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0" r:id="rId4"/>
    <p:sldMasterId id="2147483671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y="5143500" cx="9144000"/>
  <p:notesSz cx="6858000" cy="9144000"/>
  <p:embeddedFontLst>
    <p:embeddedFont>
      <p:font typeface="Corbel"/>
      <p:regular r:id="rId16"/>
      <p:bold r:id="rId17"/>
      <p:italic r:id="rId18"/>
      <p:boldItalic r:id="rId1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" Type="http://schemas.openxmlformats.org/officeDocument/2006/relationships/theme" Target="theme/theme3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font" Target="fonts/Corbel-bold.fntdata"/><Relationship Id="rId16" Type="http://schemas.openxmlformats.org/officeDocument/2006/relationships/font" Target="fonts/Corbel-regular.fntdata"/><Relationship Id="rId5" Type="http://schemas.openxmlformats.org/officeDocument/2006/relationships/slideMaster" Target="slideMasters/slideMaster2.xml"/><Relationship Id="rId19" Type="http://schemas.openxmlformats.org/officeDocument/2006/relationships/font" Target="fonts/Corbel-boldItalic.fntdata"/><Relationship Id="rId6" Type="http://schemas.openxmlformats.org/officeDocument/2006/relationships/notesMaster" Target="notesMasters/notesMaster1.xml"/><Relationship Id="rId18" Type="http://schemas.openxmlformats.org/officeDocument/2006/relationships/font" Target="fonts/Corbel-italic.fntdata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38711751bce_0_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Google Shape;131;g38711751bce_0_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38711751bce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Google Shape;136;g38711751bce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38711751bce_0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" name="Google Shape;141;g38711751bce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38711751bce_0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" name="Google Shape;146;g38711751bce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38711751bce_0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" name="Google Shape;151;g38711751bce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38711751bce_0_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" name="Google Shape;156;g38711751bce_0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38711751bce_0_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1" name="Google Shape;161;g38711751bce_0_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38711751bce_0_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6" name="Google Shape;166;g38711751bce_0_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38711751bce_0_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1" name="Google Shape;171;g38711751bce_0_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showMasterSp="0" type="title">
  <p:cSld name="TITLE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4"/>
          <p:cNvSpPr/>
          <p:nvPr/>
        </p:nvSpPr>
        <p:spPr>
          <a:xfrm>
            <a:off x="0" y="571499"/>
            <a:ext cx="6856214" cy="40005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60" name="Google Shape;60;p14"/>
          <p:cNvSpPr/>
          <p:nvPr/>
        </p:nvSpPr>
        <p:spPr>
          <a:xfrm>
            <a:off x="6952697" y="571499"/>
            <a:ext cx="2193988" cy="4000501"/>
          </a:xfrm>
          <a:prstGeom prst="rect">
            <a:avLst/>
          </a:prstGeom>
          <a:solidFill>
            <a:srgbClr val="C8C8C8">
              <a:alpha val="49803"/>
            </a:srgbClr>
          </a:solidFill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61" name="Google Shape;61;p14"/>
          <p:cNvSpPr txBox="1"/>
          <p:nvPr>
            <p:ph type="ctrTitle"/>
          </p:nvPr>
        </p:nvSpPr>
        <p:spPr>
          <a:xfrm>
            <a:off x="802386" y="973836"/>
            <a:ext cx="5486400" cy="2441448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400"/>
              <a:buFont typeface="Corbel"/>
              <a:buNone/>
              <a:defRPr sz="4400">
                <a:solidFill>
                  <a:srgbClr val="FFFFFF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2" name="Google Shape;62;p14"/>
          <p:cNvSpPr txBox="1"/>
          <p:nvPr>
            <p:ph idx="1" type="subTitle"/>
          </p:nvPr>
        </p:nvSpPr>
        <p:spPr>
          <a:xfrm>
            <a:off x="825011" y="3502685"/>
            <a:ext cx="54864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SzPts val="1700"/>
              <a:buNone/>
              <a:defRPr sz="1700" cap="none">
                <a:solidFill>
                  <a:srgbClr val="D7F0F6"/>
                </a:solidFill>
              </a:defRPr>
            </a:lvl1pPr>
            <a:lvl2pPr lvl="1" algn="ctr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500"/>
              <a:buNone/>
              <a:defRPr sz="1500"/>
            </a:lvl4pPr>
            <a:lvl5pPr lvl="4" algn="ctr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500"/>
              <a:buNone/>
              <a:defRPr sz="1500"/>
            </a:lvl5pPr>
            <a:lvl6pPr lvl="5" algn="ctr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500"/>
              <a:buNone/>
              <a:defRPr sz="1500"/>
            </a:lvl6pPr>
            <a:lvl7pPr lvl="6" algn="ctr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500"/>
              <a:buNone/>
              <a:defRPr sz="1500"/>
            </a:lvl7pPr>
            <a:lvl8pPr lvl="7" algn="ctr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500"/>
              <a:buNone/>
              <a:defRPr sz="1500"/>
            </a:lvl8pPr>
            <a:lvl9pPr lvl="8" algn="ctr">
              <a:lnSpc>
                <a:spcPct val="90000"/>
              </a:lnSpc>
              <a:spcBef>
                <a:spcPts val="200"/>
              </a:spcBef>
              <a:spcAft>
                <a:spcPts val="200"/>
              </a:spcAft>
              <a:buSzPts val="1500"/>
              <a:buNone/>
              <a:defRPr sz="1500"/>
            </a:lvl9pPr>
          </a:lstStyle>
          <a:p/>
        </p:txBody>
      </p:sp>
      <p:sp>
        <p:nvSpPr>
          <p:cNvPr id="63" name="Google Shape;63;p14"/>
          <p:cNvSpPr txBox="1"/>
          <p:nvPr>
            <p:ph idx="10" type="dt"/>
          </p:nvPr>
        </p:nvSpPr>
        <p:spPr>
          <a:xfrm>
            <a:off x="196849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4" name="Google Shape;64;p14"/>
          <p:cNvSpPr txBox="1"/>
          <p:nvPr>
            <p:ph idx="11" type="ftr"/>
          </p:nvPr>
        </p:nvSpPr>
        <p:spPr>
          <a:xfrm>
            <a:off x="2901951" y="4767263"/>
            <a:ext cx="4433638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5" name="Google Shape;65;p14"/>
          <p:cNvSpPr txBox="1"/>
          <p:nvPr>
            <p:ph idx="12" type="sldNum"/>
          </p:nvPr>
        </p:nvSpPr>
        <p:spPr>
          <a:xfrm>
            <a:off x="7975601" y="4767263"/>
            <a:ext cx="1148195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5"/>
          <p:cNvSpPr txBox="1"/>
          <p:nvPr>
            <p:ph type="title"/>
          </p:nvPr>
        </p:nvSpPr>
        <p:spPr>
          <a:xfrm>
            <a:off x="189689" y="842878"/>
            <a:ext cx="2210612" cy="3450887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8" name="Google Shape;68;p15"/>
          <p:cNvSpPr txBox="1"/>
          <p:nvPr>
            <p:ph idx="1" type="body"/>
          </p:nvPr>
        </p:nvSpPr>
        <p:spPr>
          <a:xfrm>
            <a:off x="2901951" y="648081"/>
            <a:ext cx="5486400" cy="3840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SzPts val="1400"/>
              <a:buChar char="●"/>
              <a:defRPr/>
            </a:lvl1pPr>
            <a:lvl2pPr indent="-317500" lvl="1" marL="9144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400"/>
              <a:buChar char="●"/>
              <a:defRPr/>
            </a:lvl2pPr>
            <a:lvl3pPr indent="-317500" lvl="2" marL="13716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400"/>
              <a:buChar char="●"/>
              <a:defRPr/>
            </a:lvl3pPr>
            <a:lvl4pPr indent="-317500" lvl="3" marL="18288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400"/>
              <a:buChar char="●"/>
              <a:defRPr/>
            </a:lvl5pPr>
            <a:lvl6pPr indent="-317500" lvl="5" marL="27432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400"/>
              <a:buChar char="●"/>
              <a:defRPr/>
            </a:lvl6pPr>
            <a:lvl7pPr indent="-317500" lvl="6" marL="32004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400"/>
              <a:buChar char="●"/>
              <a:defRPr/>
            </a:lvl8pPr>
            <a:lvl9pPr indent="-317500" lvl="8" marL="4114800" algn="l">
              <a:lnSpc>
                <a:spcPct val="90000"/>
              </a:lnSpc>
              <a:spcBef>
                <a:spcPts val="200"/>
              </a:spcBef>
              <a:spcAft>
                <a:spcPts val="200"/>
              </a:spcAft>
              <a:buSzPts val="1400"/>
              <a:buChar char="●"/>
              <a:defRPr/>
            </a:lvl9pPr>
          </a:lstStyle>
          <a:p/>
        </p:txBody>
      </p:sp>
      <p:sp>
        <p:nvSpPr>
          <p:cNvPr id="69" name="Google Shape;69;p15"/>
          <p:cNvSpPr txBox="1"/>
          <p:nvPr>
            <p:ph idx="10" type="dt"/>
          </p:nvPr>
        </p:nvSpPr>
        <p:spPr>
          <a:xfrm>
            <a:off x="196849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0" name="Google Shape;70;p15"/>
          <p:cNvSpPr txBox="1"/>
          <p:nvPr>
            <p:ph idx="11" type="ftr"/>
          </p:nvPr>
        </p:nvSpPr>
        <p:spPr>
          <a:xfrm>
            <a:off x="2901951" y="4767263"/>
            <a:ext cx="4433638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1" name="Google Shape;71;p15"/>
          <p:cNvSpPr txBox="1"/>
          <p:nvPr>
            <p:ph idx="12" type="sldNum"/>
          </p:nvPr>
        </p:nvSpPr>
        <p:spPr>
          <a:xfrm>
            <a:off x="7975601" y="4767263"/>
            <a:ext cx="1148195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6"/>
          <p:cNvSpPr txBox="1"/>
          <p:nvPr>
            <p:ph type="title"/>
          </p:nvPr>
        </p:nvSpPr>
        <p:spPr>
          <a:xfrm>
            <a:off x="2900934" y="973836"/>
            <a:ext cx="5486400" cy="2441448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4400"/>
              <a:buFont typeface="Corbel"/>
              <a:buNone/>
              <a:defRPr b="0" sz="4400">
                <a:solidFill>
                  <a:srgbClr val="595959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" type="body"/>
          </p:nvPr>
        </p:nvSpPr>
        <p:spPr>
          <a:xfrm>
            <a:off x="2914650" y="3504438"/>
            <a:ext cx="54864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SzPts val="1700"/>
              <a:buNone/>
              <a:defRPr sz="1700" cap="none">
                <a:solidFill>
                  <a:srgbClr val="595959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200"/>
              <a:buNone/>
              <a:defRPr sz="12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100"/>
              <a:buNone/>
              <a:defRPr sz="11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100"/>
              <a:buNone/>
              <a:defRPr sz="11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100"/>
              <a:buNone/>
              <a:defRPr sz="11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100"/>
              <a:buNone/>
              <a:defRPr sz="11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100"/>
              <a:buNone/>
              <a:defRPr sz="11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200"/>
              </a:spcBef>
              <a:spcAft>
                <a:spcPts val="200"/>
              </a:spcAft>
              <a:buSzPts val="1100"/>
              <a:buNone/>
              <a:defRPr sz="11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5" name="Google Shape;75;p16"/>
          <p:cNvSpPr txBox="1"/>
          <p:nvPr>
            <p:ph idx="10" type="dt"/>
          </p:nvPr>
        </p:nvSpPr>
        <p:spPr>
          <a:xfrm>
            <a:off x="196849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6" name="Google Shape;76;p16"/>
          <p:cNvSpPr txBox="1"/>
          <p:nvPr>
            <p:ph idx="11" type="ftr"/>
          </p:nvPr>
        </p:nvSpPr>
        <p:spPr>
          <a:xfrm>
            <a:off x="2901951" y="4767263"/>
            <a:ext cx="4433638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7" name="Google Shape;77;p16"/>
          <p:cNvSpPr txBox="1"/>
          <p:nvPr>
            <p:ph idx="12" type="sldNum"/>
          </p:nvPr>
        </p:nvSpPr>
        <p:spPr>
          <a:xfrm>
            <a:off x="7975601" y="4767263"/>
            <a:ext cx="1148195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7"/>
          <p:cNvSpPr txBox="1"/>
          <p:nvPr>
            <p:ph type="title"/>
          </p:nvPr>
        </p:nvSpPr>
        <p:spPr>
          <a:xfrm>
            <a:off x="189689" y="842878"/>
            <a:ext cx="2210612" cy="3450887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" type="body"/>
          </p:nvPr>
        </p:nvSpPr>
        <p:spPr>
          <a:xfrm>
            <a:off x="2900934" y="651510"/>
            <a:ext cx="2606040" cy="3840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indent="-323850" lvl="0" marL="45720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SzPts val="1500"/>
              <a:buChar char="●"/>
              <a:defRPr sz="1500"/>
            </a:lvl1pPr>
            <a:lvl2pPr indent="-317500" lvl="1" marL="9144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400"/>
              <a:buChar char="●"/>
              <a:defRPr sz="1400"/>
            </a:lvl2pPr>
            <a:lvl3pPr indent="-304800" lvl="2" marL="13716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200"/>
              <a:buChar char="●"/>
              <a:defRPr sz="1200"/>
            </a:lvl3pPr>
            <a:lvl4pPr indent="-298450" lvl="3" marL="18288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100"/>
              <a:buChar char="●"/>
              <a:defRPr sz="1100"/>
            </a:lvl5pPr>
            <a:lvl6pPr indent="-298450" lvl="5" marL="27432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100"/>
              <a:buChar char="●"/>
              <a:defRPr sz="1100"/>
            </a:lvl6pPr>
            <a:lvl7pPr indent="-298450" lvl="6" marL="32004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100"/>
              <a:buChar char="●"/>
              <a:defRPr sz="1100"/>
            </a:lvl8pPr>
            <a:lvl9pPr indent="-298450" lvl="8" marL="4114800" algn="l">
              <a:lnSpc>
                <a:spcPct val="90000"/>
              </a:lnSpc>
              <a:spcBef>
                <a:spcPts val="200"/>
              </a:spcBef>
              <a:spcAft>
                <a:spcPts val="200"/>
              </a:spcAft>
              <a:buSzPts val="1100"/>
              <a:buChar char="●"/>
              <a:defRPr sz="1100"/>
            </a:lvl9pPr>
          </a:lstStyle>
          <a:p/>
        </p:txBody>
      </p:sp>
      <p:sp>
        <p:nvSpPr>
          <p:cNvPr id="81" name="Google Shape;81;p17"/>
          <p:cNvSpPr txBox="1"/>
          <p:nvPr>
            <p:ph idx="2" type="body"/>
          </p:nvPr>
        </p:nvSpPr>
        <p:spPr>
          <a:xfrm>
            <a:off x="5863590" y="651510"/>
            <a:ext cx="2606040" cy="3840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indent="-323850" lvl="0" marL="45720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SzPts val="1500"/>
              <a:buChar char="●"/>
              <a:defRPr sz="1500"/>
            </a:lvl1pPr>
            <a:lvl2pPr indent="-317500" lvl="1" marL="9144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400"/>
              <a:buChar char="●"/>
              <a:defRPr sz="1400"/>
            </a:lvl2pPr>
            <a:lvl3pPr indent="-304800" lvl="2" marL="13716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200"/>
              <a:buChar char="●"/>
              <a:defRPr sz="1200"/>
            </a:lvl3pPr>
            <a:lvl4pPr indent="-298450" lvl="3" marL="18288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100"/>
              <a:buChar char="●"/>
              <a:defRPr sz="1100"/>
            </a:lvl5pPr>
            <a:lvl6pPr indent="-298450" lvl="5" marL="27432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100"/>
              <a:buChar char="●"/>
              <a:defRPr sz="1100"/>
            </a:lvl6pPr>
            <a:lvl7pPr indent="-298450" lvl="6" marL="32004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100"/>
              <a:buChar char="●"/>
              <a:defRPr sz="1100"/>
            </a:lvl8pPr>
            <a:lvl9pPr indent="-298450" lvl="8" marL="4114800" algn="l">
              <a:lnSpc>
                <a:spcPct val="90000"/>
              </a:lnSpc>
              <a:spcBef>
                <a:spcPts val="200"/>
              </a:spcBef>
              <a:spcAft>
                <a:spcPts val="200"/>
              </a:spcAft>
              <a:buSzPts val="1100"/>
              <a:buChar char="●"/>
              <a:defRPr sz="1100"/>
            </a:lvl9pPr>
          </a:lstStyle>
          <a:p/>
        </p:txBody>
      </p:sp>
      <p:sp>
        <p:nvSpPr>
          <p:cNvPr id="82" name="Google Shape;82;p17"/>
          <p:cNvSpPr txBox="1"/>
          <p:nvPr>
            <p:ph idx="10" type="dt"/>
          </p:nvPr>
        </p:nvSpPr>
        <p:spPr>
          <a:xfrm>
            <a:off x="196849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83" name="Google Shape;83;p17"/>
          <p:cNvSpPr txBox="1"/>
          <p:nvPr>
            <p:ph idx="11" type="ftr"/>
          </p:nvPr>
        </p:nvSpPr>
        <p:spPr>
          <a:xfrm>
            <a:off x="2901951" y="4767263"/>
            <a:ext cx="4433638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84" name="Google Shape;84;p17"/>
          <p:cNvSpPr txBox="1"/>
          <p:nvPr>
            <p:ph idx="12" type="sldNum"/>
          </p:nvPr>
        </p:nvSpPr>
        <p:spPr>
          <a:xfrm>
            <a:off x="7975601" y="4767263"/>
            <a:ext cx="1148195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8"/>
          <p:cNvSpPr txBox="1"/>
          <p:nvPr>
            <p:ph type="title"/>
          </p:nvPr>
        </p:nvSpPr>
        <p:spPr>
          <a:xfrm>
            <a:off x="189689" y="842878"/>
            <a:ext cx="2210612" cy="3450887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87" name="Google Shape;87;p18"/>
          <p:cNvSpPr txBox="1"/>
          <p:nvPr>
            <p:ph idx="1" type="body"/>
          </p:nvPr>
        </p:nvSpPr>
        <p:spPr>
          <a:xfrm>
            <a:off x="2900934" y="767690"/>
            <a:ext cx="2606040" cy="60579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b="1" sz="1500">
                <a:solidFill>
                  <a:srgbClr val="595959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500"/>
              <a:buNone/>
              <a:defRPr b="1" sz="1500"/>
            </a:lvl2pPr>
            <a:lvl3pPr indent="-228600" lvl="2" marL="13716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400"/>
              <a:buNone/>
              <a:defRPr b="1" sz="1400"/>
            </a:lvl3pPr>
            <a:lvl4pPr indent="-228600" lvl="3" marL="18288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200"/>
              <a:buNone/>
              <a:defRPr b="1" sz="1200"/>
            </a:lvl4pPr>
            <a:lvl5pPr indent="-228600" lvl="4" marL="22860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200"/>
              <a:buNone/>
              <a:defRPr b="1" sz="1200"/>
            </a:lvl5pPr>
            <a:lvl6pPr indent="-228600" lvl="5" marL="27432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200"/>
              <a:buNone/>
              <a:defRPr b="1" sz="1200"/>
            </a:lvl6pPr>
            <a:lvl7pPr indent="-228600" lvl="6" marL="32004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200"/>
              <a:buNone/>
              <a:defRPr b="1" sz="1200"/>
            </a:lvl7pPr>
            <a:lvl8pPr indent="-228600" lvl="7" marL="36576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200"/>
              <a:buNone/>
              <a:defRPr b="1" sz="1200"/>
            </a:lvl8pPr>
            <a:lvl9pPr indent="-228600" lvl="8" marL="4114800" algn="l">
              <a:lnSpc>
                <a:spcPct val="90000"/>
              </a:lnSpc>
              <a:spcBef>
                <a:spcPts val="200"/>
              </a:spcBef>
              <a:spcAft>
                <a:spcPts val="200"/>
              </a:spcAft>
              <a:buSzPts val="1200"/>
              <a:buNone/>
              <a:defRPr b="1" sz="1200"/>
            </a:lvl9pPr>
          </a:lstStyle>
          <a:p/>
        </p:txBody>
      </p:sp>
      <p:sp>
        <p:nvSpPr>
          <p:cNvPr id="88" name="Google Shape;88;p18"/>
          <p:cNvSpPr txBox="1"/>
          <p:nvPr>
            <p:ph idx="2" type="body"/>
          </p:nvPr>
        </p:nvSpPr>
        <p:spPr>
          <a:xfrm>
            <a:off x="2900934" y="1448202"/>
            <a:ext cx="2606040" cy="301752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indent="-323850" lvl="0" marL="45720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SzPts val="1500"/>
              <a:buChar char="●"/>
              <a:defRPr sz="1500"/>
            </a:lvl1pPr>
            <a:lvl2pPr indent="-317500" lvl="1" marL="9144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400"/>
              <a:buChar char="●"/>
              <a:defRPr sz="1400"/>
            </a:lvl2pPr>
            <a:lvl3pPr indent="-304800" lvl="2" marL="13716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200"/>
              <a:buChar char="●"/>
              <a:defRPr sz="1200"/>
            </a:lvl3pPr>
            <a:lvl4pPr indent="-298450" lvl="3" marL="18288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100"/>
              <a:buChar char="●"/>
              <a:defRPr sz="1100"/>
            </a:lvl5pPr>
            <a:lvl6pPr indent="-298450" lvl="5" marL="27432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100"/>
              <a:buChar char="●"/>
              <a:defRPr sz="1100"/>
            </a:lvl6pPr>
            <a:lvl7pPr indent="-298450" lvl="6" marL="32004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100"/>
              <a:buChar char="●"/>
              <a:defRPr sz="1100"/>
            </a:lvl8pPr>
            <a:lvl9pPr indent="-298450" lvl="8" marL="4114800" algn="l">
              <a:lnSpc>
                <a:spcPct val="90000"/>
              </a:lnSpc>
              <a:spcBef>
                <a:spcPts val="200"/>
              </a:spcBef>
              <a:spcAft>
                <a:spcPts val="200"/>
              </a:spcAft>
              <a:buSzPts val="1100"/>
              <a:buChar char="●"/>
              <a:defRPr sz="1100"/>
            </a:lvl9pPr>
          </a:lstStyle>
          <a:p/>
        </p:txBody>
      </p:sp>
      <p:sp>
        <p:nvSpPr>
          <p:cNvPr id="89" name="Google Shape;89;p18"/>
          <p:cNvSpPr txBox="1"/>
          <p:nvPr>
            <p:ph idx="3" type="body"/>
          </p:nvPr>
        </p:nvSpPr>
        <p:spPr>
          <a:xfrm>
            <a:off x="5863847" y="767690"/>
            <a:ext cx="2606040" cy="609878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b="1" sz="1500">
                <a:solidFill>
                  <a:srgbClr val="595959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500"/>
              <a:buNone/>
              <a:defRPr b="1" sz="1500"/>
            </a:lvl2pPr>
            <a:lvl3pPr indent="-228600" lvl="2" marL="13716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400"/>
              <a:buNone/>
              <a:defRPr b="1" sz="1400"/>
            </a:lvl3pPr>
            <a:lvl4pPr indent="-228600" lvl="3" marL="18288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200"/>
              <a:buNone/>
              <a:defRPr b="1" sz="1200"/>
            </a:lvl4pPr>
            <a:lvl5pPr indent="-228600" lvl="4" marL="22860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200"/>
              <a:buNone/>
              <a:defRPr b="1" sz="1200"/>
            </a:lvl5pPr>
            <a:lvl6pPr indent="-228600" lvl="5" marL="27432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200"/>
              <a:buNone/>
              <a:defRPr b="1" sz="1200"/>
            </a:lvl6pPr>
            <a:lvl7pPr indent="-228600" lvl="6" marL="32004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200"/>
              <a:buNone/>
              <a:defRPr b="1" sz="1200"/>
            </a:lvl7pPr>
            <a:lvl8pPr indent="-228600" lvl="7" marL="36576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200"/>
              <a:buNone/>
              <a:defRPr b="1" sz="1200"/>
            </a:lvl8pPr>
            <a:lvl9pPr indent="-228600" lvl="8" marL="4114800" algn="l">
              <a:lnSpc>
                <a:spcPct val="90000"/>
              </a:lnSpc>
              <a:spcBef>
                <a:spcPts val="200"/>
              </a:spcBef>
              <a:spcAft>
                <a:spcPts val="200"/>
              </a:spcAft>
              <a:buSzPts val="1200"/>
              <a:buNone/>
              <a:defRPr b="1" sz="1200"/>
            </a:lvl9pPr>
          </a:lstStyle>
          <a:p/>
        </p:txBody>
      </p:sp>
      <p:sp>
        <p:nvSpPr>
          <p:cNvPr id="90" name="Google Shape;90;p18"/>
          <p:cNvSpPr txBox="1"/>
          <p:nvPr>
            <p:ph idx="4" type="body"/>
          </p:nvPr>
        </p:nvSpPr>
        <p:spPr>
          <a:xfrm>
            <a:off x="5863847" y="1448202"/>
            <a:ext cx="2606040" cy="301752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indent="-323850" lvl="0" marL="45720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SzPts val="1500"/>
              <a:buChar char="●"/>
              <a:defRPr sz="1500"/>
            </a:lvl1pPr>
            <a:lvl2pPr indent="-317500" lvl="1" marL="9144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400"/>
              <a:buChar char="●"/>
              <a:defRPr sz="1400"/>
            </a:lvl2pPr>
            <a:lvl3pPr indent="-304800" lvl="2" marL="13716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200"/>
              <a:buChar char="●"/>
              <a:defRPr sz="1200"/>
            </a:lvl3pPr>
            <a:lvl4pPr indent="-298450" lvl="3" marL="18288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100"/>
              <a:buChar char="●"/>
              <a:defRPr sz="1100"/>
            </a:lvl5pPr>
            <a:lvl6pPr indent="-298450" lvl="5" marL="27432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100"/>
              <a:buChar char="●"/>
              <a:defRPr sz="1100"/>
            </a:lvl6pPr>
            <a:lvl7pPr indent="-298450" lvl="6" marL="32004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100"/>
              <a:buChar char="●"/>
              <a:defRPr sz="1100"/>
            </a:lvl8pPr>
            <a:lvl9pPr indent="-298450" lvl="8" marL="4114800" algn="l">
              <a:lnSpc>
                <a:spcPct val="90000"/>
              </a:lnSpc>
              <a:spcBef>
                <a:spcPts val="200"/>
              </a:spcBef>
              <a:spcAft>
                <a:spcPts val="200"/>
              </a:spcAft>
              <a:buSzPts val="1100"/>
              <a:buChar char="●"/>
              <a:defRPr sz="1100"/>
            </a:lvl9pPr>
          </a:lstStyle>
          <a:p/>
        </p:txBody>
      </p:sp>
      <p:sp>
        <p:nvSpPr>
          <p:cNvPr id="91" name="Google Shape;91;p18"/>
          <p:cNvSpPr txBox="1"/>
          <p:nvPr>
            <p:ph idx="10" type="dt"/>
          </p:nvPr>
        </p:nvSpPr>
        <p:spPr>
          <a:xfrm>
            <a:off x="196849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92" name="Google Shape;92;p18"/>
          <p:cNvSpPr txBox="1"/>
          <p:nvPr>
            <p:ph idx="11" type="ftr"/>
          </p:nvPr>
        </p:nvSpPr>
        <p:spPr>
          <a:xfrm>
            <a:off x="2901951" y="4767263"/>
            <a:ext cx="4433638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93" name="Google Shape;93;p18"/>
          <p:cNvSpPr txBox="1"/>
          <p:nvPr>
            <p:ph idx="12" type="sldNum"/>
          </p:nvPr>
        </p:nvSpPr>
        <p:spPr>
          <a:xfrm>
            <a:off x="7975601" y="4767263"/>
            <a:ext cx="1148195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9"/>
          <p:cNvSpPr txBox="1"/>
          <p:nvPr>
            <p:ph type="title"/>
          </p:nvPr>
        </p:nvSpPr>
        <p:spPr>
          <a:xfrm>
            <a:off x="189689" y="842878"/>
            <a:ext cx="2210612" cy="3450887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96" name="Google Shape;96;p19"/>
          <p:cNvSpPr txBox="1"/>
          <p:nvPr>
            <p:ph idx="10" type="dt"/>
          </p:nvPr>
        </p:nvSpPr>
        <p:spPr>
          <a:xfrm>
            <a:off x="196849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97" name="Google Shape;97;p19"/>
          <p:cNvSpPr txBox="1"/>
          <p:nvPr>
            <p:ph idx="11" type="ftr"/>
          </p:nvPr>
        </p:nvSpPr>
        <p:spPr>
          <a:xfrm>
            <a:off x="2901951" y="4767263"/>
            <a:ext cx="4433638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98" name="Google Shape;98;p19"/>
          <p:cNvSpPr txBox="1"/>
          <p:nvPr>
            <p:ph idx="12" type="sldNum"/>
          </p:nvPr>
        </p:nvSpPr>
        <p:spPr>
          <a:xfrm>
            <a:off x="7975601" y="4767263"/>
            <a:ext cx="1148195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showMasterSp="0" type="blank">
  <p:cSld name="BLANK"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0"/>
          <p:cNvSpPr txBox="1"/>
          <p:nvPr>
            <p:ph idx="10" type="dt"/>
          </p:nvPr>
        </p:nvSpPr>
        <p:spPr>
          <a:xfrm>
            <a:off x="196849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01" name="Google Shape;101;p20"/>
          <p:cNvSpPr txBox="1"/>
          <p:nvPr>
            <p:ph idx="11" type="ftr"/>
          </p:nvPr>
        </p:nvSpPr>
        <p:spPr>
          <a:xfrm>
            <a:off x="2901951" y="4767263"/>
            <a:ext cx="4433638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02" name="Google Shape;102;p20"/>
          <p:cNvSpPr txBox="1"/>
          <p:nvPr>
            <p:ph idx="12" type="sldNum"/>
          </p:nvPr>
        </p:nvSpPr>
        <p:spPr>
          <a:xfrm>
            <a:off x="7975601" y="4767263"/>
            <a:ext cx="1148195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1"/>
          <p:cNvSpPr txBox="1"/>
          <p:nvPr>
            <p:ph type="title"/>
          </p:nvPr>
        </p:nvSpPr>
        <p:spPr>
          <a:xfrm>
            <a:off x="192024" y="857250"/>
            <a:ext cx="2125980" cy="178308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Corbel"/>
              <a:buNone/>
              <a:defRPr b="0"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05" name="Google Shape;105;p21"/>
          <p:cNvSpPr txBox="1"/>
          <p:nvPr>
            <p:ph idx="1" type="body"/>
          </p:nvPr>
        </p:nvSpPr>
        <p:spPr>
          <a:xfrm>
            <a:off x="2900934" y="651510"/>
            <a:ext cx="5486400" cy="3840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indent="-323850" lvl="0" marL="45720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SzPts val="1500"/>
              <a:buChar char="●"/>
              <a:defRPr sz="1500"/>
            </a:lvl1pPr>
            <a:lvl2pPr indent="-317500" lvl="1" marL="9144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400"/>
              <a:buChar char="●"/>
              <a:defRPr sz="1400"/>
            </a:lvl2pPr>
            <a:lvl3pPr indent="-304800" lvl="2" marL="13716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200"/>
              <a:buChar char="●"/>
              <a:defRPr sz="1200"/>
            </a:lvl3pPr>
            <a:lvl4pPr indent="-298450" lvl="3" marL="18288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100"/>
              <a:buChar char="●"/>
              <a:defRPr sz="1100"/>
            </a:lvl5pPr>
            <a:lvl6pPr indent="-298450" lvl="5" marL="27432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100"/>
              <a:buChar char="●"/>
              <a:defRPr sz="1100"/>
            </a:lvl6pPr>
            <a:lvl7pPr indent="-298450" lvl="6" marL="32004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100"/>
              <a:buChar char="●"/>
              <a:defRPr sz="1100"/>
            </a:lvl8pPr>
            <a:lvl9pPr indent="-298450" lvl="8" marL="4114800" algn="l">
              <a:lnSpc>
                <a:spcPct val="90000"/>
              </a:lnSpc>
              <a:spcBef>
                <a:spcPts val="200"/>
              </a:spcBef>
              <a:spcAft>
                <a:spcPts val="200"/>
              </a:spcAft>
              <a:buSzPts val="1100"/>
              <a:buChar char="●"/>
              <a:defRPr sz="1100"/>
            </a:lvl9pPr>
          </a:lstStyle>
          <a:p/>
        </p:txBody>
      </p:sp>
      <p:sp>
        <p:nvSpPr>
          <p:cNvPr id="106" name="Google Shape;106;p21"/>
          <p:cNvSpPr txBox="1"/>
          <p:nvPr>
            <p:ph idx="2" type="body"/>
          </p:nvPr>
        </p:nvSpPr>
        <p:spPr>
          <a:xfrm>
            <a:off x="192024" y="2620632"/>
            <a:ext cx="2125980" cy="1741492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100"/>
              <a:buNone/>
              <a:defRPr sz="1100">
                <a:solidFill>
                  <a:srgbClr val="FFFFFF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900"/>
              <a:buNone/>
              <a:defRPr sz="900"/>
            </a:lvl2pPr>
            <a:lvl3pPr indent="-228600" lvl="2" marL="13716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800"/>
              <a:buNone/>
              <a:defRPr sz="800"/>
            </a:lvl3pPr>
            <a:lvl4pPr indent="-228600" lvl="3" marL="18288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700"/>
              <a:buNone/>
              <a:defRPr sz="700"/>
            </a:lvl4pPr>
            <a:lvl5pPr indent="-228600" lvl="4" marL="22860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700"/>
              <a:buNone/>
              <a:defRPr sz="700"/>
            </a:lvl5pPr>
            <a:lvl6pPr indent="-228600" lvl="5" marL="27432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700"/>
              <a:buNone/>
              <a:defRPr sz="700"/>
            </a:lvl6pPr>
            <a:lvl7pPr indent="-228600" lvl="6" marL="32004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700"/>
              <a:buNone/>
              <a:defRPr sz="700"/>
            </a:lvl7pPr>
            <a:lvl8pPr indent="-228600" lvl="7" marL="36576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700"/>
              <a:buNone/>
              <a:defRPr sz="700"/>
            </a:lvl8pPr>
            <a:lvl9pPr indent="-228600" lvl="8" marL="4114800" algn="l">
              <a:lnSpc>
                <a:spcPct val="90000"/>
              </a:lnSpc>
              <a:spcBef>
                <a:spcPts val="200"/>
              </a:spcBef>
              <a:spcAft>
                <a:spcPts val="200"/>
              </a:spcAft>
              <a:buSzPts val="700"/>
              <a:buNone/>
              <a:defRPr sz="700"/>
            </a:lvl9pPr>
          </a:lstStyle>
          <a:p/>
        </p:txBody>
      </p:sp>
      <p:sp>
        <p:nvSpPr>
          <p:cNvPr id="107" name="Google Shape;107;p21"/>
          <p:cNvSpPr txBox="1"/>
          <p:nvPr>
            <p:ph idx="10" type="dt"/>
          </p:nvPr>
        </p:nvSpPr>
        <p:spPr>
          <a:xfrm>
            <a:off x="196849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08" name="Google Shape;108;p21"/>
          <p:cNvSpPr txBox="1"/>
          <p:nvPr>
            <p:ph idx="11" type="ftr"/>
          </p:nvPr>
        </p:nvSpPr>
        <p:spPr>
          <a:xfrm>
            <a:off x="2901951" y="4767263"/>
            <a:ext cx="4433638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09" name="Google Shape;109;p21"/>
          <p:cNvSpPr txBox="1"/>
          <p:nvPr>
            <p:ph idx="12" type="sldNum"/>
          </p:nvPr>
        </p:nvSpPr>
        <p:spPr>
          <a:xfrm>
            <a:off x="7975601" y="4767263"/>
            <a:ext cx="1148195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2"/>
          <p:cNvSpPr txBox="1"/>
          <p:nvPr>
            <p:ph type="title"/>
          </p:nvPr>
        </p:nvSpPr>
        <p:spPr>
          <a:xfrm>
            <a:off x="192024" y="857250"/>
            <a:ext cx="2125980" cy="178308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Corbel"/>
              <a:buNone/>
              <a:defRPr b="0"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12" name="Google Shape;112;p22"/>
          <p:cNvSpPr/>
          <p:nvPr>
            <p:ph idx="2" type="pic"/>
          </p:nvPr>
        </p:nvSpPr>
        <p:spPr>
          <a:xfrm>
            <a:off x="2677983" y="575564"/>
            <a:ext cx="6086423" cy="3998214"/>
          </a:xfrm>
          <a:prstGeom prst="rect">
            <a:avLst/>
          </a:prstGeom>
          <a:solidFill>
            <a:srgbClr val="BFBFBF"/>
          </a:solidFill>
          <a:ln>
            <a:noFill/>
          </a:ln>
        </p:spPr>
      </p:sp>
      <p:sp>
        <p:nvSpPr>
          <p:cNvPr id="113" name="Google Shape;113;p22"/>
          <p:cNvSpPr txBox="1"/>
          <p:nvPr>
            <p:ph idx="1" type="body"/>
          </p:nvPr>
        </p:nvSpPr>
        <p:spPr>
          <a:xfrm>
            <a:off x="192024" y="2619756"/>
            <a:ext cx="2125980" cy="1741932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100"/>
              <a:buNone/>
              <a:defRPr sz="1100">
                <a:solidFill>
                  <a:srgbClr val="FFFFFF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900"/>
              <a:buNone/>
              <a:defRPr sz="900"/>
            </a:lvl2pPr>
            <a:lvl3pPr indent="-228600" lvl="2" marL="13716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800"/>
              <a:buNone/>
              <a:defRPr sz="800"/>
            </a:lvl3pPr>
            <a:lvl4pPr indent="-228600" lvl="3" marL="18288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700"/>
              <a:buNone/>
              <a:defRPr sz="700"/>
            </a:lvl4pPr>
            <a:lvl5pPr indent="-228600" lvl="4" marL="22860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700"/>
              <a:buNone/>
              <a:defRPr sz="700"/>
            </a:lvl5pPr>
            <a:lvl6pPr indent="-228600" lvl="5" marL="27432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700"/>
              <a:buNone/>
              <a:defRPr sz="700"/>
            </a:lvl6pPr>
            <a:lvl7pPr indent="-228600" lvl="6" marL="32004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700"/>
              <a:buNone/>
              <a:defRPr sz="700"/>
            </a:lvl7pPr>
            <a:lvl8pPr indent="-228600" lvl="7" marL="36576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700"/>
              <a:buNone/>
              <a:defRPr sz="700"/>
            </a:lvl8pPr>
            <a:lvl9pPr indent="-228600" lvl="8" marL="4114800" algn="l">
              <a:lnSpc>
                <a:spcPct val="90000"/>
              </a:lnSpc>
              <a:spcBef>
                <a:spcPts val="200"/>
              </a:spcBef>
              <a:spcAft>
                <a:spcPts val="200"/>
              </a:spcAft>
              <a:buSzPts val="700"/>
              <a:buNone/>
              <a:defRPr sz="700"/>
            </a:lvl9pPr>
          </a:lstStyle>
          <a:p/>
        </p:txBody>
      </p:sp>
      <p:sp>
        <p:nvSpPr>
          <p:cNvPr id="114" name="Google Shape;114;p22"/>
          <p:cNvSpPr txBox="1"/>
          <p:nvPr>
            <p:ph idx="10" type="dt"/>
          </p:nvPr>
        </p:nvSpPr>
        <p:spPr>
          <a:xfrm>
            <a:off x="196849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15" name="Google Shape;115;p22"/>
          <p:cNvSpPr txBox="1"/>
          <p:nvPr>
            <p:ph idx="11" type="ftr"/>
          </p:nvPr>
        </p:nvSpPr>
        <p:spPr>
          <a:xfrm>
            <a:off x="2624326" y="4767263"/>
            <a:ext cx="4433638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16" name="Google Shape;116;p22"/>
          <p:cNvSpPr txBox="1"/>
          <p:nvPr>
            <p:ph idx="12" type="sldNum"/>
          </p:nvPr>
        </p:nvSpPr>
        <p:spPr>
          <a:xfrm>
            <a:off x="7975601" y="4767263"/>
            <a:ext cx="1148195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3"/>
          <p:cNvSpPr txBox="1"/>
          <p:nvPr>
            <p:ph type="title"/>
          </p:nvPr>
        </p:nvSpPr>
        <p:spPr>
          <a:xfrm>
            <a:off x="189689" y="842878"/>
            <a:ext cx="2210612" cy="3450887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19" name="Google Shape;119;p23"/>
          <p:cNvSpPr txBox="1"/>
          <p:nvPr>
            <p:ph idx="1" type="body"/>
          </p:nvPr>
        </p:nvSpPr>
        <p:spPr>
          <a:xfrm rot="5400000">
            <a:off x="3724911" y="-174879"/>
            <a:ext cx="3840480" cy="5486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SzPts val="1400"/>
              <a:buChar char="●"/>
              <a:defRPr/>
            </a:lvl1pPr>
            <a:lvl2pPr indent="-317500" lvl="1" marL="9144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400"/>
              <a:buChar char="●"/>
              <a:defRPr/>
            </a:lvl2pPr>
            <a:lvl3pPr indent="-317500" lvl="2" marL="13716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400"/>
              <a:buChar char="●"/>
              <a:defRPr/>
            </a:lvl3pPr>
            <a:lvl4pPr indent="-317500" lvl="3" marL="18288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400"/>
              <a:buChar char="●"/>
              <a:defRPr/>
            </a:lvl5pPr>
            <a:lvl6pPr indent="-317500" lvl="5" marL="27432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400"/>
              <a:buChar char="●"/>
              <a:defRPr/>
            </a:lvl6pPr>
            <a:lvl7pPr indent="-317500" lvl="6" marL="32004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400"/>
              <a:buChar char="●"/>
              <a:defRPr/>
            </a:lvl8pPr>
            <a:lvl9pPr indent="-317500" lvl="8" marL="4114800" algn="l">
              <a:lnSpc>
                <a:spcPct val="90000"/>
              </a:lnSpc>
              <a:spcBef>
                <a:spcPts val="200"/>
              </a:spcBef>
              <a:spcAft>
                <a:spcPts val="200"/>
              </a:spcAft>
              <a:buSzPts val="1400"/>
              <a:buChar char="●"/>
              <a:defRPr/>
            </a:lvl9pPr>
          </a:lstStyle>
          <a:p/>
        </p:txBody>
      </p:sp>
      <p:sp>
        <p:nvSpPr>
          <p:cNvPr id="120" name="Google Shape;120;p23"/>
          <p:cNvSpPr txBox="1"/>
          <p:nvPr>
            <p:ph idx="10" type="dt"/>
          </p:nvPr>
        </p:nvSpPr>
        <p:spPr>
          <a:xfrm>
            <a:off x="196849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21" name="Google Shape;121;p23"/>
          <p:cNvSpPr txBox="1"/>
          <p:nvPr>
            <p:ph idx="11" type="ftr"/>
          </p:nvPr>
        </p:nvSpPr>
        <p:spPr>
          <a:xfrm>
            <a:off x="2901951" y="4767263"/>
            <a:ext cx="4433638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22" name="Google Shape;122;p23"/>
          <p:cNvSpPr txBox="1"/>
          <p:nvPr>
            <p:ph idx="12" type="sldNum"/>
          </p:nvPr>
        </p:nvSpPr>
        <p:spPr>
          <a:xfrm>
            <a:off x="7975601" y="4767263"/>
            <a:ext cx="1148195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4"/>
          <p:cNvSpPr txBox="1"/>
          <p:nvPr>
            <p:ph type="title"/>
          </p:nvPr>
        </p:nvSpPr>
        <p:spPr>
          <a:xfrm rot="5400000">
            <a:off x="-514350" y="1543050"/>
            <a:ext cx="3714750" cy="211455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25" name="Google Shape;125;p24"/>
          <p:cNvSpPr txBox="1"/>
          <p:nvPr>
            <p:ph idx="1" type="body"/>
          </p:nvPr>
        </p:nvSpPr>
        <p:spPr>
          <a:xfrm rot="5400000">
            <a:off x="3723894" y="-171450"/>
            <a:ext cx="3840480" cy="5486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SzPts val="1400"/>
              <a:buChar char="●"/>
              <a:defRPr/>
            </a:lvl1pPr>
            <a:lvl2pPr indent="-317500" lvl="1" marL="9144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400"/>
              <a:buChar char="●"/>
              <a:defRPr/>
            </a:lvl2pPr>
            <a:lvl3pPr indent="-317500" lvl="2" marL="13716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400"/>
              <a:buChar char="●"/>
              <a:defRPr/>
            </a:lvl3pPr>
            <a:lvl4pPr indent="-317500" lvl="3" marL="18288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400"/>
              <a:buChar char="●"/>
              <a:defRPr/>
            </a:lvl5pPr>
            <a:lvl6pPr indent="-317500" lvl="5" marL="27432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400"/>
              <a:buChar char="●"/>
              <a:defRPr/>
            </a:lvl6pPr>
            <a:lvl7pPr indent="-317500" lvl="6" marL="32004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400"/>
              <a:buChar char="●"/>
              <a:defRPr/>
            </a:lvl8pPr>
            <a:lvl9pPr indent="-317500" lvl="8" marL="4114800" algn="l">
              <a:lnSpc>
                <a:spcPct val="90000"/>
              </a:lnSpc>
              <a:spcBef>
                <a:spcPts val="200"/>
              </a:spcBef>
              <a:spcAft>
                <a:spcPts val="200"/>
              </a:spcAft>
              <a:buSzPts val="1400"/>
              <a:buChar char="●"/>
              <a:defRPr/>
            </a:lvl9pPr>
          </a:lstStyle>
          <a:p/>
        </p:txBody>
      </p:sp>
      <p:sp>
        <p:nvSpPr>
          <p:cNvPr id="126" name="Google Shape;126;p24"/>
          <p:cNvSpPr txBox="1"/>
          <p:nvPr>
            <p:ph idx="10" type="dt"/>
          </p:nvPr>
        </p:nvSpPr>
        <p:spPr>
          <a:xfrm>
            <a:off x="196849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27" name="Google Shape;127;p24"/>
          <p:cNvSpPr txBox="1"/>
          <p:nvPr>
            <p:ph idx="11" type="ftr"/>
          </p:nvPr>
        </p:nvSpPr>
        <p:spPr>
          <a:xfrm>
            <a:off x="2901951" y="4767263"/>
            <a:ext cx="4433638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28" name="Google Shape;128;p24"/>
          <p:cNvSpPr txBox="1"/>
          <p:nvPr>
            <p:ph idx="12" type="sldNum"/>
          </p:nvPr>
        </p:nvSpPr>
        <p:spPr>
          <a:xfrm>
            <a:off x="7975601" y="4767263"/>
            <a:ext cx="1148195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/>
          <p:nvPr/>
        </p:nvSpPr>
        <p:spPr>
          <a:xfrm>
            <a:off x="1" y="569214"/>
            <a:ext cx="2582693" cy="399821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52" name="Google Shape;52;p13"/>
          <p:cNvSpPr txBox="1"/>
          <p:nvPr>
            <p:ph type="title"/>
          </p:nvPr>
        </p:nvSpPr>
        <p:spPr>
          <a:xfrm>
            <a:off x="189689" y="842878"/>
            <a:ext cx="2210612" cy="3450887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700"/>
              <a:buFont typeface="Corbel"/>
              <a:buNone/>
              <a:defRPr b="0" i="0" sz="2700" u="none" cap="none" strike="noStrike">
                <a:solidFill>
                  <a:srgbClr val="FFFFFF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/>
        </p:txBody>
      </p:sp>
      <p:sp>
        <p:nvSpPr>
          <p:cNvPr id="53" name="Google Shape;53;p13"/>
          <p:cNvSpPr/>
          <p:nvPr/>
        </p:nvSpPr>
        <p:spPr>
          <a:xfrm>
            <a:off x="8861898" y="569214"/>
            <a:ext cx="288036" cy="3998214"/>
          </a:xfrm>
          <a:prstGeom prst="rect">
            <a:avLst/>
          </a:prstGeom>
          <a:solidFill>
            <a:srgbClr val="C8C8C8">
              <a:alpha val="49803"/>
            </a:srgbClr>
          </a:solidFill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lt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54" name="Google Shape;54;p13"/>
          <p:cNvSpPr txBox="1"/>
          <p:nvPr>
            <p:ph idx="1" type="body"/>
          </p:nvPr>
        </p:nvSpPr>
        <p:spPr>
          <a:xfrm>
            <a:off x="2901951" y="648081"/>
            <a:ext cx="5486400" cy="3840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indent="-323850" lvl="0" marL="457200" marR="0" rtl="0" algn="l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Noto Sans Symbols"/>
              <a:buChar char="●"/>
              <a:defRPr b="0" i="0" sz="1500" u="none" cap="none" strike="noStrike">
                <a:solidFill>
                  <a:srgbClr val="595959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indent="-317500" lvl="1" marL="9144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●"/>
              <a:defRPr b="0" i="0" sz="1400" u="none" cap="none" strike="noStrike">
                <a:solidFill>
                  <a:srgbClr val="595959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indent="-304800" lvl="2" marL="13716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Noto Sans Symbols"/>
              <a:buChar char="●"/>
              <a:defRPr b="0" i="0" sz="1200" u="none" cap="none" strike="noStrike">
                <a:solidFill>
                  <a:srgbClr val="595959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indent="-298450" lvl="3" marL="18288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Noto Sans Symbols"/>
              <a:buChar char="●"/>
              <a:defRPr b="0" i="0" sz="1100" u="none" cap="none" strike="noStrike">
                <a:solidFill>
                  <a:srgbClr val="595959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indent="-298450" lvl="4" marL="22860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Noto Sans Symbols"/>
              <a:buChar char="●"/>
              <a:defRPr b="0" i="0" sz="1100" u="none" cap="none" strike="noStrike">
                <a:solidFill>
                  <a:srgbClr val="595959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indent="-298450" lvl="5" marL="27432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Noto Sans Symbols"/>
              <a:buChar char="●"/>
              <a:defRPr b="0" i="0" sz="1100" u="none" cap="none" strike="noStrike">
                <a:solidFill>
                  <a:srgbClr val="595959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indent="-298450" lvl="6" marL="32004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Noto Sans Symbols"/>
              <a:buChar char="●"/>
              <a:defRPr b="0" i="0" sz="1100" u="none" cap="none" strike="noStrike">
                <a:solidFill>
                  <a:srgbClr val="595959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indent="-298450" lvl="7" marL="36576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Noto Sans Symbols"/>
              <a:buChar char="●"/>
              <a:defRPr b="0" i="0" sz="1100" u="none" cap="none" strike="noStrike">
                <a:solidFill>
                  <a:srgbClr val="595959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indent="-298450" lvl="8" marL="4114800" marR="0" rtl="0" algn="l">
              <a:lnSpc>
                <a:spcPct val="90000"/>
              </a:lnSpc>
              <a:spcBef>
                <a:spcPts val="200"/>
              </a:spcBef>
              <a:spcAft>
                <a:spcPts val="200"/>
              </a:spcAft>
              <a:buClr>
                <a:schemeClr val="accent1"/>
              </a:buClr>
              <a:buSzPts val="1100"/>
              <a:buFont typeface="Noto Sans Symbols"/>
              <a:buChar char="●"/>
              <a:defRPr b="0" i="0" sz="1100" u="none" cap="none" strike="noStrike">
                <a:solidFill>
                  <a:srgbClr val="595959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0" type="dt"/>
          </p:nvPr>
        </p:nvSpPr>
        <p:spPr>
          <a:xfrm>
            <a:off x="196849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800">
                <a:solidFill>
                  <a:srgbClr val="7F7F7F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/>
        </p:txBody>
      </p:sp>
      <p:sp>
        <p:nvSpPr>
          <p:cNvPr id="56" name="Google Shape;56;p13"/>
          <p:cNvSpPr txBox="1"/>
          <p:nvPr>
            <p:ph idx="11" type="ftr"/>
          </p:nvPr>
        </p:nvSpPr>
        <p:spPr>
          <a:xfrm>
            <a:off x="2901951" y="4767263"/>
            <a:ext cx="4433638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800">
                <a:solidFill>
                  <a:srgbClr val="7F7F7F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/>
        </p:txBody>
      </p:sp>
      <p:sp>
        <p:nvSpPr>
          <p:cNvPr id="57" name="Google Shape;57;p13"/>
          <p:cNvSpPr txBox="1"/>
          <p:nvPr>
            <p:ph idx="12" type="sldNum"/>
          </p:nvPr>
        </p:nvSpPr>
        <p:spPr>
          <a:xfrm>
            <a:off x="7975601" y="4767263"/>
            <a:ext cx="1148195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1" sz="900" u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indent="0" lvl="1" marL="0" marR="0" rtl="0" algn="r">
              <a:spcBef>
                <a:spcPts val="0"/>
              </a:spcBef>
              <a:buNone/>
              <a:defRPr b="1" sz="900" u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indent="0" lvl="2" marL="0" marR="0" rtl="0" algn="r">
              <a:spcBef>
                <a:spcPts val="0"/>
              </a:spcBef>
              <a:buNone/>
              <a:defRPr b="1" sz="900" u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indent="0" lvl="3" marL="0" marR="0" rtl="0" algn="r">
              <a:spcBef>
                <a:spcPts val="0"/>
              </a:spcBef>
              <a:buNone/>
              <a:defRPr b="1" sz="900" u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indent="0" lvl="4" marL="0" marR="0" rtl="0" algn="r">
              <a:spcBef>
                <a:spcPts val="0"/>
              </a:spcBef>
              <a:buNone/>
              <a:defRPr b="1" sz="900" u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indent="0" lvl="5" marL="0" marR="0" rtl="0" algn="r">
              <a:spcBef>
                <a:spcPts val="0"/>
              </a:spcBef>
              <a:buNone/>
              <a:defRPr b="1" sz="900" u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indent="0" lvl="6" marL="0" marR="0" rtl="0" algn="r">
              <a:spcBef>
                <a:spcPts val="0"/>
              </a:spcBef>
              <a:buNone/>
              <a:defRPr b="1" sz="900" u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indent="0" lvl="7" marL="0" marR="0" rtl="0" algn="r">
              <a:spcBef>
                <a:spcPts val="0"/>
              </a:spcBef>
              <a:buNone/>
              <a:defRPr b="1" sz="900" u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indent="0" lvl="8" marL="0" marR="0" rtl="0" algn="r">
              <a:spcBef>
                <a:spcPts val="0"/>
              </a:spcBef>
              <a:buNone/>
              <a:defRPr b="1" sz="900" u="none">
                <a:solidFill>
                  <a:schemeClr val="accent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9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6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5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8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7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beautify this slide" id="133" name="Google Shape;133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35700" y="0"/>
            <a:ext cx="9210675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Beautify this slide" id="138" name="Google Shape;138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35700" y="0"/>
            <a:ext cx="9210675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Beautify this slide" id="143" name="Google Shape;143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35700" y="0"/>
            <a:ext cx="9210675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replace find with finds after Olsen (1994) " id="148" name="Google Shape;148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" y="0"/>
            <a:ext cx="9222205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Beautify this slide" id="153" name="Google Shape;153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35700" y="0"/>
            <a:ext cx="9210675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beautify this slide (9)" id="158" name="Google Shape;158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35700" y="0"/>
            <a:ext cx="9210675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Beautify this slide" id="163" name="Google Shape;163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35700" y="0"/>
            <a:ext cx="9210675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beauty this slide and eep the equation font the same size" id="168" name="Google Shape;168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35700" y="0"/>
            <a:ext cx="9210675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Beautify this slide" id="173" name="Google Shape;173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35700" y="0"/>
            <a:ext cx="9210675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Frame">
  <a:themeElements>
    <a:clrScheme name="Frame">
      <a:dk1>
        <a:srgbClr val="000000"/>
      </a:dk1>
      <a:lt1>
        <a:srgbClr val="FFFFFF"/>
      </a:lt1>
      <a:dk2>
        <a:srgbClr val="545454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