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4de74641d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4de74641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d4de74641d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d4de74641d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d4de74641d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d4de74641d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d4de74641d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d4de74641d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Average Individual Income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Lower income counties tend to have more alcohol-related incidents due to financial stress driving alcohol misuse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Years of Education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Higher education levels correlate with fewer incidents as more educated populations tend to make safer decisions around drinking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Number of Blue Collar vs. White Collar Jobs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Counties with more blue collar jobs tend to have higher incidents due to work culture that normalizes heavy drinking and higher physical/financial stress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Unemployment Rate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Higher unemployment strongly predicts more incidents as job loss creates financial stress, loss of routine, and social isolation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Average Family Size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Larger families may increase financial pressure and stress, potentially driving higher alcohol-related incident rates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Population of Children Living with Both Parents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Counties with more two-parent households tend to have fewer incidents, reflecting greater family stability and structure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d4de74641d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d4de74641d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d4de74641d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d4de74641d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95959"/>
                </a:solidFill>
              </a:rPr>
              <a:t>We plan to combine multiple data sets from the OSBM website for North Carolina to form a collective data set that includes all variables by county for the years 2018 - 2024 omitting the years 2020 and 2021 because of the effect of covid on driving and socioeconomic factor such as employment and income.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linc.osbm.nc.gov/explore/?orderBy=updated_at+DESC" TargetMode="External"/><Relationship Id="rId4" Type="http://schemas.openxmlformats.org/officeDocument/2006/relationships/hyperlink" Target="https://linc.osbm.nc.gov/explore/assets/nc-transportation-linc/view/" TargetMode="External"/><Relationship Id="rId5" Type="http://schemas.openxmlformats.org/officeDocument/2006/relationships/hyperlink" Target="https://linc.osbm.nc.gov/explore/assets/census-housing-and-household-subcounty/view/" TargetMode="External"/><Relationship Id="rId6" Type="http://schemas.openxmlformats.org/officeDocument/2006/relationships/hyperlink" Target="https://linc.osbm.nc.gov/explore/assets/percentage-in-poverty-map/view/?page=1&amp;refine=variable%3APercent+of+Persons+in+Pover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0" l="0" r="0" t="10"/>
          <a:stretch/>
        </p:blipFill>
        <p:spPr>
          <a:xfrm>
            <a:off x="-35700" y="0"/>
            <a:ext cx="9210675" cy="5143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e title needs to be research question and not motivation"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9114" y="1"/>
            <a:ext cx="922221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hange the background image for this slide"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52155" y="-29100"/>
            <a:ext cx="9274380" cy="517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Motivation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 Analyze T</a:t>
            </a:r>
            <a:r>
              <a:rPr lang="en"/>
              <a:t>his Issue?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Inform Law Enforcement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Public Knowledge &amp; Safety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Effective Policy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Direction of Resources and Awareness</a:t>
            </a:r>
            <a:endParaRPr/>
          </a:p>
        </p:txBody>
      </p:sp>
      <p:pic>
        <p:nvPicPr>
          <p:cNvPr descr="Beautify this slide"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26800"/>
            <a:ext cx="9144000" cy="517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Factors that may </a:t>
            </a:r>
            <a:r>
              <a:rPr lang="en"/>
              <a:t>affect</a:t>
            </a:r>
            <a:r>
              <a:rPr lang="en"/>
              <a:t> the number of alcohol related incidents by county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435400"/>
            <a:ext cx="8520600" cy="31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Independent Variables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Average Individual Income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Years of Education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Number of Blue Collar Jobs and White Collar Jobs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Divorce 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Average Family size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Population of Children living with both parents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 rotWithShape="1">
          <a:blip r:embed="rId3">
            <a:alphaModFix/>
          </a:blip>
          <a:srcRect b="0" l="1181" r="1181" t="0"/>
          <a:stretch/>
        </p:blipFill>
        <p:spPr>
          <a:xfrm>
            <a:off x="0" y="-26800"/>
            <a:ext cx="9144000" cy="5231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Variables to Control For?</a:t>
            </a:r>
            <a:endParaRPr/>
          </a:p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Population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Number of Vehicles Registered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Property Value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Age Distribution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Crime Rate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Hwy Miles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County GDP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beautify the slide I am on"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7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Set Source &amp; Manipulation</a:t>
            </a:r>
            <a:endParaRPr/>
          </a:p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Processing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" u="sng">
                <a:solidFill>
                  <a:schemeClr val="hlink"/>
                </a:solidFill>
                <a:hlinkClick r:id="rId3"/>
              </a:rPr>
              <a:t>OSBM Website for North Carolina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 </a:t>
            </a:r>
            <a:r>
              <a:rPr lang="en" u="sng">
                <a:solidFill>
                  <a:schemeClr val="hlink"/>
                </a:solidFill>
                <a:hlinkClick r:id="rId4"/>
              </a:rPr>
              <a:t>Alcohol Related Incidents in North Carolina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 </a:t>
            </a:r>
            <a:r>
              <a:rPr lang="en" u="sng">
                <a:solidFill>
                  <a:schemeClr val="hlink"/>
                </a:solidFill>
                <a:hlinkClick r:id="rId5"/>
              </a:rPr>
              <a:t>Data Set on Households in North Carolina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 </a:t>
            </a:r>
            <a:r>
              <a:rPr lang="en" u="sng">
                <a:solidFill>
                  <a:schemeClr val="hlink"/>
                </a:solidFill>
                <a:hlinkClick r:id="rId6"/>
              </a:rPr>
              <a:t>Poverty Rate by County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Years 2018 - 2024 omting 2020 &amp; 2021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Use Excel Data Query to combine and merge data sets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-"/>
            </a:pPr>
            <a:r>
              <a:rPr lang="en"/>
              <a:t>Upload to R studio to run regression analysis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