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Quantico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Quantico-regular.fntdata"/><Relationship Id="rId10" Type="http://schemas.openxmlformats.org/officeDocument/2006/relationships/slide" Target="slides/slide5.xml"/><Relationship Id="rId13" Type="http://schemas.openxmlformats.org/officeDocument/2006/relationships/font" Target="fonts/Quantico-italic.fntdata"/><Relationship Id="rId12" Type="http://schemas.openxmlformats.org/officeDocument/2006/relationships/font" Target="fonts/Quantico-bold.fntdata"/><Relationship Id="rId15" Type="http://schemas.openxmlformats.org/officeDocument/2006/relationships/font" Target="fonts/Lato-regular.fntdata"/><Relationship Id="rId14" Type="http://schemas.openxmlformats.org/officeDocument/2006/relationships/font" Target="fonts/Quantico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18" Type="http://schemas.openxmlformats.org/officeDocument/2006/relationships/font" Target="fonts/La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86ecf343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86ecf343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86ecf343a6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86ecf343a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86ecf343a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86ecf343a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86ecf343a6_0_10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86ecf343a6_0_1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86ecf343a6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86ecf343a6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BLANK_16_1_1">
    <p:bg>
      <p:bgPr>
        <a:solidFill>
          <a:schemeClr val="l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5440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5440200" y="555250"/>
            <a:ext cx="3703800" cy="458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636875" y="563400"/>
            <a:ext cx="4803000" cy="4588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876900" y="874250"/>
            <a:ext cx="4387500" cy="2632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75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958450" y="4298625"/>
            <a:ext cx="2008500" cy="45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BLANK_1_1_1_1_1_1_1_1_1_1_1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411875" y="389750"/>
            <a:ext cx="2237100" cy="816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subTitle"/>
          </p:nvPr>
        </p:nvSpPr>
        <p:spPr>
          <a:xfrm>
            <a:off x="3469838" y="218278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3" type="subTitle"/>
          </p:nvPr>
        </p:nvSpPr>
        <p:spPr>
          <a:xfrm>
            <a:off x="3469838" y="1064402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4" type="subTitle"/>
          </p:nvPr>
        </p:nvSpPr>
        <p:spPr>
          <a:xfrm>
            <a:off x="3469838" y="1923965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22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5" type="subTitle"/>
          </p:nvPr>
        </p:nvSpPr>
        <p:spPr>
          <a:xfrm>
            <a:off x="3469838" y="2810376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6" type="subTitle"/>
          </p:nvPr>
        </p:nvSpPr>
        <p:spPr>
          <a:xfrm>
            <a:off x="3469838" y="3646164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7" type="subTitle"/>
          </p:nvPr>
        </p:nvSpPr>
        <p:spPr>
          <a:xfrm>
            <a:off x="3469838" y="4530963"/>
            <a:ext cx="5659800" cy="4527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_1_1_1_1_1_1">
    <p:bg>
      <p:bgPr>
        <a:solidFill>
          <a:schemeClr val="accent2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99900" y="99900"/>
            <a:ext cx="8944200" cy="493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252300" y="252300"/>
            <a:ext cx="8639400" cy="463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404700" y="404700"/>
            <a:ext cx="8334600" cy="4326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557100" y="557100"/>
            <a:ext cx="8029800" cy="402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941650" y="795275"/>
            <a:ext cx="2861400" cy="816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2" type="title"/>
          </p:nvPr>
        </p:nvSpPr>
        <p:spPr>
          <a:xfrm>
            <a:off x="4399600" y="835425"/>
            <a:ext cx="27036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3" type="title"/>
          </p:nvPr>
        </p:nvSpPr>
        <p:spPr>
          <a:xfrm>
            <a:off x="6496050" y="835425"/>
            <a:ext cx="27036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4" type="title"/>
          </p:nvPr>
        </p:nvSpPr>
        <p:spPr>
          <a:xfrm>
            <a:off x="4385600" y="2797575"/>
            <a:ext cx="27036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5" type="title"/>
          </p:nvPr>
        </p:nvSpPr>
        <p:spPr>
          <a:xfrm>
            <a:off x="6496050" y="2797575"/>
            <a:ext cx="27036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2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6" type="title"/>
          </p:nvPr>
        </p:nvSpPr>
        <p:spPr>
          <a:xfrm>
            <a:off x="4423700" y="1379550"/>
            <a:ext cx="17037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7" type="title"/>
          </p:nvPr>
        </p:nvSpPr>
        <p:spPr>
          <a:xfrm>
            <a:off x="6562725" y="1379550"/>
            <a:ext cx="17037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8" type="title"/>
          </p:nvPr>
        </p:nvSpPr>
        <p:spPr>
          <a:xfrm>
            <a:off x="4423700" y="3341700"/>
            <a:ext cx="17037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9" type="title"/>
          </p:nvPr>
        </p:nvSpPr>
        <p:spPr>
          <a:xfrm>
            <a:off x="6562725" y="3341688"/>
            <a:ext cx="1703700" cy="77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3" type="title"/>
          </p:nvPr>
        </p:nvSpPr>
        <p:spPr>
          <a:xfrm>
            <a:off x="966700" y="1417525"/>
            <a:ext cx="2072700" cy="1705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100"/>
              <a:buFont typeface="Lato"/>
              <a:buNone/>
              <a:defRPr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2">
  <p:cSld name="BLANK_1_1_1_1_1_1_1_1_1_1_1_1_1_1_1_1_1_1_1_1">
    <p:bg>
      <p:bgPr>
        <a:solidFill>
          <a:schemeClr val="dk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5404500" y="-50"/>
            <a:ext cx="37395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0" y="1499700"/>
            <a:ext cx="9144000" cy="364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5404500" y="1499700"/>
            <a:ext cx="3739500" cy="3645000"/>
          </a:xfrm>
          <a:prstGeom prst="snip1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1" name="Google Shape;41;p5"/>
          <p:cNvSpPr txBox="1"/>
          <p:nvPr>
            <p:ph idx="1" type="subTitle"/>
          </p:nvPr>
        </p:nvSpPr>
        <p:spPr>
          <a:xfrm>
            <a:off x="5792075" y="1776150"/>
            <a:ext cx="2799600" cy="3092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37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42" name="Google Shape;42;p5"/>
          <p:cNvSpPr/>
          <p:nvPr>
            <p:ph idx="2" type="pic"/>
          </p:nvPr>
        </p:nvSpPr>
        <p:spPr>
          <a:xfrm>
            <a:off x="1801500" y="14977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43" name="Google Shape;43;p5"/>
          <p:cNvSpPr/>
          <p:nvPr>
            <p:ph idx="3" type="pic"/>
          </p:nvPr>
        </p:nvSpPr>
        <p:spPr>
          <a:xfrm>
            <a:off x="1801500" y="33202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44" name="Google Shape;44;p5"/>
          <p:cNvSpPr/>
          <p:nvPr>
            <p:ph idx="4" type="pic"/>
          </p:nvPr>
        </p:nvSpPr>
        <p:spPr>
          <a:xfrm>
            <a:off x="0" y="14977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45" name="Google Shape;45;p5"/>
          <p:cNvSpPr/>
          <p:nvPr>
            <p:ph idx="5" type="pic"/>
          </p:nvPr>
        </p:nvSpPr>
        <p:spPr>
          <a:xfrm>
            <a:off x="0" y="33202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46" name="Google Shape;46;p5"/>
          <p:cNvSpPr/>
          <p:nvPr>
            <p:ph idx="6" type="pic"/>
          </p:nvPr>
        </p:nvSpPr>
        <p:spPr>
          <a:xfrm>
            <a:off x="3603000" y="14977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47" name="Google Shape;47;p5"/>
          <p:cNvSpPr/>
          <p:nvPr>
            <p:ph idx="7" type="pic"/>
          </p:nvPr>
        </p:nvSpPr>
        <p:spPr>
          <a:xfrm>
            <a:off x="3603000" y="3320250"/>
            <a:ext cx="1801500" cy="18225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3">
  <p:cSld name="BLANK_1_1_1_1_1_1_1_1_1_1_1_1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5404500" y="-50"/>
            <a:ext cx="37395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0" y="1499700"/>
            <a:ext cx="9144000" cy="364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5404500" y="1499700"/>
            <a:ext cx="3739500" cy="3645000"/>
          </a:xfrm>
          <a:prstGeom prst="snip1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52" name="Google Shape;52;p6"/>
          <p:cNvSpPr txBox="1"/>
          <p:nvPr>
            <p:ph type="title"/>
          </p:nvPr>
        </p:nvSpPr>
        <p:spPr>
          <a:xfrm>
            <a:off x="5821575" y="1709925"/>
            <a:ext cx="2882700" cy="627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"/>
              <a:buNone/>
              <a:defRPr b="1" sz="24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8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2" type="title"/>
          </p:nvPr>
        </p:nvSpPr>
        <p:spPr>
          <a:xfrm>
            <a:off x="516600" y="486575"/>
            <a:ext cx="3823500" cy="678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54" name="Google Shape;54;p6"/>
          <p:cNvSpPr txBox="1"/>
          <p:nvPr>
            <p:ph idx="1" type="subTitle"/>
          </p:nvPr>
        </p:nvSpPr>
        <p:spPr>
          <a:xfrm>
            <a:off x="5821575" y="2476500"/>
            <a:ext cx="2019900" cy="455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5" name="Google Shape;55;p6"/>
          <p:cNvSpPr txBox="1"/>
          <p:nvPr>
            <p:ph idx="3" type="title"/>
          </p:nvPr>
        </p:nvSpPr>
        <p:spPr>
          <a:xfrm>
            <a:off x="5810125" y="3070875"/>
            <a:ext cx="2388600" cy="529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56" name="Google Shape;56;p6"/>
          <p:cNvSpPr txBox="1"/>
          <p:nvPr>
            <p:ph idx="4" type="subTitle"/>
          </p:nvPr>
        </p:nvSpPr>
        <p:spPr>
          <a:xfrm>
            <a:off x="5821575" y="3426050"/>
            <a:ext cx="2650500" cy="898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6"/>
          <p:cNvSpPr/>
          <p:nvPr>
            <p:ph idx="5" type="pic"/>
          </p:nvPr>
        </p:nvSpPr>
        <p:spPr>
          <a:xfrm>
            <a:off x="0" y="1502400"/>
            <a:ext cx="5404500" cy="3639600"/>
          </a:xfrm>
          <a:prstGeom prst="snip1Rect">
            <a:avLst>
              <a:gd fmla="val 16026" name="adj"/>
            </a:avLst>
          </a:prstGeom>
          <a:noFill/>
          <a:ln>
            <a:noFill/>
          </a:ln>
        </p:spPr>
      </p:sp>
      <p:sp>
        <p:nvSpPr>
          <p:cNvPr id="58" name="Google Shape;58;p6"/>
          <p:cNvSpPr txBox="1"/>
          <p:nvPr>
            <p:ph idx="6" type="subTitle"/>
          </p:nvPr>
        </p:nvSpPr>
        <p:spPr>
          <a:xfrm>
            <a:off x="5794900" y="4333425"/>
            <a:ext cx="2718300" cy="354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sz="14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7" type="subTitle"/>
          </p:nvPr>
        </p:nvSpPr>
        <p:spPr>
          <a:xfrm>
            <a:off x="5821575" y="4501450"/>
            <a:ext cx="2650500" cy="898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5 ">
  <p:cSld name="BLANK_1_1_1_1_1_1_1">
    <p:bg>
      <p:bgPr>
        <a:solidFill>
          <a:schemeClr val="accent5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/>
          <p:nvPr/>
        </p:nvSpPr>
        <p:spPr>
          <a:xfrm>
            <a:off x="731650" y="619550"/>
            <a:ext cx="8412300" cy="452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62" name="Google Shape;62;p7"/>
          <p:cNvSpPr txBox="1"/>
          <p:nvPr>
            <p:ph type="title"/>
          </p:nvPr>
        </p:nvSpPr>
        <p:spPr>
          <a:xfrm>
            <a:off x="920550" y="904500"/>
            <a:ext cx="7226700" cy="908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2" type="title"/>
          </p:nvPr>
        </p:nvSpPr>
        <p:spPr>
          <a:xfrm>
            <a:off x="920550" y="1881950"/>
            <a:ext cx="5228400" cy="1944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920550" y="4518700"/>
            <a:ext cx="1817400" cy="45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6">
  <p:cSld name="BLANK_1_1_1_1_1_1_2">
    <p:bg>
      <p:bgPr>
        <a:solidFill>
          <a:schemeClr val="accent2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99900" y="99900"/>
            <a:ext cx="8944200" cy="493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252300" y="252300"/>
            <a:ext cx="8639400" cy="463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404700" y="404700"/>
            <a:ext cx="8334600" cy="4326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557100" y="560700"/>
            <a:ext cx="8029800" cy="402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70" name="Google Shape;70;p8"/>
          <p:cNvSpPr txBox="1"/>
          <p:nvPr>
            <p:ph type="title"/>
          </p:nvPr>
        </p:nvSpPr>
        <p:spPr>
          <a:xfrm>
            <a:off x="910650" y="1462775"/>
            <a:ext cx="7349400" cy="2513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sz="4800">
                <a:solidFill>
                  <a:schemeClr val="accent6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1200" u="sng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71" name="Google Shape;71;p8"/>
          <p:cNvSpPr txBox="1"/>
          <p:nvPr>
            <p:ph idx="1" type="subTitle"/>
          </p:nvPr>
        </p:nvSpPr>
        <p:spPr>
          <a:xfrm>
            <a:off x="948750" y="4188925"/>
            <a:ext cx="1817400" cy="45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Lato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72" name="Google Shape;72;p8"/>
          <p:cNvSpPr txBox="1"/>
          <p:nvPr>
            <p:ph idx="2" type="title"/>
          </p:nvPr>
        </p:nvSpPr>
        <p:spPr>
          <a:xfrm>
            <a:off x="948750" y="930950"/>
            <a:ext cx="7311300" cy="315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5200">
                <a:solidFill>
                  <a:schemeClr val="accent3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7 ">
  <p:cSld name="CUSTOM_11">
    <p:bg>
      <p:bgPr>
        <a:solidFill>
          <a:schemeClr val="lt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>
            <a:off x="5444100" y="2728350"/>
            <a:ext cx="2952300" cy="2033400"/>
          </a:xfrm>
          <a:prstGeom prst="snip1Rect">
            <a:avLst>
              <a:gd fmla="val 139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0" y="0"/>
            <a:ext cx="9144000" cy="4236000"/>
          </a:xfrm>
          <a:prstGeom prst="snip1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5448300" y="694950"/>
            <a:ext cx="2952300" cy="2033400"/>
          </a:xfrm>
          <a:prstGeom prst="snip1Rect">
            <a:avLst>
              <a:gd fmla="val 139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5438163" y="4761750"/>
            <a:ext cx="2964175" cy="388625"/>
          </a:xfrm>
          <a:custGeom>
            <a:rect b="b" l="l" r="r" t="t"/>
            <a:pathLst>
              <a:path extrusionOk="0" h="15545" w="118567">
                <a:moveTo>
                  <a:pt x="0" y="15545"/>
                </a:moveTo>
                <a:lnTo>
                  <a:pt x="118567" y="15545"/>
                </a:lnTo>
                <a:lnTo>
                  <a:pt x="103022" y="0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8" name="Google Shape;78;p9"/>
          <p:cNvSpPr/>
          <p:nvPr/>
        </p:nvSpPr>
        <p:spPr>
          <a:xfrm>
            <a:off x="5437625" y="-10675"/>
            <a:ext cx="2971800" cy="708675"/>
          </a:xfrm>
          <a:custGeom>
            <a:rect b="b" l="l" r="r" t="t"/>
            <a:pathLst>
              <a:path extrusionOk="0" h="28347" w="118872">
                <a:moveTo>
                  <a:pt x="0" y="0"/>
                </a:moveTo>
                <a:lnTo>
                  <a:pt x="0" y="28347"/>
                </a:lnTo>
                <a:lnTo>
                  <a:pt x="118872" y="28347"/>
                </a:lnTo>
                <a:lnTo>
                  <a:pt x="118872" y="30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79" name="Google Shape;79;p9"/>
          <p:cNvSpPr txBox="1"/>
          <p:nvPr>
            <p:ph type="title"/>
          </p:nvPr>
        </p:nvSpPr>
        <p:spPr>
          <a:xfrm>
            <a:off x="931675" y="907075"/>
            <a:ext cx="4005900" cy="708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700">
                <a:solidFill>
                  <a:schemeClr val="accent5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2" type="title"/>
          </p:nvPr>
        </p:nvSpPr>
        <p:spPr>
          <a:xfrm>
            <a:off x="931675" y="1712050"/>
            <a:ext cx="4005900" cy="170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Lato"/>
              <a:buNone/>
              <a:defRPr sz="16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8 ">
  <p:cSld name="CUSTOM_12">
    <p:bg>
      <p:bgPr>
        <a:solidFill>
          <a:schemeClr val="accent5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/>
          <p:nvPr/>
        </p:nvSpPr>
        <p:spPr>
          <a:xfrm>
            <a:off x="0" y="0"/>
            <a:ext cx="9144000" cy="4236000"/>
          </a:xfrm>
          <a:prstGeom prst="snip1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83" name="Google Shape;83;p10"/>
          <p:cNvSpPr/>
          <p:nvPr/>
        </p:nvSpPr>
        <p:spPr>
          <a:xfrm>
            <a:off x="5596500" y="2731400"/>
            <a:ext cx="2952300" cy="2033400"/>
          </a:xfrm>
          <a:prstGeom prst="snip1Rect">
            <a:avLst>
              <a:gd fmla="val 139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5587725" y="698000"/>
            <a:ext cx="2952300" cy="2033400"/>
          </a:xfrm>
          <a:prstGeom prst="snip1Rect">
            <a:avLst>
              <a:gd fmla="val 139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85" name="Google Shape;85;p10"/>
          <p:cNvSpPr txBox="1"/>
          <p:nvPr>
            <p:ph type="title"/>
          </p:nvPr>
        </p:nvSpPr>
        <p:spPr>
          <a:xfrm>
            <a:off x="901475" y="907075"/>
            <a:ext cx="4695000" cy="862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7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2" type="title"/>
          </p:nvPr>
        </p:nvSpPr>
        <p:spPr>
          <a:xfrm>
            <a:off x="930907" y="1836900"/>
            <a:ext cx="4005900" cy="1879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7" name="Google Shape;87;p10"/>
          <p:cNvSpPr/>
          <p:nvPr/>
        </p:nvSpPr>
        <p:spPr>
          <a:xfrm>
            <a:off x="5586750" y="-10675"/>
            <a:ext cx="2971800" cy="708675"/>
          </a:xfrm>
          <a:custGeom>
            <a:rect b="b" l="l" r="r" t="t"/>
            <a:pathLst>
              <a:path extrusionOk="0" h="28347" w="118872">
                <a:moveTo>
                  <a:pt x="0" y="0"/>
                </a:moveTo>
                <a:lnTo>
                  <a:pt x="0" y="28347"/>
                </a:lnTo>
                <a:lnTo>
                  <a:pt x="118872" y="28347"/>
                </a:lnTo>
                <a:lnTo>
                  <a:pt x="118872" y="3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88" name="Google Shape;88;p10"/>
          <p:cNvSpPr/>
          <p:nvPr/>
        </p:nvSpPr>
        <p:spPr>
          <a:xfrm>
            <a:off x="5590563" y="4762500"/>
            <a:ext cx="2964175" cy="388625"/>
          </a:xfrm>
          <a:custGeom>
            <a:rect b="b" l="l" r="r" t="t"/>
            <a:pathLst>
              <a:path extrusionOk="0" h="15545" w="118567">
                <a:moveTo>
                  <a:pt x="0" y="15545"/>
                </a:moveTo>
                <a:lnTo>
                  <a:pt x="118567" y="15545"/>
                </a:lnTo>
                <a:lnTo>
                  <a:pt x="103022" y="0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BLANK_1_1_1_1_1_1_1_1_1_1_1_1_1_1_1_1_1">
    <p:bg>
      <p:bgPr>
        <a:solidFill>
          <a:schemeClr val="accent5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696050" y="619550"/>
            <a:ext cx="8448000" cy="4525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4930700" y="619550"/>
            <a:ext cx="4213200" cy="45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92" name="Google Shape;92;p11"/>
          <p:cNvSpPr/>
          <p:nvPr>
            <p:ph idx="2" type="pic"/>
          </p:nvPr>
        </p:nvSpPr>
        <p:spPr>
          <a:xfrm flipH="1">
            <a:off x="4930693" y="619550"/>
            <a:ext cx="2100300" cy="1513500"/>
          </a:xfrm>
          <a:prstGeom prst="snip1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93" name="Google Shape;93;p11"/>
          <p:cNvSpPr txBox="1"/>
          <p:nvPr>
            <p:ph type="title"/>
          </p:nvPr>
        </p:nvSpPr>
        <p:spPr>
          <a:xfrm>
            <a:off x="929475" y="914400"/>
            <a:ext cx="3633000" cy="1077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55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94" name="Google Shape;94;p11"/>
          <p:cNvSpPr/>
          <p:nvPr>
            <p:ph idx="3" type="pic"/>
          </p:nvPr>
        </p:nvSpPr>
        <p:spPr>
          <a:xfrm flipH="1">
            <a:off x="696043" y="2125400"/>
            <a:ext cx="2129100" cy="1513500"/>
          </a:xfrm>
          <a:prstGeom prst="snip1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95" name="Google Shape;95;p11"/>
          <p:cNvSpPr/>
          <p:nvPr>
            <p:ph idx="4" type="pic"/>
          </p:nvPr>
        </p:nvSpPr>
        <p:spPr>
          <a:xfrm flipH="1">
            <a:off x="4930693" y="3635300"/>
            <a:ext cx="2100300" cy="1513500"/>
          </a:xfrm>
          <a:prstGeom prst="snip1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96" name="Google Shape;96;p11"/>
          <p:cNvSpPr txBox="1"/>
          <p:nvPr>
            <p:ph idx="5" type="title"/>
          </p:nvPr>
        </p:nvSpPr>
        <p:spPr>
          <a:xfrm>
            <a:off x="7243093" y="851546"/>
            <a:ext cx="1696500" cy="269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6" type="title"/>
          </p:nvPr>
        </p:nvSpPr>
        <p:spPr>
          <a:xfrm>
            <a:off x="3257860" y="2361757"/>
            <a:ext cx="1696500" cy="269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7" type="title"/>
          </p:nvPr>
        </p:nvSpPr>
        <p:spPr>
          <a:xfrm>
            <a:off x="7229582" y="3878226"/>
            <a:ext cx="1696500" cy="269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b="1"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1" type="body"/>
          </p:nvPr>
        </p:nvSpPr>
        <p:spPr>
          <a:xfrm>
            <a:off x="3257120" y="2663823"/>
            <a:ext cx="1578900" cy="83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8" type="body"/>
          </p:nvPr>
        </p:nvSpPr>
        <p:spPr>
          <a:xfrm>
            <a:off x="7237317" y="4178575"/>
            <a:ext cx="1784400" cy="83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11"/>
          <p:cNvSpPr txBox="1"/>
          <p:nvPr>
            <p:ph idx="9" type="body"/>
          </p:nvPr>
        </p:nvSpPr>
        <p:spPr>
          <a:xfrm>
            <a:off x="7246218" y="1157300"/>
            <a:ext cx="1680000" cy="83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4">
  <p:cSld name="CUSTOM_15"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2"/>
          <p:cNvPicPr preferRelativeResize="0"/>
          <p:nvPr/>
        </p:nvPicPr>
        <p:blipFill rotWithShape="1">
          <a:blip r:embed="rId2">
            <a:alphaModFix amt="10000"/>
          </a:blip>
          <a:srcRect b="0" l="789" r="12433" t="0"/>
          <a:stretch/>
        </p:blipFill>
        <p:spPr>
          <a:xfrm>
            <a:off x="0" y="-125"/>
            <a:ext cx="6696900" cy="514350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04" name="Google Shape;104;p12"/>
          <p:cNvSpPr txBox="1"/>
          <p:nvPr>
            <p:ph type="title"/>
          </p:nvPr>
        </p:nvSpPr>
        <p:spPr>
          <a:xfrm>
            <a:off x="705550" y="39343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2" type="title"/>
          </p:nvPr>
        </p:nvSpPr>
        <p:spPr>
          <a:xfrm>
            <a:off x="705550" y="26352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3" type="title"/>
          </p:nvPr>
        </p:nvSpPr>
        <p:spPr>
          <a:xfrm>
            <a:off x="3461750" y="39343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7" name="Google Shape;107;p12"/>
          <p:cNvSpPr txBox="1"/>
          <p:nvPr>
            <p:ph idx="4" type="title"/>
          </p:nvPr>
        </p:nvSpPr>
        <p:spPr>
          <a:xfrm>
            <a:off x="3461750" y="26352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8" name="Google Shape;108;p12"/>
          <p:cNvSpPr txBox="1"/>
          <p:nvPr>
            <p:ph idx="5" type="title"/>
          </p:nvPr>
        </p:nvSpPr>
        <p:spPr>
          <a:xfrm>
            <a:off x="6219150" y="39343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9" name="Google Shape;109;p12"/>
          <p:cNvSpPr txBox="1"/>
          <p:nvPr>
            <p:ph idx="6" type="title"/>
          </p:nvPr>
        </p:nvSpPr>
        <p:spPr>
          <a:xfrm>
            <a:off x="6219150" y="2635250"/>
            <a:ext cx="22479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Lato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0" name="Google Shape;110;p12"/>
          <p:cNvSpPr txBox="1"/>
          <p:nvPr>
            <p:ph idx="7" type="title"/>
          </p:nvPr>
        </p:nvSpPr>
        <p:spPr>
          <a:xfrm>
            <a:off x="430209" y="907725"/>
            <a:ext cx="6815400" cy="1038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700"/>
              <a:buNone/>
              <a:defRPr sz="37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None/>
              <a:defRPr b="1" sz="48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9 ">
  <p:cSld name="BLANK_1_1_1_1_1_1_1_1_1_1_1_1_1_1_1_1_1_1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/>
          <p:nvPr/>
        </p:nvSpPr>
        <p:spPr>
          <a:xfrm>
            <a:off x="3400700" y="0"/>
            <a:ext cx="5742900" cy="1427100"/>
          </a:xfrm>
          <a:prstGeom prst="snip1Rect">
            <a:avLst>
              <a:gd fmla="val 27405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13" name="Google Shape;113;p13"/>
          <p:cNvSpPr txBox="1"/>
          <p:nvPr>
            <p:ph idx="1" type="subTitle"/>
          </p:nvPr>
        </p:nvSpPr>
        <p:spPr>
          <a:xfrm>
            <a:off x="3718425" y="402000"/>
            <a:ext cx="1459500" cy="1251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14" name="Google Shape;114;p13"/>
          <p:cNvSpPr/>
          <p:nvPr/>
        </p:nvSpPr>
        <p:spPr>
          <a:xfrm>
            <a:off x="3400700" y="1427100"/>
            <a:ext cx="5742900" cy="1790400"/>
          </a:xfrm>
          <a:prstGeom prst="snip1Rect">
            <a:avLst>
              <a:gd fmla="val 23783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400700" y="3217500"/>
            <a:ext cx="5742900" cy="1924500"/>
          </a:xfrm>
          <a:prstGeom prst="snip1Rect">
            <a:avLst>
              <a:gd fmla="val 2219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16" name="Google Shape;116;p13"/>
          <p:cNvSpPr txBox="1"/>
          <p:nvPr>
            <p:ph idx="2" type="subTitle"/>
          </p:nvPr>
        </p:nvSpPr>
        <p:spPr>
          <a:xfrm>
            <a:off x="4249525" y="402000"/>
            <a:ext cx="4315800" cy="745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3" type="subTitle"/>
          </p:nvPr>
        </p:nvSpPr>
        <p:spPr>
          <a:xfrm>
            <a:off x="3718425" y="1696338"/>
            <a:ext cx="1459500" cy="1251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18" name="Google Shape;118;p13"/>
          <p:cNvSpPr txBox="1"/>
          <p:nvPr>
            <p:ph idx="4" type="subTitle"/>
          </p:nvPr>
        </p:nvSpPr>
        <p:spPr>
          <a:xfrm>
            <a:off x="4249525" y="1696338"/>
            <a:ext cx="1868400" cy="1251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19" name="Google Shape;119;p13"/>
          <p:cNvSpPr txBox="1"/>
          <p:nvPr>
            <p:ph type="title"/>
          </p:nvPr>
        </p:nvSpPr>
        <p:spPr>
          <a:xfrm>
            <a:off x="556500" y="531900"/>
            <a:ext cx="2714700" cy="1039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20" name="Google Shape;120;p13"/>
          <p:cNvSpPr/>
          <p:nvPr>
            <p:ph idx="5" type="pic"/>
          </p:nvPr>
        </p:nvSpPr>
        <p:spPr>
          <a:xfrm>
            <a:off x="75" y="2673275"/>
            <a:ext cx="3400800" cy="2471400"/>
          </a:xfrm>
          <a:prstGeom prst="snip1Rect">
            <a:avLst>
              <a:gd fmla="val 21231" name="adj"/>
            </a:avLst>
          </a:prstGeom>
          <a:noFill/>
          <a:ln>
            <a:noFill/>
          </a:ln>
        </p:spPr>
      </p:sp>
      <p:sp>
        <p:nvSpPr>
          <p:cNvPr id="121" name="Google Shape;121;p13"/>
          <p:cNvSpPr txBox="1"/>
          <p:nvPr>
            <p:ph idx="6" type="subTitle"/>
          </p:nvPr>
        </p:nvSpPr>
        <p:spPr>
          <a:xfrm>
            <a:off x="582450" y="1733025"/>
            <a:ext cx="2400600" cy="745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2" name="Google Shape;122;p13"/>
          <p:cNvSpPr txBox="1"/>
          <p:nvPr>
            <p:ph idx="7" type="subTitle"/>
          </p:nvPr>
        </p:nvSpPr>
        <p:spPr>
          <a:xfrm>
            <a:off x="3718450" y="3470325"/>
            <a:ext cx="3678300" cy="454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400"/>
              <a:buFont typeface="Quantico"/>
              <a:buNone/>
              <a:defRPr sz="1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23" name="Google Shape;123;p13"/>
          <p:cNvSpPr txBox="1"/>
          <p:nvPr>
            <p:ph idx="8" type="subTitle"/>
          </p:nvPr>
        </p:nvSpPr>
        <p:spPr>
          <a:xfrm>
            <a:off x="3724200" y="3884675"/>
            <a:ext cx="5063100" cy="1039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24" name="Google Shape;124;p13"/>
          <p:cNvSpPr txBox="1"/>
          <p:nvPr>
            <p:ph idx="9" type="subTitle"/>
          </p:nvPr>
        </p:nvSpPr>
        <p:spPr>
          <a:xfrm>
            <a:off x="5999175" y="1696338"/>
            <a:ext cx="2787300" cy="1251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0">
  <p:cSld name="BLANK_1_1_1_1_1_1_1_1_1_1_1_1_1_1_1_1_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/>
          <p:nvPr>
            <p:ph type="title"/>
          </p:nvPr>
        </p:nvSpPr>
        <p:spPr>
          <a:xfrm>
            <a:off x="508000" y="466750"/>
            <a:ext cx="3752700" cy="1868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2400">
                <a:solidFill>
                  <a:schemeClr val="lt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27" name="Google Shape;127;p14"/>
          <p:cNvSpPr/>
          <p:nvPr>
            <p:ph idx="2" type="pic"/>
          </p:nvPr>
        </p:nvSpPr>
        <p:spPr>
          <a:xfrm>
            <a:off x="75" y="2673275"/>
            <a:ext cx="3014400" cy="2471400"/>
          </a:xfrm>
          <a:prstGeom prst="snip1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28" name="Google Shape;128;p14"/>
          <p:cNvSpPr/>
          <p:nvPr>
            <p:ph idx="3" type="pic"/>
          </p:nvPr>
        </p:nvSpPr>
        <p:spPr>
          <a:xfrm>
            <a:off x="5341625" y="-3800"/>
            <a:ext cx="3802500" cy="1899300"/>
          </a:xfrm>
          <a:prstGeom prst="snip1Rect">
            <a:avLst>
              <a:gd fmla="val 17337" name="adj"/>
            </a:avLst>
          </a:prstGeom>
          <a:noFill/>
          <a:ln>
            <a:noFill/>
          </a:ln>
        </p:spPr>
      </p:sp>
      <p:sp>
        <p:nvSpPr>
          <p:cNvPr id="129" name="Google Shape;129;p14"/>
          <p:cNvSpPr/>
          <p:nvPr/>
        </p:nvSpPr>
        <p:spPr>
          <a:xfrm>
            <a:off x="5341400" y="1709375"/>
            <a:ext cx="3802500" cy="34353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30" name="Google Shape;130;p14"/>
          <p:cNvSpPr/>
          <p:nvPr/>
        </p:nvSpPr>
        <p:spPr>
          <a:xfrm>
            <a:off x="3014300" y="2673275"/>
            <a:ext cx="2327100" cy="2471400"/>
          </a:xfrm>
          <a:prstGeom prst="snip1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31" name="Google Shape;131;p14"/>
          <p:cNvSpPr txBox="1"/>
          <p:nvPr>
            <p:ph idx="1" type="subTitle"/>
          </p:nvPr>
        </p:nvSpPr>
        <p:spPr>
          <a:xfrm>
            <a:off x="3364075" y="3159975"/>
            <a:ext cx="1459500" cy="1868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32" name="Google Shape;132;p14"/>
          <p:cNvSpPr txBox="1"/>
          <p:nvPr>
            <p:ph idx="4" type="subTitle"/>
          </p:nvPr>
        </p:nvSpPr>
        <p:spPr>
          <a:xfrm>
            <a:off x="5794450" y="2073450"/>
            <a:ext cx="1459500" cy="1642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33" name="Google Shape;133;p14"/>
          <p:cNvSpPr txBox="1"/>
          <p:nvPr>
            <p:ph idx="5" type="subTitle"/>
          </p:nvPr>
        </p:nvSpPr>
        <p:spPr>
          <a:xfrm>
            <a:off x="7371675" y="2073450"/>
            <a:ext cx="1294500" cy="1642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34" name="Google Shape;134;p14"/>
          <p:cNvSpPr txBox="1"/>
          <p:nvPr>
            <p:ph idx="6" type="subTitle"/>
          </p:nvPr>
        </p:nvSpPr>
        <p:spPr>
          <a:xfrm>
            <a:off x="5794450" y="3940350"/>
            <a:ext cx="2831400" cy="917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200"/>
              <a:buFont typeface="Lato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1">
  <p:cSld name="BLANK_1_1_1_1_1_1_1_1_1_1_1_1_1_1_1"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>
            <p:ph idx="1" type="subTitle"/>
          </p:nvPr>
        </p:nvSpPr>
        <p:spPr>
          <a:xfrm>
            <a:off x="455153" y="1847050"/>
            <a:ext cx="1278600" cy="41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2" type="subTitle"/>
          </p:nvPr>
        </p:nvSpPr>
        <p:spPr>
          <a:xfrm>
            <a:off x="455153" y="2961963"/>
            <a:ext cx="1278600" cy="41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3" type="subTitle"/>
          </p:nvPr>
        </p:nvSpPr>
        <p:spPr>
          <a:xfrm>
            <a:off x="455146" y="3929375"/>
            <a:ext cx="1278600" cy="410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4" type="subTitle"/>
          </p:nvPr>
        </p:nvSpPr>
        <p:spPr>
          <a:xfrm>
            <a:off x="1781075" y="1241375"/>
            <a:ext cx="1498800" cy="276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5" type="subTitle"/>
          </p:nvPr>
        </p:nvSpPr>
        <p:spPr>
          <a:xfrm>
            <a:off x="3596300" y="1241375"/>
            <a:ext cx="1498800" cy="276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6" type="subTitle"/>
          </p:nvPr>
        </p:nvSpPr>
        <p:spPr>
          <a:xfrm>
            <a:off x="5411525" y="1241375"/>
            <a:ext cx="1498800" cy="276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7" type="subTitle"/>
          </p:nvPr>
        </p:nvSpPr>
        <p:spPr>
          <a:xfrm>
            <a:off x="7226750" y="1241375"/>
            <a:ext cx="1498800" cy="264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Font typeface="Quantico"/>
              <a:buNone/>
              <a:defRPr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8" type="subTitle"/>
          </p:nvPr>
        </p:nvSpPr>
        <p:spPr>
          <a:xfrm>
            <a:off x="1979675" y="17903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4" name="Google Shape;144;p15"/>
          <p:cNvSpPr txBox="1"/>
          <p:nvPr>
            <p:ph idx="9" type="subTitle"/>
          </p:nvPr>
        </p:nvSpPr>
        <p:spPr>
          <a:xfrm>
            <a:off x="1979675" y="2883669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15"/>
          <p:cNvSpPr txBox="1"/>
          <p:nvPr>
            <p:ph idx="13" type="subTitle"/>
          </p:nvPr>
        </p:nvSpPr>
        <p:spPr>
          <a:xfrm>
            <a:off x="1979675" y="40400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6" name="Google Shape;146;p15"/>
          <p:cNvSpPr txBox="1"/>
          <p:nvPr>
            <p:ph idx="14" type="subTitle"/>
          </p:nvPr>
        </p:nvSpPr>
        <p:spPr>
          <a:xfrm>
            <a:off x="3805975" y="17903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p15"/>
          <p:cNvSpPr txBox="1"/>
          <p:nvPr>
            <p:ph idx="15" type="subTitle"/>
          </p:nvPr>
        </p:nvSpPr>
        <p:spPr>
          <a:xfrm>
            <a:off x="3805975" y="2883669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8" name="Google Shape;148;p15"/>
          <p:cNvSpPr txBox="1"/>
          <p:nvPr>
            <p:ph idx="16" type="subTitle"/>
          </p:nvPr>
        </p:nvSpPr>
        <p:spPr>
          <a:xfrm>
            <a:off x="3805975" y="40400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" name="Google Shape;149;p15"/>
          <p:cNvSpPr txBox="1"/>
          <p:nvPr>
            <p:ph idx="17" type="subTitle"/>
          </p:nvPr>
        </p:nvSpPr>
        <p:spPr>
          <a:xfrm>
            <a:off x="5632275" y="17903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15"/>
          <p:cNvSpPr txBox="1"/>
          <p:nvPr>
            <p:ph idx="18" type="subTitle"/>
          </p:nvPr>
        </p:nvSpPr>
        <p:spPr>
          <a:xfrm>
            <a:off x="5632275" y="2883669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1" name="Google Shape;151;p15"/>
          <p:cNvSpPr txBox="1"/>
          <p:nvPr>
            <p:ph idx="19" type="subTitle"/>
          </p:nvPr>
        </p:nvSpPr>
        <p:spPr>
          <a:xfrm>
            <a:off x="5632275" y="40400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20" type="subTitle"/>
          </p:nvPr>
        </p:nvSpPr>
        <p:spPr>
          <a:xfrm>
            <a:off x="7458575" y="17903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15"/>
          <p:cNvSpPr txBox="1"/>
          <p:nvPr>
            <p:ph idx="21" type="subTitle"/>
          </p:nvPr>
        </p:nvSpPr>
        <p:spPr>
          <a:xfrm>
            <a:off x="7458575" y="2883669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4" name="Google Shape;154;p15"/>
          <p:cNvSpPr txBox="1"/>
          <p:nvPr>
            <p:ph idx="22" type="subTitle"/>
          </p:nvPr>
        </p:nvSpPr>
        <p:spPr>
          <a:xfrm>
            <a:off x="7458575" y="4040075"/>
            <a:ext cx="1381200" cy="488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15"/>
          <p:cNvSpPr txBox="1"/>
          <p:nvPr>
            <p:ph type="title"/>
          </p:nvPr>
        </p:nvSpPr>
        <p:spPr>
          <a:xfrm>
            <a:off x="452621" y="455239"/>
            <a:ext cx="6964800" cy="651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2">
  <p:cSld name="CUSTOM_14"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>
            <p:ph type="title"/>
          </p:nvPr>
        </p:nvSpPr>
        <p:spPr>
          <a:xfrm>
            <a:off x="966625" y="1926200"/>
            <a:ext cx="1589700" cy="301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58" name="Google Shape;158;p16"/>
          <p:cNvSpPr txBox="1"/>
          <p:nvPr>
            <p:ph idx="2" type="title"/>
          </p:nvPr>
        </p:nvSpPr>
        <p:spPr>
          <a:xfrm>
            <a:off x="2768150" y="1926200"/>
            <a:ext cx="1518900" cy="301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59" name="Google Shape;159;p16"/>
          <p:cNvSpPr txBox="1"/>
          <p:nvPr>
            <p:ph idx="3" type="title"/>
          </p:nvPr>
        </p:nvSpPr>
        <p:spPr>
          <a:xfrm>
            <a:off x="4609425" y="1926200"/>
            <a:ext cx="1620000" cy="301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60" name="Google Shape;160;p16"/>
          <p:cNvSpPr txBox="1"/>
          <p:nvPr>
            <p:ph idx="4" type="title"/>
          </p:nvPr>
        </p:nvSpPr>
        <p:spPr>
          <a:xfrm>
            <a:off x="2876400" y="4053150"/>
            <a:ext cx="1376700" cy="1091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1" name="Google Shape;161;p16"/>
          <p:cNvSpPr txBox="1"/>
          <p:nvPr>
            <p:ph idx="5" type="title"/>
          </p:nvPr>
        </p:nvSpPr>
        <p:spPr>
          <a:xfrm>
            <a:off x="6564575" y="4053150"/>
            <a:ext cx="1376700" cy="1091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None/>
              <a:defRPr sz="8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2" name="Google Shape;162;p16"/>
          <p:cNvSpPr txBox="1"/>
          <p:nvPr>
            <p:ph idx="6" type="title"/>
          </p:nvPr>
        </p:nvSpPr>
        <p:spPr>
          <a:xfrm>
            <a:off x="966625" y="2228000"/>
            <a:ext cx="1294500" cy="10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3" name="Google Shape;163;p16"/>
          <p:cNvSpPr txBox="1"/>
          <p:nvPr>
            <p:ph idx="7" type="title"/>
          </p:nvPr>
        </p:nvSpPr>
        <p:spPr>
          <a:xfrm>
            <a:off x="2768161" y="2228000"/>
            <a:ext cx="1294500" cy="10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4" name="Google Shape;164;p16"/>
          <p:cNvSpPr txBox="1"/>
          <p:nvPr>
            <p:ph idx="8" type="title"/>
          </p:nvPr>
        </p:nvSpPr>
        <p:spPr>
          <a:xfrm>
            <a:off x="4609425" y="2228000"/>
            <a:ext cx="1376700" cy="10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5" name="Google Shape;165;p16"/>
          <p:cNvSpPr txBox="1"/>
          <p:nvPr>
            <p:ph idx="9" type="title"/>
          </p:nvPr>
        </p:nvSpPr>
        <p:spPr>
          <a:xfrm>
            <a:off x="6437300" y="1926200"/>
            <a:ext cx="1376700" cy="301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66" name="Google Shape;166;p16"/>
          <p:cNvSpPr txBox="1"/>
          <p:nvPr>
            <p:ph idx="13" type="title"/>
          </p:nvPr>
        </p:nvSpPr>
        <p:spPr>
          <a:xfrm>
            <a:off x="6437293" y="2228000"/>
            <a:ext cx="1244400" cy="10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0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67" name="Google Shape;167;p16"/>
          <p:cNvSpPr txBox="1"/>
          <p:nvPr>
            <p:ph idx="14" type="title"/>
          </p:nvPr>
        </p:nvSpPr>
        <p:spPr>
          <a:xfrm>
            <a:off x="474675" y="467679"/>
            <a:ext cx="3593100" cy="1008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3">
  <p:cSld name="BLANK_1_1_1_1_1_1_1_1_1_1_1_1_1_1_2"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/>
          <p:nvPr/>
        </p:nvSpPr>
        <p:spPr>
          <a:xfrm>
            <a:off x="2070256" y="436468"/>
            <a:ext cx="4729500" cy="4415700"/>
          </a:xfrm>
          <a:prstGeom prst="snip1Rect">
            <a:avLst>
              <a:gd fmla="val 12424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847072" y="436468"/>
            <a:ext cx="4729500" cy="4415700"/>
          </a:xfrm>
          <a:prstGeom prst="snip1Rect">
            <a:avLst>
              <a:gd fmla="val 12424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203824" y="436468"/>
            <a:ext cx="4729500" cy="4415700"/>
          </a:xfrm>
          <a:prstGeom prst="snip1Rect">
            <a:avLst>
              <a:gd fmla="val 12424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0" y="432050"/>
            <a:ext cx="4665600" cy="4689000"/>
          </a:xfrm>
          <a:prstGeom prst="snip1Rect">
            <a:avLst>
              <a:gd fmla="val 1153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3" name="Google Shape;173;p17"/>
          <p:cNvSpPr txBox="1"/>
          <p:nvPr>
            <p:ph type="title"/>
          </p:nvPr>
        </p:nvSpPr>
        <p:spPr>
          <a:xfrm>
            <a:off x="443725" y="920775"/>
            <a:ext cx="3730500" cy="1095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74" name="Google Shape;174;p17"/>
          <p:cNvSpPr/>
          <p:nvPr/>
        </p:nvSpPr>
        <p:spPr>
          <a:xfrm>
            <a:off x="24725" y="2393073"/>
            <a:ext cx="9144000" cy="2750400"/>
          </a:xfrm>
          <a:prstGeom prst="snip1Rect">
            <a:avLst>
              <a:gd fmla="val 1595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0" y="2393075"/>
            <a:ext cx="3186600" cy="275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76" name="Google Shape;176;p17"/>
          <p:cNvSpPr txBox="1"/>
          <p:nvPr>
            <p:ph idx="2" type="title"/>
          </p:nvPr>
        </p:nvSpPr>
        <p:spPr>
          <a:xfrm>
            <a:off x="507250" y="2657169"/>
            <a:ext cx="2344800" cy="446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Quantico"/>
              <a:buNone/>
              <a:defRPr b="1" sz="1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7" name="Google Shape;177;p17"/>
          <p:cNvSpPr txBox="1"/>
          <p:nvPr>
            <p:ph idx="3" type="title"/>
          </p:nvPr>
        </p:nvSpPr>
        <p:spPr>
          <a:xfrm>
            <a:off x="454725" y="1387875"/>
            <a:ext cx="3109200" cy="708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Lato"/>
              <a:buNone/>
              <a:defRPr sz="16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8" name="Google Shape;178;p17"/>
          <p:cNvSpPr txBox="1"/>
          <p:nvPr>
            <p:ph idx="4" type="title"/>
          </p:nvPr>
        </p:nvSpPr>
        <p:spPr>
          <a:xfrm>
            <a:off x="507250" y="3648688"/>
            <a:ext cx="21378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79" name="Google Shape;179;p17"/>
          <p:cNvSpPr txBox="1"/>
          <p:nvPr>
            <p:ph idx="5" type="title"/>
          </p:nvPr>
        </p:nvSpPr>
        <p:spPr>
          <a:xfrm>
            <a:off x="507250" y="3960850"/>
            <a:ext cx="2242500" cy="708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0" name="Google Shape;180;p17"/>
          <p:cNvSpPr txBox="1"/>
          <p:nvPr>
            <p:ph idx="6" type="title"/>
          </p:nvPr>
        </p:nvSpPr>
        <p:spPr>
          <a:xfrm>
            <a:off x="507250" y="2950200"/>
            <a:ext cx="2242500" cy="643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1" name="Google Shape;181;p17"/>
          <p:cNvSpPr txBox="1"/>
          <p:nvPr>
            <p:ph idx="7" type="title"/>
          </p:nvPr>
        </p:nvSpPr>
        <p:spPr>
          <a:xfrm>
            <a:off x="5654225" y="2657175"/>
            <a:ext cx="961200" cy="40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Quantico"/>
              <a:buNone/>
              <a:defRPr b="1"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82" name="Google Shape;182;p17"/>
          <p:cNvSpPr txBox="1"/>
          <p:nvPr>
            <p:ph idx="8" type="title"/>
          </p:nvPr>
        </p:nvSpPr>
        <p:spPr>
          <a:xfrm>
            <a:off x="7295800" y="2657175"/>
            <a:ext cx="1109100" cy="40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Quantico"/>
              <a:buNone/>
              <a:defRPr b="1"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83" name="Google Shape;183;p17"/>
          <p:cNvSpPr txBox="1"/>
          <p:nvPr>
            <p:ph idx="9" type="title"/>
          </p:nvPr>
        </p:nvSpPr>
        <p:spPr>
          <a:xfrm>
            <a:off x="3958525" y="2657175"/>
            <a:ext cx="1003500" cy="40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Quantico"/>
              <a:buNone/>
              <a:defRPr b="1" sz="1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b="1" sz="13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84" name="Google Shape;184;p17"/>
          <p:cNvSpPr txBox="1"/>
          <p:nvPr>
            <p:ph idx="13" type="title"/>
          </p:nvPr>
        </p:nvSpPr>
        <p:spPr>
          <a:xfrm>
            <a:off x="3477950" y="3170975"/>
            <a:ext cx="1583400" cy="643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5" name="Google Shape;185;p17"/>
          <p:cNvSpPr txBox="1"/>
          <p:nvPr>
            <p:ph idx="14" type="title"/>
          </p:nvPr>
        </p:nvSpPr>
        <p:spPr>
          <a:xfrm>
            <a:off x="5156125" y="3170975"/>
            <a:ext cx="15516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6" name="Google Shape;186;p17"/>
          <p:cNvSpPr txBox="1"/>
          <p:nvPr>
            <p:ph idx="15" type="title"/>
          </p:nvPr>
        </p:nvSpPr>
        <p:spPr>
          <a:xfrm>
            <a:off x="6837850" y="3170975"/>
            <a:ext cx="2022000" cy="1596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7" name="Google Shape;187;p17"/>
          <p:cNvSpPr txBox="1"/>
          <p:nvPr>
            <p:ph idx="16" type="title"/>
          </p:nvPr>
        </p:nvSpPr>
        <p:spPr>
          <a:xfrm>
            <a:off x="3624875" y="4016425"/>
            <a:ext cx="1436400" cy="750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8" name="Google Shape;188;p17"/>
          <p:cNvSpPr txBox="1"/>
          <p:nvPr>
            <p:ph idx="17" type="title"/>
          </p:nvPr>
        </p:nvSpPr>
        <p:spPr>
          <a:xfrm>
            <a:off x="5303050" y="4016425"/>
            <a:ext cx="1404600" cy="750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4">
  <p:cSld name="CUSTOM_5_1"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/>
          <p:nvPr/>
        </p:nvSpPr>
        <p:spPr>
          <a:xfrm>
            <a:off x="1067025" y="437190"/>
            <a:ext cx="7197300" cy="3865800"/>
          </a:xfrm>
          <a:prstGeom prst="snip1Rect">
            <a:avLst>
              <a:gd fmla="val 11506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1491600" y="1330871"/>
            <a:ext cx="7197300" cy="3674400"/>
          </a:xfrm>
          <a:prstGeom prst="snip1Rect">
            <a:avLst>
              <a:gd fmla="val 11506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114875" y="875230"/>
            <a:ext cx="7197300" cy="3977100"/>
          </a:xfrm>
          <a:prstGeom prst="snip1Rect">
            <a:avLst>
              <a:gd fmla="val 11506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-8050" y="432050"/>
            <a:ext cx="3686700" cy="4689000"/>
          </a:xfrm>
          <a:prstGeom prst="snip1Rect">
            <a:avLst>
              <a:gd fmla="val 1153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194" name="Google Shape;194;p18"/>
          <p:cNvSpPr txBox="1"/>
          <p:nvPr>
            <p:ph type="title"/>
          </p:nvPr>
        </p:nvSpPr>
        <p:spPr>
          <a:xfrm>
            <a:off x="451900" y="843775"/>
            <a:ext cx="29682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195" name="Google Shape;195;p18"/>
          <p:cNvSpPr txBox="1"/>
          <p:nvPr>
            <p:ph idx="1" type="subTitle"/>
          </p:nvPr>
        </p:nvSpPr>
        <p:spPr>
          <a:xfrm>
            <a:off x="478650" y="2476500"/>
            <a:ext cx="1374300" cy="416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6" name="Google Shape;196;p18"/>
          <p:cNvSpPr txBox="1"/>
          <p:nvPr>
            <p:ph idx="2" type="title"/>
          </p:nvPr>
        </p:nvSpPr>
        <p:spPr>
          <a:xfrm>
            <a:off x="488175" y="2044800"/>
            <a:ext cx="1452000" cy="37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ntico"/>
              <a:buNone/>
              <a:defRPr b="1"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97" name="Google Shape;197;p18"/>
          <p:cNvSpPr txBox="1"/>
          <p:nvPr>
            <p:ph idx="3" type="subTitle"/>
          </p:nvPr>
        </p:nvSpPr>
        <p:spPr>
          <a:xfrm>
            <a:off x="2102625" y="2476488"/>
            <a:ext cx="1374300" cy="416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8" name="Google Shape;198;p18"/>
          <p:cNvSpPr txBox="1"/>
          <p:nvPr>
            <p:ph idx="4" type="title"/>
          </p:nvPr>
        </p:nvSpPr>
        <p:spPr>
          <a:xfrm>
            <a:off x="2102625" y="2044800"/>
            <a:ext cx="1582500" cy="37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ntico"/>
              <a:buNone/>
              <a:defRPr b="1"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99" name="Google Shape;199;p18"/>
          <p:cNvSpPr txBox="1"/>
          <p:nvPr>
            <p:ph idx="5" type="subTitle"/>
          </p:nvPr>
        </p:nvSpPr>
        <p:spPr>
          <a:xfrm>
            <a:off x="3875050" y="2476488"/>
            <a:ext cx="1374300" cy="416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18"/>
          <p:cNvSpPr txBox="1"/>
          <p:nvPr>
            <p:ph idx="6" type="title"/>
          </p:nvPr>
        </p:nvSpPr>
        <p:spPr>
          <a:xfrm>
            <a:off x="3875051" y="2044800"/>
            <a:ext cx="1557900" cy="37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ntico"/>
              <a:buNone/>
              <a:defRPr b="1"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1" name="Google Shape;201;p18"/>
          <p:cNvSpPr txBox="1"/>
          <p:nvPr>
            <p:ph idx="7" type="subTitle"/>
          </p:nvPr>
        </p:nvSpPr>
        <p:spPr>
          <a:xfrm>
            <a:off x="5618263" y="2476488"/>
            <a:ext cx="1374300" cy="416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18"/>
          <p:cNvSpPr txBox="1"/>
          <p:nvPr>
            <p:ph idx="8" type="title"/>
          </p:nvPr>
        </p:nvSpPr>
        <p:spPr>
          <a:xfrm>
            <a:off x="5618275" y="2044800"/>
            <a:ext cx="1557900" cy="37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ntico"/>
              <a:buNone/>
              <a:defRPr b="1"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9" type="subTitle"/>
          </p:nvPr>
        </p:nvSpPr>
        <p:spPr>
          <a:xfrm>
            <a:off x="7354438" y="2476488"/>
            <a:ext cx="1374300" cy="416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Lato"/>
              <a:buNone/>
              <a:defRPr b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18"/>
          <p:cNvSpPr txBox="1"/>
          <p:nvPr>
            <p:ph idx="13" type="title"/>
          </p:nvPr>
        </p:nvSpPr>
        <p:spPr>
          <a:xfrm>
            <a:off x="7354449" y="2044799"/>
            <a:ext cx="1797600" cy="37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ntico"/>
              <a:buNone/>
              <a:defRPr b="1" sz="1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17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5" name="Google Shape;205;p18"/>
          <p:cNvSpPr txBox="1"/>
          <p:nvPr>
            <p:ph idx="14" type="subTitle"/>
          </p:nvPr>
        </p:nvSpPr>
        <p:spPr>
          <a:xfrm>
            <a:off x="478650" y="3104100"/>
            <a:ext cx="1452000" cy="612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18"/>
          <p:cNvSpPr txBox="1"/>
          <p:nvPr>
            <p:ph idx="15" type="subTitle"/>
          </p:nvPr>
        </p:nvSpPr>
        <p:spPr>
          <a:xfrm>
            <a:off x="2102625" y="3104100"/>
            <a:ext cx="1582500" cy="64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7" name="Google Shape;207;p18"/>
          <p:cNvSpPr txBox="1"/>
          <p:nvPr>
            <p:ph idx="16" type="subTitle"/>
          </p:nvPr>
        </p:nvSpPr>
        <p:spPr>
          <a:xfrm>
            <a:off x="5618275" y="3104109"/>
            <a:ext cx="1238400" cy="732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8" name="Google Shape;208;p18"/>
          <p:cNvSpPr txBox="1"/>
          <p:nvPr>
            <p:ph idx="17" type="subTitle"/>
          </p:nvPr>
        </p:nvSpPr>
        <p:spPr>
          <a:xfrm>
            <a:off x="7354450" y="3104109"/>
            <a:ext cx="1238400" cy="732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9" name="Google Shape;209;p18"/>
          <p:cNvSpPr txBox="1"/>
          <p:nvPr>
            <p:ph idx="18" type="subTitle"/>
          </p:nvPr>
        </p:nvSpPr>
        <p:spPr>
          <a:xfrm>
            <a:off x="625400" y="3960650"/>
            <a:ext cx="1139700" cy="732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■"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○"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0" name="Google Shape;210;p18"/>
          <p:cNvSpPr txBox="1"/>
          <p:nvPr>
            <p:ph idx="19" type="subTitle"/>
          </p:nvPr>
        </p:nvSpPr>
        <p:spPr>
          <a:xfrm>
            <a:off x="2239700" y="3960657"/>
            <a:ext cx="1139700" cy="8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1" name="Google Shape;211;p18"/>
          <p:cNvSpPr txBox="1"/>
          <p:nvPr>
            <p:ph idx="20" type="subTitle"/>
          </p:nvPr>
        </p:nvSpPr>
        <p:spPr>
          <a:xfrm>
            <a:off x="4021800" y="3960660"/>
            <a:ext cx="1139700" cy="897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18"/>
          <p:cNvSpPr txBox="1"/>
          <p:nvPr>
            <p:ph idx="21" type="subTitle"/>
          </p:nvPr>
        </p:nvSpPr>
        <p:spPr>
          <a:xfrm>
            <a:off x="5765025" y="3960650"/>
            <a:ext cx="1411200" cy="897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18"/>
          <p:cNvSpPr txBox="1"/>
          <p:nvPr>
            <p:ph idx="22" type="subTitle"/>
          </p:nvPr>
        </p:nvSpPr>
        <p:spPr>
          <a:xfrm>
            <a:off x="7491550" y="3960657"/>
            <a:ext cx="1139700" cy="774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4" name="Google Shape;214;p18"/>
          <p:cNvSpPr txBox="1"/>
          <p:nvPr>
            <p:ph idx="23" type="subTitle"/>
          </p:nvPr>
        </p:nvSpPr>
        <p:spPr>
          <a:xfrm>
            <a:off x="3875050" y="3104100"/>
            <a:ext cx="1557900" cy="732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Lato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ideas - ALT 1">
  <p:cSld name="CUSTOM_5_1_1_1_4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/>
          <p:nvPr>
            <p:ph idx="2" type="pic"/>
          </p:nvPr>
        </p:nvSpPr>
        <p:spPr>
          <a:xfrm>
            <a:off x="-1600" y="1969350"/>
            <a:ext cx="9144000" cy="3174600"/>
          </a:xfrm>
          <a:prstGeom prst="snip1Rect">
            <a:avLst>
              <a:gd fmla="val 19548" name="adj"/>
            </a:avLst>
          </a:prstGeom>
          <a:noFill/>
          <a:ln>
            <a:noFill/>
          </a:ln>
        </p:spPr>
      </p:sp>
      <p:sp>
        <p:nvSpPr>
          <p:cNvPr id="217" name="Google Shape;217;p19"/>
          <p:cNvSpPr txBox="1"/>
          <p:nvPr>
            <p:ph type="title"/>
          </p:nvPr>
        </p:nvSpPr>
        <p:spPr>
          <a:xfrm>
            <a:off x="525425" y="2247450"/>
            <a:ext cx="1624500" cy="16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8" name="Google Shape;218;p19"/>
          <p:cNvSpPr txBox="1"/>
          <p:nvPr>
            <p:ph idx="1" type="body"/>
          </p:nvPr>
        </p:nvSpPr>
        <p:spPr>
          <a:xfrm>
            <a:off x="525425" y="2446425"/>
            <a:ext cx="1624500" cy="869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9" name="Google Shape;219;p19"/>
          <p:cNvSpPr txBox="1"/>
          <p:nvPr>
            <p:ph idx="3" type="title"/>
          </p:nvPr>
        </p:nvSpPr>
        <p:spPr>
          <a:xfrm>
            <a:off x="2409625" y="2247450"/>
            <a:ext cx="1624500" cy="16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20" name="Google Shape;220;p19"/>
          <p:cNvSpPr txBox="1"/>
          <p:nvPr>
            <p:ph idx="4" type="body"/>
          </p:nvPr>
        </p:nvSpPr>
        <p:spPr>
          <a:xfrm>
            <a:off x="2409625" y="2446425"/>
            <a:ext cx="1624500" cy="869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1" name="Google Shape;221;p19"/>
          <p:cNvSpPr txBox="1"/>
          <p:nvPr>
            <p:ph idx="5" type="title"/>
          </p:nvPr>
        </p:nvSpPr>
        <p:spPr>
          <a:xfrm>
            <a:off x="4293825" y="2247450"/>
            <a:ext cx="1624500" cy="16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22" name="Google Shape;222;p19"/>
          <p:cNvSpPr txBox="1"/>
          <p:nvPr>
            <p:ph idx="6" type="body"/>
          </p:nvPr>
        </p:nvSpPr>
        <p:spPr>
          <a:xfrm>
            <a:off x="4293825" y="2446425"/>
            <a:ext cx="1624500" cy="869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3" name="Google Shape;223;p19"/>
          <p:cNvSpPr txBox="1"/>
          <p:nvPr>
            <p:ph idx="7" type="title"/>
          </p:nvPr>
        </p:nvSpPr>
        <p:spPr>
          <a:xfrm>
            <a:off x="6178025" y="2247450"/>
            <a:ext cx="1624500" cy="16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None/>
              <a:defRPr b="1" sz="13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24" name="Google Shape;224;p19"/>
          <p:cNvSpPr txBox="1"/>
          <p:nvPr>
            <p:ph idx="8" type="body"/>
          </p:nvPr>
        </p:nvSpPr>
        <p:spPr>
          <a:xfrm>
            <a:off x="6178025" y="2446425"/>
            <a:ext cx="1624500" cy="869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indent="-2921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5" name="Google Shape;225;p19"/>
          <p:cNvSpPr txBox="1"/>
          <p:nvPr>
            <p:ph idx="9" type="subTitle"/>
          </p:nvPr>
        </p:nvSpPr>
        <p:spPr>
          <a:xfrm>
            <a:off x="2409625" y="3381375"/>
            <a:ext cx="1624500" cy="15792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Autofit/>
          </a:bodyPr>
          <a:lstStyle>
            <a:lvl1pPr lv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b="1" sz="14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26" name="Google Shape;226;p19"/>
          <p:cNvSpPr txBox="1"/>
          <p:nvPr>
            <p:ph idx="13" type="subTitle"/>
          </p:nvPr>
        </p:nvSpPr>
        <p:spPr>
          <a:xfrm>
            <a:off x="525425" y="3381375"/>
            <a:ext cx="1624500" cy="15792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Autofit/>
          </a:bodyPr>
          <a:lstStyle>
            <a:lvl1pPr lv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b="1" sz="14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27" name="Google Shape;227;p19"/>
          <p:cNvSpPr txBox="1"/>
          <p:nvPr>
            <p:ph idx="14" type="subTitle"/>
          </p:nvPr>
        </p:nvSpPr>
        <p:spPr>
          <a:xfrm>
            <a:off x="4293825" y="3381375"/>
            <a:ext cx="1624500" cy="15792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Autofit/>
          </a:bodyPr>
          <a:lstStyle>
            <a:lvl1pPr lv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b="1" sz="14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28" name="Google Shape;228;p19"/>
          <p:cNvSpPr txBox="1"/>
          <p:nvPr>
            <p:ph idx="15" type="subTitle"/>
          </p:nvPr>
        </p:nvSpPr>
        <p:spPr>
          <a:xfrm>
            <a:off x="6178025" y="3381375"/>
            <a:ext cx="1624500" cy="15792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Autofit/>
          </a:bodyPr>
          <a:lstStyle>
            <a:lvl1pPr lvl="0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antico"/>
              <a:buNone/>
              <a:defRPr b="1" sz="14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lnSpc>
                <a:spcPct val="2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ntico"/>
              <a:buNone/>
              <a:defRPr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29" name="Google Shape;229;p19"/>
          <p:cNvSpPr txBox="1"/>
          <p:nvPr>
            <p:ph idx="16" type="title"/>
          </p:nvPr>
        </p:nvSpPr>
        <p:spPr>
          <a:xfrm>
            <a:off x="439550" y="765750"/>
            <a:ext cx="50457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30" name="Google Shape;230;p19"/>
          <p:cNvSpPr txBox="1"/>
          <p:nvPr>
            <p:ph idx="17" type="subTitle"/>
          </p:nvPr>
        </p:nvSpPr>
        <p:spPr>
          <a:xfrm>
            <a:off x="446900" y="397650"/>
            <a:ext cx="5344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ideas - ALT 4">
  <p:cSld name="CUSTOM_5_1_1_1_1">
    <p:bg>
      <p:bgPr>
        <a:solidFill>
          <a:schemeClr val="l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 txBox="1"/>
          <p:nvPr/>
        </p:nvSpPr>
        <p:spPr>
          <a:xfrm>
            <a:off x="8578200" y="4960647"/>
            <a:ext cx="281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lang="en" sz="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3" name="Google Shape;233;p20"/>
          <p:cNvSpPr txBox="1"/>
          <p:nvPr>
            <p:ph type="title"/>
          </p:nvPr>
        </p:nvSpPr>
        <p:spPr>
          <a:xfrm>
            <a:off x="439550" y="765750"/>
            <a:ext cx="50457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34" name="Google Shape;234;p20"/>
          <p:cNvSpPr txBox="1"/>
          <p:nvPr>
            <p:ph idx="1" type="subTitle"/>
          </p:nvPr>
        </p:nvSpPr>
        <p:spPr>
          <a:xfrm>
            <a:off x="446900" y="397650"/>
            <a:ext cx="5344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35" name="Google Shape;235;p20"/>
          <p:cNvSpPr txBox="1"/>
          <p:nvPr>
            <p:ph idx="2" type="title"/>
          </p:nvPr>
        </p:nvSpPr>
        <p:spPr>
          <a:xfrm>
            <a:off x="602600" y="2574475"/>
            <a:ext cx="1336800" cy="4101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36" name="Google Shape;236;p20"/>
          <p:cNvSpPr txBox="1"/>
          <p:nvPr>
            <p:ph idx="3" type="body"/>
          </p:nvPr>
        </p:nvSpPr>
        <p:spPr>
          <a:xfrm>
            <a:off x="602600" y="3034200"/>
            <a:ext cx="1336800" cy="141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37" name="Google Shape;237;p20"/>
          <p:cNvSpPr txBox="1"/>
          <p:nvPr>
            <p:ph idx="4" type="title"/>
          </p:nvPr>
        </p:nvSpPr>
        <p:spPr>
          <a:xfrm>
            <a:off x="2253138" y="2574475"/>
            <a:ext cx="1336800" cy="4101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38" name="Google Shape;238;p20"/>
          <p:cNvSpPr txBox="1"/>
          <p:nvPr>
            <p:ph idx="5" type="body"/>
          </p:nvPr>
        </p:nvSpPr>
        <p:spPr>
          <a:xfrm>
            <a:off x="2253138" y="3034200"/>
            <a:ext cx="1336800" cy="141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39" name="Google Shape;239;p20"/>
          <p:cNvSpPr txBox="1"/>
          <p:nvPr>
            <p:ph idx="6" type="title"/>
          </p:nvPr>
        </p:nvSpPr>
        <p:spPr>
          <a:xfrm>
            <a:off x="3903575" y="2574475"/>
            <a:ext cx="1336800" cy="4101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40" name="Google Shape;240;p20"/>
          <p:cNvSpPr txBox="1"/>
          <p:nvPr>
            <p:ph idx="7" type="body"/>
          </p:nvPr>
        </p:nvSpPr>
        <p:spPr>
          <a:xfrm>
            <a:off x="3903575" y="3034200"/>
            <a:ext cx="1336800" cy="141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41" name="Google Shape;241;p20"/>
          <p:cNvSpPr txBox="1"/>
          <p:nvPr>
            <p:ph idx="8" type="title"/>
          </p:nvPr>
        </p:nvSpPr>
        <p:spPr>
          <a:xfrm>
            <a:off x="5554050" y="2574475"/>
            <a:ext cx="1336800" cy="4101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42" name="Google Shape;242;p20"/>
          <p:cNvSpPr txBox="1"/>
          <p:nvPr>
            <p:ph idx="9" type="body"/>
          </p:nvPr>
        </p:nvSpPr>
        <p:spPr>
          <a:xfrm>
            <a:off x="5554050" y="3034200"/>
            <a:ext cx="1336800" cy="141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43" name="Google Shape;243;p20"/>
          <p:cNvSpPr txBox="1"/>
          <p:nvPr>
            <p:ph idx="13" type="title"/>
          </p:nvPr>
        </p:nvSpPr>
        <p:spPr>
          <a:xfrm>
            <a:off x="7204500" y="2574475"/>
            <a:ext cx="1336800" cy="4101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Quantico"/>
              <a:buNone/>
              <a:defRPr sz="10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44" name="Google Shape;244;p20"/>
          <p:cNvSpPr txBox="1"/>
          <p:nvPr>
            <p:ph idx="14" type="body"/>
          </p:nvPr>
        </p:nvSpPr>
        <p:spPr>
          <a:xfrm>
            <a:off x="7204500" y="3034200"/>
            <a:ext cx="1336800" cy="141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2">
  <p:cSld name="CUSTOM_3">
    <p:bg>
      <p:bgPr>
        <a:solidFill>
          <a:schemeClr val="accent4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/>
          <p:nvPr/>
        </p:nvSpPr>
        <p:spPr>
          <a:xfrm>
            <a:off x="0" y="0"/>
            <a:ext cx="5521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247" name="Google Shape;247;p21"/>
          <p:cNvSpPr txBox="1"/>
          <p:nvPr>
            <p:ph idx="1" type="subTitle"/>
          </p:nvPr>
        </p:nvSpPr>
        <p:spPr>
          <a:xfrm>
            <a:off x="462950" y="419900"/>
            <a:ext cx="5344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Font typeface="Lato"/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8" name="Google Shape;248;p21"/>
          <p:cNvSpPr txBox="1"/>
          <p:nvPr>
            <p:ph type="title"/>
          </p:nvPr>
        </p:nvSpPr>
        <p:spPr>
          <a:xfrm>
            <a:off x="459325" y="1827800"/>
            <a:ext cx="3977700" cy="611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49" name="Google Shape;249;p21"/>
          <p:cNvSpPr txBox="1"/>
          <p:nvPr>
            <p:ph idx="2" type="title"/>
          </p:nvPr>
        </p:nvSpPr>
        <p:spPr>
          <a:xfrm>
            <a:off x="642250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50" name="Google Shape;250;p21"/>
          <p:cNvSpPr txBox="1"/>
          <p:nvPr>
            <p:ph idx="3" type="title"/>
          </p:nvPr>
        </p:nvSpPr>
        <p:spPr>
          <a:xfrm>
            <a:off x="639625" y="3619500"/>
            <a:ext cx="2212500" cy="11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1" name="Google Shape;251;p21"/>
          <p:cNvSpPr txBox="1"/>
          <p:nvPr>
            <p:ph idx="4" type="title"/>
          </p:nvPr>
        </p:nvSpPr>
        <p:spPr>
          <a:xfrm>
            <a:off x="3222225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52" name="Google Shape;252;p21"/>
          <p:cNvSpPr txBox="1"/>
          <p:nvPr>
            <p:ph idx="5" type="title"/>
          </p:nvPr>
        </p:nvSpPr>
        <p:spPr>
          <a:xfrm>
            <a:off x="3219600" y="3619500"/>
            <a:ext cx="2212500" cy="11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3" name="Google Shape;253;p21"/>
          <p:cNvSpPr txBox="1"/>
          <p:nvPr>
            <p:ph idx="6" type="title"/>
          </p:nvPr>
        </p:nvSpPr>
        <p:spPr>
          <a:xfrm>
            <a:off x="5807450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54" name="Google Shape;254;p21"/>
          <p:cNvSpPr txBox="1"/>
          <p:nvPr>
            <p:ph idx="7" type="title"/>
          </p:nvPr>
        </p:nvSpPr>
        <p:spPr>
          <a:xfrm>
            <a:off x="5804825" y="3619500"/>
            <a:ext cx="2212500" cy="11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0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55" name="Google Shape;255;p21"/>
          <p:cNvSpPr txBox="1"/>
          <p:nvPr>
            <p:ph idx="8" type="title"/>
          </p:nvPr>
        </p:nvSpPr>
        <p:spPr>
          <a:xfrm>
            <a:off x="459325" y="788000"/>
            <a:ext cx="46482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ideas - ALT 3">
  <p:cSld name="CUSTOM_5_1_1_1_2"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 txBox="1"/>
          <p:nvPr/>
        </p:nvSpPr>
        <p:spPr>
          <a:xfrm>
            <a:off x="8578200" y="4960647"/>
            <a:ext cx="281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lang="en" sz="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 sz="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22"/>
          <p:cNvSpPr txBox="1"/>
          <p:nvPr>
            <p:ph type="title"/>
          </p:nvPr>
        </p:nvSpPr>
        <p:spPr>
          <a:xfrm>
            <a:off x="439550" y="765750"/>
            <a:ext cx="50457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59" name="Google Shape;259;p22"/>
          <p:cNvSpPr txBox="1"/>
          <p:nvPr>
            <p:ph idx="1" type="subTitle"/>
          </p:nvPr>
        </p:nvSpPr>
        <p:spPr>
          <a:xfrm>
            <a:off x="446900" y="397650"/>
            <a:ext cx="5344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60" name="Google Shape;260;p22"/>
          <p:cNvSpPr txBox="1"/>
          <p:nvPr>
            <p:ph idx="2" type="title"/>
          </p:nvPr>
        </p:nvSpPr>
        <p:spPr>
          <a:xfrm>
            <a:off x="423025" y="2331750"/>
            <a:ext cx="1600200" cy="2520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61" name="Google Shape;261;p22"/>
          <p:cNvSpPr txBox="1"/>
          <p:nvPr>
            <p:ph idx="3" type="body"/>
          </p:nvPr>
        </p:nvSpPr>
        <p:spPr>
          <a:xfrm>
            <a:off x="423025" y="2733050"/>
            <a:ext cx="1600200" cy="19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indent="-28575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indent="-28575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indent="-28575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indent="-28575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indent="-28575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indent="-28575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indent="-28575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indent="-28575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62" name="Google Shape;262;p22"/>
          <p:cNvSpPr txBox="1"/>
          <p:nvPr>
            <p:ph idx="4" type="title"/>
          </p:nvPr>
        </p:nvSpPr>
        <p:spPr>
          <a:xfrm>
            <a:off x="2568575" y="2331750"/>
            <a:ext cx="1722300" cy="2520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63" name="Google Shape;263;p22"/>
          <p:cNvSpPr txBox="1"/>
          <p:nvPr>
            <p:ph idx="5" type="body"/>
          </p:nvPr>
        </p:nvSpPr>
        <p:spPr>
          <a:xfrm>
            <a:off x="2568575" y="2733050"/>
            <a:ext cx="1722300" cy="19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indent="-28575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indent="-28575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indent="-28575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indent="-28575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indent="-28575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indent="-28575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indent="-28575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indent="-28575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64" name="Google Shape;264;p22"/>
          <p:cNvSpPr txBox="1"/>
          <p:nvPr>
            <p:ph idx="6" type="title"/>
          </p:nvPr>
        </p:nvSpPr>
        <p:spPr>
          <a:xfrm>
            <a:off x="4751950" y="2331750"/>
            <a:ext cx="1722300" cy="2520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65" name="Google Shape;265;p22"/>
          <p:cNvSpPr txBox="1"/>
          <p:nvPr>
            <p:ph idx="7" type="body"/>
          </p:nvPr>
        </p:nvSpPr>
        <p:spPr>
          <a:xfrm>
            <a:off x="4751950" y="2733050"/>
            <a:ext cx="1722300" cy="19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indent="-28575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indent="-28575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indent="-28575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indent="-28575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indent="-28575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indent="-28575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indent="-28575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indent="-28575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66" name="Google Shape;266;p22"/>
          <p:cNvSpPr txBox="1"/>
          <p:nvPr>
            <p:ph idx="8" type="title"/>
          </p:nvPr>
        </p:nvSpPr>
        <p:spPr>
          <a:xfrm>
            <a:off x="6909425" y="2331750"/>
            <a:ext cx="1722300" cy="2520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Quantico"/>
              <a:buNone/>
              <a:defRPr sz="12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67" name="Google Shape;267;p22"/>
          <p:cNvSpPr txBox="1"/>
          <p:nvPr>
            <p:ph idx="9" type="body"/>
          </p:nvPr>
        </p:nvSpPr>
        <p:spPr>
          <a:xfrm>
            <a:off x="6855900" y="2733050"/>
            <a:ext cx="1722300" cy="19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indent="-28575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indent="-28575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indent="-28575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indent="-28575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indent="-28575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indent="-28575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indent="-28575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indent="-28575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ideas - ALT 2">
  <p:cSld name="CUSTOM_5_1_1_1_3"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"/>
          <p:cNvSpPr txBox="1"/>
          <p:nvPr>
            <p:ph type="title"/>
          </p:nvPr>
        </p:nvSpPr>
        <p:spPr>
          <a:xfrm>
            <a:off x="439550" y="765750"/>
            <a:ext cx="50457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70" name="Google Shape;270;p23"/>
          <p:cNvSpPr txBox="1"/>
          <p:nvPr>
            <p:ph idx="1" type="subTitle"/>
          </p:nvPr>
        </p:nvSpPr>
        <p:spPr>
          <a:xfrm>
            <a:off x="446900" y="397650"/>
            <a:ext cx="5344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1" name="Google Shape;271;p23"/>
          <p:cNvSpPr txBox="1"/>
          <p:nvPr>
            <p:ph idx="2" type="subTitle"/>
          </p:nvPr>
        </p:nvSpPr>
        <p:spPr>
          <a:xfrm>
            <a:off x="705575" y="2387975"/>
            <a:ext cx="1236900" cy="3915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2" name="Google Shape;272;p23"/>
          <p:cNvSpPr txBox="1"/>
          <p:nvPr>
            <p:ph idx="3" type="subTitle"/>
          </p:nvPr>
        </p:nvSpPr>
        <p:spPr>
          <a:xfrm>
            <a:off x="705575" y="2948575"/>
            <a:ext cx="1236900" cy="3915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3" name="Google Shape;273;p23"/>
          <p:cNvSpPr txBox="1"/>
          <p:nvPr>
            <p:ph idx="4" type="subTitle"/>
          </p:nvPr>
        </p:nvSpPr>
        <p:spPr>
          <a:xfrm>
            <a:off x="705575" y="3518838"/>
            <a:ext cx="1236900" cy="3915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4" name="Google Shape;274;p23"/>
          <p:cNvSpPr txBox="1"/>
          <p:nvPr>
            <p:ph idx="5" type="subTitle"/>
          </p:nvPr>
        </p:nvSpPr>
        <p:spPr>
          <a:xfrm>
            <a:off x="705575" y="4092600"/>
            <a:ext cx="1236900" cy="3915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5" name="Google Shape;275;p23"/>
          <p:cNvSpPr txBox="1"/>
          <p:nvPr>
            <p:ph idx="6" type="subTitle"/>
          </p:nvPr>
        </p:nvSpPr>
        <p:spPr>
          <a:xfrm>
            <a:off x="705575" y="4654250"/>
            <a:ext cx="1236900" cy="3915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900"/>
              <a:buNone/>
              <a:defRPr sz="9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6" name="Google Shape;276;p23"/>
          <p:cNvSpPr txBox="1"/>
          <p:nvPr>
            <p:ph idx="7" type="body"/>
          </p:nvPr>
        </p:nvSpPr>
        <p:spPr>
          <a:xfrm>
            <a:off x="5843600" y="4634675"/>
            <a:ext cx="24771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7" name="Google Shape;277;p23"/>
          <p:cNvSpPr txBox="1"/>
          <p:nvPr>
            <p:ph idx="8" type="body"/>
          </p:nvPr>
        </p:nvSpPr>
        <p:spPr>
          <a:xfrm>
            <a:off x="5843600" y="4088050"/>
            <a:ext cx="24771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8" name="Google Shape;278;p23"/>
          <p:cNvSpPr txBox="1"/>
          <p:nvPr>
            <p:ph idx="9" type="body"/>
          </p:nvPr>
        </p:nvSpPr>
        <p:spPr>
          <a:xfrm>
            <a:off x="5843600" y="3509538"/>
            <a:ext cx="24771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79" name="Google Shape;279;p23"/>
          <p:cNvSpPr txBox="1"/>
          <p:nvPr>
            <p:ph idx="13" type="body"/>
          </p:nvPr>
        </p:nvSpPr>
        <p:spPr>
          <a:xfrm>
            <a:off x="5843600" y="2948725"/>
            <a:ext cx="24771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0" name="Google Shape;280;p23"/>
          <p:cNvSpPr txBox="1"/>
          <p:nvPr>
            <p:ph idx="14" type="title"/>
          </p:nvPr>
        </p:nvSpPr>
        <p:spPr>
          <a:xfrm>
            <a:off x="523500" y="1876038"/>
            <a:ext cx="14190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1" name="Google Shape;281;p23"/>
          <p:cNvSpPr txBox="1"/>
          <p:nvPr>
            <p:ph idx="15" type="title"/>
          </p:nvPr>
        </p:nvSpPr>
        <p:spPr>
          <a:xfrm>
            <a:off x="2227800" y="1876038"/>
            <a:ext cx="14190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2" name="Google Shape;282;p23"/>
          <p:cNvSpPr txBox="1"/>
          <p:nvPr>
            <p:ph idx="16" type="title"/>
          </p:nvPr>
        </p:nvSpPr>
        <p:spPr>
          <a:xfrm>
            <a:off x="3932100" y="1876038"/>
            <a:ext cx="14190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3" name="Google Shape;283;p23"/>
          <p:cNvSpPr txBox="1"/>
          <p:nvPr>
            <p:ph idx="17" type="title"/>
          </p:nvPr>
        </p:nvSpPr>
        <p:spPr>
          <a:xfrm>
            <a:off x="5845325" y="1876038"/>
            <a:ext cx="1419000" cy="3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4" name="Google Shape;284;p23"/>
          <p:cNvSpPr txBox="1"/>
          <p:nvPr>
            <p:ph idx="18" type="body"/>
          </p:nvPr>
        </p:nvSpPr>
        <p:spPr>
          <a:xfrm>
            <a:off x="3930375" y="4634677"/>
            <a:ext cx="17538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5" name="Google Shape;285;p23"/>
          <p:cNvSpPr txBox="1"/>
          <p:nvPr>
            <p:ph idx="19" type="body"/>
          </p:nvPr>
        </p:nvSpPr>
        <p:spPr>
          <a:xfrm>
            <a:off x="3930375" y="4088055"/>
            <a:ext cx="17538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6" name="Google Shape;286;p23"/>
          <p:cNvSpPr txBox="1"/>
          <p:nvPr>
            <p:ph idx="20" type="body"/>
          </p:nvPr>
        </p:nvSpPr>
        <p:spPr>
          <a:xfrm>
            <a:off x="3930375" y="3509545"/>
            <a:ext cx="17538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7" name="Google Shape;287;p23"/>
          <p:cNvSpPr txBox="1"/>
          <p:nvPr>
            <p:ph idx="21" type="body"/>
          </p:nvPr>
        </p:nvSpPr>
        <p:spPr>
          <a:xfrm>
            <a:off x="3930375" y="2948735"/>
            <a:ext cx="17538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8" name="Google Shape;288;p23"/>
          <p:cNvSpPr txBox="1"/>
          <p:nvPr>
            <p:ph idx="22" type="body"/>
          </p:nvPr>
        </p:nvSpPr>
        <p:spPr>
          <a:xfrm>
            <a:off x="2226950" y="4634675"/>
            <a:ext cx="16620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89" name="Google Shape;289;p23"/>
          <p:cNvSpPr txBox="1"/>
          <p:nvPr>
            <p:ph idx="23" type="body"/>
          </p:nvPr>
        </p:nvSpPr>
        <p:spPr>
          <a:xfrm>
            <a:off x="2226950" y="4088053"/>
            <a:ext cx="16620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90" name="Google Shape;290;p23"/>
          <p:cNvSpPr txBox="1"/>
          <p:nvPr>
            <p:ph idx="24" type="body"/>
          </p:nvPr>
        </p:nvSpPr>
        <p:spPr>
          <a:xfrm>
            <a:off x="2226950" y="3509544"/>
            <a:ext cx="16620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91" name="Google Shape;291;p23"/>
          <p:cNvSpPr txBox="1"/>
          <p:nvPr>
            <p:ph idx="25" type="body"/>
          </p:nvPr>
        </p:nvSpPr>
        <p:spPr>
          <a:xfrm>
            <a:off x="2226950" y="2948734"/>
            <a:ext cx="16620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92" name="Google Shape;292;p23"/>
          <p:cNvSpPr txBox="1"/>
          <p:nvPr>
            <p:ph idx="26" type="body"/>
          </p:nvPr>
        </p:nvSpPr>
        <p:spPr>
          <a:xfrm>
            <a:off x="5843600" y="2388163"/>
            <a:ext cx="24771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93" name="Google Shape;293;p23"/>
          <p:cNvSpPr txBox="1"/>
          <p:nvPr>
            <p:ph idx="27" type="body"/>
          </p:nvPr>
        </p:nvSpPr>
        <p:spPr>
          <a:xfrm>
            <a:off x="3930375" y="2388175"/>
            <a:ext cx="17538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94" name="Google Shape;294;p23"/>
          <p:cNvSpPr txBox="1"/>
          <p:nvPr>
            <p:ph idx="28" type="body"/>
          </p:nvPr>
        </p:nvSpPr>
        <p:spPr>
          <a:xfrm>
            <a:off x="2226950" y="2388175"/>
            <a:ext cx="1662000" cy="41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20">
  <p:cSld name="CUSTOM_2_1_1"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4"/>
          <p:cNvSpPr txBox="1"/>
          <p:nvPr>
            <p:ph type="title"/>
          </p:nvPr>
        </p:nvSpPr>
        <p:spPr>
          <a:xfrm>
            <a:off x="5135225" y="2600350"/>
            <a:ext cx="554100" cy="367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97" name="Google Shape;297;p24"/>
          <p:cNvSpPr txBox="1"/>
          <p:nvPr>
            <p:ph idx="2" type="title"/>
          </p:nvPr>
        </p:nvSpPr>
        <p:spPr>
          <a:xfrm>
            <a:off x="5135225" y="3562743"/>
            <a:ext cx="554100" cy="367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98" name="Google Shape;298;p24"/>
          <p:cNvSpPr txBox="1"/>
          <p:nvPr>
            <p:ph idx="3" type="title"/>
          </p:nvPr>
        </p:nvSpPr>
        <p:spPr>
          <a:xfrm>
            <a:off x="5135225" y="4500074"/>
            <a:ext cx="554100" cy="367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200">
                <a:solidFill>
                  <a:schemeClr val="accent2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299" name="Google Shape;299;p24"/>
          <p:cNvSpPr txBox="1"/>
          <p:nvPr>
            <p:ph idx="4" type="title"/>
          </p:nvPr>
        </p:nvSpPr>
        <p:spPr>
          <a:xfrm>
            <a:off x="439550" y="765750"/>
            <a:ext cx="50457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00" name="Google Shape;300;p24"/>
          <p:cNvSpPr txBox="1"/>
          <p:nvPr>
            <p:ph idx="1" type="subTitle"/>
          </p:nvPr>
        </p:nvSpPr>
        <p:spPr>
          <a:xfrm>
            <a:off x="446900" y="397650"/>
            <a:ext cx="5344500" cy="309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700"/>
              <a:buFont typeface="Lato"/>
              <a:buNone/>
              <a:defRPr sz="1600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1" name="Google Shape;301;p24"/>
          <p:cNvSpPr txBox="1"/>
          <p:nvPr>
            <p:ph idx="5" type="body"/>
          </p:nvPr>
        </p:nvSpPr>
        <p:spPr>
          <a:xfrm>
            <a:off x="5761162" y="2472057"/>
            <a:ext cx="2955900" cy="5184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2" name="Google Shape;302;p24"/>
          <p:cNvSpPr txBox="1"/>
          <p:nvPr>
            <p:ph idx="6" type="body"/>
          </p:nvPr>
        </p:nvSpPr>
        <p:spPr>
          <a:xfrm>
            <a:off x="5761162" y="3436244"/>
            <a:ext cx="2955900" cy="5184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3" name="Google Shape;303;p24"/>
          <p:cNvSpPr txBox="1"/>
          <p:nvPr>
            <p:ph idx="7" type="body"/>
          </p:nvPr>
        </p:nvSpPr>
        <p:spPr>
          <a:xfrm>
            <a:off x="5761162" y="4399826"/>
            <a:ext cx="2955900" cy="5184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4" name="Google Shape;304;p24"/>
          <p:cNvSpPr txBox="1"/>
          <p:nvPr>
            <p:ph idx="8" type="body"/>
          </p:nvPr>
        </p:nvSpPr>
        <p:spPr>
          <a:xfrm>
            <a:off x="706399" y="2753996"/>
            <a:ext cx="3288300" cy="17310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 sz="1600">
                <a:solidFill>
                  <a:schemeClr val="accent6"/>
                </a:solidFill>
              </a:defRPr>
            </a:lvl1pPr>
            <a:lvl2pPr indent="-3302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○"/>
              <a:defRPr sz="1600">
                <a:solidFill>
                  <a:schemeClr val="accent6"/>
                </a:solidFill>
              </a:defRPr>
            </a:lvl2pPr>
            <a:lvl3pPr indent="-3302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■"/>
              <a:defRPr sz="1600">
                <a:solidFill>
                  <a:schemeClr val="accent6"/>
                </a:solidFill>
              </a:defRPr>
            </a:lvl3pPr>
            <a:lvl4pPr indent="-3302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 sz="1600">
                <a:solidFill>
                  <a:schemeClr val="accent6"/>
                </a:solidFill>
              </a:defRPr>
            </a:lvl4pPr>
            <a:lvl5pPr indent="-3302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○"/>
              <a:defRPr sz="1600">
                <a:solidFill>
                  <a:schemeClr val="accent6"/>
                </a:solidFill>
              </a:defRPr>
            </a:lvl5pPr>
            <a:lvl6pPr indent="-3302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■"/>
              <a:defRPr sz="1600">
                <a:solidFill>
                  <a:schemeClr val="accent6"/>
                </a:solidFill>
              </a:defRPr>
            </a:lvl6pPr>
            <a:lvl7pPr indent="-3302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 sz="1600">
                <a:solidFill>
                  <a:schemeClr val="accent6"/>
                </a:solidFill>
              </a:defRPr>
            </a:lvl7pPr>
            <a:lvl8pPr indent="-3302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○"/>
              <a:defRPr sz="1600">
                <a:solidFill>
                  <a:schemeClr val="accent6"/>
                </a:solidFill>
              </a:defRPr>
            </a:lvl8pPr>
            <a:lvl9pPr indent="-3302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600"/>
              <a:buChar char="■"/>
              <a:defRPr sz="1600"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2">
    <p:bg>
      <p:bgPr>
        <a:solidFill>
          <a:schemeClr val="lt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"/>
          <p:cNvSpPr/>
          <p:nvPr/>
        </p:nvSpPr>
        <p:spPr>
          <a:xfrm>
            <a:off x="0" y="1088675"/>
            <a:ext cx="3627900" cy="4054800"/>
          </a:xfrm>
          <a:prstGeom prst="snip1Rect">
            <a:avLst>
              <a:gd fmla="val 10918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07" name="Google Shape;307;p25"/>
          <p:cNvSpPr txBox="1"/>
          <p:nvPr>
            <p:ph type="title"/>
          </p:nvPr>
        </p:nvSpPr>
        <p:spPr>
          <a:xfrm>
            <a:off x="446100" y="396225"/>
            <a:ext cx="5101800" cy="853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2400">
                <a:solidFill>
                  <a:schemeClr val="accent6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08" name="Google Shape;308;p25"/>
          <p:cNvSpPr txBox="1"/>
          <p:nvPr>
            <p:ph idx="1" type="body"/>
          </p:nvPr>
        </p:nvSpPr>
        <p:spPr>
          <a:xfrm>
            <a:off x="3869875" y="1390269"/>
            <a:ext cx="3173400" cy="342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309" name="Google Shape;309;p25"/>
          <p:cNvSpPr txBox="1"/>
          <p:nvPr>
            <p:ph idx="2" type="body"/>
          </p:nvPr>
        </p:nvSpPr>
        <p:spPr>
          <a:xfrm>
            <a:off x="474675" y="1390150"/>
            <a:ext cx="2571300" cy="342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●"/>
              <a:defRPr>
                <a:solidFill>
                  <a:schemeClr val="accent6"/>
                </a:solidFill>
              </a:defRPr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000"/>
              <a:buChar char="○"/>
              <a:defRPr>
                <a:solidFill>
                  <a:schemeClr val="accent6"/>
                </a:solidFill>
              </a:defRPr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Clr>
                <a:schemeClr val="accent6"/>
              </a:buClr>
              <a:buSzPts val="1000"/>
              <a:buChar char="■"/>
              <a:defRPr>
                <a:solidFill>
                  <a:schemeClr val="accent6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9">
  <p:cSld name="CUSTOM_1">
    <p:bg>
      <p:bgPr>
        <a:solidFill>
          <a:schemeClr val="accent1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6"/>
          <p:cNvSpPr/>
          <p:nvPr/>
        </p:nvSpPr>
        <p:spPr>
          <a:xfrm flipH="1">
            <a:off x="433300" y="-6150"/>
            <a:ext cx="8560200" cy="515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12" name="Google Shape;312;p26"/>
          <p:cNvSpPr/>
          <p:nvPr/>
        </p:nvSpPr>
        <p:spPr>
          <a:xfrm flipH="1">
            <a:off x="433300" y="-2175"/>
            <a:ext cx="8415900" cy="515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13" name="Google Shape;313;p26"/>
          <p:cNvSpPr/>
          <p:nvPr/>
        </p:nvSpPr>
        <p:spPr>
          <a:xfrm flipH="1">
            <a:off x="-10550" y="-6150"/>
            <a:ext cx="8710800" cy="5155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14" name="Google Shape;314;p26"/>
          <p:cNvSpPr txBox="1"/>
          <p:nvPr>
            <p:ph type="title"/>
          </p:nvPr>
        </p:nvSpPr>
        <p:spPr>
          <a:xfrm>
            <a:off x="409625" y="401500"/>
            <a:ext cx="4011600" cy="437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4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  <p:sp>
        <p:nvSpPr>
          <p:cNvPr id="315" name="Google Shape;315;p26"/>
          <p:cNvSpPr txBox="1"/>
          <p:nvPr>
            <p:ph idx="2" type="title"/>
          </p:nvPr>
        </p:nvSpPr>
        <p:spPr>
          <a:xfrm>
            <a:off x="420000" y="860450"/>
            <a:ext cx="3511200" cy="1091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16" name="Google Shape;316;p26"/>
          <p:cNvSpPr txBox="1"/>
          <p:nvPr>
            <p:ph idx="3" type="title"/>
          </p:nvPr>
        </p:nvSpPr>
        <p:spPr>
          <a:xfrm>
            <a:off x="5128700" y="3896025"/>
            <a:ext cx="2026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17" name="Google Shape;317;p26"/>
          <p:cNvSpPr txBox="1"/>
          <p:nvPr>
            <p:ph idx="1" type="subTitle"/>
          </p:nvPr>
        </p:nvSpPr>
        <p:spPr>
          <a:xfrm>
            <a:off x="7258100" y="3896025"/>
            <a:ext cx="811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18" name="Google Shape;318;p26"/>
          <p:cNvSpPr txBox="1"/>
          <p:nvPr>
            <p:ph idx="4" type="title"/>
          </p:nvPr>
        </p:nvSpPr>
        <p:spPr>
          <a:xfrm>
            <a:off x="5128700" y="2838325"/>
            <a:ext cx="2026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19" name="Google Shape;319;p26"/>
          <p:cNvSpPr txBox="1"/>
          <p:nvPr>
            <p:ph idx="5" type="subTitle"/>
          </p:nvPr>
        </p:nvSpPr>
        <p:spPr>
          <a:xfrm>
            <a:off x="7258100" y="2838325"/>
            <a:ext cx="811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20" name="Google Shape;320;p26"/>
          <p:cNvSpPr txBox="1"/>
          <p:nvPr>
            <p:ph idx="6" type="title"/>
          </p:nvPr>
        </p:nvSpPr>
        <p:spPr>
          <a:xfrm>
            <a:off x="5128700" y="1812925"/>
            <a:ext cx="2026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21" name="Google Shape;321;p26"/>
          <p:cNvSpPr txBox="1"/>
          <p:nvPr>
            <p:ph idx="7" type="subTitle"/>
          </p:nvPr>
        </p:nvSpPr>
        <p:spPr>
          <a:xfrm>
            <a:off x="7258100" y="1812925"/>
            <a:ext cx="811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22" name="Google Shape;322;p26"/>
          <p:cNvSpPr txBox="1"/>
          <p:nvPr>
            <p:ph idx="8" type="title"/>
          </p:nvPr>
        </p:nvSpPr>
        <p:spPr>
          <a:xfrm>
            <a:off x="5128700" y="838600"/>
            <a:ext cx="2026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None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23" name="Google Shape;323;p26"/>
          <p:cNvSpPr txBox="1"/>
          <p:nvPr>
            <p:ph idx="9" type="subTitle"/>
          </p:nvPr>
        </p:nvSpPr>
        <p:spPr>
          <a:xfrm>
            <a:off x="7258100" y="838600"/>
            <a:ext cx="811500" cy="385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SzPts val="10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1_1">
    <p:bg>
      <p:bgPr>
        <a:solidFill>
          <a:schemeClr val="accent1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"/>
          <p:cNvSpPr/>
          <p:nvPr/>
        </p:nvSpPr>
        <p:spPr>
          <a:xfrm flipH="1">
            <a:off x="433300" y="0"/>
            <a:ext cx="85602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26" name="Google Shape;326;p27"/>
          <p:cNvSpPr/>
          <p:nvPr/>
        </p:nvSpPr>
        <p:spPr>
          <a:xfrm flipH="1">
            <a:off x="433300" y="0"/>
            <a:ext cx="84159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27" name="Google Shape;327;p27"/>
          <p:cNvSpPr/>
          <p:nvPr/>
        </p:nvSpPr>
        <p:spPr>
          <a:xfrm flipH="1">
            <a:off x="-10550" y="0"/>
            <a:ext cx="87108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28" name="Google Shape;328;p27"/>
          <p:cNvSpPr/>
          <p:nvPr/>
        </p:nvSpPr>
        <p:spPr>
          <a:xfrm>
            <a:off x="1504259" y="3582046"/>
            <a:ext cx="3354000" cy="1037700"/>
          </a:xfrm>
          <a:prstGeom prst="snip1Rect">
            <a:avLst>
              <a:gd fmla="val 24462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329" name="Google Shape;329;p27"/>
          <p:cNvSpPr txBox="1"/>
          <p:nvPr>
            <p:ph type="title"/>
          </p:nvPr>
        </p:nvSpPr>
        <p:spPr>
          <a:xfrm>
            <a:off x="2131600" y="3667325"/>
            <a:ext cx="2026500" cy="3672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30" name="Google Shape;330;p27"/>
          <p:cNvSpPr txBox="1"/>
          <p:nvPr>
            <p:ph idx="1" type="subTitle"/>
          </p:nvPr>
        </p:nvSpPr>
        <p:spPr>
          <a:xfrm>
            <a:off x="1917225" y="4072850"/>
            <a:ext cx="2536500" cy="546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1" name="Google Shape;331;p27"/>
          <p:cNvSpPr/>
          <p:nvPr>
            <p:ph idx="2" type="pic"/>
          </p:nvPr>
        </p:nvSpPr>
        <p:spPr>
          <a:xfrm>
            <a:off x="387475" y="3575855"/>
            <a:ext cx="1309500" cy="105000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2" name="Google Shape;332;p27"/>
          <p:cNvSpPr txBox="1"/>
          <p:nvPr>
            <p:ph idx="3" type="title"/>
          </p:nvPr>
        </p:nvSpPr>
        <p:spPr>
          <a:xfrm>
            <a:off x="409500" y="1578275"/>
            <a:ext cx="3354000" cy="1091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33" name="Google Shape;333;p27"/>
          <p:cNvSpPr txBox="1"/>
          <p:nvPr>
            <p:ph idx="4" type="title"/>
          </p:nvPr>
        </p:nvSpPr>
        <p:spPr>
          <a:xfrm>
            <a:off x="409500" y="401500"/>
            <a:ext cx="3748500" cy="1091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latin typeface="Quantico"/>
                <a:ea typeface="Quantico"/>
                <a:cs typeface="Quantico"/>
                <a:sym typeface="Quantic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8" name="Google Shape;33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3" name="Google Shape;343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8" name="Google Shape;348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9" name="Google Shape;349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4" name="Google Shape;35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8" name="Google Shape;358;p3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9" name="Google Shape;359;p3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0" name="Google Shape;360;p3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1" name="Google Shape;361;p3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2" name="Google Shape;362;p3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3" name="Google Shape;363;p3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6" name="Google Shape;366;p3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67" name="Google Shape;367;p3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0" name="Google Shape;370;p3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1" name="Google Shape;371;p3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2" name="Google Shape;372;p3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3" name="Google Shape;373;p3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6" name="Google Shape;376;p4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7" name="Google Shape;377;p4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8" name="Google Shape;378;p4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9" name="Google Shape;379;p4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0" name="Google Shape;380;p4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1" name="Google Shape;381;p4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4" name="Google Shape;384;p4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5" name="Google Shape;385;p4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6" name="Google Shape;386;p4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10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10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10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1000"/>
              </a:spcBef>
              <a:spcAft>
                <a:spcPts val="10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7" name="Google Shape;387;p4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8" name="Google Shape;388;p4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9" name="Google Shape;389;p4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0" name="Google Shape;390;p4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1" name="Google Shape;391;p4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4" name="Google Shape;394;p4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7" name="Google Shape;397;p4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4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4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0" name="Google Shape;40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1" name="Google Shape;401;p4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2" name="Google Shape;402;p4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5" name="Google Shape;405;p4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6" name="Google Shape;406;p4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7" name="Google Shape;407;p4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8" name="Google Shape;408;p4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4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0" name="Google Shape;410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1" name="Google Shape;411;p4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4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3" name="Google Shape;413;p4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8" name="Google Shape;418;p4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p4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4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4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4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3" name="Google Shape;423;p4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4" name="Google Shape;424;p4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4700" y="460250"/>
            <a:ext cx="85746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antico"/>
              <a:buNone/>
              <a:defRPr sz="30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4700" y="1299725"/>
            <a:ext cx="6153900" cy="29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●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2100" lvl="1" marL="9144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○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2100" lvl="2" marL="13716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■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2100" lvl="3" marL="18288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●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2100" lvl="4" marL="22860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○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2100" lvl="5" marL="2743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■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2100" lvl="6" marL="32004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●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2100" lvl="7" marL="36576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Lato"/>
              <a:buChar char="○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2100" lvl="8" marL="411480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000"/>
              <a:buFont typeface="Lato"/>
              <a:buChar char="■"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99">
          <p15:clr>
            <a:schemeClr val="accent1"/>
          </p15:clr>
        </p15:guide>
        <p15:guide id="2" orient="horz" pos="899">
          <p15:clr>
            <a:schemeClr val="accent1"/>
          </p15:clr>
        </p15:guide>
        <p15:guide id="3" orient="horz" pos="960">
          <p15:clr>
            <a:schemeClr val="accent1"/>
          </p15:clr>
        </p15:guide>
        <p15:guide id="4" orient="horz" pos="1560">
          <p15:clr>
            <a:schemeClr val="accent1"/>
          </p15:clr>
        </p15:guide>
        <p15:guide id="5" orient="horz" pos="1620">
          <p15:clr>
            <a:schemeClr val="accent1"/>
          </p15:clr>
        </p15:guide>
        <p15:guide id="6" orient="horz" pos="2280">
          <p15:clr>
            <a:schemeClr val="accent1"/>
          </p15:clr>
        </p15:guide>
        <p15:guide id="7" orient="horz" pos="2341">
          <p15:clr>
            <a:schemeClr val="accent1"/>
          </p15:clr>
        </p15:guide>
        <p15:guide id="8" pos="299">
          <p15:clr>
            <a:schemeClr val="accent1"/>
          </p15:clr>
        </p15:guide>
        <p15:guide id="9" pos="1559">
          <p15:clr>
            <a:schemeClr val="accent1"/>
          </p15:clr>
        </p15:guide>
        <p15:guide id="10" pos="1618">
          <p15:clr>
            <a:schemeClr val="accent1"/>
          </p15:clr>
        </p15:guide>
        <p15:guide id="11" pos="1981">
          <p15:clr>
            <a:schemeClr val="accent2"/>
          </p15:clr>
        </p15:guide>
        <p15:guide id="12" pos="2039">
          <p15:clr>
            <a:schemeClr val="accent2"/>
          </p15:clr>
        </p15:guide>
        <p15:guide id="13" pos="2880">
          <p15:clr>
            <a:schemeClr val="accent1"/>
          </p15:clr>
        </p15:guide>
        <p15:guide id="14" pos="2939">
          <p15:clr>
            <a:schemeClr val="accent1"/>
          </p15:clr>
        </p15:guide>
        <p15:guide id="15" pos="3719">
          <p15:clr>
            <a:schemeClr val="accent2"/>
          </p15:clr>
        </p15:guide>
        <p15:guide id="16" pos="3779">
          <p15:clr>
            <a:schemeClr val="accent2"/>
          </p15:clr>
        </p15:guide>
        <p15:guide id="17" pos="4140">
          <p15:clr>
            <a:schemeClr val="accent1"/>
          </p15:clr>
        </p15:guide>
        <p15:guide id="18" pos="4199">
          <p15:clr>
            <a:schemeClr val="accent1"/>
          </p15:clr>
        </p15:guide>
        <p15:guide id="19" pos="5459">
          <p15:clr>
            <a:schemeClr val="accent1"/>
          </p15:clr>
        </p15:guide>
        <p15:guide id="20" orient="horz" pos="2941">
          <p15:clr>
            <a:schemeClr val="accent1"/>
          </p15:clr>
        </p15:guide>
        <p15:guide id="21" pos="179">
          <p15:clr>
            <a:srgbClr val="EA4335"/>
          </p15:clr>
        </p15:guide>
        <p15:guide id="22" orient="horz" pos="180">
          <p15:clr>
            <a:srgbClr val="EA4335"/>
          </p15:clr>
        </p15:guide>
        <p15:guide id="23" pos="5581">
          <p15:clr>
            <a:srgbClr val="EA4335"/>
          </p15:clr>
        </p15:guide>
        <p15:guide id="24" orient="horz" pos="306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7"/>
          <p:cNvSpPr txBox="1"/>
          <p:nvPr>
            <p:ph idx="1" type="subTitle"/>
          </p:nvPr>
        </p:nvSpPr>
        <p:spPr>
          <a:xfrm>
            <a:off x="958450" y="4298625"/>
            <a:ext cx="2008500" cy="45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/>
              <a:t>Liam Brady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/>
              <a:t>Rielle Zboyovsky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  <p:sp>
        <p:nvSpPr>
          <p:cNvPr id="432" name="Google Shape;432;p47"/>
          <p:cNvSpPr txBox="1"/>
          <p:nvPr>
            <p:ph type="title"/>
          </p:nvPr>
        </p:nvSpPr>
        <p:spPr>
          <a:xfrm>
            <a:off x="876900" y="874250"/>
            <a:ext cx="4387500" cy="2632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Econometrics</a:t>
            </a:r>
            <a:endParaRPr sz="52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5200"/>
              <a:t>Project </a:t>
            </a:r>
            <a:endParaRPr sz="5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8"/>
          <p:cNvSpPr txBox="1"/>
          <p:nvPr>
            <p:ph idx="2" type="title"/>
          </p:nvPr>
        </p:nvSpPr>
        <p:spPr>
          <a:xfrm>
            <a:off x="474678" y="1089050"/>
            <a:ext cx="2502300" cy="1879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grpSp>
        <p:nvGrpSpPr>
          <p:cNvPr id="438" name="Google Shape;438;p48"/>
          <p:cNvGrpSpPr/>
          <p:nvPr/>
        </p:nvGrpSpPr>
        <p:grpSpPr>
          <a:xfrm>
            <a:off x="6669394" y="1233289"/>
            <a:ext cx="750966" cy="862557"/>
            <a:chOff x="6071775" y="2386700"/>
            <a:chExt cx="1308075" cy="1502450"/>
          </a:xfrm>
        </p:grpSpPr>
        <p:sp>
          <p:nvSpPr>
            <p:cNvPr descr="A lightbulb icon." id="439" name="Google Shape;439;p48"/>
            <p:cNvSpPr/>
            <p:nvPr/>
          </p:nvSpPr>
          <p:spPr>
            <a:xfrm>
              <a:off x="6338375" y="2650600"/>
              <a:ext cx="774875" cy="924700"/>
            </a:xfrm>
            <a:custGeom>
              <a:rect b="b" l="l" r="r" t="t"/>
              <a:pathLst>
                <a:path extrusionOk="0" h="36988" w="30995">
                  <a:moveTo>
                    <a:pt x="15498" y="2457"/>
                  </a:moveTo>
                  <a:cubicBezTo>
                    <a:pt x="22679" y="2457"/>
                    <a:pt x="28538" y="8316"/>
                    <a:pt x="28538" y="15497"/>
                  </a:cubicBezTo>
                  <a:cubicBezTo>
                    <a:pt x="28538" y="18845"/>
                    <a:pt x="27269" y="22031"/>
                    <a:pt x="24974" y="24434"/>
                  </a:cubicBezTo>
                  <a:cubicBezTo>
                    <a:pt x="24920" y="24515"/>
                    <a:pt x="24839" y="24596"/>
                    <a:pt x="24758" y="24677"/>
                  </a:cubicBezTo>
                  <a:cubicBezTo>
                    <a:pt x="21653" y="27971"/>
                    <a:pt x="21059" y="32371"/>
                    <a:pt x="20978" y="34531"/>
                  </a:cubicBezTo>
                  <a:lnTo>
                    <a:pt x="10017" y="34531"/>
                  </a:lnTo>
                  <a:cubicBezTo>
                    <a:pt x="9936" y="32371"/>
                    <a:pt x="9342" y="27944"/>
                    <a:pt x="6210" y="24650"/>
                  </a:cubicBezTo>
                  <a:cubicBezTo>
                    <a:pt x="6210" y="24650"/>
                    <a:pt x="6183" y="24623"/>
                    <a:pt x="6183" y="24623"/>
                  </a:cubicBezTo>
                  <a:cubicBezTo>
                    <a:pt x="6129" y="24569"/>
                    <a:pt x="6075" y="24488"/>
                    <a:pt x="6021" y="24434"/>
                  </a:cubicBezTo>
                  <a:cubicBezTo>
                    <a:pt x="3726" y="22031"/>
                    <a:pt x="2457" y="18845"/>
                    <a:pt x="2457" y="15497"/>
                  </a:cubicBezTo>
                  <a:cubicBezTo>
                    <a:pt x="2457" y="8316"/>
                    <a:pt x="8316" y="2457"/>
                    <a:pt x="15498" y="2457"/>
                  </a:cubicBezTo>
                  <a:close/>
                  <a:moveTo>
                    <a:pt x="15498" y="1"/>
                  </a:moveTo>
                  <a:cubicBezTo>
                    <a:pt x="6966" y="1"/>
                    <a:pt x="1" y="6966"/>
                    <a:pt x="1" y="15497"/>
                  </a:cubicBezTo>
                  <a:cubicBezTo>
                    <a:pt x="1" y="19493"/>
                    <a:pt x="1513" y="23273"/>
                    <a:pt x="4239" y="26135"/>
                  </a:cubicBezTo>
                  <a:cubicBezTo>
                    <a:pt x="4239" y="26135"/>
                    <a:pt x="4239" y="26135"/>
                    <a:pt x="4266" y="26162"/>
                  </a:cubicBezTo>
                  <a:cubicBezTo>
                    <a:pt x="4293" y="26216"/>
                    <a:pt x="4347" y="26270"/>
                    <a:pt x="4374" y="26297"/>
                  </a:cubicBezTo>
                  <a:cubicBezTo>
                    <a:pt x="4374" y="26297"/>
                    <a:pt x="4374" y="26297"/>
                    <a:pt x="4401" y="26324"/>
                  </a:cubicBezTo>
                  <a:cubicBezTo>
                    <a:pt x="7884" y="29995"/>
                    <a:pt x="7560" y="35638"/>
                    <a:pt x="7560" y="35692"/>
                  </a:cubicBezTo>
                  <a:cubicBezTo>
                    <a:pt x="7560" y="35692"/>
                    <a:pt x="7560" y="35692"/>
                    <a:pt x="7479" y="36988"/>
                  </a:cubicBezTo>
                  <a:lnTo>
                    <a:pt x="23516" y="36988"/>
                  </a:lnTo>
                  <a:cubicBezTo>
                    <a:pt x="23516" y="36988"/>
                    <a:pt x="23516" y="36988"/>
                    <a:pt x="23435" y="35692"/>
                  </a:cubicBezTo>
                  <a:cubicBezTo>
                    <a:pt x="23435" y="35638"/>
                    <a:pt x="23111" y="29995"/>
                    <a:pt x="26567" y="26351"/>
                  </a:cubicBezTo>
                  <a:cubicBezTo>
                    <a:pt x="26567" y="26351"/>
                    <a:pt x="26567" y="26351"/>
                    <a:pt x="26594" y="26324"/>
                  </a:cubicBezTo>
                  <a:cubicBezTo>
                    <a:pt x="26621" y="26270"/>
                    <a:pt x="26675" y="26216"/>
                    <a:pt x="26729" y="26162"/>
                  </a:cubicBezTo>
                  <a:cubicBezTo>
                    <a:pt x="26729" y="26162"/>
                    <a:pt x="26729" y="26162"/>
                    <a:pt x="26756" y="26135"/>
                  </a:cubicBezTo>
                  <a:cubicBezTo>
                    <a:pt x="29483" y="23246"/>
                    <a:pt x="30995" y="19466"/>
                    <a:pt x="30995" y="15497"/>
                  </a:cubicBezTo>
                  <a:cubicBezTo>
                    <a:pt x="30995" y="6966"/>
                    <a:pt x="24029" y="1"/>
                    <a:pt x="15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0" name="Google Shape;440;p48"/>
            <p:cNvSpPr/>
            <p:nvPr/>
          </p:nvSpPr>
          <p:spPr>
            <a:xfrm>
              <a:off x="6528725" y="3618475"/>
              <a:ext cx="394200" cy="61450"/>
            </a:xfrm>
            <a:custGeom>
              <a:rect b="b" l="l" r="r" t="t"/>
              <a:pathLst>
                <a:path extrusionOk="0" h="2458" w="15768">
                  <a:moveTo>
                    <a:pt x="0" y="1"/>
                  </a:moveTo>
                  <a:lnTo>
                    <a:pt x="0" y="2458"/>
                  </a:lnTo>
                  <a:lnTo>
                    <a:pt x="15767" y="2458"/>
                  </a:lnTo>
                  <a:lnTo>
                    <a:pt x="157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1" name="Google Shape;441;p48"/>
            <p:cNvSpPr/>
            <p:nvPr/>
          </p:nvSpPr>
          <p:spPr>
            <a:xfrm>
              <a:off x="6528725" y="3723100"/>
              <a:ext cx="394200" cy="61450"/>
            </a:xfrm>
            <a:custGeom>
              <a:rect b="b" l="l" r="r" t="t"/>
              <a:pathLst>
                <a:path extrusionOk="0" h="2458" w="15768">
                  <a:moveTo>
                    <a:pt x="0" y="0"/>
                  </a:moveTo>
                  <a:lnTo>
                    <a:pt x="0" y="2457"/>
                  </a:lnTo>
                  <a:lnTo>
                    <a:pt x="15767" y="2457"/>
                  </a:lnTo>
                  <a:lnTo>
                    <a:pt x="157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2" name="Google Shape;442;p48"/>
            <p:cNvSpPr/>
            <p:nvPr/>
          </p:nvSpPr>
          <p:spPr>
            <a:xfrm>
              <a:off x="6607675" y="3827725"/>
              <a:ext cx="236275" cy="61425"/>
            </a:xfrm>
            <a:custGeom>
              <a:rect b="b" l="l" r="r" t="t"/>
              <a:pathLst>
                <a:path extrusionOk="0" h="2457" w="9451">
                  <a:moveTo>
                    <a:pt x="1" y="0"/>
                  </a:moveTo>
                  <a:lnTo>
                    <a:pt x="1" y="2457"/>
                  </a:lnTo>
                  <a:lnTo>
                    <a:pt x="9450" y="2457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3" name="Google Shape;443;p48"/>
            <p:cNvSpPr/>
            <p:nvPr/>
          </p:nvSpPr>
          <p:spPr>
            <a:xfrm>
              <a:off x="6241850" y="3352550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5158" y="1"/>
                  </a:moveTo>
                  <a:lnTo>
                    <a:pt x="1" y="5157"/>
                  </a:lnTo>
                  <a:lnTo>
                    <a:pt x="1729" y="6912"/>
                  </a:lnTo>
                  <a:lnTo>
                    <a:pt x="6885" y="1728"/>
                  </a:lnTo>
                  <a:lnTo>
                    <a:pt x="51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4" name="Google Shape;444;p48"/>
            <p:cNvSpPr/>
            <p:nvPr/>
          </p:nvSpPr>
          <p:spPr>
            <a:xfrm>
              <a:off x="6071775" y="3010350"/>
              <a:ext cx="182925" cy="61450"/>
            </a:xfrm>
            <a:custGeom>
              <a:rect b="b" l="l" r="r" t="t"/>
              <a:pathLst>
                <a:path extrusionOk="0" h="2458" w="7317">
                  <a:moveTo>
                    <a:pt x="0" y="1"/>
                  </a:moveTo>
                  <a:lnTo>
                    <a:pt x="0" y="2457"/>
                  </a:lnTo>
                  <a:lnTo>
                    <a:pt x="7317" y="2457"/>
                  </a:lnTo>
                  <a:lnTo>
                    <a:pt x="73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5" name="Google Shape;445;p48"/>
            <p:cNvSpPr/>
            <p:nvPr/>
          </p:nvSpPr>
          <p:spPr>
            <a:xfrm>
              <a:off x="6241850" y="2556775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1729" y="1"/>
                  </a:moveTo>
                  <a:lnTo>
                    <a:pt x="1" y="1729"/>
                  </a:lnTo>
                  <a:lnTo>
                    <a:pt x="5158" y="6912"/>
                  </a:lnTo>
                  <a:lnTo>
                    <a:pt x="6885" y="5158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6" name="Google Shape;446;p48"/>
            <p:cNvSpPr/>
            <p:nvPr/>
          </p:nvSpPr>
          <p:spPr>
            <a:xfrm>
              <a:off x="6694750" y="2386700"/>
              <a:ext cx="62125" cy="182925"/>
            </a:xfrm>
            <a:custGeom>
              <a:rect b="b" l="l" r="r" t="t"/>
              <a:pathLst>
                <a:path extrusionOk="0" h="7317" w="2485">
                  <a:moveTo>
                    <a:pt x="1" y="0"/>
                  </a:moveTo>
                  <a:lnTo>
                    <a:pt x="1" y="7317"/>
                  </a:lnTo>
                  <a:lnTo>
                    <a:pt x="2485" y="7317"/>
                  </a:lnTo>
                  <a:lnTo>
                    <a:pt x="24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7" name="Google Shape;447;p48"/>
            <p:cNvSpPr/>
            <p:nvPr/>
          </p:nvSpPr>
          <p:spPr>
            <a:xfrm>
              <a:off x="7037625" y="2556775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5158" y="1"/>
                  </a:moveTo>
                  <a:lnTo>
                    <a:pt x="1" y="5158"/>
                  </a:lnTo>
                  <a:lnTo>
                    <a:pt x="1729" y="6912"/>
                  </a:lnTo>
                  <a:lnTo>
                    <a:pt x="6885" y="1729"/>
                  </a:lnTo>
                  <a:lnTo>
                    <a:pt x="51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8" name="Google Shape;448;p48"/>
            <p:cNvSpPr/>
            <p:nvPr/>
          </p:nvSpPr>
          <p:spPr>
            <a:xfrm>
              <a:off x="7196925" y="3010350"/>
              <a:ext cx="182925" cy="61450"/>
            </a:xfrm>
            <a:custGeom>
              <a:rect b="b" l="l" r="r" t="t"/>
              <a:pathLst>
                <a:path extrusionOk="0" h="2458" w="7317">
                  <a:moveTo>
                    <a:pt x="0" y="1"/>
                  </a:moveTo>
                  <a:lnTo>
                    <a:pt x="0" y="2457"/>
                  </a:lnTo>
                  <a:lnTo>
                    <a:pt x="7317" y="2457"/>
                  </a:lnTo>
                  <a:lnTo>
                    <a:pt x="73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49" name="Google Shape;449;p48"/>
            <p:cNvSpPr/>
            <p:nvPr/>
          </p:nvSpPr>
          <p:spPr>
            <a:xfrm>
              <a:off x="7037625" y="3352550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1729" y="1"/>
                  </a:moveTo>
                  <a:lnTo>
                    <a:pt x="1" y="1728"/>
                  </a:lnTo>
                  <a:lnTo>
                    <a:pt x="5158" y="6912"/>
                  </a:lnTo>
                  <a:lnTo>
                    <a:pt x="6885" y="5157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0" name="Google Shape;450;p48"/>
            <p:cNvSpPr/>
            <p:nvPr/>
          </p:nvSpPr>
          <p:spPr>
            <a:xfrm>
              <a:off x="6584750" y="3015075"/>
              <a:ext cx="282150" cy="195075"/>
            </a:xfrm>
            <a:custGeom>
              <a:rect b="b" l="l" r="r" t="t"/>
              <a:pathLst>
                <a:path extrusionOk="0" h="7803" w="11286">
                  <a:moveTo>
                    <a:pt x="9557" y="1"/>
                  </a:moveTo>
                  <a:lnTo>
                    <a:pt x="5238" y="4320"/>
                  </a:lnTo>
                  <a:lnTo>
                    <a:pt x="1728" y="810"/>
                  </a:lnTo>
                  <a:lnTo>
                    <a:pt x="0" y="2565"/>
                  </a:lnTo>
                  <a:lnTo>
                    <a:pt x="5238" y="7803"/>
                  </a:lnTo>
                  <a:lnTo>
                    <a:pt x="11285" y="1755"/>
                  </a:lnTo>
                  <a:lnTo>
                    <a:pt x="95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</p:grpSp>
      <p:grpSp>
        <p:nvGrpSpPr>
          <p:cNvPr id="451" name="Google Shape;451;p48"/>
          <p:cNvGrpSpPr/>
          <p:nvPr/>
        </p:nvGrpSpPr>
        <p:grpSpPr>
          <a:xfrm>
            <a:off x="6669394" y="3260464"/>
            <a:ext cx="750966" cy="862557"/>
            <a:chOff x="6071775" y="2386700"/>
            <a:chExt cx="1308075" cy="1502450"/>
          </a:xfrm>
        </p:grpSpPr>
        <p:sp>
          <p:nvSpPr>
            <p:cNvPr id="452" name="Google Shape;452;p48"/>
            <p:cNvSpPr/>
            <p:nvPr/>
          </p:nvSpPr>
          <p:spPr>
            <a:xfrm>
              <a:off x="6338375" y="2650600"/>
              <a:ext cx="774875" cy="924700"/>
            </a:xfrm>
            <a:custGeom>
              <a:rect b="b" l="l" r="r" t="t"/>
              <a:pathLst>
                <a:path extrusionOk="0" h="36988" w="30995">
                  <a:moveTo>
                    <a:pt x="15498" y="2457"/>
                  </a:moveTo>
                  <a:cubicBezTo>
                    <a:pt x="22679" y="2457"/>
                    <a:pt x="28538" y="8316"/>
                    <a:pt x="28538" y="15497"/>
                  </a:cubicBezTo>
                  <a:cubicBezTo>
                    <a:pt x="28538" y="18845"/>
                    <a:pt x="27269" y="22031"/>
                    <a:pt x="24974" y="24434"/>
                  </a:cubicBezTo>
                  <a:cubicBezTo>
                    <a:pt x="24920" y="24515"/>
                    <a:pt x="24839" y="24596"/>
                    <a:pt x="24758" y="24677"/>
                  </a:cubicBezTo>
                  <a:cubicBezTo>
                    <a:pt x="21653" y="27971"/>
                    <a:pt x="21059" y="32371"/>
                    <a:pt x="20978" y="34531"/>
                  </a:cubicBezTo>
                  <a:lnTo>
                    <a:pt x="10017" y="34531"/>
                  </a:lnTo>
                  <a:cubicBezTo>
                    <a:pt x="9936" y="32371"/>
                    <a:pt x="9342" y="27944"/>
                    <a:pt x="6210" y="24650"/>
                  </a:cubicBezTo>
                  <a:cubicBezTo>
                    <a:pt x="6210" y="24650"/>
                    <a:pt x="6183" y="24623"/>
                    <a:pt x="6183" y="24623"/>
                  </a:cubicBezTo>
                  <a:cubicBezTo>
                    <a:pt x="6129" y="24569"/>
                    <a:pt x="6075" y="24488"/>
                    <a:pt x="6021" y="24434"/>
                  </a:cubicBezTo>
                  <a:cubicBezTo>
                    <a:pt x="3726" y="22031"/>
                    <a:pt x="2457" y="18845"/>
                    <a:pt x="2457" y="15497"/>
                  </a:cubicBezTo>
                  <a:cubicBezTo>
                    <a:pt x="2457" y="8316"/>
                    <a:pt x="8316" y="2457"/>
                    <a:pt x="15498" y="2457"/>
                  </a:cubicBezTo>
                  <a:close/>
                  <a:moveTo>
                    <a:pt x="15498" y="1"/>
                  </a:moveTo>
                  <a:cubicBezTo>
                    <a:pt x="6966" y="1"/>
                    <a:pt x="1" y="6966"/>
                    <a:pt x="1" y="15497"/>
                  </a:cubicBezTo>
                  <a:cubicBezTo>
                    <a:pt x="1" y="19493"/>
                    <a:pt x="1513" y="23273"/>
                    <a:pt x="4239" y="26135"/>
                  </a:cubicBezTo>
                  <a:cubicBezTo>
                    <a:pt x="4239" y="26135"/>
                    <a:pt x="4239" y="26135"/>
                    <a:pt x="4266" y="26162"/>
                  </a:cubicBezTo>
                  <a:cubicBezTo>
                    <a:pt x="4293" y="26216"/>
                    <a:pt x="4347" y="26270"/>
                    <a:pt x="4374" y="26297"/>
                  </a:cubicBezTo>
                  <a:cubicBezTo>
                    <a:pt x="4374" y="26297"/>
                    <a:pt x="4374" y="26297"/>
                    <a:pt x="4401" y="26324"/>
                  </a:cubicBezTo>
                  <a:cubicBezTo>
                    <a:pt x="7884" y="29995"/>
                    <a:pt x="7560" y="35638"/>
                    <a:pt x="7560" y="35692"/>
                  </a:cubicBezTo>
                  <a:cubicBezTo>
                    <a:pt x="7560" y="35692"/>
                    <a:pt x="7560" y="35692"/>
                    <a:pt x="7479" y="36988"/>
                  </a:cubicBezTo>
                  <a:lnTo>
                    <a:pt x="23516" y="36988"/>
                  </a:lnTo>
                  <a:cubicBezTo>
                    <a:pt x="23516" y="36988"/>
                    <a:pt x="23516" y="36988"/>
                    <a:pt x="23435" y="35692"/>
                  </a:cubicBezTo>
                  <a:cubicBezTo>
                    <a:pt x="23435" y="35638"/>
                    <a:pt x="23111" y="29995"/>
                    <a:pt x="26567" y="26351"/>
                  </a:cubicBezTo>
                  <a:cubicBezTo>
                    <a:pt x="26567" y="26351"/>
                    <a:pt x="26567" y="26351"/>
                    <a:pt x="26594" y="26324"/>
                  </a:cubicBezTo>
                  <a:cubicBezTo>
                    <a:pt x="26621" y="26270"/>
                    <a:pt x="26675" y="26216"/>
                    <a:pt x="26729" y="26162"/>
                  </a:cubicBezTo>
                  <a:cubicBezTo>
                    <a:pt x="26729" y="26162"/>
                    <a:pt x="26729" y="26162"/>
                    <a:pt x="26756" y="26135"/>
                  </a:cubicBezTo>
                  <a:cubicBezTo>
                    <a:pt x="29483" y="23246"/>
                    <a:pt x="30995" y="19466"/>
                    <a:pt x="30995" y="15497"/>
                  </a:cubicBezTo>
                  <a:cubicBezTo>
                    <a:pt x="30995" y="6966"/>
                    <a:pt x="24029" y="1"/>
                    <a:pt x="15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3" name="Google Shape;453;p48"/>
            <p:cNvSpPr/>
            <p:nvPr/>
          </p:nvSpPr>
          <p:spPr>
            <a:xfrm>
              <a:off x="6528725" y="3618475"/>
              <a:ext cx="394200" cy="61450"/>
            </a:xfrm>
            <a:custGeom>
              <a:rect b="b" l="l" r="r" t="t"/>
              <a:pathLst>
                <a:path extrusionOk="0" h="2458" w="15768">
                  <a:moveTo>
                    <a:pt x="0" y="1"/>
                  </a:moveTo>
                  <a:lnTo>
                    <a:pt x="0" y="2458"/>
                  </a:lnTo>
                  <a:lnTo>
                    <a:pt x="15767" y="2458"/>
                  </a:lnTo>
                  <a:lnTo>
                    <a:pt x="157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4" name="Google Shape;454;p48"/>
            <p:cNvSpPr/>
            <p:nvPr/>
          </p:nvSpPr>
          <p:spPr>
            <a:xfrm>
              <a:off x="6528725" y="3723100"/>
              <a:ext cx="394200" cy="61450"/>
            </a:xfrm>
            <a:custGeom>
              <a:rect b="b" l="l" r="r" t="t"/>
              <a:pathLst>
                <a:path extrusionOk="0" h="2458" w="15768">
                  <a:moveTo>
                    <a:pt x="0" y="0"/>
                  </a:moveTo>
                  <a:lnTo>
                    <a:pt x="0" y="2457"/>
                  </a:lnTo>
                  <a:lnTo>
                    <a:pt x="15767" y="2457"/>
                  </a:lnTo>
                  <a:lnTo>
                    <a:pt x="157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5" name="Google Shape;455;p48"/>
            <p:cNvSpPr/>
            <p:nvPr/>
          </p:nvSpPr>
          <p:spPr>
            <a:xfrm>
              <a:off x="6607675" y="3827725"/>
              <a:ext cx="236275" cy="61425"/>
            </a:xfrm>
            <a:custGeom>
              <a:rect b="b" l="l" r="r" t="t"/>
              <a:pathLst>
                <a:path extrusionOk="0" h="2457" w="9451">
                  <a:moveTo>
                    <a:pt x="1" y="0"/>
                  </a:moveTo>
                  <a:lnTo>
                    <a:pt x="1" y="2457"/>
                  </a:lnTo>
                  <a:lnTo>
                    <a:pt x="9450" y="2457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6" name="Google Shape;456;p48"/>
            <p:cNvSpPr/>
            <p:nvPr/>
          </p:nvSpPr>
          <p:spPr>
            <a:xfrm>
              <a:off x="6241850" y="3352550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5158" y="1"/>
                  </a:moveTo>
                  <a:lnTo>
                    <a:pt x="1" y="5157"/>
                  </a:lnTo>
                  <a:lnTo>
                    <a:pt x="1729" y="6912"/>
                  </a:lnTo>
                  <a:lnTo>
                    <a:pt x="6885" y="1728"/>
                  </a:lnTo>
                  <a:lnTo>
                    <a:pt x="515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7" name="Google Shape;457;p48"/>
            <p:cNvSpPr/>
            <p:nvPr/>
          </p:nvSpPr>
          <p:spPr>
            <a:xfrm>
              <a:off x="6071775" y="3010350"/>
              <a:ext cx="182925" cy="61450"/>
            </a:xfrm>
            <a:custGeom>
              <a:rect b="b" l="l" r="r" t="t"/>
              <a:pathLst>
                <a:path extrusionOk="0" h="2458" w="7317">
                  <a:moveTo>
                    <a:pt x="0" y="1"/>
                  </a:moveTo>
                  <a:lnTo>
                    <a:pt x="0" y="2457"/>
                  </a:lnTo>
                  <a:lnTo>
                    <a:pt x="7317" y="2457"/>
                  </a:lnTo>
                  <a:lnTo>
                    <a:pt x="73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8" name="Google Shape;458;p48"/>
            <p:cNvSpPr/>
            <p:nvPr/>
          </p:nvSpPr>
          <p:spPr>
            <a:xfrm>
              <a:off x="6241850" y="2556775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1729" y="1"/>
                  </a:moveTo>
                  <a:lnTo>
                    <a:pt x="1" y="1729"/>
                  </a:lnTo>
                  <a:lnTo>
                    <a:pt x="5158" y="6912"/>
                  </a:lnTo>
                  <a:lnTo>
                    <a:pt x="6885" y="5158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59" name="Google Shape;459;p48"/>
            <p:cNvSpPr/>
            <p:nvPr/>
          </p:nvSpPr>
          <p:spPr>
            <a:xfrm>
              <a:off x="6694750" y="2386700"/>
              <a:ext cx="62125" cy="182925"/>
            </a:xfrm>
            <a:custGeom>
              <a:rect b="b" l="l" r="r" t="t"/>
              <a:pathLst>
                <a:path extrusionOk="0" h="7317" w="2485">
                  <a:moveTo>
                    <a:pt x="1" y="0"/>
                  </a:moveTo>
                  <a:lnTo>
                    <a:pt x="1" y="7317"/>
                  </a:lnTo>
                  <a:lnTo>
                    <a:pt x="2485" y="7317"/>
                  </a:lnTo>
                  <a:lnTo>
                    <a:pt x="24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60" name="Google Shape;460;p48"/>
            <p:cNvSpPr/>
            <p:nvPr/>
          </p:nvSpPr>
          <p:spPr>
            <a:xfrm>
              <a:off x="7037625" y="2556775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5158" y="1"/>
                  </a:moveTo>
                  <a:lnTo>
                    <a:pt x="1" y="5158"/>
                  </a:lnTo>
                  <a:lnTo>
                    <a:pt x="1729" y="6912"/>
                  </a:lnTo>
                  <a:lnTo>
                    <a:pt x="6885" y="1729"/>
                  </a:lnTo>
                  <a:lnTo>
                    <a:pt x="515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61" name="Google Shape;461;p48"/>
            <p:cNvSpPr/>
            <p:nvPr/>
          </p:nvSpPr>
          <p:spPr>
            <a:xfrm>
              <a:off x="7196925" y="3010350"/>
              <a:ext cx="182925" cy="61450"/>
            </a:xfrm>
            <a:custGeom>
              <a:rect b="b" l="l" r="r" t="t"/>
              <a:pathLst>
                <a:path extrusionOk="0" h="2458" w="7317">
                  <a:moveTo>
                    <a:pt x="0" y="1"/>
                  </a:moveTo>
                  <a:lnTo>
                    <a:pt x="0" y="2457"/>
                  </a:lnTo>
                  <a:lnTo>
                    <a:pt x="7317" y="2457"/>
                  </a:lnTo>
                  <a:lnTo>
                    <a:pt x="73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62" name="Google Shape;462;p48"/>
            <p:cNvSpPr/>
            <p:nvPr/>
          </p:nvSpPr>
          <p:spPr>
            <a:xfrm>
              <a:off x="7037625" y="3352550"/>
              <a:ext cx="172150" cy="172825"/>
            </a:xfrm>
            <a:custGeom>
              <a:rect b="b" l="l" r="r" t="t"/>
              <a:pathLst>
                <a:path extrusionOk="0" h="6913" w="6886">
                  <a:moveTo>
                    <a:pt x="1729" y="1"/>
                  </a:moveTo>
                  <a:lnTo>
                    <a:pt x="1" y="1728"/>
                  </a:lnTo>
                  <a:lnTo>
                    <a:pt x="5158" y="6912"/>
                  </a:lnTo>
                  <a:lnTo>
                    <a:pt x="6885" y="5157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  <p:sp>
          <p:nvSpPr>
            <p:cNvPr id="463" name="Google Shape;463;p48"/>
            <p:cNvSpPr/>
            <p:nvPr/>
          </p:nvSpPr>
          <p:spPr>
            <a:xfrm>
              <a:off x="6584750" y="3015075"/>
              <a:ext cx="282150" cy="195075"/>
            </a:xfrm>
            <a:custGeom>
              <a:rect b="b" l="l" r="r" t="t"/>
              <a:pathLst>
                <a:path extrusionOk="0" h="7803" w="11286">
                  <a:moveTo>
                    <a:pt x="9557" y="1"/>
                  </a:moveTo>
                  <a:lnTo>
                    <a:pt x="5238" y="4320"/>
                  </a:lnTo>
                  <a:lnTo>
                    <a:pt x="1728" y="810"/>
                  </a:lnTo>
                  <a:lnTo>
                    <a:pt x="0" y="2565"/>
                  </a:lnTo>
                  <a:lnTo>
                    <a:pt x="5238" y="7803"/>
                  </a:lnTo>
                  <a:lnTo>
                    <a:pt x="11285" y="1755"/>
                  </a:lnTo>
                  <a:lnTo>
                    <a:pt x="95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endParaRPr>
            </a:p>
          </p:txBody>
        </p:sp>
      </p:grpSp>
      <p:sp>
        <p:nvSpPr>
          <p:cNvPr id="464" name="Google Shape;464;p48"/>
          <p:cNvSpPr txBox="1"/>
          <p:nvPr>
            <p:ph type="title"/>
          </p:nvPr>
        </p:nvSpPr>
        <p:spPr>
          <a:xfrm>
            <a:off x="568902" y="794900"/>
            <a:ext cx="4514100" cy="908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Problem Statement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/>
          </a:p>
        </p:txBody>
      </p:sp>
      <p:sp>
        <p:nvSpPr>
          <p:cNvPr id="465" name="Google Shape;465;p48"/>
          <p:cNvSpPr txBox="1"/>
          <p:nvPr>
            <p:ph idx="2" type="title"/>
          </p:nvPr>
        </p:nvSpPr>
        <p:spPr>
          <a:xfrm>
            <a:off x="568899" y="1772350"/>
            <a:ext cx="4354800" cy="1944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800"/>
              <a:t>Can a probit model using team performance metrics predict the likelihood of a winning season in Major League Baseball?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9"/>
          <p:cNvSpPr txBox="1"/>
          <p:nvPr>
            <p:ph idx="2" type="title"/>
          </p:nvPr>
        </p:nvSpPr>
        <p:spPr>
          <a:xfrm>
            <a:off x="1109875" y="1999175"/>
            <a:ext cx="5228400" cy="2494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Baseball is data driven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Identifies which metrics are actually predictive of success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Aligns with how MLB front offices make decisions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Where to invest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How do marginal changes in metrics affect </a:t>
            </a:r>
            <a:r>
              <a:rPr lang="en" sz="1800"/>
              <a:t>postseason</a:t>
            </a:r>
            <a:r>
              <a:rPr lang="en" sz="1800"/>
              <a:t> odds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471" name="Google Shape;471;p49"/>
          <p:cNvSpPr txBox="1"/>
          <p:nvPr>
            <p:ph type="title"/>
          </p:nvPr>
        </p:nvSpPr>
        <p:spPr>
          <a:xfrm>
            <a:off x="992650" y="881025"/>
            <a:ext cx="4695000" cy="862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Why is this important?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0"/>
          <p:cNvSpPr/>
          <p:nvPr/>
        </p:nvSpPr>
        <p:spPr>
          <a:xfrm>
            <a:off x="345400" y="2621850"/>
            <a:ext cx="2603700" cy="2529900"/>
          </a:xfrm>
          <a:prstGeom prst="snip1Rect">
            <a:avLst>
              <a:gd fmla="val 1783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77" name="Google Shape;477;p50"/>
          <p:cNvSpPr/>
          <p:nvPr/>
        </p:nvSpPr>
        <p:spPr>
          <a:xfrm>
            <a:off x="2933500" y="2621850"/>
            <a:ext cx="2588100" cy="2529900"/>
          </a:xfrm>
          <a:prstGeom prst="snip1Rect">
            <a:avLst>
              <a:gd fmla="val 1783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78" name="Google Shape;478;p50"/>
          <p:cNvSpPr/>
          <p:nvPr/>
        </p:nvSpPr>
        <p:spPr>
          <a:xfrm>
            <a:off x="5518725" y="2621850"/>
            <a:ext cx="2588100" cy="2529900"/>
          </a:xfrm>
          <a:prstGeom prst="snip1Rect">
            <a:avLst>
              <a:gd fmla="val 1783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79" name="Google Shape;479;p50"/>
          <p:cNvSpPr txBox="1"/>
          <p:nvPr>
            <p:ph idx="5" type="title"/>
          </p:nvPr>
        </p:nvSpPr>
        <p:spPr>
          <a:xfrm>
            <a:off x="3248112" y="3619500"/>
            <a:ext cx="1971600" cy="11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800"/>
              <a:t>Lahman database in R</a:t>
            </a:r>
            <a:endParaRPr sz="1800"/>
          </a:p>
          <a:p>
            <a:pPr indent="0" lvl="0" marL="0" rtl="0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/>
              <a:t>(Team level data)</a:t>
            </a:r>
            <a:endParaRPr sz="1600"/>
          </a:p>
        </p:txBody>
      </p:sp>
      <p:sp>
        <p:nvSpPr>
          <p:cNvPr id="480" name="Google Shape;480;p50"/>
          <p:cNvSpPr txBox="1"/>
          <p:nvPr>
            <p:ph idx="4" type="title"/>
          </p:nvPr>
        </p:nvSpPr>
        <p:spPr>
          <a:xfrm>
            <a:off x="3222225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Data</a:t>
            </a:r>
            <a:endParaRPr sz="2000"/>
          </a:p>
        </p:txBody>
      </p:sp>
      <p:sp>
        <p:nvSpPr>
          <p:cNvPr id="481" name="Google Shape;481;p50"/>
          <p:cNvSpPr txBox="1"/>
          <p:nvPr>
            <p:ph idx="2" type="title"/>
          </p:nvPr>
        </p:nvSpPr>
        <p:spPr>
          <a:xfrm>
            <a:off x="642250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Type of analysis</a:t>
            </a:r>
            <a:endParaRPr sz="2000"/>
          </a:p>
        </p:txBody>
      </p:sp>
      <p:sp>
        <p:nvSpPr>
          <p:cNvPr id="482" name="Google Shape;482;p50"/>
          <p:cNvSpPr txBox="1"/>
          <p:nvPr>
            <p:ph idx="3" type="title"/>
          </p:nvPr>
        </p:nvSpPr>
        <p:spPr>
          <a:xfrm>
            <a:off x="642250" y="3716350"/>
            <a:ext cx="1927500" cy="1113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800"/>
              <a:t>Probit Model</a:t>
            </a:r>
            <a:endParaRPr sz="1800"/>
          </a:p>
        </p:txBody>
      </p:sp>
      <p:sp>
        <p:nvSpPr>
          <p:cNvPr id="483" name="Google Shape;483;p50"/>
          <p:cNvSpPr txBox="1"/>
          <p:nvPr>
            <p:ph idx="6" type="title"/>
          </p:nvPr>
        </p:nvSpPr>
        <p:spPr>
          <a:xfrm>
            <a:off x="5807450" y="2940425"/>
            <a:ext cx="1927500" cy="5745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Game Metrics</a:t>
            </a:r>
            <a:endParaRPr/>
          </a:p>
        </p:txBody>
      </p:sp>
      <p:sp>
        <p:nvSpPr>
          <p:cNvPr id="484" name="Google Shape;484;p50"/>
          <p:cNvSpPr txBox="1"/>
          <p:nvPr>
            <p:ph idx="7" type="title"/>
          </p:nvPr>
        </p:nvSpPr>
        <p:spPr>
          <a:xfrm>
            <a:off x="5621975" y="3324250"/>
            <a:ext cx="2484900" cy="784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Runs Scored </a:t>
            </a:r>
            <a:r>
              <a:rPr lang="en" sz="1600"/>
              <a:t>(R)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Runs Allowed (R)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Home Runs (HR)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Earned Run Average (ERA)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Run Differential (RD)</a:t>
            </a:r>
            <a:endParaRPr sz="1600"/>
          </a:p>
        </p:txBody>
      </p:sp>
      <p:sp>
        <p:nvSpPr>
          <p:cNvPr id="485" name="Google Shape;485;p50"/>
          <p:cNvSpPr txBox="1"/>
          <p:nvPr/>
        </p:nvSpPr>
        <p:spPr>
          <a:xfrm>
            <a:off x="1294350" y="1140450"/>
            <a:ext cx="2743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486" name="Google Shape;486;p50"/>
          <p:cNvSpPr txBox="1"/>
          <p:nvPr>
            <p:ph idx="8" type="title"/>
          </p:nvPr>
        </p:nvSpPr>
        <p:spPr>
          <a:xfrm>
            <a:off x="459325" y="788000"/>
            <a:ext cx="4648200" cy="1039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600"/>
              <a:t>Data Information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1"/>
          <p:cNvSpPr/>
          <p:nvPr/>
        </p:nvSpPr>
        <p:spPr>
          <a:xfrm flipH="1" rot="10800000">
            <a:off x="-10550" y="-6150"/>
            <a:ext cx="4868700" cy="3121500"/>
          </a:xfrm>
          <a:prstGeom prst="snip1Rect">
            <a:avLst>
              <a:gd fmla="val 1783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rPr>
              <a:t> </a:t>
            </a:r>
            <a:endParaRPr>
              <a:solidFill>
                <a:schemeClr val="dk1"/>
              </a:solidFill>
              <a:latin typeface="Quantico"/>
              <a:ea typeface="Quantico"/>
              <a:cs typeface="Quantico"/>
              <a:sym typeface="Quantico"/>
            </a:endParaRPr>
          </a:p>
        </p:txBody>
      </p:sp>
      <p:sp>
        <p:nvSpPr>
          <p:cNvPr id="492" name="Google Shape;492;p51"/>
          <p:cNvSpPr txBox="1"/>
          <p:nvPr>
            <p:ph idx="4" type="title"/>
          </p:nvPr>
        </p:nvSpPr>
        <p:spPr>
          <a:xfrm>
            <a:off x="409500" y="401500"/>
            <a:ext cx="3748500" cy="1091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493" name="Google Shape;493;p51"/>
          <p:cNvSpPr/>
          <p:nvPr/>
        </p:nvSpPr>
        <p:spPr>
          <a:xfrm>
            <a:off x="1029025" y="3464825"/>
            <a:ext cx="4363500" cy="139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 Pitch 2024">
  <a:themeElements>
    <a:clrScheme name="Google Colours">
      <a:dk1>
        <a:srgbClr val="000000"/>
      </a:dk1>
      <a:lt1>
        <a:srgbClr val="182A43"/>
      </a:lt1>
      <a:dk2>
        <a:srgbClr val="253851"/>
      </a:dk2>
      <a:lt2>
        <a:srgbClr val="364D6C"/>
      </a:lt2>
      <a:accent1>
        <a:srgbClr val="4F6887"/>
      </a:accent1>
      <a:accent2>
        <a:srgbClr val="6C87A6"/>
      </a:accent2>
      <a:accent3>
        <a:srgbClr val="86A3C3"/>
      </a:accent3>
      <a:accent4>
        <a:srgbClr val="97C5EF"/>
      </a:accent4>
      <a:accent5>
        <a:srgbClr val="A7D4FF"/>
      </a:accent5>
      <a:accent6>
        <a:srgbClr val="BEDEFF"/>
      </a:accent6>
      <a:hlink>
        <a:srgbClr val="FFFFFF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