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Merriweather Sans"/>
      <p:regular r:id="rId10"/>
      <p:bold r:id="rId11"/>
      <p:italic r:id="rId12"/>
      <p:boldItalic r:id="rId13"/>
    </p:embeddedFont>
    <p:embeddedFont>
      <p:font typeface="Lato"/>
      <p:regular r:id="rId14"/>
      <p:bold r:id="rId15"/>
      <p:italic r:id="rId16"/>
      <p:boldItalic r:id="rId17"/>
    </p:embeddedFont>
    <p:embeddedFont>
      <p:font typeface="Bebas Neue"/>
      <p:regular r:id="rId18"/>
    </p:embeddedFont>
    <p:embeddedFont>
      <p:font typeface="Bitter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itter-bold.fntdata"/><Relationship Id="rId22" Type="http://schemas.openxmlformats.org/officeDocument/2006/relationships/font" Target="fonts/Bitter-boldItalic.fntdata"/><Relationship Id="rId21" Type="http://schemas.openxmlformats.org/officeDocument/2006/relationships/font" Target="fonts/Bitter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font" Target="fonts/MerriweatherSans-bold.fntdata"/><Relationship Id="rId10" Type="http://schemas.openxmlformats.org/officeDocument/2006/relationships/font" Target="fonts/MerriweatherSans-regular.fntdata"/><Relationship Id="rId13" Type="http://schemas.openxmlformats.org/officeDocument/2006/relationships/font" Target="fonts/MerriweatherSans-boldItalic.fntdata"/><Relationship Id="rId12" Type="http://schemas.openxmlformats.org/officeDocument/2006/relationships/font" Target="fonts/MerriweatherSans-italic.fntdata"/><Relationship Id="rId15" Type="http://schemas.openxmlformats.org/officeDocument/2006/relationships/font" Target="fonts/Lato-bold.fntdata"/><Relationship Id="rId14" Type="http://schemas.openxmlformats.org/officeDocument/2006/relationships/font" Target="fonts/Lato-regular.fntdata"/><Relationship Id="rId17" Type="http://schemas.openxmlformats.org/officeDocument/2006/relationships/font" Target="fonts/Lato-boldItalic.fntdata"/><Relationship Id="rId16" Type="http://schemas.openxmlformats.org/officeDocument/2006/relationships/font" Target="fonts/Lato-italic.fntdata"/><Relationship Id="rId19" Type="http://schemas.openxmlformats.org/officeDocument/2006/relationships/font" Target="fonts/Bitter-regular.fntdata"/><Relationship Id="rId18" Type="http://schemas.openxmlformats.org/officeDocument/2006/relationships/font" Target="fonts/Bebas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e6042aa838_1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e6042aa838_1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d4d593ca8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d4d593ca8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d4d593ca86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d4d593ca86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3d4d593ca86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3d4d593ca86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50">
                <a:solidFill>
                  <a:srgbClr val="143E63"/>
                </a:solidFill>
                <a:latin typeface="Lato"/>
                <a:ea typeface="Lato"/>
                <a:cs typeface="Lato"/>
                <a:sym typeface="Lato"/>
              </a:rPr>
              <a:t>Question</a:t>
            </a:r>
            <a:r>
              <a:rPr lang="en" sz="1650">
                <a:solidFill>
                  <a:srgbClr val="143E63"/>
                </a:solidFill>
                <a:latin typeface="Lato"/>
                <a:ea typeface="Lato"/>
                <a:cs typeface="Lato"/>
                <a:sym typeface="Lato"/>
              </a:rPr>
              <a:t>: How does math tutoring in 8th grade impact math EOG (End of Grade) test scores in 8th grade controlling for demographic characteristics and past performance?</a:t>
            </a:r>
            <a:endParaRPr sz="1650">
              <a:solidFill>
                <a:srgbClr val="143E6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254503" y="268253"/>
            <a:ext cx="8511300" cy="4594800"/>
            <a:chOff x="254503" y="268253"/>
            <a:chExt cx="8511300" cy="4594800"/>
          </a:xfrm>
        </p:grpSpPr>
        <p:sp>
          <p:nvSpPr>
            <p:cNvPr id="10" name="Google Shape;10;p2"/>
            <p:cNvSpPr/>
            <p:nvPr/>
          </p:nvSpPr>
          <p:spPr>
            <a:xfrm flipH="1" rot="10800000">
              <a:off x="254503" y="268253"/>
              <a:ext cx="8511300" cy="4594800"/>
            </a:xfrm>
            <a:prstGeom prst="snip1Rect">
              <a:avLst>
                <a:gd fmla="val 17909" name="adj"/>
              </a:avLst>
            </a:prstGeom>
            <a:solidFill>
              <a:schemeClr val="lt2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 rot="5400000">
              <a:off x="7940200" y="4038225"/>
              <a:ext cx="825900" cy="821100"/>
            </a:xfrm>
            <a:prstGeom prst="rtTriangle">
              <a:avLst/>
            </a:prstGeom>
            <a:solidFill>
              <a:schemeClr val="lt2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" name="Google Shape;12;p2"/>
          <p:cNvSpPr txBox="1"/>
          <p:nvPr>
            <p:ph type="ctrTitle"/>
          </p:nvPr>
        </p:nvSpPr>
        <p:spPr>
          <a:xfrm>
            <a:off x="1327775" y="1148463"/>
            <a:ext cx="6488400" cy="18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27800" y="2965875"/>
            <a:ext cx="6488400" cy="6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3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"/>
          <p:cNvSpPr txBox="1"/>
          <p:nvPr/>
        </p:nvSpPr>
        <p:spPr>
          <a:xfrm>
            <a:off x="7423500" y="280950"/>
            <a:ext cx="1228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Bitter"/>
              <a:ea typeface="Bitter"/>
              <a:cs typeface="Bitter"/>
              <a:sym typeface="Bitter"/>
            </a:endParaRPr>
          </a:p>
        </p:txBody>
      </p:sp>
      <p:sp>
        <p:nvSpPr>
          <p:cNvPr id="15" name="Google Shape;15;p2"/>
          <p:cNvSpPr txBox="1"/>
          <p:nvPr>
            <p:ph idx="2" type="title"/>
          </p:nvPr>
        </p:nvSpPr>
        <p:spPr>
          <a:xfrm>
            <a:off x="6829600" y="175525"/>
            <a:ext cx="1995900" cy="6165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/>
          <p:nvPr>
            <p:ph type="title"/>
          </p:nvPr>
        </p:nvSpPr>
        <p:spPr>
          <a:xfrm>
            <a:off x="1786950" y="1752749"/>
            <a:ext cx="5570100" cy="1326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hasCustomPrompt="1" idx="2" type="title"/>
          </p:nvPr>
        </p:nvSpPr>
        <p:spPr>
          <a:xfrm>
            <a:off x="2996550" y="535000"/>
            <a:ext cx="3150900" cy="1080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2391925" y="3078613"/>
            <a:ext cx="43602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 flipH="1" rot="10800000">
            <a:off x="376575" y="762340"/>
            <a:ext cx="8270780" cy="4048325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720000" y="1245950"/>
            <a:ext cx="7704000" cy="33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itter"/>
              <a:buAutoNum type="arabicPeriod"/>
              <a:defRPr sz="1250">
                <a:solidFill>
                  <a:schemeClr val="dk1"/>
                </a:solidFill>
              </a:defRPr>
            </a:lvl1pPr>
            <a:lvl2pPr indent="-3048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>
                <a:solidFill>
                  <a:schemeClr val="dk1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rabicPeriod"/>
              <a:defRPr>
                <a:solidFill>
                  <a:schemeClr val="dk1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alphaLcPeriod"/>
              <a:defRPr>
                <a:solidFill>
                  <a:schemeClr val="dk1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Condensed Light"/>
              <a:buAutoNum type="romanLcPeriod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715104" y="1212295"/>
            <a:ext cx="3669300" cy="33093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/>
          <p:nvPr/>
        </p:nvSpPr>
        <p:spPr>
          <a:xfrm flipH="1" rot="10800000">
            <a:off x="4702629" y="1212295"/>
            <a:ext cx="3669300" cy="33093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957400" y="1504025"/>
            <a:ext cx="3236700" cy="61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b="1" sz="1700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8" name="Google Shape;28;p5"/>
          <p:cNvSpPr txBox="1"/>
          <p:nvPr>
            <p:ph idx="2" type="subTitle"/>
          </p:nvPr>
        </p:nvSpPr>
        <p:spPr>
          <a:xfrm>
            <a:off x="4944925" y="1504025"/>
            <a:ext cx="3236700" cy="614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b="1" sz="1700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3" type="subTitle"/>
          </p:nvPr>
        </p:nvSpPr>
        <p:spPr>
          <a:xfrm>
            <a:off x="957350" y="2118125"/>
            <a:ext cx="3236700" cy="16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4" type="subTitle"/>
          </p:nvPr>
        </p:nvSpPr>
        <p:spPr>
          <a:xfrm>
            <a:off x="4944925" y="2118125"/>
            <a:ext cx="3236700" cy="16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idx="1" type="body"/>
          </p:nvPr>
        </p:nvSpPr>
        <p:spPr>
          <a:xfrm>
            <a:off x="998875" y="1423650"/>
            <a:ext cx="3731400" cy="29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/>
          <p:nvPr>
            <p:ph type="title"/>
          </p:nvPr>
        </p:nvSpPr>
        <p:spPr>
          <a:xfrm>
            <a:off x="1791050" y="843375"/>
            <a:ext cx="5665500" cy="34569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2069888" y="1000750"/>
            <a:ext cx="5092500" cy="8418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2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285688" y="2151750"/>
            <a:ext cx="4661100" cy="168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720000" y="3789500"/>
            <a:ext cx="7704000" cy="8190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subTitle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2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/>
          <p:nvPr/>
        </p:nvSpPr>
        <p:spPr>
          <a:xfrm flipH="1" rot="10800000">
            <a:off x="376575" y="762340"/>
            <a:ext cx="8270780" cy="4048325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3"/>
          <p:cNvSpPr txBox="1"/>
          <p:nvPr>
            <p:ph type="title"/>
          </p:nvPr>
        </p:nvSpPr>
        <p:spPr>
          <a:xfrm>
            <a:off x="1124737" y="1190975"/>
            <a:ext cx="2640000" cy="6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2" name="Google Shape;52;p13"/>
          <p:cNvSpPr txBox="1"/>
          <p:nvPr>
            <p:ph hasCustomPrompt="1" idx="2" type="title"/>
          </p:nvPr>
        </p:nvSpPr>
        <p:spPr>
          <a:xfrm>
            <a:off x="4069513" y="1246040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/>
          <p:nvPr>
            <p:ph idx="1" type="subTitle"/>
          </p:nvPr>
        </p:nvSpPr>
        <p:spPr>
          <a:xfrm>
            <a:off x="5379337" y="1168050"/>
            <a:ext cx="2385900" cy="6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3" type="title"/>
          </p:nvPr>
        </p:nvSpPr>
        <p:spPr>
          <a:xfrm>
            <a:off x="1124737" y="3306125"/>
            <a:ext cx="2640000" cy="6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" name="Google Shape;55;p13"/>
          <p:cNvSpPr txBox="1"/>
          <p:nvPr>
            <p:ph hasCustomPrompt="1" idx="4" type="title"/>
          </p:nvPr>
        </p:nvSpPr>
        <p:spPr>
          <a:xfrm>
            <a:off x="4069513" y="1957453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/>
          <p:nvPr>
            <p:ph idx="5" type="subTitle"/>
          </p:nvPr>
        </p:nvSpPr>
        <p:spPr>
          <a:xfrm>
            <a:off x="5379341" y="3300386"/>
            <a:ext cx="2385900" cy="6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6" type="title"/>
          </p:nvPr>
        </p:nvSpPr>
        <p:spPr>
          <a:xfrm>
            <a:off x="1124737" y="4011175"/>
            <a:ext cx="2640000" cy="6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8" name="Google Shape;58;p13"/>
          <p:cNvSpPr txBox="1"/>
          <p:nvPr>
            <p:ph hasCustomPrompt="1" idx="7" type="title"/>
          </p:nvPr>
        </p:nvSpPr>
        <p:spPr>
          <a:xfrm>
            <a:off x="4069513" y="3380378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/>
          <p:nvPr>
            <p:ph idx="8" type="subTitle"/>
          </p:nvPr>
        </p:nvSpPr>
        <p:spPr>
          <a:xfrm>
            <a:off x="5379341" y="4011175"/>
            <a:ext cx="2385900" cy="6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9" type="title"/>
          </p:nvPr>
        </p:nvSpPr>
        <p:spPr>
          <a:xfrm>
            <a:off x="1124737" y="2601075"/>
            <a:ext cx="2640000" cy="6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13"/>
          <p:cNvSpPr txBox="1"/>
          <p:nvPr>
            <p:ph hasCustomPrompt="1" idx="13" type="title"/>
          </p:nvPr>
        </p:nvSpPr>
        <p:spPr>
          <a:xfrm>
            <a:off x="4069513" y="4066190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/>
          <p:nvPr>
            <p:ph idx="14" type="subTitle"/>
          </p:nvPr>
        </p:nvSpPr>
        <p:spPr>
          <a:xfrm>
            <a:off x="5379341" y="2589614"/>
            <a:ext cx="2385900" cy="6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5" type="title"/>
          </p:nvPr>
        </p:nvSpPr>
        <p:spPr>
          <a:xfrm>
            <a:off x="1124737" y="1896025"/>
            <a:ext cx="2640000" cy="6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4" name="Google Shape;64;p13"/>
          <p:cNvSpPr txBox="1"/>
          <p:nvPr>
            <p:ph hasCustomPrompt="1" idx="16" type="title"/>
          </p:nvPr>
        </p:nvSpPr>
        <p:spPr>
          <a:xfrm>
            <a:off x="4069513" y="2668915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5" name="Google Shape;65;p13"/>
          <p:cNvSpPr txBox="1"/>
          <p:nvPr>
            <p:ph idx="17" type="subTitle"/>
          </p:nvPr>
        </p:nvSpPr>
        <p:spPr>
          <a:xfrm>
            <a:off x="5379341" y="1878825"/>
            <a:ext cx="2385900" cy="64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8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BLANK_1_2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>
            <p:ph type="title"/>
          </p:nvPr>
        </p:nvSpPr>
        <p:spPr>
          <a:xfrm>
            <a:off x="713175" y="2139075"/>
            <a:ext cx="2568000" cy="4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" name="Google Shape;70;p14"/>
          <p:cNvSpPr txBox="1"/>
          <p:nvPr>
            <p:ph hasCustomPrompt="1" idx="2" type="title"/>
          </p:nvPr>
        </p:nvSpPr>
        <p:spPr>
          <a:xfrm>
            <a:off x="1494675" y="1379428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1" name="Google Shape;71;p14"/>
          <p:cNvSpPr txBox="1"/>
          <p:nvPr>
            <p:ph idx="1" type="subTitle"/>
          </p:nvPr>
        </p:nvSpPr>
        <p:spPr>
          <a:xfrm>
            <a:off x="713175" y="2628209"/>
            <a:ext cx="256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3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4" type="title"/>
          </p:nvPr>
        </p:nvSpPr>
        <p:spPr>
          <a:xfrm>
            <a:off x="3294849" y="3271948"/>
            <a:ext cx="2568000" cy="4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4" name="Google Shape;74;p14"/>
          <p:cNvSpPr txBox="1"/>
          <p:nvPr>
            <p:ph hasCustomPrompt="1" idx="5" type="title"/>
          </p:nvPr>
        </p:nvSpPr>
        <p:spPr>
          <a:xfrm>
            <a:off x="4076349" y="2512365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5" name="Google Shape;75;p14"/>
          <p:cNvSpPr txBox="1"/>
          <p:nvPr>
            <p:ph idx="6" type="subTitle"/>
          </p:nvPr>
        </p:nvSpPr>
        <p:spPr>
          <a:xfrm>
            <a:off x="3294849" y="3761150"/>
            <a:ext cx="256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7" type="title"/>
          </p:nvPr>
        </p:nvSpPr>
        <p:spPr>
          <a:xfrm>
            <a:off x="5876524" y="2139025"/>
            <a:ext cx="2568000" cy="4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7" name="Google Shape;77;p14"/>
          <p:cNvSpPr txBox="1"/>
          <p:nvPr>
            <p:ph hasCustomPrompt="1" idx="8" type="title"/>
          </p:nvPr>
        </p:nvSpPr>
        <p:spPr>
          <a:xfrm>
            <a:off x="6658024" y="1379428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8" name="Google Shape;78;p14"/>
          <p:cNvSpPr txBox="1"/>
          <p:nvPr>
            <p:ph idx="9" type="subTitle"/>
          </p:nvPr>
        </p:nvSpPr>
        <p:spPr>
          <a:xfrm>
            <a:off x="5876524" y="2628209"/>
            <a:ext cx="2568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2">
  <p:cSld name="BLANK_1_2_1_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5"/>
          <p:cNvSpPr txBox="1"/>
          <p:nvPr>
            <p:ph type="title"/>
          </p:nvPr>
        </p:nvSpPr>
        <p:spPr>
          <a:xfrm>
            <a:off x="1907625" y="1262750"/>
            <a:ext cx="2568000" cy="4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2" name="Google Shape;82;p15"/>
          <p:cNvSpPr txBox="1"/>
          <p:nvPr>
            <p:ph hasCustomPrompt="1" idx="2" type="title"/>
          </p:nvPr>
        </p:nvSpPr>
        <p:spPr>
          <a:xfrm>
            <a:off x="709875" y="1262753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" name="Google Shape;83;p15"/>
          <p:cNvSpPr txBox="1"/>
          <p:nvPr>
            <p:ph idx="1" type="subTitle"/>
          </p:nvPr>
        </p:nvSpPr>
        <p:spPr>
          <a:xfrm>
            <a:off x="1907625" y="1751875"/>
            <a:ext cx="2568000" cy="5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5"/>
          <p:cNvSpPr txBox="1"/>
          <p:nvPr>
            <p:ph idx="3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5" name="Google Shape;85;p15"/>
          <p:cNvSpPr txBox="1"/>
          <p:nvPr>
            <p:ph idx="4" type="title"/>
          </p:nvPr>
        </p:nvSpPr>
        <p:spPr>
          <a:xfrm>
            <a:off x="5866125" y="1262750"/>
            <a:ext cx="2568000" cy="4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6" name="Google Shape;86;p15"/>
          <p:cNvSpPr txBox="1"/>
          <p:nvPr>
            <p:ph hasCustomPrompt="1" idx="5" type="title"/>
          </p:nvPr>
        </p:nvSpPr>
        <p:spPr>
          <a:xfrm>
            <a:off x="4668375" y="1262753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7" name="Google Shape;87;p15"/>
          <p:cNvSpPr txBox="1"/>
          <p:nvPr>
            <p:ph idx="6" type="subTitle"/>
          </p:nvPr>
        </p:nvSpPr>
        <p:spPr>
          <a:xfrm>
            <a:off x="5866125" y="1751875"/>
            <a:ext cx="2568000" cy="5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7" type="title"/>
          </p:nvPr>
        </p:nvSpPr>
        <p:spPr>
          <a:xfrm>
            <a:off x="1907625" y="2423800"/>
            <a:ext cx="2568000" cy="4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9" name="Google Shape;89;p15"/>
          <p:cNvSpPr txBox="1"/>
          <p:nvPr>
            <p:ph hasCustomPrompt="1" idx="8" type="title"/>
          </p:nvPr>
        </p:nvSpPr>
        <p:spPr>
          <a:xfrm>
            <a:off x="709875" y="2423803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0" name="Google Shape;90;p15"/>
          <p:cNvSpPr txBox="1"/>
          <p:nvPr>
            <p:ph idx="9" type="subTitle"/>
          </p:nvPr>
        </p:nvSpPr>
        <p:spPr>
          <a:xfrm>
            <a:off x="1907625" y="2912925"/>
            <a:ext cx="2568000" cy="5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3" type="title"/>
          </p:nvPr>
        </p:nvSpPr>
        <p:spPr>
          <a:xfrm>
            <a:off x="5866125" y="2423800"/>
            <a:ext cx="2568000" cy="4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2" name="Google Shape;92;p15"/>
          <p:cNvSpPr txBox="1"/>
          <p:nvPr>
            <p:ph hasCustomPrompt="1" idx="14" type="title"/>
          </p:nvPr>
        </p:nvSpPr>
        <p:spPr>
          <a:xfrm>
            <a:off x="4668375" y="2423803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" name="Google Shape;93;p15"/>
          <p:cNvSpPr txBox="1"/>
          <p:nvPr>
            <p:ph idx="15" type="subTitle"/>
          </p:nvPr>
        </p:nvSpPr>
        <p:spPr>
          <a:xfrm>
            <a:off x="5866125" y="2912925"/>
            <a:ext cx="2568000" cy="5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6" type="title"/>
          </p:nvPr>
        </p:nvSpPr>
        <p:spPr>
          <a:xfrm>
            <a:off x="1907625" y="3584850"/>
            <a:ext cx="2568000" cy="4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5" name="Google Shape;95;p15"/>
          <p:cNvSpPr txBox="1"/>
          <p:nvPr>
            <p:ph hasCustomPrompt="1" idx="17" type="title"/>
          </p:nvPr>
        </p:nvSpPr>
        <p:spPr>
          <a:xfrm>
            <a:off x="709875" y="3584853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5"/>
          <p:cNvSpPr txBox="1"/>
          <p:nvPr>
            <p:ph idx="18" type="subTitle"/>
          </p:nvPr>
        </p:nvSpPr>
        <p:spPr>
          <a:xfrm>
            <a:off x="1907625" y="4073975"/>
            <a:ext cx="2568000" cy="5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5"/>
          <p:cNvSpPr txBox="1"/>
          <p:nvPr>
            <p:ph idx="19" type="title"/>
          </p:nvPr>
        </p:nvSpPr>
        <p:spPr>
          <a:xfrm>
            <a:off x="5866125" y="3584850"/>
            <a:ext cx="2568000" cy="4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8" name="Google Shape;98;p15"/>
          <p:cNvSpPr txBox="1"/>
          <p:nvPr>
            <p:ph hasCustomPrompt="1" idx="20" type="title"/>
          </p:nvPr>
        </p:nvSpPr>
        <p:spPr>
          <a:xfrm>
            <a:off x="4668375" y="3584853"/>
            <a:ext cx="1005000" cy="534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9" name="Google Shape;99;p15"/>
          <p:cNvSpPr txBox="1"/>
          <p:nvPr>
            <p:ph idx="21" type="subTitle"/>
          </p:nvPr>
        </p:nvSpPr>
        <p:spPr>
          <a:xfrm>
            <a:off x="5866125" y="4073975"/>
            <a:ext cx="2568000" cy="53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solidFill>
          <a:schemeClr val="accent3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/>
          <p:nvPr>
            <p:ph type="title"/>
          </p:nvPr>
        </p:nvSpPr>
        <p:spPr>
          <a:xfrm>
            <a:off x="1566450" y="3450375"/>
            <a:ext cx="6011100" cy="741000"/>
          </a:xfrm>
          <a:prstGeom prst="rect">
            <a:avLst/>
          </a:prstGeom>
          <a:solidFill>
            <a:schemeClr val="dk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2" name="Google Shape;102;p16"/>
          <p:cNvSpPr txBox="1"/>
          <p:nvPr>
            <p:ph idx="1" type="subTitle"/>
          </p:nvPr>
        </p:nvSpPr>
        <p:spPr>
          <a:xfrm>
            <a:off x="1458125" y="1377875"/>
            <a:ext cx="6227700" cy="174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BLANK_1_1_1">
    <p:bg>
      <p:bgPr>
        <a:solidFill>
          <a:schemeClr val="dk2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7"/>
          <p:cNvGrpSpPr/>
          <p:nvPr/>
        </p:nvGrpSpPr>
        <p:grpSpPr>
          <a:xfrm>
            <a:off x="566158" y="537180"/>
            <a:ext cx="8011687" cy="4069155"/>
            <a:chOff x="254503" y="268253"/>
            <a:chExt cx="8511300" cy="4594800"/>
          </a:xfrm>
        </p:grpSpPr>
        <p:sp>
          <p:nvSpPr>
            <p:cNvPr id="105" name="Google Shape;105;p17"/>
            <p:cNvSpPr/>
            <p:nvPr/>
          </p:nvSpPr>
          <p:spPr>
            <a:xfrm flipH="1" rot="10800000">
              <a:off x="254503" y="268253"/>
              <a:ext cx="8511300" cy="4594800"/>
            </a:xfrm>
            <a:prstGeom prst="snip1Rect">
              <a:avLst>
                <a:gd fmla="val 17909" name="adj"/>
              </a:avLst>
            </a:prstGeom>
            <a:solidFill>
              <a:schemeClr val="lt2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7"/>
            <p:cNvSpPr/>
            <p:nvPr/>
          </p:nvSpPr>
          <p:spPr>
            <a:xfrm rot="5400000">
              <a:off x="7962550" y="4060577"/>
              <a:ext cx="825900" cy="776400"/>
            </a:xfrm>
            <a:prstGeom prst="rtTriangle">
              <a:avLst/>
            </a:prstGeom>
            <a:solidFill>
              <a:schemeClr val="lt2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7" name="Google Shape;107;p17"/>
          <p:cNvSpPr txBox="1"/>
          <p:nvPr>
            <p:ph type="title"/>
          </p:nvPr>
        </p:nvSpPr>
        <p:spPr>
          <a:xfrm>
            <a:off x="1854300" y="3241925"/>
            <a:ext cx="28905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8" name="Google Shape;108;p17"/>
          <p:cNvSpPr txBox="1"/>
          <p:nvPr>
            <p:ph idx="1" type="subTitle"/>
          </p:nvPr>
        </p:nvSpPr>
        <p:spPr>
          <a:xfrm>
            <a:off x="1201350" y="1373875"/>
            <a:ext cx="4196400" cy="1689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8"/>
          <p:cNvSpPr txBox="1"/>
          <p:nvPr>
            <p:ph idx="1" type="subTitle"/>
          </p:nvPr>
        </p:nvSpPr>
        <p:spPr>
          <a:xfrm>
            <a:off x="720000" y="1407500"/>
            <a:ext cx="5339700" cy="142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3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9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9"/>
          <p:cNvSpPr txBox="1"/>
          <p:nvPr>
            <p:ph idx="1" type="subTitle"/>
          </p:nvPr>
        </p:nvSpPr>
        <p:spPr>
          <a:xfrm>
            <a:off x="4570325" y="3686775"/>
            <a:ext cx="3321000" cy="8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3_1">
    <p:bg>
      <p:bgPr>
        <a:solidFill>
          <a:schemeClr val="accent3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20"/>
          <p:cNvGrpSpPr/>
          <p:nvPr/>
        </p:nvGrpSpPr>
        <p:grpSpPr>
          <a:xfrm>
            <a:off x="566158" y="537180"/>
            <a:ext cx="8011687" cy="4069155"/>
            <a:chOff x="254503" y="268253"/>
            <a:chExt cx="8511300" cy="4594800"/>
          </a:xfrm>
        </p:grpSpPr>
        <p:sp>
          <p:nvSpPr>
            <p:cNvPr id="119" name="Google Shape;119;p20"/>
            <p:cNvSpPr/>
            <p:nvPr/>
          </p:nvSpPr>
          <p:spPr>
            <a:xfrm flipH="1" rot="10800000">
              <a:off x="254503" y="268253"/>
              <a:ext cx="8511300" cy="4594800"/>
            </a:xfrm>
            <a:prstGeom prst="snip1Rect">
              <a:avLst>
                <a:gd fmla="val 17909" name="adj"/>
              </a:avLst>
            </a:prstGeom>
            <a:solidFill>
              <a:schemeClr val="lt2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20"/>
            <p:cNvSpPr/>
            <p:nvPr/>
          </p:nvSpPr>
          <p:spPr>
            <a:xfrm rot="5400000">
              <a:off x="7962550" y="4060577"/>
              <a:ext cx="825900" cy="776400"/>
            </a:xfrm>
            <a:prstGeom prst="rtTriangle">
              <a:avLst/>
            </a:prstGeom>
            <a:solidFill>
              <a:schemeClr val="lt2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1" name="Google Shape;121;p20"/>
          <p:cNvSpPr txBox="1"/>
          <p:nvPr>
            <p:ph type="title"/>
          </p:nvPr>
        </p:nvSpPr>
        <p:spPr>
          <a:xfrm>
            <a:off x="3578850" y="1453900"/>
            <a:ext cx="4392300" cy="8418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2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2" name="Google Shape;122;p20"/>
          <p:cNvSpPr txBox="1"/>
          <p:nvPr>
            <p:ph idx="1" type="subTitle"/>
          </p:nvPr>
        </p:nvSpPr>
        <p:spPr>
          <a:xfrm>
            <a:off x="3578861" y="2514500"/>
            <a:ext cx="4392300" cy="11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3_1_1">
    <p:bg>
      <p:bgPr>
        <a:solidFill>
          <a:schemeClr val="dk2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3805300" y="539500"/>
            <a:ext cx="4625400" cy="9162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2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5" name="Google Shape;125;p21"/>
          <p:cNvSpPr txBox="1"/>
          <p:nvPr>
            <p:ph idx="1" type="subTitle"/>
          </p:nvPr>
        </p:nvSpPr>
        <p:spPr>
          <a:xfrm>
            <a:off x="4033975" y="2051550"/>
            <a:ext cx="4168200" cy="20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Char char="●"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95959"/>
              </a:buClr>
              <a:buSzPts val="14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95959"/>
              </a:buClr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4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2"/>
          <p:cNvSpPr txBox="1"/>
          <p:nvPr>
            <p:ph idx="1" type="subTitle"/>
          </p:nvPr>
        </p:nvSpPr>
        <p:spPr>
          <a:xfrm>
            <a:off x="838650" y="1237775"/>
            <a:ext cx="3636900" cy="33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129" name="Google Shape;129;p22"/>
          <p:cNvSpPr txBox="1"/>
          <p:nvPr>
            <p:ph idx="2" type="subTitle"/>
          </p:nvPr>
        </p:nvSpPr>
        <p:spPr>
          <a:xfrm>
            <a:off x="4668375" y="1237775"/>
            <a:ext cx="3636900" cy="33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sp>
        <p:nvSpPr>
          <p:cNvPr id="130" name="Google Shape;130;p2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4_1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3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4" name="Google Shape;134;p23"/>
          <p:cNvSpPr txBox="1"/>
          <p:nvPr>
            <p:ph idx="2" type="title"/>
          </p:nvPr>
        </p:nvSpPr>
        <p:spPr>
          <a:xfrm>
            <a:off x="4843375" y="1479200"/>
            <a:ext cx="22779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5" name="Google Shape;135;p23"/>
          <p:cNvSpPr txBox="1"/>
          <p:nvPr>
            <p:ph idx="1" type="subTitle"/>
          </p:nvPr>
        </p:nvSpPr>
        <p:spPr>
          <a:xfrm>
            <a:off x="4843385" y="2082913"/>
            <a:ext cx="22779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3"/>
          <p:cNvSpPr txBox="1"/>
          <p:nvPr>
            <p:ph idx="3" type="title"/>
          </p:nvPr>
        </p:nvSpPr>
        <p:spPr>
          <a:xfrm>
            <a:off x="2022725" y="1479200"/>
            <a:ext cx="22779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7" name="Google Shape;137;p23"/>
          <p:cNvSpPr txBox="1"/>
          <p:nvPr>
            <p:ph idx="4" type="subTitle"/>
          </p:nvPr>
        </p:nvSpPr>
        <p:spPr>
          <a:xfrm>
            <a:off x="2022735" y="2082913"/>
            <a:ext cx="22779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3"/>
          <p:cNvSpPr txBox="1"/>
          <p:nvPr>
            <p:ph idx="5" type="title"/>
          </p:nvPr>
        </p:nvSpPr>
        <p:spPr>
          <a:xfrm>
            <a:off x="4843375" y="3021084"/>
            <a:ext cx="22779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9" name="Google Shape;139;p23"/>
          <p:cNvSpPr txBox="1"/>
          <p:nvPr>
            <p:ph idx="6" type="subTitle"/>
          </p:nvPr>
        </p:nvSpPr>
        <p:spPr>
          <a:xfrm>
            <a:off x="4843385" y="3624779"/>
            <a:ext cx="22779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3"/>
          <p:cNvSpPr txBox="1"/>
          <p:nvPr>
            <p:ph idx="7" type="title"/>
          </p:nvPr>
        </p:nvSpPr>
        <p:spPr>
          <a:xfrm>
            <a:off x="2022725" y="3021084"/>
            <a:ext cx="22779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1" name="Google Shape;141;p23"/>
          <p:cNvSpPr txBox="1"/>
          <p:nvPr>
            <p:ph idx="8" type="subTitle"/>
          </p:nvPr>
        </p:nvSpPr>
        <p:spPr>
          <a:xfrm>
            <a:off x="2022735" y="3624779"/>
            <a:ext cx="22779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4_1_2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5" name="Google Shape;145;p24"/>
          <p:cNvSpPr txBox="1"/>
          <p:nvPr>
            <p:ph idx="2" type="title"/>
          </p:nvPr>
        </p:nvSpPr>
        <p:spPr>
          <a:xfrm>
            <a:off x="6053526" y="3056575"/>
            <a:ext cx="19152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6" name="Google Shape;146;p24"/>
          <p:cNvSpPr txBox="1"/>
          <p:nvPr>
            <p:ph idx="1" type="subTitle"/>
          </p:nvPr>
        </p:nvSpPr>
        <p:spPr>
          <a:xfrm>
            <a:off x="6053525" y="3330775"/>
            <a:ext cx="19152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4"/>
          <p:cNvSpPr txBox="1"/>
          <p:nvPr>
            <p:ph idx="3" type="title"/>
          </p:nvPr>
        </p:nvSpPr>
        <p:spPr>
          <a:xfrm>
            <a:off x="1175251" y="3056575"/>
            <a:ext cx="19152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48" name="Google Shape;148;p24"/>
          <p:cNvSpPr txBox="1"/>
          <p:nvPr>
            <p:ph idx="4" type="subTitle"/>
          </p:nvPr>
        </p:nvSpPr>
        <p:spPr>
          <a:xfrm>
            <a:off x="1175250" y="3330775"/>
            <a:ext cx="19152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4"/>
          <p:cNvSpPr txBox="1"/>
          <p:nvPr>
            <p:ph idx="5" type="title"/>
          </p:nvPr>
        </p:nvSpPr>
        <p:spPr>
          <a:xfrm>
            <a:off x="6053526" y="1773288"/>
            <a:ext cx="19152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0" name="Google Shape;150;p24"/>
          <p:cNvSpPr txBox="1"/>
          <p:nvPr>
            <p:ph idx="6" type="subTitle"/>
          </p:nvPr>
        </p:nvSpPr>
        <p:spPr>
          <a:xfrm>
            <a:off x="6053525" y="2047488"/>
            <a:ext cx="19152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7" type="title"/>
          </p:nvPr>
        </p:nvSpPr>
        <p:spPr>
          <a:xfrm>
            <a:off x="1175251" y="1773288"/>
            <a:ext cx="19152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2" name="Google Shape;152;p24"/>
          <p:cNvSpPr txBox="1"/>
          <p:nvPr>
            <p:ph idx="8" type="subTitle"/>
          </p:nvPr>
        </p:nvSpPr>
        <p:spPr>
          <a:xfrm>
            <a:off x="1175250" y="2047488"/>
            <a:ext cx="19152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ive columns">
  <p:cSld name="CUSTOM_4_1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6" name="Google Shape;156;p25"/>
          <p:cNvSpPr txBox="1"/>
          <p:nvPr>
            <p:ph idx="2" type="title"/>
          </p:nvPr>
        </p:nvSpPr>
        <p:spPr>
          <a:xfrm>
            <a:off x="3512395" y="1511500"/>
            <a:ext cx="21192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7" name="Google Shape;157;p25"/>
          <p:cNvSpPr txBox="1"/>
          <p:nvPr>
            <p:ph idx="1" type="subTitle"/>
          </p:nvPr>
        </p:nvSpPr>
        <p:spPr>
          <a:xfrm>
            <a:off x="3512400" y="2115215"/>
            <a:ext cx="21192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5"/>
          <p:cNvSpPr txBox="1"/>
          <p:nvPr>
            <p:ph idx="3" type="title"/>
          </p:nvPr>
        </p:nvSpPr>
        <p:spPr>
          <a:xfrm>
            <a:off x="985300" y="1511500"/>
            <a:ext cx="21192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9" name="Google Shape;159;p25"/>
          <p:cNvSpPr txBox="1"/>
          <p:nvPr>
            <p:ph idx="4" type="subTitle"/>
          </p:nvPr>
        </p:nvSpPr>
        <p:spPr>
          <a:xfrm>
            <a:off x="985297" y="2115390"/>
            <a:ext cx="21192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5"/>
          <p:cNvSpPr txBox="1"/>
          <p:nvPr>
            <p:ph idx="5" type="title"/>
          </p:nvPr>
        </p:nvSpPr>
        <p:spPr>
          <a:xfrm>
            <a:off x="6039490" y="1511500"/>
            <a:ext cx="21192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1" name="Google Shape;161;p25"/>
          <p:cNvSpPr txBox="1"/>
          <p:nvPr>
            <p:ph idx="6" type="subTitle"/>
          </p:nvPr>
        </p:nvSpPr>
        <p:spPr>
          <a:xfrm>
            <a:off x="6039503" y="2115215"/>
            <a:ext cx="21192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5"/>
          <p:cNvSpPr txBox="1"/>
          <p:nvPr>
            <p:ph idx="7" type="title"/>
          </p:nvPr>
        </p:nvSpPr>
        <p:spPr>
          <a:xfrm>
            <a:off x="2251998" y="2970241"/>
            <a:ext cx="21192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3" name="Google Shape;163;p25"/>
          <p:cNvSpPr txBox="1"/>
          <p:nvPr>
            <p:ph idx="8" type="subTitle"/>
          </p:nvPr>
        </p:nvSpPr>
        <p:spPr>
          <a:xfrm>
            <a:off x="2252006" y="3573975"/>
            <a:ext cx="21192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5"/>
          <p:cNvSpPr txBox="1"/>
          <p:nvPr>
            <p:ph idx="9" type="title"/>
          </p:nvPr>
        </p:nvSpPr>
        <p:spPr>
          <a:xfrm>
            <a:off x="4779094" y="2970241"/>
            <a:ext cx="21192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5" name="Google Shape;165;p25"/>
          <p:cNvSpPr txBox="1"/>
          <p:nvPr>
            <p:ph idx="13" type="subTitle"/>
          </p:nvPr>
        </p:nvSpPr>
        <p:spPr>
          <a:xfrm>
            <a:off x="4779109" y="3573975"/>
            <a:ext cx="2119200" cy="60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/>
          <p:nvPr/>
        </p:nvSpPr>
        <p:spPr>
          <a:xfrm flipH="1" rot="10800000">
            <a:off x="5914714" y="1264282"/>
            <a:ext cx="2513400" cy="3255873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6"/>
          <p:cNvSpPr/>
          <p:nvPr/>
        </p:nvSpPr>
        <p:spPr>
          <a:xfrm flipH="1" rot="10800000">
            <a:off x="3314914" y="1264270"/>
            <a:ext cx="2513400" cy="3255873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6"/>
          <p:cNvSpPr txBox="1"/>
          <p:nvPr>
            <p:ph idx="1" type="subTitle"/>
          </p:nvPr>
        </p:nvSpPr>
        <p:spPr>
          <a:xfrm>
            <a:off x="6041625" y="2321975"/>
            <a:ext cx="2277600" cy="132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6"/>
          <p:cNvSpPr/>
          <p:nvPr/>
        </p:nvSpPr>
        <p:spPr>
          <a:xfrm flipH="1" rot="10800000">
            <a:off x="715101" y="1264282"/>
            <a:ext cx="2513400" cy="3255873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6"/>
          <p:cNvSpPr txBox="1"/>
          <p:nvPr>
            <p:ph type="title"/>
          </p:nvPr>
        </p:nvSpPr>
        <p:spPr>
          <a:xfrm>
            <a:off x="818375" y="1392625"/>
            <a:ext cx="2277600" cy="63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2" name="Google Shape;172;p26"/>
          <p:cNvSpPr txBox="1"/>
          <p:nvPr>
            <p:ph idx="2" type="subTitle"/>
          </p:nvPr>
        </p:nvSpPr>
        <p:spPr>
          <a:xfrm>
            <a:off x="818375" y="2321975"/>
            <a:ext cx="2277600" cy="132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6"/>
          <p:cNvSpPr txBox="1"/>
          <p:nvPr>
            <p:ph idx="3" type="title"/>
          </p:nvPr>
        </p:nvSpPr>
        <p:spPr>
          <a:xfrm>
            <a:off x="3429988" y="1392625"/>
            <a:ext cx="2277600" cy="63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4" name="Google Shape;174;p26"/>
          <p:cNvSpPr txBox="1"/>
          <p:nvPr>
            <p:ph idx="4" type="subTitle"/>
          </p:nvPr>
        </p:nvSpPr>
        <p:spPr>
          <a:xfrm>
            <a:off x="3429988" y="2322009"/>
            <a:ext cx="2277600" cy="132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7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6"/>
          <p:cNvSpPr txBox="1"/>
          <p:nvPr>
            <p:ph idx="5" type="title"/>
          </p:nvPr>
        </p:nvSpPr>
        <p:spPr>
          <a:xfrm>
            <a:off x="6041625" y="1392625"/>
            <a:ext cx="2277600" cy="63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76" name="Google Shape;176;p26"/>
          <p:cNvSpPr txBox="1"/>
          <p:nvPr>
            <p:ph idx="6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0" name="Google Shape;180;p27"/>
          <p:cNvSpPr txBox="1"/>
          <p:nvPr>
            <p:ph idx="2" type="title"/>
          </p:nvPr>
        </p:nvSpPr>
        <p:spPr>
          <a:xfrm>
            <a:off x="1027455" y="2770575"/>
            <a:ext cx="21462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1" name="Google Shape;181;p27"/>
          <p:cNvSpPr txBox="1"/>
          <p:nvPr>
            <p:ph idx="1" type="subTitle"/>
          </p:nvPr>
        </p:nvSpPr>
        <p:spPr>
          <a:xfrm>
            <a:off x="1027455" y="3044775"/>
            <a:ext cx="2146200" cy="8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27"/>
          <p:cNvSpPr txBox="1"/>
          <p:nvPr>
            <p:ph idx="3" type="title"/>
          </p:nvPr>
        </p:nvSpPr>
        <p:spPr>
          <a:xfrm>
            <a:off x="3498904" y="2770575"/>
            <a:ext cx="21462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3" name="Google Shape;183;p27"/>
          <p:cNvSpPr txBox="1"/>
          <p:nvPr>
            <p:ph idx="4" type="subTitle"/>
          </p:nvPr>
        </p:nvSpPr>
        <p:spPr>
          <a:xfrm>
            <a:off x="3498904" y="3044775"/>
            <a:ext cx="2146200" cy="8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27"/>
          <p:cNvSpPr txBox="1"/>
          <p:nvPr>
            <p:ph idx="5" type="title"/>
          </p:nvPr>
        </p:nvSpPr>
        <p:spPr>
          <a:xfrm>
            <a:off x="5970342" y="2770575"/>
            <a:ext cx="21462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5" name="Google Shape;185;p27"/>
          <p:cNvSpPr txBox="1"/>
          <p:nvPr>
            <p:ph idx="6" type="subTitle"/>
          </p:nvPr>
        </p:nvSpPr>
        <p:spPr>
          <a:xfrm>
            <a:off x="5970342" y="3044775"/>
            <a:ext cx="2146200" cy="8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BLANK_1_1_1_2_1_1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9" name="Google Shape;189;p28"/>
          <p:cNvSpPr txBox="1"/>
          <p:nvPr>
            <p:ph idx="2" type="title"/>
          </p:nvPr>
        </p:nvSpPr>
        <p:spPr>
          <a:xfrm>
            <a:off x="3024275" y="1333625"/>
            <a:ext cx="41934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0" name="Google Shape;190;p28"/>
          <p:cNvSpPr txBox="1"/>
          <p:nvPr>
            <p:ph idx="1" type="subTitle"/>
          </p:nvPr>
        </p:nvSpPr>
        <p:spPr>
          <a:xfrm>
            <a:off x="3024275" y="1607825"/>
            <a:ext cx="419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8"/>
          <p:cNvSpPr txBox="1"/>
          <p:nvPr>
            <p:ph idx="3" type="title"/>
          </p:nvPr>
        </p:nvSpPr>
        <p:spPr>
          <a:xfrm>
            <a:off x="3024275" y="2489250"/>
            <a:ext cx="41934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2" name="Google Shape;192;p28"/>
          <p:cNvSpPr txBox="1"/>
          <p:nvPr>
            <p:ph idx="4" type="subTitle"/>
          </p:nvPr>
        </p:nvSpPr>
        <p:spPr>
          <a:xfrm>
            <a:off x="3024275" y="2763450"/>
            <a:ext cx="419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8"/>
          <p:cNvSpPr txBox="1"/>
          <p:nvPr>
            <p:ph idx="5" type="title"/>
          </p:nvPr>
        </p:nvSpPr>
        <p:spPr>
          <a:xfrm>
            <a:off x="3024275" y="3644875"/>
            <a:ext cx="4193400" cy="2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17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4" name="Google Shape;194;p28"/>
          <p:cNvSpPr txBox="1"/>
          <p:nvPr>
            <p:ph idx="6" type="subTitle"/>
          </p:nvPr>
        </p:nvSpPr>
        <p:spPr>
          <a:xfrm>
            <a:off x="3024275" y="3919075"/>
            <a:ext cx="4193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9"/>
          <p:cNvSpPr/>
          <p:nvPr/>
        </p:nvSpPr>
        <p:spPr>
          <a:xfrm flipH="1" rot="10800000">
            <a:off x="376575" y="762340"/>
            <a:ext cx="8270780" cy="4048325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9"/>
          <p:cNvSpPr txBox="1"/>
          <p:nvPr>
            <p:ph type="title"/>
          </p:nvPr>
        </p:nvSpPr>
        <p:spPr>
          <a:xfrm>
            <a:off x="2043600" y="1449850"/>
            <a:ext cx="2304900" cy="40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98" name="Google Shape;198;p29"/>
          <p:cNvSpPr txBox="1"/>
          <p:nvPr>
            <p:ph idx="1" type="subTitle"/>
          </p:nvPr>
        </p:nvSpPr>
        <p:spPr>
          <a:xfrm>
            <a:off x="2043600" y="1854850"/>
            <a:ext cx="2304900" cy="8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29"/>
          <p:cNvSpPr txBox="1"/>
          <p:nvPr>
            <p:ph idx="2" type="title"/>
          </p:nvPr>
        </p:nvSpPr>
        <p:spPr>
          <a:xfrm>
            <a:off x="5795100" y="1449850"/>
            <a:ext cx="2304900" cy="40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00" name="Google Shape;200;p29"/>
          <p:cNvSpPr txBox="1"/>
          <p:nvPr>
            <p:ph idx="3" type="subTitle"/>
          </p:nvPr>
        </p:nvSpPr>
        <p:spPr>
          <a:xfrm>
            <a:off x="5795100" y="1854850"/>
            <a:ext cx="2304900" cy="8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29"/>
          <p:cNvSpPr txBox="1"/>
          <p:nvPr>
            <p:ph idx="4" type="title"/>
          </p:nvPr>
        </p:nvSpPr>
        <p:spPr>
          <a:xfrm>
            <a:off x="2043600" y="3001150"/>
            <a:ext cx="2304900" cy="40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02" name="Google Shape;202;p29"/>
          <p:cNvSpPr txBox="1"/>
          <p:nvPr>
            <p:ph idx="5" type="subTitle"/>
          </p:nvPr>
        </p:nvSpPr>
        <p:spPr>
          <a:xfrm>
            <a:off x="2043600" y="3406150"/>
            <a:ext cx="2304900" cy="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29"/>
          <p:cNvSpPr txBox="1"/>
          <p:nvPr>
            <p:ph idx="6" type="title"/>
          </p:nvPr>
        </p:nvSpPr>
        <p:spPr>
          <a:xfrm>
            <a:off x="5795100" y="3001150"/>
            <a:ext cx="2304900" cy="40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04" name="Google Shape;204;p29"/>
          <p:cNvSpPr txBox="1"/>
          <p:nvPr>
            <p:ph idx="7" type="subTitle"/>
          </p:nvPr>
        </p:nvSpPr>
        <p:spPr>
          <a:xfrm>
            <a:off x="5795100" y="3406150"/>
            <a:ext cx="2304900" cy="7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9"/>
          <p:cNvSpPr txBox="1"/>
          <p:nvPr>
            <p:ph idx="8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0"/>
          <p:cNvSpPr txBox="1"/>
          <p:nvPr>
            <p:ph type="title"/>
          </p:nvPr>
        </p:nvSpPr>
        <p:spPr>
          <a:xfrm>
            <a:off x="720000" y="1429163"/>
            <a:ext cx="23055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6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09" name="Google Shape;209;p30"/>
          <p:cNvSpPr txBox="1"/>
          <p:nvPr>
            <p:ph idx="1" type="subTitle"/>
          </p:nvPr>
        </p:nvSpPr>
        <p:spPr>
          <a:xfrm>
            <a:off x="825150" y="2109263"/>
            <a:ext cx="2095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0"/>
          <p:cNvSpPr txBox="1"/>
          <p:nvPr>
            <p:ph idx="2" type="title"/>
          </p:nvPr>
        </p:nvSpPr>
        <p:spPr>
          <a:xfrm>
            <a:off x="3419269" y="1429163"/>
            <a:ext cx="23055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6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11" name="Google Shape;211;p30"/>
          <p:cNvSpPr txBox="1"/>
          <p:nvPr>
            <p:ph idx="3" type="subTitle"/>
          </p:nvPr>
        </p:nvSpPr>
        <p:spPr>
          <a:xfrm>
            <a:off x="3524424" y="2109263"/>
            <a:ext cx="2095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30"/>
          <p:cNvSpPr txBox="1"/>
          <p:nvPr>
            <p:ph idx="4" type="title"/>
          </p:nvPr>
        </p:nvSpPr>
        <p:spPr>
          <a:xfrm>
            <a:off x="720000" y="3084650"/>
            <a:ext cx="23055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6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13" name="Google Shape;213;p30"/>
          <p:cNvSpPr txBox="1"/>
          <p:nvPr>
            <p:ph idx="5" type="subTitle"/>
          </p:nvPr>
        </p:nvSpPr>
        <p:spPr>
          <a:xfrm>
            <a:off x="825150" y="3764750"/>
            <a:ext cx="2095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0"/>
          <p:cNvSpPr txBox="1"/>
          <p:nvPr>
            <p:ph idx="6" type="title"/>
          </p:nvPr>
        </p:nvSpPr>
        <p:spPr>
          <a:xfrm>
            <a:off x="3419269" y="3084650"/>
            <a:ext cx="23055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6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15" name="Google Shape;215;p30"/>
          <p:cNvSpPr txBox="1"/>
          <p:nvPr>
            <p:ph idx="7" type="subTitle"/>
          </p:nvPr>
        </p:nvSpPr>
        <p:spPr>
          <a:xfrm>
            <a:off x="3524424" y="3764750"/>
            <a:ext cx="2095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30"/>
          <p:cNvSpPr txBox="1"/>
          <p:nvPr>
            <p:ph idx="8" type="title"/>
          </p:nvPr>
        </p:nvSpPr>
        <p:spPr>
          <a:xfrm>
            <a:off x="6118545" y="1429163"/>
            <a:ext cx="23055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6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17" name="Google Shape;217;p30"/>
          <p:cNvSpPr txBox="1"/>
          <p:nvPr>
            <p:ph idx="9" type="subTitle"/>
          </p:nvPr>
        </p:nvSpPr>
        <p:spPr>
          <a:xfrm>
            <a:off x="6223700" y="2109263"/>
            <a:ext cx="2095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30"/>
          <p:cNvSpPr txBox="1"/>
          <p:nvPr>
            <p:ph idx="13" type="title"/>
          </p:nvPr>
        </p:nvSpPr>
        <p:spPr>
          <a:xfrm>
            <a:off x="6118545" y="3084650"/>
            <a:ext cx="2305500" cy="527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6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1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19" name="Google Shape;219;p30"/>
          <p:cNvSpPr txBox="1"/>
          <p:nvPr>
            <p:ph idx="14" type="subTitle"/>
          </p:nvPr>
        </p:nvSpPr>
        <p:spPr>
          <a:xfrm>
            <a:off x="6223700" y="3764750"/>
            <a:ext cx="2095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30"/>
          <p:cNvSpPr txBox="1"/>
          <p:nvPr>
            <p:ph idx="15"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bg>
      <p:bgPr>
        <a:solidFill>
          <a:schemeClr val="accent3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1"/>
          <p:cNvSpPr txBox="1"/>
          <p:nvPr>
            <p:ph hasCustomPrompt="1" type="title"/>
          </p:nvPr>
        </p:nvSpPr>
        <p:spPr>
          <a:xfrm>
            <a:off x="2325250" y="735175"/>
            <a:ext cx="4493400" cy="61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23" name="Google Shape;223;p31"/>
          <p:cNvSpPr txBox="1"/>
          <p:nvPr>
            <p:ph idx="1" type="subTitle"/>
          </p:nvPr>
        </p:nvSpPr>
        <p:spPr>
          <a:xfrm>
            <a:off x="2325250" y="1276954"/>
            <a:ext cx="4493400" cy="36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31"/>
          <p:cNvSpPr txBox="1"/>
          <p:nvPr>
            <p:ph hasCustomPrompt="1" idx="2" type="title"/>
          </p:nvPr>
        </p:nvSpPr>
        <p:spPr>
          <a:xfrm>
            <a:off x="2325250" y="2174935"/>
            <a:ext cx="4493400" cy="61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25" name="Google Shape;225;p31"/>
          <p:cNvSpPr txBox="1"/>
          <p:nvPr>
            <p:ph idx="3" type="subTitle"/>
          </p:nvPr>
        </p:nvSpPr>
        <p:spPr>
          <a:xfrm>
            <a:off x="2325250" y="2708893"/>
            <a:ext cx="4493400" cy="35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31"/>
          <p:cNvSpPr txBox="1"/>
          <p:nvPr>
            <p:ph hasCustomPrompt="1" idx="4" type="title"/>
          </p:nvPr>
        </p:nvSpPr>
        <p:spPr>
          <a:xfrm>
            <a:off x="2325250" y="3524005"/>
            <a:ext cx="4493400" cy="615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27" name="Google Shape;227;p31"/>
          <p:cNvSpPr txBox="1"/>
          <p:nvPr>
            <p:ph idx="5" type="subTitle"/>
          </p:nvPr>
        </p:nvSpPr>
        <p:spPr>
          <a:xfrm>
            <a:off x="2325250" y="4063100"/>
            <a:ext cx="4493400" cy="3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bg>
      <p:bgPr>
        <a:solidFill>
          <a:schemeClr val="dk2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 txBox="1"/>
          <p:nvPr>
            <p:ph hasCustomPrompt="1" type="title"/>
          </p:nvPr>
        </p:nvSpPr>
        <p:spPr>
          <a:xfrm>
            <a:off x="937682" y="950800"/>
            <a:ext cx="4290900" cy="61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0" name="Google Shape;230;p32"/>
          <p:cNvSpPr txBox="1"/>
          <p:nvPr>
            <p:ph idx="1" type="subTitle"/>
          </p:nvPr>
        </p:nvSpPr>
        <p:spPr>
          <a:xfrm>
            <a:off x="937682" y="1568804"/>
            <a:ext cx="4290900" cy="36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32"/>
          <p:cNvSpPr txBox="1"/>
          <p:nvPr>
            <p:ph hasCustomPrompt="1" idx="2" type="title"/>
          </p:nvPr>
        </p:nvSpPr>
        <p:spPr>
          <a:xfrm>
            <a:off x="3915109" y="3213500"/>
            <a:ext cx="4290900" cy="61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2" name="Google Shape;232;p32"/>
          <p:cNvSpPr txBox="1"/>
          <p:nvPr>
            <p:ph idx="3" type="subTitle"/>
          </p:nvPr>
        </p:nvSpPr>
        <p:spPr>
          <a:xfrm>
            <a:off x="3915109" y="3831504"/>
            <a:ext cx="4290900" cy="36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2">
  <p:cSld name="BLANK_1_1_1_1_1_1_3_1">
    <p:bg>
      <p:bgPr>
        <a:solidFill>
          <a:schemeClr val="accent3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"/>
          <p:cNvSpPr txBox="1"/>
          <p:nvPr>
            <p:ph hasCustomPrompt="1" type="title"/>
          </p:nvPr>
        </p:nvSpPr>
        <p:spPr>
          <a:xfrm>
            <a:off x="886024" y="1125025"/>
            <a:ext cx="3298500" cy="61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5" name="Google Shape;235;p33"/>
          <p:cNvSpPr txBox="1"/>
          <p:nvPr>
            <p:ph idx="1" type="subTitle"/>
          </p:nvPr>
        </p:nvSpPr>
        <p:spPr>
          <a:xfrm>
            <a:off x="886024" y="1743029"/>
            <a:ext cx="3298500" cy="36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3"/>
          <p:cNvSpPr txBox="1"/>
          <p:nvPr>
            <p:ph hasCustomPrompt="1" idx="2" type="title"/>
          </p:nvPr>
        </p:nvSpPr>
        <p:spPr>
          <a:xfrm>
            <a:off x="4959474" y="1125025"/>
            <a:ext cx="3298500" cy="61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7" name="Google Shape;237;p33"/>
          <p:cNvSpPr txBox="1"/>
          <p:nvPr>
            <p:ph idx="3" type="subTitle"/>
          </p:nvPr>
        </p:nvSpPr>
        <p:spPr>
          <a:xfrm>
            <a:off x="4959474" y="1743029"/>
            <a:ext cx="3298500" cy="36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33"/>
          <p:cNvSpPr txBox="1"/>
          <p:nvPr>
            <p:ph hasCustomPrompt="1" idx="4" type="title"/>
          </p:nvPr>
        </p:nvSpPr>
        <p:spPr>
          <a:xfrm>
            <a:off x="886024" y="3039275"/>
            <a:ext cx="3298500" cy="61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39" name="Google Shape;239;p33"/>
          <p:cNvSpPr txBox="1"/>
          <p:nvPr>
            <p:ph idx="5" type="subTitle"/>
          </p:nvPr>
        </p:nvSpPr>
        <p:spPr>
          <a:xfrm>
            <a:off x="886024" y="3657279"/>
            <a:ext cx="3298500" cy="36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33"/>
          <p:cNvSpPr txBox="1"/>
          <p:nvPr>
            <p:ph hasCustomPrompt="1" idx="6" type="title"/>
          </p:nvPr>
        </p:nvSpPr>
        <p:spPr>
          <a:xfrm>
            <a:off x="4959474" y="3039275"/>
            <a:ext cx="3298500" cy="6180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241" name="Google Shape;241;p33"/>
          <p:cNvSpPr txBox="1"/>
          <p:nvPr>
            <p:ph idx="7" type="subTitle"/>
          </p:nvPr>
        </p:nvSpPr>
        <p:spPr>
          <a:xfrm>
            <a:off x="4959474" y="3657279"/>
            <a:ext cx="3298500" cy="36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5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34"/>
          <p:cNvGrpSpPr/>
          <p:nvPr/>
        </p:nvGrpSpPr>
        <p:grpSpPr>
          <a:xfrm>
            <a:off x="566158" y="537180"/>
            <a:ext cx="8011687" cy="4069155"/>
            <a:chOff x="254503" y="268253"/>
            <a:chExt cx="8511300" cy="4594800"/>
          </a:xfrm>
        </p:grpSpPr>
        <p:sp>
          <p:nvSpPr>
            <p:cNvPr id="244" name="Google Shape;244;p34"/>
            <p:cNvSpPr/>
            <p:nvPr/>
          </p:nvSpPr>
          <p:spPr>
            <a:xfrm flipH="1" rot="10800000">
              <a:off x="254503" y="268253"/>
              <a:ext cx="8511300" cy="4594800"/>
            </a:xfrm>
            <a:prstGeom prst="snip1Rect">
              <a:avLst>
                <a:gd fmla="val 17909" name="adj"/>
              </a:avLst>
            </a:prstGeom>
            <a:solidFill>
              <a:schemeClr val="lt2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4"/>
            <p:cNvSpPr/>
            <p:nvPr/>
          </p:nvSpPr>
          <p:spPr>
            <a:xfrm rot="5400000">
              <a:off x="7962550" y="4060577"/>
              <a:ext cx="825900" cy="776400"/>
            </a:xfrm>
            <a:prstGeom prst="rtTriangle">
              <a:avLst/>
            </a:prstGeom>
            <a:solidFill>
              <a:schemeClr val="lt2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6" name="Google Shape;246;p34"/>
          <p:cNvSpPr txBox="1"/>
          <p:nvPr>
            <p:ph type="title"/>
          </p:nvPr>
        </p:nvSpPr>
        <p:spPr>
          <a:xfrm>
            <a:off x="3163388" y="1830475"/>
            <a:ext cx="4616100" cy="108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7" name="Google Shape;247;p34"/>
          <p:cNvSpPr txBox="1"/>
          <p:nvPr>
            <p:ph hasCustomPrompt="1" idx="2" type="title"/>
          </p:nvPr>
        </p:nvSpPr>
        <p:spPr>
          <a:xfrm>
            <a:off x="1364513" y="1830488"/>
            <a:ext cx="1575600" cy="1080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48" name="Google Shape;248;p34"/>
          <p:cNvSpPr txBox="1"/>
          <p:nvPr>
            <p:ph idx="1" type="subTitle"/>
          </p:nvPr>
        </p:nvSpPr>
        <p:spPr>
          <a:xfrm>
            <a:off x="3163388" y="2911000"/>
            <a:ext cx="4616100" cy="40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5_1">
    <p:bg>
      <p:bgPr>
        <a:solidFill>
          <a:schemeClr val="accent3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/>
          <p:nvPr>
            <p:ph type="title"/>
          </p:nvPr>
        </p:nvSpPr>
        <p:spPr>
          <a:xfrm>
            <a:off x="4634150" y="2379688"/>
            <a:ext cx="3100500" cy="108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51" name="Google Shape;251;p35"/>
          <p:cNvSpPr txBox="1"/>
          <p:nvPr>
            <p:ph hasCustomPrompt="1" idx="2" type="title"/>
          </p:nvPr>
        </p:nvSpPr>
        <p:spPr>
          <a:xfrm>
            <a:off x="5396600" y="782800"/>
            <a:ext cx="1575600" cy="10806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52" name="Google Shape;252;p35"/>
          <p:cNvSpPr txBox="1"/>
          <p:nvPr>
            <p:ph idx="1" type="subTitle"/>
          </p:nvPr>
        </p:nvSpPr>
        <p:spPr>
          <a:xfrm>
            <a:off x="4634150" y="3460213"/>
            <a:ext cx="3100500" cy="67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USTOM_6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6"/>
          <p:cNvSpPr txBox="1"/>
          <p:nvPr>
            <p:ph type="title"/>
          </p:nvPr>
        </p:nvSpPr>
        <p:spPr>
          <a:xfrm>
            <a:off x="713225" y="1953600"/>
            <a:ext cx="3852000" cy="12363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7_2">
    <p:bg>
      <p:bgPr>
        <a:solidFill>
          <a:schemeClr val="accent3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7"/>
          <p:cNvSpPr/>
          <p:nvPr/>
        </p:nvSpPr>
        <p:spPr>
          <a:xfrm flipH="1" rot="10800000">
            <a:off x="376575" y="762465"/>
            <a:ext cx="8270700" cy="4048200"/>
          </a:xfrm>
          <a:prstGeom prst="snip1Rect">
            <a:avLst>
              <a:gd fmla="val 0" name="adj"/>
            </a:avLst>
          </a:prstGeom>
          <a:solidFill>
            <a:schemeClr val="lt2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>
  <p:cSld name="CUSTOM_7_1"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8"/>
          <p:cNvSpPr txBox="1"/>
          <p:nvPr>
            <p:ph type="title"/>
          </p:nvPr>
        </p:nvSpPr>
        <p:spPr>
          <a:xfrm>
            <a:off x="1318875" y="1281600"/>
            <a:ext cx="4882500" cy="25803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bg>
      <p:bgPr>
        <a:solidFill>
          <a:schemeClr val="accent3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9"/>
          <p:cNvSpPr txBox="1"/>
          <p:nvPr>
            <p:ph type="ctrTitle"/>
          </p:nvPr>
        </p:nvSpPr>
        <p:spPr>
          <a:xfrm>
            <a:off x="2884000" y="721913"/>
            <a:ext cx="3375900" cy="9978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rotWithShape="0" algn="bl" dir="3000000" dist="952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62" name="Google Shape;262;p39"/>
          <p:cNvSpPr txBox="1"/>
          <p:nvPr>
            <p:ph idx="1" type="subTitle"/>
          </p:nvPr>
        </p:nvSpPr>
        <p:spPr>
          <a:xfrm>
            <a:off x="2698825" y="1719713"/>
            <a:ext cx="3746400" cy="17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63" name="Google Shape;263;p39"/>
          <p:cNvSpPr txBox="1"/>
          <p:nvPr/>
        </p:nvSpPr>
        <p:spPr>
          <a:xfrm>
            <a:off x="2281500" y="4227900"/>
            <a:ext cx="4581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including icons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and infographics &amp; images by </a:t>
            </a:r>
            <a:r>
              <a:rPr lang="en" sz="1200">
                <a:solidFill>
                  <a:schemeClr val="dk1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200">
              <a:solidFill>
                <a:schemeClr val="dk1"/>
              </a:solidFill>
              <a:highlight>
                <a:srgbClr val="DFDEFC"/>
              </a:highlight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bg>
      <p:bgPr>
        <a:solidFill>
          <a:schemeClr val="accent3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1" Type="http://schemas.openxmlformats.org/officeDocument/2006/relationships/theme" Target="../theme/theme2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Sans"/>
              <a:buNone/>
              <a:defRPr b="1" sz="3000">
                <a:solidFill>
                  <a:schemeClr val="dk1"/>
                </a:solidFill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●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ato"/>
              <a:buChar char="○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Lato"/>
              <a:buChar char="■"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2"/>
          <p:cNvSpPr txBox="1"/>
          <p:nvPr>
            <p:ph type="ctrTitle"/>
          </p:nvPr>
        </p:nvSpPr>
        <p:spPr>
          <a:xfrm>
            <a:off x="677825" y="1148475"/>
            <a:ext cx="7394400" cy="18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Estimating Tutoring on Math Test Scores</a:t>
            </a:r>
            <a:endParaRPr>
              <a:solidFill>
                <a:srgbClr val="5263BD"/>
              </a:solidFill>
            </a:endParaRPr>
          </a:p>
        </p:txBody>
      </p:sp>
      <p:sp>
        <p:nvSpPr>
          <p:cNvPr id="271" name="Google Shape;271;p42"/>
          <p:cNvSpPr txBox="1"/>
          <p:nvPr>
            <p:ph idx="1" type="subTitle"/>
          </p:nvPr>
        </p:nvSpPr>
        <p:spPr>
          <a:xfrm>
            <a:off x="1327800" y="2965875"/>
            <a:ext cx="6488400" cy="61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 5720: Erin Lally &amp; Drew Sipe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 8th</a:t>
            </a:r>
            <a:endParaRPr/>
          </a:p>
        </p:txBody>
      </p:sp>
      <p:sp>
        <p:nvSpPr>
          <p:cNvPr id="272" name="Google Shape;272;p42"/>
          <p:cNvSpPr txBox="1"/>
          <p:nvPr>
            <p:ph idx="2" type="title"/>
          </p:nvPr>
        </p:nvSpPr>
        <p:spPr>
          <a:xfrm>
            <a:off x="6829600" y="175525"/>
            <a:ext cx="1995900" cy="6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</a:t>
            </a:r>
            <a:r>
              <a:rPr lang="en"/>
              <a:t>th grade</a:t>
            </a:r>
            <a:endParaRPr/>
          </a:p>
        </p:txBody>
      </p:sp>
      <p:grpSp>
        <p:nvGrpSpPr>
          <p:cNvPr id="273" name="Google Shape;273;p42"/>
          <p:cNvGrpSpPr/>
          <p:nvPr/>
        </p:nvGrpSpPr>
        <p:grpSpPr>
          <a:xfrm rot="6299950">
            <a:off x="3335218" y="4102009"/>
            <a:ext cx="2079605" cy="2082974"/>
            <a:chOff x="582410" y="345094"/>
            <a:chExt cx="1998559" cy="2001797"/>
          </a:xfrm>
        </p:grpSpPr>
        <p:sp>
          <p:nvSpPr>
            <p:cNvPr id="274" name="Google Shape;274;p42"/>
            <p:cNvSpPr/>
            <p:nvPr/>
          </p:nvSpPr>
          <p:spPr>
            <a:xfrm>
              <a:off x="582410" y="345094"/>
              <a:ext cx="1998559" cy="2001797"/>
            </a:xfrm>
            <a:custGeom>
              <a:rect b="b" l="l" r="r" t="t"/>
              <a:pathLst>
                <a:path extrusionOk="0" h="61203" w="61104">
                  <a:moveTo>
                    <a:pt x="14275" y="25744"/>
                  </a:moveTo>
                  <a:cubicBezTo>
                    <a:pt x="15389" y="25744"/>
                    <a:pt x="16524" y="26161"/>
                    <a:pt x="17444" y="27092"/>
                  </a:cubicBezTo>
                  <a:lnTo>
                    <a:pt x="34600" y="44427"/>
                  </a:lnTo>
                  <a:cubicBezTo>
                    <a:pt x="37415" y="47277"/>
                    <a:pt x="35384" y="52107"/>
                    <a:pt x="31391" y="52107"/>
                  </a:cubicBezTo>
                  <a:cubicBezTo>
                    <a:pt x="31382" y="52107"/>
                    <a:pt x="31372" y="52107"/>
                    <a:pt x="31362" y="52106"/>
                  </a:cubicBezTo>
                  <a:lnTo>
                    <a:pt x="14122" y="51999"/>
                  </a:lnTo>
                  <a:cubicBezTo>
                    <a:pt x="11633" y="51976"/>
                    <a:pt x="9621" y="49951"/>
                    <a:pt x="9645" y="47463"/>
                  </a:cubicBezTo>
                  <a:lnTo>
                    <a:pt x="9740" y="30235"/>
                  </a:lnTo>
                  <a:cubicBezTo>
                    <a:pt x="9756" y="27529"/>
                    <a:pt x="11970" y="25744"/>
                    <a:pt x="14275" y="25744"/>
                  </a:cubicBezTo>
                  <a:close/>
                  <a:moveTo>
                    <a:pt x="1031" y="0"/>
                  </a:moveTo>
                  <a:cubicBezTo>
                    <a:pt x="676" y="0"/>
                    <a:pt x="334" y="277"/>
                    <a:pt x="334" y="695"/>
                  </a:cubicBezTo>
                  <a:lnTo>
                    <a:pt x="1" y="60869"/>
                  </a:lnTo>
                  <a:lnTo>
                    <a:pt x="60175" y="61203"/>
                  </a:lnTo>
                  <a:cubicBezTo>
                    <a:pt x="60794" y="61203"/>
                    <a:pt x="61104" y="60465"/>
                    <a:pt x="60675" y="60024"/>
                  </a:cubicBezTo>
                  <a:lnTo>
                    <a:pt x="1513" y="207"/>
                  </a:lnTo>
                  <a:cubicBezTo>
                    <a:pt x="1374" y="64"/>
                    <a:pt x="1201" y="0"/>
                    <a:pt x="1031" y="0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42"/>
            <p:cNvSpPr/>
            <p:nvPr/>
          </p:nvSpPr>
          <p:spPr>
            <a:xfrm>
              <a:off x="744017" y="2216028"/>
              <a:ext cx="818" cy="116864"/>
            </a:xfrm>
            <a:custGeom>
              <a:rect b="b" l="l" r="r" t="t"/>
              <a:pathLst>
                <a:path extrusionOk="0" fill="none" h="3573" w="25">
                  <a:moveTo>
                    <a:pt x="1" y="3572"/>
                  </a:moveTo>
                  <a:lnTo>
                    <a:pt x="13" y="1786"/>
                  </a:lnTo>
                  <a:lnTo>
                    <a:pt x="25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42"/>
            <p:cNvSpPr/>
            <p:nvPr/>
          </p:nvSpPr>
          <p:spPr>
            <a:xfrm>
              <a:off x="797789" y="2274836"/>
              <a:ext cx="392" cy="58448"/>
            </a:xfrm>
            <a:custGeom>
              <a:rect b="b" l="l" r="r" t="t"/>
              <a:pathLst>
                <a:path extrusionOk="0" fill="none" h="1787" w="12">
                  <a:moveTo>
                    <a:pt x="0" y="1786"/>
                  </a:moveTo>
                  <a:lnTo>
                    <a:pt x="12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42"/>
            <p:cNvSpPr/>
            <p:nvPr/>
          </p:nvSpPr>
          <p:spPr>
            <a:xfrm>
              <a:off x="851527" y="2216421"/>
              <a:ext cx="785" cy="116864"/>
            </a:xfrm>
            <a:custGeom>
              <a:rect b="b" l="l" r="r" t="t"/>
              <a:pathLst>
                <a:path extrusionOk="0" fill="none" h="3573" w="24">
                  <a:moveTo>
                    <a:pt x="0" y="3572"/>
                  </a:moveTo>
                  <a:lnTo>
                    <a:pt x="12" y="1786"/>
                  </a:lnTo>
                  <a:lnTo>
                    <a:pt x="24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42"/>
            <p:cNvSpPr/>
            <p:nvPr/>
          </p:nvSpPr>
          <p:spPr>
            <a:xfrm>
              <a:off x="905658" y="2275229"/>
              <a:ext cx="33" cy="58448"/>
            </a:xfrm>
            <a:custGeom>
              <a:rect b="b" l="l" r="r" t="t"/>
              <a:pathLst>
                <a:path extrusionOk="0" fill="none" h="1787" w="1">
                  <a:moveTo>
                    <a:pt x="0" y="1786"/>
                  </a:moveTo>
                  <a:lnTo>
                    <a:pt x="0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42"/>
            <p:cNvSpPr/>
            <p:nvPr/>
          </p:nvSpPr>
          <p:spPr>
            <a:xfrm>
              <a:off x="959396" y="2216813"/>
              <a:ext cx="392" cy="117224"/>
            </a:xfrm>
            <a:custGeom>
              <a:rect b="b" l="l" r="r" t="t"/>
              <a:pathLst>
                <a:path extrusionOk="0" fill="none" h="3584" w="12">
                  <a:moveTo>
                    <a:pt x="0" y="3584"/>
                  </a:moveTo>
                  <a:lnTo>
                    <a:pt x="0" y="1786"/>
                  </a:lnTo>
                  <a:lnTo>
                    <a:pt x="12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42"/>
            <p:cNvSpPr/>
            <p:nvPr/>
          </p:nvSpPr>
          <p:spPr>
            <a:xfrm>
              <a:off x="1012742" y="2275621"/>
              <a:ext cx="425" cy="58416"/>
            </a:xfrm>
            <a:custGeom>
              <a:rect b="b" l="l" r="r" t="t"/>
              <a:pathLst>
                <a:path extrusionOk="0" fill="none" h="1786" w="13">
                  <a:moveTo>
                    <a:pt x="0" y="1786"/>
                  </a:moveTo>
                  <a:lnTo>
                    <a:pt x="12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42"/>
            <p:cNvSpPr/>
            <p:nvPr/>
          </p:nvSpPr>
          <p:spPr>
            <a:xfrm>
              <a:off x="1066873" y="2217566"/>
              <a:ext cx="425" cy="116864"/>
            </a:xfrm>
            <a:custGeom>
              <a:rect b="b" l="l" r="r" t="t"/>
              <a:pathLst>
                <a:path extrusionOk="0" fill="none" h="3573" w="13">
                  <a:moveTo>
                    <a:pt x="0" y="3573"/>
                  </a:moveTo>
                  <a:lnTo>
                    <a:pt x="0" y="1787"/>
                  </a:lnTo>
                  <a:lnTo>
                    <a:pt x="12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42"/>
            <p:cNvSpPr/>
            <p:nvPr/>
          </p:nvSpPr>
          <p:spPr>
            <a:xfrm>
              <a:off x="1120612" y="2275981"/>
              <a:ext cx="33" cy="58448"/>
            </a:xfrm>
            <a:custGeom>
              <a:rect b="b" l="l" r="r" t="t"/>
              <a:pathLst>
                <a:path extrusionOk="0" fill="none" h="1787" w="1">
                  <a:moveTo>
                    <a:pt x="0" y="1787"/>
                  </a:moveTo>
                  <a:lnTo>
                    <a:pt x="0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42"/>
            <p:cNvSpPr/>
            <p:nvPr/>
          </p:nvSpPr>
          <p:spPr>
            <a:xfrm>
              <a:off x="1174350" y="2217958"/>
              <a:ext cx="425" cy="116864"/>
            </a:xfrm>
            <a:custGeom>
              <a:rect b="b" l="l" r="r" t="t"/>
              <a:pathLst>
                <a:path extrusionOk="0" fill="none" h="3573" w="13">
                  <a:moveTo>
                    <a:pt x="0" y="3573"/>
                  </a:moveTo>
                  <a:lnTo>
                    <a:pt x="0" y="1787"/>
                  </a:lnTo>
                  <a:lnTo>
                    <a:pt x="12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42"/>
            <p:cNvSpPr/>
            <p:nvPr/>
          </p:nvSpPr>
          <p:spPr>
            <a:xfrm>
              <a:off x="1228088" y="2276374"/>
              <a:ext cx="33" cy="58841"/>
            </a:xfrm>
            <a:custGeom>
              <a:rect b="b" l="l" r="r" t="t"/>
              <a:pathLst>
                <a:path extrusionOk="0" fill="none" h="1799" w="1">
                  <a:moveTo>
                    <a:pt x="0" y="1799"/>
                  </a:moveTo>
                  <a:lnTo>
                    <a:pt x="0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42"/>
            <p:cNvSpPr/>
            <p:nvPr/>
          </p:nvSpPr>
          <p:spPr>
            <a:xfrm>
              <a:off x="1281827" y="2218351"/>
              <a:ext cx="425" cy="116864"/>
            </a:xfrm>
            <a:custGeom>
              <a:rect b="b" l="l" r="r" t="t"/>
              <a:pathLst>
                <a:path extrusionOk="0" fill="none" h="3573" w="13">
                  <a:moveTo>
                    <a:pt x="0" y="3573"/>
                  </a:moveTo>
                  <a:lnTo>
                    <a:pt x="0" y="1787"/>
                  </a:lnTo>
                  <a:lnTo>
                    <a:pt x="12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42"/>
            <p:cNvSpPr/>
            <p:nvPr/>
          </p:nvSpPr>
          <p:spPr>
            <a:xfrm>
              <a:off x="1335565" y="2277159"/>
              <a:ext cx="33" cy="58448"/>
            </a:xfrm>
            <a:custGeom>
              <a:rect b="b" l="l" r="r" t="t"/>
              <a:pathLst>
                <a:path extrusionOk="0" fill="none" h="1787" w="1">
                  <a:moveTo>
                    <a:pt x="1" y="1787"/>
                  </a:moveTo>
                  <a:lnTo>
                    <a:pt x="1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42"/>
            <p:cNvSpPr/>
            <p:nvPr/>
          </p:nvSpPr>
          <p:spPr>
            <a:xfrm>
              <a:off x="1389304" y="2218743"/>
              <a:ext cx="425" cy="117256"/>
            </a:xfrm>
            <a:custGeom>
              <a:rect b="b" l="l" r="r" t="t"/>
              <a:pathLst>
                <a:path extrusionOk="0" fill="none" h="3585" w="13">
                  <a:moveTo>
                    <a:pt x="1" y="3584"/>
                  </a:moveTo>
                  <a:lnTo>
                    <a:pt x="1" y="1787"/>
                  </a:lnTo>
                  <a:lnTo>
                    <a:pt x="13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42"/>
            <p:cNvSpPr/>
            <p:nvPr/>
          </p:nvSpPr>
          <p:spPr>
            <a:xfrm>
              <a:off x="1443042" y="2277551"/>
              <a:ext cx="425" cy="58448"/>
            </a:xfrm>
            <a:custGeom>
              <a:rect b="b" l="l" r="r" t="t"/>
              <a:pathLst>
                <a:path extrusionOk="0" fill="none" h="1787" w="13">
                  <a:moveTo>
                    <a:pt x="1" y="1786"/>
                  </a:moveTo>
                  <a:lnTo>
                    <a:pt x="13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42"/>
            <p:cNvSpPr/>
            <p:nvPr/>
          </p:nvSpPr>
          <p:spPr>
            <a:xfrm>
              <a:off x="1496781" y="2219528"/>
              <a:ext cx="425" cy="116864"/>
            </a:xfrm>
            <a:custGeom>
              <a:rect b="b" l="l" r="r" t="t"/>
              <a:pathLst>
                <a:path extrusionOk="0" fill="none" h="3573" w="13">
                  <a:moveTo>
                    <a:pt x="1" y="3572"/>
                  </a:moveTo>
                  <a:lnTo>
                    <a:pt x="13" y="1786"/>
                  </a:lnTo>
                  <a:lnTo>
                    <a:pt x="13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42"/>
            <p:cNvSpPr/>
            <p:nvPr/>
          </p:nvSpPr>
          <p:spPr>
            <a:xfrm>
              <a:off x="1550519" y="2277944"/>
              <a:ext cx="425" cy="58448"/>
            </a:xfrm>
            <a:custGeom>
              <a:rect b="b" l="l" r="r" t="t"/>
              <a:pathLst>
                <a:path extrusionOk="0" fill="none" h="1787" w="13">
                  <a:moveTo>
                    <a:pt x="1" y="1786"/>
                  </a:moveTo>
                  <a:lnTo>
                    <a:pt x="13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42"/>
            <p:cNvSpPr/>
            <p:nvPr/>
          </p:nvSpPr>
          <p:spPr>
            <a:xfrm>
              <a:off x="1604257" y="2219920"/>
              <a:ext cx="425" cy="116864"/>
            </a:xfrm>
            <a:custGeom>
              <a:rect b="b" l="l" r="r" t="t"/>
              <a:pathLst>
                <a:path extrusionOk="0" fill="none" h="3573" w="13">
                  <a:moveTo>
                    <a:pt x="1" y="3572"/>
                  </a:moveTo>
                  <a:lnTo>
                    <a:pt x="13" y="1786"/>
                  </a:lnTo>
                  <a:lnTo>
                    <a:pt x="13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42"/>
            <p:cNvSpPr/>
            <p:nvPr/>
          </p:nvSpPr>
          <p:spPr>
            <a:xfrm>
              <a:off x="1657996" y="2278729"/>
              <a:ext cx="425" cy="58448"/>
            </a:xfrm>
            <a:custGeom>
              <a:rect b="b" l="l" r="r" t="t"/>
              <a:pathLst>
                <a:path extrusionOk="0" fill="none" h="1787" w="13">
                  <a:moveTo>
                    <a:pt x="1" y="1786"/>
                  </a:moveTo>
                  <a:lnTo>
                    <a:pt x="13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42"/>
            <p:cNvSpPr/>
            <p:nvPr/>
          </p:nvSpPr>
          <p:spPr>
            <a:xfrm>
              <a:off x="1711734" y="2220313"/>
              <a:ext cx="425" cy="116864"/>
            </a:xfrm>
            <a:custGeom>
              <a:rect b="b" l="l" r="r" t="t"/>
              <a:pathLst>
                <a:path extrusionOk="0" fill="none" h="3573" w="13">
                  <a:moveTo>
                    <a:pt x="13" y="0"/>
                  </a:moveTo>
                  <a:lnTo>
                    <a:pt x="13" y="1786"/>
                  </a:lnTo>
                  <a:lnTo>
                    <a:pt x="1" y="357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42"/>
            <p:cNvSpPr/>
            <p:nvPr/>
          </p:nvSpPr>
          <p:spPr>
            <a:xfrm>
              <a:off x="1765505" y="2279121"/>
              <a:ext cx="392" cy="58448"/>
            </a:xfrm>
            <a:custGeom>
              <a:rect b="b" l="l" r="r" t="t"/>
              <a:pathLst>
                <a:path extrusionOk="0" fill="none" h="1787" w="12">
                  <a:moveTo>
                    <a:pt x="0" y="1786"/>
                  </a:moveTo>
                  <a:lnTo>
                    <a:pt x="12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5" name="Google Shape;295;p42"/>
            <p:cNvSpPr/>
            <p:nvPr/>
          </p:nvSpPr>
          <p:spPr>
            <a:xfrm>
              <a:off x="1819244" y="2220705"/>
              <a:ext cx="392" cy="117224"/>
            </a:xfrm>
            <a:custGeom>
              <a:rect b="b" l="l" r="r" t="t"/>
              <a:pathLst>
                <a:path extrusionOk="0" fill="none" h="3584" w="12">
                  <a:moveTo>
                    <a:pt x="0" y="3584"/>
                  </a:moveTo>
                  <a:lnTo>
                    <a:pt x="12" y="1798"/>
                  </a:lnTo>
                  <a:lnTo>
                    <a:pt x="12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42"/>
            <p:cNvSpPr/>
            <p:nvPr/>
          </p:nvSpPr>
          <p:spPr>
            <a:xfrm>
              <a:off x="1872982" y="2279514"/>
              <a:ext cx="425" cy="58416"/>
            </a:xfrm>
            <a:custGeom>
              <a:rect b="b" l="l" r="r" t="t"/>
              <a:pathLst>
                <a:path extrusionOk="0" fill="none" h="1786" w="13">
                  <a:moveTo>
                    <a:pt x="0" y="1786"/>
                  </a:moveTo>
                  <a:lnTo>
                    <a:pt x="12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42"/>
            <p:cNvSpPr/>
            <p:nvPr/>
          </p:nvSpPr>
          <p:spPr>
            <a:xfrm>
              <a:off x="1926721" y="2221490"/>
              <a:ext cx="425" cy="116831"/>
            </a:xfrm>
            <a:custGeom>
              <a:rect b="b" l="l" r="r" t="t"/>
              <a:pathLst>
                <a:path extrusionOk="0" fill="none" h="3572" w="13">
                  <a:moveTo>
                    <a:pt x="0" y="3572"/>
                  </a:moveTo>
                  <a:lnTo>
                    <a:pt x="12" y="1786"/>
                  </a:lnTo>
                  <a:lnTo>
                    <a:pt x="12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42"/>
            <p:cNvSpPr/>
            <p:nvPr/>
          </p:nvSpPr>
          <p:spPr>
            <a:xfrm>
              <a:off x="1980459" y="2279873"/>
              <a:ext cx="425" cy="58841"/>
            </a:xfrm>
            <a:custGeom>
              <a:rect b="b" l="l" r="r" t="t"/>
              <a:pathLst>
                <a:path extrusionOk="0" fill="none" h="1799" w="13">
                  <a:moveTo>
                    <a:pt x="0" y="1799"/>
                  </a:moveTo>
                  <a:lnTo>
                    <a:pt x="12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9" name="Google Shape;299;p42"/>
            <p:cNvSpPr/>
            <p:nvPr/>
          </p:nvSpPr>
          <p:spPr>
            <a:xfrm>
              <a:off x="2034198" y="2221850"/>
              <a:ext cx="818" cy="116864"/>
            </a:xfrm>
            <a:custGeom>
              <a:rect b="b" l="l" r="r" t="t"/>
              <a:pathLst>
                <a:path extrusionOk="0" fill="none" h="3573" w="25">
                  <a:moveTo>
                    <a:pt x="0" y="3573"/>
                  </a:moveTo>
                  <a:lnTo>
                    <a:pt x="12" y="1787"/>
                  </a:lnTo>
                  <a:lnTo>
                    <a:pt x="24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42"/>
            <p:cNvSpPr/>
            <p:nvPr/>
          </p:nvSpPr>
          <p:spPr>
            <a:xfrm>
              <a:off x="2087936" y="2280658"/>
              <a:ext cx="425" cy="58448"/>
            </a:xfrm>
            <a:custGeom>
              <a:rect b="b" l="l" r="r" t="t"/>
              <a:pathLst>
                <a:path extrusionOk="0" fill="none" h="1787" w="13">
                  <a:moveTo>
                    <a:pt x="0" y="1787"/>
                  </a:moveTo>
                  <a:lnTo>
                    <a:pt x="12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42"/>
            <p:cNvSpPr/>
            <p:nvPr/>
          </p:nvSpPr>
          <p:spPr>
            <a:xfrm>
              <a:off x="2141674" y="2222243"/>
              <a:ext cx="818" cy="116864"/>
            </a:xfrm>
            <a:custGeom>
              <a:rect b="b" l="l" r="r" t="t"/>
              <a:pathLst>
                <a:path extrusionOk="0" fill="none" h="3573" w="25">
                  <a:moveTo>
                    <a:pt x="0" y="3573"/>
                  </a:moveTo>
                  <a:lnTo>
                    <a:pt x="12" y="1787"/>
                  </a:lnTo>
                  <a:lnTo>
                    <a:pt x="24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42"/>
            <p:cNvSpPr/>
            <p:nvPr/>
          </p:nvSpPr>
          <p:spPr>
            <a:xfrm>
              <a:off x="2195413" y="2281051"/>
              <a:ext cx="425" cy="58448"/>
            </a:xfrm>
            <a:custGeom>
              <a:rect b="b" l="l" r="r" t="t"/>
              <a:pathLst>
                <a:path extrusionOk="0" fill="none" h="1787" w="13">
                  <a:moveTo>
                    <a:pt x="1" y="1787"/>
                  </a:moveTo>
                  <a:lnTo>
                    <a:pt x="12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42"/>
            <p:cNvSpPr/>
            <p:nvPr/>
          </p:nvSpPr>
          <p:spPr>
            <a:xfrm>
              <a:off x="2249151" y="2222635"/>
              <a:ext cx="818" cy="117256"/>
            </a:xfrm>
            <a:custGeom>
              <a:rect b="b" l="l" r="r" t="t"/>
              <a:pathLst>
                <a:path extrusionOk="0" fill="none" h="3585" w="25">
                  <a:moveTo>
                    <a:pt x="1" y="3585"/>
                  </a:moveTo>
                  <a:lnTo>
                    <a:pt x="13" y="1799"/>
                  </a:lnTo>
                  <a:lnTo>
                    <a:pt x="24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42"/>
            <p:cNvSpPr/>
            <p:nvPr/>
          </p:nvSpPr>
          <p:spPr>
            <a:xfrm>
              <a:off x="2302890" y="2281443"/>
              <a:ext cx="425" cy="58448"/>
            </a:xfrm>
            <a:custGeom>
              <a:rect b="b" l="l" r="r" t="t"/>
              <a:pathLst>
                <a:path extrusionOk="0" fill="none" h="1787" w="13">
                  <a:moveTo>
                    <a:pt x="1" y="1787"/>
                  </a:moveTo>
                  <a:lnTo>
                    <a:pt x="13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42"/>
            <p:cNvSpPr/>
            <p:nvPr/>
          </p:nvSpPr>
          <p:spPr>
            <a:xfrm>
              <a:off x="2356628" y="2223420"/>
              <a:ext cx="818" cy="116864"/>
            </a:xfrm>
            <a:custGeom>
              <a:rect b="b" l="l" r="r" t="t"/>
              <a:pathLst>
                <a:path extrusionOk="0" fill="none" h="3573" w="25">
                  <a:moveTo>
                    <a:pt x="1" y="3572"/>
                  </a:moveTo>
                  <a:lnTo>
                    <a:pt x="13" y="1787"/>
                  </a:lnTo>
                  <a:lnTo>
                    <a:pt x="25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42"/>
            <p:cNvSpPr/>
            <p:nvPr/>
          </p:nvSpPr>
          <p:spPr>
            <a:xfrm>
              <a:off x="2410366" y="2281836"/>
              <a:ext cx="425" cy="58448"/>
            </a:xfrm>
            <a:custGeom>
              <a:rect b="b" l="l" r="r" t="t"/>
              <a:pathLst>
                <a:path extrusionOk="0" fill="none" h="1787" w="13">
                  <a:moveTo>
                    <a:pt x="1" y="1786"/>
                  </a:moveTo>
                  <a:lnTo>
                    <a:pt x="13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42"/>
            <p:cNvSpPr/>
            <p:nvPr/>
          </p:nvSpPr>
          <p:spPr>
            <a:xfrm>
              <a:off x="597226" y="507617"/>
              <a:ext cx="58448" cy="425"/>
            </a:xfrm>
            <a:custGeom>
              <a:rect b="b" l="l" r="r" t="t"/>
              <a:pathLst>
                <a:path extrusionOk="0" fill="none" h="13" w="1787">
                  <a:moveTo>
                    <a:pt x="0" y="1"/>
                  </a:moveTo>
                  <a:lnTo>
                    <a:pt x="1786" y="13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42"/>
            <p:cNvSpPr/>
            <p:nvPr/>
          </p:nvSpPr>
          <p:spPr>
            <a:xfrm>
              <a:off x="597226" y="561356"/>
              <a:ext cx="116864" cy="425"/>
            </a:xfrm>
            <a:custGeom>
              <a:rect b="b" l="l" r="r" t="t"/>
              <a:pathLst>
                <a:path extrusionOk="0" fill="none" h="13" w="3573">
                  <a:moveTo>
                    <a:pt x="0" y="1"/>
                  </a:moveTo>
                  <a:lnTo>
                    <a:pt x="1786" y="13"/>
                  </a:lnTo>
                  <a:lnTo>
                    <a:pt x="3572" y="13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9" name="Google Shape;309;p42"/>
            <p:cNvSpPr/>
            <p:nvPr/>
          </p:nvSpPr>
          <p:spPr>
            <a:xfrm>
              <a:off x="596834" y="615094"/>
              <a:ext cx="58448" cy="425"/>
            </a:xfrm>
            <a:custGeom>
              <a:rect b="b" l="l" r="r" t="t"/>
              <a:pathLst>
                <a:path extrusionOk="0" fill="none" h="13" w="1787">
                  <a:moveTo>
                    <a:pt x="0" y="1"/>
                  </a:moveTo>
                  <a:lnTo>
                    <a:pt x="1786" y="13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0" name="Google Shape;310;p42"/>
            <p:cNvSpPr/>
            <p:nvPr/>
          </p:nvSpPr>
          <p:spPr>
            <a:xfrm>
              <a:off x="596441" y="668833"/>
              <a:ext cx="117256" cy="425"/>
            </a:xfrm>
            <a:custGeom>
              <a:rect b="b" l="l" r="r" t="t"/>
              <a:pathLst>
                <a:path extrusionOk="0" fill="none" h="13" w="3585">
                  <a:moveTo>
                    <a:pt x="0" y="1"/>
                  </a:moveTo>
                  <a:lnTo>
                    <a:pt x="1786" y="13"/>
                  </a:lnTo>
                  <a:lnTo>
                    <a:pt x="3584" y="13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42"/>
            <p:cNvSpPr/>
            <p:nvPr/>
          </p:nvSpPr>
          <p:spPr>
            <a:xfrm>
              <a:off x="596441" y="722571"/>
              <a:ext cx="58448" cy="425"/>
            </a:xfrm>
            <a:custGeom>
              <a:rect b="b" l="l" r="r" t="t"/>
              <a:pathLst>
                <a:path extrusionOk="0" fill="none" h="13" w="1787">
                  <a:moveTo>
                    <a:pt x="0" y="1"/>
                  </a:moveTo>
                  <a:lnTo>
                    <a:pt x="1786" y="13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2" name="Google Shape;312;p42"/>
            <p:cNvSpPr/>
            <p:nvPr/>
          </p:nvSpPr>
          <p:spPr>
            <a:xfrm>
              <a:off x="596049" y="776342"/>
              <a:ext cx="116864" cy="785"/>
            </a:xfrm>
            <a:custGeom>
              <a:rect b="b" l="l" r="r" t="t"/>
              <a:pathLst>
                <a:path extrusionOk="0" fill="none" h="24" w="3573">
                  <a:moveTo>
                    <a:pt x="1" y="0"/>
                  </a:moveTo>
                  <a:lnTo>
                    <a:pt x="1787" y="12"/>
                  </a:lnTo>
                  <a:lnTo>
                    <a:pt x="3572" y="24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42"/>
            <p:cNvSpPr/>
            <p:nvPr/>
          </p:nvSpPr>
          <p:spPr>
            <a:xfrm>
              <a:off x="595656" y="830081"/>
              <a:ext cx="58841" cy="392"/>
            </a:xfrm>
            <a:custGeom>
              <a:rect b="b" l="l" r="r" t="t"/>
              <a:pathLst>
                <a:path extrusionOk="0" fill="none" h="12" w="1799">
                  <a:moveTo>
                    <a:pt x="1" y="0"/>
                  </a:moveTo>
                  <a:lnTo>
                    <a:pt x="1799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42"/>
            <p:cNvSpPr/>
            <p:nvPr/>
          </p:nvSpPr>
          <p:spPr>
            <a:xfrm>
              <a:off x="595656" y="883819"/>
              <a:ext cx="116864" cy="785"/>
            </a:xfrm>
            <a:custGeom>
              <a:rect b="b" l="l" r="r" t="t"/>
              <a:pathLst>
                <a:path extrusionOk="0" fill="none" h="24" w="3573">
                  <a:moveTo>
                    <a:pt x="1" y="0"/>
                  </a:moveTo>
                  <a:lnTo>
                    <a:pt x="1787" y="12"/>
                  </a:lnTo>
                  <a:lnTo>
                    <a:pt x="3573" y="24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42"/>
            <p:cNvSpPr/>
            <p:nvPr/>
          </p:nvSpPr>
          <p:spPr>
            <a:xfrm>
              <a:off x="595264" y="937558"/>
              <a:ext cx="58448" cy="425"/>
            </a:xfrm>
            <a:custGeom>
              <a:rect b="b" l="l" r="r" t="t"/>
              <a:pathLst>
                <a:path extrusionOk="0" fill="none" h="13" w="1787">
                  <a:moveTo>
                    <a:pt x="1" y="0"/>
                  </a:moveTo>
                  <a:lnTo>
                    <a:pt x="1787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42"/>
            <p:cNvSpPr/>
            <p:nvPr/>
          </p:nvSpPr>
          <p:spPr>
            <a:xfrm>
              <a:off x="595264" y="991296"/>
              <a:ext cx="116864" cy="818"/>
            </a:xfrm>
            <a:custGeom>
              <a:rect b="b" l="l" r="r" t="t"/>
              <a:pathLst>
                <a:path extrusionOk="0" fill="none" h="25" w="3573">
                  <a:moveTo>
                    <a:pt x="1" y="0"/>
                  </a:moveTo>
                  <a:lnTo>
                    <a:pt x="1787" y="12"/>
                  </a:lnTo>
                  <a:lnTo>
                    <a:pt x="3573" y="24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42"/>
            <p:cNvSpPr/>
            <p:nvPr/>
          </p:nvSpPr>
          <p:spPr>
            <a:xfrm>
              <a:off x="594871" y="1045034"/>
              <a:ext cx="58448" cy="425"/>
            </a:xfrm>
            <a:custGeom>
              <a:rect b="b" l="l" r="r" t="t"/>
              <a:pathLst>
                <a:path extrusionOk="0" fill="none" h="13" w="1787">
                  <a:moveTo>
                    <a:pt x="1" y="0"/>
                  </a:moveTo>
                  <a:lnTo>
                    <a:pt x="1787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42"/>
            <p:cNvSpPr/>
            <p:nvPr/>
          </p:nvSpPr>
          <p:spPr>
            <a:xfrm>
              <a:off x="594479" y="1098773"/>
              <a:ext cx="117256" cy="818"/>
            </a:xfrm>
            <a:custGeom>
              <a:rect b="b" l="l" r="r" t="t"/>
              <a:pathLst>
                <a:path extrusionOk="0" fill="none" h="25" w="3585">
                  <a:moveTo>
                    <a:pt x="1" y="0"/>
                  </a:moveTo>
                  <a:lnTo>
                    <a:pt x="1799" y="12"/>
                  </a:lnTo>
                  <a:lnTo>
                    <a:pt x="3585" y="24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42"/>
            <p:cNvSpPr/>
            <p:nvPr/>
          </p:nvSpPr>
          <p:spPr>
            <a:xfrm>
              <a:off x="594479" y="1152511"/>
              <a:ext cx="58448" cy="425"/>
            </a:xfrm>
            <a:custGeom>
              <a:rect b="b" l="l" r="r" t="t"/>
              <a:pathLst>
                <a:path extrusionOk="0" fill="none" h="13" w="1787">
                  <a:moveTo>
                    <a:pt x="1" y="0"/>
                  </a:moveTo>
                  <a:lnTo>
                    <a:pt x="1787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42"/>
            <p:cNvSpPr/>
            <p:nvPr/>
          </p:nvSpPr>
          <p:spPr>
            <a:xfrm>
              <a:off x="594119" y="1206250"/>
              <a:ext cx="116831" cy="818"/>
            </a:xfrm>
            <a:custGeom>
              <a:rect b="b" l="l" r="r" t="t"/>
              <a:pathLst>
                <a:path extrusionOk="0" fill="none" h="25" w="3572">
                  <a:moveTo>
                    <a:pt x="0" y="1"/>
                  </a:moveTo>
                  <a:lnTo>
                    <a:pt x="1786" y="12"/>
                  </a:lnTo>
                  <a:lnTo>
                    <a:pt x="3572" y="24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42"/>
            <p:cNvSpPr/>
            <p:nvPr/>
          </p:nvSpPr>
          <p:spPr>
            <a:xfrm>
              <a:off x="594119" y="1259988"/>
              <a:ext cx="58416" cy="425"/>
            </a:xfrm>
            <a:custGeom>
              <a:rect b="b" l="l" r="r" t="t"/>
              <a:pathLst>
                <a:path extrusionOk="0" fill="none" h="13" w="1786">
                  <a:moveTo>
                    <a:pt x="0" y="1"/>
                  </a:moveTo>
                  <a:lnTo>
                    <a:pt x="1786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42"/>
            <p:cNvSpPr/>
            <p:nvPr/>
          </p:nvSpPr>
          <p:spPr>
            <a:xfrm>
              <a:off x="593727" y="1313726"/>
              <a:ext cx="116831" cy="818"/>
            </a:xfrm>
            <a:custGeom>
              <a:rect b="b" l="l" r="r" t="t"/>
              <a:pathLst>
                <a:path extrusionOk="0" fill="none" h="25" w="3572">
                  <a:moveTo>
                    <a:pt x="0" y="1"/>
                  </a:moveTo>
                  <a:lnTo>
                    <a:pt x="1786" y="13"/>
                  </a:lnTo>
                  <a:lnTo>
                    <a:pt x="3572" y="24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42"/>
            <p:cNvSpPr/>
            <p:nvPr/>
          </p:nvSpPr>
          <p:spPr>
            <a:xfrm>
              <a:off x="593334" y="1367857"/>
              <a:ext cx="58448" cy="33"/>
            </a:xfrm>
            <a:custGeom>
              <a:rect b="b" l="l" r="r" t="t"/>
              <a:pathLst>
                <a:path extrusionOk="0" fill="none" h="1" w="1787">
                  <a:moveTo>
                    <a:pt x="0" y="1"/>
                  </a:moveTo>
                  <a:lnTo>
                    <a:pt x="1786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42"/>
            <p:cNvSpPr/>
            <p:nvPr/>
          </p:nvSpPr>
          <p:spPr>
            <a:xfrm>
              <a:off x="593334" y="1421596"/>
              <a:ext cx="116864" cy="425"/>
            </a:xfrm>
            <a:custGeom>
              <a:rect b="b" l="l" r="r" t="t"/>
              <a:pathLst>
                <a:path extrusionOk="0" fill="none" h="13" w="3573">
                  <a:moveTo>
                    <a:pt x="0" y="1"/>
                  </a:moveTo>
                  <a:lnTo>
                    <a:pt x="1786" y="1"/>
                  </a:lnTo>
                  <a:lnTo>
                    <a:pt x="3572" y="13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42"/>
            <p:cNvSpPr/>
            <p:nvPr/>
          </p:nvSpPr>
          <p:spPr>
            <a:xfrm>
              <a:off x="592942" y="1474942"/>
              <a:ext cx="58448" cy="425"/>
            </a:xfrm>
            <a:custGeom>
              <a:rect b="b" l="l" r="r" t="t"/>
              <a:pathLst>
                <a:path extrusionOk="0" fill="none" h="13" w="1787">
                  <a:moveTo>
                    <a:pt x="0" y="1"/>
                  </a:moveTo>
                  <a:lnTo>
                    <a:pt x="1786" y="13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42"/>
            <p:cNvSpPr/>
            <p:nvPr/>
          </p:nvSpPr>
          <p:spPr>
            <a:xfrm>
              <a:off x="592549" y="1529073"/>
              <a:ext cx="117256" cy="425"/>
            </a:xfrm>
            <a:custGeom>
              <a:rect b="b" l="l" r="r" t="t"/>
              <a:pathLst>
                <a:path extrusionOk="0" fill="none" h="13" w="3585">
                  <a:moveTo>
                    <a:pt x="0" y="1"/>
                  </a:moveTo>
                  <a:lnTo>
                    <a:pt x="1798" y="1"/>
                  </a:lnTo>
                  <a:lnTo>
                    <a:pt x="3584" y="13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42"/>
            <p:cNvSpPr/>
            <p:nvPr/>
          </p:nvSpPr>
          <p:spPr>
            <a:xfrm>
              <a:off x="592549" y="1582811"/>
              <a:ext cx="58448" cy="33"/>
            </a:xfrm>
            <a:custGeom>
              <a:rect b="b" l="l" r="r" t="t"/>
              <a:pathLst>
                <a:path extrusionOk="0" fill="none" h="1" w="1787">
                  <a:moveTo>
                    <a:pt x="0" y="1"/>
                  </a:moveTo>
                  <a:lnTo>
                    <a:pt x="1786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42"/>
            <p:cNvSpPr/>
            <p:nvPr/>
          </p:nvSpPr>
          <p:spPr>
            <a:xfrm>
              <a:off x="592157" y="1636550"/>
              <a:ext cx="116864" cy="425"/>
            </a:xfrm>
            <a:custGeom>
              <a:rect b="b" l="l" r="r" t="t"/>
              <a:pathLst>
                <a:path extrusionOk="0" fill="none" h="13" w="3573">
                  <a:moveTo>
                    <a:pt x="1" y="1"/>
                  </a:moveTo>
                  <a:lnTo>
                    <a:pt x="1786" y="1"/>
                  </a:lnTo>
                  <a:lnTo>
                    <a:pt x="3572" y="13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42"/>
            <p:cNvSpPr/>
            <p:nvPr/>
          </p:nvSpPr>
          <p:spPr>
            <a:xfrm>
              <a:off x="592157" y="1690288"/>
              <a:ext cx="58448" cy="33"/>
            </a:xfrm>
            <a:custGeom>
              <a:rect b="b" l="l" r="r" t="t"/>
              <a:pathLst>
                <a:path extrusionOk="0" fill="none" h="1" w="1787">
                  <a:moveTo>
                    <a:pt x="1" y="1"/>
                  </a:moveTo>
                  <a:lnTo>
                    <a:pt x="1786" y="1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42"/>
            <p:cNvSpPr/>
            <p:nvPr/>
          </p:nvSpPr>
          <p:spPr>
            <a:xfrm>
              <a:off x="591764" y="1744059"/>
              <a:ext cx="116864" cy="392"/>
            </a:xfrm>
            <a:custGeom>
              <a:rect b="b" l="l" r="r" t="t"/>
              <a:pathLst>
                <a:path extrusionOk="0" fill="none" h="12" w="3573">
                  <a:moveTo>
                    <a:pt x="1" y="0"/>
                  </a:moveTo>
                  <a:lnTo>
                    <a:pt x="1787" y="0"/>
                  </a:lnTo>
                  <a:lnTo>
                    <a:pt x="3572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42"/>
            <p:cNvSpPr/>
            <p:nvPr/>
          </p:nvSpPr>
          <p:spPr>
            <a:xfrm>
              <a:off x="591372" y="1797797"/>
              <a:ext cx="58448" cy="33"/>
            </a:xfrm>
            <a:custGeom>
              <a:rect b="b" l="l" r="r" t="t"/>
              <a:pathLst>
                <a:path extrusionOk="0" fill="none" h="1" w="1787">
                  <a:moveTo>
                    <a:pt x="1" y="0"/>
                  </a:moveTo>
                  <a:lnTo>
                    <a:pt x="1787" y="0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42"/>
            <p:cNvSpPr/>
            <p:nvPr/>
          </p:nvSpPr>
          <p:spPr>
            <a:xfrm>
              <a:off x="591372" y="1851536"/>
              <a:ext cx="116864" cy="425"/>
            </a:xfrm>
            <a:custGeom>
              <a:rect b="b" l="l" r="r" t="t"/>
              <a:pathLst>
                <a:path extrusionOk="0" fill="none" h="13" w="3573">
                  <a:moveTo>
                    <a:pt x="1" y="0"/>
                  </a:moveTo>
                  <a:lnTo>
                    <a:pt x="1787" y="0"/>
                  </a:lnTo>
                  <a:lnTo>
                    <a:pt x="3573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42"/>
            <p:cNvSpPr/>
            <p:nvPr/>
          </p:nvSpPr>
          <p:spPr>
            <a:xfrm>
              <a:off x="590979" y="1905274"/>
              <a:ext cx="58448" cy="425"/>
            </a:xfrm>
            <a:custGeom>
              <a:rect b="b" l="l" r="r" t="t"/>
              <a:pathLst>
                <a:path extrusionOk="0" fill="none" h="13" w="1787">
                  <a:moveTo>
                    <a:pt x="1" y="0"/>
                  </a:moveTo>
                  <a:lnTo>
                    <a:pt x="1787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42"/>
            <p:cNvSpPr/>
            <p:nvPr/>
          </p:nvSpPr>
          <p:spPr>
            <a:xfrm>
              <a:off x="590587" y="1959013"/>
              <a:ext cx="117256" cy="425"/>
            </a:xfrm>
            <a:custGeom>
              <a:rect b="b" l="l" r="r" t="t"/>
              <a:pathLst>
                <a:path extrusionOk="0" fill="none" h="13" w="3585">
                  <a:moveTo>
                    <a:pt x="1" y="0"/>
                  </a:moveTo>
                  <a:lnTo>
                    <a:pt x="1787" y="12"/>
                  </a:lnTo>
                  <a:lnTo>
                    <a:pt x="3585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42"/>
            <p:cNvSpPr/>
            <p:nvPr/>
          </p:nvSpPr>
          <p:spPr>
            <a:xfrm>
              <a:off x="590587" y="2012751"/>
              <a:ext cx="58448" cy="425"/>
            </a:xfrm>
            <a:custGeom>
              <a:rect b="b" l="l" r="r" t="t"/>
              <a:pathLst>
                <a:path extrusionOk="0" fill="none" h="13" w="1787">
                  <a:moveTo>
                    <a:pt x="1" y="0"/>
                  </a:moveTo>
                  <a:lnTo>
                    <a:pt x="1787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42"/>
            <p:cNvSpPr/>
            <p:nvPr/>
          </p:nvSpPr>
          <p:spPr>
            <a:xfrm>
              <a:off x="590194" y="2066490"/>
              <a:ext cx="116864" cy="425"/>
            </a:xfrm>
            <a:custGeom>
              <a:rect b="b" l="l" r="r" t="t"/>
              <a:pathLst>
                <a:path extrusionOk="0" fill="none" h="13" w="3573">
                  <a:moveTo>
                    <a:pt x="1" y="0"/>
                  </a:moveTo>
                  <a:lnTo>
                    <a:pt x="1787" y="12"/>
                  </a:lnTo>
                  <a:lnTo>
                    <a:pt x="3573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42"/>
            <p:cNvSpPr/>
            <p:nvPr/>
          </p:nvSpPr>
          <p:spPr>
            <a:xfrm>
              <a:off x="589834" y="2120228"/>
              <a:ext cx="58416" cy="425"/>
            </a:xfrm>
            <a:custGeom>
              <a:rect b="b" l="l" r="r" t="t"/>
              <a:pathLst>
                <a:path extrusionOk="0" fill="none" h="13" w="1786">
                  <a:moveTo>
                    <a:pt x="0" y="0"/>
                  </a:moveTo>
                  <a:lnTo>
                    <a:pt x="1786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42"/>
            <p:cNvSpPr/>
            <p:nvPr/>
          </p:nvSpPr>
          <p:spPr>
            <a:xfrm>
              <a:off x="589834" y="2173966"/>
              <a:ext cx="116831" cy="425"/>
            </a:xfrm>
            <a:custGeom>
              <a:rect b="b" l="l" r="r" t="t"/>
              <a:pathLst>
                <a:path extrusionOk="0" fill="none" h="13" w="3572">
                  <a:moveTo>
                    <a:pt x="0" y="0"/>
                  </a:moveTo>
                  <a:lnTo>
                    <a:pt x="1786" y="12"/>
                  </a:lnTo>
                  <a:lnTo>
                    <a:pt x="3572" y="12"/>
                  </a:lnTo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9" name="Google Shape;339;p42"/>
          <p:cNvGrpSpPr/>
          <p:nvPr/>
        </p:nvGrpSpPr>
        <p:grpSpPr>
          <a:xfrm rot="-481486">
            <a:off x="122403" y="2808779"/>
            <a:ext cx="1453166" cy="1855413"/>
            <a:chOff x="6662225" y="1139925"/>
            <a:chExt cx="1453177" cy="1855428"/>
          </a:xfrm>
        </p:grpSpPr>
        <p:sp>
          <p:nvSpPr>
            <p:cNvPr id="340" name="Google Shape;340;p42"/>
            <p:cNvSpPr/>
            <p:nvPr/>
          </p:nvSpPr>
          <p:spPr>
            <a:xfrm>
              <a:off x="6662225" y="1142527"/>
              <a:ext cx="1451177" cy="1852825"/>
            </a:xfrm>
            <a:custGeom>
              <a:rect b="b" l="l" r="r" t="t"/>
              <a:pathLst>
                <a:path extrusionOk="0" h="55532" w="43494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53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42"/>
            <p:cNvSpPr/>
            <p:nvPr/>
          </p:nvSpPr>
          <p:spPr>
            <a:xfrm>
              <a:off x="6727752" y="1142527"/>
              <a:ext cx="1387650" cy="1813054"/>
            </a:xfrm>
            <a:custGeom>
              <a:rect b="b" l="l" r="r" t="t"/>
              <a:pathLst>
                <a:path extrusionOk="0" h="54340" w="4159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42"/>
            <p:cNvSpPr/>
            <p:nvPr/>
          </p:nvSpPr>
          <p:spPr>
            <a:xfrm>
              <a:off x="6725784" y="1139925"/>
              <a:ext cx="1332398" cy="826718"/>
            </a:xfrm>
            <a:custGeom>
              <a:rect b="b" l="l" r="r" t="t"/>
              <a:pathLst>
                <a:path extrusionOk="0" fill="none" h="24778" w="39934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42"/>
            <p:cNvSpPr/>
            <p:nvPr/>
          </p:nvSpPr>
          <p:spPr>
            <a:xfrm>
              <a:off x="6778599" y="1189404"/>
              <a:ext cx="1218023" cy="606075"/>
            </a:xfrm>
            <a:custGeom>
              <a:rect b="b" l="l" r="r" t="t"/>
              <a:pathLst>
                <a:path extrusionOk="0" h="18165" w="36506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42"/>
            <p:cNvSpPr/>
            <p:nvPr/>
          </p:nvSpPr>
          <p:spPr>
            <a:xfrm>
              <a:off x="6895373" y="2043991"/>
              <a:ext cx="174833" cy="173698"/>
            </a:xfrm>
            <a:custGeom>
              <a:rect b="b" l="l" r="r" t="t"/>
              <a:pathLst>
                <a:path extrusionOk="0" h="5206" w="524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42"/>
            <p:cNvSpPr/>
            <p:nvPr/>
          </p:nvSpPr>
          <p:spPr>
            <a:xfrm>
              <a:off x="6909286" y="2265295"/>
              <a:ext cx="174432" cy="173631"/>
            </a:xfrm>
            <a:custGeom>
              <a:rect b="b" l="l" r="r" t="t"/>
              <a:pathLst>
                <a:path extrusionOk="0" h="5204" w="5228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42"/>
            <p:cNvSpPr/>
            <p:nvPr/>
          </p:nvSpPr>
          <p:spPr>
            <a:xfrm>
              <a:off x="6922798" y="2486899"/>
              <a:ext cx="174833" cy="173331"/>
            </a:xfrm>
            <a:custGeom>
              <a:rect b="b" l="l" r="r" t="t"/>
              <a:pathLst>
                <a:path extrusionOk="0" h="5195" w="524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42"/>
            <p:cNvSpPr/>
            <p:nvPr/>
          </p:nvSpPr>
          <p:spPr>
            <a:xfrm>
              <a:off x="7116643" y="2030478"/>
              <a:ext cx="174833" cy="173331"/>
            </a:xfrm>
            <a:custGeom>
              <a:rect b="b" l="l" r="r" t="t"/>
              <a:pathLst>
                <a:path extrusionOk="0" h="5195" w="524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42"/>
            <p:cNvSpPr/>
            <p:nvPr/>
          </p:nvSpPr>
          <p:spPr>
            <a:xfrm>
              <a:off x="7130556" y="2251749"/>
              <a:ext cx="174432" cy="173331"/>
            </a:xfrm>
            <a:custGeom>
              <a:rect b="b" l="l" r="r" t="t"/>
              <a:pathLst>
                <a:path extrusionOk="0" h="5195" w="5228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42"/>
            <p:cNvSpPr/>
            <p:nvPr/>
          </p:nvSpPr>
          <p:spPr>
            <a:xfrm>
              <a:off x="7144069" y="2472986"/>
              <a:ext cx="174833" cy="173698"/>
            </a:xfrm>
            <a:custGeom>
              <a:rect b="b" l="l" r="r" t="t"/>
              <a:pathLst>
                <a:path extrusionOk="0" h="5206" w="524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42"/>
            <p:cNvSpPr/>
            <p:nvPr/>
          </p:nvSpPr>
          <p:spPr>
            <a:xfrm>
              <a:off x="7337914" y="2016565"/>
              <a:ext cx="174833" cy="173365"/>
            </a:xfrm>
            <a:custGeom>
              <a:rect b="b" l="l" r="r" t="t"/>
              <a:pathLst>
                <a:path extrusionOk="0" h="5196" w="524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42"/>
            <p:cNvSpPr/>
            <p:nvPr/>
          </p:nvSpPr>
          <p:spPr>
            <a:xfrm>
              <a:off x="7351827" y="2237869"/>
              <a:ext cx="174799" cy="173665"/>
            </a:xfrm>
            <a:custGeom>
              <a:rect b="b" l="l" r="r" t="t"/>
              <a:pathLst>
                <a:path extrusionOk="0" h="5205" w="5239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42"/>
            <p:cNvSpPr/>
            <p:nvPr/>
          </p:nvSpPr>
          <p:spPr>
            <a:xfrm>
              <a:off x="7365339" y="2459140"/>
              <a:ext cx="174799" cy="173698"/>
            </a:xfrm>
            <a:custGeom>
              <a:rect b="b" l="l" r="r" t="t"/>
              <a:pathLst>
                <a:path extrusionOk="0" h="5206" w="5239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42"/>
            <p:cNvSpPr/>
            <p:nvPr/>
          </p:nvSpPr>
          <p:spPr>
            <a:xfrm>
              <a:off x="7559184" y="2002719"/>
              <a:ext cx="174833" cy="173698"/>
            </a:xfrm>
            <a:custGeom>
              <a:rect b="b" l="l" r="r" t="t"/>
              <a:pathLst>
                <a:path extrusionOk="0" h="5206" w="524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42"/>
            <p:cNvSpPr/>
            <p:nvPr/>
          </p:nvSpPr>
          <p:spPr>
            <a:xfrm>
              <a:off x="7573464" y="2225091"/>
              <a:ext cx="187545" cy="392673"/>
            </a:xfrm>
            <a:custGeom>
              <a:rect b="b" l="l" r="r" t="t"/>
              <a:pathLst>
                <a:path extrusionOk="0" h="11769" w="5621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42"/>
            <p:cNvSpPr/>
            <p:nvPr/>
          </p:nvSpPr>
          <p:spPr>
            <a:xfrm>
              <a:off x="7780855" y="1989174"/>
              <a:ext cx="174399" cy="173331"/>
            </a:xfrm>
            <a:custGeom>
              <a:rect b="b" l="l" r="r" t="t"/>
              <a:pathLst>
                <a:path extrusionOk="0" h="5195" w="5227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42"/>
            <p:cNvSpPr/>
            <p:nvPr/>
          </p:nvSpPr>
          <p:spPr>
            <a:xfrm>
              <a:off x="7794334" y="2210411"/>
              <a:ext cx="174833" cy="173698"/>
            </a:xfrm>
            <a:custGeom>
              <a:rect b="b" l="l" r="r" t="t"/>
              <a:pathLst>
                <a:path extrusionOk="0" h="5206" w="524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42"/>
            <p:cNvSpPr/>
            <p:nvPr/>
          </p:nvSpPr>
          <p:spPr>
            <a:xfrm>
              <a:off x="7808247" y="2431714"/>
              <a:ext cx="174833" cy="173665"/>
            </a:xfrm>
            <a:custGeom>
              <a:rect b="b" l="l" r="r" t="t"/>
              <a:pathLst>
                <a:path extrusionOk="0" h="5205" w="524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42"/>
            <p:cNvSpPr/>
            <p:nvPr/>
          </p:nvSpPr>
          <p:spPr>
            <a:xfrm>
              <a:off x="6800052" y="1292065"/>
              <a:ext cx="1175883" cy="415961"/>
            </a:xfrm>
            <a:custGeom>
              <a:rect b="b" l="l" r="r" t="t"/>
              <a:pathLst>
                <a:path extrusionOk="0" h="12467" w="35243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42"/>
            <p:cNvSpPr/>
            <p:nvPr/>
          </p:nvSpPr>
          <p:spPr>
            <a:xfrm>
              <a:off x="6782569" y="1262204"/>
              <a:ext cx="1210449" cy="476052"/>
            </a:xfrm>
            <a:custGeom>
              <a:rect b="b" l="l" r="r" t="t"/>
              <a:pathLst>
                <a:path extrusionOk="0" h="14268" w="36279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42"/>
            <p:cNvSpPr/>
            <p:nvPr/>
          </p:nvSpPr>
          <p:spPr>
            <a:xfrm>
              <a:off x="7020922" y="1453747"/>
              <a:ext cx="149775" cy="147807"/>
            </a:xfrm>
            <a:custGeom>
              <a:rect b="b" l="l" r="r" t="t"/>
              <a:pathLst>
                <a:path extrusionOk="0" h="4430" w="4489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42"/>
            <p:cNvSpPr/>
            <p:nvPr/>
          </p:nvSpPr>
          <p:spPr>
            <a:xfrm>
              <a:off x="7190545" y="1469629"/>
              <a:ext cx="147807" cy="95357"/>
            </a:xfrm>
            <a:custGeom>
              <a:rect b="b" l="l" r="r" t="t"/>
              <a:pathLst>
                <a:path extrusionOk="0" h="2858" w="443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42"/>
            <p:cNvSpPr/>
            <p:nvPr/>
          </p:nvSpPr>
          <p:spPr>
            <a:xfrm>
              <a:off x="7357765" y="1430693"/>
              <a:ext cx="152178" cy="151777"/>
            </a:xfrm>
            <a:custGeom>
              <a:rect b="b" l="l" r="r" t="t"/>
              <a:pathLst>
                <a:path extrusionOk="0" h="4549" w="4561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42"/>
            <p:cNvSpPr/>
            <p:nvPr/>
          </p:nvSpPr>
          <p:spPr>
            <a:xfrm>
              <a:off x="7529390" y="1422352"/>
              <a:ext cx="148207" cy="148207"/>
            </a:xfrm>
            <a:custGeom>
              <a:rect b="b" l="l" r="r" t="t"/>
              <a:pathLst>
                <a:path extrusionOk="0" h="4442" w="4442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42"/>
            <p:cNvSpPr/>
            <p:nvPr/>
          </p:nvSpPr>
          <p:spPr>
            <a:xfrm>
              <a:off x="7697812" y="1378244"/>
              <a:ext cx="87416" cy="87049"/>
            </a:xfrm>
            <a:custGeom>
              <a:rect b="b" l="l" r="r" t="t"/>
              <a:pathLst>
                <a:path extrusionOk="0" h="2609" w="262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42"/>
            <p:cNvSpPr/>
            <p:nvPr/>
          </p:nvSpPr>
          <p:spPr>
            <a:xfrm>
              <a:off x="6778599" y="1186801"/>
              <a:ext cx="1218023" cy="609812"/>
            </a:xfrm>
            <a:custGeom>
              <a:rect b="b" l="l" r="r" t="t"/>
              <a:pathLst>
                <a:path extrusionOk="0" fill="none" h="18277" w="36506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42"/>
            <p:cNvSpPr/>
            <p:nvPr/>
          </p:nvSpPr>
          <p:spPr>
            <a:xfrm>
              <a:off x="6949423" y="1821152"/>
              <a:ext cx="197454" cy="53751"/>
            </a:xfrm>
            <a:custGeom>
              <a:rect b="b" l="l" r="r" t="t"/>
              <a:pathLst>
                <a:path extrusionOk="0" h="1611" w="5918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42"/>
            <p:cNvSpPr/>
            <p:nvPr/>
          </p:nvSpPr>
          <p:spPr>
            <a:xfrm>
              <a:off x="7669219" y="1776645"/>
              <a:ext cx="197454" cy="53751"/>
            </a:xfrm>
            <a:custGeom>
              <a:rect b="b" l="l" r="r" t="t"/>
              <a:pathLst>
                <a:path extrusionOk="0" h="1611" w="5918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8" name="Google Shape;368;p42"/>
          <p:cNvGrpSpPr/>
          <p:nvPr/>
        </p:nvGrpSpPr>
        <p:grpSpPr>
          <a:xfrm rot="-4176626">
            <a:off x="4385776" y="-1256278"/>
            <a:ext cx="372440" cy="2968752"/>
            <a:chOff x="4022350" y="2610525"/>
            <a:chExt cx="281900" cy="2247050"/>
          </a:xfrm>
        </p:grpSpPr>
        <p:sp>
          <p:nvSpPr>
            <p:cNvPr id="369" name="Google Shape;369;p42"/>
            <p:cNvSpPr/>
            <p:nvPr/>
          </p:nvSpPr>
          <p:spPr>
            <a:xfrm>
              <a:off x="4022350" y="2610525"/>
              <a:ext cx="260775" cy="2247050"/>
            </a:xfrm>
            <a:custGeom>
              <a:rect b="b" l="l" r="r" t="t"/>
              <a:pathLst>
                <a:path extrusionOk="0" h="89882" w="10431">
                  <a:moveTo>
                    <a:pt x="2409" y="2673"/>
                  </a:moveTo>
                  <a:cubicBezTo>
                    <a:pt x="2562" y="2673"/>
                    <a:pt x="2719" y="2731"/>
                    <a:pt x="2846" y="2858"/>
                  </a:cubicBezTo>
                  <a:cubicBezTo>
                    <a:pt x="3239" y="3251"/>
                    <a:pt x="2965" y="3930"/>
                    <a:pt x="2406" y="3930"/>
                  </a:cubicBezTo>
                  <a:cubicBezTo>
                    <a:pt x="2060" y="3930"/>
                    <a:pt x="1787" y="3644"/>
                    <a:pt x="1787" y="3299"/>
                  </a:cubicBezTo>
                  <a:cubicBezTo>
                    <a:pt x="1787" y="2921"/>
                    <a:pt x="2091" y="2673"/>
                    <a:pt x="2409" y="2673"/>
                  </a:cubicBezTo>
                  <a:close/>
                  <a:moveTo>
                    <a:pt x="906" y="1"/>
                  </a:moveTo>
                  <a:cubicBezTo>
                    <a:pt x="489" y="1"/>
                    <a:pt x="155" y="334"/>
                    <a:pt x="155" y="751"/>
                  </a:cubicBezTo>
                  <a:lnTo>
                    <a:pt x="1" y="89071"/>
                  </a:lnTo>
                  <a:cubicBezTo>
                    <a:pt x="1" y="89488"/>
                    <a:pt x="334" y="89821"/>
                    <a:pt x="751" y="89833"/>
                  </a:cubicBezTo>
                  <a:lnTo>
                    <a:pt x="9526" y="89881"/>
                  </a:lnTo>
                  <a:cubicBezTo>
                    <a:pt x="9533" y="89881"/>
                    <a:pt x="9540" y="89881"/>
                    <a:pt x="9547" y="89881"/>
                  </a:cubicBezTo>
                  <a:cubicBezTo>
                    <a:pt x="9954" y="89881"/>
                    <a:pt x="10288" y="89552"/>
                    <a:pt x="10288" y="89143"/>
                  </a:cubicBezTo>
                  <a:lnTo>
                    <a:pt x="10431" y="822"/>
                  </a:lnTo>
                  <a:cubicBezTo>
                    <a:pt x="10431" y="679"/>
                    <a:pt x="10395" y="537"/>
                    <a:pt x="10312" y="406"/>
                  </a:cubicBezTo>
                  <a:cubicBezTo>
                    <a:pt x="10204" y="239"/>
                    <a:pt x="10026" y="120"/>
                    <a:pt x="9835" y="72"/>
                  </a:cubicBezTo>
                  <a:cubicBezTo>
                    <a:pt x="9788" y="60"/>
                    <a:pt x="9740" y="60"/>
                    <a:pt x="9680" y="60"/>
                  </a:cubicBezTo>
                  <a:lnTo>
                    <a:pt x="9657" y="60"/>
                  </a:lnTo>
                  <a:lnTo>
                    <a:pt x="5930" y="25"/>
                  </a:lnTo>
                  <a:lnTo>
                    <a:pt x="5930" y="37"/>
                  </a:lnTo>
                  <a:lnTo>
                    <a:pt x="90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42"/>
            <p:cNvSpPr/>
            <p:nvPr/>
          </p:nvSpPr>
          <p:spPr>
            <a:xfrm>
              <a:off x="4054200" y="2615900"/>
              <a:ext cx="250050" cy="2236300"/>
            </a:xfrm>
            <a:custGeom>
              <a:rect b="b" l="l" r="r" t="t"/>
              <a:pathLst>
                <a:path extrusionOk="0" h="89452" w="10002">
                  <a:moveTo>
                    <a:pt x="2183" y="2243"/>
                  </a:moveTo>
                  <a:cubicBezTo>
                    <a:pt x="2617" y="2243"/>
                    <a:pt x="3037" y="2576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ubicBezTo>
                    <a:pt x="1441" y="3929"/>
                    <a:pt x="1060" y="3024"/>
                    <a:pt x="1596" y="2489"/>
                  </a:cubicBezTo>
                  <a:cubicBezTo>
                    <a:pt x="1765" y="2319"/>
                    <a:pt x="1976" y="2243"/>
                    <a:pt x="2183" y="2243"/>
                  </a:cubicBezTo>
                  <a:close/>
                  <a:moveTo>
                    <a:pt x="691" y="0"/>
                  </a:move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lnTo>
                    <a:pt x="6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42"/>
            <p:cNvSpPr/>
            <p:nvPr/>
          </p:nvSpPr>
          <p:spPr>
            <a:xfrm>
              <a:off x="4200950" y="2616475"/>
              <a:ext cx="103300" cy="2235725"/>
            </a:xfrm>
            <a:custGeom>
              <a:rect b="b" l="l" r="r" t="t"/>
              <a:pathLst>
                <a:path extrusionOk="0" h="89429" w="4132">
                  <a:moveTo>
                    <a:pt x="60" y="1"/>
                  </a:moveTo>
                  <a:lnTo>
                    <a:pt x="0" y="89405"/>
                  </a:lnTo>
                  <a:lnTo>
                    <a:pt x="3441" y="89429"/>
                  </a:lnTo>
                  <a:cubicBezTo>
                    <a:pt x="3739" y="89429"/>
                    <a:pt x="3989" y="89190"/>
                    <a:pt x="3989" y="88893"/>
                  </a:cubicBezTo>
                  <a:lnTo>
                    <a:pt x="4132" y="572"/>
                  </a:lnTo>
                  <a:cubicBezTo>
                    <a:pt x="4132" y="287"/>
                    <a:pt x="3894" y="37"/>
                    <a:pt x="3608" y="37"/>
                  </a:cubicBezTo>
                  <a:lnTo>
                    <a:pt x="60" y="1"/>
                  </a:lnTo>
                  <a:close/>
                </a:path>
              </a:pathLst>
            </a:custGeom>
            <a:solidFill>
              <a:schemeClr val="accent3"/>
            </a:solidFill>
            <a:ln cap="flat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42"/>
            <p:cNvSpPr/>
            <p:nvPr/>
          </p:nvSpPr>
          <p:spPr>
            <a:xfrm>
              <a:off x="4244075" y="4802425"/>
              <a:ext cx="56025" cy="16175"/>
            </a:xfrm>
            <a:custGeom>
              <a:rect b="b" l="l" r="r" t="t"/>
              <a:pathLst>
                <a:path extrusionOk="0" h="647" w="2241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14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42"/>
            <p:cNvSpPr/>
            <p:nvPr/>
          </p:nvSpPr>
          <p:spPr>
            <a:xfrm>
              <a:off x="4244700" y="4733425"/>
              <a:ext cx="55400" cy="16075"/>
            </a:xfrm>
            <a:custGeom>
              <a:rect b="b" l="l" r="r" t="t"/>
              <a:pathLst>
                <a:path extrusionOk="0" h="643" w="2216">
                  <a:moveTo>
                    <a:pt x="429" y="0"/>
                  </a:moveTo>
                  <a:cubicBezTo>
                    <a:pt x="1" y="0"/>
                    <a:pt x="1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42"/>
            <p:cNvSpPr/>
            <p:nvPr/>
          </p:nvSpPr>
          <p:spPr>
            <a:xfrm>
              <a:off x="4244675" y="4664625"/>
              <a:ext cx="56025" cy="16150"/>
            </a:xfrm>
            <a:custGeom>
              <a:rect b="b" l="l" r="r" t="t"/>
              <a:pathLst>
                <a:path extrusionOk="0" h="646" w="2241">
                  <a:moveTo>
                    <a:pt x="421" y="0"/>
                  </a:moveTo>
                  <a:cubicBezTo>
                    <a:pt x="1" y="0"/>
                    <a:pt x="1" y="646"/>
                    <a:pt x="421" y="646"/>
                  </a:cubicBezTo>
                  <a:cubicBezTo>
                    <a:pt x="432" y="646"/>
                    <a:pt x="443" y="645"/>
                    <a:pt x="454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54" y="2"/>
                  </a:lnTo>
                  <a:cubicBezTo>
                    <a:pt x="443" y="1"/>
                    <a:pt x="432" y="0"/>
                    <a:pt x="4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42"/>
            <p:cNvSpPr/>
            <p:nvPr/>
          </p:nvSpPr>
          <p:spPr>
            <a:xfrm>
              <a:off x="4244600" y="4595875"/>
              <a:ext cx="56375" cy="16125"/>
            </a:xfrm>
            <a:custGeom>
              <a:rect b="b" l="l" r="r" t="t"/>
              <a:pathLst>
                <a:path extrusionOk="0" h="645" w="2255">
                  <a:moveTo>
                    <a:pt x="423" y="0"/>
                  </a:moveTo>
                  <a:cubicBezTo>
                    <a:pt x="0" y="0"/>
                    <a:pt x="4" y="645"/>
                    <a:pt x="434" y="645"/>
                  </a:cubicBezTo>
                  <a:cubicBezTo>
                    <a:pt x="442" y="645"/>
                    <a:pt x="449" y="645"/>
                    <a:pt x="457" y="644"/>
                  </a:cubicBezTo>
                  <a:lnTo>
                    <a:pt x="457" y="632"/>
                  </a:lnTo>
                  <a:lnTo>
                    <a:pt x="2255" y="632"/>
                  </a:lnTo>
                  <a:lnTo>
                    <a:pt x="2255" y="1"/>
                  </a:lnTo>
                  <a:lnTo>
                    <a:pt x="457" y="1"/>
                  </a:lnTo>
                  <a:cubicBezTo>
                    <a:pt x="446" y="0"/>
                    <a:pt x="434" y="0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42"/>
            <p:cNvSpPr/>
            <p:nvPr/>
          </p:nvSpPr>
          <p:spPr>
            <a:xfrm>
              <a:off x="4245600" y="4526550"/>
              <a:ext cx="55375" cy="16100"/>
            </a:xfrm>
            <a:custGeom>
              <a:rect b="b" l="l" r="r" t="t"/>
              <a:pathLst>
                <a:path extrusionOk="0" h="644" w="2215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15" y="643"/>
                  </a:lnTo>
                  <a:lnTo>
                    <a:pt x="22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42"/>
            <p:cNvSpPr/>
            <p:nvPr/>
          </p:nvSpPr>
          <p:spPr>
            <a:xfrm>
              <a:off x="4246800" y="4457475"/>
              <a:ext cx="54775" cy="16400"/>
            </a:xfrm>
            <a:custGeom>
              <a:rect b="b" l="l" r="r" t="t"/>
              <a:pathLst>
                <a:path extrusionOk="0" h="656" w="2191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42"/>
            <p:cNvSpPr/>
            <p:nvPr/>
          </p:nvSpPr>
          <p:spPr>
            <a:xfrm>
              <a:off x="4245900" y="4388725"/>
              <a:ext cx="55675" cy="16100"/>
            </a:xfrm>
            <a:custGeom>
              <a:rect b="b" l="l" r="r" t="t"/>
              <a:pathLst>
                <a:path extrusionOk="0" h="644" w="2227">
                  <a:moveTo>
                    <a:pt x="429" y="1"/>
                  </a:moveTo>
                  <a:cubicBezTo>
                    <a:pt x="0" y="1"/>
                    <a:pt x="0" y="644"/>
                    <a:pt x="429" y="644"/>
                  </a:cubicBezTo>
                  <a:lnTo>
                    <a:pt x="2227" y="644"/>
                  </a:lnTo>
                  <a:lnTo>
                    <a:pt x="222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42"/>
            <p:cNvSpPr/>
            <p:nvPr/>
          </p:nvSpPr>
          <p:spPr>
            <a:xfrm>
              <a:off x="4246200" y="4319975"/>
              <a:ext cx="55675" cy="16100"/>
            </a:xfrm>
            <a:custGeom>
              <a:rect b="b" l="l" r="r" t="t"/>
              <a:pathLst>
                <a:path extrusionOk="0" h="644" w="2227">
                  <a:moveTo>
                    <a:pt x="429" y="0"/>
                  </a:moveTo>
                  <a:cubicBezTo>
                    <a:pt x="0" y="0"/>
                    <a:pt x="0" y="643"/>
                    <a:pt x="429" y="643"/>
                  </a:cubicBezTo>
                  <a:lnTo>
                    <a:pt x="2227" y="643"/>
                  </a:lnTo>
                  <a:lnTo>
                    <a:pt x="222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42"/>
            <p:cNvSpPr/>
            <p:nvPr/>
          </p:nvSpPr>
          <p:spPr>
            <a:xfrm>
              <a:off x="4246075" y="4250600"/>
              <a:ext cx="55800" cy="16400"/>
            </a:xfrm>
            <a:custGeom>
              <a:rect b="b" l="l" r="r" t="t"/>
              <a:pathLst>
                <a:path extrusionOk="0" h="656" w="2232">
                  <a:moveTo>
                    <a:pt x="423" y="1"/>
                  </a:moveTo>
                  <a:cubicBezTo>
                    <a:pt x="4" y="1"/>
                    <a:pt x="1" y="645"/>
                    <a:pt x="413" y="645"/>
                  </a:cubicBezTo>
                  <a:cubicBezTo>
                    <a:pt x="424" y="645"/>
                    <a:pt x="435" y="645"/>
                    <a:pt x="446" y="644"/>
                  </a:cubicBezTo>
                  <a:lnTo>
                    <a:pt x="446" y="656"/>
                  </a:lnTo>
                  <a:lnTo>
                    <a:pt x="2232" y="656"/>
                  </a:lnTo>
                  <a:lnTo>
                    <a:pt x="2232" y="13"/>
                  </a:lnTo>
                  <a:lnTo>
                    <a:pt x="446" y="1"/>
                  </a:lnTo>
                  <a:cubicBezTo>
                    <a:pt x="438" y="1"/>
                    <a:pt x="431" y="1"/>
                    <a:pt x="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42"/>
            <p:cNvSpPr/>
            <p:nvPr/>
          </p:nvSpPr>
          <p:spPr>
            <a:xfrm>
              <a:off x="4249475" y="4181550"/>
              <a:ext cx="53000" cy="16400"/>
            </a:xfrm>
            <a:custGeom>
              <a:rect b="b" l="l" r="r" t="t"/>
              <a:pathLst>
                <a:path extrusionOk="0" h="656" w="2120">
                  <a:moveTo>
                    <a:pt x="334" y="1"/>
                  </a:moveTo>
                  <a:cubicBezTo>
                    <a:pt x="143" y="1"/>
                    <a:pt x="0" y="156"/>
                    <a:pt x="0" y="334"/>
                  </a:cubicBezTo>
                  <a:cubicBezTo>
                    <a:pt x="0" y="513"/>
                    <a:pt x="143" y="656"/>
                    <a:pt x="322" y="656"/>
                  </a:cubicBezTo>
                  <a:lnTo>
                    <a:pt x="2119" y="656"/>
                  </a:lnTo>
                  <a:lnTo>
                    <a:pt x="2119" y="13"/>
                  </a:lnTo>
                  <a:lnTo>
                    <a:pt x="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42"/>
            <p:cNvSpPr/>
            <p:nvPr/>
          </p:nvSpPr>
          <p:spPr>
            <a:xfrm>
              <a:off x="4249775" y="4112800"/>
              <a:ext cx="53000" cy="16400"/>
            </a:xfrm>
            <a:custGeom>
              <a:rect b="b" l="l" r="r" t="t"/>
              <a:pathLst>
                <a:path extrusionOk="0" h="656" w="2120">
                  <a:moveTo>
                    <a:pt x="322" y="1"/>
                  </a:moveTo>
                  <a:cubicBezTo>
                    <a:pt x="143" y="1"/>
                    <a:pt x="0" y="143"/>
                    <a:pt x="0" y="322"/>
                  </a:cubicBezTo>
                  <a:cubicBezTo>
                    <a:pt x="0" y="501"/>
                    <a:pt x="143" y="655"/>
                    <a:pt x="322" y="655"/>
                  </a:cubicBezTo>
                  <a:lnTo>
                    <a:pt x="2119" y="655"/>
                  </a:lnTo>
                  <a:lnTo>
                    <a:pt x="2119" y="12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42"/>
            <p:cNvSpPr/>
            <p:nvPr/>
          </p:nvSpPr>
          <p:spPr>
            <a:xfrm>
              <a:off x="4243100" y="4041925"/>
              <a:ext cx="55800" cy="16150"/>
            </a:xfrm>
            <a:custGeom>
              <a:rect b="b" l="l" r="r" t="t"/>
              <a:pathLst>
                <a:path extrusionOk="0" h="646" w="2232">
                  <a:moveTo>
                    <a:pt x="413" y="1"/>
                  </a:moveTo>
                  <a:cubicBezTo>
                    <a:pt x="1" y="1"/>
                    <a:pt x="4" y="645"/>
                    <a:pt x="423" y="645"/>
                  </a:cubicBezTo>
                  <a:cubicBezTo>
                    <a:pt x="431" y="645"/>
                    <a:pt x="438" y="645"/>
                    <a:pt x="446" y="645"/>
                  </a:cubicBezTo>
                  <a:lnTo>
                    <a:pt x="2232" y="645"/>
                  </a:lnTo>
                  <a:lnTo>
                    <a:pt x="2232" y="2"/>
                  </a:lnTo>
                  <a:lnTo>
                    <a:pt x="446" y="2"/>
                  </a:lnTo>
                  <a:cubicBezTo>
                    <a:pt x="434" y="1"/>
                    <a:pt x="423" y="1"/>
                    <a:pt x="4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42"/>
            <p:cNvSpPr/>
            <p:nvPr/>
          </p:nvSpPr>
          <p:spPr>
            <a:xfrm>
              <a:off x="4243475" y="3972875"/>
              <a:ext cx="55725" cy="16150"/>
            </a:xfrm>
            <a:custGeom>
              <a:rect b="b" l="l" r="r" t="t"/>
              <a:pathLst>
                <a:path extrusionOk="0" h="646" w="2229">
                  <a:moveTo>
                    <a:pt x="410" y="0"/>
                  </a:moveTo>
                  <a:cubicBezTo>
                    <a:pt x="1" y="0"/>
                    <a:pt x="1" y="646"/>
                    <a:pt x="410" y="646"/>
                  </a:cubicBezTo>
                  <a:cubicBezTo>
                    <a:pt x="421" y="646"/>
                    <a:pt x="432" y="645"/>
                    <a:pt x="443" y="645"/>
                  </a:cubicBezTo>
                  <a:lnTo>
                    <a:pt x="2229" y="645"/>
                  </a:lnTo>
                  <a:lnTo>
                    <a:pt x="2229" y="2"/>
                  </a:lnTo>
                  <a:lnTo>
                    <a:pt x="443" y="2"/>
                  </a:lnTo>
                  <a:cubicBezTo>
                    <a:pt x="432" y="1"/>
                    <a:pt x="421" y="0"/>
                    <a:pt x="4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42"/>
            <p:cNvSpPr/>
            <p:nvPr/>
          </p:nvSpPr>
          <p:spPr>
            <a:xfrm>
              <a:off x="4243700" y="3903825"/>
              <a:ext cx="56100" cy="16425"/>
            </a:xfrm>
            <a:custGeom>
              <a:rect b="b" l="l" r="r" t="t"/>
              <a:pathLst>
                <a:path extrusionOk="0" h="657" w="2244">
                  <a:moveTo>
                    <a:pt x="435" y="1"/>
                  </a:moveTo>
                  <a:cubicBezTo>
                    <a:pt x="1" y="1"/>
                    <a:pt x="1" y="657"/>
                    <a:pt x="435" y="657"/>
                  </a:cubicBezTo>
                  <a:cubicBezTo>
                    <a:pt x="442" y="657"/>
                    <a:pt x="450" y="657"/>
                    <a:pt x="457" y="656"/>
                  </a:cubicBezTo>
                  <a:lnTo>
                    <a:pt x="2243" y="656"/>
                  </a:lnTo>
                  <a:lnTo>
                    <a:pt x="2243" y="1"/>
                  </a:lnTo>
                  <a:lnTo>
                    <a:pt x="457" y="1"/>
                  </a:lnTo>
                  <a:cubicBezTo>
                    <a:pt x="450" y="1"/>
                    <a:pt x="442" y="1"/>
                    <a:pt x="4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42"/>
            <p:cNvSpPr/>
            <p:nvPr/>
          </p:nvSpPr>
          <p:spPr>
            <a:xfrm>
              <a:off x="4244075" y="3835050"/>
              <a:ext cx="56025" cy="16175"/>
            </a:xfrm>
            <a:custGeom>
              <a:rect b="b" l="l" r="r" t="t"/>
              <a:pathLst>
                <a:path extrusionOk="0" h="647" w="2241">
                  <a:moveTo>
                    <a:pt x="410" y="1"/>
                  </a:moveTo>
                  <a:cubicBezTo>
                    <a:pt x="1" y="1"/>
                    <a:pt x="1" y="646"/>
                    <a:pt x="410" y="646"/>
                  </a:cubicBezTo>
                  <a:cubicBezTo>
                    <a:pt x="421" y="646"/>
                    <a:pt x="431" y="646"/>
                    <a:pt x="442" y="645"/>
                  </a:cubicBezTo>
                  <a:lnTo>
                    <a:pt x="2240" y="645"/>
                  </a:lnTo>
                  <a:lnTo>
                    <a:pt x="2240" y="2"/>
                  </a:lnTo>
                  <a:lnTo>
                    <a:pt x="442" y="2"/>
                  </a:lnTo>
                  <a:cubicBezTo>
                    <a:pt x="431" y="1"/>
                    <a:pt x="421" y="1"/>
                    <a:pt x="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42"/>
            <p:cNvSpPr/>
            <p:nvPr/>
          </p:nvSpPr>
          <p:spPr>
            <a:xfrm>
              <a:off x="4244700" y="3766325"/>
              <a:ext cx="55400" cy="16100"/>
            </a:xfrm>
            <a:custGeom>
              <a:rect b="b" l="l" r="r" t="t"/>
              <a:pathLst>
                <a:path extrusionOk="0" h="644" w="2216">
                  <a:moveTo>
                    <a:pt x="429" y="1"/>
                  </a:moveTo>
                  <a:cubicBezTo>
                    <a:pt x="1" y="1"/>
                    <a:pt x="1" y="644"/>
                    <a:pt x="429" y="644"/>
                  </a:cubicBezTo>
                  <a:lnTo>
                    <a:pt x="429" y="632"/>
                  </a:lnTo>
                  <a:lnTo>
                    <a:pt x="2215" y="644"/>
                  </a:lnTo>
                  <a:lnTo>
                    <a:pt x="221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42"/>
            <p:cNvSpPr/>
            <p:nvPr/>
          </p:nvSpPr>
          <p:spPr>
            <a:xfrm>
              <a:off x="4245000" y="3696975"/>
              <a:ext cx="55700" cy="16400"/>
            </a:xfrm>
            <a:custGeom>
              <a:rect b="b" l="l" r="r" t="t"/>
              <a:pathLst>
                <a:path extrusionOk="0" h="656" w="2228">
                  <a:moveTo>
                    <a:pt x="441" y="1"/>
                  </a:moveTo>
                  <a:cubicBezTo>
                    <a:pt x="1" y="1"/>
                    <a:pt x="1" y="643"/>
                    <a:pt x="441" y="643"/>
                  </a:cubicBezTo>
                  <a:lnTo>
                    <a:pt x="429" y="655"/>
                  </a:lnTo>
                  <a:lnTo>
                    <a:pt x="2227" y="655"/>
                  </a:lnTo>
                  <a:lnTo>
                    <a:pt x="2227" y="12"/>
                  </a:lnTo>
                  <a:lnTo>
                    <a:pt x="4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42"/>
            <p:cNvSpPr/>
            <p:nvPr/>
          </p:nvSpPr>
          <p:spPr>
            <a:xfrm>
              <a:off x="4244675" y="3628175"/>
              <a:ext cx="56300" cy="16450"/>
            </a:xfrm>
            <a:custGeom>
              <a:rect b="b" l="l" r="r" t="t"/>
              <a:pathLst>
                <a:path extrusionOk="0" h="658" w="2252">
                  <a:moveTo>
                    <a:pt x="421" y="1"/>
                  </a:moveTo>
                  <a:cubicBezTo>
                    <a:pt x="1" y="1"/>
                    <a:pt x="1" y="646"/>
                    <a:pt x="421" y="646"/>
                  </a:cubicBezTo>
                  <a:cubicBezTo>
                    <a:pt x="432" y="646"/>
                    <a:pt x="443" y="646"/>
                    <a:pt x="454" y="645"/>
                  </a:cubicBezTo>
                  <a:lnTo>
                    <a:pt x="2252" y="657"/>
                  </a:lnTo>
                  <a:lnTo>
                    <a:pt x="2252" y="14"/>
                  </a:lnTo>
                  <a:lnTo>
                    <a:pt x="454" y="2"/>
                  </a:lnTo>
                  <a:cubicBezTo>
                    <a:pt x="443" y="1"/>
                    <a:pt x="432" y="1"/>
                    <a:pt x="4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42"/>
            <p:cNvSpPr/>
            <p:nvPr/>
          </p:nvSpPr>
          <p:spPr>
            <a:xfrm>
              <a:off x="4246500" y="3559450"/>
              <a:ext cx="54475" cy="16100"/>
            </a:xfrm>
            <a:custGeom>
              <a:rect b="b" l="l" r="r" t="t"/>
              <a:pathLst>
                <a:path extrusionOk="0" h="644" w="2179">
                  <a:moveTo>
                    <a:pt x="393" y="1"/>
                  </a:moveTo>
                  <a:cubicBezTo>
                    <a:pt x="0" y="25"/>
                    <a:pt x="0" y="620"/>
                    <a:pt x="393" y="644"/>
                  </a:cubicBezTo>
                  <a:lnTo>
                    <a:pt x="393" y="632"/>
                  </a:lnTo>
                  <a:lnTo>
                    <a:pt x="2179" y="644"/>
                  </a:lnTo>
                  <a:lnTo>
                    <a:pt x="217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42"/>
            <p:cNvSpPr/>
            <p:nvPr/>
          </p:nvSpPr>
          <p:spPr>
            <a:xfrm>
              <a:off x="4246800" y="3490100"/>
              <a:ext cx="54775" cy="16400"/>
            </a:xfrm>
            <a:custGeom>
              <a:rect b="b" l="l" r="r" t="t"/>
              <a:pathLst>
                <a:path extrusionOk="0" h="656" w="2191">
                  <a:moveTo>
                    <a:pt x="405" y="1"/>
                  </a:moveTo>
                  <a:cubicBezTo>
                    <a:pt x="0" y="25"/>
                    <a:pt x="0" y="620"/>
                    <a:pt x="405" y="644"/>
                  </a:cubicBezTo>
                  <a:lnTo>
                    <a:pt x="393" y="656"/>
                  </a:lnTo>
                  <a:lnTo>
                    <a:pt x="2191" y="656"/>
                  </a:lnTo>
                  <a:lnTo>
                    <a:pt x="2191" y="13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42"/>
            <p:cNvSpPr/>
            <p:nvPr/>
          </p:nvSpPr>
          <p:spPr>
            <a:xfrm>
              <a:off x="4246500" y="3421650"/>
              <a:ext cx="55075" cy="16100"/>
            </a:xfrm>
            <a:custGeom>
              <a:rect b="b" l="l" r="r" t="t"/>
              <a:pathLst>
                <a:path extrusionOk="0" h="644" w="2203">
                  <a:moveTo>
                    <a:pt x="405" y="0"/>
                  </a:moveTo>
                  <a:cubicBezTo>
                    <a:pt x="0" y="24"/>
                    <a:pt x="0" y="607"/>
                    <a:pt x="405" y="643"/>
                  </a:cubicBezTo>
                  <a:lnTo>
                    <a:pt x="405" y="631"/>
                  </a:lnTo>
                  <a:lnTo>
                    <a:pt x="2203" y="643"/>
                  </a:lnTo>
                  <a:lnTo>
                    <a:pt x="2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42"/>
            <p:cNvSpPr/>
            <p:nvPr/>
          </p:nvSpPr>
          <p:spPr>
            <a:xfrm>
              <a:off x="4054200" y="2615900"/>
              <a:ext cx="250050" cy="2236300"/>
            </a:xfrm>
            <a:custGeom>
              <a:rect b="b" l="l" r="r" t="t"/>
              <a:pathLst>
                <a:path extrusionOk="0" fill="none" h="89452" w="10002">
                  <a:moveTo>
                    <a:pt x="9466" y="60"/>
                  </a:moveTo>
                  <a:lnTo>
                    <a:pt x="691" y="0"/>
                  </a:lnTo>
                  <a:cubicBezTo>
                    <a:pt x="394" y="0"/>
                    <a:pt x="144" y="238"/>
                    <a:pt x="144" y="536"/>
                  </a:cubicBezTo>
                  <a:lnTo>
                    <a:pt x="1" y="88856"/>
                  </a:lnTo>
                  <a:cubicBezTo>
                    <a:pt x="1" y="89154"/>
                    <a:pt x="239" y="89392"/>
                    <a:pt x="536" y="89404"/>
                  </a:cubicBezTo>
                  <a:lnTo>
                    <a:pt x="9311" y="89452"/>
                  </a:lnTo>
                  <a:cubicBezTo>
                    <a:pt x="9609" y="89452"/>
                    <a:pt x="9847" y="89213"/>
                    <a:pt x="9859" y="88916"/>
                  </a:cubicBezTo>
                  <a:lnTo>
                    <a:pt x="10002" y="595"/>
                  </a:lnTo>
                  <a:cubicBezTo>
                    <a:pt x="10002" y="298"/>
                    <a:pt x="9764" y="60"/>
                    <a:pt x="9466" y="60"/>
                  </a:cubicBezTo>
                  <a:close/>
                  <a:moveTo>
                    <a:pt x="2191" y="3929"/>
                  </a:moveTo>
                  <a:cubicBezTo>
                    <a:pt x="1441" y="3929"/>
                    <a:pt x="1060" y="3024"/>
                    <a:pt x="1596" y="2489"/>
                  </a:cubicBezTo>
                  <a:cubicBezTo>
                    <a:pt x="2120" y="1965"/>
                    <a:pt x="3037" y="2334"/>
                    <a:pt x="3037" y="3084"/>
                  </a:cubicBezTo>
                  <a:cubicBezTo>
                    <a:pt x="3037" y="3548"/>
                    <a:pt x="2656" y="3929"/>
                    <a:pt x="2191" y="3929"/>
                  </a:cubicBezTo>
                  <a:close/>
                </a:path>
              </a:pathLst>
            </a:custGeom>
            <a:noFill/>
            <a:ln cap="rnd" cmpd="sng" w="65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4" name="Google Shape;394;p42"/>
          <p:cNvGrpSpPr/>
          <p:nvPr/>
        </p:nvGrpSpPr>
        <p:grpSpPr>
          <a:xfrm rot="1273713">
            <a:off x="7538464" y="2452516"/>
            <a:ext cx="1961234" cy="988167"/>
            <a:chOff x="782606" y="3568534"/>
            <a:chExt cx="1748256" cy="880829"/>
          </a:xfrm>
        </p:grpSpPr>
        <p:sp>
          <p:nvSpPr>
            <p:cNvPr id="395" name="Google Shape;395;p42"/>
            <p:cNvSpPr/>
            <p:nvPr/>
          </p:nvSpPr>
          <p:spPr>
            <a:xfrm>
              <a:off x="842931" y="4281219"/>
              <a:ext cx="19355" cy="168144"/>
            </a:xfrm>
            <a:custGeom>
              <a:rect b="b" l="l" r="r" t="t"/>
              <a:pathLst>
                <a:path extrusionOk="0" h="4978" w="573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42"/>
            <p:cNvSpPr/>
            <p:nvPr/>
          </p:nvSpPr>
          <p:spPr>
            <a:xfrm>
              <a:off x="921361" y="4348401"/>
              <a:ext cx="19321" cy="100961"/>
            </a:xfrm>
            <a:custGeom>
              <a:rect b="b" l="l" r="r" t="t"/>
              <a:pathLst>
                <a:path extrusionOk="0" h="2989" w="572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42"/>
            <p:cNvSpPr/>
            <p:nvPr/>
          </p:nvSpPr>
          <p:spPr>
            <a:xfrm>
              <a:off x="999791" y="4281219"/>
              <a:ext cx="18915" cy="168144"/>
            </a:xfrm>
            <a:custGeom>
              <a:rect b="b" l="l" r="r" t="t"/>
              <a:pathLst>
                <a:path extrusionOk="0" h="4978" w="56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42"/>
            <p:cNvSpPr/>
            <p:nvPr/>
          </p:nvSpPr>
          <p:spPr>
            <a:xfrm>
              <a:off x="1078187" y="4348401"/>
              <a:ext cx="18949" cy="100961"/>
            </a:xfrm>
            <a:custGeom>
              <a:rect b="b" l="l" r="r" t="t"/>
              <a:pathLst>
                <a:path extrusionOk="0" h="2989" w="561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42"/>
            <p:cNvSpPr/>
            <p:nvPr/>
          </p:nvSpPr>
          <p:spPr>
            <a:xfrm>
              <a:off x="1156616" y="4281219"/>
              <a:ext cx="18949" cy="168144"/>
            </a:xfrm>
            <a:custGeom>
              <a:rect b="b" l="l" r="r" t="t"/>
              <a:pathLst>
                <a:path extrusionOk="0" h="4978" w="561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42"/>
            <p:cNvSpPr/>
            <p:nvPr/>
          </p:nvSpPr>
          <p:spPr>
            <a:xfrm>
              <a:off x="1235046" y="4348401"/>
              <a:ext cx="18915" cy="100961"/>
            </a:xfrm>
            <a:custGeom>
              <a:rect b="b" l="l" r="r" t="t"/>
              <a:pathLst>
                <a:path extrusionOk="0" h="2989" w="56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42"/>
            <p:cNvSpPr/>
            <p:nvPr/>
          </p:nvSpPr>
          <p:spPr>
            <a:xfrm>
              <a:off x="1313476" y="4281219"/>
              <a:ext cx="18915" cy="168144"/>
            </a:xfrm>
            <a:custGeom>
              <a:rect b="b" l="l" r="r" t="t"/>
              <a:pathLst>
                <a:path extrusionOk="0" h="4978" w="56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42"/>
            <p:cNvSpPr/>
            <p:nvPr/>
          </p:nvSpPr>
          <p:spPr>
            <a:xfrm>
              <a:off x="1391872" y="4348401"/>
              <a:ext cx="18949" cy="100961"/>
            </a:xfrm>
            <a:custGeom>
              <a:rect b="b" l="l" r="r" t="t"/>
              <a:pathLst>
                <a:path extrusionOk="0" h="2989" w="561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42"/>
            <p:cNvSpPr/>
            <p:nvPr/>
          </p:nvSpPr>
          <p:spPr>
            <a:xfrm>
              <a:off x="1470301" y="4281219"/>
              <a:ext cx="18949" cy="168144"/>
            </a:xfrm>
            <a:custGeom>
              <a:rect b="b" l="l" r="r" t="t"/>
              <a:pathLst>
                <a:path extrusionOk="0" h="4978" w="561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42"/>
            <p:cNvSpPr/>
            <p:nvPr/>
          </p:nvSpPr>
          <p:spPr>
            <a:xfrm>
              <a:off x="1548731" y="4348401"/>
              <a:ext cx="18915" cy="100961"/>
            </a:xfrm>
            <a:custGeom>
              <a:rect b="b" l="l" r="r" t="t"/>
              <a:pathLst>
                <a:path extrusionOk="0" h="2989" w="56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42"/>
            <p:cNvSpPr/>
            <p:nvPr/>
          </p:nvSpPr>
          <p:spPr>
            <a:xfrm>
              <a:off x="1627127" y="4281219"/>
              <a:ext cx="18949" cy="168144"/>
            </a:xfrm>
            <a:custGeom>
              <a:rect b="b" l="l" r="r" t="t"/>
              <a:pathLst>
                <a:path extrusionOk="0" h="4978" w="561">
                  <a:moveTo>
                    <a:pt x="1" y="1"/>
                  </a:moveTo>
                  <a:lnTo>
                    <a:pt x="1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42"/>
            <p:cNvSpPr/>
            <p:nvPr/>
          </p:nvSpPr>
          <p:spPr>
            <a:xfrm>
              <a:off x="1705557" y="4348401"/>
              <a:ext cx="18949" cy="100961"/>
            </a:xfrm>
            <a:custGeom>
              <a:rect b="b" l="l" r="r" t="t"/>
              <a:pathLst>
                <a:path extrusionOk="0" h="2989" w="561">
                  <a:moveTo>
                    <a:pt x="1" y="0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42"/>
            <p:cNvSpPr/>
            <p:nvPr/>
          </p:nvSpPr>
          <p:spPr>
            <a:xfrm>
              <a:off x="1783986" y="4281219"/>
              <a:ext cx="18915" cy="168144"/>
            </a:xfrm>
            <a:custGeom>
              <a:rect b="b" l="l" r="r" t="t"/>
              <a:pathLst>
                <a:path extrusionOk="0" h="4978" w="56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42"/>
            <p:cNvSpPr/>
            <p:nvPr/>
          </p:nvSpPr>
          <p:spPr>
            <a:xfrm>
              <a:off x="1862416" y="4348401"/>
              <a:ext cx="18915" cy="100961"/>
            </a:xfrm>
            <a:custGeom>
              <a:rect b="b" l="l" r="r" t="t"/>
              <a:pathLst>
                <a:path extrusionOk="0" h="2989" w="560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42"/>
            <p:cNvSpPr/>
            <p:nvPr/>
          </p:nvSpPr>
          <p:spPr>
            <a:xfrm>
              <a:off x="1940407" y="4281219"/>
              <a:ext cx="19355" cy="168144"/>
            </a:xfrm>
            <a:custGeom>
              <a:rect b="b" l="l" r="r" t="t"/>
              <a:pathLst>
                <a:path extrusionOk="0" h="4978" w="573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42"/>
            <p:cNvSpPr/>
            <p:nvPr/>
          </p:nvSpPr>
          <p:spPr>
            <a:xfrm>
              <a:off x="2018836" y="4348401"/>
              <a:ext cx="19355" cy="100961"/>
            </a:xfrm>
            <a:custGeom>
              <a:rect b="b" l="l" r="r" t="t"/>
              <a:pathLst>
                <a:path extrusionOk="0" h="2989" w="573">
                  <a:moveTo>
                    <a:pt x="1" y="0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42"/>
            <p:cNvSpPr/>
            <p:nvPr/>
          </p:nvSpPr>
          <p:spPr>
            <a:xfrm>
              <a:off x="2097266" y="4281219"/>
              <a:ext cx="19321" cy="168144"/>
            </a:xfrm>
            <a:custGeom>
              <a:rect b="b" l="l" r="r" t="t"/>
              <a:pathLst>
                <a:path extrusionOk="0" h="4978" w="572">
                  <a:moveTo>
                    <a:pt x="0" y="1"/>
                  </a:moveTo>
                  <a:lnTo>
                    <a:pt x="0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42"/>
            <p:cNvSpPr/>
            <p:nvPr/>
          </p:nvSpPr>
          <p:spPr>
            <a:xfrm>
              <a:off x="2175696" y="4348401"/>
              <a:ext cx="19321" cy="100961"/>
            </a:xfrm>
            <a:custGeom>
              <a:rect b="b" l="l" r="r" t="t"/>
              <a:pathLst>
                <a:path extrusionOk="0" h="2989" w="572">
                  <a:moveTo>
                    <a:pt x="0" y="0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42"/>
            <p:cNvSpPr/>
            <p:nvPr/>
          </p:nvSpPr>
          <p:spPr>
            <a:xfrm>
              <a:off x="2254092" y="4281219"/>
              <a:ext cx="19355" cy="168144"/>
            </a:xfrm>
            <a:custGeom>
              <a:rect b="b" l="l" r="r" t="t"/>
              <a:pathLst>
                <a:path extrusionOk="0" h="4978" w="573">
                  <a:moveTo>
                    <a:pt x="1" y="1"/>
                  </a:moveTo>
                  <a:lnTo>
                    <a:pt x="1" y="4978"/>
                  </a:lnTo>
                  <a:lnTo>
                    <a:pt x="572" y="4978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42"/>
            <p:cNvSpPr/>
            <p:nvPr/>
          </p:nvSpPr>
          <p:spPr>
            <a:xfrm>
              <a:off x="2332521" y="4348401"/>
              <a:ext cx="18949" cy="100961"/>
            </a:xfrm>
            <a:custGeom>
              <a:rect b="b" l="l" r="r" t="t"/>
              <a:pathLst>
                <a:path extrusionOk="0" h="2989" w="561">
                  <a:moveTo>
                    <a:pt x="0" y="0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42"/>
            <p:cNvSpPr/>
            <p:nvPr/>
          </p:nvSpPr>
          <p:spPr>
            <a:xfrm>
              <a:off x="2410951" y="4281219"/>
              <a:ext cx="18915" cy="168144"/>
            </a:xfrm>
            <a:custGeom>
              <a:rect b="b" l="l" r="r" t="t"/>
              <a:pathLst>
                <a:path extrusionOk="0" h="4978" w="560">
                  <a:moveTo>
                    <a:pt x="0" y="1"/>
                  </a:moveTo>
                  <a:lnTo>
                    <a:pt x="0" y="4978"/>
                  </a:lnTo>
                  <a:lnTo>
                    <a:pt x="560" y="4978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42"/>
            <p:cNvSpPr/>
            <p:nvPr/>
          </p:nvSpPr>
          <p:spPr>
            <a:xfrm>
              <a:off x="782606" y="3568534"/>
              <a:ext cx="1748256" cy="876763"/>
            </a:xfrm>
            <a:custGeom>
              <a:rect b="b" l="l" r="r" t="t"/>
              <a:pathLst>
                <a:path extrusionOk="0" h="25957" w="51758">
                  <a:moveTo>
                    <a:pt x="25873" y="7894"/>
                  </a:moveTo>
                  <a:cubicBezTo>
                    <a:pt x="31457" y="7894"/>
                    <a:pt x="36505" y="11228"/>
                    <a:pt x="38684" y="16372"/>
                  </a:cubicBezTo>
                  <a:lnTo>
                    <a:pt x="39244" y="17681"/>
                  </a:lnTo>
                  <a:lnTo>
                    <a:pt x="12514" y="17681"/>
                  </a:lnTo>
                  <a:lnTo>
                    <a:pt x="13074" y="16372"/>
                  </a:lnTo>
                  <a:cubicBezTo>
                    <a:pt x="15253" y="11228"/>
                    <a:pt x="20289" y="7894"/>
                    <a:pt x="25873" y="7894"/>
                  </a:cubicBezTo>
                  <a:close/>
                  <a:moveTo>
                    <a:pt x="25873" y="0"/>
                  </a:moveTo>
                  <a:cubicBezTo>
                    <a:pt x="15765" y="0"/>
                    <a:pt x="6978" y="6942"/>
                    <a:pt x="4632" y="16776"/>
                  </a:cubicBezTo>
                  <a:lnTo>
                    <a:pt x="4597" y="16955"/>
                  </a:lnTo>
                  <a:lnTo>
                    <a:pt x="4418" y="17681"/>
                  </a:lnTo>
                  <a:lnTo>
                    <a:pt x="1" y="17681"/>
                  </a:lnTo>
                  <a:lnTo>
                    <a:pt x="1" y="25956"/>
                  </a:lnTo>
                  <a:lnTo>
                    <a:pt x="51757" y="25956"/>
                  </a:lnTo>
                  <a:lnTo>
                    <a:pt x="51757" y="17681"/>
                  </a:lnTo>
                  <a:lnTo>
                    <a:pt x="47328" y="17681"/>
                  </a:lnTo>
                  <a:lnTo>
                    <a:pt x="47161" y="16955"/>
                  </a:lnTo>
                  <a:lnTo>
                    <a:pt x="47126" y="16776"/>
                  </a:lnTo>
                  <a:cubicBezTo>
                    <a:pt x="44780" y="6942"/>
                    <a:pt x="35993" y="0"/>
                    <a:pt x="25873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294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42"/>
            <p:cNvSpPr/>
            <p:nvPr/>
          </p:nvSpPr>
          <p:spPr>
            <a:xfrm>
              <a:off x="863062" y="4261122"/>
              <a:ext cx="19321" cy="168144"/>
            </a:xfrm>
            <a:custGeom>
              <a:rect b="b" l="l" r="r" t="t"/>
              <a:pathLst>
                <a:path extrusionOk="0" h="4978" w="572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42"/>
            <p:cNvSpPr/>
            <p:nvPr/>
          </p:nvSpPr>
          <p:spPr>
            <a:xfrm>
              <a:off x="941458" y="4328270"/>
              <a:ext cx="19355" cy="100995"/>
            </a:xfrm>
            <a:custGeom>
              <a:rect b="b" l="l" r="r" t="t"/>
              <a:pathLst>
                <a:path extrusionOk="0" h="2990" w="573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42"/>
            <p:cNvSpPr/>
            <p:nvPr/>
          </p:nvSpPr>
          <p:spPr>
            <a:xfrm>
              <a:off x="1019888" y="4261122"/>
              <a:ext cx="18949" cy="168144"/>
            </a:xfrm>
            <a:custGeom>
              <a:rect b="b" l="l" r="r" t="t"/>
              <a:pathLst>
                <a:path extrusionOk="0" h="4978" w="561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42"/>
            <p:cNvSpPr/>
            <p:nvPr/>
          </p:nvSpPr>
          <p:spPr>
            <a:xfrm>
              <a:off x="1098318" y="4328270"/>
              <a:ext cx="18915" cy="100995"/>
            </a:xfrm>
            <a:custGeom>
              <a:rect b="b" l="l" r="r" t="t"/>
              <a:pathLst>
                <a:path extrusionOk="0" h="2990" w="56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42"/>
            <p:cNvSpPr/>
            <p:nvPr/>
          </p:nvSpPr>
          <p:spPr>
            <a:xfrm>
              <a:off x="1176714" y="4261122"/>
              <a:ext cx="18949" cy="168144"/>
            </a:xfrm>
            <a:custGeom>
              <a:rect b="b" l="l" r="r" t="t"/>
              <a:pathLst>
                <a:path extrusionOk="0" h="4978" w="561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42"/>
            <p:cNvSpPr/>
            <p:nvPr/>
          </p:nvSpPr>
          <p:spPr>
            <a:xfrm>
              <a:off x="1255143" y="4328270"/>
              <a:ext cx="18949" cy="100995"/>
            </a:xfrm>
            <a:custGeom>
              <a:rect b="b" l="l" r="r" t="t"/>
              <a:pathLst>
                <a:path extrusionOk="0" h="2990" w="561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42"/>
            <p:cNvSpPr/>
            <p:nvPr/>
          </p:nvSpPr>
          <p:spPr>
            <a:xfrm>
              <a:off x="1333573" y="4261122"/>
              <a:ext cx="18915" cy="168144"/>
            </a:xfrm>
            <a:custGeom>
              <a:rect b="b" l="l" r="r" t="t"/>
              <a:pathLst>
                <a:path extrusionOk="0" h="4978" w="56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42"/>
            <p:cNvSpPr/>
            <p:nvPr/>
          </p:nvSpPr>
          <p:spPr>
            <a:xfrm>
              <a:off x="1412003" y="4328270"/>
              <a:ext cx="18915" cy="100995"/>
            </a:xfrm>
            <a:custGeom>
              <a:rect b="b" l="l" r="r" t="t"/>
              <a:pathLst>
                <a:path extrusionOk="0" h="2990" w="56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42"/>
            <p:cNvSpPr/>
            <p:nvPr/>
          </p:nvSpPr>
          <p:spPr>
            <a:xfrm>
              <a:off x="1490399" y="4261122"/>
              <a:ext cx="18949" cy="168144"/>
            </a:xfrm>
            <a:custGeom>
              <a:rect b="b" l="l" r="r" t="t"/>
              <a:pathLst>
                <a:path extrusionOk="0" h="4978" w="561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42"/>
            <p:cNvSpPr/>
            <p:nvPr/>
          </p:nvSpPr>
          <p:spPr>
            <a:xfrm>
              <a:off x="1568828" y="4328270"/>
              <a:ext cx="18949" cy="100995"/>
            </a:xfrm>
            <a:custGeom>
              <a:rect b="b" l="l" r="r" t="t"/>
              <a:pathLst>
                <a:path extrusionOk="0" h="2990" w="561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42"/>
            <p:cNvSpPr/>
            <p:nvPr/>
          </p:nvSpPr>
          <p:spPr>
            <a:xfrm>
              <a:off x="1647258" y="4261122"/>
              <a:ext cx="18915" cy="168144"/>
            </a:xfrm>
            <a:custGeom>
              <a:rect b="b" l="l" r="r" t="t"/>
              <a:pathLst>
                <a:path extrusionOk="0" h="4978" w="560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42"/>
            <p:cNvSpPr/>
            <p:nvPr/>
          </p:nvSpPr>
          <p:spPr>
            <a:xfrm>
              <a:off x="1725654" y="4328270"/>
              <a:ext cx="18949" cy="100995"/>
            </a:xfrm>
            <a:custGeom>
              <a:rect b="b" l="l" r="r" t="t"/>
              <a:pathLst>
                <a:path extrusionOk="0" h="2990" w="561">
                  <a:moveTo>
                    <a:pt x="1" y="1"/>
                  </a:moveTo>
                  <a:lnTo>
                    <a:pt x="1" y="2989"/>
                  </a:lnTo>
                  <a:lnTo>
                    <a:pt x="561" y="2989"/>
                  </a:lnTo>
                  <a:lnTo>
                    <a:pt x="5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42"/>
            <p:cNvSpPr/>
            <p:nvPr/>
          </p:nvSpPr>
          <p:spPr>
            <a:xfrm>
              <a:off x="1804084" y="4261122"/>
              <a:ext cx="18949" cy="168144"/>
            </a:xfrm>
            <a:custGeom>
              <a:rect b="b" l="l" r="r" t="t"/>
              <a:pathLst>
                <a:path extrusionOk="0" h="4978" w="561">
                  <a:moveTo>
                    <a:pt x="1" y="1"/>
                  </a:moveTo>
                  <a:lnTo>
                    <a:pt x="1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42"/>
            <p:cNvSpPr/>
            <p:nvPr/>
          </p:nvSpPr>
          <p:spPr>
            <a:xfrm>
              <a:off x="1882513" y="4328270"/>
              <a:ext cx="18915" cy="100995"/>
            </a:xfrm>
            <a:custGeom>
              <a:rect b="b" l="l" r="r" t="t"/>
              <a:pathLst>
                <a:path extrusionOk="0" h="2990" w="560">
                  <a:moveTo>
                    <a:pt x="0" y="1"/>
                  </a:moveTo>
                  <a:lnTo>
                    <a:pt x="0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42"/>
            <p:cNvSpPr/>
            <p:nvPr/>
          </p:nvSpPr>
          <p:spPr>
            <a:xfrm>
              <a:off x="1960538" y="4261122"/>
              <a:ext cx="19321" cy="168144"/>
            </a:xfrm>
            <a:custGeom>
              <a:rect b="b" l="l" r="r" t="t"/>
              <a:pathLst>
                <a:path extrusionOk="0" h="4978" w="572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42"/>
            <p:cNvSpPr/>
            <p:nvPr/>
          </p:nvSpPr>
          <p:spPr>
            <a:xfrm>
              <a:off x="2038934" y="4328270"/>
              <a:ext cx="19355" cy="100995"/>
            </a:xfrm>
            <a:custGeom>
              <a:rect b="b" l="l" r="r" t="t"/>
              <a:pathLst>
                <a:path extrusionOk="0" h="2990" w="573">
                  <a:moveTo>
                    <a:pt x="1" y="1"/>
                  </a:moveTo>
                  <a:lnTo>
                    <a:pt x="1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42"/>
            <p:cNvSpPr/>
            <p:nvPr/>
          </p:nvSpPr>
          <p:spPr>
            <a:xfrm>
              <a:off x="2117363" y="4261122"/>
              <a:ext cx="19355" cy="168144"/>
            </a:xfrm>
            <a:custGeom>
              <a:rect b="b" l="l" r="r" t="t"/>
              <a:pathLst>
                <a:path extrusionOk="0" h="4978" w="573">
                  <a:moveTo>
                    <a:pt x="1" y="1"/>
                  </a:moveTo>
                  <a:lnTo>
                    <a:pt x="1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42"/>
            <p:cNvSpPr/>
            <p:nvPr/>
          </p:nvSpPr>
          <p:spPr>
            <a:xfrm>
              <a:off x="2195793" y="4328270"/>
              <a:ext cx="19321" cy="100995"/>
            </a:xfrm>
            <a:custGeom>
              <a:rect b="b" l="l" r="r" t="t"/>
              <a:pathLst>
                <a:path extrusionOk="0" h="2990" w="572">
                  <a:moveTo>
                    <a:pt x="0" y="1"/>
                  </a:moveTo>
                  <a:lnTo>
                    <a:pt x="0" y="2989"/>
                  </a:lnTo>
                  <a:lnTo>
                    <a:pt x="572" y="2989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42"/>
            <p:cNvSpPr/>
            <p:nvPr/>
          </p:nvSpPr>
          <p:spPr>
            <a:xfrm>
              <a:off x="2274223" y="4261122"/>
              <a:ext cx="19321" cy="168144"/>
            </a:xfrm>
            <a:custGeom>
              <a:rect b="b" l="l" r="r" t="t"/>
              <a:pathLst>
                <a:path extrusionOk="0" h="4978" w="572">
                  <a:moveTo>
                    <a:pt x="0" y="1"/>
                  </a:moveTo>
                  <a:lnTo>
                    <a:pt x="0" y="4977"/>
                  </a:lnTo>
                  <a:lnTo>
                    <a:pt x="572" y="4977"/>
                  </a:lnTo>
                  <a:lnTo>
                    <a:pt x="5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42"/>
            <p:cNvSpPr/>
            <p:nvPr/>
          </p:nvSpPr>
          <p:spPr>
            <a:xfrm>
              <a:off x="2352619" y="4328270"/>
              <a:ext cx="18949" cy="100995"/>
            </a:xfrm>
            <a:custGeom>
              <a:rect b="b" l="l" r="r" t="t"/>
              <a:pathLst>
                <a:path extrusionOk="0" h="2990" w="561">
                  <a:moveTo>
                    <a:pt x="1" y="1"/>
                  </a:moveTo>
                  <a:lnTo>
                    <a:pt x="1" y="2989"/>
                  </a:lnTo>
                  <a:lnTo>
                    <a:pt x="560" y="2989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42"/>
            <p:cNvSpPr/>
            <p:nvPr/>
          </p:nvSpPr>
          <p:spPr>
            <a:xfrm>
              <a:off x="2431048" y="4261122"/>
              <a:ext cx="18949" cy="168144"/>
            </a:xfrm>
            <a:custGeom>
              <a:rect b="b" l="l" r="r" t="t"/>
              <a:pathLst>
                <a:path extrusionOk="0" h="4978" w="561">
                  <a:moveTo>
                    <a:pt x="0" y="1"/>
                  </a:moveTo>
                  <a:lnTo>
                    <a:pt x="0" y="4977"/>
                  </a:lnTo>
                  <a:lnTo>
                    <a:pt x="560" y="4977"/>
                  </a:lnTo>
                  <a:lnTo>
                    <a:pt x="5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8" name="Google Shape;438;p42"/>
          <p:cNvGrpSpPr/>
          <p:nvPr/>
        </p:nvGrpSpPr>
        <p:grpSpPr>
          <a:xfrm rot="1799999">
            <a:off x="1343150" y="-1240050"/>
            <a:ext cx="793158" cy="2475696"/>
            <a:chOff x="3380913" y="2209950"/>
            <a:chExt cx="777911" cy="2428104"/>
          </a:xfrm>
        </p:grpSpPr>
        <p:sp>
          <p:nvSpPr>
            <p:cNvPr id="439" name="Google Shape;439;p42"/>
            <p:cNvSpPr/>
            <p:nvPr/>
          </p:nvSpPr>
          <p:spPr>
            <a:xfrm>
              <a:off x="3495547" y="4493650"/>
              <a:ext cx="30250" cy="135784"/>
            </a:xfrm>
            <a:custGeom>
              <a:rect b="b" l="l" r="r" t="t"/>
              <a:pathLst>
                <a:path extrusionOk="0" h="3371" w="751">
                  <a:moveTo>
                    <a:pt x="96" y="1"/>
                  </a:moveTo>
                  <a:lnTo>
                    <a:pt x="1" y="3370"/>
                  </a:lnTo>
                  <a:lnTo>
                    <a:pt x="751" y="84"/>
                  </a:lnTo>
                  <a:lnTo>
                    <a:pt x="417" y="36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42"/>
            <p:cNvSpPr/>
            <p:nvPr/>
          </p:nvSpPr>
          <p:spPr>
            <a:xfrm>
              <a:off x="3486927" y="4485393"/>
              <a:ext cx="48457" cy="152661"/>
            </a:xfrm>
            <a:custGeom>
              <a:rect b="b" l="l" r="r" t="t"/>
              <a:pathLst>
                <a:path extrusionOk="0" h="3790" w="1203">
                  <a:moveTo>
                    <a:pt x="512" y="456"/>
                  </a:moveTo>
                  <a:lnTo>
                    <a:pt x="691" y="480"/>
                  </a:lnTo>
                  <a:lnTo>
                    <a:pt x="488" y="1396"/>
                  </a:lnTo>
                  <a:lnTo>
                    <a:pt x="512" y="456"/>
                  </a:lnTo>
                  <a:close/>
                  <a:moveTo>
                    <a:pt x="302" y="0"/>
                  </a:moveTo>
                  <a:cubicBezTo>
                    <a:pt x="253" y="0"/>
                    <a:pt x="206" y="22"/>
                    <a:pt x="167" y="51"/>
                  </a:cubicBezTo>
                  <a:cubicBezTo>
                    <a:pt x="119" y="87"/>
                    <a:pt x="95" y="146"/>
                    <a:pt x="95" y="206"/>
                  </a:cubicBezTo>
                  <a:lnTo>
                    <a:pt x="0" y="3575"/>
                  </a:lnTo>
                  <a:cubicBezTo>
                    <a:pt x="0" y="3682"/>
                    <a:pt x="72" y="3778"/>
                    <a:pt x="191" y="3789"/>
                  </a:cubicBezTo>
                  <a:lnTo>
                    <a:pt x="215" y="3789"/>
                  </a:lnTo>
                  <a:cubicBezTo>
                    <a:pt x="310" y="3789"/>
                    <a:pt x="405" y="3718"/>
                    <a:pt x="429" y="3623"/>
                  </a:cubicBezTo>
                  <a:lnTo>
                    <a:pt x="1167" y="349"/>
                  </a:lnTo>
                  <a:cubicBezTo>
                    <a:pt x="1203" y="218"/>
                    <a:pt x="1119" y="99"/>
                    <a:pt x="988" y="87"/>
                  </a:cubicBezTo>
                  <a:lnTo>
                    <a:pt x="334" y="3"/>
                  </a:lnTo>
                  <a:cubicBezTo>
                    <a:pt x="323" y="1"/>
                    <a:pt x="312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42"/>
            <p:cNvSpPr/>
            <p:nvPr/>
          </p:nvSpPr>
          <p:spPr>
            <a:xfrm>
              <a:off x="3485477" y="4273485"/>
              <a:ext cx="110327" cy="252394"/>
            </a:xfrm>
            <a:custGeom>
              <a:rect b="b" l="l" r="r" t="t"/>
              <a:pathLst>
                <a:path extrusionOk="0" h="6266" w="2739">
                  <a:moveTo>
                    <a:pt x="1035" y="1"/>
                  </a:moveTo>
                  <a:cubicBezTo>
                    <a:pt x="878" y="1"/>
                    <a:pt x="737" y="105"/>
                    <a:pt x="715" y="264"/>
                  </a:cubicBezTo>
                  <a:lnTo>
                    <a:pt x="24" y="5741"/>
                  </a:lnTo>
                  <a:cubicBezTo>
                    <a:pt x="0" y="5907"/>
                    <a:pt x="120" y="6062"/>
                    <a:pt x="286" y="6086"/>
                  </a:cubicBezTo>
                  <a:lnTo>
                    <a:pt x="1679" y="6264"/>
                  </a:lnTo>
                  <a:cubicBezTo>
                    <a:pt x="1688" y="6265"/>
                    <a:pt x="1696" y="6265"/>
                    <a:pt x="1704" y="6265"/>
                  </a:cubicBezTo>
                  <a:cubicBezTo>
                    <a:pt x="1861" y="6265"/>
                    <a:pt x="2002" y="6161"/>
                    <a:pt x="2025" y="6003"/>
                  </a:cubicBezTo>
                  <a:lnTo>
                    <a:pt x="2715" y="526"/>
                  </a:lnTo>
                  <a:cubicBezTo>
                    <a:pt x="2739" y="359"/>
                    <a:pt x="2620" y="204"/>
                    <a:pt x="2453" y="180"/>
                  </a:cubicBezTo>
                  <a:lnTo>
                    <a:pt x="1060" y="2"/>
                  </a:lnTo>
                  <a:cubicBezTo>
                    <a:pt x="1052" y="1"/>
                    <a:pt x="1043" y="1"/>
                    <a:pt x="1035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42"/>
            <p:cNvSpPr/>
            <p:nvPr/>
          </p:nvSpPr>
          <p:spPr>
            <a:xfrm>
              <a:off x="3477340" y="4265670"/>
              <a:ext cx="127607" cy="267822"/>
            </a:xfrm>
            <a:custGeom>
              <a:rect b="b" l="l" r="r" t="t"/>
              <a:pathLst>
                <a:path extrusionOk="0" h="6649" w="3168">
                  <a:moveTo>
                    <a:pt x="1441" y="434"/>
                  </a:moveTo>
                  <a:lnTo>
                    <a:pt x="2441" y="565"/>
                  </a:lnTo>
                  <a:cubicBezTo>
                    <a:pt x="2596" y="577"/>
                    <a:pt x="2703" y="720"/>
                    <a:pt x="2691" y="874"/>
                  </a:cubicBezTo>
                  <a:lnTo>
                    <a:pt x="2048" y="5958"/>
                  </a:lnTo>
                  <a:cubicBezTo>
                    <a:pt x="2026" y="6100"/>
                    <a:pt x="1905" y="6211"/>
                    <a:pt x="1766" y="6211"/>
                  </a:cubicBezTo>
                  <a:cubicBezTo>
                    <a:pt x="1753" y="6211"/>
                    <a:pt x="1740" y="6210"/>
                    <a:pt x="1726" y="6208"/>
                  </a:cubicBezTo>
                  <a:lnTo>
                    <a:pt x="726" y="6077"/>
                  </a:lnTo>
                  <a:cubicBezTo>
                    <a:pt x="560" y="6066"/>
                    <a:pt x="453" y="5923"/>
                    <a:pt x="476" y="5756"/>
                  </a:cubicBezTo>
                  <a:lnTo>
                    <a:pt x="1119" y="684"/>
                  </a:lnTo>
                  <a:cubicBezTo>
                    <a:pt x="1131" y="601"/>
                    <a:pt x="1167" y="541"/>
                    <a:pt x="1226" y="493"/>
                  </a:cubicBezTo>
                  <a:cubicBezTo>
                    <a:pt x="1274" y="458"/>
                    <a:pt x="1345" y="434"/>
                    <a:pt x="1405" y="434"/>
                  </a:cubicBezTo>
                  <a:close/>
                  <a:moveTo>
                    <a:pt x="1414" y="0"/>
                  </a:moveTo>
                  <a:cubicBezTo>
                    <a:pt x="1055" y="0"/>
                    <a:pt x="735" y="272"/>
                    <a:pt x="691" y="636"/>
                  </a:cubicBezTo>
                  <a:lnTo>
                    <a:pt x="48" y="5708"/>
                  </a:lnTo>
                  <a:cubicBezTo>
                    <a:pt x="0" y="6101"/>
                    <a:pt x="274" y="6458"/>
                    <a:pt x="667" y="6518"/>
                  </a:cubicBezTo>
                  <a:lnTo>
                    <a:pt x="1667" y="6637"/>
                  </a:lnTo>
                  <a:lnTo>
                    <a:pt x="1762" y="6637"/>
                  </a:lnTo>
                  <a:lnTo>
                    <a:pt x="1762" y="6649"/>
                  </a:lnTo>
                  <a:cubicBezTo>
                    <a:pt x="2119" y="6649"/>
                    <a:pt x="2429" y="6375"/>
                    <a:pt x="2477" y="6018"/>
                  </a:cubicBezTo>
                  <a:lnTo>
                    <a:pt x="3120" y="934"/>
                  </a:lnTo>
                  <a:cubicBezTo>
                    <a:pt x="3167" y="541"/>
                    <a:pt x="2893" y="184"/>
                    <a:pt x="2500" y="136"/>
                  </a:cubicBezTo>
                  <a:lnTo>
                    <a:pt x="1500" y="5"/>
                  </a:lnTo>
                  <a:cubicBezTo>
                    <a:pt x="1471" y="2"/>
                    <a:pt x="1443" y="0"/>
                    <a:pt x="141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42"/>
            <p:cNvSpPr/>
            <p:nvPr/>
          </p:nvSpPr>
          <p:spPr>
            <a:xfrm>
              <a:off x="3394849" y="4310179"/>
              <a:ext cx="90670" cy="39434"/>
            </a:xfrm>
            <a:custGeom>
              <a:rect b="b" l="l" r="r" t="t"/>
              <a:pathLst>
                <a:path extrusionOk="0" h="979" w="2251">
                  <a:moveTo>
                    <a:pt x="360" y="1"/>
                  </a:moveTo>
                  <a:cubicBezTo>
                    <a:pt x="209" y="1"/>
                    <a:pt x="79" y="102"/>
                    <a:pt x="48" y="258"/>
                  </a:cubicBezTo>
                  <a:cubicBezTo>
                    <a:pt x="0" y="436"/>
                    <a:pt x="119" y="615"/>
                    <a:pt x="298" y="650"/>
                  </a:cubicBezTo>
                  <a:lnTo>
                    <a:pt x="1822" y="972"/>
                  </a:lnTo>
                  <a:cubicBezTo>
                    <a:pt x="1843" y="976"/>
                    <a:pt x="1865" y="978"/>
                    <a:pt x="1886" y="978"/>
                  </a:cubicBezTo>
                  <a:cubicBezTo>
                    <a:pt x="2041" y="978"/>
                    <a:pt x="2183" y="867"/>
                    <a:pt x="2215" y="710"/>
                  </a:cubicBezTo>
                  <a:cubicBezTo>
                    <a:pt x="2250" y="531"/>
                    <a:pt x="2131" y="365"/>
                    <a:pt x="1953" y="317"/>
                  </a:cubicBezTo>
                  <a:lnTo>
                    <a:pt x="429" y="8"/>
                  </a:lnTo>
                  <a:cubicBezTo>
                    <a:pt x="406" y="3"/>
                    <a:pt x="383" y="1"/>
                    <a:pt x="360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42"/>
            <p:cNvSpPr/>
            <p:nvPr/>
          </p:nvSpPr>
          <p:spPr>
            <a:xfrm>
              <a:off x="3380913" y="4301478"/>
              <a:ext cx="120921" cy="56996"/>
            </a:xfrm>
            <a:custGeom>
              <a:rect b="b" l="l" r="r" t="t"/>
              <a:pathLst>
                <a:path extrusionOk="0" h="1415" w="3002">
                  <a:moveTo>
                    <a:pt x="696" y="430"/>
                  </a:moveTo>
                  <a:cubicBezTo>
                    <a:pt x="710" y="430"/>
                    <a:pt x="724" y="433"/>
                    <a:pt x="739" y="438"/>
                  </a:cubicBezTo>
                  <a:lnTo>
                    <a:pt x="2263" y="747"/>
                  </a:lnTo>
                  <a:cubicBezTo>
                    <a:pt x="2323" y="759"/>
                    <a:pt x="2358" y="819"/>
                    <a:pt x="2346" y="890"/>
                  </a:cubicBezTo>
                  <a:cubicBezTo>
                    <a:pt x="2336" y="942"/>
                    <a:pt x="2290" y="976"/>
                    <a:pt x="2238" y="976"/>
                  </a:cubicBezTo>
                  <a:cubicBezTo>
                    <a:pt x="2231" y="976"/>
                    <a:pt x="2223" y="975"/>
                    <a:pt x="2215" y="974"/>
                  </a:cubicBezTo>
                  <a:lnTo>
                    <a:pt x="691" y="652"/>
                  </a:lnTo>
                  <a:cubicBezTo>
                    <a:pt x="620" y="640"/>
                    <a:pt x="584" y="581"/>
                    <a:pt x="596" y="521"/>
                  </a:cubicBezTo>
                  <a:cubicBezTo>
                    <a:pt x="608" y="485"/>
                    <a:pt x="620" y="462"/>
                    <a:pt x="644" y="450"/>
                  </a:cubicBezTo>
                  <a:cubicBezTo>
                    <a:pt x="658" y="436"/>
                    <a:pt x="676" y="430"/>
                    <a:pt x="696" y="430"/>
                  </a:cubicBezTo>
                  <a:close/>
                  <a:moveTo>
                    <a:pt x="719" y="0"/>
                  </a:moveTo>
                  <a:cubicBezTo>
                    <a:pt x="612" y="0"/>
                    <a:pt x="508" y="29"/>
                    <a:pt x="418" y="93"/>
                  </a:cubicBezTo>
                  <a:cubicBezTo>
                    <a:pt x="1" y="355"/>
                    <a:pt x="120" y="974"/>
                    <a:pt x="596" y="1081"/>
                  </a:cubicBezTo>
                  <a:lnTo>
                    <a:pt x="2120" y="1402"/>
                  </a:lnTo>
                  <a:cubicBezTo>
                    <a:pt x="2156" y="1402"/>
                    <a:pt x="2192" y="1402"/>
                    <a:pt x="2239" y="1414"/>
                  </a:cubicBezTo>
                  <a:cubicBezTo>
                    <a:pt x="2894" y="1414"/>
                    <a:pt x="3001" y="462"/>
                    <a:pt x="2346" y="331"/>
                  </a:cubicBezTo>
                  <a:lnTo>
                    <a:pt x="822" y="9"/>
                  </a:lnTo>
                  <a:cubicBezTo>
                    <a:pt x="788" y="3"/>
                    <a:pt x="753" y="0"/>
                    <a:pt x="71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42"/>
            <p:cNvSpPr/>
            <p:nvPr/>
          </p:nvSpPr>
          <p:spPr>
            <a:xfrm>
              <a:off x="3419298" y="2789767"/>
              <a:ext cx="315594" cy="1678025"/>
            </a:xfrm>
            <a:custGeom>
              <a:rect b="b" l="l" r="r" t="t"/>
              <a:pathLst>
                <a:path extrusionOk="0" h="41659" w="7835">
                  <a:moveTo>
                    <a:pt x="6114" y="1"/>
                  </a:moveTo>
                  <a:cubicBezTo>
                    <a:pt x="5848" y="1"/>
                    <a:pt x="5613" y="181"/>
                    <a:pt x="5561" y="452"/>
                  </a:cubicBezTo>
                  <a:lnTo>
                    <a:pt x="72" y="40743"/>
                  </a:lnTo>
                  <a:cubicBezTo>
                    <a:pt x="0" y="41053"/>
                    <a:pt x="203" y="41350"/>
                    <a:pt x="500" y="41410"/>
                  </a:cubicBezTo>
                  <a:lnTo>
                    <a:pt x="1620" y="41648"/>
                  </a:lnTo>
                  <a:cubicBezTo>
                    <a:pt x="1655" y="41655"/>
                    <a:pt x="1690" y="41658"/>
                    <a:pt x="1725" y="41658"/>
                  </a:cubicBezTo>
                  <a:cubicBezTo>
                    <a:pt x="1984" y="41658"/>
                    <a:pt x="2223" y="41470"/>
                    <a:pt x="2286" y="41207"/>
                  </a:cubicBezTo>
                  <a:lnTo>
                    <a:pt x="7775" y="917"/>
                  </a:lnTo>
                  <a:cubicBezTo>
                    <a:pt x="7835" y="607"/>
                    <a:pt x="7644" y="309"/>
                    <a:pt x="7335" y="250"/>
                  </a:cubicBezTo>
                  <a:lnTo>
                    <a:pt x="6227" y="12"/>
                  </a:lnTo>
                  <a:cubicBezTo>
                    <a:pt x="6189" y="4"/>
                    <a:pt x="6151" y="1"/>
                    <a:pt x="611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42"/>
            <p:cNvSpPr/>
            <p:nvPr/>
          </p:nvSpPr>
          <p:spPr>
            <a:xfrm>
              <a:off x="3410195" y="2781429"/>
              <a:ext cx="333800" cy="1695063"/>
            </a:xfrm>
            <a:custGeom>
              <a:rect b="b" l="l" r="r" t="t"/>
              <a:pathLst>
                <a:path extrusionOk="0" h="42082" w="8287">
                  <a:moveTo>
                    <a:pt x="6330" y="424"/>
                  </a:moveTo>
                  <a:cubicBezTo>
                    <a:pt x="6355" y="424"/>
                    <a:pt x="6380" y="427"/>
                    <a:pt x="6406" y="433"/>
                  </a:cubicBezTo>
                  <a:lnTo>
                    <a:pt x="7513" y="671"/>
                  </a:lnTo>
                  <a:cubicBezTo>
                    <a:pt x="7608" y="683"/>
                    <a:pt x="7692" y="743"/>
                    <a:pt x="7739" y="814"/>
                  </a:cubicBezTo>
                  <a:cubicBezTo>
                    <a:pt x="7787" y="886"/>
                    <a:pt x="7811" y="981"/>
                    <a:pt x="7787" y="1076"/>
                  </a:cubicBezTo>
                  <a:lnTo>
                    <a:pt x="7787" y="1088"/>
                  </a:lnTo>
                  <a:lnTo>
                    <a:pt x="2298" y="41379"/>
                  </a:lnTo>
                  <a:cubicBezTo>
                    <a:pt x="2256" y="41536"/>
                    <a:pt x="2113" y="41647"/>
                    <a:pt x="1949" y="41647"/>
                  </a:cubicBezTo>
                  <a:cubicBezTo>
                    <a:pt x="1927" y="41647"/>
                    <a:pt x="1904" y="41645"/>
                    <a:pt x="1881" y="41641"/>
                  </a:cubicBezTo>
                  <a:lnTo>
                    <a:pt x="774" y="41402"/>
                  </a:lnTo>
                  <a:cubicBezTo>
                    <a:pt x="584" y="41367"/>
                    <a:pt x="465" y="41176"/>
                    <a:pt x="500" y="40998"/>
                  </a:cubicBezTo>
                  <a:lnTo>
                    <a:pt x="500" y="40986"/>
                  </a:lnTo>
                  <a:lnTo>
                    <a:pt x="6001" y="695"/>
                  </a:lnTo>
                  <a:cubicBezTo>
                    <a:pt x="6013" y="612"/>
                    <a:pt x="6072" y="528"/>
                    <a:pt x="6144" y="481"/>
                  </a:cubicBezTo>
                  <a:cubicBezTo>
                    <a:pt x="6196" y="446"/>
                    <a:pt x="6261" y="424"/>
                    <a:pt x="6330" y="424"/>
                  </a:cubicBezTo>
                  <a:close/>
                  <a:moveTo>
                    <a:pt x="6334" y="1"/>
                  </a:moveTo>
                  <a:cubicBezTo>
                    <a:pt x="5976" y="1"/>
                    <a:pt x="5656" y="247"/>
                    <a:pt x="5572" y="612"/>
                  </a:cubicBezTo>
                  <a:lnTo>
                    <a:pt x="5572" y="624"/>
                  </a:lnTo>
                  <a:lnTo>
                    <a:pt x="84" y="40914"/>
                  </a:lnTo>
                  <a:cubicBezTo>
                    <a:pt x="0" y="41331"/>
                    <a:pt x="262" y="41736"/>
                    <a:pt x="691" y="41831"/>
                  </a:cubicBezTo>
                  <a:lnTo>
                    <a:pt x="1798" y="42057"/>
                  </a:lnTo>
                  <a:cubicBezTo>
                    <a:pt x="1846" y="42069"/>
                    <a:pt x="1905" y="42069"/>
                    <a:pt x="1953" y="42081"/>
                  </a:cubicBezTo>
                  <a:cubicBezTo>
                    <a:pt x="2322" y="42081"/>
                    <a:pt x="2643" y="41819"/>
                    <a:pt x="2727" y="41462"/>
                  </a:cubicBezTo>
                  <a:lnTo>
                    <a:pt x="2727" y="41450"/>
                  </a:lnTo>
                  <a:lnTo>
                    <a:pt x="8216" y="1159"/>
                  </a:lnTo>
                  <a:cubicBezTo>
                    <a:pt x="8287" y="743"/>
                    <a:pt x="8025" y="338"/>
                    <a:pt x="7608" y="255"/>
                  </a:cubicBezTo>
                  <a:lnTo>
                    <a:pt x="6489" y="16"/>
                  </a:lnTo>
                  <a:cubicBezTo>
                    <a:pt x="6437" y="6"/>
                    <a:pt x="6385" y="1"/>
                    <a:pt x="633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42"/>
            <p:cNvSpPr/>
            <p:nvPr/>
          </p:nvSpPr>
          <p:spPr>
            <a:xfrm>
              <a:off x="4033634" y="4416435"/>
              <a:ext cx="49424" cy="209134"/>
            </a:xfrm>
            <a:custGeom>
              <a:rect b="b" l="l" r="r" t="t"/>
              <a:pathLst>
                <a:path extrusionOk="0" h="5192" w="1227">
                  <a:moveTo>
                    <a:pt x="643" y="1"/>
                  </a:moveTo>
                  <a:lnTo>
                    <a:pt x="322" y="72"/>
                  </a:lnTo>
                  <a:lnTo>
                    <a:pt x="0" y="132"/>
                  </a:lnTo>
                  <a:lnTo>
                    <a:pt x="1227" y="5192"/>
                  </a:lnTo>
                  <a:lnTo>
                    <a:pt x="643" y="1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42"/>
            <p:cNvSpPr/>
            <p:nvPr/>
          </p:nvSpPr>
          <p:spPr>
            <a:xfrm>
              <a:off x="4024048" y="4407654"/>
              <a:ext cx="68113" cy="226575"/>
            </a:xfrm>
            <a:custGeom>
              <a:rect b="b" l="l" r="r" t="t"/>
              <a:pathLst>
                <a:path extrusionOk="0" h="5625" w="1691">
                  <a:moveTo>
                    <a:pt x="691" y="481"/>
                  </a:moveTo>
                  <a:lnTo>
                    <a:pt x="869" y="2064"/>
                  </a:lnTo>
                  <a:lnTo>
                    <a:pt x="500" y="516"/>
                  </a:lnTo>
                  <a:lnTo>
                    <a:pt x="691" y="481"/>
                  </a:lnTo>
                  <a:close/>
                  <a:moveTo>
                    <a:pt x="878" y="0"/>
                  </a:moveTo>
                  <a:cubicBezTo>
                    <a:pt x="863" y="0"/>
                    <a:pt x="849" y="2"/>
                    <a:pt x="834" y="5"/>
                  </a:cubicBezTo>
                  <a:lnTo>
                    <a:pt x="191" y="135"/>
                  </a:lnTo>
                  <a:cubicBezTo>
                    <a:pt x="72" y="159"/>
                    <a:pt x="0" y="278"/>
                    <a:pt x="24" y="397"/>
                  </a:cubicBezTo>
                  <a:lnTo>
                    <a:pt x="1262" y="5458"/>
                  </a:lnTo>
                  <a:cubicBezTo>
                    <a:pt x="1274" y="5553"/>
                    <a:pt x="1369" y="5624"/>
                    <a:pt x="1465" y="5624"/>
                  </a:cubicBezTo>
                  <a:cubicBezTo>
                    <a:pt x="1477" y="5624"/>
                    <a:pt x="1488" y="5624"/>
                    <a:pt x="1500" y="5612"/>
                  </a:cubicBezTo>
                  <a:cubicBezTo>
                    <a:pt x="1619" y="5600"/>
                    <a:pt x="1691" y="5493"/>
                    <a:pt x="1679" y="5386"/>
                  </a:cubicBezTo>
                  <a:lnTo>
                    <a:pt x="1096" y="195"/>
                  </a:lnTo>
                  <a:cubicBezTo>
                    <a:pt x="1074" y="79"/>
                    <a:pt x="988" y="0"/>
                    <a:pt x="87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42"/>
            <p:cNvSpPr/>
            <p:nvPr/>
          </p:nvSpPr>
          <p:spPr>
            <a:xfrm>
              <a:off x="4025941" y="4312112"/>
              <a:ext cx="90227" cy="39394"/>
            </a:xfrm>
            <a:custGeom>
              <a:rect b="b" l="l" r="r" t="t"/>
              <a:pathLst>
                <a:path extrusionOk="0" h="978" w="2240">
                  <a:moveTo>
                    <a:pt x="1879" y="0"/>
                  </a:moveTo>
                  <a:cubicBezTo>
                    <a:pt x="1857" y="0"/>
                    <a:pt x="1834" y="3"/>
                    <a:pt x="1811" y="7"/>
                  </a:cubicBezTo>
                  <a:lnTo>
                    <a:pt x="287" y="317"/>
                  </a:lnTo>
                  <a:cubicBezTo>
                    <a:pt x="108" y="364"/>
                    <a:pt x="1" y="531"/>
                    <a:pt x="37" y="710"/>
                  </a:cubicBezTo>
                  <a:cubicBezTo>
                    <a:pt x="68" y="867"/>
                    <a:pt x="210" y="978"/>
                    <a:pt x="366" y="978"/>
                  </a:cubicBezTo>
                  <a:cubicBezTo>
                    <a:pt x="387" y="978"/>
                    <a:pt x="408" y="976"/>
                    <a:pt x="429" y="972"/>
                  </a:cubicBezTo>
                  <a:lnTo>
                    <a:pt x="1953" y="650"/>
                  </a:lnTo>
                  <a:cubicBezTo>
                    <a:pt x="2132" y="614"/>
                    <a:pt x="2239" y="436"/>
                    <a:pt x="2203" y="257"/>
                  </a:cubicBezTo>
                  <a:cubicBezTo>
                    <a:pt x="2172" y="102"/>
                    <a:pt x="2033" y="0"/>
                    <a:pt x="1879" y="0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42"/>
            <p:cNvSpPr/>
            <p:nvPr/>
          </p:nvSpPr>
          <p:spPr>
            <a:xfrm>
              <a:off x="4009668" y="4303210"/>
              <a:ext cx="123378" cy="57157"/>
            </a:xfrm>
            <a:custGeom>
              <a:rect b="b" l="l" r="r" t="t"/>
              <a:pathLst>
                <a:path extrusionOk="0" h="1419" w="3063">
                  <a:moveTo>
                    <a:pt x="2297" y="430"/>
                  </a:moveTo>
                  <a:cubicBezTo>
                    <a:pt x="2430" y="430"/>
                    <a:pt x="2449" y="634"/>
                    <a:pt x="2310" y="657"/>
                  </a:cubicBezTo>
                  <a:lnTo>
                    <a:pt x="786" y="978"/>
                  </a:lnTo>
                  <a:cubicBezTo>
                    <a:pt x="778" y="980"/>
                    <a:pt x="770" y="981"/>
                    <a:pt x="763" y="981"/>
                  </a:cubicBezTo>
                  <a:cubicBezTo>
                    <a:pt x="712" y="981"/>
                    <a:pt x="665" y="947"/>
                    <a:pt x="655" y="895"/>
                  </a:cubicBezTo>
                  <a:cubicBezTo>
                    <a:pt x="643" y="859"/>
                    <a:pt x="655" y="835"/>
                    <a:pt x="667" y="800"/>
                  </a:cubicBezTo>
                  <a:cubicBezTo>
                    <a:pt x="679" y="776"/>
                    <a:pt x="714" y="764"/>
                    <a:pt x="738" y="752"/>
                  </a:cubicBezTo>
                  <a:lnTo>
                    <a:pt x="2262" y="431"/>
                  </a:lnTo>
                  <a:lnTo>
                    <a:pt x="2286" y="431"/>
                  </a:lnTo>
                  <a:cubicBezTo>
                    <a:pt x="2290" y="430"/>
                    <a:pt x="2294" y="430"/>
                    <a:pt x="2297" y="430"/>
                  </a:cubicBezTo>
                  <a:close/>
                  <a:moveTo>
                    <a:pt x="2306" y="1"/>
                  </a:moveTo>
                  <a:cubicBezTo>
                    <a:pt x="2265" y="1"/>
                    <a:pt x="2223" y="5"/>
                    <a:pt x="2179" y="14"/>
                  </a:cubicBezTo>
                  <a:lnTo>
                    <a:pt x="655" y="335"/>
                  </a:lnTo>
                  <a:cubicBezTo>
                    <a:pt x="0" y="466"/>
                    <a:pt x="95" y="1419"/>
                    <a:pt x="762" y="1419"/>
                  </a:cubicBezTo>
                  <a:cubicBezTo>
                    <a:pt x="798" y="1419"/>
                    <a:pt x="833" y="1407"/>
                    <a:pt x="869" y="1407"/>
                  </a:cubicBezTo>
                  <a:lnTo>
                    <a:pt x="2393" y="1085"/>
                  </a:lnTo>
                  <a:cubicBezTo>
                    <a:pt x="3063" y="940"/>
                    <a:pt x="2906" y="1"/>
                    <a:pt x="2306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42"/>
            <p:cNvSpPr/>
            <p:nvPr/>
          </p:nvSpPr>
          <p:spPr>
            <a:xfrm>
              <a:off x="3782817" y="2795043"/>
              <a:ext cx="315594" cy="1678025"/>
            </a:xfrm>
            <a:custGeom>
              <a:rect b="b" l="l" r="r" t="t"/>
              <a:pathLst>
                <a:path extrusionOk="0" h="41659" w="7835">
                  <a:moveTo>
                    <a:pt x="1718" y="1"/>
                  </a:moveTo>
                  <a:cubicBezTo>
                    <a:pt x="1681" y="1"/>
                    <a:pt x="1644" y="4"/>
                    <a:pt x="1608" y="12"/>
                  </a:cubicBezTo>
                  <a:lnTo>
                    <a:pt x="500" y="250"/>
                  </a:lnTo>
                  <a:cubicBezTo>
                    <a:pt x="191" y="309"/>
                    <a:pt x="0" y="607"/>
                    <a:pt x="60" y="917"/>
                  </a:cubicBezTo>
                  <a:lnTo>
                    <a:pt x="5549" y="41207"/>
                  </a:lnTo>
                  <a:cubicBezTo>
                    <a:pt x="5601" y="41470"/>
                    <a:pt x="5848" y="41658"/>
                    <a:pt x="6110" y="41658"/>
                  </a:cubicBezTo>
                  <a:cubicBezTo>
                    <a:pt x="6145" y="41658"/>
                    <a:pt x="6180" y="41655"/>
                    <a:pt x="6215" y="41648"/>
                  </a:cubicBezTo>
                  <a:lnTo>
                    <a:pt x="7335" y="41410"/>
                  </a:lnTo>
                  <a:cubicBezTo>
                    <a:pt x="7632" y="41350"/>
                    <a:pt x="7835" y="41041"/>
                    <a:pt x="7763" y="40743"/>
                  </a:cubicBezTo>
                  <a:lnTo>
                    <a:pt x="2274" y="452"/>
                  </a:lnTo>
                  <a:cubicBezTo>
                    <a:pt x="2222" y="181"/>
                    <a:pt x="1978" y="1"/>
                    <a:pt x="171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42"/>
            <p:cNvSpPr/>
            <p:nvPr/>
          </p:nvSpPr>
          <p:spPr>
            <a:xfrm>
              <a:off x="3773230" y="2786705"/>
              <a:ext cx="334284" cy="1695063"/>
            </a:xfrm>
            <a:custGeom>
              <a:rect b="b" l="l" r="r" t="t"/>
              <a:pathLst>
                <a:path extrusionOk="0" h="42082" w="8299">
                  <a:moveTo>
                    <a:pt x="1969" y="424"/>
                  </a:moveTo>
                  <a:cubicBezTo>
                    <a:pt x="2038" y="424"/>
                    <a:pt x="2103" y="446"/>
                    <a:pt x="2155" y="481"/>
                  </a:cubicBezTo>
                  <a:cubicBezTo>
                    <a:pt x="2227" y="528"/>
                    <a:pt x="2286" y="612"/>
                    <a:pt x="2310" y="695"/>
                  </a:cubicBezTo>
                  <a:lnTo>
                    <a:pt x="7799" y="40974"/>
                  </a:lnTo>
                  <a:lnTo>
                    <a:pt x="7799" y="40998"/>
                  </a:lnTo>
                  <a:cubicBezTo>
                    <a:pt x="7835" y="41176"/>
                    <a:pt x="7715" y="41367"/>
                    <a:pt x="7525" y="41402"/>
                  </a:cubicBezTo>
                  <a:lnTo>
                    <a:pt x="6418" y="41641"/>
                  </a:lnTo>
                  <a:cubicBezTo>
                    <a:pt x="6395" y="41645"/>
                    <a:pt x="6372" y="41647"/>
                    <a:pt x="6350" y="41647"/>
                  </a:cubicBezTo>
                  <a:cubicBezTo>
                    <a:pt x="6186" y="41647"/>
                    <a:pt x="6043" y="41536"/>
                    <a:pt x="6001" y="41379"/>
                  </a:cubicBezTo>
                  <a:lnTo>
                    <a:pt x="512" y="1088"/>
                  </a:lnTo>
                  <a:lnTo>
                    <a:pt x="512" y="1076"/>
                  </a:lnTo>
                  <a:cubicBezTo>
                    <a:pt x="476" y="886"/>
                    <a:pt x="596" y="707"/>
                    <a:pt x="786" y="671"/>
                  </a:cubicBezTo>
                  <a:lnTo>
                    <a:pt x="1893" y="433"/>
                  </a:lnTo>
                  <a:cubicBezTo>
                    <a:pt x="1919" y="427"/>
                    <a:pt x="1944" y="424"/>
                    <a:pt x="1969" y="424"/>
                  </a:cubicBezTo>
                  <a:close/>
                  <a:moveTo>
                    <a:pt x="1954" y="1"/>
                  </a:moveTo>
                  <a:cubicBezTo>
                    <a:pt x="1902" y="1"/>
                    <a:pt x="1850" y="6"/>
                    <a:pt x="1798" y="16"/>
                  </a:cubicBezTo>
                  <a:lnTo>
                    <a:pt x="691" y="254"/>
                  </a:lnTo>
                  <a:cubicBezTo>
                    <a:pt x="274" y="338"/>
                    <a:pt x="0" y="743"/>
                    <a:pt x="84" y="1171"/>
                  </a:cubicBezTo>
                  <a:lnTo>
                    <a:pt x="5584" y="41438"/>
                  </a:lnTo>
                  <a:lnTo>
                    <a:pt x="5584" y="41462"/>
                  </a:lnTo>
                  <a:cubicBezTo>
                    <a:pt x="5656" y="41819"/>
                    <a:pt x="5977" y="42081"/>
                    <a:pt x="6346" y="42081"/>
                  </a:cubicBezTo>
                  <a:cubicBezTo>
                    <a:pt x="6394" y="42081"/>
                    <a:pt x="6442" y="42069"/>
                    <a:pt x="6501" y="42057"/>
                  </a:cubicBezTo>
                  <a:lnTo>
                    <a:pt x="7608" y="41831"/>
                  </a:lnTo>
                  <a:cubicBezTo>
                    <a:pt x="8025" y="41736"/>
                    <a:pt x="8299" y="41331"/>
                    <a:pt x="8216" y="40914"/>
                  </a:cubicBezTo>
                  <a:lnTo>
                    <a:pt x="2727" y="624"/>
                  </a:lnTo>
                  <a:lnTo>
                    <a:pt x="2727" y="612"/>
                  </a:lnTo>
                  <a:cubicBezTo>
                    <a:pt x="2643" y="247"/>
                    <a:pt x="2314" y="1"/>
                    <a:pt x="1954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62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42"/>
            <p:cNvSpPr/>
            <p:nvPr/>
          </p:nvSpPr>
          <p:spPr>
            <a:xfrm>
              <a:off x="3470131" y="2949433"/>
              <a:ext cx="523761" cy="44187"/>
            </a:xfrm>
            <a:custGeom>
              <a:rect b="b" l="l" r="r" t="t"/>
              <a:pathLst>
                <a:path extrusionOk="0" h="1097" w="13003">
                  <a:moveTo>
                    <a:pt x="0" y="1"/>
                  </a:moveTo>
                  <a:lnTo>
                    <a:pt x="0" y="1096"/>
                  </a:lnTo>
                  <a:lnTo>
                    <a:pt x="13002" y="1096"/>
                  </a:lnTo>
                  <a:lnTo>
                    <a:pt x="13002" y="1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42"/>
            <p:cNvSpPr/>
            <p:nvPr/>
          </p:nvSpPr>
          <p:spPr>
            <a:xfrm>
              <a:off x="3461511" y="2940813"/>
              <a:ext cx="541001" cy="61427"/>
            </a:xfrm>
            <a:custGeom>
              <a:rect b="b" l="l" r="r" t="t"/>
              <a:pathLst>
                <a:path extrusionOk="0" h="1525" w="13431">
                  <a:moveTo>
                    <a:pt x="13002" y="429"/>
                  </a:moveTo>
                  <a:lnTo>
                    <a:pt x="13002" y="1096"/>
                  </a:lnTo>
                  <a:lnTo>
                    <a:pt x="429" y="1096"/>
                  </a:lnTo>
                  <a:lnTo>
                    <a:pt x="429" y="429"/>
                  </a:lnTo>
                  <a:close/>
                  <a:moveTo>
                    <a:pt x="0" y="0"/>
                  </a:moveTo>
                  <a:lnTo>
                    <a:pt x="0" y="1524"/>
                  </a:lnTo>
                  <a:lnTo>
                    <a:pt x="13430" y="1524"/>
                  </a:lnTo>
                  <a:lnTo>
                    <a:pt x="13430" y="0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42"/>
            <p:cNvSpPr/>
            <p:nvPr/>
          </p:nvSpPr>
          <p:spPr>
            <a:xfrm>
              <a:off x="3993838" y="2891874"/>
              <a:ext cx="56150" cy="159267"/>
            </a:xfrm>
            <a:custGeom>
              <a:rect b="b" l="l" r="r" t="t"/>
              <a:pathLst>
                <a:path extrusionOk="0" h="3954" w="1394">
                  <a:moveTo>
                    <a:pt x="298" y="1"/>
                  </a:moveTo>
                  <a:cubicBezTo>
                    <a:pt x="131" y="1"/>
                    <a:pt x="0" y="132"/>
                    <a:pt x="0" y="299"/>
                  </a:cubicBezTo>
                  <a:lnTo>
                    <a:pt x="0" y="3644"/>
                  </a:lnTo>
                  <a:cubicBezTo>
                    <a:pt x="0" y="3811"/>
                    <a:pt x="131" y="3954"/>
                    <a:pt x="298" y="3954"/>
                  </a:cubicBezTo>
                  <a:lnTo>
                    <a:pt x="1095" y="3954"/>
                  </a:lnTo>
                  <a:cubicBezTo>
                    <a:pt x="1262" y="3954"/>
                    <a:pt x="1393" y="3811"/>
                    <a:pt x="1393" y="3644"/>
                  </a:cubicBezTo>
                  <a:lnTo>
                    <a:pt x="1393" y="299"/>
                  </a:lnTo>
                  <a:cubicBezTo>
                    <a:pt x="1393" y="132"/>
                    <a:pt x="1262" y="1"/>
                    <a:pt x="1095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42"/>
            <p:cNvSpPr/>
            <p:nvPr/>
          </p:nvSpPr>
          <p:spPr>
            <a:xfrm>
              <a:off x="3985178" y="2883254"/>
              <a:ext cx="73430" cy="176547"/>
            </a:xfrm>
            <a:custGeom>
              <a:rect b="b" l="l" r="r" t="t"/>
              <a:pathLst>
                <a:path extrusionOk="0" h="4383" w="1823">
                  <a:moveTo>
                    <a:pt x="1108" y="429"/>
                  </a:moveTo>
                  <a:cubicBezTo>
                    <a:pt x="1263" y="429"/>
                    <a:pt x="1394" y="560"/>
                    <a:pt x="1394" y="715"/>
                  </a:cubicBezTo>
                  <a:lnTo>
                    <a:pt x="1394" y="3668"/>
                  </a:lnTo>
                  <a:cubicBezTo>
                    <a:pt x="1394" y="3823"/>
                    <a:pt x="1263" y="3953"/>
                    <a:pt x="1108" y="3953"/>
                  </a:cubicBezTo>
                  <a:lnTo>
                    <a:pt x="715" y="3953"/>
                  </a:lnTo>
                  <a:cubicBezTo>
                    <a:pt x="560" y="3953"/>
                    <a:pt x="429" y="3823"/>
                    <a:pt x="429" y="3668"/>
                  </a:cubicBezTo>
                  <a:lnTo>
                    <a:pt x="429" y="715"/>
                  </a:lnTo>
                  <a:cubicBezTo>
                    <a:pt x="429" y="560"/>
                    <a:pt x="560" y="429"/>
                    <a:pt x="715" y="429"/>
                  </a:cubicBezTo>
                  <a:close/>
                  <a:moveTo>
                    <a:pt x="715" y="1"/>
                  </a:moveTo>
                  <a:cubicBezTo>
                    <a:pt x="322" y="1"/>
                    <a:pt x="1" y="322"/>
                    <a:pt x="1" y="715"/>
                  </a:cubicBezTo>
                  <a:lnTo>
                    <a:pt x="1" y="3668"/>
                  </a:lnTo>
                  <a:cubicBezTo>
                    <a:pt x="1" y="4061"/>
                    <a:pt x="322" y="4382"/>
                    <a:pt x="715" y="4382"/>
                  </a:cubicBezTo>
                  <a:lnTo>
                    <a:pt x="1108" y="4382"/>
                  </a:lnTo>
                  <a:cubicBezTo>
                    <a:pt x="1501" y="4382"/>
                    <a:pt x="1822" y="4061"/>
                    <a:pt x="1822" y="3668"/>
                  </a:cubicBezTo>
                  <a:lnTo>
                    <a:pt x="1822" y="715"/>
                  </a:lnTo>
                  <a:cubicBezTo>
                    <a:pt x="1822" y="322"/>
                    <a:pt x="1501" y="1"/>
                    <a:pt x="1108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42"/>
            <p:cNvSpPr/>
            <p:nvPr/>
          </p:nvSpPr>
          <p:spPr>
            <a:xfrm>
              <a:off x="3696015" y="2347583"/>
              <a:ext cx="128090" cy="266694"/>
            </a:xfrm>
            <a:custGeom>
              <a:rect b="b" l="l" r="r" t="t"/>
              <a:pathLst>
                <a:path extrusionOk="0" h="6621" w="3180">
                  <a:moveTo>
                    <a:pt x="0" y="0"/>
                  </a:moveTo>
                  <a:lnTo>
                    <a:pt x="0" y="6620"/>
                  </a:lnTo>
                  <a:lnTo>
                    <a:pt x="3179" y="6620"/>
                  </a:lnTo>
                  <a:lnTo>
                    <a:pt x="3179" y="0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42"/>
            <p:cNvSpPr/>
            <p:nvPr/>
          </p:nvSpPr>
          <p:spPr>
            <a:xfrm>
              <a:off x="3687396" y="2338964"/>
              <a:ext cx="145330" cy="284417"/>
            </a:xfrm>
            <a:custGeom>
              <a:rect b="b" l="l" r="r" t="t"/>
              <a:pathLst>
                <a:path extrusionOk="0" h="7061" w="3608">
                  <a:moveTo>
                    <a:pt x="3179" y="429"/>
                  </a:moveTo>
                  <a:lnTo>
                    <a:pt x="3179" y="6632"/>
                  </a:lnTo>
                  <a:lnTo>
                    <a:pt x="429" y="6632"/>
                  </a:lnTo>
                  <a:lnTo>
                    <a:pt x="429" y="429"/>
                  </a:lnTo>
                  <a:close/>
                  <a:moveTo>
                    <a:pt x="0" y="0"/>
                  </a:moveTo>
                  <a:lnTo>
                    <a:pt x="0" y="7060"/>
                  </a:lnTo>
                  <a:lnTo>
                    <a:pt x="3608" y="7060"/>
                  </a:lnTo>
                  <a:lnTo>
                    <a:pt x="3608" y="0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42"/>
            <p:cNvSpPr/>
            <p:nvPr/>
          </p:nvSpPr>
          <p:spPr>
            <a:xfrm>
              <a:off x="3666773" y="2218570"/>
              <a:ext cx="186094" cy="328081"/>
            </a:xfrm>
            <a:custGeom>
              <a:rect b="b" l="l" r="r" t="t"/>
              <a:pathLst>
                <a:path extrusionOk="0" h="8145" w="4620">
                  <a:moveTo>
                    <a:pt x="750" y="1"/>
                  </a:moveTo>
                  <a:cubicBezTo>
                    <a:pt x="333" y="1"/>
                    <a:pt x="0" y="334"/>
                    <a:pt x="0" y="739"/>
                  </a:cubicBezTo>
                  <a:lnTo>
                    <a:pt x="0" y="7394"/>
                  </a:lnTo>
                  <a:cubicBezTo>
                    <a:pt x="0" y="7811"/>
                    <a:pt x="333" y="8144"/>
                    <a:pt x="750" y="8144"/>
                  </a:cubicBezTo>
                  <a:lnTo>
                    <a:pt x="3881" y="8144"/>
                  </a:lnTo>
                  <a:cubicBezTo>
                    <a:pt x="4286" y="8144"/>
                    <a:pt x="4620" y="7811"/>
                    <a:pt x="4620" y="7394"/>
                  </a:cubicBezTo>
                  <a:lnTo>
                    <a:pt x="4620" y="739"/>
                  </a:lnTo>
                  <a:cubicBezTo>
                    <a:pt x="4620" y="334"/>
                    <a:pt x="4286" y="1"/>
                    <a:pt x="3881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42"/>
            <p:cNvSpPr/>
            <p:nvPr/>
          </p:nvSpPr>
          <p:spPr>
            <a:xfrm>
              <a:off x="3658113" y="2209950"/>
              <a:ext cx="203374" cy="345320"/>
            </a:xfrm>
            <a:custGeom>
              <a:rect b="b" l="l" r="r" t="t"/>
              <a:pathLst>
                <a:path extrusionOk="0" h="8573" w="5049">
                  <a:moveTo>
                    <a:pt x="3608" y="429"/>
                  </a:moveTo>
                  <a:cubicBezTo>
                    <a:pt x="4168" y="429"/>
                    <a:pt x="4620" y="881"/>
                    <a:pt x="4620" y="1441"/>
                  </a:cubicBezTo>
                  <a:lnTo>
                    <a:pt x="4620" y="7120"/>
                  </a:lnTo>
                  <a:cubicBezTo>
                    <a:pt x="4620" y="7680"/>
                    <a:pt x="4168" y="8132"/>
                    <a:pt x="3608" y="8132"/>
                  </a:cubicBezTo>
                  <a:lnTo>
                    <a:pt x="1453" y="8132"/>
                  </a:lnTo>
                  <a:cubicBezTo>
                    <a:pt x="894" y="8132"/>
                    <a:pt x="441" y="7680"/>
                    <a:pt x="441" y="7120"/>
                  </a:cubicBezTo>
                  <a:lnTo>
                    <a:pt x="441" y="1441"/>
                  </a:lnTo>
                  <a:cubicBezTo>
                    <a:pt x="441" y="881"/>
                    <a:pt x="894" y="429"/>
                    <a:pt x="1453" y="429"/>
                  </a:cubicBezTo>
                  <a:close/>
                  <a:moveTo>
                    <a:pt x="1453" y="0"/>
                  </a:moveTo>
                  <a:cubicBezTo>
                    <a:pt x="656" y="0"/>
                    <a:pt x="1" y="643"/>
                    <a:pt x="1" y="1441"/>
                  </a:cubicBezTo>
                  <a:lnTo>
                    <a:pt x="1" y="7120"/>
                  </a:lnTo>
                  <a:cubicBezTo>
                    <a:pt x="1" y="7918"/>
                    <a:pt x="656" y="8573"/>
                    <a:pt x="1453" y="8573"/>
                  </a:cubicBezTo>
                  <a:lnTo>
                    <a:pt x="3608" y="8573"/>
                  </a:lnTo>
                  <a:cubicBezTo>
                    <a:pt x="4406" y="8573"/>
                    <a:pt x="5049" y="7918"/>
                    <a:pt x="5049" y="7120"/>
                  </a:cubicBezTo>
                  <a:lnTo>
                    <a:pt x="5049" y="1441"/>
                  </a:lnTo>
                  <a:cubicBezTo>
                    <a:pt x="5049" y="643"/>
                    <a:pt x="4406" y="0"/>
                    <a:pt x="3608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42"/>
            <p:cNvSpPr/>
            <p:nvPr/>
          </p:nvSpPr>
          <p:spPr>
            <a:xfrm>
              <a:off x="3546379" y="2599408"/>
              <a:ext cx="385157" cy="456050"/>
            </a:xfrm>
            <a:custGeom>
              <a:rect b="b" l="l" r="r" t="t"/>
              <a:pathLst>
                <a:path extrusionOk="0" h="11322" w="9562">
                  <a:moveTo>
                    <a:pt x="5279" y="1347"/>
                  </a:moveTo>
                  <a:cubicBezTo>
                    <a:pt x="6717" y="1347"/>
                    <a:pt x="8097" y="2458"/>
                    <a:pt x="8097" y="4143"/>
                  </a:cubicBezTo>
                  <a:cubicBezTo>
                    <a:pt x="8097" y="5690"/>
                    <a:pt x="6847" y="6940"/>
                    <a:pt x="5299" y="6940"/>
                  </a:cubicBezTo>
                  <a:cubicBezTo>
                    <a:pt x="2810" y="6940"/>
                    <a:pt x="1572" y="3928"/>
                    <a:pt x="3322" y="2166"/>
                  </a:cubicBezTo>
                  <a:cubicBezTo>
                    <a:pt x="3892" y="1600"/>
                    <a:pt x="4592" y="1347"/>
                    <a:pt x="5279" y="1347"/>
                  </a:cubicBezTo>
                  <a:close/>
                  <a:moveTo>
                    <a:pt x="5279" y="1"/>
                  </a:moveTo>
                  <a:cubicBezTo>
                    <a:pt x="4441" y="1"/>
                    <a:pt x="3583" y="252"/>
                    <a:pt x="2810" y="809"/>
                  </a:cubicBezTo>
                  <a:cubicBezTo>
                    <a:pt x="1" y="2845"/>
                    <a:pt x="667" y="7214"/>
                    <a:pt x="3965" y="8298"/>
                  </a:cubicBezTo>
                  <a:lnTo>
                    <a:pt x="3965" y="11322"/>
                  </a:lnTo>
                  <a:lnTo>
                    <a:pt x="6644" y="11322"/>
                  </a:lnTo>
                  <a:lnTo>
                    <a:pt x="6644" y="8298"/>
                  </a:lnTo>
                  <a:cubicBezTo>
                    <a:pt x="8383" y="7726"/>
                    <a:pt x="9561" y="6095"/>
                    <a:pt x="9561" y="4262"/>
                  </a:cubicBezTo>
                  <a:cubicBezTo>
                    <a:pt x="9561" y="1749"/>
                    <a:pt x="7489" y="1"/>
                    <a:pt x="5279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42"/>
            <p:cNvSpPr/>
            <p:nvPr/>
          </p:nvSpPr>
          <p:spPr>
            <a:xfrm>
              <a:off x="3567485" y="2591674"/>
              <a:ext cx="385157" cy="472444"/>
            </a:xfrm>
            <a:custGeom>
              <a:rect b="b" l="l" r="r" t="t"/>
              <a:pathLst>
                <a:path extrusionOk="0" h="11729" w="9562">
                  <a:moveTo>
                    <a:pt x="4775" y="1751"/>
                  </a:moveTo>
                  <a:cubicBezTo>
                    <a:pt x="6204" y="1751"/>
                    <a:pt x="7359" y="2906"/>
                    <a:pt x="7359" y="4335"/>
                  </a:cubicBezTo>
                  <a:cubicBezTo>
                    <a:pt x="7359" y="5889"/>
                    <a:pt x="6084" y="6920"/>
                    <a:pt x="4758" y="6920"/>
                  </a:cubicBezTo>
                  <a:cubicBezTo>
                    <a:pt x="4123" y="6920"/>
                    <a:pt x="3477" y="6684"/>
                    <a:pt x="2953" y="6156"/>
                  </a:cubicBezTo>
                  <a:cubicBezTo>
                    <a:pt x="1322" y="4537"/>
                    <a:pt x="2477" y="1751"/>
                    <a:pt x="4775" y="1751"/>
                  </a:cubicBezTo>
                  <a:close/>
                  <a:moveTo>
                    <a:pt x="4747" y="1318"/>
                  </a:moveTo>
                  <a:cubicBezTo>
                    <a:pt x="4008" y="1318"/>
                    <a:pt x="3255" y="1592"/>
                    <a:pt x="2644" y="2203"/>
                  </a:cubicBezTo>
                  <a:cubicBezTo>
                    <a:pt x="751" y="4096"/>
                    <a:pt x="2096" y="7347"/>
                    <a:pt x="4775" y="7347"/>
                  </a:cubicBezTo>
                  <a:cubicBezTo>
                    <a:pt x="6442" y="7347"/>
                    <a:pt x="7787" y="5989"/>
                    <a:pt x="7787" y="4335"/>
                  </a:cubicBezTo>
                  <a:cubicBezTo>
                    <a:pt x="7787" y="2521"/>
                    <a:pt x="6297" y="1318"/>
                    <a:pt x="4747" y="1318"/>
                  </a:cubicBezTo>
                  <a:close/>
                  <a:moveTo>
                    <a:pt x="4775" y="417"/>
                  </a:moveTo>
                  <a:cubicBezTo>
                    <a:pt x="6763" y="417"/>
                    <a:pt x="8454" y="1858"/>
                    <a:pt x="8763" y="3811"/>
                  </a:cubicBezTo>
                  <a:cubicBezTo>
                    <a:pt x="9085" y="5763"/>
                    <a:pt x="7930" y="7668"/>
                    <a:pt x="6049" y="8287"/>
                  </a:cubicBezTo>
                  <a:lnTo>
                    <a:pt x="5894" y="8335"/>
                  </a:lnTo>
                  <a:lnTo>
                    <a:pt x="5894" y="11300"/>
                  </a:lnTo>
                  <a:lnTo>
                    <a:pt x="3656" y="11300"/>
                  </a:lnTo>
                  <a:lnTo>
                    <a:pt x="3656" y="8335"/>
                  </a:lnTo>
                  <a:lnTo>
                    <a:pt x="3513" y="8287"/>
                  </a:lnTo>
                  <a:cubicBezTo>
                    <a:pt x="1620" y="7668"/>
                    <a:pt x="477" y="5763"/>
                    <a:pt x="786" y="3811"/>
                  </a:cubicBezTo>
                  <a:cubicBezTo>
                    <a:pt x="1108" y="1858"/>
                    <a:pt x="2798" y="417"/>
                    <a:pt x="4775" y="417"/>
                  </a:cubicBezTo>
                  <a:close/>
                  <a:moveTo>
                    <a:pt x="4775" y="1"/>
                  </a:moveTo>
                  <a:cubicBezTo>
                    <a:pt x="2620" y="1"/>
                    <a:pt x="762" y="1548"/>
                    <a:pt x="381" y="3668"/>
                  </a:cubicBezTo>
                  <a:cubicBezTo>
                    <a:pt x="0" y="5799"/>
                    <a:pt x="1203" y="7894"/>
                    <a:pt x="3227" y="8645"/>
                  </a:cubicBezTo>
                  <a:lnTo>
                    <a:pt x="3227" y="11728"/>
                  </a:lnTo>
                  <a:lnTo>
                    <a:pt x="6335" y="11728"/>
                  </a:lnTo>
                  <a:lnTo>
                    <a:pt x="6335" y="8645"/>
                  </a:lnTo>
                  <a:cubicBezTo>
                    <a:pt x="8359" y="7894"/>
                    <a:pt x="9561" y="5799"/>
                    <a:pt x="9168" y="3668"/>
                  </a:cubicBezTo>
                  <a:cubicBezTo>
                    <a:pt x="8787" y="1548"/>
                    <a:pt x="6942" y="1"/>
                    <a:pt x="47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42"/>
            <p:cNvSpPr/>
            <p:nvPr/>
          </p:nvSpPr>
          <p:spPr>
            <a:xfrm>
              <a:off x="3751157" y="2893807"/>
              <a:ext cx="17320" cy="161644"/>
            </a:xfrm>
            <a:custGeom>
              <a:rect b="b" l="l" r="r" t="t"/>
              <a:pathLst>
                <a:path extrusionOk="0" h="4013" w="430">
                  <a:moveTo>
                    <a:pt x="1" y="1"/>
                  </a:moveTo>
                  <a:lnTo>
                    <a:pt x="1" y="4013"/>
                  </a:lnTo>
                  <a:lnTo>
                    <a:pt x="429" y="4013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42"/>
            <p:cNvSpPr/>
            <p:nvPr/>
          </p:nvSpPr>
          <p:spPr>
            <a:xfrm>
              <a:off x="3538242" y="4502310"/>
              <a:ext cx="30250" cy="135744"/>
            </a:xfrm>
            <a:custGeom>
              <a:rect b="b" l="l" r="r" t="t"/>
              <a:pathLst>
                <a:path extrusionOk="0" h="3370" w="751">
                  <a:moveTo>
                    <a:pt x="95" y="0"/>
                  </a:moveTo>
                  <a:lnTo>
                    <a:pt x="0" y="3369"/>
                  </a:lnTo>
                  <a:lnTo>
                    <a:pt x="750" y="83"/>
                  </a:lnTo>
                  <a:lnTo>
                    <a:pt x="417" y="48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chemeClr val="dk1"/>
            </a:solidFill>
            <a:ln cap="rnd" cmpd="sng" w="65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42"/>
            <p:cNvSpPr/>
            <p:nvPr/>
          </p:nvSpPr>
          <p:spPr>
            <a:xfrm>
              <a:off x="3495063" y="4318476"/>
              <a:ext cx="110810" cy="252072"/>
            </a:xfrm>
            <a:custGeom>
              <a:rect b="b" l="l" r="r" t="t"/>
              <a:pathLst>
                <a:path extrusionOk="0" h="6258" w="2751">
                  <a:moveTo>
                    <a:pt x="1042" y="1"/>
                  </a:moveTo>
                  <a:cubicBezTo>
                    <a:pt x="892" y="1"/>
                    <a:pt x="761" y="114"/>
                    <a:pt x="739" y="266"/>
                  </a:cubicBezTo>
                  <a:lnTo>
                    <a:pt x="24" y="5731"/>
                  </a:lnTo>
                  <a:cubicBezTo>
                    <a:pt x="1" y="5898"/>
                    <a:pt x="120" y="6052"/>
                    <a:pt x="286" y="6076"/>
                  </a:cubicBezTo>
                  <a:lnTo>
                    <a:pt x="1679" y="6255"/>
                  </a:lnTo>
                  <a:cubicBezTo>
                    <a:pt x="1694" y="6257"/>
                    <a:pt x="1708" y="6258"/>
                    <a:pt x="1722" y="6258"/>
                  </a:cubicBezTo>
                  <a:cubicBezTo>
                    <a:pt x="1870" y="6258"/>
                    <a:pt x="1991" y="6145"/>
                    <a:pt x="2013" y="5993"/>
                  </a:cubicBezTo>
                  <a:lnTo>
                    <a:pt x="2727" y="528"/>
                  </a:lnTo>
                  <a:cubicBezTo>
                    <a:pt x="2751" y="361"/>
                    <a:pt x="2644" y="206"/>
                    <a:pt x="2477" y="194"/>
                  </a:cubicBezTo>
                  <a:lnTo>
                    <a:pt x="1084" y="4"/>
                  </a:lnTo>
                  <a:cubicBezTo>
                    <a:pt x="1070" y="2"/>
                    <a:pt x="1056" y="1"/>
                    <a:pt x="1042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42"/>
            <p:cNvSpPr/>
            <p:nvPr/>
          </p:nvSpPr>
          <p:spPr>
            <a:xfrm>
              <a:off x="3437505" y="4318839"/>
              <a:ext cx="90711" cy="39394"/>
            </a:xfrm>
            <a:custGeom>
              <a:rect b="b" l="l" r="r" t="t"/>
              <a:pathLst>
                <a:path extrusionOk="0" h="978" w="2252">
                  <a:moveTo>
                    <a:pt x="361" y="0"/>
                  </a:moveTo>
                  <a:cubicBezTo>
                    <a:pt x="210" y="0"/>
                    <a:pt x="80" y="101"/>
                    <a:pt x="48" y="257"/>
                  </a:cubicBezTo>
                  <a:cubicBezTo>
                    <a:pt x="1" y="435"/>
                    <a:pt x="120" y="614"/>
                    <a:pt x="299" y="650"/>
                  </a:cubicBezTo>
                  <a:lnTo>
                    <a:pt x="1823" y="971"/>
                  </a:lnTo>
                  <a:cubicBezTo>
                    <a:pt x="1844" y="976"/>
                    <a:pt x="1866" y="978"/>
                    <a:pt x="1887" y="978"/>
                  </a:cubicBezTo>
                  <a:cubicBezTo>
                    <a:pt x="2042" y="978"/>
                    <a:pt x="2184" y="868"/>
                    <a:pt x="2215" y="721"/>
                  </a:cubicBezTo>
                  <a:cubicBezTo>
                    <a:pt x="2251" y="531"/>
                    <a:pt x="2132" y="364"/>
                    <a:pt x="1953" y="328"/>
                  </a:cubicBezTo>
                  <a:lnTo>
                    <a:pt x="429" y="7"/>
                  </a:lnTo>
                  <a:cubicBezTo>
                    <a:pt x="406" y="2"/>
                    <a:pt x="384" y="0"/>
                    <a:pt x="36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42"/>
            <p:cNvSpPr/>
            <p:nvPr/>
          </p:nvSpPr>
          <p:spPr>
            <a:xfrm>
              <a:off x="3461994" y="2798427"/>
              <a:ext cx="315594" cy="1678025"/>
            </a:xfrm>
            <a:custGeom>
              <a:rect b="b" l="l" r="r" t="t"/>
              <a:pathLst>
                <a:path extrusionOk="0" h="41659" w="7835">
                  <a:moveTo>
                    <a:pt x="6114" y="0"/>
                  </a:moveTo>
                  <a:cubicBezTo>
                    <a:pt x="5848" y="0"/>
                    <a:pt x="5613" y="180"/>
                    <a:pt x="5560" y="452"/>
                  </a:cubicBezTo>
                  <a:lnTo>
                    <a:pt x="72" y="40742"/>
                  </a:lnTo>
                  <a:cubicBezTo>
                    <a:pt x="0" y="41052"/>
                    <a:pt x="202" y="41350"/>
                    <a:pt x="500" y="41409"/>
                  </a:cubicBezTo>
                  <a:lnTo>
                    <a:pt x="1619" y="41647"/>
                  </a:lnTo>
                  <a:cubicBezTo>
                    <a:pt x="1656" y="41655"/>
                    <a:pt x="1693" y="41658"/>
                    <a:pt x="1729" y="41658"/>
                  </a:cubicBezTo>
                  <a:cubicBezTo>
                    <a:pt x="1987" y="41658"/>
                    <a:pt x="2223" y="41478"/>
                    <a:pt x="2286" y="41207"/>
                  </a:cubicBezTo>
                  <a:lnTo>
                    <a:pt x="7775" y="916"/>
                  </a:lnTo>
                  <a:cubicBezTo>
                    <a:pt x="7834" y="606"/>
                    <a:pt x="7644" y="309"/>
                    <a:pt x="7334" y="249"/>
                  </a:cubicBezTo>
                  <a:lnTo>
                    <a:pt x="6227" y="11"/>
                  </a:lnTo>
                  <a:cubicBezTo>
                    <a:pt x="6189" y="4"/>
                    <a:pt x="6151" y="0"/>
                    <a:pt x="6114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42"/>
            <p:cNvSpPr/>
            <p:nvPr/>
          </p:nvSpPr>
          <p:spPr>
            <a:xfrm>
              <a:off x="4076290" y="4425095"/>
              <a:ext cx="49464" cy="209134"/>
            </a:xfrm>
            <a:custGeom>
              <a:rect b="b" l="l" r="r" t="t"/>
              <a:pathLst>
                <a:path extrusionOk="0" h="5192" w="1228">
                  <a:moveTo>
                    <a:pt x="644" y="0"/>
                  </a:moveTo>
                  <a:lnTo>
                    <a:pt x="322" y="72"/>
                  </a:lnTo>
                  <a:lnTo>
                    <a:pt x="1" y="131"/>
                  </a:lnTo>
                  <a:lnTo>
                    <a:pt x="1227" y="5191"/>
                  </a:lnTo>
                  <a:lnTo>
                    <a:pt x="644" y="0"/>
                  </a:lnTo>
                  <a:close/>
                </a:path>
              </a:pathLst>
            </a:custGeom>
            <a:solidFill>
              <a:schemeClr val="dk1"/>
            </a:solidFill>
            <a:ln cap="rnd" cmpd="sng" w="65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42"/>
            <p:cNvSpPr/>
            <p:nvPr/>
          </p:nvSpPr>
          <p:spPr>
            <a:xfrm>
              <a:off x="4068637" y="4320732"/>
              <a:ext cx="90187" cy="39434"/>
            </a:xfrm>
            <a:custGeom>
              <a:rect b="b" l="l" r="r" t="t"/>
              <a:pathLst>
                <a:path extrusionOk="0" h="979" w="2239">
                  <a:moveTo>
                    <a:pt x="1879" y="1"/>
                  </a:moveTo>
                  <a:cubicBezTo>
                    <a:pt x="1856" y="1"/>
                    <a:pt x="1833" y="3"/>
                    <a:pt x="1810" y="7"/>
                  </a:cubicBezTo>
                  <a:lnTo>
                    <a:pt x="286" y="329"/>
                  </a:lnTo>
                  <a:cubicBezTo>
                    <a:pt x="108" y="365"/>
                    <a:pt x="0" y="543"/>
                    <a:pt x="36" y="722"/>
                  </a:cubicBezTo>
                  <a:cubicBezTo>
                    <a:pt x="67" y="877"/>
                    <a:pt x="207" y="979"/>
                    <a:pt x="360" y="979"/>
                  </a:cubicBezTo>
                  <a:cubicBezTo>
                    <a:pt x="383" y="979"/>
                    <a:pt x="406" y="977"/>
                    <a:pt x="429" y="972"/>
                  </a:cubicBezTo>
                  <a:lnTo>
                    <a:pt x="1953" y="650"/>
                  </a:lnTo>
                  <a:cubicBezTo>
                    <a:pt x="2132" y="615"/>
                    <a:pt x="2239" y="436"/>
                    <a:pt x="2203" y="269"/>
                  </a:cubicBezTo>
                  <a:cubicBezTo>
                    <a:pt x="2172" y="103"/>
                    <a:pt x="2032" y="1"/>
                    <a:pt x="187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42"/>
            <p:cNvSpPr/>
            <p:nvPr/>
          </p:nvSpPr>
          <p:spPr>
            <a:xfrm>
              <a:off x="3825512" y="2803703"/>
              <a:ext cx="315594" cy="1678025"/>
            </a:xfrm>
            <a:custGeom>
              <a:rect b="b" l="l" r="r" t="t"/>
              <a:pathLst>
                <a:path extrusionOk="0" h="41659" w="7835">
                  <a:moveTo>
                    <a:pt x="1717" y="0"/>
                  </a:moveTo>
                  <a:cubicBezTo>
                    <a:pt x="1681" y="0"/>
                    <a:pt x="1644" y="4"/>
                    <a:pt x="1607" y="11"/>
                  </a:cubicBezTo>
                  <a:lnTo>
                    <a:pt x="500" y="249"/>
                  </a:lnTo>
                  <a:cubicBezTo>
                    <a:pt x="191" y="309"/>
                    <a:pt x="0" y="606"/>
                    <a:pt x="60" y="916"/>
                  </a:cubicBezTo>
                  <a:lnTo>
                    <a:pt x="5548" y="41207"/>
                  </a:lnTo>
                  <a:cubicBezTo>
                    <a:pt x="5611" y="41478"/>
                    <a:pt x="5848" y="41658"/>
                    <a:pt x="6106" y="41658"/>
                  </a:cubicBezTo>
                  <a:cubicBezTo>
                    <a:pt x="6142" y="41658"/>
                    <a:pt x="6178" y="41654"/>
                    <a:pt x="6215" y="41647"/>
                  </a:cubicBezTo>
                  <a:lnTo>
                    <a:pt x="7334" y="41409"/>
                  </a:lnTo>
                  <a:cubicBezTo>
                    <a:pt x="7632" y="41350"/>
                    <a:pt x="7834" y="41052"/>
                    <a:pt x="7763" y="40742"/>
                  </a:cubicBezTo>
                  <a:lnTo>
                    <a:pt x="2274" y="452"/>
                  </a:lnTo>
                  <a:cubicBezTo>
                    <a:pt x="2211" y="180"/>
                    <a:pt x="1975" y="0"/>
                    <a:pt x="1717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42"/>
            <p:cNvSpPr/>
            <p:nvPr/>
          </p:nvSpPr>
          <p:spPr>
            <a:xfrm>
              <a:off x="3512826" y="2958052"/>
              <a:ext cx="523721" cy="44187"/>
            </a:xfrm>
            <a:custGeom>
              <a:rect b="b" l="l" r="r" t="t"/>
              <a:pathLst>
                <a:path extrusionOk="0" h="1097" w="13002">
                  <a:moveTo>
                    <a:pt x="0" y="1"/>
                  </a:moveTo>
                  <a:lnTo>
                    <a:pt x="0" y="1096"/>
                  </a:lnTo>
                  <a:lnTo>
                    <a:pt x="13002" y="1096"/>
                  </a:lnTo>
                  <a:lnTo>
                    <a:pt x="13002" y="1"/>
                  </a:lnTo>
                  <a:close/>
                </a:path>
              </a:pathLst>
            </a:custGeom>
            <a:solidFill>
              <a:schemeClr val="lt1"/>
            </a:solidFill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42"/>
            <p:cNvSpPr/>
            <p:nvPr/>
          </p:nvSpPr>
          <p:spPr>
            <a:xfrm>
              <a:off x="4036494" y="2900534"/>
              <a:ext cx="56150" cy="159267"/>
            </a:xfrm>
            <a:custGeom>
              <a:rect b="b" l="l" r="r" t="t"/>
              <a:pathLst>
                <a:path extrusionOk="0" h="3954" w="1394">
                  <a:moveTo>
                    <a:pt x="298" y="0"/>
                  </a:moveTo>
                  <a:cubicBezTo>
                    <a:pt x="132" y="0"/>
                    <a:pt x="1" y="131"/>
                    <a:pt x="1" y="298"/>
                  </a:cubicBezTo>
                  <a:lnTo>
                    <a:pt x="1" y="3644"/>
                  </a:lnTo>
                  <a:cubicBezTo>
                    <a:pt x="1" y="3822"/>
                    <a:pt x="132" y="3953"/>
                    <a:pt x="298" y="3953"/>
                  </a:cubicBezTo>
                  <a:lnTo>
                    <a:pt x="1096" y="3953"/>
                  </a:lnTo>
                  <a:cubicBezTo>
                    <a:pt x="1263" y="3953"/>
                    <a:pt x="1394" y="3822"/>
                    <a:pt x="1394" y="3644"/>
                  </a:cubicBezTo>
                  <a:lnTo>
                    <a:pt x="1394" y="298"/>
                  </a:lnTo>
                  <a:cubicBezTo>
                    <a:pt x="1394" y="131"/>
                    <a:pt x="1263" y="0"/>
                    <a:pt x="1096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42"/>
            <p:cNvSpPr/>
            <p:nvPr/>
          </p:nvSpPr>
          <p:spPr>
            <a:xfrm>
              <a:off x="3738671" y="2356203"/>
              <a:ext cx="128090" cy="266694"/>
            </a:xfrm>
            <a:custGeom>
              <a:rect b="b" l="l" r="r" t="t"/>
              <a:pathLst>
                <a:path extrusionOk="0" h="6621" w="3180">
                  <a:moveTo>
                    <a:pt x="1" y="1"/>
                  </a:moveTo>
                  <a:lnTo>
                    <a:pt x="1" y="6621"/>
                  </a:lnTo>
                  <a:lnTo>
                    <a:pt x="3180" y="6621"/>
                  </a:lnTo>
                  <a:lnTo>
                    <a:pt x="3180" y="1"/>
                  </a:lnTo>
                  <a:close/>
                </a:path>
              </a:pathLst>
            </a:custGeom>
            <a:solidFill>
              <a:schemeClr val="lt1"/>
            </a:solidFill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42"/>
            <p:cNvSpPr/>
            <p:nvPr/>
          </p:nvSpPr>
          <p:spPr>
            <a:xfrm>
              <a:off x="3709428" y="2227189"/>
              <a:ext cx="186134" cy="328081"/>
            </a:xfrm>
            <a:custGeom>
              <a:rect b="b" l="l" r="r" t="t"/>
              <a:pathLst>
                <a:path extrusionOk="0" h="8145" w="4621">
                  <a:moveTo>
                    <a:pt x="751" y="1"/>
                  </a:moveTo>
                  <a:cubicBezTo>
                    <a:pt x="334" y="1"/>
                    <a:pt x="1" y="334"/>
                    <a:pt x="1" y="739"/>
                  </a:cubicBezTo>
                  <a:lnTo>
                    <a:pt x="1" y="7395"/>
                  </a:lnTo>
                  <a:cubicBezTo>
                    <a:pt x="1" y="7811"/>
                    <a:pt x="334" y="8145"/>
                    <a:pt x="751" y="8145"/>
                  </a:cubicBezTo>
                  <a:lnTo>
                    <a:pt x="3882" y="8145"/>
                  </a:lnTo>
                  <a:cubicBezTo>
                    <a:pt x="4287" y="8145"/>
                    <a:pt x="4620" y="7811"/>
                    <a:pt x="4620" y="7395"/>
                  </a:cubicBezTo>
                  <a:lnTo>
                    <a:pt x="4620" y="739"/>
                  </a:lnTo>
                  <a:cubicBezTo>
                    <a:pt x="4620" y="334"/>
                    <a:pt x="4287" y="1"/>
                    <a:pt x="3882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42"/>
            <p:cNvSpPr/>
            <p:nvPr/>
          </p:nvSpPr>
          <p:spPr>
            <a:xfrm>
              <a:off x="3589074" y="2608229"/>
              <a:ext cx="385117" cy="455406"/>
            </a:xfrm>
            <a:custGeom>
              <a:rect b="b" l="l" r="r" t="t"/>
              <a:pathLst>
                <a:path extrusionOk="0" h="11306" w="9561">
                  <a:moveTo>
                    <a:pt x="5279" y="1337"/>
                  </a:moveTo>
                  <a:cubicBezTo>
                    <a:pt x="6717" y="1337"/>
                    <a:pt x="8096" y="2454"/>
                    <a:pt x="8096" y="4138"/>
                  </a:cubicBezTo>
                  <a:cubicBezTo>
                    <a:pt x="8096" y="5686"/>
                    <a:pt x="6846" y="6936"/>
                    <a:pt x="5299" y="6936"/>
                  </a:cubicBezTo>
                  <a:cubicBezTo>
                    <a:pt x="2810" y="6936"/>
                    <a:pt x="1560" y="3924"/>
                    <a:pt x="3322" y="2161"/>
                  </a:cubicBezTo>
                  <a:cubicBezTo>
                    <a:pt x="3892" y="1592"/>
                    <a:pt x="4592" y="1337"/>
                    <a:pt x="5279" y="1337"/>
                  </a:cubicBezTo>
                  <a:close/>
                  <a:moveTo>
                    <a:pt x="5285" y="1"/>
                  </a:moveTo>
                  <a:cubicBezTo>
                    <a:pt x="4446" y="1"/>
                    <a:pt x="3585" y="254"/>
                    <a:pt x="2810" y="816"/>
                  </a:cubicBezTo>
                  <a:cubicBezTo>
                    <a:pt x="0" y="2840"/>
                    <a:pt x="667" y="7210"/>
                    <a:pt x="3965" y="8293"/>
                  </a:cubicBezTo>
                  <a:lnTo>
                    <a:pt x="3965" y="11305"/>
                  </a:lnTo>
                  <a:lnTo>
                    <a:pt x="6644" y="11305"/>
                  </a:lnTo>
                  <a:lnTo>
                    <a:pt x="6644" y="8293"/>
                  </a:lnTo>
                  <a:cubicBezTo>
                    <a:pt x="8382" y="7722"/>
                    <a:pt x="9561" y="6090"/>
                    <a:pt x="9561" y="4257"/>
                  </a:cubicBezTo>
                  <a:cubicBezTo>
                    <a:pt x="9552" y="1748"/>
                    <a:pt x="7490" y="1"/>
                    <a:pt x="5285" y="1"/>
                  </a:cubicBezTo>
                  <a:close/>
                </a:path>
              </a:pathLst>
            </a:custGeom>
            <a:solidFill>
              <a:srgbClr val="496697"/>
            </a:solidFill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42"/>
            <p:cNvSpPr/>
            <p:nvPr/>
          </p:nvSpPr>
          <p:spPr>
            <a:xfrm>
              <a:off x="3802473" y="2902427"/>
              <a:ext cx="40" cy="161684"/>
            </a:xfrm>
            <a:custGeom>
              <a:rect b="b" l="l" r="r" t="t"/>
              <a:pathLst>
                <a:path extrusionOk="0" fill="none" h="4014" w="1">
                  <a:moveTo>
                    <a:pt x="1" y="1"/>
                  </a:moveTo>
                  <a:lnTo>
                    <a:pt x="1" y="4013"/>
                  </a:lnTo>
                </a:path>
              </a:pathLst>
            </a:custGeom>
            <a:noFill/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3"/>
          <p:cNvSpPr txBox="1"/>
          <p:nvPr>
            <p:ph idx="1" type="body"/>
          </p:nvPr>
        </p:nvSpPr>
        <p:spPr>
          <a:xfrm>
            <a:off x="720000" y="1245950"/>
            <a:ext cx="7704000" cy="33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50"/>
              <a:t>5 million dollar federal grant to support undergraduate admissions specifically in rural counties. Implements tutoring interventions in those counties to improve grades beyond classroom teaching.</a:t>
            </a:r>
            <a:endParaRPr sz="16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/>
              <a:t>Question</a:t>
            </a:r>
            <a:r>
              <a:rPr lang="en" sz="1650"/>
              <a:t>: How does math tutoring in 8th grade impact math EOG </a:t>
            </a:r>
            <a:r>
              <a:rPr lang="en" sz="1650"/>
              <a:t>(End of Grade)</a:t>
            </a:r>
            <a:r>
              <a:rPr lang="en" sz="1650"/>
              <a:t> test scores in 8th grade controlling for demographic characteristics and past performance?</a:t>
            </a:r>
            <a:endParaRPr sz="16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/>
              <a:t>Reasoning</a:t>
            </a:r>
            <a:r>
              <a:rPr lang="en" sz="1650"/>
              <a:t>: Middle School has been identified as a key time for building education habits that lead into high school and then into college.</a:t>
            </a:r>
            <a:endParaRPr sz="16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/>
              <a:t>Math</a:t>
            </a:r>
            <a:r>
              <a:rPr lang="en" sz="1650"/>
              <a:t>: Key differentiating subjects for getting students into good colleges with easy to </a:t>
            </a:r>
            <a:r>
              <a:rPr lang="en" sz="1650"/>
              <a:t>measure</a:t>
            </a:r>
            <a:r>
              <a:rPr lang="en" sz="1650"/>
              <a:t> standards</a:t>
            </a:r>
            <a:endParaRPr sz="165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4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is this topic interesting?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4"/>
          <p:cNvSpPr txBox="1"/>
          <p:nvPr>
            <p:ph idx="1" type="body"/>
          </p:nvPr>
        </p:nvSpPr>
        <p:spPr>
          <a:xfrm>
            <a:off x="720000" y="1245950"/>
            <a:ext cx="7704000" cy="33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50"/>
              <a:t>Access to: </a:t>
            </a:r>
            <a:endParaRPr sz="165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50"/>
              <a:t>Test Score data:</a:t>
            </a:r>
            <a:endParaRPr sz="165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7th &amp; 8th Grade Year Level</a:t>
            </a:r>
            <a:endParaRPr sz="18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50"/>
              <a:t>Demographic Data</a:t>
            </a:r>
            <a:endParaRPr sz="165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Age, Gender, Race/Ethnicity, Region, Attendance</a:t>
            </a:r>
            <a:endParaRPr sz="18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Year Level</a:t>
            </a:r>
            <a:endParaRPr sz="18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50"/>
              <a:t>Tutoring Data:</a:t>
            </a:r>
            <a:endParaRPr sz="165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Minutes spent tutoring</a:t>
            </a:r>
            <a:endParaRPr sz="18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Subject: Filtered for Math</a:t>
            </a:r>
            <a:endParaRPr sz="18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Modality: Direct/Virtual</a:t>
            </a:r>
            <a:endParaRPr sz="1800"/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800"/>
              <a:t>Date level originally, aggregated to the year level for analysis</a:t>
            </a:r>
            <a:endParaRPr sz="1800"/>
          </a:p>
        </p:txBody>
      </p:sp>
      <p:sp>
        <p:nvSpPr>
          <p:cNvPr id="488" name="Google Shape;488;p4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data is there to answer this question?</a:t>
            </a:r>
            <a:endParaRPr/>
          </a:p>
        </p:txBody>
      </p:sp>
      <p:grpSp>
        <p:nvGrpSpPr>
          <p:cNvPr id="489" name="Google Shape;489;p44"/>
          <p:cNvGrpSpPr/>
          <p:nvPr/>
        </p:nvGrpSpPr>
        <p:grpSpPr>
          <a:xfrm rot="3778804">
            <a:off x="7790325" y="30029"/>
            <a:ext cx="793150" cy="2475669"/>
            <a:chOff x="3380913" y="2209950"/>
            <a:chExt cx="777911" cy="2428104"/>
          </a:xfrm>
        </p:grpSpPr>
        <p:sp>
          <p:nvSpPr>
            <p:cNvPr id="490" name="Google Shape;490;p44"/>
            <p:cNvSpPr/>
            <p:nvPr/>
          </p:nvSpPr>
          <p:spPr>
            <a:xfrm>
              <a:off x="3495547" y="4493650"/>
              <a:ext cx="30250" cy="135784"/>
            </a:xfrm>
            <a:custGeom>
              <a:rect b="b" l="l" r="r" t="t"/>
              <a:pathLst>
                <a:path extrusionOk="0" h="3371" w="751">
                  <a:moveTo>
                    <a:pt x="96" y="1"/>
                  </a:moveTo>
                  <a:lnTo>
                    <a:pt x="1" y="3370"/>
                  </a:lnTo>
                  <a:lnTo>
                    <a:pt x="751" y="84"/>
                  </a:lnTo>
                  <a:lnTo>
                    <a:pt x="417" y="36"/>
                  </a:lnTo>
                  <a:lnTo>
                    <a:pt x="96" y="1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44"/>
            <p:cNvSpPr/>
            <p:nvPr/>
          </p:nvSpPr>
          <p:spPr>
            <a:xfrm>
              <a:off x="3486927" y="4485393"/>
              <a:ext cx="48457" cy="152661"/>
            </a:xfrm>
            <a:custGeom>
              <a:rect b="b" l="l" r="r" t="t"/>
              <a:pathLst>
                <a:path extrusionOk="0" h="3790" w="1203">
                  <a:moveTo>
                    <a:pt x="512" y="456"/>
                  </a:moveTo>
                  <a:lnTo>
                    <a:pt x="691" y="480"/>
                  </a:lnTo>
                  <a:lnTo>
                    <a:pt x="488" y="1396"/>
                  </a:lnTo>
                  <a:lnTo>
                    <a:pt x="512" y="456"/>
                  </a:lnTo>
                  <a:close/>
                  <a:moveTo>
                    <a:pt x="302" y="0"/>
                  </a:moveTo>
                  <a:cubicBezTo>
                    <a:pt x="253" y="0"/>
                    <a:pt x="206" y="22"/>
                    <a:pt x="167" y="51"/>
                  </a:cubicBezTo>
                  <a:cubicBezTo>
                    <a:pt x="119" y="87"/>
                    <a:pt x="95" y="146"/>
                    <a:pt x="95" y="206"/>
                  </a:cubicBezTo>
                  <a:lnTo>
                    <a:pt x="0" y="3575"/>
                  </a:lnTo>
                  <a:cubicBezTo>
                    <a:pt x="0" y="3682"/>
                    <a:pt x="72" y="3778"/>
                    <a:pt x="191" y="3789"/>
                  </a:cubicBezTo>
                  <a:lnTo>
                    <a:pt x="215" y="3789"/>
                  </a:lnTo>
                  <a:cubicBezTo>
                    <a:pt x="310" y="3789"/>
                    <a:pt x="405" y="3718"/>
                    <a:pt x="429" y="3623"/>
                  </a:cubicBezTo>
                  <a:lnTo>
                    <a:pt x="1167" y="349"/>
                  </a:lnTo>
                  <a:cubicBezTo>
                    <a:pt x="1203" y="218"/>
                    <a:pt x="1119" y="99"/>
                    <a:pt x="988" y="87"/>
                  </a:cubicBezTo>
                  <a:lnTo>
                    <a:pt x="334" y="3"/>
                  </a:lnTo>
                  <a:cubicBezTo>
                    <a:pt x="323" y="1"/>
                    <a:pt x="312" y="0"/>
                    <a:pt x="30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44"/>
            <p:cNvSpPr/>
            <p:nvPr/>
          </p:nvSpPr>
          <p:spPr>
            <a:xfrm>
              <a:off x="3485477" y="4273485"/>
              <a:ext cx="110327" cy="252394"/>
            </a:xfrm>
            <a:custGeom>
              <a:rect b="b" l="l" r="r" t="t"/>
              <a:pathLst>
                <a:path extrusionOk="0" h="6266" w="2739">
                  <a:moveTo>
                    <a:pt x="1035" y="1"/>
                  </a:moveTo>
                  <a:cubicBezTo>
                    <a:pt x="878" y="1"/>
                    <a:pt x="737" y="105"/>
                    <a:pt x="715" y="264"/>
                  </a:cubicBezTo>
                  <a:lnTo>
                    <a:pt x="24" y="5741"/>
                  </a:lnTo>
                  <a:cubicBezTo>
                    <a:pt x="0" y="5907"/>
                    <a:pt x="120" y="6062"/>
                    <a:pt x="286" y="6086"/>
                  </a:cubicBezTo>
                  <a:lnTo>
                    <a:pt x="1679" y="6264"/>
                  </a:lnTo>
                  <a:cubicBezTo>
                    <a:pt x="1688" y="6265"/>
                    <a:pt x="1696" y="6265"/>
                    <a:pt x="1704" y="6265"/>
                  </a:cubicBezTo>
                  <a:cubicBezTo>
                    <a:pt x="1861" y="6265"/>
                    <a:pt x="2002" y="6161"/>
                    <a:pt x="2025" y="6003"/>
                  </a:cubicBezTo>
                  <a:lnTo>
                    <a:pt x="2715" y="526"/>
                  </a:lnTo>
                  <a:cubicBezTo>
                    <a:pt x="2739" y="359"/>
                    <a:pt x="2620" y="204"/>
                    <a:pt x="2453" y="180"/>
                  </a:cubicBezTo>
                  <a:lnTo>
                    <a:pt x="1060" y="2"/>
                  </a:lnTo>
                  <a:cubicBezTo>
                    <a:pt x="1052" y="1"/>
                    <a:pt x="1043" y="1"/>
                    <a:pt x="1035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44"/>
            <p:cNvSpPr/>
            <p:nvPr/>
          </p:nvSpPr>
          <p:spPr>
            <a:xfrm>
              <a:off x="3477340" y="4265670"/>
              <a:ext cx="127607" cy="267822"/>
            </a:xfrm>
            <a:custGeom>
              <a:rect b="b" l="l" r="r" t="t"/>
              <a:pathLst>
                <a:path extrusionOk="0" h="6649" w="3168">
                  <a:moveTo>
                    <a:pt x="1441" y="434"/>
                  </a:moveTo>
                  <a:lnTo>
                    <a:pt x="2441" y="565"/>
                  </a:lnTo>
                  <a:cubicBezTo>
                    <a:pt x="2596" y="577"/>
                    <a:pt x="2703" y="720"/>
                    <a:pt x="2691" y="874"/>
                  </a:cubicBezTo>
                  <a:lnTo>
                    <a:pt x="2048" y="5958"/>
                  </a:lnTo>
                  <a:cubicBezTo>
                    <a:pt x="2026" y="6100"/>
                    <a:pt x="1905" y="6211"/>
                    <a:pt x="1766" y="6211"/>
                  </a:cubicBezTo>
                  <a:cubicBezTo>
                    <a:pt x="1753" y="6211"/>
                    <a:pt x="1740" y="6210"/>
                    <a:pt x="1726" y="6208"/>
                  </a:cubicBezTo>
                  <a:lnTo>
                    <a:pt x="726" y="6077"/>
                  </a:lnTo>
                  <a:cubicBezTo>
                    <a:pt x="560" y="6066"/>
                    <a:pt x="453" y="5923"/>
                    <a:pt x="476" y="5756"/>
                  </a:cubicBezTo>
                  <a:lnTo>
                    <a:pt x="1119" y="684"/>
                  </a:lnTo>
                  <a:cubicBezTo>
                    <a:pt x="1131" y="601"/>
                    <a:pt x="1167" y="541"/>
                    <a:pt x="1226" y="493"/>
                  </a:cubicBezTo>
                  <a:cubicBezTo>
                    <a:pt x="1274" y="458"/>
                    <a:pt x="1345" y="434"/>
                    <a:pt x="1405" y="434"/>
                  </a:cubicBezTo>
                  <a:close/>
                  <a:moveTo>
                    <a:pt x="1414" y="0"/>
                  </a:moveTo>
                  <a:cubicBezTo>
                    <a:pt x="1055" y="0"/>
                    <a:pt x="735" y="272"/>
                    <a:pt x="691" y="636"/>
                  </a:cubicBezTo>
                  <a:lnTo>
                    <a:pt x="48" y="5708"/>
                  </a:lnTo>
                  <a:cubicBezTo>
                    <a:pt x="0" y="6101"/>
                    <a:pt x="274" y="6458"/>
                    <a:pt x="667" y="6518"/>
                  </a:cubicBezTo>
                  <a:lnTo>
                    <a:pt x="1667" y="6637"/>
                  </a:lnTo>
                  <a:lnTo>
                    <a:pt x="1762" y="6637"/>
                  </a:lnTo>
                  <a:lnTo>
                    <a:pt x="1762" y="6649"/>
                  </a:lnTo>
                  <a:cubicBezTo>
                    <a:pt x="2119" y="6649"/>
                    <a:pt x="2429" y="6375"/>
                    <a:pt x="2477" y="6018"/>
                  </a:cubicBezTo>
                  <a:lnTo>
                    <a:pt x="3120" y="934"/>
                  </a:lnTo>
                  <a:cubicBezTo>
                    <a:pt x="3167" y="541"/>
                    <a:pt x="2893" y="184"/>
                    <a:pt x="2500" y="136"/>
                  </a:cubicBezTo>
                  <a:lnTo>
                    <a:pt x="1500" y="5"/>
                  </a:lnTo>
                  <a:cubicBezTo>
                    <a:pt x="1471" y="2"/>
                    <a:pt x="1443" y="0"/>
                    <a:pt x="141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44"/>
            <p:cNvSpPr/>
            <p:nvPr/>
          </p:nvSpPr>
          <p:spPr>
            <a:xfrm>
              <a:off x="3394849" y="4310179"/>
              <a:ext cx="90670" cy="39434"/>
            </a:xfrm>
            <a:custGeom>
              <a:rect b="b" l="l" r="r" t="t"/>
              <a:pathLst>
                <a:path extrusionOk="0" h="979" w="2251">
                  <a:moveTo>
                    <a:pt x="360" y="1"/>
                  </a:moveTo>
                  <a:cubicBezTo>
                    <a:pt x="209" y="1"/>
                    <a:pt x="79" y="102"/>
                    <a:pt x="48" y="258"/>
                  </a:cubicBezTo>
                  <a:cubicBezTo>
                    <a:pt x="0" y="436"/>
                    <a:pt x="119" y="615"/>
                    <a:pt x="298" y="650"/>
                  </a:cubicBezTo>
                  <a:lnTo>
                    <a:pt x="1822" y="972"/>
                  </a:lnTo>
                  <a:cubicBezTo>
                    <a:pt x="1843" y="976"/>
                    <a:pt x="1865" y="978"/>
                    <a:pt x="1886" y="978"/>
                  </a:cubicBezTo>
                  <a:cubicBezTo>
                    <a:pt x="2041" y="978"/>
                    <a:pt x="2183" y="867"/>
                    <a:pt x="2215" y="710"/>
                  </a:cubicBezTo>
                  <a:cubicBezTo>
                    <a:pt x="2250" y="531"/>
                    <a:pt x="2131" y="365"/>
                    <a:pt x="1953" y="317"/>
                  </a:cubicBezTo>
                  <a:lnTo>
                    <a:pt x="429" y="8"/>
                  </a:lnTo>
                  <a:cubicBezTo>
                    <a:pt x="406" y="3"/>
                    <a:pt x="383" y="1"/>
                    <a:pt x="360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44"/>
            <p:cNvSpPr/>
            <p:nvPr/>
          </p:nvSpPr>
          <p:spPr>
            <a:xfrm>
              <a:off x="3380913" y="4301478"/>
              <a:ext cx="120921" cy="56996"/>
            </a:xfrm>
            <a:custGeom>
              <a:rect b="b" l="l" r="r" t="t"/>
              <a:pathLst>
                <a:path extrusionOk="0" h="1415" w="3002">
                  <a:moveTo>
                    <a:pt x="696" y="430"/>
                  </a:moveTo>
                  <a:cubicBezTo>
                    <a:pt x="710" y="430"/>
                    <a:pt x="724" y="433"/>
                    <a:pt x="739" y="438"/>
                  </a:cubicBezTo>
                  <a:lnTo>
                    <a:pt x="2263" y="747"/>
                  </a:lnTo>
                  <a:cubicBezTo>
                    <a:pt x="2323" y="759"/>
                    <a:pt x="2358" y="819"/>
                    <a:pt x="2346" y="890"/>
                  </a:cubicBezTo>
                  <a:cubicBezTo>
                    <a:pt x="2336" y="942"/>
                    <a:pt x="2290" y="976"/>
                    <a:pt x="2238" y="976"/>
                  </a:cubicBezTo>
                  <a:cubicBezTo>
                    <a:pt x="2231" y="976"/>
                    <a:pt x="2223" y="975"/>
                    <a:pt x="2215" y="974"/>
                  </a:cubicBezTo>
                  <a:lnTo>
                    <a:pt x="691" y="652"/>
                  </a:lnTo>
                  <a:cubicBezTo>
                    <a:pt x="620" y="640"/>
                    <a:pt x="584" y="581"/>
                    <a:pt x="596" y="521"/>
                  </a:cubicBezTo>
                  <a:cubicBezTo>
                    <a:pt x="608" y="485"/>
                    <a:pt x="620" y="462"/>
                    <a:pt x="644" y="450"/>
                  </a:cubicBezTo>
                  <a:cubicBezTo>
                    <a:pt x="658" y="436"/>
                    <a:pt x="676" y="430"/>
                    <a:pt x="696" y="430"/>
                  </a:cubicBezTo>
                  <a:close/>
                  <a:moveTo>
                    <a:pt x="719" y="0"/>
                  </a:moveTo>
                  <a:cubicBezTo>
                    <a:pt x="612" y="0"/>
                    <a:pt x="508" y="29"/>
                    <a:pt x="418" y="93"/>
                  </a:cubicBezTo>
                  <a:cubicBezTo>
                    <a:pt x="1" y="355"/>
                    <a:pt x="120" y="974"/>
                    <a:pt x="596" y="1081"/>
                  </a:cubicBezTo>
                  <a:lnTo>
                    <a:pt x="2120" y="1402"/>
                  </a:lnTo>
                  <a:cubicBezTo>
                    <a:pt x="2156" y="1402"/>
                    <a:pt x="2192" y="1402"/>
                    <a:pt x="2239" y="1414"/>
                  </a:cubicBezTo>
                  <a:cubicBezTo>
                    <a:pt x="2894" y="1414"/>
                    <a:pt x="3001" y="462"/>
                    <a:pt x="2346" y="331"/>
                  </a:cubicBezTo>
                  <a:lnTo>
                    <a:pt x="822" y="9"/>
                  </a:lnTo>
                  <a:cubicBezTo>
                    <a:pt x="788" y="3"/>
                    <a:pt x="753" y="0"/>
                    <a:pt x="719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44"/>
            <p:cNvSpPr/>
            <p:nvPr/>
          </p:nvSpPr>
          <p:spPr>
            <a:xfrm>
              <a:off x="3419298" y="2789767"/>
              <a:ext cx="315594" cy="1678025"/>
            </a:xfrm>
            <a:custGeom>
              <a:rect b="b" l="l" r="r" t="t"/>
              <a:pathLst>
                <a:path extrusionOk="0" h="41659" w="7835">
                  <a:moveTo>
                    <a:pt x="6114" y="1"/>
                  </a:moveTo>
                  <a:cubicBezTo>
                    <a:pt x="5848" y="1"/>
                    <a:pt x="5613" y="181"/>
                    <a:pt x="5561" y="452"/>
                  </a:cubicBezTo>
                  <a:lnTo>
                    <a:pt x="72" y="40743"/>
                  </a:lnTo>
                  <a:cubicBezTo>
                    <a:pt x="0" y="41053"/>
                    <a:pt x="203" y="41350"/>
                    <a:pt x="500" y="41410"/>
                  </a:cubicBezTo>
                  <a:lnTo>
                    <a:pt x="1620" y="41648"/>
                  </a:lnTo>
                  <a:cubicBezTo>
                    <a:pt x="1655" y="41655"/>
                    <a:pt x="1690" y="41658"/>
                    <a:pt x="1725" y="41658"/>
                  </a:cubicBezTo>
                  <a:cubicBezTo>
                    <a:pt x="1984" y="41658"/>
                    <a:pt x="2223" y="41470"/>
                    <a:pt x="2286" y="41207"/>
                  </a:cubicBezTo>
                  <a:lnTo>
                    <a:pt x="7775" y="917"/>
                  </a:lnTo>
                  <a:cubicBezTo>
                    <a:pt x="7835" y="607"/>
                    <a:pt x="7644" y="309"/>
                    <a:pt x="7335" y="250"/>
                  </a:cubicBezTo>
                  <a:lnTo>
                    <a:pt x="6227" y="12"/>
                  </a:lnTo>
                  <a:cubicBezTo>
                    <a:pt x="6189" y="4"/>
                    <a:pt x="6151" y="1"/>
                    <a:pt x="611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44"/>
            <p:cNvSpPr/>
            <p:nvPr/>
          </p:nvSpPr>
          <p:spPr>
            <a:xfrm>
              <a:off x="3410195" y="2781429"/>
              <a:ext cx="333800" cy="1695063"/>
            </a:xfrm>
            <a:custGeom>
              <a:rect b="b" l="l" r="r" t="t"/>
              <a:pathLst>
                <a:path extrusionOk="0" h="42082" w="8287">
                  <a:moveTo>
                    <a:pt x="6330" y="424"/>
                  </a:moveTo>
                  <a:cubicBezTo>
                    <a:pt x="6355" y="424"/>
                    <a:pt x="6380" y="427"/>
                    <a:pt x="6406" y="433"/>
                  </a:cubicBezTo>
                  <a:lnTo>
                    <a:pt x="7513" y="671"/>
                  </a:lnTo>
                  <a:cubicBezTo>
                    <a:pt x="7608" y="683"/>
                    <a:pt x="7692" y="743"/>
                    <a:pt x="7739" y="814"/>
                  </a:cubicBezTo>
                  <a:cubicBezTo>
                    <a:pt x="7787" y="886"/>
                    <a:pt x="7811" y="981"/>
                    <a:pt x="7787" y="1076"/>
                  </a:cubicBezTo>
                  <a:lnTo>
                    <a:pt x="7787" y="1088"/>
                  </a:lnTo>
                  <a:lnTo>
                    <a:pt x="2298" y="41379"/>
                  </a:lnTo>
                  <a:cubicBezTo>
                    <a:pt x="2256" y="41536"/>
                    <a:pt x="2113" y="41647"/>
                    <a:pt x="1949" y="41647"/>
                  </a:cubicBezTo>
                  <a:cubicBezTo>
                    <a:pt x="1927" y="41647"/>
                    <a:pt x="1904" y="41645"/>
                    <a:pt x="1881" y="41641"/>
                  </a:cubicBezTo>
                  <a:lnTo>
                    <a:pt x="774" y="41402"/>
                  </a:lnTo>
                  <a:cubicBezTo>
                    <a:pt x="584" y="41367"/>
                    <a:pt x="465" y="41176"/>
                    <a:pt x="500" y="40998"/>
                  </a:cubicBezTo>
                  <a:lnTo>
                    <a:pt x="500" y="40986"/>
                  </a:lnTo>
                  <a:lnTo>
                    <a:pt x="6001" y="695"/>
                  </a:lnTo>
                  <a:cubicBezTo>
                    <a:pt x="6013" y="612"/>
                    <a:pt x="6072" y="528"/>
                    <a:pt x="6144" y="481"/>
                  </a:cubicBezTo>
                  <a:cubicBezTo>
                    <a:pt x="6196" y="446"/>
                    <a:pt x="6261" y="424"/>
                    <a:pt x="6330" y="424"/>
                  </a:cubicBezTo>
                  <a:close/>
                  <a:moveTo>
                    <a:pt x="6334" y="1"/>
                  </a:moveTo>
                  <a:cubicBezTo>
                    <a:pt x="5976" y="1"/>
                    <a:pt x="5656" y="247"/>
                    <a:pt x="5572" y="612"/>
                  </a:cubicBezTo>
                  <a:lnTo>
                    <a:pt x="5572" y="624"/>
                  </a:lnTo>
                  <a:lnTo>
                    <a:pt x="84" y="40914"/>
                  </a:lnTo>
                  <a:cubicBezTo>
                    <a:pt x="0" y="41331"/>
                    <a:pt x="262" y="41736"/>
                    <a:pt x="691" y="41831"/>
                  </a:cubicBezTo>
                  <a:lnTo>
                    <a:pt x="1798" y="42057"/>
                  </a:lnTo>
                  <a:cubicBezTo>
                    <a:pt x="1846" y="42069"/>
                    <a:pt x="1905" y="42069"/>
                    <a:pt x="1953" y="42081"/>
                  </a:cubicBezTo>
                  <a:cubicBezTo>
                    <a:pt x="2322" y="42081"/>
                    <a:pt x="2643" y="41819"/>
                    <a:pt x="2727" y="41462"/>
                  </a:cubicBezTo>
                  <a:lnTo>
                    <a:pt x="2727" y="41450"/>
                  </a:lnTo>
                  <a:lnTo>
                    <a:pt x="8216" y="1159"/>
                  </a:lnTo>
                  <a:cubicBezTo>
                    <a:pt x="8287" y="743"/>
                    <a:pt x="8025" y="338"/>
                    <a:pt x="7608" y="255"/>
                  </a:cubicBezTo>
                  <a:lnTo>
                    <a:pt x="6489" y="16"/>
                  </a:lnTo>
                  <a:cubicBezTo>
                    <a:pt x="6437" y="6"/>
                    <a:pt x="6385" y="1"/>
                    <a:pt x="6334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44"/>
            <p:cNvSpPr/>
            <p:nvPr/>
          </p:nvSpPr>
          <p:spPr>
            <a:xfrm>
              <a:off x="4033634" y="4416435"/>
              <a:ext cx="49424" cy="209134"/>
            </a:xfrm>
            <a:custGeom>
              <a:rect b="b" l="l" r="r" t="t"/>
              <a:pathLst>
                <a:path extrusionOk="0" h="5192" w="1227">
                  <a:moveTo>
                    <a:pt x="643" y="1"/>
                  </a:moveTo>
                  <a:lnTo>
                    <a:pt x="322" y="72"/>
                  </a:lnTo>
                  <a:lnTo>
                    <a:pt x="0" y="132"/>
                  </a:lnTo>
                  <a:lnTo>
                    <a:pt x="1227" y="5192"/>
                  </a:lnTo>
                  <a:lnTo>
                    <a:pt x="643" y="1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44"/>
            <p:cNvSpPr/>
            <p:nvPr/>
          </p:nvSpPr>
          <p:spPr>
            <a:xfrm>
              <a:off x="4024048" y="4407654"/>
              <a:ext cx="68113" cy="226575"/>
            </a:xfrm>
            <a:custGeom>
              <a:rect b="b" l="l" r="r" t="t"/>
              <a:pathLst>
                <a:path extrusionOk="0" h="5625" w="1691">
                  <a:moveTo>
                    <a:pt x="691" y="481"/>
                  </a:moveTo>
                  <a:lnTo>
                    <a:pt x="869" y="2064"/>
                  </a:lnTo>
                  <a:lnTo>
                    <a:pt x="500" y="516"/>
                  </a:lnTo>
                  <a:lnTo>
                    <a:pt x="691" y="481"/>
                  </a:lnTo>
                  <a:close/>
                  <a:moveTo>
                    <a:pt x="878" y="0"/>
                  </a:moveTo>
                  <a:cubicBezTo>
                    <a:pt x="863" y="0"/>
                    <a:pt x="849" y="2"/>
                    <a:pt x="834" y="5"/>
                  </a:cubicBezTo>
                  <a:lnTo>
                    <a:pt x="191" y="135"/>
                  </a:lnTo>
                  <a:cubicBezTo>
                    <a:pt x="72" y="159"/>
                    <a:pt x="0" y="278"/>
                    <a:pt x="24" y="397"/>
                  </a:cubicBezTo>
                  <a:lnTo>
                    <a:pt x="1262" y="5458"/>
                  </a:lnTo>
                  <a:cubicBezTo>
                    <a:pt x="1274" y="5553"/>
                    <a:pt x="1369" y="5624"/>
                    <a:pt x="1465" y="5624"/>
                  </a:cubicBezTo>
                  <a:cubicBezTo>
                    <a:pt x="1477" y="5624"/>
                    <a:pt x="1488" y="5624"/>
                    <a:pt x="1500" y="5612"/>
                  </a:cubicBezTo>
                  <a:cubicBezTo>
                    <a:pt x="1619" y="5600"/>
                    <a:pt x="1691" y="5493"/>
                    <a:pt x="1679" y="5386"/>
                  </a:cubicBezTo>
                  <a:lnTo>
                    <a:pt x="1096" y="195"/>
                  </a:lnTo>
                  <a:cubicBezTo>
                    <a:pt x="1074" y="79"/>
                    <a:pt x="988" y="0"/>
                    <a:pt x="87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44"/>
            <p:cNvSpPr/>
            <p:nvPr/>
          </p:nvSpPr>
          <p:spPr>
            <a:xfrm>
              <a:off x="4025941" y="4312112"/>
              <a:ext cx="90227" cy="39394"/>
            </a:xfrm>
            <a:custGeom>
              <a:rect b="b" l="l" r="r" t="t"/>
              <a:pathLst>
                <a:path extrusionOk="0" h="978" w="2240">
                  <a:moveTo>
                    <a:pt x="1879" y="0"/>
                  </a:moveTo>
                  <a:cubicBezTo>
                    <a:pt x="1857" y="0"/>
                    <a:pt x="1834" y="3"/>
                    <a:pt x="1811" y="7"/>
                  </a:cubicBezTo>
                  <a:lnTo>
                    <a:pt x="287" y="317"/>
                  </a:lnTo>
                  <a:cubicBezTo>
                    <a:pt x="108" y="364"/>
                    <a:pt x="1" y="531"/>
                    <a:pt x="37" y="710"/>
                  </a:cubicBezTo>
                  <a:cubicBezTo>
                    <a:pt x="68" y="867"/>
                    <a:pt x="210" y="978"/>
                    <a:pt x="366" y="978"/>
                  </a:cubicBezTo>
                  <a:cubicBezTo>
                    <a:pt x="387" y="978"/>
                    <a:pt x="408" y="976"/>
                    <a:pt x="429" y="972"/>
                  </a:cubicBezTo>
                  <a:lnTo>
                    <a:pt x="1953" y="650"/>
                  </a:lnTo>
                  <a:cubicBezTo>
                    <a:pt x="2132" y="614"/>
                    <a:pt x="2239" y="436"/>
                    <a:pt x="2203" y="257"/>
                  </a:cubicBezTo>
                  <a:cubicBezTo>
                    <a:pt x="2172" y="102"/>
                    <a:pt x="2033" y="0"/>
                    <a:pt x="1879" y="0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44"/>
            <p:cNvSpPr/>
            <p:nvPr/>
          </p:nvSpPr>
          <p:spPr>
            <a:xfrm>
              <a:off x="4009668" y="4303210"/>
              <a:ext cx="123378" cy="57157"/>
            </a:xfrm>
            <a:custGeom>
              <a:rect b="b" l="l" r="r" t="t"/>
              <a:pathLst>
                <a:path extrusionOk="0" h="1419" w="3063">
                  <a:moveTo>
                    <a:pt x="2297" y="430"/>
                  </a:moveTo>
                  <a:cubicBezTo>
                    <a:pt x="2430" y="430"/>
                    <a:pt x="2449" y="634"/>
                    <a:pt x="2310" y="657"/>
                  </a:cubicBezTo>
                  <a:lnTo>
                    <a:pt x="786" y="978"/>
                  </a:lnTo>
                  <a:cubicBezTo>
                    <a:pt x="778" y="980"/>
                    <a:pt x="770" y="981"/>
                    <a:pt x="763" y="981"/>
                  </a:cubicBezTo>
                  <a:cubicBezTo>
                    <a:pt x="712" y="981"/>
                    <a:pt x="665" y="947"/>
                    <a:pt x="655" y="895"/>
                  </a:cubicBezTo>
                  <a:cubicBezTo>
                    <a:pt x="643" y="859"/>
                    <a:pt x="655" y="835"/>
                    <a:pt x="667" y="800"/>
                  </a:cubicBezTo>
                  <a:cubicBezTo>
                    <a:pt x="679" y="776"/>
                    <a:pt x="714" y="764"/>
                    <a:pt x="738" y="752"/>
                  </a:cubicBezTo>
                  <a:lnTo>
                    <a:pt x="2262" y="431"/>
                  </a:lnTo>
                  <a:lnTo>
                    <a:pt x="2286" y="431"/>
                  </a:lnTo>
                  <a:cubicBezTo>
                    <a:pt x="2290" y="430"/>
                    <a:pt x="2294" y="430"/>
                    <a:pt x="2297" y="430"/>
                  </a:cubicBezTo>
                  <a:close/>
                  <a:moveTo>
                    <a:pt x="2306" y="1"/>
                  </a:moveTo>
                  <a:cubicBezTo>
                    <a:pt x="2265" y="1"/>
                    <a:pt x="2223" y="5"/>
                    <a:pt x="2179" y="14"/>
                  </a:cubicBezTo>
                  <a:lnTo>
                    <a:pt x="655" y="335"/>
                  </a:lnTo>
                  <a:cubicBezTo>
                    <a:pt x="0" y="466"/>
                    <a:pt x="95" y="1419"/>
                    <a:pt x="762" y="1419"/>
                  </a:cubicBezTo>
                  <a:cubicBezTo>
                    <a:pt x="798" y="1419"/>
                    <a:pt x="833" y="1407"/>
                    <a:pt x="869" y="1407"/>
                  </a:cubicBezTo>
                  <a:lnTo>
                    <a:pt x="2393" y="1085"/>
                  </a:lnTo>
                  <a:cubicBezTo>
                    <a:pt x="3063" y="940"/>
                    <a:pt x="2906" y="1"/>
                    <a:pt x="2306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44"/>
            <p:cNvSpPr/>
            <p:nvPr/>
          </p:nvSpPr>
          <p:spPr>
            <a:xfrm>
              <a:off x="3782817" y="2795043"/>
              <a:ext cx="315594" cy="1678025"/>
            </a:xfrm>
            <a:custGeom>
              <a:rect b="b" l="l" r="r" t="t"/>
              <a:pathLst>
                <a:path extrusionOk="0" h="41659" w="7835">
                  <a:moveTo>
                    <a:pt x="1718" y="1"/>
                  </a:moveTo>
                  <a:cubicBezTo>
                    <a:pt x="1681" y="1"/>
                    <a:pt x="1644" y="4"/>
                    <a:pt x="1608" y="12"/>
                  </a:cubicBezTo>
                  <a:lnTo>
                    <a:pt x="500" y="250"/>
                  </a:lnTo>
                  <a:cubicBezTo>
                    <a:pt x="191" y="309"/>
                    <a:pt x="0" y="607"/>
                    <a:pt x="60" y="917"/>
                  </a:cubicBezTo>
                  <a:lnTo>
                    <a:pt x="5549" y="41207"/>
                  </a:lnTo>
                  <a:cubicBezTo>
                    <a:pt x="5601" y="41470"/>
                    <a:pt x="5848" y="41658"/>
                    <a:pt x="6110" y="41658"/>
                  </a:cubicBezTo>
                  <a:cubicBezTo>
                    <a:pt x="6145" y="41658"/>
                    <a:pt x="6180" y="41655"/>
                    <a:pt x="6215" y="41648"/>
                  </a:cubicBezTo>
                  <a:lnTo>
                    <a:pt x="7335" y="41410"/>
                  </a:lnTo>
                  <a:cubicBezTo>
                    <a:pt x="7632" y="41350"/>
                    <a:pt x="7835" y="41041"/>
                    <a:pt x="7763" y="40743"/>
                  </a:cubicBezTo>
                  <a:lnTo>
                    <a:pt x="2274" y="452"/>
                  </a:lnTo>
                  <a:cubicBezTo>
                    <a:pt x="2222" y="181"/>
                    <a:pt x="1978" y="1"/>
                    <a:pt x="1718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44"/>
            <p:cNvSpPr/>
            <p:nvPr/>
          </p:nvSpPr>
          <p:spPr>
            <a:xfrm>
              <a:off x="3773230" y="2786705"/>
              <a:ext cx="334284" cy="1695063"/>
            </a:xfrm>
            <a:custGeom>
              <a:rect b="b" l="l" r="r" t="t"/>
              <a:pathLst>
                <a:path extrusionOk="0" h="42082" w="8299">
                  <a:moveTo>
                    <a:pt x="1969" y="424"/>
                  </a:moveTo>
                  <a:cubicBezTo>
                    <a:pt x="2038" y="424"/>
                    <a:pt x="2103" y="446"/>
                    <a:pt x="2155" y="481"/>
                  </a:cubicBezTo>
                  <a:cubicBezTo>
                    <a:pt x="2227" y="528"/>
                    <a:pt x="2286" y="612"/>
                    <a:pt x="2310" y="695"/>
                  </a:cubicBezTo>
                  <a:lnTo>
                    <a:pt x="7799" y="40974"/>
                  </a:lnTo>
                  <a:lnTo>
                    <a:pt x="7799" y="40998"/>
                  </a:lnTo>
                  <a:cubicBezTo>
                    <a:pt x="7835" y="41176"/>
                    <a:pt x="7715" y="41367"/>
                    <a:pt x="7525" y="41402"/>
                  </a:cubicBezTo>
                  <a:lnTo>
                    <a:pt x="6418" y="41641"/>
                  </a:lnTo>
                  <a:cubicBezTo>
                    <a:pt x="6395" y="41645"/>
                    <a:pt x="6372" y="41647"/>
                    <a:pt x="6350" y="41647"/>
                  </a:cubicBezTo>
                  <a:cubicBezTo>
                    <a:pt x="6186" y="41647"/>
                    <a:pt x="6043" y="41536"/>
                    <a:pt x="6001" y="41379"/>
                  </a:cubicBezTo>
                  <a:lnTo>
                    <a:pt x="512" y="1088"/>
                  </a:lnTo>
                  <a:lnTo>
                    <a:pt x="512" y="1076"/>
                  </a:lnTo>
                  <a:cubicBezTo>
                    <a:pt x="476" y="886"/>
                    <a:pt x="596" y="707"/>
                    <a:pt x="786" y="671"/>
                  </a:cubicBezTo>
                  <a:lnTo>
                    <a:pt x="1893" y="433"/>
                  </a:lnTo>
                  <a:cubicBezTo>
                    <a:pt x="1919" y="427"/>
                    <a:pt x="1944" y="424"/>
                    <a:pt x="1969" y="424"/>
                  </a:cubicBezTo>
                  <a:close/>
                  <a:moveTo>
                    <a:pt x="1954" y="1"/>
                  </a:moveTo>
                  <a:cubicBezTo>
                    <a:pt x="1902" y="1"/>
                    <a:pt x="1850" y="6"/>
                    <a:pt x="1798" y="16"/>
                  </a:cubicBezTo>
                  <a:lnTo>
                    <a:pt x="691" y="254"/>
                  </a:lnTo>
                  <a:cubicBezTo>
                    <a:pt x="274" y="338"/>
                    <a:pt x="0" y="743"/>
                    <a:pt x="84" y="1171"/>
                  </a:cubicBezTo>
                  <a:lnTo>
                    <a:pt x="5584" y="41438"/>
                  </a:lnTo>
                  <a:lnTo>
                    <a:pt x="5584" y="41462"/>
                  </a:lnTo>
                  <a:cubicBezTo>
                    <a:pt x="5656" y="41819"/>
                    <a:pt x="5977" y="42081"/>
                    <a:pt x="6346" y="42081"/>
                  </a:cubicBezTo>
                  <a:cubicBezTo>
                    <a:pt x="6394" y="42081"/>
                    <a:pt x="6442" y="42069"/>
                    <a:pt x="6501" y="42057"/>
                  </a:cubicBezTo>
                  <a:lnTo>
                    <a:pt x="7608" y="41831"/>
                  </a:lnTo>
                  <a:cubicBezTo>
                    <a:pt x="8025" y="41736"/>
                    <a:pt x="8299" y="41331"/>
                    <a:pt x="8216" y="40914"/>
                  </a:cubicBezTo>
                  <a:lnTo>
                    <a:pt x="2727" y="624"/>
                  </a:lnTo>
                  <a:lnTo>
                    <a:pt x="2727" y="612"/>
                  </a:lnTo>
                  <a:cubicBezTo>
                    <a:pt x="2643" y="247"/>
                    <a:pt x="2314" y="1"/>
                    <a:pt x="1954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625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44"/>
            <p:cNvSpPr/>
            <p:nvPr/>
          </p:nvSpPr>
          <p:spPr>
            <a:xfrm>
              <a:off x="3470131" y="2949433"/>
              <a:ext cx="523761" cy="44187"/>
            </a:xfrm>
            <a:custGeom>
              <a:rect b="b" l="l" r="r" t="t"/>
              <a:pathLst>
                <a:path extrusionOk="0" h="1097" w="13003">
                  <a:moveTo>
                    <a:pt x="0" y="1"/>
                  </a:moveTo>
                  <a:lnTo>
                    <a:pt x="0" y="1096"/>
                  </a:lnTo>
                  <a:lnTo>
                    <a:pt x="13002" y="1096"/>
                  </a:lnTo>
                  <a:lnTo>
                    <a:pt x="13002" y="1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44"/>
            <p:cNvSpPr/>
            <p:nvPr/>
          </p:nvSpPr>
          <p:spPr>
            <a:xfrm>
              <a:off x="3461511" y="2940813"/>
              <a:ext cx="541001" cy="61427"/>
            </a:xfrm>
            <a:custGeom>
              <a:rect b="b" l="l" r="r" t="t"/>
              <a:pathLst>
                <a:path extrusionOk="0" h="1525" w="13431">
                  <a:moveTo>
                    <a:pt x="13002" y="429"/>
                  </a:moveTo>
                  <a:lnTo>
                    <a:pt x="13002" y="1096"/>
                  </a:lnTo>
                  <a:lnTo>
                    <a:pt x="429" y="1096"/>
                  </a:lnTo>
                  <a:lnTo>
                    <a:pt x="429" y="429"/>
                  </a:lnTo>
                  <a:close/>
                  <a:moveTo>
                    <a:pt x="0" y="0"/>
                  </a:moveTo>
                  <a:lnTo>
                    <a:pt x="0" y="1524"/>
                  </a:lnTo>
                  <a:lnTo>
                    <a:pt x="13430" y="1524"/>
                  </a:lnTo>
                  <a:lnTo>
                    <a:pt x="13430" y="0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44"/>
            <p:cNvSpPr/>
            <p:nvPr/>
          </p:nvSpPr>
          <p:spPr>
            <a:xfrm>
              <a:off x="3993838" y="2891874"/>
              <a:ext cx="56150" cy="159267"/>
            </a:xfrm>
            <a:custGeom>
              <a:rect b="b" l="l" r="r" t="t"/>
              <a:pathLst>
                <a:path extrusionOk="0" h="3954" w="1394">
                  <a:moveTo>
                    <a:pt x="298" y="1"/>
                  </a:moveTo>
                  <a:cubicBezTo>
                    <a:pt x="131" y="1"/>
                    <a:pt x="0" y="132"/>
                    <a:pt x="0" y="299"/>
                  </a:cubicBezTo>
                  <a:lnTo>
                    <a:pt x="0" y="3644"/>
                  </a:lnTo>
                  <a:cubicBezTo>
                    <a:pt x="0" y="3811"/>
                    <a:pt x="131" y="3954"/>
                    <a:pt x="298" y="3954"/>
                  </a:cubicBezTo>
                  <a:lnTo>
                    <a:pt x="1095" y="3954"/>
                  </a:lnTo>
                  <a:cubicBezTo>
                    <a:pt x="1262" y="3954"/>
                    <a:pt x="1393" y="3811"/>
                    <a:pt x="1393" y="3644"/>
                  </a:cubicBezTo>
                  <a:lnTo>
                    <a:pt x="1393" y="299"/>
                  </a:lnTo>
                  <a:cubicBezTo>
                    <a:pt x="1393" y="132"/>
                    <a:pt x="1262" y="1"/>
                    <a:pt x="1095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44"/>
            <p:cNvSpPr/>
            <p:nvPr/>
          </p:nvSpPr>
          <p:spPr>
            <a:xfrm>
              <a:off x="3985178" y="2883254"/>
              <a:ext cx="73430" cy="176547"/>
            </a:xfrm>
            <a:custGeom>
              <a:rect b="b" l="l" r="r" t="t"/>
              <a:pathLst>
                <a:path extrusionOk="0" h="4383" w="1823">
                  <a:moveTo>
                    <a:pt x="1108" y="429"/>
                  </a:moveTo>
                  <a:cubicBezTo>
                    <a:pt x="1263" y="429"/>
                    <a:pt x="1394" y="560"/>
                    <a:pt x="1394" y="715"/>
                  </a:cubicBezTo>
                  <a:lnTo>
                    <a:pt x="1394" y="3668"/>
                  </a:lnTo>
                  <a:cubicBezTo>
                    <a:pt x="1394" y="3823"/>
                    <a:pt x="1263" y="3953"/>
                    <a:pt x="1108" y="3953"/>
                  </a:cubicBezTo>
                  <a:lnTo>
                    <a:pt x="715" y="3953"/>
                  </a:lnTo>
                  <a:cubicBezTo>
                    <a:pt x="560" y="3953"/>
                    <a:pt x="429" y="3823"/>
                    <a:pt x="429" y="3668"/>
                  </a:cubicBezTo>
                  <a:lnTo>
                    <a:pt x="429" y="715"/>
                  </a:lnTo>
                  <a:cubicBezTo>
                    <a:pt x="429" y="560"/>
                    <a:pt x="560" y="429"/>
                    <a:pt x="715" y="429"/>
                  </a:cubicBezTo>
                  <a:close/>
                  <a:moveTo>
                    <a:pt x="715" y="1"/>
                  </a:moveTo>
                  <a:cubicBezTo>
                    <a:pt x="322" y="1"/>
                    <a:pt x="1" y="322"/>
                    <a:pt x="1" y="715"/>
                  </a:cubicBezTo>
                  <a:lnTo>
                    <a:pt x="1" y="3668"/>
                  </a:lnTo>
                  <a:cubicBezTo>
                    <a:pt x="1" y="4061"/>
                    <a:pt x="322" y="4382"/>
                    <a:pt x="715" y="4382"/>
                  </a:cubicBezTo>
                  <a:lnTo>
                    <a:pt x="1108" y="4382"/>
                  </a:lnTo>
                  <a:cubicBezTo>
                    <a:pt x="1501" y="4382"/>
                    <a:pt x="1822" y="4061"/>
                    <a:pt x="1822" y="3668"/>
                  </a:cubicBezTo>
                  <a:lnTo>
                    <a:pt x="1822" y="715"/>
                  </a:lnTo>
                  <a:cubicBezTo>
                    <a:pt x="1822" y="322"/>
                    <a:pt x="1501" y="1"/>
                    <a:pt x="1108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44"/>
            <p:cNvSpPr/>
            <p:nvPr/>
          </p:nvSpPr>
          <p:spPr>
            <a:xfrm>
              <a:off x="3696015" y="2347583"/>
              <a:ext cx="128090" cy="266694"/>
            </a:xfrm>
            <a:custGeom>
              <a:rect b="b" l="l" r="r" t="t"/>
              <a:pathLst>
                <a:path extrusionOk="0" h="6621" w="3180">
                  <a:moveTo>
                    <a:pt x="0" y="0"/>
                  </a:moveTo>
                  <a:lnTo>
                    <a:pt x="0" y="6620"/>
                  </a:lnTo>
                  <a:lnTo>
                    <a:pt x="3179" y="6620"/>
                  </a:lnTo>
                  <a:lnTo>
                    <a:pt x="3179" y="0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44"/>
            <p:cNvSpPr/>
            <p:nvPr/>
          </p:nvSpPr>
          <p:spPr>
            <a:xfrm>
              <a:off x="3687396" y="2338964"/>
              <a:ext cx="145330" cy="284417"/>
            </a:xfrm>
            <a:custGeom>
              <a:rect b="b" l="l" r="r" t="t"/>
              <a:pathLst>
                <a:path extrusionOk="0" h="7061" w="3608">
                  <a:moveTo>
                    <a:pt x="3179" y="429"/>
                  </a:moveTo>
                  <a:lnTo>
                    <a:pt x="3179" y="6632"/>
                  </a:lnTo>
                  <a:lnTo>
                    <a:pt x="429" y="6632"/>
                  </a:lnTo>
                  <a:lnTo>
                    <a:pt x="429" y="429"/>
                  </a:lnTo>
                  <a:close/>
                  <a:moveTo>
                    <a:pt x="0" y="0"/>
                  </a:moveTo>
                  <a:lnTo>
                    <a:pt x="0" y="7060"/>
                  </a:lnTo>
                  <a:lnTo>
                    <a:pt x="3608" y="7060"/>
                  </a:lnTo>
                  <a:lnTo>
                    <a:pt x="3608" y="0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44"/>
            <p:cNvSpPr/>
            <p:nvPr/>
          </p:nvSpPr>
          <p:spPr>
            <a:xfrm>
              <a:off x="3666773" y="2218570"/>
              <a:ext cx="186094" cy="328081"/>
            </a:xfrm>
            <a:custGeom>
              <a:rect b="b" l="l" r="r" t="t"/>
              <a:pathLst>
                <a:path extrusionOk="0" h="8145" w="4620">
                  <a:moveTo>
                    <a:pt x="750" y="1"/>
                  </a:moveTo>
                  <a:cubicBezTo>
                    <a:pt x="333" y="1"/>
                    <a:pt x="0" y="334"/>
                    <a:pt x="0" y="739"/>
                  </a:cubicBezTo>
                  <a:lnTo>
                    <a:pt x="0" y="7394"/>
                  </a:lnTo>
                  <a:cubicBezTo>
                    <a:pt x="0" y="7811"/>
                    <a:pt x="333" y="8144"/>
                    <a:pt x="750" y="8144"/>
                  </a:cubicBezTo>
                  <a:lnTo>
                    <a:pt x="3881" y="8144"/>
                  </a:lnTo>
                  <a:cubicBezTo>
                    <a:pt x="4286" y="8144"/>
                    <a:pt x="4620" y="7811"/>
                    <a:pt x="4620" y="7394"/>
                  </a:cubicBezTo>
                  <a:lnTo>
                    <a:pt x="4620" y="739"/>
                  </a:lnTo>
                  <a:cubicBezTo>
                    <a:pt x="4620" y="334"/>
                    <a:pt x="4286" y="1"/>
                    <a:pt x="3881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44"/>
            <p:cNvSpPr/>
            <p:nvPr/>
          </p:nvSpPr>
          <p:spPr>
            <a:xfrm>
              <a:off x="3658113" y="2209950"/>
              <a:ext cx="203374" cy="345320"/>
            </a:xfrm>
            <a:custGeom>
              <a:rect b="b" l="l" r="r" t="t"/>
              <a:pathLst>
                <a:path extrusionOk="0" h="8573" w="5049">
                  <a:moveTo>
                    <a:pt x="3608" y="429"/>
                  </a:moveTo>
                  <a:cubicBezTo>
                    <a:pt x="4168" y="429"/>
                    <a:pt x="4620" y="881"/>
                    <a:pt x="4620" y="1441"/>
                  </a:cubicBezTo>
                  <a:lnTo>
                    <a:pt x="4620" y="7120"/>
                  </a:lnTo>
                  <a:cubicBezTo>
                    <a:pt x="4620" y="7680"/>
                    <a:pt x="4168" y="8132"/>
                    <a:pt x="3608" y="8132"/>
                  </a:cubicBezTo>
                  <a:lnTo>
                    <a:pt x="1453" y="8132"/>
                  </a:lnTo>
                  <a:cubicBezTo>
                    <a:pt x="894" y="8132"/>
                    <a:pt x="441" y="7680"/>
                    <a:pt x="441" y="7120"/>
                  </a:cubicBezTo>
                  <a:lnTo>
                    <a:pt x="441" y="1441"/>
                  </a:lnTo>
                  <a:cubicBezTo>
                    <a:pt x="441" y="881"/>
                    <a:pt x="894" y="429"/>
                    <a:pt x="1453" y="429"/>
                  </a:cubicBezTo>
                  <a:close/>
                  <a:moveTo>
                    <a:pt x="1453" y="0"/>
                  </a:moveTo>
                  <a:cubicBezTo>
                    <a:pt x="656" y="0"/>
                    <a:pt x="1" y="643"/>
                    <a:pt x="1" y="1441"/>
                  </a:cubicBezTo>
                  <a:lnTo>
                    <a:pt x="1" y="7120"/>
                  </a:lnTo>
                  <a:cubicBezTo>
                    <a:pt x="1" y="7918"/>
                    <a:pt x="656" y="8573"/>
                    <a:pt x="1453" y="8573"/>
                  </a:cubicBezTo>
                  <a:lnTo>
                    <a:pt x="3608" y="8573"/>
                  </a:lnTo>
                  <a:cubicBezTo>
                    <a:pt x="4406" y="8573"/>
                    <a:pt x="5049" y="7918"/>
                    <a:pt x="5049" y="7120"/>
                  </a:cubicBezTo>
                  <a:lnTo>
                    <a:pt x="5049" y="1441"/>
                  </a:lnTo>
                  <a:cubicBezTo>
                    <a:pt x="5049" y="643"/>
                    <a:pt x="4406" y="0"/>
                    <a:pt x="3608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44"/>
            <p:cNvSpPr/>
            <p:nvPr/>
          </p:nvSpPr>
          <p:spPr>
            <a:xfrm>
              <a:off x="3546379" y="2599408"/>
              <a:ext cx="385157" cy="456050"/>
            </a:xfrm>
            <a:custGeom>
              <a:rect b="b" l="l" r="r" t="t"/>
              <a:pathLst>
                <a:path extrusionOk="0" h="11322" w="9562">
                  <a:moveTo>
                    <a:pt x="5279" y="1347"/>
                  </a:moveTo>
                  <a:cubicBezTo>
                    <a:pt x="6717" y="1347"/>
                    <a:pt x="8097" y="2458"/>
                    <a:pt x="8097" y="4143"/>
                  </a:cubicBezTo>
                  <a:cubicBezTo>
                    <a:pt x="8097" y="5690"/>
                    <a:pt x="6847" y="6940"/>
                    <a:pt x="5299" y="6940"/>
                  </a:cubicBezTo>
                  <a:cubicBezTo>
                    <a:pt x="2810" y="6940"/>
                    <a:pt x="1572" y="3928"/>
                    <a:pt x="3322" y="2166"/>
                  </a:cubicBezTo>
                  <a:cubicBezTo>
                    <a:pt x="3892" y="1600"/>
                    <a:pt x="4592" y="1347"/>
                    <a:pt x="5279" y="1347"/>
                  </a:cubicBezTo>
                  <a:close/>
                  <a:moveTo>
                    <a:pt x="5279" y="1"/>
                  </a:moveTo>
                  <a:cubicBezTo>
                    <a:pt x="4441" y="1"/>
                    <a:pt x="3583" y="252"/>
                    <a:pt x="2810" y="809"/>
                  </a:cubicBezTo>
                  <a:cubicBezTo>
                    <a:pt x="1" y="2845"/>
                    <a:pt x="667" y="7214"/>
                    <a:pt x="3965" y="8298"/>
                  </a:cubicBezTo>
                  <a:lnTo>
                    <a:pt x="3965" y="11322"/>
                  </a:lnTo>
                  <a:lnTo>
                    <a:pt x="6644" y="11322"/>
                  </a:lnTo>
                  <a:lnTo>
                    <a:pt x="6644" y="8298"/>
                  </a:lnTo>
                  <a:cubicBezTo>
                    <a:pt x="8383" y="7726"/>
                    <a:pt x="9561" y="6095"/>
                    <a:pt x="9561" y="4262"/>
                  </a:cubicBezTo>
                  <a:cubicBezTo>
                    <a:pt x="9561" y="1749"/>
                    <a:pt x="7489" y="1"/>
                    <a:pt x="5279" y="1"/>
                  </a:cubicBez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44"/>
            <p:cNvSpPr/>
            <p:nvPr/>
          </p:nvSpPr>
          <p:spPr>
            <a:xfrm>
              <a:off x="3567485" y="2591674"/>
              <a:ext cx="385157" cy="472444"/>
            </a:xfrm>
            <a:custGeom>
              <a:rect b="b" l="l" r="r" t="t"/>
              <a:pathLst>
                <a:path extrusionOk="0" h="11729" w="9562">
                  <a:moveTo>
                    <a:pt x="4775" y="1751"/>
                  </a:moveTo>
                  <a:cubicBezTo>
                    <a:pt x="6204" y="1751"/>
                    <a:pt x="7359" y="2906"/>
                    <a:pt x="7359" y="4335"/>
                  </a:cubicBezTo>
                  <a:cubicBezTo>
                    <a:pt x="7359" y="5889"/>
                    <a:pt x="6084" y="6920"/>
                    <a:pt x="4758" y="6920"/>
                  </a:cubicBezTo>
                  <a:cubicBezTo>
                    <a:pt x="4123" y="6920"/>
                    <a:pt x="3477" y="6684"/>
                    <a:pt x="2953" y="6156"/>
                  </a:cubicBezTo>
                  <a:cubicBezTo>
                    <a:pt x="1322" y="4537"/>
                    <a:pt x="2477" y="1751"/>
                    <a:pt x="4775" y="1751"/>
                  </a:cubicBezTo>
                  <a:close/>
                  <a:moveTo>
                    <a:pt x="4747" y="1318"/>
                  </a:moveTo>
                  <a:cubicBezTo>
                    <a:pt x="4008" y="1318"/>
                    <a:pt x="3255" y="1592"/>
                    <a:pt x="2644" y="2203"/>
                  </a:cubicBezTo>
                  <a:cubicBezTo>
                    <a:pt x="751" y="4096"/>
                    <a:pt x="2096" y="7347"/>
                    <a:pt x="4775" y="7347"/>
                  </a:cubicBezTo>
                  <a:cubicBezTo>
                    <a:pt x="6442" y="7347"/>
                    <a:pt x="7787" y="5989"/>
                    <a:pt x="7787" y="4335"/>
                  </a:cubicBezTo>
                  <a:cubicBezTo>
                    <a:pt x="7787" y="2521"/>
                    <a:pt x="6297" y="1318"/>
                    <a:pt x="4747" y="1318"/>
                  </a:cubicBezTo>
                  <a:close/>
                  <a:moveTo>
                    <a:pt x="4775" y="417"/>
                  </a:moveTo>
                  <a:cubicBezTo>
                    <a:pt x="6763" y="417"/>
                    <a:pt x="8454" y="1858"/>
                    <a:pt x="8763" y="3811"/>
                  </a:cubicBezTo>
                  <a:cubicBezTo>
                    <a:pt x="9085" y="5763"/>
                    <a:pt x="7930" y="7668"/>
                    <a:pt x="6049" y="8287"/>
                  </a:cubicBezTo>
                  <a:lnTo>
                    <a:pt x="5894" y="8335"/>
                  </a:lnTo>
                  <a:lnTo>
                    <a:pt x="5894" y="11300"/>
                  </a:lnTo>
                  <a:lnTo>
                    <a:pt x="3656" y="11300"/>
                  </a:lnTo>
                  <a:lnTo>
                    <a:pt x="3656" y="8335"/>
                  </a:lnTo>
                  <a:lnTo>
                    <a:pt x="3513" y="8287"/>
                  </a:lnTo>
                  <a:cubicBezTo>
                    <a:pt x="1620" y="7668"/>
                    <a:pt x="477" y="5763"/>
                    <a:pt x="786" y="3811"/>
                  </a:cubicBezTo>
                  <a:cubicBezTo>
                    <a:pt x="1108" y="1858"/>
                    <a:pt x="2798" y="417"/>
                    <a:pt x="4775" y="417"/>
                  </a:cubicBezTo>
                  <a:close/>
                  <a:moveTo>
                    <a:pt x="4775" y="1"/>
                  </a:moveTo>
                  <a:cubicBezTo>
                    <a:pt x="2620" y="1"/>
                    <a:pt x="762" y="1548"/>
                    <a:pt x="381" y="3668"/>
                  </a:cubicBezTo>
                  <a:cubicBezTo>
                    <a:pt x="0" y="5799"/>
                    <a:pt x="1203" y="7894"/>
                    <a:pt x="3227" y="8645"/>
                  </a:cubicBezTo>
                  <a:lnTo>
                    <a:pt x="3227" y="11728"/>
                  </a:lnTo>
                  <a:lnTo>
                    <a:pt x="6335" y="11728"/>
                  </a:lnTo>
                  <a:lnTo>
                    <a:pt x="6335" y="8645"/>
                  </a:lnTo>
                  <a:cubicBezTo>
                    <a:pt x="8359" y="7894"/>
                    <a:pt x="9561" y="5799"/>
                    <a:pt x="9168" y="3668"/>
                  </a:cubicBezTo>
                  <a:cubicBezTo>
                    <a:pt x="8787" y="1548"/>
                    <a:pt x="6942" y="1"/>
                    <a:pt x="47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2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44"/>
            <p:cNvSpPr/>
            <p:nvPr/>
          </p:nvSpPr>
          <p:spPr>
            <a:xfrm>
              <a:off x="3751157" y="2893807"/>
              <a:ext cx="17320" cy="161644"/>
            </a:xfrm>
            <a:custGeom>
              <a:rect b="b" l="l" r="r" t="t"/>
              <a:pathLst>
                <a:path extrusionOk="0" h="4013" w="430">
                  <a:moveTo>
                    <a:pt x="1" y="1"/>
                  </a:moveTo>
                  <a:lnTo>
                    <a:pt x="1" y="4013"/>
                  </a:lnTo>
                  <a:lnTo>
                    <a:pt x="429" y="4013"/>
                  </a:lnTo>
                  <a:lnTo>
                    <a:pt x="429" y="1"/>
                  </a:lnTo>
                  <a:close/>
                </a:path>
              </a:pathLst>
            </a:custGeom>
            <a:solidFill>
              <a:srgbClr val="2C1738"/>
            </a:solidFill>
            <a:ln cap="flat" cmpd="sng" w="6250">
              <a:solidFill>
                <a:srgbClr val="2C173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44"/>
            <p:cNvSpPr/>
            <p:nvPr/>
          </p:nvSpPr>
          <p:spPr>
            <a:xfrm>
              <a:off x="3538242" y="4502310"/>
              <a:ext cx="30250" cy="135744"/>
            </a:xfrm>
            <a:custGeom>
              <a:rect b="b" l="l" r="r" t="t"/>
              <a:pathLst>
                <a:path extrusionOk="0" h="3370" w="751">
                  <a:moveTo>
                    <a:pt x="95" y="0"/>
                  </a:moveTo>
                  <a:lnTo>
                    <a:pt x="0" y="3369"/>
                  </a:lnTo>
                  <a:lnTo>
                    <a:pt x="750" y="83"/>
                  </a:lnTo>
                  <a:lnTo>
                    <a:pt x="417" y="48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chemeClr val="dk1"/>
            </a:solidFill>
            <a:ln cap="rnd" cmpd="sng" w="65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44"/>
            <p:cNvSpPr/>
            <p:nvPr/>
          </p:nvSpPr>
          <p:spPr>
            <a:xfrm>
              <a:off x="3495063" y="4318476"/>
              <a:ext cx="110810" cy="252072"/>
            </a:xfrm>
            <a:custGeom>
              <a:rect b="b" l="l" r="r" t="t"/>
              <a:pathLst>
                <a:path extrusionOk="0" h="6258" w="2751">
                  <a:moveTo>
                    <a:pt x="1042" y="1"/>
                  </a:moveTo>
                  <a:cubicBezTo>
                    <a:pt x="892" y="1"/>
                    <a:pt x="761" y="114"/>
                    <a:pt x="739" y="266"/>
                  </a:cubicBezTo>
                  <a:lnTo>
                    <a:pt x="24" y="5731"/>
                  </a:lnTo>
                  <a:cubicBezTo>
                    <a:pt x="1" y="5898"/>
                    <a:pt x="120" y="6052"/>
                    <a:pt x="286" y="6076"/>
                  </a:cubicBezTo>
                  <a:lnTo>
                    <a:pt x="1679" y="6255"/>
                  </a:lnTo>
                  <a:cubicBezTo>
                    <a:pt x="1694" y="6257"/>
                    <a:pt x="1708" y="6258"/>
                    <a:pt x="1722" y="6258"/>
                  </a:cubicBezTo>
                  <a:cubicBezTo>
                    <a:pt x="1870" y="6258"/>
                    <a:pt x="1991" y="6145"/>
                    <a:pt x="2013" y="5993"/>
                  </a:cubicBezTo>
                  <a:lnTo>
                    <a:pt x="2727" y="528"/>
                  </a:lnTo>
                  <a:cubicBezTo>
                    <a:pt x="2751" y="361"/>
                    <a:pt x="2644" y="206"/>
                    <a:pt x="2477" y="194"/>
                  </a:cubicBezTo>
                  <a:lnTo>
                    <a:pt x="1084" y="4"/>
                  </a:lnTo>
                  <a:cubicBezTo>
                    <a:pt x="1070" y="2"/>
                    <a:pt x="1056" y="1"/>
                    <a:pt x="1042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44"/>
            <p:cNvSpPr/>
            <p:nvPr/>
          </p:nvSpPr>
          <p:spPr>
            <a:xfrm>
              <a:off x="3437505" y="4318839"/>
              <a:ext cx="90711" cy="39394"/>
            </a:xfrm>
            <a:custGeom>
              <a:rect b="b" l="l" r="r" t="t"/>
              <a:pathLst>
                <a:path extrusionOk="0" h="978" w="2252">
                  <a:moveTo>
                    <a:pt x="361" y="0"/>
                  </a:moveTo>
                  <a:cubicBezTo>
                    <a:pt x="210" y="0"/>
                    <a:pt x="80" y="101"/>
                    <a:pt x="48" y="257"/>
                  </a:cubicBezTo>
                  <a:cubicBezTo>
                    <a:pt x="1" y="435"/>
                    <a:pt x="120" y="614"/>
                    <a:pt x="299" y="650"/>
                  </a:cubicBezTo>
                  <a:lnTo>
                    <a:pt x="1823" y="971"/>
                  </a:lnTo>
                  <a:cubicBezTo>
                    <a:pt x="1844" y="976"/>
                    <a:pt x="1866" y="978"/>
                    <a:pt x="1887" y="978"/>
                  </a:cubicBezTo>
                  <a:cubicBezTo>
                    <a:pt x="2042" y="978"/>
                    <a:pt x="2184" y="868"/>
                    <a:pt x="2215" y="721"/>
                  </a:cubicBezTo>
                  <a:cubicBezTo>
                    <a:pt x="2251" y="531"/>
                    <a:pt x="2132" y="364"/>
                    <a:pt x="1953" y="328"/>
                  </a:cubicBezTo>
                  <a:lnTo>
                    <a:pt x="429" y="7"/>
                  </a:lnTo>
                  <a:cubicBezTo>
                    <a:pt x="406" y="2"/>
                    <a:pt x="384" y="0"/>
                    <a:pt x="36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44"/>
            <p:cNvSpPr/>
            <p:nvPr/>
          </p:nvSpPr>
          <p:spPr>
            <a:xfrm>
              <a:off x="3461994" y="2798427"/>
              <a:ext cx="315594" cy="1678025"/>
            </a:xfrm>
            <a:custGeom>
              <a:rect b="b" l="l" r="r" t="t"/>
              <a:pathLst>
                <a:path extrusionOk="0" h="41659" w="7835">
                  <a:moveTo>
                    <a:pt x="6114" y="0"/>
                  </a:moveTo>
                  <a:cubicBezTo>
                    <a:pt x="5848" y="0"/>
                    <a:pt x="5613" y="180"/>
                    <a:pt x="5560" y="452"/>
                  </a:cubicBezTo>
                  <a:lnTo>
                    <a:pt x="72" y="40742"/>
                  </a:lnTo>
                  <a:cubicBezTo>
                    <a:pt x="0" y="41052"/>
                    <a:pt x="202" y="41350"/>
                    <a:pt x="500" y="41409"/>
                  </a:cubicBezTo>
                  <a:lnTo>
                    <a:pt x="1619" y="41647"/>
                  </a:lnTo>
                  <a:cubicBezTo>
                    <a:pt x="1656" y="41655"/>
                    <a:pt x="1693" y="41658"/>
                    <a:pt x="1729" y="41658"/>
                  </a:cubicBezTo>
                  <a:cubicBezTo>
                    <a:pt x="1987" y="41658"/>
                    <a:pt x="2223" y="41478"/>
                    <a:pt x="2286" y="41207"/>
                  </a:cubicBezTo>
                  <a:lnTo>
                    <a:pt x="7775" y="916"/>
                  </a:lnTo>
                  <a:cubicBezTo>
                    <a:pt x="7834" y="606"/>
                    <a:pt x="7644" y="309"/>
                    <a:pt x="7334" y="249"/>
                  </a:cubicBezTo>
                  <a:lnTo>
                    <a:pt x="6227" y="11"/>
                  </a:lnTo>
                  <a:cubicBezTo>
                    <a:pt x="6189" y="4"/>
                    <a:pt x="6151" y="0"/>
                    <a:pt x="6114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44"/>
            <p:cNvSpPr/>
            <p:nvPr/>
          </p:nvSpPr>
          <p:spPr>
            <a:xfrm>
              <a:off x="4076290" y="4425095"/>
              <a:ext cx="49464" cy="209134"/>
            </a:xfrm>
            <a:custGeom>
              <a:rect b="b" l="l" r="r" t="t"/>
              <a:pathLst>
                <a:path extrusionOk="0" h="5192" w="1228">
                  <a:moveTo>
                    <a:pt x="644" y="0"/>
                  </a:moveTo>
                  <a:lnTo>
                    <a:pt x="322" y="72"/>
                  </a:lnTo>
                  <a:lnTo>
                    <a:pt x="1" y="131"/>
                  </a:lnTo>
                  <a:lnTo>
                    <a:pt x="1227" y="5191"/>
                  </a:lnTo>
                  <a:lnTo>
                    <a:pt x="644" y="0"/>
                  </a:lnTo>
                  <a:close/>
                </a:path>
              </a:pathLst>
            </a:custGeom>
            <a:solidFill>
              <a:schemeClr val="dk1"/>
            </a:solidFill>
            <a:ln cap="rnd" cmpd="sng" w="65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44"/>
            <p:cNvSpPr/>
            <p:nvPr/>
          </p:nvSpPr>
          <p:spPr>
            <a:xfrm>
              <a:off x="4068637" y="4320732"/>
              <a:ext cx="90187" cy="39434"/>
            </a:xfrm>
            <a:custGeom>
              <a:rect b="b" l="l" r="r" t="t"/>
              <a:pathLst>
                <a:path extrusionOk="0" h="979" w="2239">
                  <a:moveTo>
                    <a:pt x="1879" y="1"/>
                  </a:moveTo>
                  <a:cubicBezTo>
                    <a:pt x="1856" y="1"/>
                    <a:pt x="1833" y="3"/>
                    <a:pt x="1810" y="7"/>
                  </a:cubicBezTo>
                  <a:lnTo>
                    <a:pt x="286" y="329"/>
                  </a:lnTo>
                  <a:cubicBezTo>
                    <a:pt x="108" y="365"/>
                    <a:pt x="0" y="543"/>
                    <a:pt x="36" y="722"/>
                  </a:cubicBezTo>
                  <a:cubicBezTo>
                    <a:pt x="67" y="877"/>
                    <a:pt x="207" y="979"/>
                    <a:pt x="360" y="979"/>
                  </a:cubicBezTo>
                  <a:cubicBezTo>
                    <a:pt x="383" y="979"/>
                    <a:pt x="406" y="977"/>
                    <a:pt x="429" y="972"/>
                  </a:cubicBezTo>
                  <a:lnTo>
                    <a:pt x="1953" y="650"/>
                  </a:lnTo>
                  <a:cubicBezTo>
                    <a:pt x="2132" y="615"/>
                    <a:pt x="2239" y="436"/>
                    <a:pt x="2203" y="269"/>
                  </a:cubicBezTo>
                  <a:cubicBezTo>
                    <a:pt x="2172" y="103"/>
                    <a:pt x="2032" y="1"/>
                    <a:pt x="1879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44"/>
            <p:cNvSpPr/>
            <p:nvPr/>
          </p:nvSpPr>
          <p:spPr>
            <a:xfrm>
              <a:off x="3825512" y="2803703"/>
              <a:ext cx="315594" cy="1678025"/>
            </a:xfrm>
            <a:custGeom>
              <a:rect b="b" l="l" r="r" t="t"/>
              <a:pathLst>
                <a:path extrusionOk="0" h="41659" w="7835">
                  <a:moveTo>
                    <a:pt x="1717" y="0"/>
                  </a:moveTo>
                  <a:cubicBezTo>
                    <a:pt x="1681" y="0"/>
                    <a:pt x="1644" y="4"/>
                    <a:pt x="1607" y="11"/>
                  </a:cubicBezTo>
                  <a:lnTo>
                    <a:pt x="500" y="249"/>
                  </a:lnTo>
                  <a:cubicBezTo>
                    <a:pt x="191" y="309"/>
                    <a:pt x="0" y="606"/>
                    <a:pt x="60" y="916"/>
                  </a:cubicBezTo>
                  <a:lnTo>
                    <a:pt x="5548" y="41207"/>
                  </a:lnTo>
                  <a:cubicBezTo>
                    <a:pt x="5611" y="41478"/>
                    <a:pt x="5848" y="41658"/>
                    <a:pt x="6106" y="41658"/>
                  </a:cubicBezTo>
                  <a:cubicBezTo>
                    <a:pt x="6142" y="41658"/>
                    <a:pt x="6178" y="41654"/>
                    <a:pt x="6215" y="41647"/>
                  </a:cubicBezTo>
                  <a:lnTo>
                    <a:pt x="7334" y="41409"/>
                  </a:lnTo>
                  <a:cubicBezTo>
                    <a:pt x="7632" y="41350"/>
                    <a:pt x="7834" y="41052"/>
                    <a:pt x="7763" y="40742"/>
                  </a:cubicBezTo>
                  <a:lnTo>
                    <a:pt x="2274" y="452"/>
                  </a:lnTo>
                  <a:cubicBezTo>
                    <a:pt x="2211" y="180"/>
                    <a:pt x="1975" y="0"/>
                    <a:pt x="1717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65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44"/>
            <p:cNvSpPr/>
            <p:nvPr/>
          </p:nvSpPr>
          <p:spPr>
            <a:xfrm>
              <a:off x="3512826" y="2958052"/>
              <a:ext cx="523721" cy="44187"/>
            </a:xfrm>
            <a:custGeom>
              <a:rect b="b" l="l" r="r" t="t"/>
              <a:pathLst>
                <a:path extrusionOk="0" h="1097" w="13002">
                  <a:moveTo>
                    <a:pt x="0" y="1"/>
                  </a:moveTo>
                  <a:lnTo>
                    <a:pt x="0" y="1096"/>
                  </a:lnTo>
                  <a:lnTo>
                    <a:pt x="13002" y="1096"/>
                  </a:lnTo>
                  <a:lnTo>
                    <a:pt x="13002" y="1"/>
                  </a:lnTo>
                  <a:close/>
                </a:path>
              </a:pathLst>
            </a:custGeom>
            <a:solidFill>
              <a:schemeClr val="lt1"/>
            </a:solidFill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44"/>
            <p:cNvSpPr/>
            <p:nvPr/>
          </p:nvSpPr>
          <p:spPr>
            <a:xfrm>
              <a:off x="4036494" y="2900534"/>
              <a:ext cx="56150" cy="159267"/>
            </a:xfrm>
            <a:custGeom>
              <a:rect b="b" l="l" r="r" t="t"/>
              <a:pathLst>
                <a:path extrusionOk="0" h="3954" w="1394">
                  <a:moveTo>
                    <a:pt x="298" y="0"/>
                  </a:moveTo>
                  <a:cubicBezTo>
                    <a:pt x="132" y="0"/>
                    <a:pt x="1" y="131"/>
                    <a:pt x="1" y="298"/>
                  </a:cubicBezTo>
                  <a:lnTo>
                    <a:pt x="1" y="3644"/>
                  </a:lnTo>
                  <a:cubicBezTo>
                    <a:pt x="1" y="3822"/>
                    <a:pt x="132" y="3953"/>
                    <a:pt x="298" y="3953"/>
                  </a:cubicBezTo>
                  <a:lnTo>
                    <a:pt x="1096" y="3953"/>
                  </a:lnTo>
                  <a:cubicBezTo>
                    <a:pt x="1263" y="3953"/>
                    <a:pt x="1394" y="3822"/>
                    <a:pt x="1394" y="3644"/>
                  </a:cubicBezTo>
                  <a:lnTo>
                    <a:pt x="1394" y="298"/>
                  </a:lnTo>
                  <a:cubicBezTo>
                    <a:pt x="1394" y="131"/>
                    <a:pt x="1263" y="0"/>
                    <a:pt x="1096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44"/>
            <p:cNvSpPr/>
            <p:nvPr/>
          </p:nvSpPr>
          <p:spPr>
            <a:xfrm>
              <a:off x="3738671" y="2356203"/>
              <a:ext cx="128090" cy="266694"/>
            </a:xfrm>
            <a:custGeom>
              <a:rect b="b" l="l" r="r" t="t"/>
              <a:pathLst>
                <a:path extrusionOk="0" h="6621" w="3180">
                  <a:moveTo>
                    <a:pt x="1" y="1"/>
                  </a:moveTo>
                  <a:lnTo>
                    <a:pt x="1" y="6621"/>
                  </a:lnTo>
                  <a:lnTo>
                    <a:pt x="3180" y="6621"/>
                  </a:lnTo>
                  <a:lnTo>
                    <a:pt x="3180" y="1"/>
                  </a:lnTo>
                  <a:close/>
                </a:path>
              </a:pathLst>
            </a:custGeom>
            <a:solidFill>
              <a:schemeClr val="lt1"/>
            </a:solidFill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44"/>
            <p:cNvSpPr/>
            <p:nvPr/>
          </p:nvSpPr>
          <p:spPr>
            <a:xfrm>
              <a:off x="3709428" y="2227189"/>
              <a:ext cx="186134" cy="328081"/>
            </a:xfrm>
            <a:custGeom>
              <a:rect b="b" l="l" r="r" t="t"/>
              <a:pathLst>
                <a:path extrusionOk="0" h="8145" w="4621">
                  <a:moveTo>
                    <a:pt x="751" y="1"/>
                  </a:moveTo>
                  <a:cubicBezTo>
                    <a:pt x="334" y="1"/>
                    <a:pt x="1" y="334"/>
                    <a:pt x="1" y="739"/>
                  </a:cubicBezTo>
                  <a:lnTo>
                    <a:pt x="1" y="7395"/>
                  </a:lnTo>
                  <a:cubicBezTo>
                    <a:pt x="1" y="7811"/>
                    <a:pt x="334" y="8145"/>
                    <a:pt x="751" y="8145"/>
                  </a:cubicBezTo>
                  <a:lnTo>
                    <a:pt x="3882" y="8145"/>
                  </a:lnTo>
                  <a:cubicBezTo>
                    <a:pt x="4287" y="8145"/>
                    <a:pt x="4620" y="7811"/>
                    <a:pt x="4620" y="7395"/>
                  </a:cubicBezTo>
                  <a:lnTo>
                    <a:pt x="4620" y="739"/>
                  </a:lnTo>
                  <a:cubicBezTo>
                    <a:pt x="4620" y="334"/>
                    <a:pt x="4287" y="1"/>
                    <a:pt x="3882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44"/>
            <p:cNvSpPr/>
            <p:nvPr/>
          </p:nvSpPr>
          <p:spPr>
            <a:xfrm>
              <a:off x="3589074" y="2608229"/>
              <a:ext cx="385117" cy="455406"/>
            </a:xfrm>
            <a:custGeom>
              <a:rect b="b" l="l" r="r" t="t"/>
              <a:pathLst>
                <a:path extrusionOk="0" h="11306" w="9561">
                  <a:moveTo>
                    <a:pt x="5279" y="1337"/>
                  </a:moveTo>
                  <a:cubicBezTo>
                    <a:pt x="6717" y="1337"/>
                    <a:pt x="8096" y="2454"/>
                    <a:pt x="8096" y="4138"/>
                  </a:cubicBezTo>
                  <a:cubicBezTo>
                    <a:pt x="8096" y="5686"/>
                    <a:pt x="6846" y="6936"/>
                    <a:pt x="5299" y="6936"/>
                  </a:cubicBezTo>
                  <a:cubicBezTo>
                    <a:pt x="2810" y="6936"/>
                    <a:pt x="1560" y="3924"/>
                    <a:pt x="3322" y="2161"/>
                  </a:cubicBezTo>
                  <a:cubicBezTo>
                    <a:pt x="3892" y="1592"/>
                    <a:pt x="4592" y="1337"/>
                    <a:pt x="5279" y="1337"/>
                  </a:cubicBezTo>
                  <a:close/>
                  <a:moveTo>
                    <a:pt x="5285" y="1"/>
                  </a:moveTo>
                  <a:cubicBezTo>
                    <a:pt x="4446" y="1"/>
                    <a:pt x="3585" y="254"/>
                    <a:pt x="2810" y="816"/>
                  </a:cubicBezTo>
                  <a:cubicBezTo>
                    <a:pt x="0" y="2840"/>
                    <a:pt x="667" y="7210"/>
                    <a:pt x="3965" y="8293"/>
                  </a:cubicBezTo>
                  <a:lnTo>
                    <a:pt x="3965" y="11305"/>
                  </a:lnTo>
                  <a:lnTo>
                    <a:pt x="6644" y="11305"/>
                  </a:lnTo>
                  <a:lnTo>
                    <a:pt x="6644" y="8293"/>
                  </a:lnTo>
                  <a:cubicBezTo>
                    <a:pt x="8382" y="7722"/>
                    <a:pt x="9561" y="6090"/>
                    <a:pt x="9561" y="4257"/>
                  </a:cubicBezTo>
                  <a:cubicBezTo>
                    <a:pt x="9552" y="1748"/>
                    <a:pt x="7490" y="1"/>
                    <a:pt x="5285" y="1"/>
                  </a:cubicBezTo>
                  <a:close/>
                </a:path>
              </a:pathLst>
            </a:custGeom>
            <a:solidFill>
              <a:srgbClr val="496697"/>
            </a:solidFill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44"/>
            <p:cNvSpPr/>
            <p:nvPr/>
          </p:nvSpPr>
          <p:spPr>
            <a:xfrm>
              <a:off x="3802473" y="2902427"/>
              <a:ext cx="40" cy="161684"/>
            </a:xfrm>
            <a:custGeom>
              <a:rect b="b" l="l" r="r" t="t"/>
              <a:pathLst>
                <a:path extrusionOk="0" fill="none" h="4014" w="1">
                  <a:moveTo>
                    <a:pt x="1" y="1"/>
                  </a:moveTo>
                  <a:lnTo>
                    <a:pt x="1" y="4013"/>
                  </a:lnTo>
                </a:path>
              </a:pathLst>
            </a:custGeom>
            <a:noFill/>
            <a:ln cap="flat" cmpd="sng" w="6550">
              <a:solidFill>
                <a:srgbClr val="2C1738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45"/>
          <p:cNvSpPr txBox="1"/>
          <p:nvPr>
            <p:ph idx="1" type="body"/>
          </p:nvPr>
        </p:nvSpPr>
        <p:spPr>
          <a:xfrm>
            <a:off x="471225" y="1245950"/>
            <a:ext cx="8210100" cy="33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/>
              <a:t>OLS Regression: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8th Grade Math EOG Score ~ 1 +  individual controls + past performance + tutoring_predictors + u 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Individual Controls: Region, Race/Ethnicity, Gender, Age, Attendance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Past Performace: 7th Grade Math EOG Score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Tutoring Predictors: split by modality (virtual/direct)</a:t>
            </a:r>
            <a:endParaRPr sz="1200"/>
          </a:p>
          <a:p>
            <a:pPr indent="-304800" lvl="3" marL="18288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Time Spent Tutoring (Year)</a:t>
            </a:r>
            <a:endParaRPr sz="1200"/>
          </a:p>
          <a:p>
            <a:pPr indent="-304800" lvl="3" marL="18288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# of Sessions (Year)</a:t>
            </a:r>
            <a:endParaRPr sz="1200"/>
          </a:p>
          <a:p>
            <a:pPr indent="-304800" lvl="3" marL="18288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Average Time Per Session</a:t>
            </a:r>
            <a:endParaRPr sz="1200"/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u: Exogenous</a:t>
            </a:r>
            <a:endParaRPr sz="1200"/>
          </a:p>
          <a:p>
            <a:pPr indent="-304800" lvl="3" marL="18288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Family Tutoring</a:t>
            </a:r>
            <a:endParaRPr sz="1200"/>
          </a:p>
          <a:p>
            <a:pPr indent="-304800" lvl="3" marL="18288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Time spent in extracurricular’s</a:t>
            </a:r>
            <a:endParaRPr sz="1200"/>
          </a:p>
          <a:p>
            <a:pPr indent="-304800" lvl="3" marL="18288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Performance in other subjects</a:t>
            </a:r>
            <a:endParaRPr sz="1200"/>
          </a:p>
          <a:p>
            <a:pPr indent="-304800" lvl="3" marL="18288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Motivation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Other possible estimations: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OLS: Test Score Change </a:t>
            </a:r>
            <a:r>
              <a:rPr lang="en" sz="1200"/>
              <a:t>~ 1 +  individual controls + tutoring_predictors + u </a:t>
            </a:r>
            <a:endParaRPr sz="1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en" sz="1200"/>
              <a:t>OLS:  8th Grade Math EOG Score ~ 1 +  individual controls + past performance + tutoring_treatment + u </a:t>
            </a:r>
            <a:endParaRPr sz="1200"/>
          </a:p>
        </p:txBody>
      </p:sp>
      <p:sp>
        <p:nvSpPr>
          <p:cNvPr id="533" name="Google Shape;533;p4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will we estimate the relationship?</a:t>
            </a:r>
            <a:endParaRPr/>
          </a:p>
        </p:txBody>
      </p:sp>
      <p:grpSp>
        <p:nvGrpSpPr>
          <p:cNvPr id="534" name="Google Shape;534;p45"/>
          <p:cNvGrpSpPr/>
          <p:nvPr/>
        </p:nvGrpSpPr>
        <p:grpSpPr>
          <a:xfrm rot="-481486">
            <a:off x="6598353" y="1999591"/>
            <a:ext cx="1453166" cy="1855413"/>
            <a:chOff x="6662225" y="1139925"/>
            <a:chExt cx="1453177" cy="1855428"/>
          </a:xfrm>
        </p:grpSpPr>
        <p:sp>
          <p:nvSpPr>
            <p:cNvPr id="535" name="Google Shape;535;p45"/>
            <p:cNvSpPr/>
            <p:nvPr/>
          </p:nvSpPr>
          <p:spPr>
            <a:xfrm>
              <a:off x="6662225" y="1142527"/>
              <a:ext cx="1451177" cy="1852825"/>
            </a:xfrm>
            <a:custGeom>
              <a:rect b="b" l="l" r="r" t="t"/>
              <a:pathLst>
                <a:path extrusionOk="0" h="55532" w="43494">
                  <a:moveTo>
                    <a:pt x="38277" y="1"/>
                  </a:moveTo>
                  <a:cubicBezTo>
                    <a:pt x="38226" y="1"/>
                    <a:pt x="38175" y="2"/>
                    <a:pt x="38124" y="6"/>
                  </a:cubicBezTo>
                  <a:lnTo>
                    <a:pt x="21241" y="994"/>
                  </a:lnTo>
                  <a:lnTo>
                    <a:pt x="4358" y="1982"/>
                  </a:lnTo>
                  <a:lnTo>
                    <a:pt x="4310" y="1982"/>
                  </a:lnTo>
                  <a:cubicBezTo>
                    <a:pt x="1869" y="2137"/>
                    <a:pt x="0" y="3518"/>
                    <a:pt x="143" y="5792"/>
                  </a:cubicBezTo>
                  <a:lnTo>
                    <a:pt x="655" y="14519"/>
                  </a:lnTo>
                  <a:lnTo>
                    <a:pt x="1179" y="23258"/>
                  </a:lnTo>
                  <a:cubicBezTo>
                    <a:pt x="1179" y="23282"/>
                    <a:pt x="1191" y="23306"/>
                    <a:pt x="1191" y="23330"/>
                  </a:cubicBezTo>
                  <a:cubicBezTo>
                    <a:pt x="1203" y="23354"/>
                    <a:pt x="2084" y="37843"/>
                    <a:pt x="2084" y="37843"/>
                  </a:cubicBezTo>
                  <a:lnTo>
                    <a:pt x="2929" y="52286"/>
                  </a:lnTo>
                  <a:cubicBezTo>
                    <a:pt x="3032" y="54118"/>
                    <a:pt x="4544" y="55531"/>
                    <a:pt x="6354" y="55531"/>
                  </a:cubicBezTo>
                  <a:cubicBezTo>
                    <a:pt x="6426" y="55531"/>
                    <a:pt x="6499" y="55529"/>
                    <a:pt x="6572" y="55524"/>
                  </a:cubicBezTo>
                  <a:lnTo>
                    <a:pt x="22467" y="54607"/>
                  </a:lnTo>
                  <a:lnTo>
                    <a:pt x="38350" y="53667"/>
                  </a:lnTo>
                  <a:cubicBezTo>
                    <a:pt x="40660" y="53524"/>
                    <a:pt x="42101" y="51833"/>
                    <a:pt x="42565" y="51309"/>
                  </a:cubicBezTo>
                  <a:cubicBezTo>
                    <a:pt x="43184" y="50631"/>
                    <a:pt x="43494" y="49726"/>
                    <a:pt x="43434" y="48809"/>
                  </a:cubicBezTo>
                  <a:lnTo>
                    <a:pt x="42077" y="25568"/>
                  </a:lnTo>
                  <a:lnTo>
                    <a:pt x="40719" y="2315"/>
                  </a:lnTo>
                  <a:cubicBezTo>
                    <a:pt x="40639" y="1009"/>
                    <a:pt x="39567" y="1"/>
                    <a:pt x="38277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53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rotWithShape="0" algn="bl" dir="3000000" dist="95250">
                <a:schemeClr val="lt1">
                  <a:alpha val="50000"/>
                </a:scheme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45"/>
            <p:cNvSpPr/>
            <p:nvPr/>
          </p:nvSpPr>
          <p:spPr>
            <a:xfrm>
              <a:off x="6727752" y="1142527"/>
              <a:ext cx="1387650" cy="1813054"/>
            </a:xfrm>
            <a:custGeom>
              <a:rect b="b" l="l" r="r" t="t"/>
              <a:pathLst>
                <a:path extrusionOk="0" h="54340" w="41590">
                  <a:moveTo>
                    <a:pt x="36313" y="1"/>
                  </a:moveTo>
                  <a:cubicBezTo>
                    <a:pt x="36262" y="1"/>
                    <a:pt x="36211" y="2"/>
                    <a:pt x="36160" y="6"/>
                  </a:cubicBezTo>
                  <a:lnTo>
                    <a:pt x="2394" y="1982"/>
                  </a:lnTo>
                  <a:cubicBezTo>
                    <a:pt x="1036" y="2065"/>
                    <a:pt x="1" y="3220"/>
                    <a:pt x="72" y="4589"/>
                  </a:cubicBezTo>
                  <a:lnTo>
                    <a:pt x="2787" y="51083"/>
                  </a:lnTo>
                  <a:cubicBezTo>
                    <a:pt x="2890" y="52922"/>
                    <a:pt x="4424" y="54339"/>
                    <a:pt x="6244" y="54339"/>
                  </a:cubicBezTo>
                  <a:cubicBezTo>
                    <a:pt x="6310" y="54339"/>
                    <a:pt x="6376" y="54337"/>
                    <a:pt x="6442" y="54334"/>
                  </a:cubicBezTo>
                  <a:lnTo>
                    <a:pt x="38232" y="52464"/>
                  </a:lnTo>
                  <a:cubicBezTo>
                    <a:pt x="40137" y="52357"/>
                    <a:pt x="41589" y="50714"/>
                    <a:pt x="41470" y="48809"/>
                  </a:cubicBezTo>
                  <a:lnTo>
                    <a:pt x="38755" y="2315"/>
                  </a:lnTo>
                  <a:cubicBezTo>
                    <a:pt x="38675" y="1009"/>
                    <a:pt x="37603" y="1"/>
                    <a:pt x="36313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190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45"/>
            <p:cNvSpPr/>
            <p:nvPr/>
          </p:nvSpPr>
          <p:spPr>
            <a:xfrm>
              <a:off x="6725784" y="1139925"/>
              <a:ext cx="1332398" cy="826718"/>
            </a:xfrm>
            <a:custGeom>
              <a:rect b="b" l="l" r="r" t="t"/>
              <a:pathLst>
                <a:path extrusionOk="0" fill="none" h="24778" w="39934">
                  <a:moveTo>
                    <a:pt x="39791" y="19860"/>
                  </a:moveTo>
                  <a:cubicBezTo>
                    <a:pt x="39934" y="22515"/>
                    <a:pt x="1262" y="24777"/>
                    <a:pt x="1107" y="22122"/>
                  </a:cubicBezTo>
                  <a:lnTo>
                    <a:pt x="83" y="4667"/>
                  </a:lnTo>
                  <a:cubicBezTo>
                    <a:pt x="0" y="3310"/>
                    <a:pt x="1036" y="2143"/>
                    <a:pt x="2405" y="2060"/>
                  </a:cubicBezTo>
                  <a:lnTo>
                    <a:pt x="36171" y="84"/>
                  </a:lnTo>
                  <a:cubicBezTo>
                    <a:pt x="37517" y="0"/>
                    <a:pt x="38683" y="1036"/>
                    <a:pt x="38767" y="2393"/>
                  </a:cubicBezTo>
                  <a:close/>
                </a:path>
              </a:pathLst>
            </a:custGeom>
            <a:noFill/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45"/>
            <p:cNvSpPr/>
            <p:nvPr/>
          </p:nvSpPr>
          <p:spPr>
            <a:xfrm>
              <a:off x="6778599" y="1189404"/>
              <a:ext cx="1218023" cy="606075"/>
            </a:xfrm>
            <a:custGeom>
              <a:rect b="b" l="l" r="r" t="t"/>
              <a:pathLst>
                <a:path extrusionOk="0" h="18165" w="36506">
                  <a:moveTo>
                    <a:pt x="33478" y="0"/>
                  </a:moveTo>
                  <a:cubicBezTo>
                    <a:pt x="33428" y="0"/>
                    <a:pt x="33377" y="2"/>
                    <a:pt x="33326" y="5"/>
                  </a:cubicBezTo>
                  <a:lnTo>
                    <a:pt x="2203" y="1827"/>
                  </a:lnTo>
                  <a:cubicBezTo>
                    <a:pt x="953" y="1899"/>
                    <a:pt x="1" y="2970"/>
                    <a:pt x="72" y="4220"/>
                  </a:cubicBezTo>
                  <a:lnTo>
                    <a:pt x="822" y="16972"/>
                  </a:lnTo>
                  <a:cubicBezTo>
                    <a:pt x="857" y="17641"/>
                    <a:pt x="1416" y="18164"/>
                    <a:pt x="2089" y="18164"/>
                  </a:cubicBezTo>
                  <a:cubicBezTo>
                    <a:pt x="2111" y="18164"/>
                    <a:pt x="2133" y="18164"/>
                    <a:pt x="2156" y="18162"/>
                  </a:cubicBezTo>
                  <a:lnTo>
                    <a:pt x="35279" y="16210"/>
                  </a:lnTo>
                  <a:cubicBezTo>
                    <a:pt x="35981" y="16174"/>
                    <a:pt x="36505" y="15567"/>
                    <a:pt x="36469" y="14876"/>
                  </a:cubicBezTo>
                  <a:lnTo>
                    <a:pt x="35731" y="2137"/>
                  </a:lnTo>
                  <a:cubicBezTo>
                    <a:pt x="35663" y="926"/>
                    <a:pt x="34663" y="0"/>
                    <a:pt x="3347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45"/>
            <p:cNvSpPr/>
            <p:nvPr/>
          </p:nvSpPr>
          <p:spPr>
            <a:xfrm>
              <a:off x="6895373" y="2043991"/>
              <a:ext cx="174833" cy="173698"/>
            </a:xfrm>
            <a:custGeom>
              <a:rect b="b" l="l" r="r" t="t"/>
              <a:pathLst>
                <a:path extrusionOk="0" h="5206" w="5240">
                  <a:moveTo>
                    <a:pt x="4435" y="0"/>
                  </a:moveTo>
                  <a:cubicBezTo>
                    <a:pt x="4422" y="0"/>
                    <a:pt x="4408" y="1"/>
                    <a:pt x="4394" y="2"/>
                  </a:cubicBezTo>
                  <a:lnTo>
                    <a:pt x="537" y="240"/>
                  </a:lnTo>
                  <a:cubicBezTo>
                    <a:pt x="227" y="264"/>
                    <a:pt x="1" y="526"/>
                    <a:pt x="25" y="823"/>
                  </a:cubicBezTo>
                  <a:lnTo>
                    <a:pt x="263" y="4681"/>
                  </a:lnTo>
                  <a:cubicBezTo>
                    <a:pt x="275" y="4983"/>
                    <a:pt x="524" y="5205"/>
                    <a:pt x="823" y="5205"/>
                  </a:cubicBezTo>
                  <a:cubicBezTo>
                    <a:pt x="831" y="5205"/>
                    <a:pt x="839" y="5205"/>
                    <a:pt x="846" y="5205"/>
                  </a:cubicBezTo>
                  <a:lnTo>
                    <a:pt x="4704" y="4967"/>
                  </a:lnTo>
                  <a:cubicBezTo>
                    <a:pt x="5002" y="4943"/>
                    <a:pt x="5240" y="4681"/>
                    <a:pt x="5216" y="4371"/>
                  </a:cubicBezTo>
                  <a:lnTo>
                    <a:pt x="4978" y="526"/>
                  </a:lnTo>
                  <a:cubicBezTo>
                    <a:pt x="4955" y="230"/>
                    <a:pt x="4716" y="0"/>
                    <a:pt x="4435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45"/>
            <p:cNvSpPr/>
            <p:nvPr/>
          </p:nvSpPr>
          <p:spPr>
            <a:xfrm>
              <a:off x="6909286" y="2265295"/>
              <a:ext cx="174432" cy="173631"/>
            </a:xfrm>
            <a:custGeom>
              <a:rect b="b" l="l" r="r" t="t"/>
              <a:pathLst>
                <a:path extrusionOk="0" h="5204" w="5228">
                  <a:moveTo>
                    <a:pt x="4406" y="0"/>
                  </a:moveTo>
                  <a:cubicBezTo>
                    <a:pt x="4398" y="0"/>
                    <a:pt x="4390" y="0"/>
                    <a:pt x="4382" y="1"/>
                  </a:cubicBezTo>
                  <a:lnTo>
                    <a:pt x="536" y="239"/>
                  </a:lnTo>
                  <a:cubicBezTo>
                    <a:pt x="227" y="262"/>
                    <a:pt x="1" y="524"/>
                    <a:pt x="13" y="834"/>
                  </a:cubicBezTo>
                  <a:lnTo>
                    <a:pt x="251" y="4680"/>
                  </a:lnTo>
                  <a:cubicBezTo>
                    <a:pt x="274" y="4981"/>
                    <a:pt x="523" y="5204"/>
                    <a:pt x="812" y="5204"/>
                  </a:cubicBezTo>
                  <a:cubicBezTo>
                    <a:pt x="819" y="5204"/>
                    <a:pt x="827" y="5204"/>
                    <a:pt x="834" y="5204"/>
                  </a:cubicBezTo>
                  <a:lnTo>
                    <a:pt x="4692" y="4965"/>
                  </a:lnTo>
                  <a:cubicBezTo>
                    <a:pt x="5001" y="4942"/>
                    <a:pt x="5228" y="4680"/>
                    <a:pt x="5216" y="4370"/>
                  </a:cubicBezTo>
                  <a:lnTo>
                    <a:pt x="4978" y="524"/>
                  </a:lnTo>
                  <a:cubicBezTo>
                    <a:pt x="4954" y="223"/>
                    <a:pt x="4705" y="0"/>
                    <a:pt x="4406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45"/>
            <p:cNvSpPr/>
            <p:nvPr/>
          </p:nvSpPr>
          <p:spPr>
            <a:xfrm>
              <a:off x="6922798" y="2486899"/>
              <a:ext cx="174833" cy="173331"/>
            </a:xfrm>
            <a:custGeom>
              <a:rect b="b" l="l" r="r" t="t"/>
              <a:pathLst>
                <a:path extrusionOk="0" h="5195" w="524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6" y="240"/>
                  </a:lnTo>
                  <a:cubicBezTo>
                    <a:pt x="239" y="252"/>
                    <a:pt x="1" y="514"/>
                    <a:pt x="24" y="824"/>
                  </a:cubicBezTo>
                  <a:lnTo>
                    <a:pt x="262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7" y="5195"/>
                    <a:pt x="832" y="5194"/>
                    <a:pt x="846" y="5193"/>
                  </a:cubicBezTo>
                  <a:lnTo>
                    <a:pt x="4703" y="4955"/>
                  </a:lnTo>
                  <a:cubicBezTo>
                    <a:pt x="5001" y="4931"/>
                    <a:pt x="5239" y="4669"/>
                    <a:pt x="5215" y="4372"/>
                  </a:cubicBezTo>
                  <a:lnTo>
                    <a:pt x="4977" y="514"/>
                  </a:lnTo>
                  <a:cubicBezTo>
                    <a:pt x="4966" y="220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45"/>
            <p:cNvSpPr/>
            <p:nvPr/>
          </p:nvSpPr>
          <p:spPr>
            <a:xfrm>
              <a:off x="7116643" y="2030478"/>
              <a:ext cx="174833" cy="173331"/>
            </a:xfrm>
            <a:custGeom>
              <a:rect b="b" l="l" r="r" t="t"/>
              <a:pathLst>
                <a:path extrusionOk="0" h="5195" w="5240">
                  <a:moveTo>
                    <a:pt x="4439" y="0"/>
                  </a:moveTo>
                  <a:cubicBezTo>
                    <a:pt x="4424" y="0"/>
                    <a:pt x="4409" y="1"/>
                    <a:pt x="4394" y="2"/>
                  </a:cubicBezTo>
                  <a:lnTo>
                    <a:pt x="537" y="240"/>
                  </a:lnTo>
                  <a:cubicBezTo>
                    <a:pt x="239" y="252"/>
                    <a:pt x="1" y="514"/>
                    <a:pt x="25" y="823"/>
                  </a:cubicBezTo>
                  <a:lnTo>
                    <a:pt x="263" y="4681"/>
                  </a:lnTo>
                  <a:cubicBezTo>
                    <a:pt x="274" y="4965"/>
                    <a:pt x="513" y="5195"/>
                    <a:pt x="803" y="5195"/>
                  </a:cubicBezTo>
                  <a:cubicBezTo>
                    <a:pt x="818" y="5195"/>
                    <a:pt x="832" y="5194"/>
                    <a:pt x="846" y="5193"/>
                  </a:cubicBezTo>
                  <a:lnTo>
                    <a:pt x="4704" y="4955"/>
                  </a:lnTo>
                  <a:cubicBezTo>
                    <a:pt x="5001" y="4931"/>
                    <a:pt x="5240" y="4669"/>
                    <a:pt x="5216" y="4372"/>
                  </a:cubicBezTo>
                  <a:lnTo>
                    <a:pt x="4978" y="514"/>
                  </a:lnTo>
                  <a:cubicBezTo>
                    <a:pt x="4966" y="219"/>
                    <a:pt x="4728" y="0"/>
                    <a:pt x="4439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45"/>
            <p:cNvSpPr/>
            <p:nvPr/>
          </p:nvSpPr>
          <p:spPr>
            <a:xfrm>
              <a:off x="7130556" y="2251749"/>
              <a:ext cx="174432" cy="173331"/>
            </a:xfrm>
            <a:custGeom>
              <a:rect b="b" l="l" r="r" t="t"/>
              <a:pathLst>
                <a:path extrusionOk="0" h="5195" w="5228">
                  <a:moveTo>
                    <a:pt x="4425" y="0"/>
                  </a:moveTo>
                  <a:cubicBezTo>
                    <a:pt x="4411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7" y="252"/>
                    <a:pt x="0" y="514"/>
                    <a:pt x="12" y="823"/>
                  </a:cubicBezTo>
                  <a:lnTo>
                    <a:pt x="251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6" y="5195"/>
                    <a:pt x="831" y="5194"/>
                    <a:pt x="846" y="5193"/>
                  </a:cubicBezTo>
                  <a:lnTo>
                    <a:pt x="4692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5" y="230"/>
                    <a:pt x="4715" y="0"/>
                    <a:pt x="4425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45"/>
            <p:cNvSpPr/>
            <p:nvPr/>
          </p:nvSpPr>
          <p:spPr>
            <a:xfrm>
              <a:off x="7144069" y="2472986"/>
              <a:ext cx="174833" cy="173698"/>
            </a:xfrm>
            <a:custGeom>
              <a:rect b="b" l="l" r="r" t="t"/>
              <a:pathLst>
                <a:path extrusionOk="0" h="5206" w="5240">
                  <a:moveTo>
                    <a:pt x="4436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36" y="241"/>
                  </a:lnTo>
                  <a:cubicBezTo>
                    <a:pt x="238" y="264"/>
                    <a:pt x="0" y="526"/>
                    <a:pt x="24" y="824"/>
                  </a:cubicBezTo>
                  <a:lnTo>
                    <a:pt x="262" y="4682"/>
                  </a:lnTo>
                  <a:cubicBezTo>
                    <a:pt x="285" y="4983"/>
                    <a:pt x="535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3" y="4955"/>
                  </a:lnTo>
                  <a:cubicBezTo>
                    <a:pt x="5013" y="4944"/>
                    <a:pt x="5239" y="4682"/>
                    <a:pt x="5215" y="4372"/>
                  </a:cubicBezTo>
                  <a:lnTo>
                    <a:pt x="4977" y="526"/>
                  </a:lnTo>
                  <a:cubicBezTo>
                    <a:pt x="4966" y="231"/>
                    <a:pt x="4727" y="1"/>
                    <a:pt x="4436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45"/>
            <p:cNvSpPr/>
            <p:nvPr/>
          </p:nvSpPr>
          <p:spPr>
            <a:xfrm>
              <a:off x="7337914" y="2016565"/>
              <a:ext cx="174833" cy="173365"/>
            </a:xfrm>
            <a:custGeom>
              <a:rect b="b" l="l" r="r" t="t"/>
              <a:pathLst>
                <a:path extrusionOk="0" h="5196" w="5240">
                  <a:moveTo>
                    <a:pt x="4437" y="1"/>
                  </a:moveTo>
                  <a:cubicBezTo>
                    <a:pt x="4422" y="1"/>
                    <a:pt x="4408" y="1"/>
                    <a:pt x="4394" y="2"/>
                  </a:cubicBezTo>
                  <a:lnTo>
                    <a:pt x="548" y="240"/>
                  </a:lnTo>
                  <a:cubicBezTo>
                    <a:pt x="239" y="264"/>
                    <a:pt x="1" y="526"/>
                    <a:pt x="24" y="824"/>
                  </a:cubicBezTo>
                  <a:lnTo>
                    <a:pt x="262" y="4681"/>
                  </a:lnTo>
                  <a:cubicBezTo>
                    <a:pt x="285" y="4976"/>
                    <a:pt x="523" y="5195"/>
                    <a:pt x="803" y="5195"/>
                  </a:cubicBezTo>
                  <a:cubicBezTo>
                    <a:pt x="817" y="5195"/>
                    <a:pt x="831" y="5194"/>
                    <a:pt x="846" y="5193"/>
                  </a:cubicBezTo>
                  <a:lnTo>
                    <a:pt x="4704" y="4955"/>
                  </a:lnTo>
                  <a:cubicBezTo>
                    <a:pt x="5013" y="4943"/>
                    <a:pt x="5239" y="4681"/>
                    <a:pt x="5227" y="4372"/>
                  </a:cubicBezTo>
                  <a:lnTo>
                    <a:pt x="4977" y="514"/>
                  </a:lnTo>
                  <a:cubicBezTo>
                    <a:pt x="4966" y="230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45"/>
            <p:cNvSpPr/>
            <p:nvPr/>
          </p:nvSpPr>
          <p:spPr>
            <a:xfrm>
              <a:off x="7351827" y="2237869"/>
              <a:ext cx="174799" cy="173665"/>
            </a:xfrm>
            <a:custGeom>
              <a:rect b="b" l="l" r="r" t="t"/>
              <a:pathLst>
                <a:path extrusionOk="0" h="5205" w="5239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6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74" y="4982"/>
                    <a:pt x="523" y="5204"/>
                    <a:pt x="822" y="5204"/>
                  </a:cubicBezTo>
                  <a:cubicBezTo>
                    <a:pt x="830" y="5204"/>
                    <a:pt x="838" y="5204"/>
                    <a:pt x="846" y="5204"/>
                  </a:cubicBezTo>
                  <a:lnTo>
                    <a:pt x="4703" y="4966"/>
                  </a:lnTo>
                  <a:cubicBezTo>
                    <a:pt x="5001" y="4942"/>
                    <a:pt x="5239" y="4680"/>
                    <a:pt x="5215" y="4371"/>
                  </a:cubicBezTo>
                  <a:lnTo>
                    <a:pt x="4977" y="525"/>
                  </a:lnTo>
                  <a:cubicBezTo>
                    <a:pt x="4954" y="223"/>
                    <a:pt x="4704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45"/>
            <p:cNvSpPr/>
            <p:nvPr/>
          </p:nvSpPr>
          <p:spPr>
            <a:xfrm>
              <a:off x="7365339" y="2459140"/>
              <a:ext cx="174799" cy="173698"/>
            </a:xfrm>
            <a:custGeom>
              <a:rect b="b" l="l" r="r" t="t"/>
              <a:pathLst>
                <a:path extrusionOk="0" h="5206" w="5239">
                  <a:moveTo>
                    <a:pt x="4417" y="0"/>
                  </a:moveTo>
                  <a:cubicBezTo>
                    <a:pt x="4409" y="0"/>
                    <a:pt x="4401" y="0"/>
                    <a:pt x="4393" y="1"/>
                  </a:cubicBezTo>
                  <a:lnTo>
                    <a:pt x="548" y="239"/>
                  </a:lnTo>
                  <a:cubicBezTo>
                    <a:pt x="238" y="263"/>
                    <a:pt x="0" y="525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4" y="5205"/>
                  </a:cubicBezTo>
                  <a:cubicBezTo>
                    <a:pt x="818" y="5205"/>
                    <a:pt x="832" y="5205"/>
                    <a:pt x="845" y="5204"/>
                  </a:cubicBezTo>
                  <a:lnTo>
                    <a:pt x="4703" y="4966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77" y="525"/>
                  </a:lnTo>
                  <a:cubicBezTo>
                    <a:pt x="4965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45"/>
            <p:cNvSpPr/>
            <p:nvPr/>
          </p:nvSpPr>
          <p:spPr>
            <a:xfrm>
              <a:off x="7559184" y="2002719"/>
              <a:ext cx="174833" cy="173698"/>
            </a:xfrm>
            <a:custGeom>
              <a:rect b="b" l="l" r="r" t="t"/>
              <a:pathLst>
                <a:path extrusionOk="0" h="5206" w="5240">
                  <a:moveTo>
                    <a:pt x="4417" y="0"/>
                  </a:moveTo>
                  <a:cubicBezTo>
                    <a:pt x="4409" y="0"/>
                    <a:pt x="4402" y="0"/>
                    <a:pt x="4394" y="0"/>
                  </a:cubicBezTo>
                  <a:lnTo>
                    <a:pt x="548" y="251"/>
                  </a:lnTo>
                  <a:cubicBezTo>
                    <a:pt x="238" y="262"/>
                    <a:pt x="0" y="524"/>
                    <a:pt x="24" y="834"/>
                  </a:cubicBezTo>
                  <a:lnTo>
                    <a:pt x="262" y="4680"/>
                  </a:lnTo>
                  <a:cubicBezTo>
                    <a:pt x="285" y="4975"/>
                    <a:pt x="524" y="5205"/>
                    <a:pt x="805" y="5205"/>
                  </a:cubicBezTo>
                  <a:cubicBezTo>
                    <a:pt x="818" y="5205"/>
                    <a:pt x="832" y="5205"/>
                    <a:pt x="846" y="5204"/>
                  </a:cubicBezTo>
                  <a:lnTo>
                    <a:pt x="4703" y="4965"/>
                  </a:lnTo>
                  <a:cubicBezTo>
                    <a:pt x="5013" y="4942"/>
                    <a:pt x="5239" y="4680"/>
                    <a:pt x="5227" y="4382"/>
                  </a:cubicBezTo>
                  <a:lnTo>
                    <a:pt x="4989" y="524"/>
                  </a:lnTo>
                  <a:cubicBezTo>
                    <a:pt x="4966" y="223"/>
                    <a:pt x="4716" y="0"/>
                    <a:pt x="4417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45"/>
            <p:cNvSpPr/>
            <p:nvPr/>
          </p:nvSpPr>
          <p:spPr>
            <a:xfrm>
              <a:off x="7573464" y="2225091"/>
              <a:ext cx="187545" cy="392673"/>
            </a:xfrm>
            <a:custGeom>
              <a:rect b="b" l="l" r="r" t="t"/>
              <a:pathLst>
                <a:path extrusionOk="0" h="11769" w="5621">
                  <a:moveTo>
                    <a:pt x="3961" y="1"/>
                  </a:moveTo>
                  <a:cubicBezTo>
                    <a:pt x="3939" y="1"/>
                    <a:pt x="3917" y="2"/>
                    <a:pt x="3894" y="3"/>
                  </a:cubicBezTo>
                  <a:lnTo>
                    <a:pt x="1001" y="182"/>
                  </a:lnTo>
                  <a:cubicBezTo>
                    <a:pt x="430" y="217"/>
                    <a:pt x="1" y="705"/>
                    <a:pt x="37" y="1277"/>
                  </a:cubicBezTo>
                  <a:lnTo>
                    <a:pt x="620" y="10802"/>
                  </a:lnTo>
                  <a:cubicBezTo>
                    <a:pt x="654" y="11351"/>
                    <a:pt x="1118" y="11768"/>
                    <a:pt x="1661" y="11768"/>
                  </a:cubicBezTo>
                  <a:cubicBezTo>
                    <a:pt x="1683" y="11768"/>
                    <a:pt x="1705" y="11768"/>
                    <a:pt x="1727" y="11766"/>
                  </a:cubicBezTo>
                  <a:lnTo>
                    <a:pt x="4609" y="11588"/>
                  </a:lnTo>
                  <a:cubicBezTo>
                    <a:pt x="5180" y="11552"/>
                    <a:pt x="5621" y="11064"/>
                    <a:pt x="5585" y="10492"/>
                  </a:cubicBezTo>
                  <a:lnTo>
                    <a:pt x="4990" y="967"/>
                  </a:lnTo>
                  <a:cubicBezTo>
                    <a:pt x="4955" y="418"/>
                    <a:pt x="4503" y="1"/>
                    <a:pt x="3961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45"/>
            <p:cNvSpPr/>
            <p:nvPr/>
          </p:nvSpPr>
          <p:spPr>
            <a:xfrm>
              <a:off x="7780855" y="1989174"/>
              <a:ext cx="174399" cy="173331"/>
            </a:xfrm>
            <a:custGeom>
              <a:rect b="b" l="l" r="r" t="t"/>
              <a:pathLst>
                <a:path extrusionOk="0" h="5195" w="5227">
                  <a:moveTo>
                    <a:pt x="4424" y="0"/>
                  </a:moveTo>
                  <a:cubicBezTo>
                    <a:pt x="4410" y="0"/>
                    <a:pt x="4396" y="1"/>
                    <a:pt x="4382" y="2"/>
                  </a:cubicBezTo>
                  <a:lnTo>
                    <a:pt x="536" y="240"/>
                  </a:lnTo>
                  <a:cubicBezTo>
                    <a:pt x="226" y="264"/>
                    <a:pt x="0" y="526"/>
                    <a:pt x="12" y="823"/>
                  </a:cubicBezTo>
                  <a:lnTo>
                    <a:pt x="250" y="4681"/>
                  </a:lnTo>
                  <a:cubicBezTo>
                    <a:pt x="273" y="4975"/>
                    <a:pt x="511" y="5195"/>
                    <a:pt x="801" y="5195"/>
                  </a:cubicBezTo>
                  <a:cubicBezTo>
                    <a:pt x="815" y="5195"/>
                    <a:pt x="830" y="5194"/>
                    <a:pt x="845" y="5193"/>
                  </a:cubicBezTo>
                  <a:lnTo>
                    <a:pt x="4691" y="4955"/>
                  </a:lnTo>
                  <a:cubicBezTo>
                    <a:pt x="5001" y="4943"/>
                    <a:pt x="5227" y="4681"/>
                    <a:pt x="5215" y="4371"/>
                  </a:cubicBezTo>
                  <a:lnTo>
                    <a:pt x="4977" y="514"/>
                  </a:lnTo>
                  <a:cubicBezTo>
                    <a:pt x="4954" y="230"/>
                    <a:pt x="4715" y="0"/>
                    <a:pt x="4424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45"/>
            <p:cNvSpPr/>
            <p:nvPr/>
          </p:nvSpPr>
          <p:spPr>
            <a:xfrm>
              <a:off x="7794334" y="2210411"/>
              <a:ext cx="174833" cy="173698"/>
            </a:xfrm>
            <a:custGeom>
              <a:rect b="b" l="l" r="r" t="t"/>
              <a:pathLst>
                <a:path extrusionOk="0" h="5206" w="5240">
                  <a:moveTo>
                    <a:pt x="4437" y="1"/>
                  </a:moveTo>
                  <a:cubicBezTo>
                    <a:pt x="4423" y="1"/>
                    <a:pt x="4409" y="1"/>
                    <a:pt x="4394" y="2"/>
                  </a:cubicBezTo>
                  <a:lnTo>
                    <a:pt x="537" y="241"/>
                  </a:lnTo>
                  <a:cubicBezTo>
                    <a:pt x="239" y="264"/>
                    <a:pt x="1" y="526"/>
                    <a:pt x="25" y="824"/>
                  </a:cubicBezTo>
                  <a:lnTo>
                    <a:pt x="263" y="4682"/>
                  </a:lnTo>
                  <a:cubicBezTo>
                    <a:pt x="286" y="4983"/>
                    <a:pt x="524" y="5206"/>
                    <a:pt x="823" y="5206"/>
                  </a:cubicBezTo>
                  <a:cubicBezTo>
                    <a:pt x="831" y="5206"/>
                    <a:pt x="838" y="5206"/>
                    <a:pt x="846" y="5205"/>
                  </a:cubicBezTo>
                  <a:lnTo>
                    <a:pt x="4704" y="4967"/>
                  </a:lnTo>
                  <a:cubicBezTo>
                    <a:pt x="5013" y="4944"/>
                    <a:pt x="5240" y="4682"/>
                    <a:pt x="5216" y="4372"/>
                  </a:cubicBezTo>
                  <a:lnTo>
                    <a:pt x="4978" y="526"/>
                  </a:lnTo>
                  <a:cubicBezTo>
                    <a:pt x="4966" y="231"/>
                    <a:pt x="4727" y="1"/>
                    <a:pt x="4437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45"/>
            <p:cNvSpPr/>
            <p:nvPr/>
          </p:nvSpPr>
          <p:spPr>
            <a:xfrm>
              <a:off x="7808247" y="2431714"/>
              <a:ext cx="174833" cy="173665"/>
            </a:xfrm>
            <a:custGeom>
              <a:rect b="b" l="l" r="r" t="t"/>
              <a:pathLst>
                <a:path extrusionOk="0" h="5205" w="5240">
                  <a:moveTo>
                    <a:pt x="4416" y="1"/>
                  </a:moveTo>
                  <a:cubicBezTo>
                    <a:pt x="4409" y="1"/>
                    <a:pt x="4401" y="1"/>
                    <a:pt x="4394" y="1"/>
                  </a:cubicBezTo>
                  <a:lnTo>
                    <a:pt x="536" y="239"/>
                  </a:lnTo>
                  <a:cubicBezTo>
                    <a:pt x="227" y="263"/>
                    <a:pt x="1" y="525"/>
                    <a:pt x="12" y="835"/>
                  </a:cubicBezTo>
                  <a:lnTo>
                    <a:pt x="251" y="4680"/>
                  </a:lnTo>
                  <a:cubicBezTo>
                    <a:pt x="274" y="4982"/>
                    <a:pt x="523" y="5205"/>
                    <a:pt x="823" y="5205"/>
                  </a:cubicBezTo>
                  <a:cubicBezTo>
                    <a:pt x="830" y="5205"/>
                    <a:pt x="838" y="5205"/>
                    <a:pt x="846" y="5204"/>
                  </a:cubicBezTo>
                  <a:lnTo>
                    <a:pt x="4692" y="4966"/>
                  </a:lnTo>
                  <a:cubicBezTo>
                    <a:pt x="5001" y="4942"/>
                    <a:pt x="5239" y="4680"/>
                    <a:pt x="5215" y="4383"/>
                  </a:cubicBezTo>
                  <a:lnTo>
                    <a:pt x="4977" y="525"/>
                  </a:lnTo>
                  <a:cubicBezTo>
                    <a:pt x="4954" y="223"/>
                    <a:pt x="4705" y="1"/>
                    <a:pt x="4416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45"/>
            <p:cNvSpPr/>
            <p:nvPr/>
          </p:nvSpPr>
          <p:spPr>
            <a:xfrm>
              <a:off x="6800052" y="1292065"/>
              <a:ext cx="1175883" cy="415961"/>
            </a:xfrm>
            <a:custGeom>
              <a:rect b="b" l="l" r="r" t="t"/>
              <a:pathLst>
                <a:path extrusionOk="0" h="12467" w="35243">
                  <a:moveTo>
                    <a:pt x="34624" y="0"/>
                  </a:moveTo>
                  <a:lnTo>
                    <a:pt x="0" y="2048"/>
                  </a:lnTo>
                  <a:lnTo>
                    <a:pt x="608" y="12466"/>
                  </a:lnTo>
                  <a:lnTo>
                    <a:pt x="35243" y="10418"/>
                  </a:lnTo>
                  <a:lnTo>
                    <a:pt x="34624" y="0"/>
                  </a:lnTo>
                  <a:close/>
                </a:path>
              </a:pathLst>
            </a:custGeom>
            <a:solidFill>
              <a:schemeClr val="accen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45"/>
            <p:cNvSpPr/>
            <p:nvPr/>
          </p:nvSpPr>
          <p:spPr>
            <a:xfrm>
              <a:off x="6782569" y="1262204"/>
              <a:ext cx="1210449" cy="476052"/>
            </a:xfrm>
            <a:custGeom>
              <a:rect b="b" l="l" r="r" t="t"/>
              <a:pathLst>
                <a:path extrusionOk="0" h="14268" w="36279">
                  <a:moveTo>
                    <a:pt x="33225" y="1524"/>
                  </a:moveTo>
                  <a:cubicBezTo>
                    <a:pt x="33792" y="1524"/>
                    <a:pt x="34268" y="1965"/>
                    <a:pt x="34303" y="2538"/>
                  </a:cubicBezTo>
                  <a:lnTo>
                    <a:pt x="34731" y="9801"/>
                  </a:lnTo>
                  <a:cubicBezTo>
                    <a:pt x="34767" y="10396"/>
                    <a:pt x="34314" y="10908"/>
                    <a:pt x="33707" y="10944"/>
                  </a:cubicBezTo>
                  <a:lnTo>
                    <a:pt x="3120" y="12754"/>
                  </a:lnTo>
                  <a:cubicBezTo>
                    <a:pt x="3105" y="12754"/>
                    <a:pt x="3090" y="12755"/>
                    <a:pt x="3075" y="12755"/>
                  </a:cubicBezTo>
                  <a:cubicBezTo>
                    <a:pt x="2499" y="12755"/>
                    <a:pt x="2012" y="12310"/>
                    <a:pt x="1977" y="11730"/>
                  </a:cubicBezTo>
                  <a:lnTo>
                    <a:pt x="1548" y="4467"/>
                  </a:lnTo>
                  <a:cubicBezTo>
                    <a:pt x="1513" y="3872"/>
                    <a:pt x="1965" y="3360"/>
                    <a:pt x="2572" y="3324"/>
                  </a:cubicBezTo>
                  <a:lnTo>
                    <a:pt x="33160" y="1526"/>
                  </a:lnTo>
                  <a:cubicBezTo>
                    <a:pt x="33182" y="1525"/>
                    <a:pt x="33204" y="1524"/>
                    <a:pt x="33225" y="1524"/>
                  </a:cubicBezTo>
                  <a:close/>
                  <a:moveTo>
                    <a:pt x="34569" y="0"/>
                  </a:moveTo>
                  <a:cubicBezTo>
                    <a:pt x="34548" y="0"/>
                    <a:pt x="34526" y="1"/>
                    <a:pt x="34505" y="2"/>
                  </a:cubicBezTo>
                  <a:lnTo>
                    <a:pt x="1048" y="1979"/>
                  </a:lnTo>
                  <a:cubicBezTo>
                    <a:pt x="453" y="2014"/>
                    <a:pt x="1" y="2526"/>
                    <a:pt x="36" y="3122"/>
                  </a:cubicBezTo>
                  <a:lnTo>
                    <a:pt x="632" y="13254"/>
                  </a:lnTo>
                  <a:cubicBezTo>
                    <a:pt x="666" y="13827"/>
                    <a:pt x="1142" y="14268"/>
                    <a:pt x="1709" y="14268"/>
                  </a:cubicBezTo>
                  <a:cubicBezTo>
                    <a:pt x="1731" y="14268"/>
                    <a:pt x="1753" y="14267"/>
                    <a:pt x="1775" y="14266"/>
                  </a:cubicBezTo>
                  <a:lnTo>
                    <a:pt x="35231" y="12290"/>
                  </a:lnTo>
                  <a:cubicBezTo>
                    <a:pt x="35827" y="12254"/>
                    <a:pt x="36279" y="11742"/>
                    <a:pt x="36243" y="11147"/>
                  </a:cubicBezTo>
                  <a:lnTo>
                    <a:pt x="35648" y="1026"/>
                  </a:lnTo>
                  <a:cubicBezTo>
                    <a:pt x="35613" y="452"/>
                    <a:pt x="35137" y="0"/>
                    <a:pt x="34569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45"/>
            <p:cNvSpPr/>
            <p:nvPr/>
          </p:nvSpPr>
          <p:spPr>
            <a:xfrm>
              <a:off x="7020922" y="1453747"/>
              <a:ext cx="149775" cy="147807"/>
            </a:xfrm>
            <a:custGeom>
              <a:rect b="b" l="l" r="r" t="t"/>
              <a:pathLst>
                <a:path extrusionOk="0" h="4430" w="4489">
                  <a:moveTo>
                    <a:pt x="3394" y="893"/>
                  </a:moveTo>
                  <a:lnTo>
                    <a:pt x="3441" y="1691"/>
                  </a:lnTo>
                  <a:lnTo>
                    <a:pt x="941" y="1846"/>
                  </a:lnTo>
                  <a:lnTo>
                    <a:pt x="893" y="1036"/>
                  </a:lnTo>
                  <a:lnTo>
                    <a:pt x="3394" y="893"/>
                  </a:lnTo>
                  <a:close/>
                  <a:moveTo>
                    <a:pt x="3382" y="0"/>
                  </a:moveTo>
                  <a:lnTo>
                    <a:pt x="798" y="155"/>
                  </a:lnTo>
                  <a:lnTo>
                    <a:pt x="846" y="1012"/>
                  </a:lnTo>
                  <a:lnTo>
                    <a:pt x="0" y="1048"/>
                  </a:lnTo>
                  <a:lnTo>
                    <a:pt x="155" y="3631"/>
                  </a:lnTo>
                  <a:lnTo>
                    <a:pt x="1000" y="3584"/>
                  </a:lnTo>
                  <a:lnTo>
                    <a:pt x="1060" y="4429"/>
                  </a:lnTo>
                  <a:lnTo>
                    <a:pt x="4489" y="4215"/>
                  </a:lnTo>
                  <a:lnTo>
                    <a:pt x="4429" y="3322"/>
                  </a:lnTo>
                  <a:lnTo>
                    <a:pt x="1048" y="3536"/>
                  </a:lnTo>
                  <a:lnTo>
                    <a:pt x="1000" y="2739"/>
                  </a:lnTo>
                  <a:lnTo>
                    <a:pt x="4382" y="2524"/>
                  </a:lnTo>
                  <a:lnTo>
                    <a:pt x="4275" y="798"/>
                  </a:lnTo>
                  <a:lnTo>
                    <a:pt x="3429" y="845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45"/>
            <p:cNvSpPr/>
            <p:nvPr/>
          </p:nvSpPr>
          <p:spPr>
            <a:xfrm>
              <a:off x="7190545" y="1469629"/>
              <a:ext cx="147807" cy="95357"/>
            </a:xfrm>
            <a:custGeom>
              <a:rect b="b" l="l" r="r" t="t"/>
              <a:pathLst>
                <a:path extrusionOk="0" h="2858" w="4430">
                  <a:moveTo>
                    <a:pt x="4275" y="0"/>
                  </a:moveTo>
                  <a:lnTo>
                    <a:pt x="0" y="262"/>
                  </a:lnTo>
                  <a:lnTo>
                    <a:pt x="48" y="1155"/>
                  </a:lnTo>
                  <a:lnTo>
                    <a:pt x="4322" y="893"/>
                  </a:lnTo>
                  <a:lnTo>
                    <a:pt x="4275" y="0"/>
                  </a:lnTo>
                  <a:close/>
                  <a:moveTo>
                    <a:pt x="4382" y="1691"/>
                  </a:moveTo>
                  <a:lnTo>
                    <a:pt x="96" y="1965"/>
                  </a:lnTo>
                  <a:lnTo>
                    <a:pt x="155" y="2858"/>
                  </a:lnTo>
                  <a:lnTo>
                    <a:pt x="4429" y="2584"/>
                  </a:lnTo>
                  <a:lnTo>
                    <a:pt x="4382" y="169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45"/>
            <p:cNvSpPr/>
            <p:nvPr/>
          </p:nvSpPr>
          <p:spPr>
            <a:xfrm>
              <a:off x="7357765" y="1430693"/>
              <a:ext cx="152178" cy="151777"/>
            </a:xfrm>
            <a:custGeom>
              <a:rect b="b" l="l" r="r" t="t"/>
              <a:pathLst>
                <a:path extrusionOk="0" h="4549" w="4561">
                  <a:moveTo>
                    <a:pt x="4299" y="1"/>
                  </a:moveTo>
                  <a:lnTo>
                    <a:pt x="3406" y="60"/>
                  </a:lnTo>
                  <a:lnTo>
                    <a:pt x="3454" y="905"/>
                  </a:lnTo>
                  <a:lnTo>
                    <a:pt x="2644" y="953"/>
                  </a:lnTo>
                  <a:lnTo>
                    <a:pt x="2596" y="108"/>
                  </a:lnTo>
                  <a:lnTo>
                    <a:pt x="1703" y="167"/>
                  </a:lnTo>
                  <a:lnTo>
                    <a:pt x="1751" y="1013"/>
                  </a:lnTo>
                  <a:lnTo>
                    <a:pt x="941" y="1060"/>
                  </a:lnTo>
                  <a:lnTo>
                    <a:pt x="894" y="215"/>
                  </a:lnTo>
                  <a:lnTo>
                    <a:pt x="1" y="274"/>
                  </a:lnTo>
                  <a:lnTo>
                    <a:pt x="263" y="4549"/>
                  </a:lnTo>
                  <a:lnTo>
                    <a:pt x="1156" y="4489"/>
                  </a:lnTo>
                  <a:lnTo>
                    <a:pt x="1013" y="1953"/>
                  </a:lnTo>
                  <a:lnTo>
                    <a:pt x="1811" y="1906"/>
                  </a:lnTo>
                  <a:lnTo>
                    <a:pt x="1965" y="4442"/>
                  </a:lnTo>
                  <a:lnTo>
                    <a:pt x="2858" y="4382"/>
                  </a:lnTo>
                  <a:lnTo>
                    <a:pt x="2704" y="1846"/>
                  </a:lnTo>
                  <a:lnTo>
                    <a:pt x="3513" y="1798"/>
                  </a:lnTo>
                  <a:lnTo>
                    <a:pt x="3668" y="4334"/>
                  </a:lnTo>
                  <a:lnTo>
                    <a:pt x="4561" y="4287"/>
                  </a:lnTo>
                  <a:lnTo>
                    <a:pt x="42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45"/>
            <p:cNvSpPr/>
            <p:nvPr/>
          </p:nvSpPr>
          <p:spPr>
            <a:xfrm>
              <a:off x="7529390" y="1422352"/>
              <a:ext cx="148207" cy="148207"/>
            </a:xfrm>
            <a:custGeom>
              <a:rect b="b" l="l" r="r" t="t"/>
              <a:pathLst>
                <a:path extrusionOk="0" h="4442" w="4442">
                  <a:moveTo>
                    <a:pt x="3382" y="0"/>
                  </a:moveTo>
                  <a:lnTo>
                    <a:pt x="798" y="155"/>
                  </a:lnTo>
                  <a:lnTo>
                    <a:pt x="846" y="1001"/>
                  </a:lnTo>
                  <a:lnTo>
                    <a:pt x="0" y="1060"/>
                  </a:lnTo>
                  <a:lnTo>
                    <a:pt x="167" y="3644"/>
                  </a:lnTo>
                  <a:lnTo>
                    <a:pt x="1012" y="3596"/>
                  </a:lnTo>
                  <a:lnTo>
                    <a:pt x="1060" y="4442"/>
                  </a:lnTo>
                  <a:lnTo>
                    <a:pt x="3644" y="4275"/>
                  </a:lnTo>
                  <a:lnTo>
                    <a:pt x="3596" y="3429"/>
                  </a:lnTo>
                  <a:lnTo>
                    <a:pt x="4441" y="3382"/>
                  </a:lnTo>
                  <a:lnTo>
                    <a:pt x="4382" y="2489"/>
                  </a:lnTo>
                  <a:lnTo>
                    <a:pt x="3489" y="2548"/>
                  </a:lnTo>
                  <a:lnTo>
                    <a:pt x="3548" y="3394"/>
                  </a:lnTo>
                  <a:lnTo>
                    <a:pt x="1048" y="3537"/>
                  </a:lnTo>
                  <a:lnTo>
                    <a:pt x="893" y="1036"/>
                  </a:lnTo>
                  <a:lnTo>
                    <a:pt x="3382" y="893"/>
                  </a:lnTo>
                  <a:lnTo>
                    <a:pt x="3441" y="1739"/>
                  </a:lnTo>
                  <a:lnTo>
                    <a:pt x="4334" y="1679"/>
                  </a:lnTo>
                  <a:lnTo>
                    <a:pt x="4275" y="786"/>
                  </a:lnTo>
                  <a:lnTo>
                    <a:pt x="3429" y="846"/>
                  </a:lnTo>
                  <a:lnTo>
                    <a:pt x="33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45"/>
            <p:cNvSpPr/>
            <p:nvPr/>
          </p:nvSpPr>
          <p:spPr>
            <a:xfrm>
              <a:off x="7697812" y="1378244"/>
              <a:ext cx="87416" cy="87049"/>
            </a:xfrm>
            <a:custGeom>
              <a:rect b="b" l="l" r="r" t="t"/>
              <a:pathLst>
                <a:path extrusionOk="0" h="2609" w="2620">
                  <a:moveTo>
                    <a:pt x="1965" y="1"/>
                  </a:moveTo>
                  <a:lnTo>
                    <a:pt x="453" y="96"/>
                  </a:lnTo>
                  <a:lnTo>
                    <a:pt x="489" y="584"/>
                  </a:lnTo>
                  <a:lnTo>
                    <a:pt x="1" y="620"/>
                  </a:lnTo>
                  <a:lnTo>
                    <a:pt x="24" y="1132"/>
                  </a:lnTo>
                  <a:lnTo>
                    <a:pt x="548" y="1096"/>
                  </a:lnTo>
                  <a:lnTo>
                    <a:pt x="513" y="608"/>
                  </a:lnTo>
                  <a:lnTo>
                    <a:pt x="1977" y="513"/>
                  </a:lnTo>
                  <a:lnTo>
                    <a:pt x="2001" y="989"/>
                  </a:lnTo>
                  <a:lnTo>
                    <a:pt x="1013" y="1049"/>
                  </a:lnTo>
                  <a:lnTo>
                    <a:pt x="1048" y="1537"/>
                  </a:lnTo>
                  <a:lnTo>
                    <a:pt x="548" y="1573"/>
                  </a:lnTo>
                  <a:lnTo>
                    <a:pt x="584" y="2061"/>
                  </a:lnTo>
                  <a:lnTo>
                    <a:pt x="84" y="2096"/>
                  </a:lnTo>
                  <a:lnTo>
                    <a:pt x="132" y="2608"/>
                  </a:lnTo>
                  <a:lnTo>
                    <a:pt x="2620" y="2465"/>
                  </a:lnTo>
                  <a:lnTo>
                    <a:pt x="2584" y="1942"/>
                  </a:lnTo>
                  <a:lnTo>
                    <a:pt x="1096" y="2037"/>
                  </a:lnTo>
                  <a:lnTo>
                    <a:pt x="1072" y="1561"/>
                  </a:lnTo>
                  <a:lnTo>
                    <a:pt x="2060" y="1501"/>
                  </a:lnTo>
                  <a:lnTo>
                    <a:pt x="2025" y="1013"/>
                  </a:lnTo>
                  <a:lnTo>
                    <a:pt x="2525" y="977"/>
                  </a:lnTo>
                  <a:lnTo>
                    <a:pt x="2489" y="465"/>
                  </a:lnTo>
                  <a:lnTo>
                    <a:pt x="1989" y="489"/>
                  </a:lnTo>
                  <a:lnTo>
                    <a:pt x="19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45"/>
            <p:cNvSpPr/>
            <p:nvPr/>
          </p:nvSpPr>
          <p:spPr>
            <a:xfrm>
              <a:off x="6778599" y="1186801"/>
              <a:ext cx="1218023" cy="609812"/>
            </a:xfrm>
            <a:custGeom>
              <a:rect b="b" l="l" r="r" t="t"/>
              <a:pathLst>
                <a:path extrusionOk="0" fill="none" h="18277" w="36506">
                  <a:moveTo>
                    <a:pt x="35279" y="16288"/>
                  </a:moveTo>
                  <a:lnTo>
                    <a:pt x="2156" y="18240"/>
                  </a:lnTo>
                  <a:cubicBezTo>
                    <a:pt x="1453" y="18276"/>
                    <a:pt x="858" y="17740"/>
                    <a:pt x="822" y="17050"/>
                  </a:cubicBezTo>
                  <a:lnTo>
                    <a:pt x="72" y="4298"/>
                  </a:lnTo>
                  <a:cubicBezTo>
                    <a:pt x="1" y="3048"/>
                    <a:pt x="953" y="1977"/>
                    <a:pt x="2203" y="1905"/>
                  </a:cubicBezTo>
                  <a:lnTo>
                    <a:pt x="33326" y="83"/>
                  </a:lnTo>
                  <a:cubicBezTo>
                    <a:pt x="34576" y="0"/>
                    <a:pt x="35660" y="953"/>
                    <a:pt x="35731" y="2215"/>
                  </a:cubicBezTo>
                  <a:lnTo>
                    <a:pt x="36469" y="14954"/>
                  </a:lnTo>
                  <a:cubicBezTo>
                    <a:pt x="36505" y="15645"/>
                    <a:pt x="35981" y="16252"/>
                    <a:pt x="35279" y="16288"/>
                  </a:cubicBezTo>
                  <a:close/>
                </a:path>
              </a:pathLst>
            </a:custGeom>
            <a:noFill/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45"/>
            <p:cNvSpPr/>
            <p:nvPr/>
          </p:nvSpPr>
          <p:spPr>
            <a:xfrm>
              <a:off x="6949423" y="1821152"/>
              <a:ext cx="197454" cy="53751"/>
            </a:xfrm>
            <a:custGeom>
              <a:rect b="b" l="l" r="r" t="t"/>
              <a:pathLst>
                <a:path extrusionOk="0" h="1611" w="5918">
                  <a:moveTo>
                    <a:pt x="5215" y="1"/>
                  </a:moveTo>
                  <a:cubicBezTo>
                    <a:pt x="5207" y="1"/>
                    <a:pt x="5199" y="1"/>
                    <a:pt x="5191" y="1"/>
                  </a:cubicBezTo>
                  <a:lnTo>
                    <a:pt x="643" y="287"/>
                  </a:lnTo>
                  <a:cubicBezTo>
                    <a:pt x="286" y="311"/>
                    <a:pt x="0" y="632"/>
                    <a:pt x="24" y="990"/>
                  </a:cubicBezTo>
                  <a:cubicBezTo>
                    <a:pt x="47" y="1344"/>
                    <a:pt x="333" y="1610"/>
                    <a:pt x="682" y="1610"/>
                  </a:cubicBezTo>
                  <a:cubicBezTo>
                    <a:pt x="697" y="1610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44" y="1299"/>
                    <a:pt x="5918" y="990"/>
                    <a:pt x="5894" y="620"/>
                  </a:cubicBezTo>
                  <a:cubicBezTo>
                    <a:pt x="5871" y="271"/>
                    <a:pt x="5573" y="1"/>
                    <a:pt x="5215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45"/>
            <p:cNvSpPr/>
            <p:nvPr/>
          </p:nvSpPr>
          <p:spPr>
            <a:xfrm>
              <a:off x="7669219" y="1776645"/>
              <a:ext cx="197454" cy="53751"/>
            </a:xfrm>
            <a:custGeom>
              <a:rect b="b" l="l" r="r" t="t"/>
              <a:pathLst>
                <a:path extrusionOk="0" h="1611" w="5918">
                  <a:moveTo>
                    <a:pt x="5233" y="0"/>
                  </a:moveTo>
                  <a:cubicBezTo>
                    <a:pt x="5219" y="0"/>
                    <a:pt x="5205" y="1"/>
                    <a:pt x="5191" y="2"/>
                  </a:cubicBezTo>
                  <a:lnTo>
                    <a:pt x="643" y="288"/>
                  </a:lnTo>
                  <a:cubicBezTo>
                    <a:pt x="274" y="311"/>
                    <a:pt x="0" y="621"/>
                    <a:pt x="24" y="990"/>
                  </a:cubicBezTo>
                  <a:cubicBezTo>
                    <a:pt x="47" y="1333"/>
                    <a:pt x="334" y="1611"/>
                    <a:pt x="684" y="1611"/>
                  </a:cubicBezTo>
                  <a:cubicBezTo>
                    <a:pt x="698" y="1611"/>
                    <a:pt x="712" y="1610"/>
                    <a:pt x="727" y="1609"/>
                  </a:cubicBezTo>
                  <a:lnTo>
                    <a:pt x="5275" y="1323"/>
                  </a:lnTo>
                  <a:cubicBezTo>
                    <a:pt x="5632" y="1300"/>
                    <a:pt x="5918" y="990"/>
                    <a:pt x="5894" y="621"/>
                  </a:cubicBezTo>
                  <a:cubicBezTo>
                    <a:pt x="5871" y="278"/>
                    <a:pt x="5573" y="0"/>
                    <a:pt x="5233" y="0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6250">
              <a:solidFill>
                <a:schemeClr val="dk1"/>
              </a:solidFill>
              <a:prstDash val="solid"/>
              <a:miter lim="11906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h Subject for Elementary -4th Grade: Practice Standards by Slidesgo">
  <a:themeElements>
    <a:clrScheme name="Simple Light">
      <a:dk1>
        <a:srgbClr val="143E63"/>
      </a:dk1>
      <a:lt1>
        <a:srgbClr val="34679A"/>
      </a:lt1>
      <a:dk2>
        <a:srgbClr val="D0F3FF"/>
      </a:dk2>
      <a:lt2>
        <a:srgbClr val="F8F3DE"/>
      </a:lt2>
      <a:accent1>
        <a:srgbClr val="340931"/>
      </a:accent1>
      <a:accent2>
        <a:srgbClr val="E5739A"/>
      </a:accent2>
      <a:accent3>
        <a:srgbClr val="ECB8CA"/>
      </a:accent3>
      <a:accent4>
        <a:srgbClr val="FFDB48"/>
      </a:accent4>
      <a:accent5>
        <a:srgbClr val="B2ADAD"/>
      </a:accent5>
      <a:accent6>
        <a:srgbClr val="E5DADB"/>
      </a:accent6>
      <a:hlink>
        <a:srgbClr val="143E6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