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8-19T18:07:07.19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4300 3063 416 0,'0'0'61'0,"-2"0"-28"0,1 0 6 0,-2 0 14 0,2 0-7 15,-1 0 12-15,2 0 16 0,0 0-10 16,0 0-4-16,0 0-4 0,2 0-12 15,4-2 5-15,0-4 4 0,5-1-5 16,3-2 13-16,7-2-8 0,6-1-3 16,8-5 0-16,12-4-11 0,10-6-8 15,5 0-6-15,0 2-10 0,-2 0 1 16,-7 4-5-16,2 0-7 0,-4 1-1 16,-6 3-3-16,-4-2 0 0,-3 5 0 31,-4 1-1-31,-5 5-7 0,-8 1-29 15,-6 5-25-15,-2 0-27 0,0 0-21 16,-2 2-63-16,-1 0-101 0,-8 4-56 16</inkml:trace>
  <inkml:trace contextRef="#ctx0" brushRef="#br0" timeOffset="384.55">4729 2999 98 0,'0'0'406'0,"0"0"-341"16,0 0-10-16,0 0 50 0,2-42-2 15,-1 34-22-15,0-2-16 0,1 3-6 16,0-1-15-16,1 4-10 0,-2 0-2 16,2 4-9-16,-3 1-7 0,2 7-11 15,-1 6 6-15,-1 6 15 0,0 15 3 16,0 14 3-16,-6 15-4 0,1 9 6 16,-2-2-6-16,1-3 2 0,2-9-16 15,-1-2-8-15,-1-1-2 0,0-4-1 16,-1-6-2-16,2-3 4 0,1-5-5 15,-1-8 0-15,4-6-9 0,-1-7-21 16,0-3-22-16,2-1-12 0,0 0-49 16,2-3-120-16,1-7-117 0</inkml:trace>
  <inkml:trace contextRef="#ctx0" brushRef="#br0" timeOffset="752.38">5116 3369 454 0,'0'0'240'0,"0"0"-159"0,0 0-12 16,0 0 42-16,0 0-50 0,-20-33-9 15,20 28-12-15,3 4-10 0,3 1-16 16,2 0 3-16,4 4 22 0,3 4 7 16,1 1-2-16,6 6-8 0,2-1-5 15,4 4-8-15,1 0-10 0,2 0-10 16,1 2-1-16,4 0 0 0,-2-4-2 15,-4-1 0-15,0-2-6 0,-5-3-32 16,0 0-8-16,-3-3-35 0,7-2-55 16,-9-2-122-16,-4-3-81 0</inkml:trace>
  <inkml:trace contextRef="#ctx0" brushRef="#br0" timeOffset="1024.84">5692 3317 607 0,'0'0'188'0,"0"0"-130"15,0 0-5-15,0 0 20 0,0 0-14 16,-19 39 16-16,6-14 8 0,-7 13-11 16,-10 12-9-16,-4 13 1 0,-2 5-12 15,6-5-16-15,4-5-11 0,5-8-10 16,3 1-12-16,-2 0 2 0,4-2-4 15,0-3 3-15,5-5-4 0,0 0-16 16,6-12-24-16,3-6-8 0,1-9-21 16,4 0-36-16,1-5-95 0,3-3-213 15</inkml:trace>
  <inkml:trace contextRef="#ctx0" brushRef="#br0" timeOffset="1393.1">6088 3420 825 0,'0'0'80'0,"0"0"-39"15,0 0 77-15,0 0-46 0,0 0-50 16,0 0-6-16,12-24 7 0,-10 27-13 16,-1 7 1-16,0 3 17 0,-1 7 20 15,0 12 6-15,-1 11-6 0,-2 13-16 16,-1 2-5-16,1-2-14 0,2-5-6 15,1-8-7-15,1-1 0 0,2-2-7 16,0-2-36-16,-2-1-8 0,0-8-14 16,1-5-36-16,-2-2-50 0,0-8-80 15,0-4-83-15</inkml:trace>
  <inkml:trace contextRef="#ctx0" brushRef="#br0" timeOffset="1761.24">6056 3559 700 0,'0'0'91'0,"0"0"-10"16,7-45 85-16,-1 26-94 0,2-1-45 15,3 0 9-15,1 0 3 0,2 2-12 16,3 0-1-16,1 3 9 0,0 0-5 15,3 3-2-15,0 4-6 0,1 1-4 16,1 3-5-16,0 3-7 0,1 1-3 16,-1 6-2-16,0 1 6 0,-1 2-2 15,-2 3 5-15,-2 5 2 0,-2 1 5 16,-3 3 3-16,-3 0-7 16,-3 0-2-16,-4 5-5 0,-3-2-4 15,-8 2 5-15,-4-1-3 0,-5-2-2 0,-4-2 1 16,-5-3-3-16,-2-1-5 0,0-4-31 15,-3-4-4-15,1-2-15 0,0-3-28 16,1-1-53 0,0-3-68-16,7-4-84 0,5 0-168 0</inkml:trace>
  <inkml:trace contextRef="#ctx0" brushRef="#br0" timeOffset="2065.19">6671 3491 168 0,'0'0'880'0,"0"0"-791"16,0 0 12-16,0 0-10 0,0 0-69 15,0 0-18-15,0-25-1 0,0 22 1 16,3 2-3-16,-1 1-1 0,1 1 3 15,0 5 7-15,1 3 6 0,-1 4-1 16,0 5-2-16,-2 3-5 0,-1 3-2 16,0 3 2-16,-1 3-4 0,-2 0-1 15,0-1-3-15,2-1 0 0,0-3 0 16,1 0-1-16,1-4-16 0,2-1-23 16,0-4-17-16,1-4-24 0,2-8-42 15,0-2-110-15,-1-3-135 0</inkml:trace>
  <inkml:trace contextRef="#ctx0" brushRef="#br0" timeOffset="2225.55">6833 3303 1208 0,'0'0'77'0,"0"0"-2"16,0 0-7-16,3-37-61 0,-3 27-7 15,0 0-35-15,0 2-43 0,0 1-17 16,0 0-5-16,3 0 13 0,6 2-23 15,2 2-44-15,0-1-101 0</inkml:trace>
  <inkml:trace contextRef="#ctx0" brushRef="#br0" timeOffset="2625.35">7348 3431 774 0,'0'0'76'0,"0"0"3"16,0 0 9-16,0 0-61 0,0 0-9 15,0 0 17-15,0 0 3 0,20-29 2 16,-25 26 2-16,-1 2 3 0,-4-2-5 15,-4 3-15-15,-3 0-12 0,-2 4-5 16,-4 4-6-16,-1 4-2 0,-3 3 2 16,0 3-1-16,0 5-1 0,0 1 0 31,2 2 0-31,3 1 0 0,4-3 0 16,2 2 1-16,5-4-1 0,4-1 0 15,5-2 2-15,2-3 17 0,6 0 33 16,6-4-20-16,7-2-24 0,4-4-5 15,11-6-3-15,9-2-5 0,11-6-42 16,3-1-26-16,0-3-18 0,-4 1-19 16,-15 3-109-16,-5 1-143 0</inkml:trace>
  <inkml:trace contextRef="#ctx0" brushRef="#br0" timeOffset="3281.48">8039 3600 355 0,'0'0'327'0,"0"0"-263"0,0 0 42 16,0 0-36-16,0 0-48 0,17-39 4 15,-15 31 2-15,-1 1 14 0,0-1 18 16,0 1 8-16,0 0 6 0,-1 0-13 16,0-1-11-16,0-2-15 0,-2 3-14 15,-3 0-10-15,-1 0-7 0,-2 3-1 16,-3-2 1-16,-3 4-1 0,-2 0-3 16,-2 2 1-16,-2 7 0 0,-1 3-2 15,-2 4 0-15,-1 2 0 0,2 3 1 16,-1 1 0-16,1 3 0 0,3 0 0 15,2 2 0-15,5-1 0 0,2-1 0 16,5-2 0-16,3 2 0 0,2-6-1 16,3 0 0-16,3-2 1 0,4-6 15 15,0-3-5-15,2-2-5 0,2-4 4 16,0-2-1-16,3-5 8 0,-1-1 6 16,1-6-4-16,0 0-2 0,3-5-12 15,-3-1 1-15,0-3-5 0,0 0 0 16,-2-1 0-16,-1 1 0 0,-2 2-3 15,-3 5-6-15,0-1-1 0,-2 6-2 16,-3 3-6-16,-2 2-5 0,-2 3-3 16,0 3-9-16,-5 3 6 0,-1 5 22 15,-3 5 4-15,-1 4 2 0,1 3 0 16,-2 2 0-16,3 2 1 0,1-2 0 16,2 0 0-16,3-1 1 0,1-1-2 31,1-2 1-31,4-1 0 0,3-3 3 15,5-2 0-15,3-2 1 0,5-5 6 16,2-4-6-16,5-1-4 0,7-6-14 16,7-5-18-16,3-6-30 0,-5-2-27 15,-10 1-22-15,-2-8-91 0,-11 6-91 16,-2-3-228-16</inkml:trace>
  <inkml:trace contextRef="#ctx0" brushRef="#br0" timeOffset="3553.55">8434 3071 598 0,'0'0'309'0,"7"-32"-198"0,-2 12 52 15,0-3-76-15,1 4-57 0,-2-1-10 16,1 6-8-16,0-1 0 0,-3 4 13 16,1 4 14-16,-2 6 5 0,-1 1-17 15,0 8-27-15,0 10-2 0,-6 13 2 16,-4 12 6-16,-3 14-2 0,-1 5-4 15,1-2 0-15,4-7 3 0,1-6-3 16,2-1 3-16,1-2-3 0,2-3 0 16,3 1 0-16,0-8 0 0,5-6 2 15,-1-9-2-15,1-6-8 0,2-1-58 16,10-1-49-16,-1-1-112 0,1-5-231 16</inkml:trace>
  <inkml:trace contextRef="#ctx0" brushRef="#br0" timeOffset="4352.54">10396 2974 616 0,'0'0'40'0,"0"0"-7"0,12-35 50 0,-8 20-14 0,0 0-6 15,0 0-11-15,-2-2-1 0,2 2 8 16,-1 1-29-16,-1 1 11 0,-2 2-38 16,0 3 5-16,0-1 0 0,-2 4 28 15,-3 1-33-15,-2 4-2 0,-1 0-1 16,-3 4-4-16,-4 6 4 0,-4 6 2 15,-4 9 10-15,-7 16 5 0,-8 17 20 16,-5 21-1-16,2 9 16 0,6 2-15 16,6-6-23-16,4-6-2 0,4 0-2 15,0 3-1-15,-1-6 10 0,0-5-9 16,6-2-4-16,0-5-4 0,2-2-1 16,3-5 2-16,3-6-3 0,3-7 0 15,4-3-19-15,1-11-18 0,0-11-10 16,2-7-18-16,1-7-36 0,3-8-47 15,-1-2-138-15,0-4-92 0</inkml:trace>
  <inkml:trace contextRef="#ctx0" brushRef="#br0" timeOffset="4576.18">9872 3564 1109 0,'0'0'70'16,"0"0"-33"-16,0 0 54 0,42-39-62 15,-8 24-13-15,15-5 8 0,12-1-1 16,4 0-18-16,-2 1-5 0,-1 5-4 16,-4 2-44-16,4 4-28 0,1-4-56 31,-15 6-116-31,-8 0-118 0</inkml:trace>
  <inkml:trace contextRef="#ctx0" brushRef="#br0" timeOffset="5006.66">10633 3491 321 0,'0'0'698'0,"0"0"-618"15,0 0-8-15,0 0 18 0,-1-35-63 16,11 19-20-16,4-3 5 0,4-2 0 16,3 1-3-16,4-1 3 15,2 1 1-15,2 4 0 0,1 0-6 0,-1 4 1 16,1 4-8-16,-1 1 1 0,-1 2-1 16,0 4 0-16,-3 1 0 0,-1 7-1 15,-2 5-2-15,-3 2-1 0,1 6-1 16,-4 1-5-16,-4 2 1 0,-3 0 4 15,-6 3-2-15,-3 0 1 0,-3-1-6 16,-6 0 3-16,-4-2 1 0,-4-2 1 16,-4-2 6-16,1-5 1 0,-3-5 1 15,2-3 1-15,2-4-1 0,1-2 11 16,4-3 10-16,1-6 2 0,4-3 6 16,5-4 2-16,4-2-1 0,1 0-15 15,9-3-7-15,4 1-1 16,5-3-4-16,8 1-4 0,8-4 0 0,13-2 0 15,11-2-2-15,3 3 0 0,-2 5-39 16,-8 7-25-16,-5 3-19 0,-4 2-55 16,-8 2-111-16,-8 3-87 0</inkml:trace>
  <inkml:trace contextRef="#ctx0" brushRef="#br0" timeOffset="14553.57">11973 3448 599 0,'0'0'43'0,"0"0"-8"0,0 0 6 0,0 0 18 15,36-34 0-15,-31 28-16 0,1 0 23 16,-1-1-7-16,0-1 10 0,-2-1-7 16,0 2-8-16,-2-2 1 0,-1-2-18 15,0 4-6-15,-2-1-2 0,-2 0-24 16,-4 2-3-16,-1 1 1 0,-3 4-3 16,-2 1-3-16,-4 0-3 0,-1 5 6 31,-3 4 4-31,-2 6 0 0,-3 4 0 15,-1 2 1-15,0 5-2 0,0-2-1 16,2 4 2-16,2 0-4 0,4-2 0 16,3-4 0-16,5 1 0 0,2-3-1 15,6-1 1-15,2-4-1 0,2-1 0 16,4-2 1-16,4-3 7 0,1-2-1 16,3-3 3-16,4-3 0 0,3-1 9 15,0-7-2-15,3-4-6 0,2-3-3 16,1-3-1-16,0-4-1 0,0-3-3 15,1 0-2-15,-1 0 0 0,-1-1 1 16,1 3 2-16,-3-2-3 0,-3 5 0 16,0 1 1-16,-5 1 0 0,-2 3-1 15,-3 3 0-15,-4 3 0 0,-1 2 2 16,-2 2-2-16,-2 2 0 16,0 2-9-16,-4 6-5 0,-3 4 12 0,0 3 2 15,-2 6 1-15,-2 1-1 0,3 4 0 16,0 0 2-16,0 1 0 0,4 1-2 15,1-3 3-15,3 0 0 0,1-3-2 16,5-1 1-16,2-2 2 0,0-2 2 16,1-4 1-16,4-2 1 0,-2-4 6 15,2-2 3-15,2-3-1 0,1-4 1 16,2-5-7-16,2-4-5 0,1-4-1 16,-2-2-2-16,4-5-2 0,1 0 3 15,-3-4-3-15,4-1 1 0,2 2-1 16,-3 1 0-16,1 0-2 0,-2 2 0 15,0 2-7-15,-2 4 1 0,-4 4 0 16,0 5-3-16,-5 2-6 0,-2 5 1 16,-2 2-2-16,-3 4-5 0,-2 6 9 15,0 5 9-15,-2 5 2 0,0 4 3 16,-1 9 0-16,0-3 0 0,0 2 0 16,-1-2 0-16,1-3 0 0,0 1 0 15,0-1 0-15,0-4 1 0,0-2 0 16,0-5 1-16,0-4-2 0,2-3 0 15,0-4 0-15,0-3 6 0,2-2-1 16,-2-5 9-16,4-6-6 0,-1-5-7 16,3-3 2-16,3-2 0 0,0 0-2 15,2-1 1-15,4-2-2 0,2 0 1 16,0 3 0-16,3-2-1 0,0 3 0 16,-1 1-1-16,-1 3-2 0,0 2 3 31,-2 4-7-31,0 1-3 0,-3 1 3 15,-1 3 1-15,-1 2 0 0,-3 3-1 16,-1 6-4-16,-1 4 3 0,0 8 1 16,-5 4 6-16,0 3-1 0,-3 3 2 15,0 2 1-15,-2-1 0 0,-2 3 2 16,-1-3-1-16,-1-1-1 0,1-2 0 16,0-3 2-16,-2-2-2 0,5-7-1 15,-1-2 3-15,2-6-3 0,1-3 4 16,0-3 5-16,1-5 3 0,3-3-7 15,4-5-1-15,0-2-4 0,0-4 1 16,0-3 1-16,6-2 1 0,-1-3 7 16,4-2-3-16,3 1-4 0,3 1-1 15,0-1-2-15,3 2 0 0,2 2 0 16,0 1-3-16,-1 2 1 0,-1 4-3 16,-1 2-5-16,-1 2 7 0,1 2 3 15,-6 2-1-15,0 3 1 0,0 0-3 16,-3 5 3-16,-2 1-4 0,-2 5-3 15,-3 4-9-15,-2 5 0 0,-2 6 6 16,-5 5 5-16,0 2 2 0,-8 7 1 16,2-3 2-16,0 0 0 0,1 0 0 15,3-6-21-15,0 3-37 0,2-1-44 16,0-2-5-16,5 1-77 0,-1-4-64 16,2-7-58-16</inkml:trace>
  <inkml:trace contextRef="#ctx0" brushRef="#br0" timeOffset="14937.5">13687 3438 571 0,'9'-8'76'0,"1"-1"-38"0,0 0 62 15,5-5-45-15,-5 0-43 0,3 1-1 16,-1-1 19-16,-3 1-8 0,-1-1 23 16,-3 4 21-16,-2-1-16 0,-3 2-8 15,-3 2-6-15,-6 2-14 16,-4 2-15-16,-4 0-5 0,-4 3 1 0,-3 6-2 16,-4 2 3-16,-2 5 5 0,0 5 5 15,-2 1-3-15,4 4-1 0,-1 2 4 16,3 1 18-16,5 2 14 0,2 0 14 15,3-2-5-15,7-2-11 0,4 0-6 32,5-2-18-32,5-3 0 0,6-2-5 15,3-4-5-15,3-4-6 0,4-4 0 16,6-3-4-16,6-2 0 0,8-7-32 16,6-2-16-16,4-3-41 0,-4-1-42 15,-12 4-51-15,-9 0-210 0</inkml:trace>
  <inkml:trace contextRef="#ctx0" brushRef="#br0" timeOffset="15638.3">14219 3275 794 0,'0'0'37'0,"0"0"-25"0,0 0 67 0,38-37-45 15,-31 30-30-15,-1 0-2 0,0 3 2 16,-6 1-4-16,0 3-4 0,-3 2-29 16,-3 4 33-16,-2 6 9 0,0 4 0 15,-6 5 25-15,1 5 17 0,-1 8 2 16,0 9-10-16,4 1-8 16,1-3-15-16,9-10-14 0,0-10-2 15,3-4 4-15,4 1 3 0,2 0 13 16,2 2 6-16,3-6-4 0,-3-6-1 15,3-1 0-15,-1-6 0 0,4-1-5 16,-4 0 3-16,0-6 3 16,4-3 4-16,-4-3-15 0,1-1-7 0,2-2-4 0,1-1-3 15,-1 0 1-15,1-1-2 0,0-1 0 16,1 1 0-16,-1 1 1 0,-2 0-1 16,2 4-4-16,-1 1-5 0,1 4-2 15,-4 3-4-15,1 4-6 0,-3 0 7 16,-3 7 3-16,3 6-1 0,-3 3 8 15,0 5 3-15,0 1 1 0,1 3 0 16,-1-3-1-16,2 1 1 0,2-3 3 16,-3 0-1-16,3-4 0 0,2-1 0 15,-1-3 1-15,2-5 16 0,-5-5 9 16,3-2 0-16,-1-3 10 0,-1-5 1 16,3-6-10-16,-3-3-3 0,-1-6-4 15,4-9-6-15,0-10-11 0,2-11-3 16,0-3-2-16,-2 6-2 0,-3 14-22 15,-1 12 2-15,-4 9-16 0,2 1-32 16,0 0-36-16,9-4-80 0,-4 1-104 16,1 5-66-16</inkml:trace>
  <inkml:trace contextRef="#ctx0" brushRef="#br0" timeOffset="16068.87">15278 3404 646 0,'0'0'111'0,"0"0"-11"0,0 0 47 0,0 0-60 0,30-43-40 15,-22 30-2-15,-3 1 2 0,1-1-29 16,-3 1-3-16,0-1 3 0,-1 1-5 15,-2-1 3-15,0 1-4 0,0 2-11 16,-2 0-1-16,-1 1-1 0,-2 2-1 16,-2 5-1-16,-1-2-3 0,-2 4 3 15,-2 2 3-15,-3 7 0 0,-2 4 0 16,-2 5 0-16,0 7 0 0,-6 6 0 16,7 1-4-16,-1-1 4 0,5 2 4 15,3-4-4-15,5 3 0 0,2-3 1 16,4-2 0-16,2-3 1 0,6-4 0 15,4-3-2-15,3-3 1 0,4-6 3 16,0-4 1-16,5-4 6 0,-1-4 6 16,1-5 4-16,-3-4 4 0,1-4-7 15,-2-3-12-15,-4-3-2 0,-2-2-4 16,-1 1-5-16,-5 0-20 0,1 3 4 16,-4 4-28-16,-4 2-31 0,-2-3-56 15,-4 5-150-15,-4 3-180 0</inkml:trace>
  <inkml:trace contextRef="#ctx0" brushRef="#br0" timeOffset="16533.43">15370 3357 668 0,'0'0'133'16,"0"0"-92"-16,0 0 60 0,45-46-53 15,-30 30-29-15,2-1-3 0,-1 2 2 16,1-2 10-16,-1 2 31 0,1 1 5 16,1 0-26-16,-1 0-10 0,-1 3-11 15,0 2-4-15,-2 2-2 0,0 2-2 16,-1 4 0-16,-1 1-5 0,1 6-2 16,-2 5 1-16,2 3-2 0,-5 2-1 15,0 5 6-15,-1 1-3 0,-2 6 5 16,-2 0-2-16,-1 7 2 0,-2-3 0 15,0-1-1-15,-5 3-4 0,-1-9 1 32,-3 4-4-32,-1-3 1 0,-4-2 0 15,1-3-1-15,-1-6 2 0,-4-2-4 16,4-5 8-16,0-4-3 0,1-4 1 16,1-3 0-16,4-4 0 0,5-2 3 15,1-5 0-15,2-6 10 0,2-2 4 16,4-3-5-16,5-2-8 0,6-2 0 15,4-1-4-15,9-5-2 0,0 6-2 16,11-4 1-16,8 1-2 0,5 5-5 16,6 0-24-16,-5 7-6 0,-12 6 9 15,-13 5-38-15,-1-3-89 0,-11 6-70 16,-3-2-123-16</inkml:trace>
  <inkml:trace contextRef="#ctx0" brushRef="#br0" timeOffset="16885.65">16281 2769 969 0,'0'0'156'0,"21"-35"-59"0,-7 15 55 0,2-1-95 0,1-1-52 16,-1 2 1-16,0 3-6 0,0 2 2 16,-4 3-1-16,-2 1-1 0,-2 3 0 15,-2 5-1-15,-3 3-1 0,0 2-5 16,-3 7-5-16,0 8 9 16,-6 14 2-16,-5 17-3 0,-8 16 2 0,-5 12 0 15,-4 2 2-15,3 0 2 0,4-9 0 16,0 2-2-16,1-3 0 0,2 0-13 15,-2 2-36-15,0-5-11 0,0 2-22 16,3-8-56-16,4-4-55 0,1-14-67 16,7-12-167-16</inkml:trace>
  <inkml:trace contextRef="#ctx0" brushRef="#br0" timeOffset="17317.5">16627 3077 294 0,'0'0'709'0,"0"0"-664"16,0 0-25-16,38-14 13 0,-33 12-26 15,-5 2-5-15,0 0-2 0,-5 2-16 16,-3 4 15-16,-9 2 2 0,-5 2 14 16,-10 7-7-16,-9 6 6 0,-8 6-10 15,-3 4 10-15,5-1 1 0,14-7-3 16,12-3 12-16,7-4 14 0,4-3-11 15,2 7 3-15,1 1 1 0,2 3 0 16,5 1-3-16,9-3 8 0,5-1 5 16,7-2-3-16,3-2-5 0,10-2-2 15,9-2-3-15,6-2-12 0,0-4-10 16,-2-3-4-16,-5 1-1 0,-8-6-1 16,-4 0-48-16,0-1-73 0,-6 0-172 15,-8-2-354-15</inkml:trace>
  <inkml:trace contextRef="#ctx0" brushRef="#br0" timeOffset="21397.49">7815 5671 208 0,'0'0'177'0,"0"0"-93"0,0 0-26 0,0 0-10 15,10-17-10-15,-7 12-22 0,0-2 26 16,0 4 5-16,-1-2 0 0,1-1 14 16,-1 1-15-16,0-1 2 0,0-1 0 15,-1 1-11-15,1 0-19 0,-2-2 52 16,0 2-14-16,1-1-19 0,-1 2 5 15,0 3-12-15,0-4-11 0,0 1-8 16,1 1 2-16,1-1-4 0,2 3 0 16,2 0-2-16,4 2-5 0,2 3 1 15,5 5 13-15,4 5 0 0,5 3 5 16,8 11 4-16,12 8-3 0,8 6 2 16,5 2 0-16,-5 3-4 0,-6-8-2 15,-7-4-7-15,-3 1-5 0,-1-5 2 16,-7-4-7-16,-6-6 1 0,-4-3-2 15,-3-2-1-15,4 2-1 0,2 0-28 16,3 2-25-16,-5-3-11 0,0-1-57 16,3-1-65-16,-7-3-117 15,-3-5-160-15</inkml:trace>
  <inkml:trace contextRef="#ctx0" brushRef="#br0" timeOffset="21736.66">8891 5610 989 0,'0'0'62'0,"0"0"11"0,0 0-15 0,0 0-34 0,-43 49 0 0,22-11 18 16,-8 19 10-16,-5 18-19 0,-5 7 14 31,6-2-4-31,2-5-7 0,2-6 15 16,-1 1-16-16,-2 2-4 0,3-3-9 16,4-5-18-16,2-3 6 0,6-5-9 15,4-6 0-15,2-7 0 0,5-7-1 16,1-9-12-16,2-6-15 0,2-8-24 15,-1-4-32-15,2 3-74 0,0-3-90 16,0 0-226-16</inkml:trace>
  <inkml:trace contextRef="#ctx0" brushRef="#br0" timeOffset="24935.96">15774 5543 209 0,'0'0'270'0,"2"-1"-191"0,-2 0-37 16,1 0 18-16,1-1-23 0,-2 0-19 16,2 0-2-16,-1 0 3 0,2-1 6 15,0 2 3-15,-1-3 10 0,1 1-3 16,0 2-6-16,-1-3 1 0,1 1-1 15,-1-1 11-15,-1 1-3 0,-1 1-5 16,0-2-5-16,0 0-1 0,0 1 1 16,0-1 4-16,0 1-6 0,0 2-8 15,0-2 3-15,2 3-1 0,-2 0-6 16,3 2-13 0,0 4 0-16,5 4 5 0,0 5 14 15,3 5 8-15,8 10-7 0,8 12-4 0,9 13 0 0,4 7-2 16,7-1 10-16,-3-4 1 0,0-7 4 15,-1-1-2-15,4-2-18 0,1-5 1 16,-1-2-9-16,-1-4 4 0,-2-3-5 16,-3-1 3-1,-4-7-2-15,-7-4-1 16,-8-4-14-16,-6-8-29 0,-2 2-38 16,0-2-60-16,7 4-66 0,-7-4-167 15</inkml:trace>
  <inkml:trace contextRef="#ctx0" brushRef="#br0" timeOffset="25368.06">16520 5516 721 0,'0'0'219'0,"0"0"-142"0,0 0-25 0,0 0-3 0,-5 19-9 16,-9 2 10-16,-15 15 26 0,-16 17-7 16,-17 15-3-16,-6 4-9 0,2-2 5 15,6-10-15-15,9-8-19 0,4-2 0 16,1-7-10-16,2-3 1 0,4-2-3 16,-1-3 4-16,5-3-13 0,9-3-4 15,4-10-1-15,8-4 0 0,0-6-2 16,3 3-26-16,-2-2-20 0,0 1-19 15,4-3-37-15,2-5-53 0,-1-2-152 16,4-1-372-16</inkml:trace>
  <inkml:trace contextRef="#ctx0" brushRef="#br0" timeOffset="46949.13">22654 5745 82 0,'0'-1'43'0,"1"-3"24"0,-1 2-2 16,0 0-1-16,1 1 7 0,-1 0-11 16,1-1-20-16,0 1-9 0,0 1-4 15,1-3-4-15,0 0-4 0,1 0-2 16,0-2 9-16,0 1-2 0,1 0 7 16,-1-1 10-16,2 1 0 0,-1 1-5 15,0-4 1-15,-1 2-4 0,0 1 1 16,0-2-5-16,1 4-3 0,-1-3-4 15,-1 1-5-15,2 0-3 0,-2-2 2 16,1 0 3-16,-2 0 6 0,2 2-2 16,-1-2 2-16,0 1-7 0,-1-1 2 15,1 2-5-15,0-3 7 0,1 1-5 16,0 0-3-16,-1-2-3 0,1 2 1 16,1-2 3-16,-2 2 3 0,1-3 2 15,0 1-2-15,0 1 7 0,0 0-5 16,0 0-8-16,-1-1 1 0,0 2-7 15,0-1-1-15,0 1 1 0,-1 1-2 32,0 0 2-32,-1 3-1 0,0 1 1 15,0 1-3-15,-1 0 10 0,-2 1-13 16,-2 6 1-16,-2 2 1 0,-2 4 4 16,-3 5-5-16,0 3 3 0,-2 2-2 15,2 4 0-15,0 3-2 0,0 6 1 16,0 10 0-16,1 6-1 0,1 4 2 15,6-5 2-15,4-5 5 0,0-4 1 16,4-7 2-16,2-1-3 0,0-7-3 16,0-7 3-16,1 1 2 0,2 1-10 15,4 3 2-15,1 2-3 0,2-3 1 16,2-2 1-16,1-5 1 0,-1-3-2 16,4-1-1-16,-1-5 6 0,1-2-3 15,-2-5 0-15,2-1 4 0,1-3-5 16,-2-4 4-16,1-4-5 0,-1 0 1 15,0-5-1-15,-1-1 1 0,0-4-1 16,-2-1 0-16,-1-4 0 0,-3-2 0 16,2-6-1-16,-4 2 1 0,-1-3 1 15,0-5-4-15,-1-5 3 0,4-8-2 16,0-3 1-16,-1 9-1 0,-4 8-21 16,-2 8 20-16,-2 8 2 0,-1 4 0 15,0 1 0-15,-1-3 2 0,0 0-1 16,-1-4 2-16,0 6 4 0,-1 2 0 15,-1 3-2-15,0 1-1 0,0 6 0 16,0 0 2-16,-1 4-1 0,0 2-5 16,-1 1 0-16,0 5 0 0,-1 8-3 15,0 7 3-15,-3 14 4 0,2 15 5 16,1 11-5-16,0 8 5 0,3-1 4 16,0-9 0-16,0-7 0 0,3-3-1 15,3-5-3-15,2-4 1 0,0-9-2 16,0-4 4-16,0-10-2 0,1 0-1 15,4 2-1-15,2 0-1 0,2-1 1 16,1-6-2-16,0-2 1 0,5-6 3 16,0 1-2-1,2-4-3-15,1 0-1 0,2-5-2 0,1 1-1 0,0-2-1 16,0-1-3-16,2-4-23 0,0 3-17 16,0-1-13-16,-1-3-29 0,12-6-73 15,-10 5-112-15,-1-3-285 0</inkml:trace>
  <inkml:trace contextRef="#ctx0" brushRef="#br0" timeOffset="74122.37">6183 8140 280 0,'2'-4'101'0,"-1"0"-63"0,1-2 19 0,-1-1 17 0,1 1-27 16,-1 0-10-16,-1 1 34 0,0 0-32 16,0 0-1-16,0-1 22 0,-3 1 1 15,2 1-14-15,-2-2-13 0,0 3-1 16,0-1-6-16,0-1-3 0,-2 2-7 15,1 0 0-15,1 0-5 0,-1 0 0 16,-1-1 0-16,0 0 1 0,-2-2 4 16,0 1-1-16,1-1 2 0,-1 0-5 15,-2-1 1-15,-1 2-2 0,0-2-2 16,0 2-7-16,-3-1 4 0,0 3-4 16,-2 1 1-16,2 0-3 0,-3 2 0 15,0 0 1-15,-1 2-2 0,-1 3 1 16,0 2 2-16,0 2-2 0,1 3 1 15,0 2-1-15,1 3 0 0,1 2 0 16,1 2 0-16,1 1-1 0,2 3-2 16,3-1 2-16,1 2 2 0,2 1-1 15,2 0 0-15,3 0 0 0,2 0-1 16,5-1 0-16,2-2 5 0,2-1-3 16,4-2 1-16,0-4-3 0,2 2 2 15,1-4-1-15,1-3 0 0,0-3 3 16,-1-2 13-16,2-7-1 15,-2 0 8-15,-1-7-8 0,0-7-8 0,-2-3 0 16,-3-7 6-16,1-7 9 0,-5-19-4 16,-3-19 3-16,-2-13-12 0,-3-8-7 15,-1 4-1-15,0 9-1 0,1 7 2 16,0 10-3-16,2 10 2 0,-2 7 0 16,0 4 4-16,-2 5-3 0,-1 8-3 15,0 6-2-15,1 7-25 0,1 3-7 16,0-1-17-16,0 2-6 0,0 0-57 15,2 8-82-15,2 1-119 0,1 0-178 16</inkml:trace>
  <inkml:trace contextRef="#ctx0" brushRef="#br0" timeOffset="74650.03">6346 8196 394 0,'0'0'227'0,"0"0"-118"0,6 13 44 0,1-8-70 0,3 0-37 16,1-2-7-16,3 0-6 0,-1-3 5 15,2 1-4-15,-1-1-20 0,0 0 43 16,1-1-26-16,0-2-3 0,-1-2-1 16,0-3-5-16,-1 0-8 0,0-3-5 15,-1 0-3-15,1-1-3 0,-2-2-3 16,2-1 2-16,-4-3-1 0,0 0-1 16,-2-1-1-16,-2-1 0 0,-2 0-5 15,-3 1-1-15,0-1-2 0,-5 2 0 16,-5 3-6-16,-2 2-8 0,-5 2-3 15,-2 4-1-15,-5 5 14 0,-3 2 13 16,-3 9 1-16,1 7 8 0,-7 9-9 16,-2 14 3-16,-1 8 0 0,2 5 1 15,10-3 12-15,10-4 0 0,7-7-11 16,3-1 5-16,3-3 2 0,3-5 5 16,1-5-6-16,2-7 5 0,7-1 1 15,1 3 4-15,4 1 4 0,7 1 2 16,5-6-7-16,8-1-10 0,9-7-6 15,10-7 4-15,2-8-7 0,-4-6-1 16,-6-5-18-16,-8-1-28 0,-1-1-28 16,-2 0-42-16,-1 0-65 0,-9 5-103 15,-6 2-120-15</inkml:trace>
  <inkml:trace contextRef="#ctx0" brushRef="#br0" timeOffset="74954.75">6988 8128 905 0,'0'0'94'0,"0"0"18"0,0 0 20 0,0 0-85 0,10-26-26 31,-10 26-5-31,0 7-15 0,0 8-1 16,0 3 11-16,-4 15 25 0,-2 12 9 16,-3 13 0-16,-1 6-9 0,3-3-10 15,-1-2-19-15,1-5-5 0,0 1-1 16,1-1-2-16,1 4-38 0,1-5-12 16,1 0-18-16,2-3-33 0,-1-6-41 15,-1-2-32-15,0-14-91 0,0-9-140 16</inkml:trace>
  <inkml:trace contextRef="#ctx0" brushRef="#br0" timeOffset="75386.27">6908 8307 491 0,'0'0'297'0,"14"-40"-206"0,-5 15 56 16,1-4-50-16,2 0-41 0,-1-1-11 16,0 3 8-16,2-1-39 0,-3 3 23 15,-1 1 3-15,0 2 7 0,-1 2 9 16,0 4 1-16,2 1-26 0,-1 3-9 16,1 4 8-16,3 0-19 0,-1 2-5 15,3 1-1-15,1 1-4 0,1 3-1 16,-1 1 0-16,3 6-3 0,-1 4 3 15,2 1 5-15,2 5-5 0,-2 2 1 16,1 2-1-16,-2 5 4 0,-3 0-4 16,0 3-1-16,-3-1-1 0,-1 0 2 15,-5 2 0-15,-2-1 7 0,-3-1-2 16,-3 0-3-16,-6-1-2 0,-6-1 4 16,-4-1-1-16,-5-4-1 0,-4-1 1 15,-7-2-3-15,-9-1 4 0,-7-3-4 16,0-4-5-16,4-4-17 0,11-3-4 15,13-2-17-15,5 0-16 0,3 0-18 16,1-5-30-16,1-4-78 0,2 1-115 16,6-3-238-16</inkml:trace>
  <inkml:trace contextRef="#ctx0" brushRef="#br0" timeOffset="75546.27">7543 8347 1302 0,'0'0'149'32,"0"0"-62"-32,0 0 12 0,0 0-97 15,0 0-2-15,0-14-32 0,2 7-59 16,1-2-58-16,7-2-75 0,2 1-30 16,-1 2-98-16</inkml:trace>
  <inkml:trace contextRef="#ctx0" brushRef="#br0" timeOffset="76166.73">8347 8154 515 0,'0'0'128'0,"0"0"-30"0,0 0 39 0,0 0-62 16,21-39-32-16,-15 31-9 0,0 2 5 0,0 1-13 15,1 1-10-15,-1 4 4 16,1 0-2-16,-2 7 7 0,0 5 4 15,-1 4 6-15,2 6-5 0,-1 4 1 16,1 0-7-16,1 4-15 0,2-1-6 16,2 1 0-16,1 0 0 15,1-4 1-15,0-1-4 0,4-3 3 16,-2-2 1-16,2-4 23 0,-1-3 17 0,-2-7-1 0,2-5 0 16,-2-2-5-16,1-9-5 0,0-6-10 15,-2-6-7-15,0-8 3 0,3-18-10 16,-2-15-4-16,1-4-5 0,-2 2 2 15,1 12-4-15,-2 14-5 0,1 8 2 16,-3 10-10-16,-2 5-15 0,0 5-24 16,3 0-27-16,1-1-31 0,3 3-4 15,9 1-93-15,-2 3-162 16</inkml:trace>
  <inkml:trace contextRef="#ctx0" brushRef="#br0" timeOffset="76805.03">9212 8124 561 0,'0'0'80'31,"0"0"47"-31,0 0-9 0,0 0-53 15,0 0-12-15,25-29 2 0,-21 22-1 16,0 0 1-16,1 0 0 0,1 0 7 16,-3 1-12-16,1 1-10 0,-2 0-1 15,0 2-2-15,-1-2-9 0,-1 1-9 16,0-2-14-16,0 1-5 0,-3-1-6 16,-3 2 1-16,-2 0 4 0,-3 3-2 15,-2 1 3-15,-6 1-3 0,-2 9 2 16,-2 2 1-16,-2 6-1 0,-2 2 0 15,0 4-1-15,2 3-16 0,1-1-16 16,4 4 11-16,2-2 11 0,5 2 9 16,1-2 3-16,5-1 3 0,3-1-1 15,4-3 0-15,0-2 0 0,6-3 3 16,2-3-3-16,3-5 7 0,1-3-2 16,3-2 3-16,1-5 0 0,3 0 0 15,0-7 0-15,4-4 3 0,1 2 4 16,0-7-4-16,-2-2-8 0,4-1-4 15,-2-2 2-15,0-2-3 0,-2 0-3 16,-1 0-5-16,-1 1-4 0,-3 2 4 16,-2 2 0-16,-4 4-5 0,0 0 1 15,-4 2-1-15,-2 5 4 0,-3 1-7 16,-1 5 4-16,-1 1-11 0,-1 0-29 16,-3 7 19-16,-3 2 28 0,-2 4 5 15,2 4 2-15,-1 3-2 0,1 3 0 16,2-1 0-16,-2 6 2 0,4-2-2 15,2 0 0-15,1-1 5 0,3 0-5 16,6-2 8-16,1-1-1 0,3-1-1 16,4-4-2-16,2-1-3 0,0-3-1 15,3-4-3-15,2-5-36 0,-1-1-54 16,7-10-55-16,-4-1-124 0,-4-5-92 0</inkml:trace>
  <inkml:trace contextRef="#ctx0" brushRef="#br0" timeOffset="77302.25">9611 8027 657 0,'0'0'108'0,"0"0"-28"0,21-29 50 0,-10 17-104 16,0 0-21-16,2 2 0 0,-1 0-1 31,1 1-3-31,1 2 3 0,-1 2 32 16,1 1 14-16,-1 4 4 0,3 0-12 16,-2 1-13-16,1 5-10 0,-1 1-6 15,0 2-7-15,-1 4-2 0,0 3 6 16,-3 4 3-16,1 3 9 0,0 3-1 15,-5 3-11-15,2 5 0 0,-3-1-6 16,-2-2 6-16,-2 2-4 0,-1-7-2 16,-1 5-3-16,-4-4 5 0,-3 0-6 15,-1-5 4-15,-4 0-4 0,1-2 3 16,-3-5-1-16,1-1-2 0,-2-6 1 16,2-1 2-16,-2-4-1 0,2-3 0 15,3-3-2-15,0-4 0 0,5-2 2 16,2-5 0-16,3-3 0 0,1-3-1 15,5-4 0-15,4 0 3 0,5-2-1 16,4-1-2-16,5 4 8 0,8-6-4 16,11 1 1-16,5-5-6 0,9 4 2 15,-1 5 0-15,-5 5-2 0,-5 4 0 16,-4 1-8-16,-1 2-48 0,-1 2-65 16,-11 3-102-16,-4 2-173 0</inkml:trace>
  <inkml:trace contextRef="#ctx0" brushRef="#br0" timeOffset="77446.14">10349 8233 1008 0,'0'0'11'0,"0"0"-11"0,0 0-2 15,0 0-242-15,-11-1-347 0</inkml:trace>
  <inkml:trace contextRef="#ctx0" brushRef="#br0" timeOffset="79970.75">15045 7682 338 0,'0'0'170'0,"0"0"-60"0,0 0-13 0,0 0 12 0,10-19-28 16,-7 13-28-16,0 2 1 0,1 1-9 16,-3-2-6-16,3 3 5 0,-3-1 9 15,1 1-4-15,-2 0-4 0,4 2-13 31,-4 0-6-31,0 3-14 0,0 2-2 16,0 5-1-16,0 4-1 0,0 4 7 16,-6 5-5-16,0 10 4 0,1 6 2 15,-3 10-1-15,3 3 2 0,-2 0-8 16,3-7-1-16,3-5-4 0,-1-2-3 16,2-3-1-16,0-7-3 0,0-8-31 15,0-4-19-15,0 0-22 0,0-2-43 16,0 3-64-16,0-1-58 0,0-8-91 15</inkml:trace>
  <inkml:trace contextRef="#ctx0" brushRef="#br0" timeOffset="80181.89">15036 7465 1217 0,'0'0'46'0,"0"0"-14"0,-19-37 8 16,10 22-19-16,4 1-21 0,-1 0-35 15,4 1-16-15,2 2-81 0,0 2 4 16,8 2-105-16,-1 2-87 0,2 4-137 0</inkml:trace>
  <inkml:trace contextRef="#ctx0" brushRef="#br0" timeOffset="80790.06">15400 7959 810 0,'0'0'103'0,"0"0"-37"0,0 0 36 16,-29-39-31-16,23 23-48 0,4 0 13 15,2-4 16-15,0 2-16 0,5-2 0 16,3 3 5-16,1-1-2 0,2 0-12 16,4 1-4-16,0 0-9 0,3 2-3 15,4 0-8-15,-3 2 0 0,4 2 0 16,-3 2-2-16,2 4-1 0,-5 1-1 15,0 4-2-15,-1 1 3 0,-3 8-8 16,-2 5 6-16,-2 5 2 0,-2 3 0 16,-1 6 1-16,-4 3 0 0,1 6 0 15,-3 7-1-15,0 9 2 0,-5-1-2 16,2-5 0-16,0-8 0 0,-1-11 0 16,3-7 1-16,-1-4-1 0,2-4 0 15,0 0 2-15,0 0-1 0,0-2-1 16,0-5 3-16,2-6-3 0,1 0 6 15,2-8-6-15,0-6 0 0,1-7 3 16,3-4-2-16,4-10-1 0,7-7 1 16,7-5-2-16,5 1 2 0,-1 3-3 15,-2 10 2-15,-8 11 0 0,-2 7 1 16,-3 1 0-16,7-1-1 0,1-1-1 16,4 0 0-16,-4 2 0 0,-2 4 1 15,0 2-1-15,-3 2-1 0,-1 5 1 16,-3 1 1-16,-4 4 0 0,1 3-2 15,-3 6-1-15,-1 2 2 0,0 7-2 16,-5 4 3-16,0 8-5 16,-3 6 3-16,0 6 1 0,-1-1-29 0,1-8-4 15,-2-11-15-15,2-8-42 0,0 7-77 16,0-5-70-16,0-1-158 0</inkml:trace>
  <inkml:trace contextRef="#ctx0" brushRef="#br0" timeOffset="81359.64">16564 7804 417 0,'0'0'170'0,"0"0"-51"0,3-21-6 16,-1 15 7-16,-2-1-55 0,1 0-20 16,1 1-5-16,-2 1-12 0,0-2-4 15,0 1 6-15,-3 2 11 0,1 0-3 16,-1 1-4-16,0 0-14 0,-2-1-4 15,-2 3-8-15,0 0-6 0,-4 1 3 16,0 0-1-16,-2 2-4 0,0 2 1 16,-2 4-1-16,-1 4 1 0,-3 1-1 15,2 5 0-15,-1 3-2 0,1 2 2 16,1 3-2-16,4 2-1 0,2-1-8 16,2-1 7-16,5 1 3 0,3 0 1 15,0-1-1-15,6-4 1 0,4-1 4 16,2-4-4-16,-1-3 0 0,2-3 1 15,1-8 4-15,1-3-2 0,0-3-1 16,-2-5-1-16,1-6 2 0,-1-5 6 16,1-5 13-16,-3-11 4 0,2-15-2 15,1-21-6-15,-6-11-2 0,0-6-7 16,1 4-6-16,-1 7-2 0,3 12 6 16,-3 4-5-16,3 9-2 0,-3 8 1 15,-3 6-1-15,0 9-4 0,1 7-6 16,-3 6-25-16,0 4-6 15,0-3-16-15,2 1-47 0,3-2-89 0,0 5-93 16,-2 2-91-16</inkml:trace>
  <inkml:trace contextRef="#ctx0" brushRef="#br0" timeOffset="81862.23">16792 7825 448 0,'0'0'287'0,"0"0"-159"0,0 0-42 0,0 0-10 16,0 0-59-16,31 28-13 0,-20-28 2 15,-1 0-5-15,-1 0 6 0,5-1-3 16,-1-3 20-16,4 0 31 0,-2-2 3 15,2-2-18-15,-1 2-11 0,1-3-7 16,-2-2-4-16,0 2-4 0,-2-5-7 16,1-1-1-16,-3 0 3 0,-1-4-9 15,1 0 2-15,-5-2-1 0,-1 0 0 32,-3 3-2-32,-2 1 2 0,-2 2 0 15,-8 3-1-15,-2 5-10 0,-4 3-7 16,-5 4 12-16,-4 1 3 0,0 8 2 15,-4 4 1-15,2 5 1 0,-1 5-3 16,3 1 2-16,1 5 0 0,2 1 1 16,6-1 4-16,2 1 5 0,5-2-6 15,2 1-3-15,4-1 4 0,3 0 10 16,6 0 21-16,2-4 2 0,6-1 5 16,4-4-20-16,6-3-9 0,2-7-8 15,3 0-4-15,7-5-3 0,7-4-2 16,6-7-28-16,0-6-11 0,-13 1-14 15,-8 2-19-15,-10 1-43 0,4-6-111 16,-2 3-102-16,-2-1-286 0</inkml:trace>
  <inkml:trace contextRef="#ctx0" brushRef="#br0" timeOffset="82198">17348 7721 780 0,'0'0'142'0,"0"0"-74"0,0 0 19 15,8 30-35-15,-8-12-33 0,0 3-3 16,-5 8 24-16,0 11-4 0,-3 9 25 16,-3 4-12-16,2-1-23 0,-1-3-5 15,2-3-9-15,-1 0-12 0,1-2 0 16,-3-2 0-16,3-1-51 0,2-1 13 16,1-4-57-16,0-5-16 0,5 0-73 15,-3-11-92-15,3-5-201 0</inkml:trace>
  <inkml:trace contextRef="#ctx0" brushRef="#br0" timeOffset="82710.17">17327 7854 708 0,'0'0'136'16,"0"0"-47"-16,0 0 29 0,11-41-46 16,-6 31-48-16,0-1-1 0,0 0-1 15,2 0-5-15,-2-1 18 0,0 3 4 16,3-2 12-16,1 1-8 0,-2 1-5 15,2-2-2-15,-2 2-6 0,3-1-13 16,-2 0-12-16,0 1 0 0,2 0 1 16,2 1-5-16,-2 1 4 0,2 1 1 15,1 2-3-15,0 0 7 0,1 1 0 16,2 1 1-16,1 2 2 0,-1 0 2 16,1 2-10-16,-4 2 0 0,1 3-2 15,1 4-3-15,-3 0 2 0,-1 4 5 16,-3 2-6-16,1 2 4 0,-4 3-1 15,-3 0 5-15,-2 2-2 0,-2 1 4 16,-3-1-3-16,-7 3 5 0,-1-3-8 16,-5 2 6-16,-3-3-3 0,-3-1-4 15,-3-2 3-15,0-2-6 0,-1-1 1 16,-2-3-2-16,3-2 0 0,3-3-5 16,1-3-23-16,2-4-10 0,5-1-23 15,2-1-30-15,6 0-38 0,3-8-96 16,5 0-134-16,0 0-303 0</inkml:trace>
  <inkml:trace contextRef="#ctx0" brushRef="#br0" timeOffset="82869.99">17874 8067 1372 0,'0'0'102'0,"0"0"-87"0,0 0-15 0,0 0-24 16,25-38-195-16,-21 22-211 0</inkml:trace>
  <inkml:trace contextRef="#ctx0" brushRef="#br0" timeOffset="85310.23">15163 8975 94 0,'0'0'363'0,"0"0"-270"0,0 0-34 16,9-13 23-16,-6 9-35 0,-1-1-15 15,1-1 6-15,0 3 6 0,-1-2 0 16,1-1 3-16,0-1 4 0,2 3 5 16,-2-2-2-16,0 1 8 0,0-2-10 15,0 5-6-15,2-2-8 0,-3 4-15 16,1 0-17-16,0 5-2 0,2 3-3 15,-3 6 0-15,2 4 0 0,-1 4 2 16,0 6-3-16,2 8 0 0,2 9 5 16,5 7-5-16,4 3 1 0,1-6 1 15,1-7-2-15,-1-4 0 0,1-4 0 16,-3-6 1-16,1-7 1 0,-2-6 0 16,-4-3 13-16,5 0 5 0,0-1 5 15,2-3-2-15,-1-5 1 0,1-3-7 16,-4-10 10-16,3-5 1 0,-5-6-1 15,0-12-5-15,3-17 0 0,-6-14-15 16,0-7-3-16,1 2-4 0,-2 8-4 16,-1 14-14-16,2 5 4 0,-2 9-17 15,0 6-10-15,-1 9-7 0,0 6-28 16,-3 2-62-16,6-3-42 0,-1 2-85 16,0 0-98-16</inkml:trace>
  <inkml:trace contextRef="#ctx0" brushRef="#br0" timeOffset="86050.22">16089 9049 404 0,'0'0'88'0,"0"0"2"0,0 0-1 0,0 0-17 0,7-28-26 0,-5 22-13 15,1-1 14-15,-1 0-11 0,-1 0 18 16,2 1 5-16,-1-1 2 0,0 0 0 15,-1 0 4-15,1-2-15 0,0 2-7 16,-1 0 0-16,-1 0-5 0,0-4-9 16,0 4-9-16,-3-1-5 0,-2 1-1 15,0 1-3-15,-3 3-6 0,-1 1-1 16,-4 2-2-16,-2 0 1 0,0 4-2 16,-5 6 9-16,-1 2-6 0,-1 7-2 15,-3 3 1-15,3 3-2 0,-1 7 0 16,-2 9 4-16,3 8-1 0,6 0 8 15,7-1-1-15,9-5-4 0,0-5-2 16,9-6 1-16,-2-7-1 0,-1-7 0 16,4 1-4-16,2 0 3 0,1 2 2 15,4-2 11-15,-1-3-5 0,0-6-5 16,0-4-4-16,-1-6-1 0,0-2 2 16,0-6-2-16,-2-7 1 0,1-1-3 15,-3-5 5-15,-1 0-5 0,1-3 1 16,-2-1 3-16,1 1-4 0,2-2 1 15,-2 2-1-15,-2 0 0 0,4 3 1 32,-4 2-1-32,-3 3 0 0,2 4 0 15,-4 3-2-15,0 3 2 0,-3 5-2 16,0 1-6-16,-3 4 5 0,1 5 3 16,-4 5 3-16,-1 4 5 0,1 3-6 15,1 3 2-15,1 2 1 0,2-2-2 16,2 4-2-16,0-2 1 0,2-2 11 15,2-2 0-15,4 1 1 0,0-5 1 16,2-1-9-16,5-3-3 0,-2-4-1 16,4-5-2-16,-2-3-1 0,2-2-26 15,1-4-6-15,0-5-6 0,3 0-27 16,0-4-19-16,-3 2-18 0,9-9-75 16,-9 1-80-16,2 3-134 0</inkml:trace>
  <inkml:trace contextRef="#ctx0" brushRef="#br0" timeOffset="86546.22">16501 9039 849 0,'0'0'121'0,"0"0"-33"0,28-29-4 0,-17 15-38 0,1 3-37 16,3-2-1-16,-5 2 2 0,4 3-5 16,-3-1 19-16,0 3 8 0,0 1 4 15,0 4-4-15,3 1-14 0,-4 0-6 16,1 7 7-16,0 1-6 0,0 6 1 16,2 4-5-16,-1 3 1 0,-2 1-5 15,0 5-4-15,-1 1 2 0,-3 2-1 16,-3 2 2-16,2-1-4 0,-3 2 4 15,-2-2 5-15,0 0-7 0,0-2-1 16,-2-1 2-16,-3-5-3 0,-3-2-1 16,-2-3-2-16,-2-6 1 0,-1-2 2 15,1-5-4-15,-1-3-6 0,-1-2 10 16,6-7 1-16,-1-5 1 0,2-3 0 16,1-6-2-16,3-2 1 0,3-2 0 15,2-4 0-15,5 0 0 0,1 1 2 16,5-1-1-16,4 3 11 0,5 1 0 15,1 2 7-15,8 1 0 0,-1 3 3 32,2 3 2-32,7 0-9 0,-1 5-10 15,0-2-6-15,-8 5-2 0,-3 3-19 16,-7 2-36-16,1 2-24 0,5 0-28 16,4 1-107-16,-4 0-136 0,-5 2-221 0</inkml:trace>
  <inkml:trace contextRef="#ctx0" brushRef="#br0" timeOffset="86722.18">17220 9461 1309 0,'0'0'54'0,"0"0"-7"0,0 0-47 16,0 0 0-16,8-4-196 0,-4-4-142 15,-4-1-87-15</inkml:trace>
  <inkml:trace contextRef="#ctx0" brushRef="#br0" timeOffset="99334.19">23609 7438 409 0,'0'0'69'0,"0"0"-25"0,0 0 13 0,17-23-9 16,-12 16-16-16,2 0 10 0,-3-1 26 16,1 1 13-16,-1 0-11 0,1 0 6 15,-1 0-14-15,1-1 7 0,0 2-7 16,-1-1-12-16,0 1-4 0,-1 0 0 16,-1 1-9-16,0 0-8 0,-1 3-6 15,0 0-9-15,-1 1-6 0,-1 1-7 16,-4 1 1-16,-2 6 0 0,-2 4 2 15,-2 5-3-15,0 4 3 0,-3 7 2 16,1 7 0-16,-3 10 0 0,5 10 3 16,4 0-4-16,4-3-1 0,4-7-3 15,6-4-1-15,3-6 3 0,2-6-3 16,-1-6 0-16,1-7 1 0,0-1-1 16,3 1 1-16,6 2-1 0,1-3 0 15,1-3 1-15,3-5 1 0,-1-6-1 16,-1-1 1-16,0-9 1 0,-2-4 0 15,-1-3 1-15,-2-4-2 0,-5-1 1 16,-1-5 2-16,1-5 54 0,-1-11-50 16,0-2-4-16,-2 2-4 0,-4 8-1 15,1 3-2-15,-3 9 2 0,-1-1 3 16,0-1-1-16,0 6-1 0,-1-2 5 16,3 0 1-16,-2 3-3 0,-2 4 0 15,1 2 0-15,-1 3 0 0,-1 3 0 16,0 2-2-16,0 4-2 0,-1 0-2 15,0 5-7-15,-2 4 9 0,1 5 0 16,-3 6 2-16,2 1-1 0,0 6 1 16,-2 5-2-16,2-1 1 0,2-2-1 15,0 8 0-15,0 0-1 0,3 7 1 16,1-4 1-16,-1-10-1 0,1-10 0 16,-2-5 1-16,2-1-2 0,0 4-1 15,1 0-5-15,0-5 5 0,0-2 1 16,0-3 0-16,-1-5 1 0,1-1-1 15,1-2 1-15,2-6 6 0,0-5-4 16,1-3-1-16,2-5 2 0,1-4-3 16,1-2 0-16,1-2 0 0,3-2 0 15,4-6 0-15,-3 4 0 0,2 1 0 16,1-2 0-16,-3 7 0 0,3-3 0 16,-1 3 0-16,-2 3 0 0,0 4 0 15,0 1 1-15,-4 4 1 0,0 3-2 16,-1 2 1-16,-3 3 2 0,-1 5 2 15,0 3-4-15,-3 5-1 0,1 5 1 32,-3 6 0-32,-1 3 0 0,1 7 0 15,-2 2 3-15,-1 0 0 0,-1 2-4 16,0 1 2-16,0 3-2 0,0-5 2 16,0 0-2-16,-2-3 4 0,1-6-4 15,-2 2 0-15,2-1 1 0,1-5-1 16,0-3 3-16,0-5-2 0,0-4-1 15,0-3 1-15,0-4 1 0,5-2 5 16,0-5 3-16,2-2 1 0,1-5-7 16,1-3-1-16,1-1-3 0,2-3 0 15,2 0 0-15,1-2 0 0,3-2 0 16,1 1 0-16,2-1-1 0,1 3 2 16,-1-1-1-16,-1 3 0 0,2 1 0 15,-3 2 0-15,0 2 0 0,-1 1-1 16,-4 3 0-16,1 2 1 0,-3 2-1 15,0 4-1-15,-1 3 2 0,-2 0-2 16,-1 6-3-16,0 5 2 0,-3 5 3 16,-1 2 3-16,-2 4-2 0,-1 2 0 15,-1 1-1-15,0 3 1 0,-2-1 3 16,2-1-4-16,0-1-1 0,0-2-2 16,3-3-17-16,2-1-15 0,-1-3-22 15,0-2-21-15,1-2-34 0,-2-3-57 16,3-2-85-16,-1-4-39 0,-1-2-86 0</inkml:trace>
  <inkml:trace contextRef="#ctx0" brushRef="#br0" timeOffset="99846.05">25246 7633 127 0,'8'-6'612'0,"-1"-4"-503"0,3 1 24 0,0-3-31 0,-1 1-36 16,-1 0-9-16,0 2-15 0,-1 0-12 16,-2-1-7-16,-1 3 13 0,-1 0-1 15,0 1 1-15,-2 2-2 0,-1 0-8 16,0 3-2-16,0-1-6 0,-2 1-13 15,-3 1-1-15,-1 0-3 0,-2 4-1 16,-4 3 0-16,-1 4 0 0,-3 5 2 16,0 2-1-16,-3 4-1 0,2 3-1 15,0 1 1-15,3 3 0 0,2 1 3 32,6-1-3-32,3-2 1 0,3-1 0 15,3 1 2-15,6-6 6 0,2 0 8 16,4-5-14-16,0-4 10 0,2-4 0 15,2-4-5-15,0-4 1 0,0-4 8 16,0-6 0-16,-3-3-1 0,0-5 1 16,-4-5-10-16,1-7-7 0,-5-11-1 15,-3 4-2-15,-2 5 1 0,-3 5-7 16,0 9 1-16,-3 0-9 0,-3-2-10 16,-2 3-14-16,-5 6-7 0,0 1-39 15,-3 5 3-15,0 3-19 0,-1 2-43 16,2 2-22-16,-4 9-30 0,6 0-9 15,4-3-87-15</inkml:trace>
  <inkml:trace contextRef="#ctx0" brushRef="#br0" timeOffset="100438.17">25599 7140 477 0,'0'0'201'0,"0"0"-105"0,0 0 64 0,25-45-100 0,-19 34-37 0,-1-2-18 0,1 3-3 0,-3 3 2 15,-1 2 0-15,0 2 23 0,-1 3 2 16,-1 0-14-16,0 5-10 0,1 3 12 16,-1 7 30-16,0 4 8 0,-2 6-15 15,-2 10-16-15,-4 13-7 0,-2 10-1 16,-4 8-5-16,-1-3 5 0,1-4 9 15,0-2 9-15,1-4 6 0,2-2 11 16,2-2-2-16,4-5-20 0,3-2-1 16,2-4-8-16,2-8-12 0,3-7-4 15,0-6-2-15,3-6 1 0,2 1 7 16,3-1 12-16,5-3 10 0,2-5-5 16,2-3-15-16,2-7-3 0,0-6-3 15,1-3 2-15,-3-6-1 0,0-5-4 31,-1-7 0-31,-3-8-3 0,-5 4 1 16,-5 5-2-16,-7 7 1 0,-2 8-3 16,-7-3 3-16,-4-3-6 0,-5 5-1 15,-3-1-3-15,-2 6-11 0,0 2-5 16,-4 2-4-16,1 1-8 0,2 4-18 16,1 2-18-16,1 3-19 0,-3 3-25 15,6 2-116-15,3 0-151 0</inkml:trace>
  <inkml:trace contextRef="#ctx0" brushRef="#br0" timeOffset="101142">26157 7398 170 0,'0'0'428'0,"0"0"-372"0,0 0 12 0,20-7-35 0,-15 5-8 0,0 1 11 15,-1-1 35-15,0 1 13 0,-2-1-3 16,1 1-4-16,-1-2-10 0,0 1-25 16,1 0-9-16,-1-1-10 0,-1 2-7 15,1 0 8-15,-2 1-5 0,0 0-4 16,1-2-1-16,-1 2-9 0,0 0 1 16,0-1-6-16,-4 1-1 0,-3 0 0 15,-3 0 1-15,-3 0-1 0,-2 1 0 16,-5 3-3-16,-1 3-7 0,-4 0-13 15,1 3 0-15,-1 0-8 0,-1 2-12 16,2 1-31-16,0 2 4 0,4 0 24 16,2 1 6-16,4 0-7 0,3 1-7 15,4-1 7-15,4 0 10 0,3 1 29 16,2-2 4-16,5-1 3 0,3 0 2 16,2-1 3-16,3-1-3 0,0-1 2 15,1 1 0-15,0-3-2 0,0 1 4 16,-3-1-3-16,1-1 0 0,0 2 0 15,-1-2 0-15,-1 1-1 0,-2-1 18 32,0 0 34-32,-1 1 8 0,-3 0 3 15,0 0 12-15,-1 0-3 0,0 1-11 16,-3-1-17-16,-2 1-7 0,-1-2 4 16,-5 1 1-16,-3-1 4 0,-2-2-1 15,-4 1-7-15,-1-1-10 0,-3-1-13 16,-2-2-1-16,0-1-11 0,-1 1 2 15,0-1-4-15,3-2 1 0,0 1-2 16,2-1 2-16,3 0-2 0,4 0-5 16,0 0-37-16,4 0-44 0,5-3-37 15,1-2-116-15,1-1-200 0</inkml:trace>
  <inkml:trace contextRef="#ctx0" brushRef="#br0" timeOffset="102138.17">26623 7917 31 0,'2'0'378'0,"-1"0"-323"0,1 0-3 0,-1 0-14 15,1 0-12-15,-1-1 8 0,1 0 23 0,-1-1 25 16,1 0-9-16,-1 1-2 0,-1 0 1 16,2 0 4-16,-1-1 3 0,1 0-25 15,0 1-20-15,1 0 0 0,1 1-3 16,1 0-8-16,-2 0-5 0,0 0 0 15,1 0-2-15,-2 1 0 0,0 2-3 16,-1-1 1-16,0 1-4 0,-1 1 2 16,0 0-4-16,-2 1-3 0,-2-2 3 15,-2 1-4-15,2 0-1 0,-3-1 2 16,0-3-1-16,1 0-1 0,-1 0 0 16,0 0 0-16,2 0-3 0,1-4 5 15,1-1 0-15,2 0 4 0,1-2 9 16,0 0-5-16,1 0-4 0,4 0-1 15,0 0-3-15,3 0-1 0,1 2 1 16,-2 2 6-16,1 0-1 0,1 3 5 16,-1 0 4-16,-1 0-2 0,0 0-2 15,1 0 0-15,-3 4-3 16,0-1 0-16,-1 0 2 0,0 1-1 0,-3 0 0 16,1-1-3-16,-2 1-1 0,0-1 2 15,0-1-4-15,-2-1 1 0,1 0-7 16,-2-1 3-16,1 0-3 0,-1 0 0 15,0-1-1-15,0-1 0 0,-1-1-28 16,1 1-27-16,-6-4-36 0,2 2-89 16,-1 0-226-16</inkml:trace>
  <inkml:trace contextRef="#ctx0" brushRef="#br0" timeOffset="115450.04">3582 11718 572 0,'0'0'114'0,"1"-3"-35"0,-1 0 44 16,0 2-35-16,0 0-35 0,0 0-10 16,3-3 1-16,0 4-10 0,0 0-14 15,2 0 1-15,1 0 5 0,1 0 1 16,1 4 6-16,6-2-8 0,-2 2-1 15,5-1-6-15,0-1-5 0,3 1-2 16,2-1-6-16,1-2-2 0,2 0 14 16,2 0 4-16,1-1-12 0,-1-3-1 15,3 1 0-15,-2-3 3 0,-2-1-1 16,0-1 3-16,-4-4-5 0,1 2 0 16,-2-2-3-16,-6-2 4 0,-1 1 0 15,-4-1 1-15,-4-2-4 0,-3 0 1 16,-3-1-3-16,-3 3 0 0,-4-1-4 15,-5 2 2-15,-4 4 0 0,-5 2-2 16,-2 2 3-16,-4 3-3 0,-8 4-1 16,-7 5 1-16,-4 7 1 0,4 2 1 15,8 2 2-15,12-4-2 0,5 0-1 16,-2 5 1-16,-2 3 2 0,-1 5-2 16,5 1 1-16,4 1 3 0,5 1 6 15,6-1 12-15,2 2 6 0,6-6 2 16,5 2-4-16,4-3-3 0,3-2-7 15,4-4-8-15,2 0-4 0,2-4 0 16,2-1 9-16,-1-3-7 0,2-3 7 16,1-2-8-16,-1-3-4 0,-1-2-1 15,0 0-1-15,-1-5-2 0,-1 0-2 16,-1-2-37-16,-3 0-13 0,-1 0-16 16,0-1-32-16,3-4-68 0,-5 1-167 15,-2 2-334-15</inkml:trace>
  <inkml:trace contextRef="#ctx0" brushRef="#br0" timeOffset="115642.05">4368 11848 1142 0,'0'0'65'0,"0"0"-54"0,0 0 13 0,3-44-24 16,-2 34-35-16,0-2-16 0,2 2-45 16,2-1-99-16,4 4-46 0,-3 1-50 15</inkml:trace>
  <inkml:trace contextRef="#ctx0" brushRef="#br0" timeOffset="116427.1">4837 11746 487 0,'0'0'90'0,"0"0"-39"0,0 0 33 16,0 0-20-16,0 0-27 0,0 0-8 16,0 0-9-16,0 0-3 15,28-29 38-15,-24 23 26 0,-2-1-4 0,0 0-9 16,0-1-11-16,-1 1-6 16,0-2-1-16,-1 0-7 0,0-2-8 0,0-3-15 15,0 1-4-15,-2 1-3 0,-1-4-3 16,0 3 4-16,0-1-2 0,-1 1 1 15,-2-1 8-15,-2 4-2 0,0 0-2 16,-2 2-6 0,-3 1-7-16,-2 3-2 0,-1 1-2 0,-1 3 2 0,-2 0-3 15,3 7 1-15,-3 0-5 0,2 5-3 16,0 2 5-16,5 1 0 0,0 3-4 16,3 0-3-16,3 3-1 0,2-2 1 15,4 1 3 1,0-2 0-16,4 0-4 0,3-2 2 0,3-1 4 0,2-2 1 15,2-2 3-15,3-2 0 0,1-2 0 16,0-2 1-16,0-3 0 0,1-1 0 16,0-1 0-16,-2 0 0 0,1-1 0 15,-4-1 0-15,2-2 1 0,-3 2-2 32,-1-2 1-32,-2 3 0 0,-1 1 5 15,-2 0-3-15,0 0 2 0,-1 1 1 16,-1 4-4-16,-1 2 1 0,1 2 3 15,-2 8-1-15,1 1 1 0,0 7 1 16,0 8 1-16,0 12 0 0,-3 5 4 16,-1 6-9-16,-2-7 0 0,-4-2 1 15,-1-8-3-15,-3-4 3 0,2-4-3 16,0-9 2-16,-2-6 0 0,3 2 0 16,-3-2 1-16,-3-2-2 0,-2 1 3 15,1-5-4-15,-1-7 2 0,0-3-2 16,2-6 1-16,0-3 2 0,1-6-1 15,2-4 2-15,1-5-2 0,2-1 8 16,3-2-3-16,3 0 1 0,2-1-4 16,6 2 0-16,3 0-2 0,3 0-2 15,4 0-4-15,-1 1-25 0,3-1-32 16,3 2-50-16,11-5-96 0,-5 4-190 16,-3 4-331-16</inkml:trace>
  <inkml:trace contextRef="#ctx0" brushRef="#br0" timeOffset="116555.12">5235 11935 968 0,'0'0'196'0,"0"0"-142"0,2-5-2 0,-2 1-52 0,0-1-25 16,0-7-127-16,0 3-179 0,-1 0-431 16</inkml:trace>
  <inkml:trace contextRef="#ctx0" brushRef="#br0" timeOffset="117990.51">6874 11492 510 0,'0'0'86'0,"0"0"-33"0,0 0 41 0,0 0-23 15,15-41-23-15,-11 31 18 0,-1 0 5 16,0 1-6-16,1-1-14 0,-1 1 3 16,-2 0-9-16,2 1-8 0,-2 0 1 15,0 3-15-15,-1 0-9 0,0 1 2 16,0 2-1-16,0 2-2 0,-2 0-4 16,-1 6-7-16,-2 4-1 0,-2 6-1 15,-1 7 2-15,0 7-1 0,-1 15 1 16,2 7 2-16,2 8-4 0,4-7 1 15,2-5-1-15,4-7 1 0,4-5-1 16,1-2 0-16,1-6 2 0,0-6-2 16,-3-8 0-16,2-1 0 0,0-1 0 15,2-2 1-15,3 1 0 0,-3-8 1 16,2-3-1-16,-2-3 1 0,0-7 0 16,1-4 1-16,-3-3-1 0,2-6 0 15,-2-2 1-15,-1-2 19 0,3-1 4 31,-2 0-1-31,1-1-1 0,2 0-9 16,-1-2-4-16,2 2-7 0,-1 2 1 16,1 1-1-16,-1 4-2 0,-1 2-1 15,0 3 0-15,-1 5 0 0,-3 3-2 16,1 5 0-16,-1 4 0 0,-1 3-1 16,-1 9 2-16,2 4-2 0,-1 6 2 15,2 5 0-15,0 3 0 0,4 4 0 16,-1-1-1-16,3-2 1 0,1 0-1 15,0-4 1-15,2 1 0 0,2-5 0 16,0 1 0-16,-1-5 1 0,0-6-1 16,-2-5 2-16,2-2-1 0,-1-6 2 15,-2-4 12-15,0-6 5 0,-1-4 1 16,-1-8-4-16,-2-4-6 0,0-12-5 16,-2-10-3-16,-1-12-2 0,-1 3-1 15,0 5-2-15,-1 11-5 0,-2 14-7 16,0 7 4-16,-2 6-40 0,0 5-1 15,-1-2-14-15,1 1-37 0,4-2-35 16,-1 5-184-16,0 1-86 0</inkml:trace>
  <inkml:trace contextRef="#ctx0" brushRef="#br0" timeOffset="118855.11">8147 11571 406 0,'0'-6'46'0,"0"1"43"0,0-1 3 0,0-4-18 15,0 5 3-15,0-1 7 0,0 1-3 16,0-1-17-16,0 0 6 0,0 0-11 15,0 2-14-15,0-2 1 0,0 0-7 16,0 4 4-16,1-3-7 0,-1 0 0 16,0 1-8-16,0-1-8 0,-1-1-4 15,-2 1-9-15,0 0 2 0,1-1 1 16,-3 1-3-16,-1 0 0 0,0 1-1 16,0 0-4-16,-4 2 1 0,-1 1-3 15,-2 1 1-15,-1 0-1 0,-2 1 0 16,1 5 0-16,-1 0-1 0,1 2-14 15,-2 3-1-15,3 2-73 0,-2 1 89 16,4 5 1-16,0 1-1 0,1 1 0 16,2 2 1-16,2 3-2 0,3 1 1 15,3-2 0-15,1 1-1 0,2 0-5 16,3-2 2-16,2-2 4 0,0-1 0 16,3-2 0-16,-1-3 0 0,1-2 0 15,1-2 3-15,-1-3 0 0,0-4 0 16,1-2 4-16,0-2 3 0,0-1 5 15,3-4 9-15,-2 0 1 0,1-4-5 16,0 0-3-16,0-2 6 0,1-3-1 16,-3-5 1-16,1 2-4 0,-1-3-11 15,0 0-3-15,0-1-3 0,-1 0-1 16,-1 1 0-16,1 2 0 0,-3-1 0 16,-1 4 2-16,-1 4 2 0,-2 0-5 15,-1 3 0-15,-1 6 1 0,-1 1-1 16,0 0-2-16,-1 8-1 0,-2 5 3 15,0-1 0-15,-1 5 1 0,1 2-1 16,1-1 0-16,1 0 0 0,1 1 0 16,0-1 3-16,3 1 12 0,2-1 9 15,1-4 3-15,5-2-10 0,0-1-3 16,5-5-4-16,2-4-6 0,3-1-2 16,1-1 0-16,1-4-2 0,1-3-9 15,0-4-19-15,2-2-13 0,-2 3-18 16,1-2-41-16,8-3-44 0,-4 1-95 15,-6 2-193-15</inkml:trace>
  <inkml:trace contextRef="#ctx0" brushRef="#br0" timeOffset="119671.11">8725 11598 489 0,'0'0'132'0,"3"-6"-45"0,1 1 51 0,-1 1-78 0,0-1-36 0,0-2 1 15,0 1 3-15,0 2 9 0,-1 0 19 16,-1-2 14-16,0-1-13 0,0 3-9 15,1-2-4-15,-2 0-8 0,1 0-2 16,-1-1 3-16,0 1-13 0,0-3-2 16,0 2-3-16,0-1 0 0,-1-2 1 15,-1 2-12-15,-1-1-3 0,-1-2-4 16,-1 3 4-16,-2-1-4 0,-2 2-1 16,-2 1 0-16,-1 0-1 0,-2 4-2 15,-2 2-15-15,0 1 7 0,-1 4 1 16,2 6 5-16,-1 2 5 0,3 7-1 15,0 0 1-15,1 2 0 0,4 3 0 16,2-1 0-16,1 2-1 0,4-3 1 16,1 0 0-16,2-1 0 0,4-2 1 15,3 0-1-15,1-2 0 0,3-3 1 16,2-2 0-16,-1-2-1 0,2-4-1 16,0-1-13-16,-1-5 2 0,2-1 3 15,-3 0 6-15,0-1 3 0,0-3 3 16,-2-2 1-16,-1-1 11 0,-1-2-7 15,1 0-2-15,-3 1-5 0,0-1 0 16,-2-1 2-16,0 3-2 0,-1 0-1 16,-2 3 1-16,-1 0-1 0,0 2 0 15,0 2 2-15,-2 0-2 0,0 1-1 16,0 5-1-16,-1 3 2 0,-2 5 0 16,1 5 0-16,0 4 2 0,-1 9-1 15,1 10 4-15,-1 8 10 0,-1 1 6 16,0-2-5-16,-2-1-5 0,1-6-8 15,-3 1 1-15,-2-1-1 0,0-1-3 16,1-5-1-16,-2-1 1 0,3-7 4 16,-1-7-4-16,2-6 3 0,-1-4-3 15,-1-2 1-15,-3-1 2 0,-2-1-2 16,1-7-1-16,0 0 0 0,2-10-2 16,2-3 2-16,0-7 0 0,3-4 1 15,2-12 0-15,3-9-1 0,2-11 0 16,6-1 0-16,6 4 1 0,4 8-1 15,5 9 0-15,-2 6 0 0,-1 6 2 32,-3 5-2-32,-3 2 0 0,7-4-1 15,2 0-16-15,1-1-33 0,2 1-41 16,-1 3-46-16,10-4-98 0,-7 6-149 16</inkml:trace>
  <inkml:trace contextRef="#ctx0" brushRef="#br0" timeOffset="120119.18">9161 11634 765 0,'0'0'179'0,"19"-5"-58"0,-8 1 22 0,3-2-91 15,0-1-31-15,0-1-9 0,-2-2-3 16,2 3-4-16,-1-1 0 0,1-1 14 16,0-1 7-16,1 0 0 0,0 0 5 15,0-1-15-15,1 0-3 0,-3 0-1 16,0-2 2-16,-2 1 2 0,-2 1-5 16,1-1-4-16,-4-1-1 0,-1 0 0 15,-3 3 1-15,-2-2 4 0,-2 2-2 16,-6 1-5-16,-2 4-4 0,-6 1 0 15,-5 4 0-15,-3 7 0 0,-3 4 0 16,-1 6 6-16,-3 4 5 0,1 7 14 16,-3 4-2-16,2 10 4 0,1 3 0 15,6-3-2-15,9-9-2 0,9-10 2 16,5-6 4-16,1 1-1 0,2 0-10 16,7 0-10-16,0-4-2 0,3-3-2 15,4-5-3-15,2-5-2 16,4-1-4-16,2-4-18 0,1-3-18 0,1 1-13 15,1 0-27-15,15-7-53 0,-8 2-91 16,-3 0-322-16</inkml:trace>
  <inkml:trace contextRef="#ctx0" brushRef="#br0" timeOffset="125243.03">15030 11568 419 0,'1'-1'98'0,"1"0"-33"0,-2 1 24 16,0-1 24-16,0 1-47 0,0 0 2 15,0-1 12-15,-3 1-30 0,3 0 1 16,0 0-17-16,0 1-7 16,0 4 5-16,1-2-1 0,3 3 8 0,1 1 9 15,4 0 2-15,0 1-1 16,3-1-12-16,3 0-6 0,0-1-5 16,6-1-5-16,3-2-5 0,0 0-4 0,0-3-2 15,3 0-1-15,-2-4-6 16,0-3-1-16,0 0 0 0,-6 0 2 0,2-6-4 15,-5 4 0 1,-2-5 4-16,-3 1-4 0,-2-2 1 0,-4 0 0 16,-2-2 1-16,-3 0 0 0,0 3-2 0,-6 1-1 15,-3-1 1-15,-4 4-3 0,-4 0-9 16,-1 6-2-16,-4 0-4 0,-5 4-3 16,-1 0 4-16,1 6-2 15,-3 2-4-15,0 4 6 0,3 3-6 16,0 1 0-16,2 4 0 15,1 1-3-15,1 0-13 0,5 6 1 0,1-4-1 16,5 4 3-16,6-2 11 0,3-1 23 16,3-2 2-16,3 0 1 0,7-3 1 15,3 1 16-15,2-6-2 0,7-1-3 16,-1-2 2-16,4-2-2 0,2-2 2 16,0-4-9-16,1-1 0 0,2-2-2 15,0 0-4-15,0-1-1 0,0-1 0 16,-4-3-3-16,1 2-17 0,-2-2-47 15,5-5-86-15,-8 3-132 0,-3-2-102 16</inkml:trace>
  <inkml:trace contextRef="#ctx0" brushRef="#br0" timeOffset="126203.01">16071 11600 429 0,'0'-6'78'0,"3"3"-19"0,-1-3-15 16,1-1 39-16,-1 0-27 0,1 0-14 15,0-1 23-15,-1 0-12 0,2-1-4 16,-1 2-3-16,-3-2-5 0,2 1 5 15,-2 0-1-15,0 0-5 0,0 1-8 16,-2 0-8-16,-1-2-11 0,-3 4-2 16,0-2-3-16,-1 2-3 0,-1-3-1 15,-1 3-1-15,-2 2 2 0,0 1-5 16,-3 0 2-16,-1 2 0 16,0 4-2-16,0 0 0 0,-2 3 0 0,1 3 0 15,-3 1-1-15,3 6 1 0,1 0-1 16,0 4-10-16,0 4-3 0,2 0 4 15,2 4 0-15,3 2-9 0,3 0-4 16,5 1 3-16,0-2 8 0,8 1 7 16,0-2 4-16,6-1 1 0,1-5 1 15,5 0-1-15,-1-3 2 0,2-4 0 16,1-3-1-16,1-3 6 0,-2-3 12 16,1-5 1-16,-3-2 3 0,0-7-3 15,1-5 0-15,-1-4 6 16,-6-6 17-16,1-5 4 0,-1-13-9 0,-2-14-17 15,-2-20-7-15,-4-9-1 0,-5 0-7 32,2 7-2-32,-2 16-1 0,0 10-2 15,1 5-1-15,-1 8 1 0,0 2-1 16,0 6 1-16,0 6-2 0,0 9-19 16,0 2-32-16,0-1-16 0,0 1-43 15,0 2-29-15,0 5-62 0,2 2-86 16,1 3-148-16</inkml:trace>
  <inkml:trace contextRef="#ctx0" brushRef="#br0" timeOffset="126698.81">16412 11555 107 0,'0'0'380'0,"0"0"-308"0,0 0-31 0,7-31 41 0,-7 23-25 16,0 1-24-16,0-2 3 0,0 3-7 15,0-1-14-15,-2 3 1 0,-1 1 1 16,-2 3-7-16,2 5 0 0,-2 3-6 16,-1 6 4-16,0 2 13 0,3 5 13 15,-1 6 5-15,3 1-19 0,1 1-8 16,6 3-7-16,1-3-2 0,3 0 1 16,2-1 1-16,3-2-2 0,-2-4 22 15,3-2 2-15,3-4 29 0,1-5-4 16,-4-6-12-16,3-3-3 0,-1-4-6 15,-1-7-13-15,-3-5 9 0,0-6 12 16,-4-7-7-16,-4-7-15 0,0-17-9 16,-4-14-5-16,-2-3-3 0,0 6 0 15,0 12-10-15,0 19-8 0,0 9 0 16,0 5-4-16,0 6-16 0,0-2-16 16,0-1-33-16,0 1-56 0,0-1-109 15,1 4-30-15,1 3-264 0</inkml:trace>
  <inkml:trace contextRef="#ctx0" brushRef="#br0" timeOffset="127211.17">17112 11404 529 0,'0'0'93'0,"0"0"-12"0,0 0 6 0,0 0 8 15,0 0-53-15,21-33 20 0,-19 29-2 16,-2-3-9-16,1 1 7 0,-1 0-8 15,0 2-10-15,-1-1-9 0,-1 0-13 16,-3 2-2-16,1-2-2 0,-3 4-7 16,-1-2 0-16,-1 3-7 0,-4 0 4 15,-1 4-4-15,-4 3 0 0,-2 3 0 16,-2 4 0-16,1 5 0 0,-6 3 1 16,5 3 0-16,1 2-1 0,1 2 1 15,1 1-1-15,7-2 0 0,1 3 1 16,4-2 0-16,4-1 1 0,3-4 7 15,0 2 6-15,7-3 6 0,3-3 1 16,0-1 2-16,7-3-12 0,-1-3-6 16,1-4-1-16,4-1-1 0,1-2-3 15,0-4 1-15,3 0 1 0,-2-2-1 16,5-5-1-16,-2-1 0 0,0 0-1 16,1 0 0-16,-6 0-24 0,3-3-50 15,-4 1-46-15,5-5-70 0,-6 4-168 16,-1 0-245-16</inkml:trace>
  <inkml:trace contextRef="#ctx0" brushRef="#br0" timeOffset="127402.69">17452 11735 1317 0,'0'0'67'0,"0"0"-64"0,0 0-3 0,28-34-36 0,-18 17-133 0,-4 4-15 15,-2 2-238-15</inkml:trace>
  <inkml:trace contextRef="#ctx0" brushRef="#br0" timeOffset="162426.76">23462 11535 474 0,'0'0'53'0,"2"-11"7"0,-2 4 7 15,1-1 4-15,0-3-41 0,-1 0-15 16,0-2 3-16,0 0-3 0,-2-1 6 16,-1 1 7-16,-2 1 3 0,-1 0-8 15,-2 0-6-15,-1 3-8 0,-4 1 0 16,-2 3-5-16,-1 4-3 0,-2 1 0 15,-4 5-1-15,-2 4-1 0,-1 4-1 16,-3 3-7-16,-1 3 7 0,0 3 1 16,1-1-1-16,1 5 2 0,2 0-1 15,3 0 0-15,3 1-3 0,1-1 2 16,3-1-10-16,2 1-2 0,5-3 3 16,2 1 2-16,4-3-1 0,2-1-6 15,1-3 2-15,5-2-22 0,1-1 6 16,3-1 2-16,0-5-15 0,3 0 42 15,0-3 0-15,0-3 2 0,1-2-1 16,0-4 0-16,1-3 0 0,1-4 1 31,-1-3-1-31,-1 0 2 0,1-1 1 16,-3-4-2-16,0-1 0 0,0-1 6 16,-2-1 13-16,0-1 2 0,1 0 4 15,-1-2 1-15,0 2 0 0,0-1-1 16,-1 1-3-16,-1 2 2 0,1 0-22 15,-3 4 4-15,1 3 31 0,-2 2-21 16,-2 2-10-16,-1 5 22 0,-1 0 1 16,-1 5-7-16,0 0-3 0,-2 0-12 15,-1 4-5-15,0 3-1 0,-1 3-1 16,0 3 2-16,-1 1-3 0,3 4 1 16,-1 0 4-16,2 2-4 0,1 1 11 15,0 1 13-15,3-1-1 0,0 0 3 16,1 0 0-16,2 1-8 0,1-2 5 15,2 0 0-15,3-1-3 0,-1-3-1 16,3-2 0-16,-1-4-8 0,4 0 0 16,-2-4-8-16,2-1-1 0,-1-5 0 15,1 0-3-15,0-2 0 0,-1-5-6 16,0-2-34-16,1-2-30 0,-1-1-39 16,7-8-75-16,-5 2-107 0,-3 2-68 0</inkml:trace>
  <inkml:trace contextRef="#ctx0" brushRef="#br0" timeOffset="163034.92">23814 11073 246 0,'0'0'366'0,"10"-15"-303"0,-3 5 14 15,1 2 12-15,0-1-15 0,2 0-46 16,-1 2-10-16,-1 2 7 0,-1 1-10 15,1 2 1-15,-2 2-3 0,-1 4 3 16,-1 3 12-16,-3 6-5 0,-1 5 11 16,0 3-2-16,-7 11-6 0,-5 13-9 15,-7 12-5-15,-2 4-2 0,1-3-3 16,1-2 0-16,5-8 0 0,1 0-3 31,5-3 0-31,1 0 3 0,3-2 7 16,4-2 17-16,0-2-12 0,5-4 3 15,2-7 6-15,1-6-3 0,1-5 6 16,3-4-4-16,3-1 2 0,5 0-10 16,3-1-6-16,3-6-8 0,1-5-2 15,2-5 1-15,-1-7-3 0,-1-7 1 16,0-5-1-16,-2-9-1 0,0-11-1 16,-6-5-7-16,-3 4-2 0,-10 12 1 15,-4 13 6-15,-2 6-2 0,-7-2-18 16,-2-1 10-16,-7 1-4 0,-4 1-27 15,-3 4 20-15,-5 2 10 0,-7 2 8 16,-7 7-2-16,-4 0-4 0,-1 8-6 16,9 0-7-16,12-2-11 0,10 1-18 15,3 0-26-15,-1 3-33 0,-2 8-69 16,3-3-48-16,5-2-44 0</inkml:trace>
  <inkml:trace contextRef="#ctx0" brushRef="#br0" timeOffset="163418.94">24337 11594 621 0,'0'0'69'0,"0"0"9"0,0 0 22 0,12-32-44 16,-9 25-46-16,-1 0-1 0,1 2 29 16,-2 3-5-16,0 1 2 0,-1 1 5 0,0 3-18 15,0 5 10-15,-3 3 19 16,-1 3-5-16,-1 2-18 0,-1 4-4 15,0 0-9-15,1 3-9 0,0 1-2 16,2 2-2-16,0 1 0 0,0 1-1 16,-2-1-1-16,2 1 0 0,0 0 0 15,-2-4-18-15,2 2-31 0,1-5-33 16,2 1-60-16,0-4-121 0,0-8-28 0</inkml:trace>
  <inkml:trace contextRef="#ctx0" brushRef="#br0" timeOffset="163594.57">24452 11221 955 0,'0'0'14'15,"0"0"1"-15,0 0-10 0,-19-38-5 16,14 28-21-16,2 2-95 0,1 1-40 15,2 4-56-15,0 0-74 0</inkml:trace>
  <inkml:trace contextRef="#ctx0" brushRef="#br0" timeOffset="164010.92">24711 10944 340 0,'0'0'298'0,"0"0"-277"16,0 0 47-16,33-36 27 0,-23 28-14 15,-3 1-34-15,2 0-15 0,-2 1-1 16,-1 4-8-16,-2-1 3 0,0 2 7 16,0 1-13-16,1 0-8 0,-1 2-6 15,2 2-5-15,-2 6 0 0,-2 0-1 16,-2 4 2-16,0 5-1 0,-4 2-1 16,-4 5 3-16,2 2-3 0,-1 7 0 15,-1 9 1-15,0 8-1 0,3 5 1 16,0-3 0-16,1 0 0 0,2-9-1 15,-2 3-1-15,-2-1 0 0,-1-2-24 16,0 0-54-16,0-3-27 0,2-4-62 16,1-10-40-16,1-8-237 0</inkml:trace>
  <inkml:trace contextRef="#ctx0" brushRef="#br0" timeOffset="164298.67">25117 11303 470 0,'0'0'68'0,"0"0"7"0,0 0-36 15,0 0-27-15,0 0-4 0,0 0-3 16,-17 46 0-16,11-26 9 0,-1 5 32 16,-1 7 13-16,2 9-12 0,2 7-6 15,1 1-17-15,3-6-15 0,0-6-6 16,4-10-3-16,-1-4-83 0,0 5-26 16,0-7-46-16,-1-3-284 0</inkml:trace>
  <inkml:trace contextRef="#ctx0" brushRef="#br0" timeOffset="164490.42">25196 11075 436 0,'0'0'718'15,"0"0"-696"-15,-2-38 29 0,1 23-10 16,-1 3-41-16,1-1-5 0,-2 3-60 15,1 3-62-15,0 2-117 0,0 2-34 16,0 3-142-16</inkml:trace>
  <inkml:trace contextRef="#ctx0" brushRef="#br0" timeOffset="164974.5">25501 10967 710 0,'0'0'32'16,"0"0"48"-16,0 0 38 0,0 0-55 16,36-25-46-16,-29 22-11 0,0 3 1 15,-2 0-7-15,-2 3 0 0,-1 4 3 16,-1 6 12-16,-1 1 16 0,0 8-1 16,-1 4-16-16,-4 7-7 0,-1 11 0 15,-5 8-6-15,-1 3 1 0,-1-1-1 16,0-6 1-16,0-7-2 0,-2 0 0 15,0-2 0-15,-2 2 1 0,1-4 3 16,1-3-3-16,4-6 1 0,2-7-2 16,4-6 2-16,4-1 1 0,-1 0 1 15,2 4 0-15,0-4-4 0,5-5-1 16,4-1-7-16,2-5-12 0,2-3-5 16,3-3-14-16,4-5 4 0,-1 2-2 15,2-3 10-15,1-2 7 0,0 1 4 16,2-2-29-16,6-4-71 0,-3 1-52 15,-5 1-113-15</inkml:trace>
  <inkml:trace contextRef="#ctx0" brushRef="#br0" timeOffset="165294.4">25413 11367 759 0,'0'0'94'0,"0"0"18"0,0 0-4 0,0 0-52 0,26-19-34 15,-9 13-4-15,2-1-11 0,5 0-1 16,3 1-6-16,8 0 1 0,4-3 0 16,6 2 0-16,-6 0-2 0,-7 0-4 15,-10 4-42-15,-5-1-46 0,15-3-56 16,-5 1-78-16,-2-2-140 0</inkml:trace>
  <inkml:trace contextRef="#ctx0" brushRef="#br0" timeOffset="165614.66">25974 11341 798 0,'0'0'55'16,"0"0"-18"-16,0 0 27 0,39 6-3 15,-25-1-39-15,1-1-10 0,-2 5 24 16,3-1-6-16,-2 1-9 0,0 3 16 16,1-1-9-16,0 3-12 0,0 1 2 15,0 2-8-15,1-1-5 0,0 2-5 16,2-3 0-16,-4 2-15 0,3 1-31 15,-3-2-21-15,1 0-27 0,-4-1-43 16,3 2-46-16,-5-4-30 0</inkml:trace>
  <inkml:trace contextRef="#ctx0" brushRef="#br0" timeOffset="165902.82">26464 11383 505 0,'0'0'464'15,"0"0"-398"-15,0 0-13 0,0 0-10 16,0 0-41-16,0 0-1 0,0 0-1 16,-12 39 0-16,-6-7 6 0,-5 14 7 15,-4 14 12-15,-2 5 12 0,3-3 18 16,2-3-4-16,2-8-8 0,1 1-12 15,-1-4-18-15,2-2-10 0,1-4-3 16,2-3-23-16,5-3-34 0,3-7-28 16,3-8-36-16,4-1-72 0,2-7-139 15,0-3-243-15</inkml:trace>
  <inkml:trace contextRef="#ctx0" brushRef="#br0" timeOffset="-206040.46">14205 13396 381 0,'0'0'67'0,"0"0"-39"0,0 0 3 0,-1 7 30 16,1-3-15-16,0 1-11 0,0 1 0 15,0 1-3-15,0 0 10 0,3 1 5 16,-3 0-1-16,5-1-2 0,-1 2 4 15,4 0 1-15,0-2-6 0,3-2-19 16,3 0-9-16,2-3-3 0,3 0-2 16,1-2-5-16,1 0-3 0,3 0 8 15,1-4-3-15,-1-4 2 0,4-3-1 16,-4-1 1-16,3-2-2 0,-3-2-2 16,1 1-4-16,-2-2 1 0,-3 2-2 15,-2-2 2-15,-3 2-2 0,-3-1 1 16,-6 3-1-16,-2-1 1 0,-4 3-1 31,-5 0 0-31,-8 3 0 0,-4 2-1 16,-5 1 1-16,-11 3 1 0,-7 2 0 15,-9 8-1-15,0 2 1 0,2 4 0 16,4 2 1-16,8 5-1 0,-2 1 0 16,11 0 2-16,1-4 1 0,8-1 3 15,4 0-2-15,-4 5-5 0,4 4 2 16,-1 4 5-16,4-1-2 0,7 3 1 15,0-4 6-15,6 1-2 0,5-2 11 16,7 0 11-16,3-4-7 0,6 0-2 16,3-1 2-16,7-1-6 0,9-4 2 15,11 1-7-15,1-5-6 0,-6-4-8 16,-3-7 7-16,-10-2-4 0,-4-1-3 16,-8-4-12-16,-4 0-44 0,-4 0-4 15,4-1-11-15,4-2-30 0,6-10-54 16,-6 4-96-16,-2 1-74 0</inkml:trace>
  <inkml:trace contextRef="#ctx0" brushRef="#br0" timeOffset="-205736.34">14703 13375 807 0,'0'0'63'0,"0"0"-28"0,0 0 39 0,17-16 2 15,-4 16-36-15,3 6-4 0,4 4 1 16,4 2 29-16,4 5-11 0,6 7-7 16,11 6-1-16,9 10-7 0,2 2 2 15,-1-2-8-15,-3-2-20 0,-11-6-8 16,3-2-6-16,-6 1 0 0,0-3-8 15,-2 1-1-15,-7-4-13 0,-7-3-22 16,-2-4-10-16,-5 0-21 0,2 0-62 16,5 9-105-16,-1-5-108 0,-7-7 15 0</inkml:trace>
  <inkml:trace contextRef="#ctx0" brushRef="#br0" timeOffset="-205352.23">15207 13558 336 0,'0'0'394'15,"0"0"-310"-15,0 0-36 0,0 0 48 16,0 0-8-16,0 0-32 0,8-19-23 16,-13 19-19-16,-5 2 5 0,-4 4 3 15,0 4 11-15,-8 1 11 0,-3 3-10 16,-2 5-7-16,-10 4-14 0,-7 6-7 15,-6 5-5-15,-2 2-1 0,6-1 0 16,5-2-1-16,13-8-7 0,5-2-29 16,4-6-31-16,5-1-40 0,-5 10-75 15,4-2-106-15,2-2-183 0</inkml:trace>
  <inkml:trace contextRef="#ctx0" brushRef="#br0" timeOffset="-205032.2">15548 13593 884 0,'0'0'60'16,"0"0"-50"-16,5 37 62 0,-2-15 5 16,-1 4-44-16,4 8-20 0,3 11 13 15,-2 11-9-15,-1 6-4 0,1-4-9 16,-6-3 4-16,-1-7-7 0,0-2 1 16,-5-2 0-16,0-4-4 0,1-4-13 15,2-5-40-15,-3-9-16 0,-2 3-78 16,2-8-118-16</inkml:trace>
  <inkml:trace contextRef="#ctx0" brushRef="#br0" timeOffset="-204664.04">15564 13561 712 0,'14'-35'56'0,"-1"2"-38"16,-2 10 55-16,-3 5-3 0,-2 0-42 15,4-2 8-15,2-4 3 0,1-1-2 16,1 1-12-16,2 4 1 0,-2 0 3 16,5 4-8-16,-2 3-7 0,1 0-2 15,1 5-2-15,-2 2-4 0,1 4-5 16,-1 2 0-16,-3 5 0 0,2 5-1 15,0 5 2-15,-2 1 0 0,-3 7 7 16,-1 2 9-16,-3 0 4 0,-7 6-2 16,0-1-1-16,-6 0-3 0,-5 1 9 15,-2-1-5-15,-7-3-3 0,-2 0-11 16,-3-5-3-16,-4-1-1 0,2-3-2 16,-3-2-19-16,0-3-16 0,0-3-24 15,3-2-45-15,2-4-46 0,-2 1-48 16,5-4-75-16,6-1-285 0</inkml:trace>
  <inkml:trace contextRef="#ctx0" brushRef="#br0" timeOffset="-204199.58">16242 13575 496 0,'0'0'76'0,"0"0"-51"16,0 0 25-16,0 0 34 0,20-36-35 15,-15 29 2-15,-3 1 15 0,3 0-8 16,-4 1-9-16,2 2-10 0,0-1 1 16,-3-2-6-16,0 4-11 0,0 0-4 15,0 0-11-15,-3 1-5 0,-1 0-2 16,-1 0-1-16,-2 0 0 0,-1 0-1 15,0 1 2-15,-6 0-2 0,3 4 1 16,-6 2 0-16,1 4-1 0,0-1 2 16,0 4-2-16,-1 1 0 0,4 3 1 15,-2-1 0-15,5 1 0 0,2 2 0 16,4-5 5-16,4 4 0 0,4-4 2 16,4-3 11-16,2 1 8 0,5-3 0 15,3-2-9-15,4-2-6 0,0-4-2 16,-1-1 11-16,1-6 3 0,-2-2 0 31,-2-5-9-31,-1-2 3 0,-4-5-4 16,-1-4-10-16,-9-1 2 0,2-2-4 15,-5 4-1-15,-3 2-8 0,-4 1-22 16,-3 2-18-16,-1 4-35 0,-5 3-32 16,-10 2-67-16,4 6-55 0,0 0-60 0</inkml:trace>
  <inkml:trace contextRef="#ctx0" brushRef="#br0" timeOffset="-203672.18">16434 13558 598 0,'0'0'83'0,"0"0"-50"0,0 0 59 0,26-46-13 0,-14 32-49 0,-2 0 12 15,4 2 6-15,-3 0-15 0,2 0 8 16,1 3-5-16,-1-1-2 0,1 3-9 15,-3 1-7-15,-1 2-14 0,2 2 2 16,-1 2-5-16,0 2 2 0,-1 5-2 16,-1 3 1-16,-2 6-2 0,0 3 2 15,-2 4-2-15,-2 2 3 0,-1 0 0 16,-2 3-2-16,-2-2 0 0,-1 1 0 16,-6-4-1-16,4 1-10 0,-6-6-22 15,3 0-1-15,-3-4 4 0,-2-4 24 16,5-3 4-16,-4-5 1 0,4-2-7 15,-2-5 7-15,3-4 0 0,0-5 3 16,4-5-3-16,3-3 0 0,0-2-3 16,0-1 3-16,8 1 3 0,6 0 3 15,2 1 0-15,5 0-1 0,2-1-5 16,5 2 0-16,7-2-1 0,5 1-1 16,-5 5-10-16,-5 3-63 0,-5 5-77 15,0 3-46-15,-3-1 17 0,-4 2-211 0</inkml:trace>
  <inkml:trace contextRef="#ctx0" brushRef="#br0" timeOffset="-203224.3">17043 13098 610 0,'0'0'66'0,"0"0"-37"0,27-48 102 16,-16 27-18-16,-2 0-58 0,-1 1 32 16,-3 1-35-16,1 4-16 0,0 2-2 15,-2 2-5-15,-3 4-5 0,1 3 1 16,0 2-6-16,-2 2-13 0,0 8-6 15,-2 6 0-15,0 4 0 0,-1 7 0 16,0 9 1-16,-2 10-1 0,-2 10 1 16,0 5-1-16,2-4 0 0,-3-3 0 15,-1-5 0-15,1-1 1 0,-2-1-1 16,4-2 2-16,0-4-1 0,1-2 0 16,2-5 8-16,0-5 8 0,3-7 8 15,0-6 2-15,3 0-11 0,4-1-8 16,0-1-4-16,3-1-3 0,3-4-1 15,2-1-1-15,1-5-20 0,3-1-3 16,1 0-1-16,1-3-1 0,1-1-11 16,-2-1-29-16,1-1-29 0,1 0-58 15,2-6-68-15,-6 0-23 0</inkml:trace>
  <inkml:trace contextRef="#ctx0" brushRef="#br0" timeOffset="-203000.2">17013 13379 1135 0,'0'0'123'0,"0"0"-89"0,0 0 39 0,47-2-34 0,-25-2-38 16,8-1-2-16,8-4 0 0,-3 5-33 15,-3-1-6-15,-7 0-43 0,-2 0-41 16,14-2-31-16,-4 1-11 0,-4 2-133 0</inkml:trace>
  <inkml:trace contextRef="#ctx0" brushRef="#br0" timeOffset="-202504.74">17814 13326 545 0,'0'0'82'15,"0"0"-45"-15,0 0 64 0,0 0-32 16,0 0-16-16,30-37 4 0,-30 32-31 15,-3-1-8-15,-3 1-5 0,-2 0-9 16,-5-1-3-16,0 4-1 0,-4 1 0 16,0 1 0-16,-1 2-3 0,-3 3-9 15,1 2 2-15,-2 0-11 0,4 3-6 16,-2 1 6-16,1 0 21 0,3 1-3 16,2 1 4-16,3-2-2 0,3 3 2 15,3-1-1-15,-1-2 3 0,6 1-1 16,3-2-1-16,3 3 7 0,4-5-6 15,4 3 7-15,4-3-1 0,2 1-3 16,5 0 4-16,-4 1-2 0,4-2-5 16,-3 2 9-16,-1 1 8 0,-4-1 11 15,-1 1 12-15,-6 0 14 0,-4-1-9 16,-3 2 5-16,-3-3 2 0,-3 1-5 16,-7-3-2-16,-4 0-10 0,-3-2-11 15,-7-1-8-15,-1-3-8 0,-3-1-6 16,-1 0-1-16,1 0-3 0,-9 0-14 15,-4 0-48-15,5-2-49 0,-12-1-84 16,12 2-171-16</inkml:trace>
  <inkml:trace contextRef="#ctx0" brushRef="#br0" timeOffset="-197560.11">6704 13876 344 0,'0'0'92'0,"0"0"-38"0,0 0 18 0,0 0 19 0,11-28-15 15,-9 21-13-15,1-1-7 0,-1 1-10 16,0-1-2-16,-1 0 14 0,1 2-3 16,-1 0-5-16,-1 4-13 0,0 0-4 15,0 2-8-15,0 6-18 0,0 4 0 16,-3 6 7-16,-2 6 2 0,-3 13 6 15,-2 14-2-15,-4 14-7 0,1 6 6 16,1 1 1-16,3-6-9 0,-1-1-4 16,1-1-7-16,-1-2 1 0,1-2-3 31,2-1-13-31,0-7-19 0,2 3-11 16,1-8-43-16,1-3-18 0,1-6-41 15,1-5-120-15,1-13 53 0</inkml:trace>
  <inkml:trace contextRef="#ctx0" brushRef="#br0" timeOffset="-197145.16">6688 13879 618 0,'0'0'207'0,"0"0"-182"16,24-52 33-16,-11 31 36 0,3-1-54 16,-1 3-27-16,3 2 0 0,1 1 6 15,1 2-11-15,2 4 12 0,0 4 10 16,-1 4-4-16,4 2 8 0,-1 1-10 15,0 6-3-15,-1 3-4 0,-1 5-5 16,-2 3-5-16,-3 5 5 0,-2 3-1 16,-6 1 6-16,-4 3 2 0,-5 0-2 15,-3 1-6-15,-8-3 4 0,-6 1-5 16,-5-2-4-16,-5 0-2 0,-9 0-1 16,-9-1-3-16,-6-1-2 0,0-4-25 15,5-6-18-15,6-5-16 0,12-6-36 16,6-1-45-16,0-3-76 0,6 0-47 15</inkml:trace>
  <inkml:trace contextRef="#ctx0" brushRef="#br0" timeOffset="-196664.19">7088 13975 808 0,'0'0'59'16,"0"0"-13"-16,14-42 58 0,-2 23-10 31,2 0-63-31,5-1-18 0,3 1-3 16,2 3-3-16,0-1-5 0,4 7-1 15,0 2-1-15,1 1 3 0,1 7 1 16,0 0-1-16,0 7 0 0,0 4-3 16,-3 3 0-16,-1 7-1 0,-1 3 0 15,-6 4 0-15,-3 2-1 0,-6 2-2 16,-6 5 1-16,-4-3 2 0,-4-5-10 16,-6 2-8-16,-4-7-15 0,-2 4-12 15,-5-5-7-15,-2-3 36 0,-2-2 15 16,-1-5 2-16,-1-5 1 0,-1-4 1 15,2-4 0-15,2 0 2 0,5-8 8 16,2-3 16-16,6-6 0 0,4-1-7 16,6-5-3-16,2 0 6 0,9-2 7 15,5 2-8-15,6 1 1 0,12-4 4 16,10-2-4-16,14 0-12 0,2-1-6 16,-1 6-6-16,-5 5-6 0,-8 6-82 15,-1 2-79-15,-11 4-91 0,-7 2-26 16</inkml:trace>
  <inkml:trace contextRef="#ctx0" brushRef="#br0" timeOffset="-196232.07">8061 13944 706 0,'0'0'44'0,"0"0"-12"0,0 0 84 0,37-19-30 15,-27 12-48-15,0-3-7 0,-2 0 8 16,-1 0-21-16,-1-2-5 0,-2 2 0 16,1-1-1-16,-3 2 0 0,-2-1 0 15,0 1 3-15,-2 2-10 0,-3 0-1 16,-1 0-2-16,-3 3-2 0,-3 0-5 16,-1 4-1-16,-2 0-11 0,-4 4 0 15,-1 5-2-15,0 3 4 0,-3 6 11 16,-1 2 3-16,1 3 1 0,3 4-1 15,1 1-12-15,4 1-8 0,4-1 0 16,5-1 12-16,4 1 9 0,2-2 0 16,8-3 7-16,6-3 22 0,4 0-6 15,5-4-1-15,3-4-17 0,3-4 3 16,1-7 21-16,0-1-11 0,1-9 19 16,-4-6 11-16,-1-4-9 0,-2-7-13 15,-3-2-11-15,-3-10-10 0,-5-11-5 16,-3-4-19-16,-4 9-2 0,-6 10-7 31,0 14-6-31,-1 8 3 0,-5 1-7 16,-1-1-23-16,-3 3-62 0,-4 1-40 15,-7 4-24-15,1 3-46 0</inkml:trace>
  <inkml:trace contextRef="#ctx0" brushRef="#br0" timeOffset="-195672.13">8676 13912 106 0,'0'0'530'0,"0"0"-466"0,0 0 37 0,0 0 15 0,36-42-65 16,-29 33-29-16,-1-1 20 15,-2 0 5-15,0-1-20 0,-1 2-1 0,-3 1 4 16,0-1-12-16,0 1-9 0,-4-2-5 16,-3 2-4-16,-1 2-1 0,-2 2-3 15,-3 0-18-15,-4 4-28 0,-1 0-12 16,-4 4 14-16,2 5 37 0,-3 7 6 15,0 4 4-15,2 4 2 0,1 2-1 16,2 4 1-16,4 4 0 0,4 7-1 16,4 5 0-16,4-6-6 0,2-8 2 15,6-10 4-15,-1-2 0 0,3 0 1 16,3 0 0-16,3 2 1 0,1-6 1 16,2-3-1-16,0-7 26 0,1-6 19 15,0-6 18-15,0-6-8 0,2-5-14 16,-1-8-18-16,2-10 6 0,-2-18 11 15,-1-21-8-15,-3-10-4 0,-5-6-9 16,-2 2-11-16,4 12-7 0,1 6-1 16,2 7-2-16,0 9 0 0,-1 12-11 15,-4 11-4-15,-4 9-8 0,-3 8-30 16,-3 4-17-16,0 2 8 0,0 1-30 16,0 4-33-16,-1 3-76 0,1 3-68 15</inkml:trace>
  <inkml:trace contextRef="#ctx0" brushRef="#br0" timeOffset="-195272.05">8966 13904 712 0,'0'0'99'0,"0"0"-24"0,0 0 21 0,0 0-56 16,18-35-31-16,-15 26 0 0,-1 0 10 15,1 1-5-15,-2 1-4 0,0 1 9 16,-1 3-4-16,1 2-7 0,-1 1-8 16,0 0-1-16,0 8 0 0,-2 4 1 15,-1 4 0-15,2 5 3 0,-1 10-2 16,1 0 3-16,0-1-1 0,1 2-3 15,0-7 1-15,1 2 0 0,5 0-1 16,2-6 2-16,1-1 3 0,2-6 5 16,1-4 27-16,2-5-10 0,-2-5 16 15,2-2 6-15,-1-9-4 0,0-4-12 16,1-7-16-16,-2-6-8 0,0-13-9 16,-3-10 0-16,0-12-35 0,-2 2-11 15,2 8 2-15,0 19-10 0,-1 14-6 16,-1 6-34-16,1 2-97 0,0 2-34 15,-3 0-65-15</inkml:trace>
  <inkml:trace contextRef="#ctx0" brushRef="#br0" timeOffset="-194920.08">9425 13806 562 0,'0'0'78'0,"0"0"-50"0,0 0 49 16,20-36-45-16,-17 25-23 0,-3 2 10 15,0-1 10-15,-1 3-17 0,-2 1-7 16,-4 2 3-16,0 3-1 0,-1 1-4 16,-3 1-2-16,-2 6 0 0,0 3-1 15,-1 3 0-15,-1 5-1 0,-2 2 2 16,0 4 0-16,0 2 1 0,2 2 19 15,-1 3 24-15,3-1-2 0,2-1 0 16,4-1 1-16,4-1 4 0,3-4-5 16,0-1-9-16,7-2-1 0,2-3 6 15,3-5-7-15,3-2-9 0,4-7-6 16,3-3-11-16,3 0-6 0,7-6-13 31,7-5-46-31,7-4-35 0,0-3-69 16,-6 0-56-16,-14 6-21 0</inkml:trace>
  <inkml:trace contextRef="#ctx0" brushRef="#br0" timeOffset="-194440.65">9836 13400 736 0,'0'0'54'0,"0"0"-3"0,0 0 63 0,0 0-56 15,0 0-39-15,24-23 7 0,-20 23-3 16,-2 3-17-16,-1 6-4 0,-1 4 12 16,-1 6 1-16,-5 5-8 0,-2 9 3 15,-3 11 0-15,-5 10-2 0,-1 3 0 16,2-3 6-16,2-5 11 0,1-7 12 16,2 1 5-16,2-2 3 0,0-3-1 15,3-2 4-15,1-7-14 0,2-7 0 16,2-7-16-16,0-1 7 0,4 0-11 15,2 1 2-15,5-3-5 0,2-6-4 16,4-5-2-16,2-1-5 0,2-6-10 16,4-4-17-16,0 0-11 0,-3-2-17 15,2 0-13-15,-3-1-15 0,-3 0-28 16,-2-6-41-16,-6 3-86 0,-4 4-86 16</inkml:trace>
  <inkml:trace contextRef="#ctx0" brushRef="#br0" timeOffset="-194136.07">9813 13840 749 0,'0'0'141'0,"0"0"10"0,0 0-30 15,0 0-64-15,0 0-22 0,42-29-3 16,-25 21-6-16,-1 1-5 0,2-2 6 16,0 1 7-16,1 1-11 0,2 0-1 15,-2 1-5-15,0 0-10 0,-1 0-2 16,1 0-4-16,-2 0-1 0,-2 3-1 15,-1 0-3-15,-2 2-7 0,-1 0 1 32,-1 1-3-32,-2 2 1 0,-3 2 2 15,-2 3-2-15,-3 3 4 0,0 0 3 16,-3 4 4-16,-4 3 1 0,-1 1 0 16,0 1 2-16,0 1-2 0,2 1 1 15,0 1 1-15,0-1-2 0,2 0 0 16,0-1-3-16,1 2-30 0,1-2-30 15,0-1-37-15,0 4-38 0,1-3-89 16,0-7-67-16</inkml:trace>
  <inkml:trace contextRef="#ctx0" brushRef="#br0" timeOffset="-193960.4">10095 13692 1025 0,'0'0'101'15,"0"0"-43"-15,14-33 49 0,-7 19-72 16,-1 3-35-16,-2 0-1 0,1 3-40 16,-2 1-26-16,-1 2-26 0,0 3 15 15,-1 2-31-15,-1 2-54 0,0 4-53 16,2 3-173-16</inkml:trace>
  <inkml:trace contextRef="#ctx0" brushRef="#br0" timeOffset="-193528.08">10313 13750 725 0,'0'0'84'0,"0"0"0"0,0 0 7 15,16-39-70-15,-10 29-13 0,-2 2-8 16,-1 2 3-16,-1 1-3 0,0 3 2 16,0 2 0-16,-2 0-2 0,0 5 2 15,0 5 2-15,0 6 16 0,0 2 7 16,0 6 11-16,0 1-11 0,0 5-11 16,0 0-8-16,1 1-5 0,2-2-1 15,0-1 1-15,1-2-2 0,2-3 0 16,-2 0 2-16,4-5-3 0,-2-1 3 15,0-6 2-15,1-4 7 0,0-7 12 16,0 0 16-16,3-8-4 0,1-5-2 16,3-3 1-16,1-5-15 15,2-11-10 1,4-11-6-16,0-11-4 0,2-3 0 16,-4 7-26-16,-5 14-11 0,-1 13-1 15,-5 7-13-15,1 3-17 0,4-1-24 16,3-5-39-16,-1 3-80 0,-4 3-65 15</inkml:trace>
  <inkml:trace contextRef="#ctx0" brushRef="#br0" timeOffset="-193144.23">10727 13741 610 0,'0'0'112'15,"0"0"23"-15,0 0 3 0,15 35-74 16,-8-27-23-16,0 0 3 0,2-2-4 15,2-3-13-15,1 0 10 0,3-2 1 16,0 0-3-16,4-1-4 0,-1 0-3 16,3-4-7-16,0 0-6 0,1-2-6 15,-3-2-3-15,2-2-4 0,-2 0 2 16,0-3-3-16,-3-1 0 0,-4 2 0 16,-4 1 1-16,-3-1-2 0,-5 3 0 15,-5 1-5-15,-5 1 1 0,-8 2 4 16,-3 2-2-16,-5 3 2 0,-2 5-3 15,-2 5 2-15,1 5 1 0,0 1 2 16,4 4-2-16,1 2 10 0,7 0 9 16,1 1 12-16,6 0-11 0,4-2-4 15,3 0-3-15,3-3-9 0,1 0 2 16,7 0-5-16,4-1-1 0,3-4-84 16,6-4 84-16,1-2 0 0,2-2-5 15,3-2-39-15,1 1-37 0,11 0-47 16,-6 0-104-16,-5-3-205 15</inkml:trace>
  <inkml:trace contextRef="#ctx0" brushRef="#br0" timeOffset="-179240.43">22540 13462 478 0,'0'-7'65'0,"3"-2"-33"0,1-2 21 0,2-1 25 16,1 0 0-16,0-3-3 0,1 2 6 16,1-1-5-16,2 0-18 0,-1 3 0 15,1-3-4-15,3 5-14 0,0-2-16 16,1 2-12-16,-1 3-5 0,1 0 0 16,-2 2-4-1,2 3 0-15,-3 1-3 0,1 3-1 16,-2 3-1-16,-2 6-4 0,-1 4 2 0,-3 5 3 0,-2 5-4 15,-3 8 5-15,-6 9 2 0,-5 9-1 16,-2 1-1-16,-4-6 0 0,4-4-6 16,2-12 1-16,3-9 1 0,3-6 1 15,2 0 0-15,-1-1 0 0,1 2-12 16,-1 0-4-16,3-6-2 0,1-2 6 16,0-5 11-16,5-4 4 0,0-4 3 15,2-6 4-15,2-5-4 0,2-4 3 16,2-4 3-16,2-4-1 0,2-2-1 15,3-2 4-15,0 0-6 0,6 1 2 16,1-1-2-16,1 4-2 0,-1 1 1 16,1 3 0-16,-2 2-4 0,-2 4 1 31,1 4-1-31,-3 3 1 0,-2 2-1 16,-3 5 1-16,0 0 0 0,-5 3-1 15,-2 6-4-15,1 5-1 0,-5 3 3 16,1 6-1-16,-1 3 2 0,-3 4-2 15,2 7 3-15,-5 7 4 0,0 7 6 16,0-5-1-16,-2-10 0 0,-1-9 2 16,3-6-3-16,0 1 3 0,0 1-2 15,0 2-2-15,0-4-1 0,3-6-2 16,-1-2-2-16,1-8 1 0,0-2 1 16,2-5 14-16,1-6-8 0,1-5 4 15,3-3 1-15,-1-4 1 0,2-4 4 16,3 1-6-16,2-9-5 0,7-7-3 15,4-7-5-15,0 0 3 0,0 7-4 16,-6 10 2-16,-6 10-2 0,-2 7 0 16,0 4 1-16,2-2 0 0,2 1 4 15,1-1-3-15,-1 3-1 0,-1 2 0 16,-1 1-2-16,-2 4 1 0,-2 3-1 16,-2 0-4-16,-3 7-3 0,-3 9 1 15,0 2 4-15,-3 10 3 0,-3 11 1 16,-4 7-1-16,-2 3 2 0,-1-2-2 15,4-6-9-15,1-6-18 0,2-6-9 16,1-6-18-16,1-5-55 0,1 9-111 16,0-5-102-16,0-1-290 0</inkml:trace>
  <inkml:trace contextRef="#ctx0" brushRef="#br0" timeOffset="-178108.42">23902 13405 517 0,'0'-5'89'0,"1"-5"-16"0,0 0 46 0,2-1-30 15,-1 0-53-15,0 1-4 0,0 0 12 16,1 2-3-16,-3 0 4 0,0 2 2 16,0-1 2-16,0 1-17 0,-4 3-13 15,1-1-1-15,-2 1-8 0,-2 2 0 16,-1 1 0-16,-2 1-5 0,-3 4-4 16,1 2 0-16,-5 6 0 0,0 2-1 31,-1 3 0-31,-1 6 0 0,-1 8 1 15,-2 11 4-15,1 4 8 0,3 3-12 16,5-2 3-16,5-9-3 0,5-4-1 16,1-7 2-16,2-5-2 0,0-7 1 15,2 1 4-15,-1 1-4 0,4-1 0 16,0 0-1-16,1-4-2 0,2-6-16 16,0-5 1-16,0-2 16 0,3-4 0 15,-1-5 1-15,2 0-3 0,2-4 3 16,0 0 1-16,2 2 0 0,0-1 0 15,3-1 2-15,0 0 1 0,0 1 2 16,1-2 4-16,-2 2-2 0,1-1-4 16,-4 2-2-16,0-2-2 0,-1 3 1 15,-1-2-1-15,-2 2 0 0,0 1 1 16,-2-2-1-16,-1 4 1 0,-2-1-1 16,0 0 1-16,-1 1-1 0,0 2 1 15,-2-1-1-15,0 1 0 0,0-2 1 16,0 3 0-16,1-2-1 0,-1 2 0 15,0 1 0-15,2-3 2 0,-2 5-2 16,0-3 0-16,-1 1 0 0,1 2-1 16,0-2 0-16,-1 2 1 0,2-1 0 15,-2 2-2-15,0-1 2 0,-1-1-1 16,0 1-6-16,-1 0-10 0,0 1 8 16,0 0 1-16,0 0 0 0,0 0-1 15,0 0 4-15,0 0 2 0,-1 1 3 16,0-1 0-16,-1 1 0 0,2-1 0 15,-1 0 1-15,-1 0 1 0,2 0-2 16,0 0 1-16,0-1 1 0,-1-2-2 16,1-1 1-16,0 1-1 0,0 1 0 15,0-1-4-15,0 1-1 0,0-2 4 16,-2 0 1-16,2-2 0 0,-1 1-1 16,0-1 1-16,-1 0 1 0,0-2-1 15,0 1 0-15,-1-1 0 0,-1-1 0 16,2 1 0-16,-1-2 1 0,1 0 3 15,1 0 7-15,0 0-1 0,1 0 1 16,0-1 3-16,2 2-7 0,2-1 0 16,-1 3-1-16,0 1-1 15,0 1 5-15,-1 2 6 0,0 2-5 16,-2 1-1-16,0 0-5 0,0 1-4 16,-1 6 5-16,-3 1 0 0,-2 5 1 15,-2 2 1-15,0 3 2 0,-1 3-3 16,1 3 1-16,-1 2 5 0,2 3 2 15,1 0 1-15,2 1 5 0,1-1 5 16,2-1-2-16,1-1 3 0,0 1-3 16,2-6-5-16,2 2-3 0,1-5-3 15,1 0-3-15,2-3 0 0,1-3 1 16,1-2-1-16,0-2-1 0,4-4 5 16,0-3-7-16,3-2 1 0,1-7-4 15,3-1-3-15,2-3 2 0,0-3-3 16,-1 0-13-16,0 0-14 0,-1-1-8 15,-1 0-9-15,-3 1-33 0,-1-1-32 32,2-5-32-32,-4 3-128 0,-2 1-168 0</inkml:trace>
  <inkml:trace contextRef="#ctx0" brushRef="#br0" timeOffset="-177548.94">24467 13435 723 0,'11'-8'79'0,"1"-1"2"0,3-1 22 16,-2 2-59-16,1 3-20 0,-3 1-6 15,-1 3-2-15,-1 1-15 0,-3 3 1 16,-2 5 2-16,1 5 9 0,-2 1 9 16,-2 4 12-16,1 2-3 0,-2 3-3 15,0 0-13-15,0-1-1 0,0 3-2 16,0-2-5-16,0 0-5 0,0-1 1 16,0-1 0-16,-1-3 0 0,0-2 0 15,0-3 13-15,0-2 1 0,0-3 10 16,1-4-5-16,-1-3-6 0,1-1 12 15,0-4 15-15,0-3-16 0,3-4-12 16,1-3-9-16,4-3-1 0,0-3 1 16,2-1 0-16,4-1 2 0,2-1-1 15,3 1-2-15,1 0-3 0,4 1-1 16,1 0 1-16,1 2-2 0,0 1 0 16,-2 2 0-16,2 2 0 0,-3 2 0 15,-1 4-2-15,-3 1 1 0,2 4 0 16,-4 3 0-16,-2 1 1 0,0 5-2 15,-4 5 0-15,-3 3 2 16,-1 4-1-16,-2 4 1 0,-3 2 2 0,-2 2 7 16,-2 2-6-16,-3 0 2 0,1-1-2 15,-1-2-3-15,0-1-1 0,0-2-11 16,1-2-28-16,-2-2-29 0,1-1-33 16,-3 0-108-16,3-5-121 0,0-5-220 0</inkml:trace>
  <inkml:trace contextRef="#ctx0" brushRef="#br0" timeOffset="-176940.58">25322 13622 462 0,'0'0'186'0,"0"0"-101"0,0 0 53 0,34-46-29 0,-22 34-61 16,-3-1-10-16,-1 1 24 0,0 0 7 16,-1 3-9-16,-1-2 8 0,1 0-15 15,-1 0-2-15,2 0-11 0,-2-1-20 16,0 1-9-16,2 1-2 0,-2-2-4 16,-1 4 0-16,-2-1-5 0,-2 0 0 15,-1 2 0-15,-2 2-4 0,-6 0-2 16,-1 3 1-16,-4 2 0 0,-2 0-5 15,-1 6 0-15,-3 4 0 0,-1 5 9 16,-2 4-2-16,0 4 3 0,0 2 0 16,3 4 3-16,-2 0-3 0,6 3 0 15,2-1 2-15,3-1 0 0,3 0 0 16,2-2 4-16,3-3 4 0,2-2-5 16,1-2-1-16,4-5-2 0,0-4 3 15,2-4-4-15,1-6 4 0,3-2-1 16,0-2 2-16,3-7-6 0,2-3 0 15,-2-4 3-15,3-4-2 0,-1-3 0 16,3-2-1-16,0-1 0 0,0-5-1 16,0 4-1-16,-2-4 0 0,1 6-3 15,-1 1 0-15,-4 6 1 0,-1 2 3 16,-2 5 0-16,-4 5 0 0,-1 2 1 16,-4 4-4-16,-1 3-9 0,-1 5 13 15,-3 3 11-15,0 4 3 0,-1 1-1 16,-1 0 4-16,3 4 0 0,0-3 7 15,3 1 4-15,0-2-9 0,1-1-8 16,2-3-5-16,4-1-1 0,-1-4-5 16,3-3 2-16,0-2-2 0,2-2-21 15,2 0-18-15,0-4-20 0,1 0-20 16,2 0-31-16,9-2-92 0,-1 0-115 16,-3 1-170-16</inkml:trace>
  <inkml:trace contextRef="#ctx0" brushRef="#br0" timeOffset="-176220.13">25999 13526 523 0,'0'0'146'0,"0"0"-34"0,0 0 48 0,4-32-46 16,-2 22-26-16,0 3-11 0,0-2-26 31,0 0-10-31,0 2-5 0,0 0-3 16,0 1-3-16,0-1-6 0,0 0-5 15,0 0 1-15,0 1 3 0,0-1-1 16,-1-1-8-16,0 1-5 0,0-3-4 16,-1 2-4-16,0-2-1 0,0-1-1 15,-4 2-2-15,-1 0-6 0,-2 1-8 16,-4 2-4-16,-1-1-7 0,-4 4 2 15,0 3 0-15,-3 0-1 0,0 7 3 16,-2 4 0-16,1 3 5 0,1 4 9 16,1 3 6-16,3 3 4 0,1 1 1 15,2 1 1-15,4 1 0 0,1 2 0 16,4-3 1-16,1 1 0 0,2-2 1 16,0 0 2-16,4-5 3 0,2-1-2 15,1-3-1-15,1-5-2 0,0-5-1 16,3-5 1-16,-1-1 1 0,1-4-3 15,3-3 1-15,-1-3 17 0,1 1 4 16,-1-3-3-16,-2 1-13 0,1 1-5 16,-2 1-1-16,-2 1-2 0,0-2 1 15,-3 6 1-15,-1 0-1 0,-2 2 1 16,0 2 3-16,-1 4-4 0,0 6 0 16,0 2 6-16,0 4 4 0,-1 3 3 15,1 3-5-15,-1 2-2 0,0 3-7 16,-2 2 6-16,-2-2-3 0,-1 9-2 15,-3 4 0-15,-1-3-1 0,1-5 1 16,0-4-1-16,-3-5 1 0,0 2-2 16,-2 0 0-16,-2-1-1 0,0-7 2 15,-2-5-5-15,2-6 5 0,-2-5 4 16,2-1-3-16,0-5-1 0,4-4 3 16,1-4 0-16,5-4-1 0,1-3 1 15,4-1-1-15,0-2 3 0,5 1 17 16,4 1 4-16,4-2-2 0,4 0-8 15,3-1-3-15,3-1-4 0,3 1 1 16,2 0-1-16,-2 3-4 0,-3-1-5 16,1-1-14-16,-5 2-32 0,-2 2-54 15,6-6-38-15,-4 5-177 0,-3 5-305 0</inkml:trace>
  <inkml:trace contextRef="#ctx0" brushRef="#br0" timeOffset="-176076.14">26277 13702 726 0,'0'0'0'0,"3"-7"-57"0,-2 2-15 16,1 0-193-16</inkml:trace>
  <inkml:trace contextRef="#ctx0" brushRef="#br0" timeOffset="-174988.07">26330 13750 82 0,'1'-2'466'0,"0"-1"-403"0,1-1-13 0,-1 0 19 0,0 2-22 16,0 0-11-16,-1 1-7 15,0-2 5-15,1 3-10 0,-1-1 2 0,0 0 4 16,0 1 2-16,1-1 5 0,0 1-5 16,0 0 3-16,0 0 0 0,0 0-7 15,0 0-10-15,-1 0 1 0,0-1-1 16,0 1-4-16,0-2-11 0,0 1-3 15,0 1-1-15,0-1-44 0,0 0-29 16,-1-1-21-16,1-1-69 0,-1 2-78 16,0-2-279-16</inkml:trace>
  <inkml:trace contextRef="#ctx0" brushRef="#br0" timeOffset="-174413.71">26419 13519 749 0,'0'0'104'0,"0"0"-86"16,0 0 52-16,0 0-13 0,0 0-33 15,0 0-9-15,44 3 6 0,-29-2-9 16,-1 1-6-16,3-1 5 0,0-1 6 16,3 0 8-16,0 0 12 0,-1 0-8 15,1 0-13-15,0-1-11 0,-2-3-1 16,-1 1-2-16,-2-3-2 0,-1 0 1 15,-2 0 2-15,-3-2-3 0,-1 0 0 16,-4 1-1-16,-4-2-4 0,0-2 5 16,-6 2-37-16,-4 1-32 0,-3 1 38 15,-5 1 11-15,-4 0-14 0,-4 6-4 16,-7 0 29-16,-10 6 1 0,-6 7 8 16,-4 4 1-16,4 3 0 0,6 1 29 15,7 2 8-15,8-4-1 0,5-1 9 16,9-3-10-16,0 1 2 0,3 3-16 15,-2 1-9-15,5 4 1 0,3-3-3 16,5-1-1-16,4-1 1 0,5-2 1 16,7 0 11-16,1-5 5 0,9 0 3 15,3-5 0-15,9-2-7 0,10-4-7 16,6-2-11-16,2-6-3 0,-7-4-3 16,-6 0-3-16,-9-2-21 0,-5 2-17 15,-7 1-15-15,-4 2-42 0,8-5-68 16,-7 2-55-16,1-2-135 0</inkml:trace>
  <inkml:trace contextRef="#ctx0" brushRef="#br0" timeOffset="-173996.14">26738 13516 824 0,'0'0'268'0,"0"0"-219"0,0 0 18 16,6-34-25-16,4 24-30 0,2 0-7 15,5 0-2-15,1 1 0 0,3 2 2 16,2 3-5-16,0 2 1 0,1 2 2 16,0 6 4-16,-1 6-3 0,-1 2-4 15,-2 8 1-15,-1 3-1 0,-4 3 0 16,-1 8-1-16,-5-4-13 0,-3 0-32 16,-4 0-20-16,-2-7 3 0,-5 3 12 15,-4-3-8-15,-5-4 9 0,-1-4 11 16,-4-1 12-16,-1-6 9 0,-1-3 0 15,-1-6-1-15,3-1 19 0,2-5 25 16,1-4 44-16,5-5 2 0,3-2-5 31,5-2-2-31,3-5 6 0,3 1 3 16,5-2-8-16,6 2-10 0,4 1-3 16,6-1-10-16,10 0-6 0,10-4-4 15,11 1-9-15,2 1-12 0,-4 6-11 16,-9 4-2-16,-13 5-40 0,-5 6-34 15,4-2-32-15,4 1-83 0,-4 1-101 16,0-1-118-16</inkml:trace>
  <inkml:trace contextRef="#ctx0" brushRef="#br0" timeOffset="-173805.33">27537 13514 895 0,'0'0'150'0,"0"0"-114"15,0 0 88-15,0 0-58 0,0 0-53 16,0 0-6-16,5-27-3 0,-5 25-4 16,0 2-1-16,0 0-4 0,0 6 2 15,-1 4 3-15,-1 3 1 0,-1 3 11 16,-1 2-2-16,0 3-7 0,0 0-3 16,1 1-2-16,3 0-60 0,0-1-66 15,3 3-55-15,3-5-115 0,1-6-262 0</inkml:trace>
  <inkml:trace contextRef="#ctx0" brushRef="#br0" timeOffset="-173630.02">27758 13358 1225 0,'0'0'19'0,"0"0"-18"0,-4-31 7 16,3 18-8-16,1 2-92 0,0 5-39 15,1 4-41-15,3 0-144 0,0 2-182 0</inkml:trace>
  <inkml:trace contextRef="#ctx0" brushRef="#br0" timeOffset="-173036.72">28218 13613 968 0,'0'0'162'0,"0"0"-101"16,0 0 36-16,37-37-48 0,-27 26-26 15,-2-2-1-15,-2 0 6 0,-2 0-14 16,-1 1-2-16,-3-1 7 0,0 3-1 16,0-1-1-16,-3 2-3 0,-1 0-7 15,-2 2-7-15,-3 3 9 0,-3 1-7 16,-2 2-2-16,-6 1-3 0,-1 1 3 31,-5 6-3-31,-4 2-1 0,-1 4-4 16,0 4 0-16,1 3 2 0,2 1 3 15,2 4 3-15,3-1 1 0,5 1-1 16,3 0 0-16,5 0 1 0,5-4 2 16,4 2-2-16,2-3 0 0,6-2 2 15,3-1 4-15,4-4 5 0,1-4 2 16,4-4-5-16,1-4-5 0,1-1 1 15,2-6-2-15,1-3 1 0,-2-4 3 16,1-2-3-16,-2-3-1 0,-1-3-3 16,-3-1 0-16,0-1 0 0,-4 2-2 15,-1 1-4-15,-1 2 1 0,-1 1-2 16,-3 5 0-16,-3 0 1 0,1 3 0 16,-4 3 3-16,-1 2-6 0,0 4-2 15,-5 0 2-15,0 3 4 0,-2 2 2 16,-2 5 1-16,0 0 1 0,1 1 1 15,-1 3 0-15,3 0 0 0,1 0 1 16,1-1-1-16,2 1 2 0,2-1 0 16,0-1 17-16,5-2 2 0,2-1-2 15,3-1-5-15,2-4-7 0,5 0-2 16,2-4-1-16,0 0-3 0,4-4-1 16,-1-3-12-16,-1-3-35 0,0-1-17 15,0-2-20-15,-1-2-53 0,4-14-86 16,-5 5-71-16,-2-2-183 0</inkml:trace>
  <inkml:trace contextRef="#ctx0" brushRef="#br0" timeOffset="-172814.92">28623 13112 899 0,'0'0'147'0,"0"0"-43"0,0 0 22 0,0 0-73 0,23-25-12 0,-19 26-17 15,-3 8-21-15,-1 8-1 0,-1 15-1 16,-6 16-1-16,-3 14 0 0,-3 7 2 0,3-1 2 0,-1-4 10 16,3-6 5-16,1-1 2 0,3-4-9 15,0-2-7-15,0-4-5 0,1-2-37 16,1-5-63-16,0-4-115 0,2-12-93 16,-2-9-270-16</inkml:trace>
  <inkml:trace contextRef="#ctx0" brushRef="#br0" timeOffset="-170508.19">23600 14448 505 0,'0'0'82'0,"0"0"-17"0,0 0 38 0,0 0-10 0,0 0-31 16,0 0-4-16,19-18 3 0,-15 17-11 16,1-2 14-16,-1-1-7 0,0 1-9 15,1-1 4-15,-2 0-2 0,-1-1-6 16,0 0 1-16,-2-2-12 0,1 1-4 16,-1-1-12-16,0-1-6 0,-3 0-2 15,-3-4-1-15,-5 4-6 0,-2-1 0 16,-6 2-2-16,-4 2-1 0,-2 3 1 15,-12 2-2-15,-7 4 0 0,-8 8 0 16,0 3 1-16,4 6 0 0,8 3 0 16,11-2-1-16,6-4-11 0,7 1 5 15,2 0 0-15,1 3 3 0,0 5 0 16,3 1 5-16,3 1 1 0,6-2 0 16,1-3 0-16,8 1-1 0,5-4 2 15,4-5-1-15,4-2 2 0,2-3-3 16,4-5 1-16,0-2 1 0,2-4-2 15,0 0 1-15,0-5 0 0,-1 0-1 16,-2-2 2-16,0-2 0 0,-5 0 5 16,-1 1-1-16,-4 0 0 0,-3 0-3 15,-4 3-2-15,-5 4 0 0,-3 1-1 16,-1 0-2-16,-3 1 0 0,-3 8 2 16,-5 3 0-16,-4 3-1 0,-3 6 1 15,-2 1 0-15,-1 4-1 0,1 3 2 16,-2 0-2-16,2 3 1 0,2-2-1 15,3 0-1-15,2 3-3 0,2-4-4 16,6-1 7-16,2-2 0 0,3-4 1 16,2-2 1-16,6-6 0 0,3-5 1 15,2-4-2-15,3-5 0 16,2-5-1-16,2-6 2 0,2-7 1 0,-1-5-1 16,4-11 1-16,4-13 1 0,1-10-2 15,1-7 2-15,-2 2 0 0,-4 10-1 16,-5 6 3-16,0 6 7 0,-3 3-1 15,-5 8-4-15,-3 6-3 0,-1 5 2 16,-1 4-2-16,0-2-3 0,1-2 2 16,1 2-1-16,-3 4-1 0,-2 4-1 15,-2 3 0-15,-2 5-5 0,0 6-8 16,-4 7 12-16,-1 6 1 0,-1 4 0 16,0 9 1-16,1 7 0 0,3 8-1 15,2 1 2-15,4-4-1 0,6-7 1 16,0-10 1-16,-1-5-2 0,0-6 2 31,2-5 0-31,0 1-2 0,5 0 0 16,0-3 4-16,2-4-1 0,-1-5 1 15,1-3 10-15,0-5 1 0,-1-7-2 16,2-3-3-16,-2-5-1 0,2-10-1 16,2-5-1-16,-3 0-4 0,-1 4-3 15,-3 3 1-15,-1 7-1 0,0-3 0 16,2-4 1-16,0 5-1 0,-2 1-2 15,-1 7 1-15,-4 2-2 0,-1 5-6 16,-1 4-4-16,-2 2 7 0,-1 4 0 16,-2 1-3-16,-1 6-3 0,0 7 8 15,0 3 4-15,-1 4 0 0,0 3 0 16,0 5 1-16,1 0-1 0,0 0 0 16,3 1 2-16,1-1-2 0,1 0 1 15,1-3 0-15,1-3 0 0,4-2 0 16,1-6 0-16,2-3-1 0,-1-6-35 15,0-2-35-15,6-8-55 0,-5-6-139 16,-1 1-129-16</inkml:trace>
  <inkml:trace contextRef="#ctx0" brushRef="#br0" timeOffset="-169852.3">24750 14478 636 0,'1'-3'252'0,"1"-1"-179"0,1 1 50 0,-1-1-46 0,1-1-53 16,-2 0-21-16,1-1 1 0,-2 1 4 15,0-1-8-15,-3 2 0 0,-1 0 7 16,-2 3 6-16,-4 1 5 0,-1 0-5 16,0 1-1-16,-5 7-6 0,1 2-5 15,-3 4-1-15,-1 1-2 0,0 2-18 16,-2 4-1-16,2 2 0 0,-1 2 21 16,5 1 0-16,2 1 2 0,5-3 1 15,3 2 1-15,2-3 11 0,3-2 4 16,6 1-10-16,3-3 15 0,3-3 1 15,3-3 9-15,0-4 7 0,3-3 1 16,-2-5 1-16,2-1-12 0,1-6-5 16,-2-2-6-16,3-3-12 0,-3-2-3 31,0-3-3-31,-2-2-1 0,0-1-1 16,-1-2 1-16,0-1-1 0,-3 0 0 15,-1 1 0-15,0 1 1 0,-1 3-1 16,-3 2 0-16,2 0-1 0,-4 4 1 15,-2 2-3-15,0 3-1 0,-1 0 1 16,-1 3-8-16,-1 3 3 0,-3 0 5 16,0 3 3-16,-2 3 1 0,-1 2-1 15,1 2 1-15,-1 2 0 0,-1 2-1 16,3 1 1-16,1-1-1 0,1 4 0 16,1-3 0-16,2 2 1 0,0 0-1 15,3-1 0-15,3-1 4 0,3 0-2 16,2-1 1-16,2-2 4 0,4 1-3 15,1-5-3-15,3-1 0 0,1-3-1 16,2-4-8-16,-2 0-22 0,1-4-8 16,-2-3-32-16,0 1-28 0,0-1-72 15,5-5-60-15,-5 1-83 0</inkml:trace>
  <inkml:trace contextRef="#ctx0" brushRef="#br0" timeOffset="-169532.16">25237 14204 844 0,'0'0'95'0,"0"0"-44"0,16-36 76 0,-10 21-61 0,1 2-34 15,-2 1-19-15,-1 3-8 0,-1 4-1 16,-1 0 10-16,-1 4 23 0,-1 1-6 15,0 7-15-15,0 4 7 0,0 4 0 16,0 3-6-16,-1 6-8 0,-1 2-1 16,2 4-4-16,-2 7 1 0,1 8 0 15,-3 9-3-15,-1 1 0 0,0-1 0 16,-2-6-2-16,1-7-13 0,-1-1-1 16,0-2-7-16,2-1-20 0,2-2-42 15,0-6-97-15,3-8-43 0,-1-6-205 16</inkml:trace>
  <inkml:trace contextRef="#ctx0" brushRef="#br0" timeOffset="-169260.1">25466 14604 697 0,'0'0'296'0,"0"0"-238"15,25-43 64-15,-15 26-50 0,-2 1-36 16,1 2 1-16,-3 0 5 0,0 5-7 16,-1 1-8-16,-1 2 15 0,0 2-10 15,1 4-12-15,0 0-9 0,-1 6-11 16,0 5 2-16,-1 1 0 0,0 5-1 16,-1 0-1-16,-2 5 1 0,0 2-1 15,0 0-1-15,-4 2-2 0,-1 1-17 16,-2 0-1-16,-1-4-16 0,2 2-18 15,-1-3-47-15,-1-1-99 0,2-5-103 16,0-5-219-16</inkml:trace>
  <inkml:trace contextRef="#ctx0" brushRef="#br0" timeOffset="-169084.38">25616 14370 1096 0,'0'0'184'0,"0"0"-136"15,21-45 48-15,-13 26-75 0,-2 2-21 16,-4 1-21-16,-1 2-22 0,-1 2-34 16,-2 4-39-16,-1 2-10 0,-4 5-62 15,0-1-90-15,1 2-236 16</inkml:trace>
  <inkml:trace contextRef="#ctx0" brushRef="#br0" timeOffset="-168684.15">25896 14036 881 0,'0'0'78'16,"0"0"0"-16,0 0 0 0,0 0-50 15,35-6-10-15,-29 16 6 0,-1 2 7 16,-1 7-18-16,-1 10 4 0,-1 10 0 16,-2 13-1-16,-2 4 1 0,-5 3 0 15,-1-2-6-15,0-6 0 0,-3-1 1 16,1-1-2-16,1-4 0 0,1-1 2 16,1-3 3-16,2-3 20 0,3-9 7 15,0-6-1-15,2-8-2 0,0-3-14 16,0 1-2-16,0 0-10 0,2-1-7 31,3-5-1-31,2-4 0 0,2 0-2 16,3-3 2-16,3-4-4 0,1-2-1 15,2 0 0-15,-1 2-2 0,1-3-18 16,-2-1-13-16,1-2-19 0,-1 2-40 16,-1-4-38-16,4-4-118 0,-6 2-122 15</inkml:trace>
  <inkml:trace contextRef="#ctx0" brushRef="#br0" timeOffset="-168476.16">25842 14551 1134 0,'0'0'161'16,"0"0"-79"-16,0 0 16 0,0 0-63 15,0 0-22-15,0 0-5 0,35-18-3 16,-23 14-5-16,1 2 1 0,3 0-1 15,0 0 0-15,2-1-1 0,0 2-25 16,1-2-22-16,-1 1-20 0,0 1-37 16,9-1-81-16,-5-1-84 0,-3 1-115 15</inkml:trace>
  <inkml:trace contextRef="#ctx0" brushRef="#br0" timeOffset="-168253.06">26229 14384 915 0,'0'0'120'0,"0"0"-89"15,0 0 82-15,0 0-54 0,0 0-34 16,35 2 16-16,-22 7 1 0,6 7-16 16,0 2-3-16,2 3-2 0,0 1-5 15,1 3-3-15,-3-2-6 0,0 4-7 16,-3-5 2-16,-1 0-2 0,-2 0-44 15,0-3-44-15,3 3-115 0,-1-5-98 16,-2-4-94-16</inkml:trace>
  <inkml:trace contextRef="#ctx0" brushRef="#br0" timeOffset="-167997.71">26723 14420 1162 0,'0'0'123'0,"0"0"-58"16,0 0 28-16,0 0-57 0,0 0-28 16,0 0-7-16,0 0-1 15,0 0 2 1,-31 59 10-16,9-15 3 0,-5 9 3 16,-3 7-1-16,2-4 4 0,2-4-8 15,2-5 2-15,1-4-9 0,-2 0-2 16,0-2-4-16,-2-1-10 0,3-2-59 15,1-2-51-15,2-3-78 0,7-11-147 16,4-4-419-16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8-19T18:15:15.20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3387 3041 505 0,'0'0'67'0,"0"0"-17"0,0 0 22 0,0 0 62 0,17-38-48 16,-13 30-21-16,-1 4-27 16,-1 0 19-16,1 0-19 0,-2 4 5 15,2 2-24-15,0 6 9 0,-1 4-3 16,-2 6 14-16,0 7-6 0,0 8-4 16,0 10 1-16,0 8-10 0,0 5-1 15,0-2-8-15,0-5-3 0,0-6-8 16,0-1 3-16,0-3-1 0,4-4-2 15,-1-4 0-15,-2-9-13 0,3-2-33 16,-2-4-25-16,-2 5-56 0,0 6-60 16,0-6-122-16,0-4-148 0</inkml:trace>
  <inkml:trace contextRef="#ctx0" brushRef="#br0" timeOffset="448.21">3147 3001 927 0,'0'0'77'15,"0"0"-73"-15,0 0 29 0,8-42 51 16,4 32-44-16,1-2-13 0,5 0-13 16,3 3 18-16,2 1 7 0,4 1-19 15,1 2 7-15,10 4-12 0,6 4-1 16,10 9-2-16,3 8-9 0,-2 7 9 16,-3 3-9-16,-6 3 4 0,-2 2 1 15,-6 1-7-15,-4 3 9 0,-8 0-4 16,-6 1 5-16,-7 0 1 0,-5-1 8 15,-6 1 17-15,-4 1-4 0,-5-5-9 16,-5-5-2-16,-1-4-5 0,-9 3-5 16,-7 7-4-16,-8 0-2 0,-9 3 2 15,-1-8-7-15,5-5 1 0,-2-6 0 16,-2-1-1-16,2-3-1 0,-1-1-7 16,5-3-16-16,2-3-12 0,3-2-21 15,9-2-42-15,7-2-23 0,5-3-56 16,6 1-111-16,2-2-125 0</inkml:trace>
  <inkml:trace contextRef="#ctx0" brushRef="#br0" timeOffset="800.06">4169 3252 844 0,'0'0'42'0,"0"0"2"0,0 0 37 0,33-36-27 16,-25 25-42-16,0 2-2 0,-2 5 19 16,-1 1-8-16,-2 1 12 0,1 2-1 15,-4 0-3-15,2 4-3 0,-2 6-7 16,0 5 9-16,-2 1-8 0,-3 9 1 15,-1 3-13-15,-1 7-2 0,-1 7-1 16,1 7-1-16,1 1-3 0,1-5 0 31,0-5-1-31,2-12 0 0,-1-6-13 16,4-4-21-16,-1-4-18 0,1 3-25 16,0-2-61-16,4 3-101 0,1-7-23 15,1-2-82-15</inkml:trace>
  <inkml:trace contextRef="#ctx0" brushRef="#br0" timeOffset="975.78">4286 3098 1125 0,'0'0'29'16,"0"0"12"-16,0 0 29 0,-36-41-48 15,25 33-21-15,-1-1 3 0,3 0-4 16,4 3-5-16,0 0-23 0,3 1-12 15,2 3-30-15,8 2-113 0,2 0-172 16</inkml:trace>
  <inkml:trace contextRef="#ctx0" brushRef="#br0" timeOffset="1531.87">4790 3254 538 0,'0'0'279'0,"0"0"-211"0,0 0 48 15,0 0-11-15,0 0-67 0,0 0-14 16,33-37 15-16,-32 31 9 15,0 0-6-15,-1 0 0 0,-2 1-11 16,-6 0-11-16,-2 0-11 0,-3 3-9 16,-5 0-1-16,-4 2-4 0,-2 0-36 0,-3 4-13 15,-2 2 10-15,0 0 15 0,3 4 16 16,0 1 8-16,7 0 5 16,4-1 4-16,4-2-2 0,3 2 8 15,5-2 6-15,3-1-7 0,2 0-1 16,5 0-2-16,3-3 2 0,3 3 1 15,4-2-5-15,1 1-2 0,4 1-1 16,0-2 1-16,1 1-1 0,2 1 0 16,1 2-2-16,1-1 2 0,0 2-1 15,0 0 1-15,-1 1-1 0,-1 1 0 16,-2 0 0-16,-3 0 0 0,-2-1 1 16,-6 0 10-16,-2-1 9 0,-4 3 1 15,-5-5-4-15,-3 4-1 0,-7-2-1 16,-8 2 2-16,-6-2-4 0,-12 1-4 15,-11-1-7-15,-11-2 2 0,-3-2-3 16,6-3-1-16,2-3 0 0,13 0-14 16,0-5-33-16,12 2-35 0,6-2-46 15,5-1-67-15,7 2-128 0,4-3-260 16</inkml:trace>
  <inkml:trace contextRef="#ctx0" brushRef="#br0" timeOffset="1948.06">5205 2888 1086 0,'0'0'26'0,"0"0"-5"0,25-40 51 0,-17 26-27 0,0 4-45 16,-1 4 0-16,-3 2-1 0,-1 4-4 15,-1 5 4-15,-2 7 1 0,0 8 15 16,0 10 12-16,-2 13-19 0,-4 15 2 16,-3 3-10-16,0 0 0 0,-1-4 5 15,1-7-3-15,0-1-1 0,0 1 0 16,2-3-1-16,1-3 15 0,2-2 11 15,2-4-5-15,2-5 4 0,0-8-15 16,2-3-3-16,1-9-3 0,4-2 0 16,3 0-1-16,3-1 0 0,4-3 2 15,5-4-1-15,1-3-4 0,4-5-21 16,1-3-15-16,0-2-19 0,1-2-2 16,0-1-35-16,-1 0-30 0,0-1-54 15,2-4-36-15,-8 2 23 0,-4 0-271 16</inkml:trace>
  <inkml:trace contextRef="#ctx0" brushRef="#br0" timeOffset="2156.05">5143 3330 1295 0,'0'0'59'16,"0"0"-41"-16,0 0 27 0,0 0-39 15,52-13 0-15,-25 6-2 0,1-2-2 16,11 1 1-16,6-5-3 0,13 2 0 16,2 1 0-16,0 2-1 0,-4 3-39 15,-8 3-98-15,-10-2-90 0,-11 2-253 16</inkml:trace>
  <inkml:trace contextRef="#ctx0" brushRef="#br0" timeOffset="2652.91">5605 3351 945 0,'0'0'68'0,"0"0"-18"15,0 0 38-15,27-40-57 0,-13 24-29 16,3 1 8-16,4-2 5 0,-2-1 2 16,4 4 14-16,-1-1 3 0,-2 0 5 15,3 2-8-15,-1 0-14 0,-2 6-3 16,-1-1-13-16,-1 3 2 0,1 3-3 16,-1 2-1-16,-2 1 1 0,1 6-6 15,-2 5 5-15,1 3-3 0,-3 2 4 16,-1 8-2-16,-2-1 2 0,-2 4-2 15,-2 1 2-15,-1-2-1 0,-5 1 1 16,0-1-21-16,-2-1 2 0,-5-2-4 16,-2 0-4-16,-2-2 8 0,-2-2 3 15,-2-4 12-15,-1-4 3 0,0-3 1 16,-1-2 0-16,1-6 2 0,2-1 3 16,0-4-5-16,2-4 0 0,4-3 0 15,3-2 4-15,1-2-1 0,4-1 12 16,4-2 11-16,4-2 5 0,4-1-3 15,5 1-13-15,3-2-2 0,5 0 0 16,7-4-6-16,9 1-7 0,8-4 3 16,1 2-3-16,-3 5-1 0,-6 4 0 15,-11 5-5-15,-6 5-71 0,3-1-68 16,-9 2-135-16,1 1-201 0</inkml:trace>
  <inkml:trace contextRef="#ctx0" brushRef="#br0" timeOffset="2971.84">6406 3250 856 0,'0'0'98'0,"0"0"-64"0,0 0 86 15,0 0-75-15,18-31-35 0,-14 24-1 16,0 1-5-16,-1 1 16 0,-1 0 2 15,0 3 11-15,-1-2 0 0,1 3-14 16,-1 1-2-16,0 2-17 0,1 6-4 16,-2 4 0-16,1 2 6 0,-1 6-2 31,-1 2 1-31,-2 4 0 0,-1 2 3 16,1 1-4-16,0 1 1 0,2 2 1 15,1-3-2-15,0-1 0 0,0-2-8 16,1-2-84-16,2-2-19 0,0-2-92 15,1-1-13-15,-1-8 30 0,1-2-315 16</inkml:trace>
  <inkml:trace contextRef="#ctx0" brushRef="#br0" timeOffset="3131.94">6468 3027 1191 0,'0'0'33'0,"0"0"9"0,0 0 15 15,9-35-57-15,-6 26 0 0,1 3-20 16,-2-2-31-16,0 3-8 0,-1 0-7 16,0-1-30-16,0 4-95 0,-1 1-74 15</inkml:trace>
  <inkml:trace contextRef="#ctx0" brushRef="#br0" timeOffset="3612.75">6823 2728 785 0,'0'0'10'0,"0"0"-2"0,0 0 12 15,0 0-17-15,28-35 4 0,-24 30 11 16,-3 4 50-16,0 1-13 0,-1 7-30 16,-1 4 38-16,-2 4 1 0,-3 6-16 15,-1 12-11-15,-1 11-19 0,-4 12-4 16,1 7-9-16,1-1-4 0,1-6 8 16,4-5-9-16,3-1 24 0,2-1 23 15,1-1-9-15,3-2 17 0,5-3-7 16,-1-5-22-16,1-6-20 0,1-10-3 15,-2-7 0-15,2-2 1 0,4-2 12 16,2-2 13-16,4-2-1 0,4-4-11 16,-2-3-13-16,3-8 0 0,-1-4 3 15,-3-8-7-15,-1-11 5 0,0-6-5 32,-7-2 0-32,-2 10 1 0,-8 6-1 15,-3 8 0-15,-5 1-6 0,-5-4-22 16,-4 6-13-16,-5 2-23 0,-5 2-17 15,-7 3-13-15,2 3-26 0,-1 2-29 16,-9 8-86-16,13 2-49 0,3 0-170 16</inkml:trace>
  <inkml:trace contextRef="#ctx0" brushRef="#br0" timeOffset="3993.2">7186 3344 768 0,'0'0'168'0,"0"0"-96"0,0 0 69 0,32-41-82 16,-23 26-49-16,-1 1-1 0,-1 0 6 16,-3 0-11-16,-1 2 18 0,-1 1-10 15,-1-1 2-15,-1 3 5 0,0 3-13 16,0 2-3-16,-1 4-3 0,0 3-7 15,-2 7 2-15,1 6 2 0,0 2 3 16,1 7-2-16,1 0 5 0,0 5-2 16,3-1-1-16,2-1 1 0,2-3-1 15,1 1 1-15,1-7 2 0,4-2-1 16,-1-3 2-16,0-7 1 0,3-3 16 16,-3-4 21-16,1-4 14 0,-1-8 1 15,-1-5-16-15,1-4-26 0,-2-8-9 16,0-10-6-16,0-10-8 0,-2-4-37 15,0 0-16-15,-3 12 7 16,2 14-8-16,-3 3-64 0,-2 8-91 16,1 2-169-16</inkml:trace>
  <inkml:trace contextRef="#ctx0" brushRef="#br0" timeOffset="4505.08">7834 2639 854 0,'0'0'15'0,"0"0"12"0,0 0 10 0,0 0-36 16,0 0 0-16,12 25 2 0,-12-11-3 15,0 7 11-15,0 1 12 0,-1 5 16 16,-1 8-5-16,-1 13 13 0,-1 9-14 15,1 1-12-15,-2-2 0 0,1-3-10 32,-2-9 18-32,1 1 4 0,-2-2-6 15,1-5 3-15,1 1 1 0,3-4-9 16,1-4-4-16,1-4-4 0,1-7-3 16,2-9-2-16,2-3 6 0,3 1 12 15,1-1-14-15,5 0 4 0,3-2-8 16,1-5-8-16,4-1 5 0,2-1-6 15,3-5 0-15,-1 1 0 0,2-3-9 16,2-1-28-16,-2 0-23 0,1-3-22 16,-2-2-47-16,3-6-62 0,-7 4-99 15,-4 1-121-15</inkml:trace>
  <inkml:trace contextRef="#ctx0" brushRef="#br0" timeOffset="4921.08">7848 3189 897 0,'0'0'157'16,"0"0"-70"-16,0 0 31 0,0 0-46 16,0 0-37-16,0 0-1 0,33-9-10 15,-18 4 6-15,2-2 3 0,3 0-9 16,0-3 0-16,1 2-7 0,1-1-7 15,1 2-5-15,-1-1-5 0,0 1 0 16,-2 0 0-16,1 0-3 0,-1 0-5 16,-3 1-6-16,0 2 7 0,-3 0-9 15,0 0 8-15,-3 1 7 0,1 3-3 16,-3 0 3-16,0 0-7 0,0 4-12 16,-1 0-9-16,-1 6 10 0,-1 1 14 15,-2 2-2-15,-2 6 6 0,-2 0 1 16,0 6 17-16,0 1 9 0,-3 8-4 15,0-3-1-15,-1-1-9 0,1 2 2 16,2-4 1-16,0 1 3 0,1-1 2 16,0 0-2-16,0-2-12 0,0-5-2 15,0-4-3-15,0-4-1 0,0-6-28 16,0-4-15-16,1-3-25 0,1-12-18 16,0-1-187-16,0-5-242 0</inkml:trace>
  <inkml:trace contextRef="#ctx0" brushRef="#br0" timeOffset="5081.04">8250 3013 1169 0,'0'0'205'0,"0"0"-137"0,0 0 72 0,0 0-102 32,0-40-35-32,1 33-3 0,1 0-38 15,1 0-36-15,-1 4-18 0,2-2 7 16,1 4-25-16,6 1-62 0,-2 1-65 15,1 1-50-15</inkml:trace>
  <inkml:trace contextRef="#ctx0" brushRef="#br0" timeOffset="5832.74">8574 3154 839 0,'0'0'60'0,"0"0"43"0,0 0 7 16,0 0-62-16,0 0-10 0,20-41 1 15,-20 33-16-15,0-1-18 0,0 3 6 16,0-1-10-16,-3 1-1 0,0 1-5 16,-1 3-10-16,-4 1 10 0,0 1-3 15,-2 0 5-15,-1 6 2 0,-3 2 0 16,1 4 1-16,-1 3 1 0,1 2-1 15,0 5 1-15,2 3-1 0,3 1 4 16,2 4-3-16,3-1 3 0,3 0 11 16,3 2 14-16,3-2 11 0,3-2 7 15,1-3-4-15,4-2-13 0,1-3-14 16,2-4 12-16,1-4 9 0,2-8-20 16,-1 0-7-16,-3-3-3 0,-1-6-1 15,-4-5-1-15,-2-3-4 0,-2 0 0 16,-4-5-1-16,-3-1-17 0,0-1-32 15,-4-1 0-15,-2 1 10 0,-1 0 13 16,3 4-6-16,-1-2-10 0,2 2-1 16,2-1 23-16,1 3 15 0,1-3 2 15,6 3 0-15,3-1 1 0,4 1 2 16,2 0 4-16,4 4-2 0,0-2-2 16,-1 5 1-16,1 0 7 0,-3 2 12 15,1 2 4-15,-4 0-7 0,-1 4-8 16,-3 1-2-16,1 6-7 0,-3 4-5 15,0 3 5-15,-1 3 0 0,1 4 6 16,-2 1 4-16,-3 2 2 0,0-1-2 16,0-1-5-1,-1 3-3-15,-2-2 1 0,1-3-3 0,0-4 6 0,-1-1 14 16,1-3 5-16,2-3-5 0,-1-6-4 16,0-3 1-16,3 0 2 0,2-8-3 15,3-3-11-15,1-5-1 0,3-4-2 31,6-10-1-31,-3 2-1 0,3 0 1 16,0 2 0-16,1 8-1 0,1-2 0 16,-3 7-1-16,1 3 1 0,-1 2-3 15,-5 6 3-15,-1-1-3 0,-2 3 2 16,-2 5-3-16,-2 4-5 0,1 4 6 16,-3 5 2-16,-1 0-1 0,0 3 0 15,-1 1 2-15,-1-1-3 0,1 2-59 16,1-3-49-16,1 7-60 0,-2-4-150 15,0-5-226-15</inkml:trace>
  <inkml:trace contextRef="#ctx0" brushRef="#br0" timeOffset="8488">11032 3285 626 0,'0'0'27'0,"0"0"-1"0,0 0 42 16,0-39-9-16,0 28-26 0,0 0-23 15,0-1 8-15,-1 1 27 0,0 0 9 16,0 1 4-16,0-1-1 0,0 2-6 16,-1-2-7-16,1 1-9 0,-2 1-10 15,0-2-11-15,-2 2-9 0,-2-1-5 16,-2 5-7-16,-3 1 3 0,-5 2 2 16,-1 2-1-16,-5 7 1 0,-2 8 2 15,-2 2 0-15,0 6 0 0,3 4-3 16,2 6 3-16,4-1 0 0,8-1 3 15,4-2 9-15,6-2-1 0,4 1 13 16,6-2 13-16,9-5 9 0,3-4 1 31,13-2 2-31,7-6-3 0,11-6-11 16,0-4-5-16,-5-10-2 0,-14-4-11 16,-11 0-1-16,-7 0-9 0,-1-4-5 15,-2-4 3-15,0-7-3 0,-3-10-2 16,-5 4-1-16,-4 3-14 0,-1 9-22 15,-6 5-17-15,0 0-18 0,-4 1-9 16,0 4-13-16,-1 3-61 0,-6 3-99 16,5 4-77-16,0 1-181 0</inkml:trace>
  <inkml:trace contextRef="#ctx0" brushRef="#br0" timeOffset="8900.99">11645 2994 454 0,'0'0'343'0,"0"0"-274"0,14-41 46 0,-8 24-13 16,-1-3-65-16,-1 2-15 0,0 0-3 15,0-2 3-15,-1 4-2 0,0-2 1 16,-2 4 3-16,-1 0 3 0,0 4-4 15,-1-1-10-15,-5 3-1 0,0 3-6 16,-2 3-6-16,-2 0-6 0,-4 2 6 16,-2 7 0-16,-3 2 0 15,-1 7 0-15,-1 4 6 0,-5 12 3 16,-3 12 5-16,-2 17 15 0,1 4 6 16,5 3-17-16,6-4-14 0,7-7 0 0,0 6-2 15,1-2 2-15,5 3-2 16,2 0 2-16,0-2 4 0,4-4 1 15,-2-3-6-15,2-5-1 0,0-1-2 16,0-8-10-16,0 0-21 0,0-6-2 16,0-11-7-16,2-5-22 0,0-10-64 15,0-5-65-15,1-3-109 0,-3-3-210 16</inkml:trace>
  <inkml:trace contextRef="#ctx0" brushRef="#br0" timeOffset="9092.94">11262 3395 1135 0,'0'0'125'0,"0"0"-69"0,0 0 63 15,8-44-62-15,2 34-40 0,5-4 0 16,5 3-2-16,5-4-1 0,10 2 4 16,11-2 8-16,12 0-6 0,2 1-12 15,0 2-6-15,-4 4-2 0,-5 0-7 16,4 1-82-16,2 1-77 0,-16-1-132 15,-2 5-315-15</inkml:trace>
  <inkml:trace contextRef="#ctx0" brushRef="#br0" timeOffset="9780.9">13382 3127 789 0,'0'0'61'16,"0"0"-37"-16,0 0 80 0,0 0-40 15,0 0-30-15,0 0 5 0,33-22 19 16,-31 17 3-16,1 1-4 0,-2 1-8 16,-1 1-7-16,-3-2-14 0,-4 1-17 15,-2 1-10-15,-3 0-1 0,-5 0 0 16,-3 2 1-16,-5 6-2 0,0 1 1 15,-8 6-2-15,3 1 0 0,-1 2 2 16,1 5 0-16,4-1 1 0,-2 6-2 16,4 1-4-16,0 2-17 0,4 1 3 15,4 0 11-15,5 1 8 0,6-1-4 16,1-2 4-16,4 0-1 0,4-5 1 16,2 0 1-16,4-5 2 0,0-2 3 15,2-5 6-15,2-4 5 0,-1-5-4 16,4-2-4-16,1-8 2 0,2-4-6 15,-2-6 3-15,4-4-5 0,0-4 1 16,1-3-3-16,-2-1 0 0,1 2-1 16,-2 1 2-16,-2 3-2 0,-2 5-1 15,-2 3 1-15,-6 7 0 0,-2 2-1 16,-2 3 0-16,-3 4-4 0,-1 2-9 16,0 5 7-16,-3 2 7 0,1 6 0 15,-4 0 1-15,0 6 0 0,1 1 5 16,0 1 8-16,2-1 7 0,1-1 9 15,2-2-2-15,0-1-6 0,6 1-3 16,6-3-6-16,2-2-5 0,6-1-4 16,6-6 1-16,9-2-3 0,12-5-2 15,11-6-21-15,7-4-52 0,0-1-32 16,-18 4-85-16,-15 0-269 0</inkml:trace>
  <inkml:trace contextRef="#ctx0" brushRef="#br0" timeOffset="10388.98">14782 3161 347 0,'0'0'101'0,"5"-8"-58"0,-1 3 51 0,1-1-34 15,1-2-22-15,1 2 34 0,-3 1-3 16,3-1 14-16,-4 1-2 0,2-1-10 16,1 2-18-16,-1 0-17 0,1 2-20 15,-4 0-4-15,2 2-5 0,0 0-3 16,-1 6-3-16,1 5 1 0,1 4 10 15,-3 5 4-15,1 4-3 0,0 9-10 16,2 7 0-16,3 4-2 0,3 3 0 16,1-6 3-16,1-10 9 0,-2-9 11 15,0-7 16-15,0 0 3 0,5 1-4 16,3-2-4-16,-1 1 2 0,5-6-7 16,-1-7 6-16,0-2-7 0,-1-5-10 15,4-8-4-15,-3-2-5 0,-4-7-1 16,4-12-3-16,-2-13-4 0,1-8 0 15,-2-2-2-15,-2 4-24 0,-4 11-12 16,-2 13-19-16,-2 7-18 0,-1 7-32 16,2-6-20-16,-2 1-109 0,4 4-177 15</inkml:trace>
  <inkml:trace contextRef="#ctx0" brushRef="#br0" timeOffset="11044.97">15721 3170 822 0,'0'0'91'0,"0"0"-10"0,0 0 20 0,15-32-70 16,-10 21-20-16,-2 1-1 0,-3 0 11 16,2 2 5-16,-2 0 22 0,0 0 1 15,-2 0-15-15,-4-1-5 0,-1 0-11 16,-3 1-11-16,-3 2-7 0,-3 3 0 16,-3 0-1-16,-6 3 1 0,1 7-1 15,-6 4 0-15,0 3 1 0,-3 3 0 16,-2 4 0-16,-3 10 0 0,5-1 0 15,-2 5 0-15,0 7 1 0,10 1 2 16,5-1-2-16,10-8 1 0,7-11 6 16,3-5 4-16,6 2 9 0,1 1 9 15,6 2 5-15,4-3-8 0,3-4 1 16,1-4-12-16,1-6-2 0,3-4 2 16,2-2 0-16,1-2-1 0,1-7-4 15,-1-3 2-15,2-4-9 0,-3-1-2 16,2-3-1-16,-1-1-1 0,-1-1 2 15,-3 0-2-15,-1-1-1 0,-5 0-4 16,1 5-5-16,-5 0 2 0,-3 4 0 16,-3 4-2-16,-2 1 0 0,-3 3-2 15,-1 1 1-15,-2 4-4 0,0 1-6 16,-3 4-6-16,-2 6 20 0,-3 3 7 16,-3 3 0-16,3 5-2 0,-3 2 2 15,3 2 2-15,-3 0 0 0,6 2 0 16,1-2 7-16,0-2 2 0,4 1 8 15,2-3 4-15,3-3-6 0,6-4-2 16,3-1-3-16,4-6-2 0,5-6-6 16,4-1 2-16,0-4-6 15,9-6-17-15,-4 0-27 0,-2-2-29 0,3-1-37 16,-1-9-35-16,-2 4-128 0,-7 2-159 16</inkml:trace>
  <inkml:trace contextRef="#ctx0" brushRef="#br0" timeOffset="11556.65">16182 3102 666 0,'0'0'171'0,"0"0"-120"0,34-21 62 0,-19 11-74 15,3 2-31-15,2 1-7 0,0 0 3 16,2 1-3-16,-1-1 10 0,1 4 26 16,0 1 14-16,-1 2-9 0,1 0-11 15,-2 4-19-15,-2 4-5 0,1 3-1 16,-5 1-3-16,3 4-3 0,-7 2 1 15,2 6 0-15,-4 0-1 0,0 3 4 16,-1 2 2-16,0 3-2 0,-2-2 3 16,-5 2-2-16,0 0 0 0,0-3 2 15,-3 1 0-15,-4-2-1 0,-2-3-1 16,-2-1-1-16,-3-6 2 0,1-4 1 16,-4-1 2-16,3-7-2 0,-2-4-2 15,0-2 0-15,5-3-2 0,-2-7 0 16,4-3 2-16,4-3 5 0,0-6 3 15,5-1-3-15,0-4-7 0,8-7 2 16,0 2 4-16,6 0 8 0,2 3 13 16,3 3 2-16,5 0-8 0,3 3-10 15,3 2-4-15,5 1-8 0,9 3 0 16,3-1-2-16,2 2 0 0,-8 3-3 16,-6 5-14-16,-5-2-105 0,-8 3-75 15,-3-2-336-15</inkml:trace>
  <inkml:trace contextRef="#ctx0" brushRef="#br0" timeOffset="11956.81">17234 3180 1002 0,'0'0'92'0,"0"0"-3"0,0 0 7 0,19-19-67 16,-16 14-24-16,1 4-3 0,-3-1-2 15,-1 2 4-15,0 0-4 0,0 4-5 16,0 6 5-16,-3 5 12 0,0 4 3 31,-2 5 3-31,0 4-13 0,2 12-4 16,-2 6 0-16,0 9 2 0,1-1-2 16,2-4 0-16,2-9 0 0,0-11-1 15,0-4 0-15,2-7-16 0,2-2-49 16,1 8-78-16,3-6-144 0,-3-1-196 15</inkml:trace>
  <inkml:trace contextRef="#ctx0" brushRef="#br0" timeOffset="12133.06">17428 2995 1461 0,'0'0'7'0,"0"0"-6"16,0 0-2-16,5-38-76 0,-2 29-30 16,1 0-64-16,6 2-109 0,-2 2-44 15,0 2-60-15</inkml:trace>
  <inkml:trace contextRef="#ctx0" brushRef="#br0" timeOffset="12756.4">17841 3251 781 0,'0'0'184'0,"0"0"-125"0,0 0 46 15,24-35-55-15,-18 22-40 0,-3 2-5 16,3 1 8-16,-4-1 6 0,-2 2 16 16,0 1 4-16,-5 0-11 0,-3 3-7 15,0 1-12-15,-4 1-6 0,-6 3-3 16,1 4-1-16,-4 6-1 0,-5 4 1 16,-3 6-8-16,-4 7 1 0,-4 9 8 15,-2 7-1-15,3 6 0 0,8-8-8 16,10-6-13-16,7-10 15 0,6-7 7 15,2 0 0-15,3-1 0 0,0 4 12 16,3-1 9-16,4-2-2 0,3-5-6 16,3-4-3-16,4-6-3 0,-2-3 5 15,4-1-5-15,1-6 1 0,-1-5-1 16,3-5-2-16,0-2-3 0,1-4-1 16,-3-1 0-16,2-2-1 0,-3-1 0 31,-1 1-1-31,-4 0-3 0,0 3-1 15,-4 3 1-15,-1 5-3 0,-3 2-1 16,1 5 0-16,-3 2 2 0,-2 4 2 16,-2 2 2-16,0 2-14 0,0 8 8 15,-2 4 8-15,-2 7 1 0,-1 2 14 16,-3 4 11-16,3 0 3 0,1 1 12 16,-1 1 12-16,0-3-8 0,3-1-13 15,2 0-7-15,0-3 0 0,5-5-16 16,6 0-2-16,5-5-4 0,3-4 3 15,5-4-6-15,4-4-4 0,1-3-21 16,1-5-12-16,0-4-10 16,-2-4-27-16,9-16-26 0,-7 4-81 0,-4-4-265 15</inkml:trace>
  <inkml:trace contextRef="#ctx0" brushRef="#br0" timeOffset="13189.06">18354 2707 650 0,'0'0'341'0,"0"0"-317"0,0 0 30 0,0 0-23 0,35-17-29 15,-32 18-2-15,-3 7-20 0,-3 5 16 16,-2 3 4-16,-3 10 24 0,-4 9 21 15,-2 11 6-15,-4 14 0 0,2 6-5 16,2-4 0-16,6-4-11 0,4-8 4 16,3-4 5-16,1 0 9 0,4-3 1 15,4-3-8 1,4-3-11-16,3-6-7 0,0-6-8 0,-2-7-11 0,-2-8 2 16,2-3 0-16,1 0 4 0,3-5-7 15,5-2-3-15,-1-2 0 0,1-5-3 16,-2-8 3-16,-2-4-1 0,1-4-3 15,-6-4-1-15,0-2 0 0,-6-1-4 16,-4 0-4-16,-3 3-9 0,-5 2-5 16,-3 3-6-16,-9-1-6 0,-3 7-5 15,-3 2-8-15,-5 5-5 0,-4 1 0 16,-5 5 3-16,-3 3-19 0,2 3-14 16,8 3-69-16,-5 5-114 0,13 1-36 15,2-2-95-15</inkml:trace>
  <inkml:trace contextRef="#ctx0" brushRef="#br0" timeOffset="13588.87">18765 2724 863 0,'0'0'261'0,"0"0"-241"0,34-48 50 15,-20 29-39-15,-2 4-28 0,1 1 1 16,-4 6-2-16,-4 1-2 0,1 3 5 15,-4 3 22-15,2 1-15 0,-3 5-11 16,0 4 3-16,-1 5 3 0,0 5-5 16,0 4-1-16,-1 9 2 0,-5 13-3 15,-1 10 0-15,-2 7 0 0,0-3 4 16,-3-1-3-16,4-6-1 0,-1-3 2 16,-2-1 1-16,0-2-2 0,1 1-1 15,-1-3 0-15,5 0 2 0,-1-6-2 16,3-4-42-16,2-8-37 0,2 0-61 15,0-6-110-15,1-6-106 0</inkml:trace>
  <inkml:trace contextRef="#ctx0" brushRef="#br0" timeOffset="14020.98">19176 2946 551 0,'0'0'68'0,"0"0"28"15,0 0 20-15,41-25-75 0,-34 18-17 16,0 2-11-16,-2 1 1 0,-3 1 16 16,-2 2 22-16,-1 1-1 0,-6 0-15 15,-4 2 13-15,-4 5 11 0,-4 4-16 16,-6 5-10-16,-1 0-8 0,-3 4-5 15,1 3-8-15,2 2-4 0,-1 2 6 16,3-3 19-16,3 2 21 0,4 0 3 31,2-2-10-31,4-1-9 0,4-2-9 16,2-1-12-16,1-1-3 0,4-5-7 16,4 0-4-16,3-5 1 0,2-2-2 15,3-2 3-15,6-3-1 0,4 1-3 16,4-3-2-16,9 0 0 0,7 0-1 15,9 0-24-15,1 0-10 0,-4-3-5 16,-7-1-12-16,-11 0-27 0,-7 0-17 16,-5 0-19-16,6-3-38 0,-4 3-86 15,-2-1-157-15</inkml:trace>
  <inkml:trace contextRef="#ctx0" brushRef="#br0" timeOffset="15524.84">19062 3084 349 0,'0'0'142'0,"0"-1"-74"0,0-1 0 0,3-1-13 16,-3 1 1-16,1 0-5 0,0-1-3 15,-1 2 0-15,0-1-9 0,2 0 17 16,-2 0-16-16,0 1 3 0,0-1-4 15,0 0 5-15,0 0-9 0,0 1-3 16,-2 0 1-16,2 1-11 0,-2 0-7 16,-1 0-7-16,2 0-1 0,-1 2-4 15,-1 3 0-15,0-3 3 0,-3 4 2 16,4 0 3-16,0 0 6 0,1-2-2 16,-1 1 0-16,2 0-8 0,2 1 4 15,1-2 0-15,1 2 7 0,3-4 8 31,-1 3 0-31,2-4-4 0,4 0-3 16,-2 1-5-16,2-2-1 0,0 0 1 16,1 0-3-16,1-4 0 0,-1 2 1 15,-1-3-3-15,5 0-4 0,-4 1 2 16,3-3-3-16,-2 1-1 0,0-1-2 16,1 1 0-16,0-2 0 0,-2 1-1 15,2-1 1-15,-2-1-1 0,-3 0 1 16,2 1 2-16,-4 1-1 0,0-1-2 15,-1 1 2-15,-4 0-2 0,0 0 1 16,-2 0 3-16,-1 0-2 0,0-1-2 16,0 1-1-16,-1-1 1 0,-3 2-1 15,-1 1-1-15,0 0-3 0,-5 4 1 16,1 0 4-16,-5 1-1 0,-1 0 2 16,-2 1-1-16,0 2 2 0,-2 0-2 15,1-2 0-15,2 2 1 0,-2-1 1 16,3 0-1-16,-2 3-1 0,4-2 0 15,-1 3-1-15,5-3 1 0,-1 0-2 16,2-1-11-16,1 4-20 0,3-3-17 16,3 2-17-16,1 1-20 0,3 0-47 15,11 1-70-15,0-1-123 0,3-3-263 16</inkml:trace>
  <inkml:trace contextRef="#ctx0" brushRef="#br0" timeOffset="15876.94">20907 3125 1413 0,'0'0'93'16,"0"0"-93"-16,0 0-2 0,0-2-49 0,0-4-76 0,-2 1-102 31,0-2-205-31</inkml:trace>
  <inkml:trace contextRef="#ctx0" brushRef="#br0" timeOffset="16006.43">20911 3398 1200 0,'0'0'33'0,"0"0"-27"16,0 0 4-16,8 33-10 0,-6-27-37 15,-2-2-151-15,0-2-198 0</inkml:trace>
  <inkml:trace contextRef="#ctx0" brushRef="#br0" timeOffset="18748.16">22300 3274 10 0,'0'0'468'0,"0"0"-439"0,0 0-17 0,0 0-12 0,0 0-1 0,0 0-20 16,0 0-17-16,40 7-1 0,-20-4 21 15,2-1-4-15,3-1 13 0,-1 0 9 16,0 2-1-16,9-3 1 0,-8 1-67 16,-5-1-109-16</inkml:trace>
  <inkml:trace contextRef="#ctx0" brushRef="#br0" timeOffset="19196.22">22580 3275 320 0,'0'0'216'0,"0"0"-132"0,0 0-12 15,0 0 18-15,0 0-5 0,0 0-22 16,-30-36 2-16,26 29-2 0,0 1-7 15,0-1-5-15,1-1-6 0,1 0 2 16,-1 0 0-16,-1-2-9 0,1 0-11 31,0-1-7-31,-1 0-3 0,-1-1-7 16,-1-1-1-16,-3 2-5 0,0-2 0 16,-3 0-1-16,-3 2 4 0,-1 1 0 15,-4 2-3-15,-2 1-1 0,-3 2-3 16,-2 4 0-16,-3 1 0 0,0 2 0 15,0 9-2-15,1 1 1 0,1 5 0 16,3 3 0-16,5 3-2 0,4 5 3 16,3 0-3-16,7 2 3 0,4 0 0 15,3-2 0-15,6-3 3 0,7 2 4 16,3-2 4-16,3-3 3 0,5-3 0 16,4-2 6-16,1-5 6 15,5-5 7-15,4-7-2 0,-1-4-6 0,-5-5-1 16,-8-5-2-16,-5-4 2 0,1-5 3 15,4-11-5-15,-2-16-4 0,-1-14-7 16,-2-13-11-16,-6-5 1 0,-5 2-1 16,-4 6 0-16,-3 10-3 0,-2 8 2 15,0 14 0-15,0 10 0 0,-1 8 0 16,-2 9-3-16,-1 2-18 0,1-1-14 16,-1 1-13-16,1 0-25 0,0 4-25 15,1 4-16-15,3 5-94 0,4 2-158 16,2 2-45-16</inkml:trace>
  <inkml:trace contextRef="#ctx0" brushRef="#br0" timeOffset="19628.89">22787 3185 794 0,'0'0'235'0,"0"0"-172"0,0 0 50 15,0 0-20-15,9 16-51 0,2-15 13 16,6-1 9-16,4 0-11 0,3-6-10 16,1 4-1-16,4-4-1 0,-1 0-8 15,7-2-17-15,4-3-4 0,-4 1-7 16,-5 2-3-16,-8-2 0 0,-6 2 0 16,-1-1 0-16,0-3-1 0,-5-1-1 15,-4-2-5-15,-6 1-11 0,-2-1-6 16,-7 0-6-16,-6 1 1 0,-7 2 0 15,-3 4 6-15,-11 3 2 0,-10 5 9 16,-8 12 6-16,-3 8 3 0,4 3 1 16,8 5 0-16,14-2 1 0,7-5 0 15,6-3 0-15,4 1 1 0,1 3 2 32,2 4-2-32,4 2 5 0,7-2 16 15,1-2 2-15,10-1 7 0,6-4 3 16,5 1-4-16,9-4-11 0,13-4-9 15,9-6-3-15,3-5-5 0,-2-4-2 16,-4-8-1-16,-6-1-38 0,-1-3-39 16,-2-1-21-16,-1 0-69 0,-11 2-130 15,-6 1-224-15</inkml:trace>
  <inkml:trace contextRef="#ctx0" brushRef="#br0" timeOffset="20093.02">23627 3006 674 0,'0'0'328'0,"0"0"-250"0,0 0 3 16,12-42-29-16,-12 28-36 0,0 1-11 15,-6-1-4-15,-3 3 10 0,-1 1 5 16,-5 3 4-16,0 0 7 0,-5 5-3 15,1 2-10-15,-2 0-9 0,-2 4-3 16,-1 4-2-16,5 3 0 0,-1 1 0 16,4 2 0-16,2 1 0 0,4 1 0 15,4 4 1-15,2-1 2 0,4 1-2 16,3-1 0-16,5 0 1 0,3 0-1 16,5-3-1-16,0 0 0 0,4 2 1 15,0-4 1-15,2 1-2 0,2-1 0 16,-1-2 3-16,0-3-2 0,0 1 0 15,0 1 5-15,-2-2 7 0,-2 1 3 16,-3-1 3-16,-5-2-2 0,-3 2-1 16,-3-1 3-16,-5 0 5 0,-5 0 5 15,-6-1 8-15,-7 0-11 0,-4-3-8 16,-6 2-11-16,-8-1-4 16,-10 0-2-16,-8 0 2 0,-2 2-3 0,3 1-1 15,6 1-3-15,10-2-23 0,8-1-31 16,8 0-25-16,6-2-20 0,5 0-143 15,5-2-151-15,2-2-226 0</inkml:trace>
  <inkml:trace contextRef="#ctx0" brushRef="#br0" timeOffset="20508.98">24172 2959 585 0,'0'0'220'0,"0"0"-163"0,0 0 50 0,0 0-62 16,30-15-17-16,-27 14 2 0,-3 0 12 15,0 1 24-15,-6 0-27 0,-7 1-22 16,-4 2 9-16,-5 6 3 0,-6 2-12 16,-7 8-11-16,-7 4-3 0,-5 8 2 15,8-4-3-15,9-2 2 0,11-10-1 16,8 0-1-16,-1 2 0 0,1 0 2 16,2 3 9-16,5 1 7 0,4-4 12 15,5 0 2-15,8-3 12 0,8-3-4 16,10 0-13-16,12-7-15 0,11-4-6 15,6-3-4-15,-3-4-4 0,-6 0 0 16,-9-1-1-16,0 1-10 0,-1-1-28 16,-4-2-52-16,-3 1-32 0,-10 1-76 15,-7 1-227-15</inkml:trace>
  <inkml:trace contextRef="#ctx0" brushRef="#br0" timeOffset="20972.98">24346 3141 817 0,'0'0'127'16,"0"0"-81"-16,0 0 51 0,11-35-80 16,-3 25-8-16,5-4-5 0,1 0 1 15,4 0 1-15,3-1 8 0,1 1 24 16,3 2 11-16,0-1-2 0,-1 6-16 15,0 1-14-15,-2 2-10 0,0 3-5 16,-1 1 0-16,1 6-2 0,-2 4 0 16,-2 1 0-16,0 7 0 0,-4-2 0 15,0 4-1-15,-3 1 1 0,0 1 1 16,-2 4-1-16,-3-2 0 0,-1 2-1 16,-3-2 1-16,-2 0-25 0,-5-3-21 15,-4-2-9-15,-3-3 1 0,-2-2-7 16,-2-3-4-16,0-3 26 0,-2-3 27 15,4-2 12-15,-1-2 3 0,3-1 1 16,3-6 10-16,1-2 23 0,4-3 4 31,3 1 6-31,1-3 8 0,6 2 16 16,7-2-13-16,3 1-18 0,6-2-14 16,10-4-8-16,10 1-2 0,10-3-2 15,5 2 4-15,-2 3-1 0,-5 4-14 16,-8 0-2-16,-6 3-1 0,-6 1-27 15,-7 0-78-15,5 0-69 0,-10 0-144 16,1 1-171-16</inkml:trace>
  <inkml:trace contextRef="#ctx0" brushRef="#br0" timeOffset="21245.17">25222 3117 725 0,'0'0'168'0,"0"0"-132"0,0 0 24 0,0 0-39 0,0 0-15 15,15 8 11-15,-11-1 33 0,-2 2 19 16,-2 5 18-16,0 1-18 0,0 4-21 16,-3 3-8-16,-1 1-19 0,0 2-9 15,0 2-7-15,1 0-3 0,1-1 0 16,1 1 2-16,0-2-4 0,0-3 0 15,1 1-47-15,-1-4 13 0,0-5-72 16,1-5-71-16,0-3-162 0,2-6-183 16</inkml:trace>
  <inkml:trace contextRef="#ctx0" brushRef="#br0" timeOffset="21388.93">25316 3072 1138 0,'0'0'134'0,"9"-42"-62"0,-7 26 34 15,1 0-89-15,2-2-17 0,-2-2-16 16,-2 4-61-16,0 2-7 0,-1 2-62 16,0 3-49-16,0 3-60 0,0 1-194 15</inkml:trace>
  <inkml:trace contextRef="#ctx0" brushRef="#br0" timeOffset="22332.93">25722 3049 4 0,'0'0'159'0,"0"0"-153"0,0 0 5 0,0 0-2 15,-2 1-4-15,2-1 16 0,0 0 65 16,0 0 12-16,0 0-27 0,0-1 8 16,1-3 25-16,0 2 19 0,1-4-24 15,-1 2-20-15,2-1-13 0,-1 4-3 16,1-4-10-16,0 3-14 0,-2-1-12 16,1 2-11-16,0 1-6 0,-1 0-5 15,0 4-4-15,0 6 2 0,-1 5 14 16,0 6 19-16,-1 6-16 0,-2 8-5 15,-1 12 5-15,-2 10 2 0,3 5 2 16,-1-6-6-16,2-3-2 0,0-8-5 16,0-2-3-16,0-2 0 0,-2-5 5 15,0-5 7-15,0-9 1 0,-3-6-3 16,3-5-12-16,-1 0 5 0,0-2-9 16,0-2 1-1,1-2 4-15,-2-5-4 0,2-1 2 0,-2-6 2 0,0-6 3 16,-1-3 2-16,-1-6-12 0,1-5 1 15,0-9 0-15,0-13 1 0,2-17-1 16,2-6-1-16,5 7 0 0,6 4-1 16,3 12 0-16,4 3 1 0,1 3 0 15,3 5 0-15,2 2-2 0,2 1 1 16,4 3-1-16,-4 5 2 0,-3 6-2 16,-1 6 1-16,-2 2 0 0,1-2 0 15,5 3-2-15,2 2 0 0,-4 3 1 31,1 6-2-31,-2 2 1 0,-4 9 2 16,-2 6 0-16,-3 5 2 0,-4 2 0 16,-3 5 5-16,-4 0 3 0,-6 1-1 15,-3 0 4-15,-5-3 3 0,-4 0-5 16,-4-5-5-16,0 0-3 0,-5-5 1 16,-2-1-3-16,-7-4-2 0,-8-2-36 15,-5-4-33-15,5-4-28 0,11-1-36 16,5-7-107-16,13-1-127 0,1-1-271 15</inkml:trace>
  <inkml:trace contextRef="#ctx0" brushRef="#br0" timeOffset="22749">26177 2503 1248 0,'0'0'63'0,"0"0"-52"0,28-31 30 0,-15 19-33 15,-1 5-6-15,-2 2-1 0,-1 3-1 16,1 2-5-16,-4 7 5 0,0 3 0 16,-2 8 4-16,-1 4 8 0,-3 8 4 15,-1 14-9-15,-7 10-3 0,-4 8-2 16,-4-6-1-16,-2 0 0 0,3-7-1 15,-3-1 1-15,1 1 3 0,2-2 3 16,2-4 16-16,2-3 4 0,2-9-4 16,3-5-6-16,3-8 5 0,2 0 3 15,0 0-9-15,1 2-4 0,0-1-1 16,1-4 3-16,3-2 1 0,3-5 3 16,4-4 4-16,1-2-3 0,5-2-13 15,3-6-4-15,4 0-2 0,1-2-1 16,1 0-20-16,0-2-13 0,-1-1-5 15,0-2-21-15,0-2-32 0,-3-1-4 16,1-8-39-16,-5 5-79 0,-5 0-155 16</inkml:trace>
  <inkml:trace contextRef="#ctx0" brushRef="#br0" timeOffset="23116.22">26104 2951 590 0,'0'0'724'0,"0"0"-647"0,0 0-17 31,0 0-18-31,37-3-34 0,-19 0-6 16,4-1 1-16,1-1 0 0,0-3-2 16,1 1-1-16,2 0 2 0,0 0-2 15,1 1-2-15,0 0-3 0,-1-1-56 16,-3 0-24-16,0 0-46 0,-2 2-67 15,0 3-40-15,-5 1 56 0,-3-1 111 16,0 2 71-16,-3 2 17 0,-2 2 37 16,-1 3-2-16,-3 1-16 0,-1 0-1 15,-3 0-6-15,0 1 19 0,-5 4 74 16,-1 1 27-16,-2 2-25 0,-1 3-15 16,1 2-25-16,-3-1-17 0,3 2-1 15,0-1-10-15,1 1-17 0,1-4-10 16,2 0-12-16,1 0-10 0,1-4-3 15,-1-1-2-15,1-4-2 0,2-3-19 16,0-5-24-16,0-1-18 0,4-12-31 16,0-1-139-16,0 1-298 0</inkml:trace>
  <inkml:trace contextRef="#ctx0" brushRef="#br0" timeOffset="23260.43">26601 2737 1282 0,'0'0'53'0,"0"0"-9"16,0 0-12-16,0 0-32 0,0 0-102 16,0 0-90-16,9-34-163 0,-6 27-24 15</inkml:trace>
  <inkml:trace contextRef="#ctx0" brushRef="#br0" timeOffset="24092.92">26817 2859 883 0,'0'0'107'0,"0"0"-25"16,0 0 10-16,22-34-77 0,-14 25-11 15,-3-2-2-15,-2 2 0 0,0 1 1 16,-1-2 2-16,-2 3 19 0,0 3 22 15,0 0-12-15,-2 1-15 0,-2 3-11 16,-3 0-8-16,-4 7-3 0,-2 1 2 16,-2 5 1-16,-1 2-2 0,0 5-3 15,1 3 1-15,0 1-2 0,3 6 0 32,1-2 5-32,2 3 1 0,3-1 0 15,2 1 1-15,2-3 11 0,2-1 15 16,0-4 5-16,4-2-9 0,3-2-9 15,3-5-7-15,2-3 1 0,3 0 14 16,1-7-9-16,2-2-8 0,0-2-4 16,-1-3 2-16,-2-3 2 0,-1-3-3 15,-3-4 1-15,-4-3-3 0,-1 0-12 16,-4-5-20-16,-2 2 6 0,0-3 11 16,0 0 4-16,0-2-11 0,-1 2-5 15,1-1 7-15,0 1 14 0,1 0 6 16,3 3 0-16,3 1 0 0,2 2 8 15,2 4 2-15,3 1-1 0,1-1-4 16,1 5-1-16,0 2 5 0,-2 3 10 16,1 1 3-16,-4 1-6 0,0 1-8 15,-1 4-7-15,-3 2-1 0,0 2 0 16,-2 4 0-16,0 1 0 0,-2 0 1 16,1 2-1-16,-2 4 0 0,0 0 0 15,-1 1 4-15,-1 2 0 0,1-2 6 16,-1 1 9-16,0-1 6 0,1-3-4 15,-1-3-11-15,0-2 3 0,0-4 3 16,0-3-1-16,2-4 1 0,-1 1 13 16,1-3 19-16,0-3 1 0,2-1-22 15,3-3-11-15,1-4-6 0,2 0-5 16,1-6-1-16,4 1-1 0,0-6-2 16,4-3-1-16,2-2 0 0,-2-1 0 15,5 1 0-15,-1 3 0 0,-3 2 0 16,1 4-2-16,0 2 2 0,-4 4-5 15,0 5 4-15,-4 3-3 0,0 0 2 16,-4 4 2-16,-1 0-3 0,2 1 1 16,-3 6-3-16,-2 3 1 0,0 0 2 15,-3 5 0-15,-1 4 0 0,-1 2 2 16,-1 0-1-16,0 5 2 0,1 0-2 16,2 1 1-16,7 2-1 0,2 2-41 15,4-4-11-15,4 1-15 0,4-3-33 16,15 9-7-16,-3-7-96 0,-1-6-212 15</inkml:trace>
  <inkml:trace contextRef="#ctx0" brushRef="#br0" timeOffset="24652.91">29173 2877 868 0,'3'-4'113'0,"2"-2"-40"0,-1 1 51 0,0-1-86 0,0 0-30 16,-4 0 2-16,0-1-5 0,0 1 0 16,-3 1 7-16,-5 4-12 0,-3 1 4 15,-4 5-4-15,-3 4-1 0,-4 4 1 16,-1 3 3-16,-2 4 0 0,1 4-1 15,4 2 0-15,4 2-1 0,-1 6 2 16,9-6 2-16,4 1 13 0,4-1 19 16,4-7 7-16,4 3-6 0,6-6-11 15,0-3-6-15,5-3-3 0,1-5 3 16,3-5-1-16,1-2 6 0,1 0-14 16,-2-7-2-16,-2-2 15 0,-1-4 9 15,-2-4-19-15,-3-4-7 0,-3-3-8 16,-1-1-2-16,-4 0-20 0,-3 1 5 15,-4 3 8-15,-2 3 0 0,-3 1-12 16,-3 3-8-16,-2 2-16 0,0 0-14 16,-1 3-10-16,-1 2-17 0,2 1-87 15,-1 3-43-15,1-1-54 0,3 3-98 16</inkml:trace>
  <inkml:trace contextRef="#ctx0" brushRef="#br0" timeOffset="25116.77">29773 2781 916 0,'0'0'52'0,"0"0"76"0,17-33-4 0,-8 18-76 16,-2 1-1-16,-1-4 0 0,1 2-10 31,-2 1 6-31,2-2 0 0,-4 1-6 16,3-1-10-16,-2 0-6 0,1 1-6 16,-2-1-8-16,-1 0-4 0,-2 1-3 15,-1 1-1-15,-3 0 1 0,-3 2 0 16,1 1-6-16,-2 4 6 0,0 1 0 15,2 2-5-15,-2 3 5 0,0 2-2 16,-4 6-2-16,2 5-1 0,-4 6 5 16,-1 5 0-16,0 4 2 0,-3 12 7 15,-4 9-4-15,-5 11-2 0,2 5-1 16,3-4-2-16,1-2 5 0,7-5 4 16,-3 1 2-16,4-1 1 0,-1 1-5 15,1-2 2-15,-1-2-2 16,1-2-5-16,-1-1-1 0,5 1 2 0,-1-6-3 15,2-2 0-15,1-1-23 0,3-7-37 16,3-8-39-16,1-5-75 0,-2-10-182 16,2-4-510-16</inkml:trace>
  <inkml:trace contextRef="#ctx0" brushRef="#br0" timeOffset="25276.91">29476 3259 1404 0,'0'0'73'0,"0"0"-56"0,41-29 34 16,-22 13-51-16,3 0-9 0,0 2-28 16,3-2-12-16,1 0 24 0,2 1 17 15,0-1-47-15,17-5-75 0,-8 5-177 16,-2 0-335-16</inkml:trace>
  <inkml:trace contextRef="#ctx0" brushRef="#br0" timeOffset="28192.83">5431 5262 488 0,'0'0'87'0,"0"0"-24"0,0 0 30 0,0 0-7 0,12-42-26 0,-10 30-4 15,-1 2-20-15,0 1-7 0,-1 0-4 16,0 2-8-16,0 4 9 0,0-1 4 15,0 2 4-15,-2 2-11 0,2 2-23 16,-3 5-13-16,2 6 9 0,-1 7 3 16,-4 13 1-16,1 14 6 0,-1 14-1 15,2 7-3-15,2-3 1 0,2-3 4 0,0-6-1 16,6-1 1-16,0-3 0 0,1-1 1 16,3-5 0-16,0-5 4 15,-1-5 1-15,-1-8-1 16,-2-7-2-16,-2-4-6 0,-2-6-3 0,0 3 2 15,1-2-3-15,-1-3 2 0,-1-3 0 16,0-6-2-16,-1 0 12 0,1-8 1 16,3-7 7-16,-1-4-4 0,2-5-4 31,4-10-4-31,5-11-4 0,6-8-3 16,4-3 4-16,3 3-4 0,0 10-1 15,0 9 0-15,-5 5 2 0,-3 10-2 16,-4 4 0-16,1 5 0 0,0-2 2 15,3 4 5-15,2 0-1 0,-2 5-5 16,-2 4 1-16,-1 9 5 0,-1 5-3 16,-3 6 1-16,1 13 9 0,-4 14 0 15,-3 9 1-15,-3 1-1 0,-3-4-6 16,0-8-3-16,1-7-4 0,0-6 0 16,-1-4 0-16,2-8-1 0,-2-4-6 15,3 0-46-15,0-1-39 0,3 5-90 16,-1-2-186-16,1-9-303 0</inkml:trace>
  <inkml:trace contextRef="#ctx0" brushRef="#br0" timeOffset="28656.25">6395 5811 536 0,'0'0'183'0,"0"0"-102"0,8-37 88 0,-6 22-74 0,0-2-68 15,-1 0-11-15,0 2 9 0,-1 0 5 16,0 1-3-16,-3 0-2 0,0 2-2 16,-1 3 0-16,-1-1 0 0,-3 2-11 15,1 4-4-15,-3 1-8 0,-2 3-4 16,-2 3 1-16,-3 5-3 0,0 6 5 15,-3 3-1-15,2 8 1 0,-2 7-1 16,1 8 2-16,5-1-1 0,6-4 0 16,3-1 1-16,5 0 1 0,3-1 0 15,0-1 0-15,4-7 0 0,1-7 4 16,4 0 7-16,2 0 13 0,2-4 0 16,3-6 3-16,2-2 0 0,2-6 7 15,1-2 17-15,2-5-5 0,-1-5-7 16,-1-2-10-16,-4-5-13 0,-1 1-5 15,-3-5-4-15,-5-2-5 0,-5-2-1 16,-4-1-2-16,-2 1-18 0,-5 5-18 16,-5 2-6-16,-4 5-18 0,-2 2-17 15,-3 6-22 1,-9 3-113-16,4 1-89 0,4 3-65 0</inkml:trace>
  <inkml:trace contextRef="#ctx0" brushRef="#br0" timeOffset="29296.63">6569 5744 557 0,'0'0'202'0,"0"0"-119"0,0 0 67 16,22-39-75-16,-18 31-45 0,0 0-11 16,-2 1-10-16,-1 1-5 0,-1 3 4 15,0 1 8-15,0 2-2 0,0 4-14 16,-1 3 1-16,-1 8-1 0,0 4 5 16,0 3-2-16,-1 7 3 0,2 0-3 15,1 2-2-15,0-1-1 0,0-2 1 16,1 2-1-16,2-2 1 0,1-1 0 15,-1-5-1-15,4-3 4 0,-2-3 19 16,3-4 11-16,0-4-2 0,2-2-4 16,1-5-6-16,-1-1 1 0,2-1 2 15,-1-5 8-15,1-2-8 0,1-1 1 16,-2-4-8-16,3-1 1 0,-3-4 0 16,-1 1-4-16,1-2-4 0,0-4-10 15,-1 0 2 1,0-2-3-16,0 3 2 0,-2 2-2 0,1 0 0 0,-1 6 0 15,-2 5-1-15,0 2 0 0,-2 3-7 16,1 4-19-16,-1 2-5 0,0 5 6 16,0 4 13-16,1 3 7 0,-1 6 6 15,2-1-1-15,1 3 1 0,1-1 1 16,2-1-1-16,1 0 0 0,0-4 0 16,2-2 2-16,2-3 0 0,2-2 0 15,3-5 1-15,0-4 2 0,0 0 0 16,0-7 13-16,1-3 2 0,-2 0 2 15,-1-1-1 1,-1-3-7-16,-1-2-2 0,-3-2 3 0,-1-2-2 0,-3-1-5 16,-2-2-2-16,-1-3-6 0,0 4-2 15,-3-1-16-15,0 4-19 0,-1-2-16 16,-2 6-19-16,-1-4-38 0,-2 3-133 16,0 2-234-16</inkml:trace>
  <inkml:trace contextRef="#ctx0" brushRef="#br0" timeOffset="29952.82">8719 5550 420 0,'1'-7'127'0,"1"-1"-67"0,-2 0 37 0,3-3-24 0,-1 1-22 0,0 1 8 16,2 1-1-16,-2 1-8 15,-1 2-7-15,-1 1-15 0,0 1-11 16,0 0-6-16,-3 3-9 0,-3 0-2 16,-1 6 0-16,-2 2-1 0,-3 8 1 15,0 4 0-15,-1 4 1 0,-1 1-1 16,3 1 0-16,2 2 1 0,1-1-1 16,3-1-2-16,3 0 0 0,2-1 2 15,1-2 0-15,5-4 1 0,4-4 5 16,1-3 39-16,3-5 24 0,3-4-7 15,2-3-18-15,-1-1 9 0,2-6-6 16,-2-3-9-16,2-4-8 0,-3-4-2 16,-3-4-11-16,-2-2-5 0,-1-6-6 15,-3-2-6-15,-3 0 2 0,-1 3-2 16,-3 2-7-16,-1 8-5 0,-3-1-6 16,-1 4-7-16,-1 2-18 0,-2 5-22 15,0 4-34-15,-1 3-61 0,-1 2-64 16,2 1-47-16,1 1-108 0</inkml:trace>
  <inkml:trace contextRef="#ctx0" brushRef="#br0" timeOffset="30448.93">9412 5336 490 0,'0'0'271'0,"0"0"-208"0,0 0 99 0,11-39-68 15,-8 26-56-15,-1-1 0 0,1-2 2 16,-2 3 0-16,0-2-3 0,0-1 11 16,-1 4-1-16,0-2 1 0,0 1 4 15,-2 1-13-15,0 1-11 0,-1-1-8 16,-2 4-8-16,0-2-6 0,1 5-4 16,-3 1-2-16,1 3-2 0,-2 1-2 15,0 1 1-15,-3 6-1 0,0 5 4 16,-2 4-1-16,-1 6 1 0,1 4-1 15,-5 9 1-15,0 11 0 0,-6 10 2 16,2 4-2-16,1 1 0 0,4 0 1 16,5-2 0-16,-1 2-1 0,2 2-65 15,-2-4 65-15,1-5 5 0,1-2-4 16,3-2 0-16,3-4-1 0,2-5-3 16,1-5-97-16,2-10 18 0,0-5-92 15,2-1-49-15,-1-8-40 0,0 0-174 16</inkml:trace>
  <inkml:trace contextRef="#ctx0" brushRef="#br0" timeOffset="30657.19">9142 5735 802 0,'0'0'134'0,"0"0"-75"16,0 0 76-16,44-30-90 0,-25 23-32 16,2-1-6-16,-2 0 0 0,3 2-7 15,-1-2-4-15,-1 1-35 0,11-5-76 16,-4 2-104-16,-5-1-197 0</inkml:trace>
  <inkml:trace contextRef="#ctx0" brushRef="#br0" timeOffset="31297.01">10078 5146 792 0,'0'0'80'0,"0"0"-40"0,0 0 64 0,0 0-24 0,6-37-43 0,-5 33-9 16,-1 2 8-1,2 2-15-15,-2 0-17 0,0 8-4 0,0 5 14 0,-5 6 16 16,1 4-4-16,-3 7-7 0,-2 8-6 16,-5 6-7-16,-2 10-2 0,-2 0 0 15,4-6 2-15,0-7 0 0,4-6 0 16,2-6 2-16,1-5 0 0,2-5 1 16,0-1 5-16,0 2-3 0,2 1-1 15,0 2 3-15,2-3-6 0,1-1 1 16,4-5-1-16,3-1-1 0,3-5 0 15,3-1 2-15,3-5-1 0,3-2 2 16,4 0 2-16,2-2-4 0,0-5-2 16,3-2 0-16,1-2-5 0,0 0 0 15,0 1 0-15,0-5-10 0,-2 3-55 16,-3-1-19-16,-1-2-33 0,-1-3-90 16,-5 1-104-16,-7 2-183 0</inkml:trace>
  <inkml:trace contextRef="#ctx0" brushRef="#br0" timeOffset="31488.87">9896 5522 1060 0,'0'0'160'0,"0"0"-124"15,0 0 5-15,0 0-5 0,49 0-19 16,-13-4-5-16,14-4 2 0,13-5-1 15,4 0-12-15,-2 0 2 0,-7-1-3 16,-6 2-4-16,-1 1-44 0,1 0-71 16,-14 4-107-16,-9 0-174 0</inkml:trace>
  <inkml:trace contextRef="#ctx0" brushRef="#br0" timeOffset="31920.81">10561 5472 643 0,'0'0'133'0,"0"0"-43"0,0 0 79 16,44 0-96-16,-22-1-43 0,2-3 1 16,3 0-4-16,-1-1-11 0,0-1-1 15,0-1 20-15,-2-1 1 0,0 2-4 16,-4-1-1-16,-2 0-11 0,-1 1-8 15,-4-2-3-15,-3 1 0 0,-2-1-4 16,-5-2-2-16,-3 0-3 0,-4 1-8 16,-5-2-8-16,-5 2-7 0,-4 2 7 15,-2 4 4-15,-6 1-28 0,-2 2-28 16,-8 1 16-16,-8 10 52 0,-2 7 2 16,1 4-1-16,12-1-1 0,9-3 2 15,7-2-1-15,0 2 3 0,1 4-4 16,0 4 3-16,6 1 3 0,4-4 4 15,6 2 5-15,3-1 2 0,6-3 6 16,6-3 1-16,1-2-11 0,5-4-4 16,4-2-6-16,0-2 2 0,9-3-4 15,7-5-1-15,4 0-5 0,4-5-13 16,-7-2-24-16,-2 0-16 0,-8-1-46 16,-8 1-120-16,-4 0-117 0</inkml:trace>
  <inkml:trace contextRef="#ctx0" brushRef="#br0" timeOffset="32448.87">11008 5466 879 0,'0'0'54'0,"0"0"14"0,38-23 14 0,-22 14-71 0,0-1-6 16,-2 1-4-16,1-2 1 0,-2 4 0 15,-2 1 0-15,0 3 21 0,-1 3 18 16,-1 1-18-16,0 6-13 0,-1 4-1 16,-1 2 4-16,-1 2-7 0,-1 2-2 15,-2 4-2-15,0 1 4 0,0 1 2 16,-1 0 7-16,-1 1 3 0,1-3 2 15,-1-2 2-15,0 1-6 0,-1-6 0 16,2-1-5-16,-1-5-7 0,1-2 1 16,0-4 0-16,1 0 16 0,2-2 29 15,0 0 8-15,2-3-17 0,3-3-21 16,3-3-11-16,1-7-5 0,2 0-2 16,1-5-2-16,2-2 0 0,-1-1-1 15,3-1-16-15,2-2-6 0,-1 2 2 16,1 2-7-16,-2 5 3 0,1 1 10 15,-4 3 2-15,-2 4 0 0,-2 4-4 16,-3 3 5-16,-2 3 6 0,-3 4 4 16,0 5-1-16,-3 3 3 0,1 3 0 15,0 0 1-15,-2 5-1 0,1 0 0 16,1 1 0-16,-1 1 0 0,2-1 0 16,0 4 1-16,2-3-1 0,-2 0-30 15,1-2-44-15,0 1-34 0,3-3-76 16,0-4-124-16,-1-4-356 0</inkml:trace>
  <inkml:trace contextRef="#ctx0" brushRef="#br0" timeOffset="33136.44">13668 5461 850 0,'0'0'141'0,"0"0"-89"0,3-13 51 15,-2 6-54-15,1-2-17 0,0 0 7 16,-2-3-2-16,0 1-17 0,0-1 9 15,0 2 13-15,-5-1 1 0,0 1 2 16,-1 1-9-16,0 0-18 0,-2 2-15 16,-3 3-2-16,0 1-1 0,-5 1-3 15,-1 0 2-15,-1 2-4 0,-4 7 1 16,-3 4 2-16,-1 4 0 0,1 5-3 16,-3 5 3-16,1 3 1 0,1 1-4 15,3 1-20-15,1 1-14 0,3 1-2 16,5-2 8-16,2 1 9 0,5-3 17 15,5-3 5-15,2 0 2 0,2-6 1 16,6-2 0-16,4-3 3 0,4-7-4 16,3-3 6-16,2-4 0 0,2-2 6 15,1-7 11-15,1-5 8 0,-1-3 4 16,-2-4 13-16,1-4-5 0,-3-5-11 16,2-9-5-16,0-12-6 0,-4-13-6 15,0-10-1-15,-2-1-4 0,-5 2-6 16,-4 3-2-16,-1 8-2 0,0 5-4 15,-3 7-9-15,-2 12 7 0,0 8-3 16,-1 9-13-16,0 8-17 0,0 4-39 16,-2-1-26-16,-1-1-39 0,-1 2-136 15,2 4-202-15</inkml:trace>
  <inkml:trace contextRef="#ctx0" brushRef="#br0" timeOffset="33616.82">13973 5429 643 0,'0'0'317'0,"0"0"-249"0,6-12 18 0,-3 10-19 0,0-3-54 15,-1 4-12-15,0 0 10 0,-2 1-7 16,0 0-3-16,0 3 3 0,-2 4 18 15,-1 3 19-15,-5 1 0 0,3 6-22 16,-4 0-8-16,1 1-5 0,0 2-1 16,0 1 0-16,-1 0-3 0,-1 1 3 15,2-4 4-15,1 3 4 0,2-3 0 16,2-1 1-16,3-3 9 0,0-1 5 16,1-1 4-16,5-2-8 0,4-3-7 15,1 1-3-15,6-4-8 0,1-1-2 16,4-3-1-16,0-2-3 0,2-1-1 15,2-5-30-15,0-1-34 0,-1-1-29 16,6-10-41-16,-5 2-164 0,-4-1-235 16</inkml:trace>
  <inkml:trace contextRef="#ctx0" brushRef="#br0" timeOffset="33760.58">14057 5274 1253 0,'0'0'84'0,"0"0"-61"16,0 0-4-16,0 0-19 0,0 0-23 16,0 0-106-16,0 0-97 0,22-33-203 15</inkml:trace>
  <inkml:trace contextRef="#ctx0" brushRef="#br0" timeOffset="34304.87">14742 5245 239 0,'0'0'461'0,"0"0"-411"16,0 0-3-16,0 0 43 0,37-37-57 16,-31 29 3-16,2 0-4 0,-2-3-5 15,2 0 8-15,-5-3 17 0,2 0 8 16,-3-2-8-16,1-1-14 0,-2 1-7 31,1-3-2-31,-2 1-12 0,0 1-4 16,-3-1-3-16,0 1-5 0,-2 1-2 15,0-2 0-15,0 3-1 0,-4 1 0 16,1 2-1-16,0 3 2 0,0 0 1 16,-4 3 1-16,4 3-3 0,-2 1-2 15,1 2 0-15,-4 3-1 0,1 4-2 16,-1 4 1-16,-3 5 2 0,-1 4-1 16,1 5 1-16,-3 7-1 0,-3 13 1 15,1 9 0-15,2 4 1 0,4 2-1 16,3-2 1-16,3-8 0 0,-2 3-1 15,4-2 1-15,1-1-1 0,-2 1 2 16,0 1-1-16,-1 0 6 0,-2 2-6 16,0-3 0-16,-2-1-1 0,-2-3 2 15,5 0-2-15,-1-5 1 0,4-3-2 16,0-1-19-16,4-8-17 0,1-8-31 16,-1 2-52-16,3-8-95 0,0-4-248 15</inkml:trace>
  <inkml:trace contextRef="#ctx0" brushRef="#br0" timeOffset="34528.87">14346 5675 949 0,'0'0'127'0,"0"0"-71"0,30-37 30 0,-13 20-52 0,4 1-28 16,5 1-4-16,0 0 5 0,2-1-6 16,-2 1-1-16,1 2-39 0,1 2-71 15,14-6-52-15,-10 4-114 0,-2 2-236 16</inkml:trace>
  <inkml:trace contextRef="#ctx0" brushRef="#br0" timeOffset="35056.71">15172 5199 226 0,'0'0'399'0,"0"0"-327"0,0 0 41 16,11-42 38-16,-9 28-75 0,-2 1-29 16,0 0 2-16,0 1-9 0,0 1-2 15,0-1 1-15,-2 2 1 0,0-2-1 16,1 2-2-16,-2-1-12 0,-2 1-7 16,3 1-7-16,-2-1-3 0,-2 3-4 15,1 0 1-15,0 0-4 0,-2 2 1 16,0 1 0-16,1 0-2 0,-1 2 1 15,1 2-1-15,-4 0 0 0,3 0-1 16,-3 3-1-16,2 2 2 0,-6 3 0 16,3 4 2-16,-1 0-1 0,0 6-1 15,-2 3 0-15,3 5 0 0,-2 5 0 16,2 11 1-16,2 8 0 0,2 2-1 16,1-1 2-16,1-1-2 0,-1-3 0 15,0 1 0-15,1 0 4 0,0-2 5 16,2 2 6-16,-2-1 2 0,2-1-7 15,-3 0 1-15,3-2 5 0,-2 1 2 16,2-4-4-16,-2-2 1 0,2-4-9 16,-1-7 2-16,3-6-6 0,-1-8-2 15,-2-2 1-15,4 1-1 0,-3-1-29 16,1-2-23-16,-1-3-24 0,-2-5-15 16,2 1-30-16,-7-3-85 0,4-4-111 15,1-2-160-15</inkml:trace>
  <inkml:trace contextRef="#ctx0" brushRef="#br0" timeOffset="35248.85">14758 5613 1067 0,'0'0'148'0,"0"0"-110"0,51-23 27 15,-26 15-46-15,5-2-18 0,0 2-1 16,0-1-22-16,13-5-99 0,-10 2-94 16,-3 3-192-16</inkml:trace>
  <inkml:trace contextRef="#ctx0" brushRef="#br0" timeOffset="35392.87">15313 5538 1152 0,'0'0'166'32,"0"0"-130"-32,0 0 1 0,0 0-37 15,0 0-18-15,0 0-113 0,0 0-146 16,20-36-219-16</inkml:trace>
  <inkml:trace contextRef="#ctx0" brushRef="#br0" timeOffset="36002.87">16322 5147 529 0,'0'0'64'0,"0"0"-48"16,0 0 46-16,0 0 50 0,0 0-28 16,15-38 13-16,-11 31-9 0,1 0-22 15,-2 3-9-15,0-1-18 0,2 3-18 16,0 2-13-16,0 0-8 0,1 5 0 16,0 8-1-16,-3 2 1 0,2 8-1 15,0 10 1-15,-2 6 0 0,3 6 0 16,-1 2 0-16,6-4 0 0,-4-11 0 15,2-9 0-15,-1-7 0 0,0-2 0 16,3 2 2-16,3 0 0 0,-1-1 7 16,4-2 19-16,-2-5 11 0,0-3 12 15,1-4 15-15,1-1-6 0,-2-6 2 16,0-3-17-16,1-3-8 0,0-2-3 16,-2-6-7-16,2-2-5 0,-3-6-2 15,4-10-13-15,2-8-3 0,0-10-4 16,1-1-1-16,-5 3-8 0,0 12-13 15,-5 10-11-15,-2 10-5 0,1 5-21 16,-1 4-27-16,2 0-32 0,10-4-64 16,-4 1-133-16,1 4-176 0</inkml:trace>
  <inkml:trace contextRef="#ctx0" brushRef="#br0" timeOffset="36624.93">17327 5164 696 0,'0'0'191'0,"0"0"-68"0,0 0 32 0,41-14-71 0,-31 7-31 0,-1 0 3 16,-1-3-12-16,0 0-13 0,-3 2-2 15,0-1-2-15,-1 1 0 0,-2-1 0 16,-2 1-10-16,-4 0-1 0,-3 1-9 16,-3 2-7-16,-7 3 0 0,0 2-2 15,-7 1 2-15,-1 7-2 0,-4 5 0 16,-7 8-3-16,-5 7-3 0,-5 7 2 16,3 0 5-16,10-4 0 0,5 1-6 15,4 3-12-15,6-1 1 0,1-4 7 16,9-8 10-16,5-7 1 0,3 2 0 15,0-1 1-15,5 3 8 0,4-4 4 16,5-3 8-16,4-4-5 0,1-2-5 16,3-5 0-16,2-1-5 0,1-1-6 15,0-5 4-15,-1-1-3 0,0-3 2 16,-2-2-2-16,-2-3-1 0,0-2 1 16,-3-2-1-16,0-1-1 0,-3 1-11 15,-4-2-3-15,2 5 4 0,-4 1 0 16,-3 4 2-16,0 2-8 0,-2 3-5 15,-3 2 3-15,0 4 6 0,-3 2-1 16,-2 6 11-16,0 3 3 0,-3 7 2 16,2 1 9-16,-2 5 2 0,2-2 2 15,0 0 5-15,2-1 4 0,1-1 2 16,2-3-4-16,1-2-1 0,4-3-9 16,4-1 4-16,5-2-5 0,4-3-2 15,5-1-1-15,5-4-4 0,8-1-2 16,6-3-1-16,6-6-1 0,-7-1-2 15,-7-3-21-15,-9 4-29 0,-8-2-43 16,11-16-56-16,-4 6-159 0,-1-4-230 16</inkml:trace>
  <inkml:trace contextRef="#ctx0" brushRef="#br0" timeOffset="36960.86">17844 4695 869 0,'0'0'101'0,"0"0"-59"0,13-10 31 0,-9 10-44 0,-2 3-29 15,0 6 1-15,-1 5-1 0,-1 6 21 16,0 12 33-16,0 12 24 0,-5 13-8 16,1 5-15-16,-3 1-18 0,1-2 5 15,1-6-15-15,-1 1-11 0,3-1-9 16,0-5-3-16,1-3-1 0,0-5-1 16,2 0 0-16,0-7-2 0,2-6-2 15,0-9 2-15,1-5-49 0,-2-3-34 16,4 3-54-16,-2-2-148 0,2-2-200 15</inkml:trace>
  <inkml:trace contextRef="#ctx0" brushRef="#br0" timeOffset="37360.87">18158 5135 791 0,'0'0'129'0,"0"0"-79"16,0 0 21-16,21-42-49 0,-18 30-17 15,-3 3-3-15,0 1-2 0,0 3 0 16,-3 5 15-16,-2 0 2 0,-1 5-2 16,-1 8 8-16,-3 3-8 0,0 7-2 15,2 1 2-15,0 6-2 0,2-1 0 16,3 3-7-16,3 5 3 0,2 2 15 15,5-3 12-15,-1-5 3 0,4-8 8 16,0-5-10-16,2-2-8 0,3-1-4 16,0-2 0-16,0-7 2 0,2-4 4 15,-3-2 7-15,6-5-7 0,-5-5-6 16,5-3-9-16,-1-2-5 0,-3-5-7 16,4-2 2-16,-5-5-3 0,4-8-3 15,0-9-1-15,0-8-28 0,-4 1-29 16,-2 7-14-16,-5 12-15 0,0 9-5 15,-2 1-44-15,-1 6-76 0,-2 1-141 16</inkml:trace>
  <inkml:trace contextRef="#ctx0" brushRef="#br0" timeOffset="37760.86">18564 5112 783 0,'0'0'184'0,"0"0"-40"0,0 0-57 16,46 32-57-16,-30-24-12 0,2-2 14 15,1-1 10-15,2-4 4 0,-1-1 5 16,0 0-4-16,0 0-9 0,-2-3-3 16,-1-3-11-16,-2-1-13 0,0-3-6 15,-3 0 1-15,1-2-5 0,-5-2 1 16,0-1-2-16,-6-4-1 0,1 3-10 15,-3-4-18-15,-3 4-9 0,-2 0 2 16,-6 2-5-16,0 1 6 0,-5 3 5 16,-2 2-7-16,-4 7 10 0,-2 1 12 15,-10 9 11-15,-10 12 4 0,0 9 0 16,-3 8 0-16,9 4 0 0,8-2 5 16,9-7 18-16,8-2 18 0,4-7 9 15,1 4 9-15,7-4-1 0,1-1-11 16,0 0-8-16,1-7-14 0,4 1-15 15,4 0-5-15,4-5 0 0,7-1-5 16,10-2-11-16,10-2-15 0,18 1-90 16,4-3-44-16,-13-3-122 0,-9-2-303 15</inkml:trace>
  <inkml:trace contextRef="#ctx0" brushRef="#br0" timeOffset="38320.81">19336 4991 853 0,'0'0'88'0,"0"0"-38"0,0 0 37 0,0 0-61 15,7-13-26-15,-13 8-4 0,-1 2-1 16,-5-3 3-16,0 3 2 0,-6 2 3 31,2 1-3-31,-6 0 2 0,-1 3 0 16,0 2-2-16,-2 2 0 0,1 2 0 15,2 0-1-15,3 1-6 0,4 1-14 16,2 2 16-16,2 0 4 0,6 0 0 16,4 2 1-16,1-1 0 0,1 1 2 15,6-3 5-15,3 3 0 0,5-3-3 16,3 1 3-16,0-3 0 0,4 2-3 16,0 1-2-16,2-1 2 0,-2 0 7 15,3 4 12-15,2 1-6 0,-1-1-13 16,-3 4 9-16,-1-3 24 0,-6 2 14 15,-3-1-10-15,-5-3 9 0,-7 1 0 16,-5-3-3-16,-7 0 14 0,-5-2-14 16,-6-1-16-16,-4-3-12 0,-1 0-10 15,-4-3-8-15,-1 0 3 0,-4-3-4 16,-10 3 0-16,2-3-6 0,2-1-13 16,11 0-14-16,10 0-26 0,6 0-26 15,1-1-19-15,-7-4-88 0,7-1-141 16,2 2-121-16</inkml:trace>
  <inkml:trace contextRef="#ctx0" brushRef="#br0" timeOffset="38992.85">21448 4974 858 0,'0'0'159'0,"13"-10"-104"0,-5 6 47 0,0-2-36 0,3 0-28 31,-2-1-17-31,1-2 9 0,1 1 9 16,-3-2-9-16,-1 1 0 0,-1 2 19 16,-1-2-14-16,-3 1-12 0,-2-2-4 15,-4 3-14-15,-3 1-5 0,-5 1-4 16,-4 1 1-16,-5 4 0 0,-6 1 3 16,-7 12-2-16,-7 8-3 0,-5 11 5 15,6 1 0-15,3 7 0 0,12-2 0 16,8-10-1-16,5 2 0 0,10-1-1 15,2-5 0-15,3 1 2 0,7-2 0 16,3-4 2-16,5 0 1 0,6 0 0 16,4-5 6-16,7-1 2 0,3-6-10 15,-2-6 4-15,-5-1 7 0,-6-4 2 16,-8-4 5-16,-1-4 0 0,1-5-1 16,-6-2-7-16,-4-6-4 0,-6-2-6 15,-1-3-1-15,-7 1-1 0,-3-1-1 16,-4 5-12-16,-1 2-2 0,-3 4-7 15,-2 4-11-15,1 2-10 0,0 4-34 16,4 0-7-16,2 4-39 0,5 1-90 16,6 3-118-16,2 0-142 0</inkml:trace>
  <inkml:trace contextRef="#ctx0" brushRef="#br0" timeOffset="39376.8">22167 4931 844 0,'0'0'163'0,"0"0"-105"0,35-22 93 15,-23 13-90-15,-2 1-42 0,-3 0-10 16,-4 1 4-16,-3 1-1 0,-4 2-1 15,-5 1-4-15,-5 3-1 0,-5 0 3 16,-3 6 2-16,-5 3-4 0,-10 10-4 16,-8 9 4-16,-6 12-3 0,-1 3-4 15,8 0 3-15,12-4-3 0,12-10 0 16,6-6 4-16,6-5-2 0,4-1 9 16,3 3 7-16,1 2 10 0,8 1 14 15,7-3 3-15,4-3-13 0,7-3-11 16,9-4-12-16,9-1-5 0,5-5-4 15,3-4-4-15,-6-6-33 0,-4-1-27 16,-8-2-26-16,-1-4-10 0,-8 4-93 31,-7-3-202-31</inkml:trace>
  <inkml:trace contextRef="#ctx0" brushRef="#br0" timeOffset="39776.86">22678 4934 331 0,'0'0'576'0,"0"0"-521"0,0 0 3 15,18-36 2-15,-16 24-55 0,-2 3-1 16,-2-1-4-16,-4 3-4 0,-5 2 2 15,-2 2 2-15,-4 3 11 0,-3 1 8 16,-3 6 3-16,-4 4 7 0,-7 10 11 16,-7 7 2-16,-5 9-15 0,1 4-14 15,8-7-1-15,11-5 1 0,10-8 4 16,4 0 7-16,-1 2 15 0,2 3 3 16,3 3 12-16,5-5 8 0,4-1-4 15,9-3-1-15,6-5 1 0,3-1-20 16,5-6-9-16,4-2-14 0,1-6-9 15,2 0-1-15,1-2-2 0,6-7-3 16,5-1-1-16,8-6-4 0,1-3-17 16,-7 2-26-16,-4-3-30 0,-10 3-54 15,0-4-98-15,-9 4-152 0,-4 3-356 16</inkml:trace>
  <inkml:trace contextRef="#ctx0" brushRef="#br0" timeOffset="40224.78">23139 4892 688 0,'0'0'202'0,"0"0"-149"0,0 0 81 0,0 0-84 0,13-35-39 16,-13 30-6-16,0 0-5 0,-2 1-8 15,-3 3 7-15,-1 1-1 0,-1 0 1 16,0 7 0-16,0 1 1 0,0 6 0 31,1 4 1-31,1 4 0 0,2 2 3 16,2 2 6-16,1 2 2 0,0-3 1 15,5 2 17-15,3-4 21 0,2-1-1 16,2-3 6-16,3-2 1 0,1-4-9 16,2-4-8-16,1-3-10 0,1-3-8 15,1-3 4-15,0-6 5 0,-1-4-3 16,1-2-2-16,-2-4-12 0,-1 1-5 16,-3-5-2-16,-1-1-2 0,-3-2-1 15,-1-3-2-15,-2-1-4 0,-4-1-17 16,0 2-35-16,-1 0-25 0,-3 4-27 15,0 3 5-15,-1 5-27 0,-2-2-80 16,2 4-140-16,0 5-210 0</inkml:trace>
  <inkml:trace contextRef="#ctx0" brushRef="#br0" timeOffset="40848.94">23579 4829 758 0,'0'0'103'0,"0"0"51"0,0 0-26 0,0 0-84 16,0 0-11-16,29-38 8 0,-20 28-1 16,1 2-2-16,3-2-2 0,-1 2 3 15,2-2-10-15,1 0-10 0,1 0-12 16,1 1-4-16,-1 0 0 0,-1 2-3 16,1 2 2-16,-1 2-2 0,-2 1 0 15,2 2 0-15,-1 0 0 0,0 3-2 16,0 1 0-16,0 2 2 0,-1 2-1 15,-1 4-1-15,-1 2 1 0,-3 6 1 16,-2 2-3-16,0 1 3 0,-2 4 0 16,-2-1 0-16,-2 3-2 0,1 0 2 15,-1 1 0-15,0 0 3 0,0 0-2 16,0-1 3-16,0-1 7 0,-1-1-3 16,-1-4-1-16,-2-1 0 0,-3-4 2 15,-1-5 4-15,-2-4 3 0,-4-4 5 31,-1-4-1-31,-1-1-5 0,0-5-7 16,1-2-1-16,4-2 4 0,3-1 11 16,2-2 1-16,5-3-9 0,1-2 2 15,6 1 3-15,5-4-2 0,3 0-7 16,7-3-2-16,4-1-6 0,1-1 0 16,9-3-1-16,5-5-1 0,7 0 0 15,-1 2 0-15,-2 3-6 0,-6 6-18 16,-10 3-13-16,-4 8-14 0,-8 0-22 15,8-4-42-15,-4 1-72 0,0 0-228 16</inkml:trace>
  <inkml:trace contextRef="#ctx0" brushRef="#br0" timeOffset="46216.84">4938 11362 187 0,'1'-1'91'0,"1"0"-30"0,-1 1-7 15,1-1-27-15,-1 1 2 0,0-2 11 31,0 2 0-31,-1-1 6 0,1 1 5 16,-1 0-1-16,0 0 7 0,0 0-4 16,0 0-17-16,0 0 7 0,0 0-5 15,1 0-1-15,-1 0-6 0,2 0 11 16,1 0-9-16,-1 0 0 0,1 0 1 16,0 0-1-16,0 0 1 0,0 0-5 15,2 0-5-15,3 0-2 0,-1 0-5 16,2 0 1-16,2 1-4 0,1-1-2 15,1 0-6-15,4 0 0 0,0 0-2 16,1-1-2-16,5 0 2 0,3 1 11 16,5-2-9-16,9 1-2 0,10-2 0 15,2 2-3-15,0 0 2 0,-2 0-2 16,-7 1 1-16,4 0-1 0,0 0 3 16,2 0 0-16,2 0 2 0,2 0 0 15,1 0 4-15,3 0-5 0,-3 1 3 16,5-1-4-16,-1 0 0 0,1 1 3 15,3-1 2-15,2 0 0 0,2 0-3 16,3 0 12-16,3 0-4 0,2 0 0 16,4 0-1-16,1 0-6 0,2 0-3 15,3 0 1-15,4 0 0 0,4 0-5 16,2 0 12-16,1 0-9 0,3 0 1 16,2 0-4-16,4-1-4 0,1 1 4 15,4-1 8-15,0-2-7 0,1 2 0 16,1 0-1-16,2 0 0 0,0 0 0 15,1-2 2-15,2 2-2 0,1 0-1 16,2 1-1-16,1 0 2 0,-1 0 2 16,1 0-2-16,0 0-7 15,0 0-1-15,-1 0 3 0,0 0 4 0,-4-1 1 16,-1 1-2-16,-1 0 0 0,-1 0 2 16,-5-2 4-16,-4 1-4 0,-3-1-12 15,-5 0-29-15,-4 1-20 0,-7-2-16 16,-2 0-38-16,-8-2-72 0,-20 2-118 15,-12-2-123-15</inkml:trace>
  <inkml:trace contextRef="#ctx0" brushRef="#br0" timeOffset="49272.99">5053 11026 162 0,'1'0'82'0,"1"0"-19"0,-1 0-18 15,-1 2-11-15,1-2 8 0,0 1 4 16,0-1 1-16,-1 0 7 0,0 0 2 16,0 0-4-16,1 0 6 0,0 0-2 15,0 0-7-15,-1 0-7 0,0 0-10 16,1 0-9-16,0 0-2 0,1-1-4 16,-1 1 1-16,1-2-1 0,0 2 5 15,0 0 0-15,0 0 3 0,1-1-7 16,1 1-4-16,0-1-5 0,1 0-2 15,-1-1-2-15,2 0 2 0,-1 1 3 16,1 0 3-16,1-4 0 0,0 4-3 16,1-2 3-16,-1 0 0 0,0-1 6 15,0 0 0-15,2-1-2 0,0-1-1 16,-2 0-3-16,0-1-1 0,0 0 0 16,0-1-2-16,1 1 0 0,-2-1-2 15,1 1 0-15,0-1 4 0,0 0 6 16,1-1-12-16,2 1-3 0,1-2-1 15,0 2-1-15,2-2-1 0,0 0 0 16,2 1 2-16,-1-3-2 0,1 3 0 16,0-2 0-16,0 1 2 0,-2-2-1 15,-1 1-1-15,1-1 0 0,-2 0 4 16,2 0 4-16,-3 0 2 0,2 0 6 16,0-1-4-16,-2-1-5 0,1-1-6 15,2 0 2-15,-2-1-2 0,1-1 1 16,1 0-1-16,0-1 0 0,0 1-1 15,-1-1-1-15,2 0 1 0,-2 0 1 16,0 0-1-16,2 0 1 0,-3-1 0 16,2 1 0-16,-2-2 3 0,-1 2 5 15,1-1 0-15,-1-1 0 0,0 1 1 16,1-1-1-16,-1-2-3 0,-1 0 0 16,2 0-2-16,0-2-3 0,-1 1 2 15,2 0-3-15,-1-1 0 0,3 0 3 16,-2-1-3-16,1 0-1 0,-1 0 1 15,0-1 0-15,1 0 2 0,-2-1-3 16,1 2 2-16,-2 0-1 0,1 0 1 16,-2-1 0-1,1 1-1-15,-2 0 2 0,0-1 0 0,0 1-2 0,1 0 1 16,-1 0 3-16,1 0-4 0,0 1 0 16,1-2 2-16,-1 3-2 0,3-3 0 15,-2 4-1-15,1-3 0 0,0 1 1 31,-1 1 0-31,-1 0 3 0,2-2 0 16,-3 3-3-16,0-2 0 0,0 2 0 16,1 1 3-16,-1 1-1 0,0-1 0 15,1 0 3-15,0 1-2 0,0 0-1 16,1 0 1-16,1-1 1 0,0 1-1 16,0 0 0-16,1-1-1 0,-1 0 1 15,2 0-2-15,-1 0 0 0,0 0 0 16,1 0-1-16,-1 0 0 0,0 1 0 15,1-2 1-15,-3 3-1 0,3-1 0 16,-3 1 0-16,1-1 0 0,0 1 0 16,0-2 0-16,0 2 1 0,1-1-1 15,-2 2 0-15,2 0 0 0,-2 1 1 16,-1-1-1-16,1 1 0 0,0 1 3 16,0-2-1-16,1 1 4 0,-1-1-3 15,0 3-1-15,2-4 0 0,-1 2-2 16,1-2 0-16,1 1 0 0,0 1 0 15,0-3-1-15,0 4 1 0,0-1 0 16,0 0 0-16,-1 1 1 0,0 2-2 16,0-4 3-16,-1 3-4 0,1 2 2 15,-1-2 0-15,1 1-2 0,0 0 4 16,1 1-2-16,1-1 0 0,-1 2 1 16,1-1-3-16,0-3 3 0,2 5-1 15,-2-4 0-15,2 0 3 0,-2 2-3 16,2-1 0-16,-2 0 1 0,2 0 0 15,-2 1 0-15,2 0 0 0,-1-1 1 16,1 0 0-16,-1 0-2 0,1 1 2 16,1-1-2-16,0 1 0 0,-1 0 0 15,1 2 1-15,-2-3-2 0,2 2 2 16,-1-1 0-16,0 1-1 0,-1 1-1 16,1-1 1-16,0 3 0 0,0-1 1 15,-1-1 1-15,2 1-2 0,-2 1 0 16,2 0 0-16,-1 2 0 0,2-2 0 15,1-1 3-15,-2 2-2 0,4 0-1 16,-1 0 0-16,1 1 0 0,0 0 0 16,2 0 0-16,-2 2 0 0,1-1 0 15,0 1 0-15,1 1 0 0,-2-1 0 16,2 1-1-16,-1 0 1 0,1 3 0 16,-1-1 1-16,2 1-1 0,-1 1 0 15,0 0 0-15,1 0 0 0,-1 0-1 16,-1 0 0-16,-3 0 1 0,2 0 1 15,-1 4-1-15,-2-1-1 0,1 1 0 16,-2 1 2-16,3-2-2 0,-1 2 0 31,1 2 1-31,-2-1 2 0,0 1-1 16,1 0-2-16,0 2 1 0,0-1-1 16,0 2 2-16,1-1 0 0,0 2-1 15,1-1 0-15,-1 1 0 0,-1 0 1 16,2 2 0-16,1 1 1 0,-2-2-2 15,1 2 0-15,1 1 0 0,1-1 1 16,-1 0-1-16,1 1 0 0,1-1 0 16,-2 0-1-16,-1 4 1 0,1-2 2 15,-2-1-2-15,1 3 0 0,-1 0 0 16,1-1 1-16,0 1 0 0,0 0 0 16,1-1 2-16,-1 2-2 0,1-1 1 15,-2 0 0-15,3 1-1 0,-2-2-1 16,0 3 2-16,1-2-2 0,-3 2 1 15,2-1 0-15,-3 3-1 0,2-1-1 16,0 1 1-16,-1 0 3 0,0-1-3 16,-1 2 0-16,1-2 1 0,0 1-1 15,-1 1 0-15,-1 1 1 0,0-1 0 16,1-1 0-16,-4 2 2 0,4-1-1 16,-2 0-2-16,2 2 4 0,-2-2-4 15,3 0 0-15,0 1 1 0,-2 0-1 16,3-2 1-16,-1 0-1 0,1 3 1 15,-2-2 0-15,2 2-1 0,0 0 3 16,-1 0-2-16,-3 1 1 0,4-2-2 16,-3 3 0-16,1-2 2 0,1 2-2 15,-3-1 0-15,3 2 1 0,-2-2-1 16,2 1 0-16,-2-1 0 0,3 1 1 16,0 0 1-16,1-2 0 0,-1 3 5 15,0-4-4-15,0 3-2 0,-1-3-1 16,0 1 1-16,-2 1-2 0,0 0 2 15,0-1 6-15,1 2-7 0,-2 0 0 16,1-4 0-16,0 6 0 0,1-2 0 16,-1-1 1-16,1-1 0 0,0 3 0 15,0-1-1-15,2 0 0 0,-1-1 2 16,1 0 1-16,-1 1 1 0,4-1-1 16,-4 1 0-16,3-3 1 0,-1 3-1 15,-1-2-1-15,3 0 0 0,-2 0 1 16,1 0 0-16,1 0-2 0,0 2 3 15,-1 0-2-15,1-1-2 0,-1 1 1 16,2 2 5-16,-2-3-5 0,0 1 4 16,2 0 0-16,0-1-1 0,0-1 0 15,0 0-1-15,2-1-1 0,0-1-2 16,0 0 6-16,0 0-4 0,-1-1 0 31,1-1 2-31,1 0-4 0,-1 0 3 16,0 0-2-16,1-3 1 0,-2 1-1 15,2 1-1-15,-1-2 0 0,0 0 3 16,1 2-2-16,0-2-1 0,-2-1 0 16,2 0-1-16,0 0 1 0,-1-2 5 15,2 2-2-15,0-1-3 0,0-1 3 16,1-1-2-16,1 0 1 0,-2 0 0 16,2 0-1-16,0-1 1 0,-1-1-1 15,0-1 0-15,0 0 0 0,-2-1 2 16,-2-2-1-16,0 1 0 0,-2-1 2 15,-3-2 0-15,-2 1-1 0,-1-2-2 16,-3 1 1-16,-1-2-4 0,-3 0 2 16,-1 1-8-16,-2 0-16 0,-1-1-27 15,-1 1-24-15,-4 0-44 0,-1-1-109 16,0-2-272-16</inkml:trace>
  <inkml:trace contextRef="#ctx0" brushRef="#br0" timeOffset="50852.87">2622 7595 290 0,'0'0'242'0,"0"0"-222"0,0 0-18 0,2 5 37 15,1 1 13-15,2 1-9 0,4 0 16 16,-1 0-6-16,4 1 21 0,3-2 5 16,-1 0 6-16,2 1-7 0,3-2-4 15,-1 1-16-15,0-2-10 0,1-2-12 16,-3-1-10-16,2-1-7 0,-1 0-4 31,-1-2-6-31,1-4-5 0,-2-1 5 16,0 0 12-16,-2-4 7 0,-1 0-4 15,-2-2-6-15,-2-2-11 0,-2 0-4 16,-3-1 4-16,-3 0-7 0,0 1 0 16,-2-1-4-16,-8 2 1 0,0 2-2 15,-7 2 3-15,-1 5-5 0,-7 3 4 16,-1 2 0-16,-10 9 1 0,-5 6 2 16,2-1 0-16,4 0-1 0,7 0 0 15,7 0-4-15,-6 1-3 0,2 5 1 16,3-1 5-16,1 1 2 0,4-1 0 15,6 0 0-15,0 0 0 0,6 1 1 16,1-2 1-16,4 0 10 0,1-1 4 16,6-2 2-16,3 2 5 0,0-5 1 15,3 1-4-15,2-1 6 0,4-2-6 16,2-2-1-16,-1-1-2 0,5-3-6 16,-1 1-2-16,3-4-2 0,0 0-2 15,2-1-4-15,0-1-1 0,-2-2-1 16,2-1-6-16,-1 0-45 0,0 0-38 15,2-2-40-15,10-2-79 0,-7-1-204 16</inkml:trace>
  <inkml:trace contextRef="#ctx0" brushRef="#br0" timeOffset="50996.81">3134 7790 1017 0,'0'0'117'0,"0"0"-66"0,0 0 9 0,0 0-60 0,0 0-9 16,-25-25-86-16,27 16-98 0,3 2-99 16,-1 0-20-16</inkml:trace>
  <inkml:trace contextRef="#ctx0" brushRef="#br0" timeOffset="51700.47">3517 7603 728 0,'0'0'124'15,"0"0"-6"-15,0 0 14 0,0 0-79 16,0 0-29-16,3-36 6 0,-4 30-3 31,-3 1-10-31,-2-2-6 0,0 1-5 16,-4-1 3-16,0 3-1 0,-1 0-1 15,-3 1-1-15,-1 3-4 0,-3 0-1 16,2 3 0-16,-3 4-1 0,0 1 0 16,2 2-1-16,0 3-10 0,2 0-4 15,5 2 8-15,1 0 3 0,3 2 1 16,1-2 3-16,5 0-4 0,0-2 1 15,5-2 3-15,2-1-2 0,3 0 2 16,2-3 3-16,4-1 1 0,-1-4 5 16,6 2 11-16,-4-3-8 0,4-1 1 15,-4 0-4-15,0-2-1 0,-4-2 6 16,0-1 10-16,-4-1 2 0,-1 0-4 16,-2 0-8-16,-1 1 0 0,1 1-5 15,-1 0-9-15,-2 0 4 0,0 1-2 16,-1-1-1-16,2 1 0 0,-3 1-1 15,0 1-1-15,-1 1-2 0,0 3-3 16,0 4 4-16,3 4 2 0,0 6 0 16,1 3 2-16,2 3 14 0,0 4 5 15,2-1-3-15,-3 3-6 0,-2 0-6 16,0-1-3-16,-3 2-1 0,0-2-1 16,0 0 16-16,-3-1 10 0,1-2-3 15,-4-2-1-15,-2-2-4 0,-1-3-12 16,-4-2-5-16,-1-5 2 0,1 0-1 15,-2-4 0-15,1-1 2 0,-1-5 17 16,2-1 9-16,1-1-1 0,0-6-5 16,2-4-7-16,0-2-9 0,3-4-7 15,0-3-1-15,5-1-2 0,-1-1-1 16,3 1-7-16,3-2-11 0,4 2-12 16,2-1-9-16,6-1-23 0,2 1-33 15,5 0-47-15,14-5-84 0,-4 5-174 16,-2 3-210-16</inkml:trace>
  <inkml:trace contextRef="#ctx0" brushRef="#br0" timeOffset="51828.21">3840 7777 920 0,'0'0'196'0,"0"0"-41"0,0 0-25 0,0 0-72 0,0-3-20 0,-1 1-11 16,-1 0-19-16,0 1-8 0,0-3-2 15,2 2-44-15,0-1-24 0,9 1-55 16,-1 0-147-16,2-1-251 0</inkml:trace>
  <inkml:trace contextRef="#ctx0" brushRef="#br0" timeOffset="52833.49">4804 7231 636 0,'0'0'71'0,"0"0"33"0,5-20 22 0,-4 13-64 16,1 2-30-16,0-1 9 0,0 2 1 31,-1 3 0-31,0-1-6 0,0 2-10 16,-1 4-17-16,0 5 5 0,0 2 20 15,2 7-18-15,-2 3 3 0,0 5-2 16,0 6-14-16,-2 8 2 0,-2 8-4 16,0-1 7-16,1-1 1 0,0-7 2 15,1-10 2-15,1-6 3 0,0-6-1 16,-1 1 0-16,1 1-2 0,0 2 2 15,1 3-3-15,0-5-3 0,0-2-1 16,3-2-4-16,0-2 3 0,1-4-2 16,-1-3-1-16,4-3 8 0,0 0 3 15,2-2-2-15,1-1 4 0,4 0-13 16,1-4 1-16,3 0-5 0,-1-3 1 16,1 0-3-16,3-3 1 15,-2 0-20-15,3 1-18 0,-1-1-8 16,-1 0-11-16,1 0-22 0,-3 2-51 0,-2-6-106 15,-3 2-108-15</inkml:trace>
  <inkml:trace contextRef="#ctx0" brushRef="#br0" timeOffset="53040.86">4744 7554 285 0,'0'0'717'15,"0"0"-651"-15,0 0 10 0,0 0 22 16,0 0-59-16,0 0-26 0,23-25-4 16,0 15-1-16,6-2-4 0,10-2-4 15,8-1 0-15,7 2-4 0,-4 0-16 16,-1 2-71-16,-5 3-79 0,-11 3-101 16,-6 1-139-16</inkml:trace>
  <inkml:trace contextRef="#ctx0" brushRef="#br0" timeOffset="53520.88">5223 7524 544 0,'0'0'53'16,"0"0"24"-16,0 0 44 0,0 0-60 15,0 0 1-15,36 28 28 0,-20-28-19 16,3 0-14-16,1 0-12 0,2 0-10 15,1 0 2-15,2-3-7 0,-2-2-9 16,-2-1-6-16,0 0-4 0,-3 0-7 16,-5 0-1-16,-2-1 0 0,-3-2 1 15,-5 0 4-15,-3-2-6 0,-2 1-2 16,-7-3-8-16,-4 3-33 0,-4 0 5 31,-3 2 19-31,-4 4 15 0,-3 2 1 0,-2 2 1 0,-2 1 0 0,0 4 2 16,-1 3-1-16,2 2 0 0,1 0 0 15,3 3-1-15,2 1 1 0,4 0-1 16,3 1 0-16,4 1 0 0,1 2-1 31,6-2 1-31,2 2 0 0,3 0 10 16,1 1 5-16,5-1 5 0,4 0-2 16,2 2-1-16,4-3 3 0,2-1-1 15,2-2-7-15,2-4-4 0,1 1-7 16,3-4 5-16,-2-3-2 0,1-1 2 15,0-3-1-15,1 0-3 0,-1 0 0 16,-2-3-1-16,2-1 0 0,-3-1-1 16,-2-1-5-16,1-4-43 0,0 2-22 15,-4-1-77-15,8-5-95 0,-5 2-87 16,-4 0-182-16</inkml:trace>
  <inkml:trace contextRef="#ctx0" brushRef="#br0" timeOffset="53952.87">5797 7482 894 0,'0'0'94'0,"0"0"2"0,0 0 11 0,0 0-81 16,1-26-18-16,-7 19-6 0,-3 1-2 15,-4 1 1-15,-2 2-1 0,-3 1 1 16,-1 2 4-16,-2 3 4 0,1 2-3 16,2 2-5-16,0 2-1 0,4 0 0 15,1 0 0-15,3 2 0 0,3 0 0 16,4 3 0-16,1-3-1 0,2 0 0 16,5 0 1-16,3-1 3 0,4 0-2 15,4 0 0-15,3-3 0 0,0-2 1 16,5 0-2-16,2 2 0 0,1-2 0 15,0 2 0-15,0 0 0 0,-1 1-2 16,-4-1 2-16,-1 0 1 0,-3 0-1 16,-4-1 6-16,-6 1 19 0,-4-1 2 15,-4 3 0-15,-4-3 0 0,-6 2-6 16,-8 0-9-16,-3-1-10 0,-4-2-1 16,-3 1-1-16,-3-3-24 0,-6-1-29 15,-4-1-16-15,-3-1-28 0,0 0-41 16,14-1-100-16,10-1-42 0</inkml:trace>
  <inkml:trace contextRef="#ctx0" brushRef="#br0" timeOffset="54369.91">6104 7059 1058 0,'0'0'53'0,"0"0"9"0,0 0 43 0,37-28-88 15,-30 25-15-15,-4 3-2 0,-1 0-25 16,-2 8-8-16,0 3 31 0,0 7 2 15,-3 5 2-15,-2 7 3 0,-2 11 5 16,0 11-5-16,-2 4-5 0,1-2 0 16,0-4 1-16,2-3 1 0,2-4-1 15,0 0 0-15,3-2 3 0,1-4 37 16,0-4 14-16,3-8 1 0,2-4-3 16,0-8-6-16,0-2-12 0,4 3-10 15,2-3-7-15,2 0-1 0,4-3-5 16,3-2-5-16,1-6-3 0,4 0-2 15,0 0-2-15,1-6-2 0,0-1-6 16,-1 0-22-16,-1-2-26 0,-2-1-29 16,4-9-45-16,-6 3-110 0,-6-2-194 0</inkml:trace>
  <inkml:trace contextRef="#ctx0" brushRef="#br0" timeOffset="54561.57">6068 7486 1173 0,'0'0'99'16,"0"0"-32"-16,0 0-5 0,33-4-50 15,-13 0-11-15,4 0-1 0,2 0 4 16,4 0-4-16,8-1 0 0,7 0-10 16,11-4-20-16,6 2-36 0,2 2-85 15,-14 3-57-15,-10 0-161 0</inkml:trace>
  <inkml:trace contextRef="#ctx0" brushRef="#br0" timeOffset="55123.81">7835 7272 698 0,'0'0'279'0,"0"0"-176"15,0 0 47-15,40-20-67 0,-30 13-42 16,0 0-8-16,-2 1 6 0,-5-1-5 15,-3 2-11-15,0-2-9 0,-6 1-8 16,-5 1-3-16,-3 2-3 0,-7 1 0 16,-4 1-1-16,-2 1 1 0,-1 3-10 15,-2 2-14-15,2 4-1 0,0 0-1 16,1 4 5-16,4 1 6 0,3 0 14 16,5 1 0-16,2 1 1 0,6-2 0 15,5 3 1-15,2-1-1 0,7-1 0 16,5 1 0-16,3 0 0 0,5-2 1 15,2-1-1-15,1-1 0 0,1-3 1 16,0 1-1-16,1-4 0 0,-1 0 2 16,-3-2-1-16,-1 0 0 0,-3-2 0 15,-2 4 6-15,-4-5 2 0,-2 1 6 16,-4 0 0-16,-5 0-5 0,0-1 5 16,-9 2 5-16,-4 0 0 0,-7 2 3 15,-5-1 1-15,-11 6-11 0,-10-2 2 16,-8 4-11-16,-3-1-1 0,6 2-2 15,5-3-1-15,10 0 0 0,8 0-18 16,6-3-20-16,7 0-22 0,1-4-19 16,0 3-51-16,3-1-107 0,3 1-165 0</inkml:trace>
  <inkml:trace contextRef="#ctx0" brushRef="#br0" timeOffset="55489.8">8268 7316 703 0,'0'0'238'0,"0"0"-205"0,0 0 76 15,0 0-79 1,24-36-25-16,-24 31-1 15,-2 1-3-15,-5 3 3 0,-3 1 2 16,-4 1 9-16,-2 6 7 0,-4 3 13 16,-2 3 2-16,-1 4-14 0,-4 1-7 15,2 3-8-15,0 1-5 0,1 2-3 16,5 0 1-16,2-2 2 0,5 0 1 16,2-2 16-16,7 1 26 0,3-2 8 15,3-4-12-15,6-2-6 0,5-1-10 16,5-3-14-16,5-4-10 0,7-2-2 15,8-3-9-15,8-5-57 0,1-3-42 16,-1 1-55-16,-4-2-82 0,-14 4-90 16</inkml:trace>
  <inkml:trace contextRef="#ctx0" brushRef="#br0" timeOffset="55856.92">8687 7401 537 0,'0'0'152'16,"0"0"-91"-16,0 0 114 0,0 0-101 15,14-40-22-15,-12 28-9 0,-1 1-5 16,-1 0-5-16,0 2-4 0,0-2 1 16,-2 3 12-16,-5 0-5 0,-1 2-9 15,-2 0-17-15,-4 4-9 0,-1 2-1 16,-3 3 2-16,-2 5-3 0,-2 5 1 15,0 4 1-15,-2 4-2 0,3 4 1 16,-1 1 1-16,3 2-2 0,5 1 1 16,3-1-1-16,3 0 1 0,7-3 9 15,1-1 26-15,1-2 6 0,9-6-8 16,0 0-12-16,4-3-9 0,4-8-1 16,2-2-7-16,1-3-1 0,3-7-2 15,0-4-1-15,1 1 1 0,-4-5 1 16,0-2 0-16,-2-4-3 0,-5-3-8 15,-4-2-64-15,-4-2-37 0,-6-8-42 16,-1 7-79-16,-4 7-135 0</inkml:trace>
  <inkml:trace contextRef="#ctx0" brushRef="#br0" timeOffset="56305.81">8728 7327 730 0,'0'0'98'0,"0"0"55"0,0 0-76 16,38-21-59-16,-27 14 7 0,2-1 6 16,2 1 15-16,-2 0 3 0,4 0 8 15,-1 0-14-15,-1 2-1 0,-1 1-4 16,0 2-16-16,-1 0-12 0,-1 2-3 15,-3 0-5-15,2 6 0 0,-1 1-2 16,-2 4 0-16,-1 1 1 0,-1 3 0 16,-1-1-1-16,-2 2 1 0,-1 0-1 15,-2 2 1-15,-1 1 1 0,-4-1 2 16,0 0-4-16,-2-3 2 0,-1 1 0 16,-2-2-2-16,0-3-15 0,-3-3-3 15,2-3 13-15,0-1 5 0,3-4 0 16,0 0 2-16,5-3 20 0,1-3 19 15,2-1 5-15,4-2-16 0,4-5-12 16,2 0-5-16,2-2-13 0,4-5 2 16,1 2-4-16,2-1-16 0,3-1-12 15,-1 4 5-15,4-1 4 0,0 4 6 16,-1 1-12-16,3 2-13 0,-1-1-46 16,-2 4-71-16,8-3-72 0,-8 3-65 15,-2 1-50-15</inkml:trace>
  <inkml:trace contextRef="#ctx0" brushRef="#br0" timeOffset="56705.8">9253 7250 474 0,'0'0'169'0,"0"0"-30"16,0 0 77-16,0 0-114 0,0 0-26 16,28 33-13-16,-17-28-21 0,3-2-8 15,2 1 4-15,-1-2 3 0,4-2-8 16,-2 0 3-16,2 0-3 15,-1-1-3-15,-1-2-8 0,0-2-13 0,-3 0-4 16,-1-1-2-16,-3-1 0 0,-2-1 0 16,-1 0-1-16,-4-1 0 0,0 0-2 15,-3-2-1-15,-2 0-7 0,-3-1-20 16,-3 1-10-16,-1 1-7 0,-4 1-2 16,0 1 5-16,-2 3 18 0,0 3 18 15,-2 2 2-15,0 5 4 0,0 5 2 16,-2 3 0-16,2 3 19 0,1 1 10 15,0 1-10-15,3 3 8 0,3 0 8 16,4 0-1-16,2 0-2 0,3-2-8 16,1-2-9-16,1-1-4 0,3-2-5 15,0-3-4-15,4-2-2 0,0-4 0 16,2-2-2-16,3-2-6 0,1-1-17 31,1 0-12-31,4-2-9 0,0-2-26 16,-1 1-23-16,9-7-85 0,-4 0-141 15,-3 2-133-15</inkml:trace>
  <inkml:trace contextRef="#ctx0" brushRef="#br0" timeOffset="57233.8">9833 7167 475 0,'0'0'270'0,"0"0"-173"0,0 0 71 0,0 0-92 0,42-26-40 16,-35 20-14-16,0 0 7 0,0-1 13 15,0-1 9-15,-1 3 0 0,0-1-6 16,0 1-9-16,-2 1-5 0,-1-1-1 15,0 2-15-15,-3 1-6 0,0-3-6 16,-4 1-3-16,-4 3-3 0,-2 1 2 16,-5 0-8-16,0 3-10 0,-5 1 7 15,2 1-4-15,-1 2 7 0,0 2-2 16,1 0-1-16,0 4 5 0,3-1 4 16,2-1 3-16,3 1 4 0,4 1-4 15,2-1 0-15,3-1 1 0,1-2 0 16,6 2 0-16,3 1 0 0,2-3-1 15,5 1 4-15,0 0-4 0,4 1 0 16,-1-1 1-16,0-1-1 0,-1 2 0 16,-1-1 1-16,-1 0 0 0,-5-1 13 15,-4-2 3-15,-4 2 10 0,-3-2 0 16,-3-2 9-16,-4 1-4 0,-3-3-14 16,-1-1-10-16,-5 1-4 0,2-1-3 15,-5-1-2-15,1 2 1 0,-2 0-11 16,-2 1 4-16,-1 0-6 0,-1 2-12 15,-2 1-37-15,-8 1-43 0,5-1-174 16,3-2-326-16</inkml:trace>
  <inkml:trace contextRef="#ctx0" brushRef="#br0" timeOffset="61781.9">7722 7979 411 0,'0'0'114'0,"1"0"-22"0,1 0 14 0,-1 0-13 0,1-2-20 15,1 1-2-15,-1-1 27 0,1 2-7 16,0-2-24-16,-1 1-6 0,1 0-15 15,1 0-8-15,-2 1-10 0,0 0-16 16,-2 0-9-16,1 0-2 0,-1 0 0 16,1 0-1-16,0 0-37 0,-1 0-46 15,1 3-66 1,-1 0-42-16,2 7-25 0,-2-3-16 0,1 2-121 0</inkml:trace>
  <inkml:trace contextRef="#ctx0" brushRef="#br0" timeOffset="61925.76">7767 8278 655 0,'0'0'84'15,"0"0"63"-15,0 0 10 0,-7 41-76 16,5-31-57-16,-1 0-20 0,1-2-4 16,1-1-35-16,-1 1-114 0,-1 0-55 15,0-3-64-15</inkml:trace>
  <inkml:trace contextRef="#ctx0" brushRef="#br0" timeOffset="62069.92">7794 8616 682 0,'0'0'96'0,"0"0"20"0,0 0 4 16,-1 44-83-16,-1-32-29 0,-1 1-8 15,0-3-5-15,0 2-95 0,-2 3-64 16,1-2-72-16,0-3-225 0</inkml:trace>
  <inkml:trace contextRef="#ctx0" brushRef="#br0" timeOffset="62197.89">7796 9094 528 0,'0'0'49'0,"0"0"5"0,0 46 16 15,0-29-64-15,0 2-6 0,0 3-44 16,-2-4-78-16,1-3-62 0</inkml:trace>
  <inkml:trace contextRef="#ctx0" brushRef="#br0" timeOffset="62342.34">7783 9526 428 0,'0'0'166'0,"0"0"-69"0,2 36 25 16,-2-20-48-16,0-2-34 0,0 0-22 15,0-2-8-15,0-1-10 0,0 0-10 16,0 0-87-16,3 3-68 0,-1-5-47 15,-1 2-220-15</inkml:trace>
  <inkml:trace contextRef="#ctx0" brushRef="#br0" timeOffset="62503.51">7819 9967 458 0,'0'0'206'0,"0"0"-108"0,-5 36 36 15,1-21-58-15,0-1-37 0,-1 0-18 16,1-2 3-16,0 1-22 0,-1-2 3 31,2 1-5-31,-1 0-41 0,1-2-37 16,0 2-35-16,2 3-41 0,0-2-34 15,1 0-86-15</inkml:trace>
  <inkml:trace contextRef="#ctx0" brushRef="#br0" timeOffset="62648.43">7787 10405 477 0,'0'0'142'0,"0"0"-7"0,0 43 6 15,0-25-70-15,0-3-17 0,-1 1-21 16,-2-2-8-16,3-2-18 0,-2 0-4 16,1-1-3-16,-1 0-22 0,2-1-58 15,0 1-30-15,1 0-17 0,5 6-38 16,-1-4-2-16,1 1-155 0</inkml:trace>
  <inkml:trace contextRef="#ctx0" brushRef="#br0" timeOffset="62825.53">7883 10820 371 0,'0'0'201'15,"0"0"-60"-15,10 45 55 0,-7-29-85 16,-2 2-47-16,-1-5 14 0,0-1-18 16,0-1-22-16,0-4-20 0,-3 0-7 15,0-1-5-15,0-3-4 0,0 3-2 16,1-2-20-16,0 0-21 0,1 0-10 16,-1 3-20-16,2 1-54 0,5 2-69 15,0 0-52-15,2-2-267 16</inkml:trace>
  <inkml:trace contextRef="#ctx0" brushRef="#br0" timeOffset="64023.07">7508 11769 294 0,'0'0'151'0,"0"0"-48"0,0 0-24 0,-1-1-16 16,-1 0-3-16,1-1 1 0,-1-2 18 15,0 3-9-15,0-2-8 0,0 0-12 31,2 2-6-31,-1-1-1 0,1 1-9 16,0-1-12-16,5 2-8 0,2-1-3 16,2 1-7-16,7 0 1 0,1 0 0 15,4 0 0-15,3 0-2 0,0 0 1 16,4 0 0-16,6 0 3 0,8-1-5 16,3-3-1-16,-4 0 0 0,-9 3-1 15,-11-1 1-15,-5 2-1 0,1-2 0 16,0 2 0-16,1-3 2 0,-3-1-2 15,-5 4 1-15,-2-3 1 0,-5 1 2 16,-3 0 2-16,0 1 13 0,-6 0-8 16,-2 0-8-16,-1 1 4 0,-1 0-2 15,-2 1 2-15,0 4-1 0,0 1 2 16,0 4 7-16,0 3 2 0,-1 3 1 16,1 3 3-16,-1 3 6 0,-1 2 2 15,-1 1-4-15,0 3-3 0,-2-1-11 16,2 2-10-16,-2-1 4 0,2 0-5 15,0 0 0-15,3-4 2 0,1 3-4 16,2-6-2-16,2-1-33 0,2 0-11 16,1-4-23-16,2-3-25 0,2-1-65 15,5-5-92-15,2-3-69 0</inkml:trace>
  <inkml:trace contextRef="#ctx0" brushRef="#br0" timeOffset="64633.62">8240 11761 589 0,'0'0'70'0,"0"0"2"0,0 0 25 16,-6-22-41-16,1 16-20 0,0 1 1 15,-1 1-8-15,-1-1-5 0,-2 3-11 16,0-1 16-16,-1 3 12 0,-2 0-1 0,-1 0-11 16,-1 4-11-16,1 3-8 15,-2 0-6-15,2 3-4 0,2 2 1 31,-1 1-1-31,3 2 0 0,2-1 0 16,0 4-1-16,1 0 0 0,2-1 1 16,1 0 0-16,2-1 0 0,1 1 0 15,1-2 0-15,5-1 1 0,2 1 6 16,1-2 0-16,2 0 1 0,3 0 5 16,0-4 1-16,1-1 6 0,0-1 1 15,2-3-7-15,0 0 0 0,1-1 1 16,-2-2-1-16,2 0 6 0,0-1 7 15,-1 0 0-15,1-2 2 0,-2-1 2 16,-1-1-2-16,1-2-1 0,-1-1-4 16,-1 0-8-16,-2-3-2 0,-1 1-7 15,-3-3 7-15,0 0-6 0,-2-6 1 16,-3 1-2-16,-3-4-4 0,0-4-2 16,-2 1 2-16,-5-2-2 0,1 3-1 15,-3 2 3-15,0 3 3 0,-3 4-3 16,0 2-1-16,-3 3 0 0,1 2-1 15,-2 4-2-15,2-1 1 0,-2 4-4 16,3 0-18-16,1 2-22 0,0 2-25 16,4 2-21-16,2-1-24 0,3 3-95 15,1-3-157-15</inkml:trace>
  <inkml:trace contextRef="#ctx0" brushRef="#br0" timeOffset="74453.78">5453 10819 607 0,'1'0'170'0,"0"0"-47"0,2-2-10 16,0 1-42-16,-2 0-38 0,1 0-5 15,-2-1 7-15,1 1-9 0,-1 0-4 16,0-1-2-16,0 2 1 0,-1-1-13 16,-2-1-5-16,2 2-3 0,-1 0-37 15,-1 0-84-15,1 2-84 0,0-1-120 16</inkml:trace>
  <inkml:trace contextRef="#ctx0" brushRef="#br0" timeOffset="74613.36">5485 11058 802 0,'0'0'122'15,"0"0"5"-15,0 0 36 0,0 0-85 16,0 0-49-16,0 0-26 0,0 0-3 15,0 0-35-15,-21 31-88 0,18-30-37 16,3 0-27-16,0 4-25 0,0-3 16 16,4 3-91-16</inkml:trace>
  <inkml:trace contextRef="#ctx0" brushRef="#br0" timeOffset="74726.05">5516 11230 368 0,'0'0'168'0,"0"0"-61"0,0 0 44 16,0 0-48-16,0 0-70 0,0 0-33 15,0 0-61-15,0 0-141 0,0 0-162 16</inkml:trace>
  <inkml:trace contextRef="#ctx0" brushRef="#br0" timeOffset="74869.74">5555 11362 174 0,'0'0'818'15,"0"0"-694"-15,0 0-15 0,0 0-42 16,0 0-57-16,0 0-10 0,0 0-9 15,0 0-59-15,0 0-72 0,-23 16-64 16,23-16-56-16,0 0-124 0</inkml:trace>
  <inkml:trace contextRef="#ctx0" brushRef="#br0" timeOffset="75541.67">5250 11893 152 0,'0'0'47'0,"0"0"-37"0,0 0-7 0,0 0-3 0,12-21 1 15,-10 15 9-15,-2 0 60 0,0 2 9 16,0-1-5-16,0-2 5 0,0 2 1 16,0-1-10-16,0 1 6 0,-2-1-12 15,0 0 12-15,0 0-12 0,0 0 0 16,0 0-16-16,1 1-11 0,0-1 10 16,-1 1-9-16,2 2-5 0,-1 0-10 15,0 3 8-15,-1 0-11 0,0 7-18 16,0 7 5-16,-2 5 13 0,0 4 12 15,-1 4 0-15,-1 3-10 0,-1 9 0 16,2 4-15-16,-1 8-3 0,3-1-2 16,1-5-2-16,1-7-1 0,1-9-17 15,-2-6-26-15,1-5-17 0,1-2-49 16,0 7-62-16,0-4-85 0,1-2-78 16</inkml:trace>
  <inkml:trace contextRef="#ctx0" brushRef="#br0" timeOffset="76069.63">5554 11853 459 0,'0'0'30'0,"0"0"-1"0,0 0 18 0,0 0-28 0,0 0 10 0,-41 6 17 16,32 2 17-16,0 5 7 0,0 3-9 15,2 2-7-15,0 3-11 0,-1 1-10 16,3 4-2-16,1 1-16 0,3 0-7 15,1 2 0-15,1-1-2 0,4 0 0 32,2-1 4-32,1 1 5 0,0-4 7 15,0-2-17-15,4-4-1 0,0-4-2 16,3-4 8-16,2-4 19 0,1-5-18 16,0-2-5-16,0-6-2 0,-2-5-1 15,1-1-2-15,-3-3 17 0,-2-4 22 16,-3-1 7-16,-3-8-19 0,-4-9-13 15,-4-12-11-15,-7-7-4 0,-3 2 0 16,-1 10-16-16,4 15 3 0,3 12 12 16,-1 2 1-16,0 1 2 0,-2 0 5 15,-2-2-6-15,-1 6 1 0,0 1-2 16,0 6-1-16,0 0-1 0,3 4-25 16,-1 1-25-16,3 6-29 0,1 4-43 15,1 9-65-15,2-4-66 0,2 0-254 16</inkml:trace>
  <inkml:trace contextRef="#ctx0" brushRef="#br0" timeOffset="77125.7">10525 10753 281 0,'1'-1'55'0,"1"-1"-5"0,-1 1-13 0,2-1-15 0,0 1 3 15,1 1 12-15,0-3 4 0,0 1-6 16,1 0 2-16,-1 1 6 0,-1-1 0 16,0 1 16-16,-1-1-5 0,0 0 14 15,-1 2-5-15,1-2 10 0,-2 2 2 16,0 0-8-16,0 0-1 0,0 0-10 16,1-1-11-16,-1 1-7 0,0-3-10 15,0 3-15-15,0-1 0 0,-2-1-10 16,0 1-2-16,0-2-2 0,0 3-14 15,1 0-41-15,-1 0-18 0,1 3-37 16,1 1-29-16,0 10-50 0,0-3-15 16,0 0-31-16</inkml:trace>
  <inkml:trace contextRef="#ctx0" brushRef="#br0" timeOffset="77253.78">10566 10973 529 0,'0'0'106'31,"0"0"49"-31,0 32-6 0,0-19-32 15,0-5-58-15,0 0-25 0,0-2-12 16,0-3-14-16,0 0-8 0,0-2-10 16,1 0-65-16,2-1-68 0,1 3-115 15,0-1-131-15</inkml:trace>
  <inkml:trace contextRef="#ctx0" brushRef="#br0" timeOffset="77365.44">10646 11262 678 0,'0'0'52'0,"0"0"1"16,0 0-25-16,0 0-28 0,0 0-147 16,0 0-118-16</inkml:trace>
  <inkml:trace contextRef="#ctx0" brushRef="#br0" timeOffset="77493.62">10646 11262 659 0,'1'45'169'0,"0"-40"-14"16,0-1-6-16,-1-1-83 0,0 0-42 15,0-1-17-15,-2-1-7 0,-2 0-35 16,2-1-72-16,-3 0-65 0,3 2-75 16,0 0-30-16</inkml:trace>
  <inkml:trace contextRef="#ctx0" brushRef="#br0" timeOffset="78325.78">10498 11943 423 0,'0'0'101'0,"0"0"-4"0,0 0 5 0,0 0 6 0,0 0-24 15,15-36-12-15,-14 27-4 0,-1 0-15 16,0 0-3-16,0 0 2 0,0 0 1 16,-1 0-5-16,-2 0-3 0,1-2-8 15,-1 1-10-15,-1 1-12 0,-1-2-2 16,-2 1-7-16,-3-1-3 0,-1 4-1 15,-3-1-1-15,-1 5-1 0,-3 0 1 16,0 3-1-16,-3 0 1 0,-1 1-1 16,1 5 1-16,-2 2-1 0,1 5 0 15,-2 1-1-15,6 0 0 0,0 5-7 16,3 0-5-16,2-1 0 0,3 1 8 16,5-2 5-16,3-1-3 0,4-1 1 15,5-1 1-15,6-3 0 0,3 0 0 16,4-3 2-16,1-3 0 0,4-2 0 15,1-3 0-15,-1 0 1 0,0-2-2 16,-2-4 1-16,-1-2 1 0,-2-3 0 16,-3 2 12-16,0-4 2 0,-3 0-10 15,-2-1-2-15,-2-1-4 0,-2 0 1 16,0-4 0-16,-3 2-1 0,-1-1 0 16,-2 0 1-16,-1 1-1 0,-1 3 0 15,0 3 0-15,0 1 0 0,0 5 1 16,0 1-1-16,-2 3 0 0,-1 1 0 15,-1 3-2-15,0 7 1 0,-3 1 2 16,1 7 4-16,1 2-4 0,0 4 3 16,0 3-1-16,2 2-2 0,-1-1 4 15,0 7-4-15,-1 5 2 0,-1 4-2 16,0-5 1-16,0-9-2 0,0-8 0 16,4-8-1-16,-1 5-21 0,1 1-23 15,1-2-23-15,1 0-40 0,1-4-109 16,2-5-133-16,1-4-332 0</inkml:trace>
  <inkml:trace contextRef="#ctx0" brushRef="#br0" timeOffset="78869.62">10932 11851 584 0,'0'0'110'0,"5"-15"-6"0,-4 8 28 0,1-3-39 16,-2 2-36-16,0 0-26 0,-2 1 1 15,0 4-6-15,-2-3-1 0,-1 2 14 16,-1 3 9-16,-2 1-14 0,-2 0-11 16,-1 1-6-16,-4 7-9 0,1 2-1 15,-2 1 1-15,1 5-3 0,-2 3-3 16,2 4 0-16,0 1 2 0,2 2-2 16,2 1-2-16,3-2 2 0,2 3-1 15,3-2-1-15,3 2 0 0,2-3 2 16,2-2-2-16,6-1 2 0,1-2-2 15,2-4 1-15,4-2 4 0,-2-2-5 16,2-5 1-16,0-4-2 0,1-2 2 16,0-1-2-16,0-4 2 0,0-4 2 15,-2-3 0-15,-1-3 19 0,-1-2 7 16,-4-3-6-16,-1-5-8 0,-5-8-6 16,-4-9-8-16,-4-4-1 0,-5 4 1 15,-1 11-1-15,2 11 1 0,0 5-1 16,-3 0 0-16,-2-1-1 0,-2 0-3 15,-1 1-15-15,0 4-9 0,1 2-15 16,0 1-19-16,2 4-35 0,-2 0-87 16,2 2-133-16,3 0-253 0</inkml:trace>
  <inkml:trace contextRef="#ctx0" brushRef="#br0" timeOffset="102853.68">16594 7027 7 0,'0'-5'418'0,"2"1"-325"0,-1-1-34 0,1 0 36 0,1 0-21 15,-3-2-21-15,3 1-7 0,-1 1 16 16,1 2 0-16,-3 1-16 16,2 1-9-16,-2 1-11 0,0 4-9 0,0 2 4 15,0 4 7-15,0 4-2 0,0 4 6 16,-2 2-3-16,-3 4-8 0,2 3-8 16,2 2-6-16,-1-1-1 0,0 1-4 15,2-3-1-15,0-1 1 0,5-2-2 16,-2 0 0-16,2-2-29 0,-2-3-22 15,3-3-23-15,2 3-65 0,-3-4-63 16,0-4-81-16</inkml:trace>
  <inkml:trace contextRef="#ctx0" brushRef="#br0" timeOffset="103045.59">16672 6839 978 0,'0'0'74'0,"0"0"-48"0,0 0 23 16,-30-43-4-16,22 30-37 0,1 3-8 16,-1 0-4-16,2 3-13 0,3 2-32 15,0 1-43-15,3 3-26 0,3 2-41 16,5 5-35-16,0 0-92 0</inkml:trace>
  <inkml:trace contextRef="#ctx0" brushRef="#br0" timeOffset="103637.3">16787 7209 725 0,'0'0'76'0,"0"0"-44"0,0-33 39 16,0 16 4-16,5 1-63 0,1-1-5 16,3 1 19-16,-1 1-6 0,4 2 18 15,0 1-21-15,-1 1-5 0,5 2-3 16,-2 0-6-16,0 3 1 0,-1 2-3 16,-2 0-1-16,3 3 0 0,-6 1-2 15,0 3-2-15,1 4-15 0,-1 3 8 16,-1 3 4-16,-1 3 7 0,2 1 0 15,-5 3 1-15,0 4-1 0,-1-1 3 16,-2-1 1-16,1-1 0 0,-1-1-2 16,0-1 0-16,2-2-2 0,-2-1 1 15,0-4 0-15,0-2 4 0,0-2 7 16,0-3-3-16,0-1-3 0,2-3-1 16,-2-1 8-16,1-7 5 0,-1 1-4 15,2-5 3-15,1-1 5 0,2-4 4 16,2-1-8-16,0-1-6 0,1-3-3 15,3-1-8-15,1 0 2 0,3 0-3 16,-3 0 1-16,1 3-1 0,1 3 2 16,-3-1-2-16,2 3 1 0,-2 1-1 15,0 2 0-15,0 1 0 0,-2 2-1 16,0 1 1-16,-1 0-1 0,-2 4-1 16,-2 3-2-16,-1 2-3 0,-1 7-3 15,-2 5 6-15,0 7 4 0,-2 3 3 16,-1 4 1-16,-1 3 0 0,2-1-2 15,1 0 2-15,1-1-4 0,0-1 2 16,1 0-2-16,4-2-15 0,-2-1-52 16,0-2-127-16,2 4 28 0,1-7-67 15,-1-5-202-15</inkml:trace>
  <inkml:trace contextRef="#ctx0" brushRef="#br0" timeOffset="104053.68">17578 7117 590 0,'0'0'133'0,"0"0"-28"0,10-20 25 0,-7 12-29 0,2 2-64 16,-2-2 4-16,0 3 4 0,-3-1 5 15,0 3-13-15,0 1-13 0,-3 2-2 16,-1 0-16-16,-5 0-4 0,-2 7 0 16,-3 4 0-16,-3 1-2 0,-2 5 0 15,-3 4 1-15,1 1 1 0,-1 3-2 16,5-3 0-16,2 3-1 0,0-3 1 15,5 1 2-15,2-3 5 0,5 1 10 16,3-2 3-16,0-3 15 0,6-2-11 16,2-2-5-16,6-3-2 0,-1-4-6 15,4-2-2-15,1-3-7 0,4-3-2 16,0-4-24-16,1-3-17 0,3 1-10 16,-1-2-46-16,10-5-64 0,-5 2-123 15,-3 1-63-15</inkml:trace>
  <inkml:trace contextRef="#ctx0" brushRef="#br0" timeOffset="104485.59">17903 7118 38 0,'0'0'417'0,"0"0"-343"16,0 0-34-16,0 0 22 0,0 0-30 15,1-33-17-15,-2 28 11 0,-3 2-12 16,1 0-3 0,-2 1 7-16,-1 2 3 0,0 5 21 0,-4 2-10 0,2 0-11 15,0 5-12-15,-4 2-4 0,4 4 6 16,0 1-6-16,2 4 9 0,-2-1-4 15,3 1 12-15,2 0 30 0,0 0 15 16,1-1 17-16,2-1-17 0,2-3-12 16,4-4-21-16,2-1-7 0,5-5-5 15,-1-4-8-15,4-4-4 0,3-1-1 16,-2-9-5-16,5-1 0 0,-4-5 0 16,-1-3-3-16,-4-3 0 0,-1-2 2 15,-7-3-3-15,-2-2 0 0,-3 1-33 16,0 1 3-16,-4 5 4 0,-4 2-18 15,0 5-33-15,-2 3-23 0,-10-2-70 16,6 6-75-16,-4-1-68 0</inkml:trace>
  <inkml:trace contextRef="#ctx0" brushRef="#br0" timeOffset="105589.2">18170 7167 612 0,'0'0'132'0,"0"0"-66"0,0-8 38 15,0 3-19-15,3-1-53 0,1-2-17 16,1 0-2-16,4-2-6 0,1 0-3 16,1 1-2-16,0 2 7 0,0 2 3 15,1 3 9-15,1 2-7 0,-4 0-10 16,0 3 0-16,-1 6-4 0,-2 4 0 16,-3 5 1-16,-1 2-1 0,-2 4 0 15,0 1 0-15,-2 1-5 0,-2-1 0 16,-1 1-2-16,-3-2 6 0,3 0-6 15,-1-4-23-15,1-3 30 0,3-2 0 16,-1-4 0-16,2-4 2 0,-1-3-1 16,2-2-1-16,0-2 4 0,0-6 3 15,2-4-5-15,2-2-1 0,1-5 0 16,3-1 1-16,1-4-2 0,0 0 0 31,3-1 0-31,1 0-1 0,1 1 0 16,2-1-8-16,-2 4 0 0,2-1-3 15,-2 2 0-15,2 2 4 0,-2 2-10 16,0 3 10-16,-1 1-2 0,-2 4-24 16,3 4 19-16,-6 0 14 0,0 2 2 15,1 3 1-15,-1 5 2 0,-3 5 3 16,-1 2-2-16,0 1 5 0,0 4 5 16,-3 1 5-16,-1-1 0 0,0 3-3 15,-3-2 1-15,-2 1 3 0,3 0-6 16,-2-4-1-16,0-1-1 0,4-3-6 15,-3-4 0-15,3-3-3 0,0-2 6 16,0-3 2-16,0-2 11 0,3-1 14 16,2-5-14-16,0-4-12 0,2-1-6 15,1-3 1-15,-1-1-3 0,3-3-1 16,2 0-1-16,-1-1-1 0,2-1 0 16,3-2 0-16,-2 2-1 0,2-1-1 15,-2 2 2-15,3 1 0 0,-2-1 0 16,0 4 0-16,0 2 0 0,-1-1-8 15,-1 3-7-15,-1 1-1 0,-3 2 4 16,-1 2 5-16,0 4 3 0,-2 0-3 16,-1 2-9-16,-2 7 5 0,-1 2 7 15,-2 4 4-15,0 4-3 0,-2 4 2 16,-1 5 2-16,0-2 0 0,0 4-1 16,-1 0 0-16,3 1-1 0,1 0 1 15,0 0 1-15,1-2-1 0,3-1-21 16,1-2-34-16,0-1-135 0,7 0 71 15,-1-5-56-15,0-7-86 0</inkml:trace>
  <inkml:trace contextRef="#ctx0" brushRef="#br0" timeOffset="106020.3">19099 7202 392 0,'0'0'179'0,"12"-3"-105"0,-3 0 9 0,1 1-20 0,3-2-44 16,1-1-16-16,1-1 1 0,0 1-3 16,1-4-1-16,-2 0 5 0,1 0-4 15,0 0 3-15,1-1 13 0,-2-1 1 31,0 0 8-31,-3-1 4 0,-1-1-1 16,-4 0-5-16,-2-1 8 0,-3 2-18 16,-1 2-8-16,-5 0-6 0,-4 3-5 15,-7 5 5-15,0 2 0 0,-4 0 3 16,-1 9-3-16,0 4 0 0,-2 6 0 16,-1 4 0-16,6 3 14 0,-2 2 22 15,6-1 32-15,2-1 11 0,4-1-9 16,6 0-26-16,2-3 4 0,6-1-15 15,5-3-13-15,4-4-5 0,2-2-9 16,3-4-3-16,3-4-1 0,3-4-2 16,2 0-11-16,2 0-17 0,6 0-18 15,11-1-36-15,-5-1-103 0,-7-1-238 16</inkml:trace>
  <inkml:trace contextRef="#ctx0" brushRef="#br0" timeOffset="108157.56">19930 11346 102 0,'0'0'279'0,"2"-3"-153"0,-2 1-60 0,2 2 8 15,-1-2-23-15,0 1-7 0,1 0-10 16,0-1 1-16,1 2-4 0,-2-1-1 16,0 1-3-16,3-1-6 0,-1 1-3 15,0 0 6-15,0 0 10 0,1 0-3 16,0-1-7-16,3 0 2 0,1 1-1 15,-1 0 1-15,4 0 1 0,2 0 0 16,3-1 0-16,3 0 8 0,1 0-11 16,4-1-10-16,4 1 0 0,6-2-2 15,9 0-4-15,11 0-3 0,2-1 10 16,1 2-7-16,-2-1 2 0,-5 2-2 16,3 0 3-16,1 0-3 0,1 1 1 15,0-1 0-15,0 0-7 0,2 1 2 16,2 0-1-16,3 0-1 0,2 0 0 15,5 0 3-15,1 0-1 0,3-1 1 16,4 1 2-16,0-1 3 0,3 0 2 16,2 0-3-16,4 1-5 0,4 0 11 15,3-1-11-15,0 0 1 0,2 1-1 16,2 0-4-16,4-3 0 0,2 3 0 16,5-1 0-16,-1 0 0 0,2-1 1 15,1-1-2-15,5 3 2 0,3-1-3 16,2 0 2-1,-1 0-4-15,2 1-3 0,3 0 3 0,-1-1 2 0,2 1 2 16,0 0 3-16,-1 0 0 0,3 0 2 16,-1 0 23-16,-1 0 9 0,1 0 2 15,1 0-6-15,-1 0-13 0,3 0-2 16,-4 0-13-16,0 0-5 0,-1 0-1 16,-1 0 1-16,0-1-9 0,-2 0 7 15,-1 0-14-15,0 0-4 0,-3 1 2 16,-1-3 16-16,-3 1-1 0,-2 0 3 15,0 2 0-15,-4-2 3 0,-3-1-3 16,-3 1-6-16,-6 0-22 0,-3 1-15 16,-2-2-7-16,-6 2-22 0,-5-3-25 15,-6 0-75-15,-20 2-78 0,-13-1-78 16</inkml:trace>
  <inkml:trace contextRef="#ctx0" brushRef="#br0" timeOffset="113442.43">20097 10926 342 0,'0'0'154'0,"0"0"-79"0,-3 0-20 0,3 0 7 15,-1 0-24-15,1 0-4 0,0-1 11 16,0 1 7-16,0-1-9 0,0 1-2 16,0-1-3-16,0-1-4 0,0 2-8 15,0-2 6-15,0 1 4 0,0-2-2 16,0 2-9-16,0-1 2 0,0-2-9 15,0 1-5-15,-1-2-4 0,-1-1 2 16,2 1 2-16,-2-4-1 0,-1 3 1 16,2-3-1-16,-1 1 1 0,0-1-3 15,0-2-1-15,0 0 3 0,1 0-3 16,1-1 2-16,0 0-5 0,0-3 0 16,1 1 1-16,0 1-3 0,2-3-3 15,-1 1 10-15,2 0 0 0,0-3 2 16,0 1 3-16,2-2-9 0,-2-1-1 15,0 1 2-15,1-2-3 0,-2 0 1 16,1-1-2-16,0-1-2 0,0 0 2 16,-1-1-3-16,0-1 2 0,0 2 1 15,-2-3 1-15,3-1 2 0,-1 2 1 16,0 0 3-16,2-2-3 0,0 2 5 16,-1-2-5-16,1 0-3 0,-2-2 1 15,2 1-5-15,-1 1 4 0,0-1-4 16,2 0 3-16,-3-2-3 0,2-1 2 15,-1 2 0-15,0-2-2 0,-1 1 2 16,1-1 0-16,0-1-1 0,2-4 1 16,2-4-2-16,-2-5 2 0,4 0-2 15,-1 3 0-15,-2 3-1 0,0 10 0 16,-2 4 0-16,0-2 0 0,3 2 0 16,-3-2 0-16,1-1 1 0,0 3 0 15,2-8-2-15,2-9 3 0,-3 6-3 16,1 4 2-16,1 0-1 0,-3 8 0 31,1-4 0-31,2-2 0 0,0 1 0 16,2-3 0-16,0 3 0 0,2-3 0 15,-1 1 0-15,1 2 0 0,1-3 1 16,-1 3-1-16,1-2-1 0,0-1 1 16,1 3 0-16,-1 0 0 0,2 0 0 15,-2 0 1-15,2 0-1 0,-2 0 0 16,2 1 0-16,-2-1 0 0,2 1 0 15,-1 0 0-15,1 2 0 0,-1-3 0 16,0 3 0-16,2 0 0 0,-1-1 0 16,0 1 0-16,2 1 0 0,-2-1-1 15,4-1 0-15,1 2 1 0,-2-1 0 16,1 0 2-16,3 1-2 0,-2-1 0 16,1 0 0-16,-1 1 0 0,0 2 3 15,-2-1-3-15,0 1-2 0,-2-1 2 16,2 3 1-16,-1-2-1 0,0 2 2 15,2 0-2-15,-2 0 0 0,1 2 0 16,0-2 0-16,-1 1 0 0,1 1 0 16,0 1 1-16,1-1 0 0,0 1 2 15,0 1-3-15,0 1 0 0,0-1 1 16,-2 0-1-16,2 2 1 0,-2-2-1 16,2 3 0-16,0-1 3 0,-1-1-3 15,2 5 3-15,-1-3-3 0,0 3-2 16,2-3 2-16,-1 4 0 15,0-1 0-15,1 2 0 0,0-2 0 0,0 2 0 16,-1 0 0-16,2 1 0 0,1 0 2 16,0 1-2-16,0 2 0 0,1-2 0 15,-1 1-1-15,2 2 1 0,0 1-1 16,0 1 1-16,0 0 0 0,0 1 0 16,0-1 0-16,0 2 0 0,1 0 1 15,-2 0-1-15,1 3 0 0,2 1 0 16,1 0 0-16,0 2 4 0,2 0-4 15,3 1 0-15,10 0 0 0,2 5 0 16,3-1 1-16,-4-1 0 0,-3 4-1 16,-6-5 2-16,0 3-2 0,1 0 0 15,-1 2 0-15,2-2 0 0,0 5 1 16,1-3 3-16,-1 1-4 0,2 2 1 16,-2 0-1-16,1 1 1 0,0-1 0 15,0 2-1-15,-1 1 0 0,-1-1 0 16,0 0 1-16,-2 1 0 0,-1 3-1 15,-6-4 0-15,-3-2 2 0,-6-2-2 16,6 1 0-16,7 9 0 0,1-2 0 31,0 4 0-31,-1-4 0 0,1 4 2 16,8 6-2-16,1-2 0 0,-9-6-1 16,-10-6 1-16,-2-1 0 0,2 0 2 15,4 5-2-15,3 3-2 0,-1-2 2 16,-1 2 0-16,-1-3-1 0,-2 3 0 15,1-2-2-15,0 1 3 0,0 0 6 16,0 0-6-16,-1 2 0 0,2-1 1 16,-1 0-2-16,0 1 2 0,2-1-1 15,-1 1 0-15,-1-1 0 0,2 0-1 16,-3 1 2-16,1-3-1 0,-1 2 0 16,2-1-1-16,-1-1 1 0,0 1 0 15,0 0 1-15,1 1-2 0,0-1 2 16,0-1-1-16,1-1 0 0,-2 1-2 15,3-1 2-15,-1 1 1 0,0 1 1 16,1-2-2-16,-2 3 0 0,3-1 1 16,-1 0-2-16,1 0 2 0,0-2-2 15,1 4 1-15,1-4 0 0,0 3 2 16,6 1-2-16,3 3 0 0,-4-2 0 16,-5-5 0-16,-3 0 0 0,-5-5-2 15,4 4 1-15,5 3 1 0,4 2 5 16,5 3-4-16,5 2 1 0,-1 0 1 15,-2-3-3-15,-4-2 1 0,-5-4-1 16,0 2 1-16,3-1-1 0,-1 1 1 16,-1-1-1-16,1 1 1 0,-1-2 1 15,2 2-1-15,-1-1 2 0,2 2-2 16,-1-2 1-16,2 2-2 0,-2 0 2 16,2-3-1-16,-1 3 0 0,2-2-1 15,-2 1 0-15,2-2 0 0,-1 2 2 16,0-2-2-16,-1-1 0 0,1 0 0 15,0 0 1-15,0 1-1 0,2-1 2 16,0 1 7-16,0-1-6 0,0 1-3 16,1-3 3-16,0 3-2 0,-1-2 1 15,1 0 1-15,0-1 0 0,-1-1-1 16,0 2 1-16,2-4 1 0,-2 1-3 16,4 2 3-1,-3-4-4-15,1 3 1 0,2-3 2 0,0 1-3 0,1-1 1 16,0 0-1-16,-1-2 1 0,1-1-1 15,-2 2 1-15,-1-2-1 0,-1 1-1 16,-1-3-1-16,0 0 1 0,1-1 1 16,-1 0 0-16,2 1 5 0,-3-3-5 15,-1 1 0-15,-1-2 0 0,0 0 1 16,-3-1-1-16,1 1 0 0,-3-3 0 31,0-1 1-31,-6 1 0 0,-5-1-1 16,-5-3 0-16,1 3 0 0,2 0-1 15,4-2 0-15,2 1 1 0,-1 0 0 16,-1 1 1-16,0-2 0 0,-3 0-1 16,0 1 0-16,-2-2 0 0,0 2 0 15,-4-1 0-15,0-1 0 0,-3 0 0 16,-1 0-1-16,-3 1 0 0,-1-1-4 16,-1 0-8-16,-1 1-7 0,-2-1-16 15,-2 0-28-15,-1 0-45 0,-3 0-62 16,-2 0-192-16,-3-2-352 0</inkml:trace>
  <inkml:trace contextRef="#ctx0" brushRef="#br0" timeOffset="138662.6">13826 15951 234 0,'0'-2'152'0,"0"2"-114"0,0-3-10 0,0 0 34 0,0 1-3 16,0-1-10-16,0-1-19 0,0 1-3 15,0 1 12-15,0-1 1 0,0 1-5 16,0 0 7-16,0 0 6 0,0 1-4 16,1 0-2-16,0 0-10 0,-1 0-11 15,1 0-4-15,-1 0 1 0,2 1-2 16,-1-1-2-16,1 1-4 0,-1 0-4 15,1 0 3-15,1 0-2 0,2 0 6 16,1 0 6-16,-1 0 2 0,3 0-4 16,0 0-4-16,1 0 0 0,2 0-2 15,0-1-4-15,2 0-2 0,1-1-3 16,2 0-1-16,-3 1 0 0,4-1-1 16,0-1 2-16,4 2-2 0,1-2 2 15,-1 0 3-15,4 2-3 0,5-3-2 16,-2 2 7-16,9 1-2 0,7-2-1 15,7 0 2-15,1 2-1 0,0-1 3 16,-3 2 2-16,-2-1 5 0,5 0-4 16,-1 1 0-16,1 0 0 0,3-2-3 15,2 2 0-15,-3 0 1 0,3 0-3 16,0 0 0-16,3 0-1 0,3 0 0 16,0 0-3-16,5 0 4 0,3 0 6 15,2 0 0-15,0 0-3 0,1-1 4 16,0-1-6-16,3 1-2 0,4 0-2 15,1-2 2-15,0 1-2 0,1 0-3 16,2-2 2-16,-2 2-2 0,0-1 3 16,4 2-3-16,0 0 1 0,1-1-2 15,-1-1 2-15,-2 2 1 0,1-2-2 16,2 3-1-16,-1 0 1 0,1-1 7 16,2-1-1-16,0 1 3 0,-1-2 5 15,1 2-3-15,-1-2 0 0,4 1-6 16,3-1-1-16,-1-2 0 0,-2 1-3 31,0 0 0-31,2 1-1 0,3-1 0 16,0 3 1-16,0-1 0 0,-3-1-2 15,0 2 2-15,2-2 1 0,-1 1-2 16,2 0-1-16,-2-1 1 0,-3 1 0 16,2 0 0-16,-2 1 0 0,1 0 0 15,0 0-1-15,1 1-3 0,-1 0 4 16,-3 0-4-16,1 0 3 0,-4 1 1 15,2 1-4-15,-1 0 4 0,-2 0 1 16,-7-1-1-16,1 2 0 0,-4 0-2 16,-4-3-2-16,0 2-17 0,-3 0 8 15,-3-1-17-15,-4 1-9 0,-6 1-5 16,-4 2-12-16,-3-1-27 0,-3-2-43 16,-3 4-28-16,-11-6-72 0,-7 0-92 0</inkml:trace>
  <inkml:trace contextRef="#ctx0" brushRef="#br0" timeOffset="141718.56">13840 15466 335 0,'2'0'113'0,"-2"-1"-63"0,3 1 18 0,0-2-7 0,0 1-7 15,-2-1 0-15,3 0 10 0,-4 1-4 16,2-1-15-16,1 1-6 0,-2-2-6 16,1 2 2-16,0 0-2 0,-1 0 1 15,1 0-2-15,-2-1 0 0,3 1-6 16,-3 1-5-16,1-1-5 0,2-1-1 16,-1-1-5-16,1 2-3 0,-1 0 0 15,1-1 1-15,-1 0-1 0,1 0 1 16,-2-1 0-16,2 1 1 0,1-1 2 15,-1 1-1-15,3-2 2 0,-1 3-1 16,0-3-3-16,1 2 3 0,-1 0-3 16,-2-3 3-16,3 4-2 0,-1-3 0 15,-1 0 3-15,0-1-1 0,0 3-1 16,0-3 0-16,-1 1 2 0,3 0-2 16,-3 0-3-16,2 0 1 0,0-2 1 15,-1 1 3-15,0 0 0 0,2-1-6 16,0 0 1-16,1 0-4 0,1 0 6 15,0-3 1-15,1 3-4 0,2-2-5 16,-2 0 2-16,4-2-2 0,-2 2 1 16,3 0-2-16,-1-2 0 0,0 1-2 15,1 1 4-15,-1 0-2 0,1-1 0 16,0-2 0-16,2 3 1 0,-2-1-1 31,0-1 0-31,-1 1 0 0,0-2 1 16,0 2-1-16,-1-3 0 0,2 3 0 15,-3-5-1-15,-3 4 2 0,3-2 2 16,0-1-2-16,-1 1-2 0,0 0 3 16,0 0-4-16,0-1 4 0,2-1-1 15,-2 1-1-15,1 0 0 0,0-1-1 16,0 0 1-16,-2 1 0 0,4-1 2 16,0-2 2-16,-1 2 0 0,-2-1 1 15,1 1-3-15,3-1 2 0,-4 1-3 16,5-1 0-16,-5 0 0 0,1-1 1 15,0 0 4-15,0 1-4 0,-1 0 3 16,2 0 2-16,-4-2-2 0,2 2 2 16,-1 0-1-16,-1-2-1 0,0-1-2 15,0 3 2-15,-1-3-3 0,0 1 0 16,1-2 0-16,0 3-1 0,1-2 1 16,-1-1-1-16,0 0 0 0,2 0 0 15,-1-1 1-15,0-1-1 0,1 0 0 16,-1 1 1-16,1-1 0 0,1 1 0 15,0-1 1-15,0-2 0 0,-1 2-2 16,2-1 0-16,-2-1-1 0,1 0-1 16,0 0 1-16,0-1 0 0,1 0 0 15,-1 0 0-15,-1-1 0 0,1 2 0 16,-2-1 0-16,3-1 1 0,-3 0-1 16,2 1 0-16,-1-1 2 0,-1 0-2 15,2 0 0-15,-3 1 3 0,0-2-2 16,3 2-1-16,-3 0 2 0,0 1 1 15,3-3 1-15,-3 3-2 0,1-1 3 16,2 0-3-16,-3 1 3 0,0 0-2 16,0-1 2-16,3 1 2 0,-3 0-2 15,0-2-3-15,3 1-1 0,0-1 3 16,-3 1-4-16,3 0 1 0,0 1-2 16,-1 0 3-16,2-2-4 0,-4 1 2 15,2-1 0-15,2 1 3 0,-4-1-3 16,2 1 0-16,2 0-1 0,-1 1 1 15,-3-1 0-15,3 0 0 0,-1 2 1 16,-1 0-2-16,2-1 1 0,0 0 0 16,-3 3 0-16,2-2-2 0,2 1 2 15,-2-1 1-15,2 1-1 0,-1-1 0 16,1 1 1-16,0 0 0 0,-1 0-1 16,0 0 0-16,2 0 0 0,-2 1 0 15,0-3-1-15,2 1 1 0,0-2 0 16,-1 2 0-16,1-1 3 0,-1 1-3 31,1 0-1-31,-2 0 0 0,3 1 1 16,-1 0 0-16,-1 0 1 0,1-1-1 15,-3 2 0-15,4-1 0 0,-3 1 1 16,1 0-1-16,1 1 0 0,-2-2 0 16,2 0 0-16,1 2-1 0,0-1 0 15,1 1 1-15,0-1 1 0,1 0-1 16,0 1 0-16,1 0 1 0,2 1-1 15,-4-1-1-15,2 1 1 0,-1-1 0 16,3 1 0-16,-2 0 0 0,2 2 0 16,-2-2 0-16,-1-2 0 0,5 5 0 15,-1-3 1-15,-2 1-2 0,2-1 0 16,2 0 1-16,-3 1 1 0,3-1 0 16,0 2-2-16,-1-1 1 0,1 1 0 15,2 0 1-15,-1 1-1 0,-2-1 2 16,3 2-2-16,-1-1 0 0,1 1 0 15,-2 0 0-15,2 1 0 0,1-1 0 16,2-1 1-16,0 2-2 0,-3-1 2 16,4 0-1-16,-1 1 0 0,0 2-1 15,1-1 1-15,2-2 1 0,-3 4-1 16,0-2-2-16,1 0 1 0,-2 3 1 16,-1 1 1-16,2-2 0 0,-2 2-1 15,0 1 0-15,2-1 0 0,-3 1 0 16,0 1 0-16,1 0 0 0,0 2 1 15,-3-1-1-15,2-1 0 0,-2 5 0 16,2-4 0-16,-1 3 0 0,-2 0-1 16,1 1 1-16,2 1 1 0,-2 0 0 15,2 0-1-15,1 0 0 0,0 0 0 16,-1 1 2-16,0 1-2 0,1 3 0 16,2-2 0-16,1 3 0 0,2-1 0 15,0 2 1-15,0 0 0 0,8 1-1 16,5 5 0-16,5 1 0 0,3 0 0 15,-8 2 0-15,1 0 0 0,-11-2 0 16,4 2 0-16,-1 0 0 0,-4 0 0 16,4 3 0-16,-1 0-1 0,1-1 3 15,1 2-2-15,-3-1 1 0,5 3-1 16,-5-2 0-16,4 1 1 0,-2 2-1 16,-1-2-1-16,2 1 1 0,-3 3 0 15,3-2 0-15,-2 4 0 0,1-2 2 16,-2 1-2-16,-5-2 2 0,-5-3-2 15,-4-5 0-15,5 5 0 0,7 6 2 16,9 9-2-16,3 0 0 0,-11-7 3 16,-8-6-1-16,-2 0-2 0,10 7 2 31,1 2-2-31,1-1 1 0,-9-3-2 16,-2-6 2-16,3 6-1 0,4 8 2 15,5 4-2-15,1 8 0 0,1 0 0 16,-7-7 2-16,-6-6-2 0,-5-10 0 15,3 6 6-15,5 5-3 0,1 6 3 16,3 3-4-16,-2-4 2 0,-4-5-1 16,0-3 2-16,4 3 1 0,-2 0-5 15,2 0 4-15,-2 1 0 0,1 1-2 16,2 0 2-16,-1-1 0 0,2 2-2 16,-1 0 2-16,-1-1-3 0,0 2 0 15,1-1 0-15,-1 0-2 0,3-2-1 16,1 1 1-16,-3-1 1 0,4-1-1 15,-2 2 1-15,1 0 2 0,0 0-3 16,0 0 0-16,1-2 0 0,-1 1 2 16,0 1-2-16,0-1 0 0,-1-3 0 15,0 2 0-15,1-1 0 0,-1 3-1 16,0-3 0-16,1-2-1 0,3 1 2 16,-1-3 4-16,0 1-3 0,-1 0-1 15,1 0 0-15,1 0 1 0,0-1-1 16,-2 0 0-16,1 0 0 0,-2-2 0 15,1-2 0-15,-2 1 0 0,-4-2 0 16,-6-5 0-16,-3-4 2 0,5 5-2 16,0-3 0-16,3 4-2 0,10 5 2 15,-2 2 0-15,13 2 0 0,-2-2 1 16,-3-3-1-16,-4-5 0 0,-6 0 0 16,1-4 1-16,-6-1-1 0,-4-3 0 15,-6-4 0-15,1 2 1 0,3 0-2 16,4 4 1-16,3-1 0 0,-1 0-1 15,1 0 1-15,-3-1 1 0,2 0 0 16,-1 0-1-16,0 0 0 0,-1-2 0 16,-1-2 0-16,-2 1 0 0,-1-2 1 15,-1 0-1-15,0 0 0 0,-4-2 0 16,1-1 0-16,-3 0 0 0,-1 0-1 16,-1-1-5-16,-3 1-3 0,-2-1-10 15,0-2-7-15,0 0-11 0,-3 0-21 16,-2-1-28-16,0-2-71 0,-2 0-112 15,0 0-241-15</inkml:trace>
  <inkml:trace contextRef="#ctx0" brushRef="#br0" timeOffset="142930.54">14254 11099 355 0,'0'0'93'0,"0"0"-14"0,0 0-10 0,0 0 11 15,0 0-27-15,10-23 1 0,-7 18 5 16,0 1-13-16,-1-2-1 0,2 2-6 16,1 1-8-16,-2-2 5 0,-2 4-4 15,3 0 8-15,-4 1-1 0,3 0-14 16,-3 4-11-16,0 5 5 0,0 4 5 15,0 7 8-15,-3 11-6 0,-1 12-9 16,0 15-3-16,-5 2-2 0,4 1-3 16,0-4 5-16,5-7-8 0,-3-1 4 15,3 0-4-15,-3-2-3 0,3-3-1 16,0-2-2-16,0-4-14 0,0-8-27 16,0-9-37-16,3-5-47 0,-2 3-20 15,1-5-94-15,0-3-85 0</inkml:trace>
  <inkml:trace contextRef="#ctx0" brushRef="#br0" timeOffset="143314.44">14272 11126 712 0,'0'0'56'15,"0"0"32"-15,9-44 15 0,-4 29-12 16,1 0-69-16,2 1-18 0,3 2 4 16,0 3-5-16,0 2-1 0,5 1 1 15,-3 3 5-15,4 3 10 0,-1 3 15 16,1 4 24-16,2 6 0 0,-3 2-11 15,1 4-10-15,-2 3-16 0,-3 2 5 16,-1 3-12-16,-6 0-1 0,-3 2-2 16,-2-2-3-16,0-4-1 0,-7 2-4 15,-1-4 2-15,-8-2-3 0,0-2 1 16,-4-3-2-16,-3-3-9 0,-1-2-25 31,0-2-10-31,-3-3-26 0,2-3-52 16,-8-1-37-16,6-3-68 0,5-3-54 0</inkml:trace>
  <inkml:trace contextRef="#ctx0" brushRef="#br0" timeOffset="143810.32">14515 11188 584 0,'0'0'102'0,"0"0"-27"16,0 0 64-16,2-40-56 0,7 28-43 16,2-1 4-16,2 1-4 0,4 3-12 15,0 1-8-15,1 1 5 0,2 1-2 16,-1 3-8-16,2 1-2 0,-1 2-9 15,1 2-2-15,-1 5 2 0,1 2-1 16,-2 4-3-16,0 3 0 0,-1 4 0 16,-3 2-3-16,-2 0 3 0,-2 3-4 15,-5-1 4-15,-1 0 0 0,-5 0 0 16,-3-3 0-16,-2 0-1 0,-5-4 0 16,-2 0 1-16,-3-4 0 0,0-3 2 15,-3-1-2-15,1-4 4 0,1-4 1 16,-1-1-3-16,4-1 3 0,1-6-1 15,5-2 8-15,1-3 16 0,4-3 1 16,2-1 7-16,0-1 0 0,8 1-5 16,3 0 2-16,5-2-2 0,2 0-9 15,5 1-4-15,4 1-5 0,0 0-9 16,3 3-4-16,0 1-14 0,-3 0-51 16,1 5-26-16,2 1-20 0,-3 2-45 15,9 2-49-15,-6 2-94 0,-7 0-77 0</inkml:trace>
  <inkml:trace contextRef="#ctx0" brushRef="#br0" timeOffset="144210.49">15232 11243 507 0,'0'0'125'0,"0"0"-75"0,0 0-5 16,0 0 4-16,0 0-34 0,16-27 5 31,-16 19 12-31,2 1-10 0,-2-1-2 16,0 1 7-16,0 1-6 0,-2 1-6 15,-3 1 1-15,-1-2-5 0,1 5-8 16,-7-2-3-16,2 3-1 0,-4 3-1 16,1 4 1-16,-4 2 1 0,1 5 0 15,-4 3 0-15,5 2 1 0,-2 4-1 16,4 0 0-16,2-1 1 0,5 0-1 15,3-1 14-15,3 0 21 0,6-3 6 16,6-1-1-16,3-3 9 0,5-1 4 16,2-4-15-16,1-3-1 0,4-6-3 15,1 0-5-15,-3-3-7 0,-1-7 4 16,-2-1-6-16,-3-7-1 0,-2-1-1 16,-4-4-10-16,-5-1-8 0,-3-2-2 15,-5 0-25-15,0 4-18 0,-5 2-16 16,-3 5-37-16,-11 4-72 0,3 3-116 15,-1 3-23-15</inkml:trace>
  <inkml:trace contextRef="#ctx0" brushRef="#br0" timeOffset="144706.07">15635 11261 490 0,'0'0'144'0,"0"0"-37"0,0 0 19 0,0 0-16 0,16-39-61 0,-13 31-13 16,2-3 9-16,-2 1 2 0,0 2-11 15,0-1-11-15,-3 0-4 0,2 2-7 16,-2-1-7-16,0 2-3 0,0 0-2 15,-5 2-2-15,-1-2-2 0,-2 4-2 16,-3 2 1-16,-3 0-7 0,-2 7 6 16,-1 2-4-16,-1 5-2 0,-1 4 3 15,3 2-4-15,-1 3-9 0,4 1-2 16,4 1 2-16,1-1-6 0,5 2 4 16,3-3 7-16,3 0 14 0,2-1 1 15,4 0 1-15,2-4 0 0,2 0 2 16,1-2-3-16,0-5 6 0,2-6 3 15,-2-1 3-15,2-4 3 0,0-7 19 16,-2-2 10-16,-1-8 4 0,1-4-5 31,-3-3-14-31,-3-14-12 0,0-19-3 16,-5-16-1-16,0-13-9 0,0 3-1 16,2 12-2-16,3 23 2 0,0 14-3 15,3 15-5-15,-5 6 3 0,-4 4-33 16,1-1-50-16,-1 1-3 0,-1 0-35 15,-1 3-126-15,3 2-55 0</inkml:trace>
  <inkml:trace contextRef="#ctx0" brushRef="#br0" timeOffset="145122.53">15894 11317 783 0,'0'0'132'0,"0"0"-48"0,0 0-13 0,0 0-46 0,16-41-24 16,-15 32 0-16,1 0-1 0,-2 2-5 15,0 3-1-15,0 1 4 0,0 2 0 16,0 1 0-16,-3 6 1 0,1 3 0 15,2 5 2-15,0 4-1 0,0-1 2 16,0 7-1-16,2-2 0 0,1 1-1 16,2-1 0-16,1 2 0 0,-1-5 1 15,6 1-1-15,0-2 5 0,-1-4 28 16,5-1 32-16,-2-5-8 0,1-5 12 16,-1-3-23-16,0-3-7 0,2-9-15 15,-2-3-4-15,-2-4-6 0,0-5-4 16,-3-9-9-16,1-9-1 0,-2-5-10 15,-1 6-44-15,-1 10-2 0,0 16 9 16,2 5-2-16,-2 0-37 0,0 2-44 16,5-3-81-16,-4 3-78 0</inkml:trace>
  <inkml:trace contextRef="#ctx0" brushRef="#br0" timeOffset="145490.4">16324 11208 674 0,'0'0'141'0,"0"0"-20"0,0 0 2 31,0 0-65-31,0 0-48 0,25-28-4 16,-25 26-6-16,0 0-5 0,-5 2 1 15,-2 0 4-15,-1 2 0 0,0 5 0 16,-2 2-1-16,-2 5 1 0,2 1 4 16,-4 4 2-16,3-3 6 0,1 4 4 15,-2-1 5-15,4 0 7 0,0-1 4 16,0 1-6-16,2-3 2 0,1 1 1 16,4-2-4-16,1-1-1 0,0-4 5 15,6-3-5-15,0 0-3 0,5-5-11 16,0-2-3-16,5 0-5 0,0-4-1 15,3-3-2-15,4-2-4 0,0-1-22 16,2 0-10-16,0-1-29 0,0 2-30 16,7-5-34-16,-7 2-79 0,-4 1-153 0</inkml:trace>
  <inkml:trace contextRef="#ctx0" brushRef="#br0" timeOffset="145938.49">16607 10861 766 0,'0'0'102'0,"0"0"-41"0,0 0 35 0,0 0-49 16,0 0-42-16,0 0-5 0,17-3-6 16,-17 16 6-16,-3 3 0 0,1 7 2 15,-7 8 1-15,1 8 3 0,-3 10 3 16,0 2 4-16,-2-2 6 0,4-6 3 16,-4-7-4-16,5 0-5 0,0-5 7 15,1-8 2-15,2-3 13 0,3-5 7 16,-3 4 7-16,2 1 2 0,0 0-7 15,3-2-8-15,0-4-15 0,8-4-6 16,2-3 2-16,4-4-7 0,2-1-3 16,4-4-4-16,-1-3-3 0,2-4 0 15,2-3 0-15,1-1-20 0,-2 1-35 16,-1-1-8-16,2 0-18 0,-4 0-28 16,-6 0-44-16,-2-5-81 0,-3 2-72 15</inkml:trace>
  <inkml:trace contextRef="#ctx0" brushRef="#br0" timeOffset="146226.69">16580 11236 857 0,'0'0'187'0,"0"0"-76"0,0 0-17 15,0 0-44-15,0 0-35 0,0 0-6 16,36-7-3-16,-25 3-3 0,4 0-1 15,0-2 8-15,-2 2 11 0,4 0 10 16,-1 1-11-16,0 0-2 0,0-1-2 16,1 1-16-16,-4 2 2 0,3 0 0 15,-5 0-2-15,1 1-3 0,-1 0-18 16,-1 0-4-16,-1 3 0 0,-2 2-1 16,-3 2 3-16,1 1 15 0,-3 4 3 15,-2-1 3-15,0 5 0 0,-2 2 2 16,-3-3 1-16,-1 4-1 0,1-2-5 15,-2 0-103-15,0-1-36 0,2 2-36 16,4-4-32-16,-1-4-89 0</inkml:trace>
  <inkml:trace contextRef="#ctx0" brushRef="#br0" timeOffset="146354.54">16855 11164 790 0,'0'0'217'0,"3"-41"-39"16,-1 26-17-16,2 0-92 0,-1-3-60 15,2 0-9-15,-2 1-14 0,-1 2-84 16,1 0-80-16,-3 3-116 0,2 4-123 0</inkml:trace>
  <inkml:trace contextRef="#ctx0" brushRef="#br0" timeOffset="147058.53">17127 11129 233 0,'0'0'170'0,"0"0"-64"16,0 0 2-16,0 0-25 0,0 0 3 15,0 0 34-15,-5 10-7 0,5-6-18 16,0 0-6-16,2 1-25 0,-2 1-31 16,1 0-1-16,1 1-4 0,-1-2-3 15,-1 2 10-15,2-1-4 0,1 1-13 16,-3-2-6-16,3 2-4 0,-1-1 2 16,-2 1 0-16,4-2 3 0,-4 1-3 15,0-1 4-15,0 2 1 0,0-1-5 16,0 1-3-16,0-2-2 0,0 1-1 15,0-2-3-15,0 0 1 0,0 1-1 16,0 0 0-16,0 1-1 0,2-1-1 16,1 2 1-16,0 1 3 0,1 0-3 15,0 0 0-15,-2 2 0 0,3-1 2 16,-4-1-2-16,4 1 0 0,-2 0 1 16,-2-2-1-16,1 0 0 0,1-1 1 15,1-2-1-15,-1 0 0 0,-2-2 2 16,3-2-2-16,-3 1 2 0,2-1 2 15,2-1-3-15,-2-4 3 0,3-1 0 16,-1-2 13-16,3-1 6 0,1-4-3 16,-1-1-5-16,0-3-1 0,2-3-2 15,-1-5-10-15,2 1 1 0,-1-2-3 16,2-2 0-16,-2 7 0 0,1 0-20 16,2 5-24-16,-4 2-14 0,5 3-46 15,2 3-45-15,-6 2-131 0,2 3-223 0</inkml:trace>
  <inkml:trace contextRef="#ctx0" brushRef="#br0" timeOffset="147362.41">17505 11183 747 0,'0'0'151'0,"0"0"-63"0,0 0 25 0,0 0-57 0,18-22-43 0,-18 19 8 16,0 0-12-16,0 3-5 0,0 0-4 15,0 0 1-15,0 3-1 0,-3 5 4 16,1 5 12-16,-1 1 13 0,-2 4-1 31,0 1-8-31,0 4-2 0,-2-1-9 16,2 1-4-16,-3-1-5 0,3 0 3 15,-2 0-3-15,2-3 0 0,-1 0 0 16,1-2-22-16,-1-3-50 0,5-3-36 16,-1-4-76-16,2-5-141 0</inkml:trace>
  <inkml:trace contextRef="#ctx0" brushRef="#br0" timeOffset="147506.45">17503 11025 999 0,'0'0'90'0,"0"0"-61"16,0 0 13-16,12-34-42 0,-10 25-78 16,-1-2-44-16,1 4-189 0,-2 1-91 0</inkml:trace>
  <inkml:trace contextRef="#ctx0" brushRef="#br0" timeOffset="147954.35">17703 10808 913 0,'0'0'107'0,"0"0"-78"15,0 0 52-15,0 0-58 0,32-12-20 16,-26 13-3-16,-4 5-2 0,0 5 2 16,-2 4 7-16,0 6 10 0,0 8 12 15,-4 11-1-15,-2 10-14 0,-1 5-9 16,-2-4-1-16,-2-3 1 0,1-7-4 16,-2-4 1-16,3-1 1 0,0-5-3 15,5-8 1-15,-1-7 0 0,1 2 8 16,0-1 24-16,1 3-5 0,-2-1 1 15,2-1 2-15,1-2-7 0,-1-5-10 16,3-3 7-16,0-3-7 0,3-1-2 16,4-3 3-16,3-1-4 0,3-1-7 15,2-3-3-15,4 2-1 0,-2-3 0 16,4 2 0-16,-1-3-5 0,-1 0-15 16,0 0-24-16,-3-2-5 0,1 1-9 15,1 0-13-15,-6 0-39 0,1-3-70 16,-4 2-89-1,-4-1-78-15</inkml:trace>
  <inkml:trace contextRef="#ctx0" brushRef="#br0" timeOffset="148162.35">17651 11229 818 0,'0'0'197'0,"0"0"-32"0,0 0-75 15,0 0-9-15,0 0-51 0,0 0-2 16,8-3-14-16,0 0-11 0,0-1-1 16,3-1 1-16,5-1-3 0,0 0 0 15,1 1 0-15,6 0 0 0,-5 0-7 16,4-1-44-16,-1 3-35 0,6-4-88 16,-4 0-148-16,-5 1-110 0</inkml:trace>
  <inkml:trace contextRef="#ctx0" brushRef="#br0" timeOffset="148370.44">17893 11125 896 0,'0'0'116'0,"0"0"-82"0,0 0 33 16,0 0-55-16,40 6-10 0,-26-1 2 15,-1 2-3-15,2 1-1 0,0 2 3 16,0 2-2-16,-1 1-1 0,0-1 0 15,-2 1 0-15,-1-1-2 0,-2 1-22 16,4 0-88-16,-5-2-89 0,1-4-102 0</inkml:trace>
  <inkml:trace contextRef="#ctx0" brushRef="#br0" timeOffset="148594.01">18234 11137 944 0,'0'0'231'0,"0"0"-114"0,0 0-77 16,0 0-19-16,0 0-19 0,0 0 3 15,-16 35 7-15,5-14-2 0,-5 9 2 16,-4 9 2-16,-2 6 7 0,0 4 15 16,0-4 5-16,3-5 1 0,1-6-13 15,4 3-13-15,1-5-11 0,1 4-5 16,4-1 0-16,5-2-48 0,0-5-50 15,3 1-55-15,1-8-131 0,2-3-273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8-19T18:18:55.212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2692 2882 393 0,'0'0'57'0,"6"-8"-24"0,-3 4 2 0,2 1 31 0,0 0-21 0,-2 1-17 15,2-1-14-15,-2 1 3 0,3-2 3 16,-3 2-2-16,1-1 3 0,-3 1 7 16,2 0 7-16,-3-3 6 0,0 1 5 15,-3 1-13-15,-2-1-26 0,-6 1 3 16,-4 3-10-16,-6 0 0 0,-4 7 0 15,-8 5-1-15,-7 4 1 0,-12 12 10 32,1 1-2-32,-1 3-1 0,7-1 0 15,8-3 4-15,4-2 8 0,9-5 21 16,5-3 4-16,4-1 10 0,-2 4 18 16,0 1-19-16,5 6-12 0,4-2 0 15,7-2-11-15,3-1-2 0,14-3 19 16,11 1-3-16,14-2-11 0,19-3-11 15,7-5-13-15,0-5-1 0,-2-5-3 16,-8-1-5-16,-5-1 1 0,0-5-2 16,-4-1-9-16,-7-4-64 0,-5 2-50 15,-1-5-71-15,-11 5-119 0,-8-1-155 0</inkml:trace>
  <inkml:trace contextRef="#ctx0" brushRef="#br0" timeOffset="433.67">3198 3020 67 0,'0'0'593'0,"0"0"-560"0,0 0 3 0,0 0 51 0,-13-39-35 15,5 31-27-15,0 1-3 0,0-2 7 16,-1 3-3-16,-1 3 7 0,0 0 4 16,0 3-8-16,-3 3-1 0,0 5-5 15,-1 3-9-15,-2 9 10 0,-1 1 4 16,1 4-6-16,2 3 5 0,1 0-5 16,2-1-4-16,5 1-4 0,5-2 5 15,2-1 4-15,7-3 0 0,6 0 1 16,5-4-2-16,6-2 4 0,2-4-12 15,8-4-3-15,3-6-6 0,6-3-4 16,4-11 3-16,-6 0-4 0,-12-4 5 16,-12 2-4-16,-7 0-1 0,-3-6 5 31,-2-4-5-31,-5-4-23 0,-1-1-27 16,-9 0-20-16,-5 2-34 0,-4 2-48 15,-1 4-38-15,-14 1-88 0,3 5 24 16</inkml:trace>
  <inkml:trace contextRef="#ctx0" brushRef="#br0" timeOffset="1009.7">3362 3107 842 0,'0'0'113'16,"0"0"-32"-16,0 0 36 0,0 0-66 15,0 0-39-15,12-33-3 0,-2 22-5 16,1-1-2-16,2 2 6 0,-1-1 7 16,1 0-2-16,1 0-9 0,1 3-4 15,-2 1 1-15,-3 2-2 0,2 4 1 16,-2 1-10-16,-2 0-15 0,0 4 1 15,2 4 3-15,-2 2 16 0,-1 4 3 16,-2 4 0-16,4 2 1 0,-4 2 1 16,0 0 2-16,-2 1 7 0,1 2 11 15,-1-1-3-15,-2-1-4 0,2 0 4 16,-3-2-9-16,3-4 11 0,-3-1-1 16,2-5 4-16,-1 0 3 0,1-3-14 15,0-4-4-15,-1-4 1 0,4-2 3 16,-2-7 1-16,2-3-10 0,0-3 1 15,3-2-3-15,0-2 1 0,2-5-1 16,2-1 0-16,2-1 0 0,2-1 0 16,1 3-11-16,0 0-3 0,3 3 9 15,-2 1 5-15,3 2 1 0,-3 2-1 16,1-1 0-16,-4 4-2 0,2 0 2 16,0 3 0-16,-4 1-2 0,-2 4-1 15,0 4 2-15,-2 1-1 0,-2 6-1 16,-2 5 0-16,-1 6 0 0,-2 3 3 15,-2 2 3-15,0 2-2 0,0 2-1 16,-1 0 0-16,1 1 3 0,1-2-3 16,4 0-23-16,0-2-30 0,1 2-29 15,2 3-69-15,-2-5-135 0,0-7-398 0</inkml:trace>
  <inkml:trace contextRef="#ctx0" brushRef="#br0" timeOffset="1521.64">4376 3100 488 0,'0'0'44'0,"0"0"4"0,1-14 34 0,-1 9-29 0,0-1 18 0,-2 0 4 15,-1 0-1-15,-2-1 1 0,-2 1-1 16,-2 1-10-16,2 1-18 0,-3 0-16 16,-3 3-16-16,3 1-8 0,-3 5-2 15,-4 2-1-15,2 1-2 0,-3 5 1 16,1 0-2-16,0 3 0 0,0 4 1 15,3 2 8-15,0 0-5 0,3 4-2 16,3-2 5-16,5 2-3 0,2-3 1 16,1 1 7-16,2-2-7 0,5-2 2 15,2-3-7-15,2-4 5 0,1-3-3 16,1-5 0-16,1-5 3 0,-1-1 3 16,0-11-1-16,1-4 18 0,0-7 25 15,-1-12-14-15,-1-16-19 0,-2-21-10 16,-3-13-6-16,-1-9-2 0,-1 1 0 15,4 13 1-15,0 13 5 0,2 15-3 16,-1 17-2-16,-4 13 1 0,-3 7-3 16,-3 3 2-16,0-1-19 0,0 0-12 15,-1 3-8-15,-1 5-15 0,0 3-48 16,1 7-128-16,1 4-102 0,0 2-127 0</inkml:trace>
  <inkml:trace contextRef="#ctx0" brushRef="#br0" timeOffset="1873.68">4646 3055 470 0,'0'0'378'0,"0"0"-318"0,0 0 38 15,0 0-34-15,9-34-52 0,-9 29-8 16,2 1 8-16,-1-1 16 0,-1 4 24 16,0 0 4-16,0 1-12 0,0 2-36 15,0 5-3-15,0 6 8 0,0 1 1 16,0 2-5-16,-1 5 5 0,1 4 1 15,-2 0-3-15,0 2-4 0,0 0-7 16,0 1-1-16,2-3-23 0,2-1-11 16,1-3-36-16,3-1-51 0,1-4-83 15,-2-7-115-15</inkml:trace>
  <inkml:trace contextRef="#ctx0" brushRef="#br0" timeOffset="2001.81">4681 2848 1100 0,'0'0'25'0,"0"0"-15"16,20-38-8-16,-12 23-2 0,0-2-78 15,-2-1-186-15,-1 6 0 0,0-1-22 0</inkml:trace>
  <inkml:trace contextRef="#ctx0" brushRef="#br0" timeOffset="2625.73">4977 2657 755 0,'0'0'82'0,"0"0"38"0,0 0-17 0,0 0-75 16,0 0-12-16,15-36-5 0,-11 36-1 15,-1 0-9-15,0 6 0 0,1 2 10 16,-3 6 13-16,0 3 3 0,-1 4-8 15,0 6-9-15,0 10-6 0,0 10-3 16,-2 6 2-16,-2 3-3 0,1-6 1 16,0-7 3-16,-1-6 9 0,2-6 13 15,0-8 7-15,1-7 6 0,1 2-6 16,0-1-11-16,0 3-9 0,0 0 3 16,3-3-3-16,3 0 5 0,1-6 3 15,4-1-5-15,2-3-5 0,6-5 2 16,2-2-8-16,1 0 1 0,2-1-6 15,4-5 2-15,0-1-2 0,-2 0-2 16,3-1-25-16,-3 0-12 0,-3-1-14 16,-2-1-34-16,-1-3-42 0,-7 0-105 15,-4 4-142-15</inkml:trace>
  <inkml:trace contextRef="#ctx0" brushRef="#br0" timeOffset="2833.65">4956 3049 1065 0,'0'0'139'15,"0"0"-109"-15,0 0 52 0,0 0-38 16,47 2-16-16,-25-2-6 0,3-1-3 16,4-1 3-16,5-3 0 0,7-3 5 15,-4 1-2-15,-4 1-19 0,-7 1-1 16,-6 1-5-16,3-3-35 0,1 1-73 15,6-2-72-15,-8 1-172 0,-3 0-303 0</inkml:trace>
  <inkml:trace contextRef="#ctx0" brushRef="#br0" timeOffset="3025.64">5426 3028 707 0,'0'0'364'16,"0"0"-238"-16,-4 40 14 0,4-21-83 15,0 0-42-15,0 2-10 0,2-2-3 16,0 2 2-16,0-3-2 0,1 0 2 16,0-4-3-16,3 0 1 0,-1-2-2 15,2-4-4-15,3-6-81 0,0-2-121 16,-2-1-239-16</inkml:trace>
  <inkml:trace contextRef="#ctx0" brushRef="#br0" timeOffset="3185.84">5579 2848 780 0,'0'0'415'15,"0"0"-351"-15,0 0 9 0,0-36-51 16,0 29-22-16,-2 3-49 0,1 1-41 16,0 1-43-16,1 2-12 0,0 0-34 15,2 0-61-15,2 0-256 0</inkml:trace>
  <inkml:trace contextRef="#ctx0" brushRef="#br0" timeOffset="4081.71">5801 3002 428 0,'0'0'71'16,"0"0"10"-16,0 0 14 0,0 0-12 15,0 0 0-15,0 0 2 0,15-33-20 16,-12 25-4-16,0-2-17 0,0 3-6 15,-2 0-4-15,0 0-9 0,-1 0-9 16,-1 4-3-16,-3 1-6 0,-2 2-6 16,-2 6-1-16,-3 4 2 0,0 1 4 15,0 3 2-15,1 1 0 0,0 5-4 16,3-1-4-16,2 1 5 0,2 1-3 16,3-2 4-16,0 0 9 0,7 0 6 15,1-3-8-15,4-1-3 0,2-2-2 16,-1-1-5-16,1-4 1 0,-1-3-3 15,-2-4 4-15,-1-1-2 0,-2-3 2 16,-4-2 8-16,-2-6 12 0,-2-2-16 16,-4 1-9-1,-5-4-14-15,-3 2-28 0,-1 1-18 0,-2 1-47 0,0-1-54 16,2-1-46-16,1 2-23 0,2-1-13 16,4 0-10-16,2 2 253 0,4 0 185 15,2 2-10-15,5 0-28 0,2-1-32 16,5 2 2-16,2 0-11 0,3 1-21 15,0-2-18-15,0-1-29 0,1 2-7 32,-2 0 5-32,-1 1 3 0,-2 0 2 15,0 2-3-15,-2 3-9 0,-2 0-15 16,3 2-6-16,-4 2-5 0,1 5-2 16,0 1 1-16,-3 5-1 0,3 1 1 15,-4 2 6-15,0 2 7 0,-1 1 2 16,-1-1 3-16,2 2 0 0,-3 0-4 15,-1-4-1-15,-1 2 1 0,-1-3-2 16,1-2-6-16,-2-4 1 0,0-1-3 16,0-2-5-16,0-4 1 0,0 0 5 15,0-2 1-15,1-2 25 0,0-2-13 16,2-4-13-16,0-2-3 0,2 0 1 16,2-3-5-16,1-1 0 0,4-2 1 15,2-2-1-15,2-1 0 0,3-2-2 16,2 0-2-16,0 0-8 0,2 0 4 15,0 3-1-15,-4 2 3 0,1 0-1 16,-2 4 0-16,-3 2-5 0,-3 3-2 16,-1 2 1-16,-3 2 3 0,-2 2 8 15,-2 1 1-15,-1 1-2 0,1 7-4 16,-2 2 4-16,-1 5-1 0,1 2 4 16,-1 2-1-16,1 3-1 0,0-1-16 15,2 2-28-15,-1 2-8 0,-1-2 1 16,0 0-20-16,-1 9-53 0,-1-9-91 15,0-2-127-15</inkml:trace>
  <inkml:trace contextRef="#ctx0" brushRef="#br0" timeOffset="4785.67">6845 2963 530 0,'3'-4'105'0,"2"1"-54"0,-2-3 64 0,0 1-45 0,0 1-13 16,0-1 4-16,-1-1-2 0,0 0-7 15,0 0 7-15,0 2 5 0,-1-1-19 16,1-1-21-16,-1 3-6 0,0-1-3 16,-1 1-6-16,0-2 4 0,-4 0-1 31,0 2-4-31,-2-1-7 0,-3 2 0 16,-3 2 1-16,-4 0-2 0,-3 6-2 15,-4 2 1-15,-1 4-1 0,-2 4 2 16,-2-1 1-16,3 5-1 0,0 1 0 15,3 1 0-15,5 0 0 0,3 3-2 16,4-4 4-16,3 1-3 0,4-2 2 16,2-1-1-16,1-2 4 0,3-2 8 15,2-2 2-15,0-4-4 0,3-4 0 16,1-3 4-16,2-2 3 0,0-2-8 16,3-5 1-16,-1-5 3 0,2-2-3 15,-2-2-1-15,3-5-2 0,-2 0-2 16,4-1-4-16,-1-2-1 0,0 0 0 15,0 3 1-15,-1-1 0 0,-3 3-1 16,0 3-2-16,-4 1 0 0,-2 3-8 16,-1 5-5-16,-3 1 2 0,-3 6 4 15,0 0-20-15,-2 7-4 0,-5 6 33 16,-2 3 1-16,-1 4 0 0,-1 1-1 16,1 1 1-16,0 3 1 0,3-3 6 15,1 2 3-15,4-2 3 0,1-1 2 16,1-2 2-16,3 1-1 0,3-2-2 15,5-3 3-15,0-2 1 0,6 0 0 16,1-3-3-16,5 0-7 0,10-1-5 16,8-3-4-16,10-2 0 0,-1-1-3 15,-4-3-33-15,-13-3-24 0,-10-4-12 16,-6-1-57-16,2-18-88 0,-2 3-140 16,-2-3-358-16</inkml:trace>
  <inkml:trace contextRef="#ctx0" brushRef="#br0" timeOffset="5041.66">7325 2582 468 0,'0'0'286'0,"0"0"-254"0,0 0 26 0,1 17 3 0,-2-3-11 16,-2 7 44-16,0 11-1 0,-3 9-20 15,3 15-2-15,-1 0-19 0,1-1-19 16,1-2-2-16,1-7-11 0,-1 0-14 16,1-2-1-16,1-5-4 0,-2-1 0 15,2-3-1-15,0 0-25 0,0-7-23 16,0-5-27-16,-1 1-70 0,-1-9-94 16,1-1-179-16</inkml:trace>
  <inkml:trace contextRef="#ctx0" brushRef="#br0" timeOffset="6313.59">9019 3061 417 0,'0'0'124'0,"0"0"-87"0,0 0 54 0,0 0-1 0,3-33-47 15,-3 25 3-15,-2 0 5 0,-1 1-6 16,-1-3 4-16,0 3 1 0,-2 0 1 16,1-1 3-16,1 1-6 0,-2 0-9 15,0-1-9-15,-1 2-9 0,1 0-7 16,-1-1-2-16,-1-1-5 0,-3 2-3 16,0 1 1-16,-2 1-2 0,-1 2 0 31,-2 0 1-31,-2 2-3 0,-2 1-1 15,0 3 0-15,-3 7 0 0,1 3 0 16,1 2 0-16,-2 4-1 0,2 9 1 16,4-1-2-16,4 1 2 0,6 3-1 15,5-4 2-15,2 3-1 0,5-2 0 16,6-2 0-16,4 0 1 0,5-5 0 16,2-1-1-16,3-2 3 0,1-6-2 15,2-5 8-15,-2-6 0 0,-2-2 12 16,0-7 16-16,-1-6-4 0,-2-5 2 15,-1-14 7-15,-2-11-4 0,-2-17-17 16,0-15-9-16,-7-8-12 0,-2-6 1 16,0 6 4-16,-2 5-4 0,0 9-1 15,-1 11 1-15,-3 10-1 0,-1 16-2 16,0 9 2-16,-2 8-3 0,1 3-3 16,-2 1-26-16,1-1-18 0,0 3-22 15,2 5-20-15,2 7-66 0,1 5-215 16,3 1-1-16</inkml:trace>
  <inkml:trace contextRef="#ctx0" brushRef="#br0" timeOffset="6681.65">9400 2916 541 0,'0'0'92'0,"0"0"-6"0,0 0 47 0,5-23-70 0,-4 18-42 16,-1 5 11-16,0 0-31 0,0 7 2 15,0 5-3-15,-2 4 41 0,-1 5 27 16,-1 4 4-16,0 8-6 0,-1 0-24 16,2-2-22-16,0 2-10 0,0-5-4 15,-1 5-2 1,0-2-3-16,1 1 0 0,1-3-2 0,1-1-10 0,1-2-61 16,1-5-53-16,7-5-37 0,1-6-100 15,-1-5-320-15</inkml:trace>
  <inkml:trace contextRef="#ctx0" brushRef="#br0" timeOffset="6857.39">9574 2769 1250 0,'0'0'41'0,"0"0"-25"16,0 0 16-16,-1-35-27 0,1 26-5 15,0 0-40-15,0 0-12 0,2 5-38 16,4 0-56-16,1 3-95 0,1-1-140 16</inkml:trace>
  <inkml:trace contextRef="#ctx0" brushRef="#br0" timeOffset="7353.23">9927 2923 522 0,'0'0'503'0,"0"0"-461"0,0 0-27 16,0 0 3-16,0 0-16 0,30-40 0 15,-30 32-2-15,-4 1-3 0,-7 2 3 16,-4 1 6-16,-2 3 0 0,-4 1 4 16,-2 0-8-16,-1 4-2 0,-1 4-6 15,-1 3-47-15,0 3-25 0,4-1 18 16,4 2 27-16,4-1 32 0,4 1 2 16,6 2 3-16,4 0 6 0,3-2 26 15,6 0 20-15,6 0 9 0,2-2-6 16,2-1-28-16,4-2-4 0,0 0-19 15,1-3-3-15,1 1-1 0,-1-3 0 16,-1 1-4-16,-2-1 0 0,-2 0 0 16,-2 2 2-16,-1 1-1 0,-4 3 0 15,-1-1 22-15,-5 3 18 0,-2 0 7 16,-4-2 7-16,-5 0-1 0,-6 4-3 16,-5-3-12-16,-4-3-5 0,-7 0-20 15,-8-1-10-15,-10-1-2 0,-9-2-2 16,-5 0-12-16,4-4-39 0,6 0-23 15,5-1-28-15,6-1-56 0,9 0-84 16,7-1-198-16</inkml:trace>
  <inkml:trace contextRef="#ctx0" brushRef="#br0" timeOffset="7897.22">10223 2555 814 0,'0'0'38'0,"0"0"-14"0,0 0 60 15,13-30-43-15,-10 26-18 0,1 1 25 16,0 3-20-16,-2 7-26 15,1 4 13-15,-1 7 27 0,-2 6 2 0,0 14-14 16,-3 10-11-16,-5 10-7 0,-3 8-5 16,2-4-3-16,0-6 3 0,1-6 9 15,-1-5 18-15,3-2 5 0,2-3 9 16,2-4 6-16,-1-7-3 0,3-4-26 16,0-8-1-16,0-2-8 0,3 3-3 15,1 1-3-15,4-3 0 0,2-4-5 16,3-3 3-16,4-7-3 0,4 1 1 15,4-3-2-15,4-3-1 0,2-4-3 16,1 0-1-16,4-4-3 0,5-3-16 16,-3-1-12-16,-8 3-23 15,-5-1-24-15,-7 1-25 0,5-9-43 0,-4 2-158 16,-4 1-241-16</inkml:trace>
  <inkml:trace contextRef="#ctx0" brushRef="#br0" timeOffset="8089.66">10064 2946 51 0,'0'0'1199'16,"0"0"-1153"-16,37-8-32 0,-3 0 20 16,13-1-27-16,17-2-3 0,5 1-4 31,-1-2 0-31,-5 2-1 0,-10 2-15 15,-1 2-46-15,-5 1-74 0,-12 0-169 16,-8 0-242-16</inkml:trace>
  <inkml:trace contextRef="#ctx0" brushRef="#br0" timeOffset="8553.28">10603 2875 883 0,'0'0'84'0,"0"0"-33"16,34-27 33-16,-14 17-60 0,2-3-12 15,3 4 9-15,0-2-5 0,1 4 2 16,1 0 20-16,0 1 15 0,0 4-13 15,0 2-14-15,0 6-9 0,-2 4-10 16,-2 4-5-16,1 5 2 0,-4 2-4 16,-4 3-2-16,-2 2 2 0,-6 1 0 15,-2-1 0-15,-5 0-1 0,-1 0-2 16,-5 1 1-16,-3-5-5 0,-3 1-13 16,-2-4 0-16,-2-4 4 0,-2-1 14 15,-1-4 0-15,1-2 4 0,-1-5-1 16,4-1 1-16,-2-2 3 0,5-3 15 15,1-3 12-15,3-3-4 0,2-5-9 16,4 0-6-16,1-1 5 0,3-1 8 16,6-3 2-16,5 0-5 0,4 0-8 15,5 1-12-15,9-4 2 0,10-2-5 16,7 1 0-16,3 1-3 0,-7 2-34 16,-1 6-51-16,-9 2-25 0,-8 3-126 15,-8 2-226-15</inkml:trace>
  <inkml:trace contextRef="#ctx0" brushRef="#br0" timeOffset="8825.7">11398 2910 712 0,'0'0'30'0,"0"0"-26"0,0 0 39 0,0 0-30 0,0 0 1 15,29-5 22-15,-26 5 24 0,-1 0-10 32,0 4 4-32,-1 3 7 0,-1 4 0 15,0 4 1-15,-2 0-23 0,-2 2-21 16,2 4-10-16,-2 0-5 0,1-1-2 16,2 0 0-16,1 1 0 0,0-5 0 15,0 2 2-15,2-3-6 0,0-2-27 16,1-3-40-16,-1-4-101 0,-1-5-176 15</inkml:trace>
  <inkml:trace contextRef="#ctx0" brushRef="#br0" timeOffset="8969.61">11558 2704 938 0,'0'0'352'0,"0"0"-294"0,0 0-32 16,18-44-26-16,-14 35-22 0,-2 2-58 15,0 0-22-15,-2 1-14 0,1 2-15 16,-1-1-37-16,0 2-63 0</inkml:trace>
  <inkml:trace contextRef="#ctx0" brushRef="#br0" timeOffset="9465.14">11875 2399 768 0,'0'0'23'0,"0"0"26"15,0 0 16-15,0 0-53 0,35-13-6 16,-31 13 16-16,-2 0 16 0,1 5 1 16,-2 3-7-16,-1 6 2 0,0 6 7 15,-4 13-11-15,-2 11-15 0,-6 12-9 16,-1 9-1-16,-1 3-3 0,2-7-1 16,3-2 1-16,4-5-1 0,2-4 22 15,3-2 44-15,1-3 5 0,4-2-11 16,3-6-5-16,0-6-13 0,-1-10-26 15,2-6-6-15,0-3 3 0,0 2-10 16,4-4 20-16,0-3-10 0,4-4 4 16,-1-6-7-16,1-7-1 0,0-6-8 15,-2-8 4-15,-1-11-3 0,-3-12-2 32,-3-8-1-32,-6 5-5 0,-2 13-2 15,-4 15-3-15,-3 10-4 0,-5-4-11 16,-3 0-35-16,-7 0-17 0,-5 4 6 15,-6 2-24-15,-7 6-77 0,-3 4-18 16,8 1-28-16,11 5-73 0</inkml:trace>
  <inkml:trace contextRef="#ctx0" brushRef="#br0" timeOffset="9865.68">12171 2900 783 0,'0'0'121'0,"0"0"-76"0,0 0 35 15,34-41-68-15,-27 28-12 0,-3 0-1 16,-3 5-11-16,-1 1 8 0,0 2 4 15,-2 5 1-15,-1 4-1 0,-3 6 0 16,1 7 0-16,1 2 2 0,0 6 1 16,0 1 3-16,4 2-3 0,0-1-2 15,0 2 4-15,4-4 21 0,2 1 39 16,5-5 30-16,0-2-19 0,3-3-12 16,2-5-25-16,0-3-7 0,1-7-1 15,-1-1 7-15,0-7-6 0,1-5-15 16,0-3-11-16,-1-6-3 0,0-3 2 15,-1-10-5-15,0-11-3 0,-3-4-78 16,-2 5-34-16,-5 11-41 0,-2 4-113 16,-1 12-72-16</inkml:trace>
  <inkml:trace contextRef="#ctx0" brushRef="#br0" timeOffset="10361.89">12728 2353 685 0,'0'0'42'0,"0"0"-34"0,0 0 6 0,0 0-9 0,0 0-2 16,-16 45 2-16,10-23 15 0,1 11 15 15,2 9 6-15,0 12 15 0,1 5 5 16,1-3 4-16,1-2-6 0,-1-9-4 16,0 1-11-16,1-4 2 0,-3 0 5 15,2-4-2-15,1-2-12 0,0-1 4 16,0-7 7-16,0-7-1 0,1-6-8 16,2-3-14-16,-1 1-5 0,2-1-10 15,3-2-2-15,2 0 0 0,1-6-2 16,4 0 2-16,5-3-3 0,1-1-4 15,3-1-1-15,3-4 0 0,3-2-7 16,-2 0-24-16,1-5-29 0,-1 1-49 16,0-12-44-16,-2 5-141 0,-9-3-200 0</inkml:trace>
  <inkml:trace contextRef="#ctx0" brushRef="#br0" timeOffset="10793.63">12606 2868 1138 0,'0'0'64'16,"0"0"-26"-16,0 0 22 0,50 1-43 16,-30-3-10-16,3-2-4 0,2-1-2 15,1-2 11-15,0-3 19 0,1 1-3 16,2 0-22-16,-4-1-2 0,-1 2-3 15,1-1-1-15,-1 1-2 0,-2-2-16 16,-4 2-7-16,2 0 0 0,-3 1 11 16,-1 0 5-16,-2 1-3 0,-1 1 6 15,-3 2-9-15,-1 1-8 0,-1 1-7 16,0 0-5-16,-3 1 12 0,0 1 12 16,-2 3 7-16,1 7 1 0,-1 0 3 15,-1 7 9-15,-2 2 23 0,0 2 9 16,-6 5 4-16,3 1-4 0,-1 2 0 15,0 3 4 1,1-2-10-16,1 2-6 16,-1-4-5-16,2-1-9 0,1-1 0 15,0-4-8-15,1-2-5 0,2-3 3 16,2-2-3-16,0-4-2 0,1-5-21 16,1-5-45-16,0-2-31 0,3-12-59 15,-2 1-219-15,-1-4-197 0</inkml:trace>
  <inkml:trace contextRef="#ctx0" brushRef="#br0" timeOffset="10921.47">13153 2589 1223 0,'0'0'20'0,"0"0"5"16,0 0-13-16,0 0-12 0,0 0-124 15,0 0-133-15,24-29-135 0</inkml:trace>
  <inkml:trace contextRef="#ctx0" brushRef="#br0" timeOffset="11865.57">13394 2769 571 0,'0'0'60'0,"0"0"1"16,0 0 15-16,0 0-39 0,0 0 16 15,0 0 17-15,0 0 12 0,7-21 8 16,-6 16-2-16,0 1-12 0,0 0-30 15,1 2-12-15,-2 1-8 0,0 1-12 16,0 0-11-16,-5 0-3 0,-1 4-3 16,-2 5 1-16,-2 1 2 0,1 4 0 15,-3 4 0-15,2 0-1 0,2 3 1 16,3 4 1-16,0-1 0 0,3 2 1 16,2-3 5-16,2 2-1 0,5-3 14 15,2-1 11-15,2-4-5 0,-1 2-4 16,1-6-6-16,1-3-1 0,-1-4-5 15,0-1 9-15,2-5-4 0,-3 0 1 16,2-6-3-16,-7-2 3 0,0-4-11 16,-2-3-5-16,-3 0-8 0,-5-3-41 15,-1 0-23-15,-2-1-3 0,-2 4 8 32,1-1-1-32,-1 3-35 0,2 0-13 15,1 1-23-15,1 0 27 0,2 2 101 16,4 1 11-16,0-1 52 0,5 0 43 15,6-1-24-15,1 3-17 0,4 1 4 16,3-2-5-16,-1 1-1 0,4-2-1 16,0 2-9-16,-3-2-13 0,0 1-10 15,-2 1-4-15,1 0-1 0,-1 1 4 16,-4 1 5-16,0 3-13 0,-1 0-4 16,-2 3-2-16,-2 2-3 0,0 4-1 15,-1 3 0-15,-2 4 7 0,-2 1-4 16,-1 4 5-16,1 2 2 0,-3 1-5 15,0 0 5-15,0-1 6 0,0 3-10 16,0-3-3-16,0 2 1 0,-3-1 1 16,0-1 2-16,1-3 1 0,-3-1-1 15,2-6 4-15,-2-2 2 0,3-3-5 16,1-2 2-16,1-3 2 0,0 0 14 16,0-4 21-16,5-3-13 0,2-6-22 15,5-3-7-15,0-7-4 0,3-3 0 16,2-3-1-16,2-1-1 0,5 1-2 15,-2 0 3-15,3 1-1 0,-1 0-1 16,-2 4-1-16,0 3-7 0,-2 3 8 16,-4 5 0-16,0 4-4 0,-3 2-2 15,-2 4 2-15,0 1 3 16,-3 2-1-16,-3 3 4 0,-2 5-7 0,0 3 5 16,-2 7 1-16,-1 2 0 0,0 4 1 15,-1 1-1-15,-2 2 1 0,-1-1 2 16,1 1-2-16,2 0 0 0,-1 0 0 15,2-1-2-15,0-2-11 0,2-2-17 16,1 0-28-16,3-2-36 0,7 0-46 16,-5-6-110-16,3-5-252 0</inkml:trace>
  <inkml:trace contextRef="#ctx0" brushRef="#br0" timeOffset="12281.44">15453 2559 383 0,'2'0'1037'0,"-1"0"-958"0,1 0-72 0,1 0-6 16,-1 0-1-16,3 0-65 0,1-4-75 16,0 0-135-16,-1-2-337 0</inkml:trace>
  <inkml:trace contextRef="#ctx0" brushRef="#br0" timeOffset="12425.65">15556 2909 1440 0,'0'0'52'0,"0"0"-31"0,0 0-21 16,0 0-86-16,0 0-165 0,0 0-309 0</inkml:trace>
  <inkml:trace contextRef="#ctx0" brushRef="#br0" timeOffset="16601.61">17364 2785 538 0,'0'0'102'0,"0"0"-80"0,0 0-5 0,0 0 12 0,39-35-7 16,-27 28-2-16,0 0 16 0,-3 2 31 16,0 0 17-16,-2-1 6 0,1 0-11 15,-2 2-13-15,-1 0-4 0,-1-1-12 16,0 3-3-16,-3-2-10 0,1 1-5 16,-2-4-10-16,0 2 5 0,0-1-14 15,-3 0-3-15,-3 0 1 0,-1-1-6 16,-1 0-1-16,-4-2 1 0,-1 4-5 15,-3-1 2-15,-3 1-4 0,-4 2 2 16,-2-1 0-16,-4 4-1 0,2 0-1 16,-11 7-1-16,-3 7 1 0,-8 11 0 15,3 7 0-15,5 7 2 0,7-1-1 16,13 1-1-16,5-1 2 0,5-3 0 16,8 3-2-16,3-8 1 0,1-7 1 15,6-4-2-15,1-4 1 0,6 4 1 16,2 0 0-16,8 1 4 0,7-3-2 15,7-5-2-15,6-8 2 0,-3-4 4 16,-6-4-4-16,-13-6 1 0,-3 0-2 16,3-8 11-16,0-3 22 0,5-15 2 15,0-13-9-15,-2-21-14 0,-6-12-3 16,-6-3-2-16,-7 5-2 0,-3 12 1 16,-1 8 5-16,-2 8 6 0,3 10-8 15,-3 8-1-15,-3 9-1 0,3 7-8 16,-3 4-3-16,-2-1-1 0,3 2-21 15,-3 0-29-15,1 3-40 0,4 5-52 16,0 4-94-16,0 1-182 0</inkml:trace>
  <inkml:trace contextRef="#ctx0" brushRef="#br0" timeOffset="16920.8">17698 2832 885 0,'0'0'228'0,"0"0"-158"0,0 0-8 15,13-36-38-15,-11 24-15 0,1 4 3 16,0 1 5-16,-3 2 8 0,0 4 12 15,0 1-5-15,0 4-22 0,0 4-6 16,-4 6 7-16,0 6 6 0,0 9-1 16,0 0-11-16,-2 2 0 0,0 1 3 15,4-5-7-15,-2 4 3 0,0-2-2 16,1-1-2-16,2-3-7 0,-1-2-8 16,2-4-54-16,3-4-154 0,0-4-20 15,4-7-216-15</inkml:trace>
  <inkml:trace contextRef="#ctx0" brushRef="#br0" timeOffset="17080.7">17759 2544 1353 0,'0'0'45'0,"0"0"-29"0,0 0 9 15,0 0-25-15,-26-34-21 0,18 27-66 16,1-1-70-16,0 2-167 0,4 0-119 0</inkml:trace>
  <inkml:trace contextRef="#ctx0" brushRef="#br0" timeOffset="17625.61">18348 2855 845 0,'0'0'150'0,"0"0"-25"15,0 0 6-15,46-32-53 0,-26 22-24 16,-1 0-14-16,0 1-9 0,-2-3-6 15,-4 0 4-15,-4 2 6 0,-4-1-2 16,-5 3-13-16,-4-1-15 0,-6 3-5 16,-7 2-1-16,-7 3-1 0,-11 1-11 15,-7 7-17-15,-9 6 1 0,2 1 16 32,6 0-1-32,12-2 6 0,12-2 7 15,6-3 1-15,7 0 0 0,-2 2 0 16,3 2-1-16,2 2 0 0,3-1 0 15,8 0 1-15,2 0 0 0,7 2 0 16,2-3 1-16,3-1-1 0,0 2 1 16,3-3 0-16,-1 3 0 0,-1-3 0 15,0 3-1-15,-1-1 0 0,0 2 3 16,-6 1 0-16,0 1 7 0,-3-1-1 16,-5 0 2-16,-4-1-2 0,-3 1 2 15,-2-1 2-15,-6-1 2 0,-7-1 8 16,-3 1-10-16,-3 0-7 0,-7-2 5 15,-8-2-10-15,-9 2-1 0,-8-2 1 16,-1-2-1-16,2-4-35 0,9-2-33 16,7-1-24-16,7-3-23 0,3-4-92 15,9 2-163-15,5-1-294 0</inkml:trace>
  <inkml:trace contextRef="#ctx0" brushRef="#br0" timeOffset="18153.66">18656 2283 913 0,'0'0'51'0,"0"0"-19"0,0 0 29 0,15-31-27 0,-11 24-3 0,1 3-7 0,-4 4-12 15,3 1-10-15,-3 8 3 0,2 5 23 16,0 12 16-16,-1 11-14 0,-2 16-4 15,2 5-12-15,-2 1 2 0,0 0-4 16,0-6-3-16,0 4-5 0,0-3 8 16,0 0-2-16,-2-4 18 0,0-5 4 15,-1 1 6-15,3-5 1 0,-1-3-11 16,1-6 0-16,0-10-4 0,0-5-6 31,0-5-9-31,1 3-5 0,3-2 0 16,-1 1-1-16,3-3-1 0,0-4 0 15,2-4 4-15,2-1 0 0,3-2-1 16,2-1-1-16,1-3-4 0,4-2 1 16,-1-1-2-16,2-4-19 0,1 2-17 15,0-1-14-15,0-2-12 0,-1-1-14 16,1 0-18-16,3-4-54 0,-5 0-139 16,-4 3-134-16</inkml:trace>
  <inkml:trace contextRef="#ctx0" brushRef="#br0" timeOffset="18409.59">18655 2846 865 0,'0'0'164'0,"0"0"-75"0,0 0 2 0,38-14-7 16,-16 7-24-16,11-1-11 0,10 0 3 16,13-3-12-16,1-2-4 0,-2 4-13 15,-8 2-14-15,-8 2-7 0,-1 3-2 16,-4-3-6-16,-7 3-28 0,-4 0-57 16,4-3-73-16,-7 5-214 0,-3-4-355 0</inkml:trace>
  <inkml:trace contextRef="#ctx0" brushRef="#br0" timeOffset="19181.56">19133 2827 642 0,'0'0'69'0,"0"0"-27"0,0 0 4 0,41-29 6 0,-25 22-9 16,0-2-14-16,-2 2 1 0,3 1 1 16,-2 1 10-16,2 3 6 0,-3 0-3 15,1 2-13-15,0 0-11 0,0 0-8 16,0 2-8-16,0 5-1 0,0 0-2 16,0 6-1-16,0 0 1 0,1 4 0 15,-1 3-2-15,1 3 1 0,-2 3 0 16,-1 2 0-16,-3-1 2 0,-2-1-2 15,-1 0-3-15,-6 0 2 0,-1-3 1 16,-4-1-2-16,-5-2 2 0,-1-3 1 16,-5-2 0-16,1-3 0 0,-3-4 3 15,0-2 1-15,0-4 4 0,2-2-4 16,0 0 10-16,3-5 15 0,-1-2 1 16,5-2-5-16,1-4-8 0,0 0-7 15,6-2-3-15,1-3 4 0,0 0 9 16,7-2 9-16,3 1-3 0,4 1 4 15,3-2-3-15,7 1-1 0,3 3 5 16,9-4-3-16,10-1-7 0,10-1-4 16,4 0-1-16,-5 4-9 0,-4 5-4 15,-5 2-3-15,-7 1-1 0,-3 1-2 16,-1 0-10-16,-10 3-23 0,-4 0-5 16,-4 4-18-16,-5-1-38 0,7 1-50 15,-3 0-94-15,-2 2-224 0</inkml:trace>
  <inkml:trace contextRef="#ctx0" brushRef="#br0" timeOffset="19668.45">19942 3131 1219 0,'0'0'285'0,"0"0"-233"0,0 0-52 0,0 0-3 0,0-1-9 16,0-2-28-16,-2 1-28 0,2-2-16 16,-4 0-23-16,4-2-51 0,-1 0-133 15,0-1-312-15</inkml:trace>
  <inkml:trace contextRef="#ctx0" brushRef="#br0" timeOffset="20189.61">20868 2859 1059 0,'0'0'88'0,"0"0"-43"0,0 0 6 16,0 0-22-16,23-42-14 0,-21 30-6 16,-2 2-9-16,0-2 3 0,0 0-2 15,-4 1-1-15,-1 0 0 0,-3 3-1 16,-1 1-1-16,-5 1 0 0,0 5 1 16,-4 1-6-16,-2 1-42 0,-2 7 5 15,-1 4 10-15,-1 4 3 0,1 4 22 16,3 6 9-16,2 3 0 0,2 6 0 15,7 8 0-15,8 6-3 0,3-6 1 16,12-7 2-16,1-11 7 0,1-10 6 16,4 0 4-16,7 2-6 0,12 0 0 15,8-3-3-15,1-6-5 0,-5-8 6 16,-10-5-2-16,-9-3 7 0,-7-1-3 16,-2-1-7-16,0-8 2 0,-2-4-6 15,-1-11-2-15,-11-16-92 0,-1 7-167 16,-7 3-108-16</inkml:trace>
  <inkml:trace contextRef="#ctx0" brushRef="#br0" timeOffset="20685.34">21505 2575 946 0,'0'0'74'0,"0"0"-2"0,0 0-21 16,37-40-43-16,-28 27-3 0,-2 0 0 16,-2-1-4-16,-1 1-1 0,-3 1 17 15,-1 1 26-15,-1 0-9 0,-4 2-23 16,-2 2-6-16,-4 2 3 0,-3 3-7 16,-2 2-1-16,-2 1 0 0,-2 5 1 31,0 7 1-31,0 4-1 0,0 9 0 15,-3 9 9-15,-1 12 7 0,-1 11 2 16,2 8-9-16,5-3-3 0,1-1-2 16,6-6-4-16,3 4-1 0,0-1 4 15,4-2-3-15,2-1 2 0,2-1-1 16,0-1 1-16,0-4-2 0,1 0-1 16,-1-10-2-16,-1-3-34 0,-1-11-22 15,0-6-1-15,-1-1-127 0,2 5 84 16,-1-4-160-16,0-4 4 0</inkml:trace>
  <inkml:trace contextRef="#ctx0" brushRef="#br0" timeOffset="20924.68">21213 2973 1259 0,'0'0'178'0,"0"0"-118"16,32-24-54-16,-10 12 0 0,3 2-5 16,11 0-1-16,7 2 0 0,12 2 0 15,4 3 2-15,-4 3 1 16,0 0 6-16,-6 0-3 0,-3 2-3 0,0-1-3 16,-8-1-4-16,-1 4-53 15,-5-1-65-15,-4-3-57 0,-7 2-182 0,-7-2-306 0</inkml:trace>
  <inkml:trace contextRef="#ctx0" brushRef="#br0" timeOffset="24245.52">23866 2755 450 0,'0'0'32'0,"0"0"-26"0,0 0 4 0,0 0 17 0,0 0 0 16,0 0 19-16,3-23 27 0,-3 19 28 15,0 2-16-15,0-2-5 0,1 1-14 16,-1-2-9-16,0 3-10 0,0-1-8 16,0 1-7-16,0 1-12 0,0 0 0 15,0 0 3-15,0 0-4 16,-4 1-17-16,-2 1 0 0,-5 4-3 0,-4 5 2 16,-4 3-1-16,-2 4 1 0,-2 4 1 15,0 4-2-15,2-1 0 0,4 2 5 16,1-2-2-16,6 2-2 0,2-3 1 15,5-2 5-15,3 0 2 0,1-3 2 16,8-2 13-16,5-4 8 0,6-2 4 16,4-5-5-16,11-3 0 0,8-3-19 15,7-12-6-15,-1-2 0 0,-13-2 1 16,-11-1 1-16,-14 3 18 0,-2-2 3 16,-3-5-2-16,-1-3-15 0,-4-6-5 15,-3 1-7-15,-10 4-3 0,-3 2-4 16,-5 3-13-16,-4 4-16 0,-10 4-11 15,-5 2-5-15,2 7-6 0,5 1-5 16,7 3-24-16,6 3-57 0,2 4-66 31,2 1-50-31,7-1-54 0</inkml:trace>
  <inkml:trace contextRef="#ctx0" brushRef="#br0" timeOffset="24837.5">24107 2899 746 0,'0'0'141'0,"0"0"-50"0,0 0 47 0,-3-44-47 16,3 31-48-16,8-2-15 0,2 1-4 15,4 0-8-15,1 3-8 0,3-2 1 16,-1 0-2-16,2 4 5 0,0 0 3 16,-3 3-4-16,3 2-9 0,-5 3-1 15,0 1 0-15,-2 5-1 0,-3 5 0 16,0 2-6-16,-2 4 4 0,-3 4 1 16,-1 1 1-16,-2 3 2 0,-1 2-2 15,0 2 3-15,0 0 1 0,-2-1 0 16,0-3-2-16,2 0 0 0,0-5 0 15,0-2 2-15,0-5 7 0,0-3 4 16,0-3 4-16,2-5 1 0,0-1 21 16,2-1 13-16,2-7-26 0,3-3-19 15,0-4 0-15,1-5-6 0,2-1 0 16,1-3-3-16,0-1 4 0,2-2-4 16,2 5 1-16,0-3-2 0,1 2 1 15,1 2 0-15,2 0 0 0,-1 1-2 16,-1 5 1-16,-1 1 1 0,-4 3-4 15,1 1 3-15,-5 2-3 16,0 2 0-16,-1 4-4 0,-3 0 1 0,-2 2 2 16,-1 6-1-16,-1 5-4 0,-2 6 7 15,0 3 3-15,-4 5 0 0,0 0 1 16,-1 5-2-16,2-2 1 0,1 1 0 16,1 0 0-16,1-2-6 0,0-1-12 15,3-2 1-15,1-3-27 0,2-1-25 16,1-6-25-16,2-2-49 0,7-4-78 15,-1-6-84-15,-2-2-150 0</inkml:trace>
  <inkml:trace contextRef="#ctx0" brushRef="#br0" timeOffset="25253.01">25009 2909 727 0,'0'0'173'0,"0"0"-70"0,0 0 38 0,0 0-72 16,22-23-25-16,-15 19-12 0,-1 0-13 16,2 0-12-16,1 0 0 0,1 2-1 15,4 0 5-15,0 0 2 0,5-2-5 16,0 3 1-16,2-3-1 0,2-1-1 16,-1-1 10-16,0-3 5 0,-1 1 0 15,-3 0-1-15,1-2 0 0,-5-1-8 16,0 0-1-16,-3-5-4 0,-3 1-4 15,-3 0-4-15,-5-1-2 0,-2 1-2 16,-7 3-8-16,-5 2 2 0,-7 6 10 16,-4 4-2-16,-2 2 0 0,-2 10 1 15,-8 6 0-15,7 1 1 0,-1 6-1 16,2-1 1-16,9 1 0 0,0 5 1 16,4-2 14-16,4 1 18 0,5-2 2 15,6-1-2-15,1-3-12 0,5-2-5 16,4-6-4-16,3-2-7 0,2-4 3 15,4-3 0-15,2-1-5 0,5-4 0 16,2-1-2-16,7-1-1 0,8-5 0 16,5-1-32-16,3-2-43 0,-3-3-37 15,-13 3-76-15,-10 0-256 0</inkml:trace>
  <inkml:trace contextRef="#ctx0" brushRef="#br0" timeOffset="25925.58">26983 2678 696 0,'2'-5'76'0,"1"0"-58"0,1-3 49 0,1 1-15 0,0 0-21 0,-1 0-2 16,0 4 20-16,-1 0-5 0,1 3-18 16,-1 1-18-16,0 6-8 0,1 7 0 15,-1 5 1-15,-2 7 14 0,1 2 3 16,1 4-8-16,1 3-4 0,4 2-1 16,4-3-3-16,-1-2 7 0,5-5 1 15,-2-3 15-15,5-1 17 0,0-3-5 16,2-5-6-16,1-3 1 0,-1-6-2 15,2-3 7-15,0-3 7 0,0-6-11 16,-2-3-1-16,2-6 3 0,-3-5-2 16,-2-7-12-16,1-8-4 0,1-12-8 15,1-10-8-15,-1 0-1 0,-3 7-7 16,-4 14-18-16,-5 16-4 0,-2 6-16 16,-2 6-15-16,2-3-29 0,3 2-70 15,0 1-120-15,-1 1-128 0</inkml:trace>
  <inkml:trace contextRef="#ctx0" brushRef="#br0" timeOffset="26549.57">27883 2771 762 0,'0'0'105'0,"0"0"-46"0,0 0 65 16,0 0-49-16,36-43-50 0,-27 33 3 15,1-2 6-15,-1 2 11 0,0-1-1 16,-1 2 3-16,-3-1-1 0,-2 1-7 16,-2 3-2-16,-1-1-10 0,-1 1-21 15,-7 3-4-15,-1 2-2 0,-7 1-3 16,-3 3 0-16,-5 8 2 0,-3 0 1 15,0 7-1-15,-1 3 0 0,1 1 1 32,3 4 1-32,2-2-1 0,2 4 0 15,5-2 1-15,3 0-1 0,5-1 0 16,4-1 0-16,3-3 3 0,2-3-1 16,4-4 7-16,5 0 4 0,0-6 0 15,2-2 5-15,3-1-4 0,-1-4 6 16,1-1 2-16,-1-1-11 0,0-6-1 15,1-2-8-15,-1-3 2 0,0-3-4 16,1-4-2-16,-2-2-17 0,2-1 7 16,-3 1 8-16,1 0 0 0,-3 1 3 15,-2 1 0-15,1 5-2 0,-5 4 1 16,-2 3 0-16,-1 3-1 0,-2 3-11 16,-2 1 0-16,-2 5-7 0,-2 2 7 15,-2 6 14-15,0 1-1 0,0 2-2 16,3 1 3-16,0 1-1 0,3-1 3 15,2 1 0-15,0-3 8 0,6 3 11 16,2-4 0-16,5-4-6 0,3 1-8 16,3-4 0-16,2-4 1 0,2-3-6 15,0 0 0-15,3-5-2 0,0-1-11 16,0-1-33-16,2-2-25 0,-1 1-33 16,6-5-58-16,-5 4-156 0,-5-1-148 15</inkml:trace>
  <inkml:trace contextRef="#ctx0" brushRef="#br0" timeOffset="27026.65">28329 2757 900 0,'0'0'61'0,"0"0"-10"0,0 0 5 0,25-37-50 15,-15 24 1-15,2 2-5 0,2 0 0 16,-1 1 10-16,3 1 0 0,-3 2 17 16,0 3 9-16,0 0 0 0,0 3-17 15,1 1-12-15,-1 5-8 0,0 3 0 16,-1 2 3-16,-2 4-2 0,1 4 3 16,-3-1-3-16,-2 5-1 0,1 1 9 15,-1 0 5-15,0 1 2 0,-1 3 0 16,-1-1-5-16,1 2-4 0,-3-2-5 15,-1-1 0-15,-1 0-2 0,-1-3 0 16,-6-2 0-16,1-3 0 16,-6-2-1-16,-1-4 2 0,0-3-2 0,-3-2 0 15,2-1 1-15,0-4 2 0,3-1-3 16,1-3 0-16,3-4 6 0,2-4-1 16,3-2 0-16,2-7 9 0,2-2-4 15,6-1 3-15,4-3 1 0,4-1 12 16,5 3 2-16,5-2-2 0,10 2-8 15,11-1-10 1,6 1-3-16,1 4-4 16,-6 2-2-16,-14 6-28 0,-11 5-43 15,-6 1-10-15,1 2-38 0,9 2-117 16,-3 0-72-16,0 0-91 0</inkml:trace>
  <inkml:trace contextRef="#ctx0" brushRef="#br0" timeOffset="27281.38">29117 2754 870 0,'0'0'204'0,"0"0"-155"0,0 0 2 0,0 0-34 0,0 0-15 0,21-38-2 15,-18 35 3-15,-1 0-1 16,-1 3 1-16,1 2-1 0,-2 4 1 15,1 3 17-15,-1 4 24 0,0 2 2 16,-4 0-14-16,-1 5-11 0,0 0-13 16,-2 2-3-16,2 3 1 0,0 0-4 15,3 1-1-15,2 0 1 0,0-3-2 16,0-2-3-16,0-1-33 0,1-9-84 16,1-1 8-16,1-6-199 0,-1-2-67 0</inkml:trace>
  <inkml:trace contextRef="#ctx0" brushRef="#br0" timeOffset="27425.66">29270 2616 926 0,'0'0'205'0,"0"0"-91"0,16-46-3 16,-10 29-107-16,-1 2-4 0,-1 3-76 16,0 2-128-16,-4-1-93 0,0 2-56 0</inkml:trace>
  <inkml:trace contextRef="#ctx0" brushRef="#br0" timeOffset="28159.76">29613 2768 755 0,'0'0'70'0,"0"0"6"16,0 0 25-1,0 0-46-15,36-12-13 16,-28 6 26-16,-1 2-6 0,-2-2-2 0,4-1-7 16,-5 0-6-16,0 1-13 0,0-1-6 15,-2 1-13-15,0 4-11 16,-2-3-4-16,-5 4-1 0,-2 1 0 16,-6 0-2-16,-3 2 1 0,-5 4 0 0,-5 7-1 0,-8 7 3 0,3 0-2 15,-1 3 2-15,0 3-2 0,7-1-3 16,-2 3-37-16,6 4 25 0,3-4 7 31,3 0 10-31,5-4 0 0,5 2 1 16,2-5 0-16,3-2 8 0,6-4 0 15,5-6 1-15,2-1 0 0,4-3 0 16,0-4-5-16,4-1 2 0,1-3-3 16,-3-6 13-16,3-2 3 0,1-3-7 15,-2-4-10-15,1 0-2 0,-1-4 0 16,0 2 0-16,-1-1-1 0,-1 0 1 15,-3 2-1-15,-1 3 0 0,-2-1-1 16,0 3-1-16,-4 4-4 0,-1 0-1 16,-3 5 3-16,-2 2-1 0,-1 3 3 15,-2 3-16-15,-6 6 8 0,0 4 8 16,-2 2 2-16,-2 4 1 0,0 0 0 16,2 1 0-16,2 1 12 0,-3 0 5 15,5-1 1-15,3 0 12 0,1-2 0 16,0 0-1-16,3-5-6 0,6 0-7 15,2-4-5-15,4-2-1 0,3-2-2 16,3-4-4-16,4-1-3 0,1 0 0 16,1-7-2-16,1 1-1 0,0-2-24 15,-1-5-37-15,-2 0-39 0,1-4-21 16,4-15-100-16,-6 4-158 0,-5 4-77 0</inkml:trace>
  <inkml:trace contextRef="#ctx0" brushRef="#br0" timeOffset="28639.1">30169 2349 541 0,'0'0'200'0,"0"0"-175"0,0 0 84 0,18-29-45 15,-15 24-43-15,-1 3 1 0,-1 2 2 16,1 0 1-16,-2 1-7 0,0 8-7 16,-3 5 33-16,-2 5 25 0,-5 8-20 15,-2 10-19-15,-4 15-15 0,-6 9-10 32,-3 7 1-32,2-5-3 0,1-6 8 15,5-7 20-15,2-1 16 0,1-2-2 16,6-4 2-16,4-2-3 0,4-5-6 15,1-7-14-15,3-9-1 0,2-5-6 16,3-3-2-16,1 0 9 0,3-3 7 16,5-1-4-16,3-4-7 0,4-4-14 15,-3-5-4-15,3-6 1 0,1-5 0 16,-3-2 0-16,0-7-3 0,-1-1 2 16,-2-3-1-16,-2 1-1 0,-4 0-1 15,-5 4-5-15,-4 0-9 0,-5 2 5 16,-1 2-16-16,-7 3-5 0,-4 2 7 15,-6 3 13-15,-3 5-5 0,-1 4 8 16,-5 0-9-16,-1 3-29 0,1 0-19 16,0 6-9-16,2 1-27 0,0 1-48 15,-1 9-34-15,5-2-110 0,4-4-163 16</inkml:trace>
  <inkml:trace contextRef="#ctx0" brushRef="#br0" timeOffset="29024.45">30555 2363 960 0,'0'0'110'0,"0"0"-69"0,27-37 65 0,-18 25-80 0,2 0-23 16,-3 4 2-16,-3 1 2 0,-2 3-4 15,0 3 20-15,0 1 3 0,-2 5-14 16,0 7-6-16,-1 4 12 0,-1 7 17 16,-4 10-4-16,-5 12-13 0,-6 8-11 15,2 3-1-15,-3-3-3 0,2-3 0 16,1-4-1-16,2 1-1 0,-1 0 4 15,2-3 4-15,3-3-3 0,2-1-2 16,2-6-4-16,3-2-1 0,1-8-22 16,0-7-25-16,3-8-7 0,0-4-2 15,10 0-35-15,-1-4-120 0,1-1-157 0</inkml:trace>
  <inkml:trace contextRef="#ctx0" brushRef="#br0" timeOffset="29441.58">30793 2726 816 0,'0'0'148'0,"0"0"-107"0,0 0 52 16,0 0-63-16,0 0-27 0,0 0 2 16,38-20 12-16,-28 20 28 0,1 0 16 15,2 1-17-15,2 4-2 0,0 0-19 16,3 0-13-16,-2 1 1 0,5 1-2 15,-2 1-9-15,1-2 3 0,1 0 0 16,2-4-2-16,-3 1 0 0,0-3 0 16,-1 0 5-16,-5 0 2 0,2-1 0 15,-5-5-7-15,-1-1 5 0,-4-4-5 16,-2 1-1-16,-4-2-1 0,-5-1-6 16,-7 1 7-16,-5 1-12 0,-2 2 12 15,-6 4-2-15,-1 2 0 0,-2 3 2 16,-7 11 1-16,-6 5 7 0,5 4 4 15,5 0 17-15,6 1 15 0,8-5 6 16,3 3 1-16,-3 3-12 0,7 0-7 16,3-1-8-16,4-3-13 0,3-2-1 15,5-2-7-15,3-4 1 0,5-2 3 16,6-4-3-16,4 0 0 0,6-3-4 16,1 0 0-16,6-1-22 0,7 0-20 15,4-6-35-15,-2-2-72 0,-10 0-115 16,-9 1-502-16</inkml:trace>
  <inkml:trace contextRef="#ctx0" brushRef="#br0" timeOffset="30905.34">15308 4567 378 0,'0'0'136'0,"0"0"-33"0,0 0-1 0,0 0 13 15,0 0-12-15,0 0-22 0,35-17-2 16,-25 13-16-16,0 0-6 0,-2-1-1 16,2 2-1-16,-1 0-3 0,1-2-10 15,-2-1-9-15,-1 0-2 0,1-2-8 16,-3-1 1-16,0-3-4 0,-4 0-4 16,-1-1-8-16,-3-2-3 0,-5 2-2 15,-4 0 2-15,-6 2-4 0,-4 2 1 16,-9 4-2-16,-9 5 0 0,-12 5 0 15,0 10-2-15,3 6-1 0,5 5 2 16,7 2-1-16,6 2 2 0,2 0-3 16,10-3-17-16,5-6-1 0,6-5 2 15,3-2 4-15,2 2 6 0,0 1 6 16,3-2 2-16,3-1 1 0,5-3 0 16,3-2 6-16,5-5-5 0,2-3 2 15,5-1 3-15,-1-3-2 0,2-5-1 16,-2 0 7-16,3-5 8 0,-1 0-6 15,-2 0-8-15,-1-3 1 0,1 5-5 16,-2-1 0-16,-4 2 1 0,-2 2-1 16,-1 2 0-16,-5 4 1 0,1 2-1 15,-1 1 0-15,-1 10 1 0,1 4 4 16,1 7-1-16,2 15 2 0,-1 14 7 16,2 10-5-16,-1 6-5 0,-1-3 0 15,-1-7-3-15,-6-4 0 0,2-1 4 16,-5 0-1-16,0-2-2 0,-5-5 0 31,-1-4-1-31,-3-4 3 0,-1-7-3 16,-1-8 0-16,0-8 1 0,0-5-1 15,-5 4 1-15,-1-5 0 0,-7 2 2 16,2-7 3-16,1-3-1 0,-1-1 24 16,2-10-1-16,2-1-4 0,3-6-12 15,2-6-8-15,5-9 1 0,2-14-1 16,6-8 0-16,9-3 1 0,7 3 2 15,9 6-1-15,5 9 9 0,5 3-2 16,3 4 2-16,3 4-7 0,3 2-3 16,2 3-4-16,-5 2-1 0,2 1-2 15,-1 3-26-15,-2-2-50 0,1 4-2 16,-3 2-42-16,0-1-83 0,-10 8-113 16,-7-3-142-16</inkml:trace>
  <inkml:trace contextRef="#ctx0" brushRef="#br0" timeOffset="31161.19">15866 4657 982 0,'0'0'105'0,"0"0"-75"0,12-22 35 15,-5 12-33-15,-1 1-27 0,-1 0 1 16,-2 4-6-16,0-2 17 0,0 5 19 15,0 2-11-15,-1 5-15 0,-2 6 1 16,0 4 10-16,0 4 8 0,-5 5 0 16,-1 0-21-16,0 1-3 0,-1 1-5 15,-1-2 0-15,1-4-34 0,2 1-23 16,3-6-34-16,2-1-59 0,0-3-100 16,0-6-146-16</inkml:trace>
  <inkml:trace contextRef="#ctx0" brushRef="#br0" timeOffset="31305.35">15931 4447 1326 0,'0'0'129'0,"0"0"-97"16,-10-42-5-16,5 24-27 0,2 3-59 16,-2 0-48-16,1 3-51 0,4 2-189 15,-2 3 118-15,2 3-6 0</inkml:trace>
  <inkml:trace contextRef="#ctx0" brushRef="#br0" timeOffset="31706.14">16119 4532 697 0,'0'0'103'0,"0"0"-19"0,0 0 10 15,0 0-69-15,0 0-23 0,0 0-2 16,0 0-12-16,0 0 2 0,22 13 10 16,-19 11 3-16,0 10-3 0,5 7 3 15,1 7-3-15,4-5 0 0,-1-10 1 16,0-10 1-16,-1-7-1 0,6 1 32 15,2 1 24-15,2-2 20 0,1-4-13 16,-2-5-3-16,-2-3-11 0,2-4 13 16,-4-3 7-16,-2-4-12 0,2-4-21 15,-2-3-17-15,-4-5-3 0,2-3 2 16,-4-11 0-16,0-9-12 0,0-7-6 16,1-2-2-16,1 5-21 0,-2 8-13 15,-3 14-8-15,2 7-22 0,0 4-20 16,4 1-45-16,-1 1-134 0,2 1-190 15</inkml:trace>
  <inkml:trace contextRef="#ctx0" brushRef="#br0" timeOffset="32537.36">16631 4648 609 0,'0'0'166'0,"0"0"-81"16,0 0 36-16,44 0-73 0,-27-1-35 0,2-6-7 16,-3 3 2-16,3 0 14 0,-3-3 12 15,1 3 16-15,-1-1 4 0,1 0 9 16,-4-1-17-16,1-2-4 0,-3 2-5 16,-1 1-16-16,-1 0-1 0,-1 0-10 15,-2-2-4-15,-1 1-2 0,1-3 6 16,-6 0-8-16,0-1-2 0,0 0-2 15,-6 1 1-15,1 1 1 0,-3 2-1 16,0-1 0-16,-6 4-3 0,3 1-3 16,-3 2-2-16,1 2-4 0,-1 5 3 15,-2 5 6-15,2 4-5 0,0 4-3 16,1 2 0-16,-1 0 7 0,3 3 3 16,3-1 2-16,0 3-1 0,5-2 1 31,3 0 0-31,0 0 0 0,5-3 1 15,2-1-1-15,3-3 2 0,0-3 1 16,2-3-2-16,-1 0 2 0,-1-7 1 16,2 1 1-16,1-4 10 0,-1-2 19 15,1 0 5-15,-1-6-1 0,0-1-17 16,1-3-11-16,2-2-7 0,-3-2-1 16,3-3 0-16,-4-2-2 0,2-2 0 15,1-1 0-15,-1-2 2 0,4 0-2 16,-6 1-6-16,3 1-6 0,-1 2 5 15,-5 6 3-15,1 1 0 0,-2 5-4 16,-1 2-11-16,1 1-3 0,-4 3 0 16,0 2-5-16,1 1-8 0,0 6 16 15,-3 1 11-15,-1 7 5 0,0 1 0 16,0 5-2-16,0 3 5 0,0 2 0 16,-3 0 2-16,1 1-2 0,-2-1 4 15,4 0-3-15,0-4 3 0,0-3 8 16,0-2 5-16,2-4-5 0,4-6 2 15,-3-3 0-15,2-2-1 0,1-2 6 16,2-3 5-16,1-6-9 0,1 0-3 16,1-4-5-16,1-4-6 0,1-1 1 15,4-5-1-15,1-1 1 0,-1-3-2 16,4-8 0-16,-4 4 0 0,2 1 2 16,0 1-2-16,-3 6 0 0,0 0 1 15,0 1-1-15,-2 7-2 0,-2 3 1 16,-4 4-4-16,2 4 0 0,-1 4 4 15,-2 1-3-15,2 8 0 0,-4 3 0 16,4 3 1-16,-4 5-1 0,-2 1 4 16,0 3 0-16,-3 0 2 0,0 2-3 15,0-1 1-15,0 2-4 0,0-2-49 16,0-2-27-16,5-2-47 0,-2 6-78 16,1-7-116-16,-1-6-257 0</inkml:trace>
  <inkml:trace contextRef="#ctx0" brushRef="#br0" timeOffset="33177.48">18864 4023 949 0,'1'0'79'0,"-1"0"-64"0,1 0-2 0,-1 6-13 0,0 1-2 15,3 5-3-15,-3 4 5 0,0 11-5 16,-1 10 5-16,-3 11 2 0,-3 3 4 16,-1-1 16-16,-2-4 13 0,-1-5-1 15,-1 1-3-15,0-1-2 0,-2-2-5 16,3-2-5-16,1-6 7 0,3-6-8 16,2-8-1-16,2-2 1 0,1 3 9 15,1 0-12-15,1-1 1 0,0 0-4 16,5-5-1-16,4-2-4 0,5-2 9 15,2-1 6-15,5-2-1 0,5-5-1 16,5 0-3-16,0-5-7 0,2 1-4 16,7-1-3-16,2-2-1 0,6-3-2 15,1-1 0-15,-6 2 0 0,-12 1-8 16,-9 4-20-16,-7 0-9 0,-1 0-21 16,-1-2-23-16,1-3-32 0,-2-1-79 15,-5 3-128-15,-3 0-192 0</inkml:trace>
  <inkml:trace contextRef="#ctx0" brushRef="#br0" timeOffset="33385.66">18748 4532 1116 0,'0'0'130'15,"0"0"-73"-15,0 0 29 0,0 0-48 16,0 0-34-16,42-32-4 0,-12 21 0 15,12-3 3-15,11-2-3 0,3-1 1 16,0 0 2-16,-8 1-3 0,-2 1-37 16,-7 0-36-16,4-3-40 0,-15 6-94 15,-7 2-162-15</inkml:trace>
  <inkml:trace contextRef="#ctx0" brushRef="#br0" timeOffset="33913.08">19300 4137 974 0,'0'0'103'0,"0"0"-56"0,0 0-3 15,0 0-39-15,0 0-4 0,0 0-1 16,22 37 0-16,-17-13 2 0,-2 10 20 15,-1 10-4-15,2 10 3 0,0 3 9 16,0-1-6-16,2-6-3 0,-1-4 1 16,1-3 13-16,-2 0 5 0,0-7-6 15,-3-5-14-15,3-7-14 0,-3-9 3 16,3 0-3-16,0-2 7 0,3 0-1 16,-1-3-5-16,1-3-1 0,1-3 7 15,2-4 14-15,1-4 7 0,0-4-8 16,3-3-16-16,1-3-7 0,0-5 1 15,4-1-3-15,0-4-1 0,3-2 0 16,0-4 0-16,5-5-1 16,5-8 0-16,-4 5 0 0,-2 6 2 0,-4 7-2 15,-5 9 2-15,3-3-1 0,2-1 0 16,-3 4-1-16,-2 3 0 0,-4 4 0 16,-2 2 0-16,-2 6-2 0,-4 1 1 15,-1 5-6-15,-2 8-1 0,-2 5 9 16,-2 5 0-16,-2 4 4 0,-2 3 1 15,-1-1-1-15,-1 8 0 0,4-4-1 16,-1-2-1-16,3-1 1 0,0-5-3 16,2 1 0-16,0-2 1 0,4-2-1 15,1-3-18-15,2-4-38 0,2-6-72 16,7-2-67-16,-1-4-189 0,-2-3-342 16</inkml:trace>
  <inkml:trace contextRef="#ctx0" brushRef="#br0" timeOffset="34329.37">20133 4666 627 0,'0'0'357'0,"0"0"-272"0,0 0 27 16,0 0-39-16,40-29-55 0,-25 24-4 15,1-2-6-15,2 3 16 0,1 1 13 31,2-4 11-31,1 1-8 0,-1-2-5 16,2-2-11-16,0 0-17 0,1-1-3 16,-2-6 0-16,-1-1-3 0,-2-2 1 15,-1-4 0-15,-5 0-4 0,-3 1-2 16,-5 0-3-16,-5 4 1 0,-2 1-6 16,-8 4-14-16,-5 1-7 0,-4 5 2 15,-5 5 10-15,-3 3 15 0,-3 3 5 16,0 11 0-16,0 4 1 0,-4 8-1 15,4 3 2-15,3 2 8 0,-2 8 15 16,14-10 11-16,-3 6 10 0,7-3 0 0,3-6 2 16,6 3-9-16,2-3-14 15,2-5-2-15,6-4-3 0,2-4-7 16,2-2-3-16,4-6-2 0,5-1-1 16,2-2-5-16,5-2 3 0,5 0-4 15,12 0-3-15,6-8-24 0,3-2-24 16,-4-1-35-16,-6-2-54 0,-1 2-43 15,-13 1-179-15,-5 2-215 0</inkml:trace>
  <inkml:trace contextRef="#ctx0" brushRef="#br0" timeOffset="35001.55">21990 4245 661 0,'2'-4'169'0,"1"0"-96"0,1-1 30 0,0 0-41 0,3-1-37 16,-1-1-1-16,0 2 8 0,0 0 8 15,-1 0 0-15,1 2 1 0,-1 2-9 16,-2-1-4-16,2 2-6 0,0 2-6 16,-1 5-4-16,0 5-1 0,1 6 0 15,-2 6 5-15,2 9-2 0,1 9-7 16,2 6-1-16,1 0-3 0,1-11-2 15,-1-8 0-15,0-9-1 0,-1-2 5 16,4 1-4-16,3 1 11 0,1 1 9 16,1-3 6-16,0-4 2 0,1-5-2 15,-2-2 14-15,1-6 2 0,-1-1-3 16,1-6-4-16,1-4-3 0,-2-3-2 16,0-5-11-16,-1-2-10 0,-1-7 0 15,1-9 1-15,3-11-5 0,0-9-6 16,1 1 0-16,-5 12-5 0,-2 15-19 15,-5 11-4-15,1 5-3 0,-1-2-15 16,3 1-21-16,1-1-35 0,0 5-51 16,8-1-72-16,-2 5-170 0,-1 2-183 15</inkml:trace>
  <inkml:trace contextRef="#ctx0" brushRef="#br0" timeOffset="35641.55">22886 4294 754 0,'0'0'86'0,"0"0"-19"0,0 0 54 16,0 0-53-16,0 0-11 0,38-13 1 16,-30 8-3-16,0 0-11 0,-2 0 8 15,0 0 3-15,-1 0 6 0,0 1-4 16,-2 0-16-16,-3 1-11 0,0-1-9 15,0 1-7-15,-5 1-10 0,-4 1-4 16,-3 1-1-16,-5 2 0 0,-3 4 0 16,-5 3 1-16,-2 2-3 0,-3 3 3 15,-1 0 0-15,0 3-3 0,0 2-4 16,0-1-1-16,5 3-5 0,1-2 7 16,6-1-1-16,3 1 1 0,4-3 6 15,3 1-1-15,5 0 1 0,4-2 0 16,3 2 1-16,6-3 2 0,3-1 5 15,4-1 3-15,1-2-2 0,3-6-3 16,1 1-3-16,-2-4 3 0,2-1 3 16,-2 0 15-16,1-3 0 0,-1-3-2 15,0-2-6-15,2-2-12 0,-2-1-1 32,0-3 0-32,0-4-2 0,-2-2 0 15,1-1 0-15,-2-1 0 0,-3 2-1 16,0 1 0-16,-1 2 0 0,-2 2 0 15,-3 1-2-15,0 4 2 0,-3 3-11 16,-2 2-5-16,-2 1 0 0,-1 4 0 16,-4 3 3-16,-2 4 6 0,-1 4 4 15,-1 5 2-15,0 1 2 0,1 2-1 16,1 2 0-16,1-2 1 0,1 1-2 16,0-3 2-16,2-1-1 0,2-2 4 15,1-2 0-15,1 0 8 0,7-4 1 16,1 1 0-16,6-2-3 0,5-1-1 15,6-2-4-15,7-1-4 0,6-3 0 16,-2 0-1-16,-6-1-1 0,-3-4-10 16,-6 0-25-16,2-4-14 0,3-2-37 15,-2 1-47-15,3-11-66 0,-5 4-164 16,-4-1-275-16</inkml:trace>
  <inkml:trace contextRef="#ctx0" brushRef="#br0" timeOffset="35961.56">23389 3898 508 0,'0'0'308'0,"0"0"-247"0,15-14 58 0,-9 12-43 15,-2 2-61-15,-1 3-15 0,-1 8 0 16,-2 4 25-16,0 8 17 0,-4 10 16 16,-4 12 19-16,-3 12-24 0,0 8-19 15,-1-3-23-15,3-3-6 0,0-7-2 16,1-2-2-16,2 1 1 0,3-3-1 16,0-4 3-16,1-2-4 0,0-4 0 15,2-9 0-15,0-7-46 0,0-6-45 16,2-2-81-16,1-1-164 0,0-5-260 15</inkml:trace>
  <inkml:trace contextRef="#ctx0" brushRef="#br0" timeOffset="36361.29">23687 4282 625 0,'0'0'96'0,"0"0"-48"0,0 0 76 16,0 0-92-16,14-36-22 0,-13 33 0 16,-1 1 1-16,0 0 4 0,0 2-6 15,-2 3-5-15,-4 4 8 0,1 5 19 16,0 6 9-16,0 3-15 0,-1 4-1 15,0 3 2-15,1 1-7 0,2 2-10 16,1-1 0-16,2 2 18 0,0-2 17 16,4-1 0-16,5-3 12 0,-1-4-10 15,3-2-11-15,2-6-2 0,2-5 1 16,-1-3-6-16,2-6 5 0,1-1 10 16,-1-6-13-16,0-4 4 0,0-1-13 15,1-4-10-15,-1-2-4 0,0-5-4 16,-2-3-3-16,3-9-3 0,1-10-48 15,1-5-32-15,-2 3-34 0,-5 10-30 16,-2 7-98-16,-3 12-74 0,-1 4-267 16</inkml:trace>
  <inkml:trace contextRef="#ctx0" brushRef="#br0" timeOffset="36777.41">24163 4400 594 0,'0'0'100'15,"0"0"13"-15,50 14-20 0,-29-11-65 16,-3-3 2-16,0-1 5 0,-2-5-2 16,-2-1 21-16,-1-1-18 0,1 0-5 15,-3-4-9-15,0 1-1 0,-3-4-2 16,-2-2-3-16,-2-1-13 0,-3 0-3 15,-1 1-23-15,-5 0-34 0,-4 4-2 16,-5 1 3-16,-1 5 14 0,-2 1 38 16,-2 5 4-16,-2 1 7 0,-2 7 15 15,-2 5 12-15,1 5 10 0,-2 5 9 16,3 2-10-16,1 3 13 0,4 4 5 16,3-2-12-16,3 1 11 0,4-3 5 15,5-1 0-15,3-2-14 0,0-1-3 16,7-3-7-16,2-3-18 0,6-3-15 15,1-3-2-15,5-2 1 0,3 0-4 32,3-2-3-32,8 0 0 0,6-2 0 15,6-1-26-15,5 2-21 0,0-2-31 16,-2 0-58-16,-13-3-67 0,-5-1-204 16</inkml:trace>
  <inkml:trace contextRef="#ctx0" brushRef="#br0" timeOffset="37385.44">25865 4386 811 0,'0'0'104'0,"0"0"-55"0,0 0 90 0,10-27-77 0,-7 18-37 0,-1 0-12 16,-1-1 1-16,-1 2 4 0,-1-1 4 16,-5 1-3-16,-1 2-6 0,-5 2 3 15,-4 2-8-15,-3 2 0 0,-2 5-1 16,-5 5-4-16,-1 5-3 0,0 3 2 15,0 6-2-15,5 1 0 0,3 3 1 16,3-2-1-16,7 2 0 0,5-2 0 16,4-1 2-16,6-2 4 0,8-1 16 15,5-3 18-15,10-2-1 0,10-6-11 16,6-6-13-16,1-3-7 0,-8-2 3 16,-13-5 3-16,-7-2 8 0,-5-1 2 15,4-4-3-15,-3-4-7 0,2-6-9 16,-7-4-4-16,-3-2-1 0,-3-1-14 15,-3 0-20-15,-6 4-1 0,-2 2-3 16,-2 4 5-16,-2 4-14 0,0 1-13 16,0 5-43-16,0 2-53 0,0 0-26 15,5 2-77-15,1 2-69 0</inkml:trace>
  <inkml:trace contextRef="#ctx0" brushRef="#br0" timeOffset="37865.51">26502 4199 468 0,'0'0'454'0,"0"0"-340"0,17-32 46 16,-11 15-79-16,-1 1-53 0,0-2-11 15,-2 1-8-15,-1-1 2 0,-2-1 7 16,0 0 17-16,-1 3 4 0,-2-2 4 16,-2 4-12-16,0 1-8 0,-1 1-10 15,-1 2-6-15,0 2-7 0,-3 1 2 16,1 4-2-16,-1 1-1 0,-3 2-2 15,1 2 3-15,-2 6-3 0,1 4 2 16,-1 6 0-16,-3 4 0 16,-1 10 0-16,-1 7 2 0,-2 13-1 0,-3 4 0 15,4-1 0-15,-3-1 0 0,2-3-1 16,2 2 1-16,-2 1 1 0,1 2 0 16,3 0 1-16,1-2-2 0,2 0 0 15,2-2 1-15,-1-4 0 0,1-2-1 16,0-2 1-16,2-4 2 0,2-4-3 15,2-7-3-15,2-6 2 0,1-7-25 16,1-5-73-16,0 1 55 0,2-2-133 16,0-3-173-16,0-4-61 0</inkml:trace>
  <inkml:trace contextRef="#ctx0" brushRef="#br0" timeOffset="38057.31">26120 4614 1094 0,'0'0'209'0,"0"0"-146"0,29-34 38 16,-12 20-71-16,2 0-24 0,5-2-1 15,0 3-3-15,3 1-2 0,0-1 0 16,1 1 2-16,0 2-2 0,0 0-20 16,2 1-39-16,-1 0-65 0,13-2-50 15,-9 3-168-15,-3-1-364 0</inkml:trace>
  <inkml:trace contextRef="#ctx0" brushRef="#br0" timeOffset="39369.35">27869 4522 129 0,'0'0'448'0,"0"0"-379"0,0 0 29 0,0 0 35 0,2-37-33 15,-2 26-25-15,0 0 20 0,-2-2-3 16,-1 0-16-16,-1 0-14 0,-3 1-15 15,-1-1-9-15,-2 1-10 0,-4 0-12 16,-2 3-6-16,-6-1-1 0,-3 2-3 16,-10 2-5-16,-8 6 0 0,-12 7 1 15,-4 8 1-15,3 8-2 0,7 0 0 16,7 5-1-16,5 1 0 0,9-5 0 16,8-1 0-16,8-6-1 0,4 1 2 15,1 3-1-15,2 1 0 0,4 4-1 16,3-4 1-16,9-1 1 0,4-3 5 15,6-4 4-15,5-4 1 0,3-2-2 16,1-3 1-16,2-5-3 0,5 0 6 16,4-9 3-16,-4-1 2 0,-5-1 1 15,-9-1-7-15,-3 2 2 0,2-4-3 16,0-4-3-16,-1-1-4 0,-1 0-2 16,-2 0-2-16,-3 0 0 0,-2 0 0 15,-4 5-2-15,-1 1 0 0,-4 3 1 16,0 3-3-16,-4 5 2 0,0 1 1 15,0 1-7-15,-2 3-3 0,-3 6-3 32,-2 2 12-32,-2 5-2 0,2 2 3 15,-1 5 0-15,2 1 1 0,3 1 1 16,1 3-1-16,2-6-1 0,1 2 1 16,3-4 1-16,4-1 0 0,0-2 4 15,2-4-3-15,2-4-2 0,1-3 5 16,1-2-2-16,2-4-1 0,1-1 5 15,3-5-4-15,0-2 2 0,2-2-4 16,1-2-1-16,-2-4 1 0,3-2 1 16,-1-3-2-16,1-1 0 0,-2-3 1 15,2-1 0-15,-1 0-1 0,-1 2 0 16,-1-1 0-16,-2 4 0 0,-4 3 0 16,0 1 0-16,-4 3 0 0,0 2 0 15,-3 3-1-15,-1 2 0 0,-1 2 0 16,-2 4 0-16,1 1 1 0,-3 4-8 15,-2 4 2-15,2 6 2 0,-2 3 4 16,0 5-1-16,0 2-1 0,-2 2 1 16,0 0 1-16,-3 1 1 0,2 0-1 15,0 0 0-15,1-4 0 0,0 2 0 16,0-2 0-16,2-5 1 0,-2-3-1 16,2-4 1-16,0-4-1 0,0-1 1 15,0-4 1-15,3-2 3 0,1 0 1 16,1-4-3-16,4-2 0 0,0-3-3 15,1-2 2-15,3-3-1 0,1-1-1 16,2-4-2-16,0 1 2 0,2-4 3 16,1 0-3-16,2-2 0 0,3 1-2 15,0-1 2-15,-1 0-1 0,1 1 0 16,-1 2 1-16,-1 2-2 0,-4 4 2 16,-1 2 0-16,-3 4 1 0,-3 0-1 15,-4 4-1-15,-3 1 0 0,-1 2 1 16,-2 2-2-16,-1 0-1 0,0 3-8 15,0 4 10-15,0 4-1 0,0 0 0 16,0 3 2-16,0-1 1 0,0 5-1 16,0-2 0-16,0 3-2 0,0 1 2 15,-1-2 0-15,1 3 0 0,0-5 0 16,-1 2 0-16,1-1 0 0,0-2 2 16,0-1-4-16,-2 0 2 0,1-2 0 15,1 0-1-15,-2-1-9 0,2-1-3 16,-2-1 4-16,1 0 1 0,0-1 4 15,0-1-5-15,1-3-6 0,0 2-25 16,0-1-28-16,0-4-34 0,0 1-70 16,1 0-139-16,1-2-98 0</inkml:trace>
  <inkml:trace contextRef="#ctx0" brushRef="#br0" timeOffset="39849.64">29098 4625 271 0,'10'-5'829'0,"2"-1"-755"0,-1 1 5 0,0-4 18 0,0-1-48 15,-3 1-35-15,-3-2-3 0,1 1-2 16,-4-1 9-16,0 1 8 0,-1 0 7 16,-1 0-9-16,-1 2-15 0,-2 1-9 15,-3 1-2-15,-1 1-1 0,-2 3 1 16,-4 1-1-16,0 1 1 0,-3 2-1 16,2 4 2-16,-4 4-1 0,3 5 1 15,-1 3 1-15,3 3-1 0,1 1 1 16,2 3 0-16,4 0-4 0,4 2 4 15,2-3 3-15,5 0-3 0,4-3 2 16,6-4 4-16,1-1 11 0,6-5-2 16,3-4-3-16,0-2-2 15,-1-5-9-15,3 0 5 0,-4-5 7 0,-1-2 2 16,-4-3-3-16,-1-2-5 0,-5-4 0 16,-5-3-7-16,-2-3 1 0,-5-5-1 15,0 2-17-15,-6 1-29 0,-2 3-6 16,-3 4-27-16,-2 5 2 0,-1 6-6 15,-3 2 0-15,1 2-4 0,-9 2-60 16,6 0-108-16,3 0-98 0</inkml:trace>
  <inkml:trace contextRef="#ctx0" brushRef="#br0" timeOffset="40394.56">29659 3904 535 0,'0'0'510'0,"0"0"-499"0,0 0-2 0,38-31 29 0,-30 26-14 15,-5 4-15-15,-2 1-5 0,-1 3-4 16,-3 9 0-16,-4 5 4 0,-1 13 14 15,-2 11 5-15,-6 12-4 0,2 9-16 16,0-3-1-16,3-4 2 0,-1-5-3 16,2-3 0-16,-3-2 1 0,1-1-1 15,2-1 3-15,-3-3-2 0,1-2-1 16,1-9 10-16,2-5 6 0,2-7-9 16,1-3-5-16,1 3 3 0,0 1 6 15,2 0-2-15,3-1 9 0,1-4 7 16,6-4 9-16,4 1 14 15,5-3-5-15,4-3-15 0,3-1-17 0,5 0-9 16,0-3-1-16,2 0-4 0,2 0-21 16,-2-3-33-16,-2-1-25 0,0-3-18 15,4-6-55-15,-8 2-126 0,-6 0-116 16</inkml:trace>
  <inkml:trace contextRef="#ctx0" brushRef="#br0" timeOffset="40618.54">29490 4455 1030 0,'0'0'82'0,"0"0"-69"16,0 0 20-16,36-16-11 0,-17 12-18 15,6 0-4-15,9 2 1 0,8-3-1 16,6 0 8-16,1 0-5 0,-6 0-1 15,-10-1 1-15,-10 3-3 0,-4-1-13 16,-3 0-99-16,11-7-92 0,-5 1-85 16</inkml:trace>
  <inkml:trace contextRef="#ctx0" brushRef="#br0" timeOffset="41162.54">30055 4000 869 0,'0'0'35'15,"0"0"-34"-15,0 0-1 0,-3 50 0 16,2-12 1-16,-4 12 2 0,-1 4 1 15,0 0 22-15,-2-4 25 0,3-6 24 16,-2 1-22-16,-2-1-4 0,3-4-5 16,1-5-11-16,2-10-6 0,1-5-2 15,-1-2-1-15,0 0 5 0,0 2-6 16,1-1 3-16,2-4-8 0,0-5-3 16,0-3 5-16,4-3 10 0,1-4 15 15,2 0 9-15,4-5-19 0,3-3-22 16,2-5-10-16,1-3 1 0,2-2-2 15,2-5-2-15,2-2 1 0,4-9 1 16,-2 2-1-16,1 2-1 0,1-1 0 16,-3 9-3-16,2-1 3 0,-1 3 0 15,-2 2 2-15,1 5-5 0,-4 2 3 16,-2 2-3-16,-3 3 1 0,-4 5-2 16,-1 1 0-16,-3 1-3 0,-2 8-4 15,-1 5-1-15,-4 5 4 0,0 4 3 16,-2 11 1-16,-4 7 4 0,-1 8 0 15,0 2 0-15,0-4 0 0,4-7 0 16,0-13 0-16,0-5 0 0,3-6 0 16,-1-1 2-16,0 2-2 0,1 0-2 15,-3-2-34-15,3-2-20 0,-4-5-9 16,3-2-25-16,1-3-71 0,-2-1-129 16,2-2-80-16</inkml:trace>
  <inkml:trace contextRef="#ctx0" brushRef="#br0" timeOffset="41594.61">30642 4585 174 0,'0'0'841'0,"0"0"-776"0,50-9-8 0,-26 4 13 0,3 2-53 0,1-2-8 0,1-1 9 15,-1 1-7-15,1-5 21 0,1 0 7 32,0-1-6-32,-2-2-11 0,-3-2-5 15,-1-1 2-15,-3 0 7 0,-3 0 3 16,-3 0-9-16,-5 1-10 0,-1 0-10 16,-6 0-1-16,-3-1-23 0,-3 2-29 15,-7 2 15-15,-2 2 3 0,-7 4 22 16,-4 4 13-16,-3 3 2 0,-9 11 0 15,-9 10 11-15,-6 11 13 0,2 6-3 16,5 1-12-16,13-7-3 0,9-10 4 16,9-4 7-16,1-1 6 0,0 2 9 15,3 3 5-15,-1 2-7 0,7-4-5 16,2-3-9-16,1-7-1 0,9 0-1 16,3-5-7-16,7-3-1 0,5-2-7 15,8-1 2-15,9 0-3 0,8-1-3 16,1-4-19-16,-2 0-21 0,-7-3-32 15,-7 0-46-15,-3 1-47 0,-9 2-165 16,-5 1-159-16</inkml:trace>
  <inkml:trace contextRef="#ctx0" brushRef="#br0" timeOffset="42074.46">31108 4406 625 0,'0'0'242'0,"0"0"-220"0,36-40 7 0,-17 20-10 0,3 2-19 16,1-1 1-16,3 1 6 16,1 4 14-16,0 3 56 0,-2 3 12 15,-1 3-17-15,0 5-17 0,-2 0-18 16,0 6-9-16,-3 1-13 0,-2 2-2 15,2 3-3-15,-3 5 2 0,-3 4-2 16,-1 3 0-16,-1 9 1 0,-3 9 3 16,-3 7-2-16,-5-2 5 0,-2-7 1 15,-4-10 1-15,3-11 7 0,-3 1-5 16,-1-1-5-16,-5 1-1 0,1 0-9 16,-4-5-2-16,-2-4 0 0,-2-5 3 15,0-6-2-15,0-2 1 0,3-5 1 16,-1-2 8-16,7-2 9 0,4 1 13 15,3-2-3-15,3 2-9 0,6-2-6 16,4-5-1-16,7 1-14 0,2-2-2 16,5-2 1-16,6-1-3 0,8-5 0 15,7-1 0-15,12-3 0 0,-1 5-1 32,-1 3-3-32,-5 7-11 0,-5 7-15 15,2 1-20-15,-2 3-19 0,0 0-27 16,-2-2-48-16,-11 2-105 0,-7-1-334 15</inkml:trace>
  <inkml:trace contextRef="#ctx0" brushRef="#br0" timeOffset="48202.44">4466 11866 316 0,'0'0'113'0,"0"0"-35"0,0-1 8 0,0 0-30 31,0-1-7-31,0 0 7 0,0 1 9 16,1 0 0-16,-1 0-13 0,0-1-1 15,0 0 1-15,0 1-10 0,0 1 2 16,0-1-7-16,0 0-5 0,0 1-3 15,0 0-11-15,0 0-6 0,0 0 0 16,0 0-4-16,1 0 0 0,1 0 0 16,-1 0-4-16,4 0 4 0,-2 0 3 15,4 1 1-15,-2 0-3 0,2-1 3 16,2 1 1-16,2-1-5 0,-1 0-4 16,1 0 2-16,6 0 1 0,-1 0 14 15,3 0 7-15,3 0-11 0,4 0-5 16,-1 0 3-16,9 2-5 0,7-1-3 15,6-1-1-15,3 0-2 0,-1 0 0 16,-4 0-4-16,-2 0 0 0,3-3 2 16,2 2 1-16,1-1-1 0,4-1-1 15,-1 0 2-15,-2 2-3 0,3-1 0 16,0 0 0-16,-2 2 5 0,2-1 1 16,-1 1-4-16,-1 0-2 0,3-1 1 15,0 0-1-15,1 1 2 0,1-1-1 16,-2-1-1-16,1 1 0 0,0-1 0 15,0 1 2-15,-1 0-4 0,2-1 2 16,1 1-1-16,1 0 2 16,1 0 1-16,1 1-1 0,0 0 0 0,1 0 0 15,-2 0-1-15,2 0 1 0,-2 0-2 16,2 0 1-16,0 2 0 0,4-1 0 16,-1 1 0-16,1-1 2 0,2 0-2 15,-1-1 0-15,1 2 3 0,-1-2-1 16,3 1 5-16,2 1-3 0,-1 0-3 15,5 0 14-15,-1 0-11 0,0 1-2 16,1-1 2-16,1 1 1 0,0 0-3 16,0 0 0-16,4 1-2 0,0-3 4 15,0 3 0-15,1-3-3 0,-4 0 2 16,2 0 2-16,-2 1-1 0,1-1-3 16,0 0 8-16,-1 0-7 0,0 0-1 15,0 1-1-15,-2 1 0 0,1-3 0 16,-2 2-2-16,3 0 1 0,2 0 1 15,1 0 2-15,-1-1-2 0,-2-1 1 16,2 1 0-16,0 0-2 0,3 1-2 16,0-2 3-16,1 0 10 0,3 0-10 15,-3 1 3-15,2-1-1 0,0 0-1 32,1 1-1-32,3-1 1 0,0 0 7 15,0 0-2-15,0 0-3 0,1 1 0 16,1-1 2-16,2 4-3 0,1-3 13 15,0 1-7-15,1-1-1 0,-2 2-4 16,0 0-2-16,-1 0-1 0,3 0-1 16,-5-2 1-16,-1 2 1 0,-4-2 0 15,-2 0-2-15,-3-1 1 0,-1 1 0 16,-3-1 2-16,-1 0-2 0,-6 0-1 16,-3-2-1-16,-3 1-9 0,-6-2-6 15,-2 2-11-15,-4-1-6 0,-4-1-21 16,-3 1-17-16,-6-3-30 0,-3 2-42 15,-13-2-98-15,-5 4-142 0</inkml:trace>
  <inkml:trace contextRef="#ctx0" brushRef="#br0" timeOffset="51594.5">4493 11516 49 0,'1'0'407'0,"1"0"-306"0,-1-1-20 0,3 0 0 16,1 1-22-16,-2-3-18 0,4 1 3 15,-5 2-2-15,1 0-4 0,-1-1-11 16,-1 0 6-16,1 1 5 0,-2 0 5 16,0 0-3-16,1 0-4 0,0 0-6 15,2 0-3-15,-1 0-3 0,1 1 2 16,0 0 2-16,4-1-4 0,-2 1-2 16,1-1 1-16,2 0-6 0,1 0 3 15,1 0-3-15,0-1 1 0,2 0-3 16,-1-3 0-16,0 1-5 0,0-1 5 15,-1 1-2-15,3-3 0 0,1 1 8 16,1-3 1-16,3 1-13 0,2-1-4 31,1-2-4-31,3-1 1 0,2 1-2 16,0-2 0-16,2-1 1 0,2-1-1 16,-1 0 0-16,2 0 9 0,1 0-8 15,0-1 0-15,1-1 0 0,3-4 0 16,-3 2-1-16,-1 1 2 0,-2-2-2 15,-5 4 1-15,3-5-1 0,-5 1 1 16,-1 1 0-16,0-2-1 0,-3-1 3 16,0 1-3-16,0-1 0 0,-3-1 1 15,3 1 0-15,-4-3-1 0,1 1 1 16,-1-1-1-16,0 0 1 0,1-1-1 16,-2 2 1-16,1-1-1 0,0-1 4 15,0 0 4-15,0 0-5 0,1 0 3 16,-1 0 3-16,0 0 0 0,1 0 2 15,-1-3-2-15,2 3-3 0,0-4-2 16,0 3 0-16,-1-1-4 0,1 0 0 16,1-1 0-16,-1 0 1 0,2-1 0 15,-3 0 0-15,2 0-1 0,-1-1 1 16,-1 1 0-16,-1 0 0 0,0 1 0 16,-1-2-1-16,0 2 1 0,-1-1 0 15,1-2-1-15,-2 2-1 0,0-1 1 16,2-1 1-16,-1-1 1 0,0 0-1 15,2-4 0-15,1-4 3 0,1-7 1 16,0 1-1-16,-1 4-1 0,0 4 1 16,-5 4 0-16,1 1-2 0,-1-1 7 15,-1 6-9-15,-2 5 1 16,-2 2-1-16,1 0 0 0,1-4 1 0,4-5 0 16,3-12-2-16,2-1 2 0,-3 2-1 15,0 7 0-15,-2 2 0 0,1-2 1 16,0 0 0-16,0 0-1 0,-1 2 0 15,1-2 0-15,3-4 0 0,-2 2 1 16,-2 8 0-16,-3 8 1 0,0 0-1 16,1-3-1-16,2-5-1 0,1-4 1 15,3 1 0-15,-4-1-1 0,3 0 1 16,-1 2 2-16,-1-2 0 0,2 1 0 16,0-1 2-16,0 1-2 0,-1 0 2 15,1 2-1-15,-2 0-3 0,0 1 0 16,-1 0 0-16,1 0 0 0,-1 0 0 15,0 0-1-15,1 2 1 0,-2 1 0 16,1-1-1-16,1 0 1 0,-1 2 1 16,0-2 0-16,-1 2-1 0,0-1 2 15,1 3 1-15,-1-3 5 0,0 3-4 32,2-1 4-32,-1 0-5 0,1-1 2 15,-1 2-3-15,0 0-1 0,1 1-1 16,-1 0 0-16,2 1 0 0,-2 0-2 15,3 0 2-15,-1 2 0 0,-1-1 1 16,2 1 0-16,0 0-1 0,-1 0 0 16,-1 1 0-16,0 2 2 0,0-2-2 15,1 2 1-15,-1 1 1 0,0-2 0 16,2 0-2-16,-1-1 4 0,2 1-2 16,0-1 0-16,2 0-2 0,0-1 2 15,-2 0-2-15,4 1 0 0,-2-1-1 16,3 2 1-16,-1-2 0 0,-1 1 0 15,1 0-2-15,1-1 2 0,-2 3 2 16,2-2-2-16,0-1 0 0,0 2 0 16,1 2 0-16,0-3 0 0,-2 2 0 15,1 0-1-15,0 2 1 0,-3 0 1 16,3 0-1-16,-1 0 0 0,-2 2 0 16,1 0-1-16,-1 1 2 0,1 0-2 15,1 1 2-15,-1 0-2 0,2 0 1 16,0 1 0-16,0 0 0 0,2 0 1 15,0 0 0-15,0 1-2 0,-3 1 1 16,2 1-2-16,-1-1 2 0,-3 2-1 16,2 0 1-16,-3 0-3 0,1 1 3 15,1 0 1-15,-2 0 0 0,2 1-1 16,-2 0 1-16,1 1-1 0,1-2 0 16,0 2 1-16,2 1-1 0,0 0 0 15,1-1 0-15,3 1 0 0,-1 0-1 16,1 1 1-16,0 1 0 0,1 1 0 15,0 1-1-15,2-1 1 0,-2 3 0 16,1-1 0-16,-1 1-2 0,-1 1 1 16,1 1 1-16,0-1-1 0,0 2 3 15,0 0 0-15,1-1-2 0,0 2 1 16,-1 0-1-16,-1-1 0 0,2 4-1 0,-1-1 1 16,-1 1 0-16,0 0-1 15,0 0 1-15,0 1 0 0,0 2 0 16,-1 0 0-16,0-1 0 0,-1 1 0 15,0 2 0-15,0-2 0 0,0 1 0 16,-2 0 0-16,2 1 0 0,0 1 0 16,-2 1 1-16,1-2-1 0,2 4 0 15,-1-2 0-15,-2 0 0 0,2 3 0 16,1-1-1-16,-2 0 1 0,1-1 0 16,2 1 0-16,0 0 0 0,-2 2 0 31,3-2 0-31,-1 3 2 0,1-1-2 15,-1 1 1-15,2 0-1 0,-1 0 0 16,-1 0 0-16,-1 1 2 0,1 2 0 16,-1-2-2-16,1 2 0 0,-3-1 0 15,0 1 0-15,-1 0 0 0,-2-1 0 16,0 0 1-16,1 1-1 0,-3-1 0 16,2 1 2-16,-2 1-1 0,2-2-1 15,0 1 0-15,0 0-1 0,0-1 2 16,2 1-1-16,-3 2 2 0,4 0-4 15,-2 2 5-15,0-1-5 0,2-1 3 16,0 1-1-16,-1 2 2 0,1-2-2 16,0 1 0-16,1 4 4 0,3 4-4 15,-2-3 0-15,-2-5 0 0,-5-5 2 16,-1-3-1-16,5 9 0 0,2 6 0 16,4 8 0-16,-2-1 0 0,0-2 0 15,-2-5-1-15,-4-2 1 0,2-2-1 16,0-1 3-16,-2 2-2 0,2 0 0 15,0-3 3-15,-3-4-3 0,-1-3 2 16,-4-7 1-16,3 3-1 0,0 2 2 16,6 5-1-16,2 3 0 0,-1 1-2 15,5 2 3-15,-3-1-4 0,0-3 4 16,3 6-4-16,2 1 3 0,0 1-2 16,-4-6-1-16,-3-5 0 0,-1 2 1 15,2-2-2-15,4 4 3 0,3 7 2 16,2-1-3-16,1-3-1 0,-3-2 3 15,-3-6-2-15,-3-3 0 0,8 7 3 16,9 8-5-16,5 4 3 0,0 0 0 16,-3-4-1-16,-4-3-1 0,-5-6 3 15,0 2-4-15,-5-4 1 0,-4-6 3 16,4 4-4-16,4 1 0 0,4 4 1 16,2 2-1-16,-12-10 1 0,-7-6-1 15,1 1 0-15,8 3 1 0,7 7-1 16,1-2 0-16,-5-2 1 0,-5-4 1 15,-3-1-2-15,7 3 0 0,2 0 0 16,-3 0 1-16,2-1-1 0,-6-1-1 16,6 0 0-16,-1 1 1 0,4 0 3 15,6 3-2-15,-6-4-1 0,-5-1 0 16,-1-4 0-16,-5-2 1 0,2 2 0 16,6 0-1-16,-1 1 0 0,-1-2 0 15,1 2 0-15,-2-2 0 0,0 1 0 16,-1-1 1-16,0 0-1 0,0-2-1 15,-2 1 1-15,0-1 0 0,2 1 0 32,-2-2-2-32,2-1 2 0,-1 2 0 15,0-4 0-15,1 1 1 0,0 0 0 16,-1 0 0-16,2 0-1 0,0-2 1 16,-2 0-2-16,2 1 2 0,0 0-2 15,-1-2 1-15,0 1 0 0,1 0 0 16,-3-1 0-16,1 1 0 0,-3-2 0 15,-1-1 0-15,1 1-2 0,-3-1 2 16,2-1 4-16,-2-1-3 0,-1 1 0 16,-2-2-1-16,1 0 0 0,-4-1 0 15,0 0 1-15,-2 0 0 0,-3 0 1 16,0 0-2-16,-3-1 0 0,-3 0 0 16,-2-3 0-16,0 1 0 0,0-2 0 15,-3 3-1-15,0-4-4 0,0 1-16 16,-5 1-16-16,1-3-24 0,-1 2-34 15,-2-2-35-15,-2-3-92 0,0 2-204 16</inkml:trace>
  <inkml:trace contextRef="#ctx0" brushRef="#br0" timeOffset="52674.48">3743 12930 548 0,'0'0'136'0,"0"0"-69"0,0 0 14 0,0 0-6 0,4-35-35 16,-4 29 6-16,2 0 20 0,-2 3 6 15,0 2 0-15,0 1-17 0,0 0-20 16,0 6-20-16,0 5 14 0,-2 5 17 15,1 8-10-15,-2 11-10 0,-2 13-8 16,2 13-4-16,1 4-8 0,-1-3-3 16,3-5 6-16,0-7-3 0,0-5 3 15,0 3-2-15,0-5-1 0,-1-3-3 16,0-4-2-16,1-9-1 0,0-5-4 16,0-8-51-16,-3-1-30 0,0 3-56 15,-2-2-119-15,1-1-159 0</inkml:trace>
  <inkml:trace contextRef="#ctx0" brushRef="#br0" timeOffset="53090.49">3712 12952 736 0,'0'0'92'16,"0"0"13"-16,0 0 41 0,10-42-63 16,-7 29-28-16,5 0-15 0,-1 1-6 15,3 0-8-15,0 3 3 0,4-1 3 16,-1 3 4-16,1 2-2 0,4 2-6 15,0 0-6-15,3 3-8 0,1 0-6 16,-1 6 3-16,-1 4-5 0,-1 3 0 16,-6 2 9-16,-2 3-1 0,-6 2-3 15,-5 1-4-15,-6 1-7 0,-7-3 4 32,-5 3 2-32,-7-3-4 0,-2 0 0 15,-8-1-1-15,-5-1-1 0,3-3-2 16,5-5-38-16,4-1-31 0,10-3-13 15,-7 0-21-15,-1 0-90 0,5-2-48 16,7-2-126-16</inkml:trace>
  <inkml:trace contextRef="#ctx0" brushRef="#br0" timeOffset="53617.87">3965 12984 678 0,'0'0'87'0,"0"0"-34"0,0 0 61 15,20-37-56-15,-12 25-23 0,3 0 17 16,-1 3 2-16,4 0-2 0,-1 1-7 16,2 1-16-16,-1 0-4 0,1 4-9 15,0 1-1 1,0 2 8-16,-2 5 8 0,2 7-18 16,0 1 1-16,-2 4 3 0,2 3-10 0,-1 1-3 0,-1 0-3 15,-3 0-1-15,-2 0 1 0,-1 0 2 16,-5-3-2-16,1-2-1 0,-3 0 0 15,-3-4 1-15,-5 1 0 0,-1-4 0 16,-4-2-1-16,1 0 0 0,-1-4-1 16,0-2 2-16,1-1 0 0,0-2 0 15,1-5 1-15,1-2 1 0,1-3 4 16,3-2 6-16,2-2 4 0,2-2 2 16,2-1-8-16,2-1 7 0,6 1 0 15,4 1 3-15,4 0-10 0,3 0-3 16,5 2-3-16,3 2-2 0,2 1-3 15,0 2-1-15,2 4-19 0,-4 1-45 16,3 3-20-16,0 1-29 0,9 2-40 16,-7 1-84-16,-4 3-118 0</inkml:trace>
  <inkml:trace contextRef="#ctx0" brushRef="#br0" timeOffset="54050.47">4694 13050 10 0,'0'0'570'0,"0"0"-481"0,0 0 16 16,0 0 20-16,38-23-41 0,-31 16-5 15,-2-1-14-15,1-1-14 0,-2 0-6 16,-1 0-4-16,1 1 5 0,-4-2-9 15,0 2-18-15,0 1-9 0,-2 0-4 16,-4 1-4-16,-2 1 2 0,-1 3-4 16,-3 0 1-16,-1 2-1 0,-3 4 0 15,-1 3 0-15,-1 4-2 0,1 2 4 16,-1 4-2-16,2 2 0 0,1 1-2 16,5 2 2-16,4-1 2 15,2 2-2-15,4-1-1 0,4-1 1 16,4-1 0-16,5-2 12 0,5-3 4 15,3-1 10-15,1-4 1 0,3-5-6 0,1-2-3 16,-2-3 10-16,0-3 4 0,-3-4-7 16,-3-2-10-16,-6-2-2 0,-1-2-7 15,-8-3-3-15,-3-1-3 0,-9-3-2 16,-3 1-9-16,-6 1-27 0,-3 0-35 16,-2 5-28-16,-3 3-45 0,-10 3-96 15,6 3-103-15,5 1-270 0</inkml:trace>
  <inkml:trace contextRef="#ctx0" brushRef="#br0" timeOffset="54596.47">5156 13025 706 0,'0'0'121'0,"0"0"-71"0,0 0 40 16,0 0-53-16,19-25-22 0,-17 17 8 15,-1 1 14-15,0 2 2 0,-1-2 17 16,0 1 4-16,-1 1-4 0,-2-1-18 15,1 0-13-15,-2 0-11 0,0 1-2 32,-3 0-4-32,-2 0-2 0,-1 2-4 15,-3 0 0-15,-3 2-2 0,0 1 2 16,-2 0-2-16,-2 5-1 0,-3 2 1 16,4 4 0-16,-1 3-11 0,1 4-21 15,3 2-2-15,3 1 0 0,2 2-11 16,5 0-10-16,3-1 18 0,3 0 32 15,6-1 5-15,6-2 1 0,3-2 3 16,5-3 15-16,1-3 4 0,3-6 7 16,1-4-3-16,-1-2 5 0,-1-7 33 15,-2-3 1-15,2-6 17 0,-2-2-10 16,-4-3-24-16,-1-5-11 0,-2-7-5 16,-4-12-7-16,0-14-4 0,-6-4 2 15,-1-1-3-15,-1 2-11 0,-1 10-10 16,3 6-6-16,0 3-23 0,3 9-12 15,0 12-1-15,-2 6-22 0,3 5-54 16,-1 3-58-16,0 2-316 0</inkml:trace>
  <inkml:trace contextRef="#ctx0" brushRef="#br0" timeOffset="55473.89">5564 13034 255 0,'3'-7'536'0,"1"-2"-428"0,1-1 41 0,-1-1-6 0,1 1-64 16,-1-3-27-16,1 1-13 0,-3 3-20 15,-1 0-8-15,-1 2 2 0,0 2 6 16,0 2-4-16,-2 3-3 0,-2 0-10 16,-2 8-2-16,0 5-1 0,-1 6 1 15,1 5 0-15,1 3 2 0,1 3 2 16,4 0-3-16,4 0-1 0,4-1 4 15,3-2-3-15,6-2-1 0,0-2 5 16,5-4 18-16,0-2 12 0,1-6 5 16,1-3-2-16,1-5 1 0,-2-4-1 15,-1-8 0-15,-3-1-10 0,1-6-7 16,-4-2-7-16,-1-5-8 0,-4-3-4 16,-2-8 0-16,-2-10-2 0,-3-12-13 15,-1 1-28-15,-2 4-10 0,-1 10-6 16,1 15-20-16,-1 9-25 0,0 5-24 15,2 2-90-15,0 3-117 0,1 0-179 16</inkml:trace>
  <inkml:trace contextRef="#ctx0" brushRef="#br0" timeOffset="55794.35">6115 12957 888 0,'0'0'154'15,"0"0"-45"-15,0 0-17 0,38-18-63 16,-30 11-18-16,-3-2-3 0,-3 1 4 16,-1 1 4-16,-1 2 3 0,-3 2 4 15,-4 0-7-15,-1 3-3 0,-2 3-6 16,-4 6-4-16,-1 5 0 0,-1 4-1 16,-2 3 0-16,1 4-2 0,0-1 0 15,3 1-2-15,1 0-2 0,5-2-3 31,2-2 6-31,4-1 1 0,1-3 0 16,1-1 6-16,3-2 15 0,1-3 11 16,3-4 6-16,2-2-10 0,2-4-14 15,2-1-10-15,4-3-4 0,2-5 2 16,2-1-4-16,2-3-18 0,3 0-24 16,1-1-21-16,0 1-29 0,8-8-91 15,-7 3-151-15,-5 2-213 0</inkml:trace>
  <inkml:trace contextRef="#ctx0" brushRef="#br0" timeOffset="56130.09">6435 12572 802 0,'0'0'83'0,"0"0"27"0,0 0-19 16,0 0-80-16,0 0-8 0,0 0-1 16,-18 43 0-16,9-8 21 0,-1 12 32 15,-3 12 12-15,2 7-2 0,2-4-9 16,1-5-16-16,3-11-2 0,2-3 2 16,2-5 5-16,1-9-4 0,0-5-6 15,3-8-4-15,1 0-4 0,4-1-8 16,2 0-5-16,2-1-7 0,4-6-1 15,2-2-3-15,2-5-2 0,0-1-1 16,3-2-13-16,-1-4-26 0,-2-4-17 16,-1-1-26-16,-1-3-41 0,0-5-79 15,-5 2-149-15,-5 2-72 0</inkml:trace>
  <inkml:trace contextRef="#ctx0" brushRef="#br0" timeOffset="56450.46">6338 13009 999 0,'0'0'131'0,"0"0"-47"0,0 0 25 15,0 0-75-15,43-18-18 0,-28 10 1 16,-1-2 0-16,2 1 4 0,0 0 7 16,1-1 5-16,2 1-9 0,0 1-11 15,0-1-11-15,-1 1-1 0,-1 2-1 16,-1 1-1-16,-2 0-4 0,-1 3-16 15,-3 2-7-15,-1 0-6 0,-3 0 6 16,-3 4-21-16,-1 4 7 0,-2 3 20 31,-4 3 20-31,-2 4 2 0,-4 3 1 16,0 2 4-16,0 0 8 0,0 2-7 16,2-1-5-16,2-3 1 0,3-1-2 15,1-2-1-15,2-2-7 0,2-2-6 16,3-5-6-16,1 0-52 0,5-9-83 15,-3 0-145-15,-1-6-152 0</inkml:trace>
  <inkml:trace contextRef="#ctx0" brushRef="#br0" timeOffset="56578.56">6635 13068 572 0,'0'0'205'0,"1"-38"-5"0,-1 6-36 16,0-10-62-16,0-6-23 0,-1 2 3 16,1 11-30-16,0 10-35 0,0 12-15 15,0 0-2-15,3-1-8 0,-1 4-15 16,1-2-2-16,0 5-18 0,2 3-34 15,-1 3-95-15,0 0-221 0</inkml:trace>
  <inkml:trace contextRef="#ctx0" brushRef="#br0" timeOffset="57090.47">6818 12853 616 0,'0'0'251'16,"0"0"-124"-16,0 0 26 0,0 0-78 16,0 0-45-16,11-24-2 0,-9 22-12 15,0 2-1-15,0 2-9 0,2 7 3 16,0 5 11-16,1 5 9 0,1 5-10 15,-1 3-12-15,-1 3-3 0,0 2-3 16,2-1 0-16,1-2 0 0,0-1 2 16,3-3 16-16,0-3 2 0,2-4 8 15,-3-2 3-15,0-7-1 0,0-2-2 32,-1-5 10-32,0-4 0 0,1-5-14 15,1-4-10-15,0-3-12 0,-1-4-3 16,1-1 0-16,0-4-42 0,0-4-42 15,1-2-53-15,2-10-49 0,-2 7-135 16,0 4-215-16</inkml:trace>
  <inkml:trace contextRef="#ctx0" brushRef="#br0" timeOffset="57329.93">7196 12895 243 0,'0'0'723'16,"0"0"-629"-16,0 0-10 0,0 0-40 16,0 0-31-16,0 0-8 0,0 0-3 15,14-28-2-15,-14 33 0 0,-2 5 7 16,0 3 33-16,-1 4 16 0,0 5 3 16,-1 1-23-16,0 4-21 0,-1-2-7 15,1 1-6-15,1-1-2 0,1-2-18 16,1-2-74-16,-3 0-82 0,1-4-163 15,1-6-233-15</inkml:trace>
  <inkml:trace contextRef="#ctx0" brushRef="#br0" timeOffset="57474.33">7275 12764 1111 0,'6'-34'123'0,"1"4"-25"0,-2 12-22 16,-2 2-71-16,0 0-5 0,0-1-62 15,0 0-11-15,-2 5-68 0,1 2-58 16,-2 5-96-16</inkml:trace>
  <inkml:trace contextRef="#ctx0" brushRef="#br0" timeOffset="57922.49">7566 12601 844 0,'0'0'63'0,"0"0"29"16,0 0-24-16,0 0-62 0,0 0-6 16,0 0 0-16,0 0 1 0,-7 18 1 15,-1-2 0-15,-1 6 23 0,-1 5 13 16,-4 11-10-16,-2 9-10 0,-4 11-7 16,-1 2 2-16,4-3-7 0,1-6 9 15,5-10 17-15,3-5 7 0,1-7 6 16,5-5 5-16,0-7-4 0,2-1 0 15,0 1-4-15,0-1-14 0,5 0-13 16,2-2-7-16,3-5-4 0,1-2 2 16,4-5-5-16,0-1-1 0,3-1-1 15,0-4-15-15,1-2-8 0,1-1-15 16,-2-2-26-16,0-1-19 0,-1-3-36 16,2-6-99-16,-4 2-151 0,-5 1-200 15</inkml:trace>
  <inkml:trace contextRef="#ctx0" brushRef="#br0" timeOffset="58130.06">7354 12987 1055 0,'0'0'139'0,"0"0"-45"0,0 0 22 15,0 0-62-15,0 0-30 0,0 0-16 16,36-7-3-16,-23 2-5 0,2-1 3 15,2 1-2-15,3-2-1 0,0 1 0 16,1 1-28-16,-1 0-60 0,7-1-60 16,-5 0-139-16,-2 0-133 0</inkml:trace>
  <inkml:trace contextRef="#ctx0" brushRef="#br0" timeOffset="58338.46">7646 12825 563 0,'0'0'350'16,"0"0"-227"-16,0 0 27 0,0 0-84 16,35-5-51-16,-24 11-6 0,-2 3 2 15,1 4 17-15,2 1 16 0,-1 4 1 16,3 2-9-16,-2-1-10 0,0 3-10 16,-1 1-7-16,-1 0-6 0,-2-2-3 15,0 1-1-15,-2-2-8 0,0-2-53 16,-1 2-56-16,-1-5-133 0,0-6-223 15</inkml:trace>
  <inkml:trace contextRef="#ctx0" brushRef="#br0" timeOffset="58562.53">7957 12922 379 0,'0'0'602'0,"0"0"-548"15,0 0 51-15,0 0-54 0,0 0-35 16,0 0-9-16,0 0 13 0,-39 23 35 16,18-1-7-16,0 12-12 0,-5 6-13 15,-2 10-4-15,1 2 6 0,4-5 2 16,5-5-12-16,2-6-12 0,6-8 0 16,1-3-3-16,3-7-42 0,1 0-59 15,3 8-55-15,1-3-144 0,1-3-217 16</inkml:trace>
  <inkml:trace contextRef="#ctx0" brushRef="#br0" timeOffset="59314.37">9116 12929 439 0,'0'0'265'0,"0"0"-211"0,0 0 40 0,0 0-24 16,26-21-21-16,-23 17 3 0,1 0 16 15,-1-3 3-15,-1 1-15 0,0-2 2 16,1 1-7-16,-2 1-2 0,3 0-1 15,-4-1-1-15,2 1-14 0,-2 0-10 16,0-1-13-16,-2 3 1 0,-5 2-4 16,-1 1-7-16,-4 1 0 0,-4 5-2 15,-2 4 2-15,-4 4 0 0,1 5 0 16,-1 5 0-16,0 1 0 0,2 3-1 16,3 1 1-16,4 1 1 0,4-2-1 15,6 1-2-15,3-3-6 0,5-3-3 16,6-2 5-16,8-4 6 0,3-2 1 15,5-5 2-15,8-4-3 0,6-5 1 16,-5-1 2-16,-3-6 15 0,-8-2 7 16,-6-1 0-16,-2-2-5 0,3-6-6 15,-7-1-8-15,-4-3-6 0,-5 1-5 16,-4-3-22-16,-4 1-14 0,-4 4 0 16,-3 1-3-16,-4 5-10 0,2 4-10 15,0 2-37-15,-2 3-65 0,-1 1-46 16,2 3-99-16</inkml:trace>
  <inkml:trace contextRef="#ctx0" brushRef="#br0" timeOffset="59794.43">9625 12773 801 0,'0'0'149'0,"0"0"5"0,0 0-48 15,18-41-55-15,-14 27-23 0,-2 0 0 16,1-1 1-16,-2-1 1 0,0 2 5 15,1-2 5-15,-2 0-13 0,0 1 0 16,-3-1-5-16,-1 2 1 0,-1-1-3 16,-2 3-11-16,-2 1-2 0,-2 2-1 15,-1 3-2-15,1 0-3 0,-2 4-1 16,-1 2 0-16,-1 0 1 0,0 7-1 16,-2 3 2-16,2 7 0 0,-1 7-1 31,-1 9 0-31,0 14 1 0,-3 14-3 15,5 9 2-15,1-1-1 0,5 0 3 16,2-4-3-16,1-1 5 0,-3 0 6 16,2 0-3-16,0-2-8 0,-2 0 3 15,2-3-3-15,1-6-11 0,2-3 2 16,2-7-10-16,0-7-5 0,1-10-21 16,1-5-17-16,0-7-30 0,-1-4-59 15,1-1-113-15,0 0-99 0</inkml:trace>
  <inkml:trace contextRef="#ctx0" brushRef="#br0" timeOffset="60002.2">9329 13150 988 0,'0'0'111'0,"38"-17"-17"0,-12 6 4 15,11-1-64-15,7-1-19 0,-5 2-9 16,-4 3-5-16,-6 1-1 0,-8 1-10 16,6 2-23-16,0-2-36 0,5-1-48 15,-6 2-83-15,-6-2-155 0</inkml:trace>
  <inkml:trace contextRef="#ctx0" brushRef="#br0" timeOffset="61426.51">10624 12955 558 0,'0'-5'106'0,"0"-1"-16"0,0-1 36 0,2-2-13 0,1-1-33 15,2-1-1-15,3-1 4 0,0-1-11 32,1 0-13-32,1 2-2 0,2 0-6 15,-2 2-15-15,2 0-10 0,0 2 0 16,-1 1-13-16,1 4-5 0,-1 2-5 15,-2 0-1-15,2 6-2 0,-3 4 0 16,0 7 2-16,-2 2-1 0,2 5 0 16,-4 4 0-16,-1 7-1 0,-1 6 2 15,-2-5-1-15,0-2 0 0,-5-9-1 16,1-4 0-16,-4 2 1 0,1 0 0 16,-1-2-1-16,0-3 2 0,0-4-1 15,2-4-1-15,1-1-1 0,2-5 0 16,1-1 2-16,1-3 0 0,1-3 3 15,1-4-4-15,4-4 2 0,2-5 1 16,4-2-1-16,1-3 5 0,2-1 3 16,5-5-9-16,2 0 0 0,5-6 0 15,-1 2-1-15,2 2 2 0,0 1-1 16,-2 6-1-16,2-3 0 0,0 5 0 16,-2-1 2-16,-1 6-2 0,-2 3-1 15,-3 0 0-15,-3 6 1 0,-2 3-1 16,-4 2 1-16,-4 1 0 0,-2 4-3 15,-3 6 0-15,-1 4 2 0,-1 5 0 16,-3 6 1-16,-2 1 0 0,-2 10 3 16,-1-4 1-16,1-1-3 0,0 1 0 15,1-8-1-15,-2 3 0 0,0-2-3 16,2-1-33-16,1-1-42 0,-2-3-15 16,0 4-33-16,2-6-102 0,-1-4-167 15</inkml:trace>
  <inkml:trace contextRef="#ctx0" brushRef="#br0" timeOffset="61906.46">11408 13034 564 0,'0'0'122'0,"0"0"-5"0,11-26 38 0,-7 14-61 0,1 0-47 0,0 0 0 0,0 0-15 15,1 0-10-15,-1 0-11 0,-1-1-2 16,0 4 12-16,-1-1 6 0,-1 1 3 16,-2 1-11-16,0 0-5 0,-1 2-1 15,-2 4-5-15,-3 2-7 0,-4 0 1 31,-1 6-1-31,-1 3-1 0,-6 5 1 16,1 2-1-16,-1 5 0 0,-3 4-2 16,0 11-1-16,-3 5-1 0,3-3-12 15,4-5-1-15,4-4 4 0,4-6 13 16,1 4 0-16,1 2 1 0,3-4 1 16,4-3 18-16,2-3-3 0,7-3 9 15,3-7 2-15,4-2-1 0,2-3 5 16,4-4 6-16,3-4-5 0,0-5 1 15,0-2-17-15,0-5-8 0,-2-2 5 16,-4-4 3-16,-2-4-7 0,-3-10-7 16,-7-9-3-16,-5-4-26 0,-3 8-33 15,-5 10-15-15,-2 13 10 0,1 8-19 16,-3-2-60-16,-9-2-90 0,3 2-94 16,1 3-149-16</inkml:trace>
  <inkml:trace contextRef="#ctx0" brushRef="#br0" timeOffset="62546.01">11501 12998 768 0,'0'0'159'0,"0"0"-118"0,0 0 65 0,43-26-48 16,-28 19-40-16,2-1-15 0,-4 2 3 15,1 2-6-15,-1 1 2 0,-1 2-1 16,-3 1 0-16,-1 2-1 0,-3 4 10 16,-1 5 1-16,0 2-3 0,-4 4 7 15,0 3 3-15,0 3-9 0,-4 1-5 16,1 1-4-16,0 0 2 0,-1 0-2 15,-1-1 1-15,-1 0-1 0,2-2 0 16,-2-2 0-16,2-4 2 0,1-2-2 16,0-2 0-16,2-5 1 0,0-2-1 15,1-3 0-15,2-2 6 0,3-3-5 16,1-3 3-16,3-4 3 0,3-1 27 16,1-2-4-16,-1-2-3 0,3-3-11 15,3-3-3-15,1-1-3 0,0-2 0 16,3-2 2-16,2-2-6 0,-2 0-4 15,3 0-2-15,0 2 3 0,-3 0-2 32,-1 2-1-32,-1 2 1 0,-1 1-1 15,-3 2-1-15,-1 2 1 0,0 3 4 16,-2 2 0-16,-2 1 0 0,-2 4 0 16,0 2-2-16,-3 1 0 0,-2 4 1 15,-3 0 0-15,0 4 5 0,-1 5-4 16,0 4 2-16,-2 2-2 0,-2 4 6 15,-1 3 5-15,0 2-3 0,1 4-1 16,0 1-3-16,-2 6-4 0,0 6-3 16,-3 5 1-16,0 0-1 0,-2-6-1 15,4-11 0-15,1-8 3 0,2-4-3 16,2-1 0-16,-1 1 0 0,0 2-28 16,1-1-35-16,2-1-36 0,0-3-61 15,3-4-127-15,2-5-116 0</inkml:trace>
  <inkml:trace contextRef="#ctx0" brushRef="#br0" timeOffset="62802.24">12172 13074 1056 0,'0'0'98'0,"0"0"30"0,0 0-1 0,49-13-61 0,-27 10-17 0,2 2-4 0,2-2-12 0,3 2-7 0,-3-1-5 15,-1 1-12-15,1-1-7 0,-4 0-2 16,1 0-1-16,-1 1-28 0,1-2-40 16,6 0-61-16,-7 1-90 0,0 0-275 15</inkml:trace>
  <inkml:trace contextRef="#ctx0" brushRef="#br0" timeOffset="63426.45">12995 12973 391 0,'0'0'363'16,"0"0"-265"-16,0 0 33 0,0 0 17 15,0 0-68-15,0 0-29 0,4-2 15 16,0 1-7-16,0 1-20 0,6 0-2 16,-2 0 10-16,5 0-7 0,4 0-5 15,0-1-6-15,5 1-6 0,2-2-6 16,1-1-11-16,2-1-3 0,-1-1 5 16,2 0-6-16,-1-3 1 0,-3-1-3 15,-2-1 0-15,-5 2 1 0,-2-3 1 16,-3 0-1-16,-4-2 0 0,-4 0-2 15,-4-1-2-15,-3 1-2 0,-6 0-9 16,-4 0-29-16,-4 3 8 0,-4 0 16 16,-4 3 16-16,-5 3 2 0,-5 3 1 15,-8 3 0-15,-4 10 0 0,0 3 0 16,9 1-9-16,10 1-12 0,9-4-5 16,3 1 12-16,-1 4 3 0,-1 2 2 15,0 6-7-15,5-2-11 0,5-1 19 16,5 0 6-16,3-2 0 0,5-1 2 15,5-4 1-15,5 0-1 0,5-3 0 16,2-3 1-16,5-1 0 0,6-1 2 16,2-5-3-16,10 1-1 0,5-4 1 15,-1 0 0-15,-5-4 2 0,-11-1-5 16,-9-1-16-16,-8 1-53 0,0-2-33 16,8-5-32-16,-6 1-95 0,0 0-104 15</inkml:trace>
  <inkml:trace contextRef="#ctx0" brushRef="#br0" timeOffset="63650.2">13445 12862 561 0,'0'0'146'0,"0"0"-78"0,38 12 62 0,-14 1-20 0,9 4-74 15,8 7-15-15,11 6 16 0,0 2 4 16,-1 0-2-16,-4-4-11 0,-12-6-13 16,1 0-9-16,-9-6-6 0,-6-3-1 15,-7-4-57-15,3 2-77 0,-1-1-101 16,-3-2-97-16</inkml:trace>
  <inkml:trace contextRef="#ctx0" brushRef="#br0" timeOffset="63889.68">13815 12893 1101 0,'0'0'118'15,"0"0"-61"-15,0 0 8 0,0 0-32 16,-43-6-29-16,20 16-1 0,-3 4-3 15,-10 8 7-15,-10 6 2 0,-9 7 7 16,3-1 7-16,6-2-4 0,13-7-12 16,10-8-4-16,7-5-3 0,3 1 0 15,0 0-35-15,-1 5-57 0,4-2-85 16,4-5-255-16</inkml:trace>
  <inkml:trace contextRef="#ctx0" brushRef="#br0" timeOffset="64226.3">14054 12900 1087 0,'0'0'131'0,"0"0"-104"0,0 0 21 15,0 0 7-15,37 20-47 0,-35-3-4 16,-2 4 6-16,-6 5-3 0,-2 8 6 16,-2-2 2-16,-2 1 14 0,0 8-5 15,0 1-9-15,1 10 1 0,0 0-12 16,3-6-4-16,4-7 0 0,3-10-41 15,-2-6-29-15,0 0-37 0,0-6-102 16,-1-2-182-16</inkml:trace>
  <inkml:trace contextRef="#ctx0" brushRef="#br0" timeOffset="64594.35">13976 12848 389 0,'0'0'636'0,"0"0"-588"16,30-43-25-16,-16 28 68 0,3 1-52 15,-2 4-34-15,4 1-3 0,-3 5-2 16,1 1 3-16,0 3-3 0,1 4 0 15,-1 3 1-15,-1 4 1 0,-1 2 11 16,0 6 4-16,-3 0-7 0,-2 3-4 16,-2-1-4-16,-3 2-1 0,-5-1-2 15,0 0-7-15,-5-1-15 0,-6-2 6 16,-3-1 8-16,-5-2 4 0,-5-1 4 16,-1-2-1-16,-5-2 2 0,-5-2 0 15,-6-2-12-15,-3 0-30 0,2-4-27 16,11 0-24-16,9-2-8 0,6-1-14 15,-8-4-22-15,4 1-64 0,4-2-251 16</inkml:trace>
  <inkml:trace contextRef="#ctx0" brushRef="#br0" timeOffset="65026.27">14522 12943 938 0,'0'0'185'0,"0"0"-117"0,0 0 13 0,0 0-32 0,25-33-34 0,-24 25-11 0,-1 1-4 0,0-1 2 16,-3 0 2-16,-5 2-2 16,-3 2-1-16,-3 3-1 0,-4 1 1 15,-1 3 0-15,-1 4 0 0,-1 3-1 0,1 2 2 16,3 3 0-16,4 2-2 0,3 1 0 16,4-1 1-16,3 3 0 0,3-3-2 15,0 0 2-15,7-3 1 0,3-1-2 16,3-3 2-16,1-3 7 0,-1-1 10 15,4-6-5-15,-4 0 3 0,-1-3 5 16,-2-3-7-16,-2-3-4 0,-3-3-10 16,-1-2 3-16,-1-4-4 0,-3-1-19 15,-3-4-35-15,-3 0-58 0,-7-10-100 16,5 5-129-16,-4 5-178 0</inkml:trace>
  <inkml:trace contextRef="#ctx0" brushRef="#br0" timeOffset="65506.45">14584 12926 654 0,'0'0'241'0,"0"0"-143"0,0 0 18 0,43-26-27 15,-30 16-71-15,1 2-14 0,0 0-1 16,2 2-2-16,-3 3-1 0,2 0 0 16,-2 3 0-16,1 3 0 0,-4 5 0 15,-1 4 0-15,-2 3 0 0,0 2-1 16,-2 3 0-16,-3 0-10 0,-1 2-29 15,-1 0-12-15,-1 0 6 0,-1 1-4 16,-5-5 7-16,0-2 20 0,-3-2 5 16,1-3 2-16,-2-4 13 0,0 0 3 15,1-5 0-15,-1-2 3 0,5 0 1 16,-1-3 33-16,6-3 25 0,1-2 15 16,2-2 5-16,6-1-18 0,4-3-15 15,1-1-8-15,4-2-8 0,1-2-14 16,4 2-10-16,1-4-4 0,3 3 1 15,-1 1-2-15,5 1-4 0,-3 2 3 16,-2 1-3-16,2 4-3 0,-5 0-36 16,-1 3-61-16,4-1-105 0,-5 2-131 15,-5 0-273-15</inkml:trace>
  <inkml:trace contextRef="#ctx0" brushRef="#br0" timeOffset="65922.38">15243 12543 886 0,'0'0'62'0,"0"0"-33"0,35-19 95 0,-24 12-80 16,-3 5-38-16,-3-1 11 0,-4 3-6 16,-1 2-9-16,0 5 1 0,0 5 4 15,-6 5 0-15,-2 5 10 0,-3 10 5 16,-5 11-10-16,-6 10-7 0,0 2-2 16,0-5 4-16,1-5-2 0,4-6 3 15,1-2-4-15,2-1 1 0,1-5 5 16,5-9 8-16,-1-3 19 0,6-3 7 15,1 0 0-15,-1 3-3 0,1 0-11 16,2-3-5-16,5-3-7 0,2-2-3 16,8-4-2-16,-2-3-8 0,6-1-3 15,0-2-2-15,3-1 0 0,0-1-4 16,-4-2-31-16,2-2-21 0,-1-3-24 16,0 0-37-16,3-7-82 0,-7 3-116 15,-3 1-94-15</inkml:trace>
  <inkml:trace contextRef="#ctx0" brushRef="#br0" timeOffset="66114.39">15145 12942 841 0,'0'0'426'16,"0"0"-302"-16,0 0-69 0,0 0 23 16,0 0-54-16,45-15-18 0,-27 10-6 15,0 0 0-15,4-1 0 0,2 2-4 16,1-1-13-16,-1 0-5 0,1 0-20 15,2 0-8-15,-2-2-18 0,0 1-21 16,5 1-105-16,-5 0-164 0,-5 0-225 16</inkml:trace>
  <inkml:trace contextRef="#ctx0" brushRef="#br0" timeOffset="66545.81">15499 12895 782 0,'0'0'173'0,"0"0"-125"16,0 0 7-16,0 0-35 0,0 0-16 16,43 8 2-16,-29-5-3 0,3-1-3 15,-1 1 12-15,3 2 44 0,2-1 5 16,1-1-1-16,-2-1-21 0,1 1-9 16,-2-3-13-16,-4 1-6 0,0-1-6 15,-4 0-2-15,0-2-1 0,-3-2-1 16,-3-1 1-16,0-2-1 0,-4 1-1 15,-1-2 0-15,0-1 1 0,-3 0-1 32,-2-1-1-32,-3 0 1 0,0 2-1 15,-3 0-9-15,0 0-8 0,-4 2 6 16,0 3 9-16,-5 2 0 0,2 1 1 16,-4 3 2-16,0 3 0 0,1 5-6 15,4-1-23-15,-2 2 4 0,5 1 20 16,6 1 3-16,-1 0 2 0,6 0 6 15,1 2 14-15,2-1 4 0,9-1-1 16,-1 1-7-16,2-3 1 0,2-1-5 16,4-1-6-16,1-3-1 0,4 0-3 15,-1-2-1-15,4 0 0 0,1-1 0 16,1-2-2-16,2 0-4 0,-1-1-36 16,3 1-28-16,-5-2-55 0,5-4-102 15,-6-2-92-15,-6-1-152 0</inkml:trace>
  <inkml:trace contextRef="#ctx0" brushRef="#br0" timeOffset="67026.48">15902 12862 609 0,'0'0'134'0,"0"0"-47"0,0 0 39 0,0 0-40 0,25-34-42 0,-18 25 12 16,2 1-23-16,2-1-13 0,-1 1 5 15,4 1-4-15,-1 2-1 0,2 0-3 16,0 3 1-16,0 2 2 0,-2 0-13 16,1 2-2-16,-3 4-5 0,-1 2 2 15,2 3-4-15,-4 1 3 0,-1 4-1 16,-4 5 1-16,0 1-1 15,-3 3 1-15,-3 0-1 0,-2 2 0 0,0-1-1 16,-3-1 1-16,-4-4 0 0,2 0 0 16,-1-5 1-16,-3-1 3 0,1-4-4 15,-4-1 0-15,4-5 2 16,-1 0-1-16,3-4 0 0,1-1-1 0,1 0 3 16,4-3 1-16,2 0 10 0,3-4 28 15,0 1 8-15,5-2 8 0,3-3-4 16,3 0-19-16,2-3-20 0,4-2-7 15,2-2-7-15,3 0 2 0,0-1-3 16,0 1-2-16,2-1 0 0,1 1-15 16,2 1-23-16,-3 0-26 0,-1 1-20 15,-2 2-35-15,6-5-106 0,-7 5-150 32,-2 3-269-32</inkml:trace>
  <inkml:trace contextRef="#ctx0" brushRef="#br0" timeOffset="67456.03">16517 12776 660 0,'0'0'106'0,"0"0"-56"0,0 0 61 15,0 0-44-15,0 0-49 0,33-22 12 16,-33 16-15-16,0 0-12 0,-3 0 5 15,-5 2-4-15,-2-1-2 0,-4 3 8 16,-2 1 5-16,-3 1-3 0,-1 0-6 16,-1 3-3-16,-2 2 0 0,1 2 10 15,1 1 13-15,4 0 5 0,4 1-2 16,2 0-3-16,6 0-6 0,4 2-1 16,1 0 3-16,3-1 1 0,5 2-3 15,4-2-1-15,1 1 3 0,4-1-8 16,4-1-7-16,-4 2-3 0,5-1-3 15,-4 1-1-15,1-1 0 0,-5 3 1 16,0-1 2-16,-6-1-3 0,-3 1 0 16,-3-1 7-16,-4 0 8 0,-3 1 8 15,-6-2 11-15,-1-4 1 0,-3 0-5 16,1-2-7-16,-2-2-9 0,3-2-7 16,-4 0-4-16,0 0-3 0,-2-1-1 15,-3-1-24-15,-2 1-28 0,0-1-30 16,-17-1-47-16,6 0-179 0,4-1-423 15</inkml:trace>
  <inkml:trace contextRef="#ctx0" brushRef="#br0" timeOffset="71094.5">19605 11948 366 0,'0'-1'63'0,"0"0"-36"0,0-2 38 0,2 3-7 0,0-2-12 16,0 1 10-16,1 1-7 0,0 0-1 15,1 0-7-15,-2 0 9 0,3 0 4 16,-2 0-7-16,6 1-2 0,-4 1-11 16,3 1-1-16,0-1-14 0,4-1-9 15,-2 1-3-15,4 1-2 0,0-1 1 16,0-1 5-16,4 3 11 0,2-3 1 16,3 1 1-16,4-1 1 0,6 1-7 15,13-1-10-15,7 0-1 0,4-1 1 16,0 0-4-16,-2 0 0 0,-5-2-3 15,0 0 1-15,6 2-2 0,0 0 3 16,3 0 1-16,-1 0-1 0,2 0 3 16,-1 3 0-16,1 0-1 0,-3 1 2 15,2-1 3-15,-1 2-1 0,-1-1-4 16,3 1-2-16,2 0 1 0,1-2 5 16,3 1-2-16,0-2 0 0,2 0-3 15,0 1-1-15,0 0 0 0,1-3 3 16,6 2 0-16,-1-1-5 0,3-1 13 15,1 1-10-15,0-1 4 0,-3 0-1 16,3 0 1-16,-4 0 5 0,3 1-6 16,1 0-7-16,1 0 9 0,-1-1-4 15,1 2-4-15,-1 0 0 0,2-1-1 16,0-1 0-16,4 3 0 16,2 0 11-16,1-2-4 0,0 0 0 0,-1 2 0 15,3 0-3-15,1-2-2 0,3 2-2 16,1-1 3-1,1 1 1-15,2 2 2 16,-2-3-6-16,1 3 0 0,4-2 0 16,1 0 3-16,2-1-3 0,-2 3 0 15,1-2 0-15,3 2 1 0,2-3-1 16,4 3 0-16,-2-3 1 0,2 4 1 16,1 0-2-16,1-1 0 0,1-1 0 15,1 0 7-15,-2 2-6 0,2 1 1 16,2-3-2-16,2 2 0 0,-1-2 2 15,-1-1-2-15,1-1 0 0,0 1-3 16,-2-1 3-16,0-2 0 0,-3 1 0 16,-2-1 0-16,-4 0-1 0,1 0 0 15,-4 0 1-15,-4-1 1 0,-4 1-1 16,-4-1 0-16,-4 0-1 0,-4-1 1 16,-3 0 1-16,-6 1-1 0,-4 1-1 15,-4 0-19-15,-4 0-3 0,-3-2-10 16,-5 2-11-16,-2 0-7 0,-2-1-13 15,-3 1-42-15,-5-3-79 0,-12 3-83 16,-8 0-74-16</inkml:trace>
  <inkml:trace contextRef="#ctx0" brushRef="#br0" timeOffset="74374.41">22119 11821 17 0,'1'0'229'0,"1"0"-133"0,1 0-13 16,-2 0-17-16,2 0-8 0,-1 0-5 15,-1 0-5-15,0 0-4 0,-1 0 3 16,0 0-16-16,0 0-11 0,0 0-1 16,0 0 1-16,1 0 11 0,-1 1 7 15,2 0-1-15,-1-1-3 0,1 0 0 16,1 1-4-16,0 0-1 0,1 0 1 15,1 1 3-15,2-2-6 0,0 1-2 16,0-1-10-16,1 0 1 0,2 0 1 16,-2-3-6-16,1 0 0 0,0 1-5 15,2-3 2-15,-2 0 2 0,1 1 4 16,1-2 4-16,-1-1 11 0,1 0-14 16,-1 0-4-16,1 0 0 0,-1 0-5 15,1-1-2-15,-1-2 0 0,-2 2-1 16,3 0 0-16,-2-1-1 0,-1 0 1 15,1 0 2-15,-2 0-1 0,0-2 4 16,-1 1 4-16,2-1 1 0,-2 0 1 16,0 0-2-16,1-1 0 0,-1 1-2 15,1-1-3-15,-1-1-4 0,-1 2 0 16,0-2-1-16,1 1 0 0,-1-2 2 16,2 0 3-16,-1 2 1 0,1-1 2 15,-1-2-1-15,2 0 2 0,-2 0 2 31,1 1 1-31,1-2-7 0,-2 1 2 16,3-3-6-16,-2 2 6 0,1 0-5 16,0-2-3-16,2-1 1 0,-1 2-1 15,-1-2 0-15,1-2 2 0,0 0-2 16,0 1 3-16,1-2 0 0,-1 2-2 16,0-2 2-16,1 0-1 0,0 1 0 15,-1-1 2-15,-1-1-4 0,1-1-1 16,-2 0 1-16,1-1-1 0,0 1 1 15,0-2 0-15,-1 0-1 0,0 0 0 16,0-2 1-16,0 1-2 0,0-1 2 16,-1 2-1-16,0-2 2 0,-1 0-2 15,0 0-1-15,2-2 1 0,-1 1 1 16,-1-2 1-16,1 2-4 0,-1-2 2 16,2-1 0-16,-2 1 1 0,1-1 0 15,1 0-2-15,-2 0 1 0,3-5 0 16,-1-3 2-16,1-6-2 0,0 1 3 15,-1 9 2-15,-2 8 0 0,-3 8-2 16,1-5 1-16,1-10-4 0,2-5-1 16,-1-6 1-16,1 8 0 0,-2 9 0 15,-2-2 1-15,3-4-1 0,-2-2 0 16,2-4 1-16,-2 7-1 0,-1 8 1 16,2 6 1-16,-2 0 1 0,0-5-1 15,1-3 0-15,0-1-1 0,0-3-1 16,-1 1 0-16,1 2 0 0,1-3 0 15,0 3 1-15,0-3-1 0,-1 1 0 16,1 1 2-16,0-2-3 0,-1 1 1 16,-1 2 0-16,1-3 0 0,1 2 1 15,-2-1-2-15,2 1 1 0,0-1 0 16,0 1 1-16,0 0 0 0,0 1-1 16,0 1 1-16,1-1-1 0,1 2 0 15,1-1 1-15,-1-1 2 0,1-1 1 16,0 3 2-16,2-1-1 0,-2-3 0 15,1 4-1-15,-1 1-2 0,1-3-1 16,-1 3-1-16,-1 0 0 0,-1 2 0 16,0-2 2-1,2 3-2-15,-3-2 0 0,2 4 0 16,-1-3 0-16,1 1-1 0,2 1 0 0,-1 1 1 0,2 0 0 16,1 1 0-16,0 1-1 0,-1-3 2 15,1 2 0-15,1-1 0 0,-1 2-1 16,0-1 0-16,-1-1-1 0,1 5 1 15,-1-3 0 1,0 3 1-16,-1 0-2 0,0-1 2 0,0 2-1 0,2 0 1 16,-2-1-1-16,1 1 0 0,0 2 0 15,1-4 0-15,-1 3 0 0,0 0 0 16,2 0 0-16,-2 0-1 0,2 1 1 31,0 0 0-31,0 0 0 0,0 0 0 16,0 1-1-16,0-1 1 0,0-1 0 15,-2 3 0-15,0 0 0 0,0-1 0 16,0 3 1-16,-1-1 0 0,-1 1-2 16,0 1 3-16,1 1-3 0,-1 2 1 15,0-3 0-15,0 3-1 0,4 0 1 16,-2-1 0-16,2 0 0 0,2 1 0 16,1 0-2-16,1 0 1 0,-1 0 1 15,3-3 0-15,-2 5-1 0,2-2 1 16,-3 0-1-16,0 0 1 0,0 2 0 15,-1-1 3-15,0 2-3 0,-2 1 0 16,2 1 0-16,-2 0 0 0,0 0-1 16,1 0 1-16,1 0 0 0,0 0 0 15,1 2 0-15,0 0-1 0,-1 2 1 16,-1 2 0-16,-1-2-7 0,-2 1 2 16,0 0 4-16,3 1-4 0,0 1 5 15,2-1 5-15,0 1-4 0,-1 0 2 16,1 1-2-16,-3 1 0 0,3 3-1 15,-3-1 2-15,2 0-2 0,-2 2 0 16,2 0 1-16,0 1-1 0,1 0 2 16,-1 2-2-16,0-1 0 0,-1-1 0 15,1 5 0-15,-1-3 0 0,0 2 0 16,3-2 0-16,-2 4 1 0,0 0-1 16,-1 0 0-16,2-1 0 0,-2 2 0 15,1-1 0-15,-1 1 0 0,0 1 0 16,0 0 1-16,-1 0-1 0,2 1 0 15,-2-1 0-15,-1 0 0 0,2 3 2 16,-2-3-2-16,0 0 0 0,1 0 0 16,-1 2 1-16,0-1-1 15,0 1 0-15,-1 2 1 0,0 0 1 16,-1-1-3-16,1 1 2 0,-1 2-1 0,-1-2 0 16,-1 2 2-16,2 0-2 0,-2 0 0 15,-1-1 1 1,0 2 0-16,1-1-2 0,0 0 1 0,-1 1 0 0,0-1 3 15,1 1-3 1,0-1 3-16,1 0 0 0,-1-1-1 0,0 1-2 0,1 1 3 16,-1 0-3-16,2-1 0 0,-2 4 2 15,1-3-2-15,-1 1 0 0,1 2 2 32,0-3-1-32,1 1 0 0,-2 2 2 0,0-3 1 15,0 2 0-15,1 0 1 16,-2-1 1-16,1 3-3 0,0-3 1 0,1 0-3 0,0-2 1 0,0 0 1 15,0 1-1-15,1 0-1 0,1-1-1 16,-2 1 0-16,1-1 2 16,-1 0-2-16,2 1 0 0,-2-3 2 0,0 1-1 31,0 0-2-31,1-1 2 0,-1 1-2 16,0 0 3-16,0-1-1 0,1-1-1 15,-2 0 0-15,2 0-1 0,-2 0 2 16,3-2-1-16,-3 1 0 0,2-2-2 15,-1 2 2-15,2-2 1 0,-2-1-1 16,1 1 1-16,0 0 0 0,-1 1-1 16,1-1 2-16,0 1-2 0,-1-2 1 15,2 3 0-15,-1-2-1 0,-1 2 1 16,2-4-1-16,2 3 0 0,-2 0 2 16,2-1-1-16,0-1-1 0,1 2 2 15,-1-1 2-15,2-1-2 0,-1 1 1 16,2 0-1-16,-1 0 2 0,1 0-3 15,-1-1 0-15,2 1-1 0,-2-1 1 16,1 0 0-16,1 1-1 0,-1-1 1 16,0 2-1-16,0 1 1 0,0-1 0 15,1 0-1-15,0 1 0 0,-1 0 2 16,1-2-1-16,-1 3 4 16,1-2-3-16,0 0-1 0,1 0 4 0,-1 1 0 15,0-2-5-15,1 1 4 0,1 0-3 16,-2 0 0-16,1-2 0 0,0 1 1 15,0 1-2-15,0-1 0 0,0-1-1 16,-2-2 2-16,2 2-2 0,-1-2 0 16,1 1 1-16,0-1 2 0,1-2-1 15,-2 2 1-15,2-3 2 0,-1 3 0 16,1-3-2-16,-1 2-2 0,1-1 5 16,1-3-4-16,-2 2-1 0,2 0 2 15,-1-1-1-15,0 0 0 0,0-2 1 16,2 1-2-16,-1 0 0 0,1-1 1 15,-1-1-1-15,0 1 0 0,-1-1 1 16,1 0 0-16,-2-1-1 0,0 1 1 16,0 0-1-16,-1-2 0 0,2 1 1 15,-3-1-2-15,2 0 2 0,-3-1-2 16,3 0 2-16,-2 0-2 0,1 0 1 16,-1 0-1-16,2-2 1 0,-1 0 2 15,1 2-1-15,0-2 0 0,0 1 0 16,0 1 0-16,1-1-1 0,-1 0 2 31,2-2-1-31,-1 3-1 0,-1-3 0 16,1 0 1-16,-2 0 0 0,1-2-1 15,-2 1 1-15,-2 0 3 0,-2-2-1 16,0 1 1-16,-2-1 2 0,-1-2-4 16,-2 2 0-16,-2-1 1 0,-1-1-3 15,1-1 0-15,-2 0 1 0,-1 1-1 16,0-1 0-16,0 0-1 0,0 2 1 15,0-2 0-15,0 0-10 0,0 1-14 16,-1-1-14-16,0 0-25 0,-1 1-31 16,1-1-38-16,-4 0-87 0,1 0-204 15</inkml:trace>
  <inkml:trace contextRef="#ctx0" brushRef="#br0" timeOffset="75710.52">20376 12836 306 0,'0'0'126'0,"0"0"-100"0,0 0-21 0,6-14-1 0,-3 11-4 15,0-1-12-15,0 1-2 0,0 0 11 16,-1 2 3-16,1-2 13 0,-1 2 23 16,1 0 24-16,-1 0 14 0,-1 1 8 15,-1 0 3-15,0 0 3 0,0 0-26 16,0 2-35-16,0 2-11 0,0 4 14 15,0 5 16-15,-1 5 4 0,-3 4 4 16,0 15-20-16,-1 13-4 0,0 14 15 16,1 7 1-16,0-2 3 0,0-4-4 15,-3-7-19-15,3-3 10 16,-2 0-1-16,0-4-12 0,0-1-5 0,-2-3-11 16,2-5-2-16,-1-4-5 0,2-8 0 15,1-9-6-15,1-7-29 0,-2 0-38 16,2-5-25-16,0 3-85 0,-1-4-114 15,1-5-171-15</inkml:trace>
  <inkml:trace contextRef="#ctx0" brushRef="#br0" timeOffset="76062.21">20359 12915 564 0,'0'0'405'0,"0"0"-303"0,0 0-18 16,35-44 15-16,-21 33-48 0,3 1-23 15,1 0-8-15,1 3 2 0,3 2-6 16,0 3-5-16,0 2-3 0,3 1 3 15,-3 5 7-15,1 2 1 0,-4 4-9 16,-1 3-1-16,-3 3 11 0,-5 0-3 16,-5 1-6-16,-5 1 2 0,-4-1-7 15,-7-1-3-15,-7 0 2 0,-6-4-4 16,-9 3 0-16,-7-3-1 0,-9-3-24 16,0-1-19-16,6-5-7 0,9-2-18 15,12-2-34-15,1-1-65 0,7 0-96 16,3-1-80-16</inkml:trace>
  <inkml:trace contextRef="#ctx0" brushRef="#br0" timeOffset="76558.55">20629 12962 701 0,'0'0'120'0,"0"0"-34"0,0 0 44 16,0 0-41-16,21-41-63 0,-9 30 4 15,1 1 11-15,2 1-3 0,2 0-1 16,1 1-14-16,-2 3-2 0,2 2-5 15,0 3-8-15,0 0-3 0,0 6 5 16,-1 4 6-16,1 5-7 0,-2 3-4 16,1 5-2-16,-1 1-2 0,-4 4 0 15,0-2-1-15,-3 1 0 0,-5-4-4 16,-1 0 2-16,-3-3-4 0,0-1 5 16,-6-3 0-16,-3-3-2 0,-2-2 3 15,-1-3 0-15,-2-4 1 0,-1-1 0 16,0-3 0-16,2-3 1 0,-2-3-1 15,3-3 1-15,1-3 10 0,0-2 6 16,2-5 1-16,3-1-6 0,4-5-2 16,2-2-8-16,4-2-3 0,7 1 6 15,5 1-5-15,4 4-1 0,6 0 0 32,9 5-1-32,10 0-6 0,12 3-40 15,2 5-34-15,-3 5-51 0,-4 4-85 16,-19 1-81-16,-6 0-114 0</inkml:trace>
  <inkml:trace contextRef="#ctx0" brushRef="#br0" timeOffset="76956.34">21420 12948 656 0,'0'0'144'0,"0"0"-83"0,0 0 28 15,0 0-29-15,0 0-42 0,35-39-10 16,-34 30-2-16,-1-3 0 0,-1 2 18 16,-7 1 11-16,0 2-14 0,-2 0 0 15,-3 4-10-15,0 1-7 0,-4 2-4 16,-2 2 0-16,-1 6 1 0,-1 5-1 16,1 4 0-16,-2 2 0 0,6 5 0 15,1 0 1-15,5 3-1 0,5 0-1 16,3-1 1-16,2-1 0 0,7-3 1 15,5-2 0-15,4-4 25 0,3-2 20 16,4-2 6-16,0-5-11 16,2-2-7-16,0-5-5 0,-1 0-3 0,0-6 16 15,-3-4-7-15,-4-2-9 0,-3-2-11 16,-6-2-13-16,-4-4 3 0,-4-2-5 16,-5-1-33-16,-5-1-23 0,-4 0-13 15,-1 3-12-15,-3 3-23 0,-2 4-27 16,-5 2-71-16,2 5-37 0,4 1-43 0</inkml:trace>
  <inkml:trace contextRef="#ctx0" brushRef="#br0" timeOffset="77406.3">21724 13012 770 0,'0'0'212'0,"0"0"-80"0,0 0 8 0,0 0-74 0,39-32-27 0,-33 21-7 16,-3 2-4-16,0-1-5 0,-2-1-7 16,-1 1-1-16,0 2-3 0,-2-1-4 15,-3 3-3-15,-1 0-3 0,-4 2-2 31,-1 3 0-31,-3 1 0 0,-5 8-3 16,0 4-10-16,0 6-12 0,0 4 0 16,3 1-6-16,1 4-12 0,4-2 3 15,3 3-15-15,5-3-2 0,3-1 20 16,3-1 35-16,3-5 2 0,4-1 2 16,2-3 12-16,2-5 11 0,2-4 5 15,1-4 11-15,-1-2 14 0,3-6 0 16,-1-3-20-16,-1-6-4 0,0-3 0 15,-2-3 4-15,-2-4-10 0,0-10 0 16,-3-12-4-16,0-11-9 0,-2-9-6 16,-2 3-6-16,-3 7-5 0,0 11-46 15,0 10-13-15,1 10 9 0,-2 8 0 16,0 7-32-16,1 4-45 0,0 2-84 16,0 1-147-16</inkml:trace>
  <inkml:trace contextRef="#ctx0" brushRef="#br0" timeOffset="77774.14">22054 12903 431 0,'0'0'491'0,"0"0"-407"0,0 0 11 15,0 0-13-15,0 0-49 0,14-30-25 16,-14 28-3-16,0 0-1 0,0 4-4 16,-3 7-1-16,1 6 1 0,0 4 1 15,1 4 6-15,1 2 20 0,0 3-1 16,3-1-12-16,6-1-8 0,1-1-2 16,2-4 4-16,3-5 11 0,1-2 16 15,3-3 9-15,1-4 1 0,-1-4 1 16,3-3 5-16,2-6-7 0,-4-3-8 15,1-5-8-15,-3-2-6 0,-1-3-10 16,0-3-11 0,-4-4-1-16,-1-1-22 0,-2-9-29 0,-3-4-22 0,-1 5-26 15,-1 5-14-15,-3 9-32 0,1 5-61 16,-1 4-80-16,0 1-92 0</inkml:trace>
  <inkml:trace contextRef="#ctx0" brushRef="#br0" timeOffset="78112.64">22531 12917 584 0,'0'0'342'16,"0"0"-233"-16,0 0 34 0,32-34-73 15,-26 23-52-15,-3-1-11 0,-3 2-7 16,-2 0 3-16,-5 3-3 0,-2 2 1 15,-2 4 1-15,-1 1 3 0,-3 5 14 16,-2 4 4-16,-2 4-5 0,0 5-8 16,1 5 2-16,-1 0 5 0,5 4 2 15,1 1 1-15,3 0 6 0,4-1-2 16,3-1 4-16,2-3 9 0,1-3 1 16,3-5-6-16,4 0-11 0,3-5-11 15,2-2-5-15,1-5-1 0,4 0-4 16,2-3 0-16,4-1-10 0,2-3-21 15,3-1-14-15,1-1-33 0,2-1-32 16,11-6-60-16,-8 1-173 0,-4 0-184 0</inkml:trace>
  <inkml:trace contextRef="#ctx0" brushRef="#br0" timeOffset="78513.96">22816 12507 885 0,'0'0'101'0,"0"0"-44"0,0 0 80 15,23-41-63-15,-18 34-32 0,-1-1-3 16,-2 4-4-16,-1 4-18 0,0 0-11 15,-1 11-4-15,-1 0 5 0,-2 9 11 32,-2 3 5-32,-4 11-1 0,1 9-3 15,-5 10-3-15,1 2-3 0,4-2-6 16,2-9 1-16,2-4-5 0,2-2 5 16,2-3 7-16,0-6 7 0,2-6 8 15,1-5-4-15,0-4-1 0,1 3 0 16,2 0-1-16,5 1-4 0,0-4-5 15,2-5-8-15,4-1-5 0,1-3 0 16,1-4-2-16,3 1-8 0,0-2-20 16,0-2-2-16,1-1-17 0,0-3-32 15,-4 1-26-15,0 0-29 0,-2-6-80 16,-5 4-99-16,-4-3-63 0</inkml:trace>
  <inkml:trace contextRef="#ctx0" brushRef="#br0" timeOffset="78802.47">22822 12915 1095 0,'0'0'168'0,"0"0"-84"0,0 0 19 16,0 0-67-16,46-37-21 0,-33 24-14 16,1 1 2-16,2-1 2 0,-1 0 0 15,1 2 3-15,0-1-4 0,2 1 2 16,1 0 1-16,-1 2-6 0,0 2-1 15,-3 2 3-15,0 2-3 0,-2 3-2 16,-3 1 2-16,-3 4-1 0,-2 4-2 16,-2 2-19-16,-3 6 7 0,0 1 9 15,-5 2 2-15,-1 1 4 0,-2 3 0 16,1 0 1-16,-1 1-1 0,2-1-58 16,0-1-34-16,0 4-65 0,2-6-138 15,2-4-106-15</inkml:trace>
  <inkml:trace contextRef="#ctx0" brushRef="#br0" timeOffset="78946.31">23074 12944 396 0,'0'0'712'0,"10"-50"-561"15,-4 7 5-15,0-8-68 0,1 1-43 16,-4 12-33-16,-1 11-12 0,-1 13-5 16,-1 2-44-16,0-1-13 0,0 1-26 15,0 0-19-15,-1 5-60 0,-1 4-148 16,1 0-233-16</inkml:trace>
  <inkml:trace contextRef="#ctx0" brushRef="#br0" timeOffset="79346.48">23313 12736 809 0,'0'0'76'0,"0"0"-27"0,0 0 11 15,0 0-59-15,0 0 0 0,0 0-2 16,9 30 0-16,-9-14 0 0,0 3 1 16,0 0 23-16,0 2 20 0,0 2 1 15,0-1 9-15,2-1-2 0,2-2-2 16,1-1-2-16,1-4 0 0,1-2-6 16,0-4-9-16,1-3-2 0,0-4 2 15,1-1 6-15,0-4 4 0,2-5-17 16,-1-3-13-16,1-2-5 0,0-2-7 15,1-2-5-15,0-1-53 0,0-2-62 16,2-9-51-16,0 6-133 0,-2 4-178 0</inkml:trace>
  <inkml:trace contextRef="#ctx0" brushRef="#br0" timeOffset="79601.96">23634 12762 788 0,'0'0'162'0,"0"0"-90"0,0 0 49 16,0 0-95-16,0 0-16 0,0 0-9 15,0 0 4-15,17-19 3 0,-17 19 13 16,-1 7 14-16,-1 4 15 0,-1 1 11 16,-1 5-16-16,-1 1-14 0,-1 2-2 15,0 3-10-15,0 0-9 0,0 3-8 16,-1-1-2-16,2 1-4 0,-1-3-40 15,2 0-22-15,0-4-25 0,-2 4-55 16,2-8-86-16,1-5-126 0</inkml:trace>
  <inkml:trace contextRef="#ctx0" brushRef="#br0" timeOffset="79746">23673 12735 371 0,'5'-42'727'0,"-2"3"-627"0,0 13 12 16,-3 8-80-16,0 2-32 0,0 1-58 16,0 0-55-16,0-5-63 0,-2 11-82 15,1 0-29-15</inkml:trace>
  <inkml:trace contextRef="#ctx0" brushRef="#br0" timeOffset="80130.2">23821 12487 195 0,'0'0'638'0,"0"0"-599"0,0 0 59 16,19-43-30-16,-16 34-58 0,-2 4-9 15,-1 3-1-15,0 2 0 0,0 6-8 16,-2 6 8-16,-2 3 4 0,-1 6-3 16,0 5 4-16,-4 9 23 0,-1 12 7 15,-2 13-21-15,-4 2-6 0,2-1-3 16,-2-7-2-16,2-9 0 0,0-1-2 16,2-4-1-16,2-5 1 0,3-8-1 15,2-5 0-15,3-8 0 0,1-4 5 16,1 3 13-16,0-2 12 0,2-2-2 15,3-3-7-15,4-5-9 0,1-1-7 16,4-3-5-16,2-1-18 0,3-3-40 16,-1 0-11-16,2 1-23 0,4-7-76 15,-5 2-55-15,-2 1-123 0</inkml:trace>
  <inkml:trace contextRef="#ctx0" brushRef="#br0" timeOffset="80322.39">23694 12900 1067 0,'0'0'129'0,"0"0"-29"15,0 0-18-15,0 0-63 0,0 0-16 16,0 0-3-16,0 0 0 0,42-34-30 16,-30 30-9-16,3 2-23 0,-1 0-34 15,2 1-37-15,6-1-88 0,-1 2-69 16,-3 0-239-16</inkml:trace>
  <inkml:trace contextRef="#ctx0" brushRef="#br0" timeOffset="80514.25">24095 12855 913 0,'0'0'83'0,"0"0"46"0,0 0-64 16,0 0-55-16,0 0-5 0,32 6 1 15,-19 4-1-15,0 2-1 0,1 5 2 16,-2-2 0-16,-2 2-2 0,1-2 1 16,-2 0-2-16,-2 0-3 0,1-2-15 15,-1 0-103-15,-1-4-156 0,-2-2-190 0</inkml:trace>
  <inkml:trace contextRef="#ctx0" brushRef="#br0" timeOffset="80705.89">24400 12907 1043 0,'0'0'146'0,"0"0"-62"16,0 0-41-16,0 0-34 0,0 0-6 15,0 0-2-15,-46-7 9 0,25 22 13 16,0 5 6-16,-1 6-21 0,-3 7-1 16,2-1-2-16,1 0-1 0,2 1-4 15,2-6 1-15,-3 3-1 0,0 1-13 16,1-3-52-16,-4 9-60 0,5-8-101 15,5-6-156-15</inkml:trace>
  <inkml:trace contextRef="#ctx0" brushRef="#br0" timeOffset="81345.8">26019 12952 764 0,'0'0'117'0,"0"0"-16"0,0 0 16 0,0 0-66 0,2-19-40 15,-2 14 0-15,0-1 8 0,0 1-9 16,0 2-4-16,-2 0 11 0,-3 2-2 16,-2 1-2-16,-3 4-3 0,-1 4-5 15,-3 3-1-15,-1 6-4 0,-3 0 0 16,2 7 0-16,1 0 0 0,2 2-3 15,4 1-20-15,1-2 0 0,5 0 16 16,3-1 7-16,4-1 1 0,6-4 5 16,4-1 16-16,4-5 14 0,2-3-7 15,3-3 2-15,0-7-4 0,-1 0-6 16,-1-3-5-16,-1-5-10 0,-5-3-2 16,-1-4 5-16,-6-2 12 0,-2-3-11 15,-5-3-7-15,-1-1-3 0,-4-2-5 16,-2 2-30-16,-2-2-5 0,-2 5-2 15,1 1-16-15,1 3-46 0,-4-2-59 16,4 6-67-16,3 3-79 0</inkml:trace>
  <inkml:trace contextRef="#ctx0" brushRef="#br0" timeOffset="81777.78">26525 12809 951 0,'0'0'152'0,"0"0"-57"0,0 0 69 0,22-41-96 16,-18 27-37-16,1-2-12 0,-2-1-4 15,-2 1-6-15,-1 0-1 0,0 0 6 16,-3 4 8-16,-2 1 0 0,-2 0-4 16,-1 2-9-16,-3 2 0 0,1 3-8 15,-2 0 1-15,-2 4-2 0,-1 1 0 16,-2 6 2-16,0 4-2 0,-2 5-2 16,0 6 1-16,-3 11 1 0,-4 10 0 15,-2 14 1-15,1 7 0 0,2 2 0 31,2-3-1-31,4-4-1 0,-1-4 1 16,1 6 0-16,0-2 0 0,4-2-2 16,2 0-29-16,3-3 9 0,3-2-5 15,4-4-8-15,2-5-5 0,1-7-19 16,0-10-10-16,1-8-43 0,4-3-88 16,-1-7-88-16,-1-2-52 0</inkml:trace>
  <inkml:trace contextRef="#ctx0" brushRef="#br0" timeOffset="81970.39">26227 13073 1133 0,'0'0'100'0,"0"0"-21"0,42-39-4 15,-19 23-55-15,0 1-13 0,4 2-7 16,2 0 1-16,2 2-3 0,0 2-10 15,1 2-66-15,13-2-90 0,-8 3-109 16,-3 1-149-16</inkml:trace>
  <inkml:trace contextRef="#ctx0" brushRef="#br0" timeOffset="82514.46">27371 12948 584 0,'0'0'115'0,"0"0"8"0,0 0 58 15,0 0-62-15,0 0-44 0,0 0 12 16,0 0-15-16,28 4-18 0,-16 1-8 15,4 0-8-15,0-1-3 0,3 2-6 16,1-1-6-16,2-2-7 0,0 1-5 16,2-3 6-16,0-1-2 0,1 0 3 15,0 0-4-15,-1-1-3 0,-3-4-6 16,-1-2-1-16,-2-3-1 0,-5-1-1 16,-1-3-1-16,-3-1 1 0,-6-2-2 15,-3 0-1-15,-2 1-7 0,-8 2-6 16,-5 1-2-16,-3 1 0 0,-2 4 8 15,-4 0 3-15,-3 2 3 0,-1 3-5 32,-6 2-9-32,2 1 0 0,2 3-10 15,-2 4-2-15,7 5-5 0,-1 5 12 16,2 2 9-16,2 3 7 0,4 3 3 16,6 3 2-16,4 1 0 0,4 0 1 15,4 0 3-15,5-1 9 0,6 0-4 16,5-3 3-16,3 0-6 0,5-3 1 15,2 0-1-15,7 1-3 0,7-2 1 16,8-2 0-16,1-2 2 0,-4-5-3 16,-7-6 3-16,-9-4-3 0,-5-1-3 15,-7-1-9-15,0-3-38 0,1-2-50 16,8-9-69-16,-3 2-120 0,-5 0-153 0</inkml:trace>
  <inkml:trace contextRef="#ctx0" brushRef="#br0" timeOffset="82738.09">27947 12930 1025 0,'0'0'149'0,"0"0"-99"0,0 0 33 0,0 0-59 0,39 0-16 16,-25 7-2-16,3 4-6 0,3 5 1 15,3 2 2-15,4 5 13 0,0 2 11 16,1 2 8-16,2 0-6 0,-1 0-24 15,-3-1-2-15,-1-1-3 0,-2-3-28 16,-1-1-37-16,-4-1 7 0,6 1-58 16,-6-5-132-16,-4-3-157 0</inkml:trace>
  <inkml:trace contextRef="#ctx0" brushRef="#br0" timeOffset="82960.84">28358 13005 1174 0,'0'0'123'0,"0"0"-69"16,0 0 33-16,0 0-64 0,-33-34-23 15,12 34 0-15,-10 2-2 0,-13 12-3 16,-13 6 5 0,-4 7 0-16,1 3 0 0,6 3 2 0,7-2-2 0,3-1 1 15,5 1-2-15,8-5 2 0,7-4-2 16,8-4-39-16,1 0-55 0,-3 10-64 15,5-2-160-15,2-5-140 0</inkml:trace>
  <inkml:trace contextRef="#ctx0" brushRef="#br0" timeOffset="83554.33">28752 12887 910 0,'0'0'245'0,"0"0"-195"0,0 0 49 16,13-16-55-16,-10 14-35 0,0 2-5 15,0 6-1-15,-1 6 6 0,-2 5-4 16,0 7 1-16,-6 10 13 0,-1 11 5 16,-1 12-3-16,-1 7-9 0,1-3-7 15,3-4-2-15,2-5-3 0,-2-2 0 16,0-2-18-16,1-2-43 0,-2-3-39 16,1-2-47-16,0-5-54 0,3-11-62 15,-1-7-144-15</inkml:trace>
  <inkml:trace contextRef="#ctx0" brushRef="#br0" timeOffset="83889.42">28823 12957 991 0,'0'0'326'0,"22"-35"-284"0,-6 15 36 15,4 1-13-15,0 3-47 0,2 4-2 16,0 4-2-16,0 5-7 0,-3 2-4 16,0 2 0-16,-2 6-3 0,-1 2-1 15,-5 5 1-15,0 5 7 0,-7 2 4 16,-4 3 10-16,-3 2 6 0,-9 1-4 15,-3-1-14-15,-5 0-6 0,-3-1-3 16,-4-5-3-16,1-3 1 0,-5-3-18 16,1-3 1-16,0-2-10 0,-2-4-13 15,2-4-26-15,1-1-35 0,-5-5-68 16,9-2-161-16,6 1-172 0</inkml:trace>
  <inkml:trace contextRef="#ctx0" brushRef="#br0" timeOffset="84306.38">29299 13047 768 0,'0'0'86'15,"0"0"-33"-15,0 0 123 0,31-38-87 16,-23 29-38-16,-3-2 3 0,-2 0-16 15,-3 2-5-15,0 2 12 0,-2 0-7 16,-4 2-3-16,-5 1-6 0,-1 2-16 16,-4 2-7-16,-2 0-3 0,-2 3-2 15,-4 3-1-15,2 3 0 0,-3 3-2 16,-1 4-27-16,3 0 8 0,4 4 3 16,0 1-7-16,6 3 16 0,4 1 2 15,2-1 4-15,7 2 1 0,3-3 2 16,5 1 0-16,5-5 1 0,0 1 12 15,4-6-6-15,2-2-1 0,1-2-1 16,1-5 1-16,-2-2 2 0,1-3 8 16,-1 0 4-16,-2-5 4 0,-2-4-3 15,-2 0-12-15,-4-1-9 0,-1-5-1 16,-6-3-48-16,-2-3-29 0,-4-2-33 16,-5-1-64-16,-7-6-51 0,1 7-104 15</inkml:trace>
  <inkml:trace contextRef="#ctx0" brushRef="#br0" timeOffset="84769.96">29387 12997 137 0,'0'0'689'0,"0"0"-596"0,0 0 42 0,32-23-20 0,-20 16-80 16,-2 0-6-16,1 0 1 0,2 2-18 16,1 0-7-16,0 1 2 0,-1 2-1 15,1 2 1-15,-2 0 3 0,-2 3-1 16,1 2-1-16,-3 5 7 0,-2 2-4 15,1 5-7-15,-2 1-1 0,-1 2-1 16,-1 4-2-16,-1-1 0 0,-2 1 0 16,0 1 1-16,0 1-1 0,-4-2 0 15,-1-2 1-15,0-2 2 0,-3-2-3 16,-2-6 0-16,-2-1 0 0,1-5 0 16,1-4-16-16,-1-2 5 0,2 0 5 15,4-4 6-15,1-1 1 0,3-5 9 16,1 0 17-16,3-1 17 0,4-3 10 15,4-1-12-15,2 0-16 0,2-5-16 16,4 0-9-16,-1-3-1 0,4 1-23 16,0-3-23-16,3 1-2 0,-1-1-8 15,3 4-10-15,-1 3-44 0,11-2-46 16,-7 7-85-16,-5 2-120 0</inkml:trace>
  <inkml:trace contextRef="#ctx0" brushRef="#br0" timeOffset="85170.32">30079 12504 969 0,'0'0'59'0,"0"0"-15"0,0 0 104 0,0 0-92 0,0 0-41 0,35-31 5 0,-33 31-14 16,-1 2-4-16,-1 6-2 0,-1 5 11 15,-3 7 0-15,-2 4-5 0,-5 11 2 16,-3 12-2-16,-5 9 5 0,-1 4 7 31,2-1-4-31,1-3-2 0,2-9-2 16,3 3 3-16,2-6 1 0,2-3 11 15,3-3 5-15,4-7 4 0,-1-8-5 16,2-6-2-16,0-3-2 0,0 1 0 16,3 1-6-16,4-1-13 0,-1-4-2 15,4-2-3-15,1-4 0 0,1-2-1 16,2-1-18-16,1-2-15 0,-1-2-18 16,2-1-28-16,-2-4-30 0,4-6-62 15,-1 1-161-15,-6-1-162 0</inkml:trace>
  <inkml:trace contextRef="#ctx0" brushRef="#br0" timeOffset="85345.94">29921 12957 378 0,'0'0'1056'16,"0"0"-1003"-16,0 0-2 0,0 0 16 15,48-30-55-15,-28 23-11 0,4-2-1 16,0 4 0-16,4-1-22 0,1 1-14 15,0 0-14-15,0 2-18 0,1-1-19 16,8 3-46-16,-6-2-108 0,-4 1-170 0</inkml:trace>
  <inkml:trace contextRef="#ctx0" brushRef="#br0" timeOffset="85778.01">30346 12908 899 0,'0'0'138'16,"0"0"-89"-16,0 0 15 0,0 0-45 16,0 0-17-16,0 0 2 0,0 0 4 15,0 0 1-15,43 19 32 0,-29-14 24 16,5 0-10-16,3 1-10 0,-1 1-5 16,2-1-6-16,-1 0-11 0,-1-1-10 15,-2-1-9-15,-5-2-3 0,-1 0 3 16,-5-2-2-16,-5-2 1 0,-1-2-3 15,-2-3 0-15,-4-2-29 0,-4 0 9 16,-1-2 6-16,-7 0-1 0,0 0-1 16,-4 1 0-16,-2 2 1 0,-2-1-2 15,0 4 15-15,-1 3 2 0,0 2 0 16,0 3 0-16,1 6 0 0,3 2-2 16,2 1 2-16,3 4 0 0,2 2 1 15,3 2-1-15,5 1 7 0,4 1 16 31,2-1 9-31,2 0 13 0,3 0-11 16,4-3-12-16,2-1-4 0,3-3-10 16,1 0-5-16,4-1-3 0,3-3-2 15,0 0-6-15,2-1-17 0,1-3-17 16,2-1-18-16,-1-2-19 0,0-1-41 16,10-2-99-16,-6-2-140 0</inkml:trace>
  <inkml:trace contextRef="#ctx0" brushRef="#br0" timeOffset="86226.35">30730 12937 861 0,'0'0'99'0,"0"0"-43"0,0 0 70 0,22-36-57 0,-16 26-18 16,-1 1-19-16,2 0-10 0,1 2 1 15,1 1 3-15,0 3-3 0,1 1-5 16,2 0 3-16,0 2-3 0,2 2-4 16,-3 3-4-16,2 2-3 0,-3 0-6 15,0 5 0-15,0 2 0 0,-1 0-1 16,-4 4-2-16,0 3 2 0,-4 4 2 16,-1 3-2-16,0 1 1 0,-3 0-1 15,-4-1 1-15,-2-2 2 0,0-2 0 16,-3-2 4-16,-1-3-2 0,1-4-1 15,-3-2-1-15,2-2 1 0,-4-5 14 16,4-2 0-16,-1-4-6 0,1 0-3 16,3-3 2-16,4-1 2 0,0-3 10 15,3 0 4-15,3-3 6 0,0 0-1 16,3-1 0-16,5 0 1 0,0-3-15 16,3 0-16-16,4 0-2 0,2-4-2 15,1 0-6-15,4-2-14 0,1 0-4 16,2 2-4-16,0 0-8 0,0 3-20 15,0 0-30-15,0 3-26 0,5-2-35 16,-5 5-130-16,-3 0-157 0</inkml:trace>
  <inkml:trace contextRef="#ctx0" brushRef="#br0" timeOffset="86785.95">31348 12884 532 0,'0'0'85'0,"0"0"-23"0,0 0 47 15,0 0-39-15,33-10-3 0,-25 8-1 16,3-3-2-16,-3 2-3 0,2-1-3 16,-4 1-5-16,0-1-9 0,-3-1-6 15,-3 4-12-15,-3-3-10 0,-6 2-11 16,-6 1-4-16,-3 1 0 0,-4 0-1 16,-3 3 0-16,-1 2 3 0,-3 4-3 15,1 0-1-15,3 3 1 0,1 0 1 16,6 0 0-16,3 1-1 0,5 1 1 15,5 0 18-15,4 0 26 0,1-1-2 16,6 2-17-16,4 1-8 0,2-2-8 16,3-1-7-16,2 0-1 0,-1 0-2 15,3-1-2-15,-3 1-10 0,2-1 4 16,0 1 4-16,-2 1 4 0,-1-2 1 16,0 1-1-16,-4-1 0 0,0 2 1 15,-6 0 0-15,-4-1 3 0,-1 0 18 16,-3-1-2-16,-5-3 4 0,-6 0 5 15,-2-3-11-15,-3-1-2 0,-4-2 10 16,-1-3 3-16,1 0-9 0,-2 0-5 16,0 0-9-16,-2-2-4 0,1 1-2 15,0-2 0-15,-3 3-16 0,1 0-15 16,0 0-15-16,-2 0-30 0,-11 5-54 16,8-2-76-16,3 1-235 0</inkml:trace>
  <inkml:trace contextRef="#ctx0" brushRef="#br0" timeOffset="123943.06">5558 14915 419 0,'2'0'92'0,"0"0"-60"0,0-2-14 16,1 2 46-16,0 0-42 0,0-1-16 15,0 1 9-15,0-1 2 0,0 0-5 16,-1 0-2-16,1 0 8 0,-2-1 3 15,0 1 18-15,-1 0 15 0,0-1 7 16,0-2-5-16,-3 3-24 0,-2-3-8 16,-2 1-8-16,-3 1-13 0,-3 2-2 15,-3 0-1-15,-4 3 0 0,-4 4-6 16,-3 4 4-16,-6 4 2 0,-6 8-7 16,2-1 1-16,4 0 5 0,5 1 1 15,5-4 3-15,-2 5-1 0,0 1-1 16,0 2 3-16,7 0 18 0,5-2 8 15,3-2 12-15,7-2-3 0,3-1-17 16,6-4-10-16,8-2 10 0,6 0 8 16,10-3-3-16,12-4-3 0,13-4 0 15,5-2-2-15,-2-2-7 0,-5-5-8 16,-6-2-3-16,-2 0-4 0,0-1-6 16,-1 1-27-16,-4 1-53 0,0-3-48 15,-6 2-47-15,-9 2-105 0,-8-1-350 16</inkml:trace>
  <inkml:trace contextRef="#ctx0" brushRef="#br0" timeOffset="124535.21">5857 14793 664 0,'0'0'30'0,"0"0"-23"0,4-35 66 0,-3 25 18 15,0-2-56-15,-1 2-20 0,0 4 0 31,1 1 4-31,1 4 3 0,-2 1-22 16,2 7 6-16,-2 5-3 0,1 3 8 16,-1 6 13-16,0 3-7 0,0 4-10 15,0 5-5-15,0 5 0 0,1 9-1 16,2 7-1-16,1-2-4 0,-1-3 4 16,1-7-1-16,0-8-3 0,-2-7 1 15,1-6 3-15,0-6 1 0,-2-1-1 16,3-2 0-16,-2 3 3 0,3-3 0 15,-1-5 0-15,0-5 6 0,2-2 35 16,2-6 24-16,0-5-12 0,2-6-18 16,3-6-11-16,0-3-14 0,4-4-7 15,1-7 3-15,1 4 2 0,1 1 4 16,1 0-7-16,-2 8-7 0,2-2 2 16,1 3-1-16,0 6-1 0,-3 0 0 15,1 3-1-15,-2 6 0 0,-2 2 0 16,-2 6 1-16,-3 0 0 0,-1 6-1 15,0 7 1-15,-4 3 0 0,-1 5 3 16,-3 5 1-16,0 2-1 0,-1 8-3 16,0 6 0-16,0-4-1 0,1-5 0 15,1-5-19-15,0-2-39 0,3 0-36 16,2 16-57-16,-2-11-127 0,-1-4-277 16</inkml:trace>
  <inkml:trace contextRef="#ctx0" brushRef="#br0" timeOffset="125687.31">6799 15044 618 0,'0'0'108'0,"0"0"-31"0,-2-6 37 0,2 1-42 0,0 1-22 15,1-2 0-15,1-1-2 0,0 2-2 16,-1-2 1-16,0-1-8 0,0 1-5 16,-1 0-3-16,0-1-5 0,-3 0-9 15,-2 2 3-15,-4 0-8 0,0 3-7 16,-3 0-5-16,-3 3 0 0,-3 0 0 16,-3 7-2-16,-2 4 0 0,0 6 1 15,-1 4-1-15,-2 3 2 0,0 8 0 16,0 8 0-16,2 4 0 0,9-2-1 15,6-10 1-15,5-11-4 0,4-3 3 16,2 1 0-16,2 2 2 0,4 1 0 16,3-4 1-16,3-3 0 0,1-2 4 15,3-6 4-15,-1-3 1 0,0-4 6 16,2-3-3-16,-2-5 9 0,-1-5 0 16,1-2-7-16,-2-4-3 0,1-2-4 15,-1 0-1-15,-2-1-2 0,-2-1-1 16,2-1-3-16,-2 3 0 0,-1 0 0 15,-2 5 0-15,-1 0-1 0,-1 2-1 16,-1 2 0-16,0 4 0 0,-2 0-2 16,-2 4 0-16,-1 3-1 0,1 1-8 15,-1 1-6-15,0 6 8 0,-1 6 7 16,0 1 2-16,1 4 2 0,0 1-2 16,0 5 0-16,3-2 1 0,0 1-1 15,2-1 0-15,0 0 1 0,1-2-1 16,0 0 2-16,1-2-2 0,-1-6 1 15,0 1 0-15,0-3 2 0,1-4-1 16,-1-3 1-16,1-2 1 0,1-1 3 16,1-5-1-16,-1-4-1 0,2-2 2 15,0-4-1-15,1-1-5 0,1-2 0 16,1-1 0-16,0-3-1 0,1 1 0 16,-2-1-1-16,1 5 1 0,0 0-1 15,-2 1 0-15,0 4 0 0,1 1 1 16,-3 1 0-16,1 2-3 0,-1 2 2 15,-2 2-5-15,-1 3-3 0,0 1 3 16,-1 5 1-16,-1 3-2 0,0 5 4 16,-1 2 0-16,0 5 3 0,0-2 0 15,-1 4 1-15,0 2-1 0,1-1 2 16,-2-1-2-16,-1 2 1 0,1-3-1 16,0 0 2-16,0-5-2 0,1 1 4 15,0-5-2-15,-1 0-1 0,0-5 5 16,1-3 1-16,-1-3 2 0,0-1 6 15,2-4 18-15,1-2-8 0,1-4-10 16,2-2 0-16,2-2-6 0,1-2 1 31,1-2-7-31,1-1 2 0,3 0-5 16,-1-1 0-16,2-2-1 0,0 3 1 16,0-1 0-16,2 2 0 0,-3 2 0 15,2 1 0-15,-3 2 0 0,0 3 0 16,-1-1-3-16,0 4 1 0,-3 3 2 15,-1 0-5-15,-2 4 4 0,1 3-4 16,-3 3 2-16,1 3 1 0,-1 2-5 16,-1 3 3-16,-2 5 1 0,0 1 3 15,-1 3-1-15,-1 2 1 0,0 1-20 16,0 0-7-16,2 2-13 0,0-2-12 16,0 0-23-16,0-1-9 0,0 0-59 15,1 6-80-15,0-7-80 0,0-6-246 16</inkml:trace>
  <inkml:trace contextRef="#ctx0" brushRef="#br0" timeOffset="126375.01">7842 15295 704 0,'3'-4'117'0,"1"0"15"0,0-2-37 0,0-2-54 0,0 0 5 16,-1-1-3-16,3 2-3 0,-4-1 5 16,1 1 9-16,-1-1-3 0,-1 0-1 15,1 2 4-15,-1-2-24 0,0 1-9 16,-1-1-9-16,0 1-5 0,-4 0-7 15,0 0 0-15,-4 2-3 0,0 3-1 16,-4 0 3-16,-2 2-19 0,-2 5-5 16,-2 6 4-16,0 1 4 0,0 5-4 15,-1 1 7-15,4 2 6 0,0 0-1 16,2 1 4-16,5-2 5 0,1-1-2 16,1 0 2-16,4-2 1 0,2-1-1 15,3-2 1-15,5-1-1 0,2-1 1 16,1-2 4-16,4-3 3 0,-1-3 8 15,3-3 4-15,-3 0 8 0,3-1-6 16,-2-5 2-16,-1 1-3 0,-3 0-2 16,0 0-7-16,-1 1 5 0,-2 2-11 15,-2 1-6-15,0 1-1 0,2 6-2 32,-3 3-2-32,0 5-1 0,-1 2 5 15,-2 5-1-15,-2 3-2 0,0 5 7 16,-2 6-3-16,-2 6 1 0,-5 9-1 15,-3-1 2-15,3-8-2 0,-1-11-1 16,2-10 1-16,-1-1 0 0,-1-1 0 16,-3 3 0-16,-1-3 3 0,1-4 0 15,1-6-2-15,1-4 2 0,0-4 1 16,3-1 1-16,2-6 10 0,1-4 1 16,3-7-9-16,1-10-5 0,1 1-1 15,2-3-1-15,5-7-1 0,9-5 1 16,6-10-1-16,5 1 0 0,4 7-2 15,-3 10-6-15,-7 11-14 0,-2 5-8 16,5-2-11-16,9-4-26 0,8-6-33 16,4 0-68-16,-12 10-89 0,-9 6-105 15</inkml:trace>
  <inkml:trace contextRef="#ctx0" brushRef="#br0" timeOffset="126743.27">8203 15231 550 0,'0'0'243'0,"0"0"-95"0,0 0 10 0,16 0-32 0,-8 0-52 16,5 0-11-16,-1 0-16 0,3 0 2 15,1 0-6-15,0-4-8 0,2 3-12 16,1-1-8-16,2-1-2 0,1 2-5 16,0-1 3-16,-1-2-6 0,-2 2-4 15,-1-3 1-15,-4-2 0 0,-1 0 0 16,-4-2-2-16,-3 0 0 0,-5-2-3 15,-1 4-4-15,-8 0-6 0,-6 1-4 16,-3 5 9-16,-8 1 4 0,-3 4 3 16,-3 6 1-16,0 5 0 0,-1 6 0 15,2 4 1-15,2 3 11 0,4 1 16 16,5-2 10-16,5 0 6 0,5-2 0 16,4-1-4-16,4-3-10 0,1-4-13 15,5-3-8-15,3-3-4 0,3-4-3 16,1-4 2-16,3-2-1 0,4-1-3 15,3 0-8-15,3-2-23 0,1-2-13 16,2 1-28-16,13-6-37 0,-8 2-92 16,-3 0-368-16</inkml:trace>
  <inkml:trace contextRef="#ctx0" brushRef="#br0" timeOffset="131934.84">9610 15021 361 0,'0'0'57'0,"0"0"-23"0,8-17 37 0,-5 9 9 0,-1 1-16 15,2 2-1-15,-1 1 24 0,-1-1-14 16,-1 4 4-16,-1 0-3 0,0 1-14 15,0 2-26-15,0 7-6 0,0 4 1 16,-5 5 12-16,-2 4-3 0,0 4-8 31,-3 5-11-31,1 11 0 0,0-7-7 16,3-1-3-16,3-1-5 0,3-10-3 16,0 4 0-16,0 1-1 0,1-5 0 15,2 3-35-15,2-5-34 0,1-5-46 16,6 4-75-16,-2-9-89 0,-2-6-255 0</inkml:trace>
  <inkml:trace contextRef="#ctx0" brushRef="#br0" timeOffset="132143.26">9678 14860 982 0,'0'0'181'0,"0"0"-164"16,0 0-14-16,-30-46 4 0,23 32-7 16,1 0-20-16,1 2-34 0,2 3-49 15,1 1-23-15,2 2-30 0,1 5-52 16,3-1-182-16</inkml:trace>
  <inkml:trace contextRef="#ctx0" brushRef="#br0" timeOffset="132767.18">9811 15115 33 0,'0'0'695'0,"0"0"-634"16,0 0 9-16,0 0 32 0,21-43-59 15,-11 30-31-15,3 2-4 0,1 0-1 16,2-1-6-16,-1 3 2 0,1 1 11 16,-1 0 5-16,-1 3-1 0,-2 1 0 15,1 2-9-15,-4 2-6 0,-1 2-3 16,1 7 0-16,-3 0 0 0,1 6 0 15,0 4 1-15,-1 1 1 0,1 4 3 16,-1 1-5-16,-3 1 1 0,-1 0 9 31,1 2 4-31,-3-1-3 0,0-3-7 16,0-1-1-16,0-2 1 0,0-4 3 16,0-5 2-16,0-1 16 0,1-4 4 15,1-3-10-15,0-4 5 0,1 0 26 16,3-6-1-16,0-4-8 0,0-6-12 15,1-4-5-15,1-7-9 0,3-7-10 16,2-9-2-16,7-5-1 0,-2 5-1 16,0 10 1-16,-5 13-2 0,1 3 1 15,2 1-1-15,3-1 0 0,1-3 0 16,0 6-2-16,0 1 2 0,-1 5 0 16,-3 1-2-16,1 4 2 0,-3 1-1 15,0 2-1-15,-2 5 1 0,-3 7-3 16,0 1 4-16,-1 4 4 0,-1 4 3 15,-1 4-2-15,-1 0-1 0,1 2-2 16,-3 1-2-16,0 0 0 0,-1 1-1 16,1-1-7-16,0-1-23 0,1 0-18 15,0-3-7-15,3 1-22 0,0-3-46 16,4 3-53-16,-1-6-94 0,1-5-269 0</inkml:trace>
  <inkml:trace contextRef="#ctx0" brushRef="#br0" timeOffset="133471">11993 14744 504 0,'-1'-3'128'0,"1"-1"-39"0,-1-2 56 0,0-2-32 15,0 1-43-15,1 2-3 0,0 1-4 16,0-1-17-16,3 3-14 0,3 2-2 16,2 0-8-16,3 1 11 0,1 5-4 15,4 3-1-15,5 9-2 0,4 3-11 16,7 10-6-16,12 9-5 0,8 10-3 16,3 5 1-16,-3-4-2 0,-5-2 2 15,-8-7-1-15,-4-1-1 0,-1-3 0 16,-5 2-5-16,-5-6-23 0,-4-6-14 15,-10-6-31-15,-2-6 6 0,-1 4-94 16,-2-1-81-16,-1-6-137 0</inkml:trace>
  <inkml:trace contextRef="#ctx0" brushRef="#br0" timeOffset="133819.98">12600 14664 1149 0,'0'0'155'0,"0"0"-95"0,0 0 16 0,0 0-68 0,0 0-2 15,0 0-3-15,-29 40 8 16,0-10 3-16,-9 14 1 0,-11 12-5 0,-2 6 14 16,3-1 10-16,6-7 4 0,4-6-8 15,2 0-2-15,1-5-7 16,2 0-11-16,7-3-8 0,1-2-2 16,3-3 0-16,4-7-3 0,6-5-24 0,2-7-10 15,2-3-21-15,2 2-37 0,0 0-80 16,0 0-206-16,3-8-349 0</inkml:trace>
  <inkml:trace contextRef="#ctx0" brushRef="#br0" timeOffset="137878.03">14616 15109 186 0,'0'0'297'0,"0"0"-208"0,0 0-42 0,0 0 35 0,3-1-23 15,-3 0-34-15,0-4-9 0,0 3 9 16,0-4 25-16,0 5-1 0,-3-3-10 15,-3 2-12-15,-2 2 0 0,-4 0 4 16,-3 2 6-16,-3 3 7 16,-2 6-8-16,-8-1-6 0,-4 9 0 0,-6 3-5 15,-6 6-5-15,6-3-4 0,6-2-6 16,13-8 0-16,2-3-8 0,4 2 4 16,-4 1 4-16,4 2 13 0,4-2-3 15,4 1 6-15,5-3 6 0,6-3 5 16,7-1-1-16,6-3 0 0,11-1-16 15,14-3-11-15,11-2-6 0,7-3 7 16,-3-3-10-16,-4-5 0 0,-2 2-19 16,-2-2-33-16,-5 1-41 0,-2-2-37 15,-11 2-101-15,-12 2-129 0</inkml:trace>
  <inkml:trace contextRef="#ctx0" brushRef="#br0" timeOffset="138439.07">14943 14811 706 0,'0'0'117'0,"0"0"-56"0,0 0 44 16,0 0-36-16,0 0-34 0,8-32-11 16,-8 32-5-16,3 4-19 0,-3 6 0 15,0 4 0-15,0 8 7 0,0 6 9 16,-4 11 5-16,2 9-4 0,-1 10-1 16,-1 1 0-16,4-4-8 0,0-3 1 15,4-9 3-15,0-5-3 0,1-4 0 16,0-9 6-16,-2-6 1 0,2-2-5 31,-1 3-3-31,1-3-3 0,0 1 0 16,1-6-1-16,-1-5 3 0,0-5 13 15,1-2 20-15,-1-5 7 0,4-5-10 16,4-5-18-16,-3-3-11 0,7-5-2 16,-1-2-3-16,4-3-3 0,2 1-1 15,2 0 1-15,-2 1-2 0,3 2 2 16,2 2-1-16,-3 2-2 0,-2 1 3 15,2 3-1-15,-4 2 1 0,-5 4 0 16,0 5-1-16,-4 0 0 0,-2 5 1 16,-2 1-3-16,-4 8-3 0,-3 5 6 15,0 3-1-15,-3 6 1 0,-2 3 1 16,-2 3-1-16,2 0 0 0,0 1-4 16,2 0-52-16,1-1-10 0,-1-1-16 15,0 0-76-15,1 5-79 0,-2-8-98 16</inkml:trace>
  <inkml:trace contextRef="#ctx0" brushRef="#br0" timeOffset="139415.29">15708 15251 664 0,'0'0'175'0,"0"0"-92"0,0 0 23 0,11-40-26 0,-9 26-35 15,-2 0 13-15,0 0 0 0,0 2-26 16,0-1-12-16,-2 3-3 0,-4 2-7 16,-4 1-2-16,0 3 0 0,-5 3-5 15,-1 1-3-15,-3 5 1 0,-3 5 0 16,1 4-1-16,-1 2 0 0,2 3-1 15,2 2 1-15,4 2 0 0,3 0 0 16,3 1 1-16,0-3 1 0,5 2 0 16,3-2 1-16,0-1 11 0,2-2 6 15,1-3-5-15,3-1 2 0,0-6-5 16,1-1 4-16,1-3 6 0,0-4 16 16,2-1 5-16,0-5-20 0,0-3-10 15,2-2-8-15,1-1-1 0,-1-3-1 31,1-1-2-31,0-2-1 0,1 2 0 16,-1 0 1-16,1-1 0 0,-3 2-1 16,1 1 0-16,-2 0 0 0,-2 2 0 15,0 4 1-15,-2 1-1 0,-1 5-1 16,-4 2 0-16,1 0-1 0,0 2-6 16,-2 7 4-16,0 5 2 0,-2 2 2 15,0 1 0-15,1 3 0 0,1 2 1 16,0-1-1-16,0-1 1 0,1 1 0 15,3-1-1-15,-1-2 0 0,0-2 0 16,2-2 2-16,1-3-1 0,2-1 1 16,-2-3 3-16,2-4 0 0,0-1 2 15,3-2 4-15,0-4-3 0,0-3-3 16,2-2-3-16,-2-3 0 0,3-1-1 16,-1-2-1-16,1-4 2 0,0 1-1 15,2-2-1-15,0 0 0 0,1-1-1 16,-1 0 1-16,1 3-5 0,-4 2-1 15,4 1 3-15,-6 2 0 0,1 2-2 16,-2 4 3-16,-2 4-1 0,-3 1 2 16,0 2 0-16,-2 2-4 0,2 5 2 15,-4 6 0-15,1 2 2 0,-1 6 1 16,1 0-2-16,-2 2 2 0,0 2 0 16,0-3 0-16,0 1 1 0,0-3-1 15,0 1 0-15,0-3 0 0,0-2 0 16,0-3-1-16,0-2 3 0,0-4 0 15,0-2-2-15,0-5 0 0,0 0 8 16,3-4 3-16,-1-4-5 0,3-3 2 16,1-1-4-16,3-5-4 0,1-1 2 15,1-3-2-15,3 0 1 0,2-5 1 16,1 0-2-16,5-2 0 0,-1 3 0 16,3 0-1-16,-1 3 1 0,-2 5 0 15,1 3 0-15,-5 3-1 0,-2 3 0 16,0 5-1-16,-3 3 0 0,-3 0-1 15,-1 8 1-15,-3 5 0 0,-2 2 0 16,0 4 0-16,-1-1 2 0,-1 3-1 16,-1 1 0-16,2 1 1 0,-2-1-1 15,3 0-32-15,-3 0-12 0,0-1-14 16,2 0-17-16,-2-2-26 0,0 4-55 16,0-4-69-16,0-6-141 0</inkml:trace>
  <inkml:trace contextRef="#ctx0" brushRef="#br0" timeOffset="140119.2">16714 15311 668 0,'5'-6'126'0,"0"2"-37"0,-2-3 18 0,2 0-59 0,2 1-15 16,-2-4 18-16,-2 1-12 0,1 2 9 16,-1-2 9-16,-2 1-7 0,1-2-9 15,1 0-6-15,-3-1-2 0,0 2-9 16,0-2-10-16,-3 1-8 0,0 1-6 15,-4 2 0-15,-1 0-1 0,-1 3-4 16,-4 3 2-16,-2 1 2 0,0 2-1 16,-2 8 1-16,-1 4 1 0,1 0 0 15,1 5-4-15,2 4 3 0,0-2-2 16,3 2 1-16,6-1 1 0,-1 1 1 16,4 1 1-16,1-2-1 0,1 1 0 15,3-1 1-15,5-4 2 0,1-3-1 16,2-1 1-16,2-3 0 0,1-4-1 15,-1-2 1-15,1-3-1 0,0-2 1 16,0 0 6-16,-1-2 20 0,-3-1-17 16,2 0-4-16,-2 0-6 0,-2 0-1 15,1 0-1-15,-3 2 0 0,2 1 0 16,-3 5-2-16,0 2 1 0,-2 3 1 16,3 5 2-16,-4 3 2 0,-1 3 6 15,-1 3 0-15,0 0-8 0,-3 2 1 16,0-1-3-16,-6 1 1 0,2-2-1 15,-2 0 0-15,-4-4-1 0,-1 0 0 16,0-5 1-16,-2-3 0 16,-1-5-7-16,-1-2 1 0,3-4-1 0,0-1 7 15,3-1 2-15,2-5-2 0,4-3 6 16,1-4 5-16,3-5 5 0,2-2 2 16,0-3-1-16,8-5-7 0,0 3-3 15,6-4-7-15,2 0 0 0,3-1 0 16,2 0 0-16,3 3-6 0,2 0-7 15,-2 4-27-15,3 1-14 0,-2 4-30 16,2 2-37-16,11-4-102 0,-7 4-70 16,-6 3-151-16</inkml:trace>
  <inkml:trace contextRef="#ctx0" brushRef="#br0" timeOffset="140519.04">17052 15258 263 0,'0'0'537'0,"0"0"-355"0,0 0-95 0,18 0 16 0,-6 0-53 0,3 0-15 15,0 0 12-15,3-1-11 0,2 1 9 16,-2-1-5-16,2 0-2 0,-3 1 2 16,1-1 3-16,-1 1-14 0,-4-2-10 15,1-1-1-15,-4-1-10 0,-2-2-2 16,-2 0-6-16,-1-2-3 0,-2-3 3 15,-2 2-3-15,-1-2-9 0,-1 1-6 16,-7 1-4-16,0-2 3 0,-5 3 4 16,-1 2 5-16,-2 1-6 0,-4 3 7 15,2 2 5-15,-4 2 2 0,2 5 2 16,-4 5 0-16,5 3 1 0,0 3-1 16,2 3 4-16,0 2 3 0,4 1 15 15,2 1 4-15,3 1 0 16,3-1-2-16,3-1-4 0,2-5-8 0,0-1-7 15,5-2-4-15,0-5-1 0,3-4-20 16,4-1-22-16,1-4-26 0,3 0-8 16,0-2-13-16,1 0-42 0,2-1-43 15,8-6-37-15,-3 0-43 16,-6-1-154-16</inkml:trace>
  <inkml:trace contextRef="#ctx0" brushRef="#br0" timeOffset="140903.2">17506 15168 923 0,'0'0'215'15,"0"0"-120"-15,0 0 0 0,34-40-61 16,-29 26-34-16,-5 1-3 0,0-1-4 16,-3 4-11-16,-8-1-5 0,3 4 6 15,-5 4 17-15,-2 1 2 0,-1 2-1 16,0 3-1-16,-1 3 1 0,1 3-1 15,3 1-4-15,-1 2 2 0,1 1 1 16,4 1-7-16,1 2-4 0,5 2 12 16,3-1 0-16,0 3 0 0,3 0 0 15,5 1 4-15,3-2-4 0,0 0 0 16,-1 0 2-16,2-1 0 0,-1-2-2 16,-1-2 3-16,2 2 4 0,-4-4 6 15,2 2 9-15,1-4-6 0,-5 1-5 31,-3-1 8-31,-3-3 4 0,-1 0 12 16,-7-2 2-16,-6-1-11 0,-1-2-10 16,-3-1-9-16,-3-1-3 0,-4 0-4 15,-1-3-5-15,-4-1-26 0,2-1-17 16,-2-1-20-16,3 0-14 0,-4-5-77 16,7 3-98-16,6 0-168 0</inkml:trace>
  <inkml:trace contextRef="#ctx0" brushRef="#br0" timeOffset="141542.35">18784 14695 886 0,'0'0'97'0,"0"0"-55"0,11-17 61 0,-6 11-62 0,0 0-32 0,-1 6 17 0,-1 0-7 0,-2 0-11 0,0 0-7 16,-1 7 16-16,-1 6 17 0,-3 2-3 16,-2 7-7-16,-6 10-10 0,-1 8-7 15,-6 8 0-15,-1 5-1 0,2-4-2 16,-1-5 1-16,5-2-3 0,0-4 15 16,1 0 11-16,2-2 2 0,3-2 4 15,3-7 1-15,2-6-12 0,3-6-1 16,0 0-9-16,0 1-1 0,3 1-4 15,2 0-7-15,4-2 3 0,4-3 3 16,6-3-3-16,2-2 2 0,2-1-3 16,7-5-2-16,0 1-1 0,0-2-6 15,3-2-22-15,-2-1-22 0,-1-2-7 32,0 1-13-32,-5-1-20 0,2-2-104 15,-7 0-97-15,-9-1-154 0</inkml:trace>
  <inkml:trace contextRef="#ctx0" brushRef="#br0" timeOffset="141750.69">18564 15115 914 0,'0'0'390'0,"0"0"-313"0,0 0-9 15,0 0-16-15,56-35-40 0,-13 25 4 16,13 0 21-16,7 2-23 0,-6 1-2 15,-6 3-12-15,-5 0-1 0,-5-2-27 16,0 1-37-16,-5 2-27 0,-6 1-34 16,4-1-102-16,-10 1-89 0,-6-1-111 15</inkml:trace>
  <inkml:trace contextRef="#ctx0" brushRef="#br0" timeOffset="142230.91">19234 14826 224 0,'0'0'720'0,"0"0"-608"0,0 0-28 16,-10-40 16-16,9 32-81 0,-2 3-14 15,2 4-1-15,-2 2-4 0,-1 9 0 16,-2 5 0-16,-2 5 0 0,0 5 8 16,-1 9-1-16,-7 13 4 0,2 8 7 15,-2 4 3-15,5-3 0 0,1-7-6 16,1-6-9-16,4-1-4 0,2-2-1 15,2-6 3-15,1-5-3 0,0-9 0 16,0-6 2-16,1-4-2 0,2 1 2 16,2-2 3-1,4 0 24-15,1-4 23 0,1-5-10 0,4 0-14 0,-1-7-14 16,4-2-12-16,1-5 0 0,2-2-2 16,2-3 1-16,2-1-2 0,-2-3 0 15,5-2 0-15,1-2 0 0,-1 3-1 16,-1-1 0-16,2 3 1 0,-4 2-1 15,1 5 1-15,-5-1-2 0,-2 4 0 16,-2 2 1-16,-4 3-1 0,-2 2-3 16,-2 3 1-16,-4 2-4 0,-2 4 1 15,-3 6-1-15,0 0 8 0,-1 8 3 16,-4-1-2-16,-1 3 1 0,1 3-3 31,-2 0 2-31,-1 2-1 0,2 0 1 16,-1-1-1-16,1 2 0 0,1-1-9 15,1-1-18-15,1-2-5 0,2 0-16 16,1-2-8-16,0-3-43 0,8 0-92 16,1-4-81-16,0-5-104 0</inkml:trace>
  <inkml:trace contextRef="#ctx0" brushRef="#br0" timeOffset="142598.96">19868 15315 904 0,'0'0'158'0,"0"0"-64"0,28-33 37 0,-18 19-80 15,5-2-27-15,0 2 10 0,1 0 0 16,0-1 5-16,2 1-12 0,0 0-8 16,0-3-2-16,0 3-12 0,-3 0-1 15,0-1 2-15,-4 2-1 0,-2 4-3 16,-6-1-2-16,-2 5 0 0,-1 2-10 15,-8 2 2-15,-3 1-1 16,-8 4 9-16,-5 5-2 0,-3 4 2 0,-7 8-1 16,-7 7 1-16,7 0 0 0,4-3 1 15,5 0 0-15,9-4 1 0,-1 1 0 16,4 4 16-16,4-1 0 0,9-2 0 16,0-4-4-16,11-2-5 0,2-4-6 15,5-3-1-15,4-1 2 0,2-4-4 16,4 2 0-16,6-3 0 0,11-1-21 15,5-3-29-15,1 0-30 0,-1-6-51 16,-17-2-141-16,-8 1-213 0</inkml:trace>
  <inkml:trace contextRef="#ctx0" brushRef="#br0" timeOffset="143443.31">21763 15163 205 0,'0'0'391'0,"0"0"-288"0,0 0-4 16,35-20 59-16,-25 13-36 0,-1 0-28 16,-2 1-12-16,-2 1-24 0,-1-1-20 15,-2 1-13-15,-2-2 1 0,0 1 1 16,-3 0-3-16,-5 4-5 0,-4-2-10 16,-4 4-5-16,-6 0-4 0,-4 5 3 15,-9 7-1-15,-8 4-2 0,-8 11 1 16,0-1 0-16,6 3 0 0,8-2 1 15,12-7 1-15,7-2 3 0,8-2 7 16,4 0 9-16,0 1 2 0,5 1 7 16,2 3-1-16,9-2-3 0,8-2 5 15,13-2-4-15,12-1-13 0,15-6-4 16,5-1-8-16,-3-5-3 0,-3-2 0 16,-9-2-18-16,-2-1-18 0,-2-2-16 15,-4 1-31-15,0-1-33 0,-4-2-38 16,-4-2-102-16,-8 0-90 0,-8 2-221 0</inkml:trace>
  <inkml:trace contextRef="#ctx0" brushRef="#br0" timeOffset="143825.46">22231 15224 831 0,'0'0'114'0,"0"0"-80"16,0 0 45-16,12-40-27 0,-8 26-16 15,-2 0 23-15,1 1 3 0,-3-1-19 16,0 0-3-16,-2 5 2 0,-3-2-7 16,-3 4-9-16,-1 3-10 0,-5 1-7 15,-1 3-4-15,-6 1 4 0,-1 5-9 16,-3 6 1-16,-2 3 0 0,0 4-1 31,1 3 0-31,4 3 0 0,5 0-1 16,4 3 1-16,7-1 0 0,5 1 1 15,4-2 3-15,9-2 14 0,5-2 11 16,6-2 0-16,12-2-7 0,8-4-10 16,7-5-6-16,-1-8 1 0,-10-1-1 15,-11-4-2-15,-12-2-1 0,-3-2 0 16,0-3-1-16,-1-5-1 0,-3-5-2 16,-7-4-8-16,-3-3-31 0,-7 0-26 15,-7-2-24-15,-2 0-15 0,-4 5-56 16,-11-2-51-16,4 8-63 0,2 5-48 0</inkml:trace>
  <inkml:trace contextRef="#ctx0" brushRef="#br0" timeOffset="144386.93">22424 15265 613 0,'0'0'156'0,"0"0"-83"0,0 0 69 0,10-38-46 0,-4 24-23 0,1 2-12 15,0 0-15-15,2 1-13 0,1 1-1 16,0-1 2-16,0 3-19 0,1-1-4 16,0 2 1-16,-1 1-4 0,1 1-7 15,0 3 0-15,-2 2 1 0,2 3-2 16,-3 6-2-16,-1 2 2 0,-1 3 0 15,-1 5 0-15,-2 0 0 0,-1 1 0 16,-1 3 0-16,0 0 0 0,0-1 0 16,-1 0 0-16,0 0 0 0,-1 0-1 15,0-5 1-15,-2 1 0 0,1-5 0 16,-3-3 0-16,3-3 1 0,0-3 0 16,0-2 0-16,2-2 2 0,0 0 29 15,0-5 16-15,4-2-20 0,2-4-12 16,1-3 1-16,3-3-6 0,2 1 1 15,2-5-5-15,4-2-1 0,1 0 2 16,3-1-1-16,3 1-5 0,1-1 0 16,1 1-1-16,0 2-2 0,2 0 2 15,-2 3-1-15,-1 3 1 0,-1 2-2 16,-6 5 1-16,0 2-1 0,-4 2 0 16,-2 3-1-16,-2 1 1 0,-1 5-2 15,-2 2 1-15,-2 4-1 0,-3 3 0 31,-1 3 0-31,-2 4 2 0,-2 3-6 16,-3 1 1-16,-1 3-10 0,-2-1-6 16,-2 1-7-16,0-1-13 0,0 1-26 15,-1-2-42-15,-3 4-91 0,1-7-65 16,2-3-188-16</inkml:trace>
  <inkml:trace contextRef="#ctx0" brushRef="#br0" timeOffset="144931.12">23430 15246 810 0,'0'0'99'0,"0"0"-37"0,0 0 62 0,23-34-70 16,-18 26-6-16,-1-3 6 0,0 4-4 15,-2-2-4-15,1 1-11 0,-2 1-3 16,1 0-2-16,-2-1 0 0,0 0 5 16,-2 1-5-16,-2 1-14 0,-3-1-5 15,-3 3-7-15,0 3-4 0,-4 0 0 16,-1 1 0-16,-2 5 0 0,-2 3-1 15,-1 4 0-15,0 5 0 0,-3 5-1 16,1 1 2-16,0 5-4 0,4 2-7 16,1 1-2-16,6 0 7 0,4 0 4 15,6-2-1-15,3-2 3 0,7-2-1 16,5-2 2-16,6-4 0 0,1-5-1 16,2-3 0-16,0-5-1 0,-2-4 1 15,0-2 2-15,-3-5-1 16,-1-4 8-16,-1-2 15 0,-2-6-2 0,-1-5-3 15,0-13-3-15,0-13 1 0,1-18 5 16,0-15 12-16,-3-1 2 0,2-4-14 16,-1 11-14-16,2 5-6 0,-2 6-2 15,2 7-2-15,-3 8 2 0,-3 7-3 16,-2 12 1-16,-3 4-6 0,0 10-16 16,-3 2-1-16,0-5-26 0,1 1-26 15,-1-11-95-15,0 7-174 0,0 3-253 0</inkml:trace>
  <inkml:trace contextRef="#ctx0" brushRef="#br0" timeOffset="145699.38">23774 14804 436 0,'0'0'139'0,"3"-2"-59"0,0-2 15 0,1 0-11 0,2-2-1 16,2 1 8-16,1-5-3 0,3 3 3 15,0-1-20-15,2 0-24 0,0 1-15 16,-1 0-7-16,-1 1-4 0,-2 2-4 16,0 1-1-16,-2 3 0 0,0 3-10 15,-3 5-2-15,-2 6 0 0,-1 1-2 16,-2 3 4-16,0 2-3 0,0 0 0 15,1 0 0-15,2-4-2 0,0 1 0 16,0-3 2-16,3-2-2 0,-2-2 1 16,0-4 2-16,1-1-2 0,-1-1 5 15,0-3 19-15,-1-1 15 0,4-3 0 16,-2-5-13-16,1-2-13 0,1-4-5 16,2-6-3-16,2-3-6 0,1-10 0 15,3 4 0-15,1 1 1 0,2 0 4 16,-2 9 6-16,2 0-1 0,0 2-5 15,1 6 4-15,-4 1 0 0,0 1-8 16,-2 3-1-16,0 4 0 0,-3 2-1 16,1 2-3-16,-3 9 2 0,-3 3 0 15,-1 3-1-15,-1 6-1 0,-2 3-8 32,2 2-9-32,-1 1-2 0,-1 2-16 15,0-1-36-15,2-1-34 0,-2 1-46 16,-1 9-108-16,-2-9-101 0</inkml:trace>
  <inkml:trace contextRef="#ctx0" brushRef="#br0" timeOffset="146018.76">23809 15337 583 0,'0'0'331'0,"0"0"-274"0,0 0 49 0,0 0-17 15,44-26-12-15,-25 16 6 0,4-1-17 16,4 1-11-16,5-4-9 0,-1 3-4 15,0 2-8-15,-1 0-13 0,-6 1-14 16,1 0-4-16,-2 1-2 0,-2 3-1 16,-3-1 0-16,-1 0-23 0,-3 4-28 15,-1-2-27-15,-2 0-33 0,1 2-75 16,-4 0-76-16,-3-1-132 0</inkml:trace>
  <inkml:trace contextRef="#ctx0" brushRef="#br0" timeOffset="146162.76">23889 15562 1265 0,'0'0'44'16,"0"0"-44"-16,0 0-22 0,0 0-142 16,0 0-113-16,9-36-178 0</inkml:trace>
  <inkml:trace contextRef="#ctx0" brushRef="#br0" timeOffset="146291.17">24123 15500 926 0,'0'0'118'15,"0"0"-74"-15,0 0 15 0,0 0-59 16,26-34-15-16,-16 17-119 0,0 2-137 16,0 1-319-16</inkml:trace>
  <inkml:trace contextRef="#ctx0" brushRef="#br0" timeOffset="146914.31">24641 15145 655 0,'0'0'144'0,"0"0"-82"0,0 0 52 16,32-5-37-16,-24 1 3 0,-2-3 6 15,-3-1-26-15,-3 1-29 0,-3 0-17 16,-6-1-9-16,-4 0-2 0,-5 4-3 15,-3 0 4-15,-4 4-2 0,-4 0-2 16,0 5 0-16,0 4 1 0,-1 2-1 16,1 2 1-16,2 3-1 0,2 1 5 15,3 0-2-15,3 3-3 0,6-2 3 16,3 0-2-16,6 0-1 0,4-4 2 16,0 2 3-16,8-5 3 0,3-2 10 15,2 0-1-15,2-5 0 0,0-1 4 16,2-3-3-16,-1 0 3 0,0-5-2 15,-1-1 0-15,1-4-4 0,-1-1-5 16,1-6-8-16,0 0-2 0,0-3 0 16,0-1-18-16,0 0 0 0,-3 2 13 15,1 4 2-15,-3 2 3 0,-2 2 0 16,-2 2-7-16,-3 6-6 0,-2-1 5 16,-2 4-1-16,-3 2-1 0,-3 3 10 0,-2 6 0 15,0 0 1-15,1 2 1 16,1 1 2-16,1 2 6 0,2-3 4 15,3 1 3-15,2 0 16 0,5-2-2 16,3-1-4-16,3-1-6 16,6-3-11-16,2 1-6 0,2-2-2 0,4-1-1 15,1-3-1 1,-1-2-3-16,1 0-31 0,-4-3-27 0,0-3-10 0,-5-4-40 16,4-8-90-16,-6 0-122 0,-2 0-227 0</inkml:trace>
  <inkml:trace contextRef="#ctx0" brushRef="#br0" timeOffset="147170.85">25129 14644 743 0,'0'0'258'0,"0"0"-193"0,0 0 94 0,0 0-98 16,0 0-46-16,2 6-11 0,-7 14-2 15,-3 14 3-15,-3 14 8 0,-4 14 17 16,-1 6 5-16,2 0 17 0,1-7-2 16,3-6-5-16,2-2-4 0,4-2-13 15,2-3-6-15,2-4-10 0,0-2-9 16,3-5-3-16,2-6-2 0,0-10-35 16,1-6-34-16,1-3-31 0,7 4-42 15,-1-4-148-15,1-2-227 0</inkml:trace>
  <inkml:trace contextRef="#ctx0" brushRef="#br0" timeOffset="147872.26">26700 15048 696 0,'0'0'104'0,"0"0"-20"0,0 0 30 0,36-17-46 0,-23 11-23 0,0 4-2 15,-2-1 0-15,1 1 3 0,-4 0 7 16,1 1-5-16,-3 1 5 0,-1-1 7 15,-3 0-18-15,-2-1-8 0,0 1-10 16,-3-2-13-16,-6 0-6 0,-4-1-5 16,-3 0 0-16,-2 4-1 0,-4 0 1 15,-3 1-1-15,-1 6 1 0,0 4-1 16,-2 3-1-16,-1 2 0 0,1 5-2 31,4 2 2-31,1 3-4 0,6-1-11 16,3-1-2-16,5 1 13 0,6-2 6 15,3-2 0-15,4 0 0 0,6-4 3 16,7 0-2-16,3-3 1 0,3-3 2 16,1-4 0-16,1-2-4 0,-1-5 3 15,-3-2 4-15,-1-6 15 0,-3-6 4 16,-2-5-1-16,-4-5-5 0,1-10-10 16,-3-18 2-16,-2-18-4 0,1-11 9 15,-2-3 1-15,0 1-8 0,-1 9-8 16,0 9-1-16,-2 7-1 0,-3 10-2 15,0 12-8-15,0 10-4 0,0 8-3 16,1 3-5-16,-1-1-10 0,1 2-24 16,-1 1-22-16,3 6-41 0,2 6-66 15,0 1-106-15,2 0-114 0</inkml:trace>
  <inkml:trace contextRef="#ctx0" brushRef="#br0" timeOffset="148178.68">27030 14980 648 0,'0'0'481'0,"0"0"-440"0,0 0-9 0,0 0-5 16,0 0-6-16,27-21 11 0,-26 20-15 15,-1 1-5-15,0 3-5 0,-2 4 2 16,-5 7 23-16,0 1 19 0,-2 4 1 16,-3 7-21-16,2-2-11 0,-1 3 7 15,0-1-8-15,2 2-14 0,1-2-3 16,1 1-2-16,0-1-8 0,2-3-28 16,1 1-8-16,1-5-22 0,1-3-24 15,1-1-92-15,1-6-88 0,0-5-164 0</inkml:trace>
  <inkml:trace contextRef="#ctx0" brushRef="#br0" timeOffset="148355.12">27187 14809 1303 0,'0'0'65'15,"0"0"-58"-15,-11-46 33 0,5 27-40 31,-1 4-28-31,-1 2-34 0,-1 4-69 16,-5 3-109-16,3 3-73 0,1 3 4 0</inkml:trace>
  <inkml:trace contextRef="#ctx0" brushRef="#br0" timeOffset="148785.82">27385 14948 1023 0,'0'0'141'15,"0"0"-120"-15,0 0 61 0,0 0-58 16,29-36-24-16,-31 28-7 0,-8 1-1 16,-7 1-28-16,-2 3 21 0,-3 1 15 15,-3 2 5-15,-2 1-5 0,-1 3-15 16,2 3-84-16,2 3 34 0,3 0 30 15,4 1 8-15,5 1 7 0,4 1 12 16,5 2 4-16,3 0 4 0,3 2 2 16,7-2 4-16,6 5-4 0,2-4 8 15,5-2 6-15,2 2 9 0,2-1-6 16,1-3-2-16,0 2-5 0,-2-1-1 16,0 1 1-16,-1-1 25 0,-3 0 5 15,-5-2 9-15,-1 1 7 0,-7-2-4 16,-2 1-4-16,-5 0-4 0,-2-4-15 15,-8 1-13-15,-3-3 1 0,-6-1-4 16,-4-3-2-16,-2 1-3 0,-5-1-1 16,-2-1-1-16,-7 0-7 0,-7-2-1 15,-7 0-2-15,-2 1-19 0,4 1-18 16,8-2-28-16,10 1-18 0,2-2-59 16,7 2-104-16,9-3-190 0</inkml:trace>
  <inkml:trace contextRef="#ctx0" brushRef="#br0" timeOffset="149300.22">27717 14536 514 0,'0'0'391'0,"0"0"-357"0,0 0 53 0,27-34-18 0,-22 24-37 16,-1 2 12-16,-2 1 1 15,0 1-23-15,-1 3-8 0,0 1 5 16,-1 2 4-16,0 5-18 0,0 8-2 16,-3 1 17-16,0 8-2 0,-1 6-10 15,-2 8 3-15,-5 13-3 0,-4 11 2 16,-1 2-4-16,1-4 1 0,2-7-1 16,0-7 7-16,4-2 15 0,1-4 18 15,1 0-6-15,4-2-2 0,2-4-7 16,1-5-7-16,0-6-4 0,0-7-8 15,3-4 0-15,3 2-4 0,0 1-1 16,1-2-3-16,2-1 1 0,2-4-1 16,-1-2-2-16,2-1 1 0,1-3-1 15,0-3 0-15,3-1-2 0,-1-3-11 16,2-2-8-16,2-1-14 0,1-3-27 16,2 0-41-16,-1-1-35 0,0-1-71 15,7-3-49-15,-6 1-64 0,-5 2-234 0</inkml:trace>
  <inkml:trace contextRef="#ctx0" brushRef="#br0" timeOffset="149507.95">27662 14937 538 0,'0'0'757'0,"0"0"-690"0,0 0 3 16,0 0-22-16,49-21-31 0,-17 18-3 0,9 2-3 15,8 0-8-15,1 1-1 16,-2 1-2-16,-8 3 0 0,-9 0-12 16,-6 2-28-16,-7 0-62 0,8 1-83 15,-2-1-94-15,-2 0-149 0</inkml:trace>
  <inkml:trace contextRef="#ctx0" brushRef="#br0" timeOffset="149667.1">28261 15231 1326 0,'0'0'186'0,"0"0"-171"0,0 0-2 16,0 0-13-16,0 0-100 16,0 0-39-16,0 0-155 0,3-34-226 0</inkml:trace>
  <inkml:trace contextRef="#ctx0" brushRef="#br0" timeOffset="150194.96">29062 15098 830 0,'0'0'305'16,"0"0"-273"-16,0 0 15 0,0 0 2 15,43-10-8-15,-32 2-13 0,-2-4-11 16,0-1-3-16,-2-1-2 0,-4-2 19 16,-1 1 13-16,-2 0-7 0,-5 0-15 15,-3 1-7-15,-5 2-9 0,-3 2-1 16,-2 0-5-16,-3 5 0 0,-3 2-1 16,-3 3-1-16,1 7 1 0,0 5 0 15,1 4 1-15,1 4-2 0,4 3 0 16,7 1 0-16,4 2 0 0,6 1 2 15,4 0 0-15,10 1 2 0,3-6 0 16,8 2 1-16,3-6-1 0,1-2-2 16,3-5-4-16,0-4-3 0,-3-5 7 15,-3-4 0-15,-1-5 4 0,-5-7 0 16,-4-1-3-16,-4-6-1 0,-3-6-7 16,-6-8-32-16,-3-7-42 0,-9-6 4 15,-1 7-4-15,0 11-35 0,-1 1-44 16,4 13-63-16,2-1-78 0</inkml:trace>
  <inkml:trace contextRef="#ctx0" brushRef="#br0" timeOffset="150659.12">29648 14791 918 0,'0'0'111'0,"0"0"-58"0,12-34 45 0,-8 17-55 0,-3 0-22 15,0 2-2-15,-1-1-16 0,-1 0 2 16,-3 4 2-16,-1 0 16 0,-2 3 10 16,-2 0-3-16,1 5-3 0,-1 0-6 15,-1 3 0-15,-2 1 1 0,0 1-8 16,-1 5-6-16,0 3-6 0,-1 5 4 16,-1 4-3-16,-1 4-2 0,-3 10 4 15,-3 12 2-15,-1 11 2 0,0 3-3 16,0 1 1-16,6-4-6 0,4-3 8 15,-1-2-4-15,2 1-4 0,0-1 0 16,-2 3 0-16,1-5 0 0,-1 0-1 16,0-4 1-16,1-4-1 0,2-5-2 15,1-10-71-15,4-5 67 0,-2-1-43 16,0 2-61-16,-1-2 88 0,-2 1-105 16,-4-4-22-16,3-6-75 0,1-5-94 0</inkml:trace>
  <inkml:trace contextRef="#ctx0" brushRef="#br0" timeOffset="150850.85">29168 15204 835 0,'0'0'348'16,"0"0"-313"-16,48-43 27 0,-23 25-28 15,5 1-20-15,7-2 2 0,6 1 2 16,7 2-9-16,-1 3-6 0,-9 5-2 15,-12 6-1-15,-10 0-19 0,0 1-71 16,12 1-107-16,-1-2-113 0,-2 2-266 0</inkml:trace>
  <inkml:trace contextRef="#ctx0" brushRef="#br0" timeOffset="151314.85">30308 14611 1056 0,'0'0'78'0,"0"0"-62"0,0 0 29 0,0 0 3 0,0 0-26 16,5-20 14-16,6 26 3 0,2 6-9 16,6 3 5-16,3 5 22 0,7 5 6 15,11 10-11-15,9 6-25 0,11 8-14 16,2-1-5-16,-8-6-6 0,-8-8-2 16,-7-7 0-16,-4-3-18 0,-5-5-39 15,-8-3-33-15,-5-7-34 0,5 1-115 16,-4-2-75-16,-2-2-64 0</inkml:trace>
  <inkml:trace contextRef="#ctx0" brushRef="#br0" timeOffset="151651.15">31114 14701 535 0,'0'0'595'0,"0"0"-584"0,0 0-8 16,0 0-3-16,0 0 9 0,-47 36 14 16,17-7 32-16,-11 16 5 0,-13 13-24 15,-2 10-1-15,3-3 5 0,8-1 2 16,9-4-1-16,6-4-12 0,2 0-2 15,6-3-6-15,3-3 0 0,3-1-8 16,4-5-10-16,4-6 1 0,3-3-2 16,3-8-2-16,2-5 0 0,0-8-36 15,0-2-29-15,3 3-49 0,2-3-114 32,0-2-212-32</inkml:trace>
  <inkml:trace contextRef="#ctx0" brushRef="#br1" timeOffset="-168067.33">4599 15963 146 0,'3'-3'310'0,"1"0"-249"0,-1 0 22 0,2-2 21 0,0 0-24 0,0-1-12 16,1-1 2-16,0 2 10 0,-3-2-15 15,1 1 9-15,-1 0-15 0,-1-1-15 16,-1 1-5-16,1-1-5 0,-2 3-10 16,0 0 0-16,0 2 1 0,0 0-5 15,0 2 3-15,0 0-6 0,0 0-14 16,0 2-2-16,-2 5-1 0,0 4 1 15,-2 4 2-15,-2 4 4 0,-1 4 0 16,0 9-3-16,-2 7-1 0,0 11 0 16,1 4-3-16,1-4 1 0,3-2 0 15,2-9-1 1,1-1 1-16,1-7-1 0,-2-8-1 0,2-3-48 0,0-2-15 16,2 3-21-16,0 0-36 0,3 5-48 15,-1-7-96-15,1-5-77 0</inkml:trace>
  <inkml:trace contextRef="#ctx0" brushRef="#br1" timeOffset="-167653.51">4602 15840 485 0,'0'0'124'0,"0"0"-76"0,0 0 110 0,0 0-12 0,-11-24-58 0,10 20-10 16,1 1-2-16,1-1-13 16,3 1-22-16,4 1-14 0,4-1-2 15,2 1 3-15,4-1-1 0,3-1 1 16,1 2-14-16,3 0-3 0,1-1-7 16,3 3 0-16,-2-1-3 0,1 1-2 15,0 1 1-15,1 2-11 0,-4 1-27 16,0 3-12-16,-3 0-28 0,-5 1-83 15,-4 5-30-15,-5-2-107 0,-6 2-275 16</inkml:trace>
  <inkml:trace contextRef="#ctx0" brushRef="#br1" timeOffset="-167446.33">4605 16088 423 0,'0'0'338'16,"0"0"-278"-16,0 0 72 0,0 0 7 16,39 2-83-16,-21-3 0 0,5-1 1 15,3-2-21-15,3 0-12 0,0 0-6 16,2 1-11-16,-1 1-4 0,1 1-3 16,-1 1-1-16,-1 0-39 0,9 6-36 15,-8-2-115-15,-6 0-182 0</inkml:trace>
  <inkml:trace contextRef="#ctx0" brushRef="#br1" timeOffset="-166933.97">4565 16516 789 0,'0'0'141'0,"0"0"-35"0,0 0 38 16,0 0-57-16,0 0-21 0,33 1 16 16,-12-1-10-16,6 0-9 0,1 0-20 15,3 0-18-15,-1 0-18 0,2 0-1 16,-2 0-5-16,2 0 0 0,-2 0-1 16,0 0-12-16,-1 0-57 0,-1 0-55 15,7-2-63-15,-7 0-183 0,-5-1-288 16</inkml:trace>
  <inkml:trace contextRef="#ctx0" brushRef="#br1" timeOffset="-166073.5">6063 15805 317 0,'0'0'25'0,"0"0"16"0,0-5 47 0,0 4-3 0,0 0 2 16,0 1 5-16,0-1-14 0,0 1-22 15,0-1-8-15,0 1-7 0,0 0 0 16,0 0 16-16,-1 0-9 0,0 0 0 15,-1 0-9-15,-2 0-7 0,-2 1-10 16,0 2 3-16,-3 2-1 0,0 0-1 16,-2 1-9-16,0 2-1 0,-3 1-8 15,0 0 0-15,-1 3-4 0,-2 2 3 16,0 2-4-16,-1 4 3 0,-2 1 1 16,-2 4-3-16,2 2 2 0,-1 4-1 15,-2 8-1-15,-1 8 0 0,-1 11 0 16,3 2 0-16,5 0-1 0,6-3 2 15,5-6 5-15,4-1 18 0,2-3 17 16,5-4-3-16,4-4-2 0,3-7-15 16,0-7-15-16,0-6-6 0,3-2 2 15,4 4-1-15,4 1-2 0,4 2 3 16,3-3-3-16,-1-6 0 0,0-2-37 16,-1-5-42-16,-1-4-51 0,4-7-56 15,-8-4-193-15,-4-1-294 0</inkml:trace>
  <inkml:trace contextRef="#ctx0" brushRef="#br1" timeOffset="-164793.28">6703 15789 934 0,'0'0'161'0,"0"0"-114"0,47 26 81 16,-22-8-91-16,6 4-28 0,8 10-6 15,10 12 1-15,6 13-3 0,-5 6 1 16,-10-2 1-16,-17-3-3 0,-12 0 3 16,-10-2 2-16,-5-2 8 0,-11-1 18 15,-7-2-10-15,-2-5-10 0,-6-4-3 16,0-2-8-16,1-6 0 0,5-9 0 16,5-4 0-16,5-6-6 0,1 0-14 15,-1 2-44-15,-1 1 64 0,0 0-53 16,3-2-109-16,2-3 3 0,3-5-134 15,4-3-329-15</inkml:trace>
  <inkml:trace contextRef="#ctx0" brushRef="#br1" timeOffset="-144461.77">6129 16066 420 0,'0'0'87'0,"0"-1"-43"0,1-1 41 0,0 1 7 0,1 0-22 16,1 1-14-16,1 0 4 0,1 0 7 15,1 3-4-15,2 1-3 0,2 3 10 16,1 1-7-16,2 1-3 0,2 1-10 15,1 5-3-15,3-1-13 0,-1 1-8 16,1 1-11-16,2 1-9 0,-1-2-2 16,2 2-3-16,0-2-1 0,-2 0 0 15,1-1-16-15,-1-1-19 0,-2 1-13 16,-3-3-15-16,0 1-53 0,-1 0-63 16,-5-4-71-16,-2-2-116 0</inkml:trace>
  <inkml:trace contextRef="#ctx0" brushRef="#br1" timeOffset="-144077.85">6545 16045 801 0,'0'0'127'0,"0"0"-64"16,0 0 59-16,0 0-8 0,0 0-64 15,0 0-30-15,-8-1-4 0,1 14 4 16,-2 5 9-16,-3 8-6 0,-2 9-4 15,-4 13-5-15,-2 10 0 0,-1 2 4 16,2-1-5-16,4-9 3 0,1-7 5 16,2-3-5-16,3-4-9 0,-1-1 0 15,4-9-6-15,2-4 2 0,1-7-3 16,1-1-4-16,1 0-43 0,1 3-15 16,0 0-10-16,0-3-53 0,5-2-84 15,0-3-118-15,0-5-300 0</inkml:trace>
  <inkml:trace contextRef="#ctx0" brushRef="#br1" timeOffset="-139138.02">4283 17251 394 0,'0'0'63'0,"6"-7"-6"0,-3 4 7 0,2-1-2 16,-2 2-10-16,1-2 5 0,-1 2 9 15,-2 0 7-15,4-1-10 0,-3 1-1 16,0 0-5-16,0-1-4 0,0 2-3 16,-2 1-13-16,0 0-1 0,0 0-16 15,0 0-13-15,0 6-1 0,0 2 5 16,-2 4 4-16,-1 4 4 0,-2 6-8 16,-1 11 6-16,-1 10 0 0,-4 13-8 15,2 5 0-15,1-3-2 0,2-7-6 16,4-6 1-16,0-5 0 0,2-3-2 15,0-6-2-15,0-5-37 0,1-7-22 16,1-6-56-16,3 5-71 0,-3-3-165 16,4-4 31-16</inkml:trace>
  <inkml:trace contextRef="#ctx0" brushRef="#br1" timeOffset="-138769.79">4260 17222 694 0,'0'0'39'0,"0"0"30"0,0 0 75 0,0 0-67 0,0 0-36 0,1-25 2 15,7 20 2-15,1-1-2 0,4 0-8 16,3 1-7 0,1 0-5-16,3 2-4 0,4 2-6 0,-2 0-3 0,1 1-7 15,3 0 0-15,-1 1-1 0,0 1-1 16,0 3-2-16,-1 1 1 0,-2 0-22 31,-1 2-45-31,-4 1-45 0,-1 5-98 16,-5-2-110-16,-6-3-280 0</inkml:trace>
  <inkml:trace contextRef="#ctx0" brushRef="#br1" timeOffset="-138481.64">4257 17506 548 0,'0'0'138'0,"0"0"-87"16,0 0 74-16,0 0 16 0,0 0-76 15,35-8-14-15,-19 4-6 0,6 0-11 16,-1-2-5-16,4 3-11 0,0-2-8 16,3 3-9-16,0 1 0 0,0 0-1 15,1 1-1-15,-4 0-45 0,10 2-78 16,-10 0-113-16,-3 2-131 0</inkml:trace>
  <inkml:trace contextRef="#ctx0" brushRef="#br1" timeOffset="-138177.86">4262 17858 897 0,'0'0'96'0,"0"0"3"0,46-3 44 15,-16 1-68-15,11 0-30 0,6 1 4 16,2-2-23-16,-3 3-18 0,-6 0-7 16,-5 0 3-16,-1 0-4 0,-5 0-25 15,-7 0-32-15,8 0-45 0,-9 0-91 16,-3 0-216-16</inkml:trace>
  <inkml:trace contextRef="#ctx0" brushRef="#br1" timeOffset="-137570.27">5581 17133 482 0,'0'0'41'0,"0"0"18"0,0 0 42 16,0 0-32-16,-39 19-18 0,27-11-9 16,0 1-3-16,0 3 10 0,-1 0 1 15,0 3 0-15,0 1 0 0,-2 3-2 16,0 3-17-16,-1 6 10 0,-4 7-6 15,-1 11-4-15,-4 13-11 0,2 5 5 16,5-1-9-16,6-4 7 0,5-10-1 16,4-4 11-16,1-2 1 0,4-2-6 15,3-2 9-15,3-2-4 0,2-1-18 16,1-1-11-16,1-5-4 0,-1-5-5 16,-1-9-21-16,2 2-34 0,4-2 1 15,9 1-65-15,-4-2-163 0,-1-8-378 0</inkml:trace>
  <inkml:trace contextRef="#ctx0" brushRef="#br1" timeOffset="-137137.75">5776 17333 122 0,'0'0'521'0,"0"0"-466"0,0 0 41 15,0 0 39-15,0 0-71 0,-1 0-16 16,6 2 15-16,0 1 7 0,3 2-6 16,2 3-3-16,2 1 2 0,1 1-11 15,3 4-12-15,1 0-10 0,2 4-14 16,1-1-6-16,-1 4-4 0,2 0-5 15,-1 1 0-15,1 3-1 0,0-3-2 16,-1 0-30-16,-2-2-26 0,0-3-33 16,-2 0-15-16,-2-3-113 0,-4-6-175 0</inkml:trace>
  <inkml:trace contextRef="#ctx0" brushRef="#br1" timeOffset="-136801.55">6240 17346 788 0,'0'0'109'0,"0"0"-31"0,0 0 69 16,0 0-65-16,0 0-33 0,0 0-6 15,5-11-10-15,-9 18-20 0,-5 2 9 16,0 5 5-16,-3 5 7 0,-3 3-1 16,0 10-11-16,-6 10-2 0,-4 13 3 15,-3 6-5-15,2 4 1 0,3-12 5 16,3-12-7-16,7-15-11 0,-1 4-2 16,1-5-4-16,1 0 0 0,0 5-6 15,2-7-27-15,-1 1-23 0,1 3-25 31,0 1-41-31,1-6-107 0,4-7-224 0</inkml:trace>
  <inkml:trace contextRef="#ctx0" brushRef="#br1" timeOffset="-136209.9">6790 17170 93 0,'0'0'552'0,"0"0"-484"0,0 0 55 0,0 0 1 15,19-37-53-15,-15 31-20 0,1-1-13 16,0 4-14-16,-2 0 0 0,-1 3 2 16,-1 2-7-16,0 4 1 0,-1 5 13 15,0 5 3-15,-1 4-5 0,-3 5-4 16,-3 10 4-16,0 10 5 0,-1 16-2 15,1 7-9-15,-1 2-3 0,4-1-4 16,1-8-6-16,-1 1 0 0,1-10 1 16,-2-3 4-16,1-5 0 0,-3-7-8 15,3 1-6-15,0-8-3 0,-1-7-2 16,4-5-30-16,-1-5-32 0,-1 2-34 16,2-4-50-16,0-1-167 0,1-7-256 0</inkml:trace>
  <inkml:trace contextRef="#ctx0" brushRef="#br1" timeOffset="-135746.22">7205 17433 445 0,'0'0'60'0,"0"0"15"0,0 0 20 0,0 0-20 0,1-27 2 0,-1 19 10 16,0 1 1-16,0 0-9 0,1 1 2 15,0 2-6-15,1 0-21 0,0 1-4 16,1 3 0-16,2 0-9 0,2 0 2 16,2 3-6-16,1 5-3 0,4 4-8 15,1 0-12-15,4 3-3 0,2 6-4 16,2 3 2-16,7 11-6 0,5 10 1 15,5 5-2-15,-1 1-2 0,-5-6 0 16,-9-10-18-16,-8-12-11 0,-5-8-8 16,-1-2-9-16,0 0-20 0,-3 3-21 15,-1 1-60-15,-4-4-138 0,-2-3-138 0</inkml:trace>
  <inkml:trace contextRef="#ctx0" brushRef="#br1" timeOffset="-135410.02">7555 17369 300 0,'0'0'801'16,"0"0"-752"-16,0 0-15 0,0 0-11 16,0 0-17-16,-34 17 7 0,18-6 15 15,-3 4-10-15,-4 1 10 0,0 4 9 16,-3 5 1-16,-3 2 5 0,-5 10-7 16,-7 5-25-16,6-5-6 0,4-3-3 31,5-7-1-31,5-6-1 0,-2 1-7 15,-1 5-33-15,2-7-34 0,5-2-47 16,4 1-95-16,4-5-135 0,5-6-296 0</inkml:trace>
  <inkml:trace contextRef="#ctx0" brushRef="#br1" timeOffset="-134642.09">7722 16929 683 0,'0'0'157'0,"0"0"-100"0,1-1 60 0,2 0-49 0,1 1-35 16,1-2 13-16,2 2 7 0,3 0-11 15,1 2 0-15,1 4 6 0,3 4 0 16,0 5-14-16,3 3-9 0,3 7-9 31,5 12-8-31,5 13-7 0,4 14 1 16,-2 8 0-16,-6 2-1 0,-8-3-2 15,-8 1-4-15,-5 9 5 0,-6-1 0 16,-10-3 2-16,-7-6 3 0,-8-5-3 16,-5-3 2-16,-4 0 5 0,-4-4-5 15,-3 0-4-15,-3-5 3 0,1-7-3 16,-4 0 3-16,2-11 3 0,1-3-5 15,1-4 3-15,3-6-4 0,3-4 0 16,8-4-25-16,8-6-44 0,0-5-63 16,7-3-108-16,1-1-299 0</inkml:trace>
  <inkml:trace contextRef="#ctx0" brushRef="#br1" timeOffset="-124722.53">8103 7075 617 0,'1'0'126'0,"1"0"-4"0,0 0 6 0,2-1-27 0,0 1-43 0,0 0-6 31,-2-2-4-31,2 1-19 0,-2 0-5 16,0 1-8-16,-1-2-4 0,0 2 1 15,0-1-11-15,-1-1 2 0,0 1-4 16,0 1-49-16,0 0-54 0,0 2-77 16,0 2-124-16,0 1-6 0</inkml:trace>
  <inkml:trace contextRef="#ctx0" brushRef="#br1" timeOffset="-124562.21">8162 7353 400 0,'0'0'305'0,"0"0"-224"16,0 0 53-16,9 38-39 0,-7-26-69 16,0-2-17-16,1-2-9 0,-1-1-71 15,-2 0-103-15,0-1-79 0,-1 0-288 0</inkml:trace>
  <inkml:trace contextRef="#ctx0" brushRef="#br1" timeOffset="-124434.99">8205 7751 565 0,'0'0'168'0,"0"0"-120"0,0 0 23 15,-2 42-44-15,0-31-27 0,-2 4-61 16,1-2-78-16,0-5-149 0</inkml:trace>
  <inkml:trace contextRef="#ctx0" brushRef="#br1" timeOffset="-124274.49">8198 8288 543 0,'0'0'44'16,"0"0"-32"-16,0 40 24 0,-2-24-36 15,0 5-14-15,-1-5-168 0,1-4-257 0</inkml:trace>
  <inkml:trace contextRef="#ctx0" brushRef="#br1" timeOffset="-124129.59">8239 8782 676 0,'0'0'22'16,"0"0"25"-16,7 43 60 0,-4-25-34 15,0-1-57-15,-1-3-16 0,0 1-1 16,-1 3-105-16,-1-3-99 0,0-1-78 0</inkml:trace>
  <inkml:trace contextRef="#ctx0" brushRef="#br1" timeOffset="-123986.53">8211 9346 807 0,'0'0'44'0,"0"0"48"0,-1 41-15 16,-1-26-57-16,2 0-20 0,-2-2-7 15,1 0-67-15,-1-2-79 0,-2 6-17 16,1-3 5-16,-2-3-110 0</inkml:trace>
  <inkml:trace contextRef="#ctx0" brushRef="#br1" timeOffset="-123826.3">8158 9812 575 0,'0'0'135'0,"0"0"-10"16,0 50 14-16,1-30-61 0,-1 1-29 15,0-5-31-15,0 1-3 0,0-2-9 16,1-3-6-16,0 1-26 0,0 0-68 16,0 4-65-16,-1-5-67 0,0 2-80 0</inkml:trace>
  <inkml:trace contextRef="#ctx0" brushRef="#br1" timeOffset="-123682.2">8157 10339 545 0,'0'0'180'0,"0"0"-68"15,-7 53 18-15,5-30-62 0,-2-1-37 16,1-2-21-16,1-3 1 0,1-1-11 16,1 1 0-16,0-2-30 0,0-1-26 15,1-1-42-15,1 1-16 0,-1 1-35 16,2 4-16-16,2-2-55 0</inkml:trace>
  <inkml:trace contextRef="#ctx0" brushRef="#br1" timeOffset="-123554.34">8199 10789 345 0,'0'0'132'15,"0"0"-24"-15,9 40-2 0,-6-22-27 16,1-4 3-16,-1 0-14 0,0 0-27 16,0-3-25-16,1-1-13 0,-1 0-3 15,1-2-20-15,1 5-68 0,-2-5-80 16,-1 1-51-16</inkml:trace>
  <inkml:trace contextRef="#ctx0" brushRef="#br1" timeOffset="-123362.31">8235 11328 1230 0,'0'0'138'0,"0"0"-29"0,0 0-25 15,0 0-74-15,-17 39-10 0,17-31-43 16,2-2-23-16,2 2-57 0,1-3-44 16,0-1-1-16,2 2-74 0,-1 0 3 15,0-1 45-15,5 3 86 0,-1-2 60 16</inkml:trace>
  <inkml:trace contextRef="#ctx0" brushRef="#br1" timeOffset="-123250.81">8294 11607 805 0,'0'0'151'0,"0"0"-54"16,0 0-34-16,0 0-63 0,-12 34-7 16,12-29-106-16,0-3-125 0,0-1-188 0</inkml:trace>
  <inkml:trace contextRef="#ctx0" brushRef="#br1" timeOffset="-122098.27">8264 12086 221 0,'0'0'81'0,"0"-2"7"0,0 1-1 16,0 0-30-16,0-3-13 0,1 1 7 16,0-1 10-16,0 0 8 0,2 1-1 15,0-1-16-15,-1-1-6 0,-1-1-4 16,1 3-2-16,-1 1-7 0,-1 0-2 16,1 1 5-16,-1 1-8 0,0 1-17 15,0 5-2-15,-2 5 5 0,-2 3 8 16,-2 4-2-16,0 6 1 0,0 8-7 15,0 0-4-15,0-1-5 0,2 8-3 16,-2 0-2-16,2-1 1 0,2-6-1 16,1-6 0-16,1-6-18 0,0 2-32 31,2-1-11-31,0 0-50 0,3 0-59 16,-1-7-34-16,-1-3-105 0</inkml:trace>
  <inkml:trace contextRef="#ctx0" brushRef="#br1" timeOffset="-121666.73">8284 12060 420 0,'0'0'75'0,"0"0"6"0,0 0 32 0,0 0-14 0,0-20-12 0,0 15-11 16,0 2-12-16,3-3-17 0,2 3-2 15,2-1-8-15,4 0 0 0,1 3 8 16,4-3-6-16,2 2-9 0,0 1-6 16,3 1-12-16,0 0-11 0,0 0 0 15,1 4 1-15,-1 0-2 0,0 2-28 16,0 2-33-16,-3 0-42 0,3 3-74 15,-6 0-82-15,-3-4-74 0</inkml:trace>
  <inkml:trace contextRef="#ctx0" brushRef="#br1" timeOffset="-121394.14">8240 12340 259 0,'0'0'527'0,"0"0"-390"0,0 0-1 16,0 0-35-16,34-15-54 0,-17 9-13 31,4 1 0-31,2-2-13 0,1 2-13 15,1 0-5-15,2 0-3 0,-1 2 0 16,0 0-6-16,-1 3-41 0,-2 0-43 16,5 4-51-16,-6-1-114 0,-4 2-64 0</inkml:trace>
  <inkml:trace contextRef="#ctx0" brushRef="#br1" timeOffset="-121090.73">8217 12514 620 0,'0'0'246'0,"0"0"-113"15,0 0 36-15,0 0-70 0,37 1-36 16,-17-1-19-16,2-3 1 0,3 1-12 16,3-1-23-16,-2 1-6 0,1 0-3 15,1 0-2-15,0 1-9 0,0-1-27 16,2 0-26-16,10 2-81 0,-8-2-130 16,-3 1-214-16</inkml:trace>
  <inkml:trace contextRef="#ctx0" brushRef="#br1" timeOffset="-120413.97">9048 12059 578 0,'0'0'54'0,"0"0"-3"0,0 0-4 0,0 0-31 0,0 0-10 0,10-25 0 16,-6 19 18-16,0 2 10 0,1 0 7 15,-3 1 10-15,-1 0-3 0,-1 3 2 16,0-2-4-16,0 1 9 0,0 0-16 16,0 1-13-16,0 0-6 0,-2 0-8 15,-2 0-4-15,2 0-4 0,0 0-3 16,-1-2 1-16,-1 1 1 0,-1 1-3 16,-1 0 1-16,-4 1 0 0,1 3-1 15,-4 1 9-15,-2 3 0 0,-2 2 6 16,-3 3 4-16,-2 4-6 0,0 1-2 15,-2 3-4-15,2 2 0 0,0 1 3 16,2 4 2-16,2 0 0 0,2 8 5 16,0 5 14-16,7 3 8 0,4-2 6 15,5-9-7-15,3-10-11 0,4-5-2 16,2 3-5-16,5 1-3 0,5 1-5 16,6-4-5-16,2-1-2 0,3-3-5 15,0-2 0-15,2-4-12 0,-4-2-23 16,2-2-15-16,-3-3-32 0,-2-2-35 15,3-1-48-15,-5-3-106 0,-4-2-141 0</inkml:trace>
  <inkml:trace contextRef="#ctx0" brushRef="#br1" timeOffset="-119326.53">9526 12040 507 0,'0'0'165'0,"0"0"-153"0,0 0 146 16,46 4-49-16,-30 6-55 0,1 5-1 15,5 6-11-15,3 13 3 0,7 11-14 16,2 16 11-16,-6 3-28 0,-7-2 4 15,-12-6-8-15,-9-7 6 0,-3-3 7 16,-10-3-10-16,-4-1-4 0,-4 0-7 16,-6-3 0-16,-3 0-2 0,3-5-18 15,2-5-10-15,7-6 2 0,1-5 0 16,4-2-34-16,-5 0-39 0,-2 3 44 16,0 1-53-16,0-2 11 0,7-5-69 15,4-5-175-15</inkml:trace>
  <inkml:trace contextRef="#ctx0" brushRef="#br1" timeOffset="-108227.28">9150 12191 88 0,'0'0'127'0,"0"0"-61"0,2 0-7 0,-2 0-6 15,0 0-5-15,0 0-8 0,0-1-17 16,0 0-4-16,-2 0 2 0,1 0-9 16,1 0-2-16,-1 1 11 0,1-1 8 15,0-1 1-15,0 1 2 0,0 1 5 16,0-2-3-16,0 2-6 0,0-1 0 16,-1 0-10-16,1-2 0 0,-2 3-9 15,1-1-6-15,-1 0-2 16,0 0 5-16,-1-3 10 0,-2 3 5 0,2-1 6 15,-1 1 7-15,1-2 1 0,0 2 2 16,1 0-12-16,1 0-2 0,0 0 0 16,0-1 8-16,1 1-4 0,0 1-3 15,0 0-2-15,0 0-16 0,0 0-5 16,1 0 4-16,2 3 8 0,1 0-3 16,2 3 9-16,2 2 3 0,0 1 2 15,1 2-1-15,4 1-3 0,-2 1 8 16,2 0-3-16,2-1-6 0,-1 1-7 15,1-1 1-15,-4-2-10 0,3 1 0 16,-3-1-2-16,-1-3-1 0,0 0 0 16,-2-4-5-16,-1 1-23 0,-2 0-17 15,2-1-21-15,-3-2-44 0,0 3-90 16,1-2-17-16,-2-2-103 0</inkml:trace>
  <inkml:trace contextRef="#ctx0" brushRef="#br1" timeOffset="-107697.62">9408 12179 516 0,'0'0'68'0,"0"0"0"0,0 0 27 0,4-13-10 16,-4 8-32-16,0 3 0 0,0-2 10 16,0 2-21-16,-1 2-3 0,-2 0 6 15,-1 4-11-15,1 3 5 0,-2 3 2 16,-3 5 2-16,2 5-10 0,-2 3-3 16,-1 9-5-16,-2 9 0 0,-1 9-7 15,1 4-2-15,2-6-3 0,-1-7-4 16,5-10 4-16,0-8-1 0,0-3-7 15,0-3 0-15,-4 5-3 0,3 1-1 16,-2 2-1-16,1-4 1 0,1-1 0 16,-2-5 1-16,3-3-2 0,2-2 0 15,0-3 0-15,1-3-1 0,1-1-11 16,0-2-12-16,1-1-1 0,0 0-14 16,1-4-45-16,2 0-32 0,4-1-46 15,0 0-80-15,1 0-141 0</inkml:trace>
  <inkml:trace contextRef="#ctx0" brushRef="#br1" timeOffset="-52570.88">12610 16037 129 0,'4'0'82'0,"-4"-3"-46"0,3 2 15 0,-1 1-3 0,1-3-21 16,1 2-6-16,0-1 9 0,-2 1 5 15,0 1-35-15,0 0 31 0,0 0 26 16,-1 0-10-16,-1-1-21 0,0 1 20 16,0 0-5-16,0 0-10 0,0 0 1 15,0 0 1-15,0 0-5 0,0 0 2 16,0 0-4-16,0 0 2 0,0-1-3 15,1 1 5-15,-1 0 2 0,0 0 2 16,1-1-10-16,2 0-1 0,-3 1 0 16,2-2-5-16,-2 1 1 0,2 1 2 15,-2 0-6-15,1 0-4 0,-1 0-1 16,1 0-6-16,1 1 3 0,-2 5-1 16,0-1 2-16,1 3-2 0,0 3 2 15,1 1-2-15,2 5 4 0,-2 1-5 16,0 3 0-16,2 3-3 0,2 1 1 15,-4 2 4-15,4 2 0 0,-1 2 2 16,2-1 0-16,-1 3 1 0,3 4-2 16,-2-5-2-16,1 0 0 0,1-1 1 15,0-6 0-15,0 3-1 0,3-1 1 16,-1-5-4-16,0-1 3 0,2-3 4 16,-1-4 0-16,-1-3 7 0,2-4 5 15,-1-3 7-15,1-4 3 0,-2-2-4 16,2-7-1-16,-2-7 2 0,0-5-5 15,-1-14-5-15,1-14-1 0,1-14-5 16,-2-6-7-16,2 7 0 0,-1 12 0 16,-3 18 1-16,0 9 2 0,-5 8 0 15,2-1-3-15,-2 1-6 0,2-3 0 16,-3-1 0-16,1 2-4 0,0 3-20 16,-1 1-20-1,0 2-30-15,0 2-36 0,6-1-62 0,-4 5-148 0,1-2-198 0</inkml:trace>
  <inkml:trace contextRef="#ctx0" brushRef="#br1" timeOffset="-51769.88">13673 15887 340 0,'3'-1'102'0,"2"-2"-73"0,0 0 28 0,2 2 17 16,-2-3-21-16,0 1-23 0,-1 0 4 15,1-1 6-15,-2 1 12 0,1 0-2 16,0 0 6-16,-4 1 4 0,0-1-2 16,0 3-8-16,0-1-1 0,0 0-5 15,0 1-9-15,0 0-10 0,0 0-9 16,-4 0-6-16,4 0-1 0,-5 2-4 16,2 1-4-16,-2 2 3 0,-3 1 0 15,0 4-2-15,-3 1-2 0,-2 3 0 16,-2 2 1-16,-1 4 0 0,-2 5 1 15,-3 3 3-15,-5 7 8 0,-3 13-3 16,-4 9-4-16,0 5-3 0,5 1 0 16,5-5 1-16,5-2 13 0,6-2 10 31,4-2 13-31,5-2 8 0,3-2 2 16,3-7-4-16,5-2-11 0,4-1-15 15,5-9-6-15,-4-7-2 0,-2-3-6 16,3-5 1-16,2 2-7 0,3-2 0 15,4 0 0-15,1-2-16 0,-3-5-30 16,1-2-42-16,3-4-52 0,-6-1-77 16,-3-2-205-16</inkml:trace>
  <inkml:trace contextRef="#ctx0" brushRef="#br1" timeOffset="-51225.93">13968 16150 693 0,'0'0'60'0,"0"-8"-3"0,-3 3 81 0,2 2-68 0,1 0-34 0,0 1 7 16,0 2-4-16,0 0-1 0,1 0-12 16,2 5 1-16,2 2 21 0,0 2 1 15,1 4-3-15,2 2-5 0,4 1 2 16,0 3-6-16,3 1-8 0,3 1-7 15,-1 2-8-15,1-1-8 0,2-1-4 16,-1 0-1-16,-2-1-1 0,1-2-11 16,-2-3-28-16,1-1-15 0,-6 0-26 15,-1-3-35-15,2-1-107 0,-7-4-76 16,1-4-151-16</inkml:trace>
  <inkml:trace contextRef="#ctx0" brushRef="#br1" timeOffset="-50842.17">14382 16227 411 0,'0'0'302'0,"0"0"-217"0,0 0-3 15,0 0-6-15,0 0-28 0,0 0-3 16,0 2-12-16,0 2-11 0,-2 1 19 16,-2 3 9-16,-1 2-9 0,-6 6-1 15,0 0 2-15,-1 3 2 0,-3 7-4 16,0 0-2-16,-3 9-6 0,-7 4-8 15,7-3-2-15,-4-3 3 0,6-5-9 16,4-6-3-16,-4 5-6 0,0 1-3 16,2-2-4-16,0-2 2 0,2-1-2 15,0-2-7-15,1-3-35 0,3-1-12 16,-1-2-25-16,4-4-24 0,3-4-121 16,2-2-93-16,0-4-244 0</inkml:trace>
  <inkml:trace contextRef="#ctx0" brushRef="#br1" timeOffset="-50091.29">14597 15795 773 0,'0'0'94'0,"0"0"-23"0,19 7 53 0,-8 1-56 0,2 5-23 16,2 5-3-16,3 6-8 0,4 12 0 15,5 15-2-15,3 15-2 0,-3 6-6 16,-4 1 4-16,-8-2 13 0,-6-5 4 16,-5 3 2-16,-4 2-9 0,-10-2-16 15,-5-3-10-15,-7-3-6 0,-6-4-2 16,-5-4-2-16,-5-6 1 0,0-3 0 15,-6 0 15-15,4-8 10 0,-2-3-9 16,4-2-14-16,0-9 0 0,8-5-3 16,8-5-2-16,4-7 0 0,3 0-1 15,0-2-20-15,-2 1-16 0,4-3-15 16,1-2-48-16,7-3-72 0,2-5-216 16,3 0-518-16</inkml:trace>
  <inkml:trace contextRef="#ctx0" brushRef="#br1" timeOffset="-6101.89">12682 17553 228 0,'0'-1'47'0,"0"0"-10"0,0 0 16 16,0 0-12-16,0 0-37 0,0 0 31 16,0 0 43-16,0 0-25 0,0 1-29 15,0-1 12-15,0 0-2 0,0 1-6 16,0-1 2-16,0-1 8 0,0 0 11 16,0 1-6-16,0 0-2 0,0 0-1 15,0 1 4-15,0 0-10 0,0-2 0 16,0 1-3-16,0 1-1 0,0-1 0 15,0 1-3-15,0 0-8 0,0 0-5 16,0-1-5-16,0 0 7 0,0 0 0 16,0 0-2-16,0 1-4 0,0 0-2 15,0 0-1-15,0 0-4 0,0 0-3 16,0 0 0-16,0 3 1 0,1 0 1 16,1 2-1-16,0 2 0 0,1-1 3 15,-1 2-4-15,1 0 2 0,1 2 5 16,0 0-3-16,1 3 4 0,-1 0 0 15,1 2 0-15,1 0-3 0,0 3 0 16,1-1-1-16,1 3 0 0,-1-1-3 16,1 0 1-16,2 1-1 0,-2 0 0 15,1 0 2-15,2 0-3 0,-2 0 1 16,0 3-1-16,-1-2 0 0,3 1 0 16,-2-1 1-16,1 0-1 0,-1 0 0 15,-1-1 2-15,1-4-1 0,0 2-1 16,0-4 0-16,-1-1 1 0,-3-4 1 15,2-1-2-15,-1-3 12 0,1-3 8 16,-2-2 1-16,0-1 11 0,2-8 1 16,3-4-6-16,-2-6-5 0,0-4-6 15,3-10 3-15,2-13-2 0,1-10-7 16,1-3-3-16,-2 6-2 0,0 7 6 16,-2 10 5-16,0 8 5 0,-3 6-2 15,-1 4-4-15,-3-2-1 0,2 2-8 16,2-4-4-16,-3-2 1 0,1 4-1 15,-1 4-2-15,-2 1 0 0,0 3-2 16,-1 2-10-16,0 0-17 0,2 6-7 16,-3 0-19-16,2 3-44 0,1 1-42 15,1 1-81-15,0 1-138 0,-1 1-333 16</inkml:trace>
  <inkml:trace contextRef="#ctx0" brushRef="#br1" timeOffset="-5382.59">13832 17290 342 0,'2'0'93'0,"0"0"-51"0,2 0 29 0,1 0 5 0,1 0-19 15,-1 0-13-15,-2-3 13 0,3 3 6 16,1-1-12-16,-1 1 0 0,-3-1-9 16,2-1-1-16,-3 0 3 0,1 1 1 15,-2 1 1-15,1-1 2 0,-2 0-2 16,0 1-7-16,-3-1-17 0,-1 1-12 16,-2 0-4-16,-3 2-2 0,-1 2 2 15,-3 1-4-15,-2 4 0 0,-4 2 0 16,0 3-2-16,-2 4 1 0,-1 2 0 15,0 4-1-15,-1 4 0 0,-1 9 0 16,-6 17 0-16,2 9 0 0,2 4 1 16,2-8-1-16,8-11 0 0,7-7 11 15,1-2 6-15,3 0 12 0,4 2 10 16,1 0 5-16,3-3-8 0,2 3-7 16,3-2-4-16,3-3-9 0,4-1 1 15,0-6-8-15,-3-7-1 0,-2-7-6 16,4-1-1-16,-3 0-2 0,4 2 1 15,2-1 0-15,0-4-21 0,-3-3-22 16,-1-2-60-16,2-3-30 0,-3-2-119 16,-3-1-217-16</inkml:trace>
  <inkml:trace contextRef="#ctx0" brushRef="#br1" timeOffset="-4646.62">14199 17525 368 0,'0'0'91'0,"-3"-5"-58"0,1 1 51 0,0-1-4 0,1 3-23 0,1-4-4 15,-3 3 11 1,3 0-4-16,-1 1-1 0,1 0-10 0,0 0-6 0,0 2-4 15,0 0-15-15,4 0-1 0,-1 4 16 16,0 1-3-16,2 3 8 0,3-1-1 16,1 2-5-16,1 3-2 0,1 1-6 15,3 3 7-15,2-1 0 0,1 0-1 16,2 3-5-16,-3-2-10 0,3-2-12 16,-1 5-1-16,0-4-5 0,-2 0-2 15,0 1-1-15,0-1 1 0,-2-2-1 31,-3 0-17-31,0-1-27 0,-2-4-13 16,-2-1-14-16,-1-2-29 0,2-3-75 16,-5 0-75-16,-1 0-121 0</inkml:trace>
  <inkml:trace contextRef="#ctx0" brushRef="#br1" timeOffset="-4278.28">14658 17525 773 0,'0'0'112'16,"0"0"-19"-16,0 0 65 0,0 0-84 0,0 0-35 15,-6-12 4-15,1 12-12 0,-2 6-7 16,-1 5-10-16,-2 5-1 0,-2 5 13 16,-1 5 12-16,-4 8-8 0,-1 9-1 15,-5 6-3-15,1-5-9 0,7-6-5 16,-2-3-1-16,1-1-6 0,2 5 0 16,-2 4-2-16,0-5-2 0,7-11 1 15,1-4 0-15,3-7-2 0,-3 2 0 16,2 0-14-16,-1 2-24 0,1 1-28 15,0-6-21-15,3-3-32 0,3-6-88 16,0-4-100-16,3-2-60 0</inkml:trace>
  <inkml:trace contextRef="#ctx0" brushRef="#br1" timeOffset="-3542.3">15148 17234 536 0,'0'0'157'0,"0"0"-122"0,2-18 81 0,-2 11-9 0,0 0-41 15,0 0-30-15,0 2 7 0,0 1 1 16,0 0-4-16,0 4-7 0,0 0-3 16,-3 5-18-16,1 5-5 0,-1 4 17 15,0 5 6-15,-3 7-1 0,3 10-7 16,1 13 0-16,-1 16-2 0,1 10 1 15,0 2-4-15,2-6 3 0,0-10-1 16,0-6 4-16,2-3 1 0,-2-2 2 16,3 1-5-16,1 0-6 0,-1-1-2 15,0-2-8-15,0-4 3 0,0 0-5 16,-3-6-2-16,0-8-1 0,-2-9 0 16,-2-4-5-16,1-5-1 0,0-1-42 15,-1 2-3-15,-1-3-1 0,1-2-37 16,2-2-29-16,-3-4-67 0,2-1-106 15,3-1-89-15</inkml:trace>
  <inkml:trace contextRef="#ctx0" brushRef="#br1" timeOffset="-2854.57">15648 17536 277 0,'0'0'208'0,"0"0"-129"0,3-12 4 0,-3 8 17 0,0-1-6 15,0 0-26-15,0-2-5 0,0 3-9 16,0-2-14-16,0 3 4 0,0-3 11 16,0 3-4-16,0-1-3 0,0 2 0 15,2 0-8-15,-1 2-7 0,1 0-9 16,4 2-5-16,0 4 0 0,0 3 2 16,4 4-3-16,4 3-1 0,-1 3 6 15,6 6-7-15,0 0 5 0,3 4 0 16,5 5-4-16,6 6-7 0,-3-5 0 15,-3-5-5-15,-5-5-4 0,-3-5 0 16,0 1 1-16,6 4-2 0,-7 0 0 16,2-2-12-16,-7-1-26 0,1-2-26 15,-6-2-30-15,-2-3-35 0,-6-5-120 16,0-4-134-16,-1-5-278 0</inkml:trace>
  <inkml:trace contextRef="#ctx0" brushRef="#br1" timeOffset="-2486.24">16049 17524 726 0,'0'0'59'0,"0"0"17"0,0 0 55 0,0 0-60 16,0 0-21-16,2-7-14 0,-9 13-17 16,-4 6-3-16,-6 3 24 0,-2 3 7 15,-2 5 8-15,-4 1-3 0,-3 2-4 16,-1 1-16-16,-2 0-16 0,-1 1-9 15,-1-2-3-15,3-1-4 0,1-1 2 16,1 2-2-16,1-1 0 0,5-1-1 16,1-2-7-16,4 0-42 0,3-2-30 15,4 1-68-15,1-7-107 0,6-6-161 16</inkml:trace>
  <inkml:trace contextRef="#ctx0" brushRef="#br1" timeOffset="-1942.13">16218 17013 937 0,'0'0'79'0,"0"0"-6"0,0 0 53 0,49 27-63 0,-28-12-19 0,2 8-13 16,7 11-17-16,3 14-3 0,4 16 2 15,-1 8-1-15,-9 2-5 0,-8 5-5 31,-11-3 3-31,-8 4 5 0,-5-8 5 16,-12-4 13-16,-10-8-2 0,-3-1 4 16,-3-1-10-16,-4-3-12 0,-1-2 2 15,-1 0 5-15,-4-6-11 0,4-3-2 16,-2-6-2-16,3-5-1 0,6-6 0 16,9-11-6-16,5-3-31 0,4-1-38 15,-7 1-53-15,4-5-146 0,1-1-241 16</inkml:trace>
  <inkml:trace contextRef="#ctx0" brushRef="#br1" timeOffset="7833.67">4248 16136 386 0,'0'0'55'0,"0"0"-37"0,2 0 8 0,-1 0 5 0,0 0-3 15,0 0 6-15,-1 1 17 0,1-1-3 16,-1 1-9-16,0-1 2 0,0 2 3 16,0-1 7-16,0 1-2 0,0 0 0 15,0-1 6-15,0 1-10 0,-3-1-18 16,0 0-6-16,0 0-4 0,-2-1-5 16,1 0 1-16,-1 0 6 0,-2-1 0 15,1-1 6-15,-2-3 2 0,0 0-11 16,0-1 3-16,-3 0-3 0,2-2-5 15,-2 0 4-15,-2 0-2 0,1-3 2 16,-2 1 0-16,0-3-6 0,0-1 4 16,-2-1-4-16,0-2 0 0,1-1-2 15,-2-2-1-15,-1-4-4 0,-1-2 0 16,-2-1-2-16,0-1 2 0,-6-7-2 16,-2-7 0-16,-4-6 1 0,0-5 0 15,2 3 1-15,3 3 0 0,5 0-1 16,-1 2 0-16,-1-2 0 0,1-3 3 15,0 1-1-15,-1-6 0 0,1-1-3 16,-1-2 2-16,0-2-1 0,1-2 1 16,2-2-2-16,-2 1 4 0,1-3-2 15,2-1-1-15,-2 0 6 0,2-5-5 16,0 0 0-16,-1-1 2 0,3-1-3 16,0 1-1-16,0-2 0 0,-1 0 3 15,-1 0-3-15,2-2-2 0,-1-3 2 16,3 0 1-16,-1 0 1 0,0 2-1 15,1-1 2-15,1 1 5 0,-2-3-1 16,3-2 3-16,1-1-4 0,-2 3-4 16,4-2 2-16,-1 0-2 0,-1 1 4 15,3 0 2-15,-1-2 3 0,0 0-2 16,1 0 1-16,0 0-3 0,3 4-3 16,0-2 3-16,-1 1 0 0,1-3 0 15,3 0 1-15,4 0-2 0,0 1 0 16,1 3-1-16,0-1 0 0,0 1 1 15,0-3-3-15,4-1 2 0,1 1 1 16,2 0-1-16,1 1 2 0,-1 1-4 16,2-1 1-16,3-1 0 0,-2-1-3 15,8 0 1-15,-3 0 0 0,3 5-2 16,-1-3 2-16,5 0-4 0,0 1 2 16,-1-2 0-16,4-2 2 0,2 2-2 15,1 0 0-15,2 0 0 0,2 0 0 31,0 1 2-31,1-2 0 0,3 2 0 16,0 2-1-16,3 0-1 0,-1 1-1 16,1 2-1-16,3 1 2 0,-1-1 0 15,3-1 1-15,2 0 0 0,-1 2-2 16,2 3 0-16,3-1-1 0,1 3 2 16,2-1 0-16,1-1 0 0,2 1 0 15,3 3 0-15,0-1 0 0,0 6 0 16,2-1 0-16,-1 3 0 0,4 1 0 15,0-2-2-15,5-1 2 0,-2 5 0 16,3-3 0-16,-1 3-1 0,3 0-7 16,-2 3 0-16,1 0 5 0,0 2 1 15,4 0 2-15,0-1 0 0,1 3 0 16,1-3 0-16,0 4 0 0,-2 1 0 16,3-1 1-16,-2 3-2 0,3 3 2 15,0 0 0-15,0 3 1 0,2-1-2 16,-2-1 0-16,2 2-1 0,0 1 0 15,2-1 1-15,2 3 2 0,1-1-2 16,-1 2 0-16,0 4 0 0,0-1 0 16,-2 2-2-16,1 2 0 0,4 2-1 15,0 0 3-15,-1 4-2 0,-1-2 1 16,0 2-1-16,1 0 2 0,1 2 0 16,2 1 1-16,0 1 2 0,2 1-3 15,-2 1 2-15,1 2-2 0,-1 1-2 16,4 0 2-16,0 2 1 0,0 2 1 15,-1 2-1-15,0 2-1 0,0 0 0 16,2 2 1-16,2 0-2 0,-2-1 3 16,-1 6-2-16,1 1 1 0,1 0-1 15,-1 0 1-15,3 0 1 0,-1 6-1 16,-1-2-1-16,-1 1 0 0,1 3-2 16,0-1 2-16,2 4 0 0,-2-1 1 15,0 4-1-15,-1 0 1 0,-2 0 0 16,1 1-2-16,0 2 0 0,-1-2 1 15,0 3 1-15,0 0-1 0,-3 0-2 16,3 2-1-16,-1-1 3 0,-1 2 5 16,0 0-5-16,-3 0-2 0,-3 1-1 15,-3 2 1-15,2-3-2 0,-3 3 4 16,-1-1 0-16,-2 0 1 0,-6 1-2 16,1-1 2-16,-1 1-2 0,-3 1-2 15,-1-1 3-15,-2-2 4 0,-2 0-2 16,-1-1-2-16,-3-1 0 0,-4 0 0 31,-4 0-1-31,-6-4-1 0,-1 1 1 16,-3-2 0-16,-1 1 1 0,-3-2-2 15,-2-1 2-15,-4-2 0 0,-4-3 0 16,-6 0 0-16,-6-3 0 0,-1 0 1 16,0 1-1-16,4 1 2 0,-1-1-2 15,-1-1 0-15,-3-2 0 0,0 1 0 16,-5-1 4-16,-2-1-3 0,-2-2 1 15,1 1-1-15,-3-1-1 0,-1 0 2 16,-1 0 0-16,1 0-2 0,-2-1-2 16,0-1 1-16,0-1 1 0,0-1-1 15,-3 1 1-15,-2-3 0 0,2 0 1 16,-4-2 0-16,0 1-1 0,-3-2 1 16,2 0 0-16,-1-2 0 0,-3 0 0 15,-1-1 0-15,3-1-1 0,-4 0 1 16,0-2 1-16,1 1-2 0,-1-1 1 15,1-1 0-15,-1-1 0 0,3 0 0 16,-2-1-1-16,-1 2 0 0,3 0 2 0,-1-2-2 16,2 3 1-16,-1-1-1 15,0-1 1-15,3 3-1 0,-1 0 1 0,0 3-1 16,0 0 4-16,1 2-4 16,2 1 0-16,-1-1 3 0,0 1-2 15,1 1-1-15,2 0 1 0,-1 2 2 0,2 0 1 16,-1-1 3-16,2 3-4 0,0-1 1 15,-1 2-2-15,2 0 2 16,0 0-4-16,0 1 0 0,1 0 0 0,0 0 0 16,0 1 0-16,0 0 0 0,0 0-4 15,0 0 0-15,0 0-1 0,1 3 5 16,4 2-1-16,-1 3 1 0,2 3 0 16,1-1 1-16,2 4-2 0,3 3 1 15,-1-1 0-15,4 2 0 0,2 1 0 16,0 1 1-16,4 2-2 0,-1 0 2 15,3 1 0-15,0 2-1 0,-1 0 1 16,2-1-1-16,1 1 0 0,2-3-1 16,-5 0 1-16,3 1 0 15,0-1-1-15,-2 0 0 0,0-3 1 0,-1 0-1 16,-2-2 0-16,-3-1 1 16,-1-2 4-16,1 1-3 0,-5-4-1 15,-2 0 0-15,-3-1 1 0,0 0 0 16,-5-1-1-16,-2 1 1 0,0 0-1 15,-5-1 0-15,-4 0 3 0,-2 2-3 16,-2-2 1-16,-5 2-1 0,-3-1 1 16,0 2-1-16,-3-1 2 0,-2 0-2 15,-1-1 2-15,0 0 2 0,-1 1-4 16,1-3 6-16,2 1-5 0,0-1 0 16,2-1 1-16,2 0-2 0,4-1-1 15,0-1 1-15,4 0-3 0,1-1-24 16,3 0-26-16,3-1-44 0,1-1-35 15,4 1-76-15,1-1-187 0</inkml:trace>
  <inkml:trace contextRef="#ctx0" brushRef="#br1" timeOffset="8833.66">12383 16292 156 0,'0'0'0'0,"0"0"-74"0</inkml:trace>
  <inkml:trace contextRef="#ctx0" brushRef="#br1" timeOffset="10753.65">12360 16373 245 0,'0'0'231'0,"0"0"-180"0,0 0-7 16,0 0 25-16,0 0-9 0,0 0-9 16,0 0 6-16,11 2 9 0,-11-2-10 15,1 0 0-15,-1 0-2 0,0 0-6 16,0 0 5-16,0 0-5 0,-1 0-11 16,-1 0-7-16,-3 0-3 0,1-2-10 15,-1-1-1-15,-1 1-5 0,0-4-3 16,-2 1-4-16,-1 0 2 0,1-2-2 15,-1-1 2-15,0-2 5 0,1 0 1 16,-1-5 3-16,1 4 0 0,-1-3-1 16,1-1 2-16,-1 0 4 0,0-2-16 15,-3 0-1-15,1-2 12 0,0-2 3 16,2 0 0-16,1-1-4 0,0-2-4 16,-2 0 4-16,4-1-6 0,0 1 4 15,2-4-9-15,2 0 6 0,2-2-2 16,0-5-1-16,6 2-4 0,-1 1-1 15,5-6 1-15,5-3-2 0,6-11 1 16,3 2 1-16,3 3-1 0,-1 4-1 16,0 4 0-16,2 2 0 0,1 0 0 15,2-1-1-15,3 0 0 0,1 1 2 16,1-2-1-16,0-1 0 0,6 3 0 16,-3-1-1-16,3-1 1 0,3 1 1 15,3 1-1-15,-2 0 0 0,3 1 0 16,0 1 0-16,2 0 0 0,-1 4-1 15,-1-1 0-15,0 3 1 0,0-2-1 16,4 1 1-16,0 2 0 0,4 0 2 16,1 0-1-16,4 1 0 0,1 3 1 15,2-3 0-15,1 4 0 0,2-1 1 16,3 2-1-16,-2 0 0 0,7 1 0 16,0-1-2-16,3 1 3 0,-3 2-3 15,1 2 0-15,-2-1-1 0,2 1 1 16,-4 3-2-16,3-1 2 0,1 1 2 15,-1 1-2-15,1 0 2 0,-2 0-2 32,-1 0-1-32,2 0 0 0,-1 1 0 15,3-1 1-15,-1 0-2 0,-2-1 2 16,0 1-1-16,-5-3-1 0,-1 1 1 16,0 1-2-16,-3-2 3 0,3 0 0 15,-4 2 5-15,3-5-4 0,-3 4-1 16,0-2 1-16,-2-1-3 0,-1 1 3 15,-1-1-2-15,-1-3 2 0,0 1-2 16,0-1 0-16,0 0 1 0,0-2 2 16,-6 1-2-16,1-3 0 0,-6 1 0 15,0-2 1-15,-4 1-2 0,-2-2 0 16,0 0 1-16,-1 0 4 0,-2-1-2 16,-2-2 3-16,-3 1-1 0,-2-2-1 15,-4 3-2-15,-1-4 1 0,-3-2-1 16,1-1-1-16,-4-5 2 0,-1 3-3 15,-4-1 1-15,-3 2 0 0,-1-4 0 16,-1 1 1-16,-4 0-1 0,-3 0 6 16,-2 1 0-16,-1-1-2 0,-2 0-1 15,0-2 1-15,-5-1-2 0,0 1 1 16,-3-1 0-16,-4 1-2 0,2-1-1 16,-6-1 2-16,1 1-2 0,-3-1 0 15,-4 2 4-15,0-2-3 0,-3 2 1 16,2 0 1-16,-5-1-2 0,-2-1 2 15,3-1-3-15,-3 1 1 0,-1 1-1 16,-1-2 1-16,0 1-2 0,-1-2 1 16,-2 1 0-16,-1 0 0 0,2-1 0 15,-3 2-1-15,-1 0 0 0,0-1 1 16,-3-1-2-16,2 1 2 0,-4-4 0 16,-1 3 2-16,1-2-1 0,-4 0 1 15,2 1-2-15,-3-1 0 0,1-1-1 16,-1 1 1-16,2 1 1 0,-3 0-1 15,3 0-2-15,-3-1 2 0,-1 0 4 16,2-1 0-16,-1 0-2 0,0 0 1 16,0 2-2-16,-1-2 1 0,2 2-1 15,1 0-1-15,-1-1 0 0,1 3-1 16,-2 1 1-16,0-1-1 0,-1 0-1 16,2-1 2-16,-4 1 2 0,0 1 0 15,1-2-2-15,1 2 0 0,-1-1 0 16,2 1 2-16,-3 1-2 0,3-2-1 15,0 4 0-15,-3 1 1 0,1-3 2 16,1 0-2 0,-2 1-1-16,1-1 1 0,-1 0 1 0,2 1 0 0,2-3-1 15,-3 2 0-15,4-1 0 0,-2 0-1 32,1 0 1-32,-1 1-1 0,1-1 2 15,0 2-2-15,1-3 1 0,1 2 0 16,-1 1 1-16,4-4 0 0,-1 2-1 15,6 0 1-15,-3-1-1 0,3-1 0 16,-1 2-1-16,3 1 0 0,-1 0 1 16,5 1 4-16,-3 4-4 0,4-3 3 15,0 3-1-15,2-2 0 0,2 3-1 16,2-2 0-16,2 1-1 0,2 1 0 16,4 7 1-16,4 3 1 0,0-5-3 15,-3-4 1-15,2 1 0 0,-1 0 3 16,6 12-3-16,3 3-2 0,-2-3 2 15,0-3 0-15,0-4 0 0,0 3 0 16,2-1 0-16,1 2 0 0,2 1 0 16,2-2 1-16,1 2 5 0,0-2-1 15,6-1 2-15,2 4 0 0,4-3 2 16,1 3-5-16,4-1-3 0,4 1 0 16,-2 1-1-16,5 1 0 0,2-1-2 15,-2 2 1-15,0 2 2 0,1 1 0 16,0 2 0-16,-2 0-1 0,0 0-2 15,0 2 2-15,3 0 3 0,-3 2-3 16,0 2 0-16,-1 0-1 0,0 1 1 16,0 0 0-16,-4 2 0 0,-1 1-1 15,-1-1 0-15,1 2 1 0,-4 1-1 16,-1 0 0-16,1 0 1 16,-5 1 0-16,1 2 0 0,-1-3-1 0,-3 3 1 15,0-1 1-15,-4 0 0 0,1 1-1 16,-2 0-1-16,0 0 1 0,0 0-3 15,0 0 0-15,-3 0 1 0,0 0-20 16,-1 0-21-16,-1 0-14 0,-1 0-55 16,-2 0-36-16,-1 0-112 0,1 0-128 15,-1 0-290-15</inkml:trace>
  <inkml:trace contextRef="#ctx0" brushRef="#br1" timeOffset="11520.04">13389 7756 474 0,'-7'0'62'0,"-2"0"23"0,-1-2 5 15,0 1 7-15,-2 1-19 0,4-1-19 16,0 1 10-16,2-1-21 0,0 1-4 16,1 0 0-16,2 0-5 0,1 0 0 15,2 0-2-15,-2 0-1 16,2 1-5-16,0 0-3 0,2 2-5 0,1-2-3 15,4 1-4-15,5 2-4 0,4-3-6 16,2 2 0 0,3 0-1-16,5 1-1 0,1-1-3 0,9 2 2 0,5-1-2 15,8 2 1-15,3-1 1 0,-7 0 0 16,0-3 5-16,-7 1-5 0,-1-1-3 16,2 0 0-16,-6-1 1 0,-9 0 2 15,-5-1-3-15,-2 0 0 0,1 0 0 16,3 0 2-16,0 0-1 0,-5 0 0 15,-1 0 7-15,-3-1 10 0,-6 1 3 16,-1-1-4-16,-4 1-4 0,0 0 3 16,-1 0-8-16,0 0-4 0,-2 0-3 15,-4 2 1-15,-2 4 0 0,-2 0 0 16,-4 7 1-16,-2 2 0 0,-4 6 3 16,1 1-1-16,-2 6 4 0,-4 2 2 15,-2 8-1-15,-6 5 0 0,2-6-4 16,3-2 4-16,2-6 0 0,4-6-2 15,-1 2-2-15,-2 2-6 0,3-3 7 16,1-3-7-16,5-2 1 0,3-2-2 16,3-5 0-16,2 1-28 0,3-3-33 15,2-2-50-15,3-1-43 0,0-4-203 16,0-1-253-16</inkml:trace>
  <inkml:trace contextRef="#ctx0" brushRef="#br1" timeOffset="13373.15">14785 6804 437 0,'0'0'70'0,"0"0"-14"0,0 0 8 0,0 0 7 0,2-25-26 0,-2 20-11 16,0 1 23-16,0 0-5 0,-2-1 3 15,2 1-8-15,-3 0-3 0,1 0-8 16,1 0-9-16,-1-1-2 0,-3 0-2 15,2 0-2-15,-3-1-3 0,0 0-6 16,-2 2-4-16,-2 0-8 0,-4 1 2 16,-2 2-2-16,-1 1 1 0,-5 0-3 31,1 4 4-31,-4 4-4 0,0 6 2 16,1 3 0-16,-1 2-2 0,4 9 2 15,-1 5-1-15,1 8-4 0,7 9-1 16,6-4-8-16,5-8 1 0,3-9 6 15,6-13 6-15,2 1 1 0,4 2 0 16,5 0 1-16,5 1-2 0,2-4 3 16,6-3 1-16,0-7-3 0,-2-6 5 15,1-1-4-15,1-11 6 0,-4-5-7 16,-1-6 6-16,1-12 14 0,-1-16 17 16,-4-21 1-16,-4-15-8 0,-9-4 0 15,-3 2-6-15,-5 11-8 0,3 6 1 16,-1 9-10-16,1 10 4 0,1 6 38 15,-4 13-22-15,0 10-23 0,-3 5 0 16,-1 3-4-16,-1-3-4 0,-3 1-2 16,3 1-41-16,0 3-24 0,5 6-49 15,2 2-84-15,3 4-240 0</inkml:trace>
  <inkml:trace contextRef="#ctx0" brushRef="#br1" timeOffset="13589.96">15017 6951 370 0,'0'0'0'0</inkml:trace>
  <inkml:trace contextRef="#ctx0" brushRef="#br1" timeOffset="13965.63">15095 6941 507 0,'0'0'268'0,"0"0"-85"0,0 0-52 16,0 0-6-16,0 0-67 0,0 0-28 15,0 0-2-15,0 0-6 0,35-19-4 16,-25 14-7-16,3-2-1 0,4 0 0 15,1-2 11-15,4 1 10 0,3-3-5 16,-2 1-15-16,5 1-4 0,-3-2 0 16,0 1-5-16,-1-2-2 0,-3 3 1 15,-4-2-1-15,-4 1 1 0,-1-2-1 16,-7 1-8-16,-5 1-10 0,-2 2-10 16,-7 1-4-16,-5 0-2 0,-8 3 10 15,-2 3 12-15,-12 2 12 0,-9 10 2 31,-10 10-2-31,0 6 2 0,1 3-1 16,10 1 0-16,14-7-1 0,7-1 0 16,6-7 6-16,6 2-1 0,-3 1 7 15,6 3 1-15,0 3 7 0,5-4 2 16,6-1 1-16,7-1 5 0,7-2-6 16,2-1-8-16,13-3 11 0,12-3-12 15,8-3-5-15,2-7-7 0,-4-4 1 16,-9-6-2-16,-11-1-32 0,-6 2-43 15,-6 2-16-15,10-10-38 0,-6 3-127 16,-2-2-156-16</inkml:trace>
  <inkml:trace contextRef="#ctx0" brushRef="#br1" timeOffset="14253.31">15561 6795 508 0,'0'0'145'0,"0"0"-87"0,0 0 23 0,0 0 7 0,0 0-75 16,0 0-10-16,0 12 11 15,0 5 29-15,0 8 12 0,0 1 7 0,-3 12 3 16,1 8-6-16,-1 10-14 0,0 6-12 15,-2-5-20-15,-2-6-5 0,0-8-7 16,-1-1-1-16,3-3-10 16,0 4-34-16,2-4-20 0,-3-3-30 0,3-4-61 15,1-9-95-15,1-8-62 0</inkml:trace>
  <inkml:trace contextRef="#ctx0" brushRef="#br1" timeOffset="14587.53">15556 6918 649 0,'0'0'106'0,"19"-33"1"0,-6 13 27 15,2-1-57-15,0 0-54 0,2 5 9 16,-4 2 23-1,4 3-13-15,-3 2-8 16,2 4-6-16,0 3-4 0,-2 2-12 16,2 1-3-16,-5 5 4 0,3 3-2 15,-6 3 2-15,0 2-5 0,-2 1 5 16,-4 5 3-16,-2 0-6 0,-2 1 4 16,-7-1-1-16,-2 0-9 0,-6 1 0 15,-1-2-2-15,-4 1-2 0,-5-3-1 16,2 0-33-16,-1-2-14 0,-1-3-41 15,-4-3-77-15,4-4-131 0,5-3-158 0</inkml:trace>
  <inkml:trace contextRef="#ctx0" brushRef="#br1" timeOffset="15453.56">15943 6917 583 0,'0'0'140'16,"0"0"-45"-16,0 0 9 0,0 0-32 16,35-24-56-16,-19 20-12 0,4 1 4 15,-1 1 1-15,4 0 5 0,0 2 11 16,1 0 0-16,1 2 7 0,-1-1 5 15,-2 0-11-15,0-1 7 0,0 0-13 16,-4 0 0-16,-3 0-7 0,0-1-5 16,-6-3-2-16,2 2-3 0,-5-2 2 15,-1 1 1-15,-3-3 8 0,-2 0 6 16,-5 0-11-16,-5 1-4 0,-2 0-5 16,-2 1 0-16,-5 3 0 0,-2 0-1 15,-1 1 1-15,-2 5 0 0,1 4 2 16,2 3-2-16,0 3-1 0,1 4-1 15,4 1 1-15,-1 3 0 0,4 4 1 16,5 0-2-16,2 0 2 0,3 2 0 16,3-2 3-16,3-1-3 0,5 0 1 15,1-3-1-15,4-2 2 0,1-6-1 16,-1-2 1-16,4-2-1 0,-1-6 1 16,1-3 1-16,1-2 0 0,1-6 0 15,1-2 4-15,-1-5-2 0,2-2-1 16,2-4-3-16,-5-2 3 0,4-3-3 15,-2 1-1-15,1-2 1 0,0 0-1 16,-3 2 0-16,2 0 2 0,-5 3-2 31,1 2 0-31,0 2-3 0,-3 3 3 16,-1 3-4-16,-1 1-1 0,-3 3-4 16,1 2-6-16,-2 4 0 0,-1 0 6 15,-1 4 7-15,-2 4-3 0,1 3 5 16,-1 5-1-16,-1 2 2 0,0 2-1 15,1 2 0-15,-3 0 0 0,0 0 0 16,0 1-1-16,0-2 2 0,0-1 0 16,0-1 6-16,2-4-2 0,-2-1 1 15,3-3 2-15,-3-4 6 0,3-4-5 16,-1-3 1-16,1 0 5 0,2-7-3 16,4-2-4-16,-1-3 1 0,0-1-4 15,2-3 3-15,2-1-4 0,-1-1-4 16,3-4 4-16,1 0-4 0,2-4 0 15,1 2 0-15,0-1 0 0,4 4 1 16,-4 1-2-16,2 5 1 0,-4 2 0 16,0 3 0-16,-3 3 0 0,-1 1-1 15,-2 5 1-15,-4 1-2 0,-1 2 0 16,0 6-3-16,-2 4 1 0,-3 4 1 16,0 3 3-16,-3 1-1 0,1 3-1 15,-1 1-12-15,1-1-18 0,2 1-18 16,0 0-62-16,5 6-60 0,-3-4-113 15,4-7-148-15</inkml:trace>
  <inkml:trace contextRef="#ctx0" brushRef="#br1" timeOffset="15949.54">17188 6872 543 0,'0'-7'103'0,"4"-1"-35"0,-3-2 29 0,1-2-30 0,-1 0-49 0,-1 3-13 0,0-2 4 16,0 2 8-16,0-1 27 0,-3 1 8 15,-2 2-7 1,-3 2-22-16,-4 3-17 0,-1 2 0 0,0 2-5 0,-4 5-1 16,1 5 2-16,-1 3-1 0,1 5-1 15,4 3-5-15,0 2-17 0,0 3 0 32,4 0 15-32,5-1 7 0,1 2 1 15,2 0 0-15,3-2 3 0,5-3-1 16,6 0-1-16,-1-4 0 0,1-7-2 15,-1-2-14-15,1-7 2 0,-1-4 11 16,-4-5 1-16,5-7 14 0,-4-5 30 16,0-7 5-16,0-12 4 0,-2-16-16 15,2-25-17-15,2-12-4 0,0-6-3 16,-1 4-3-16,4 19-6 0,1 20-4 16,-2 16 0-16,-1 17 3 0,-5 7-2 15,-5 0 0-15,0-1 4 0,0-2-5 16,-3 0-2-16,0 3-51 0,0-2-73 15,0 2-119-15,-3 4-151 0</inkml:trace>
  <inkml:trace contextRef="#ctx0" brushRef="#br1" timeOffset="16669.43">18334 6974 451 0,'5'-3'84'0,"-1"0"-8"0,2 0 18 0,-1-1-23 0,3-1-39 0,-3-2 2 16,1-1 18-16,0 2-8 0,-2 0 8 16,-1 2-3-16,0-1-4 0,0 0 2 15,-3 0 0-15,0 1-8 0,0-1-2 31,-4 1-14-31,-3 0-12 0,-1 3-8 16,-3 1-2-16,0 0 0 0,-4 6-1 16,-1 3 0-16,-2 4 3 0,2 2 2 15,2 6 8-15,1-1-5 0,2 3 2 16,4 2 8-16,5-2-1 0,2 1 4 16,3 0 4-16,8-2-1 0,2-1-4 15,4-3 9-15,-1-2-6 0,6-4-15 16,3-4 18-16,-4-4-14 0,3-4 1 15,-4-1-1-15,2-8 1 0,-4-3 1 16,-3-6-2-16,-3-5-6 0,-3-4-1 16,-4-8-4-16,-1 4-1 0,-4-1-5 15,0 4-7-15,-6 9-12 0,-2-1-10 16,-4 6-24-16,-2 2-31 0,-3 5-30 16,-3 3-64-16,-5 4-21 0,7 0-101 15,1 2-118-15</inkml:trace>
  <inkml:trace contextRef="#ctx0" brushRef="#br1" timeOffset="17261.32">18474 6979 617 0,'0'0'208'0,"0"0"-74"0,0 0-33 0,10-35-34 0,-2 24-46 15,4-1-10-15,0 1 3 0,2 0-2 16,0 1-6-16,1 0-5 0,-2 4 1 16,0 1 1-16,0 2-2 0,0 3 8 15,-1 0-1-15,-2 1-5 0,-1 6 1 16,0 4-1-16,2 1 0 0,-2 3-2 15,0 3 8-15,-3 3 2 0,1 0 0 16,-3 1 7-16,1 0-7 0,-2 2 10 16,0-3-5-16,-1 0 6 0,-1-4-5 15,-1-3-4-15,2-1 0 0,-2-6-4 16,1-3-2-16,-1-2 1 0,0-2 17 16,1-2 29-16,0-5-13 0,1-4-22 15,2-4-6-15,-2-4-5 0,5-5-8 16,1-1 0-16,2-1 3 0,3-1-2 15,4-1-1-15,2-1 2 0,2 0-1 32,2-1-1-32,1 2 0 0,-1 2-1 15,3 3 0-15,-4 2 0 0,0 5-2 16,-4 2 1-16,-1 4-2 0,-4 4 2 16,-1 4-2-16,-4 2 2 0,-1 2 2 15,-4 8-6-15,0 3 3 0,-3 5 3 16,0 4-1-16,-3 4 2 0,-3 8-2 15,-1-2 0-15,2 1 1 0,-2 4 2 16,1-9-2-16,2 3-5 0,2-1-15 16,1-7-11-16,-1 4-3 0,2-2 4 15,0-2-6-15,3-1-20 0,3 1-36 16,0-6-122-16,0-4-196 0</inkml:trace>
  <inkml:trace contextRef="#ctx0" brushRef="#br1" timeOffset="18236.81">16431 7846 436 0,'2'-8'75'0,"-2"0"-20"0,3 0 34 0,-3-1-3 15,3 2-20-15,-3-1 17 0,0 0-6 16,2 1-12-16,-1 2-10 0,1 1 3 16,1 1-11-16,-1 2-19 0,4 1-5 15,2 0-3-15,3 6-1 0,0 1-1 16,5 5 10-16,3 4-5 0,3 3-3 16,3 5-2-16,5 4-12 0,4 9 0 15,7 5-1-15,6 9-4 0,2 0 9 16,-5-7-7-16,-4-5-3 0,-12-13 1 15,-6-5-1-15,-4-5-14 0,-3-1-41 16,0 0-22-16,5-1-22 0,2 3-57 16,-7-7-130-16,-5-4-258 0</inkml:trace>
  <inkml:trace contextRef="#ctx0" brushRef="#br1" timeOffset="18538.97">17005 7766 1072 0,'0'0'86'15,"0"0"-58"1,0 0 45-16,-43 16-29 0,21 1-22 15,-8 6 15-15,-8 14-7 0,-9 12-16 16,-10 14 8-16,0 2-5 16,3 0 11-16,9-10 7 0,8-8-8 15,2-4-6-15,4-2-14 0,2-4-3 16,4-3-4-16,4-5-1 0,6-8-16 0,5-4-48 0,4-3-37 0,-5 4-62 16,0-4-245-16</inkml:trace>
  <inkml:trace contextRef="#ctx0" brushRef="#br1" timeOffset="23993.26">1540 4602 293 0,'0'0'202'0,"3"-8"-138"0,-1 4 17 0,1 0 1 0,-1 0-24 0,-1 4-7 16,-1-1 8-16,0 1 0 0,0 0-9 15,0 0-27-15,0 3-19 0,-3 3 19 16,0 6 5-16,0 4 3 0,-2 2-5 16,0 6-7-16,0 2-7 0,-2 11-2 15,0 6 0-15,2 3-8 0,2-3 1 31,0-10-1-31,3-10-1 0,0-3-1 16,0 2 0-16,0 2-11 0,2 3-62 16,1-2-9-16,0-1-94 0,-1-6-40 15,-1-4-81-15</inkml:trace>
  <inkml:trace contextRef="#ctx0" brushRef="#br1" timeOffset="24281.41">1490 4557 843 0,'0'0'57'16,"0"0"-21"-16,0 0 69 0,19-35-31 15,-10 24-38-15,5 0-1 0,-1 0 6 16,4 1-9-16,-1-2-5 0,3 2-4 16,-1 1-7-16,0 1-8 0,4 2-6 15,-4 2-2-15,6 1 0 0,-2 3-19 16,0 0-43-16,-3 1-48 0,-2 5-48 16,1 4-40-16,-3 1-18 0,-5 1-44 0</inkml:trace>
  <inkml:trace contextRef="#ctx0" brushRef="#br1" timeOffset="24489.23">1543 4804 945 0,'0'0'22'0,"0"0"9"0,0 0 69 16,0 0-61-16,0 0-13 0,0 0 31 15,37 20-18-15,-17-20-20 0,2-1 3 16,2-2-9-16,3-1-5 0,1 2-3 15,-1-2-5-15,0 1-9 0,-2 1-64 16,0 2-103-16,1 0-66 0,-2 2-47 16</inkml:trace>
  <inkml:trace contextRef="#ctx0" brushRef="#br1" timeOffset="24697.25">1420 5081 889 0,'0'0'210'15,"0"0"-191"-15,0 0 53 0,0 0-5 16,0 0-46-16,0 0 23 0,0 0 2 16,50 27-6-16,-21-27-11 0,4-5-13 15,8 0-13-15,6-2-3 0,-2 3-17 16,-2 1-45-16,-6-1-79 0,-16 1-126 15,-2-1-261-15</inkml:trace>
  <inkml:trace contextRef="#ctx0" brushRef="#br1" timeOffset="25176.99">2453 4406 183 0,'0'0'511'15,"0"0"-485"-15,0 0 18 0,0 0 17 16,0 0-56-16,0 0-4 0,-22-6 2 16,12 13 2-16,-5 3 1 0,1 3 19 15,-5 5 21-15,-1 3-1 0,0 7-2 16,-5 7-17-16,-4 13-3 0,0 8 3 15,0 5-4-15,7-5 15 0,6-7 37 16,8-9-19-16,5-1-5 0,3-3 4 16,0-5-29-16,3-8-2 0,0-5-11 15,2-2-3-15,6 4-5 0,0 1-2 16,5 0-2-16,1-3-1 0,3-5-22 16,1-4-25-16,3-5-27 0,-4-2-82 15,8-6-63-15,-6-3-97 0</inkml:trace>
  <inkml:trace contextRef="#ctx0" brushRef="#br1" timeOffset="25513.19">2490 4684 899 0,'0'0'124'0,"0"0"-60"0,0 0 18 0,0 0-34 16,0 0-31-16,42-10 9 0,-26 13-1 15,0 5 0-15,4 2 5 0,-1 1-10 16,2 0-11-16,3 2 0 0,-1 2-4 16,-2-1-4-16,4 1-1 0,-3 0-27 15,0-1-49-15,5 1-72 0,-6-4-80 16,-4-4-126-16</inkml:trace>
  <inkml:trace contextRef="#ctx0" brushRef="#br1" timeOffset="25785.19">2891 4711 322 0,'0'0'443'0,"0"0"-360"15,0 0-30-15,0 0-4 0,0 0-8 16,-37 30 25-16,21-15-20 0,-1 3 9 15,-2 3 12-15,-1 4-11 0,4 2-11 16,-3 1-13-16,2 7-20 0,1-4-6 16,3-2-4-16,2 3 3 0,4-9-5 15,-1 5 1-15,1-1-2 0,1-4-16 16,4 0-56-16,2-3-67 0,1-6-130 16,3-4-151-16</inkml:trace>
  <inkml:trace contextRef="#ctx0" brushRef="#br1" timeOffset="26201.06">2944 4461 957 0,'0'0'79'0,"0"0"-39"0,0 0 2 16,0 0-35-16,44 3-2 0,-28 7 2 15,1 2 11-15,2 6 32 0,-2 4-2 16,4 6-9-16,2 9 5 0,1 11-3 16,1 8-19-16,-3 1-11 0,-4-3-4 15,-9-8-1-15,-6-7-2 0,-3-2-3 16,-3-1 0-16,-4 2 5 0,-6-4 9 16,1-6 1-16,0-4-8 0,2-5-7 15,-1-3-1-15,0 3-16 0,-3-2-60 16,-2 1-44-16,-3-3-89 0,4-7-135 15,4-2-151-15</inkml:trace>
  <inkml:trace contextRef="#ctx0" brushRef="#br1" timeOffset="26601.26">4042 4564 1308 0,'0'0'83'0,"0"0"-26"0,0 0-4 0,0 0-42 0,0 0-7 16,4-18-4-16,-4 15-45 0,0 0-43 15,0 2-77-15,0 1-102 0,3 0-167 0</inkml:trace>
  <inkml:trace contextRef="#ctx0" brushRef="#br1" timeOffset="26761.34">4120 4918 1209 0,'0'0'99'0,"0"0"-48"0,0 0 22 16,0 0-54-16,0 0-19 0,0 0-4 16,0 0-48-16,0 0-21 0,-24 2 8 15,26-8-28-15,6 1-89 0,1 1-175 0</inkml:trace>
  <inkml:trace contextRef="#ctx0" brushRef="#br1" timeOffset="27433.03">5096 4677 863 0,'0'0'106'0,"0"0"-9"0,0 0 24 16,0 0-71-16,0 0-33 0,0 0 2 15,23-13-1-15,-8 11-13 0,1 1 6 16,4 0 10-16,2-1 15 0,4 0 1 16,2 0-4-16,7 1-12 0,5-4-12 15,3-1-2-15,-4 1-6 0,-10 0 0 16,-9 2 1-16,-8-1 2 0,2 2-2 15,-2-3-1-15,1 0 1 0,-4-3 0 16,-4 0-2-16,-3-2 0 0,-2-1-6 16,-6 1-1-16,-4-2-4 0,-5 0-8 31,-4 2 8-31,-5 3 9 0,-1 2 2 16,-4 4-1-16,-2 1 3 0,-6 4-2 15,-8 10 0-15,-6 12 0 0,0 4 2 16,12 1 1-16,11-5 3 0,11-7 1 15,2 7-3-15,0 6-4 0,5 0 4 16,0 0 4-16,10-9 5 0,3-2 7 16,5-1-2-16,4 2 8 0,6 0-1 15,4-4 1-15,9-3-10 0,8-4-11 16,10-5-1-16,-1-6-2 0,0-1 0 16,-8-10-2-16,-4-1-2 0,-6-2-43 15,-6 2-34-15,-5 1-35 0,8-7-77 16,-3 1-166-16,-2 3-73 0</inkml:trace>
  <inkml:trace contextRef="#ctx0" brushRef="#br1" timeOffset="27689.12">5672 4662 808 0,'0'0'87'0,"0"0"-16"0,0 0 60 0,47 0-79 0,-29 5-33 16,3 0-4-16,2 5 7 0,3 3 3 15,0 3-3-15,9 5-14 0,4 4 2 16,-4-2-2-16,-3-3-3 0,-6-2-3 16,-8-6-2-16,5 5 0 0,0-1-1 15,-2-2-73-15,0 1-67 0,-4-5-135 16,-7-3-152-16</inkml:trace>
  <inkml:trace contextRef="#ctx0" brushRef="#br1" timeOffset="27945.26">6030 4619 472 0,'0'0'499'0,"0"0"-443"16,0 0 30-16,-46-5-10 0,26 11-51 16,-3 4-1-16,-5 3 13 0,-6 8-7 15,-8 5-7-15,-7 8-3 0,2 2-2 16,8-4-7-16,11-8-6 0,11-5-4 16,-1-1 1-16,-2 3-2 0,1 4-7 15,-2 2-53-15,-1 8-89 0,7-7-172 31,5-8-245-31</inkml:trace>
  <inkml:trace contextRef="#ctx0" brushRef="#br1" timeOffset="28392.84">6489 4667 731 0,'0'0'120'0,"0"0"-58"0,0 0 36 0,0 0-55 0,0 0-24 0,0 0-8 0,16-17-1 15,-15 23 3-15,-1 6 18 0,0 5 40 16,-1 12 4-16,-3 13-19 0,-3 11-23 15,0 5-14-15,-2 2-10 0,1-3-8 16,0-3 0-16,-1-1 1 0,0-1 0 16,1 0-1-16,-1-2-2 0,0-3-4 15,1-3-86-15,2-7-24 0,1-8-120 16,2-9-54-16,1-8-169 0</inkml:trace>
  <inkml:trace contextRef="#ctx0" brushRef="#br1" timeOffset="28761.1">6453 4798 805 0,'0'0'114'0,"0"0"-35"0,21-38 42 15,-10 22-75-15,0 0-22 0,0-1-5 16,2 3-9-16,-1-2-4 0,2 3 0 31,-1 2 15-31,1 1 1 0,1 0 0 16,-1 5-5-16,1 2-7 0,-1 3 1 16,0 1-6-16,-2 6-1 0,-2 5 4 15,-1 1-7-15,-4 4 7 0,-2 3 6 16,-3-1 5-16,-2 5 3 0,-6-3 4 15,-4 2 2-15,-4-2-6 0,-3 1-11 16,-1-4-8-16,-3-1 3 0,-1 0-5 16,-1-2-1-16,0-2-16 0,2-2-35 15,-1-1-37-15,-3-5-77 0,6 0-128 16,5-4-155-16</inkml:trace>
  <inkml:trace contextRef="#ctx0" brushRef="#br1" timeOffset="29160.85">6888 4800 471 0,'0'0'470'16,"0"0"-425"-16,0 0 53 0,0 0-45 15,0 0-41-15,39-38-3 0,-28 31 12 16,3 0-3-16,0 1 4 0,1-1 5 15,1 0 3-15,0-1-7 0,-1 1-8 16,0 1-10-16,-2-1-1 0,-2 0-1 16,0 0-2-16,-5 2 0 0,-3-2-1 15,-3 4-6-15,-3-1-3 0,-6 4-5 16,-6-3-6-16,-3 3 7 0,-5 0 13 16,-2 5 0-16,-4 5 1 0,-1 1-2 15,1 6 3-15,0 1-2 0,2 4 1 16,3 1 2-16,2-1 6 0,3 0 12 15,8 0 7-15,3-1 9 0,5-1 10 16,3-1-6-16,7-3-3 0,5-2-3 16,5-1-16-16,4-5-6 0,3-3-9 15,3-4 1-15,7-1-2 0,7-5-3 16,3-4-5-16,-4 0-62 0,-8-1-39 16,1-5-13-16,-10 6-106 0,-2-2-213 0</inkml:trace>
  <inkml:trace contextRef="#ctx0" brushRef="#br1" timeOffset="29513.4">7394 4643 823 0,'0'0'82'0,"0"0"-15"0,0 0 23 0,0 0-64 0,0 0-26 16,-2-25-3-16,-6 23-5 0,-5 2 8 15,-3 0 5-15,-1 5 25 0,-1 4 9 16,-2 2 0-16,0 4-13 0,2 3-14 16,-2 1-7-16,2 1-3 0,1 3-1 15,0 0 0-15,4 0 1 0,0 2-2 16,2-3 4-16,3-2 16 0,3 1 8 15,3-6 1-15,2-1-2 0,1-2-16 16,5-3-4-16,4-1-1 0,4-5-3 16,2-2-1-16,4-2-2 0,2-4-12 15,3-1-11-15,3-1-14 0,0-1-10 16,16-9-58-16,-9 3-90 0,-3 0-208 0</inkml:trace>
  <inkml:trace contextRef="#ctx0" brushRef="#br1" timeOffset="29929.26">7646 4309 672 0,'0'0'127'16,"0"0"-93"-16,0 0 7 0,0 0-39 15,0 0-2-15,0 0 0 0,15 33 0 16,-13-15 1-16,-2 2 3 0,0 3 33 16,-5 10 24-16,-2 10 1 0,-1 9-3 15,-2 1-17-15,1-5-15 0,0-5 1 16,3-9 6-16,2-6-4 0,1-6 4 15,2-6-2-15,1 2 2 0,0-1-1 16,2 2-9-16,1-1-6 0,4-2-1 16,1-4-7-16,4-3 1 0,2-2-2 15,4-5-1-15,2 0-3 0,0-2-4 16,2-4-1-16,1-2-5 0,0-2-40 16,-1-2-30-16,1 0-27 0,-2-2-44 15,2-9-68-15,-4 4-82 0</inkml:trace>
  <inkml:trace contextRef="#ctx0" brushRef="#br1" timeOffset="30120.84">7595 4660 1150 0,'0'0'85'0,"0"0"-43"0,0 0 14 15,45 4-44-15,-21-4-10 0,2 0 2 16,4 0-4-16,1 0-4 0,0-4-3 16,0 0 5-16,-1-2 0 0,-1 0-32 15,9-2-65-15,-9 2-139 0,-4 0-222 0</inkml:trace>
  <inkml:trace contextRef="#ctx0" brushRef="#br1" timeOffset="30505.39">8006 4635 476 0,'0'0'190'0,"0"0"-130"0,0 0 72 16,37 25-71-16,-20-21-43 0,1-1-7 16,3-1-3-16,1-2 19 0,-2 0 30 15,2 0 15-15,-2 0-2 0,-2-2-12 16,-1-1-18-16,-3-1-19 0,-2-2-14 15,-4 0 1-15,-1-3-6 0,-4 1-2 16,-1-2-6-16,-2 1-16 0,-4 0-19 16,-5-1-8-16,-2 2-5 0,-5 4 15 15,0 0 34-15,-4 4 5 0,-1 1 1 16,-1 5 2-16,2 5-1 0,-1 5-1 16,2 0-1-16,1 4 4 0,3 1-1 15,2 1 10-15,6 1 24 0,1 0 14 16,5-1 16-16,1-1-12 0,1-2-9 15,4-3-18-15,3-1-16 0,4-4-6 16,3-2-3-16,1-3-3 0,6-2-9 16,0-2-41-16,2-2-14 0,1 0-41 15,11-8-85-15,-8 2-151 0</inkml:trace>
  <inkml:trace contextRef="#ctx0" brushRef="#br1" timeOffset="31017.09">8627 4648 17 0,'0'0'633'0,"0"0"-533"0,0 0-31 0,0 0-3 0,0 0-38 15,0 0 2-15,7-31-3 0,-8 25 10 16,-2 0 6-16,0-2 6 0,-2 1 8 16,0 1-5-16,-2 2-20 0,-3 0-13 15,-1 2-10-15,0-1-7 0,-3 2 3 16,0 1-5-16,-2 0 0 0,0 6-2 16,-3 2 4-16,2 5-4 0,1 2 2 15,0 3 0-15,3 2 0 0,2 1 3 16,2 3-3-16,4-1 0 0,4 3 2 15,1-3-2-15,2 2-1 0,4-3 1 16,5 0 4-16,0-3-3 0,4-3 0 16,0-3 2-16,0-6 0 0,1-2-1 15,0-5 2-15,-1-1-1 0,0-6 18 16,-2-4 31-16,0-2-4 0,-3-7-11 16,2-10-23-16,-3-14-10 0,1-17 4 15,-2-9 4-15,-1 0 14 0,1 6 3 16,2 7-17-16,-1 11-7 0,-2 5-4 15,1 12 3-15,-3 9-4 0,-1 8 4 16,-2 1-1-16,-1-1-3 0,1 1 0 16,-2-2-4-16,0 3-40 0,0 2-30 15,0 3-24-15,-4-2-25 0,-1 2-235 16,2 0-54-16</inkml:trace>
  <inkml:trace contextRef="#ctx0" brushRef="#br1" timeOffset="31901.16">9376 4580 543 0,'0'0'178'0,"0"0"-135"0,0 0 53 0,0 0-10 15,0 0-42-15,23-38-15 0,-19 32 17 16,-2 1 1-16,3 3-8 0,-3 2-15 15,0 0-10-15,1 5-13 0,0 4 0 16,-1 5 1-16,1 5 13 0,1 5-8 16,0 1-4-16,3 3 1 0,0 0-3 15,1 0 0-15,3-2 6 0,2-1 6 16,0-4 16-16,2 0-5 0,-2-5 6 31,2-4 9-31,-1-1 1 0,-1-5 7 16,2-4 9-16,-3-2-11 0,1-5-3 15,-1-3-2-15,-1-6-9 0,-1-2-14 16,-1-8-4-16,-1-2-10 0,2-10-3 16,1-8-1-16,-1 4-16 0,-1 6-11 15,0 5-3-15,-2 10-15 0,1 0-14 16,3 1-49-16,0 4-50 0,5 1-107 16,-3 4-149-16</inkml:trace>
  <inkml:trace contextRef="#ctx0" brushRef="#br1" timeOffset="32493.03">10057 4639 508 0,'0'0'223'0,"0"0"-113"0,0 0 20 15,0 0-52-15,0 0-43 0,17-36 8 16,-15 28-4-16,-2 0-2 0,0 1-13 16,-3 1-2-16,-1 0 7 0,-3 0 6 15,-3 1-11-15,-1 4-10 0,-3 1-6 16,-4 1-8-16,-2 8 1 0,-2 3-1 16,-4 3 0-16,1 4-1 0,-1 1 1 15,2 4 1-15,2-1-1 0,3 0 0 16,5 0 0-16,1 1 1 0,3-2 2 15,5-1 8-15,-1-4-3 0,5-3 6 16,1-2 0-16,7-5-6 0,1-2 20 16,2-3 12-16,3-2-3 0,1-3-4 15,0-4-9-15,2-3-7 0,3-1-2 16,-2-4-6-16,2-2-6 16,1-3-1-16,0 1-2 0,-1-1 0 0,0-1 2 15,-1 0-1-15,0 3-2 0,-2-1-1 16,-2 3 1-16,-4 2-7 0,-1 1 1 15,-3 3-13-15,0 3-2 0,-3 3 7 16,-1 2-1-16,-2 2 3 0,0 2-9 16,-5 7 19-16,-2 4 3 0,-1 4 3 15,1 0-2-15,0 4 1 0,0-1 1 16,2-1-2-16,2-2-1 0,2 0 2 16,1-1 2-1,1-3 9-15,5-2 0 0,2-3 1 0,1-1 0 0,3-3-5 31,4-4-1-31,0 0-3 0,5 0-3 16,0-6-2-16,0-1-10 0,0-2-41 16,1-3-11-16,-2 0-33 0,-1-3-17 15,6-8-57-15,-3 4-119 0,-6 0-121 0</inkml:trace>
  <inkml:trace contextRef="#ctx0" brushRef="#br1" timeOffset="32796.79">10395 4256 937 0,'0'0'144'0,"0"0"-117"15,0 0 38-15,16-21-44 0,-11 20-17 0,-2 1-4 16,0 0-2-16,-1 8 2 0,-2 5 1 15,0 5 45-15,-2 5 26 0,-4 12-13 16,-5 9-16-16,-2 11-7 0,2 4-7 16,-1-3-8-16,7-6-15 0,1-6-1 15,3-4-2-15,1-2-2 0,0-9 4 16,0-7-5-16,0-6-3 0,0-2-15 16,0-1-41-16,2-1-49 0,6 2-77 15,-1-4-137-15,0-4-116 0</inkml:trace>
  <inkml:trace contextRef="#ctx0" brushRef="#br1" timeOffset="33181.09">10693 4603 810 0,'0'0'123'0,"0"0"-43"15,0 0 6-15,24-40-70 0,-17 29-11 0,-2-2-2 16,0 3-2-16,-1 1 1 0,-3 3 0 16,0 2 32-16,-1 1 26 0,0 3-9 15,-1 1-34-15,-2 8-17 0,-3 3 0 16,1 2 4-16,-1 5-2 0,1 1-1 16,0 4 1-16,2 1-1 0,2 1 1 15,1-1 0-15,2 2 9 0,4-1 7 16,1-1 13-16,3-4 5 0,1 0-12 15,0-7-6-15,2-1-8 0,-1-6 7 16,0-4 5-16,2-3 17 0,-1-4 9 31,1-6-17-31,0-3-8 0,0-6-5 16,-1-3-9-16,2-11-7 0,2-8-2 16,1-6-29-16,-2-1-38 0,-1 5-14 15,-4 11 7-15,-3 12-7 0,-2 6-46 16,4-4-72-16,-2 3-145 0</inkml:trace>
  <inkml:trace contextRef="#ctx0" brushRef="#br1" timeOffset="33565.18">11204 4619 586 0,'0'0'111'0,"0"0"33"0,36 2-58 15,-18-2-72-15,-1-2-4 0,1-3-6 16,0 0 15-16,-1-4 61 0,-2-1 1 16,1-1-32-16,-3-2-25 0,-1-3-6 15,0 0-5-15,-5-4-8 0,-1-1 2 16,0 4-7-16,-4 0-7 0,-2 1-10 16,-3 4-18-16,-6 4-16 0,-2 3 3 15,-5 4 11-15,-2 2 36 0,-2 6 1 16,-3 5 0-16,0 6 0 0,-2 6 2 15,-1 7 6-15,-1 11 19 0,2 5 9 16,6-5 7-16,5-9 3 0,9-8 14 16,4-7 2-16,1 2 3 0,1 2-22 15,4-1-16-15,6-3-9 0,1-6-4 16,5-4-6-16,2-2 0 0,5-2-1 16,2-3-6-16,3 0-1 0,2-1-1 15,5 0-41-15,9-3-84 0,-8-1-99 16,-3-1-223-16</inkml:trace>
  <inkml:trace contextRef="#ctx0" brushRef="#br1" timeOffset="34301.07">6480 5621 532 0,'0'0'152'0,"0"0"-53"0,18-16 48 16,-11 11-44-16,1-2-38 0,0 3-8 15,-2-1 2-15,1-2-14 0,-1 2-4 16,0 1 7-16,-1-1-3 0,-2-2-14 15,-1 0-3-15,-1 1-12 0,-1 1-12 16,-2 1-4-16,-4 1-2 0,-4 1-1 16,-3 2 2-16,-4 3 0 0,-2 6 0 15,-3 3-1-15,-1 3 4 0,1 3-2 16,0 6 1-16,2-2-2 0,5 1 2 16,3 2-2-16,5-2 1 0,4-2-3 15,3 0 3-15,8-3 3 0,5-3-2 16,5-4 11-16,6-1 4 0,7-7 3 15,8-2-1-15,-4-1-1 0,-4-4-2 16,-5-4-6-16,-6-1-2 0,0-3-1 16,0-5 1-16,-5-2-4 0,-4-5-3 15,-5-1-1-15,-4-1-22 0,-2-2-33 16,-7 2 5-16,-3 5 1 0,-6 5-14 16,0 2-29-1,-4 4-60-15,-7 4-61 0,6 2-68 0,2 2-139 0</inkml:trace>
  <inkml:trace contextRef="#ctx0" brushRef="#br1" timeOffset="34764.89">7135 5428 609 0,'0'0'129'0,"0"0"8"0,9-37 10 0,-6 20-91 0,-3 2-27 15,0-3-4-15,-3 3-7 0,-3 0-4 16,1 1 3-16,-3-1 11 0,1 3 5 15,-2-1 0-15,-2 4 1 0,0 2-4 16,-2 1-9-16,-2 3-3 0,1 2-9 16,-3 1-6-16,3 5 0 0,-3 2 0 15,2 4 4-15,0 3 6 0,0 2-1 16,-1 5-5-16,2 5 5 0,-1 2 1 16,-2 6-2-16,-1 10 0 0,-1 11-3 15,-2 3-6-15,2 3 6 0,3-4-2 16,1-7 6-16,2 2 5 0,1-4-2 15,2-1-7-15,1 1-6 0,1-5 1 16,1-2-3-16,1-4 0 0,1-10-8 16,1-3-17-16,2-9-23 0,-1-1 9 15,2-3-15-15,-1 2-59 0,1-2-114 16,1-8-181-16</inkml:trace>
  <inkml:trace contextRef="#ctx0" brushRef="#br1" timeOffset="34957.18">6657 5765 1026 0,'0'0'126'0,"0"0"-49"0,0 0 17 16,47-25-67-16,-23 16-19 15,11 1-6-15,7 1 4 0,10 1-3 0,1 0-3 16,-1 4-6-16,-2 0-60 0,-7-1-75 15,-10 2-146-15,-7-2-319 0</inkml:trace>
  <inkml:trace contextRef="#ctx0" brushRef="#br1" timeOffset="35324.82">7872 5408 22 0,'0'0'770'0,"0"0"-717"16,0 0 62-16,0 0-18 0,0 0-67 15,38-19-9-15,-23 25-1 0,3 2 2 16,-1 5 2-16,3 2 24 0,2 4 3 16,0 3-14-16,0 1-12 0,1 3-12 15,0-3-10-15,-3 3-3 0,-1-4 0 16,-2-1-11-16,-2-3-43 0,-3-2-50 15,1-2-75-15,-5-5-126 0,-2-4-315 0</inkml:trace>
  <inkml:trace contextRef="#ctx0" brushRef="#br1" timeOffset="35581.11">8416 5417 852 0,'0'0'467'16,"0"0"-441"-16,0 0 5 0,-15 48 9 0,-1-16-29 15,-7 12-4-15,-10 8-4 0,1 4 11 16,2-2 17-16,4-7 15 0,6-5 2 16,-1-4-17-16,4 2-9 0,0-5-18 15,2 0-2-15,3-8-2 0,4-5-18 16,1-7-52-16,-1-1-55 0,2 0-108 15,2-5-318-15</inkml:trace>
  <inkml:trace contextRef="#ctx0" brushRef="#br1" timeOffset="38753.05">21006 5617 294 0,'0'0'91'0,"0"0"-45"0,0 0-1 0,0-13 21 16,0 12 4-16,0-2-26 0,0 2 12 16,0-1-10-16,0-2-3 0,0 4 1 15,0 0-8-15,0 0-14 0,0 0-13 16,0 3-5-16,0 0 2 0,0 2-1 16,0 2 5-16,1 2-6 0,0 2 1 15,0 4-1-15,1 1 3 0,0 4-6 16,0 3 3-16,1 3-2 0,2 2 1 15,-1 1 1-15,2-1 4 0,0-1 8 16,3 2 3-16,0-2-11 0,0-1 2 16,1-2-3-16,0-3 2 0,-1-3 1 15,0-3 9-15,2-5 7 0,-2-3 8 16,1 0 5-16,1-6 2 0,-1-2 17 16,-1-6 2-16,2-4-6 0,-2-7-20 15,0-5 1-15,0-4-7 0,4-11-13 16,-2-12-1-16,2-11-11 0,-2-2 1 15,-2 7-4-15,0 11 0 0,-4 17-5 16,0 7-4-16,-1 8-23 0,1 1-23 16,3-1-22-16,6-6-49 0,-1 3-145 15,0 2-148-15</inkml:trace>
  <inkml:trace contextRef="#ctx0" brushRef="#br1" timeOffset="39153.03">21877 5397 784 0,'0'0'130'0,"0"0"-90"0,0 0 32 0,0 0-48 0,-10-9-23 15,1 10-1-15,-4 5-1 0,-3 3 1 16,-4 3 0-16,-4 3 1 0,0 6-1 16,-4 2 5-16,-6 11 1 0,-6 12 6 15,-3 12 5-15,3 6 3 0,4 2 5 16,12-7 17-16,5-7 5 0,7-1 8 15,1-2 3-15,6-1 5 0,2-3-7 16,3-3-11-16,4-2-14 0,5-4-11 16,1-8-12-16,0-4-3 0,1-7-3 15,2-4 1-15,2 3-3 0,4-1-26 16,3 0-69-16,12-2-53 0,-6-5-106 16,-5-4-214-16</inkml:trace>
  <inkml:trace contextRef="#ctx0" brushRef="#br1" timeOffset="39552.69">21984 5590 569 0,'0'0'139'0,"0"0"-97"0,0 0 41 0,0 0-1 0,0 0-11 16,32 35-4-16,-21-21 3 0,2 1-23 16,1 2-12-16,3 1-6 0,0 2-12 15,3-1-13-15,1 0 1 0,2-3-5 16,1 0 0-16,1-2-14 0,1-3-74 16,7 0-93-16,-7-5-115 0,-5-3-297 0</inkml:trace>
  <inkml:trace contextRef="#ctx0" brushRef="#br1" timeOffset="39808.81">22444 5667 716 0,'0'0'140'0,"0"0"-93"16,0 0 38-16,-43 30-37 0,24-12-22 16,-4 3-9-16,-1 3 16 0,-3 5-1 15,0 3 3-15,-4 6 12 0,-2 8-5 16,-1 3-14-16,5-1-9 0,9-12-15 16,6-9-1-16,7-10-3 0,1-2-9 15,1 4-69-15,2 4-97 0,-1-3-151 16,4-6-185-16</inkml:trace>
  <inkml:trace contextRef="#ctx0" brushRef="#br1" timeOffset="40192.61">22477 5404 904 0,'0'0'63'16,"0"0"14"-16,0 0 16 0,45 5-59 15,-28 3-26-15,0 3-4 0,4 4 4 16,-1 2-7-16,-1 4 1 0,2 4 4 15,-2 1 9-15,-2 9 5 0,-3 3 10 16,-4 10-7-16,-5-6-1 0,-4-9 4 16,-3 3-2-16,-6 2-15 0,-4 3-5 15,-2 8-2-15,-3-6 1 0,-1-8-2 16,1-5-1-16,2-5 1 0,1-5-1 16,2-4-18-16,-4 6-7 0,1 2-7 15,-2 3-15-15,3-3-28 0,1-1-38 16,-3 3-52-16,5-5-101 0,1-6-150 0</inkml:trace>
  <inkml:trace contextRef="#ctx0" brushRef="#br1" timeOffset="40624.91">23623 5617 1173 0,'0'0'212'0,"0"0"-133"0,0 0 23 0,0 0-76 16,1-4-17-16,-1 4-9 0,1 0-13 16,0-2-61-16,0 0-104 0,1-2-146 15,-1 4-251-15</inkml:trace>
  <inkml:trace contextRef="#ctx0" brushRef="#br1" timeOffset="40752.84">23633 5955 1114 0,'0'0'68'16,"0"0"-19"-16,0 0-24 0,0 0-25 0,0 0-218 15,0 0-312-15</inkml:trace>
  <inkml:trace contextRef="#ctx0" brushRef="#br1" timeOffset="42888.44">24593 5674 660 0,'0'0'101'0,"0"0"-17"0,0 0 21 16,0 0-22-16,9-26-46 0,-6 20-7 15,-1 5 2-15,-1 1-18 0,1 0-11 16,0 6-1-16,1 3-2 0,1 8 0 15,0 5 3-15,0 5-1 0,-1 8 0 16,1-3 0-16,0 1-1 0,3 8-1 16,3-4 2-16,4 9-2 0,2-7 0 15,-3-11 4-15,-1-8-4 0,0-7 2 16,2-1 7-16,3 1 10 0,1-1 6 16,1-5 4-16,-1-3 10 0,-2-4 4 15,0-5 7-15,0-4-2 0,0-6 0 16,-2-4-1-16,1-7-6 0,1-6-7 15,3-15-12-15,-1-15-15 0,2 3-4 16,-5 4-2-16,-2 8-1 0,-4 18 0 16,-1 6-23-16,0 6-20 0,-2 4-29 15,1 2-19-15,1-2-23 0,6 0-65 16,-3 3-109-16,1 3-42 0</inkml:trace>
  <inkml:trace contextRef="#ctx0" brushRef="#br1" timeOffset="43496.86">25389 5818 659 0,'0'0'156'0,"0"0"-53"0,0 0 49 0,0 0-72 0,12-38-37 16,-10 30-7-16,-2 1-2 0,0 0-14 16,-2 2-4-16,-4 2-4 0,-4 0-6 15,-2 3-6-15,-5 0 0 0,-2 6 0 16,-3 6 2-16,-3 1-2 0,-3 6 1 16,1 2-2-16,0 4 2 0,0 2 0 15,4-1-1-15,3 0 0 0,5 1 0 16,2-5 0-16,6 2 5 0,4-6-2 15,3 0 6-15,2-4 6 0,5-4 3 16,2 1 1-16,1-6 4 0,2-2-8 16,2-3 0-16,-1-2 1 0,2-4-3 15,-1-3 3-15,1-2 1 0,-3-4-8 32,1-3-3-32,-1-3-1 0,-1-1-4 15,-2-1 2-15,2 0-2 0,-3 2 0 16,-1 3 0-16,0 3-1 0,-2 2 0 15,-1 4 0-15,-3 3 0 0,0 2 0 16,-1 4-4-16,0 0-6 0,-2 5 6 16,-3 5 1-16,1 3 2 0,-1 6 2 15,3 2-1-15,0 1 3 0,2 3 9 16,0-3-1-16,1-1 4 0,3-1 8 16,4-3-3-16,-1-3 0 0,3-1 4 15,2-5-6-15,1-1 3 0,4 0-3 16,0-6-9-16,3-1-5 0,-1-1-1 15,4-4-2-15,0-2-1 0,-1-2 0 16,0 0-14-16,2-2-31 0,-2 0-19 16,0-2-34-16,-3 0-37 0,5-6-58 15,-5 4-172-15,-5 0-261 0</inkml:trace>
  <inkml:trace contextRef="#ctx0" brushRef="#br1" timeOffset="43961.3">25670 5848 79 0,'0'0'587'0,"0"0"-487"0,0 0 39 0,17-34-48 0,-10 23-28 15,2 2-30-15,-1 0 3 0,2-1-1 16,-1 3-6-16,3 2 2 0,-2 1 0 15,2-1-10-15,0 5 1 0,-1 0-12 16,1 3-8-16,0 6 2 0,-1 3-4 16,1 5 0-16,-1 4 3 0,1 4-2 15,-2 2 1-15,0 2-2 0,-3 0 4 16,0 0-4-16,-2 1 0 0,-1-3 2 16,-3-1-2-16,-1-4 0 0,0-1 2 15,-7-6-2-15,-1-2-9 0,-4-4-1 16,-1-3-4-16,-1-2 12 15,1-4 2-15,-1 0 2 16,3-5 3-16,1-3 8 0,1-4 4 0,2-3 7 0,3-5 3 16,2-1-2-16,2 0-8 0,5-2 0 15,5-1 7-15,5 1 5 0,6 2 4 16,3-1-4-16,11 0-14 0,7-3-4 16,10 2 0-16,-3 2-6 0,-2 7-4 15,-8 3-1-15,-11 7-6 0,-3 2-39 31,-8-1-42-31,1 3-11 0,4 0-19 16,8 0-81-16,-3 1-47 0,-4 1-41 0</inkml:trace>
  <inkml:trace contextRef="#ctx0" brushRef="#br1" timeOffset="44249.97">26365 5881 621 0,'0'0'116'0,"0"0"-92"0,0 0 58 0,0 0-39 0,15-35-30 15,-14 28-8-15,1 2 3 0,-1 0 7 16,-1 1 20-16,1 2 25 0,-1 2 6 16,0 0-17-16,0 5-25 0,-3 5 5 15,-3 2 26-15,0 9-1 0,-2 1-21 16,1 5-4-16,1 0-15 0,-1 1-1 15,3 0-8-15,0 0-5 0,2-4 2 16,2 3 0-16,0-5-2 0,0 1-26 16,2-5-43-16,5-5-66 0,0-5-102 15,-1-4-171-15</inkml:trace>
  <inkml:trace contextRef="#ctx0" brushRef="#br1" timeOffset="44377.89">26479 5682 341 0,'0'0'651'0,"0"0"-591"0,8-41-53 16,-4 27-7-16,5-3-94 0,-2 3-187 15,-2 3-135-15</inkml:trace>
  <inkml:trace contextRef="#ctx0" brushRef="#br1" timeOffset="45577.89">26768 6045 698 0,'0'0'60'0,"0"0"-11"0,0 0 45 16,0 0-48-16,0 0-17 0,0 0 2 15,33-36-13-15,-32 26-3 0,-1 1 28 16,0-3 12-16,-4 2-2 0,-1-2-3 15,0 2-15-15,-1-1-13 0,-1 1-6 16,-1 3-5-16,-1-1-9 0,-3 4 0 16,0 2-2-16,-2 2 0 0,-4 2 1 15,0 7-2-15,-1 2 2 0,0 4-2 16,1 3 2-16,1 2-3 0,3 3 2 16,2 1-1-16,4 0 1 0,3 1 0 15,3-1-1-15,2 0 1 0,2-2 0 16,4-2 1-16,2-1 1 0,1-4 5 15,2-2 6-15,0-3-3 0,2-3-6 16,0-1-2-16,1-3 3 0,-1-3-5 16,0 0 12-16,1-4 14 0,-1-3 0 15,1-4-7-15,-2 0-10 0,2-2-5 16,-2-2-2-16,-1-3-1 0,1 1 0 16,-2-2 0-16,1 0-1 0,0 1-2 15,-2-1-6-15,1 0-4 0,-1 4 10 16,-1-1 1-16,0 2-1 0,-1 2-3 15,-2 4 1-15,0-1-4 0,-3 5 4 16,0 1-4-16,-2 3 4 0,-1 0-12 16,-4 5 16-16,-1 6 0 0,0 2 0 15,0 1-1-15,1 4 1 0,2 2 0 16,1 2-2-16,1 1 2 16,1 1 1-16,0 0 1 0,3-2-1 0,-1 0 0 15,1-3 3-15,1-2 2 0,-1-3 6 16,1-1 2-16,-1-5-1 0,2-2-2 15,-1-3-1-15,1-3 4 0,-1-1 9 16,2-6 0-16,0 0-9 0,3-3 1 16,-1-3 0-16,3-1-7 0,2-2-3 15,0 0-4-15,2-2 0 0,0 0-1 16,1-3 1-16,-1 0 0 0,1 1-1 16,0-1 0-16,1 3 2 0,-2-1-1 15,0 4-1-15,-2 0 0 0,-1 3 0 16,-2-1 0-16,-1 6-1 0,-2-1-1 15,1 6 1-15,-4-1-1 0,0 3-2 16,-3 4-4-16,0 4 3 0,-1 3 1 31,0 6 3-31,-1 0 1 0,0 3 0 16,-1 2 0-16,0 1 0 0,1 0-1 16,-2 0 3-16,-2 1-2 0,2-1 0 15,0-2 0-15,1 0 1 0,-2-1-1 16,2-4 1-16,0-2 1 0,2-3 3 15,-1-4-5-15,1-3 1 0,0-2 1 16,0-2 5-16,3-3 9 0,3-3-4 16,-1-3-9-16,4 0 4 0,-1-4-6 15,2-1 0-15,1-2 1 0,0-2-1 16,1-2-1-16,2-1 0 0,1-2 0 16,1 1 0-16,-2-1 1 0,2 0-2 15,-1 2 2-15,1-1-1 0,-2 3 0 16,-1 2 0-16,0-1 0 0,-2 3 0 15,1 4 0-15,-2 0 0 0,-1 4-6 16,0 2-1-16,-2 3-4 0,-1 1 7 16,0 1 0-16,-1 6-1 0,-2 3 4 15,-2 5-2-15,-1 2 0 0,0 5 0 16,-2 3 2-16,-2 0 0 0,-1 2 1 16,2-1-1-16,-1 1 1 0,0 0-10 15,0 0-4-15,-1-1-5 0,-1-3-21 16,0-1-31-16,0-2-42 0,0-4-100 15,1-2-164-15</inkml:trace>
  <inkml:trace contextRef="#ctx0" brushRef="#br1" timeOffset="45929.79">27818 5942 896 0,'8'-10'55'0,"-1"-1"-12"0,-1 0 59 0,1-2-86 0,-2 1-15 16,-3-1-1-16,-2 4-17 0,0-1 6 16,-3 4 8-16,-4 2 3 0,-3 4 4 15,-3 4 3-15,-4 6-2 0,-2 3-3 16,-3 5 2-16,1 1-4 0,-1 6 2 15,1-1 4-15,4 5 24 0,1 6 14 16,6 5 14-16,3 6 6 16,2-7 10-16,5-6-9 0,0-12-18 0,4-7-27 15,1 1-16-15,2 1 0 0,1 1-2 32,4-6-2-32,0-4-4 0,4-2-40 15,1-5-27-15,3-2-20 0,-1-5-25 16,11-6-25-16,-3 1-99 0,-3 2-147 0</inkml:trace>
  <inkml:trace contextRef="#ctx0" brushRef="#br1" timeOffset="46323.01">28008 6023 610 0,'0'0'83'0,"0"0"-40"0,0 0 56 15,0 0-80-15,34-5-8 0,-24 4 5 16,3 0 16-16,3 1 15 0,1-3 8 16,2 2 17-16,3 0-16 0,1-1-16 15,0-3-17-15,-1 0-15 0,1-2-3 16,-4-1-2-16,-1-5-1 0,-5 2-1 16,-2-2-1-16,-5 1-14 0,-3-2 1 15,-3 0-12-15,-6 5-1 0,-6-1-4 16,-3 3 4-16,-5 4 12 0,-4 2 13 15,0 1 1-15,-3 4 3 0,-1 7-3 16,1 3 0-16,0 2 12 0,2 4 20 16,4 0 13-16,4 2 20 0,4-2 12 15,4 1 7-15,4-1-12 0,4-2-11 16,1 0-22-16,6-4-21 0,3-2-7 16,4-4-9-16,0-5 2 0,6 1-2 15,3-3-2-15,3-1-18 0,8 0-28 16,10 0-39-16,8 0-60 0,-7 0-137 15,-9 0-330-15</inkml:trace>
  <inkml:trace contextRef="#ctx0" brushRef="#br1" timeOffset="46873.8">29146 5913 741 0,'0'0'60'0,"0"0"30"0,0 0 9 0,0 0-77 15,4-28-21-15,-4 22 0 0,-7 5-1 16,0 0 1-16,-3 1-3 0,-3 4 3 15,-2 7-1-15,-2 2 9 0,-2 3 8 16,1 5 0-16,2 0 0 0,4 1-7 16,4-1-6-16,4 1 5 0,4-3-6 15,4 0 17-15,5-3 30 0,5-2 14 16,2-3-3-16,5-3-27 0,1-5-19 16,1-1-3-16,1-2 4 0,-1-6 5 15,-2-4-1-15,-4-1 2 0,-2-7-4 16,-3-2-8-16,-3-2-9 0,-3-5-1 15,-1-1-27-15,-2 0-16 0,-3 5 18 16,0 2 6-16,-2 4-17 0,-3 1-44 16,-1 7-52-16,-1 0-60 0,-3 3-43 15,-1 0 24-15,5 5-149 0</inkml:trace>
  <inkml:trace contextRef="#ctx0" brushRef="#br1" timeOffset="47337.39">29636 5816 495 0,'0'0'179'0,"0"0"-115"16,0 0 94-16,38-44-71 0,-28 31-34 15,0-2 4-15,-4-3-4 0,2 2-1 16,-3-1 11-16,-1-1-10 0,0 2-13 16,0-2 3-16,-2 2-18 0,0 1-12 15,-2 1-10-15,0 0-2 0,-2 2 2 16,-1 1-3-16,-1 2 1 0,0 1-2 16,-1 4 1-16,-4 1-2 0,1 3-1 15,-3 0 2-15,-3 4-2 0,2 5 3 16,-2 4-1-16,-2 3-1 0,2 7 2 15,-5 5 0-15,-1 10 0 0,-1 7 0 16,-4 12 0-16,-1 3 0 0,3 0 0 31,5-3 2-31,3-5 1 0,0 3 2 16,1 0 7-16,1-2 3 0,0 2-8 16,1-2-3-16,2-3-3 0,0-1 1 15,4-1 1-15,2-4 1 0,1-4-2 16,3-4-1-16,0-9-2 0,0-10 1 15,1-3-35-15,3-4-37 0,-2-2-59 16,1-5-99-16,0 1-93 0,0-4-4 0</inkml:trace>
  <inkml:trace contextRef="#ctx0" brushRef="#br1" timeOffset="47545.53">29300 6115 1065 0,'0'0'84'0,"0"0"-4"0,0 0 1 0,41-16-72 15,-21 12-9-15,3 2 3 0,2-1-2 16,4 2 1-16,-1 0 0 0,0 1-1 16,1 0-1-16,-3 0 0 0,-1 0-42 15,7-3-86-15,-6 1-96 0,-2 0-141 0</inkml:trace>
  <inkml:trace contextRef="#ctx0" brushRef="#br1" timeOffset="48041.81">30209 5742 472 0,'0'0'321'0,"0"0"-272"0,0 0 59 0,0 0-12 0,0 0-65 15,11-4-11-15,1 8 17 0,4 4 11 16,6 3 5-16,4 3-3 0,5 6-9 16,7 3-15-16,5 8-6 0,6 5-10 15,-10-6-8-15,-7-4 2 0,-12-11-3 16,-8-1-2-16,3 0-7 0,0-1-24 16,2 3-35-16,-1-1-63 0,-4-4-131 15,-4-4-78-15</inkml:trace>
  <inkml:trace contextRef="#ctx0" brushRef="#br1" timeOffset="48314.16">30798 5789 1190 0,'0'0'39'15,"0"0"-28"-15,0 0 14 0,0 0-10 16,-25 45-7-16,6-13 9 0,-5 13 9 16,-6 11 21-16,-2 3-1 0,6-2 0 15,0-7-3-15,5-4-14 0,3-3-11 16,1-2-7-16,-1-1-6 0,2-9-3 16,4-5-1-16,1-9-1 0,3 2-16 15,-2 2-43-15,2 0-41 0,-3 1-67 16,5-4-176-16,3-8-399 0</inkml:trace>
  <inkml:trace contextRef="#ctx0" brushRef="#br1" timeOffset="64013.41">19879 16155 404 0,'0'0'68'0,"5"-7"-18"0,-2 1 32 0,-1 0-9 0,1 0 0 16,-2 0-9-16,2 0 5 0,-3 1 9 15,2 0-23-15,-2-1-4 0,2 3-1 16,-1-2-15-16,0 2-6 0,1 1 5 16,-2 1-11-16,0 1-7 0,0 0-8 15,0 7-4-15,0 5 2 0,-2 7 10 16,-2 11-5-16,-1 15-8 0,-1 16 8 15,-3 5 2-15,1 1-1 0,1-5-3 16,5-8-5-16,-4-2-1 0,3-4-3 16,-3-3 0-16,3-4-2 0,-2-5-32 15,3-7-67-15,-1-8-17 0,0 2-83 16,1-7-99-16,-1-5-200 0</inkml:trace>
  <inkml:trace contextRef="#ctx0" brushRef="#br1" timeOffset="64617.54">19904 16061 781 0,'0'0'128'0,"0"0"-62"16,1-35 37-16,-1 21 13 0,1 2-59 16,-1 1-39-16,0 2 5 0,0 2 5 15,0 4-8-15,0 2-6 0,0 2-11 16,0 7-3-16,2 6 2 0,-2 3 2 16,3 5 3-16,-1 4-3 0,2 8-1 15,2 6-3-15,6 5 1 0,2-3 3 16,-3-10-4-16,-1-7-1 0,1-8 1 15,0 4 0-15,4 2-1 0,3 0 1 16,1-3 0-16,-1-4-5 0,0-4 0 16,1-3-7-1,-2-5 7-15,1-2 1 0,-2-2 0 0,0-6 4 0,-2-5 2 16,2-1-2-16,-4-5 0 0,1-3 3 16,-1 0-1-16,-2-3-1 0,1-2-1 15,-1-2 1-15,0 2 2 0,1-2-2 16,-1 2 6-16,-1 1-1 0,1 2 1 15,-2 4-1-15,-1 2 2 0,0 3-4 16,-1 5-1-16,-1 3-1 16,-4 2-2-16,2 3 0 0,-3 7 0 15,0 5 0-15,-3 5 13 0,0 8 5 16,-5 9 9-16,2 15 1 0,-1 10-9 16,1 4-6-16,3-2 1 0,0-4-7 15,0-8 0-15,3-3 0 0,0-7-2 31,0-8-1-31,4-5-2 0,-1-7-1 16,-1-1-1-16,2 0-23 0,2 2-41 16,1 0-33-16,8-6-76 0,-2-5-128 15,1-7-174-15</inkml:trace>
  <inkml:trace contextRef="#ctx0" brushRef="#br1" timeOffset="65062.99">20630 16515 750 0,'0'0'124'0,"0"0"-24"0,0 0 22 0,0 0-82 0,0-5-22 15,6 5-5-15,2 2 3 0,3 1 8 16,2 0 11-16,3 2-2 0,2 1-11 15,2-2-2-15,-1-1-1 0,3-2 6 16,-1-1 2-16,0 0-9 0,-4 0-13 16,0-4-1-16,-3 0 0 0,-3-2-3 15,-2 1 1-15,-3-1 2 0,-4-1-3 16,-2 0 1-16,-4 0-2 0,-6-1-3 16,-4 2-5-16,-2 3-8 0,-4 3 7 15,-4 0 6-15,0 7 1 0,1 4 2 16,-1 3 2-16,1 4-1 0,3 2 0 15,4 1 5-15,4 0 1 0,2 0 5 16,4 1 9-16,4-2 19 0,2 1 6 16,4-1 6-16,3-4-8 0,4 0-9 15,1-5-14-15,3-2-11 0,2-3-4 16,4-2-4-16,-1-4-2 0,5 0-3 16,-1-2-38-16,4-4-27 0,-2-1-46 15,10-8-49-15,-6-1-136 0,-2 3-238 16</inkml:trace>
  <inkml:trace contextRef="#ctx0" brushRef="#br1" timeOffset="65541.92">21311 16524 619 0,'0'0'151'0,"0"0"-65"0,0 0 56 0,0-34-47 0,-1 24-37 0,-2-1-20 16,-1 2-3-16,0 0 1 0,-4 1-3 31,1 1-8-31,-1 2-6 0,-4 0-10 16,0 3 2-16,-2 2-7 0,-3 0 4 15,-2 5 2-15,1 4-7 0,-2 5-2 16,0 3 1-16,-1 5-2 0,1 3-5 16,2 2-19-16,2 2-9 0,6 0 6 15,2 0 0-15,2-2 12 0,5 1 4 16,1-1 7-16,7-4 2 16,2-3 2-16,3-1 0 0,3-6 0 0,0-4 1 15,2-6-1-15,0-3 3 0,2-4 0 16,-3-8 25-16,2-2 20 0,-1-3-4 15,-2-8-7-15,1-8 1 0,-4-15 0 16,-2-19-5-16,-2-10-8 16,-4-5-8-16,0 4-7 0,-2 13-6 0,1 10-3 15,-1 6-1-15,0 12 0 0,0 8 2 16,-1 10-2-16,-1 6-2 0,0 3-22 16,2 0-28-16,0 2-36 0,4 0-70 15,-2 6-190-15,1 1-269 0</inkml:trace>
  <inkml:trace contextRef="#ctx0" brushRef="#br1" timeOffset="65908.93">21602 16499 947 0,'0'0'131'0,"0"0"-67"0,0 0 38 0,0 0-60 0,16-7-16 0,-16 7 3 16,0 1-15-16,0 5-10 0,-2 5 6 15,-3 3 24-15,2 3 5 0,-2 4-6 16,1 0-8-16,2 0-5 0,1-1-3 16,1 0-7-16,0-1-2 0,0 1-8 15,3-4 0-15,0 0-15 0,0-2-57 16,2-3-36-16,1-4-67 0,0-2-136 16,0-5-95-16</inkml:trace>
  <inkml:trace contextRef="#ctx0" brushRef="#br1" timeOffset="66037.4">21673 16247 1175 0,'0'0'134'15,"0"0"-104"-15,-1-47-21 0,1 27-3 16,0 3-6-16,-1 2-7 0,0 1-68 16,-1 0-89-16,2 5-146 0,-3 0-295 0</inkml:trace>
  <inkml:trace contextRef="#ctx0" brushRef="#br1" timeOffset="67189.1">21952 16509 475 0,'0'0'103'0,"0"0"-68"0,0 0 57 15,0 0 4-15,0 0 10 0,0 0 12 16,23-18-13-16,-22 10-24 0,-1-1-19 16,0 2-17-16,-1-3-21 0,-5 1-8 15,0 1-3-15,-2 0-9 0,-2 2-1 16,-3 2 1-16,0 2-3 0,-3 2 0 16,-2 6-1-16,-1 6 3 0,-2 2-3 15,4 6 2-15,-1 2-1 0,3 2 0 16,3 3-1-16,4 2 0 0,2-1 0 15,5 0 0-15,1-2 0 0,1 0 1 16,4-2 1-16,1-3 8 0,2 0 6 16,2-3 6-16,1-5-5 0,-1-2-2 15,2-5-11-15,-2-3 0 0,1-3-1 16,-1-1 2-16,0-6 12 0,0-3 9 16,-1-2-4-16,-1-3-6 0,0-1-4 15,1-3-3-15,-3 1-3 0,1-1-1 16,0 0 0-16,1 0-4 0,-1 3 1 15,-1 1 0-15,0 0 0 0,-2 3-1 16,1 1 3-16,-1 1-3 0,-2 3 0 16,-1 3-1-16,0 1 0 0,-1 3-1 15,0 0-5-15,0 6 3 0,-1 2 0 16,-1 5 3-16,0 1-1 0,0 1 0 16,2 3 1-16,0 1 1 0,0 0-1 15,3 1 1-15,-1-1 0 0,1-2-1 16,0 2 0-16,0-3 2 0,0-2-2 15,-1-1 1-15,1-4-1 0,-1-1 0 16,0-4 2-16,1-2 1 0,1-2-2 31,2-2 3-31,0-4 2 0,1-4-2 16,1-1 9-16,1-3-1 0,1 0-9 16,0-2 2-16,0-3-2 0,0 1 1 15,1-1 0-15,0 0-4 0,-2-1 1 16,0 1-1-16,1 0 0 0,-2 1-1 15,0 2 1-15,-1 1 0 0,1 3 1 16,-2 1-1-16,-1 3 0 0,-2 3 0 16,2 1 0-16,-2 3-1 0,0 1 0 15,1 1-1-15,-1 5 2 0,-1 3 0 16,1 4 0-16,-1 2 2 0,0 3-1 16,-2-1 1-16,1 3-1 0,-1 0 0 15,0 1 3-15,-2 0-3 0,-1-3 1 16,1 1 0-16,1-1 0 0,0-4 5 15,0-3 3-15,1-3-3 0,0-3-4 16,1-1 1-16,2-4 2 0,2-3 7 16,-1-4-1-16,5-1-6 0,0 0 1 15,0-6 3-15,1 0-2 0,2-1-4 16,0-5-2-16,2 0-1 0,0 0-1 16,0-2 1-16,2 0 0 0,-2-2-1 15,2 2-1-15,-2 1 1 0,-1 4 0 16,-2 0 0-16,1 5 0 0,-2 1-1 15,-3 5-1-15,0 3 1 0,1 2 1 16,-3 1-5-16,-1 6 4 0,-1 2-1 16,-1 3 1-16,0 7 1 0,0 0-1 15,-2 5 1-15,0 1 0 0,0-1 1 16,0 2-1-16,0-2 0 0,0 1 0 16,0-2-1-16,0 0 1 0,1-2-13 15,0-1-24-15,0-3-11 0,0-2-29 16,-1 1-87-16,0-6-121 0,0-4-341 0</inkml:trace>
  <inkml:trace contextRef="#ctx0" brushRef="#br1" timeOffset="68245.16">23439 15939 394 0,'0'0'52'0,"0"0"10"0,0 0 36 0,1-8 3 16,0 6-1-16,0-1-14 0,0 1-24 15,1 1-25-15,0 0-11 0,1-1 6 16,2 1 0-16,-2 0 9 0,-1-1 5 16,-1 1-3-16,1 0-10 0,-2 1-2 15,0 0-5-15,0 0-4 0,-2 3 0 31,-3 0-1-31,-2 3 1 0,0 2-7 16,-4 2 2-16,-2 2-1 0,-4 4-2 16,-2 3-9-16,-2 2 2 0,-4 5-2 15,-6 11 4-15,-5 15 7 0,-5 12-3 16,2 3 0-16,5 1 5 0,5-7 10 16,7-8 6-16,6 1 3 0,3-5-4 15,7-2 4-15,5-2-4 0,1-7-5 16,7 1-12-16,3-11-6 0,-2-2-6 15,1-10 0-15,1-1-4 0,4 1 0 16,2 1 0-16,5-1-21 0,-1-3-25 16,1 0-8-16,0-4-26 0,1 1-38 15,6 0-37-15,-7-3-100 0,-1-3-181 0</inkml:trace>
  <inkml:trace contextRef="#ctx0" brushRef="#br1" timeOffset="68725.32">23651 16243 761 0,'0'0'109'0,"0"0"-42"0,0 0 58 0,7-25-53 0,-4 19-14 16,1 1 6-16,3 3-20 0,-1 2-15 15,2 0 2-15,1 6 14 0,5 2 2 16,-1 3 1-16,4 2-9 0,-1 2-18 16,3 4-16-16,0-1-2 0,-3 0-3 15,3 2 1-15,-1-2-1 0,0 0-18 16,-1 0-17-16,0-1-16 0,-2-3-19 15,1-1-23-15,3-1-50 0,-5-3-109 16,-3-2-154-16</inkml:trace>
  <inkml:trace contextRef="#ctx0" brushRef="#br1" timeOffset="69013.32">24167 16216 865 0,'0'0'153'0,"0"0"-52"16,0 0 34-16,0 0-72 0,0 0-10 16,0 0-12-16,0 0-18 0,-11-8 4 15,1 19 6-15,-3 4 0 0,-3 3-8 16,-4 7-7-16,-5 7 1 0,-8 13-9 15,-6 5-7-15,1 2 1 0,4-2-3 16,4-9 0-16,9-9-1 0,5-9-12 16,4-3-38-16,1-4-31 0,-1 3-18 15,0 1-39-15,0 5-65 0,4-8-92 16,2-4-201-16</inkml:trace>
  <inkml:trace contextRef="#ctx0" brushRef="#br1" timeOffset="69461.45">24256 15841 853 0,'0'0'123'0,"0"0"-76"0,0 0 97 0,39 17-76 0,-26-2-28 16,1 7-4-16,2 10-16 0,1 11-5 15,-1 13 5-15,-3 6 6 0,-6 0-16 16,-5-4 0-16,-2-3 9 0,-5 1 14 16,-2 0 4-16,-4 0-10 0,0 1-13 15,-6-2-2-15,-3-4-12 0,-2 1 1 16,-3-1-1-16,-2-4 1 0,-2-1 1 31,0-1-1-31,3-6-2 0,1 0 2 16,3-10-2-16,7-8-2 0,2-6-23 15,0-3-18-15,0 0-30 0,-4 1-48 16,2-1-129-16,4-5-204 0</inkml:trace>
  <inkml:trace contextRef="#ctx0" brushRef="#br1" timeOffset="74200.72">20123 17588 516 0,'0'0'29'0,"0"0"-1"0,0 0 47 0,17-35-3 16,-12 23-7-16,-2 0-2 0,1 0 8 16,-3 3 1-16,0-3-3 0,-1 6-4 15,0-1-9-15,0 3-2 0,0 2-5 16,-1 2-12-16,-2 3-10 0,-1 7-11 15,3 4 0-15,-6 13 6 0,1 14 8 16,-7 13-4-16,0 3-8 0,0 0-1 16,2-2-1-16,3-7-6 0,-1-1-5 15,2 1-4-15,1 0-1 0,1-4 1 16,0-1-3-16,1-5-5 0,1-3-21 16,0-8-19-16,1-9-17 0,2-5-21 15,-2-2-52-15,2-3-68 0,0-1-89 16,0-5-101-16</inkml:trace>
  <inkml:trace contextRef="#ctx0" brushRef="#br1" timeOffset="74696.25">20072 17636 306 0,'0'0'556'0,"0"0"-506"0,2-50 37 15,0 29 67-15,0 0-69 0,0 2-50 16,0 4-17-16,1 1 4 0,-2 6-2 16,1 2-1-16,-2 5-9 0,0 2-4 15,0 7-5-15,0 5 2 16,-3 8-1-16,2 4 0 0,1 7-1 0,1 10-1 16,11 5 2-16,1-4-2 0,1-10 0 15,0-12 1-15,0-7 0 0,4 2-1 16,6 3-2-16,4 1 2 0,0-3 3 15,0-3-3-15,0-3 0 0,0-6 0 16,-3-2-1-16,-1-3 1 0,-3-5 1 16,-3-4-1-16,0-4 2 0,-2-1-1 15,0-2 1-15,-2-2 0 0,0-2-1 16,-1 2 2-16,-2-2-3 0,2-2 3 16,-3 2-3-16,1-1 2 0,-3 1 1 15,-1 5 1-15,-2 3 3 0,-1 5 4 16,-1 1 5-16,-2 6-4 0,-1 0-12 15,0 5 2-15,-1 4-2 0,-5 9 4 16,2 3 9-16,-2 6-7 0,-1 3 2 16,0 3-1-16,0 7-3 0,2 8-3 31,1 7 0-31,1 1 0 0,2-5 3 16,1-7 2-16,1-7-4 0,1-8-2 15,2-6-2-15,-2-5-46 0,3-4-27 16,0 0-44-16,8 1-77 0,-4-2-117 15,1-6-181-15</inkml:trace>
  <inkml:trace contextRef="#ctx0" brushRef="#br1" timeOffset="75113.44">20829 17991 789 0,'0'0'108'0,"0"0"-75"0,0 0 91 0,0 0-52 16,0 0-47-16,14-8 7 0,-6 8-1 15,5 0-11-15,2 0 6 0,4 0 7 16,2 0 1-16,3 0 1 0,2-4-14 16,1 2-6-16,0-3-9 0,-1-1 3 15,-1 0-6-15,-3 0 3 0,-3-1-5 16,-4-2 2-16,-4 0-3 0,-3 0 4 15,-6-2-3-15,-2 3-1 0,-5 0 0 16,-8 3-10-16,-5 0-18 0,-5 3 7 16,-3 2 10-16,-5 7 9 0,1 2 2 15,-2 3 0-15,1 5 1 0,2 2-1 16,2 6 5-16,2 2 3 0,6 0 13 16,4 3 4-16,5 0 1 0,5-2 4 15,5 0 6-15,1-2-2 0,8-4-10 16,6-2-7-16,1-5-10 0,7-3-4 15,2-5-2-15,2-2-1 0,3-2-41 16,1-3-29-16,5 0-25 0,8-3-45 16,-7-1-93-16,-4-2-139 0</inkml:trace>
  <inkml:trace contextRef="#ctx0" brushRef="#br1" timeOffset="75641.17">21597 18070 446 0,'0'0'352'0,"0"0"-300"0,0 0 67 15,-1-39-25-15,-2 24-60 0,-1 3 2 16,-1-1 4-16,0 0-6 0,-2 2 0 16,-1 2 6-16,0 3-10 0,-3 2-12 15,-3 0-8-15,1 3-4 0,-3 1-2 16,0 1-1-16,-1 6-2 0,-3 1-1 16,4 5-1-16,-3 5-16 0,2 3-8 15,1 3 1-15,0 11 5 0,3 6 10 16,6 4 5-16,4-4-4 0,3-8 4 15,4-13 4-15,1-4 2 0,3 2-2 16,1-1 1-16,4 2-1 0,2-6 1 16,-1-5-1-16,2-2 2 0,-3-6-2 15,1-6 0-15,-2-4 2 0,-1-4-1 16,-1-5 2-16,-1-5 5 0,-1-5 11 16,3-13 3-16,-1-16 6 0,0-19 8 15,1-7 11-15,0 0 4 0,0 10-17 16,1 15-21-16,0 6-11 0,-1 9-1 15,1 8-1-15,-4 8 4 0,-1 4-4 16,-2 9 0-16,0 1 0 0,0-1-17 16,0 6-40-16,1 0-26 0,1 7-21 15,2 6-45-15,6 16-69 0,-2 1-87 16</inkml:trace>
  <inkml:trace contextRef="#ctx0" brushRef="#br1" timeOffset="75945.13">21811 18011 929 0,'0'0'61'0,"0"0"27"0,0 0 42 0,0 0-79 0,8-41-13 0,-6 34-2 0,0 2-13 0,-2 3 4 0,0 2 11 16,0 2-15-16,0 6-14 0,-1 5 11 15,-2 6 8-15,1 3 4 0,0 4-10 16,1 2-11-16,-1 2-7 0,1 1-1 31,1 0-3-31,0-1 0 0,0-2-22 16,1-2-33-16,1-3-15 0,-1-4-41 15,2-3-62-15,1-4-167 0,0-8-223 0</inkml:trace>
  <inkml:trace contextRef="#ctx0" brushRef="#br1" timeOffset="76088.96">21947 17867 1197 0,'0'0'31'0,"0"0"-16"16,13-41 4-16,-8 26-19 0,-2 6-10 15,1 0-36-15,1 1-69 0,-1 4-104 16,0 1-137-16</inkml:trace>
  <inkml:trace contextRef="#ctx0" brushRef="#br1" timeOffset="77225.21">22387 18095 711 0,'0'0'75'0,"0"0"-20"0,0 0 76 16,0 0-50-16,0 0-23 0,0 0-8 15,33-40-6-15,-29 30-11 0,-1 0-1 16,-2-1 3 0,-1 1-3-16,0 2-7 0,-2 0-7 0,-3 2-1 0,-3 1-10 15,-4 3-5-15,-3 2-2 0,-4 2-1 16,-4 8 1-16,-2 4 0 0,-3 3-3 15,0 6-15-15,2 3 2 0,-3 7 1 16,1 8-2-16,5-4-2 0,5-4 0 16,6-6 6-16,7-4 7 0,0 1 4 15,3 4 1-15,2-3 1 0,6-2 2 16,3-4 6 0,4-5 5-16,2-5 1 0,2-1-5 0,2-7-1 0,0-1 2 15,1-7 3-15,0-2 16 0,-1-3 2 16,0-4 2-16,0-3-9 0,-1-2-14 31,-2-1-7-31,-1-2 0 0,-1 1-1 16,0-1 1-16,-1 1-3 0,-1-3 0 15,-3 3 2-15,0-1-2 0,0 2 1 16,-3 3-1-16,-2 2 0 0,-1 5-4 16,-3 3-7-16,0 4 2 0,0 3-8 15,-4 2 0-15,-1 4 10 0,-1 3 6 16,0 5 1-16,2 5 0 0,1 0 2 15,1 7 0-15,2 1-1 0,0 2-1 16,0 1 0-16,1-1 0 0,3 1 0 16,-1-2 0-16,1-1 4 0,1-1 8 15,0-2 1-15,-1-6 1 0,0-2-1 16,-1-1 3-16,1-5 4 0,0-4-3 16,-1-3-1-16,4-1 5 0,0-5-4 15,1-2-5-15,2-3-9 0,-1-3 0 16,2-3-1-16,0 0 0 0,1-2-2 15,0-3 1-15,2 1 0 0,-1-1 1 16,2 2-1-16,-2-1 0 0,2 3-1 16,-2-3 1-16,-1 2-3 0,0 3 2 15,-2 0-2-15,-1 5-2 0,-1 1 0 16,-2 4-4-16,0 2 4 0,-2 3 1 16,1 3 1-16,-1 4 1 0,2 4 0 15,-2 5 0-15,1 1 1 0,-1 3-1 16,0 1 1-16,-2-1 0 0,0 2 0 15,-1-2 0-15,0 0 0 0,-1 0 0 16,0-2 0-16,0-3 0 0,0-2 0 16,0-5 0-16,0-2-1 0,0-2 1 15,0-4 1-15,2-1 1 0,4-5 0 16,0-3 1-16,2-4-1 0,2 0 1 16,3-4 0-16,1-2-3 0,3-3 0 15,0-1 0-15,2-6 0 0,1 2 1 16,-2-3-1-16,1 0 0 0,0 5 0 15,-3 0-1-15,-1 7 0 0,-2 0 1 16,-1 7 0-16,0 1-1 0,-3 3-1 16,-1 3 0-16,1 2 1 0,-2 2-1 15,-1 5 0-15,1 3 1 0,-2 5-1 16,1 3 1-16,-2 4 1 0,-1 4 0 16,-1 2-1-16,0 2 1 0,-2 0-1 15,0-1 4-15,0 0-5 0,0-3 2 16,0 0-2-16,0 0-28 0,0-1-13 15,0 0-15-15,0-3-42 0,1 2-66 16,1-6-157-16,-1-2-231 0</inkml:trace>
  <inkml:trace contextRef="#ctx0" brushRef="#br1" timeOffset="77763.96">24005 17673 722 0,'9'-7'96'0,"-1"-1"10"0,3-5 70 0,1 1-91 0,-1-1-21 15,-1 1-4-15,0-2-15 0,-3 1-4 16,-1 2-6-16,-3 0-10 0,-1 2-10 16,-2 1-7-16,0 1-2 0,-4 2-5 15,-5 2-1-15,-3 3-6 0,-7 5-24 16,-6 8 25-16,-9 8-3 0,-9 14-1 16,-11 13 2-16,0 4 5 0,4 3 1 15,8 1 0-15,10-2-2 0,3 4 3 16,7 3-1-16,5 2 3 0,8-1-2 15,4-4 34-15,5-3 9 0,8-10 0 16,4-5-5-16,4-8-26 0,-3-10-8 16,-1-5-4-16,4-5-19 0,3 2-17 15,3-3-30-15,6 0-82 0,13-7 17 16,-5-2-217-16,-5-2-150 0</inkml:trace>
  <inkml:trace contextRef="#ctx0" brushRef="#br1" timeOffset="78226.61">24178 17785 643 0,'0'0'281'0,"0"0"-250"0,0 0 59 0,0 0-12 16,39-11-41-16,-26 11 13 0,0 0 18 15,3 2-8-15,0 4 2 0,2 4-7 16,0 3-10-16,3 4-8 0,0-1-20 31,-1 4-14-31,0-2 0 0,0 2-2 16,-2 0-2-16,0 1 0 0,-2-2-25 15,-1-2-14-15,-3 1-23 0,0-4-19 16,-1 0-30-16,-1-1-74 0,-3-4-91 16,-1-3-60-16</inkml:trace>
  <inkml:trace contextRef="#ctx0" brushRef="#br1" timeOffset="78496.85">24707 17809 989 0,'0'0'69'0,"0"0"51"15,0 0-11-15,0 0-68 0,0 0-14 16,0 0 0-16,0 0-8 0,-14-24-9 16,0 33 9-16,1 5 14 0,-5 4-2 15,-1 3 1-15,-7 13 0 0,-5 8-11 16,-3 9-12-16,0 3-7 0,4-4 0 15,5-5-1-15,4-8 0 0,4-7 0 16,4-5-1-16,4-7-17 0,0-2-23 16,0 1-23-16,2 2-32 0,2 2-60 15,1-6-171-15,4-7-239 0</inkml:trace>
  <inkml:trace contextRef="#ctx0" brushRef="#br1" timeOffset="79023.93">25215 17343 939 0,'0'0'88'0,"0"0"-63"0,0 0 91 0,0 0-60 0,0 0-39 0,31-23-3 0,-29 23-9 16,-1 4-2-16,-1 6-1 0,-3 5 20 16,-2 6 17-16,-6 18 12 0,-4 17-5 31,-7 17-21-31,-2 9-13 0,3-2-9 15,0-4 0-15,3-9-1 0,2 0 1 16,2 3-3-16,1 3 3 0,2-7 10 16,1-1-3-16,1-5-5 0,0-6-3 15,-2-7-2-15,2-5-20 0,2-10-169 16,0-4 149-16,4-8-257 0,1-7-132 16</inkml:trace>
  <inkml:trace contextRef="#ctx0" brushRef="#br1" timeOffset="79468.84">25657 17679 823 0,'0'0'157'0,"0"0"-139"0,0 0 54 0,0 0-8 0,33-9-29 16,-17 9 10-16,0 3 6 15,3 3-17-15,-1 3-11 0,2 3-10 16,1 3-2-16,-1 1-4 0,3 2 0 16,1 2-5-16,-1-1-1 15,0 4 1-15,0 2-2 0,0-1-13 0,-1 2-24 16,-3-1-21-16,-1 1-30 0,-3-4-58 15,5 6-49-15,-6-5-47 0,-2-6-93 16</inkml:trace>
  <inkml:trace contextRef="#ctx0" brushRef="#br1" timeOffset="79820.1">26140 17678 355 0,'0'0'857'15,"0"0"-809"-15,0 0-1 0,0 0-25 16,0 0-14-16,-43 10-3 0,22 1 11 16,-4 3-5-16,-10 6 8 0,-9 7 7 15,-9 6-1-15,-2 3-10 0,5-1-4 32,5-2-6-32,9-4-4 0,-1-1-1 15,9-4 0-15,6-4-8 0,5-6-49 16,5 0-42-16,-6 6-79 0,5-4-128 15,1-2-92-15</inkml:trace>
  <inkml:trace contextRef="#ctx0" brushRef="#br1" timeOffset="80282.18">26207 17248 1138 0,'0'0'40'16,"0"0"-8"-16,0 0 31 0,44 10-41 15,-28-4-6-15,-1 4 6 0,2 6-17 16,-3 2-2-16,2 7-3 0,-2 9 3 16,2 16 1-16,0 16 6 0,-2 10 3 15,-5 5-3-15,-4-8-3 0,-5-6-7 16,-3 0 0-16,-9 1 4 0,-6 2-4 15,-6 0 0-15,-3-2 4 0,-9-5-4 16,-1-6-2-16,-3-6-3 0,-2-4 5 16,0-7 0-16,-1-2 0 0,1-6 0 15,2-4 0-15,2-6 1 0,1-5-1 16,7-5-38-16,-1-5-56 0,8-6-110 16,5 2-151-16</inkml:trace>
  <inkml:trace contextRef="#ctx0" brushRef="#br1" timeOffset="199936.42">897 6356 405 0,'0'0'26'0,"3"-4"-11"0,-1 1 30 0,-2 1 2 0,2 0-7 0,-1-1 4 15,-1 2-5-15,0 0-1 0,0 0 1 16,2 0 8-16,-2-1 3 0,0 1-2 16,0 0-8-16,0 1-12 0,0 0-11 15,0 0-6-15,0 1-9 0,0 5 1 16,0-1 6-16,0 5 12 0,0 2 3 15,0 3 2-15,0 2-3 0,0 5 2 16,-2 2 0-16,2 3 2 0,0 0-3 16,-1 2-1-16,1 0-8 0,0-1-12 15,0-1-2-15,0-1 2 0,1-2-2 16,2 1-2-16,0-4-2 0,2-2-29 16,-2-1-28-16,0-3-9 0,1-2-12 15,0-3-51-15,3 1-34 0,-3-5-29 16,2-4-174-16</inkml:trace>
  <inkml:trace contextRef="#ctx0" brushRef="#br1" timeOffset="200287.53">879 6348 583 0,'0'0'142'0,"0"0"-105"0,0 0 82 0,0 0 2 0,0 0-54 31,0-38-22-31,7 27-3 0,-1 4-11 15,4 1-5-15,2 1 1 0,1-1-6 16,4 1-4-16,1-1-2 0,4 2-6 16,1 1-6-16,3 3 3 0,-1 0-6 15,2 0 1-15,2 0-1 0,-1 1 0 16,2 4-8-16,-2 0-33 0,-2 2-51 16,0-3-50-16,-3 6-68 0,-1-1-40 15,-8-1-140-15</inkml:trace>
  <inkml:trace contextRef="#ctx0" brushRef="#br1" timeOffset="200509.32">995 6504 769 0,'0'0'49'16,"0"0"8"-16,0 0 58 0,0 0-47 15,0 0-39-15,0 0 2 0,0 0-1 16,0 0 14-16,5 14-1 0,9-14 1 15,0-3-12-15,7 2-9 0,1-2-8 16,-3 1-10-16,6 0-4 0,-1 1-1 16,1 1 0-16,-4-2-13 0,2 2-48 15,-2 0-29-15,-1 0-84 0,-1 0-78 16,-3 0-14-16</inkml:trace>
  <inkml:trace contextRef="#ctx0" brushRef="#br1" timeOffset="200859.76">821 6810 642 0,'0'0'242'15,"0"0"-146"-15,0 0 30 0,0 0-34 16,0 0-47-16,0 0-10 0,21-3 12 16,-1-1-1-16,2 2 2 0,5-3-4 15,0 2-13-15,3 0-13 0,2 1-11 16,7 0-3-16,2 1-2 0,8 0-2 15,-3 1 0-15,-6 0 0 0,-10 0-17 16,-8 0-38-16,-2 0-36 0,10 0-48 16,-5 0-122-16,-2 0-156 0</inkml:trace>
  <inkml:trace contextRef="#ctx0" brushRef="#br1" timeOffset="201626.76">1911 6107 111 0,'0'0'259'0,"0"0"-249"0,0 0 8 0,0 0 19 16,10 1-15-16,-7 0 16 0,0 0 6 15,0-1-1-15,0 0 8 0,-1 0-9 16,0 3-9-16,-1-2 13 0,1 0 6 16,0 0-8-16,-1-1-8 0,-1 0-2 15,0 0-14-15,0 1 11 0,-2-1 9 16,-1 1-3-16,0 2-6 0,-2-1-9 16,-2 0 4-16,0 2-5 0,-1 1-5 15,-1 0-5-15,-1 2 0 0,-1 1-5 16,0 3 3-16,-3-1-2 0,1 3-1 15,-4 2 5-15,1 3-4 0,-3 2 0 16,3 0 3-16,-3 4-1 0,-1 3 2 16,-1 7-5-16,2-3 1 0,2 2 0 15,1 5 6-15,2 2 21 0,1 7 7 16,4-4-7-16,5-10-8 0,4-10 0 16,1-4-2-16,3 0-11 0,4 6-8 15,2 1 1-15,5 0 3 0,0-3 6 16,2-2-1-16,3-2-6 0,-2-2-2 15,4-1-3-15,-4-3-3 0,-1-3 0 16,-1 0-1-16,1-2-18 0,-4-2-64 16,-1-1-28-16,1 0-49 0,-4-1-107 15,-4-3-164-15</inkml:trace>
  <inkml:trace contextRef="#ctx0" brushRef="#br1" timeOffset="202074.52">2009 6383 566 0,'0'0'94'0,"0"0"5"0,0-2 16 0,0 1-46 16,1 1-30-16,0 0 3 0,2 0-10 16,-1 0-3-16,5 1 0 0,0 1 5 15,1 3 8-15,0 2-7 0,6 0-3 16,-3 3-3-16,5 1-15 0,-2 0-5 16,2 1-5-16,-2 2-2 0,3-2-1 15,-1 1 0-15,0-1-1 0,0 1 0 16,-1-1-6-16,-2-1-63 0,4-1-50 15,-4-3-90-15,-2-1-129 0</inkml:trace>
  <inkml:trace contextRef="#ctx0" brushRef="#br1" timeOffset="202425.93">2381 6388 622 0,'0'0'77'0,"0"0"18"16,0 0 29-16,0 0-89 0,0 0-24 15,0 0 8-15,0 0 18 0,-32 27 23 16,21-14 16-16,-3 2 0 0,4 6-14 15,-2 0-20-15,-1 1-12 0,0 2-12 16,-1 1-1-16,3-2-6 0,-5 4-6 16,2-4-5-16,3 1 4 0,-1-1-4 15,2 0 0-15,0-2-1 0,1-1-9 16,4 0-26-16,2-3-19 0,0 0-37 16,3-1-71-16,1-5-111 0,1-3-177 15</inkml:trace>
  <inkml:trace contextRef="#ctx0" brushRef="#br1" timeOffset="203003.66">2540 6128 485 0,'0'0'287'0,"0"0"-224"0,0 0 59 0,0 0-31 0,3-6-73 16,-3 6-18-16,0 5-11 0,-4 3 11 16,1 4 9-16,0 6 19 0,-1 5 22 15,-1 5-4-15,1 10-9 0,1 11-14 16,1 9-1-16,2 3-3 0,0-5 2 16,2-7 4-16,2-8 5 0,1 0-4 15,1-2-13-15,-4-3 5 0,3-2-2 16,-4-6 1-16,2-6-9 0,-3-5 1 15,3-1-7-15,-3 0 0 0,2 2-1 16,-2-1-1-16,2-4-39 0,-1-1-44 16,-1-4-58-16,2-3-95 0,-1-3-139 15</inkml:trace>
  <inkml:trace contextRef="#ctx0" brushRef="#br1" timeOffset="203578.33">2864 6306 491 0,'0'0'206'0,"0"0"-156"0,0 0 40 0,2-10-10 16,-1 9-43-16,-1-1-11 0,0 2-4 15,0 0-11-15,2 2-2 0,1 2 21 16,0 1 19-16,3 3 2 0,-1 0 2 16,2 3-13-16,2-1-12 0,0 3-4 15,4 3 2-15,3 3-12 0,2 3-5 16,0 0 0-16,3 4-2 16,1-2-5-16,1 2-2 0,-3-2 1 0,0-1 2 15,1-1-3-15,-4-1-1 0,2-3-9 16,-4-1-47-16,0-2-40 0,-1 3-86 15,-3-7-119-15,-4-4-180 0</inkml:trace>
  <inkml:trace contextRef="#ctx0" brushRef="#br1" timeOffset="203928.67">3175 6327 712 0,'0'0'69'0,"0"0"-57"16,0 0 46-16,0 0-12 0,0 0-18 15,-41 7 6-15,27 1 15 0,0 4 0 16,-5 4 5-16,3 3 8 0,-4 2-3 16,-1 1-13-16,0 3-17 0,-1-1-14 15,0 4-8-15,1-2-1 0,0 1-4 16,0-3-1-16,3 3 0 0,-2-5 0 16,3 2 0-16,2-4-1 0,0 1-4 15,5-3-9-15,-1 2-28 0,3-5-59 16,2-1-76-16,4-6-117 0,1-1-291 0</inkml:trace>
  <inkml:trace contextRef="#ctx0" brushRef="#br1" timeOffset="204713.07">3226 6103 698 0,'0'0'64'0,"0"-3"-24"0,3 2 25 0,3-1-26 0,1 2-7 16,2 2 8-16,2 2 13 0,2 2 2 15,1 3-7-15,2 4 5 0,6 5-17 16,-1 4-3-16,2 3-7 0,6 13-8 16,4 9 4-16,1 11-9 0,-4 2-7 15,-7 0-1-15,-9-8-2 0,-6-6 0 16,-6-3 12-16,-2-3 7 0,-5-1-1 16,-5 0-9-16,-7-3 0 0,-4 1 0 15,-1-4-7-15,0-4-3 0,0-5 0 16,8-8-2-16,-4 0-1 0,-1 2-16 15,-3 0-12-15,0 1-15 0,1-3-31 16,1-5-74-16,4-3-119 0,7-6-153 0</inkml:trace>
  <inkml:trace contextRef="#ctx0" brushRef="#br1" timeOffset="205417.11">4243 6403 701 0,'1'0'396'0,"-1"0"-295"16,0 3-20-16,0 0-18 0,1-1-36 0,-1-1-18 15,0 2-5-15,0-3-1 0,0 0 1 16,0 0-2-16,0 0-2 0,0 0-39 16,-1 1-58-16,0 1-140 0,-2 0-196 0</inkml:trace>
  <inkml:trace contextRef="#ctx0" brushRef="#br1" timeOffset="205561.45">4250 6681 1131 0,'0'0'137'0,"0"0"-64"16,0 0 26-16,0 0-73 0,0 0-20 16,0 0-6-16,0 0-16 0,0 0-62 15,0 0-66-15,19 17-146 0,-18-19-224 0</inkml:trace>
  <inkml:trace contextRef="#ctx0" brushRef="#br1" timeOffset="207176.99">1954 7635 340 0,'0'0'38'0,"6"0"-16"0,-4 0 21 0,1 0 12 0,0-2-14 15,1 0 12-15,-1 0 18 0,0 0-1 16,0-1 0-16,0 0 3 0,0 1-6 15,-3 0-9-15,3 0-14 0,-3 2-7 16,0 0-9-16,0-1-13 0,0 0-11 16,-6 1 0-16,1 0-4 0,-4 0 2 15,-4 2-2-15,-3 3 1 0,-1 2-1 16,-2 2-1-16,-3 2 0 0,3 1 1 16,-2 4 2-16,0 2-1 0,0 2-1 15,3 2 4-15,3-1-1 0,0 0-3 16,4-1 3-16,0-2 9 0,5 0 19 15,4 0-1-15,2-2 11 0,5-2-1 16,6 1-1-16,5-4-4 0,3-1 9 16,5-3-15-16,8-2-11 0,8-3-10 31,-5-2-6-31,0-2 1 0,-3-5-3 16,-9 0-1-16,5-2-29 0,2-2-47 15,-7-2-41-15,16-4-87 0,-9 3-105 16,-3-1-90-16</inkml:trace>
  <inkml:trace contextRef="#ctx0" brushRef="#br1" timeOffset="207913.17">2423 7671 534 0,'0'0'79'0,"0"-9"-9"0,0 4 42 0,-2 1-31 0,-2 2-45 15,-2-2-12-15,-1 2-5 0,1 2-9 16,-4 2-5-16,0 5-5 0,-2 3 1 16,0 4-1-16,-1 4 13 0,2 1 6 15,-1 2 0-15,3 3-9 0,3-1-4 16,3 1-4-16,-2-2 0 0,5 1 0 31,2-4 2-31,3-1-4 0,2 1 2 16,3-5 10-16,3 0 15 0,1-5 4 15,3-2 3-15,2-5-7 0,0-2-5 16,3 0 6-16,-3-6 1 0,-3-4-3 16,-2-4 5-16,-3-6 2 0,-3-2-13 15,-3-2-14-15,-5-4-4 0,0 0-2 16,-5-2 0-16,-3 5-26 0,-1 2-10 16,-4 6-7-16,3 4-35 0,-5 4-75 15,-5 6-103-15,2 0-31 0</inkml:trace>
  <inkml:trace contextRef="#ctx0" brushRef="#br1" timeOffset="208441.12">2543 7843 423 0,'0'0'277'0,"0"0"-202"0,0 0 18 16,13-39-1-16,-7 27-60 0,-1-1-20 16,3 1-1-16,1 1-7 0,-2 1 2 15,1-1-3-15,1 5-2 0,-1 1 0 16,-1 2 0-16,-1 2-1 0,1 1 0 16,-2 1-3-16,-1 5-3 0,0 2-11 15,-1 7 0-15,-1 1 9 0,1 2 5 16,1 4 3-16,0 1-1 0,-1 1 1 15,0-1 1-15,-1 3-1 0,-1-4 0 16,0 3 1-16,-1-3-1 0,0-1 0 16,-4-4-2-16,3-1-3 0,-2-5 0 15,-2-2 5-15,3-3 0 0,-1-4 1 16,0-2 4-16,1-2 0 0,1-5 7 16,-1-4 0-16,2-5 0 0,2-3-2 15,1-5-8-15,2 0-2 0,4-4 3 16,1 1 5-16,2-1 15 0,4 0 13 15,0 0-8-15,3 1-20 0,1 3 3 16,-1 2-1-16,0 4 0 0,-2 4-5 16,-1 2-3-16,-1 4 2 0,-3 4-1 15,-1 4-1-15,-4 0 2 0,2 4-3 16,-2 6-1-16,-3 1 1 0,0 2-1 16,-3 2 0-16,2 2 1 0,-3 0-1 15,1 0-1-15,-1 1 0 0,1-1-53 16,-1 6-60-16,4-5-84 0,-2-2-104 0</inkml:trace>
  <inkml:trace contextRef="#ctx0" brushRef="#br1" timeOffset="208937.15">3205 7754 176 0,'0'0'351'0,"0"0"-314"0,0 0 8 15,0 0 15-15,-1-37-43 0,-2 28-14 16,-2 2 1-16,0 0 0 0,-3 1 4 15,1 3-3-15,-2 0 0 0,0 3 6 16,-2 1-6-16,-2 6 0 0,2 5 1 16,-3 3 5-16,3 1 0 0,-2 4-3 15,2 1-6-15,5 0-1 0,-2 3 1 16,5-1 1-16,3 0-3 0,0 1 0 16,3-3 1-16,3 0 0 0,2-1 0 15,2-4-1-15,2-2 0 0,-1-3 1 16,1-7 1-16,0-1 4 0,-1-3 18 15,1-7 67-15,-2-6 6 0,0-2-18 16,-1-7 2-16,0-11-11 0,-2-11-25 16,0-19-8-16,-3-10-14 0,0-2 1 15,1 4-7-15,0 13-10 0,5 10-7 16,-1 12 0-16,-1 13 0 0,-5 8-15 16,2 4 1-16,-2 2-4 0,0 1-39 15,-1 3-42-15,1 3-26 0,0 9-66 16,2 1-31-16,-1 1-172 0</inkml:trace>
  <inkml:trace contextRef="#ctx0" brushRef="#br1" timeOffset="209257.3">3493 7731 67 0,'0'0'679'0,"0"0"-663"0,0 0-4 0,11-41 29 0,-8 30-31 15,0 3-4-15,-1 1-1 0,0 1 36 16,-1 2 28-16,-1 4-7 0,0 2-29 15,-1 6-12-15,-2 2 19 0,-1 5 10 16,2 4-15-16,0 4-20 0,0 2-9 16,0 0-2-16,2 1-4 0,0 0 0 15,0 1 0-15,2-2-43 0,0-1-32 16,2 5-45-16,1-9-100 0,1-4-98 0</inkml:trace>
  <inkml:trace contextRef="#ctx0" brushRef="#br1" timeOffset="209385">3575 7529 865 0,'0'0'0'0,"0"0"-66"16,0 0 41-16,0 0-221 0</inkml:trace>
  <inkml:trace contextRef="#ctx0" brushRef="#br1" timeOffset="209961.19">3805 7328 707 0,'0'0'63'15,"0"0"-20"-15,0 0 63 0,0 0-57 16,0 0-35-16,0 0-10 0,0 5-4 16,-3 9 12-16,-1 3 45 0,3 5-23 31,-2 10-6-31,-1 11 7 0,-1 7 3 15,3 4-6-15,-2-4-9 0,2-7-6 16,0-5-1-16,1-5 4 0,-1-5 4 16,2-7-5-16,0-5 2 0,0-3 6 15,0 1-12-15,3 3 2 0,-1-2-3 16,4-1 7-16,-1-4-6 0,1-2 0 16,2-4 1-16,3-4-5 0,2 0-6 15,3 0 0-15,2-4-5 0,1-5 0 16,1 1 0-16,-1-3-3 0,5 0-25 15,-1-1-17-15,-2 0-29 0,-1 1-19 16,1-5-68-16,-7 2-131 0,-4 2-138 0</inkml:trace>
  <inkml:trace contextRef="#ctx0" brushRef="#br1" timeOffset="210297.12">3811 7675 370 0,'0'0'350'0,"0"0"-294"16,0 0 29-16,0 0 34 0,38-29-67 15,-24 19-10-15,3 1 11 0,0-1-14 16,2-1-13-16,1 3-4 0,0-2 0 16,0 2-1-16,0 2-13 0,-3-1 0 15,0 3-3-15,-2 1-4 0,-2 2 2 16,-3 1 0-16,-2 2-3 0,1 3 0 15,-4 1 1-15,-1 3-1 0,-2 1 1 16,-2 3-1-16,0 2 1 0,0 2 3 16,-3 3 5-16,0 1 4 0,2 1-8 15,-1 1 5-15,1 1-7 0,0-3-1 16,1 0 0-16,0-3-2 0,2 0-1 16,1-4-18-16,1 0-56 0,0-5-58 15,7-3-110-15,-3-6-39 0,-1 0-281 0</inkml:trace>
  <inkml:trace contextRef="#ctx0" brushRef="#br1" timeOffset="210440.82">4136 7459 1025 0,'0'0'149'0,"0"0"-55"0,0 0-20 16,0 0-52-16,-12-33-22 0,11 27-8 15,1 1-73-15,0 2-70 0,1-1-68 16,3 2-82-16,2 2-162 0</inkml:trace>
  <inkml:trace contextRef="#ctx0" brushRef="#br1" timeOffset="211305.21">4334 7644 514 0,'0'0'175'0,"0"0"-89"15,0 0 13-15,0 0-37 0,0 0-49 16,0 0-8-16,0 0 2 0,23-29 11 15,-23 22 35-15,0 1 1 0,0-1-9 16,0 1-7-16,-2-1-17 0,1 2-8 16,-2 2-10-16,-2 0-1 0,0 3 1 15,-2 0-3-15,-1 6-2 0,0 3 2 16,1 4 0-16,-1 2-1 0,-2 2 1 16,1 3 2-16,3 0-1 0,-2 1-1 15,6 1 1-15,1-1-1 0,1-2 0 16,2-1-1-16,5 0 1 0,0-4 3 15,1-3-3-15,1-1 0 0,-1-3 0 16,0-3 0-16,-3-4 0 0,-1 0 2 16,0-3-1-16,-3-5 2 0,-1 1-1 15,0-7-1-15,-2 0-1 0,-2-4 0 16,1 0-15-16,-1-2-46 0,2-1-2 16,0 1-7-16,0 1 5 0,2 2 16 15,0-2 35-15,2 5 14 0,2-2 0 0,0 3 0 16,5-1 1-16,1 4 1 15,1 0-1-15,2 2 3 0,-1 1 0 16,2 1 13-16,-1 2 0 0,0 1 1 16,0 3-4-16,-1 3-11 0,0 4-2 15,-1 3 0-15,-4 2-1 0,4 3 1 16,-5 1-1-16,0 3 0 0,-3 2 5 0,1 2 9 31,-1 0 9-31,-2 2 5 0,1-1 15 0,0-2 0 0,0 0-5 16,3-2-13-16,-2-4-2 0,2-2 0 15,-2-5-6-15,1-1 0 0,-1-5 10 16,-1-3 11-16,1-1 18 0,2-5-25 16,0-5-19-16,0-1 0 0,2-3-1 31,1-2-6-31,2-2-1 0,-2 0-3 16,3-2 0-16,1 0 2 0,1-2 3 15,2 2 4-15,-2 0-4 0,4 0-4 16,-4 3-1-16,1 0-1 0,2 2 0 15,-4 2 0-15,0 1 0 0,-3 3 0 16,1 3-1-16,-1 1 0 0,-2 3 0 16,-2 2 1-16,0 1-2 0,-2 3 0 15,0 4 0-15,-2 3-1 0,-1 4 0 16,0 2-1-16,0 3-12 0,-3 2 0 16,1 0-12-16,2 2-11 0,-1 1-17 15,1-3-29-15,2 9-82 0,3-5-77 16,0-7-97-16</inkml:trace>
  <inkml:trace contextRef="#ctx0" brushRef="#br1" timeOffset="212153.25">5076 7556 575 0,'3'-5'123'0,"0"-3"-49"0,0 1 19 0,-1-2-51 0,0 0-32 16,-1 0 5-16,-1 0 14 0,0 0 12 15,0 2 5-15,0 0-9 0,-2 2-5 16,-1 1-7-16,-2 1-9 0,-1 1-13 15,-1 1-1-15,-3 1-2 0,0 1-3 16,-4 4-5-16,3 5-14 0,0 2 3 16,-3 5-5-16,2 1 4 0,-1 3 4 15,2 3 11-15,-1 1 4 0,1 0 1 16,3 0 0-16,0 1 0 0,4-3 0 16,0 0 0-16,4-2 3 0,0-3-2 15,2-2 0-15,1-4 3 0,2-2 8 16,1-6-6-16,0-3 4 0,2-1 12 15,0-4 16-15,2-3-2 0,0-3-2 16,1-2 8-16,-1-1-11 0,3-2-19 16,-2-2-11-1,-1 0 3-15,3-1-4 0,-3 1-1 0,-2-1-10 0,1 0 1 16,-2 4 2-16,-1 1 8 0,0 1 0 16,-2 3-1-16,-1 4 0 0,-1 0-9 31,-1 4-6-31,-1 1 7 0,0 0 1 15,0 6 4-15,-1 2 0 0,-2 0 4 16,1 4 1-16,0 1 5 0,1 0-5 16,1 3 4-16,0-2-2 0,1 1-2 15,3 1 8-15,0-3 0 0,4 1 10 16,-2-1 0-16,2-2 8 0,3-3 6 16,-3-2 9-16,2-2-10 0,1-3-5 15,0-1-11-15,2-7-4 0,0-2-1 16,0-5 2-16,3 0-2 0,-3-5-2 15,0-5 1-15,2-13-5 0,0-13 4 16,2-16-6-16,0-1-3 0,-4 5 0 16,-2 14 0-16,-2 20 1 0,-2 7 0 15,-3 7-1-15,-1 6 0 0,-1 1 1 16,-1 0-1-16,0 3-1 0,-1 4-3 16,-3 5-3-16,-2 8 0 0,-3 6 5 15,-5 12 0-15,-2 13 2 0,0 12 1 16,-1 1 0-16,4-2 0 0,5-6 0 15,3-8 0-15,3-3 20 0,1-2 14 16,4-7 0-16,0-7-11 0,1-7-9 16,0-6-5-16,1 2-8 0,4-3-2 15,2-1 0-15,4-4-14 0,3-2-9 16,2-1-9-16,3-1-18 0,0-2-23 16,14-6-57-16,-6 0-102 0,-3 0-365 0</inkml:trace>
  <inkml:trace contextRef="#ctx0" brushRef="#br1" timeOffset="213309.12">2120 8595 626 0,'0'0'16'0,"0"0"5"0,0 0 42 16,0 0-7-16,19 22-19 0,-10-15 9 15,2 0 16-15,-1-1 7 0,4-1 0 16,2-1-11-16,1 1-6 0,2-3 4 16,0-1-8-16,2-1 2 0,-1-2-10 15,1-3-14-15,1-3-13 0,1 0-6 16,-5-2 0-16,1-1-7 0,-3-4 5 15,-2-1 2-15,-4-2 7 0,-4 1 0 16,1-3-10-16,-6 0-1 0,-2-1-3 16,-8 3-5-16,-2 2 1 0,-4 3-9 15,-3 4 1-15,-4 3 6 0,-1 5 1 16,-2 1 1-16,-2 5 4 0,-3 6-3 16,0 4 3-16,0 5-1 0,-1 3 1 15,-1 2 2-15,1 10 0 0,2 4-2 16,2 7 0-16,7 1-1 0,10-9 2 15,4-9-1-15,6-12 1 0,0 0-1 16,5 3 8-16,3 1 14 0,4 4-4 16,1-3 0-16,9-2 1 0,-1-4 0 15,4-1-6-15,10-2-1 0,7-5-2 16,8-4-9-16,1-4 4 0,-3-6-5 16,-9-6-21-16,-5 0-34 0,-8-1-11 15,-6 2-24-15,-5 1-25 0,5-8-35 16,-5 2-120-16,-1 1-142 0</inkml:trace>
  <inkml:trace contextRef="#ctx0" brushRef="#br1" timeOffset="213581.23">2619 8574 780 0,'0'0'53'0,"0"0"12"0,0 0 33 0,32-7-53 0,-18 7-5 0,2 3 24 0,1 3 13 16,4 6-11-16,2 1-17 0,4 3-9 15,0 4-19-15,1 1-11 0,-1 3-1 16,-1 1-6-16,-1-3-1 0,-1 2-2 16,-4-3-14-16,-4-2-27 0,2 1-32 15,-6-5-18-15,5 5-41 0,-7-5-72 16,-4-4-86-1</inkml:trace>
  <inkml:trace contextRef="#ctx0" brushRef="#br1" timeOffset="213789.19">2898 8575 654 0,'0'0'40'0,"0"0"76"16,0 0-9-16,-34 1-68 0,17 5 7 16,-2 6 0-16,-5 2-6 0,-1 2 1 15,-2 5-1-15,-3 1-18 0,0 3-10 16,4 0-10-16,0 1 0 0,2 2-2 16,2-1-47-16,1 6-42 0,4-6-91 15,7-4-133-15</inkml:trace>
  <inkml:trace contextRef="#ctx0" brushRef="#br1" timeOffset="214188.86">3300 8602 653 0,'0'0'329'16,"0"0"-271"-16,0 0 37 0,0 0-26 15,0 0-56-15,0 0-2 0,-3 2 2 16,-2 8 14-16,2 4 23 0,-2 3 3 16,3 8-8-16,-2 6-4 0,1 11-19 15,3 10-6-15,0 1-8 0,0-4-4 16,0-7-3-16,0-6 2 0,0-1-3 16,-2-3-4-16,1-8-27 0,-4-4-33 15,3-1 24-15,-1 1-89 0,0 5 28 16,1-3-100-16,-1-6-112 0</inkml:trace>
  <inkml:trace contextRef="#ctx0" brushRef="#br1" timeOffset="214509.14">3209 8726 915 0,'0'0'88'16,"0"0"35"-16,22-40-8 0,-11 21-86 16,1 2-13-16,3-1 3 0,-1 3-1 15,0 1 4-15,1 0 5 0,-2 4-1 16,0 2 0-16,1 2-4 0,-1 4 1 16,1 2-11-16,-2 2 2 0,-2 5-5 15,0 4-6-15,-4 6 5 0,-1 1 4 16,-5 2 3-16,-1 2-2 0,-6-1 1 15,-3-1 12-15,-5-1-8 0,0-3-10 16,-2-2-4-16,-2-1-4 0,0-4-1 16,2-2-25-16,-1-1-33 0,1-4-29 15,2 1-21-15,-2-3-82 0,4 0-94 16,4-3-76-16</inkml:trace>
  <inkml:trace contextRef="#ctx0" brushRef="#br1" timeOffset="-214587.92">3512 8687 569 0,'0'0'407'0,"0"0"-346"16,0 0 56-16,47-11-39 0,-31 6-57 16,2-1-7-16,-1-1 2 0,0 0 0 15,1-1 13-15,0 1 6 0,1-2 13 16,-1 1-3-16,-1 0-8 0,-1 1-23 15,-2 0-5-15,-6 3-5 0,0-1 0 16,-3 0-2-16,-5 3-2 0,0 0-11 16,-8 0 3-16,-3 2-2 0,-5 4 1 15,-2 2 5-15,-4 3 4 16,-3 3 0-16,0 2 0 0,0 4 0 0,-1 5-6 16,1 0-4-16,1 4 8 0,2 0 1 15,2 3 1-15,4 0 2 0,4-3 3 16,5 2 14-16,2-4 10 0,5-3-2 15,5-3-15-15,4-3-2 0,4-4-5 16,5-4-4-16,5-5 5 0,7-3-6 16,11-3-37-16,5-8-23 0,1-1-13 15,-5-4-33-15,-9 4-65 0,-3-3-16 16,-8 3-38 0,-2 1-107-16</inkml:trace>
  <inkml:trace contextRef="#ctx0" brushRef="#br1" timeOffset="-214251.75">4187 8687 656 0,'0'0'134'0,"0"0"-4"16,0 0 9-16,12-31-72 0,-11 20-31 0,-1 1 2 15,-1 0-16-15,-4 2-9 0,-3 2-4 16,-2 2 1-16,-3 0 7 0,-2 2 7 16,-2 2 0-16,-2 3-6 0,-3 3-6 15,0 3-5-15,0 3-4 0,2 2-3 16,-2 4 2-16,4-1-2 0,2 2 0 16,2-1 10-16,5 0 17 0,2-2 9 15,5 2 14-15,2-2-6 0,2-2-2 16,6 0-6-16,3-5-12 0,3 1-4 15,3-3-9-15,3-3-1 0,4-3-7 16,2-1-3-16,4-2-11 0,0-6-36 16,0 0-36-16,3 1-57 0,9-4-58 15,-8 2-197-15,-3 0-381 0</inkml:trace>
  <inkml:trace contextRef="#ctx0" brushRef="#br1" timeOffset="-213739.33">4504 8371 887 0,'0'0'63'0,"0"0"3"0,0 0 49 0,3-43-87 0,-1 31-21 16,2 4-4-16,-1 1 0 0,-2 3-1 15,0 3 14-15,-1 1 4 0,0 5-7 16,-1 4 12-16,-2 6 11 0,-2 3-8 15,-1 4-17-15,0 5-9 0,-2 3 0 16,1 12-1-16,-4 5 3 0,4 2-4 16,1-6 1-16,1-4 5 0,1-7 22 15,1 1 2-15,3-8-1 0,-1-6-1 32,1-3-7-32,1-4 0 0,2 4 0 15,4 0 2-15,1-1 3 0,2-1-3 16,4-3-11-16,-1-4-1 0,6-2-4 15,0-3-6-15,3-2 1 0,1 0 0 16,-1-3-2-16,2-1-3 0,0-2-16 16,-1-1-22-16,1-2-19 0,-3-1-35 15,0 1-28-15,0-8-101 0,-4 4-115 16,-4-2-172-16</inkml:trace>
  <inkml:trace contextRef="#ctx0" brushRef="#br1" timeOffset="-213532.07">4404 8621 679 0,'0'0'464'16,"0"0"-414"-16,0 0 13 0,37-4-3 16,-15 1-47-16,4-1-7 0,3-2-3 15,7 2-3-15,4-6 3 0,9 5 0 16,-3-1-3-16,-1 2 0 0,-8 3-20 15,-7 1-74-15,-2 0-90 0,-9 0-62 16,-4 0-98-16</inkml:trace>
  <inkml:trace contextRef="#ctx0" brushRef="#br1" timeOffset="-212971.6">4965 8639 627 0,'0'0'150'0,"0"0"-5"0,0 0-10 15,0 0-76-15,0 0-21 0,0 0-8 16,0 0-9-16,2-33-18 0,-7 28-2 16,-3 0-1-16,-1 2 0 0,-4 0 0 15,2 3 0-15,-3 3 0 0,-1 1 1 16,1 5-1-16,-1 1-1 0,0 4 0 15,1 1 1-15,-2 5 1 0,4 0-1 16,0 2-1-16,1-1 1 0,4 1 0 16,2 0 0-16,3 0 1 0,2-2 0 15,0-1 13-15,5 0-4 0,1-4 5 16,1-5 12-16,2 0 7 0,-1-7-3 16,0-1-6-16,3-4-11 0,1-4-2 31,1-3-9-31,2-5-2 0,0 0 3 15,2-5-4-15,-2 1 0 0,3-3 0 16,-1-1-6-16,0-2-6 0,0 3 6 16,-2-1-2-16,-1 2-1 0,-3 5 2 15,-3 1-5-15,-2 6 12 0,-1 3-1 16,-4 2-3-16,-1 3 1 0,0 0-8 16,-5 4 11-16,2 6 12 0,-2 1 7 15,0 3-3-15,-1 4 7 0,3-2 10 16,-2 3 11-16,0 1-4 0,3-3 3 15,1 2-9-15,1-2-10 0,2-3-6 16,6 0-8-16,3-2-1 0,2-2-5 16,6-3 3-16,2-3-4 0,2-2-2 15,3-2-1-15,1-2-32 0,-1-5-28 16,1 0-12-16,-1-2-38 0,-2-3-35 16,1-7-75-16,-4 4-71 0,-5-2-131 0</inkml:trace>
  <inkml:trace contextRef="#ctx0" brushRef="#br1" timeOffset="-212619.67">5390 8349 837 0,'0'0'58'0,"0"0"23"0,0 0 38 0,0 0-92 15,10-15-17-15,-10 15-6 0,0 1-4 16,-2 6 7-16,-1 2 18 0,-2 7 26 16,0 3-10-16,0 4 6 0,-3 10-14 15,0 7-3-15,0 5 0 0,-1 3-11 16,3-9 1-16,3-9 5 0,0-10 2 16,1 0 0-16,2 2 3 0,0 0 5 15,0 3-8-15,2-7-6 0,3 0-5 16,4-6-7-16,2-3-5 0,2-5 3 15,4 1-6-15,2-5-1 0,0-2-25 16,2-4-17-16,2-1-32 0,-1-4-26 16,0-3-10-16,6-2-81 0,-6 2-41 15,-6 0-107-15</inkml:trace>
  <inkml:trace contextRef="#ctx0" brushRef="#br1" timeOffset="-212283.67">5352 8638 950 0,'0'0'103'16,"0"0"23"-16,0 0-36 0,36-7-76 16,-23 1-7-16,1 3-4 0,-1-3-2 15,2 1 4-15,0 1 32 0,1 0 9 16,-2 0-3-16,2 0-14 0,-2-1-8 15,0 4-13-15,-2-1-7 0,1-2 0 16,0 3 0-16,-2 1-1 0,0 1 1 16,-2 4-1-16,-2-3 0 0,-1 5 0 15,-1 2 2-15,0-1 5 0,-3 3 2 16,-1 3-3-16,0 3 2 0,-1-1 5 16,0 0-3-16,0 2-6 0,0-2-4 15,0-1 2-15,0 2 0 0,1-2-2 16,3-2-2-16,0-2-27 0,2 0-25 15,0-2-44-15,3-4-103 0,-2-4-163 16</inkml:trace>
  <inkml:trace contextRef="#ctx0" brushRef="#br1" timeOffset="-212140.37">5660 8497 1168 0,'0'0'100'16,"0"0"-41"-16,0 0 13 0,3-41-72 15,-2 30-22-15,0 3-45 0,-1 2-31 16,0 2-62-16,1 1-55 0,1 3 49 16,0 1-48-16,1 1-217 0</inkml:trace>
  <inkml:trace contextRef="#ctx0" brushRef="#br1" timeOffset="-211307.68">5921 8595 183 0,'0'0'421'0,"0"0"-313"15,0 0 31-15,0 0-24 0,0 0-37 16,0 0-13-16,35-27 11 0,-34 23-25 16,2 0-9-16,-3-2-1 0,0-1-16 15,0 4-10-15,-3-1-3 0,-1 3-6 32,0 1-2-32,-2 0-3 0,-1 6 1 15,-2 3 1-15,1 2 0 0,0 1 5 16,0 5 3-16,1 2 2 0,2 0 0 15,2 2-3-15,1 1-2 0,1 0 0 16,1-3-1-16,0 0 7 0,4-4-2 16,1 2 2-16,1-5-3 0,0 1 0 15,-1-6-7-15,-1-2 0 0,0-5 3 16,0 0-1-16,-2-3 1 0,0-4 1 16,0-2-6-16,-1-2-2 0,-1-2 0 15,1-3 0-15,0-2-4 0,1-1-11 16,0-1-2-16,2 2-3 0,-1-2-4 15,2 1 2-15,0 1 4 0,2 1 8 16,0 2 7-16,2 1 3 0,0 1-1 16,3 2-1-16,-1 1 2 0,-1 2 0 15,2 2 0-15,-3 2 3 0,-1 2 1 16,0 2 15-16,-2 1-8 0,-1 5-10 16,0 5 3-16,-2 0-3 0,0 5-2 15,-1 1 2-15,-1 2-1 0,0 1 0 16,1 3 1-16,-1-2 1 0,0 1 1 15,0-1 6-15,1 0 1 0,-2-4 1 16,1-2-5-16,0-5 0 0,-1-2-5 16,2-3 1-16,0-5 2 0,2 0 6 15,0 0-5-15,1-6 11 0,3-2 10 16,0-2-12-16,2-4-7 0,2-3-3 16,1-4-2-16,1-1-1 0,2-1-1 15,0-1 1-15,0 6-1 0,-1 0 0 16,2 7 0-16,-4 1 0 0,1 4 0 15,-2 1 0-15,-2 2-1 0,0 3-1 16,-3 0 2-16,0 4-3 0,-1 3 3 16,-1 2-3-16,-1 3 3 0,-1 3-1 15,0 1 0-15,0 0 1 0,2 4-1 16,-2-1 2-16,3 2-2 0,0-1-7 16,0 0-31-16,0 2-21 0,0-2-16 15,0 1-24-15,-1 7-75 0,-2-5-76 16,-2-3-141-16</inkml:trace>
  <inkml:trace contextRef="#ctx0" brushRef="#br1" timeOffset="-210571.69">4392 9408 10 0,'0'-5'697'0,"0"2"-660"0,0 2 19 0,-2-3 11 0,0 3-67 16,-2 1-1-16,-1 0 1 0,-1 5 4 16,-3 3-2-16,-2 4 0 0,1 4 4 15,-3 3 20-15,2 5-5 0,3-1 20 16,2 2-5-16,1 1-13 0,5-3 0 16,0 1 5-16,7-4 12 0,3-1 14 15,3-1 6-15,3-5 6 0,4-3-6 16,-1-6-12-16,4-1-5 0,1-4 5 15,0-6-13-15,-1-4-1 0,-1-3-5 16,-2-5-2-16,-3-2-12 0,-3-3-12 16,-5-10-3-16,-1-4-5 0,-5 2-43 15,-3 4-1-15,0 11 8 0,-3 6 3 16,-2 2 1-16,-2 0-22 0,-1 5-32 16,-2 4-47-16,-2 4-58 0,2 3-36 15,1 0-71-15</inkml:trace>
  <inkml:trace contextRef="#ctx0" brushRef="#br1" timeOffset="-210139.74">4954 9394 596 0,'0'0'60'16,"0"0"67"-16,16-36 0 0,-11 21-51 15,0 1-8-15,-2-1 12 0,-1 1-9 16,0-1-13-16,-2-1-2 0,0 1-18 16,0 0-7-16,-1 0-10 0,-1-2-5 15,-1 3-9-15,0 2 6 0,0-2-4 16,-2 3-6-16,0 1 3 0,0 3 0 15,0 2 0-15,-3 2 5 0,-1 0-4 16,1 3 3-16,0 5 6 0,-3 2 5 16,-1 6 3-16,2 3-9 0,-4 5-3 15,1 5-4-15,-1 4-1 0,0 8 4 16,-3 9-8-16,3 9 0 0,-1 1 0 16,4-3-3-16,3-4 0 0,2-6 2 15,0 1-2-15,2-1 4 0,0 1-1 16,0-2 0-16,0-2-1 0,2-4-3 15,-2-2 1-15,3-9-13 0,0-4-42 16,-1-8 21-16,2-4-37 0,-2-1-22 16,1-2-92-16,-3-1-162 0,1-4-130 0</inkml:trace>
  <inkml:trace contextRef="#ctx0" brushRef="#br1" timeOffset="-209948.14">4660 9642 1112 0,'0'0'108'0,"0"0"26"0,34-24-38 16,-13 14-66-16,3 2-8 0,1-2-2 15,5 5-8 1,0-1 3-16,-1 2-11 0,2 0-1 0,-1 1-3 0,0 1-9 16,1-2-38-16,5 3-53 0,11 1-71 15,-9 0-173-15,0 0-273 0</inkml:trace>
  <inkml:trace contextRef="#ctx0" brushRef="#br1" timeOffset="-209579.99">5422 9378 798 0,'0'0'69'0,"0"0"45"16,0 0 5-16,0 0-70 0,0 0-13 15,0 0 24-15,11-34-2 0,-2 34-13 16,2 0 1-16,4 6 9 0,-1 2-15 16,3 5-13-16,1 0-13 0,2 3-11 15,0 5-1-15,-1 1-1 0,0 1-1 16,-1 0-5-16,0 0-31 0,-3-2-12 16,1-2-3-16,-4-2-26 0,2 1-104 15,-4-4-101-15,-3-4-198 0</inkml:trace>
  <inkml:trace contextRef="#ctx0" brushRef="#br1" timeOffset="-209307.72">5784 9343 898 0,'0'0'92'15,"0"0"-2"-15,0 0 27 0,0 0-90 16,0 0-16-16,0 0 6 0,0 0 2 15,0 0 18-15,-23 3 24 0,12 21 1 16,-5 9-10-16,-2 11-21 0,-3 8-6 16,0 3-14-16,4-5-3 0,3-4-4 15,3-7-1-15,1 1-3 0,1-4 4 16,0 0-4-16,2-4 0 0,1-5 0 16,0-6-4-16,2-8-28 0,1-2-32 15,0 1-28-15,-1 0-58 0,1-1-130 16,1-4-131-16</inkml:trace>
  <inkml:trace contextRef="#ctx0" brushRef="#br1" timeOffset="-208380.03">6784 9634 458 0,'0'0'278'0,"0"0"-188"0,0 0 9 0,0 0-35 16,11-33-15-16,-9 25 9 0,0 2 42 15,-1-3-16-15,0 3-13 0,-1 0-5 16,0 0-8-16,-1 1-11 0,-2-2-8 16,0 2-9-16,-3 1-10 0,-1 0-14 15,-2 2-6-15,0 2 0 0,-4 1-1 16,0 5 1-16,-2 2-1 0,0 5 1 16,-1 1 0-16,1 1-1 0,1 6 3 15,3-1-4-15,1 2 4 0,1-1-1 16,5 2 0-16,3-2-1 0,1-1 3 15,3-1-3-15,3-3 1 0,2-3 2 16,2-2-3-16,-1-4 2 0,4-5-2 16,-2-2 3-16,2 0 0 0,-1-5 2 15,-1-1 15-15,0-3 5 0,-1 1 0 16,0-3-9 0,0-3-7-16,-2 0-3 0,1-3-4 0,0 2-1 0,-1-3 0 15,-1 0-1-15,0 0 0 0,1 2 1 16,-2 1-1-16,0 4 0 0,-2 3 2 15,0 2-4-15,-1 4 1 0,-1 2-2 16,0 5-1-16,1 5-1 0,0 2 5 16,0 9 0-16,-1 3 1 0,1 10 0 15,1 7-1-15,1 9 2 0,1 0-2 16,-1 0 1-16,1-6-1 0,-1-5 1 16,-2-3 0-1,-1-1 0-15,-2-3-1 0,0-7 0 0,-3-5 0 0,0-8 0 16,-2-3-1-16,-3 2 1 0,-1-4 0 15,-3 2 2-15,-1-5-1 0,0-4 2 32,-1 0-1-32,2-5 0 0,1-4 2 15,1-5-2-15,2-1-1 0,2-7 0 16,2-2 1-16,2-4 0 0,2 0-1 16,1-1-1-16,6 1 7 0,3 3 6 15,5 1-3-15,2 3-1 0,4 0-4 16,4 2 2-16,2 1-6 0,2 1-1 15,1 2-1-15,-3 2-9 0,2 3-21 16,-3-1-15-16,0 3-12 0,-3 0-22 16,-3 2-36-16,-1 2-27 0,1 2-69 15,-6 1-68-15,-1 1-151 0</inkml:trace>
  <inkml:trace contextRef="#ctx0" brushRef="#br1" timeOffset="-208139.78">7158 9776 631 0,'0'0'85'0,"0"0"18"0,6-9 12 0,-5 6-42 16,1 2-10-16,-2 1 16 0,0 0-16 16,0 6-21-16,-2 3 6 0,-1-1 10 15,-2 6-14-15,1-1-12 0,0 4-4 16,1 1-18-16,1-3-5 0,2 3-4 15,0-2-2-15,0-2 0 0,0-1-39 16,3-1-24-16,0-3-52 0,1-2-106 16,-1-5-152-16</inkml:trace>
  <inkml:trace contextRef="#ctx0" brushRef="#br1" timeOffset="-207979.81">7164 9549 1076 0,'0'0'39'16,"0"0"36"-16,0 0-39 0,0-36-36 16,0 28-50-16,0 0-52 0,1 3-19 15,2 2-44-15,2 3-21 0,-1 1 33 16,1 2-133-16</inkml:trace>
  <inkml:trace contextRef="#ctx0" brushRef="#br1" timeOffset="-207627.79">7283 9692 573 0,'0'0'158'0,"0"0"-19"0,0 0 23 15,0 0-93-15,12-37-32 0,-10 27-1 16,-1 2-5-16,-1 0-3 0,1 3 0 15,0 0 8-15,-1 3-2 0,1 2 0 16,-1 5-28-16,1 5-5 0,-1 6 8 16,1 2 4-16,2 3-6 0,1 2 0 15,1 2-6-15,0-2 3 0,3 0-3 16,-1 1 2-16,2-6 9 0,1-1 21 16,-2-4 0-16,0-4-2 0,1-4 0 15,-2-3-10-15,-1-2-1 0,0-4-2 16,-1-3-2-16,2-2-2 0,-2-3 1 15,2-2-9-15,-1-4-6 0,1-2-2 16,2-2-30-16,0-1-29 0,0 1-30 16,2 1-6-16,-1 3-29 0,9-1-55 15,-6 7-57-15,0 2-67 0</inkml:trace>
  <inkml:trace contextRef="#ctx0" brushRef="#br1" timeOffset="-206811.82">7589 9716 539 0,'0'0'196'15,"0"0"-81"-15,0 0 64 0,0 0-107 16,0 0-24-16,0 0 9 0,41-4-10 16,-31 2-1-16,-1-2-9 0,1-3-3 15,1 2 11-15,-2-2-3 0,2 1-12 16,-1-1-14-16,-1 1-3 0,0-1-3 15,-3 1-7-15,-1-1-2 0,-2-1 0 16,-2 2 0-16,-1 1-1 0,-2-2 0 16,-2 2-2-16,-1 0-10 0,-4 3-4 15,1-2 8-15,-3 2 0 0,0 2 4 16,0 0 3-16,-1 4-6 0,-1 1 1 16,0 7-8-16,0 0 7 0,1 4 7 15,1 2 0-15,0 0 0 0,3 3 0 16,1-1 2-16,4 1 0 0,1 0 7 15,2 0 6-15,0-1 0 0,2 0-4 16,2-2 1-16,3-2 4 0,1-4-6 16,1-2-6-16,-1-4 1 0,2-3-2 15,-1-3 1-15,0 0-1 0,1-3 4 16,-1-4 1-16,3 0 7 0,-1-4-6 16,1 1-9-16,-1-3 2 0,0-4-2 31,2 0 0-31,-2-1 0 0,-1-3 2 15,2 0-4-15,-2-2 2 0,-1 3-14 16,0-2 0-16,0 5 3 0,-2 2 6 16,-1 2-5-16,1 2-4 0,-3 3-18 15,1 1-14-15,0 2 1 0,-2 4 9 16,1 1 11-16,-2 2 16 0,0 7 8 16,1 2 0-16,-1 5 1 0,-2 0 0 15,0 2 1-15,0 4-1 0,-2-1 0 16,-2 3 1-16,1-1 6 0,-1 1 5 15,1 0 0-15,-1-3-7 0,3-1-1 16,0-4-3-16,1-1 0 0,0-4 1 16,0-4-1-16,2-6 4 0,2-1-3 15,-1 0 5-15,3-5-1 0,1-4-4 16,0 0 0-16,0-4 1 0,1 0-2 16,4-2 1-16,0-2 1 0,2-1 1 15,-1 0 8-15,4-1 9 0,-1 0 3 16,1 1-1-16,-2 1-13 0,2 1-3 15,-1 2-2-15,0 3-5 0,-2 1 1 16,1 5-1-16,-4 0 0 0,0 5 0 16,-1 0 3-16,-3 4 12 0,-2 3 2 15,-1 2-3-15,-2 4-7 0,-1 1-1 16,-1 0-6-16,0 3 0 0,0 0 1 16,-1 1-2-16,1 1 1 0,0 0-27 15,0-1-16-15,0 2-24 0,5 4-30 16,1-5-138-16,0-5-204 0</inkml:trace>
  <inkml:trace contextRef="#ctx0" brushRef="#br1" timeOffset="-206380.29">8654 9528 618 0,'5'0'53'0,"3"0"20"0,2 0 29 0,4 3-57 0,3 4-12 15,0 3 21-15,6 4 22 0,1 5-18 16,2 4 3-16,0 4-7 0,1 2-30 15,2-1-4-15,-2 4-10 0,1-1-5 16,-1-1-4-16,-3 1 1 0,-1-3-2 16,-1-3-26-16,-3-2-47 0,-1-4-43 15,1-1-71-15,-3-4-89 0,-5-5-335 0</inkml:trace>
  <inkml:trace contextRef="#ctx0" brushRef="#br1" timeOffset="-206076.25">9150 9528 1077 0,'0'0'58'16,"0"0"55"-16,0 0-39 0,0 0-48 15,-52 26-14-15,28-5-5 0,-9 12 0 16,-11 12 2-16,-4 12 8 0,-4 2 23 16,3-2 20-16,8-7-11 0,6-6-7 15,4-3-13-15,3-1-12 0,4-4-3 16,5-8-11-16,5-6-1 0,5-8-2 16,0-2-26-16,1 1-56 0,-2 1-64 15,1-4-127-15,1-3-164 0</inkml:trace>
  <inkml:trace contextRef="#ctx0" brushRef="#br1" timeOffset="-200232.52">20945 6940 208 0,'0'0'452'0,"0"0"-386"0,-2-6-10 0,1 5 3 15,0-3-10-15,1 4-19 0,-1-1-2 16,1 1-8-16,0 0-13 0,0 6-1 16,2 0-3-16,1 4 12 0,1 4 6 15,1 5 7-15,2 1 6 0,2 4 6 16,-2 2-10-16,2 2-2 0,1-1 5 15,0 1-6-15,1-3 2 0,2 0-5 16,0-2 1-16,1-1-6 0,-2-6-3 16,2-1 1-16,0-2 3 0,-1-4 6 15,3-3 8-15,-1-4 5 0,1-2-2 16,-1-6-4-16,3-3-1 0,0-6-7 16,0-4 4-16,-1-3-3 0,-1-4-1 15,1-8-3-15,1-10 5 0,1-9-9 16,-1-1 0-16,-3 7-6 0,-5 11-3 15,-5 15-1-15,0 6-4 0,-3 2-3 16,0-1 0-16,0-1 0 0,0-1-1 16,-2 4-10-16,1 1-33 0,-1 4-19 15,1 1-44-15,5 2-63 0,0 0-173 16,3 3-261-16</inkml:trace>
  <inkml:trace contextRef="#ctx0" brushRef="#br1" timeOffset="-199641.18">22110 6641 684 0,'0'0'104'0,"0"0"-13"0,8-12 41 0,-6 8-41 15,0 0-43-15,0 0 0 0,-1 1-9 16,-1 1-8-16,0-1-3 0,0 3-6 15,-4 0-19-15,-2 4-2 0,-4 4 7 16,-6 5 0-16,-3 6 9 0,-12 11 1 16,-8 14-13-16,-4 15-2 0,2 9 0 15,3 0-3-15,10-1 0 0,7-9 4 16,4 1-1-16,3-6-2 0,6-3 4 16,3 0 12-16,5-5 9 0,3-2 14 15,8-4-6-15,2-1-8 16,1-6-11-16,0-8-12 0,-1-7-2 0,0-1-1 15,4 0-23-15,2 0-42 0,3 0-31 16,8-2-31-16,-6-5-109 0,-4-4-131 16</inkml:trace>
  <inkml:trace contextRef="#ctx0" brushRef="#br1" timeOffset="-199226.59">22268 6865 715 0,'0'0'184'0,"0"0"-132"0,0 0 66 0,0 0-35 0,0 0-42 31,26-20-22-31,-16 24 25 0,4 3-9 15,0 2-9-15,1 5 7 0,1 2-9 16,3 2-6-16,0 3-1 0,1 1-4 16,2-1-12-16,-1 3 2 0,2-3-2 15,-2 2-2-15,0-5-22 0,-3 0-31 16,0-3-37-16,2 0-80 0,-5-4-81 16,-2-4-75-16</inkml:trace>
  <inkml:trace contextRef="#ctx0" brushRef="#br1" timeOffset="-198972.18">22733 6920 573 0,'0'0'204'0,"0"0"-135"0,0 0 43 16,0 0-55-16,-41 7-28 0,26 6-11 15,0 5 19-15,-8 9 22 0,-1 9-8 16,-6 10-2-16,0 1 1 0,5-2-9 16,4-3-1-16,7-12-17 0,5-8-14 15,1-1-6-15,4-2-2 0,-1 3-2 16,-1 4-3-16,3 1-48 0,1-2-51 16,2 2-102-16,2-9-147 0</inkml:trace>
  <inkml:trace contextRef="#ctx0" brushRef="#br1" timeOffset="-198588.21">23069 6618 802 0,'0'0'251'0,"0"0"-218"16,0 0 60-16,0 0-50 0,0 0-41 15,0 0 4-15,0 0-6 0,-3 18 15 16,-6 16 40-16,-3 14 0 0,-1 14-2 15,-2 7-10-15,3-1-10 0,3-2-6 16,2-8-7-16,2 0-8 0,3 0 1 16,1-5-5-16,1-2-3 0,0-3-4 15,0-1 1-15,0-4-2 0,1-4-29 16,0-9-47-16,-1-10-61 0,6-2-18 16,-1-9-181-16,1-2-218 0</inkml:trace>
  <inkml:trace contextRef="#ctx0" brushRef="#br1" timeOffset="-198236.04">23255 6954 587 0,'0'0'363'0,"0"0"-265"16,0 0 52-16,0 0-93 0,0 0-31 16,0 0-16-16,31 3 24 0,-21 8 9 15,2 2 5-15,1 3 5 0,3 2-2 16,-1 3-18-16,3 2-12 0,-1 2-9 15,1-1-5-15,1 0-6 0,-3-2 0 16,0 1 0-16,-1-4-1 0,0-1-20 16,-2-1-17-16,-1-5-12 0,1-2-24 15,-3-4-39-15,5 0-84 0,-5-4-110 16,-3-2-182-16</inkml:trace>
  <inkml:trace contextRef="#ctx0" brushRef="#br1" timeOffset="-197980.24">23587 6927 827 0,'0'0'102'0,"0"0"-19"16,0 0 0-16,-41 0-50 0,22 7-8 0,-4 4 2 15,-4 7 21-15,-5 10-7 0,-9 12-6 16,-6 8 2-16,1 2-16 0,7-3-12 16,7-6-4-16,8-6-4 0,4-2-1 15,4 0-26-15,4-5-31 0,5-6-31 16,1 3-52-16,4-9-99 0,1 0-157 0</inkml:trace>
  <inkml:trace contextRef="#ctx0" brushRef="#br1" timeOffset="-197564.05">23661 6578 782 0,'0'0'282'0,"0"0"-235"15,0 0 70-15,0 0-88 0,0 0-16 16,0 0-8-16,36 12 23 0,-26 5 6 15,0 6 8-15,3 11-1 0,1 13-7 16,0 14 8-16,-1 6 3 0,-6 1-20 16,-2-5-1-16,-5-6-5 0,-2 0-6 15,-5-6-2-15,-4-2-2 0,-6-4-2 16,-2-2-4-16,-2-4-2 0,-3-2 0 16,-2-1-1-16,3-7-30 0,3-7-42 15,3-3-41-15,-9 3-49 0,5-5-169 16,0 0-256-16</inkml:trace>
  <inkml:trace contextRef="#ctx0" brushRef="#br1" timeOffset="-196828.07">24592 6999 1168 0,'0'0'171'0,"0"0"-88"0,0 0-37 16,0 0-36-16,0-3-10 0,0-2-16 16,0-1-55-16,-4-7-82 0,2 3-215 15,0 0-358-15</inkml:trace>
  <inkml:trace contextRef="#ctx0" brushRef="#br1" timeOffset="-196684.23">24588 7221 1037 0,'0'0'156'16,"0"0"-96"-16,0 0 47 0,0 0-93 15,0 0-14 1,0 0-54-16,0 0-82 0,0 0-195 0,0 0-483 0</inkml:trace>
  <inkml:trace contextRef="#ctx0" brushRef="#br1" timeOffset="-195444.05">25846 7242 826 0,'0'0'39'0,"0"0"-4"0,0 0 34 0,0 0-16 0,0 0-27 0,-5-18-26 16,-3 18 0-16,-5 0-2 0,-4 5 7 16,-4 4 0-16,-5 1 2 0,-1 3 9 15,-3 4 3-15,-5 6 5 0,5-3 2 16,-1 1-1-16,4 1 3 0,8-4-6 15,-2 1 6-15,4 0-2 0,4-3 13 32,3 2-1-32,3-4 2 0,4 0-7 15,3-3 0-15,1 0-5 0,6-3-7 16,5-2 2-16,5-2-16 0,4-1-2 16,5-3 0-16,8 0-5 0,10-1-40 15,6-6-20-15,4 0-29 0,0-3-47 16,-4-1-39-16,-16 4-96 0,-6 0-140 0</inkml:trace>
  <inkml:trace contextRef="#ctx0" brushRef="#br1" timeOffset="-195092.14">26181 7375 764 0,'0'0'45'0,"0"0"-8"0,0 0 51 15,0-42-28-15,-2 30-39 0,0-1-4 16,-1 3 31-16,-1-2-4 0,-2 4-16 16,-3 1 5-16,-2 3-14 0,-1 4-3 15,-5 0-6-15,-3 10-2 0,0 3-4 16,-3 5-2-16,0 3 0 0,3 4-2 16,2 0 3-16,5 2-2 0,4 0-1 15,7-1 1-15,2-1 3 0,8-1-1 16,6-3 10-16,6-3 9 0,4-1 9 15,10-3 9-15,8-4-11 0,4-7-5 16,-3-3-13-16,-10-3-3 0,-15-3 4 16,-5-2-1-16,-1-3-1 0,-3-3-2 15,0-3-5-15,-8-1-3 0,-5-3-30 16,-8 2-38-16,-3-1-39 0,-18-4-94 16,3 7-92-16,1 1-84 0</inkml:trace>
  <inkml:trace contextRef="#ctx0" brushRef="#br1" timeOffset="-194517.08">26270 7308 708 0,'0'0'142'0,"0"0"-73"0,0 0 41 0,0 0-73 0,32-36-29 16,-21 31-3-16,2 2-3 0,-1 1 1 15,1 2-1-15,-2 5-4 0,-2 4 3 16,1 1-1-16,-3 6 9 0,0 2 3 15,-1 1-6-15,-1 3-1 0,0 0-2 16,-2 1-1-16,0 0 6 0,0 0-8 16,0-1 10-16,-1-3-8 0,1 1 6 15,-1-4-5-15,0-2 3 0,0-3-6 16,-1-2 6-16,0-5 4 0,0-1 20 16,0-2 3-16,-1-1 15 0,4-1 35 15,-2-5-34-15,1-2-17 0,2-3-6 16,1-3-7-16,2 0-9 0,3-6-3 15,1 3 1-15,4-2-2 0,0-1-5 16,3 3 0-16,1-1-1 0,1-2 0 16,0 6 0-16,-2-1 0 0,1 5 1 15,-3 1-1-15,-2 3 0 0,0 3-1 16,-3 1-1-16,-2 2 2 0,-1 0-3 16,-4 6-1-16,-2 3-1 0,-3 3-2 15,0 5 7-15,-4 2 1 0,-3 3-1 16,2-1 1-16,0 2-1 0,2-2-13 15,2-1-33-15,1 0 10 0,0-4-46 16,3 0-63-16,2 2-28 0,-2-4-107 16,3-6-166-16</inkml:trace>
  <inkml:trace contextRef="#ctx0" brushRef="#br1" timeOffset="-194036.33">27094 7443 464 0,'0'0'250'0,"0"0"-154"0,0 0 55 0,17-35-44 0,-12 25-30 16,1-3-14-16,-1 2-27 0,-1 0-18 15,-2 0 8-15,-1 1 0 0,-1 0 6 16,-3 2-3-16,-2-1-9 0,-3 2-17 15,-3 3 0-15,-2 1-3 0,-3 1 1 16,-2 2 3-16,-5 3-2 0,-1 4 0 16,-1 5 0-16,-1 3-1 0,2 3-1 15,2 4-2-15,1 1-2 0,2-1-22 16,5 3 6-16,2-1 7 0,5-1 3 16,3 2 6-16,4-3 4 0,6 1-1 31,3-2 2-31,3-3-1 0,5-3 2 15,0-3-1-15,3-3 2 0,1-3-1 16,-1-3 4-16,1-3 3 0,-1 0 17 16,-3-4 8-16,1-4 22 0,-1-3 3 15,-3-5-9-15,0-6-16 0,-1-5-8 16,0-13-17-16,-1-14-5 0,-1-12 1 16,-1-4-5-16,1 8 0 0,-5 15 0 15,-1 16-2-15,-2 9-6 0,-2 6 1 16,-1 1-18-16,0 3-9 0,0-3-25 15,0 2-19-15,0 5-33 0,0 4-87 16,-1 3-97-16,1 1-66 0</inkml:trace>
  <inkml:trace contextRef="#ctx0" brushRef="#br1" timeOffset="-193748.23">27383 7406 918 0,'0'0'114'0,"0"0"7"0,0 0-44 16,0 0-55-16,12-34-8 0,-12 29-3 15,1 2 6-15,-1 2 0 0,0 1-3 16,-3 0-5-16,-1 7-4 0,0 2 5 15,0 7 4-15,-3 2-5 0,1 2-2 16,-1 3-6-16,0 0 1 0,3 1-2 16,1-2-2-16,2-1-48 0,1-2-46 15,3 1-81-15,1-5-72 0,1-6-92 0</inkml:trace>
  <inkml:trace contextRef="#ctx0" brushRef="#br1" timeOffset="-193588.22">27444 7156 1093 0,'0'0'24'15,"0"0"-18"-15,0-36 14 0,0 23-16 16,0 2-4-16,0 3-61 0,0 1-56 16,0 3-72-16,0-2-89 0</inkml:trace>
  <inkml:trace contextRef="#ctx0" brushRef="#br1" timeOffset="-193092.17">27690 7067 987 0,'0'0'61'0,"0"0"4"0,0 0 34 15,0 0-83-15,0 0-15 0,35-15 10 16,-32 15-3-16,-2 4 1 0,-1 3 14 16,-2 7 8-16,-1 4-10 0,-4 4-5 15,1 6-10-15,0 2-5 0,-2 3 2 16,-1 7-3-16,-2 6 0 0,-3 6 3 16,1-1-2-16,0-7 0 0,3-10 0 15,4-12-1-15,1-2 0 0,2-5 4 16,-1 2 6-16,2 2 4 0,1 1 3 15,1-5-3-15,0-3-3 0,7-1-1 16,0-4 8-16,3-4 6 0,4 0-10 16,2-3-2-16,4-1-11 0,1-4 0 15,2-3-2-15,2 0-7 0,0-1-37 16,0-3-28-16,-1 2-33 0,4-6-95 16,-5 2-87-16,-6 1-100 0</inkml:trace>
  <inkml:trace contextRef="#ctx0" brushRef="#br1" timeOffset="-192788.11">27709 7433 937 0,'0'0'136'16,"0"0"-61"-16,0 0 35 0,0 0-81 15,40-22-8-15,-27 14 4 0,1 1 4 16,-1 0-3-16,1 0 0 0,-2 2 6 15,1 0 1-15,0 1-1 0,-1 4-16 16,1-1-7-16,0 1-4 0,-1 0 2 16,0 3-6-16,-3 2-1 0,-1 5 1 31,-2 2 0-31,-3 4 1 0,0-1 2 16,-3 4-4-16,0 2 1 0,0-1-1 15,-1 2 2-15,-2-3-1 0,1 1 1 16,2-2-2-16,0-2-9 0,0 0-53 15,0-5-36-15,3-1-66 0,2-4-107 16,0-3-71-16</inkml:trace>
  <inkml:trace contextRef="#ctx0" brushRef="#br1" timeOffset="-192644.21">28019 7347 893 0,'0'0'198'0,"0"0"-16"0,-1-46-60 16,0 28-81-16,1 2-27 0,-2 2-14 15,2 3-29-15,-1 3-51 0,1 2-49 16,0 0-55-16,0 5-108 0,0-2-193 0</inkml:trace>
  <inkml:trace contextRef="#ctx0" brushRef="#br1" timeOffset="-191860.08">28304 7426 704 0,'0'0'159'0,"0"0"-50"0,0 0 4 16,0 0-81-16,0 0-22 0,0 0-7 15,0 0-3-15,5-20 0 0,-12 22 1 16,-1 4 5-16,-4 4-1 0,0-1-1 16,1 3 2-16,0 1-5 0,2 1 1 15,1 2 1-15,2 0 1 0,3 1 3 16,2-2 21-16,1 2 1 0,0-1-12 16,4-2 0-16,2-1 1 0,1-1-1 15,0-1 7-15,0-5-3 0,1-2-15 16,-3-2 3-16,0-2-1 0,-2-1-3 15,-1-5 0-15,-2-2-5 0,0 0 0 16,-1-2 2-16,-3-2-2 0,1 1 1 16,1-1 2-16,1-2-6 0,1 1 3 15,0-1-2-15,5 0-3 0,1-1 2 16,4 3-1-16,2-1 1 0,-1-1 1 16,3 2 4-16,-1 2-1 0,-2-1 0 31,2 4-1-31,-4 0 6 0,4 2-4 15,-4 0 0-15,1 3-2 0,-2 0 2 16,1 2 8-16,-4 3-1 0,1 2 6 16,-2 3-8-16,0 3 1 0,-2 2-6 15,0 2 3-15,-2 2 5 0,0 2 3 16,-2 3 3-16,-1-1 2 0,0 1-2 16,-1 0-4-16,1-2-3 0,-1-1-1 15,0 0-2-15,1-5 0 0,0 0 1 16,0-6 2-16,0-2 8 0,1-2 2 15,2-2-4-15,0-2 10 0,1-2 10 16,6-4-16-16,1-5-16 0,1 0-1 16,5-5-1-16,-1-2 1 0,3-1 0 15,1-1-1-15,4-3 0 0,0-1-1 16,2 0 0-16,0 1 1 0,-1 2-1 16,-2 2 0-16,-1 3 0 0,-2 1 0 15,-1 6 0-15,-5 2 0 0,0 3-1 16,-6 3 0-16,0 1-2 0,-2 5-7 15,-3 5 5-15,0 2-1 0,-1 2-7 16,-3 2 3-16,-1 2-7 0,2 1-4 16,-2 2-10-16,1 1-4 0,1-1-25 15,1 4-19-15,0 7-71 0,1-6-97 16,1-3-111-16</inkml:trace>
  <inkml:trace contextRef="#ctx0" brushRef="#br1" timeOffset="-191252.16">29024 7522 840 0,'0'0'111'0,"0"0"9"0,24-33-25 0,-16 18-61 15,1-1-24-15,-3-2-3 0,-3 3 8 16,1-1-2-16,-4 2-1 0,0 0-1 16,-2 3-4-16,-3 2 0 0,-3 1-7 15,-3 2-1-15,-1 3 0 16,-5 3 1-16,2 2 0 0,-5 6-8 0,2 6-19 16,-3 2-14-16,0 3 10 0,0 5 8 15,-1 1 17-15,3 3 6 0,1 2 1 16,2-1 21-16,4 2 22 0,0-2 0 15,4-1-1-15,3-3-5 0,2-2-9 32,2-5-1-32,1-3-10 0,4-3-6 15,2-5-6-15,5-5 4 0,-2 0 12 16,3-2 8-16,3-4 4 0,-1-4-15 16,2-3-8-16,-1-2-6 0,2-4-5 15,-3-2 2-15,2-4-2 0,-2 2-17 16,2-5-9-16,-3 2 3 0,1-1 0 15,-1 5 7-15,-2 0-9 0,0 4 11 16,-4 2 11-16,-1 3-5 0,-2 3-4 16,-2 2 1-16,-2 3 8 0,0 3-11 15,-3 1 14-15,-1 5 0 0,0 3 0 16,-1 1 0-16,2 4 7 0,-1 0 10 16,1 1-7-16,2 1 2 0,1 0 2 15,0 0 9-15,3 0 14 0,0-2 3 16,1 0-11-16,1-2-8 0,2-3-5 15,1-1-8-15,4-4-1 0,1 0-6 16,4-3-1-16,0-1-25 0,1 0-33 16,1-5-22-16,-3 1-28 0,1-3-56 15,3-9-77-15,-5 2-73 0</inkml:trace>
  <inkml:trace contextRef="#ctx0" brushRef="#br1" timeOffset="-191012.44">29391 7074 675 0,'0'0'271'0,"0"0"-166"0,0 0 45 0,0 0-86 0,9-14-53 15,-9 19-7-15,-5 7-4 0,-1 7 2 16,-2 10 10-16,-5 13 6 0,-1 13 3 16,0 3 14-16,0 0 10 0,2-5-6 15,3-4-6-15,0-3-7 0,2-1-14 16,2-2-2-16,2-4-8 0,2-1-1 15,1-10 1-15,0-4-2 0,0-7-42 16,0-4-42-16,1 8-69 0,2-3-200 16,2 0-334-16</inkml:trace>
  <inkml:trace contextRef="#ctx0" brushRef="#br1" timeOffset="-190292.23">26458 8377 775 0,'0'0'66'0,"0"0"19"0,0 0 47 0,0 0-71 0,0 0-2 16,0 0-19-16,4-30 9 0,-3 28-20 16,0 1-13-16,0 1-8 0,0 3-8 15,1 6 2-15,1 4-1 0,0 5 8 16,0 7 6-16,2 8-5 0,1-2-7 16,1 4 2-16,2-2-2 0,1-5 2 15,2 4 4-15,3-3 16 0,0-2 8 16,3-3 3-16,-1-4-6 0,2-4 2 15,1-7-1-15,-1-2-1 0,0-4 1 16,1-3 0-16,-2-3-7 0,1-5 0 16,-3-4 4-16,0-4-8 0,-4-5-1 15,1-11-6-15,-2-11-6 0,3-10-5 16,-1-3-2-16,-2 8-5 0,0 12-22 16,-5 11-1-16,0 9 2 0,-1 2-10 15,1 0-12-15,3-1-31 0,2-1-36 16,0 5-54-16,9 0-120 0,-3 3-67 15</inkml:trace>
  <inkml:trace contextRef="#ctx0" brushRef="#br1" timeOffset="-189691.03">27218 8398 629 0,'0'0'109'0,"0"0"42"0,0 0-14 16,0 0-47-16,0 0-23 0,39-26 1 16,-34 22-9-16,-1-1-10 0,-2-1-14 15,-1 0 1-15,-1 4-4 0,-3-2-7 16,-2 2-15-16,-3 2-10 0,-2 0 1 15,-4 0 0-15,-3 7-1 0,-3 2-1 16,-3 6 1-16,0 3 1 0,-1 1 0 16,0 2-2-16,1 3 1 0,2 2-2 15,1 0 1-15,4-1-9 0,3 3 9 16,4-4 1-16,2 1 0 0,4-3 2 16,3-2-2-16,3-1 5 0,4-5 15 15,2-2 5-15,3-3-5 0,3-3-1 16,2-3-6-16,4-3 6 0,0 0-9 15,0-4 3-15,1-1 7 0,-1-3 7 16,-2-3-10-16,1-1-6 0,-1-3-6 16,-3 0-3-16,3 0-3 0,-4 0 2 15,0 1-2-15,-1 1 1 0,-1 0-1 16,-2 1-2-16,-3 2 0 0,-1 2 3 16,-1 2-3-16,-3 3 1 0,-3 1 1 15,0 2-8-15,-2 2 3 0,-1 4 6 16,-4 5 0-16,1 2 3 0,0 3 2 15,1 3 0-15,-1 1 3 0,2-1 0 16,2 1-4-16,0 1 10 0,2-2 6 16,0-3-5-16,0-1 3 0,4-2-3 15,3-3-11-15,-1-2 1 0,4-5-3 16,2 1-2-16,2-4-4 0,2 0-29 16,1-4-6-16,2-1-5 0,-2-4-16 15,4 1-37-15,5-8-55 0,-2 3-117 16,-6 0-181-16</inkml:trace>
  <inkml:trace contextRef="#ctx0" brushRef="#br1" timeOffset="-189204.31">27627 8458 759 0,'0'0'93'0,"0"0"49"0,0 0-36 0,16-21-54 0,-8 15-10 16,-1 0-25-16,0 0 5 0,4 1-3 31,-2 2 6-31,1-1 14 0,1 3-2 16,0 1-11-16,-1 0-4 0,2 1-7 16,-1 3-9-16,-1 0-5 0,1 3 3 15,-3 3-4-15,2 1 1 0,-2 5-1 16,1 1 0-16,-3 4-1 0,1 4 0 15,0 0 1-15,-2 4 2 0,0 1 1 16,1-1-2-16,-2 1 12 0,1-2-6 16,-1-1 0-16,0-4-6 0,-3-2 0 15,-1-2 0-15,-2-3 0 0,-5-5-1 16,-1-4-2-16,-2-5-4 0,-3-2-13 16,1 0 8-16,0-2 11 0,0-4 0 15,2-2 3-15,2-3-1 0,1-4 0 16,2-1 10-16,3-6 4 0,2 2-1 15,2-6-8-15,4-2 4 0,5 1 3 16,1 0 10-16,4 3 12 0,5 1 2 16,2 2-11-16,3 3-6 0,4 1-7 15,0 1-4-15,0 1-5 0,0 7-5 16,-2-3 0-16,0 2-16 0,-4 3-46 16,-1 3-38-16,-2 0-45 0,7 3-120 15,-6 0-107-15,-2 3-309 0</inkml:trace>
  <inkml:trace contextRef="#ctx0" brushRef="#br1" timeOffset="-189060.44">28330 8681 230 0,'0'0'935'0,"0"0"-802"0,0 0-17 16,0 0-59-16,0 0-53 0,-1 5-4 15,1-5-58-15,0 0-29 0,0 0-85 16,1 0-71-16,2 0-87 0</inkml:trace>
  <inkml:trace contextRef="#ctx0" brushRef="#br1" timeOffset="-188420.11">29413 8466 619 0,'0'0'256'0,"0"0"-203"0,0 0 32 0,0 0-16 0,0 0-55 15,17-28 5-15,-17 25 13 0,-6 3-14 16,-2 0-3-16,-5 2-1 0,-6 4 4 16,-3 7-3-16,-4 2-11 0,-1 4-4 15,1 5 1-15,-1 2 1 0,5 3-2 16,6-1 1-16,3 0-2 0,7 0 1 15,5-3-5-15,4-3 5 0,11-3 4 16,3-6 25-16,8-2 37 0,10-5 2 16,11-5-15-16,6-3-11 0,1-7-6 15,-9-2-10-15,-14-2 0 0,-11 2 0 16,-7-1-3-16,-2-1-14 0,-4-6-6 16,-1-2-3-16,-4-4-31 0,-2 0-17 15,-10 4-5-15,-5 0-2 0,-2 6-5 16,-5 2-44-16,-2 5-53 0,-5-2-113 15,3 4-3-15,6 3-130 0</inkml:trace>
  <inkml:trace contextRef="#ctx0" brushRef="#br1" timeOffset="-187876.83">29947 8319 31 0,'0'0'483'0,"0"0"-398"0,0 0 32 0,0 0-1 0,5-32-31 16,-5 24-7-16,0 0-6 0,0-2-8 15,-1 2-24-15,1 1-18 0,0-3 1 16,-3 1-2-16,3 1 13 0,-1-1 7 16,1 0 5-16,-2 1 3 0,1 0-3 15,0-1-15-15,0 2-4 0,-2-2-9 16,-1 2-9-16,-1 0-5 0,1 0 2 15,-1 1-5-15,-3-1 0 0,2 5-2 16,-2-2 1-16,0 4 0 0,0 0-2 16,0 6 0-16,0 3 2 0,-2 4-1 15,2 6 2-15,-2 3 11 0,-1 9 0 16,-5 9 2-16,2 14 4 0,-5 11-8 16,-2 5-5-16,5 0-2 0,2-4-3 15,5-6 4-15,1 1-2 0,0-4 7 16,2-1 1-16,1-6-5 0,-1-1 0 15,2-6-5-15,-2-4 3 0,0-10-3 16,2-8-7-16,2-7-44 0,0-2 25 16,1-1-39-16,1-4-30 0,0-1-64 15,0-6-163-15,0-1-118 0</inkml:trace>
  <inkml:trace contextRef="#ctx0" brushRef="#br1" timeOffset="-187684.06">29610 8684 1331 0,'0'0'84'0,"0"0"-23"0,33-33-5 16,-11 19-49-16,12-2-5 0,9-1 2 16,7 2-4-16,5 5-1 0,-2 2-7 15,-2 5-39-15,-5 2-37 0,3 1-39 16,-14 0-93-16,-7 0-158 0</inkml:trace>
  <inkml:trace contextRef="#ctx0" brushRef="#br1" timeOffset="-187300.99">30705 8320 928 0,'0'0'60'16,"0"0"30"-16,0 0-2 0,0 0-35 16,0 0 3-16,40 10-6 0,-23-2-8 15,5 3 8-15,-1 1 3 0,4 1-16 16,1 1-19-16,3 4-2 0,-2 0-3 16,1 1-10-16,-2 2-1 0,1-2 0 15,-2 2-2-15,-2-4-19 0,-2 0-22 16,-5-4-29-16,-1-2-21 0,0-1-88 15,-5-3-120-15,-1-4-128 0</inkml:trace>
  <inkml:trace contextRef="#ctx0" brushRef="#br1" timeOffset="-187028.13">31313 8335 1037 0,'0'0'138'0,"0"0"-91"0,0 0 34 16,0 0-59-16,0 0-15 0,0 0-7 16,0 0 0-16,-44-21 2 0,23 34 10 15,-4 5 15-15,-3 7 19 0,-9 11-3 16,-7 8-1-16,-2 13-15 0,-1 0-14 16,6-4-3-16,8-4-6 0,6-7-1 15,3 1-2-15,5-2-1 0,-1-2-7 16,7-4-29-16,0-6-19 0,7-7-11 15,3-4-44-15,1 1-104 0,2-1-139 16,0-2-270-16</inkml:trace>
  <inkml:trace contextRef="#ctx0" brushRef="#br1" timeOffset="-185844.26">28109 9597 289 0,'0'0'445'0,"12"-10"-380"0,-5 6 29 0,1-3 21 16,-1 2-53-16,-1-2-12 0,-2 1 18 16,-2 0-8-16,-2-2-20 0,-3 2-7 15,-5-1-13-15,-4 2-12 0,-3 0-5 16,-5 3 3-16,-4 1-1 0,-4 1-5 15,-6 1 0-15,1 5 4 0,2 0-4 16,3 3 0-16,3 2-1 0,1 0-1 16,3 3 1-16,5-1-13 0,3 1-12 15,6-1 18-15,5-1 1 0,2-3 1 16,5 2 2-16,6-3 4 0,3-4 4 16,4 0-4-16,3-3 8 0,4-1 10 31,1-4 2-31,1-2-1 0,1-4-3 15,-3 2-3-15,-1-5-3 0,-4 0 0 16,-2 1 3-16,-4-2 3 0,-6 1-2 16,-2 2 2-16,-2 1 5 0,-4-1-8 15,0 6-6-15,-4 1 4 0,-1 4-11 16,-1 0 4-16,1 8 0 0,0 6-1 16,1 5 6-16,1 13 2 0,3 14 3 15,1 15-1-15,6 7 0 0,1 0 2 16,1-5-10-16,1-7-4 0,-3 0 2 15,-1-2-3-15,-2-4 2 0,-4-4-1 16,0-5-1-16,-3-3 0 0,0-8 3 16,-3-8-2-16,0-4 0 0,-4-5 0 15,0 0-1-15,-7 1-13 0,-1-2 10 16,-1-4 2-16,0-4 1 0,-1-4 4 16,1-3-3-16,1-6-1 0,1-7 3 15,3-4-1-15,0-4 1 0,5-9-3 16,5-11 1-16,4-9 1 0,8-2 2 15,9 5-3-15,5 4 1 0,5 9 5 16,5 3 1-16,6 3-1 0,2 3-5 16,4 4 2-16,3 2-4 0,1 3-1 15,0 3-19-15,-2 1-48 0,-1 2-33 16,-4 5-35-16,-3-1-74 0,-3 2-86 16,-11 3-28-16</inkml:trace>
  <inkml:trace contextRef="#ctx0" brushRef="#br1" timeOffset="-185588.27">28580 9682 817 0,'0'0'72'0,"0"0"-24"0,6-6 25 0,-2 5-58 0,-3 1-7 0,1 3-8 15,-1 4 22-15,-1 3 18 0,0 5 18 16,-4 4 24-16,-1 5-22 0,0 1-21 16,-1 1-14-16,2-2-15 0,1 2-6 15,1-2-2-15,0 0-2 0,1-3-26 16,1-2-59 0,1 0-79-16,3-7-101 0,-2-3-152 0</inkml:trace>
  <inkml:trace contextRef="#ctx0" brushRef="#br1" timeOffset="-185428.24">28630 9543 1023 0,'0'0'299'0,"0"0"-277"0,-22-40 1 15,14 23-23-15,2 3-6 0,4 3-70 16,2-1-65-16,1 3-98 0,4 2-91 15,0 3-139-15</inkml:trace>
  <inkml:trace contextRef="#ctx0" brushRef="#br1" timeOffset="-185060.56">28823 9666 772 0,'0'0'86'0,"0"0"-32"15,0 0 15-15,0 0-56 0,0 0-4 16,0 0-9-16,0 0 0 0,0 0 0 16,29 8 2-16,-29 5 9 0,0 8 3 15,0 1 9-15,1 4 3 0,2 1-3 16,1 2-5-16,2 1-4 0,3-3 2 15,1 0 15-15,2-4 11 0,1 0 5 16,2-5 5-16,0-5-9 0,-2-4 1 16,0-4 5-16,-1-5-5 0,-2-1 12 15,0-7-9-15,0-3-20 0,-2-3-9 16,1-3-12-16,1-2-5 0,-2-4-1 16,0-3-16-16,1-2-24 0,0-1-24 15,0-3-24-15,3 4-6 0,-1-1-57 16,8-1-66-16,-5 6-65 0,2 6-166 0</inkml:trace>
  <inkml:trace contextRef="#ctx0" brushRef="#br1" timeOffset="-184134.55">29258 9720 593 0,'0'0'335'0,"0"0"-244"15,0 0 57-15,35 11-69 0,-22-8-52 16,2-2-3-16,0-1-11 0,1 1-8 16,0-1-5-16,0 0 11 0,0 0 23 15,-2 0 11-15,0-1-7 0,-3-2-14 16,-1 0 2-16,-1-1-1 0,-2-1-8 16,-1 0-3-16,-3 0-12 0,-1 1-1 15,-2-2-1-15,0 1-1 0,-2 0-3 16,-4 1 2-16,-1 1-1 0,-3 2-5 31,0 1 8-31,0 0-1 0,-2 3-4 16,0 2 3-16,-1 4 1 0,1 2 1 15,-1-1 1-15,0 4-1 0,1-1 0 16,0 2 2-16,4-1-1 0,2 0 0 16,3-2 5-16,2 0-5 0,1 2 3 15,0-3-3-15,3-1 0 0,1-1 1 16,-1-2 4-16,2 2 2 0,1-2-1 15,0 2 0-15,-1-1-1 0,1 1 3 16,-1 1-4-16,2-2-4 0,-3 3 4 16,1-2-2-16,-1-2 1 0,0-2 2 15,-1-1-4-15,2-2 7 0,0-2 2 16,0 0-1-16,0 0 1 0,2-2-1 16,-1-1 2-16,2-2-2 0,1-2-1 15,1 0-2-15,0-2 2 0,0-2-8 16,0-1 1-16,0-1-1 0,0-3 1 15,-1-1 1-15,0-2-1 0,2-3-1 16,-1 1 0-16,-1 0-1 0,4-1 0 16,-1 0-1-16,1 3 2 0,1 1-2 15,-1 2 0-15,1 2 1 0,-1 5 1 16,-1 1-1-16,-2 3-2 0,-2 2 1 16,-2 3 1-16,2 0-3 0,-5 3 0 15,0 9 2-15,-1 0-3 0,1 4 2 16,-3 4 2-16,0 0 0 0,0 4 0 15,0-2 1-15,-2 2-1 0,1 0 0 16,1-1 1-16,0-2-1 0,0-1-1 16,-2-3 1-16,1-2 0 0,1-5 1 15,-2-2-1-15,2-2 1 0,0-3-1 16,0-3 3-16,0 0 4 0,1-2 19 16,4-3-11-16,2-4-7 0,1-1-2 15,4-4-3-15,2-2-2 0,2-2-1 16,0-3 1-16,3-3 0 0,1 1-2 15,0-3 1-15,2 0-2 0,1 0 2 16,-3 5 0-16,2 1 0 0,-2 4 0 16,-2 3-2-16,-3 3 2 0,-2 4-1 15,-2 1 0-15,-4 3 1 0,-2 2 0 16,0 3-4-16,-1 4 2 0,-1 5 0 16,-2 3 1-16,-1 2 0 0,0 3 1 15,-1-1 0-15,-4 3 0 0,2-1 0 16,-1 0 0-16,3-1-1 0,-1 0 0 15,2-2-16-15,0-1-12 0,0-2-12 16,3 1-39-16,6-1-56 0,0-4-79 16,0-4-214-16</inkml:trace>
  <inkml:trace contextRef="#ctx0" brushRef="#br1" timeOffset="-183366.36">31163 9506 582 0,'0'-3'64'0,"0"-2"-6"0,0 0 65 0,-2 1-20 15,2 0-44-15,-1 0 4 0,1 1-8 32,0 3-10-32,0 0 8 0,0 0-25 15,5 2 0-15,1 4 10 0,4 5 11 16,5 3 1-16,6 3-2 0,3 4-5 16,7 8-10-16,12 9-11 0,4 6 2 15,4 2-10-15,-4-4-5 0,-14-9-7 16,-10-9 0-16,-6-8 1 0,0 2-2 15,2-1-2-15,3 2-14 0,-1 1-9 16,1-3-6-16,-3-1-21 0,-1-4-13 16,-3-3-28-16,1-1-71 0,-2-4-77 15,-6-2-111-15</inkml:trace>
  <inkml:trace contextRef="#ctx0" brushRef="#br1" timeOffset="-183028.69">31708 9560 1068 0,'0'0'168'0,"0"0"-141"0,0 0 33 16,-46 16-6-16,20-4-32 0,-12 8-7 15,-13 9 7-15,-12 10 1 0,-5 7-1 16,5 0 7-16,6-4 1 0,6-5-8 16,4-2 4-16,2-4-1 0,3 0-13 15,7-3-4-15,8-6-6 0,7-5 0 16,6-5-2-16,2 0-1 0,0-1-27 15,1 1-37-15,1-2-39 0,4 0-67 16,5-5-165-16,1-3-218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8-19T18:31:10.98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3725 3787 338 0,'0'0'105'0,"0"0"-67"0,-1-14-12 0,1 8 6 0,0 0-2 16,0 1-2-16,0-1 7 0,1 2 12 16,-1 1 3-16,0 2 3 0,2 1 1 15,-2 0-10-15,0 1-21 0,0 5 7 16,0 4 4-16,0 4-5 0,0 3 0 15,0 4-16-15,0 3-6 0,0 3 3 16,-2 7 0-16,2 10 2 0,-1 5-4 16,0 3-2-16,0-6-1 0,0-4-1 15,0-7-4-15,1-1 1 16,0-7-1-16,0-6-8 0,0-5-80 0,0 7-66 16,0-5-73-16,0 0-136 0</inkml:trace>
  <inkml:trace contextRef="#ctx0" brushRef="#br0" timeOffset="531.63">3504 3749 789 0,'0'0'18'0,"0"0"-12"0,0 0 44 0,0 0 40 0,0 0-49 16,19-39 0-16,-5 32 11 0,-1 0-7 16,4 0-7-16,5 5-11 0,2 1-6 15,3 1-7-15,7 7-6 0,9 6-2 16,8 8 1-16,4 5 6 0,-5 1-3 16,-8 4-3-16,-12-8-2 0,-7-2-1 31,-9-2-4-31,-3 1 1 0,0 3 1 15,-3 5-1-15,-2 2 0 0,-4 2 12 16,-6-1 25-16,-4 0-14 0,-7 2-7 16,-5-1-2-16,-5-3 1 0,-10 4-6 15,-8 3-5-15,-9 2 2 0,-3-1-1 16,6-5-4-16,2-5 0 0,7-2 0 16,0-2-2-16,3-3 0 0,2-2-4 15,5-4-44-15,8-5-21 0,8-3-30 16,-3-1-85-16,4-2-119 0,3-2-90 0</inkml:trace>
  <inkml:trace contextRef="#ctx0" brushRef="#br0" timeOffset="1265.32">4528 4155 213 0,'0'0'315'0,"0"0"-245"0,0 0 3 0,0 0 24 0,39-41-16 0,-29 32-22 16,-1-1-1-16,0-1 5 0,2-1-7 15,-1 0-3-15,-2 0-4 16,-1 0-7-16,0-2-17 0,-3 3-1 16,-3 2-12-16,-1 0 0 0,-6 3-10 15,-6 0-1-15,-2 4-1 0,-6 2-1 16,-5 1-1-16,-6 10-2 0,-8 7-16 15,-8 11-1-15,2 5-3 0,4 5 3 16,6-1 6-16,7 1 8 0,6 0 7 16,4 0-2-16,6-9 2 0,6-5-1 31,4-7 2-31,2-1-1 0,3 1 0 16,2 1 1-16,6 1 0 0,3-5 0 15,4-4 3-15,1-3-1 0,1-7 6 16,5-2 2-16,1-10-5 0,4-5-1 15,-1-5-2-15,0-4-2 0,-3-3 2 16,0-7-2-16,-1-6 0 0,-6 3-1 16,-3 5 0-16,-6 9 0 0,-2 5 0 15,-1 0 1-15,-2 0-2 0,-1 5 1 16,-3 4 0-16,-1 5 0 0,0 5-5 16,-3 3 2-16,-2 5 3 0,-4 5 0 15,1 3 1-15,0 1 4 0,-1 1-5 16,0 5 1-16,2-3 0 0,0 3 0 15,2-1 1-15,1-3 13 0,4 0 6 16,2 0-9-16,6-3-4 0,3 0-1 16,5-4 0-16,2-1-1 0,3-4-1 15,2-4 1-15,0-3-3 0,2-2 0 16,3-6-3-16,-1-2-2 0,0-2-34 16,-1-2-43-16,7-9-89 0,-6 2-126 15,-5 3-76-15</inkml:trace>
  <inkml:trace contextRef="#ctx0" brushRef="#br0" timeOffset="1699.04">5067 3639 539 0,'0'0'171'0,"0"0"-160"0,2-4 9 16,-1 4 24-16,0 3-37 0,0 5 9 16,-1 5 37-16,0 2 15 0,-1 7 4 15,-3 9-24-15,-2 10-10 0,1 8-1 16,-1 7-11-16,0-5 3 0,1-2 3 15,-1-8-4-15,3 1 4 0,0-2-2 16,0-1-7-16,0-3 6 0,1-8 2 16,-2-4 5-16,3-8-3 0,0-2-10 15,0 2-13-15,1 1-3 0,1 0-6 16,3-1 2-16,3-4 0 0,2-2-1 16,5-3 1-16,2-5 0 0,4-2-1 31,3-1-2-31,2-6-26 0,-1-1-20 15,2-3-17-15,-2-1-5 0,2-3-32 16,-2 1-47-16,1-10-65 0,-3 4-68 16</inkml:trace>
  <inkml:trace contextRef="#ctx0" brushRef="#br0" timeOffset="1907.19">4973 4111 1107 0,'0'0'68'0,"0"0"-34"0,0 0 26 16,0 0-42-16,0 0-7 0,0 0-1 15,52-7-4-15,-25-2-3 0,9-1 0 16,12-5 6-16,8 1 6 0,1 0-10 16,-3 2-4-16,-8 2-1 0,-9 2-48 15,-7 2-104-15,2 0-79 0,-10 2-81 16,-5 3-137-16</inkml:trace>
  <inkml:trace contextRef="#ctx0" brushRef="#br0" timeOffset="2435.07">5633 3995 598 0,'0'0'101'0,"0"0"-64"0,0 0 58 15,0 0-25-15,0 0-26 0,0 0 12 16,0 0-7-16,0 0 2 0,11 1-3 15,-11-3-5-15,0-1-11 0,-3-1-11 16,-1 1-4-16,-2-1-3 0,-3 0-13 16,-2 2 2-16,-2 2-3 0,-4 0 0 15,0 1 0-15,-3 3 0 0,0 1-1 16,0 2 1-16,-2 1 0 0,1 4-1 16,1 4 0-16,0 0 1 0,2 3 0 15,3 1 0-15,5 0-1 0,1 1 1 16,6-1 0-16,3 0 0 0,2 1 0 15,5-6 3-15,4 3-3 0,1-3 17 16,4-2 19-16,-1-3 9 0,4-3-9 16,2-2-14-16,-2-4-11 0,1-2-6 15,-1-5-1-15,0-6 0 0,-1-1-2 16,-1-5 4-16,-1-1-6 0,-3-3 3 16,-2-2-2-16,-1 3 0 0,-2 1-2 15,-3 6 2-15,-1 4-3 0,-3 6 3 16,-1 2-2-16,-1 2-2 0,-4 6-3 15,-2 5 6-15,-1 2-1 0,2 3 0 16,-1 0 1-16,4 1 3 0,1 0-3 16,2-2 11-16,0-1-2 0,5 0-1 31,4-3 7-31,2 0-1 0,2-2-1 16,4-5-4-16,4-1-4 0,1-1-5 15,5-2 2-15,2-2-2 0,1-2-2 16,2-1-13-16,4-1-17 0,5-1-27 15,-3 1-36-15,7-5-64 0,-12 2-209 16,-8 2-402-16</inkml:trace>
  <inkml:trace contextRef="#ctx0" brushRef="#br0" timeOffset="8342.15">7236 3839 132 0,'-1'2'108'0,"0"0"-76"0,0 1 3 16,-1 2 18-16,1-1-20 0,-2 2-1 0,2-3 6 0,-1 0 3 0,-1 0 0 31,2 0 13-31,-2-1 4 0,1 0-5 15,-1 2-4-15,1-1 1 0,-1 1-2 16,0-1-14-16,-1 0 2 0,3-1-4 16,-1 0-2-16,2-1 1 0,0-1 1 15,0 0 3-15,0 0 2 0,1-3 2 16,5-2-7-16,2-2-10 0,6-3-5 16,3-2 6-16,4-1 3 0,4-2-6 15,10-6-4-15,12-5-3 0,15-6 1 16,10-5-4-16,3-1-3 0,5-1-2 15,-1 0 20-15,8-4-12 16,7 0-6-16,5-4-1 0,7 2-3 16,3-3 7-16,3-1 1 0,3-3-2 15,-1 2-3-15,2 2 3 0,1-1 13 16,-1 3-5-16,-5 0 4 0,-1 1-5 16,-5 0-9-16,-3 2-2 0,-4 2 7 15,-8 2-7-15,-5 0 0 0,-5 4 0 16,-8 4-4-16,-1 0 4 0,-8 7-3 15,-5-2-2-15,-8 5-1 0,-3-1 0 16,-6 1-29-16,-3 1-25 0,-3 4-43 16,-4-2-41-16,-10 6-176 0,-3 1-99 15</inkml:trace>
  <inkml:trace contextRef="#ctx0" brushRef="#br0" timeOffset="9092.11">9908 2438 236 0,'0'-3'275'0,"0"1"-187"0,0 0 10 0,0-1 7 15,0 1-24-15,0-1-8 0,0 0-10 16,-1 0 0-16,0 0-2 15,-1 1-14-15,0-1 2 0,-1-1 2 0,1 2-6 16,1 1 0-16,1-1-2 0,0 1-2 16,0 0-9-16,0-1-15 0,6 0-13 15,1 1-3-15,5-1 1 0,7 2 2 16,5 0 1-16,3 0-3 0,10 0 2 16,8 2-2-16,8 4-2 0,1 1 1 31,-4 0 1-31,-5 0 0 15,-6-1-2-15,-2 0 1 0,-8-3 1 0,-8 3-2 16,-6-2 0-16,-3 0 2 0,0 3-1 16,-2 0 5-16,1 4-6 15,-9 0 2-15,-2 2 3 0,-11 5 17 16,-4-2 2-16,-5 5-3 0,-2 1-9 16,-4-1-3-16,0 3 0 0,1-2 5 15,0 0 2-15,1-1-1 0,2 0-3 16,1-2-2-16,2-1-7 0,4-1 4 15,0-2-4-15,5-2-2 0,2-2-2 16,2-1-3-16,0-2-25 0,5-2-25 16,1 1-36-16,7-2-69 0,1-1-144 15,1-3-230-15</inkml:trace>
  <inkml:trace contextRef="#ctx0" brushRef="#br0" timeOffset="12122.69">7381 4468 353 0,'0'0'82'0,"3"-4"-33"0,-3 3 11 0,2 1-18 15,-1-1-1-15,-1 0 8 0,1 1 5 16,-1-1 4-16,0 1-4 0,0-1-8 15,0 1 1-15,-1-2-8 16,-1 2 1-16,1-2 3 0,0 2-5 0,0 0-4 16,1-1-3-16,0 1-3 0,0 0-6 15,0 0-5-15,0 0-11 0,3 0 2 16,2 0 0-16,3 1 5 0,5 2 6 16,2 1-3-16,4 1-1 0,3 3-5 15,6 1-7-15,6 4 0 0,15 4 1 16,12 5-4-16,8 5 2 0,3 0 0 15,-1 2-1-15,-2 1 4 0,5 0 0 16,8 5-2-16,5 0 6 0,5 0 0 31,2 2 1-31,4 3 4 0,4 2-4 16,4 3 3-16,4 0 3 0,-1 2 18 16,3 2-13-16,-3 0 3 0,3 0 0 15,-2 2-9-15,-2-4-1 0,-5 0-5 16,-5 1-4-16,-4-4-5 0,-4-3 0 15,-6 0 0-15,-2-3 3 0,-7 2-3 16,-6-4 0-16,-9-1-2 0,-6 0-8 16,-4-2-6-16,-7-3-9 0,-2-2-19 15,-10-6-24-15,-8-4-30 0,4 2-113 16,-7-8-60-16,-2 0-123 0</inkml:trace>
  <inkml:trace contextRef="#ctx0" brushRef="#br0" timeOffset="12970.39">10241 5476 290 0,'0'0'142'0,"0"-4"-75"0,1 2 20 0,-1-2-5 0,1 3-17 15,-1-4 5-15,0 1 5 0,1-2-20 16,-1 1-12-16,1-2-1 0,-1 1 0 16,0 1-6-16,0-1 6 0,0 1-2 15,-1-2 7-15,0 2-3 0,1 0-4 32,-1 1-4-32,0-2-5 0,-1 2-1 15,2 0-2-15,-1 2-5 0,0 0-6 16,0-1-7-16,1 3-5 0,0 0-1 15,0 0-4-15,0 0-1 0,0 5-4 16,1 2 2-16,1 2 2 0,4 5 1 16,0 0-1-16,2 0 0 0,3 4 1 15,4 0 0-15,0 2 2 0,4 2 1 16,0-1-2-16,-1 2 3 0,4-1 5 16,-1 0 6-16,1-2 4 0,1-1-2 15,1 2-3-15,-1-2-8 0,-4 1-1 16,1-5-1-16,-4-1-4 0,-1-1 1 15,-4-3 0-15,0 1-1 0,-4-4 2 16,-1 2-1-16,-3-2 0 0,-3-2 3 16,0 1 2-16,-4-2 1 0,-5 3 4 15,-6 3-2-15,-3-2-5 0,-6 0 0 16,-4 1 1-16,-9 2 2 0,-9 3 7 16,-4 1-1-16,-3-2-1 0,6-1 0 15,7-1-3-15,5-4-4 0,3 3-1 16,5-3 0-16,4-3-2 0,5 1 3 15,2-3-5-15,-2 2 0 0,-1-1 1 16,0 2-2-16,3-2-4 0,6 1-29 16,1-1-22-16,5 2-54 0,4-4-58 15,0 3-154-15,2-4-227 0</inkml:trace>
  <inkml:trace contextRef="#ctx0" brushRef="#br0" timeOffset="19891.59">11881 2157 420 0,'0'-3'74'0,"-1"1"-32"0,0-2 24 0,-1 2 6 16,1-3-21-16,-1 2 1 0,-1-3 14 15,1 1-5-15,0 1-7 0,-2-1-4 16,0 0-15-16,-4 2-7 0,0-2-13 31,-2 3-5-31,-3 1-6 0,-3 1-4 16,0 2 1-16,-5 4-1 0,-2 8 0 15,0 1 1-15,-3 3 1 0,1 6 1 16,0 2 0-16,-2 9 2 0,3 8 0 16,6 7-1-16,3-1-1 0,8-5 0 15,7-10 2-15,1-12 10 0,5-3 11 16,5-4-4-16,3 4 2 0,7-1 2 16,4 0-7-16,5-5 4 0,5-5 5 15,6-8-5-15,3-7-4 0,-3-7-2 16,-10-3-3-16,-10-1-9 0,-7-1 2 15,-1-11 2-15,1-13 1 0,-2-16-9 16,-8 0 0-16,-4 12-1 0,-4 15-1 16,-1 14-5-16,-3 3 5 15,-5-2-3-15,-2 1-2 0,-5 1 3 0,-2 2 1 16,-3 7-8-16,1 3-3 0,1 3-26 16,3 0-49-16,2 7-86 0,5 0-172 15,5 0-225-15</inkml:trace>
  <inkml:trace contextRef="#ctx0" brushRef="#br0" timeOffset="20835.87">12225 2278 224 0,'0'0'42'0,"0"0"-21"0,3-5 5 0,0 3-1 16,0 0-4-16,0-1 5 0,0 1 11 16,2-3-2-16,-3 1 17 0,1 0 18 15,0-3 10-15,-1 2-6 0,2 1 14 16,0-1-20-16,0-2-24 0,1 0-13 16,0 0-3-16,-1 0 13 0,0 0 0 15,0 1-2-15,0 2 4 0,-1 0-9 16,-2 1-8-16,2 1 0 0,-3 2-1 15,0 0-9-15,0 0-8 0,0 2-8 16,0 1 8-16,0 4 3 0,0 0 8 16,-3 4 1-16,0 2-2 0,1 2-1 15,-1 2-1-15,0 2-2 0,1-1 1 16,1 3 3-16,-1-2 3 0,2 4-5 16,0-1 3-16,-1-1-5 0,1 1 3 15,0-1 3-15,0-2-4 0,0 1-4 16,0-4-2-16,0 2-2 0,0-3-1 15,0-1 0-15,0 3-5 0,0-4 1 16,0 0-1-16,0 0-1 0,0-1 2 16,0-2-2-16,0 0-1 0,0-2 4 15,2 0-3-15,-1-2-1 0,1 0 5 16,1-4 3-16,-1 1 0 0,1 0 5 16,1-2-1-16,1-1-3 0,2 2 2 15,0-2-5-15,3 0 2 0,1-4 4 16,1-2-5-16,1-1 2 0,3-4-3 15,0 1-3-15,2-2-2 0,0-3 2 16,-2-1 0-16,-1-3-3 0,-4 1 1 16,-1 0-1-16,-3 0-3 0,-6 1 2 15,-1 2-4-15,-8 2-4 0,-2 1 4 16,-7 5 3-16,-2 0-2 0,-5 3 4 16,-3 2 0-16,-1 2 0 0,1 0-1 15,2 4-4-15,0 2-9 0,3 1-18 16,4 0-8-16,1 1-21 0,4-1-24 15,5 1-31-15,4-1-62 0,8 2-37 16,4-1-50 0,4-4-37-16</inkml:trace>
  <inkml:trace contextRef="#ctx0" brushRef="#br0" timeOffset="21315.81">12933 2363 613 0,'0'0'73'0,"-16"-8"-66"0,4 4 11 0,-6-1-9 0,-2 3-3 15,-2 1-4-15,-5 1 4 0,-1 0 6 16,1 5 8-16,0 0 12 0,3 4 7 16,2-1-23-16,2 0 2 0,3 3 4 15,4-2 4-15,4 2 5 0,5-1-3 16,4-1-3-16,3 1-6 0,5 0 8 16,6-2-5-16,2 2 0 0,4-3-4 15,4-2-2-15,0 0-8 0,3 1 2 16,3-4-6-16,-3 2 1 0,2-3 2 15,-3 1-1-15,-1 2-1 0,-3-1 5 16,-5 2 9-16,1 1 2 0,-6-3 0 16,-3 3 4-16,0 0 1 0,-6 1 8 15,-3 0-5-15,0 1-17 0,-3-1-4 16,-10-1 9-16,-1 1 11 0,-8-2-5 16,-11 2-9-16,-9-4-8 0,-11 2-4 15,-2-3 1-15,5-1-3 0,5 1 0 16,7-2-10-16,8 0-43 0,6 0-14 15,8 0-19-15,4-2-51 0,-2-1-15 16,4-3-75-16,4 0-112 0</inkml:trace>
  <inkml:trace contextRef="#ctx0" brushRef="#br0" timeOffset="21811.82">13080 2470 612 0,'0'0'114'0,"0"0"-40"0,0 0 35 0,0 0-62 16,0 0-25-16,15-11-1 0,-8 8 22 15,2 1 10-15,0-1-1 0,2 0-4 16,3 0-6-16,-2-1-10 0,4 2-4 15,-1-3-9-15,0-1-6 0,-2 1 0 16,1-2 0-16,-4-2 2 0,1 0 3 16,-2 0-7-16,-2-2-7 0,-1 2 2 15,-4-3-6-15,-2 1-3 0,0 2-3 16,-2 0 5-16,-6 2-4 0,-6 0 5 31,-2 5 2-31,-1 0-1 0,-1 2-1 16,-4 5 5-16,1 4-1 0,1 2-3 15,0 4 0-15,0 2 1 0,1 3 0 16,0 2 7-16,2 1 7 0,3 1 9 16,3 0-1-16,2-1-6 0,4-1-5 15,5-2-3-15,0 1-4 0,4-5-3 16,6 3 0-16,2-7 2 0,4 0-1 16,2-5 1-16,6-2-3 0,-1-4 5 15,4-1-5-15,-2-1-2 0,4-6 0 16,1-2-33-16,0-3-40 0,-3-3-18 15,6-7-76-15,-5 2-143 0,-6 3-83 16</inkml:trace>
  <inkml:trace contextRef="#ctx0" brushRef="#br0" timeOffset="22227.38">13376 2435 5 0,'0'0'654'0,"0"0"-571"0,0 0 27 0,22-36-26 0,-14 24-41 16,1 1-17-16,1-2-4 0,1 1-6 16,0 2-6-16,0 1 21 0,-3 3 27 15,2 3-12-15,0 3-20 0,0 5-18 16,1 6-7-16,-2 3 5 0,1 3-6 15,-5 4 1-15,4 1-1 0,-3 0 4 16,-1 2-4-16,0-2-1 0,-2 0-2 16,-1-2-4-16,-2-2-13 0,0 0-7 15,-2-4-14-15,-4-2 12 0,1-4-9 16,-2-3 23-16,0-3 15 0,2-2 7 16,0-2 2-16,2-7 26 0,0 0 22 15,1-5-10-15,2-4-11 0,2 1 10 16,3 0 13-16,3 1 14 0,6 0-15 15,1 1-36-15,6-1-15 0,3 0-7 16,2 2-4-16,3 0-13 0,1 0-21 16,-3 2-30-16,11-7-56 0,-5 2-95 15,-9 2-215-15</inkml:trace>
  <inkml:trace contextRef="#ctx0" brushRef="#br0" timeOffset="22755.34">13891 2398 465 0,'0'0'107'0,"0"0"-25"0,0 0 16 0,0 0-37 0,11-21-22 0,-11 17 9 16,2 2 10-16,0 2-18 0,0 2-33 16,-2 3-5-16,3 6 4 0,-3 2 7 15,2 4 3-15,1 1 12 0,-1 4-9 16,4 0 3-16,-1 0 4 0,4 0 3 16,-1-3 12-16,2-1 12 0,2-2 5 15,1-2-1-15,-1-4 7 0,3-3 3 16,-1-3-11-16,2-4-10 0,-2-4 1 15,2-4-13-15,-2-6-15 0,0-2-6 16,0-4-5-16,0-6-6 0,-1-10-2 16,0-7-3-16,1 4-21 0,-6 5-14 15,3 9 2-15,-6 7-13 0,3 2-20 16,0 1-23-16,0 3-41 0,6 5-94 16,-3 1-99-16,3 4-68 0</inkml:trace>
  <inkml:trace contextRef="#ctx0" brushRef="#br0" timeOffset="23347.77">14442 2432 426 0,'0'0'281'16,"0"0"-166"-16,0 0 19 0,0 0-30 15,0 0-39-15,30-41-7 0,-25 33-8 32,-2 1-14-32,0-2-1 0,-1 2-2 15,0 2 1-15,-2-1-4 0,0 2-14 16,0 2-16-16,-2 0-6 0,-4 2 0 16,-1 0 3-16,-4 3 2 0,-6 5 0 15,-1 4 2-15,1 2 0 0,-5 4-1 16,6 2-2-16,-3 1 2 0,2 2 1 15,4-1 0-15,-1-1-1 0,3 1 0 16,0-2 2-16,3 1-2 0,0-5-1 16,5 1 1-16,-2-3 1 0,5-4 0 15,0-2 0-15,0-2 1 0,2-2-2 16,4-2 4-16,0-1 16 0,-1-1 14 16,3 0-11-16,2-6-1 0,2-1 3 15,-1-3-11-15,4-4-6 0,0-5-3 16,1-1-3-16,0 0-2 0,1 0 0 15,-1 4 0-15,-2 0 1 0,-1 3-1 16,-2 2 0-16,0 1-1 0,-3 2 0 16,-3 2 1-16,-1 3-4 0,-2 2 1 15,0 1-4-15,-2 2-15 0,0 5 9 16,-1 3 13-16,0 4 0 0,-2 0 0 16,3 4 1-16,0-2 1 0,0-3-2 15,0 2 4-15,3-2-4 0,3-1 1 16,-1-2 3-16,1 0-1 0,0-5-3 15,2-1 8-15,5-2-7 0,-4-2 5 16,3-1-6-16,2-4-16 0,2-2-25 16,-2-2-21-16,2 0-44 0,1-12-60 15,-6 3-71-15,0 2-168 0</inkml:trace>
  <inkml:trace contextRef="#ctx0" brushRef="#br0" timeOffset="23811.6">14791 2015 700 0,'0'0'178'0,"0"0"-119"0,11-3 21 0,-6 3-54 0,-3 0-25 0,1 1-1 0,0 6 0 15,2 0 13-15,-2 5 21 0,-1 1 21 16,1 4 12-16,1 4-18 0,-2 3-17 31,1 4-9-31,-3 1-7 0,0 2-11 16,-3 4 5-16,-3 6-2 0,-2-5-4 15,3-4 2-15,-3-5 3 0,3-6 13 16,-2 5 17-16,2 2-2 0,0-4-8 16,0-1-2-16,4-2-8 0,-1-5-2 15,2 0 0-15,0-4-1 0,2 0-1 16,4-4 2-16,2-3 5 0,6-2 3 16,2-3-7-16,3 0-9 0,1-6-7 15,4 2 0-15,1-4-2 0,1-2-1 16,2 1-30-16,-1-3-15 0,-2-1-25 15,-2 3-22-15,0-8-10 0,-7 2-99 16,-5 3-222-16</inkml:trace>
  <inkml:trace contextRef="#ctx0" brushRef="#br0" timeOffset="24163.53">14823 2432 907 0,'0'0'134'0,"0"0"-60"16,0 0 13-16,0 0-59 0,39-13-24 15,-26 3 5-15,0-1 0 0,4 0 4 16,2 0 30-16,-2-2 3 0,5 1-18 16,-1 2-20-16,-2-1-4 0,3 3 3 15,-4 1-7-15,-1 2 0 0,0 1 0 16,-3 0 0-16,-1 3 0 0,0 1-2 15,-2 0 2-15,-3 2-1 0,-2 3-3 16,-3 2-5-16,-1 1 1 0,-2 4 5 16,-2 1 3-16,-1 3 4 0,0 3 6 15,-3 3 1-15,3-1-2 0,1 1-7 16,-1 0 1-16,3-2 0 0,0 0-1 16,3-2-2-16,-1-2-1 0,1-3-32 15,3-3-66-15,0-4-106 0,2-4-129 16,-5-2-211-16</inkml:trace>
  <inkml:trace contextRef="#ctx0" brushRef="#br0" timeOffset="24323.7">15166 2306 1214 0,'0'0'130'16,"0"0"6"-16,0 0-14 0,0 0-105 0,0 0-15 15,-2-35-2-15,2 31-1 0,2 0-17 31,-2-1-19-31,0 0-2 0,3 2-17 16,-3-3-43-16,0 3-111 0,0-1-217 16</inkml:trace>
  <inkml:trace contextRef="#ctx0" brushRef="#br0" timeOffset="25203.73">15385 2376 469 0,'0'0'202'0,"0"0"-145"0,0 0 10 16,0 0-9-16,0 0-18 0,0 0-6 15,0 0-5-15,23-25 9 0,-16 22 20 16,-5-2 6-16,1 3 3 0,0-2-24 16,-3 2-5-16,0 2-11 0,0 0-27 15,-3 2-1-15,-2 5 1 0,-4 1 0 16,1 4 3-16,-3 2 2 0,0 3-4 15,3 1 1-15,0 2 1 0,5 1 2 16,1-1 6-16,2-3 1 0,2 2-2 16,4-3 20-16,-1 0 12 0,1-3-3 15,1-4-3-15,-1-2-9 0,0-5-9 16,-1-2-8-16,-2 0-5 0,-1-7 1 16,-1 0-6-16,-1-4-6 0,-1 0-2 15,-4-2-44-15,0-1-40 0,-1 0-13 16,0 0-38-16,1 2 65 0,0 0 34 15,2 2 8-15,3-3 25 0,0 5 11 16,0 0 13-16,5-2 40 0,4 1 13 16,4 2 6-16,0-1-5 0,2 0-18 15,3 0-5-15,1 1-18 0,1 0-7 16,-4 1-4-16,1 0 4 0,-2 0-6 16,2 1 0-16,-4 1-6 0,2 4-4 15,-5 0-3-15,-2 0 0 0,1 7-1 16,-4-1-6-16,0 4 4 0,-1 1 0 15,0 1 3-15,-3 2 5 0,1 3 2 32,-2-2 5-32,0 4-1 0,-3-2 4 15,1 1-4-15,0-4-6 0,1 0-3 16,-2-6 0-16,1 0-2 0,0-3 3 16,1-3-1-16,1-1 2 0,0-1 2 15,0 0 5-15,0-4 40 0,1-2-27 16,3-5-15-16,2-2-2 0,2-1-1 15,3-1 3-15,2-2 0 0,4-2-9 16,2-1 0-16,0 0-1 0,3 2-1 16,-3 0-2-16,0 4 2 0,-1 1 1 15,-1 3-1-15,-4 2 1 0,-1 1 1 16,-4 4-1-16,0 2-1 0,-3 1-3 16,1 6-1-16,-3 3 1 0,0 3 1 15,-3 3 2-15,0 4 2 0,0 1 0 16,0 2-2-16,-3-1 1 0,0 1 0 15,1 0-4-15,2 0-13 0,-4 0-26 16,4-3-15-16,0 0-48 0,0 5-44 16,4-6-98-16,1-6-249 0</inkml:trace>
  <inkml:trace contextRef="#ctx0" brushRef="#br0" timeOffset="25939.64">16226 2428 545 0,'3'-2'184'0,"-1"-4"-104"0,3 0 36 0,-2 1-65 0,0-2-23 0,1 3 12 16,1-1-5-16,-3 1 10 0,-1-1 28 0,1-1 2 0,0 1-17 16,-1 1-20-16,1-2-9 0,-2 2-10 15,1 0-8-15,1-2 2 0,-2 1 4 16,3-1-2-16,-3 0-1 0,0 0-3 16,0 1-1-16,0 1-5 0,0 1-5 15,-5 1-2-15,-1-1-3 0,-2 2 3 16,-6 1-3-16,1 4 4 0,-7 4 0 15,-2 2-1-15,1 4 2 0,-3 4 0 16,1 1-1-16,1 2-1 0,4 2-2 16,3 0-3-16,0 0 4 0,7 1 2 15,-1-2 2-15,6-1-1 0,1 0 2 16,2-5 0-16,0 1-1 0,3-4 2 31,2-4 0-31,1-3 3 0,2-5 3 16,0-1 4-16,2-5 3 0,2-3 0 15,1-5-2-15,-1-2-4 0,3-2-3 16,0-4-7-16,0 0 1 0,0-2 0 16,0 1-1-16,-1 1 0 0,-3 0 1 15,0 4-1-15,0 0 0 0,-1 4 0 16,-2 2 0-16,-2 0-4 0,-2 4-3 16,1 2 1-16,-5 3-2 0,0 2-7 15,-3 1 2-15,-3 6 9 0,0 3 3 16,-1 3 1-16,-4 3 0 0,3 0 0 15,0 2 0-15,4 1 1 0,0-1 0 16,-1-1 3-16,2 0 1 0,3-3-3 16,0-1-1-16,0-2 1 0,0-1 1 15,3-1-2-15,2-2 3 16,5 0 4-16,2-1 1 0,3-1 4 0,5-2-5 16,-2 1 0-16,5-2-4 0,3-2-4 15,-3 0 0-15,3 0 0 0,1-5-20 16,-4 1-54-16,-1-6-21 0,-1-1-38 15,1-15-79-15,-5 4-105 0,-6-3-155 16</inkml:trace>
  <inkml:trace contextRef="#ctx0" brushRef="#br0" timeOffset="26147.71">16558 2167 1079 0,'0'0'166'0,"0"0"-27"0,0 0-44 0,24-30-47 16,-17 24-26-16,-5 2-20 0,1 3 2 15,-1 1-4-15,-1 6-5 0,-1 8 5 16,4 3 1-16,-3 8 10 0,2 10-6 16,-3 8-3-16,0 6 2 0,0 3-1 15,-3-7-3-15,0-6 0 0,1-9 0 16,1-8 2-16,-1-5-2 0,2 0 0 16,0 3-5-16,0 0-50 0,0 8-55 15,0-8-80-15,0-3-221 0</inkml:trace>
  <inkml:trace contextRef="#ctx0" brushRef="#br0" timeOffset="27096.38">11599 5267 667 0,'0'0'100'0,"0"0"1"0,0 0 30 0,0-18-46 15,0 17-6-15,0-2-14 0,0 3-21 16,0 0-32-16,0 3-12 0,2 4 0 16,0 8 6-16,-2 1 21 0,0 15 10 15,0 7-4-15,0 11-7 0,-4 6-1 16,1-4-6-16,0-4-7 0,0-5-6 15,1-3-4-15,2-2 1 0,0-2-2 16,0-7-1-16,0-6-1 0,0-4-22 16,1-3-24-16,0-1-16 0,5 2-65 15,-2-1-99-15,-1-5-147 0</inkml:trace>
  <inkml:trace contextRef="#ctx0" brushRef="#br0" timeOffset="27435.45">11532 5248 802 0,'0'0'130'0,"0"0"-33"16,0 0 19 0,0 0-45-16,0 0-22 0,26-41-9 15,-11 32 8-15,4-3-10 0,4 3-1 16,4-4-3-16,1 2-6 0,2 0-6 16,2 0-7-16,-1 3-11 0,1 1-1 15,0 0-3-15,-2 5 0 0,-2-2-18 16,-2 4-18-16,-5 0-8 0,-1 0-23 15,-4 5-15-15,-2 1-46 0,-4 3-48 16,-3 8-78-16,-4-3 7 0</inkml:trace>
  <inkml:trace contextRef="#ctx0" brushRef="#br0" timeOffset="27627.62">11649 5549 568 0,'0'0'398'0,"0"0"-306"15,0 0 9-15,0 0-42 0,0 0-42 16,39 16 11-16,-20-19-8 0,5-3 2 16,2-1 6-16,0-1-1 0,0 2-7 15,2-1-6-15,-2 0-10 0,0 1-4 16,-2 0 0-16,-2 3-29 0,-2 1-62 16,4 2-135-16,-6 0-90 0,-5 0-52 0</inkml:trace>
  <inkml:trace contextRef="#ctx0" brushRef="#br0" timeOffset="27851.69">11554 5885 578 0,'0'0'475'0,"0"0"-383"0,0 0 16 15,0 0-41-15,34 19-38 0,-12-19 12 16,11-4 5-16,8-2 17 0,10 0-13 15,1 0-21-15,-4 2-22 0,-5-2-5 16,-5 5 0-16,-2-2-2 0,1 1-26 16,-1-1-56-16,1-2-54 0,-8 1-208 15,-8-1-187-15</inkml:trace>
  <inkml:trace contextRef="#ctx0" brushRef="#br0" timeOffset="28139.59">12331 5509 139 0,'0'0'676'15,"0"0"-557"-15,0 0-45 0,43 2-5 16,-26 7-34-16,4 0 8 0,-1 7-1 16,1 3-2-16,2 2-15 0,0 5-7 15,2-1-4-15,-4 3 0 0,4 1-1 16,-3-4-11-16,0 3 2 0,-3-3-4 16,0-3-30-16,-3-2-94 0,-6 1-70 15,-5-5-108-15,-3-6-207 0</inkml:trace>
  <inkml:trace contextRef="#ctx0" brushRef="#br0" timeOffset="28379.65">12590 5505 899 0,'0'0'120'0,"0"0"-72"16,0 0 30-16,0 0-56 15,-36 10-21-15,18 3 17 0,-5 2 30 0,-5 5-15 16,-7 6 8-16,-8 6-5 0,-4 8-10 16,-2 2-11-16,5-3-4 0,13-9-5 15,9-7-6-15,5-4 0 0,2-4-5 16,0 4-57-16,-6 4-84 0,4-1-150 16,5-8-213-16</inkml:trace>
  <inkml:trace contextRef="#ctx0" brushRef="#br0" timeOffset="28779.63">12927 5528 964 0,'0'0'167'15,"0"0"-62"-15,0 0-7 0,0 0-61 16,0 0-31-16,0 0-5 0,-2 14-1 16,-1 7 20-16,-2 8 22 0,1 11 18 15,-1 9-25-15,-2 2-9 0,2-1-6 16,2-4-7-16,-2-4-5 0,2-2-4 16,-1-1 0-16,1-3-4 0,0-5 2 15,-2-8-2-15,2-8-49 0,2-1-80 16,-3 6-49-16,-2-5-163 0,3-2-136 0</inkml:trace>
  <inkml:trace contextRef="#ctx0" brushRef="#br0" timeOffset="29147.76">12853 5522 591 0,'0'0'365'0,"0"0"-238"15,28-33 8-15,-11 19-61 0,0 3-39 16,3-1-4-16,0 1-7 0,-2 2-11 16,1 2-2-16,0 4 6 0,-3-1 6 15,-2 4 0-15,0 0-1 0,-2 5 9 16,-2 0-10-16,-2 3-6 0,-2 2-6 15,-3 3-7-15,-3 1 6 0,-1 1 0 16,-7 3 2-16,0 0-2 0,-6 1 0 16,-4 1-4-16,-1-4 0 0,-3 1-4 15,0-3 4-15,-3-1-4 0,0-2 0 16,1-3-2-16,-1 2-55 0,1-3-29 16,2-4-28-16,0 1-69 0,6-3-135 15,6 0-120-15</inkml:trace>
  <inkml:trace contextRef="#ctx0" brushRef="#br0" timeOffset="29675.65">13278 5634 323 0,'0'0'454'0,"0"0"-321"15,0 0-13-15,0 0-37 0,0 0-46 16,36-21-18-16,-24 19-3 0,0-2 11 16,0 2 16-16,1 0 3 0,0-2-9 15,1-2-3-15,2 2-8 0,-1-3 3 16,0 1 1-16,0 0-7 0,0-3 0 15,-1-2-4-15,-5 2-12 0,1-1 1 16,-5 0-2-16,-3-3-6 0,-2 1-6 16,-5 0 0-16,-4 0 2 0,-3 1-4 15,-2 2-7-15,-6 2 0 0,-2 4 0 16,-1 2 6-16,-2 1-4 0,-1 7 13 16,2 4 1-16,1 3-1 0,1 5-2 15,1 4 1-15,2 1-1 0,4 2 1 16,2 1 0-16,5 1 1 0,3-1 1 15,5-4 5-15,0 2 15 0,7-7-1 16,4-2-6-16,4-4 0 0,3-6 1 16,2-1 5-16,4-5-6 0,-2 0-5 15,4-3-7-15,2-3 1 0,-1-2-3 16,-1 0 0-16,0-2-2 0,-1 2-8 16,-4-3-5-16,1 1-18 0,-6-1-11 15,1 1-15-15,-6-1-9 0,0 3-35 16,-5-1-83-16,-1-3-73 0,-3 3-35 15,1 2-218-15</inkml:trace>
  <inkml:trace contextRef="#ctx0" brushRef="#br0" timeOffset="30173.03">13647 5553 824 0,'0'0'141'0,"0"0"-43"0,0 0 5 0,18-32-67 0,-10 24-31 0,3-2-1 16,0 0 1-16,1 3-4 0,0-1 4 15,0 3 9-15,1 0 16 0,-1 3-2 32,0 2-13-32,-1 0-2 0,1 1-11 15,-2 6-1-15,-1 3-1 0,-1 4-3 16,0 3 2-16,-5 3 1 0,-1 2-1 16,-2 0 2-16,0 2 0 0,-5-2-1 15,0-1 2-15,-1-3-2 0,-4 0 0 16,1-3-28-16,-3-2-23 0,-1-5 14 15,0 0 11-15,-3-3 19 0,5-5 7 16,-1 0 8-16,4-4 0 0,0-3 32 0,4-3 8 16,3-2-3-16,1-4-14 0,1 0-12 15,6-3-5-15,1-1 4 0,3 3 0 16,3-1 10-16,5 2-6 0,2 1-14 16,4 0-2-16,2 3-6 0,0-1 0 15,1 1-6-15,-1 2-65 0,1 0-41 16,-1 2-52-16,6 0-78 0,-5 0-69 15</inkml:trace>
  <inkml:trace contextRef="#ctx0" brushRef="#br0" timeOffset="30447.62">14144 5464 32 0,'0'0'767'0,"0"0"-681"0,0 0-11 15,0 0 24-15,0 0-63 0,0 0-12 16,10-12 12-16,-10 10-1 0,0 2 5 16,0 0 7-16,0 0-10 0,-1 2-17 15,-2 5-7-15,0 1 23 0,0 4 15 16,1 3-9-16,-1 3-18 0,3 1-8 16,-2 0-7-16,2 3-3 0,0-1-5 15,2 2 2-15,-1-3-1 0,1 0 0 16,0-1-2-16,1-2 2 0,0-2-2 15,0-4-3-15,0-3-91 0,2-8-80 32,0-2-187-32,1-5-480 0</inkml:trace>
  <inkml:trace contextRef="#ctx0" brushRef="#br0" timeOffset="30575.38">14174 5298 699 0,'0'0'562'0,"0"0"-502"16,0 0-14-16,0 0-46 0,3-39-5 16,0 25-166-16,3 3-194 0,-3 1-435 0</inkml:trace>
  <inkml:trace contextRef="#ctx0" brushRef="#br0" timeOffset="31583.46">14319 5610 642 0,'0'0'186'16,"0"0"-58"-16,0 0 4 0,14-34-74 16,-1 21-30-16,3 0 5 0,2-1-8 15,3 2-13-15,-2 2 8 0,3-1-3 16,-3 1-9-16,-5 3-5 0,2 0-1 16,-5 3-1-16,-1 2-1 0,-2 2 0 15,-2 1-3-15,0 5 0 0,-3 3 0 16,-1 4 3-16,-1 3-1 0,-1 4 1 15,0 1 1-15,-3 4 0 0,0 0 1 16,0 0-2-16,-2 0 2 0,-2-3-2 16,3-1 1-16,0-5-1 0,2-2 2 15,-1-3-2-15,1-5 2 0,-1-3 1 32,3-3-1-32,0 0 14 0,0-5 21 15,0-4-16-15,3-6 1 0,-1-3-5 16,6-2-11-16,2-4 0 0,2-3-6 15,2-2 1-15,5 0-1 0,0 1 1 16,2 1 0-16,2 3 0 0,-1 4-1 16,-1 2 0-16,1 4 0 0,-5 1-1 15,-4 5 0-15,1 2 1 0,-4 4 0 16,-1 2-3-16,-2 0-2 0,0 7 1 16,-2 2 2-16,-3 7 2 0,1 2 0 15,-3 2 1-15,0 4 1 0,0 1 0 16,-2-1 2-16,1 2-2 0,-1-1-2 15,-1-3 0-15,1-1 2 0,-1-4-2 16,-1-3 0-16,2-3 2 0,0-4 1 16,1-5 1-16,1 1-2 0,0-3 14 15,1 0 34-15,3-5-8 0,3-4-34 16,1-4-6-16,2-4 1 0,2 0-1 16,-1-4 1-16,2 0-2 0,3-2 0 15,0 1 1-15,3 1 0 0,1-1 3 16,-2 2-2-16,2 2 1 0,-1-1 1 15,-2 2-4-15,2 0 1 0,-1 2-2 16,-3 2 0-16,0 1 0 0,0 2 0 16,-3 2-1-16,2 2 0 0,-3 0-1 15,-3 4 0-15,1 2-2 0,-1 1 2 16,-2 6 0-16,-2 3-3 0,-1 3 2 16,-3 5 3-16,0 4 0 0,-2 3 0 15,-4 7 2-15,1 8-2 16,-3 4 0-16,1-4 0 0,2-7 0 15,3-11 1-15,2-5-1 0,-3 3-3 0,3 1-26 16,0 0-24-16,0-2-22 0,0-6-36 16,3-5-92-16,2-5-140 0,-2-3-247 0</inkml:trace>
  <inkml:trace contextRef="#ctx0" brushRef="#br0" timeOffset="32431.4">15292 5503 733 0,'0'0'141'0,"0"-7"-58"0,3 4 49 0,2-2-80 0,3 1-41 16,0-1 6-16,3 2 16 0,2 0 1 16,2 1 29-16,0-1-14 0,0 2-8 15,3-1-11-15,-3 1-15 0,0-3-5 31,2 3 0-31,-4-2-3 0,1-1-1 16,-3 1-4-16,-1-1 4 0,-1-2 0 16,-1 3-5-16,-2-4 2 0,-1 1-1 15,-2-1 1-15,-1 0-2 0,-2 0-1 16,0 0 0-16,-5 0-1 0,0 1 1 16,-3 1-4-16,-4 2 4 0,-1 3-1 15,-1 0 0-15,0 0 0 0,-2 6-1 16,0 2 1-16,-1 4 0 0,-1 4-1 15,1 2 2-15,4 0 1 0,-2 3-1 16,7 0 0-16,1 1-1 0,4 0 1 16,1 1 3-16,2 0-3 0,5-2 0 15,0-1 6-15,3-3-2 0,3 2 7 16,0-7 2-16,0-1-2 0,2-5-6 16,-2-1 4-16,1-4 1 0,-1-2 11 15,1-5 7-15,0-3-3 0,1-3-8 16,-3-1-9-16,2-1-7 0,1-3 2 15,1-2-3-15,-3-2 1 0,2 0-1 16,1-1 0-16,0 2 0 0,0-1-1 16,-1 5 0-16,-1 0-1 0,1 2 2 15,-3 3-3-15,0 0 0 0,-2 4-1 16,-1 2-9-16,-4 2-3 0,2 2-6 16,-5 1-3-16,3 4 6 0,-2 3 8 15,1 2 4-15,-2 3 1 0,3 3 1 16,-3 1 0-16,0 4 4 0,0 2 1 15,0-1 0-15,0 4 0 0,0-2 0 16,0 0 2-16,-2-2-3 0,1 1 1 16,1-1 0-16,0-1 0 0,0-1 2 15,3-5-2-15,-1-3 0 0,1-5 3 16,2-3-3-16,1-3 1 0,2 0 5 16,3-8-2-16,0-3-3 0,1-3 0 15,1-4 0-15,3-4-1 0,0 1 1 16,-1-3-1-16,3-1 0 0,1 0 0 15,-1 0 0-15,2 0 0 0,-1 1-10 16,0 2-12-16,-2 2-8 0,-2 4 17 16,0 3 8-16,-2 3 2 0,-2 3-1 15,-3 3 1-15,-2 3 1 0,-1 1 0 16,-3 2-4-16,1 6 0 0,0 4 3 16,0 1-5-16,0 3-42 0,-1 0-15 15,-1 2 4-15,-1 0 8 0,0 2-1 16,0 1-21-16,0-1-19 0,2 11-52 15,-2-9-40-15,3-1-76 0</inkml:trace>
  <inkml:trace contextRef="#ctx0" brushRef="#br0" timeOffset="32847.62">16193 5042 996 0,'6'-6'55'0,"-1"1"-34"0,1-2 79 0,0 4-62 0,-1 3-38 16,-5 6-3-16,0 5-4 0,-5 4 7 15,-2 7 1-15,-3 10 1 0,-3 11-1 16,-4 11-1-16,-3 7 4 0,5-1 5 16,-2-6 8-16,4-9-2 0,5-2 13 15,-1-3 5-15,4-3 1 0,2-3 9 16,0-7 2-16,3-7-3 0,0-6-6 16,0-1 1-16,5-1-7 0,1 0-9 15,3 1-6-15,4-4-7 0,1-2-1 16,7-2-1-16,1 0-3 0,3-4-2 15,2-1 1-15,1-1-2 0,1-4-11 16,0 0-30-16,-3 0-17 0,0-2-27 16,-3-4-32-16,-1-7-43 0,-6 2-202 15,-6-1-369-15</inkml:trace>
  <inkml:trace contextRef="#ctx0" brushRef="#br0" timeOffset="33023.5">16109 5491 1275 0,'0'0'116'16,"0"0"-47"-16,0 0 7 0,38 2-64 0,-21-2-7 15,1 0-2-15,2-3-3 0,2-1-9 16,0-2-14-16,1 0-20 0,0 2-1 16,3-3-39-16,5-1-58 0,-7 1-84 15,-2 2-169-15</inkml:trace>
  <inkml:trace contextRef="#ctx0" brushRef="#br0" timeOffset="33631.41">16586 5500 424 0,'0'0'353'0,"0"0"-205"0,0 0-28 15,0 0-30-15,0 0-51 0,35-14-12 16,-32 7 16-16,0 1-14 0,-1-2-1 16,-2 2-5-16,0-3-13 0,-2 3-5 15,-4-1 2-15,-2 1-7 0,0 0 0 16,-5 5 0-16,-2 0-4 0,-1 1 4 16,-3 5 0-16,-3 3-4 0,3 1 0 15,0 4 1-15,0 0 0 0,3 2 3 16,-2 4 0-16,0-1 0 0,2 3 0 15,0 2 0-15,4-1 2 0,2 0 4 16,4-1-3-16,1 0 5 0,5-4-1 16,0-3 3-16,3 0 4 0,4-5 4 15,2 0 2-15,2-7 0 0,2-2 2 16,2 0-3-16,0-8-5 0,2 0 2 16,-1-5 2-16,3-1-5 0,-1-4-7 15,0-1-4-15,-3-4-1 0,2-1-1 16,0 0 0-16,-4-1-1 0,-2 4 1 15,-2 3 1-15,-1 3-1 0,-3 5-1 16,-2 4 1-16,-3 1-3 0,0 3-1 16,0 2 1-16,0 0-1 0,-4 0-1 15,-1 3 5-15,-2 3-2 0,1 1 2 16,0 4 0-16,3-3 1 0,-1 4 3 16,1-2 4-16,3 0 3 0,0-1-5 15,0 0 1-15,0-2-2 0,5 1-1 16,0-2 2-16,7 0 1 0,0-1 1 15,3-1 3-15,1 0-2 0,6-3-2 16,-3 0-6-16,3-1 2 0,2-1-2 16,1-1-1-16,-2-2 0 15,0 0-2-15,1-1-28 0,-2-1-24 0,-5 0-19 16,2-2-15-16,-3-1-12 0,1-10-53 16,-4 4-140-16,-2-2-168 0</inkml:trace>
  <inkml:trace contextRef="#ctx0" brushRef="#br0" timeOffset="33855.06">16983 5122 1023 0,'0'0'174'0,"0"0"-79"0,0 0-10 0,0 0-63 0,4-4-20 0,-4 14 0 0,0 5-1 16,-4 5 12-16,-4 6 13 0,-3 9 9 15,0 11 12-15,-5 9-5 0,3 2-8 31,1-3-11-31,2-8-6 0,7-7-8 16,-2-1-8-16,1-4 1 0,2-2 1 16,1-9-3-16,1-4-19 0,0-2-33 15,-2 2-30-15,2 3-51 0,-2-2-118 16,2-8-320-16</inkml:trace>
  <inkml:trace contextRef="#ctx0" brushRef="#br0" timeOffset="36575.12">17670 1681 634 0,'0'0'54'0,"0"0"-12"0,0 0 55 16,0 0-5-16,-2-4-31 0,-1 5-33 15,-6 9-4-15,1 7 0 0,-5 11 13 32,-12 21 0-32,-5 18 24 0,-6 10 8 15,-2 4-4-15,3-5-6 0,4-5 9 16,-1-2-7-16,0-2 3 0,2-1-24 16,2-3-7-16,-2-6-10 0,6-3-8 15,2-6-6-15,0-5-7 0,6-4-1 16,0-4-1-16,5-8 2 0,2-3-2 15,1-8-3-15,2-1-15 0,-1 2-18 16,-2-1-16-16,1 0-44 0,-2 2-42 16,4-7-117-16,-2-2-139 0</inkml:trace>
  <inkml:trace contextRef="#ctx0" brushRef="#br0" timeOffset="37631.49">18128 2309 470 0,'3'-5'92'0,"4"0"-28"0,-1-1 46 0,2 0-6 0,1 0-36 15,-2 2-5-15,-1 0-4 0,1 3-16 16,-1 0-8-16,0 1-11 0,-3 2-13 15,1 5-6-15,-3 3-1 0,2 6 10 16,-3 5 11-16,0 3-12 0,0 6 6 16,0-2-8-16,-3 2 0 0,1-2 1 15,-1-3-2-15,0 0 5 0,3-5-3 16,-2-2-3-16,2-3-1 0,0-4-2 16,0-3-3-16,0-1-2 0,1-2 2 15,0-5 1-15,1 0 8 0,1-1 39 16,0-7 4-16,2-4-19 0,1-2-19 15,3-6-10-15,1 0 0 0,3-1 2 16,3-3-3-16,0-1-2 0,2 1-1 16,1-1-1-16,0 2-2 0,3 2 0 15,-3 1 0-15,0 2 0 0,-2 1 0 16,1 4-1-16,-2 3 0 0,-2 1-1 16,-1 4 1-16,-1 3-2 0,-2 2 1 15,-1 2-2-15,-1 4-3 0,-3 4-2 16,-2 4 7-16,2 4 2 0,-5 0 8 15,0 2 3-15,0 0-7 0,0 1 0 16,-2 0-3-16,-2-1 0 0,1 1 0 16,-1-3-2-16,1 0-6 0,1 0-42 15,-1-2-19-15,-2-2-9 0,4-1-37 16,-2 1-86-16,3-4-60 0,0-3-69 16</inkml:trace>
  <inkml:trace contextRef="#ctx0" brushRef="#br0" timeOffset="38095.48">18850 2360 663 0,'0'0'72'0,"0"0"23"0,0 0 34 0,2-25-53 0,-2 18-35 16,0 1-2-16,-3 1-11 0,-2 2-8 15,-1 3 2-15,-2 0-3 0,-1 2-8 16,-3 8-4-16,-2 2 3 0,1 5 2 15,-4 4 2-15,3 1-6 0,-2 3-2 16,5 0 9-16,3 1 1 0,2-4 9 16,1 1 6-16,5-3-2 0,6-2-5 15,2-2-1-15,7-2 12 0,5-6-9 16,4-2-13-16,3-6 0 0,3 0-3 16,1-6 15-16,-1-3-1 0,-3-4-2 15,-1-1-1-15,-5-6-5 0,-6 2-5 16,-3-5-11-16,-7-2-4 0,-3 0-18 15,-4 0-17-15,-6 2 4 0,-6 5-7 16,-4 5-12-16,-4 0-29 0,-4 5-32 16,-8 1-112-16,6 3-41 0,4 2-18 15</inkml:trace>
  <inkml:trace contextRef="#ctx0" brushRef="#br0" timeOffset="38686.42">19024 2326 745 0,'0'0'112'0,"0"0"-54"0,0 0-8 0,0 0-39 0,41-33-10 16,-33 26 20-16,2 1 5 0,-2 4 4 16,-2 0 0-16,1 2-7 0,1 4-3 15,-3 6-9-15,0 4 1 0,0 5 5 16,0 2-3-16,-2 4-5 0,-1-1-7 16,-1 2-2-16,-1-2-1 0,0 1 1 15,0-4 4-15,0-1-1 0,0-4 0 16,0-2-3-16,0-2 1 0,0-4 2 15,0-3-1-15,0-3-2 0,0-2 11 32,0 0 17-32,4-7 35 0,-2-1-32 15,3-5-9-15,1-1-4 0,-1-7-10 16,2 0-5-16,2-5-2 0,1-2 1 16,1-2 1-16,4 1-2 0,1-2-1 15,2 3 0-15,4 1 0 0,-2 3 1 16,1 6-1-16,0 2-3 0,-2 3-1 15,-1 4 4-15,-3 4-4 0,0 2 3 16,-4 2 1-16,1 1-4 0,-5 7 2 16,1 2-3-16,0 6 1 0,-1 4 2 15,-2 2 0-15,-3 2 2 0,1 3 4 16,1 1-1-16,-1-3 0 0,0 2-3 16,0-1 3-16,0-2-2 0,1-2 0 15,-2-1 0-15,1-4-1 0,-1 0 0 16,0-3-30-16,-1-2-55 15,2-2-59-15,-2 3-52 0,-1-3-61 0,1-4-50 16</inkml:trace>
  <inkml:trace contextRef="#ctx0" brushRef="#br0" timeOffset="39519.29">19838 2443 833 0,'-1'0'154'0,"1"0"-77"0,0 0 48 0,1 0-28 16,6 0-50-16,5 0-6 0,4-2 3 16,6 1-10-16,4-1-4 0,2-1-7 15,8 0-14-15,7 1-6 0,5-1-3 16,0 1-3-16,-4 0-37 0,-4 0-44 16,-6 0-106-16,-10-1-135 0,-2-1-131 15</inkml:trace>
  <inkml:trace contextRef="#ctx0" brushRef="#br0" timeOffset="40143.35">20972 2435 688 0,'0'0'151'0,"0"0"-118"0,0 0 27 15,0 0 10-15,0 0-35 0,44-2 2 16,-22-3 26-16,4-2 2 0,2-1-5 16,8-5-9-16,5-3-11 0,6-3-13 15,-2-1-7-15,-8 3-6 0,-13 3-3 16,-7 2-6-16,-5 1-3 0,1-2 2 15,-2-2-4-15,-1-2 0 0,-7 5-7 16,-3 1-12-16,-8 2-1 0,-6 1 10 16,-6 4 0-16,-6 3 6 0,-10 1 4 15,-8 8 1-15,-12 11 0 0,-2 5 0 16,3 4 0-16,7 2-1 0,8 1 5 16,4-1-5-16,8 1 2 0,8-7-1 15,6-6 1-15,3 0-1 0,1 2 0 16,3 3 4-16,1 2 2 0,6-2 1 15,5-2 7-15,7-1 5 0,5-4 7 16,3 1 1-16,6-6-7 0,8 2-1 16,7-7-5-16,11-4-7 0,-1-2-3 15,-1-4-2-15,-7-6 0 0,-4 0-3 16,-5 0-13-16,-5 1-40 0,-7 0-21 16,-6 1 1-16,7-5-70 0,-4 2-97 15,0-1-176-15</inkml:trace>
  <inkml:trace contextRef="#ctx0" brushRef="#br0" timeOffset="40399.19">21483 2359 934 0,'0'0'108'0,"0"0"-30"0,0 0 50 0,0 0-73 15,0 0-35-15,20-10-14 0,-3 14-2 16,3 5 15-16,7 2 8 0,9 7-4 16,10 5 5-16,8 7-10 0,2 2-9 15,-6-5-4-15,-5-2-4 0,-9-5-1 16,-7-2-4-16,-8-4-42 0,-4-6-10 16,-4 3-14-16,3-3-93 0,-1 2-75 15,-1 0-98-15</inkml:trace>
  <inkml:trace contextRef="#ctx0" brushRef="#br0" timeOffset="40639.5">21876 2337 982 0,'0'0'44'15,"0"0"11"-15,-41-7 35 0,18 9-64 16,-4 5-15-16,-1 3 9 0,-9 6 5 16,-6 6 12-16,-5 5 0 0,2 1-2 15,9-2-13-15,11-6-8 0,9-6-6 16,3 0-6-16,-3 2-1 0,-1 3-1 16,0 2-46-16,-1 3-82 0,6-4-115 15,4-6-181-15</inkml:trace>
  <inkml:trace contextRef="#ctx0" brushRef="#br0" timeOffset="41087.42">22118 2356 613 0,'0'0'326'0,"0"0"-305"0,0 0 39 0,0 0-4 15,0 0-56-15,0 3-5 0,-1 12 5 16,-1 9 21-16,1 10 21 0,-3 11 17 16,0 11-2-16,-1 5-21 0,-1-4-14 15,2-4-6-15,0-7-6 0,1 2-5 16,0-6-4-16,-1 1 3 0,1-3-4 15,1-4 0-15,0-7-14 0,2-8-63 16,0 3-63-16,3-9-97 0,-1-4-129 16</inkml:trace>
  <inkml:trace contextRef="#ctx0" brushRef="#br0" timeOffset="41471.26">22114 2332 852 0,'0'0'268'16,"0"0"-207"-16,18-36 61 0,-7 23-49 15,2 2-49-15,3-1-20 0,0 4 0 16,1 1 1-16,3 3-1 0,-2 1 2 16,1 2 5-16,-1 1 1 0,2 0 2 15,-1 1-2-15,-1 5-1 0,-1 5-7 16,-2 1 0-16,0 2 2 0,-4 4-6 16,0 2 0-16,-6 2 0 0,-4 0 1 15,-1 2 0-15,-6 1 3 0,-6-2 2 16,-2-2-4-16,-4 0 1 0,-3-3 1 15,-1-4-3-15,-6-3 0 0,-1-3-1 16,1-3-25-16,-4 0-18 0,2-4-6 16,-2 1-13-16,4-2-44 0,1 0-52 15,-1-4-68-15,9 0-73 0</inkml:trace>
  <inkml:trace contextRef="#ctx0" brushRef="#br0" timeOffset="41966.38">22485 2423 905 0,'0'0'212'16,"0"0"-170"-16,0 0 28 0,0 0-40 15,47-19-23-15,-32 15-1 0,4 2 7 16,0-3 2-16,1-1 11 0,0 1 15 15,0-1-2-15,-1-1-12 0,-2 1-9 16,-1-1-6-16,-2 0-10 0,-3-1 1 16,-3 1 1-16,-4-2-4 0,-4 0-15 15,-3 0-3-15,-5 0-2 0,-7-2-1 16,-2 4-2-16,-4-1-3 16,-4 2 4-16,0 0 10 15,0 4-2-15,-2-1-11 0,-1 3-6 0,0 0 12 0,-1 3 17 16,1 4 2-16,0 2 1 0,2 3-1 15,3 1 1-15,2 2 0 0,2 1 1 16,7 2 4-16,3-2 5 0,1 3-1 16,6 0 1-16,2 0 3 0,0 1-1 31,7-2 0-31,1-1 5 0,3-2 3 16,3-1-4-16,2-2 1 0,3-3-4 15,2-2 2-15,3-1-7 0,0 0-1 16,3-3-4-16,0 0 6 0,2-3 13 15,-1 0-8-15,2-5-5 0,-3 1-5 16,0-1-5-16,-1-1 0 0,-4 0-29 16,-2-3-43-16,-5 0-45 0,1-8-60 15,-6 4-178-15,-2 0-171 0</inkml:trace>
  <inkml:trace contextRef="#ctx0" brushRef="#br0" timeOffset="42495.16">22859 2380 477 0,'0'0'441'0,"0"0"-382"0,0 0 62 0,0 0-57 16,34-27-57-16,-21 20-2 0,0 0 3 15,1 0 2-15,1-1 17 0,2 1 12 16,-1 3-7-16,3-3-6 0,-3 2-9 16,1 2-10-16,-3 0-2 0,0 3-4 15,-1 0-1-15,-2 6-1 0,-1 2-2 16,-2 4-1-16,-2 1 1 0,1 2 1 15,-3 5 2-15,-1-2 2 0,-2 2-2 16,-1 0 0-16,0 1 0 0,-4-3-2 16,-4-2-1-16,0 0-3 0,-1-4-3 15,-2-2-8-15,-3-2 6 0,2-3 8 16,-1-1 3-16,2-3 4 0,2-1 2 16,0 0 23-16,3-2 2 0,2-3-4 15,1-1 4-15,3-2-4 0,0-4-3 16,4-3-8-16,3 1-7 0,3-4 0 15,3 0 10-15,3 3-3 0,4-3-9 32,2 3-3-32,2 0-4 0,-1 1 0 15,3 0 0-15,0 1-27 0,-1 0-64 16,2 2-4-16,7-3-42 0,-6 2-128 16,-3 4-112-16</inkml:trace>
  <inkml:trace contextRef="#ctx0" brushRef="#br0" timeOffset="42751.31">23424 2358 945 0,'0'0'133'0,"0"0"-70"0,0 0-10 0,0 0-44 0,0 0-8 15,0 0 1-15,1 2-2 0,-1-2 1 16,0 3-1-16,1 3 24 0,-1 2 18 15,0 3 3-15,0 4-1 0,-2 2-15 16,-3 1-13-16,1 0-6 0,-2 2-5 16,1-1-2-16,1-2-2 0,0 1 1 15,2-3-1-15,0-1-1 0,2-1-1 16,0-3-47-16,5-3-70 0,-1-3-146 16,4-4-242-16</inkml:trace>
  <inkml:trace contextRef="#ctx0" brushRef="#br0" timeOffset="42895.45">23513 2185 1289 0,'0'0'82'16,"0"0"-69"-16,0 0-5 0,0 0-8 16,-7-43-104-16,5 33-110 0,0 2-218 15</inkml:trace>
  <inkml:trace contextRef="#ctx0" brushRef="#br0" timeOffset="43934.3">23627 2449 754 0,'0'0'189'0,"0"0"-121"0,0 0 77 0,0 0-72 0,19-35-39 16,-8 23 0-16,4 1-2 0,0-2 7 16,4 0-2-16,-1 3-9 0,2-2-9 15,-1 2-6-15,-3 3-5 0,-1 1-6 16,-3 2 1-16,-3 3-3 0,0 1-3 16,-2 4-3-16,-2 4-7 0,-2 4 7 15,-2 4 6-15,-1 3 1 0,0 2 2 16,-4 3 0-16,-1-2 2 0,-2 1-2 15,0 0 1-15,-1-3-3 0,3-2 2 16,-1-4-2-16,2-1 0 0,0-5-1 16,1-1 0-16,3-3 2 0,-1-2 1 15,1-2 1-15,0 0 27 0,4-4 17 16,2-3-33-16,2-3-7 0,3-1-1 16,3-2-1-16,3-1-2 0,1-2-3 15,0 0 0-15,2-3-1 0,0 2 0 16,0-2 1-16,0 2-1 0,0 1 1 15,-1 0-2-15,0 5 3 0,-3 0-4 16,-2 3 2-16,-1 1-2 0,-1 1 1 16,-4 3 0-16,-2 3-3 0,-2 1-1 15,0 7-1-15,-3 2 1 0,-1 3 5 16,0 4 0-16,0 1 1 0,0 3 0 16,-1-2 0-16,-1 1 0 0,2-2-1 15,-1-1 0-15,0-2 1 0,1-2 2 16,0-4-2-16,0-2 2 0,0-1-3 15,0-4 3-15,0 1 0 0,0-3 0 16,2 0 22-16,1-1 8 0,3-3-16 16,3-3-9-16,0-2-6 0,4-2-2 15,-1-3 1-15,3-1-1 0,2-4 0 16,1-2 0-16,0 0 0 0,3-1-1 16,2 0-1-16,-3 2-3 0,1 1-1 15,-1 2 5-15,-3 3 1 0,0 0-1 16,-3 3-1-1,-2 4 1-15,-2 2 1 0,-2 2-2 0,-3 2 1 0,0 1-3 32,-1 1-2-32,-2 6 1 0,1 2 3 15,-2 5 1-15,-1 4 0 0,0 4 1 16,0 0 0-16,-1 4 0 0,-1-1 1 16,1 0-1-16,0 3-1 0,1-5 1 15,0 2 0-15,0-3-1 0,0-1-9 16,0-3-41-16,1-3-29 0,2-3-36 15,0-4-67-15,0-5-123 0,2-3-141 16</inkml:trace>
  <inkml:trace contextRef="#ctx0" brushRef="#br0" timeOffset="44767.04">24667 2466 871 0,'0'0'175'0,"9"-7"-132"0,1 2 57 0,1 0-62 0,1 2-16 0,3-1 9 15,1 1-2-15,0-1 11 0,2 1 13 16,0-2 2-16,0 1-10 0,-2-2-17 16,1 1-12-16,0-2-7 0,-1 0-9 15,-2-2 3-15,1 1-1 0,-3-2 1 16,-1 2-1-16,-1-2 0 0,-2 1-2 15,-3 0 0-15,-1-1-1 0,-3 1-3 16,-1 1 4-16,-1 1-2 0,-5 1-5 16,-2 1 4-16,-5 1-1 0,0 1 3 15,-4 3 1-15,0 2 0 0,-1 6 0 16,0 0-3-16,-1 5 1 0,2 1-4 16,-1 1-13-16,2 2 9 0,2 3 8 15,4-1 1-15,1 2 1 0,5 0 0 16,2 1 0-16,2 1 2 0,1-2 1 15,4 0 1-15,3-1 3 0,1-2 2 16,2-4-6-16,1-1 2 0,0-5-3 16,0-1 2-16,2-2 0 0,-2-5 4 15,1 0 9-15,0-4-7 0,1-2 0 16,0-1-9-16,1-2 1 0,-1-4 0 16,0-2 1-16,2-2-3 0,-2-3 2 15,3 0-2-15,-2-4-3 0,1 2-1 16,-1-1 0-16,1 3-1 0,-2 1 1 15,0 3-4-15,-1 2-6 0,-1 1 0 16,0 3 4-16,-2-1-13 0,1 6-4 31,-4 1 11-31,0 4 7 0,-1 0 3 16,0 5 0-16,-3 4-1 0,0 4 2 16,-1 2 0-16,-2 3 4 0,0 0 1 15,-1 3 0-15,-1-1 2 0,0 0 0 16,1 2-1-16,0-1 0 0,0-2 4 15,1-2 8-15,0 1-2 0,2-3-1 16,1-5-2-16,0-3-2 0,0 0-1 16,0-4 2-16,2-3 8 0,0 0 14 15,4-5-11-15,1-1-5 0,1-2-8 16,2-4-4-16,-1-1 3 0,2-4-3 16,1-3-1-16,2-2-2 0,-1-3-1 15,2-2-9-15,1 0 4 0,1 1 5 16,0 0-1-16,-3 5 0 0,1 3-1 15,-2 2-4-15,-2 2 1 0,1 4-9 16,-1 2 4-16,-4 3 4 0,0 3 2 16,-2 2 5-16,-3 5-5 0,-1 4 2 15,-1 4 2-15,-1 3-1 0,-2 0-21 16,0 3-37-16,-2 2 7 0,-2 0-18 16,0 0-12-16,0-1-16 0,-3 4-51 15,3-4-42-15,-1-5-32 0</inkml:trace>
  <inkml:trace contextRef="#ctx0" brushRef="#br0" timeOffset="45183.36">25687 1848 913 0,'4'-3'61'0,"-1"2"-15"0,-2 1 22 0,-1 1-68 0,0 7-16 16,-1 7 15-16,-2 6 1 0,-2 5 1 16,-2 14-1-16,-1 10 2 0,-4 12 3 15,1 3 8-15,-2-4 7 0,3-8 2 16,2-6 12-16,1-2 16 0,2-2 23 15,3-4-12-15,2 0-11 0,0-7-4 16,0-5-12-16,3-7-5 0,2-6-8 16,0-2 0-16,1-1-2 0,1 1-3 15,4 1-4-15,0-6-1 0,3-1-1 32,3-3-3-32,2-3-2 0,-1 0-3 15,2-2-1-15,-2-3-1 0,2-3-2 16,1 0-37-16,-2-4-32 0,0-1-40 15,2-11-53-15,-4 3-121 0,-4 0-169 16</inkml:trace>
  <inkml:trace contextRef="#ctx0" brushRef="#br0" timeOffset="45359.18">25618 2322 1252 0,'0'0'175'0,"0"0"-109"0,0 0 29 15,39 0-85-15,-20-1-7 0,-1 0 0 16,4-2-3-16,-1 0 0 0,1-4-10 16,1 1-14-16,1-2-12 0,-2 0-51 15,6-3-55-15,-5 2-135 0,-1 1-253 16</inkml:trace>
  <inkml:trace contextRef="#ctx0" brushRef="#br0" timeOffset="46063.24">26176 2380 517 0,'0'0'255'0,"0"0"-158"0,0 0 49 16,0 0-74-16,33-2-30 0,-26 1 1 16,-1-5-4-16,1 0-12 0,-3 1-2 15,0-4 6-15,-2 1-5 0,-2-1 3 16,0-2-11-16,-4 2-18 0,-4-1-4 15,-2 2 4-15,-4 0-4 0,-2 5 2 16,-1 3 0-16,-3 2 0 0,0 7-1 16,-3 5 0-16,1 4-5 0,-1 0 1 15,4 3-7-15,0 2 1 0,4-1 5 16,3 0 6-16,4 0 2 0,2-2 0 16,4-5 0-16,2 1 2 0,0-4 10 15,3-3 5-15,4-2 6 0,1-4-3 31,2-2-7-31,3-1 3 0,1-2-9 16,2-4 0-16,0-1 15 0,1-3-5 16,2-1 2-16,-2-3-5 0,0 1-6 15,-1-3-5-15,-1-1-2 0,-1 1-1 16,-3-1-2-16,-1 2 2 0,-4 2-2 16,-2 1 0-16,-3 5 0 0,-1 0-2 15,0 1-1-15,-1 4 4 0,-1 0-4 16,-1 2-1-16,-2 0 1 0,1 5 5 15,0 1 11-15,-1 2 3 0,2 3 0 16,1-3 5-16,0 1 2 0,1 0 12 16,1-1-8-16,0 1-6 0,4-2-1 15,3 0-8-15,3 0-2 0,2 1 3 16,3-2-1-16,2 0-3 0,4 0 0 16,1-3-5-16,-2-1-1 0,2-1 0 15,-1-1-1-15,-2 0-21 0,1-4-21 16,-2-4-20-16,-2 1-27 0,-1-6-13 15,0-11-89-15,-5 2-159 0,1-2-73 16</inkml:trace>
  <inkml:trace contextRef="#ctx0" brushRef="#br0" timeOffset="46303.24">26650 1933 1197 0,'0'0'60'0,"0"0"-23"0,0 0 40 0,0 0-66 0,4-13-11 16,-5 15-7-16,-4 8 7 0,-1 7 2 16,-3 14 13-16,-3 14 9 0,1 13 0 15,-2 5-4-15,2 0-6 0,3-7-3 16,2-7-1-16,3 1-2 0,1-2 2 16,0-5 1-16,2 0-3 0,0-4 0 15,0-3-6-15,0-7-2 0,0-6 0 16,0-5-50-16,1 3-64 0,0 0-146 15,1-1-223-15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8-19T18:38:16.359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4514 11926 341 0,'0'0'105'0,"0"-10"-44"0,1 6 3 0,0-1 6 0,0-1-15 0,0 1 0 15,-1 1 7-15,0-1-1 0,1 4-12 16,-1-1 3-16,1 2-16 0,0 1-15 16,0 5-10-16,0 3 16 0,0 6 10 15,-1 6 5-15,0 5-2 0,0 9-7 16,-3 10-10-16,0 10 2 0,-1 1-6 15,-1-5-6 1,2-4-1-16,-2-7-4 0,1-2 0 0,2-2-8 0,-2-3 1 16,1-5-1-16,-1-7-2 0,3-2-30 15,-3-5-9-15,1 2-32 0,-2 0-79 16,3 0 14-16,-3-4-17 0,1-2-85 16,2-8-241-16</inkml:trace>
  <inkml:trace contextRef="#ctx0" brushRef="#br0" timeOffset="415.74">4270 11838 837 0,'0'0'20'0,"0"0"33"0,0 0 45 16,0 0-8-16,4-34-42 0,5 30-14 15,3 0-3-15,4 4-2 0,3 1-4 16,2 6-2-16,7 5 1 0,6 8-5 16,11 9 2-16,8 9 7 0,7 7 10 15,-2-1-16-15,-6 0-6 0,-4-3-10 16,-6-1-2-16,-3 3-3 0,-6-3 2 15,-5 1 14-15,-7-2 1 0,-5 1 5 16,-5-4-2-16,-9 1-3 0,-2-7-8 16,-7-6-7-16,-2-4 3 0,-5-2-4 15,-7 4-1-15,-12 3 1 0,-13 7-2 16,-14-2 0-16,-6-2-18 0,4-4-11 16,6-8-8-16,6-1-7 0,9-8-22 15,5 0-12-15,9-1-31 0,10-3-58 16,5-2-13-16,3 1-91 0,5-2-77 0</inkml:trace>
  <inkml:trace contextRef="#ctx0" brushRef="#br0" timeOffset="1089.33">5362 12314 498 0,'0'0'99'0,"0"0"-55"0,0 0 37 0,0 0 18 0,30-35-43 16,-24 28-5-16,0-1 12 0,1 1-3 31,-2 0-2-31,-1 0 7 0,-2 1 0 16,0-1-11-16,-2 1-11 0,0 0-13 15,-2-2-4-15,-2 2-11 0,-2-1-6 16,-5 1-3-16,-1 1-6 0,-5 2 1 16,-1 3-1-16,-5 2 0 0,-2 4-5 15,-1 5 4-15,0 6-3 0,-2 3 3 16,2 5-1-16,1 1 2 0,2 3 0 15,5 0 0-15,2 0 0 0,7-1 1 16,4 0-1-16,4-2 0 0,1-5 1 16,6 0-1-16,2-5 4 0,4 2-2 15,1-3-1-15,0-4 0 0,2-2 1 16,0-4 0-16,2-3-1 0,-1-2 3 16,1-6-1-16,0-4 7 0,-1-4-2 15,1-1-4-15,-2-5-1 0,1-2-3 16,-2-1 1-16,-3-1 0 0,2 0-1 15,-4 1-1-15,-1 2 0 0,0 2-1 16,-3 5 2-16,-1 5 0 0,-1 4-1 16,-2 2 1-16,-1 3-2 0,0 2-7 15,-2 4 5-15,-1 4 4 0,0 3 1 16,0 3 4-16,0 2 5 0,-2 2-3 16,3-2-1-16,2 1 6 0,0 0-2 15,2-2 2-15,5 0 2 0,1-3-1 16,3 0 0-16,3-4-5 0,1-1 1 15,4-2-8-15,1-2 3 0,-2-5-4 16,2-2-8-16,0-5-29 0,1-3-9 16,0-1-23-16,0-2-25 0,8-10-76 15,-5 3-111-15,-3 1-140 0</inkml:trace>
  <inkml:trace contextRef="#ctx0" brushRef="#br0" timeOffset="1473.67">5941 11829 805 0,'0'0'63'0,"0"0"14"0,0 0 45 0,9-35-61 0,-7 30-41 16,-1 4 0-16,-1 2 1 0,-2 9-10 15,-3 6 8-15,-1 5 41 0,-4 12-7 16,-2 12-12-16,0 11-4 0,0 6-10 31,3-4-5-31,1-4-11 0,4-5 1 16,-1-4 9-16,-1 0 8 0,3-5-1 16,0-1-4-16,2-8-2 0,1-6-3 15,0-7-7-15,1-2 1 0,2 1 1 16,1 3 0-16,3-2-4 0,2-4-9 15,1-5 2-15,3-2-3 0,0-5 1 16,3-2-1-16,1-2 0 0,1-5-13 16,1-1-8-16,1-2-6 0,0 1-11 15,-2-3-28-15,1 0-7 0,-3-1-27 16,3-9-42-16,-5 5-100 0,-3 1-126 0</inkml:trace>
  <inkml:trace contextRef="#ctx0" brushRef="#br0" timeOffset="1681.63">5827 12300 1018 0,'0'0'170'0,"0"0"-42"0,0 0-28 16,0 0-68-16,0 0-2 0,34-3-5 16,-5-1-18-16,12-2-7 0,9-1 4 15,3 0 0-15,-1 1 0 0,-5 1-1 16,-3 2 0-16,-1 3-3 0,2 0-11 15,1 0-45-15,-1 3-33 0,2 2-59 16,-5 0-117-16,-10 0-56 0,-7-3-124 0</inkml:trace>
  <inkml:trace contextRef="#ctx0" brushRef="#br0" timeOffset="2225.48">6708 12350 508 0,'0'0'190'16,"0"0"-65"-16,0 0 12 0,0 0-47 15,0 0-36-15,0 0 13 0,0 0-2 16,3-36-5-16,-3 27-5 0,0 2-8 16,0 0-2-16,0-1-8 0,-2 1-2 15,0 0-11-15,-1-1-5 0,0 1-8 16,-3 0-10-16,1 1 0 0,-2 0-1 16,0 1-1-16,-3 2 1 0,-1-1-3 15,-2 4 3-15,-3 0-3 0,0 0 2 16,-3 5-1-16,-2 2-17 0,0 1-1 15,0 3 4-15,0 2-1 0,2 4 7 16,0 0 0 0,3 3 6-16,2 0 1 0,2 1 3 0,3 2 0 0,3-1 0 15,2 3 0-15,3-3 0 0,1 1 2 16,6-4-2-16,3 1 1 0,0-4 2 16,2-2-1-16,0-1 1 0,1-6 0 15,0 0 2-15,0-5 4 0,0-2 2 31,0-5-3-31,1-6-5 0,-1-4-3 16,1-1 0-16,0-4 0 0,1-4-14 16,-2 1 0-16,0 1 3 0,2 2 8 15,-3 4 1-15,1 3 2 0,-4 6 0 16,-2 2-4-16,-4 5 3 0,-1 1-4 16,-1 6 5-16,-1 3 1 0,-2 1 9 15,0 5 11-15,1 0 1 0,2-1 5 16,0 3 2-16,5-3-2 0,3-2-5 15,5-1-2-15,3-1 1 0,4-2-3 16,6-1-5-16,6-4-6 0,10-2-6 16,10-2 1-16,3-6-2 0,-3-2-7 15,-1-2-22-15,-8 0-23 0,2-1-39 16,-4-1-45-16,-10 3-147 0,-7-2-263 0</inkml:trace>
  <inkml:trace contextRef="#ctx0" brushRef="#br0" timeOffset="4490.2">7897 11915 404 0,'0'0'117'0,"0"0"-41"0,0 0 10 0,-1 0-2 0,1 0-12 0,0 0-18 0,0 0 8 16,2-1-9-16,4-3-6 0,0-1-3 16,4-2-1-16,4-4-9 0,3-2-9 15,5-1-6 1,5-4 18-16,11-8-14 0,14-7-10 0,15-8-4 0,9-7-7 31,3-3 4-31,-1 1-4 0,-1 0-2 16,6-6 5-16,8 0-2 0,5-6 13 15,6-2-6-15,4-2-1 0,2-2-1 16,6-7-5-16,2 1 4 0,5-1-6 16,4-3 15-16,0 3-5 0,3-1 6 15,0 0-6-15,2 1 18 0,0-3-15 16,-2 4 1-16,0-1-5 0,0 4-9 15,-1 5 9-15,-5-1-9 0,-1 2-1 16,-3 1-1-16,-5 4 1 0,-2 2 5 16,-9 2-5-16,-5 4-3 0,-7 1-14 15,-4 4-15-15,-6 4 0 0,-7 4-10 16,-8 4-22-16,-5 1-45 0,-11 2-75 16,-12 10-100-16,-11 4-107 0</inkml:trace>
  <inkml:trace contextRef="#ctx0" brushRef="#br0" timeOffset="5258.19">11468 9225 373 0,'0'0'210'0,"0"0"-153"0,0 0-18 0,-5 0 4 15,5-1-24-15,-1 1 2 0,1 0 26 16,0 0 11-16,-1 0 0 0,1 0 1 16,0 0-2-16,-1 0-4 0,1 0 0 15,-2 0-6-15,2 0-2 0,-1 0-6 16,1 0-13-16,0 2-8 0,2-1 0 15,4 0-1-15,3 1-1 0,3-2 6 16,3 0 0-16,5 0-1 0,5 0 3 31,2 0-8-31,9-3-8 0,9 0 0 16,7-2-7-16,3-2 2 0,-3 1 0 16,-6 1-1-16,-7-1 2 0,-2 1 3 15,-1 2-1-15,-2-2-1 0,-5 0-3 16,-5 2 9-16,-5-2-9 0,-5 1 3 15,3 2 2-15,1-1 0 0,0-3 1 16,-2 1-1-16,-4-1-2 0,-2 2 4 16,-3 0 0-16,-3 1-1 0,0-1 0 15,-3 3 1-15,1 1-3 0,-1 0 2 16,0 0-4-16,-1 0-2 0,0 5 0 16,0 2 2-16,0 3 2 0,0 4 3 15,-3 5-3-15,-1 2 1 0,-2 5 2 16,0 5 4-16,-5 8 0 0,-4 8-2 15,-8 10 5-15,-1 3 2 0,-2-8 0 16,0-6 0-16,3-6-2 0,-1-4-7 16,5-6-3-16,4-5-3 0,5-7-3 15,0-3 4-15,0 3-4 0,0-1 0 16,0 1-3-16,2-3-15 0,4-3-22 16,2-4-18-16,1-1-36 0,4-7-87 15,1 0-184-15,1-7-451 0</inkml:trace>
  <inkml:trace contextRef="#ctx0" brushRef="#br0" timeOffset="6958.48">13428 8526 291 0,'0'0'60'0,"0"0"-22"0,0 0 11 0,0 0-8 15,11-4-18-15,-9 1 4 0,2 3 16 16,-4-3 5-16,2 0 7 0,1 2-7 16,-2 0-2-16,1 1 3 0,0-1 8 15,1-1-3-15,-3 0-9 0,0 2-13 16,1-2-9-16,-1 2-2 0,0 0-4 16,0 0 10-16,-1 0-4 0,-2 0-8 15,-1 0 8-15,-1 0-6 0,-2 0-2 16,-4 0-6-16,-2 0 0 0,-4 6-1 15,-2-1-1-15,-4 2 3 0,-4 3-7 16,-5 5 2-16,-8 6 2 0,4-1 3 16,3 2 6-16,-1 3 1 0,11-3 0 15,-7 5 4-15,-5 10 3 0,4 0-2 16,1 9 3-16,7-6-3 16,10-9 3-16,9-9-1 0,4-5-2 15,4 1-8-15,5 2 2 0,8 0 0 16,5-2-3-16,8-4 3 0,8-2-5 0,8-4-5 15,12-3-5-15,4-5 3 0,-5-1-3 16,-4-7-1-16,-8-2-36 16,-1 0-24-16,-3-2-29 0,-3 2-18 15,-3-1-64-15,-13 2-105 0,-3-1-160 0</inkml:trace>
  <inkml:trace contextRef="#ctx0" brushRef="#br0" timeOffset="7422.06">13613 8799 750 0,'0'0'55'0,"0"0"17"0,26-36 54 15,-11 23-52-15,2-1-48 0,2 2-4 16,2 3-3-16,-1 2-11 0,2 5 9 16,-1 2 2-16,1 2-4 0,0 9-4 15,-3 3 2-15,1 7 5 0,-2 3-1 16,-5 5-10-16,-2 7-4 0,-2-3 0 16,-6-1-3-16,-3-1 0 0,-3-5-3 15,-3 2-25-15,-2-4-15 0,0 1-10 16,-5-6 13-16,1-1 0 0,-1-5 15 15,-4-5 17-15,4-3 8 0,-4-5-2 16,2-6 2-16,0-6 3 0,5-4 10 16,-2-4 10-16,5-4 15 0,3-2 1 15,4 0 9-15,3 1 13 0,9-1-3 16,4-1-4-16,7 2-2 0,11-2-3 16,12 1-9-16,6-1-15 0,5 5-23 15,-5 6-2-15,-8 5-35 0,-6 5-34 16,3 4-27-16,-3 1-59 0,-3 1-53 15,-8 0-89-15,-6 0-166 0</inkml:trace>
  <inkml:trace contextRef="#ctx0" brushRef="#br0" timeOffset="7868.52">14452 8771 294 0,'0'0'244'0,"0"0"-151"0,0 0-39 0,3-36 34 0,-3 25-34 16,0 1-10-16,0-1 9 0,-3 1-12 16,-1 2-2-16,-2-1-2 0,0 0-8 15,-4 2 0-15,1 1-5 0,-2 1 7 16,0 3-5-16,-4 2-1 0,0 4-12 15,-4 3 0-15,1 6-5 0,1 2-3 16,-5 6 7-16,3 1-1 0,0 5 3 16,0 4-3-16,3 1-3 0,5-2 5 15,5-2 9-15,3-1 7 0,3 0-4 16,1-4 0-16,6 1-1 0,3-3-3 16,2-3 0-16,4-3 7 0,1-4-6 15,5-4-6-15,-4-7 1 0,5-1 0 16,-1-6 2-16,-1-8-4 0,-2-4-6 15,-2-3-5-15,-4-13-1 0,-2-8-3 16,-2-7-6-16,-4 6-8 0,-4 12 3 16,-1 13 4-16,0 6-8 0,-4 0-20 15,-3 2-14-15,-3-1-16 0,0 2-8 16,-4 5-38-16,1 1-33 0,-1 4-29 16,-2 6-46-16,5 1 29 0,2 0-102 0</inkml:trace>
  <inkml:trace contextRef="#ctx0" brushRef="#br0" timeOffset="8381.91">14715 8729 653 0,'0'0'84'0,"0"0"-2"0,0 0 28 0,33-30-47 16,-24 19-20-16,-3 2 1 0,0 1-8 16,-1 0-13-16,-4 1 0 0,-1 0-4 15,-1 2 1-15,-7 3-14 0,-1-1-6 16,-1 3 1-16,-6 0 3 0,2 0-3 31,-3 0-2-31,1 4-36 0,-1 2-26 16,2 1 23-16,-2 0 1 0,1 2 24 15,-1 0 15-15,5 2 0 0,2 0 2 16,2 1 2-16,0 0 11 0,6 0 1 16,2 2 0-16,0-3-1 0,5 2-1 15,0-1-4-15,4-2 9 0,2 1 6 16,2-2 4-16,1-2-5 0,-1 3-4 16,4-1-1-16,-4 0 6 0,4 2-8 15,-1 0-4-15,-2 1 4 0,2 0-6 16,-2 0-3-16,-3 1 2 0,2 1 8 15,-4 0-4-15,-4 0 5 0,-2 0 2 16,-3 0-2-16,-3 1 8 0,-8 0-4 16,-3 2-6-16,-3-3-4 0,-4-2-5 15,-3 0-4-15,-4 0-3 0,-1-4-1 16,-2-1 0-16,1-1-28 0,0-4-49 16,0 1-18-16,0-3-38 0,0-1-33 15,5-2-111-15,10-3-46 0</inkml:trace>
  <inkml:trace contextRef="#ctx0" brushRef="#br0" timeOffset="9021.93">15126 8713 230 0,'0'0'516'0,"0"0"-402"0,0 0-36 0,44-41 24 0,-34 29-59 16,-5 1-25-16,0-1 0 0,-5 0-11 16,0 1-7-16,-5 3-2 0,-2-2 2 15,-5 2 1-15,-1 1-1 0,-1 1-2 16,-4 3-27-16,-2 0-27 0,2 3 1 15,-2 0 11-15,0 1 6 0,2 4 3 16,1 1 4-16,1 1 6 0,2 2-26 16,-1 2 19-16,2 0 32 0,1 2 1 15,1 1 2-15,2 3 4 0,1-1 2 16,3 0 6-16,2 1 6 0,0-2 13 16,3 2-3-16,0 0 0 0,3-1-7 15,2-1-7-15,1 0 1 0,3-1 8 16,-2-2 3-16,2 2 7 0,1-4 1 31,1 0-10-31,-2-1-11 0,1-2-10 16,-1-1-4-16,-1-2 3 0,0-1 1 15,-1-2 3-15,5 2 2 0,-4-2 4 16,2 1 11-16,0-1-4 0,0-1-10 16,-2 4-6-16,3-1-1 0,-3 1 4 15,0 0 12-15,0 2 3 0,1 1-7 16,-1 1-2-16,-3 2-3 0,0 0 10 15,-4-1 3-15,1 3 6 0,-2 0-1 16,-5 1-2-16,-5-2 1 0,-4 1 5 16,-2 1 6-16,-4-4 2 0,-1 2-10 15,-4-3-14-15,-2-1-11 0,2-1-4 16,-4-3-3-16,3-2 2 0,-1-1-2 16,3 0-11-16,0-1-26 0,4-2-18 15,2-1-26-15,6 1-36 0,4-4-47 16,3 2-89-16,5-1-168 0</inkml:trace>
  <inkml:trace contextRef="#ctx0" brushRef="#br0" timeOffset="9326.12">15357 8887 888 0,'0'0'135'0,"0"0"-29"0,0 0 10 0,47-10-76 15,-31 8-39-15,2-3 8 0,0 3-8 16,0-1-1-16,4 1 0 0,0 0 2 15,0 1-2-15,-1-1-19 0,2 1-56 16,9-2-58-16,-7 3-86 0,-3-4-156 0</inkml:trace>
  <inkml:trace contextRef="#ctx0" brushRef="#br0" timeOffset="9949.73">16420 8645 757 0,'0'0'85'0,"0"0"2"0,0 0-60 16,0 0 27-16,0 0-36 0,22-26-10 16,-28 21 12-16,-5 2-11 0,-5 2-8 15,-1-1 0-15,-4 2 13 0,-4 0-1 16,1 2 1-16,1-1 6 0,2 5 5 16,1 1-7-16,1 1-7 0,6 2 1 15,5 1 3-15,2 1 2 0,6 0-6 16,4 0 2-16,4 2-4 0,5 2-6 15,3-3 0-15,1 3 3 0,4-1 0 16,2-1-5-16,0 1 3 0,2 0 4 16,2-1 2-16,-2 3 4 0,0-3 2 15,-1 2 3-15,-5-2-6 0,-2 1 0 16,-7-1 15-16,-4-1 9 0,-6-1 2 16,-3-3-13-16,-8 0 2 0,-5 2 0 15,-9-4-12-15,-11-3-8 0,-12 1-4 16,-10-1-3-16,-4-4-1 0,4 0-3 15,6-2-21-15,7-1-24 0,7-3-18 16,4 1-15-16,11 1-15 0,0-3-77 16,7 0-68-16,3 1-96 0</inkml:trace>
  <inkml:trace contextRef="#ctx0" brushRef="#br0" timeOffset="10365.78">16760 8824 957 0,'0'0'101'0,"0"0"-64"0,0 0 48 15,46-32-19-15,-30 22-50 0,1-1-14 16,-1 1 2-16,3-1 4 0,1 3 4 15,-4-3 7-15,5 2 4 0,-4 2 2 16,-3-1-10-16,1 0-7 0,-5 1 6 16,-5-2-4-16,-2 0-9 0,-3 1-1 15,-3 0-3-15,-9 1-2 0,-3 1-3 16,-5 1-4-16,-10 3 8 0,-10 2 4 16,-7 1 0-16,-4 9 1 0,4 1-1 15,6 7 10-15,9-3-1 0,7 0-3 16,5-1-1-16,5 1-3 0,-5 4 5 15,4 1 16-15,0 4 18 0,8 1 3 16,5-3 4-16,3 0-19 0,8-1-8 16,6-3-9-16,5-1-9 0,3-3 1 15,2-5-3-15,11 0-1 0,4-5-37 16,10-1-46-16,-3-3-2 0,-2-2-19 16,-6-3-59-16,-13 1-75 0,-4-2-123 0</inkml:trace>
  <inkml:trace contextRef="#ctx0" brushRef="#br0" timeOffset="10717.95">17345 8743 859 0,'0'0'98'0,"0"0"-59"0,0 0 23 0,6-46-13 16,-9 33-46-16,-5 1 4 0,-2 3 8 16,-2 0-15-16,-4 5 0 0,-1 3 14 15,-3 1 12-15,0 8 6 0,1 1 1 16,-2 4-1-16,1 2-9 0,1 2-17 16,3 1 3-16,-1 3 1 15,4 0 1-15,2 0 12 0,5 0 3 0,1 2 8 16,5-2-5-16,0-2-11 0,5 0 4 15,4-3-7-15,6-2-11 0,0-1-4 16,6-6 4-16,1 0-4 0,3-5-36 16,2-2-20-16,3 0 1 0,-1-4-22 15,10-9-62-15,-6 0-71 0,-6 0-113 0</inkml:trace>
  <inkml:trace contextRef="#ctx0" brushRef="#br0" timeOffset="11118.08">17617 8358 751 0,'0'0'107'0,"0"0"-35"16,0 0 36-16,0 0-43 0,0 0-41 16,0 0-6-16,4-7-14 0,-8 17-1 15,-1 1 6-15,1 5 14 0,-2 4 7 16,0 3 7-16,1 3-3 0,0 9 1 16,-3 5-4-16,-1 7-4 0,1-1 6 15,0-6 4-15,3-12-9 0,2-8-2 16,0-2-3-16,1 4-5 0,0 1-1 15,2 1 2-15,2-4-3 0,2-1-5 16,5-7-4-16,1-2-3 0,5-3 2 16,3-5-3-16,3-2-3 0,2-1-3 15,1-5-17-15,-2-1-12 0,2-2-16 16,-1 0-18-16,-3-3-23 0,0 0-45 16,0-8-54-16,-7 3-98 0,0 1-155 0</inkml:trace>
  <inkml:trace contextRef="#ctx0" brushRef="#br0" timeOffset="11501.88">17566 8684 954 0,'0'0'154'0,"0"0"-70"15,0 0 13-15,44 6-63 0,-28-6-27 16,3 0 1-16,0-1 5 0,-2-1 14 15,2 0 5-15,0-2-2 0,-1 0 5 16,-1-1-7-16,2 0-8 0,-2-2-4 16,-1 3-5-16,1-2-4 0,-1 1-7 15,-2-1 2-15,1 3-1 0,-1-2-1 16,-3 3 0-16,0-2-1 0,2 3 1 16,-4-1 1-16,-1 2-1 0,1 0 0 15,-2 3-2-15,-4 2 0 0,0 2-4 16,0 1 6-16,-3 5 10 0,-3 1 3 15,-2 6 3-15,1-1 8 0,-3 2-6 16,0 1-3-16,0 1-5 0,2-1-5 31,1-2-1-31,0 0-3 0,3-5 1 16,-1 0-2-16,2-2-23 0,0-3-17 16,0-4-38-16,2-2-46 0,1-8-69 15,0-2-137-15,0-4-206 0</inkml:trace>
  <inkml:trace contextRef="#ctx0" brushRef="#br0" timeOffset="11629.63">17959 8548 1052 0,'0'0'183'0,"0"0"-92"16,0 0-44-16,18-35-36 0,-14 26-11 16,0 2-49-16,-1-1-66 0,-1 1-67 15,1 1-78-15,-2 1-109 0</inkml:trace>
  <inkml:trace contextRef="#ctx0" brushRef="#br0" timeOffset="12525.8">18139 8656 627 0,'0'0'158'0,"0"0"-28"0,0 0-23 16,0 0-17-16,0 0-47 0,35-23-11 16,-30 20-3-16,-2-2-12 0,-1 2 4 15,1 2 2-15,-3-1 4 0,0 2 2 16,-5 2-21-16,2 1-4 0,-2 4 1 15,-1 2 7-15,1 2-6 0,0 2-1 16,-1 0 2-16,2 3 4 0,0-1-4 16,-1 3 0-16,2-1 3 0,3 0-1 15,0-2 4-15,0 0 5 0,3-1 2 16,-1-1-3-16,4-4-7 0,-1 1 2 16,4-4 2-16,0-1-1 0,2-3-3 15,1-1 1-15,2-1-1 0,-3 0-4 16,2 0 4-16,-2-1-6 0,2-1 1 15,-5-3-4-15,-2 1 0 0,-1-3-1 16,-2-2 0-16,2 1-1 0,-5 0-1 16,0-1-5-16,0-3-5 0,0 1 0 15,0 0 0-15,0-2-9 0,1 0 4 32,2 2 4-32,2-2 8 0,2 1 4 15,2 1-1-15,0 0 0 0,3 3 2 16,2-3 0-16,-2 5-2 0,1 1 2 15,-1-1 0-15,-2 2 2 0,3 2 1 16,-5 1 1-16,1 1 0 0,-1 0-1 16,0 2-2-16,-2 5 0 0,-1 1-1 15,1 4 4-15,-2 0 0 0,-3 4 5 16,3 1-6-16,-3 0 2 0,2 3 1 16,-3-2 3-16,0 2 4 0,0-1 1 15,0-2-6-15,0 1-2 0,0-5-1 16,0-3 2-16,0-2-2 0,1-2 2 15,-1-5-1-15,3-1 14 0,-1-1 13 16,1-6-15-16,4 0-11 0,-1-3 0 16,3-3-1-16,-1-4-3 0,1 1-2 15,4-5-1-15,-1 0 1 0,2 0-1 16,2-1-1-16,1 1 0 0,1-1-3 16,0 2-1-16,0 0-2 0,-1 4-4 15,-1 1 0-15,1 1-1 0,-4 2 1 16,1 3-1-16,-4 3 3 0,-2 1 7 15,-1 2 0-15,-3 3 2 0,-3 0-1 16,1 3-7-16,-2 6 7 0,-2 3-3 16,0 2 4-16,-7 4 0 0,5 1 0 15,-3 4-1-15,1-2 1 0,-1 2 0 16,1-1-7-16,2-1-16 0,-1 1-7 16,0 3-5-16,0-2-25 0,-1 0-24 15,1 1-23-15,1-2-62 0,-1 0-38 16,3-4-70-16,1-4-175 0</inkml:trace>
  <inkml:trace contextRef="#ctx0" brushRef="#br0" timeOffset="13230.07">19040 8695 227 0,'5'-3'539'0,"4"-3"-364"0,-2-1-53 15,2 0-37-15,-1 0-44 0,0 0-8 16,1 0 18-16,-2-1 0 0,-2 2 1 16,2-1-4-16,-1 1-4 0,-4-1-7 15,2 1-6-15,-3 2-16 0,1-2-5 16,-1 1-6-16,-1-1-4 0,0 3-2 31,-3-2-1-31,-3 2 1 0,-1 3 2 16,-4 0-1-16,-2 3-3 0,-3 5 4 15,-1 5 2-15,-3 0-2 0,1 3 0 16,-2 4 0-16,0 0 0 0,0 3-1 16,3 2 1-16,-1-2 0 0,4 3 0 15,1-2 1-15,5 2 1 0,0-3-1 16,3-2-1-16,1 0 1 0,4-3 0 15,1-4 2-15,1-5-1 0,5-2-2 16,1-3 4-16,1-4 1 0,3-4-3 16,1-4 0-16,2-3 2 0,1-4-4 15,-1-3 1-15,3-5-1 0,-1-2 0 16,4-1 0-16,-1-3-1 0,-3 2 1 16,1 4 0-16,-4 2 2 0,-3 1-2 15,1 4 0-15,-3 3-1 0,-3 1 0 16,-4 5 1-16,2 1-3 0,-2 4 1 15,-1 1 1-15,0 1-6 0,-2 2-2 16,-3 4 8-16,2 2-1 0,-4 5 1 16,2 3 2-16,-3 2 0 0,1 1-1 15,0 0 1-15,1 1 0 0,-1 2 2 16,4-1 7-16,-1-1-2 0,4-4 1 16,0 0 1-16,3-1 1 0,5-3 6 15,1-1 1-15,4-2-1 0,3-3-8 16,2 0 2-16,5-2-5 0,-1-2-1 15,2-1-3-15,-2-1 2 0,-3 0-4 16,2-4 0-16,-4-1 0 0,0-2-18 16,-1-1-20-16,-2-3-19 0,-1-2-33 15,1 1-33-15,0-13-51 0,-2 3-89 16,-2 1-140-16</inkml:trace>
  <inkml:trace contextRef="#ctx0" brushRef="#br0" timeOffset="13469.83">19499 8254 185 0,'0'0'842'0,"0"0"-724"0,0 0-11 16,18-26-7-16,-15 23-68 0,-3 3 9 16,3 2 5-16,-2 10-27 0,-1 3 8 15,0 16 10-15,-4 12-1 0,1 13-8 16,-2 6-6-16,0-1-7 0,1-4 0 15,3-6-7-15,0-1-6 0,-1-2 0 16,2-3 0-16,0 0 0 0,3-5-1 31,4-1-2-31,4-4-7 0,-1-7-32 16,5-2-80-16,-5-9-68 0,-2-6-261 0</inkml:trace>
  <inkml:trace contextRef="#ctx0" brushRef="#br0" timeOffset="15156.96">7913 12132 559 0,'0'0'109'0,"0"0"-34"0,13-3 16 0,-6 1-32 15,1 0-5-15,-1-1 2 0,2-1 4 16,2 2-11-16,0-2 1 0,1 3-4 16,1-2-11-16,0-1 1 0,1-1-12 15,1 2-2-15,0-2 0 0,0 1-6 16,2 0 3-16,0-2-3 0,2 1-1 16,3-1-4-16,2 0 14 0,3-1-6 15,8-2-6-15,10-1-3 0,9-3 1 16,5 3-5-16,1-2-1 0,-1 3-2 15,1-2 1-15,3 1 15 0,9-1-9 16,2 1 0-16,5-2-3 0,1 1-2 16,6 0-1-16,3-1-2 0,4 2-2 15,5-2 2-15,5 2 7 0,2-1-1 16,4 1-1-16,4-1-5 0,4 1-2 16,4-2 0-16,2 0 10 0,5 2-9 15,2-1 0-15,7 1-1 0,3-1 1 16,3 3-1-16,4-3 2 0,0 0-2 15,3-1 0-15,0 3 2 0,-1-3-2 16,-2 2 0-16,-2 1 0 0,-5-1 0 16,-3 1 0-16,-7 1-1 0,-5 1 1 15,-8 0 0-15,-10 1 0 0,-10-1-7 16,-7 3-7-16,-13 1-26 0,-9-2-10 16,-11 2-33-16,-8-3-19 0,-8 2-51 15,-7 0-32-15,-12 1-60 0,-6 1-39 31</inkml:trace>
  <inkml:trace contextRef="#ctx0" brushRef="#br0" timeOffset="15717.83">12892 11354 501 0,'0'0'70'0,"0"0"33"0,0 0-2 16,-5-12-9-16,4 9-24 0,0-2 20 15,0 2-16-15,0 0-5 0,-1 0-6 16,1-1-9-16,0 2-10 0,0 0-11 16,-2-1-1-16,1 3 5 0,0-2 0 15,1 1-9-15,-2 0-11 0,2 1 1 16,-1 0-5-16,0 0-8 0,2 2 5 16,-2 2-5-16,2 0 5 0,0 4-3 15,3 0 2-15,4 3 7 0,2 1-4 16,6 3-4-16,6 1 1 0,4 1-1 15,9 5-6-15,12 2 1 0,1 4 2 16,-3 0-2-16,-10-8-1 0,-12-5 0 16,-6-2 0-16,-3 2 10 0,4 2 6 15,-4 1 19-15,-4 0-8 0,-7-2-15 16,-2 0 2-16,-7-2-6 0,-7 1-2 16,-2 1-2-16,-4-1 0 0,-4 0-2 15,-1 0-1-15,1-1 2 0,-6 0-3 16,3 2 0-1,-2 0 0-15,0-2 0 0,3 2 0 0,3-1-18 0,2-1-17 16,4-1-15-16,4 0-26 0,2-2-47 16,8 2-66-16,0-3-161 0,3-2-203 15</inkml:trace>
  <inkml:trace contextRef="#ctx0" brushRef="#br0" timeOffset="16262.03">14044 11337 543 0,'8'-5'198'0,"8"-1"-68"0,4-3-21 0,7-3 31 0,8-2-43 16,10-5-26-16,6-4-15 0,0 3-28 16,-2-1-9-16,-6 6-15 0,-7 2 5 15,3 0-9-15,-12 3 0 0,-3 2-8 16,-7 2-25-16,-4 0-27 0,4 1-43 16,-4 2-64-16,1-3-32 0,-6 1-67 15,-3 4-302-15</inkml:trace>
  <inkml:trace contextRef="#ctx0" brushRef="#br0" timeOffset="16533.73">14365 11357 816 0,'0'0'121'16,"0"0"-64"-16,0 0 49 0,0 0-21 0,0 0-55 15,0 0 7-15,0 0 1 0,0 0-4 16,-30-10 3-16,24 11-16 0,-1 6-6 16,1 6 13-16,-3 0 7 0,0 8-14 31,0 2-7-31,-1 5-3 0,-4 7-5 16,0 12-6-16,-2 7 0 0,2 3-1 15,0-4-17-15,6-5-33 0,1-7-19 16,3-4-23-16,2-3-73 0,2-6-46 15,0-8-97-15</inkml:trace>
  <inkml:trace contextRef="#ctx0" brushRef="#br0" timeOffset="16821.48">14624 11487 857 0,'0'0'87'0,"0"0"-23"16,0 0 23-16,0 0-42 0,0 0-41 16,0 0 1-16,0 0 22 0,-35 55-3 15,27-29 2-15,0 10 8 0,-1 6-7 16,1 5-12-16,-1 3-10 0,5-10-5 15,3-7 0-15,1-10-10 0,0-5-54 16,1 3-55-16,3-5-85 0,-1-1-147 16</inkml:trace>
  <inkml:trace contextRef="#ctx0" brushRef="#br0" timeOffset="16996.96">14667 11318 1176 0,'0'0'0'0,"0"0"-8"0,-2-39 8 15,2 24-1-15,0 1-129 0,5 5-4 16,4 0-70-16,-3 5-226 0</inkml:trace>
  <inkml:trace contextRef="#ctx0" brushRef="#br0" timeOffset="17861.37">14774 11636 774 0,'0'0'154'0,"0"0"-49"0,33-37-45 16,-17 21 9-16,3-1-51 0,1 2-15 16,1 1-1-16,-1 0 5 0,-1 5 1 15,-1 0-7-15,-1 3 3 0,-7 1 6 16,1 5-2-16,-2 0-8 0,-4 10 2 15,-2 3 6-15,-3 5 21 0,0 5-20 16,-3 11 2-16,-2 9 11 0,-6 6-2 16,2 2-7-16,-1-4 0 0,2-10-6 15,4-9-5-15,-1-8-1 0,3-3 0 16,1-5 1-16,1 0-1 0,0-1 0 16,0-4 0-16,0 0 2 0,1-7-2 15,2 0 6-15,4-8 4 0,-1-3-6 16,3-4 0-16,-1-4 1 0,5-2 3 15,-2-6-3-15,4 2-4 0,2-3-1 16,3 2 0-16,-2-1 0 0,4 0 0 16,0 4 0-16,0 2-1 0,0 1 1 15,0 3-1-15,-1 0 0 0,1 3 1 16,-3 3 0-16,0 4-1 0,-2 0 3 16,-4 3-1-16,1 3 0 0,-4 1-2 15,-1 1 6-15,-1 6-1 0,-2 4 0 16,-1 5 2-16,-3 1 8 0,-1 3 1 15,-1 4-3-15,0-2 2 0,-3 1 0 16,0 2-10-16,-4-1 1 0,0-2 0 16,-1-1-2-16,0-2-1 0,3-5-1 15,-3-2 3-15,2-3-5 0,3-4 2 16,0-2 1-16,3-2 4 0,0-1 18 16,0-2 2-16,3-5-7 0,2 0-2 15,2-4-4-15,1 0-4 0,2-2-5 16,4-2-3-16,-1-2 0 0,2 1-2 15,3-4 0-15,2 2 1 0,-2-2-1 16,2 0-2-16,2 1-4 0,-4 3 6 16,2 0-4-1,-1 2 4-15,-3 1 3 0,1 2-3 0,-2 2-1 0,-1 2-1 16,-3 0-3-16,-3 2-3 0,1 3 3 16,-4 1-1-16,0 1 0 0,-4 3 0 15,-1 6-1-15,0 3 6 0,-3 6 0 16,-2 5-1-16,-4 2 2 0,1 2 0 15,0 6 2-15,-3 7-4 0,5-6-2 32,1-2-7-32,0-4-3 0,2-4-5 15,1 1-17-15,-1 2-3 0,3 1-4 16,0-3-27-16,0-3-47 0,5-5-84 16,3-4-101-16,0-6-79 0</inkml:trace>
  <inkml:trace contextRef="#ctx0" brushRef="#br0" timeOffset="18293.91">15866 11725 584 0,'5'-6'143'0,"4"1"-5"0,-1-2 10 0,0-1-48 16,4 1-54-16,-4 0-19 0,2-2-11 15,1 4-12-15,0-2-2 0,0 1 1 16,3-1 3-16,-3-1 4 0,-1 0-8 16,2-1-1-16,-2-3 1 0,1 2 4 15,-2-4 1-15,2 0 0 0,-2-1 1 16,-2-2-6-16,-1 6 2 0,-1-1 5 16,-5 0-6-16,0 2-1 0,-3 1-2 15,-5 2-2-15,-4 3 0 0,-1 0 1 16,-6 4 1-16,1 5 0 0,-4 3 0 15,-3 7-2-15,2 5 2 0,0 1-1 16,-4 13 0-16,1 6 1 0,0 6 38 16,6 2 40-16,9-10 0 0,6-9-15 15,5-12-13-15,0 1-19 0,3 0-17 16,2-1-10-16,3-1-2 0,8-5 2 16,-2-3-2-16,8-5-2 0,3-3-19 15,2 0-21-15,0-2-28 0,3-4-26 16,0 0-23-16,11-7-96 0,-5 3-156 15,-4-2-254-15</inkml:trace>
  <inkml:trace contextRef="#ctx0" brushRef="#br0" timeOffset="18565.95">16324 11683 990 0,'0'0'126'0,"0"0"-51"0,41 0 25 0,-19-1-57 0,-3-3-35 0,0 2-8 15,0-2-4-15,-3 1-43 0,1-2-36 16,-4 3-43-16,9-4-32 0,-8 3-55 16,-1-3-86-16</inkml:trace>
  <inkml:trace contextRef="#ctx0" brushRef="#br0" timeOffset="19157.96">17545 11530 833 0,'0'0'126'0,"0"0"-60"16,0 0-2-16,0 0 20 0,0 0-63 15,0 0-15-15,-22-18-6 0,2 15 0 16,-1 0 3-16,-3 2-3 0,-4 1-1 15,-2 0 1-15,-2 4 7 0,2 2-6 16,2 1 2-16,3 1 0 0,1 1 4 16,8 1-7-16,5 2 0 0,3-1 2 15,5 2-2-15,3-1-1 0,3 2 1 16,8-2 14-16,0 1 11 0,6 2 3 16,3-2 2-16,0 1-5 0,5 0 0 15,1-1-4-15,-1-2-7 0,0-1-2 16,-1-2 0-16,-2 2-6 0,-1-1 4 15,-1-1 3-15,-7 0 4 0,-1-1 5 16,-7 3 6-16,-2-2 3 0,-6-1-8 16,-5 1-2-16,-9-2-3 0,-8-2-4 15,-10 0-8-15,-11 1-4 0,-14-4-2 32,-2-1 0-32,2 0-13 0,5-6-19 15,6 4-20-15,3-3-10 0,3 0-29 16,3 1-20-16,8-2-104 0,14 1-83 15,6 2-70-15</inkml:trace>
  <inkml:trace contextRef="#ctx0" brushRef="#br0" timeOffset="19605.91">17638 11699 728 0,'0'0'157'0,"0"0"-39"0,37-9-32 0,-21 5-4 0,1 1-57 16,3-1-11-16,-3 1 12 0,0 0-3 16,-1 0 0-16,-1 0-6 0,-2 0 6 15,1-1-8-15,-1-1 0 0,-2 1-4 16,0 1 3-16,-1-3-3 0,-1-1 0 15,-3 0-4-15,-1 0-7 0,-2-2 0 16,-3 1-11-16,-3-3-14 0,-8 4 3 16,-2 0 1-16,-7 1 5 0,-3 4 8 15,-5 2 7-15,-8 2 1 0,-3 10 0 16,-6 8-4-16,4 1-4 0,11-1 3 16,11-2 4-16,4-4-1 0,2 6 2 15,-3 3 4-15,6 3 11 0,4 1 22 16,6-3 1-16,3-1 11 0,9-3-5 15,3-4-14-15,7-4-1 0,1-5-9 16,8-3-13-16,11-4-6 0,8-2-1 16,3-5 0-16,-2-2-45 0,-4 0-50 15,-6 0-26-15,-3 0-87 0,-9-1-117 16,-7 2-88-16</inkml:trace>
  <inkml:trace contextRef="#ctx0" brushRef="#br0" timeOffset="20069.59">18011 11648 585 0,'0'0'251'0,"0"0"-118"0,32-22-26 0,-17 11-14 0,2 0-72 31,0 0-9-31,-3-2-1 0,2 4-6 16,1 0 14-16,-2 2 8 0,1 0 2 15,-4 3 3-15,2 2-12 0,-1 2-12 16,0 2-1-16,-1 11 0 0,-4 0 0 16,3 4-1-16,-3 4-6 0,-3 3 2 15,0 1 1-15,-4 2-3 0,-1 1-1 16,0 2 1-16,0-3 3 0,-3 2-3 15,-2-3 0-15,-4-1-2 0,-4-3-8 16,4-2-19-16,-6-6 0 0,1-4-2 16,1-3-4-16,-1-3 1 0,0-4 10 15,3 0 24-15,2-4 2 0,2-3-1 16,2-2 16-16,5-4 11 0,0-4-8 16,4-2 0-16,2-3 0 0,5-4 1 15,2 0-9-15,4 2 8 0,4 0 6 16,2 3 3-16,4 1-6 0,2 2-5 15,1 0-13-15,-1 2-5 0,-3 2-38 16,1 1-48-16,9 0-77 0,-10 3-91 16,-3 3-92-16</inkml:trace>
  <inkml:trace contextRef="#ctx0" brushRef="#br0" timeOffset="20293.91">18637 11579 776 0,'0'0'158'16,"0"0"-79"-16,0 0-11 0,0 0-26 16,0 0-22-16,14 10 11 0,-14 0-8 15,0 3 19-15,-1 1 15 0,-4 4-12 16,1 2-5-16,-3 2-4 0,-1 2-11 16,3-1-10-16,-2 3-9 0,0-3 1 15,1-2-6-15,1-1-1 0,0 0-4 16,3-4-55-16,-3-4-53 0,3-5-141 15,1-5-121-15</inkml:trace>
  <inkml:trace contextRef="#ctx0" brushRef="#br0" timeOffset="20437.43">18753 11431 1227 0,'0'0'82'0,"0"0"-57"16,23-35 15-16,-16 19-40 15,0 3-23-15,-2 0-50 0,6 0-167 0,-4 4-55 16,-1 3-20-16</inkml:trace>
  <inkml:trace contextRef="#ctx0" brushRef="#br0" timeOffset="20853.91">18946 11592 668 0,'0'0'321'0,"0"0"-165"15,0 0-18-15,34 7-48 0,-20-7-55 16,-1-2-13-16,4-3 9 0,-1-1-12 16,1-2 8-16,0 0 9 0,1-2-6 15,-3-1-8-15,2 0-9 0,-4 1-6 16,0-3-4-16,-3 0-2 0,-2-2-1 15,0 3-1-15,-3 1-3 0,-4-2-9 16,-1 5-18-16,-2-2-4 0,-6 2 7 16,-2 4 6-16,-1 0 6 0,-5 4 0 15,1 0 11-15,-5 5 3 0,-2 3-14 16,3 5-6-16,-5 4 20 0,-1 2 2 16,0 4 1-16,4 3-1 0,2 1 0 15,3 3 2-15,2-1 2 0,3 3 7 16,5-3 29-16,4 0 0 0,2-1-6 15,6-5-13-15,3-2-5 0,6-1-8 16,4-5-3-16,3-3-3 0,5-3-2 16,8-2-31-16,9-2-36 0,9-1-14 15,2-3-16-15,-4-1-99 0,-13-5-106 16,-15 1-134-16</inkml:trace>
  <inkml:trace contextRef="#ctx0" brushRef="#br0" timeOffset="21381.28">19754 11487 708 0,'0'0'133'0,"0"0"-34"0,0 0 11 0,37-28-30 15,-29 16-38-15,-1 4 1 0,-3-2-9 16,1-1-12-16,-4 2-7 0,2-2-12 16,-3 3 5-16,-4 0-3 0,-4 2-4 15,-2 3-1-15,-3-1 2 0,-6 4 1 16,1 0-3-16,-2 4 0 0,-2-1 3 16,-2 6-3-16,0 0-2 0,3 1 2 15,-1 1 0-15,1 0 1 0,4 2 0 31,3-1 15-31,3 1 3 0,2-1-2 16,4 2-2-16,4-2-3 0,1 2-2 16,4-1-8-16,5-1 1 0,4 1 1 15,2-1-3-15,4 1-1 0,2-1 2 16,1-1-1-16,-3 1-1 0,3 0 0 16,-2 1 2-16,-3 1-2 0,-2 1 0 15,-4 0 0-15,-4 0 0 0,-3-1 2 16,-3-1 6-16,-2 0 22 0,-6-1 15 15,-3-2 9-15,-6-2-6 0,0 0-14 16,-1-1-10-16,-4-2-6 0,1-2-9 16,-1 0-8-16,0-3 0 0,-3 2 0 15,1-2-1-15,-2 0-2 0,-1 1-17 16,1 2-28-16,-1 0-27 0,-1-2-34 16,-11 5-21-16,7-1-151 0,1-4-149 15</inkml:trace>
  <inkml:trace contextRef="#ctx0" brushRef="#br0" timeOffset="22833.1">7881 12409 400 0,'2'0'207'0,"0"0"-115"0,1 1-10 0,0-1-21 0,2 0-22 15,1 1-2-15,0-1 7 0,1 0 10 16,0 0-13-16,0 1 2 0,2-1 1 16,0 0 10-16,0 4-3 0,2-3-9 15,1 1-15 1,2 2-12-16,2-2-6 0,1 0-2 0,1 3-3 0,3-3 3 31,2 3-5-31,1 0 9 0,3 1 4 0,3 1 1 0,7 1-2 0,10 2 7 16,9-1-1-16,4 1-5 0,1 1-3 31,-2-1 0-31,0-1-8 0,3 2-3 16,4 1 10-16,2 0-10 0,3 2 1 15,3-1-2-15,-2 2 1 0,2 1-1 16,3 2 1-16,1 2 3 0,6 1-1 16,1 0 13-16,3 0-1 0,1 1-4 15,1 3-1-15,4 0-4 0,6 0-6 16,1 3 3-16,7-3 3 0,0 5-1 15,4-1-3-15,1 1 0 0,6 0 1 16,2-1 1-16,2 2-1 0,2-1 4 16,1-1-3-16,2 2-2 15,0 1 7-15,-2 1-6 0,-1 0 0 16,-2 1-3-16,-1-2 1 0,-4 2 0 16,-6-3 1-16,-4 1 7 0,-5-1-3 15,-6-3-6-15,-5-1 22 0,-7 0-15 16,-7-3-3-16,-6 0-4 0,-7-3 1 15,-6-4-1-15,-4 1-4 0,-8-3-9 16,-4-3-13-16,-8-1-17 0,-6-1-28 16,-9-5-32-16,-4-1-26 0,4 0-102 15,-7-1-116-15,0-2-299 0</inkml:trace>
  <inkml:trace contextRef="#ctx0" brushRef="#br0" timeOffset="23521.65">12915 13464 454 0,'0'0'100'0,"0"-2"-20"0,0 1 4 0,0-2-16 16,0 2 16-16,0 1 4 0,0-2-13 15,0 0-9 1,-1 2 3-16,0-2-14 0,-2 1-9 0,1-1-2 0,-1-1 0 16,0-1-8-16,1 2-5 0,-4-1 0 15,4 1-1-15,-2 0-12 0,3-1 3 16,-1 3-3-16,1-2 2 0,0 2 0 16,1 0-2-16,0 0-6 0,0 0-4 15,0 0-8-15,0 1 0 0,0 4 2 16,0 1-1-16,3 1 0 0,3 2 1 15,-1 2 1-15,3 3 0 0,4 2-1 32,1 0 3-32,3 4-1 0,3-2 0 15,0 3-1-15,1-1 2 0,1 1 0 16,-1-1 1-16,-2 0-2 0,-4-1-1 16,-1-3 2-16,-2 1 0 0,-5 0 7 15,-2-3-2-15,-3 1 0 0,-1-1 3 16,-2-1 4-16,-5-1-5 0,-2 1 2 15,-3-1 2-15,-3 0-1 0,-2-1-2 16,-5 0-1-16,-1-1 1 0,0 0 0 16,-2-1 0-16,-2 3 3 0,2-4-5 15,1 2-2-15,5-1-4 0,-3-2-2 16,5 0 0-16,2 2-3 0,2-2-1 16,3-1-5-16,2 1-27 0,3 2-20 15,2-2-27-15,2 2-23 0,-1 3-79 16,2-3-162-16,-3-1-378 0</inkml:trace>
  <inkml:trace contextRef="#ctx0" brushRef="#br0" timeOffset="26057.79">14417 13443 499 0,'0'0'121'0,"0"0"-53"0,0 0 14 0,8-19 4 15,-4 14-35-15,-2 0-10 0,-1 2-7 16,1-1 11-16,-2 3 2 0,0-1-5 16,0 2-6-16,0 3-18 0,-3 4 1 15,-1 6 19-15,2 5 20 0,-1 7-6 16,-2 11-8-16,0 13-6 0,2 11 1 16,0 4-8-16,3-4-6 0,0-5-5 15,0-8-7-15,1-2-5 0,1-1-6 16,-2-4-2-16,0-2 0 0,0-9-45 15,-2-7-16-15,1-5-15 0,-1-5-61 16,-1 6-58-16,-3-5-81 0,3-3-159 0</inkml:trace>
  <inkml:trace contextRef="#ctx0" brushRef="#br0" timeOffset="26457.17">14350 13477 808 0,'0'0'70'0,"0"0"2"15,7-36 31-15,1 23 0 0,-1 0-50 16,3 3-29-16,3 1 6 0,1 0-1 15,4 4 1-15,4 1-8 0,1 1 3 32,1 3-9-32,4 4-7 0,-4 2 8 15,3 6 6-15,-4 3-8 0,1 2-2 16,-3 4-1-16,-2 2-3 0,-8 1-4 16,-2 0 1-16,-9 1 2 0,-3-3 0 15,-9-1-5-15,-6-2-3 0,-12-3 7 16,-12-1-3-16,-11-2-4 0,-4-4-23 15,4-4 0-15,4-2-20 0,8-2-21 16,3 0-25-16,3-1-75 0,13 0-56 16,5-2-98-16</inkml:trace>
  <inkml:trace contextRef="#ctx0" brushRef="#br0" timeOffset="27273.78">15049 13764 596 0,'0'0'115'0,"0"0"-61"0,0 0 55 0,0 0-13 16,0-27-42-16,0 22-16 0,-2 0-6 15,2 0 8-15,-4 1 10 0,-1 1-10 16,-3 1-12-16,-3 2-10 0,-3 2-8 16,-1 6 4-16,-5 4-4 0,0 3-6 15,-1 3 0 1,-3 2 2-16,2 5-2 0,-2 3-4 0,2 1 3 0,2 3-2 15,2-2-1-15,4-1 0 0,1-2 3 16,6-1-3-16,5-3 2 0,2-2-1 31,3-2 0-31,6-4 0 0,3-4 6 16,3-5 2-16,3-2-3 0,1-4-6 16,0-5 4-16,3-3-3 0,0-5 1 15,-2-1-1-15,-1-1-1 0,0-4 2 16,-1-1 1-16,-4-3 4 0,2 0 13 15,-2 0-9-15,-3-2-7 0,3 2 0 16,-6-2-2-16,2 3 2 0,-2 3 1 16,1 1-2-16,-4 3-1 0,-2 3 6 15,0 3 2-15,-1 4 2 0,-2 3 2 16,0 2-5-16,-2 2-8 0,-1 5 2 16,-2 6-3-16,-1 3 0 0,-2 4 1 15,3 2-1-15,2 0 2 0,0 3 5 16,0-2 10-16,3 2 11 0,0-1 2 15,0-1-3-15,0-1-1 0,1-3-9 16,4-1-4-16,-2-3 2 0,2-4-3 16,3-2-1-16,-2-4-6 0,4-3-1 15,-2-2 0-15,4 0-4 0,1-5 0 16,1-4-4-16,0-2-26 0,5 1-10 16,-3-3-28-16,6 0-24 0,-3-2-23 15,0 2-73-15,8-1-57 0,-5 1-74 16,-6 4-254-16</inkml:trace>
  <inkml:trace contextRef="#ctx0" brushRef="#br0" timeOffset="27865.56">15283 13948 842 0,'0'0'122'0,"0"0"-84"0,0 0 62 0,20-43-27 16,-10 28-57-16,2-1-5 0,1 0 16 15,2-1-6-15,0 2-3 0,-2 2-3 16,1-2 6-16,-1 5 0 0,-1 1-19 16,-2 3 3-16,-2 4 0 0,1 1-5 15,-3 2-1-15,-1 5 0 0,0 5-2 16,-2 6 2-16,-1 1 1 0,1 7 15 16,-3 1-1-16,0 2 2 0,0 0-8 15,2 0 5-15,-2 0-6 0,1-4-7 16,-1 2 0-16,0-4 3 0,3-2-2 15,-3-3-1-15,0-2 1 0,0-1 10 16,0-4 11-16,0-4-6 0,-3-2 3 16,3-1-2-16,-1-2 2 0,1-1 7 15,0-3 10-15,0-3-19 0,1-4-13 32,2-1 1-32,3-2 0 0,-1-3 3 15,3-2-3-15,0 2 1 0,3-3-4 16,0-1-1-16,1 0 1 0,1-2-2 15,0 0 0-15,3-1 0 0,-2 1 0 16,2 2 0-16,0 1-1 0,-1 1 2 16,-2 2-2-16,3 2 1 0,-3 1 0 15,-1 4 0-15,1-1 0 0,-4 2 0 16,0 5-1-16,-2-1 1 0,-1 3-1 16,-1 1 1-16,0 3-2 0,-3 2 2 15,-2 4 0-15,1 4 3 0,-1 1 0 16,-1 3 5-16,-4 4-6 0,0 1 1 15,0 4-1-15,-3 0 3 0,1-1-2 16,0 4-2-16,2-3-1 0,-1-1 0 16,1 0 0-16,0-4 1 0,1 0-2 15,1-3-18-15,1-2-14 0,2-5-32 16,0-3-34-16,0-4-33 0,8-4-109 16,-2 0-76-16,2-1-86 0</inkml:trace>
  <inkml:trace contextRef="#ctx0" brushRef="#br0" timeOffset="28345.85">15926 13972 409 0,'0'0'424'0,"0"0"-289"0,0 0-38 0,0-20 3 0,3 16-61 15,-1 1-13-15,4-1 14 0,0 2-8 16,0 2-2-16,1-1-7 0,1 1-5 15,1 0 3-15,2 0 5 0,-1-1 5 16,2 1-4-16,-2 0-11 0,3-1-6 16,1 1-3-16,0-4-3 0,-3 1-3 15,0-2 0-15,-1-1 0 0,0 1 0 16,-3-1 3-16,-1-1-2 0,-1-2 2 16,-3 0 0-16,-2-2-4 0,0 1-3 15,-5 0 0-15,-2 0-4 0,-4 3 5 16,-4 0 1-16,0 3-5 0,-5 2 6 15,1 2-1-15,-2 1 0 0,-1 7 1 16,0 3-1-16,3 2 1 0,0 3 0 16,-1 3-2-16,5-1 2 0,0 1 2 15,5 2 1-15,2 0 0 0,3-1 6 16,2-1 10-16,3-3 1 0,0 0 6 16,5-3 3-16,0-1 0 0,3-5 0 15,6 1-12-15,2-5-3 0,4-1-7 16,1-2-1-16,3 0-5 0,4-1 1 31,-1-3-2-31,1 1-2 0,-1-2-33 16,0-1-7-16,1-1-22 0,2-3-43 15,-4 4-28-15,10-9-123 0,-8 3-129 16,-4 0-201-16</inkml:trace>
  <inkml:trace contextRef="#ctx0" brushRef="#br0" timeOffset="28713.38">16619 13396 950 0,'0'0'114'0,"0"0"-58"0,0 0 58 0,26-38-69 16,-20 31-36-16,-3 3 12 0,-3 3-10 15,0 1-11-15,0 5 0 0,-5 6 9 16,-4 9 20-16,0 3-2 0,-4 13 12 16,-3 15-2-16,-4 12-13 0,4 5-12 15,-3-3-7-15,6-3 2 0,-1-9-4 16,1 2 3-16,4-1 4 0,-2-3-5 15,1-4 1-15,1-1-6 0,1-5 1 16,0-2-1-16,5-5-5 0,1-6-42 16,2-8-35-16,0-1-58 0,0-8-154 15,3 0-220-15</inkml:trace>
  <inkml:trace contextRef="#ctx0" brushRef="#br0" timeOffset="30089.84">16191 13520 403 0,'0'-5'64'15,"0"-1"-20"-15,0-2 35 0,0 2-1 0,3 1-30 0,-1-1-2 16,1-1 6-16,-1 0 9 0,1-1-26 16,-1 1 12-16,1 0 4 0,0 2 10 15,1-1-7-15,-2 1-3 0,1-2 0 16,-1 0-5-16,-1 1-6 0,1 1-12 16,1-1-4-16,-3 1-8 0,2 2 4 15,-2-1-4-15,0 2-7 0,0 1 0 16,0 1 3-16,0 6-11 0,-2 3 0 15,2 9 2-15,-3 4 1 0,0 14 2 16,-2 12 1-16,3 10 4 0,-2 3 13 16,2-5-3-16,2-10-5 0,0-8-6 15,2 0 8-15,-2-2 3 0,4-7-5 16,-4-5-1-16,0-7-1 0,0 1-4 16,0 0-3-16,2 0 0 0,-2 2-5 15,0-4-1-15,0-4 2 0,3 0-2 16,-3-3-1-16,0-3 0 0,3-2-4 15,-3 0-11-15,0-3-1 0,2 1-17 16,0-1-16-16,-1-1-13 0,1 0-16 16,1 0-36-16,3-1-87 0,0-3-98 15,-1-1-133-15</inkml:trace>
  <inkml:trace contextRef="#ctx0" brushRef="#br0" timeOffset="30777.08">17345 13568 496 0,'0'-6'110'0,"0"1"-52"0,0-1 73 15,0 1-9-15,0-1-45 0,0 3 5 16,-2 2-11-16,2 1-6 0,0 0-26 15,0 5-9-15,0 4 10 0,-3 6 14 16,1 5 0-16,-2 10-12 0,-3 8-2 16,1 11-3-16,-2 2-7 15,0-1-14-15,3-6-1 0,2-8-11 0,0 0-1 16,0-3 0-16,2-5-3 0,1-6 0 16,0-3-9-16,0-2-33 0,1 3-45 15,8 6-43-15,-4-4-126 16,3-7-185-16</inkml:trace>
  <inkml:trace contextRef="#ctx0" brushRef="#br0" timeOffset="31561.69">17730 13900 708 0,'0'0'155'0,"0"0"-69"0,0 0 47 31,5-39-52-31,-5 26-51 0,0 5-4 16,0-2 3-16,-2 3 9 0,-3 2-8 16,-2 1-14-16,-1 3-10 0,-3 1 0 15,-5 5-3-15,0 3 5 0,-1 6 0 16,-1 2-2-16,0 4 1 0,0 2 4 15,5 2-1-15,2 1 0 0,2 0 0 16,8-1 3-16,1 1 2 0,7-3 10 16,4-1-1-16,2-2 8 0,6-4 6 15,3-4-4-15,0-4-4 0,0-3-11 16,0-3-11-16,-4-1-7 0,-4-3 0 16,-3-6 3-16,-3 0-4 0,-5-2-1 15,-3-1-13-15,-8-4-17 0,-3 2-14 16,-2-1-5-16,-4-1 6 0,0 1 0 15,3 1 15-15,2 0 15 0,-2 0 13 16,8 1 0-16,1 0 1 0,5-1 0 16,2 2 2-16,4 1 0 0,5-2 2 15,3 2 0-15,2 1-3 0,3 1 1 16,1 2 4-16,-2 1 0 0,-1 0 1 16,-1 1-6-16,0 2 1 0,-5 2 4 15,2 1-2-15,-4 1 12 0,2 3-7 16,-1 6 3-16,-2 1-6 0,1 3 1 15,-1 1 0-15,0 3-2 0,-2 0 1 16,-1 0 0-16,-2 0 4 0,0-2 2 16,1 0 2-16,-3 0-2 0,-1-4-3 15,0-1 2-15,0-4-1 0,0-1-3 16,0-5-3-16,0 1 4 0,0-2 10 16,0 0 12-16,2-3-12 0,2-7-5 15,1-1-5-15,1-4-6 0,2-2 1 16,3-2-2-16,0-1-1 0,2-2 0 15,4 1 0-15,-1 0-1 0,2 3-2 16,0 1 3-16,-1-1 0 0,3 5 0 16,-2 1 3-16,-1 3-3 0,0 0-2 15,-3 4 2-15,-1 3 0 0,-1 2-1 16,-3 2-3-16,-2 8 2 0,-3 3 0 16,-1 3 0-16,-3 3 2 0,0 3 0 15,0 1 0-15,-2 2-2 0,2 0-1 16,-1 1-25-16,-1 0 0 0,2-1-16 15,0 0-22-15,0-1-17 0,2-2-6 16,1 4-91-16,1-6-71 0,-1-6-110 0</inkml:trace>
  <inkml:trace contextRef="#ctx0" brushRef="#br0" timeOffset="32281.5">18486 13905 573 0,'0'0'155'0,"6"-9"-83"0,0 2 45 0,0-2-21 0,-1 1-44 15,-1 1 9-15,0-1-1 0,1-1-10 16,2 2 10-16,-5 0-3 0,1-1-10 16,-3 1 1-16,0 1-18 0,0-2-11 15,0 1-9-15,-5 2-8 0,-3 1-2 16,-4 4-2-16,-1 1 0 0,-2 7 1 16,-4 5-2-16,1 2 3 0,1 4-13 15,-1 2-24-15,1 2 8 0,4 1 1 16,-2 1 1-16,2-1 7 0,5 0 2 15,1-3 11-15,3-2 7 0,1-1 0 16,3-4 1-16,5-4 2 0,4-5 3 16,-1 0 17-16,5-5-5 0,-1 0-8 15,0-5 1-15,2 0 6 0,-2-2 7 16,3-2 12-16,0 2 2 0,-2-1-5 16,4 3-13-16,-1-1-13 0,0 3-5 15,-1 1-1-15,0 2-1 0,1 2 0 16,-2 7-1-16,0 3-1 0,0 3 2 15,-4 6 5-15,0 3 1 0,-3 2 0 16,-2 3-5-16,-2 1 0 0,-3-1-1 16,0 0 3-16,-5-1-1 0,-1-2-2 15,-5-2-3-15,-3-2 3 0,-3-1 1 16,-3-5 1-16,-2-5-4 0,0-3-1 16,-3-2-22-16,3-4 21 0,1-2 4 15,1-5 4-15,5-6-3 0,2-3 6 16,3-3-6-16,0-7 2 0,7-5 0 15,0-5-3-15,5-6 4 0,5 1 0 16,2 9 13-16,5 3 13 0,2 5 6 16,7-3 2-16,10-4-2 0,10-3-8 15,9 0-1-15,3 3-16 0,-5 4-9 16,-5 4-2-16,-7 9-33 0,2 0-10 16,-3 3-19-16,-5 4-25 0,-5-1-36 15,-6 3 2-15,-6 0-35 0,3 2-25 16,-1-2-64-16,-2 2-84 0</inkml:trace>
  <inkml:trace contextRef="#ctx0" brushRef="#br0" timeOffset="32505.64">19049 13862 706 0,'0'0'122'0,"0"0"-64"0,0 0 54 0,7-7-34 0,-7 7-41 16,1 5 2-16,-1 4-1 0,2 4-1 16,-1 3 3-16,-1 4 3 0,0 2-4 15,-3 3-10-15,0 0-12 0,2 0-9 16,-1 2-4-16,0-3-1 0,0 1-3 16,2-3-1-16,0-5-44 0,4-5-91 15,-1-4-174-15,0-5-228 0</inkml:trace>
  <inkml:trace contextRef="#ctx0" brushRef="#br0" timeOffset="32649.31">19168 13737 1172 0,'0'0'149'0,"0"0"-117"16,12-35 22-16,-10 20-54 0,1 3-8 15,-1 1-49-15,-2-3-117 0,0 2-123 16,0 3-77-16</inkml:trace>
  <inkml:trace contextRef="#ctx0" brushRef="#br0" timeOffset="33176.81">19442 13590 552 0,'0'0'355'16,"0"0"-286"-16,0 0 8 0,0 0 7 16,0 0-59-16,30-33-12 0,-25 31 27 31,0 2-16-31,-2 0-3 0,-1 7-2 16,-2 4 0-16,0 6 6 0,0 6-11 15,0 3-3-15,-5 4-3 0,-5 9-3 16,-3 6-2-16,-4 10-1 0,-3 2-2 15,3-4 1-15,1-6 0 0,2-9 0 16,4-1-1-16,0-8 9 0,6-6 18 16,1-8 5-16,0 2 3 0,3-1-15 15,2 0-9-15,3-1 2 0,3-2 1 16,2-6 2-16,3-1-4 0,4-5 3 16,3-1-6-16,-1-3-5 0,5-3-1 15,0-3-3-15,1 0 0 0,1-1-3 16,-1-3-34-16,-1 2-25 0,-1-2-10 15,-3-2-11-15,-1 0-51 0,-1-7-71 16,-6 4-116-16,-5 1-265 0</inkml:trace>
  <inkml:trace contextRef="#ctx0" brushRef="#br0" timeOffset="33369.25">19408 13916 1085 0,'0'0'194'0,"0"0"-134"15,0 0 45-15,0 0-54 0,0 0-29 16,51-23 4-16,-25 17-14 0,1-2-11 16,6 1 0-16,-2 3-1 0,0-4-20 15,-1 3-30-15,-1 1-13 0,-2 0-15 16,-3 2-60-16,4 1-68 0,-8 0-58 16,-2 0-11-16</inkml:trace>
  <inkml:trace contextRef="#ctx0" brushRef="#br0" timeOffset="33641.22">19850 13850 532 0,'0'0'171'0,"0"0"-85"16,0 0 44-16,0 0-41 0,0 0-31 15,-34 26-10-15,26-12-19 0,3 1-14 16,1 3 1-16,-1 4-2 0,5-1 13 16,0 1 16-16,0 1-2 0,4-1 5 15,4-2-12-15,2-1 1 0,5-1 2 16,0-4 0-16,5-4-5 0,-1-3-4 15,0-2-4-15,3-5 3 0,-1 0 1 16,-3-7-9-16,0 1-6 0,0-6-3 16,-2-2 1-16,-2-3-2 0,0-5-7 15,-3-4-2-15,-2-1-1 0,2-3-15 16,-5-2-24-16,2 3-5 0,-4 4-9 31,3 3-11-31,-3 6-12 0,-1 1-44 16,1 5-88-16,-2 3-104 0,0 0-161 0</inkml:trace>
  <inkml:trace contextRef="#ctx0" brushRef="#br0" timeOffset="34153.56">20405 13947 517 0,'0'0'233'0,"0"0"-95"15,0 0 25-15,0 0-36 0,40-31-52 16,-32 22-10-16,-2 0-18 0,2 1-16 16,-3-3 3-16,0 1 4 0,-4-1-14 15,0 1-6-15,-1-1-3 0,0 0-8 16,-2 3-2-16,-4-2-5 0,-1 2 1 15,-2 3-1-15,-2 1-4 0,-4 4 3 16,0 2-2-16,-2 7 3 0,-2 2-5 16,-1 5-4-16,0 3 2 0,3 2-11 15,-1 3-20-15,5 1 1 0,1-1 6 16,5 2 12-16,2-3 13 0,5 1 6 16,2-2 2-16,4-2-1 0,4-5 0 15,1-1 5-15,0-5-1 0,5-4-1 16,-3-4 6-16,2-2 14 0,0-6 21 15,0-4 3-15,0-3-10 0,-2-6-2 16,0-5-8-16,-1-10-5 0,-1-14-9 16,0-18-1-16,0-3-1 0,-3 0-9 15,-1 7-1-15,-2 12-2 0,-2 5-8 16,1 8-11-16,-1 12 9 0,-2 7-9 16,-1 6-4-16,0 1-25 0,0 1-34 15,0 1-28-15,0 1-115 0,0 3-87 16,0 4-55-16</inkml:trace>
  <inkml:trace contextRef="#ctx0" brushRef="#br0" timeOffset="34489.37">20698 13845 799 0,'0'0'140'0,"0"0"-51"0,0 0-4 0,0 0-49 15,23-22-23-15,-21 20 6 0,0 1-5 16,-1 1 9-16,-1 6 14 0,0 2-4 15,0 5 11-15,-2 3-1 0,-2 4-2 16,0 1-8-16,0 2-13 0,-1 2-8 16,3-2-7-16,0 3-4 0,2-3 3 15,0 3-3-15,2-5-1 0,1 0-22 16,2-5-38-16,0-4-27 0,2-3-99 16,-3-5-174-16,2-4-330 0</inkml:trace>
  <inkml:trace contextRef="#ctx0" brushRef="#br0" timeOffset="34633.83">20745 13669 1032 0,'0'0'264'16,"0"0"-226"-16,7-39 0 0,-2 27-38 16,0-2-3-16,1 2-76 0,3 0-77 15,-1 4-169-15,-2 4-86 0</inkml:trace>
  <inkml:trace contextRef="#ctx0" brushRef="#br0" timeOffset="35241.61">20801 13879 760 0,'0'0'130'0,"0"0"-69"0,0 0 47 15,43-21-82-15,-28 13-19 0,3 1-5 16,-1 0 2-16,-2 0 0 0,0 1-3 16,-1 3 11-16,-3 2 17 0,0 1 17 15,-1 1-20-15,-2 5-16 0,0 2-3 16,-1 3 0-16,-2 1-5 0,-1 3-2 15,-2 3-1-15,-1-1 1 0,-1 2 2 16,0 0 6-16,0-2 5 0,0 0 5 16,-3-1-3-16,0-2 2 0,-1 0-1 31,-1 0 1-31,-1-3-2 0,2-1-7 16,0-2-2-16,1-2 0 0,0-1 0 15,1-3 2-15,1-1 0 0,1-1-2 16,0 0 8-16,0 0 20 0,3 0-7 15,0-2-10-15,3-5-2 0,0-1 2 16,3-3 1-16,0-1 1 0,2-2-11 16,3 1-2-16,2-3-2 0,1-1-3 15,1 0-1-15,1 0 0 0,2-4 0 16,-1 3 0-16,-1 1-1 0,0 1 2 16,-4 2-2-16,1 2 2 0,-1 3-1 15,-1 0 0-15,-3 2-1 0,0 4 1 16,-2 2 0-16,-2 1 1 0,-3 4-1 15,-2 5 11-15,-1 4-2 0,0 2-1 16,-1 2-7-16,-1 4 2 0,-1 1-3 16,-2 3 1-16,1-2-1 0,0 2 0 15,1-2 0-15,1 2-1 0,1-2-11 16,0-1-36-16,0-1-28 0,1-2-43 16,2-3-76-16,-1-3-169 0,1-5-224 0</inkml:trace>
  <inkml:trace contextRef="#ctx0" brushRef="#br0" timeOffset="35897.08">21600 13891 532 0,'0'0'223'0,"0"0"-116"0,0 0 58 0,0 0-88 16,38-33-44-16,-31 23 13 0,0 3-1 15,-1-2-15-15,-2 0 4 0,1 4-6 16,-3-3 0-16,0 2 1 0,-2 0-4 16,0 0-5-16,-3-1-8 0,-1 4-6 15,-4-2-6-15,0 4 0 0,-4 1 2 16,-4 1-2-16,-2 6 0 0,-1 4-4 15,-5 2 4-15,0 5 0 0,-2 1-1 16,2 4 3-16,-1-1-4 0,4 3 2 16,3 0-3-16,4 1-2 0,5-1 5 15,2-1 0-15,6-2 1 0,1-2 0 16,2-5 2-16,5-1 3 0,1-5 3 31,2-4 10-31,4-4 3 0,-2-1-5 16,4-5-2-16,-1-4 3 0,0 0-3 15,-1-5-10-15,1-2 0 0,-2-2-5 16,2-4 1-16,0 0-1 0,0-4 2 16,-2 3-4-16,-1-3-1 0,1 5-5 15,-4 0-7-15,-1 3-1 0,-1 5 8 16,-3 1 4-16,-2 5-4 0,-2 2 2 16,-2 4-6-16,-4 1 8 0,-1 1 3 15,-1 6 0-15,0 2 2 0,0 3-1 16,0 1 2-16,2 2 6 0,2 1-1 15,1 0 4-15,1 0 11 0,2-1 7 16,0 0-4-16,3 1 2 0,4-3-3 16,3-1-8-16,5-1-1 0,2-3-3 15,3-1-3-15,4-3-8 0,1-1 2 16,2-3-3-16,-2 0-1 0,0-3-14 16,1-2-16-16,-4-1-11 0,-3-2-35 15,0-1-19-15,-3-2-22 0,1-11-76 16,-6 1-71-16,0-1-131 0</inkml:trace>
  <inkml:trace contextRef="#ctx0" brushRef="#br0" timeOffset="36121.48">22073 13384 989 0,'0'0'157'0,"0"0"-17"0,0 0-36 0,0 0-54 15,7-19-1-15,-8 19-30 0,-2 8-17 16,-3 9 1-16,-2 12 0 0,-4 14 11 15,-4 18 15-15,1 5 9 0,-1 1-7 16,3-4-10-16,4-7 0 0,1 1-10 16,2-1-2-16,2-3-9 0,2-1 2 15,1-3-2-15,1-5 0 0,0-2-28 16,1-6-40-16,-1-8-62 0,4 0-70 16,-1-8-223-16</inkml:trace>
  <inkml:trace contextRef="#ctx0" brushRef="#br0" timeOffset="37596.96">7485 13106 551 0,'0'0'132'0,"0"0"-60"0,0 0 14 0,0 0-18 16,0 0-18-16,13-12-7 0,-10 10 4 16,1 1-7-16,-1-1 0 0,1 2 9 15,-1 0-9 1,1 0 4-16,2 2-3 0,0 2-8 16,1 1-6-16,1 1-5 0,2 2-9 0,3 2-4 0,2 0-2 15,2 2 1-15,1 2-6 0,3 2 3 16,2-1-2-16,2 2 3 0,0 1-2 15,2 1-3-15,2 1 11 0,8 4 7 32,8 5-7-32,9 4 0 0,7 5-4 15,1-2 1-15,-2-3-2 0,-5 0 1 16,5-1 3-16,3 2 0 0,3-1 3 16,3 4 4-16,4-1-3 0,3 1-4 15,4-2-10-15,6 5 15 0,2 0-8 16,2 3 0-16,2 1 0 0,3 1 0 15,4 3 3-15,4 2 0 0,4-1 0 16,-2 2 0-16,0 0 4 0,1 0-5 16,1-1 5-16,1 3-8 0,-1 2 19 15,-2-2-11-15,-2 3-6 0,0-1 4 16,0 1-7-16,0 0-2 0,-2-1 8 16,-5-5-7-16,-2 0-5 0,-5-2-1 15,0-3 1-15,-5 0 3 0,-4-3-2 16,-7 0-1-16,-5-2 0 0,-8-5 1 15,-5-3-2-15,-3 1-3 0,-9-5-11 16,-3-5-6-16,-10-1-7 0,-7-7-6 16,-5-4-9-16,-3 0-2 0,1-1-15 15,2 3-34-15,-2-3-31 0,1 0-54 16,-5-2-103-16,-4-2-108 0</inkml:trace>
  <inkml:trace contextRef="#ctx0" brushRef="#br0" timeOffset="38353.57">11531 14951 455 0,'0'0'59'0,"6"0"-38"0,-2-3 12 0,1 2-2 0,-3-1 9 0,1 1 19 15,-1 0 19-15,1-2 17 0,-1 2-2 16,-1 0-5-16,-1-3-5 0,0 2 4 15,0-1-25-15,0 0-14 0,0 0-12 16,-1-1 0-16,-1 1 3 0,0 0-8 31,0 1-5-31,1 0 5 0,1-2-1 16,0 1-8-16,0-1-4 0,0 2-1 16,0-1-3-16,0 1-4 0,0 1 0 15,0 1 2-15,0 0-1 0,0 0-6 16,0 0-1-16,1 0-3 0,1 3-1 15,2 2 3-15,1 4-2 0,1 3 1 16,1 1 0-16,0 3 0 0,2 4-1 16,2 0 0-16,1 1 0 0,2 1 3 15,0-1 1-15,2 2 5 0,0-1-5 16,1-1 3-16,0-2-4 0,2 1-1 16,-3-2 2-16,1-2-3 0,-1-1-2 15,-2 0 5-15,-2 0-5 0,2-2 3 16,-5-1 1-16,0-2-1 0,-1 1 2 15,-1-3-1-15,-2 1-1 0,-1-1-1 16,-1 0-1-16,-1-3 1 0,-1 0 0 16,-1 1 3-16,0 0 0 0,-2 1 2 15,-2 1 4-15,-5 2-2 0,1 1-2 16,-5-1 3-16,-3 2 2 0,-2 2 3 16,-4 0 6-16,0 0 0 0,-4 0-2 15,-2 1 3-15,0 0-1 0,-1-1-7 16,1 0-6-16,1-1-2 0,1-2-3 15,0 1-2-15,2-1 2 0,1-1-3 16,0 0 1-16,5-2-2 0,2-1-9 16,4-1-15-16,1 1-20 0,4-2-24 15,4-2-21-15,-2 3-34 0,2-2-114 16,0-4-332-16</inkml:trace>
  <inkml:trace contextRef="#ctx0" brushRef="#br0" timeOffset="42113.37">12825 15401 449 0,'0'0'49'0,"0"0"-3"0,0 0 26 16,-15 0 11-16,11 0 8 0,2 0 2 15,1-1 3-15,1 0-6 0,0-3-19 16,2 1-14-16,5-2-14 0,4-1-3 15,3-2-4-15,8 0-2 0,7-5 0 16,15-2 0-16,11-2-13 0,2 1-9 16,0 2-10-16,-5 5 0 0,-2-1-2 15,-2 5 0-15,-1 0 0 0,-2 3-15 16,-3 2-34-16,-4 2-21 0,-8 2-39 16,-6 1-99-16,-8 0-115 0,-7-4-215 0</inkml:trace>
  <inkml:trace contextRef="#ctx0" brushRef="#br0" timeOffset="42433.47">13193 15443 745 0,'0'0'143'0,"0"0"-73"0,0 0-1 15,0 0 44-15,0 0-56 0,0 0-41 16,-10 5 12-16,10 9 21 0,-4 3 3 16,2 4-11-16,0 4-6 0,-1 1-17 15,1 7-5-15,-1-1-10 0,3-1-3 16,-4 6 3-16,4-9-3 0,-1 4-13 15,0-3-35-15,1-4-17 0,-2 1-27 16,1 6-56-16,1-8-85 0,-1-4-80 0</inkml:trace>
  <inkml:trace contextRef="#ctx0" brushRef="#br0" timeOffset="42673.47">12878 15936 565 0,'0'0'473'0,"0"0"-376"0,0 0-36 16,48-10 64-16,-9 6-45 0,9-2-22 31,3 1-8-31,0 0-23 0,-7 0-19 16,-3 4-8-16,-4-2 0 0,1 0-5 15,0 3-51-15,1 0-49 0,0 2-64 16,-7 0-182-16,-8 0-148 0</inkml:trace>
  <inkml:trace contextRef="#ctx0" brushRef="#br0" timeOffset="43297.1">13746 15781 397 0,'0'0'199'16,"0"0"-181"-16,0 0-12 0,38-20 3 16,-26 18-2-16,-4 2 2 0,3 4 1 15,-3 3 3-15,0 4 15 0,-3 4-14 16,1 2 7-16,0 4 7 0,-6 1-2 15,1 2-9-15,-1 1-6 0,0-1-3 16,-1 1-6-16,-3-4 0 0,-1-1-1 16,3-4-1-16,-1-3 2 0,3-3-2 15,-3-3 3-15,3-1 11 0,-2-6 10 16,2 0 15-16,0-2 31 0,2-5-13 16,2-5 5-16,0-4 1 0,5-3-11 15,-3-5-12-15,4-2-19 0,4-9 3 16,2-6-1-16,3 4-6 0,0 4-1 15,-3 6-8-15,0 5-1 0,4-2-2 16,2-2-4-16,-1 4 3 0,-1 4-2 16,-1 5 8-16,-1 3 1 0,-1 4-1 15,-4 5-3-15,-1 1-3 0,-2 4 4 16,-2 4 1-16,-2 5-5 0,-3 2-3 16,0 5 2-16,-3 2-2 0,0 2 0 15,-3 1-2-15,-3 2-8 0,3-2-30 16,1 2-16-16,-1-2-26 0,3-2-38 31,-3 6-66-31,2-8-81 0,0-1-131 0</inkml:trace>
  <inkml:trace contextRef="#ctx0" brushRef="#br0" timeOffset="43808.88">14485 15806 551 0,'0'0'185'0,"0"0"-136"0,0 0 10 16,6-25 58-16,-6 16-62 0,0-1-18 15,0 2 7-15,0 0-5 0,-4 0 4 16,-1 1-9-16,0 2-3 0,-5 1-9 16,-1 0-13-16,-3 4-5 0,-3 1-2 15,1 5-1-15,-6 3-1 0,4 8 0 16,-2 2-1-16,1 4-4 0,5 4-11 16,0 7-8-16,4 7-11 0,3-5-10 15,4-4-2-15,3-7 21 0,2-8 24 16,6 3-1-16,0 0 1 0,6-4 2 15,0-4 4-15,2-4 0 0,2-5 3 16,-1-3 25-16,0-5 20 0,1-6 9 16,-3-5-12-16,1-3-4 0,0-5-3 15,-3-8-1-15,-2-15-6 0,0-15-9 16,-2-9-1-16,-2-4-8 0,-4-3-5 16,4 9-8-16,-2 3-4 0,0 9-7 15,1 11-6-15,1 9 7 0,-4 9-2 16,0 11-6-16,2 5-13 0,-2 4-25 15,0 0-27-15,-1 2-40 0,9 3-77 16,-2 2-93-16,-1 1-14 0</inkml:trace>
  <inkml:trace contextRef="#ctx0" brushRef="#br0" timeOffset="44225.44">14812 15820 967 0,'0'0'98'0,"0"0"-19"0,35 20 44 0,-18-13-92 16,-1-3-16-16,1-1 28 0,-3-3-8 16,4 0 12-16,-2-3-6 0,4-1-1 0,-1-3-2 15,0-2-3-15,3 1-9 16,-4-3-7-16,-1-2-5 0,0-2-7 15,-4-1-1-15,-3-1-3 0,0-4-3 16,-3-1-4-16,-4 1-14 0,-3 2-9 16,-5 3-1-16,-7 2-13 0,-4 4-1 15,-8 5 7-15,-6 5 8 0,-10 4 19 16,-5 13 6-16,-1 7 2 0,8-1-1 16,11-2 0-16,10-4 1 0,4-1 2 15,-1 3-2-15,1 1 3 0,2 5 15 16,5-4 12-16,4 0 13 0,4-2 4 15,4-3-6-15,4-2-12 0,1-4-5 16,6-2-12-16,-1-2-6 0,6-1-2 16,5 0-4-16,0-3 0 0,3 1-3 15,8 0-32-15,8-2-19 0,14 3-52 16,6-2-58-16,-17 1-158 0,-9-3-303 0</inkml:trace>
  <inkml:trace contextRef="#ctx0" brushRef="#br0" timeOffset="44641.21">15543 15673 611 0,'0'0'217'0,"0"0"-160"0,0 0 18 0,0-8 25 0,0 8-56 0,0 8-33 16,-3 5 10-16,-3 8 15 0,1 6 18 16,-1 14-10-16,-2 11-3 0,-3 10-12 15,3 3-10-15,0-7-5 0,3-4-7 16,0-7-6-16,1-1-1 0,1-1 0 31,1-2-11-31,-1-6-54 0,0-1-180 16,-2-12 94-16,5-7-195 0</inkml:trace>
  <inkml:trace contextRef="#ctx0" brushRef="#br0" timeOffset="45025.5">15494 15731 912 0,'0'0'112'0,"0"0"-54"16,29-45 72-16,-16 29-69 0,4 0-30 16,3 2 15-16,1 4-14 0,1-1-11 15,2 5-6-15,-2 2-4 0,0 2 3 16,-3 2-1-16,1 5 2 0,-2 2 9 15,-3 7 0-15,-3 2-4 0,-1 4 4 16,-5 4 0-16,-5-1 1 0,-1 2-9 16,-5-1-6-16,-5-1-5 0,-3-2 0 15,-6-1 0-15,-4-4-3 0,-1 0-1 16,-5-5 0-16,-1-3-1 0,-1 0-22 16,-1-3-20-16,0-3-17 0,1-1-14 15,4-1-5-15,0 0-18 0,7-3-46 16,-1-3-58-16,9 0-131 0</inkml:trace>
  <inkml:trace contextRef="#ctx0" brushRef="#br0" timeOffset="45889.41">15880 15841 822 0,'0'0'296'16,"0"0"-236"-16,0 0-8 0,38-22 4 16,-25 15-40-16,2 0-4 0,0 1 4 15,2 0 0-15,-3-1 13 0,2 2 5 16,0-1 2-16,3 0-4 0,-3 2-4 16,2 0-3-16,1 0-13 0,-4 1 0 15,0-1-4-15,-2 0 0 0,0 0 0 16,-4-1-3-16,-4 1-1 0,-3 0-2 15,-2-2 2-15,0-1-2 0,-5 1-2 32,-2 0 0-32,-5 0 0 0,-1-1-1 15,-4 2 0-15,-4 1-6 0,1 4-4 16,-4 0 4-16,-3 4 5 0,2 4-4 16,3 3-10-16,-2 2-6 0,2 2 0 15,3 3 9-15,3 1 7 0,2 0 6 16,5 1-1-16,4 1 1 0,3 0 0 15,2-2 2-15,7 0-1 0,3-1-1 16,3-2 4-16,3-1 0 0,3-4 1 16,0-3-2-16,0-2 2 0,3-3-5 15,-2-2 3-15,-2-1 4 0,4-5 9 16,-5-2 1-16,-1-2-4 0,3-3-7 16,-3 0-5-16,1-1 1 0,-2-2 0 15,0 0-1-15,-2-2 0 0,1 0 1 16,1-1-2-16,0 0 1 0,0 1-1 15,0 0 0-15,1 1 0 0,-2 4-2 16,2 2-102-16,-2 3 104 0,-4 1 13 16,-2 2-13-16,-2 3 0 0,0 1 0 15,-3 6-2-15,1 3 2 0,-3 4 4 16,-1 3-4-16,0 2 1 0,0 5 1 16,0 2-1-16,0 0 1 0,-3 1-1 15,0 0 0-15,1-3 1 0,0 0 0 16,0-3 0-16,0-4-1 0,2-2 4 15,0-4 1-15,0-3-4 0,0-3 2 16,2-1 2-16,0-3 0 0,0 0 16 16,5 0 3-16,-1-6-6 0,5-2-5 15,0 0-8-15,2-5-2 0,2-3 0 16,3-2-2-16,1 0-1 16,0-3 4-16,6 0-4 0,-3-1 0 0,2 1-1 15,-1 0 0-15,-2 4 0 0,-2 1 0 16,-3 2-1-16,1 3 1 0,-4 2 1 15,-1 4-1-15,-2 3-3 0,-5 2 3 16,0 3 0-16,-2 5 0 0,1 4 0 16,-4 6 0-16,-4 1 1 0,1 3-2 15,-4 2 1-15,4 0-3 0,-5 0-4 16,3 1-21-16,-1-1-12 0,2-2-23 16,-3-1-21-16,2-3-34 0,2 2-66 15,-2-6-122-15,4-3-187 0</inkml:trace>
  <inkml:trace contextRef="#ctx0" brushRef="#br0" timeOffset="46337.34">16994 15873 158 0,'3'-8'628'0,"2"-1"-498"0,-2-2-41 16,2-3 40-16,1 2-78 0,-5-2-17 15,1 1 12-15,-2-2-23 0,0 3-8 16,-2 1-2-16,-5-1-1 0,2 3-5 16,-5 2 0-16,-2 1-1 0,-4 5-5 15,-1 1-1-15,-1 6 0 0,-4 6-1 16,5 3-1-16,-5 5-25 0,3 3-15 15,1 2-3-15,1 9 17 0,2 6 8 16,3-4 16-16,7-3-1 0,2-5 5 16,3-8 1-16,3 2 3 0,4 0-2 15,3-4 1-15,3-4 4 0,-3-6 8 16,6-3 11-16,-4-5 16 0,6-7 10 16,-1-5 13-16,0-3 4 0,-2-4-20 15,0-6-18-15,0-10-9 0,2-12-5 16,-1-17-5-16,-2-7 0 0,-1-5 1 15,-1 1-6-15,-2 9-4 0,0 6-3 16,0 10-23-16,-3 10-4 0,-2 13 3 16,-1 6-12-16,-2 8-26 0,0 2-59 15,-1-3-75-15,-1 1-125 0,3 3-165 0</inkml:trace>
  <inkml:trace contextRef="#ctx0" brushRef="#br0" timeOffset="47377.38">17351 15833 797 0,'0'0'175'0,"0"0"-114"0,0 0 54 0,0 0-44 16,27 1-51-16,-15-1 12 0,-2 0 14 15,1-1-16-15,2-2 11 0,-1 0 5 16,-2 1-1-16,2-1-13 0,1-3 1 16,1 1-9-16,-1-1-16 0,1 1-4 15,0-1 0-15,0-2-4 0,-1 1 1 16,-3-2 0-16,5 1 0 0,-6 0 1 16,-1-1 0-16,-1 0-1 0,-1-1 1 15,-4-1 0-15,-2 0 1 0,0-2-3 16,-2 3-4-16,-7 1-8 0,-2 2-6 15,-2 1 1-15,-4 2 11 0,1 4 5 16,-3 0 0-16,-1 6-1 0,-3 1 4 16,3 4-3-16,-2 3 1 0,1 0-1 15,-1 3 0-15,3 2 1 0,3 1 0 16,-1 1-1-16,4 4 2 0,4 0-2 16,1 0 1-16,3 2 0 0,5-2 2 15,0-2-1-15,5 0 2 0,3 0 2 16,1-4 0-16,3-2 0 0,2-3 0 15,0-4-1-15,3-2 3 0,-1-4 4 16,1-2 6-16,1-2 4 0,1-3 3 16,-1-3 3-16,3-2-8 0,-2-3-12 15,2-2-6-15,0 0 0 0,0-3 1 16,0-1-2-16,0-3 1 0,-1-3-1 16,-1 0 0-16,0-3 1 0,0 2 0 15,-3 0-1-15,1 2-1 0,-4 3 1 16,1 5-1-16,-4 0 1 0,-2 6-1 15,-4 1 1-15,1 2-1 0,-1 4-2 16,-3 1-1-16,0 0-3 0,1 7-1 16,-1 3 8-16,-1 2-2 0,0 4 2 15,0 3-1-15,-1 2 2 0,-1-2-1 16,1 3 0-16,-4 1 1 0,4-1-1 16,-3-1 0-16,4-1 0 0,-3-2 0 15,2-5 0-15,1-2 0 0,0-3 1 16,0-2-1-16,0-5 0 0,0-1 4 15,4 0 13-15,1-4-2 0,4-4-3 16,1-3-3-16,1-3-2 0,3-3-2 16,-1-1-3-16,3-3-2 0,-2-2 5 15,3-2-5-15,-1 0-1 0,3-2 1 16,-2 0-1-16,-1 2-5 0,1 1 1 16,-1 3 0-16,-2 3 3 0,-1 2-4 15,0 4 1-15,-1 3-5 0,-3 2-4 31,-1 2 0-31,-1 2 5 0,-2 3 3 16,-4 3 5-16,1 4-2 0,0 5-1 16,-2 2 4-16,-2 5-1 0,0-1 1 15,-2 1-2-15,-1 2 0 0,-1 0-14 16,1-1-18-16,2 0-12 0,-2-1-5 16,3-1-10-16,-1 0-28 0,2 0-32 15,-3 1-42-15,4-2-83 0,-4-4-76 0</inkml:trace>
  <inkml:trace contextRef="#ctx0" brushRef="#br0" timeOffset="47857.36">18229 15332 815 0,'5'-7'147'0,"0"-2"-68"0,2 1 71 16,2 0-90-16,-4 2-43 0,-1 1 4 15,0 4-9-15,0 1-9 0,-2 7 1 16,-2 5 1-16,0 6 5 0,0 12 11 16,-3 15-3-16,-7 12-3 0,1 5-7 15,-5 0-1-15,-1-4-4 0,1-8 0 16,-2 2-1-16,1-4 0 0,0-3 1 16,1 0 3-16,3-7 12 0,3-6 16 15,0-8-3-15,4-5-5 0,0-4-10 16,3 1-9-16,-2 0-4 0,2-1 2 15,1-4-2-15,0-4-2 0,5-2 1 16,3-3 4-16,5-2-3 0,0-4-3 16,4-3 0-16,0 0-18 0,2-2-27 15,2-2-28-15,-2 0-26 0,4-4-64 16,4-9-82-16,-5 3-66 0,-3 2-86 0</inkml:trace>
  <inkml:trace contextRef="#ctx0" brushRef="#br0" timeOffset="48064.77">18174 15743 936 0,'0'0'222'0,"0"0"-134"16,0 0 12-16,0 0-38 0,0 0-41 15,0 0-15-15,44-25-2 0,-31 19-4 16,4 1 1-16,-1 0 1 0,2 1-2 15,-2 0-24-15,1-1-22 0,-4 0-32 16,5-3-93-16,-5 2-119 0,-2-1-69 0</inkml:trace>
  <inkml:trace contextRef="#ctx0" brushRef="#br0" timeOffset="48352.92">18490 15299 151 0,'0'0'767'15,"0"0"-660"-15,0 0-51 0,0 0 35 16,0 0-67-16,0 0-20 0,0 0 4 16,0 0 2-16,6 30 29 0,-13-7 7 15,-3 12-9-15,1 12 11 0,-7 11-6 16,1 4-8-16,0-3-4 0,1-4-11 15,3-9-5-15,1-1 1 0,2-2-12 16,3-6-1-16,1-6 0 0,2-4-1 16,2 0-2-16,0-4-7 0,3-2-17 15,3 2-39-15,7-4-62 0,0-3-118 16,1-1-245-16</inkml:trace>
  <inkml:trace contextRef="#ctx0" brushRef="#br0" timeOffset="48768.8">18737 15716 826 0,'0'0'143'0,"0"0"-73"0,0 0 69 0,0 0-73 0,0 0-35 16,11-8-2-16,-8 10-16 0,2 4-4 16,0 2 10-16,2 2 4 0,0 3 3 15,1 4 2-15,1 3-2 0,3 2-5 16,0 3-13-16,1 1-1 0,2 1-7 16,0 0 2-16,0-2-4 0,1-2-7 15,0-4-39-15,-2-1-27 0,11-2-48 16,-7-5-91-16,-2-4-115 0</inkml:trace>
  <inkml:trace contextRef="#ctx0" brushRef="#br0" timeOffset="49009.35">19103 15756 1185 0,'0'0'106'0,"0"0"-78"0,0 0 26 15,0 0-33-15,0 0-17 0,-30 48 1 16,11-16 2-16,-9 11 1 0,-6 10 25 16,-3 3 0-16,2-4-7 0,7-5-5 15,5-7-9-15,1-1-3 0,4-3-5 16,3-1-4-16,4-6 0 0,0-5-14 16,6-7-44-16,2 1-18 0,0-1-42 15,3 10-61-15,0-5-107 0,1-2-136 0</inkml:trace>
  <inkml:trace contextRef="#ctx0" brushRef="#br0" timeOffset="49665.2">19887 15845 845 0,'0'0'135'0,"0"0"-88"0,17-36 85 0,-10 22-42 15,-1 0-54-15,-2 5 6 0,-2 2-2 16,-2 3-8-16,0 4-5 0,0 7-14 16,-3 7-1-16,-5 13 22 0,-4 15 22 15,-3 12-13-15,2 4-11 0,2-1-11 16,1-4-12-16,3-7-6 0,1 1-2 16,0-2 0-16,1-2-1 0,0-2-4 15,-3-2-24-15,1-3-24 0,0-6-28 16,1-6-81-16,3-6-3 0,-2-5 43 15,5-1-248-15,0-7-145 0</inkml:trace>
  <inkml:trace contextRef="#ctx0" brushRef="#br0" timeOffset="50001.38">19836 15779 1042 0,'0'0'101'16,"0"0"-65"-16,18-50 94 0,-5 30-67 15,4 1-30-15,1 2 1 0,3 4-14 16,5 2-2-16,0 2-4 0,0 8 3 16,1 1-5-16,1 4 7 0,0 5-4 15,-1 5-1-15,-2 6 2 0,-2 2-4 16,-6 3-2-16,-2 3-8 0,-8 0 5 15,-3-1-3-15,-4 1-3 0,-9-3 1 16,-5-4 2-16,-4-2 1 0,-7-4-5 31,-9-1 1-31,-8-3-2 0,-9-6-5 16,0-2-31-16,6-3-24 0,8 0-20 16,14-1-29-16,-3-4-42 0,7 1-100 15,5-1-103-15</inkml:trace>
  <inkml:trace contextRef="#ctx0" brushRef="#br0" timeOffset="50449.29">20479 15801 719 0,'0'0'188'16,"0"0"-142"-16,0 0 45 0,30-36-17 16,-24 27-45-16,-2-2-8 0,-2 2 17 15,-2 1-19-15,0 0-11 0,-4 3 0 16,-3-1-3-16,-5 4 3 0,-1 1-1 16,-4 1-4-16,-3 4 2 0,-2 5 6 15,0 3-9-15,-2 1 1 0,0 4 0 16,2 2-3-16,2 3 1 0,2 0-1 15,1 2 2-15,8-2-2 0,3 1 0 16,5-2 5-16,2-1 13 0,7-2 17 16,6-2 4-16,2-4-12 0,4-1-6 15,3-3-10-15,0-3-5 0,0-4 2 16,0-1 4-16,-4-4 26 0,1-2 4 16,-5-5-16-16,-1-3-16 0,-7-2-8 15,1-7-2-15,-7-2-10 0,-1-2-35 16,-5-2-18-16,-3 1-6 0,-2 1-5 15,-3 4-18-15,1 2-37 0,-2 4-2 16,0 5-15-16,-2 0-30 0,1 4-22 16</inkml:trace>
  <inkml:trace contextRef="#ctx0" brushRef="#br0" timeOffset="50945.36">20708 15863 206 0,'0'0'626'0,"0"0"-525"0,0 0-10 16,0 0 41-16,29-27-73 0,-25 19-7 15,1 0-4-15,-2-1-19 0,-2 0-8 16,0 2 5-16,-1 0-6 0,0 0-5 16,-1 0-8-16,-2 1 6 0,-1 2-7 15,-3 1-5-15,-1 1 0 0,-2 2 0 16,-2 4-1-16,-2 2 0 0,-2 4-1 16,0 2 1-16,0 2 0 0,2 4-1 15,0 3 1-15,5 0-1 0,3 2 0 16,3 1-1-16,3-2 0 0,0 0 2 15,4-1 0-15,3-3 1 0,1-3 0 16,5-2 0-16,0-3 3 0,1-3-1 16,1-3 1-16,1-3 0 0,1-1 5 15,-2-2 8-15,-2-5 3 0,0-2 0 16,-2-1-6-16,-3-3-1 0,-4-4-6 16,-2-3-5-16,-2-3-2 0,0-3-28 15,-6 1-17-15,-1 0-9 0,-3 2 7 16,-1 5 6-16,0 4 7 0,-2 3-1 15,-1 2-9-15,1 2-12 0,-1 2-26 16,2 2-45-16,-4 2-61 0,4 1-26 16,4 0-135-16</inkml:trace>
  <inkml:trace contextRef="#ctx0" brushRef="#br0" timeOffset="51315.43">20999 15520 945 0,'0'0'87'0,"0"0"-47"0,0 0 64 0,35-44-80 16,-28 34-14-16,-2 3 28 0,-2 2-25 0,1 2-7 0,-4 3 3 31,0 1-4-31,-2 6 2 0,-3 4 8 16,-3 5 12-16,0 5 8 0,-2 11 0 16,-4 13-10-16,1 11-11 0,-3 8-6 15,3-5-4-15,-1-6-3 0,2-3-1 16,2-2 1-16,0-3 0 0,1-5-1 15,4-5-10-15,1-6-10 0,2-6-13 16,-1-8-21-16,3-1-18 0,0-1-39 16,7 2-65-16,-1-3-104 0,2-4-91 0</inkml:trace>
  <inkml:trace contextRef="#ctx0" brushRef="#br0" timeOffset="51765.33">21191 15877 916 0,'0'0'122'15,"0"0"-26"-15,0 0 4 16,0 0-78-16,0 0-6 0,40-30 11 0,-27 27-7 16,0 0 7-16,3 3 15 0,0 0-5 15,3 0 2-15,1 0-3 0,-1 3-4 16,2-3 1-16,1 1-6 0,-2-1-3 15,1-1-15-15,-3-2-5 0,2-4-2 16,-3-1-1-16,-3-3-1 0,-3-2-7 16,-3-2-6-16,-3 1 1 0,-5 0-7 15,-3 1-14-15,-5 0-6 0,-7 2 6 16,-4 1 12-16,-2 2 6 0,-3 4 6 16,-1 1 5-16,0 3 3 0,0 7 1 15,0 3 0-15,1 5 1 0,0 6-2 16,4 4 2-16,-1 7 0 0,3 8 16 15,5-6 11-15,4-2 1 0,3-7 1 16,6-6-2-16,0 3-13 0,0 1-9 16,6-5-3-16,0-2-3 0,1-5-16 15,2-2-7-15,3-2-37 0,1-2-26 16,3-1-55-16,11-4-112 0,-4 0-123 31</inkml:trace>
  <inkml:trace contextRef="#ctx0" brushRef="#br0" timeOffset="52277.23">21945 15834 786 0,'0'0'139'0,"0"0"-83"0,0 0 55 0,0 0-57 0,0 0-9 16,21-32-6-16,-20 29-9 0,0-1-11 15,-1 0 1-15,0-1 6 0,-1 0 5 16,-2 1 0-16,-1 0-14 0,-1 0 3 16,-1 1-6-16,-1 0-2 0,0 1-4 15,0 0 0-15,-2 2-1 0,-1 0-6 16,0 0 3-16,-1 2-2 0,-4 3 0 15,1 2-2-15,-1 2 0 0,0 4 1 16,0 2-1-16,0 4 0 0,2 3 0 16,2 0 0-16,4 3 0 0,0-1 1 15,3 1-1-15,3-2 1 0,1-1-1 16,7-2 1-16,1-2 1 0,3-4-1 16,2-3 2-16,1-2-1 0,0-4 1 15,0-5 0-15,-1-1 23 0,0-5 0 16,-1-4-1-16,1-4-1 0,-3-2-5 15,0-5 2-15,0-4-3 0,1-8 4 16,0-12 1-16,5-12-5 0,0-6 3 16,1 0-4-16,0 2 3 0,-3 5-12 15,0 4-8-15,-1 6-1 0,-1 6 1 16,-2 11-1-16,-3 7-3 0,-3 8-2 16,0 1-7-16,0 0-9 0,1-1-20 15,0 0-17-15,-2 5-35 0,-1-3-49 16,-1 3-97-16,-1 2-232 0</inkml:trace>
  <inkml:trace contextRef="#ctx0" brushRef="#br0" timeOffset="53109.22">15000 16801 535 0,'0'0'107'0,"0"0"-23"0,0 0 36 0,0 0-10 16,0 0-37-16,17 0-31 0,-15 0 11 15,-2 0 6-15,-2 0-5 0,-5 0-28 16,0 0-1-16,-4 0-1 0,-3 1 1 16,-5 3 9-16,-3 3-9 0,-5 2-9 15,-6 4-3-15,-7 9-7 0,-10 5 0 16,2 6 0-16,4-1-4 0,12-5 9 16,12-8 9-16,9-2-2 0,1-4 4 15,4 5 2-15,4 1-4 0,2 2 8 16,8-4 2-16,8 1 3 0,9-5-2 15,12-1-5-15,15-3-8 0,11-3-10 16,5-5-3-16,-1-2-5 0,-7-6 0 16,-4-1 0-16,-1-1-11 15,-4 0-22-15,-3 2-15 0,-5-3-29 0,-6 1-37 16,-7 1-46-16,-11 2-118 0,-5 1-217 0</inkml:trace>
  <inkml:trace contextRef="#ctx0" brushRef="#br0" timeOffset="53589.01">15308 16867 747 0,'0'0'107'0,"0"0"-63"16,0 0 106-16,47-38-64 0,-26 27-40 16,1 2 12-16,3 2-11 0,2 0-19 15,0 3-9-15,0 3-3 0,3 2-4 16,-3 6 11-16,0 5-4 0,-2 2-9 16,-2 7-4-16,-3 4 0 0,0 5 2 15,-4 0-4-15,-2 4 0 0,-4-1-1 16,-3-4-2-16,-2 0 0 0,-5-3-1 15,-3-3 1-15,-8-2-1 0,0-4 0 16,-6-4-1-16,-1-1-12 0,-2-5 0 16,-1-3-6-16,-1-3-1 0,1-1 11 15,1-5 8-15,4-2 1 0,1-4 2 16,3-2 11-16,4-5 11 0,5 1 5 16,3-5 4-16,3-2-6 0,7-1-6 15,7 0-7-15,1-1-1 0,7 3 2 16,10-2 2-16,9 1-4 0,8 3-7 15,5 0-6-15,-5 8 0 0,-6 5-20 16,-5 4-30-16,-5 3-29 0,-1 1-29 16,-10 1-42-16,2 3-65 0,-9 0-68 15,-4-1 6-15</inkml:trace>
  <inkml:trace contextRef="#ctx0" brushRef="#br0" timeOffset="54085.96">16193 16928 583 0,'0'0'232'0,"0"0"-160"0,0 0 43 0,0 0-16 0,0 0-60 0,36-38-10 0,-33 27 2 16,1 1-20-16,-3-2 3 0,-1 1 6 16,0 0 2-16,-5 0-6 0,1 4-10 15,-3-2-2-15,-2 2 0 0,-1 0-3 16,1 1 1-16,-2 2-2 0,-2 2 1 31,2 2-1-31,0 1 0 0,0 4 0 16,-2 4-1-16,1 0 2 0,2 2-2 15,-4 2 2-15,3 1-2 0,0 1 2 16,-2 3-1-16,4 0 0 0,-1 3 6 16,1 0 2-16,2 2-1 0,1 0 1 15,3 0-1-15,0-2 4 0,1 0 0 16,2 0 12-16,0 1 4 0,3-1-4 15,2-1 1-15,-2-1-2 0,4-3-2 16,1-2-3-16,4-1 5 0,-2-3 0 16,4-1 1-16,0-5 1 0,3 1-3 15,-1-5-8-15,5 0 3 0,-2-6-2 16,3-1-2-16,-2-2-3 0,2-3-1 16,-6-3-4-16,0-6 3 0,-5 0-2 15,-1-5 1-15,-5-7-2 0,-5-7-3 16,-2 1-1-16,-3 5 0 0,-3 6-5 15,0 10-5-15,-4-1 2 0,-1-1-4 16,-4 5-10-16,2 4-8 0,0 3-19 16,0 0-21-16,0 5-22 0,4-1-34 15,-4 4-92-15,4 0-129 0,3 0-298 0</inkml:trace>
  <inkml:trace contextRef="#ctx0" brushRef="#br0" timeOffset="54614.17">16575 16837 725 0,'0'0'258'16,"0"0"-144"-16,41-24 48 0,-22 13-60 0,-3 2-53 0,-2-2-17 16,-4 2-11-16,-1 1-10 0,-6-2-6 15,-3 4-2-15,-3 1-3 0,-8 1 0 16,0-1-2-16,-6 3-2 0,1 2 2 16,-3 0-7-16,-2 5-6 0,1 3-1 15,-2 0 3-15,4 3 2 0,-2 0 4 16,4 3-7-16,2 1 9 0,6 0 2 31,0 2 2-31,5 1 0 0,3-1 1 16,3 3 1-16,5-4-1 0,0 4 0 15,3-3 1-15,3 1 2 0,-1-3-3 16,4 2 8-16,1-4 7 0,2-1 1 16,-3 3 0-16,1-3 1 0,-1-1-3 15,-1 0 1-15,-2 2-1 0,-3-2-3 16,-4 0 5-16,0 1 4 0,-5-3 4 15,-2 3 4-15,-6-3-7 0,-4 1-2 16,-6 0-2-16,-6-2-2 0,-3 0-13 16,-10 1 0-16,-4-1-2 0,-7-3-1 15,5 2-22-15,9-3-12 0,10-2-27 16,6 0-26-16,-3 1-13 0,2-2-38 16,0-1-78-16,4 0-83 0,7 0-161 0</inkml:trace>
  <inkml:trace contextRef="#ctx0" brushRef="#br0" timeOffset="55094.22">16980 16880 765 0,'0'0'176'0,"0"0"-153"0,0 0 35 0,23-35 19 16,-23 25-57-16,0-2-12 0,-6 2 0 15,-4-1-8-15,-5 5 5 0,-4 0-4 16,0 3-1-16,-5 1 1 0,1 2 0 16,0 0-1-16,1 5 0 0,0 0 1 15,6 1-1-15,4-1 0 0,4 2-1 16,3 2 1-16,3-1 0 0,2 3 3 15,5-1 3-15,3 2 10 0,4-1 0 16,1 3 1-16,6-1 1 0,-1 0-3 16,2 0-3-16,4 0 7 0,-3-2 2 15,2 1 2-15,-4-1 3 0,0 2 8 16,0-1-8-16,-4 0-11 0,-5-1 4 16,-2 1 1-16,-6-3-4 0,-2 0 10 15,-2-1 0-15,-4-1 1 0,-5-1-6 16,-2 0-2-16,-4-2-8 0,-4-2-3 15,2-1-6-15,-4-1-1 0,0 0-2 16,-3 0-9-16,-1-1-19 0,-2-1-13 16,-1 1-15-16,0-1-30 0,-6-3-33 31,12 0-124-31,1 2-195 0</inkml:trace>
  <inkml:trace contextRef="#ctx0" brushRef="#br0" timeOffset="55654.15">18239 16669 1124 0,'0'0'45'0,"0"0"-22"0,0 0 63 16,25-23-73-16,-25 18-9 0,-4 0 2 15,-8 1-2-15,-5 1-4 0,-6 2-1 16,-8 1 1-16,1 0 4 0,-3 3-4 15,2 2-1-15,4 2 1 0,-2 2 2 16,5 2-1-16,2-1-2 0,8 4 1 16,6 3 0-16,5-2-2 0,7 3 0 15,8 0 4-15,5 2-2 0,5 1 0 16,2-2 1-16,3-1-1 0,6 0 2 16,-3 0 5-16,-1 0 0 0,-1-1 11 15,-1-1 3-15,-2 0-4 0,-6-2 6 16,-3-1 8-16,0-2 3 15,-7 1 1-15,-1-3-10 0,-6-2-2 16,-2 0 0-16,-3-2-3 0,-7 0 3 0,-4-2-3 16,-5-1-6-16,-10-1-5 0,-9-1-8 15,-10 0-1-15,-3-2-1 0,4-1-8 16,5 1-17-16,3-1-5 0,4 2-16 16,2 1-12-16,8 0-24 0,7 0-18 15,4 1-48-15,6 1-35 0,0-1-86 16,4-1-117-16</inkml:trace>
  <inkml:trace contextRef="#ctx0" brushRef="#br0" timeOffset="56069.32">18380 16934 1161 0,'0'0'75'0,"34"-11"-29"0,-12 4 56 0,3-1-77 0,3-1-12 16,0 0 10-16,1-1-11 0,-1 2 5 15,1 1-1-15,-3-1 8 0,-1-1 6 16,-4 2 3-16,0-3-2 0,-6 2-9 16,-3 0-8-16,-4-1-6 0,-5 0-3 15,-2-1-3-15,-4-1-2 0,-2 1-1 16,-6-1-9-16,-5 3-7 0,-3 1 3 15,-3-1 9-15,-3 2-5 0,-2 4-4 16,0 2 4-16,-2 0 7 0,0 5-5 16,3 3-5-16,-1 3 0 0,2 3 2 15,0 4 6-15,5 1 2 0,2 5 3 16,4 1 1-16,3 3-1 0,6 2 1 16,2 0-1-16,3-2 0 0,1 0 3 15,4-5 2-15,7 0 3 0,1-6-4 16,0-2-4-16,6-1 0 0,1-4-5 15,3-2-18-15,1-4-33 0,4 0-40 16,10-4-24-16,-5 0-87 0,-3-1-167 0</inkml:trace>
  <inkml:trace contextRef="#ctx0" brushRef="#br0" timeOffset="56403.88">19073 16779 908 0,'0'0'78'0,"0"0"-50"0,0 0 87 0,0 0-80 16,18-34-23-16,-19 29 13 0,-6 2-7 15,-3 2 1-15,-3 1 1 0,-3 4 5 16,-4 8-5-16,-4 2-1 15,-1 3-3-15,-3 4 3 0,1 4 8 16,2-2-1-16,1 5 1 16,4 1 3-16,5 0 2 0,3-2 7 0,4-1 5 0,6-5 0 15,2-2-7-15,3-3-9 0,5-4-9 16,3-2-8-16,4-4-5 0,0 0-6 16,5-5-2-16,3-1-14 15,2-4-13-15,2-1-22 16,1 0-34-16,17-2-37 0,-7 0-83 0,-5 1-238 0</inkml:trace>
  <inkml:trace contextRef="#ctx0" brushRef="#br0" timeOffset="56918.29">19430 16495 189 0,'0'0'727'0,"0"0"-677"0,0 0-15 0,27-35 74 0,-20 27-70 0,-2 1-19 15,-2 4 14-15,0 1-6 0,-2 2-2 16,0 5-15-16,-1 5 5 0,0 4-3 16,-4 4-1-16,-1 4 5 0,-1 6-1 15,-4 7-1-15,0 6-1 0,-2 8 6 16,2 0 1-16,1-6 4 0,3-9 1 15,4-10-4-15,1-5-4 0,1 1 2 16,0 2-3-16,2 0 2 0,1 3-4 16,3-2-1-16,2-4-4 0,1-4-5 15,2-2 4-15,2-4 0 16,0-3-3-16,2-3 0 0,2-2-3 0,1-1-1 16,1-1-2-16,0-3 0 0,1-2-9 15,-2-2-25-15,4-2-20 16,-2 0-16-16,-3 2-22 0,2-4-19 0,-3 0-63 15,1-8-83-15,-4 3-45 0</inkml:trace>
  <inkml:trace contextRef="#ctx0" brushRef="#br0" timeOffset="57270.1">19494 16752 1011 0,'0'0'99'0,"0"0"-53"15,0 0 73-15,0 0-83 0,0 0-20 16,34-19 10-16,-20 13-9 0,-1 2 0 31,3-1-8-31,5 0 6 0,0 3 0 16,1-3 1-16,-1 4-8 0,0 0 0 16,2-1 6-16,-3 1-5 0,1-1-4 15,-2 2 0-15,-1 0-3 0,-2 0-2 16,-2 0 0-16,0 2 3 0,-4 1-1 15,0-1 2-15,0 4 8 0,-3 1 5 16,-3 4-6-16,0 1-1 0,-3 5 9 16,-1 0 9-16,-1 5 0 0,-3 0 2 15,-1 3-4-15,-2 2-5 0,0-2-9 16,1 1-5-16,1 0-3 0,0-5-3 16,2 2-1-16,0-3-11 0,0-2-28 15,3-3-20-15,-3-3-38 0,3-2-52 16,-1-5-83-16,1-3-221 0</inkml:trace>
  <inkml:trace contextRef="#ctx0" brushRef="#br0" timeOffset="57413.86">19838 16604 1189 0,'0'0'52'0,"0"0"-37"16,0 0-21-16,28-37 6 0,-18 25-147 15,-1 4-99-15,-1 1-217 0</inkml:trace>
  <inkml:trace contextRef="#ctx0" brushRef="#br0" timeOffset="58342.17">20134 16752 857 0,'0'0'127'0,"0"0"-80"16,0 0 62-16,0 0-84 0,0 0-9 15,0 0 3-15,0 0-4 0,-5 3-8 16,-2 1 8-16,0 1 1 0,-1 3-11 16,-1 1 7-16,-1 3 13 0,0 1 2 15,2 4 0-15,-2 1 4 0,4 2-5 16,2 2-11-16,1 1-4 0,3 0-6 31,0 0 3-31,4-2 5 0,3-1 2 16,4-2 4-16,-2-4-1 0,3-1 8 15,3-4-1-15,0-2 2 0,3-3-1 16,0-1-14-16,2-3-11 0,0 0 1 16,-3-1-1-16,-3-4 0 0,-2-1 0 15,-5-2 1-15,-1-3-2 0,-6-4-2 16,0-2-9-16,-7-3-11 0,0 0-5 16,-1 0 12-16,-1 0 0 0,1 1-8 15,1 0 7-15,3 1 5 0,3 1 5 16,1 3 5-16,4 0 1 0,4-1 2 15,3 3 5-15,1 2 7 0,4 0 3 16,0 3 0-16,3 1-2 0,-2 1-4 16,2 2-6-16,-3 1-2 0,0 1 3 15,-2 1 0-15,-3 0 7 0,-1 2-3 16,-2 4-8-16,-1 3 0 0,-4 3-2 16,1 3 0-16,-3 2 0 0,0 1 2 15,-1 4-2-15,0 1 0 0,0 1 2 16,0 0-3-16,2 1 2 0,0-3 1 15,0 0-2-15,1-1 0 0,-1-4 2 16,-1-1 0-16,1-2-2 0,-1-2 3 16,1-5-1-16,0 0-2 0,-2-3 4 15,3-1 4-15,-3-3 9 0,1 0 11 16,0 0 1-16,1-4 1 0,1-5-11 16,0-3-14-16,4 0-2 0,-1-5 1 15,3-4-4-15,1 0 1 0,1-5-2 16,5 0 1-16,-2-5-1 0,4 3 0 15,-2 1 1-15,2 2-3 0,1 2 2 16,-2 3 1-16,3 2 0 0,-1 4 0 16,-1 0-1-16,0 5-1 0,-3 1 2 15,0 2-1-15,-4 1 0 0,-1 4-1 16,-3 1 1-16,1 0 0 0,-4 2 1 16,0 4-2-16,-2 6-1 0,-1 2 2 15,-1 3 0-15,0 4 1 0,0 2 0 16,-1 3 0-16,-2 4 0 0,-2 3 1 15,1-1-1-15,-1-1 0 0,1-1 0 16,3-6 0-16,-1 4-12 0,1-5-33 16,1 0-17-16,0-5-22 0,0-3-36 15,0-1-40-15,-1-3-111 0,0-5-145 0</inkml:trace>
  <inkml:trace contextRef="#ctx0" brushRef="#br0" timeOffset="58901.62">21152 16781 681 0,'8'-1'136'0,"0"0"-17"0,2-2 41 0,-2 1-88 0,-1-3-20 16,-1 0-11-16,-3-2-24 0,-3 2-12 16,0 0-2-16,-4-2-1 0,-3 5-2 15,-4-1-1-15,-2 3 0 0,-2 0 1 16,-1 0 0-16,-2 5 2 0,-2 2-2 15,-1 1 0-15,2 5 1 0,-3-1 0 16,3 3 0-16,2 0-1 0,1 0 0 16,5 1 4-16,3 0 6 0,3-3 3 15,3 0-1-15,2-1-2 0,1 1 1 16,5-3-2-16,2 0 0 0,3-1-6 16,2-2-1-16,-1 1-1 0,4 0 0 15,-3-3-1-15,3 2 2 16,-4-1-2-16,2 4 3 0,-1 1 8 0,-2 1 21 15,-2 0 8-15,-4 2-5 0,-2 0 1 16,-3 0 14-16,-3 2 7 0,-5-3 1 16,-1 1-5-16,-2-3-12 0,-3 2-10 15,1-1-8-15,-3-4-3 0,1 1-8 16,-2-3-8-16,2 1-1 0,-3-1-3 16,0-3-3-16,-1 2-23 0,-2-2-19 15,1-1-19-15,-3 0-26 0,-9 0-56 16,5-2-100-16,3 0-303 0</inkml:trace>
  <inkml:trace contextRef="#ctx0" brushRef="#br0" timeOffset="-21143.24">22350 7665 245 0,'2'-1'58'0,"0"-2"-2"0,2 0 9 16,0 1-18-16,0-1-9 0,0 1-6 15,2-2 6-15,-2 0-5 0,1 1 10 16,0 1 0-16,-1 0 1 0,0-1 3 15,1 0-6-15,-2 0 0 0,0 0-6 16,-2 1-4-16,1 0 2 0,-1-1-4 16,0 1-9-16,0 2-2 0,0-1 1 15,0 0 5-15,-1 0 6 0,1-1 5 16,-1 1 2-16,0 0-7 0,1 1-6 16,-1-2-2-16,0 2 1 0,0 0-1 15,0-2 2-15,-1 0-7 0,-2 0-5 16,-1 1-5-16,-4-2-3 0,-2 2-4 15,-3 1 4-15,-2 0-4 0,-3 0 0 16,-2 0 1-16,-3 0 0 0,-2 4-1 16,-2 1 0-16,-1 1 0 0,-1 3 1 15,1 0-1-15,1-1 1 0,2 3-1 16,3-2-1-16,4 0 0 0,1 0 1 16,5-1 0-16,3 2-1 0,3-1 1 15,5-2-3-15,1 2 3 0,7-2 0 16,2 1 0-16,5-1 3 0,3 1 2 15,2-2-5-15,3-1 3 0,2 1 1 16,2 0-1-16,1 1-3 0,1-2 2 16,2 3-2-16,-2-3 0 0,0 4 0 15,-1-2 5-15,-3 2 2 0,-4 0 0 16,-3 1 0-16,-5-1 8 0,-6 0 6 16,-4 1 1-16,-2 0 1 0,-8 1 4 15,-7-2 2-15,-2 1 2 0,-5-2-8 16,-5-1-1-16,-7 1-10 0,-8 0-7 15,-8-3-4-15,0 0 0 0,5-2-1 16,11-3-4-16,8 0-13 0,9 0-8 16,3 0-18-16,-2 0-22 0,2 0-16 15,1-1 6-15,9-3-80 0,4 1-62 16,4-1-108-16</inkml:trace>
  <inkml:trace contextRef="#ctx0" brushRef="#br0" timeOffset="-20727.13">22620 7749 611 0,'0'0'81'0,"0"0"22"0,0-7 10 0,-1 3-55 15,-3 1-28-15,-2 0 6 0,-2 2-9 16,-2-1-9-16,-4 2-1 0,-1 0 0 16,-3 2 2-16,-1 2 9 0,0 3 6 15,-2 1 4-15,1 0-14 0,1 1-3 16,0 1-4-16,6 1-7 0,-1 0-5 15,4 0 0-15,3-1-1 0,3 2 0 16,2-1-2-16,2 0 2 0,2 1 6 16,4-1 6-16,3 0 6 0,4-2-1 15,1 1-5-15,3-2-4 0,0-3-7 16,3-1-1-16,1 1-3 0,1-3-1 16,1-2-2-16,1 0-33 0,-1-2-25 15,2-3-43-15,0 1-59 0,6-5-30 16,-7 1-68-16,-3 0-257 0</inkml:trace>
  <inkml:trace contextRef="#ctx0" brushRef="#br0" timeOffset="-20167">22725 7420 482 0,'0'0'247'0,"0"0"-178"0,0 0 52 0,14-36-22 0,-11 28-41 15,1 2-19-15,-1 1-2 0,-2 4-8 16,2 1-7-16,-1 1-13 0,0 8 11 31,0 3 14-31,-1 5 8 0,0 7-3 16,0 3-9-16,0 7-8 0,1 10-6 15,0 6-9-15,2 3-3 0,-1-6 1 16,3-7-3-16,-2-6-1 0,-1-7 0 16,0-3 3-16,-2-6-3 0,0-3 1 15,0 4-1-15,0-1 2 0,0 2-2 16,0-3 0-16,-1-6 1 0,0-1-2 15,1-7 2-15,0-2 0 0,0-2 8 16,2-4-2-16,2-4-2 0,2-2 0 16,2-1 1-16,1-3-7 0,4-1 1 15,-2-1 0-15,4 0-1 0,-2 0 0 16,4 1-2-16,-3-1 0 0,1 3-1 16,0 2 1-16,-2 2 0 0,-1 2 0 15,0 1 2-15,-4 1-2 0,-1 5-3 16,-3 1-4-16,-2 4 2 0,0 3 0 15,-3 3 4-15,0 1 2 0,-4 1 0 16,-1 2-4-16,1 2-14 0,-1 0-2 16,1-2-4-16,2 0-21 0,1 0-72 15,1 3-89-15,2-2-92 0,0-5-301 0</inkml:trace>
  <inkml:trace contextRef="#ctx0" brushRef="#br0" timeOffset="-19687.08">23260 7762 542 0,'0'0'149'0,"0"0"-41"0,0 0 38 0,0 0-88 16,8-40-37-16,-8 31-7 0,-2 2 6 15,-1 0 0-15,-2 0-1 0,-2 1 0 16,-1 2-5-16,-3 3 3 0,1 1-3 16,-1 0 5-16,-2 4 4 0,1 3-2 15,0 4-1-15,-1 1-8 0,1 4-2 16,-1 2-3-16,2-1 1 0,3 2 3 16,0 2-2-16,4 0 12 0,2-1 8 15,2 0 2-15,1-2 0 0,4-1-6 16,4-2-6-16,1-2-5 0,0-3-2 15,3-4 1-15,0-1 4 0,1-5 2 16,1 0 8-16,0-8-2 0,-1-3-5 16,1-4 0-16,-3-2-10 0,-2-4-8 31,0-1 0-31,-3-1-2 0,-2 2-1 16,-3 2-7-16,-2 2-12 0,-1 0-8 15,-4 3-11-15,-3 3-3 0,-2 3-11 16,-1 2-13-16,-4 4 3 0,1 1-15 15,2 1-40-15,-2 2 0 0,2 5-12 16,2 1 24-16,1 7-6 0,2-1-40 16,5-1-88-16</inkml:trace>
  <inkml:trace contextRef="#ctx0" brushRef="#br0" timeOffset="-19271.13">23423 7842 491 0,'0'0'168'0,"0"0"-52"0,0 0 35 0,0 0-69 0,35-18-40 0,-29 13-24 16,-2-2 3-16,0 2 13 0,-2 1 2 16,0-2 2-16,-2 1-8 0,0 1-8 15,-3-1-2-15,-2 3-10 0,-3-1-5 16,-3 2-4-16,0 1 0 0,-4 0-2 15,0 3 1-15,0 1-1 0,0 4-3 16,1 2-4-16,0 1 6 0,3 1 2 16,3 5 1-16,1 0-1 0,5-1 5 15,2 3 8-15,2-3 11 0,7 1 10 16,1-1 2-16,3-3 0 0,1-3-5 16,1-1-9-16,1-3-6 0,-1-4-5 15,-1-2 1-15,-2-6 2 0,1-5-3 16,-4-2-2-16,-2-2-3 0,-2-6-4 15,-1 0-2-15,-4-4-14 0,0 2-28 16,0 0 4-16,-1 5 5 0,-4 4-2 16,0 2-15-16,-1 2-25 0,-2 4-66 15,-1 1-18-15,1 3-23 0,-4 2-24 16,2 0-15-16</inkml:trace>
  <inkml:trace contextRef="#ctx0" brushRef="#br0" timeOffset="-18631.1">23605 7454 670 0,'0'0'37'0,"0"0"11"0,6-30 55 0,-5 18-67 15,0 2-22-15,-1 3-10 0,0 2-3 16,0 3 4-16,0 2 3 0,-1 2-5 16,0 7 18-16,-1 5 49 0,1 6-1 15,-3 10-3-15,2 14-19 0,-1 12-4 16,0 3-6-16,1-3-12 0,1-6-15 15,-1-8-3-15,2-4-4 0,0-3-3 16,0-7 3-16,1-3-1 0,1-6-1 16,-2-2 1-16,0 2-1 0,2 1 0 15,-1 1-1-15,-1-5-33 0,0-3-36 16,0-5-85-16,0-4-120 0,0-2-186 16</inkml:trace>
  <inkml:trace contextRef="#ctx0" brushRef="#br0" timeOffset="-17143.14">24100 6693 472 0,'0'-4'99'0,"0"-1"6"0,0 0 26 0,1 1-58 0,0-1-15 0,0 2-10 16,0-1 7-16,1 0 4 0,-2 1-7 15,1 1 2-15,-1 1-12 0,2 0-5 16,-1 1-10 0,1 0-10-16,0 0-6 0,-1 4 4 0,1-1-5 0,1 1-3 15,-1 3-3-15,0 1 1 0,0 2 1 16,0 1 2-16,1 1 1 0,0 3 4 16,-1 2 4-16,2 0 1 0,-2 2-1 15,1 3 0-15,1-1-6 0,-1 2-2 16,1 2-3-16,-1 1-1 0,1 0-3 15,0 2 3-15,-2-1-4 0,1 3-1 16,2 1 1-16,-2-1 1 0,1 5-2 31,0-3 0-31,0 0 3 0,3 4 0 16,-2 2 0-16,3 9 3 0,-1 1 0 16,1 1 1-16,-1-4 1 0,-1-3 3 15,0 3-5-15,0-2 0 0,2 3 0 16,-2-1 1-16,-1 0-1 0,2 1 0 15,1-4-2-15,-3 6 1 0,1-1 3 16,0 1-2-16,1 2 0 0,0 2 2 16,-2-2-4-16,1 4-1 0,0-1 1 15,0 0 0-15,0 0-4 0,-1-2 4 16,1 1-3-16,-1 1 1 0,1-2-2 16,-1 4 1-16,2 1 4 0,-1-1-1 15,0 2 0-15,2-2 1 0,-2 3 1 16,3 0 1-16,-1-4-1 0,1 2-3 15,1-1 0-15,0 2 0 0,-1 4 1 16,0-4-2-16,0 4 0 0,-1-3 0 16,0 3 2-16,1-2 0 0,-1 0-1 15,0-1 2-15,0 2 1 0,0-1-5 16,-1 2 5-16,-1-1-4 0,0 1 1 16,2 2-1-16,-2-1-1 0,0-1 1 15,-1-1 0-15,1-2-1 0,0 1 1 16,-1 1 2-16,0 2 1 0,-1 0 4 15,-1 0-3-15,0 0-1 0,0 1-2 16,-1-2 1-16,0 0-1 0,2-1-1 16,-3 2 2-16,0-1-4 0,1 4 1 15,0 1 1-15,-1 0-1 0,1 2-1 16,-1-2 0-16,-1 0 2 0,1 1-2 16,-1 0 0-16,1 1 0 0,-1 3 0 15,1 1 1-15,1 1 1 0,-1-1-1 16,1 3 3-16,2-2 0 0,0 0 2 15,2 0 0-15,-1 2 1 0,1-1 1 16,-1 4 0-16,0-3-4 0,2-2 1 16,0 0 0-16,0-2-2 0,-2 0-2 15,2 0 2-15,1 1-2 0,-2-3-1 16,1 1 1-16,1-4 0 0,0-3-1 16,-1-2 0-16,0-1 0 0,1-1 0 15,-2 0 0-15,1-2 1 0,-1-2 1 16,0-5-2-16,0-1 0 0,1-3 1 15,0-5 0-15,0-3-1 0,-1-3-1 16,0-9-7-16,-2-4-18 0,0-6-11 16,0-1-11-16,-1-1-20 0,2 2-10 15,1-1-41-15,4-8-55 0,0-4-155 16,-1-3-198-16</inkml:trace>
  <inkml:trace contextRef="#ctx0" brushRef="#br0" timeOffset="-15779.2">24627 7365 372 0,'0'0'155'0,"1"-2"-123"0,0 0 34 0,0 0-19 0,1 2-19 15,-1 0-9-15,0 0 6 0,1 1 1 16,0 2 15-16,0 2 10 0,-1 4 5 16,0 0 5-16,0 5 5 0,-1 3-17 15,0 2-3-15,0 4-5 0,0 3-12 16,-1 2-2-16,-1 1 1 0,-2 3-2 31,0-3-3-31,1 1 1 0,-3 1 1 16,0-3-8-16,0 0-2 0,1-2-3 15,-1-1-6-15,-1-2 0 0,0-4 1 16,2 0-2-16,0-1 1 0,1-4 4 16,1-3-4-16,3-1 1 0,0-2 0 15,0-4-4-15,4 1 1 0,3-5 3 16,2 0 0-16,4-1-3 0,1-4-3 15,3 1 0-15,2 0-1 0,2-2 0 16,4 1-6-16,-1-1-25 0,0 0-12 16,0-1-6-16,-1 0-40 0,-2-1-55 15,2-3-39-15,-4 3-74 0,-5-3-201 16</inkml:trace>
  <inkml:trace contextRef="#ctx0" brushRef="#br0" timeOffset="-14611.71">24580 7664 186 0,'-2'0'83'0,"0"-1"9"0,-1 0 17 0,0 1-11 0,1-1 12 0,0 1 2 0,0-2 4 16,2 1-7-16,0 0 4 0,0-2-25 15,1 0-25-15,4-1-18 0,3 0-8 16,3-3-3-16,5 3 0 0,0-2-3 16,3 0-10-16,0 1-11 0,1-2-7 15,0 3-2-15,2 1-1 0,-2 1-5 16,3-1-28-16,0 2-32 0,-1 1-44 16,3 0-112-16,-3 0-50 0,-5 1-97 31</inkml:trace>
  <inkml:trace contextRef="#ctx0" brushRef="#br0" timeOffset="-14323.2">25008 7638 585 0,'0'0'83'0,"0"0"-15"0,0 0 29 16,0 0-27-16,0 0-30 0,0 0 7 16,0 0-8-16,20-26-12 0,-18 33-3 15,-1 1 10-15,1 4 15 0,-2 3-7 16,0 3-10-16,0 3-6 0,-3 3-6 16,0 1-2-16,-2-3-10 0,3 4-3 15,0-3-4-15,2 0-1 0,0-2 0 16,0-1-21-16,1-1-24 0,2-4-24 15,2-2-42-15,1 1-45 0,0-6-59 16,-1-3-152-16</inkml:trace>
  <inkml:trace contextRef="#ctx0" brushRef="#br0" timeOffset="-14147.43">25113 7506 1068 0,'0'0'14'0,"0"0"5"0,0 0 33 16,0 0-52-16,-13-34-17 0,13 30-49 15,0 1-11-15,2 3-66 0,6 2-11 16,0 2-5-16,-1 1-198 0</inkml:trace>
  <inkml:trace contextRef="#ctx0" brushRef="#br0" timeOffset="-13573.64">25171 7735 720 0,'0'0'74'0,"0"0"4"0,0 0 42 16,10-34-90-16,-1 21-23 0,1 1 0 15,1 0-3-15,1 2 0 0,-1 3 1 32,0 1 9-32,-1 4-4 0,-1 1-2 15,0 1 6-15,-1 0-11 0,-3 3-3 16,-1 5 0-16,-2 0-1 0,0 4-4 16,-2 1 5-16,0 4 0 0,-1-1 0 15,-2 4 1-15,-1-1 2 0,0-1-3 16,0 2 8-16,1-5 8 0,-1 0-3 15,1-1-2-15,2-3-1 0,1-1 2 16,-1-3 3-16,1-2 2 0,0-3 11 16,0-2 3-16,0-1 34 0,2-6-24 15,2-3-28-15,2-1 11 0,0-2-6 16,1-1-6-16,1 0-7 0,3-3-1 16,-2 2-1-16,2-2-2 0,0-2-1 15,0 1 2-15,2 0-2 0,-2 0 1 16,-1 3-1-16,0 2 0 0,-1 0 1 15,-2 3-1-15,0 1-2 0,0-1 1 16,-2 4 0-16,0 3 1 0,-2-1 0 16,0 3-1-16,-1 1-2 0,0 0-4 15,-2 1 1-15,0 5 6 0,0 2-1 16,0 6 1-16,-1 2 0 0,-3 3 0 16,1 2 0-16,-1 3 2 0,1 0-2 15,-1 0 0-15,-1 0-1 16,2-2 1-16,0-1-1 0,0 0-7 0,1-1-35 15,2 1-20-15,0-3-37 0,1 1-54 16,3-4-66-16,0-5-72 0</inkml:trace>
  <inkml:trace contextRef="#ctx0" brushRef="#br0" timeOffset="-12883.22">25463 7745 502 0,'1'-3'117'0,"2"-4"-14"0,1 3 7 0,1-3-43 0,1 0-7 16,2-2-11-16,-1 0 6 0,2-1 2 16,1 0-6-16,0 2-6 0,2-1-17 15,1 0-2-15,-2 0-5 0,1 1-5 16,2 2-11-16,-3 0-2 0,0 2 0 16,0 1-2-16,-3 1 0 0,1 2-1 15,0 0-2-15,-2 1 2 0,0 4-2 16,-3 2 1-16,1 1 1 0,-2 5 1 15,-2 2 8-15,0 1 1 0,-1 6-1 16,0 1-1-16,0 3-5 16,-1-1-1-16,0 0 1 0,0-1-3 0,0-2 0 15,0 0-1-15,-1-2-30 0,1-1-34 16,1-3-54-16,0-1-43 0,4-3-86 16,-2-9-158-16</inkml:trace>
  <inkml:trace contextRef="#ctx0" brushRef="#br0" timeOffset="-12419.19">25898 7756 669 0,'0'0'91'0,"0"0"36"16,0 0-43-16,42-2-62 0,-26 0 1 16,-1-2-2-16,1-2 6 0,-1 0-5 15,2 1 10-15,-3-1 9 0,3-1-21 16,-4-3 7-16,2 1-1 0,-3-4 1 16,0 2-17-16,-2-2-6 15,-3 1 0 1,-1-2-4-16,-4 2-2 0,-2 2-16 15,-1 2-7-15,-6 2-6 0,-4 1-108 16,-4 5 102-16,-3 0 37 0,-4 4 4 16,-2 5 12-16,-1 3 9 0,2 4-4 15,0 5-6-15,1 0-6 0,4 4-4 16,1 0-1-16,4-1 6 0,2 0 28 16,3-3 8-16,3 1-1 0,3-3-4 15,2-3-8-15,7 0-16 0,3-3-3 16,3-1 0-16,4-5-2 0,3-3-3 15,3-2-5-15,3-2-1 0,1-2-2 16,1-2-1-16,4-2-7 0,-1 2-48 16,1-2-42-16,11-5-92 0,-8 3-61 15,-6 0-219-15</inkml:trace>
  <inkml:trace contextRef="#ctx0" brushRef="#br0" timeOffset="-11749.04">27067 7672 381 0,'0'-4'335'0,"0"-1"-249"0,0-1 37 0,1 2-29 0,-1 2-36 0,0 2-18 16,0 0 8-16,-3 5-20 0,0 4 2 15,-2 7 20-15,-3 6 11 0,-1 7-7 16,1 9 2-16,-5 9-15 0,4 1-11 16,-1-4-13-16,2-2-12 0,2-7-3 15,2-7 0-15,2-3 0 0,0-6-2 16,0-1 0-16,2 2-18 0,0 1-17 16,0 1-24-16,0-4-22 0,0-3-83 15,2-6-99-15,0-4-83 0</inkml:trace>
  <inkml:trace contextRef="#ctx0" brushRef="#br0" timeOffset="-11367.46">27031 7707 792 0,'0'0'97'0,"0"0"24"15,6-36-43-15,-3 19-22 0,3-1 3 16,0 4-6-16,2 0-7 0,0 1-11 16,2 2-5-16,0 1-4 0,2 1-1 15,1 3-1-15,2 1-2 0,1 3-3 16,2 2-6-16,0 0-9 0,-1 0-3 16,1 4 0-16,-3 3 1 0,1 2-3 15,-4 3 2-15,-1 0 8 0,-2 4 7 16,-4-1 4-16,-2-1-5 15,-3 2-2-15,-3-2-3 0,-7-3-3 0,-5 0-2 16,-1-1-2-16,-6-3-3 16,-2-2 2-16,-1-1-2 0,-2-2 0 15,1-2-4-15,-1 0-17 0,1 0-10 16,1-3-14-16,4 0-7 0,5 1-16 16,2-2-21-16,7 1-61 0,7 0-35 15,4-1-30-15,5 2-170 0</inkml:trace>
  <inkml:trace contextRef="#ctx0" brushRef="#br0" timeOffset="-10823.27">27604 7676 262 0,'0'0'417'0,"0"0"-313"0,0 0 14 0,0 0-33 0,0 0-32 0,-8-22-19 0,6 19 1 0,-1-3 5 16,1 1-15-16,-1 1 3 0,0-1 2 31,0 1-4-31,-3-2-4 0,1 0-7 16,-2 0-5-16,-2 1 1 0,-2 1-1 15,-1 0-3-15,-3 3 0 0,0 0-4 16,-3 1-3-16,0 0 3 0,-1 0-3 16,2 5-3-16,-2 2 3 0,2 3 2 15,2 4-2-15,0 3 0 0,6 1-3 16,2 2 3-16,3 1 1 0,4 1 1 16,1-2-2-16,5-2 2 0,4-1-1 15,5-1 1-15,-1-4 2 0,5-2 0 16,0-2 5-16,-1-5-3 0,1-3-2 15,0 0 1-15,-1-7 3 0,0-1 25 16,-2-5 7-16,-1-5-1 0,-2-5-4 16,-3-12-18-16,1-15-5 0,-6-16-4 15,-1-6 3-15,-2 10 7 0,-2 9 4 16,0 13-5-16,-2 11 0 0,0 8-6 16,0 4-6-16,-2 5-3 0,0-3 0 15,-2 0-2-15,1-2-1 0,1 4 1 16,0 2 0-16,1 1-11 0,1 3-20 15,-1 2-23-15,3 1-27 0,0 4-28 16,3 4-81-16,2 1-107 0,0 2-73 0</inkml:trace>
  <inkml:trace contextRef="#ctx0" brushRef="#br0" timeOffset="-10629.3">27917 7844 1427 0,'0'0'52'0,"0"0"-39"0,0 0 9 0,0 0-22 0,-10 0-49 0,9-4-50 16,1-2-8-16,0 2-26 0,0-1-13 16,1 5-1-16,1-1-64 0,1-1-207 0</inkml:trace>
  <inkml:trace contextRef="#ctx0" brushRef="#br0" timeOffset="-9432.69">21630 8608 138 0,'0'0'430'0,"-1"0"-364"0,0 0-22 0,1 0 13 0,0 0-23 16,0 0 18-16,1 0 15 0,0 0 1 15,3 0-16-15,0 0-5 0,1 0 5 16,1 0 1-16,1 2 0 0,0-2-14 31,4 0-8-31,1 0-6 0,3 0-7 16,3 0-6-16,2 0-3 0,4 0-4 16,1-3-2-16,12 0 7 0,8 0 21 15,14-3 8-15,5-1-11 0,4 1-11 16,0-1 0-16,2 3-3 0,3 0 1 15,6-3-7-15,2 0 1 0,5 0-1 16,3 0-2-16,5 1-6 0,4-1 2 16,6 0 4-16,2-1-4 0,3 1 0 15,2-1-1-15,8 1 5 0,3-3-1 16,5 1 7-16,3-1-4 0,7 0-2 16,1 2-3-16,6-3 0 0,4 1 11 15,5 0-9-15,4-1-5 0,4 3 1 16,3-4 4-16,5 3-5 0,0 0 2 15,3 0 1-15,5 0 0 0,-1 2-3 16,0-1 3-16,0 1 1 0,2 0-4 16,-5 0 0-16,0 2-1 0,-4-1 2 15,-4 1-2-15,-4-2 1 0,-4-1 0 16,-6 2 0-16,-6 2 0 0,-7-4 5 16,-9 3 3-16,-7-2 2 0,-8 0-7 15,-9 2 0-15,-8 0 2 0,-10 0-5 16,-8-1 0-16,-8-1 0 0,-6-1-21 15,-8 3 7-15,-9 1-9 0,-8-2-21 16,-10 5-22-16,-8-2-31 0,-6 1-41 16,-6 1-120-16,-4 0-136 0</inkml:trace>
  <inkml:trace contextRef="#ctx0" brushRef="#br0" timeOffset="49.5">23281 8849 95 0,'0'0'119'0,"0"-1"-33"0,2 0-5 0,-2-1-16 16,1-1-10-16,0 1 3 0,0 0-8 15,-1-2-13-15,1 3 2 0,0-1-1 16,-1 0-7-16,1 0 4 0,-1 1-1 16,0 1-5-16,0 0 3 0,0 0-1 15,0-1-1-15,0 1-1 0,0-1-5 16,0 1-8-16,0 0-4 0,0-2-6 15,0 2 2-15,0 0 2 0,0 0 2 16,0 0 0-16,0 0 3 0,0 0 2 16,0 0 1-16,0 0 1 0,0 0 4 15,0 0 4-15,0 0-1 0,0 0 0 16,0 0-8-16,0-1-3 0,0 1-4 16,0-2-3-16,0 2 2 0,-1 0-1 15,1-1-1-15,-1 1-1 0,1-1 1 16,-1 1 0-16,1-3-2 0,0 3 0 15,0 0-1-15,0-1 1 0,0 1-1 16,-1-1-1-16,1 0-1 0,0 1-1 16,-1-1 3-16,1 1 0 0,0 0 2 15,-1-2-2-15,1 1 4 0,-1 0 1 16,0-1-2-16,1 1 2 0,0-2-1 16,0 2-3-16,0-1 1 0,0 0-2 15,0 0 0-15,0 2-3 0,0-1 5 16,0 1 0-16,0 0-3 0,0 0 3 15,0 0-1-15,0 0 0 0,0 0 0 16,0 1-6-16,0 5 0 0,-1 1 5 16,1 4-2-16,0 3 1 0,0 2-2 31,0 2 2-31,0 2 1 0,0-1 1 16,0 2 4-16,0-1 2 0,0-3-4 15,1 2 1-15,-1-4-4 0,0 0 1 16,0-2-4-16,0 0 3 0,0-3-3 15,0-1 0-15,-2-1 0 0,2-3 0 16,-1 1 0-16,0-4-1 0,0 0 0 16,1-1 1-16,0-1 0 0,0 0 0 15,0 0 0-15,0 0-1 0,0 0-1 16,0 0-1-16,0 0-5 0,0 0-2 16,0 0-2-16,0 0-5 0,0 0-1 15,0 0-4-15,0 0-3 0,0-1-5 16,0 1-10-16,0 0-9 0,0 0-11 15,0 0-29-15,0-1-64 0,0-1-51 16,0 1-99-16</inkml:trace>
  <inkml:trace contextRef="#ctx0" brushRef="#br0" timeOffset="1985.51">23306 9405 417 0,'1'-2'61'0,"0"0"23"0,-1 1-12 0,0 1-15 0,0-2-9 15,0-1 20-15,0 3 9 0,0-1-17 16,0 1 2-16,0 0-22 0,-2 0-6 15,1 0-6-15,0 0-2 0,0 0 0 16,1 0 3-16,-1 0-5 0,1 0-5 16,0 0 2-16,0 0 1 0,0 1 2 15,0-1 1-15,0 1-7 0,0 1-3 16,-1-1-2-16,1-1 1 0,0 1 0 16,-1 0 2-16,0 1 2 0,-2 2 1 15,2-1 1-15,-2 1 2 0,1 1-3 16,0 1 2-16,0 4 2 0,1-1-2 15,0 5-6-15,1 0-2 0,0 3-2 16,0 0 6-16,0 1 2 0,1-2 3 16,1 2 1-16,0-1-3 0,0-3 2 31,0 1-3-31,0-1-2 0,-1-1-4 16,2-1-1-16,-2-2-4 0,0-1 1 15,-1-2-1-15,2-1 1 0,-2 0-4 16,2-2 2-16,-2-2-5 0,1 1 0 15,1-1-1-15,-1-2 1 0,1 0-2 16,0 0 0-16,0 0-10 0,-1 0-3 16,2 0-15-16,0 0-8 0,-1 0-13 15,2 0-15-15,0 2-27 0,-1-1-36 16,-1 6-43-16,0-2-113 0,0-2-124 16</inkml:trace>
  <inkml:trace contextRef="#ctx0" brushRef="#br0" timeOffset="2577.2">23314 10070 817 0,'0'0'124'0,"-3"1"58"0,1 3-51 0,0 2-61 0,0 2-15 0,0 5 24 0,0 4-6 16,2 1-26-16,-1 3-7 0,1 2-11 15,0 1 2-15,0 0-3 0,0 0 5 16,0-1-7-16,0 0-6 0,0-3-8 16,0-1-6-16,0-2-4 0,0-1-1 31,-1-4 0-31,-2 1 0 0,2-6-1 15,-1-2-2-15,1 0-6 0,0-3-5 16,1-2-7-16,-1 0-4 0,0-2-15 16,1-1-24-16,0-2-47 0,3-4-61 15,1 3-132-15,1 1-205 0</inkml:trace>
  <inkml:trace contextRef="#ctx0" brushRef="#br0" timeOffset="7933.4">25805 8811 441 0,'0'1'71'0,"0"0"4"0,0-1-7 0,0 0-29 0,0 0-18 16,-1 0 18-16,1 0 8 0,0 0-8 15,0 0 6-15,-2 0 0 0,1 0 2 16,0 0 5-16,0 0 2 0,0 0 4 16,1-3-1-16,0-1-13 0,0-1-4 15,0-1-14-15,3-2-5 0,1-2-1 16,2 2-8-16,0-3-1 0,3 3 0 15,0-3 2-15,1 1 0 0,3 3-3 16,1-1 0-16,0 1 4 0,1 0 0 16,-1 2 0-16,3 2-3 0,-1-1-2 15,-1 3-6-15,0 1 1 0,-3 0-1 16,-2 6-3-16,-1 1 0 0,-4 5-1 16,-3 2 1-16,-3 3 0 0,-5 3 2 15,-6 0 1-15,-2 3 1 0,-3-3-3 16,-3 2 0-16,0-1 1 0,0 2-1 15,0-4-1-15,-1-1 1 0,1 0 0 16,3-4 1-16,0 0-1 0,4-1 0 16,2-2 21-16,3-3-1 0,4-1 3 15,3-2-5-15,2-2-5 0,6-1 0 16,3-2 2-16,6 0-3 0,2-2-3 16,1-3 0-16,5 2-2 0,-1-3-2 15,2-1-6-15,-1 1 0 0,1 0-3 16,0 0-24-16,-2-1-27 0,-1 2-25 15,0-2-18-15,-1 1-43 0,4-2-79 16,-6 1-28-16,-1 2-107 0</inkml:trace>
  <inkml:trace contextRef="#ctx0" brushRef="#br0" timeOffset="9261.23">26338 8772 255 0,'2'-2'53'0,"-1"-3"15"0,1 1-8 0,0 0-20 0,1-2-2 16,-2 4-4-16,1-2-3 0,-2 2-4 15,1-1 1-15,-1 1 2 0,0 1 0 16,1 0 14-16,0 0 13 0,-1 0-11 16,0 0-2-16,0 1-9 0,0-1 3 15,0 1 10-15,0-1-11 0,0 0-13 16,0 0-7-16,0 1-3 0,0 0-9 15,0-1 2-15,-1 1-1 0,0-1 1 16,1 1 0-16,-1-1 5 0,-1 1-7 16,1 0 2-16,-1 0 0 0,1 0 2 15,0 0-4-15,0 0 3 0,-1 0-4 16,1 0 0-16,-1 0 2 0,1 0 1 16,-2 0 1-16,2 0-1 0,-1 0-2 15,0 0 0-15,0-1-2 0,1 0 1 16,-1-1-1-16,1 2 10 0,-1-2-1 15,1 1-6-15,-1-2 3 0,1 2-3 16,-2 0 1-16,1 1 0 0,0 0 2 16,0 0-3-16,0 0-2 0,-1 0 0 15,1 0 1-15,-1 0 3 0,0 1 5 16,0 3-3-16,-2-2-1 0,0-1 2 16,0 2 0-16,1-1-5 0,-1 1 5 15,0 2-1-15,0 0 0 0,-2 3-3 16,2 0 4-16,0 0-3 0,-1 0 8 15,2 4-8-15,-1 0 4 0,-1 0-1 16,3 1 5-16,0 4-3 0,2-3 0 16,0 3 2-16,1-2 1 0,0-1-1 15,4 2-1-15,2-2 0 0,3-2 3 16,0 1 2-16,2-4-3 0,3 1-1 16,1-3-3-16,5-3 2 0,-1 0-7 15,1-4 3-15,1 0-6 0,1-6 1 16,-3-3-2-16,0-2-2 0,-4-2 4 15,-1-3 0-15,-4-2 3 0,-5-3-2 16,-2-3-5-16,-3-2-1 0,-4 0 0 16,-5-1-11-16,-3 5-2 0,-2 3 1 15,-3 4-4-15,-3 6-5 0,-1 3 2 16,1 2-7-16,1 3-9 0,3 1-15 16,4 0-18-1,4 1-24-15,4 4-43 0,5-1-99 0,5 0-62 0,1-1-173 0</inkml:trace>
  <inkml:trace contextRef="#ctx0" brushRef="#br0" timeOffset="10398">26629 8750 361 0,'0'-1'93'0,"0"-1"-35"0,0-2 42 0,0 0-12 15,0 0-38-15,0 0-1 0,0 0 21 16,0-1-12-16,0 2-4 0,0-2-2 16,3-1-7-16,0-1 7 0,1 3-9 15,1-1-1-15,1-1-7 0,1 0-3 16,3 0-7-16,-1 0-3 0,4-2 1 15,1 4-6-15,1-2-4 0,-1 1-2 16,0 3-4-16,-1 1-2 0,-2 1-1 16,-1 0-4-16,-2 4 0 0,-3 6 0 15,-3 1-1-15,-2 5 1 0,-2 2 2 16,-6 3-1-16,-4 5 0 0,-2-2 0 16,-3 3-1-16,0-2 3 0,-3 0-1 15,0 0 3-15,2-2-2 0,1-2-2 16,1-1-1-16,2-5 9 0,3-1 9 15,3-1 3-15,2-5 5 0,2-1 2 16,3-1 1-16,1-4 0 0,2 1-3 16,5-3-4-16,3 0-2 0,4-3-7 15,4 1-4-15,1 0-7 0,4-3 5 16,2 4-7-16,2-3 2 0,-1 3-4 16,0-2-1-16,-1-1-28 0,-2 1-21 15,0-1-32-15,0 1-22 0,-2-1-40 16,5-3-107-16,-6 0-60 0,-3 1-228 0</inkml:trace>
  <inkml:trace contextRef="#ctx0" brushRef="#br0" timeOffset="10685.17">27122 8674 418 0,'0'0'371'0,"0"0"-317"16,0 0 63-16,0 0-22 0,6-36-38 0,-5 36-15 15,-1 0 2-15,0 7-24 0,-1 6 25 16,-2 3 24-16,0 4-13 0,0 5-27 16,0 3-3-16,1 4-10 0,0 1-4 15,2 0-4-15,0 2-6 0,0-8 3 16,0 4-5-16,3-4 3 0,2-4-3 31,-2 0-3-31,2 1-25 0,-1-3-39 16,3 2-40-16,-2-5-113 0,1-7-148 0</inkml:trace>
  <inkml:trace contextRef="#ctx0" brushRef="#br0" timeOffset="11453.35">25821 9461 237 0,'0'0'508'0,"0"0"-407"0,0 0 28 0,0 0-51 16,-6-12-30-16,6 6-16 0,4 0-2 15,3-2 21-15,2 1-16 0,1 0 6 16,4 0 3-16,1 0-8 0,0 5-3 16,1-2-4-1,2 3-2-15,-1 1-12 0,1 0-6 0,-2 0-7 0,-1 5-1 16,-2-1-1-16,-3 5 0 0,-3 1-1 16,-3 3-1-16,-4 3 2 0,-2 3 0 15,-6 1 1-15,-4 1-1 0,-2 1 1 16,-3 0 0-16,-1-2 1 0,-2 0-1 15,1-2 2-15,3 1-1 0,0-1-2 16,4-3 8 0,1-1 22-16,2-3 4 0,3-1 1 0,3-3-9 0,3-3 0 31,1 0-2-31,7-3-3 0,4-1-1 16,6 0-10-16,3-5-1 0,3 1-3 15,3-2-5-15,0-1-1 0,0-1-1 16,3 1-11-16,0 0-26 0,1 1-12 15,0 0-17-15,-1-1-22 0,-1-1-28 16,-1 1-60-16,4-2-65 0,-8 0-26 16,-2 1-96-16</inkml:trace>
  <inkml:trace contextRef="#ctx0" brushRef="#br0" timeOffset="11820.9">26364 9510 504 0,'0'0'114'0,"0"0"-36"15,0 0 14-15,0 0-64 0,16-41-12 16,-13 29-7-16,-1 2 10 0,1 0 20 16,-1 1 5-16,-1 0 3 0,-1 2-5 15,0-2 4-15,-1 4 7 0,-2-1-20 16,-2 2-11-16,-2 1-8 0,-2 2-9 16,-1 1 0-16,-3 3-1 0,-1 4 4 15,-1 5 15-15,0 3-1 0,-2 2 5 16,4 5-1-16,0 0-8 0,3 2 3 15,3-1-6-15,3 1 0 0,4-2 2 16,1-1 6-16,5-1 3 0,3-4-2 16,4 1-5-16,0-5-3 0,4-2 1 15,-3-5-12-15,5-3-3 0,-3-2 3 16,1-6-5-16,-2-4 1 0,-2-1 4 16,-3-4-4-16,-3-5 2 0,-4-4-3 15,-1-2-3-15,-2-2-25 0,-5 0 2 16,0 2 8-16,-2 3-1 0,-1 5-1 15,0 4-15-15,-2 3-14 0,0 3-42 16,-1 1-60-16,0 4 5 0,3 2-5 16,0 2 10-16,2 4-63 0,3 1-144 0</inkml:trace>
  <inkml:trace contextRef="#ctx0" brushRef="#br0" timeOffset="12349.72">26555 9468 653 0,'0'0'70'0,"0"0"33"0,0 0-19 16,0 0-38-16,14-37-9 0,-11 27 11 15,2 2 18-15,0-3-11 0,0 3 18 16,2-2-15-16,1 2-19 0,0 0-10 16,2 3-11-16,2-1 1 0,-1 2-3 15,-1 1-5-15,0-1-6 0,-2 3-5 16,0 1 0-16,-2 1 0 0,0 4-1 15,-4 4 0-15,-2 3 1 0,0 1 3 16,-4 2 2-16,-2 4-1 0,-2-1 4 16,-2 3-2-16,-1-1-3 0,-1 1-2 15,0 1 1-15,-2-3-2 0,3 1 0 16,0-4 0-16,-1 0 3 0,2-3-3 16,3 0 1-16,1-2 2 0,2-3-3 15,1-2 6-15,2-2 7 0,1-2 1 16,3-2 11-16,2 0 8 0,3-1-11 15,2-3-6-15,1 0-4 0,3 1-5 0,0-2-1 16,3 1-6-16,1-2-1 0,2 1-3 16,0-1-29-16,0-1-27 0,2 0-27 15,-1 2-21-15,-2-2-62 0,4 0-34 16,-3 1-19-16,-6 1-86 0</inkml:trace>
  <inkml:trace contextRef="#ctx0" brushRef="#br0" timeOffset="12929.32">26907 9457 562 0,'0'0'60'0,"0"0"55"0,0 0 10 0,0 0-59 16,-1-43-12-16,3 32-9 0,0 0 6 16,2 0 2-16,0 2 10 0,1 0-2 15,0 1-1-15,0-1-8 0,1 3-11 16,0 1-5-16,1-2-15 0,0 1-9 15,2 1-5-15,-1 4-5 0,1-1-1 16,-1 1 0-16,1-1-1 0,-1 2 0 16,-1 0 1-16,0 3 1 0,-1 1 3 15,-2 4 0-15,-1 5 2 0,-2 1 0 16,-1 4 4-16,0 1 2 0,-2 1-5 16,-2 2-2-16,-4 0 2 0,0 2 0 15,-2-3-1-15,-3 2-5 0,0-1-1 16,-1 0 0-16,0-3-1 0,1 0 1 15,2-5 0-15,2-1 0 0,2-4-1 16,3-1 2-16,2-3-2 0,2-1 1 16,1-3 2-16,6-1 2 0,3 0-1 15,4-1-1-15,2-3-2 0,5 2 0 16,0-2 2-16,1 1-1 0,3-2 2 16,0 3-2-16,0-3-1 0,0 1-1 15,-2 0 2-15,2-2-5 0,-3 1-2 16,0 3-28-16,-2-1-13 0,0-1-16 15,-3 3-29-15,6-1-44 0,-5 2-120 16,-4-1-134-16</inkml:trace>
  <inkml:trace contextRef="#ctx0" brushRef="#br0" timeOffset="13697.28">25835 10207 482 0,'0'0'98'0,"-3"0"33"0,2 0 7 0,-1 0-30 16,1-2-20-16,1-2-25 0,0 1-21 15,0-2-16-15,1 1 7 0,3-2 7 16,1-1-3-16,2 2 8 0,1-4-4 16,3 4-8-16,0-2 13 0,2 3-12 15,-1-2-9-15,1 2-6 0,0 1-9 16,1-1-3-16,0 3-6 0,-3 1 0 16,-1 0 0-16,-2 3-1 0,-3 3 0 15,-2 4-2-15,-3 1 2 0,-2 5 0 16,-4 2 3-16,-3 1-2 0,-2 2 1 15,-3 3-1-15,-1-2-1 0,0 0 0 16,-1 1 2-16,1-4-1 0,1 0 1 16,1-2-2-16,2-2 1 0,2-1-1 15,4-1 0-15,1-3 8 0,3-3 8 16,1-2 2-16,1-1 1 0,4-2 1 16,3-1 8-16,6-1-4 0,1 0-5 15,5-3 0-15,0-1-7 0,3 0-5 16,2-2-5-16,0 0-2 0,0 0-1 15,1-2-18-15,0 0-21 0,0 0-11 16,3 0-20-16,-3-1-19 0,0 1-37 16,7-5-70-16,-7 2-65 0,-5 2-85 0</inkml:trace>
  <inkml:trace contextRef="#ctx0" brushRef="#br0" timeOffset="14113.25">26417 10207 283 0,'0'0'283'0,"0"0"-207"0,0 0 46 0,0 0-50 15,18-36-34-15,-15 27-7 0,-3 0 12 32,3 0 19-32,-3 1-15 0,0-2 5 15,0 2-3-15,-3 0-10 0,1 0-13 16,-1 2-10-16,-2 0-9 0,0 2-1 15,-1 2-3-15,-1 0-2 0,-2 2 0 16,1 3-1-16,-1 4-1 0,-4 1 1 16,4 4 0-16,-2 4 0 0,-1 2 1 15,3 3 2-15,0 2 3 0,2 4 7 16,3-1 2-16,2 2-6 0,2-2 9 16,2 0 11-16,3-3-9 0,5-2-7 15,1-5 10-15,2-3 0 0,2-3-6 16,2-6-5-16,-1-4-6 0,1-3-4 15,-2-7 3-15,0-2-1 0,-4-4-1 16,-2-5 9-16,-2-2 1 0,-4-10-8 16,-3-10-5-16,-3-2-46 0,-2 3-38 15,-1 15-13-15,1 10 3 0,-1 9 37 16,-1-1-4-16,-6 2-59 0,3 0-65 16,-1 3-117-16</inkml:trace>
  <inkml:trace contextRef="#ctx0" brushRef="#br0" timeOffset="14609.06">26597 10183 667 0,'0'0'90'0,"0"0"38"0,0 0-21 0,12-34-69 15,-8 23-19-15,0 2 0 0,0 0 1 16,2 1 9-16,-1-1 1 0,1 3 6 16,0 1-2-16,0-1-5 0,2 2-7 15,-1 1-5-15,1 2-3 0,-1-1-4 16,2 2-2-16,-2 2-4 0,0 4 0 15,-2 2-4-15,-1 3 0 0,0 5 2 16,-2 1-2-16,-2 4 8 0,-2 1 12 16,-3 2 2-16,-1 1 0 15,-1-1-10 1,-2 0-11-16,-3 0 3 0,1-1-3 0,-1-3-1 0,1-2 0 0,0-4 2 31,2-1 1-31,3-5-2 0,1-1 0 16,2-3 1-16,2-3 1 0,1-1 8 15,1 0 23-15,4-1-14 0,3-2-10 16,5-1-5-16,0 0-2 0,4 0 0 16,2-1-3-16,2-1 0 0,2 0 0 15,0-1-28-15,0-1-27 0,3-1-10 16,-1 2-56-16,8-5-100 0,-5 2-79 16,-4-1-172-16</inkml:trace>
  <inkml:trace contextRef="#ctx0" brushRef="#br0" timeOffset="15313.22">27049 10098 365 0,'0'0'165'0,"0"0"-76"0,0 0 23 0,-3-9-41 0,1 7 3 0,2 1-3 0,-1-2 5 0,1 1-16 0,0 0 7 16,0-1-5-16,0 2-6 0,0-1-6 15,0-1-9-15,3 0-5 0,0 0-12 16,5 1-7-16,-2 0-3 0,3-2-3 16,1 1 1-16,1 0 0 0,0 0-1 15,-1 2 6-15,1 1-4 0,-2 0-2 16,-2 3-5-16,2 2-6 0,-5 1 2 15,-2 1-1-15,-2 2-2 0,0 1 1 16,-4 0-2-16,-4 1 2 0,-2 0 3 16,-2 0-3-16,0 0-1 0,0-1 0 15,1-2-6-15,2-1-4 0,1-1 11 16,3-3 0-16,2 1 0 0,2-3 0 16,1 0 0-16,0 0 0 0,2-1 4 15,5 0-2-15,2 0 2 0,3 0-1 16,3-1-3-16,3-1 0 0,0 2 1 31,3 0-1-31,-1 0 0 0,-2 0 0 16,3 5-1-16,-4 1 1 0,-1 2 8 15,-3 2 9-15,-1 4 5 0,-4 0 9 16,-4 1 4-16,-2 2-2 0,-3-1-7 16,-6 1-5-16,-3-2-2 0,-3-1-6 15,-1-3-7-15,-1 0-3 0,-1-4-1 16,-1 0-2-16,2-1 0 0,0-2-1 15,0-4-4-15,0 3-10 0,2-2-7 16,1-1-13-16,2 0-17 0,0 0-35 16,-2 0-66-16,2-1-159 0,1-4-337 0</inkml:trace>
  <inkml:trace contextRef="#ctx0" brushRef="#br0" timeOffset="17925.21">23271 11082 55 0,'0'0'290'0,"0"0"-193"0,-1 0 3 0,1 0-2 16,-1 0-11-16,1-1-7 0,-1 0 9 15,-1-1-5-15,1-1-15 16,-1-1-14-16,0 1-5 0,0 1-4 0,1-2-7 16,0 2 4-16,0-3-7 0,0 1-3 15,1-1-1-15,0 0-4 0,1-2-8 16,2 2 3-16,0-2-5 0,3 0-1 15,1 2-2-15,-1-1-2 0,2-1 3 16,2 3-4-16,-1 0-3 0,1 0 2 16,2 2-4-16,-2-1-3 0,0-1-2 15,1 4 1-15,-1 0-2 0,0 0 0 16,-2 4-1-16,1 2 5 0,-2 2-3 16,0 3 2-16,-3 3-2 0,-3 3 2 15,-1 2 0-15,0 4 1 0,-5 0 0 16,-3 1-3-16,0 0 0 0,-4 0 0 15,0 0-2-15,-2 0 2 0,0-2-2 32,1-1 0-32,-3 0 1 0,2-2 1 15,-1-3-2-15,2 0 5 0,-1-3 2 16,3 0 6-16,2 0-6 0,1-5 6 16,4-1-2-16,3 0-4 0,1-3 2 15,0-1 1-15,6-2 3 0,2 1 1 16,3-2-5-16,2 0 2 0,3-2-3 15,0 0-2-15,1-2 2 0,2 2-3 16,-2-1-1-16,3-1-1 0,-2 2-2 16,2-2 0-16,0 1 0 0,-3 0-1 15,1 0 0-15,-3-3 0 0,2 4-3 16,-2-4-2-16,-1 0-12 0,-1 2 0 16,-1 0-8-16,-1-2-3 0,-1 2 2 15,0 0-10-15,-2 1-6 0,-2 1-16 16,-1 0-16-16,-2 2-20 0,-2 0-31 15,-1 0-67-15,-3 5-54 0,-2-2-79 16</inkml:trace>
  <inkml:trace contextRef="#ctx0" brushRef="#br0" timeOffset="19301.19">23387 11836 25 0,'0'-3'42'0,"-1"2"-21"0,1-1-12 0,-1 0-7 0,1 0-1 16,0 1-1-16,0 0-8 0,0 1-15 15,0-1 4-15,1 1 19 0,0 0 37 16,1 0 49-16,0 0-7 0,0 0-12 15,0 1-6-15,-1 0 0 0,0 3 0 16,0-1 0-16,0 0-4 0,1 0-1 16,-1 1-17-16,1-2-5 0,-1 3-5 15,1-2 9-15,-1 1 0 0,0-1 6 16,0 0-2-16,0 0 8 0,-1-1-8 16,0 1-10-16,0-1-3 0,0-1 7 15,0 0 3-15,-2 1 0 0,1-2-10 16,-3 0-7-16,3 0 5 0,-1 0-4 15,-1-2 0-15,0 0 8 0,0-3-1 16,-1 2-1-16,2-4-1 0,0-1-7 16,2 1-5-16,0-3-4 0,0 1 2 15,0 1-2-15,0-3-2 0,2 3 1 16,0-2 3-16,2 0 0 0,0 3-3 16,1 0 1-16,2 2-1 0,0-2-6 15,1 1 2-15,-1 1-4 0,1 1-1 16,0 1 0-16,1 1-1 0,-1-2 0 15,0 4 0-15,1 0 3 0,0 0-3 16,1 0 3-16,-2 0 0 0,1 0 2 16,-2 4 0-16,1-1-2 0,-2 1 2 15,-1 3 0-15,2-1-1 0,-3 2-2 16,1 1 1-16,-1-1-3 0,-1 4 2 31,-1 2 1-31,0 1-1 0,-2 2-1 16,0 2 2-16,-3 2 0 0,-2 0-2 15,-1 0 2-15,-1 0-2 0,-4 2 1 16,0 0 1-16,-3 0 2 0,0 0-2 16,-4 0 0-16,2 0-1 0,-3-1 0 15,1-2-2-15,-1 0 0 0,2-3 1 16,0-1-2-16,2 1 2 0,2-5 1 16,2 0 0-16,1-1 2 0,3-4-2 15,3 0 0-15,2-5 4 0,2 2-5 16,0-2 1-16,6-2 1 0,3 0 1 15,3 0-1-15,3 0 0 0,4-2-3 16,1-1 1-16,3 1-2 0,1 0 0 16,1-2 1-16,-1 3-1 0,2-1-1 15,-5-2 1-15,1 4 0 0,-2-2 1 16,-4 0-1-16,0-1-1 0,-4 2 1 16,-1-2-2-16,-1 1-9 0,-2 0 0 15,-2-1-10-15,-1 0-3 0,0 1-9 16,0-1-12-16,-3 0-12 0,0 3-28 15,0-1-28-15,-2 0-46 0,1-1-119 16,-1 1-164-16</inkml:trace>
  <inkml:trace contextRef="#ctx0" brushRef="#br0" timeOffset="20053.27">23509 12590 245 0,'-2'0'318'0,"0"-1"-249"0,-1-3 50 0,1-1-10 16,-1 0-29-16,0-3-4 0,2 2 5 16,1-3 1-16,0 0-21 0,0-2 0 15,2 1-10-15,2-2-13 0,2 2 5 16,1-1-9-16,2 2-6 0,1 0 0 15,-1 0-8-15,5 4 1 0,-2-1-7 16,1 2-6-16,0 4 1 0,-1 0-3 16,0 4-2-16,-2 5 6 0,-2 3-7 15,0 3-1-15,-4 7-2 0,-2 1 1 16,-2 4 3-16,-3-1-1 0,-4 3-2 16,-5-1 4-16,-1-1 0 0,-3 0-3 15,0-4 0-15,-3 1-1 0,2-5 0 16,-2 1 0-16,1-4 1 0,2-2 2 15,1-2 18-15,4-3 2 0,2-1 3 16,2-2-1-16,4-3-3 0,3-3-3 16,2 0-7-16,7 0-1 0,3-3 0 15,5-1-5-15,4-2-3 0,3 2 3 16,2 0-3-16,3 0-1 0,0 1-1 16,1 0-1-16,0 0-1 0,-2 1 0 15,-1 0-5-15,-3 1-22 0,0-1-3 16,-2 1-15-16,-6 0-10 0,-1-1-13 15,-4 2-43-15,-4 0-53 0,-1-1-136 16,-4 1-168-16</inkml:trace>
  <inkml:trace contextRef="#ctx0" brushRef="#br0" timeOffset="21141.02">25702 11085 411 0,'0'0'131'0,"0"0"-74"0,0 0 49 0,1-16-43 0,2 12 1 0,-1-1-11 0,1-1 8 16,0-1 7-16,1 1-14 0,0-2 13 15,1 0-10-15,1 1-8 0,-1-3-3 16,3 0-5-16,-1-1-5 0,3 0-9 16,0-1-1-16,1 2-3 0,1-2-2 15,1 3-3-15,-1 0 0 0,1 2-1 16,0 1 5-16,-1 2-3 0,0 3-5 15,-4 1-5-15,0 1-1 0,-3 6-3 16,-2 4-4-16,-3 3 4 0,0 2-4 16,-3 5 1-16,-3 2-1 0,-2 3 0 15,-1 0 1-15,-2 2-1 0,-3-2 0 16,2 0-1-16,-2 1 1 0,0-4-1 31,-1 1 1-31,1-3 1 0,2-3-2 16,0-2 12-16,4-2 6 0,2-3 3 15,2-4-5-15,4-1-1 0,0-1-1 16,3-3-2-16,5-2 5 0,4 0 0 16,4 0-3-16,4 0-1 0,2-4-1 15,1 1-6-15,2 1-2 0,1-2-4 16,-2 3 0-16,1-2 0 0,-1 1-7 16,-2 0-23-16,-3 1-10 0,0 0-16 15,-2-1-16-15,-3 1-51 0,1 0-79 16,-3 1-193-16,-4-2-379 0</inkml:trace>
  <inkml:trace contextRef="#ctx0" brushRef="#br0" timeOffset="21989.07">26468 11090 323 0,'0'0'23'0,"0"-1"-5"0,0 0 36 0,-1 0-7 16,1-1-2-16,0 0-1 0,0 0 13 16,0 2 14-16,0-1-9 0,0-1-8 15,0 0-6-15,1 0 5 0,0 1-5 16,1-3 10-16,-2 3-3 0,1-2-4 16,0 0 2-16,-1 1-13 0,0-4-9 15,0 1-14-15,-1 2-6 0,-2-4-2 16,0 1 12-16,0 1 1 0,-1 0 1 15,0 0-4-15,0-1 8 0,0 2 2 32,1 0-3-32,-3-1-6 0,1 3-6 15,0-1 2-15,0 1-2 0,1 2 0 16,-1 0-5-16,1 0-4 0,-2 4-4 16,0 1 1-16,-2 4-1 0,0 1 3 15,-2 4-1-15,2 0 4 0,0 6-5 16,0-1 3-16,0 1 2 0,2 3-1 15,2-2-2-15,1 1 4 0,1 1-2 16,2-2 3-16,0-1 1 0,4 0 0 16,4-1-2-16,1-3 5 0,5-1 0 15,1-3-3-15,3-1 0 0,3-4 1 16,-1-3-2-16,3-3 1 0,0-1 0 16,0-3 0-16,-3-5-2 0,2-3-1 15,-5-4 1-15,-1-1 4 0,-4-6-5 16,-3-3-5-16,-5-9-1 0,-2 5-1 15,-2-2-1-15,-2 5-4 0,-4 7 0 16,-4-1 1-16,-2 6-3 0,1 3-9 16,-5 5-5-16,1 0-7 0,-1 3-4 15,3 1-15-15,0 2-27 0,5 0-33 16,3 0-50-16,3 5-123 0,2-4-97 16</inkml:trace>
  <inkml:trace contextRef="#ctx0" brushRef="#br0" timeOffset="22853.14">26814 11071 302 0,'0'0'141'0,"0"0"-7"0,0 2-3 0,-1-2-29 16,1 0-15-16,0 0 9 0,0 0-7 16,0 0 4-16,0-2-23 15,0-1-20-15,0-1-11 0,0 0-1 0,0-3-6 16,0 0-7-16,1-2 3 0,2-3-4 15,2-1-9-15,0 0 1 0,2-2 2 16,3 0 0-16,0 1-8 0,2 1 5 16,0-1 1-16,3 1-4 0,-1 4-6 15,0 0 0-15,1 2-2 0,-1 3-3 16,-2-2 0-16,1 6-1 0,-2 0 0 16,-2 4-1-16,-1 3 1 0,-3 2-1 15,0 2 0-15,-4 4 0 0,-1 2 1 16,-3 4 0-16,-4 0 0 0,-2 4 1 15,-5-2-1-15,0 1 1 0,-2 0-1 16,0-2 0-16,-1 0 0 0,2-1 1 16,0-3-1-16,2-2 0 0,-1-2 0 15,3 0 0-15,4-3 0 0,-1-2 2 16,4-1-1-16,2-2-1 0,2-2 5 16,0-1 6-16,5-3 6 0,3 2 3 15,3-2-4-15,1 0 1 0,5 0-6 16,0-2 1-16,4 2-4 0,1-2-4 15,1 1-2-15,0-2-2 0,0 3 0 16,-1-1-11-16,1 0-14 0,-3-1-13 16,1 0-14-16,-3 2-20 0,-1 0-19 15,-3 0-25-15,0-1-88 0,-5-1-82 16,-2-1-124-16</inkml:trace>
  <inkml:trace contextRef="#ctx0" brushRef="#br0" timeOffset="23189.02">27370 10929 995 0,'0'0'61'0,"0"0"23"0,0 0 57 0,13-38-90 0,-10 28-31 0,-1 7-7 16,1 0 0-16,-1 3 0 0,1 4-5 15,-2 7 19-15,0 4 11 0,-1 4 14 16,1 6-14-16,-1 1-14 0,0 3 2 16,0 1-9-16,0 2-9 0,2-2-6 15,0 2 2-15,2-2-2 0,0-1-2 16,1-2 0-16,1 0-4 0,2-4-12 15,-2-1-13-15,0-3-16 0,-1 1-15 16,2-5-42-16,2 0-67 0,-2-2-171 16,-1-5-238-16</inkml:trace>
  <inkml:trace contextRef="#ctx0" brushRef="#br0" timeOffset="24261.1">25819 11929 130 0,'1'-3'285'0,"0"3"-212"0,2-3 12 0,-1 2-12 15,0-1-31-15,-1 0-15 0,1-1 4 16,-1 3 5-16,-1-1-1 0,0 1 10 15,0-2-1-15,0 2-1 0,0 0 10 16,-1-1-7-16,0 0-10 0,1 0 6 16,0 0-1-16,1-2-1 0,3-1-9 15,1-3-5-15,2 2 0 0,1-4 0 16,0 2-5-16,3-2-5 0,1 0-4 16,-1 0-6-16,2 1 2 0,0 2 0 15,-1-1-2-15,-1 3-2 0,1 1 2 16,-2 2-1-16,0 1 0 0,-2 4-1 15,-2 3-2-15,-1 3 1 0,-2 4-1 16,-3 1 1-16,0 6-3 0,-5 1 1 16,-3 3-1-16,-4-1 1 0,0 2 1 15,-3-1-2-15,-2-1 4 0,-1 1-4 16,0-2 0-16,0-3 2 0,1-1 1 16,0-1-1-16,3-3 2 0,2-1 8 15,2 0 7-15,4-7 4 0,1 0 2 16,3-2-6-16,2-3-2 0,4-2 1 15,4 0 5-15,3-1 1 0,4-3-5 16,3 0-5-16,4-2-3 0,2 1-3 16,2 1-5-16,0-1-2 0,1-2-2 15,-2 4-3-15,1-2-27 0,-1-1-16 16,-2 2-33-16,-1-1-10 0,1 0-15 16,7-2-101-16,-7 2-32 0,-4-1-90 15</inkml:trace>
  <inkml:trace contextRef="#ctx0" brushRef="#br0" timeOffset="24757.04">26463 11929 614 0,'0'0'63'0,"0"0"-11"0,0 0 69 0,0 0-52 0,12-37-28 16,-10 28-6-16,-2-1 5 0,0 3-6 16,0 0 5-16,-2-1 3 0,-1 1-11 15,-3 4-9-15,1 0-2 0,-3 1-10 16,-1 2-3-16,-2 0 1 0,0 2 0 15,-3 4-1-15,1 2-3 0,1 1-1 16,-1 3 2-16,3 3-2 0,1 2-1 16,1 0 0-16,2 4 2 0,2 0 6 15,2 4 5-15,2-2-3 0,1 1 1 16,4 0 3-16,1-2 5 0,4-1 3 16,0-5-12-16,3 2-7 0,2-6 2 15,-1-2 5-15,3-3-2 0,-2-6 3 16,2-1-2-16,0-2-1 0,-2-6-4 15,-1-3 1-15,-1-3-1 0,-2-4 6 16,-2-2 4-16,-3-5-7 0,-2-2-5 16,-2-1-4-16,-2 3-1 0,-1 0-12 15,-3 5-13-15,-2 5-2 0,-1 4-6 16,0 2-11-16,-1 3-21 0,0 3-48 16,-2 1-81-16,3-2-79 0,2 4-265 15</inkml:trace>
  <inkml:trace contextRef="#ctx0" brushRef="#br0" timeOffset="25444.93">26878 11955 552 0,'0'0'103'0,"0"0"-3"0,0-18-13 0,0 11-35 0,2 0-20 0,1 3 3 15,1-1 11-15,1-1-13 0,1 0-14 16,2 2 3-16,0 0 17 0,1 2 1 15,-1 1-3-15,3-3 0 0,-2 4-16 16,1 0 3-16,2 0-1 0,-2 0-7 16,2 0-4-16,-1 0-3 0,-1 4 0 15,-2-2 8-15,1 2 10 0,-2 0 1 16,-2 2 4-16,-1 1-8 0,1 0-6 16,-2 1-5-16,-3 3-7 0,0-1 8 15,0 4-2-15,-5 0 2 0,0 1-1 16,-2 2-1-16,0-2 0 0,-4 1-1 15,2 2-2-15,-2-3-2 0,-1 1-2 16,2-2-1-16,0-2-1 0,-1 1-2 16,3-3 1-16,2-1 0 0,1-2 0 15,0-1-1-15,4-1 2 0,1-4-1 16,0 0 3-16,5-1 16 0,2-2 0 16,4-3-11-16,4-1-3 0,1 0 0 15,3 1-2-15,2-2-2 0,3 2-2 16,2-2-1-16,0 0 0 0,1 1-10 15,1 2-18-15,-1-2-18 0,0 0-28 16,-1-1-45-16,8-3-45 0,-8 0-169 16,-2 2-157-16</inkml:trace>
  <inkml:trace contextRef="#ctx0" brushRef="#br0" timeOffset="26037.07">27507 11982 710 0,'0'0'130'0,"0"0"-35"0,0 0 10 0,2-3-56 16,-2 0-8-16,0-2-11 0,0-1 4 15,0 0 14-15,0-2-1 0,0 0-6 16,0 1-12-16,1-3 3 0,2-1-3 16,2-1-4-16,1 2-8 0,0-3-3 15,2 0-2-15,1 2-3 0,0-1-6 16,2 3 4-16,-1 2-4 0,0 0-3 15,0 2 0-15,-2 4 0 0,2 0 0 16,-3 1-1-16,1 1 0 0,-2 2 1 16,0 5-2-16,-1 3 0 0,-3 3 2 15,-1 1-1-15,-1 2 1 0,0 2 0 16,-4 2 0-16,-4 2 0 0,2-2 3 16,-4 1-3-16,1-1 1 0,-3 1 0 15,2-5-1-15,0 3 0 0,1-4 1 16,3-3-1-16,1 0 1 0,2-5-1 15,3 0 17-15,0-3 0 0,6-1-1 16,2-3-2-16,4 1 2 0,1-2-4 16,5 0 1-16,1 0-6 0,3 0 4 15,2 0 3-15,1-2-3 0,0 0-4 16,2 0-3-16,0 1-4 0,0-2 0 16,-1 1-1-16,-2 0-24 0,0-1-7 15,-2 0-22-15,-2 1-12 0,-4 0-29 16,1-1-23-16,-1 2-77 0,-3 1-77 15,-3-1-178-15</inkml:trace>
  <inkml:trace contextRef="#ctx0" brushRef="#br0" timeOffset="26933">25789 12808 580 0,'0'-3'90'0,"0"-1"-21"0,0 0 32 0,0-2-27 15,3-1-9-15,0-1-6 0,1 0-3 16,-1 1-10-16,1-1 3 0,0-1 0 15,0 0-1-15,-1 1 2 0,2 0-8 16,2 1-13-16,0 1-1 0,1 0-3 16,4 0-6-16,-1 2-5 0,1-1 0 15,1 5-5-15,-1 0-2 0,1 0-3 16,-3 6 0-16,0 1 0 0,-2 2-3 16,-1 3 1-16,-4 2-1 0,-3 5 0 15,-1 0-1-15,-7 3 0 0,-2 1 1 16,-3 1 1-16,-3-2-1 0,-2 3 0 15,-2-4 1-15,0 1-2 0,0-1 1 16,1-3 2-16,0-2-3 0,4-1 1 16,2-4 12-16,4 0 5 0,3-4 4 15,4-1-2-15,2-1-1 0,1-2 8 16,7-3 2-16,6 0 0 0,3-2-9 16,4-2-4-16,4 0-3 0,4-2-6 15,5-1-7-15,7-1 0 0,5-1-1 16,-4 1-29-16,-9 1-10 0,-9 3-20 15,-6-1-30-15,4-1-53 0,12-2-76 16,-5 0-130-16,-3 3-114 0</inkml:trace>
  <inkml:trace contextRef="#ctx0" brushRef="#br0" timeOffset="27317.04">26408 12869 525 0,'0'0'62'0,"0"0"-28"0,0 0 59 0,11-39-39 15,-11 28-12-15,0 0 17 0,0 0 12 16,-2 1-6-16,-2 0-8 0,-2 1-19 16,0 2-13-16,-2 0 0 0,-1 1-2 15,-3 4-14-15,0 2-4 0,-3 1 1 16,0 6 13-16,-2 3-1 0,1 4-13 15,-2 5 0-15,3 1-2 0,2 4-1 16,3 0 3-16,4 2-1 0,3-1-4 16,3-1 8-16,3-2 7 0,5-2 21 15,2-4-4-15,4-2-9 0,-1-4-6 16,5-4 10-16,-1-4-2 0,1-2-5 16,0-5-5-16,-2-5-4 0,1-3-5 15,-4-2-1-15,-2-5 2 0,-2 0-5 16,-3-4 0-16,-3-2-2 0,-2 0-1 15,-1 0-19-15,-2 3-25 16,-3 5 2-16,0 4-14 0,-2 4-68 0,-3 2-94 16,1 3-91-16,1 2-350 0</inkml:trace>
  <inkml:trace contextRef="#ctx0" brushRef="#br0" timeOffset="28212.92">26898 12764 385 0,'0'0'133'0,"0"0"-51"0,-1 0-1 0,1 0-10 16,0 0 12-16,0 0-34 0,0-3-26 15,0-1-2-15,1 0 5 0,0-1 21 16,-1 0 0-16,1-2-3 0,1 3 10 16,-2-1-4-16,0-2-7 0,0 1-14 15,0 0-3-15,0 1-6 0,1 0-2 16,0-1 2-16,1 1-4 0,0 1 0 16,2-1-3-16,-1 2-1 0,1-1 0 15,0 1-5-15,1-1-1 0,2 2 0 16,-2-1-1-16,1 1-1 0,1-1 1 15,1 2-3-15,1 0 3 0,-2 1-1 16,1 0 5-16,2 0 5 0,-2 1 0 16,0 1 0-16,2 0-2 0,-2 2-2 15,-1-1 2-15,0 1-1 0,0 0 0 16,1 2 0-16,-1 1 2 0,1 2 0 16,-2 2-2-16,2 2-5 0,-3 3-1 15,-1 4-1-15,-2 1 0 0,-2 4-2 16,-3 1 4-16,-4 1-1 0,-2-1 1 15,-3 1 0-15,-2-1 0 0,-3-1-2 16,-1-2-3-16,0-2 2 0,-4-1-2 16,1-2 0-16,2-4-1 0,1-3 1 15,2-2 0-15,4-3 0 0,3-2 0 16,3-3 0-16,4-1 3 0,2 0 0 16,1-1 1-16,7-3 4 0,3-1-6 15,6 2-3-15,1 0 4 0,6-1-1 16,2 4 3-16,2-2 1 0,3 1-4 15,0 0-1-15,-1 0-2 0,0 0-1 16,-2 0-6-16,-2 1-24 0,-3-2-16 16,0 2-35-16,0-1-48 0,5-2-71 15,-6 2-164-15,-3-1-279 0</inkml:trace>
  <inkml:trace contextRef="#ctx0" brushRef="#br0" timeOffset="29029.09">27630 12727 43 0,'0'0'380'0,"1"0"-254"0,0 0 2 0,1-3-17 0,1-2-10 16,3-2-14-16,1 2-6 0,2-1 10 16,2-1-17-16,4 2-27 0,0-1 4 15,4 2-5-15,0 2-3 0,-3 0 2 16,0 2-18-16,-2 0-18 0,-1 2-5 16,-3 3-2-16,-2 0-2 0,-3 5-2 15,-3-1 1-15,-2 2-3 0,-7 1-1 16,-3 2-10-16,-5 0-7 0,-2 0-1 15,-4-1 0-15,-1 1 11 0,1-1 8 16,1-1 4-16,3-2 2 0,2 0-2 16,6-3 2-16,2-2-4 0,5-1 2 15,4-2-5-15,6-1 5 0,5 2 1 16,6-3 4-16,1 1 5 0,4 1 2 16,3 2 7-16,-1 2-5 0,0-1-7 15,0 4-1-15,-3-1-1 0,-2 0 0 16,-4 2 5-16,-3 1 2 0,-6-1 3 15,-4 1-2-15,-4-1 10 0,-5 1 14 16,-5 0 6-16,-7-1-13 0,-2 0 0 16,-5-1-13-16,-2-2-7 0,-1 0-9 15,-1-2 4-15,1 0-3 0,0 0-2 16,1 1 0-16,2-2-3 0,1 0-14 16,4 0-14-16,0 2-18 0,1-2-30 31,2 0-30-31,-5 6-44 0,6-3-109 15,1 1-113-15</inkml:trace>
  <inkml:trace contextRef="#ctx0" brushRef="#br0" timeOffset="29684.96">23661 13632 907 0,'0'1'296'0,"0"-1"-206"0,0 0-6 0,0 0-34 0,0 0-33 0,0 0-13 0,-1 0-4 31,-1-3-21-31,-4 3-70 0,2-2-141 16,-1 1-225-16</inkml:trace>
  <inkml:trace contextRef="#ctx0" brushRef="#br0" timeOffset="29844.97">23745 14050 666 0,'0'0'524'0,"0"0"-415"16,0 0 20-16,-26 40-47 0,17-35-54 16,0-2-21-16,-2-1-7 0,2-2-53 15,1 0-54-15,-3 0-65 0,5 0-147 16,1 0-83-16</inkml:trace>
  <inkml:trace contextRef="#ctx0" brushRef="#br0" timeOffset="30037.01">23777 14447 236 0,'0'0'636'0,"0"0"-595"15,0 0-32-15,0 0 8 0,0 0-8 16,-13 36-6-16,10-33-3 0,-1-3-12 16,2 1-46-16,1 1-25 0,-1-1 1 15,1 0 32-15,0 0 50 0,0 2 10 16,1 0 2-16,0 1-12 0,3 0-101 15,0 0-206-15</inkml:trace>
  <inkml:trace contextRef="#ctx0" brushRef="#br0" timeOffset="30276.88">23755 14883 1035 0,'0'0'131'16,"0"0"-124"-16,0 0 2 0,0 0-4 15,-41 35 8-15,29-27 40 0,0 3 10 16,0-1-32-16,-1 3-26 0,0 0-5 16,1 1 0-16,1-1-47 0,2 3-95 15,3-1-170 1,4-7-337-16</inkml:trace>
  <inkml:trace contextRef="#ctx0" brushRef="#br0" timeOffset="31669">24806 13614 270 0,'0'0'288'0,"0"-1"-201"0,3-1 17 0,-2 0-11 0,1 2-18 16,-2-1-15-16,1 0-9 0,-1 0 5 15,1 0-5-15,0 1-6 0,-1 0 2 16,0 0-17-16,0 0 1 0,1 0-1 31,-1 1-3-31,0 1 1 0,2-1-8 16,-2 4 2-16,2-1-3 0,-1 2 3 15,1 0-1-15,-1 3 0 0,1 2 1 16,0-2-5-16,1 2-4 0,-1 2 0 16,2 1-4-16,1 1 3 0,-2 1-2 15,2 2-2-15,0 0 0 0,-1 2-2 16,0 1 5-16,3 1-5 0,-2 2-3 16,1 0 5-16,0 1-6 0,0 0 2 15,-2 2-3-15,2-2 0 0,-2 3 0 16,-2 1 0-16,-1 0-1 0,0 0 1 15,-1-1-1-15,0 3 2 0,0 0-2 16,0-1 9-16,0 1 4 0,0 1-2 16,0 3-1-16,0 7 0 0,2 8-2 15,1 3-1-15,-2-5 2 0,2-3-4 16,-2-5 0-16,1 2 1 0,1-1 2 16,-1 2 2-16,1-1-2 0,-2 0-4 15,-1-1 2-15,1 1-4 0,-1-3 3 16,0 4-3-16,0 2 3 0,0-1-2 15,0 3-1-15,0-3 0 0,0 2-1 16,-1 1 2-16,-2 0 1 0,1 2 0 16,1 0 0-16,-2-3 1 0,1-1 1 15,1 3 0-15,0 0-2 0,-1 2 5 16,2 0-4-16,0 2 0 0,0 0 0 16,0-1-3-16,0 1-1 0,2 1 1 15,-1 2-2-15,0-2 0 0,1 0 3 16,0 3-3-16,1 0 1 0,0 0 6 15,-1 4 0-15,2 0-2 0,-1 1-3 16,0 0 1-16,0-3-2 0,-1 2-1 16,1-2 3-16,0-1-3 0,-1 2 0 15,0 1 0-15,-1-1 1 0,0 1-1 16,1-3 0-16,-1 0 0 0,-1-3 0 16,0-4 0-16,-1-1 2 0,-2-2-2 15,1-3 0 1,-2-2 0-16,-1 1 1 0,0-1 0 0,-1 1-2 0,0 0 2 15,-2-3-1-15,2-1 2 0,0-3-2 16,2-7 0-16,0-6 0 0,-1-5 0 16,3-3 0-16,-1 3 0 0,-1 0 0 15,0 6 0-15,0-5 1 0,0 1-2 16,0-2-2 0,1-2 2-16,-2-2-5 0,3 0-17 15,-1-3-13-15,1-2-5 0,0-2-12 0,0 0-16 0,0-3-30 16,1-2-37-16,-2-2-71 0,1 0-145 31,-1-5-167-31</inkml:trace>
  <inkml:trace contextRef="#ctx0" brushRef="#br0" timeOffset="32548.96">23316 16515 145 0,'-4'-2'188'0,"-1"-2"-172"0,0 1 33 0,-1-1-16 16,1 1 5-16,2-1 12 0,1 1-17 15,0-1 0-15,2 0-20 0,-1 1-9 16,1 1 0-16,0 0 0 0,0 0 14 16,0 1 6-16,0 1 0 0,1 0-15 15,-1 0-4-15,1 0 5 0,0 0-2 16,1 0 2-16,0 0 1 0,0-1 1 15,2 0-1 1,0-1 6-16,-1 1 0 0,-1-1 14 0,1 1 8 0,0-2-10 16,1 0 2-16,-1-2 6 0,1 2 14 31,-1-3 2-31,2 1 1 0,-2 0 4 16,-1 0 2-16,0-1-12 0,0 3-2 15,-1-3-1-15,1 1-9 0,-1-2 0 16,1 0 0-16,-1 3-12 0,-1 1-6 15,0 0 0-15,0 2-3 0,0 1-10 16,0 1-2-16,-4 6-3 0,-2 6 4 16,0 7 6-16,-5 5 7 0,2 14-6 15,-4 11-1-15,2 9 5 0,2 1 3 16,3-4 2-16,3-7-4 0,0-8-2 16,0 0-4-16,2-4-2 0,-1-1-5 15,1-5-2-15,1-6 0 0,0-6-1 16,0-6-11-16,0-3-14 0,2-1-13 15,2 1-25-15,1-1-28 0,1-6-40 16,7-4-87-16,-1-5-101 0,0-1-241 0</inkml:trace>
  <inkml:trace contextRef="#ctx0" brushRef="#br0" timeOffset="33060.93">23804 16530 639 0,'0'0'121'0,"0"0"-68"0,0 0 58 0,17-32-36 0,-13 22-19 0,-3 2 16 15,-1-2 18-15,0 3-26 0,-2-1-10 16,-2 2-19-16,-2 0-8 0,-1 3-9 15,-2-1-2-15,-2 4-4 0,-1 0 2 16,0 4 6-16,-4 3-10 0,3 3 3 16,-1 2-6-16,3 3-4 0,-1 3-3 15,4 2 2-15,1 2-1 0,1 3 2 16,5-1 0-16,0 3 3 0,1-4-2 16,2 2 2-16,2-3-2 0,2 0 2 15,0-3-5-15,3 0-1 0,1-2 4 16,1-3 1-16,3-1 5 0,0-5-2 15,2-4-1-15,-1 0 2 0,3-4 1 16,0-1 4-16,0-6 1 0,0-1 2 16,-3-6-4-16,-1-3-3 0,-1-4-2 15,-4-2-6-15,-3-11 2 0,-4-9-2 16,-3-7-2-16,-5-1 0 0,-2 12-2 31,-1 12-7-31,1 15 0 0,-1 1-1 16,-2 4-4-16,-2-1-16 0,-1 1-15 15,1 2-15-15,2 4-12 0,3 1-10 16,3 0-62-16,5 12-77 0,5-3-55 16,1 1-117-16</inkml:trace>
  <inkml:trace contextRef="#ctx0" brushRef="#br0" timeOffset="33492.94">24199 16515 420 0,'0'0'287'0,"0"0"-203"0,0 0 71 0,6-40-50 15,-5 31-28-15,-1-5-3 0,0 6-20 16,-1-2-9-16,-2 4-7 0,0 0-20 15,-1 2-2-15,-2 2-2 0,0 1-10 16,-2 1 1-16,-3 3-2 0,0 3-3 16,-1 6 3-16,-2 4-2 0,1 5 8 15,0 2 1-15,1 4 1 0,1 1-10 16,4 0 1-16,1-1-2 0,4-2 3 16,2 0 2-16,3-4 5 0,5 0 11 15,3-6 6-15,5-1-4 0,0-5-1 16,2-5-4-16,0-4-7 0,0-2 11 15,-1-6 1-15,-3-4-2 0,-3-4 5 16,-1-3-8-16,-5-7-10 0,-4-6-8 16,-1 1-8-16,-3-1-23 0,-5 1-2 15,1 9 3-15,-2 1-4 0,-1 5-20 16,-2 3-39-16,-6 1-62 0,4 5-144 16,2 0-174-16</inkml:trace>
  <inkml:trace contextRef="#ctx0" brushRef="#br0" timeOffset="37304.7">25898 16554 354 0,'0'0'53'0,"0"0"-3"0,-3-4 35 0,2 1-11 0,-1 0-7 16,2-1 19-16,-1-2 5 0,1 2-21 16,0-3 1-16,0 1-10 0,0 1-3 15,0-1 0-15,1-1-8 0,1-1-7 16,1 1-6-16,1-2-11 0,1 1-4 16,1-3-4-16,3 2-5 0,-1 0-4 15,1-1-2-15,2 0 1 0,0-1-2 16,-1 4 1-16,1-2 2 0,0 4 2 15,-2 2 0-15,1 0-4 0,-1 2-2 16,-2 1 0-16,1 0 2 0,1 0-2 16,-3 5 4-16,0 2-5 0,0 6-1 15,-2 3 0-15,-1 4 0 0,-1 0 6 16,-2 1 3-16,-3 4-3 0,-2-1 1 16,-2 1 2-16,-2-1 0 0,-3-1 2 15,0-1-8-15,-2-1 5 0,-1 0-1 16,0-2 0-16,-1 0-1 0,1-4-1 15,0 2-1-15,3-3-1 0,0-2 0 16,4-4 3-16,2 1-4 0,2-5 4 16,2 1-2-16,1-2-7 0,1-1 5 15,1-1-4-15,4-1 7 0,2 0 7 16,3 0-7-16,3-3-2 0,2 2-3 16,3-1-2-16,-1 1-1 0,3-1 0 15,-1 1-1-15,1 0-21 0,1 0-16 16,1 0-15-16,-1 0-19 0,1 0-23 15,9-2-45-15,-7 2-131 0,-3-1-133 16</inkml:trace>
  <inkml:trace contextRef="#ctx0" brushRef="#br0" timeOffset="37720.5">26460 16516 654 0,'0'0'39'0,"0"0"-26"0,0 0 55 0,-9-32-9 0,4 22-46 15,0 3 9-15,-3 1 10 0,0 1-2 16,0 3 9-16,-2 2-13 0,0 1-6 15,-2 7-3-15,-2 3-5 0,1 3-3 16,-3 7 1-16,1 0 4 0,0 6 6 16,3-1-4-16,3-1-6 0,1 0 3 15,5-2 0-15,3-2 21 0,6 0 23 16,4-6 1-16,4-1-6 0,4-3-6 16,3-4-9-16,1-5-10 0,2-2-11 15,-2-5-2-15,-1-4-2 0,-2-5 3 16,-2 0-5-16,-6-6-3 0,-3-3-7 15,-3-10-1-15,-5-6-22 0,-1 3-16 16,-3 4-15-16,-2 5 6 0,-1 10-13 16,-2 0-36-16,-3 0-50 0,0 5-33 15,-7 4-58-15,5 2-16 0,3 3-138 16</inkml:trace>
  <inkml:trace contextRef="#ctx0" brushRef="#br0" timeOffset="38184.6">26626 16566 517 0,'0'0'198'0,"0"0"-131"0,0 0 66 0,0 0-49 15,0 0-35-15,-10-43 4 0,10 33 0 16,1-1-3-16,3 0-6 0,2 1-10 16,1 1-3-16,0 0 4 0,2 0-1 15,1 2-7-15,0 1-5 0,-1 2 1 16,1 1-11-16,-2 2-4 0,1 1-5 16,-2 5-3-16,1 2 0 0,-3 3-5 15,-2 4 3-15,-2 5 2 0,-1 2 3 16,-4 0-1-16,-3 3 3 0,-3 0 6 15,1-2-4-15,-2 0-3 0,2-4-2 16,-1-2 2-16,0-2-2 0,2 0 6 16,2-4 15-16,2-2 2 0,1-4 1 15,2-1-8-15,1-1-2 0,0-2 1 16,1 0 4-16,3 0 4 0,3 0-7 16,2 0-4-16,2 0-5 0,2-1-6 15,1 0-3-15,2 1-1 0,3 0-11 16,-1-2-18-16,2 2-14 0,0-1-23 31,2 0-20-31,-2 0-37 0,9-5-108 16,-5-1-93-16,-4 1-218 0</inkml:trace>
  <inkml:trace contextRef="#ctx0" brushRef="#br0" timeOffset="38456.8">27120 16379 809 0,'0'0'53'0,"0"0"23"0,0 0 94 0,10-36-69 15,-9 31-30-15,0 5-15 0,-1 3-25 16,0 7-21-16,0 8 53 0,-1 11-1 16,-4 13-14-16,1 8-13 0,-2 3-13 15,2-8-4-15,3-8-7 0,1-10-4 16,0-9-3-16,1 3-2 0,1 1 0 15,2 5 1-15,0-1-2 0,2-2-1 16,-1-4-18-16,0-5-15 0,1 1-22 16,0-6-33-16,0-2-49 0,0-4-120 15,0-1-135-15</inkml:trace>
  <inkml:trace contextRef="#ctx0" brushRef="#br0" timeOffset="39720.64">25920 17386 293 0,'0'-3'172'0,"-1"-3"-156"0,0 1 45 16,-2 2-14-16,1-2-1 0,-1 1 10 16,2 0 0-16,-1 2-2 0,0-2 2 15,2 2-3-15,-1 0-7 0,1-2 8 16,0 3-10-16,0 0 1 0,0-3 8 15,0 3-11-15,3-2-11 0,-1-1-12 16,1 1-4-16,3-2-1 0,-1 0 4 16,2-2 2-16,0 3-4 0,2-1-5 15,2 0 6-15,0 3 1 0,2-2 2 16,-2 2-1-16,0 1-1 0,1 0-1 31,-2 1-2-31,-2 0-8 0,1 2 1 16,-2 2-1-16,-2 2-5 0,-2 2 1 15,-2 3-3-15,-1 2 4 0,-2 1-1 16,-3 2 0-16,-3 2 0 0,-3 1-1 16,0-2 0-16,-3 1 0 0,0 0 2 15,-1 0-2-15,-2 0 2 0,0 1-2 16,1-2 7-16,0-1-1 0,3-2 4 16,2-3 5-16,1 0 1 0,4-3-2 15,1-1 0-15,3-2-5 0,2-3-1 16,0 0-1-16,6 0 5 0,2 1 3 15,2-1-9-15,2 1-3 0,4-1 0 16,0-2-5-16,3 1 0 0,0-1-2 16,2 0-20-16,2 0-14 0,0 0-21 15,2-1-18-15,2-1-29 0,8-2-61 16,-7 1-116-16,-2-1-95 0</inkml:trace>
  <inkml:trace contextRef="#ctx0" brushRef="#br0" timeOffset="40152.7">26398 17374 456 0,'0'0'120'0,"0"0"-53"0,0 0 49 0,0 0-40 0,-8-39-36 0,5 33-2 0,0-1-4 0,1 2-7 15,-1-1 1-15,-3 3 3 0,3-1-1 16,-1 1-2-16,0 3 7 0,-1 0-1 16,-1 0-5-16,-1 5 0 0,0 0-6 15,0 3-4-15,-1 1-6 0,-3 3 1 16,1 2 9-16,0 2-2 0,-2 2-5 16,3-1-4-16,2 4 4 0,2 0 4 15,3 0 3-15,2 1 8 0,3 1-4 16,5-1 10-16,2-3-4 0,4-3-11 15,1-5-1-15,2-4-6 0,1-2-5 16,1-4-5-16,2-2 0 0,-4-6-1 16,0-5-1-16,-2-3-3 0,-3-4 6 15,-2-4-2-15,-4-4-3 0,-3-7-1 16,-3-5-9-16,0 3-31 0,-4 4-16 16,-1 9 6-16,0 9 0 0,-4 1-8 15,-1 1-41-15,-1 5-79 0,-5 6-20 16,3 1-2-16,4 2-81 0</inkml:trace>
  <inkml:trace contextRef="#ctx0" brushRef="#br0" timeOffset="40696.8">26645 17476 559 0,'0'0'252'0,"0"0"-192"0,0 0 43 0,0 0-49 16,13-36-31-16,-11 23 24 0,0 2 8 15,-1-2 3-15,2 0-1 0,-1 0-4 16,1-1-16-16,1 2-3 0,1 1-2 16,2-1 0-16,1 1-9 0,-1 2-2 15,2 0-9-15,2 2-6 0,-1 2-5 16,-1 3-1-16,1 2 0 0,-2 0-2 16,-1 1 2-16,-2 6 0 0,-2 1 0 15,-3 7 1-15,0 2 0 0,-3 2 0 16,-4 3 5-16,-2-1-3 0,-2 3 2 15,0-2-2-15,0 2-2 16,-3-2-1-16,3 0 2 0,-1-1-2 0,4-4 1 16,0-1 0-16,2-4 4 0,1-2 15 15,1-4-2-15,3-4 1 0,1 0-5 16,3-2 10-16,3 0 3 0,3 0-9 16,4-1-13-16,3 0 0 0,4-1-2 15,0-1-2-15,4 2-1 0,1-1 0 16,1-2-4-16,1 2-12 0,0-2-13 15,1 2-20-15,-1 1-22 0,0-1-29 16,-2-1-35-16,4 1-86 0,-6-2-57 16,-6 1-110-16</inkml:trace>
  <inkml:trace contextRef="#ctx0" brushRef="#br0" timeOffset="41495.65">27111 17437 127 0,'0'0'540'0,"-1"-2"-456"0,1-2 48 16,0-1-27-16,0-2-41 0,0 0 13 16,2-3-5-16,2-1-21 0,2 1-10 15,1-1-3-15,1-3-4 0,-1 3-6 16,4 0 10-16,0-1-4 0,-1 3-17 16,0 1-8-16,0 2-4 0,-1 0-1 15,0 3-1-15,-2-1 1 0,-1 4 0 16,-1-1-3-16,0 1 0 0,-1 1 3 15,-2 5-1-15,-2 4 5 0,0 7-1 16,-5 2 0-16,-2 4 4 0,-3 3 2 16,-3 0 2-16,-1 2 0 0,-1 0-5 15,-2 1-6-15,1-2-3 0,2-1 3 16,3-4-1-16,1-3-3 0,3-3 10 16,3-7 0-16,1-2 0 0,3-2 6 15,2-1 3-15,5-4 2 0,3 0 0 16,4 0-10-16,2-4-4 0,4 1 0 15,2-1-3-15,1-1-1 0,2 3-2 16,1-1-1-16,1-1-2 0,2 2 1 16,-1-1-5-16,-1 1-13 0,1 0-9 15,-1 1-5-15,-3 1-12 0,0-2-15 16,-2 2-27-16,-5 0-36 0,2 0-85 16,-8 0-90-16,-2 0-182 0</inkml:trace>
  <inkml:trace contextRef="#ctx0" brushRef="#br0" timeOffset="42312.68">26032 18196 667 0,'0'0'85'0,"6"-6"-38"0,0 0 81 0,1-2-36 0,0-1-46 16,0 1 1-16,2-2 6 0,-1-1 5 15,0 2-2-15,4-2-12 0,-2 1-10 16,0 0 0-16,2 0-6 0,-2-1-3 15,2 3-12-15,-1 0-6 0,0 3-2 16,-1 2 4-16,-1-1-3 0,-1 4 1 16,-1 0-2-16,-2 5 5 0,-2 1-5 15,-1 4 9-15,-2 3-4 0,-2 4-3 16,-3 3-1-16,-3 6 0 0,-3 0 4 16,-3 0 3-16,-1 0 3 0,-2 1-6 15,1-1-4-15,-3-2-2 0,1-2 1 16,2-2 6-16,0 1-5 0,2-5-3 15,1-1 2-15,2-2-1 0,3-2 8 32,2-4 1-32,2-2 3 0,2-3 0 15,2 0 0-15,0-1 0 0,2-1 8 16,5 0-3-16,1-2-4 0,3-1-4 16,3 1 1-16,-1 0-3 0,5 1-9 15,-1 1 0-15,2 0-2 0,3 0 0 16,-2 3 0-16,2-1-14 0,1 0-19 15,0 2-13-15,-2-1-13 0,1 2-24 16,0-2-55-16,5 2-81 0,-7-3-161 16,-1-2-298-16</inkml:trace>
  <inkml:trace contextRef="#ctx0" brushRef="#br0" timeOffset="42888.8">26702 18147 669 0,'0'0'69'0,"0"0"-26"0,19-33 126 0,-13 18-50 0,0 0-51 15,-3 1-2-15,-1 4-2 0,-2-1-8 16,0 3-22-16,-5 2-2 0,0 1-8 15,-3 3-10-15,-4 2-5 0,1 5-2 16,-5 4-5-16,0 5-1 0,-1 9 0 16,-4 9 2-16,-3 10 4 0,2 6-3 15,3 0-2-15,7-9 0 0,7-10-1 16,3-10 1-16,2-1-1 0,4 2 3 16,4 1 13-16,5 2 4 0,2-5 12 15,5-3-5-15,2-5-2 0,3-4-11 16,1-6-2-16,2-2 2 0,0-7-15 15,-5-2 4-15,-3-7-3 0,-5-3 5 16,-2-8 0-16,-8-11-4 0,-5-9-2 16,-5-1 0-16,-8 6-14 0,2 10-9 31,-1 14 1-31,3 6-2 0,-1 0-12 16,-4 5-26-16,-1-2-34 0,-4 2-44 15,2 3-46-15,1 5 7 0,3 1-28 16,5 0-110-16</inkml:trace>
  <inkml:trace contextRef="#ctx0" brushRef="#br0" timeOffset="43400.84">27026 18185 747 0,'0'0'39'0,"0"0"10"0,0 0 54 0,0 0-43 0,21-27-1 15,-12 20 28-15,-2-2-7 0,1 1-16 16,1 0-4-16,0 1-19 0,0 0-8 15,-1 0 2-15,1 3-6 0,1 0-9 16,-2 2-13-16,0 0 0 0,1 2-4 16,-3 4-2-16,-1 3 3 0,-1 5-3 15,-1 3 0-15,-2 5 0 0,-1 2 3 16,-1 1-1-16,-3 2 6 0,-2-1-3 16,-2 2 1-16,-3-4-3 0,0 1-3 15,-2-3-1-15,1-1 1 0,1-2 0 16,0-4 0-16,1-1-1 0,2-4 0 15,2-1 0-15,-1-4 5 0,5 0-1 16,1-3 19-16,1 0 11 0,2 0-3 16,6-3-12-16,1 1-8 0,3-3-3 15,1 2-6-15,2 1-1 0,1-2-1 16,1 2-1-16,2-1-12 0,-2 1-19 16,1 1-26-16,1 1 4 0,-2 0-20 15,2 0-39-15,5 0-66 0,-5 0-86 16,0-1-135-16</inkml:trace>
  <inkml:trace contextRef="#ctx0" brushRef="#br0" timeOffset="44104.66">27507 18173 542 0,'0'0'69'0,"0"0"4"0,0 0 2 0,0-18-27 15,0 14-5-15,0-4 19 0,-1 3 7 16,0-1 2-16,0 0 0 0,1-1-6 16,0 0-12-16,3 1-5 0,2 0-4 15,3-1-7-15,0 2-1 0,4 1-5 16,2-1-2-16,2 3-5 0,0 1-5 15,0 1-4-15,-2 0-2 0,-2 4-7 16,-3 2-1-16,1 3 2 0,-6 1-3 16,-2 4-4-16,-2 2 0 0,-3 0 2 15,-5 0-2-15,-3 0 2 16,-2-2-1-16,-4-1 0 0,-1 1 0 0,-1-2-1 16,-1 0-1-16,5-2 1 0,1-2 2 15,4-1-1-15,3-3 0 0,3-1-1 16,3 0 0-16,1-2 3 0,3 0 4 15,3 1 23-15,4-2-2 0,2 0-8 16,3 0-8-16,2 0-7 0,1 0-4 16,2 0-1-16,-1 0 0 0,0 0 0 15,0 4 0-15,-2 0 1 0,-1 2-1 16,-3 3 0-16,-1 2 0 0,-4 1 9 16,-3-2 6-16,-5 3 6 0,-1 1 6 15,-7-2 3-15,-2 0-2 0,-5 0-4 16,-1-2-5-16,-2 0-5 0,-2-3-5 15,3-2-2-15,-1 1-6 0,0-2 0 16,1-2-1-16,0 1-2 0,0-1-18 16,0-2-14-16,2 1-11 0,-2 2-9 15,2-2-27-15,-5 1-47 0,5 0-84 16,0-2-267-16</inkml:trace>
  <inkml:trace contextRef="#ctx0" brushRef="#br1" timeOffset="52141.59">23537 5859 708 0,'0'0'70'0,"0"0"9"0,0 0 42 0,17-43-13 31,-12 33-32-31,-1-1-24 0,-1 2-2 16,1 1-12-16,-2 1-12 0,0 1-7 15,0 1-5-15,-2 4 10 0,0 0 4 16,0 1-5-16,0 3-14 0,0 7-6 15,-4 7 0-15,0 11 10 0,-3 13-2 16,-1 16-1-16,1 4-3 0,0-2-5 16,5-5 0-16,1-11-1 0,1 4-1 15,0-4 3-15,0-3-2 0,0-2 1 16,1-3-2-16,-1-8-11 0,0-5-45 16,0-8-5-16,0 0-15 0,-1-2-52 15,-1 0-20-15,0-5-52 0,-1-4-79 16,0-3-218-16</inkml:trace>
  <inkml:trace contextRef="#ctx0" brushRef="#br1" timeOffset="52476">23573 5795 798 0,'0'0'67'15,"0"0"7"-15,10-35 57 0,-4 20-35 16,1 1-35-16,2 0-29 0,2 2-4 16,1 4 5-16,1 1-3 0,2 5-3 15,0 2-10-15,1 5 1 16,1 5 1-16,-1 5-2 0,1 5 8 16,-2 2-5-16,1 3-5 0,-4 1-6 15,-2 1 0-15,-2 0 0 0,-5-3-7 16,-3-1 0-16,-5-1 4 0,-7-3-5 0,-1-2 1 15,-6-2 0-15,-3-1-2 0,-4-3-7 16,-7-1-40-16,-9-2-22 0,-4 2-8 16,0-3-34-16,11-2-22 0,9 0-13 15,6 1-63-15,5 0-37 0,4-2-198 0</inkml:trace>
  <inkml:trace contextRef="#ctx0" brushRef="#br1" timeOffset="53181.28">24179 6149 543 0,'0'0'91'0,"0"0"-36"16,0 0 46-16,0 0-32 0,13-39-31 15,-11 32 0-15,-2-1 6 0,0 1-13 16,-2 0-8-16,-4 0 7 0,-2 1-1 16,-4 4 2-16,-2 1-4 0,-2 1-7 15,-3 1-11-15,-2 5-8 0,-1 4 4 16,-2 3-3-16,1 2 2 0,0 6 1 15,0 0-3-15,2 5 14 0,2 0 5 16,4 3-5-16,4-2-1 0,3 2-1 16,5-1 6-16,3-3 1 0,0 1-1 15,5-3-2-15,3-1-14 0,1-4 5 16,0-4 10-16,4-2 4 0,-1-5-8 16,-1-4-5-16,4-2-6 0,-5-1 3 15,3-2 0-15,-3-4 0 0,-2-2 6 16,1-4-1-16,0 0-7 0,-2-3-4 15,0-2 1-15,0 1-2 0,3-2 0 16,-2 1 0-16,3-1 0 0,0 1 0 16,-1-1 0-16,-1 3 0 0,1-1 1 15,-2 2 0-15,-1 1 0 0,-1 1 1 16,-1 2 10-16,0 1 13 0,-2 3-3 16,0 2-4-16,-1 2-8 0,-1-1-4 15,-1 3-1-15,1 0-4 0,0 4 0 16,1 3-1-16,0 2 7 0,0 4-1 15,1 1 2-15,0 4 0 0,3 0 3 16,-2 0 1-16,1-1-2 0,1-1-1 16,-1 0 3-16,1-2 6 0,2-1 2 15,0-3 1-15,-1-2 1 0,0-3-3 16,4-2-8-16,-2-2 5 0,1-1-5 16,3-1-7-16,0-2 0 0,2-4-4 15,-1 0 0-15,2-1-7 0,-1-4-21 16,-1 3-10-16,0-1-14 0,1 2-10 15,-2-1-26-15,3 1-32 0,-3-2-61 16,7 2-46-16,-5 1-76 0,0-1-175 0</inkml:trace>
  <inkml:trace contextRef="#ctx0" brushRef="#br1" timeOffset="53755.99">24547 6257 691 0,'0'0'95'0,"0"0"-10"0,0 0 4 0,9-40-55 16,-3 27-20-16,1 1-8 0,-1 0 12 16,1 3 2-16,-1 1-3 0,2 3 33 15,-1 1 13-15,0 3-18 0,1 1-23 16,-1 1-13-16,1 4 3 0,-2 4 0 15,-1 3-2-15,0 2 14 0,0 5-7 16,-2-1 3-16,0 1-1 0,0 3 1 16,-1-2 6-16,1 3 0 0,0-4-2 15,-1 0-1-15,0-2 2 0,-1-1-8 16,1-3-2-16,-1-2-5 0,-1-5-6 16,1-4 3-16,0 0-1 0,1-2 10 15,0-3 20-15,0-4-16 0,2-4-15 16,0 0-3-16,2-4 3 0,0 1-4 15,1-3 0-15,2 0-1 0,1-2 2 16,1-2-1-16,1 0-1 0,2-1 0 16,1 1-3-16,-1-1 1 0,2 1 1 15,-2 2 1-15,1 2 0 0,-1 3-2 16,-2 1 0-16,-1 2 0 0,-1 4 2 16,-1 3 1-16,-1 0-1 0,-1 4-4 15,-1 0 2-15,0 1-2 0,-1 5 4 16,-2 4-2-16,-1 1-1 0,-1 3 3 15,0 4 0-15,-1-1 0 0,0 2 0 16,0 1 2-16,0 0-2 0,0 2 0 16,0-1 0-16,0 0 0 0,0 2 0 15,1-1 0-15,0-3-2 0,1 1-30 16,0-4-17-16,1-1-22 0,0-1-40 16,0-6-56-16,6-3-64 0,-1-3-83 15,0-2-175-15</inkml:trace>
  <inkml:trace contextRef="#ctx0" brushRef="#br1" timeOffset="54189.52">25135 6375 475 0,'0'0'173'0,"0"0"1"0,0 0-27 0,0 0-51 0,20-26-15 16,-14 23 1-16,0-2-11 0,2 3-20 15,2-3-7-15,1 2 1 0,1-2-6 16,1-1-3-16,0 0-5 0,3-1-1 15,-1-1-14-15,2 2-6 0,-2-2-7 16,2 0-1-16,-3-1 0 0,2-1-1 16,-4 2 0-16,2-1 0 0,-5-3 1 15,-1 3-1-15,-1-3 0 0,-3 1-1 32,-2 0 0-32,-2-2-3 0,0 3-2 15,-6 0-2-15,-3 2-7 0,0 1-7 16,-4 0-1-16,-2 4 4 0,-1 0-7 15,0 3-9-15,-1 3 10 0,1 5 15 16,-3 2 5-16,1 4 1 0,-2 5 3 16,-1 1 0-16,0 1 0 0,0 2 0 15,2 2 3-15,3-1-3 0,4 4 7 16,2-2 10-16,5 1 4 0,4-3 5 16,1-1-4-16,5-4-5 0,3 1-1 15,5-6 4-15,2-3-1 0,4-4-9 16,4-3-5-16,4-4-1 0,3 0-3 15,5-4 0-15,4-3-1 0,6-4-40 16,-5 3-23-16,-9-1-20 0,-10 1-32 16,5-2-129-16,-4-2-96 0,0 1-312 0</inkml:trace>
  <inkml:trace contextRef="#ctx0" brushRef="#br1" timeOffset="54525.55">25782 5805 239 0,'0'0'508'0,"0"0"-402"0,0 0 16 0,10 1-74 0,-6 9-32 0,-4 5 0 16,0 8 14-16,0 9 27 0,-4 10 6 16,0 11-3-16,0 4 0 0,-1-5-6 15,4 0-4-15,1-8-7 0,0-2-22 16,3 1-10-16,1-2-9 0,1-6 0 16,1-1-2-16,-2-11-27 0,-2-2-31 15,2-3-33-15,-1 7-99 0,0-3-130 16,0-2-226-16</inkml:trace>
  <inkml:trace contextRef="#ctx0" brushRef="#br1" timeOffset="56496.32">21721 5245 799 0,'0'0'127'0,"0"0"-47"0,0 0 30 0,0 0-65 15,3-18-41-15,-2 15 1 0,0-1 1 16,1 4-4-16,-1-3 7 0,-1 1 31 16,1 0 24-16,-1 2-16 0,1 0-7 15,-1 0-3-15,0 0-12 0,0 0-16 16,0 0-3-16,0 4-2 0,-2-1-4 16,1 4 4-16,-2 0 0 0,-1 0 1 15,2 2 1-15,-2 2-1 0,0 1 2 16,-1 0 2-16,-1 1-4 0,-2 4 1 15,3 0-3-15,-2 3-3 0,0 1 2 16,-1 1-1-16,2 3 2 0,-1 0 0 16,1 1 4-16,-1 2 6 0,1 2-2 31,-1 7-2-31,0 6 2 0,-1 8 3 16,2 2-5-16,-2-1-1 0,2-6 2 15,2-3-4-15,0-1 0 0,0 1 4 16,2 0-8-16,0 0 3 0,1 0 0 15,-1 4 1-15,1-2 0 0,0 2 4 16,0 3-6-16,0-1 2 0,-1-1 0 16,0 2 1-16,0 2-1 0,-2-1-2 15,2-1-1-15,-1 0 0 0,-1-1 1 16,1-1-2-16,-1 1-1 0,2 1 3 16,1-1-2-16,1-1-3 0,-1 0 1 15,1 3 0-15,0 1-1 0,-1-2 0 16,1-2 0-16,0-1 1 0,-1 0 0 15,1 2-1-15,0 0 1 0,0 1 0 16,0-1-1-16,2 2 0 0,1-2 0 16,2 6 0-16,1-4 1 0,-2 0-1 15,2-1 1-15,-1-2-1 0,0 2 0 16,1 0 0-16,-1 0 1 0,-2 4-1 16,1 0 0-16,-1-1 1 0,1 1 0 15,0-1 0-15,1 0 2 0,-1-3-3 16,0 1 1-16,1-1 0 0,0-2-1 15,-1 4 0-15,0-2 0 0,2 0 0 16,-2 3 0-16,-1-1 0 0,0 1 0 16,0-2 1-16,-1 2-1 0,1-3 0 15,-1 1 1-15,1-2 0 16,0 2-1-16,1 2 1 0,1 2-3 0,0-3 4 16,0 1-4-16,1 0 3 0,-2 1-1 15,4 2 2-15,-1-4-2 0,0 1 0 16,2-1 1-16,-1 2 4 0,0 1 2 15,0 1 1-15,1-1-2 0,2 1-5 16,0-1 3-16,2 0-4 0,1 0 1 16,-1-2 0-16,2-2-1 0,0 3 0 15,0-1-3-15,-1 1 3 0,1 0 3 16,-1 3-3-16,0-1 1 0,-1 0-1 16,1 1 0-16,-2-1 0 0,1 0 0 15,1 0-1-15,1 0 1 0,-1 0 0 16,1 2 2-16,0 1-2 0,0-2 0 31,1 1 1-31,0 2-1 0,1-3 1 16,-1 0-1-16,2-1 0 0,0 0-1 15,-2-1 1-15,2 2 2 0,-2 0 2 16,2 0-2-16,-3 2 2 0,2-4-2 16,-2 4-1-16,2-4-1 0,-2 1-1 15,2-2 1-15,-2-1 0 0,2 0 0 16,1 4 1-16,-2-2-1 0,1 1 1 15,-1 0-1-15,1 0 0 0,-2 1 0 16,1-1 0-16,-1-2 2 0,-1-1-4 16,0 3 1-16,-1 0 1 0,-2 1 3 15,0 3-3-15,1-3 0 0,-1 1 4 16,-3 3-3-16,2-3-2 0,-3 1 1 16,0-2 0-16,-1 1 0 0,0-1 2 15,0 4-2-15,-2-1 1 0,-1 1-1 16,0 2 1-16,-1-1 2 0,0 0 1 15,-1 1 1-15,1 0-1 0,0-1-1 16,0 2-3-16,-1 0 4 0,2 1 0 16,-2 2-3-16,2-2-1 0,-2 1 1 15,-1-1-1-15,0-2-1 0,0 1 1 16,-4 4 0-16,-1-3 2 0,1 5-2 16,-1-3 1-16,-1-1 2 0,0 4 1 15,-2-4 2-15,3 0-1 0,1 2 0 16,0-2-4-16,0 3 5 0,0 0-4 15,1-2-1-15,-1 1 0 0,2-1-1 16,-1-1 0-16,0 0-2 0,0 1 2 16,-4 1 2-16,1-1-2 0,-2 2 0 15,0-2 2-15,2-1-2 0,-1 0 0 16,1-1-1-16,0 0 0 0,0-1 1 16,1 2 0-16,-1 0 0 0,1 0 0 15,0 2 0-15,1 0 0 0,0-3 0 16,1 2-2-16,-1-2 2 0,0 6 0 15,-1 1 0-15,-1 1 0 0,1-2 2 16,-1 2-2 0,-1-6 0-16,2 1-1 0,-1-3 0 15,-1-2 1-15,1 4 0 0,-1-1 1 16,1-2-1-16,-2 0 2 0,0-2 0 0,0-7-2 0,0-1 1 16,-2-4 2-16,1-2 1 0,0 1 5 15,-1-4 2-15,1 3-2 0,0-6 2 16,0 0-2-16,0-2 0 0,2-6-6 15,1-5 3-15,1-9-1 0,2-4-4 16,-1-2-1-16,1-1-3 0,-1 3 0 16,1 3-15-16,1-6-12 0,-1-1-20 15,3-2-21 1,0-4-17-16,0-1-23 0,7-5-75 0,-1 0-164 0,2-5-345 0</inkml:trace>
  <inkml:trace contextRef="#ctx0" brushRef="#br2" timeOffset="80540.97">1976 6339 495 0,'2'-3'43'0,"-1"1"-10"0,-1-1 42 0,2-1-13 0,-2-1-25 16,2 1 6-16,-1 1 10 0,-1-1 1 16,3-1 7-16,-3 2 2 0,2-1-6 15,-1 2 5-15,-1-2-9 0,3 3-9 16,-3 0-13-16,2-1-8 0,-2 2-2 15,0 0-6-15,0 0-5 0,0 3-6 16,0 4 4-16,0 1 5 0,0 6 1 16,0 4 5-16,0 4-4 0,0 10 0 15,0 11-6-15,-2 9 5 0,-1 1-5 16,0-4-5-16,0-6 1 0,3-9-4 16,0 1-1-16,0-7 1 0,3-5-2 15,-3-8-17-15,3 1-17 0,-3 2-20 16,3-3-38-16,-3 3-40 0,2-3-32 15,-2-6-74-15,2-7-134 0</inkml:trace>
  <inkml:trace contextRef="#ctx0" brushRef="#br2" timeOffset="80908.65">1993 6399 654 0,'0'0'66'0,"0"0"-11"16,0 0 67-16,0 0-39 0,2-43-44 15,3 32 15-15,0 0 10 0,1-3-14 16,3 3-4-16,2-1-1 0,1 3-4 15,2-1-10-15,0 3-14 0,5 4-6 16,-3 3-4-16,1 0-3 0,-1 6 2 16,-2 4-3-16,-1 1-1 0,-1 1 1 15,-4 3-1-15,-3-1 1 0,0 2 2 16,-5-1-5-16,-2-3 0 0,-6 0 1 16,-5 0 0-16,-5 0 3 0,-3-4-2 15,-1 0-2-15,-5 0-25 0,0-2-26 16,0-1-28-16,-1 1-62 0,-4-4-34 15,4 0-85-15,8-2-110 0</inkml:trace>
  <inkml:trace contextRef="#ctx0" brushRef="#br2" timeOffset="81373.11">2242 6373 582 0,'0'0'38'0,"0"0"12"0,0 0 30 0,34-30-45 0,-21 21-15 0,1 3 5 15,2 2 12-15,-2 0 14 0,-1 2 3 16,3 2-8-16,-5 4-22 0,0 5-7 16,0 1 2-16,-2 5-4 0,-2 4 3 15,-1 1 0-15,-2 1-11 0,-2-1 3 16,-2-2 3-16,0-1-7 0,-3-3-2 16,-3-4-1-16,-2-1-1 0,0-2-2 15,-2-3 2-15,-2-4-2 0,2 0-8 16,-2-5-8-16,2-3 16 0,-1 0 6 15,2-5 2-15,1 0 17 0,3-1 9 16,5-1 13-16,0 2 7 0,0 2-13 31,8-2-7-31,1 3-13 0,4 1-7 16,3-1-11-16,1 0-3 0,2 1-7 16,2 2-56-16,4 1-46 0,-3 1-29 15,11 0-65-15,-6 0-120 0</inkml:trace>
  <inkml:trace contextRef="#ctx0" brushRef="#br2" timeOffset="81757.3">2714 6312 448 0,'0'0'69'0,"0"0"18"0,0 0 20 16,0 0-42-16,0 0-4 0,14-35 12 15,-14 28 7-15,0 1-17 0,-1 0-6 16,-4 4-5-16,0-4-22 0,0 5-14 16,-3-1-16-16,-4 1 0 0,2 1-4 15,-4 1-4-15,-2 6 5 0,2 2-1 16,-2 5 4-16,2 1 0 0,3 5 0 16,0 2 2-16,3 0 1 0,3 2 0 15,5-2 6-15,0 1 13 0,8-2 21 16,4-2 8-16,3-3 3 0,3-2 1 15,2-3-17-15,5-6-8 0,0-1-11 16,-2-4-3-16,1-5 1 0,-1-5 9 16,-5-2-5-16,-3-5-4 0,-3-2-9 15,-6-4-8-15,0-2-6 0,-6 4-50 16,0 0-14-16,-6 5-21 0,-1 2-22 16,-7 0-102-16,0 5-113 0,3 2-140 15</inkml:trace>
  <inkml:trace contextRef="#ctx0" brushRef="#br2" timeOffset="82075.66">2937 6371 468 0,'0'0'292'0,"0"0"-215"0,0 0 40 16,0 0-42-16,0 0-45 0,17-18-5 16,-14 25 1-16,0 3 15 0,-1 6 27 31,1 4 4-31,-1 5-9 0,-2 4-10 16,3 6-13-16,1 9-9 0,3 5-8 15,1 2 3-15,0-5-8 0,4-6-10 16,-7-4 2-16,0-7-7 0,-2-4-2 15,0-7-1-15,-2 1-3 0,-1 1-8 16,0 1-25-16,0-3-69 0,-4-5 2 16,-1-6-167-16,-1-4-75 0,-1-3-117 15</inkml:trace>
  <inkml:trace contextRef="#ctx0" brushRef="#br2" timeOffset="82409.87">2976 6416 625 0,'0'0'141'0,"0"0"-37"0,6-37 45 16,-1 21-57-16,0-1-27 0,3 2-1 15,1-2-11-15,-1 2-5 0,1 1-1 16,1 1-14-16,0 4 0 0,0 0 1 15,2 2-8-15,-1 3-4 0,0 2-3 16,1 2-1-16,-2 2-4 0,0 5 1 16,0 4 0-16,-3 3-5 0,-1 2 4 15,-2 0 0-15,-3 4-1 0,-1-4-5 16,0 2-2-16,-5-2-6 0,-3 1-1 16,-4-1 0-16,-1-3 1 0,0-1-7 15,-5-2-20-15,0-2-26 0,-1-2-39 16,2-5-36-16,-4 0-78 0,4-1-145 15,4 0-182-15</inkml:trace>
  <inkml:trace contextRef="#ctx0" brushRef="#br2" timeOffset="83192.59">3232 6370 635 0,'0'0'117'0,"0"0"5"0,0 0-2 16,0 0-43-16,0 0 18 16,0 0-12-16,0 0-24 0,35-29-11 15,-29 28-16-15,3 0-11 0,0 0-5 0,0-1 2 16,1 2-3-16,2 0-5 16,-1 0-4-16,2 0 1 0,-2 0 2 15,2 0 2-15,-2-1-2 0,-2 0 7 16,-1 1-5-1,-2-1-1-15,-1 0 3 0,-3 0-2 0,-1-2-2 0,-1 2 6 16,0-1-15-16,-3-1 0 0,-2 1-5 16,-2-1 4-16,-1 1 1 0,1 0 2 15,-2 2-2-15,-1 0 1 0,-1 1 0 16,3 3-1-16,-4 2 2 0,2 2-2 16,-2 1 0-16,1 2-3 0,1 3 6 15,2-1-5-15,2 2 2 0,3 1-4 16,1-1 1-16,2 1 3 0,3 1 2 15,5-2-2-15,0 0 3 0,0-3-1 32,4 1 1-32,0-4 0 0,0-2-3 15,2-1 2-15,-1-3 0 0,1-3 3 16,-1-2-2-16,0-3 0 0,0-3 1 16,-2 0 0-16,2-3-3 0,-3-2 8 15,-2-1-7-15,5-3-2 0,-4-2 0 16,4-1-3-16,-2-1 3 0,1 2 0 15,-2-1 0-15,2 1 0 0,-2 4 1 16,-2 0 0-16,4 2-1 0,-3 2 0 16,-1 1-1-16,1 3 0 0,-3 2-1 15,2 2 2-15,-2 3-3 0,-1 0-3 16,2 7 2-16,-1 2-2 0,0 4 4 16,-1 1 1-16,0 1-2 0,-2 3 2 15,2-1 0-15,-4 4-1 0,-1-1 0 16,0 1 2-16,-2 0-6 0,-4 0-23 15,-1-4-5-15,-1-2-12 0,-1-3 13 16,-2-3 6-16,0-6 9 0,0-2 5 16,0-1 13-16,3-2 3 0,0-4 3 15,4-3 0-15,-1-3 14 0,3-3-2 16,2-5-9-16,0 0-4 0,7-2-4 16,2 2 8-16,3 0 20 0,5 2-10 15,3-1-7-15,3 2-8 0,1-2-3 16,2 4-1-16,-2-1-2 0,-1 2-36 15,0 2-37-15,-2 2-12 0,-3 2-82 16,4 2-74-16,-5 3-29 0,-1-1-226 16</inkml:trace>
  <inkml:trace contextRef="#ctx0" brushRef="#br2" timeOffset="83657.04">3990 5961 854 0,'1'-1'73'0,"0"1"26"0,-1 0-24 0,0 0-75 0,0 7-2 0,-2 3 2 0,-4 5 16 31,0 6 25-31,-2 5 12 0,1 7-10 16,-4 10 6-16,-1 8-5 0,2 1-15 15,0-8 3-15,4-13 11 0,2-10-15 16,-1-1 6-16,1 0-12 0,0 3-3 15,0 2 0-15,2-4 4 0,2-5 7 16,0-3-7-16,2-4-4 0,5-3 0 16,1-2-6-16,2-4 0 0,4 0-4 15,2-4-3-15,4 1-6 0,-2-4 0 16,2-1 0-16,2-1-2 0,-4 1-16 16,3 0-7-16,-1 0-13 0,-1-2-15 15,-2 0-28-15,-1 2-23 0,-2-3-44 16,-2-3-54-16,-3 4-76 0,-4 2-136 15</inkml:trace>
  <inkml:trace contextRef="#ctx0" brushRef="#br2" timeOffset="83864.85">3956 6334 862 0,'0'0'95'0,"0"0"-11"15,0 0 25-15,0 0-53 0,0 0-22 16,0 0-1-16,44 0-2 0,-30-2 10 16,5-3 2-16,1 1-8 0,-1-1-13 15,1 0-21-15,0-1-1 0,-4 2-45 16,3 0-46-16,1 0-83 0,-3 1-102 16,-2 0-128-16</inkml:trace>
  <inkml:trace contextRef="#ctx0" brushRef="#br2" timeOffset="84152.85">4260 6261 811 0,'0'0'126'16,"0"0"-99"-16,0 0 33 0,0 0-44 15,0 0-13-15,0 0 20 0,39-17 34 16,-33 19 3-16,2 2 13 0,2 3-18 15,1 4-8-15,1 3-9 0,-1 1-13 16,3 4-7-16,-4-1-7 0,3 2-6 16,-4 1 1-16,-1-3-3 0,1 0 1 15,-2 0 0-15,-1-2-3 0,0-2 3 16,-4-2-2-16,3-2-2 0,-2-3-2 16,0 0-58-16,-2-3-18 0,2-3-59 31,-1-1-75-31,1 0-90 0,-1 0-323 15</inkml:trace>
  <inkml:trace contextRef="#ctx0" brushRef="#br2" timeOffset="85016.82">4544 6289 347 0,'0'0'406'0,"9"-4"-313"0,-6 4 12 0,1-1-27 15,-3 1-54-15,2 0-1 0,-3 0 8 32,0 0-12-32,-1 2 18 0,-3 5 25 15,-1 3 1-15,-1 3-12 0,-3 3-15 16,1 0-8-16,-2 6 3 0,-2 1-8 16,2 2-9-16,0-1-7 0,-2 1 3 15,1-1 3-15,0 0 3 0,-1-3 5 16,2 0-1-16,1-1 4 0,0-4-3 15,3 0-5-15,0-1-6 0,2-4-4 16,1 1 2-16,0-3-5 0,0-1 2 16,3-1 0-16,-3-1-3 0,3 0-1 15,0-3-1-15,0 1-2 0,0 1 0 16,0-3-16-16,3 0-7 0,-1 1-12 16,2-2-19-16,-1 0-18 0,2 2-22 15,0-1-69-15,2-1-75 0,-1 0-93 16</inkml:trace>
  <inkml:trace contextRef="#ctx0" brushRef="#br2" timeOffset="86376.87">4863 5436 451 0,'0'0'268'0,"0"0"-180"0,2-6 15 0,-1 4-33 0,2 1-30 15,-1-1-6-15,-1 1 16 0,1 1 0 16,-1 0-7-16,0 0 2 0,0 0-3 16,0 3-8-16,1 0-8 0,1 1-5 15,-2 1-4-15,1 5-3 0,-1 0 2 16,1 4-8-16,1 1-3 0,-2 2 5 15,2 4 3-15,0 1 1 16,-2 1-1-16,1 3 5 0,0-2-3 0,-1 4-4 16,2 2-3-16,-1 1-2 0,1 0-2 15,-2 0-1-15,1 6-1 0,-1 4 0 16,1 7-1-16,-1-5 0 0,1-9-1 16,1 1 0-16,0 1 0 0,1 7 1 15,-1 4-1-15,1-2 2 0,2-4 0 16,-2 5 5-16,2-2-4 0,-2 0 4 15,1 0-3-15,0 2 1 0,1 0-4 16,1 2 5-16,-1 0-5 0,0-1 6 16,1 1-6-16,1 1 3 0,-2 1 1 15,0 1-2-15,0 1 3 0,0-3-4 16,2 0 2-16,-2 1 0 0,0-1-2 16,-1-1 3-16,0-2-3 0,1 0-1 15,-1-3 2-15,1 4 0 0,-1-2 1 16,0 4 3-16,0 1-3 0,2 0 4 15,-2 1-5-15,1-2 5 0,-2 2-8 16,2-2 5-16,0-1-4 0,-1 1 4 16,-3 0 0-16,2 0-4 0,-2 1 6 15,2 0 0-15,-1 2-3 0,1-1-1 16,-2 2-2-16,3-1 1 0,-3-2 1 16,1 1-2-16,1 0-1 0,1 0 5 15,-1-2 0-15,0 3 3 0,0 0-5 16,2 0 7-16,-2 2-7 0,1-1 8 15,1 0-9-15,-1 2 5 0,4-2-4 16,-2-1 1-16,1-2-3 0,1 1 2 16,1 1 0-16,0 1-2 0,0 3 5 15,0 0-3-15,1 2 2 0,-2 0 1 16,0 0-3-16,-3-2 1 0,1 2-2 16,-1 0-2-16,1-1 0 0,0 2 0 31,1 2 1-31,-3 3 0 0,2-1-1 15,-1 0 1-15,1 1-1 0,0-3 0 16,-1 1 0-16,1 0 0 0,0-1 0 16,0 4 0-16,-1 0 0 0,0 0 2 15,-1-2-1-15,-1 1-1 0,2-3-1 16,-2-4 1-16,-1 1 0 0,2 1 0 16,0-1 0-16,1 2 1 0,0-2-1 15,-1 0 1-15,0-1-1 0,0 0 1 16,0-4 1-16,0-4-4 0,2-2 0 15,-1-3 2-15,0-3 0 0,-1-1-1 16,-1-4 1-16,-1-1 1 0,1-7-1 16,-3-5-3-16,0-8-10 0,-1 3-4 15,1-2-6-15,-1 3-5 0,0-2-13 16,0 1-11-16,-1-4-30 0,-2-5-33 16,-2 0-45-16,-2-7-101 0,1-2-63 15,-1-4-119-15</inkml:trace>
  <inkml:trace contextRef="#ctx0" brushRef="#br2" timeOffset="87592.79">1159 7252 670 0,'-3'-3'246'0,"-3"0"-160"0,3 0 4 0,0-1-58 16,1 1-24-16,2 0-5 0,0 1-3 16,0-2-7-16,3-1 3 0,2 1 4 15,1 0 0-15,0-1 5 0,2 2 18 16,0-1 19-16,3 1 2 0,2 0-4 15,3 2-10-15,1-1-7 0,5 0-10 16,3 1-1-16,1-1 0 0,10 0 0 16,8 0-3-16,10-1-3 0,3-1 2 15,-3 1-2-15,1-3 6 0,-3 3 7 16,3-3 1-16,5 3-3 0,4-2-5 16,0 0-3-16,4 0-2 0,1 0 4 15,6 1 1-15,3 0-5 0,5 0 6 16,4-4 0-16,3 0-2 0,5 1-2 15,1 0 6-15,3-2-2 0,5 1-11 16,6 1 17-16,1-3-16 0,3 3-1 16,1-1-1-16,5-2 0 0,8-1 0 15,0 2-1-15,4 0 1 0,3 0-1 16,7 1 0-16,-1-2 3 0,7 2 0 16,2-2-2-16,2 1 0 0,4-2 1 15,2 3 0-15,2-2-2 0,1 4 2 16,5-1 6-16,0 3-5 0,2-3-3 15,-1 2 0-15,6 1 7 0,0 0-7 16,0 3 1-16,4-2-1 0,3 1 1 16,-1 0-1-16,2 1 1 0,1-1-2 31,0-1 0-31,-1 1 1 0,-1-1 2 16,-4 0-2-16,-3-1 0 0,-2 2 0 15,-3 0 1-15,-7 2-1 0,-2 1 0 16,-5 1 1-16,-4 0 0 0,-6 1-2 15,-8-2 2-15,-4 2-2 0,-5-1 1 16,-6 0 0-16,-6 0 0 0,-6-1 0 16,-10 2-10-16,-6-2-13 0,-8 5-9 15,-7-2-35-15,-9 1-17 0,-9-1-71 16,-17-2-204-16,-15-1-401 0</inkml:trace>
  <inkml:trace contextRef="#ctx0" brushRef="#br2" timeOffset="90944.66">5586 5891 338 0,'0'0'104'0,"0"0"-28"0,0 0 20 0,2-12-20 16,1 10-23-16,0-3 7 0,0 0 6 15,-1 0-16-15,1-2-5 0,0 1-3 16,-2 0-7-16,2 1-3 0,-1-2 5 15,0 1 3-15,-1 1-1 0,-1-1 0 16,1 0-6-16,-1 1-2 0,0 2-9 16,1 0-5-16,-1 1-1 0,0 2-4 15,0 0-3-15,1 2-8 0,0 4 0 16,0 5-1-16,2 4 1 0,-3 5 1 16,0 3-2-16,0 4 1 0,0 9 0 15,-3 7-1-15,-2 6 0 0,0-1 2 16,-1-3 3-16,3-6 7 0,0-9 2 15,1-4 2-15,1-6 3 0,0-5 4 16,1 2-1-16,0 0-4 0,0 1-4 16,2 1 0-16,1-4-2 0,1-1-1 15,1-3 4-15,1-2 1 0,3-2 4 16,1-1-1-16,1-1-5 0,4-2-4 16,0 0-2-16,5-2-4 0,1-1 1 15,2 0-4-15,1-2 0 0,2-2 1 16,1 3-2-16,-1-4-1 0,-1-1-15 15,-1 2-14-15,1-2-26 0,-4-1-13 16,-2 0-7-16,-2 1-15 0,-3-5-80 16,-3 3-68-16,-5 0-101 0</inkml:trace>
  <inkml:trace contextRef="#ctx0" brushRef="#br2" timeOffset="91168.48">5653 6221 791 0,'0'0'178'0,"0"0"-108"0,0 0 51 0,0 0-32 0,45-27-58 16,-23 19-12-16,1-1-2 0,4-1-6 15,1 1-10-15,0 1 0 0,-1 0-1 31,0 0-48-31,7-1-101 0,-7 2-123 16,-3 2-149-16</inkml:trace>
  <inkml:trace contextRef="#ctx0" brushRef="#br2" timeOffset="91520.84">6109 6124 720 0,'0'0'102'0,"0"0"-25"0,0 0 66 16,0 0-71-16,0 0-34 0,0 0-10 16,0 0-12-16,0 0-11 0,6-14-5 15,-6 14 1-15,0 5 8 0,0 0 20 16,0 3 9-16,0-1-8 0,0 3-17 15,0-1-8-15,0 3 1 0,0 1-3 16,0 0-2-16,0 0 1 0,1 3-1 16,1-2-1-16,1 0 1 0,-1 1 0 15,0-1 0-15,0 1 1 0,0 1-2 16,0-1 1-16,0-1 0 0,-1-2-1 16,1 1-6-16,-1-1-20 0,1-2-27 15,-2 0-43-15,0-1-28 0,0-1-52 16,1-2-78-16,-1-4-108 0</inkml:trace>
  <inkml:trace contextRef="#ctx0" brushRef="#br2" timeOffset="91712.78">6037 6038 1066 0,'0'0'26'0,"0"0"-23"16,0 0 3 0,0 0-6-16,-6-41-57 0,6 29-106 0,2 5-71 0,-1-1-193 15</inkml:trace>
  <inkml:trace contextRef="#ctx0" brushRef="#br2" timeOffset="92704.85">6196 6248 578 0,'0'0'174'0,"0"0"-129"15,0 0 39-15,0 0-9 0,36-41-53 16,-23 33-6-16,-2 0 3 0,3 1-9 16,-3 2 2-16,0 0 8 0,0 4 5 15,0 1-8-15,-3 5-11 0,1 2-3 16,-2 2-1-16,1 6-2 0,-3 2 0 15,-1 1 2-15,0 4-2 0,-4 1 1 16,0 3 0-16,0 0 1 0,-2 0-2 16,-1-2 3-16,-1 1 6 0,0-5 1 15,2 0 7-15,-1-5-1 0,1-2-7 16,1-5-3-16,1-4-1 0,0-1-2 16,0-3 7-16,0-6 20 0,5-3-21 15,1-3-6-15,1-1-3 0,2-3 8 16,0-2-6-16,1 2 3 0,2-4-3 15,-1-1 3-15,1 1-1 0,0 3 1 16,1-2-4-16,0 3 4 0,-1 1-4 16,1 1-1-16,1 3 1 0,-3-2-1 15,1 5 1-15,-1 1-1 0,-1 1 1 16,1 4-1-16,-1 0-2 0,1 2 2 16,0 0-2-16,-2 5 1 0,-1 5 1 15,0 0-1-15,-3 5 1 0,-2 4 13 16,-1-3 8-16,-1 5-3 0,-1-1 0 15,0-2 1-15,0-2 1 0,0-1-3 16,0-1 0-16,0-2-6 0,0-4-2 16,0-3-5-16,0-2 1 0,1-3 8 15,0 0 18-15,-1 0 19 0,1-7-29 16,2 1-13-16,0-4-4 0,2-1 4 31,1 0-4-31,2-3 2 0,-1-3-1 16,1 2-3-16,3-2-2 0,0-2 0 15,1 0-1-15,1 2 3 0,0 1-2 16,1-1 1-16,-1 4-1 0,1-1 0 16,-1 1 0-16,-1 2 1 0,0 0-1 15,-2 3 0-15,-2 2-1 0,1 3 1 16,-2 0-1-16,-2 2 0 0,1 1-2 16,-1 4-1-16,0 3 3 0,-2 3 0 15,-2 3 1-15,-1 2 0 0,0 5 0 16,-1-1 0-16,-3 1 2 0,-1 2-2 15,0-2 1-15,0 1-1 0,-1-2 0 16,1 1-16-16,1-2-35 0,0-3-27 16,2 0-29-16,1-1-51 0,1-1-110 15,0-6-90-15</inkml:trace>
  <inkml:trace contextRef="#ctx0" brushRef="#br2" timeOffset="93088.87">6989 6356 598 0,'0'0'93'0,"0"0"2"0,18-17-14 0,-11 12-29 0,1-1 6 0,0 3 30 16,2-4 12-16,-1 2-28 0,2-2-26 16,1 0-10-16,0 1-10 0,-1 1-2 15,2-2-11-15,-3 0-5 0,1-1-1 16,-2-1-1-16,-3 2 0 0,-2-2 1 15,-2 1 0-15,-2-3-1 0,-1 1-5 16,-4 0-2-16,-4 2-2 0,-4 3-1 16,-4 2 1-16,-1 3 1 0,-3 0 2 15,0 6 0-15,-2 2 0 0,2 7 1 16,0 1-1-16,0 3 0 0,3 6 0 16,2-2 4-16,4 3 21 0,3-2 19 15,4 3 15-15,3-3-12 0,2 0-10 16,3-4-12-16,4-3-7 0,3-4-9 15,0-1-5-15,5-6 1 0,2-2-1 16,5-4-2-16,2 0-1 0,3-5-1 16,1 1-6-16,3-3-46 0,13-5-52 15,-7 3-88-15,-4-3-239 0</inkml:trace>
  <inkml:trace contextRef="#ctx0" brushRef="#br2" timeOffset="93552.6">8099 6152 752 0,'0'0'79'0,"0"0"37"0,0 0-41 0,0 0-65 16,0 7-9-16,0 6 6 0,0 3 53 15,0 5 31-15,-4 5 4 0,-4 10-20 16,-3 10-14-16,0 5-14 0,1 4-24 16,1-6-13-16,2-8-5 0,4-12-2 15,1-4-3-15,1-7 1 0,1-1-2 16,-2 2-21-16,1 0-44 0,0 2-40 15,-2-5-86-15,2-3-174 0,-2-6-178 16</inkml:trace>
  <inkml:trace contextRef="#ctx0" brushRef="#br2" timeOffset="93904.83">8089 6149 118 0,'0'0'607'0,"0"0"-516"16,0 0 53-16,29-42-51 0,-19 32-52 16,2 2-5-16,1 1-2 0,-1 0-2 15,2 5-11-15,-2 1 8 0,0 1 19 16,2 3 3-1,-2 5-9-15,1 2-7 0,-2 1-8 0,-1 3-7 0,-2 3 2 32,-3 0-6-32,-2 2 5 0,-3-1 5 15,-1 0 2-15,-5 0-4 0,-5-2-5 16,-2-1-4-16,-3-4-3 0,-2-2-5 16,-3-2-5-16,-2-5 4 0,-2 1-6 15,1-2-14-15,-1-1-19 0,0 2-23 16,1-2-29-16,5 0-20 0,-3 0-61 15,5 0-112-15,7-2-128 0</inkml:trace>
  <inkml:trace contextRef="#ctx0" brushRef="#br2" timeOffset="94464.61">8686 6217 364 0,'0'0'256'0,"0"0"-200"0,0 0 41 15,0 0-21-15,0 0-26 0,0 0 1 16,5-18 2-16,-5 14 11 0,0 2 16 15,0 0-2-15,-2-3-18 0,1 2-10 16,-1-2-13-16,-1-1-11 0,0 0-17 16,-3-1-4-16,0 1-2 0,0-2-1 15,-2 2-1-15,0-1-1 0,-2 3 0 16,0-1 1-16,-2 0 0 0,-2 4 0 16,1 1 0-16,-2 0 0 0,0 3 1 15,-1 5-2-15,1 2 0 0,1 2-3 16,0 3 3-16,2 4-2 0,3 0 0 15,4 4-12-15,2-1 2 0,3 1 7 16,0-2 2-16,5 3 3 0,4-6 0 16,4 1 1-16,1-4 2 0,2-2 1 15,0-5-4-15,2-5 2 0,-2-3 4 16,3-1-5-16,-3-7 18 0,0-2 15 16,0-7 13-16,-2-5-11 0,0-8-11 15,1-17-9-15,-4-17-8 0,-1-6-3 16,-4-1-2-16,-3 8-2 0,-2 14 0 15,-1 6 0-15,0 11-1 0,0 5 0 16,-1 9-2-16,-2 7-7 0,1-1-30 16,0 1-22-16,-3 0-28 0,-1 1-68 15,2 3-154-15,1 2-142 0</inkml:trace>
  <inkml:trace contextRef="#ctx0" brushRef="#br2" timeOffset="94960.83">8974 6426 1319 0,'0'0'324'0,"4"-1"-297"0,-2-2-24 0,-1-1-3 0,-1-2-35 0,0-2-100 16,-11-2-70-16,3-1-257 0</inkml:trace>
  <inkml:trace contextRef="#ctx0" brushRef="#br2" timeOffset="113588.28">6541 7614 406 0,'0'0'92'0,"0"0"-33"0,0 0 10 0,0 0-19 15,0-1-18-15,0 0 14 0,0-1 7 16,-1 1 1-16,1 0-3 0,0-1-4 16,0-1-5-16,0 1 1 0,0-1-8 15,0-3-3-15,0 2 12 0,0-3-4 16,0 0-10-16,2-3-3 0,2 2-9 15,-2-2-4-15,2 0 1 0,-1 2 0 16,3-3 0-16,1 1 3 0,1-1-3 16,1-1 0-16,1 3-1 0,0-1-5 15,3 2-2-15,-2 0 2 0,1 2-2 16,-1 2 3-16,-2 1 0 0,1 3-8 16,-2 3 5-16,-1 4-4 0,-1 3 1 15,-2 4-2-15,-1 2 0 0,-3 4-2 16,-4 2 3-16,-4 2-1 0,-2 2-2 15,-4 0 1-15,0 1-1 0,-3 0 0 16,-1 0 0-16,-1-1 3 0,-2-2-2 16,1-1 0-16,-2-1-1 0,2-3 1 15,2 0 0-15,3-4 0 0,2 2 0 16,3-5 1-16,2 0 14 0,4-3 5 16,3 0-2-16,1-2-1 0,7-2 3 15,3-1-2-15,5-3-2 0,7 0-6 16,2-1 7-16,3-2-11 0,3-2-1 15,0 0-5-15,0-1-2 0,-1-1-2 16,0 0-29-16,0 0-46 0,0 0-36 16,6-5-88-16,-6 3-177 0,-5-1-236 15</inkml:trace>
  <inkml:trace contextRef="#ctx0" brushRef="#br2" timeOffset="114033.53">7093 7580 551 0,'0'0'89'0,"0"0"-45"0,0 0 53 0,-2-36-45 16,-1 27-15-16,-1 0 7 0,-1 2 3 16,-1 2-9-16,-2 1 1 0,0 3-8 0,0 1-6 15,-3 2-2-15,-2 6 2 0,0 4 1 16,-1 3 2-16,1 5 4 0,1 0-12 16,4 3-6-16,5 1-7 0,1 0 1 15,3-3 0-15,6 1 6 0,5-3 18 16,3-3 8-16,4-3 1 0,1-5-6 15,3-4-8-15,0-4-6 16,1-2-10-16,-3-4-1 0,1-7-3 16,-4-2-4-16,-3-2 2 0,-2-4-4 15,-6 0 14-15,-3-4 2 0,-4-3-9 16,-4-5-6-16,-4 1 0 0,-3 4-2 16,-1 2-22-16,-1 12 3 0,-1 0-9 15,-2 7-2-15,-1 5-15 0,-1 2-22 16,-2 5-40-16,1 1-125 0,3-1-177 15</inkml:trace>
  <inkml:trace contextRef="#ctx0" brushRef="#br2" timeOffset="114929.51">7387 7575 384 0,'0'0'61'0,"0"0"15"0,0-11 5 0,0 6-16 0,0-1-10 16,0-1 12-16,0 1-22 0,0 1-21 16,0-2-7-16,0 1 13 0,1 2 0 15,-1 0 9-15,0 0-8 0,2 1 4 16,-1-1-2-16,0-2-10 0,2 5 4 16,-2-4-7-16,3 2 8 0,-1-1 1 15,0 0-3-15,4-1-1 0,-3 1 2 16,2 1-6-16,1-2-3 0,-1 0-10 15,5-1-2-15,-2 1-5 0,4-2-1 16,-1 3 1-16,1 1-1 0,-1 3 4 16,-1 0-4-16,0 3 2 0,-2 3 5 15,-3 4 7-15,-1 6 8 0,-3 1-2 16,-2 5 6-16,-4 0 2 0,-2 3-6 16,-2 2-11-16,-3-2 1 0,0 2-7 15,-3-2-1-15,0-1-1 0,1 0 0 16,-2-3-2-16,1-3 0 0,1-1 0 15,1-3 3-15,0-1 0 0,4-3 7 16,1-1-2-16,4-1 1 0,1-2 0 16,2-3-3-16,1 0-1 0,5-2 3 15,3-1 0-15,5-1-3 0,1-2-2 16,4-2-2-16,1 2 1 0,3-1 0 16,2 1 0-16,0-1-1 0,0 0 2 15,-2 1-4-15,-1-1-2 0,-1 1-7 16,-3 0-41-16,0-2-21 0,-3 2-30 15,-1 0-27-15,0-3-69 0,-2 1-129 16,-3 1-202-16</inkml:trace>
  <inkml:trace contextRef="#ctx0" brushRef="#br2" timeOffset="115233.38">7945 7424 915 0,'0'0'72'0,"0"0"-19"15,0 0 73-15,6-29-91 0,-4 26-22 0,-1 3-3 16,1 4-7-16,0 6 4 0,2 4 23 15,-1 5 17-15,-1 5-10 0,1 2 2 16,0 9 0-16,0-3-8 0,-1 0-9 16,0 0-13-16,1-5-4 0,0 2-5 15,0-1 1-15,1-3-1 0,-1-1-23 16,-1-5-31-16,1 1-27 0,2-1-48 16,-2-5-90-16,1-3-133 0</inkml:trace>
  <inkml:trace contextRef="#ctx0" brushRef="#br2" timeOffset="116001.49">6293 8303 575 0,'0'0'67'0,"0"0"21"0,0 0 27 0,0 0-53 0,0-15-2 15,1 12-2-15,2-2 5 0,3 0-2 32,0 0-8-32,1 0-4 0,1-2-5 0,4 1-12 0,1 0-11 0,2-1-8 31,0 1-6-31,4 3-5 0,-2-1 3 15,3 3-4-15,-2 1 5 0,0 0-4 16,-1 6 5-16,-2-1-6 0,-2 4 2 16,-4 2-2-16,-3 2 0 0,-4 3 0 15,-2 1 0-15,-6 3 1 0,-4 1-2 16,-5 2 0-16,-2-1 2 0,-4 1-1 16,-1-1-1-16,-1-1 0 0,2 0 0 15,-1-2 0-15,0 0 3 0,3-3-3 16,1-2 0-16,5-3 2 0,1 0 17 15,5-4 7-15,3-2-7 0,2 0-6 16,2-2 0-16,7-1 0 0,4-2-5 16,5-4 1-16,5 0-7 0,2 0-2 15,4-2 0-15,2-1 0 0,2 2 0 16,0-3-25-16,7 2-54 0,4-1-30 16,3-2-65-16,-7 1-113 0,-11 2-93 15</inkml:trace>
  <inkml:trace contextRef="#ctx0" brushRef="#br2" timeOffset="116384.3">6962 8334 409 0,'0'0'59'0,"0"0"9"0,0 0 23 0,10-35-33 0,-9 24-15 15,-1 4 4-15,0-2-6 0,-2 2-8 16,-3 1-8-16,-2 0-12 0,-2 2-2 16,-3 1 0-16,-1 3-6 0,-2 3-3 15,-1 4 1-15,-2 3 7 0,1 3 16 16,0 3 15-16,2 4 0 0,0 0-16 16,5 2-11-16,4 0 3 0,3-1 5 15,3 0 13-15,5 0 19 0,4-4 5 16,5-1 2-16,2-2-2 0,3-5-13 15,1-3-14-15,2-2-17 0,1-4-7 16,-2-2-4 0,-1-7-1-16,-1 0-2 0,-4-4 4 15,-3-3-2-15,-5-1-2 0,-6-5-1 16,-1-2 0-16,-4-1-20 0,-6 0-25 16,2 3-7-16,-1 2-21 0,-4 4-84 0,2 4-118 0,1 5-142 15</inkml:trace>
  <inkml:trace contextRef="#ctx0" brushRef="#br2" timeOffset="117164.58">7289 8310 465 0,'0'0'98'0,"0"0"8"0,0 0 24 0,-2-22-68 0,2 15-16 16,0 0 5-16,2 1-1 0,1-1-3 15,-1 2-6-15,2-1-1 0,0 1-1 16,0-1 0-16,0 2-4 0,2 1-5 15,-2-1-6-15,1 1-2 0,1 2 0 16,-1-2-12-16,1 0-9 0,2-1 2 16,0 0-2-16,-1-2 0 0,0 5 0 15,1-3-1-15,-1 2 1 0,-1 1 0 16,-1 1-1-16,0 0 2 0,2 0 0 16,-3 0 0-16,0 0-2 0,0 3 4 15,-2 1 3-15,1 0 0 0,0 1 8 16,-3 2 0-16,2-1 1 0,-2 1-4 15,0 1-1-15,0 1-4 0,-3 1 6 16,-2 1-5-16,-2 0 0 0,1 0-3 16,-4 0-1-16,1 1 0 0,-3 2-3 15,0 0 4-15,1-1-5 0,-2 1 2 16,1-1-2-16,0 0 1 0,0 0 0 16,2 0-1-16,1 0 0 0,-1 0 0 15,2-1 0-15,2-2 1 0,1-1-1 16,1 0 1-16,-1-3-1 0,4-1 0 15,1 0 3-15,1-3-3 0,4-1 3 16,2 0 8-16,3-1 8 0,4 0 6 16,1 0-2-16,4-1-3 0,2-2 8 15,3 0-6-15,2-1-10 0,-1 1-3 16,2-1-6-16,-1-1-1 0,-1 2-1 16,-1-2-2-1,-1 3-21-15,-1-2-22 0,-3 3-17 16,0 0-32-16,2-2-39 0,-6 3-78 15,-3-1-202-15</inkml:trace>
  <inkml:trace contextRef="#ctx0" brushRef="#br2" timeOffset="117498.27">7943 8179 794 0,'0'0'103'0,"0"0"-6"0,0 0 47 0,16-29-91 0,-10 25-31 32,-3 1-7-32,1 3-7 0,0 2 0 15,-2 6 17-15,0 2 27 0,0 8 15 16,-2 1-1-16,0 5-17 0,0 1-18 15,0 2-8-15,1 1-8 0,0 3-1 16,1-2-7-16,0-1-1 0,1-1-3 16,0-1 0-16,-1-1-3 0,1-1 1 15,-1-1 0-15,0-4-1 0,1-1-8 16,-1-3-22-16,1-2-22 0,-1-2-28 16,1-1-54-16,-2-3-110 0,0-3-179 15</inkml:trace>
  <inkml:trace contextRef="#ctx0" brushRef="#br2" timeOffset="119245.43">6374 9013 370 0,'0'1'71'0,"0"0"4"0,0 0 6 0,-1 0-29 16,-1 1-16-16,1-1 5 0,0-1 9 15,-1 0-7-15,1 0 9 0,0-3 11 16,-1 1-1-16,2-2 2 0,0 0-9 16,0-2-8-16,1 0-13 0,2-1-8 15,1 0-9-15,1-2-2 0,1-1-4 16,1 1-4-16,3 0 3 0,-2 0-5 16,2-1 1-16,1 2-1 0,0 1-2 15,-1 1 3-15,1 2 1 0,0 1 0 16,-1 3-2-16,1 0 2 0,-2 1-4 15,-1 5 2-15,-1 2 0 0,-2 4-3 16,-2 2 0-16,-2 1 0 0,-1 3-1 16,-4 1 1-16,-4 2 0 0,-3 3-2 15,-1-1 2-15,-3 2 0 0,-1-1-2 16,-1 1 0-16,0-3 0 0,-2 0 2 16,-1-3-1-16,2 0-1 0,1 0 5 15,1-2 9-15,2-2 16 0,2 0 13 16,4-3-3-16,1-3-3 0,4-2-16 15,3-1 0-15,0-4-11 0,5-1 10 16,6-1 1-16,3-2-3 0,4-3-9 16,4-2-4-16,1-1-4 0,4 2-1 15,0-2-1-15,1-1-9 0,4 2-22 16,2-3-34-16,-2 2-27 0,-1 0-45 16,8-5-93-16,-12 5-143 0,-1-3-254 0</inkml:trace>
  <inkml:trace contextRef="#ctx0" brushRef="#br2" timeOffset="119661.41">6927 9004 528 0,'0'0'83'0,"0"0"18"0,0 0 21 0,0 0-58 16,2-32-28-16,-5 26-10 0,-2 0 1 15,0-1-6-15,-4 4-7 0,1-2 3 16,-2 5 1-16,-1 0 6 0,0 6 1 16,0 1 5-16,-1 2-2 0,1 5 0 15,1 1-11-15,-2 4-2 0,4 1 4 16,2 1-5-16,3 0-1 0,3 0 5 15,2-2 4-15,5 0 9 0,3-2 11 16,3-3-3-16,2-2 1 0,3-2-11 16,1-4 2-16,2-4-14 0,0-2-10 15,-1-2 2-15,-1-4-4 0,-1-4 5 16,-3-2-3-16,-4-2 3 0,0-3-6 16,-5-2 0-16,-2-4-2 0,-4-3-2 15,0 0-9-15,-5 1-28 0,0 3-8 16,-1 5 6-16,-1 4-10 0,1 2-34 15,-3 5-49-15,2 3-127 0,1 1-149 0</inkml:trace>
  <inkml:trace contextRef="#ctx0" brushRef="#br2" timeOffset="120381.51">7362 9014 468 0,'0'0'62'0,"0"0"-6"0,0 0 4 0,-7-8-50 0,6 5-4 16,-1 0 14-16,-1-1 20 0,3 1 18 16,-1-1 2-16,1 2 3 0,0-4-5 15,1 0-9-15,3-1-8 0,0 1-8 16,1-2-9-16,1 1-12 0,0 0-1 16,2 2-5-16,0-2 2 0,0 1 7 15,3 0-1-15,-3 1 2 0,3 0-2 16,0 2 5-16,0 1-4 0,-1 2-5 15,2 0 0-15,-2 0-2 0,-1 5-1 16,0 2 5-16,-4 2 0 0,-1 6-4 16,-2-1 0-16,-2 3 1 0,-2 3 0 15,-4 2 4-15,-4 0-3 0,-3 2 6 16,-2 0-2-16,-2 2-4 0,-1-1 0 16,2-2 1-16,-3-1-5 0,1-1 5 15,2 0 10-15,2-5 0 0,2 0-1 16,3-3-11-16,3-2-3 0,2-3-4 15,1-2 3-15,3-1 1 0,2-3 0 16,3-2 3-16,3 0 8 0,4 0-1 16,5-1-5-16,0-4 2 0,5 0-5 15,4 0-7-15,0-2 1 0,1 2-1 16,2-2-2-16,-1-2-14 0,-2 2-35 16,2-2-24-16,-2 1-39 0,4-1-43 15,-5 1-138-15,-5-2-141 0</inkml:trace>
  <inkml:trace contextRef="#ctx0" brushRef="#br2" timeOffset="120669.28">8008 8972 910 0,'0'0'76'0,"0"0"55"0,0 0-38 0,0 0-58 0,2 2-30 0,-2 11 34 15,-1 4 29-15,-2 8-5 0,1 3-1 32,-1 8-6-32,1 6-14 0,1 6-12 15,1-1-8-15,0-10-11 0,2-10-4 16,0-7-6-16,1-3 0 0,-2 5-2 15,2 3-13-15,-1-1-34 0,0 2-39 16,-3-3-64-16,-3-3-130 0,0-6-331 0</inkml:trace>
  <inkml:trace contextRef="#ctx0" brushRef="#br2" timeOffset="128597.15">3248 7772 78 0,'4'-2'161'0,"-2"-2"-129"0,3 1 10 16,1-2 10-16,-4 1-15 0,4-1-3 15,-4 1 11-15,2 1 12 0,-1-1 1 16,-1 1 0-16,-2 1 16 0,2 1 1 16,-1 0-11-16,-1-1-15 0,0 2-5 15,0 0-5-15,0 0-6 0,0-1-8 31,0 1 3-31,0 0-4 0,0-1-4 16,0-1-1-16,0 2 0 0,0-3-5 16,0 2-2-16,1 1-2 0,-1-2 9 15,0 0 0-15,0-1 3 0,-1 0-3 16,-2 0-5-16,3 1 5 0,-2 0 2 16,1 1 3-16,-2 1-5 0,0 0-8 15,3 3-9-15,-2 2-2 0,1 4 2 16,-1 0-1-16,-1 8-1 0,2 3 1 15,0 4-1-15,1 5 0 0,0-1 2 16,0 3-2-16,0 0 3 0,0-2 2 16,0-1 2-16,0-2 2 0,-1-3 7 15,-1-2 2-15,2 0-3 0,0-2-3 16,-3-3-1-16,3-4-4 0,0-1 0 16,0-1 2-16,0-3-4 0,0-4-2 15,0 1 2-15,0-3-4 0,3-1 0 16,-3 0 0-16,0 0 1 0,0 0-1 15,0 0 0-15,0 0 2 0,0 0-3 16,0 0-1-16,0 0-10 0,0 0-10 16,0 0-18-16,0 0-25 0,3 0-37 15,2-4-65-15,0 1-96 0,1-3-177 16</inkml:trace>
  <inkml:trace contextRef="#ctx0" brushRef="#br2" timeOffset="132272.91">3241 8590 270 0,'0'0'116'0,"0"0"-78"0,0 0 0 0,-1 0-9 0,-2 0-9 0,3 0 4 0,0 0 11 16,0 0-6-16,-1 0 4 0,0 0 1 16,1-1 0-16,-1 1 11 0,1 0-7 15,-2 0-5-15,2 0 13 0,0 0-5 16,0 0-16-16,0 0-10 0,0 0-8 16,0-1 8-16,0 1 7 0,3-1 16 15,-2-3 4 1,0 3 1-16,2 0-4 15,-1-1-3-15,1-1-9 0,0 2-7 16,2-2-2-16,-1 0-7 0,-2 1 7 16,4-3 0-16,-1 3 2 0,0-4-4 15,4 1-7-15,-2 2-2 0,-1-1 14 16,2 1-14-16,-1 2 3 0,0-2 6 16,-1 1 3-16,-1 1 1 0,0 1-7 15,2-1 1-15,-2 0-8 0,0 1 0 16,0-1 0-16,0 1-1 0,0 0 0 15,-1 0-1-15,1 3 0 0,-2-2-1 16,0 4-3-16,2-3 0 0,-2 4 1 16,1 1 0-16,-1-2-1 0,1 2 0 15,-1-1 0-15,0-1 2 0,-1 4-3 16,-2-1 1-16,0 0 0 0,0 1 0 16,-5 0 0-16,1 2 0 0,-4 1 0 15,1-1 2-15,-1 3-2 0,-1-1-7 16,0 1 4-16,-1-1 1 0,0 0 2 15,1-3 1-15,0 3-1 0,1-2-1 16,-2-1 1-16,2 0 0 0,-3 1-1 16,2-2 1-16,-1 1 0 0,-1-1 0 15,2-3-1-15,0 1 2 0,1 0-2 16,0 0 1-16,0-2-4 0,1-1-3 16,0-1 2-16,1-1 1 0,-1 1-4 15,2 0 6-15,2-2 1 0,1-1 1 16,1 0 0-16,1 0 0 0,1 0-1 15,4 0 0-15,4-3 0 0,1 1 1 16,2 0 1-16,4 0-1 0,2-1 4 16,4 1 1-16,3-1-2 0,2-1-1 15,1 0 2-15,1 0-4 0,1 0 0 16,-3 2-2-16,1 1 1 0,-4-2-11 16,-2 2-20-16,-4 1-10 0,-2 0-12 15,-6 0-18-15,1 0-42 0,-6 3-77 16,1-1-89-16,-4 0-95 0</inkml:trace>
  <inkml:trace contextRef="#ctx0" brushRef="#br2" timeOffset="133137.12">3224 9021 424 0,'0'0'87'0,"0"0"-28"0,0 0 20 0,0 0 9 0,2-1-4 16,4-3 11-16,-1 1-7 0,5-2-19 15,2 0-7-15,4 1-5 0,1-1-6 16,1 4-1-16,2 0-5 0,1 1-17 16,-2 0-11-16,-2 2-5 0,0 4 2 15,-4 1-8-15,-1 1 0 0,-4 1-5 16,-6 2-1-16,-2 1 0 0,-2-1 0 16,-10 3 1-16,-4 1-1 0,-1 1-3 15,-4-1-6-15,2 0 2 0,-1-2 1 16,2-2 6-16,3 1-2 0,2-4-1 15,2 0 1-15,3-3 1 0,3-1 1 16,5-3-1-16,0-1 1 0,5 0 1 16,3 0 4-16,9 0 10 0,1-1 4 15,3-1-9-15,3 0-3 0,0 1 0 16,1 1-4-16,0 0 4 0,-2 1 10 16,-2 4 2-16,-3 0 5 0,-3 2 8 15,-4 2-4-15,-5 1-6 0,-2-1-6 16,-6 3 0-16,-5-1 7 0,-7 2 1 15,-5-2-8-15,-3 1-1 0,-3 0-4 16,-4-1-8-16,-1-3 1 0,-2 4-3 16,-1-5-1-16,3 1 3 0,-2-2-3 31,3 1-3-31,2-1-5 0,3-3-28 16,4 2-15-16,2-2-28 0,4 2-27 15,3 0-43-15,3-2-108 0,1 1-206 16</inkml:trace>
  <inkml:trace contextRef="#ctx0" brushRef="#br2" timeOffset="133904.38">3407 9965 816 0,'0'0'235'0,"0"0"-127"0,0 0-13 0,0-2-14 0,0 0-43 16,0 1-20-16,-1-3-7 0,-1 1-6 16,-1-1-5-16,0 0-3 0,0 3-46 15,1 0-61-15,1 1-71 0,1 0-126 16,0 2 1-16</inkml:trace>
  <inkml:trace contextRef="#ctx0" brushRef="#br2" timeOffset="134014.94">3467 10240 839 0,'0'0'69'16,"0"0"35"-16,0 0 36 0,-4 44-64 16,1-35-40-16,-2-1-20 0,2-2-8 15,-2-2-8-15,3 2-75 0,-4-4-121 16,6 2-211-16</inkml:trace>
  <inkml:trace contextRef="#ctx0" brushRef="#br2" timeOffset="134174.59">3498 10673 1206 0,'0'0'106'0,"0"0"-8"16,0 0 32-16,-10 40-87 0,4-31-33 15,0-3-6-15,-1-1-1 0,1-1-3 16,0-1-25-16,0 1-24 0,1-2-20 15,1 2-26-15,1 2-57 0,3-1-148 16,0 1-181-16</inkml:trace>
  <inkml:trace contextRef="#ctx0" brushRef="#br2" timeOffset="135198.13">6874 9771 603 0,'0'0'157'0,"3"0"-22"0,-2 0 25 0,1 0-59 0,-1 0-27 15,2 0-17-15,0-2-14 0,-1 1-22 16,1 0-15-16,0-1-6 0,1 0 0 15,0 2-45-15,-1 0-71 0,1 2-119 16,-1 2-101-16,0 1-145 0</inkml:trace>
  <inkml:trace contextRef="#ctx0" brushRef="#br2" timeOffset="135326.04">6889 10217 613 0,'0'0'165'0,"0"0"-151"0,0 0-8 16,0 0-6-16,-30 36-221 0</inkml:trace>
  <inkml:trace contextRef="#ctx0" brushRef="#br2" timeOffset="135484.95">6907 10443 862 0,'0'0'92'0,"0"0"-6"0,0 0 5 16,3 36-73-16,-3-28-9 0,0 1-6 16,-3-3-3-16,0 0 2 0,-2 1-2 15,0 0-4-15,1-1-9 0,0-2 7 16,2 0-11-16,2 3-32 0,1 3-44 16,2-2-94-16,3-2-68 0</inkml:trace>
  <inkml:trace contextRef="#ctx0" brushRef="#br2" timeOffset="136381.12">6555 10939 467 0,'0'0'82'0,"0"0"-54"0,2-25 23 0,2 14 18 0,0 0-20 0,1-2-3 16,3 2 8-16,-2 1 5 0,1 0-14 15,1 3 17-15,1-1-9 0,-1 1-17 16,0 4-3-16,1-1-8 0,1 3-10 16,-2 1-1-16,0 1-2 0,-2 5-8 15,0 2 4-15,-1 5 3 0,-2 2-8 16,-1 3 4-16,-2 3-3 0,-1 2 0 16,-3 1 0-16,-3-1-4 0,-2 1 0 15,1-1 0-15,-2-2 0 0,-2-2 0 16,1-1 4-16,-3-1-3 0,3-4 0 15,-2-1-1-15,2 0 2 0,2-3 2 16,2-1 25-16,2-3 7 0,2-2-5 16,3-2-10-16,0-1 0 0,5 0 13 15,3-3-1-15,5-2-15 0,4-3-14 16,3-1-1-16,1 0-3 0,3-2-4 16,-1 2-42-16,3 0-31 0,-1-1-35 15,16-1-47-15,-9 2-117 0,-2 1-32 0</inkml:trace>
  <inkml:trace contextRef="#ctx0" brushRef="#br2" timeOffset="136777.25">7020 10883 232 0,'0'0'287'0,"0"0"-216"0,0 0 14 0,0 0-5 0,0 0-25 15,-18-26-25-15,12 23 4 0,1 0 0 32,-3 3-2-32,-2 0 5 0,1 6 1 15,-3 1-2-15,-2 3-9 0,1 3 5 16,-2 5-22-16,2 1-2 0,3 3-6 15,1 0 1-15,4 2-2 0,4 1 0 16,1-2 2-16,5-2 1 0,5-1 10 16,3-3 19-16,6-1 3 0,0-6-3 15,3-3-9-15,1-3-14 0,3-4 2 16,-4-5-7-16,-1-3-1 0,-1-6-2 16,-5-2-2-16,-4-5 3 0,-4-4-1 15,-5-7-2-15,-2 1-18 0,-3-1-62 16,-4 1-19-16,-1 7-49 0,-7-8-43 15,1 9-8-15,1 5-97 0</inkml:trace>
  <inkml:trace contextRef="#ctx0" brushRef="#br2" timeOffset="137341.06">7182 10896 489 0,'0'0'49'0,"0"0"10"0,0 0 11 0,7-38-25 0,0 28-22 0,0-1 7 15,0 0 0-15,3 0-2 0,0 3 0 16,1 0 4-16,0 1-2 0,2 2-7 16,0 1-12-16,1 2-4 0,-1 2 6 15,1 1-4-15,-2 5-6 0,-2 3-1 16,0 2-2-16,-3 4 0 0,-2 3 2 15,-4 3-2-15,-1 3 0 0,-2-2 3 16,-5 4-1-16,-1-3 4 0,-3 2-1 16,0-3-1-16,-3-1-4 0,1 0 2 15,-2-5 1-15,2 0 14 0,-1-2 24 16,1-3 12-16,1-2 2 0,1-3-5 16,4 0-11-16,2-2 3 0,4-3 1 15,1-1 1-15,5-3-8 0,4-2-25 16,5-1-6-16,3 1-3 0,6-2-1 31,3 0 3-31,3 0-4 0,2-1 0 16,1 2-21-16,5-1-41 0,3-1-35 15,-3 2-42-15,3-1-68 0,-11 3-128 16</inkml:trace>
  <inkml:trace contextRef="#ctx0" brushRef="#br2" timeOffset="137901.17">7699 10826 527 0,'0'0'46'0,"0"0"36"0,0 0 2 0,0 0-35 0,1-36-5 16,3 26 2-16,1 3 1 0,0-4-18 15,3 3-3-15,-1 0 10 0,1-2 3 16,1 3 4-16,1 1-9 0,-1 0-13 16,3 2-9-16,-3 3-7 0,2 0-3 15,-2 1-2-15,0 6 1 0,-3 1-2 16,-2 4 1-16,-3 4 0 0,-1 2 1 16,-4 6 0-16,-3 2 7 0,-5 2 18 15,-1 0 9-15,-3 3 1 0,0-3-15 16,-1 1-2-16,2-6 2 0,2 1 0 15,4-5 6-15,2-4-3 0,3-3-3 16,3-5-4-16,1 0 0 0,4-3 8 16,5-2 16-16,4-1-8 0,4-1-16 15,4-2-3-15,3 1-6 0,1-3-5 16,3 4 0-16,2-4-3 0,4 3 0 16,-2-1-21-16,2 1-27 0,-3 1-23 15,-6 0-39-15,12 0-45 0,-8-1-128 16,-7-1-175-16</inkml:trace>
  <inkml:trace contextRef="#ctx0" brushRef="#br2" timeOffset="140181.08">2611 11158 361 0,'0'-3'110'0,"4"2"-59"0,-3-2 3 0,1 1 13 0,-1 0-18 16,2-1-4-16,-1 2 24 0,-2-2 20 15,3 0-15-15,-3 1-14 0,4-2-5 16,-3 1-6-16,4-2-8 0,-1 0 10 15,-1 1-14-15,-1-2-5 0,1 2-6 16,-1 1 0-16,-1-1-2 0,-1 3-5 16,0 1-4-16,0 0-12 0,0 3-1 15,-3 5-4-15,0 4 3 0,-2 8-1 16,-4 5 0-16,1 10 2 0,-5 9-1 16,-1 9 3-16,1-1-3 0,0-6-1 15,6-11 0-15,-1-11 0 0,6-4 0 16,-1-4-24-16,3 4-22 0,-1-1-24 15,1-1-35-15,4 1-94 0,3-8-107 16,-1-4-354-16</inkml:trace>
  <inkml:trace contextRef="#ctx0" brushRef="#br2" timeOffset="140629.28">3027 11220 524 0,'0'0'103'0,"0"0"-46"0,0 0 10 0,0 0-17 15,0 0-37-15,0 0-8 0,-38-29-5 16,30 29 2-16,-3 6 1 0,0 4 3 16,-2 4 18-16,2 1 11 0,0 6-2 15,2 1-11-15,1 1-7 0,5 0-8 16,1-1-4-16,4-1-2 0,5-2 4 16,1-2-4-16,3-2 3 0,2-2 11 15,1-2 47-15,3-5-2 0,-2-4-18 16,5-2-11-16,-4-5-2 0,1-5-4 15,-3-4-5-15,0-4 4 0,-5-1 20 16,-3-4 8-16,-4-4-18 0,-2-5-20 16,0 2-12-16,-5 1-2 0,0 7-19 15,-3 7 0-15,-4 2 3 0,1 5-3 16,-3 3-7-16,1 5-10 0,-1 0-20 16,1 4-34-16,3 5-73 0,3-2-122 15,1 0-81-15</inkml:trace>
  <inkml:trace contextRef="#ctx0" brushRef="#br2" timeOffset="140997.05">3447 11108 548 0,'0'0'398'0,"0"0"-374"0,0 0 24 0,0 0 59 15,0 0-79-15,5-32-18 0,-5 32 1 16,-2 5-2-16,-1 10 19 0,-1 3 37 15,-1 5-1-15,-2 5-4 0,1 3-17 32,2 1-17-32,0-3-16 0,4 0-6 15,0 1-3-15,0-5-1 0,3 0-2 16,0-3-11-16,-1-2 6 0,3-3-10 16,-3-3-14-16,-1-2-9 0,-1-2-12 15,0-3-67-15,0-3-102 0,0-2-155 0</inkml:trace>
  <inkml:trace contextRef="#ctx0" brushRef="#br2" timeOffset="141877.11">2564 11907 450 0,'0'0'73'0,"0"-6"-9"0,0 3 5 0,0-1-43 16,0 1-14-16,0-2 8 0,0-1 18 15,0 4 4-15,2-3 12 0,-2 2 1 16,1-1-2-16,-1 2 3 0,3-3 9 16,-2 3-7-16,1-2-11 0,1 2 1 15,-1 0-5-15,-2 0-12 0,0 1-8 16,0 1 5-16,2 0-8 0,-2 5 5 15,0 3 5-15,0 5 10 0,-2 6 2 16,-3 4-2-16,-1 9-9 0,-2 12-10 16,-3 7-11-16,0 5-6 0,3-7 1 15,2-13-3-15,3-9-1 0,1-7-1 16,1-2 0-16,0 2-23 0,1 0-22 16,0 1-33-16,0-4-20 0,4-7-76 15,2-5-183-15,-1-5-212 0</inkml:trace>
  <inkml:trace contextRef="#ctx0" brushRef="#br2" timeOffset="142597.02">3000 11898 182 0,'0'0'421'0,"0"0"-346"0,0 0-19 16,0 0 4-16,0 0-33 0,0-32 2 16,-5 27 6-16,2 3-4 0,-1 0-4 15,0 2-6-15,-1 0 2 0,0 2 1 16,-2 3 5-16,0 0-4 0,0 4 2 15,0 4-10-15,-2 1-11 0,4 2 1 16,0 4-2-16,-1 0 0 0,1 3 1 16,0-1-1-16,1 0 0 0,3-2 1 15,0 1-5-15,1-2 0 0,0-3 2 16,2-1 1 0,2-1 0-16,1-1-2 0,0-5 2 0,-2-1-2 0,3-1 2 31,0-2-2-31,-2-3 5 0,5-1 2 15,-1 0 12-15,1-1 0 0,1-3 4 16,-2 3 2-16,2-3-4 0,1 2 2 16,-2-1-1-16,4-1-16 0,-1-2-3 15,-2 2-2-15,1-2 2 0,1-1-5 16,-2 1 1-16,0-2 2 0,-1 3-3 16,-1-2 2-16,-2 1-1 0,-1 2 0 15,0-1 2-15,0 0 3 0,-1 1 0 16,-1-2 7-16,-1 1-6 0,1-2-5 15,-3 2 0-15,2 0 0 0,-2-1-2 16,0 1 0-16,0-2-1 0,-2 5-1 16,1-5 2-16,-1 2 0 0,-1-1-1 15,1 2 1-15,0-1 2 0,-1-1-2 16,-1 0 2-16,4-1-1 0,0-3 0 16,-2 0 1-16,1-1 0 0,-2-2 4 15,0-3-1-15,-2 4-1 0,1-4 0 16,-2 1 1-16,-2 2 2 0,0 2-1 15,-3 1 0-15,0 3 0 0,-3 1-4 16,1 5-2-16,-2-1-1 0,-1 2 0 16,-1 6 0-16,-1 1-24 0,5 4-30 15,1-2-51-15,-1 7-49 0,7-4-196 16,2 0-254-16</inkml:trace>
  <inkml:trace contextRef="#ctx0" brushRef="#br2" timeOffset="143092.99">3325 11912 721 0,'0'0'92'0,"0"0"4"0,0-11 30 0,0 4-68 0,0 0-23 0,0-1 9 0,0 0 4 15,2-2 2-15,2 1 0 0,2 1-3 16,1-1-4-16,1-1-2 0,0 2-19 16,0 2-5-16,1 2-7 0,-1-2-5 15,-1 2-4-15,-1 3-1 0,0-1 1 16,-1 2-2-16,-1 0 0 0,-1 5-1 15,-2 4 0-15,-1 1-3 0,0 7 3 32,0 0 2-32,-5 4 0 0,-3 2 2 15,-1 1-2-15,-2 0 1 0,-2 2 0 16,2 0 0-16,0-3 0 0,4-1 1 16,0-2-2-16,3-4 1 0,0-2-1 15,4-2 4-15,0-4 0 0,0-2 1 16,3-2 11-16,4-2 4 0,4-2 7 15,2 0-14-15,4 0-5 0,0-2-3 16,5-2-1-16,4 2-4 0,-1-1 1 16,0 1-2-16,3-1 1 0,-1 0-20 15,-1-2-17-15,0 3-19 0,-2-2-20 16,5 0-59-16,-8 1-102 0,-2 0-218 0</inkml:trace>
  <inkml:trace contextRef="#ctx0" brushRef="#br2" timeOffset="143605.06">2366 12591 571 0,'0'0'205'0,"0"0"-80"0,4-8 22 0,-3 5-40 16,1 3-47-16,0 0 1 0,-1 3-14 15,-1 5-1-15,0 5 4 0,0 5 6 16,-5 6 3-16,0 3-20 0,-3 7-21 15,-4 9 0-15,2 1-11 0,-3-1-7 16,5-9 2-16,2-10-2 0,3-4-5 16,2 2-21-16,-1 0-21 0,2 3-26 15,3-5-19-15,7-2-64 0,-2-6-105 32,6-3-169-32</inkml:trace>
  <inkml:trace contextRef="#ctx0" brushRef="#br2" timeOffset="144085.06">2842 12715 499 0,'0'0'112'15,"0"0"-44"-15,0 0 25 0,44-44 6 16,-31 32-40-16,-1-3-6 0,-4 4 20 15,0-1 8-15,-4 0-13 0,-1 1-7 16,-2 0-24-16,-1 2-20 0,-3 1 2 16,0 2-4-16,-3 0-11 0,-3 2-2 15,0 1 0-15,-2 2-2 0,2 1 0 16,-2 1-2-16,1 5 0 0,2-1 2 16,-3 4-1-16,3 2-1 0,-1 1 2 15,1 2 0-15,0 2-1 0,0 1 1 16,3 3 0-16,0 1 0 0,1 2 0 15,2 1 1-15,0 1-1 0,2-1 1 16,2 0 3-16,1-1 4 0,4-1 11 16,-1-3 4-16,5-2 4 0,0-3-4 15,0-4-6-15,3-5 1 0,-1-2 10 16,0-3 9-16,4-7-4 0,0-1-1 16,0-6-5-16,-2-3-6 0,-4-4-3 15,0-5-2-15,-2-9-12 0,-4-8-4 16,-3 5-2-16,-2 7-10 0,0 10 0 15,-5 7 0-15,-1 2-11 0,0-1-19 16,-2 4-15-16,0 3-25 0,-1 3-23 16,2 3-50-16,1 6-101 0,2 1-88 15,3 2-117-15</inkml:trace>
  <inkml:trace contextRef="#ctx0" brushRef="#br2" timeOffset="144692.71">3257 12622 603 0,'0'0'172'0,"0"0"-38"0,0 0 13 0,15-21-55 0,-6 14-39 16,-1 0 0-16,5 0-4 0,1 0 2 15,0 1 4-15,0 3 0 0,-1 0-5 16,-2 1-13-16,0 2-19 0,-3 0-8 15,-3 3-9-15,-2 2-1 0,-3 5-5 16,0 0 1-16,-3 4 3 0,-2 0 1 16,-3 3-10-16,-3-1-5 0,0 2 0 15,0 0-7-15,-2-1 0 0,2-2 14 16,3-4 8-16,2-3-2 0,1-1-6 16,2-3-23-16,3-3 3 0,0-1 15 15,3 0 10-15,3 0 2 0,4 0 2 16,4-1-1-16,2-1 4 0,3 1-2 15,0 1 1-15,3 0-3 0,-2 0 0 16,0 4 1-16,-1-1-1 0,-3 3 0 16,-2 0 13-16,-2 3 2 0,-3 0 13 15,-5 1 1-15,1 1-6 0,-5-1 0 16,-3 1-2-16,-4 0-3 0,-4 1-1 16,-3-2-10-16,-2 1-2 0,0 1-1 15,-2-3-1-15,-3 0-2 0,0-1 2 16,2-1-2-16,0-1 0 0,0 0-2 15,1-1-14-15,0 0-30 0,2 0-20 16,-1 1-2-16,4 0-27 0,-4 2-62 16,7-1-101-16,-1-1-90 0</inkml:trace>
  <inkml:trace contextRef="#ctx0" brushRef="#br2" timeOffset="145605.02">7155 11766 1084 0,'2'1'139'0,"0"0"-13"0,1 0 15 15,-1 2-80-15,-1-3-44 0,-1 0 2 16,0 0-12-16,0 0-5 0,0-3-2 16,0 1-24-16,-3 1-24 0,-1 0-53 31,0 1-36-31,2 7-86 0,0 1-98 16,2 3 24-16</inkml:trace>
  <inkml:trace contextRef="#ctx0" brushRef="#br2" timeOffset="145732.87">7269 12227 967 0,'0'0'128'15,"0"0"-16"-15,0 0-53 0,-42 28-59 16,27-24-62-16,-2-1-101 0,2-1-144 16,4-2-231-16</inkml:trace>
  <inkml:trace contextRef="#ctx0" brushRef="#br2" timeOffset="146052.78">7278 12888 700 0,'0'0'508'0,"0"0"-393"0,-5 46 27 16,-1-29-68-16,0-3-52 0,-1-1-14 16,-1-3-6-16,2 0 3 0,-2-3-3 15,2 0-1-15,-1-1 0 0,4 1-1 16,2-2-15-16,1 2-52 0,5 2-29 15,10 5-71-15,-1-2-119 0,1 1-131 0</inkml:trace>
  <inkml:trace contextRef="#ctx0" brushRef="#br2" timeOffset="146164.62">7363 13359 1169 0,'0'0'215'16,"0"0"-107"-16,-23 48-27 0,11-28-71 15,-3-4-10-15,2-2-14 0,1 0-14 16,-1-5-50-16,2 1-36 0,-1-2-65 15,3-3-185-15,4-2-152 0</inkml:trace>
  <inkml:trace contextRef="#ctx0" brushRef="#br2" timeOffset="147236.93">5525 11660 306 0,'0'0'35'0,"0"0"20"0,7-6 7 0,-4 5-39 0,0-3-6 0,0 3 15 0,-1 0 9 16,1 0 22-16,-3-1 25 0,2 1 16 16,-2 1 7-16,0-1-2 0,2 1-25 15,-1-1-13-15,2 1-4 0,0-2-21 16,2 2-11-16,0 0-2 0,-1 0-2 15,1 0 0-15,0 0-1 0,0 0-1 32,0 3-6-32,-1 1-6 0,-1 3-5 15,0 1-5-15,-1 3 5 0,-1 3-4 16,0 5 1-16,-1 2 2 0,0 6-2 16,-3 7 4-16,-1 9-4 0,1 9 2 15,-1 5-1-15,1-4-4 0,1-1-1 16,2-2-3-16,0 0 0 0,0 3-2 15,-3 1 2-15,1 4-1 0,-2 2-1 16,1 3 2-16,-1-1 8 0,1 4 6 16,0 2 5-16,-1 5 0 0,0 2-2 15,2 4-2-15,-1 3-8 0,1-2 0 16,-1 3-5-16,0 0-1 0,0 2 0 16,0-1 0-16,0 5 10 0,-1-4-5 15,1-3 0-15,0-4 2 0,0-3-1 16,-2-3 8-16,1-3-6 0,-1-3 8 15,0-5-4-15,-2-4-1 0,2-9-6 16,0-6-1-16,2-6-3 0,-1-9-4 16,1-7 0-16,3-6-1 0,-1-4 1 15,1 1-24-15,0-1-8 0,0 2-21 16,1-5-23-16,4-4-17 0,13-4-43 16,-2-3-102-16,2-4-285 0</inkml:trace>
  <inkml:trace contextRef="#ctx0" brushRef="#br2" timeOffset="148100.9">6532 13902 527 0,'0'0'186'0,"0"-5"-130"0,0-2 54 16,0-1-5-16,0-2-36 0,2-2-6 15,2-1-3-15,3-2-11 0,1-1-9 16,3-2 3-16,2 2 0 0,1-1-3 16,0 2-10-16,3 0 0 0,0 2-5 15,-1 2-12-15,0 1-8 0,0 3 3 16,-2 3-2-16,-3 1-4 0,-2 3 0 15,-3 0-2-15,0 6 1 0,-5 3-1 16,-1 5 0-16,-4 5 2 0,-4 4-2 16,-2 3 2-16,-2 1-1 0,-3 3-1 15,1-2 1-15,0 1-1 0,1-1 1 16,-1-2 2-16,4-3-3 0,1-1 0 16,1-3 4-16,2 1 26 0,3-6 0 15,2-3-1-15,1-1-9 0,2-2 3 16,4-4 1-16,4-1-3 0,2-3 2 15,4 0-6-15,2-7-9 0,5-1-3 16,0 0-5-16,2-4 0 0,3 1-7 16,1-1-25-16,9-2-6 0,3 0-21 15,5-4-22-15,-1 2-43 0,-7 2-51 16,-12 6-88-16,-12 1-129 0</inkml:trace>
  <inkml:trace contextRef="#ctx0" brushRef="#br2" timeOffset="148484.83">7139 13796 554 0,'0'0'78'0,"0"0"-25"0,0 0-3 0,0 0-3 0,0 0 12 0,2-19 12 15,-2 19 16-15,-1-2-12 0,-2 2-16 31,0 0-16-31,-3 0-4 0,-1 2-1 16,-1 3-8-16,-2 4-15 0,-2 3-1 16,0 3-7-16,-2 1-3 0,1 3 2 15,2 3-4-15,1 0 2 0,3 0-4 16,3 0 1-16,3-2 5 0,1-2 4 16,3-1 17-16,5-3 15 0,3-3-4 15,0-2-3-15,3-5 1 0,3-2-9 16,-2-4-9-16,3-6-4 0,-1-2-5 15,-3-4-6-15,1-2 8 0,-5-6-5 16,-3-3-2-16,-3-2-4 0,-3-2-1 16,-1 1-23-16,-4 3-5 0,-4 6-1 15,-1 3-13-15,-4 5-27 0,1 4-48 16,-2 4-56-16,-2 3-111 0,3 2-6 16,2 0-262-16</inkml:trace>
  <inkml:trace contextRef="#ctx0" brushRef="#br2" timeOffset="148932.95">7287 13823 696 0,'0'0'106'0,"0"0"-52"0,0 0 31 0,0 0-57 15,43-39-21-15,-32 32 9 0,3 2-9 16,-1 2 7-16,1 2 3 0,-2 1 10 16,-1 0 10-16,1 1 6 0,-5 4 5 15,-1 3-9-15,-2 3-11 0,-2 2-9 16,-2 2-4-16,0 4-4 0,-4-1-4 15,-2 1-4-15,-2 1 1 0,-1 1-4 16,-4-3 0-16,2-1 3 0,-3 1-3 16,1-2 0-1,-1-1 0-15,2-2 0 0,0-1 2 0,2-1 1 0,3-2 18 16,1-1 10-16,3-4-10 0,2 1-4 16,1-3-6-16,4 0-5 0,4-1 2 15,5 0-2-15,3-1-6 0,4 0 3 16,1 0-3-16,2 0 0 0,2-1-9 15,0 0-37-15,2-1-16 0,2 0-32 32,10-4-34-32,-6 2-139 0,-4-2-100 0</inkml:trace>
  <inkml:trace contextRef="#ctx0" brushRef="#br2" timeOffset="149716.53">7747 13801 72 0,'0'0'213'0,"0"0"-182"0,0 0 20 0,-12 0 33 15,8 0-26-15,0 0 4 0,1 0 20 16,-1 0 4-16,1 0 15 0,-1-1-13 16,0-1-20-16,2 1-20 0,0-2-5 15,0-1-4-15,0-1-5 0,1 0-3 16,1 0 11-16,3-2 2 0,2 0-11 16,4-1-4-16,1 1-8 0,3-2-3 15,5 2-1-15,-2 2-3 0,2 0 2 16,-2 0 1-16,-2 2-7 0,-2 0-6 15,-1 2 1-15,-4 1 0 0,-2 0-4 16,-3 3-1-16,-2 2 0 0,-1 2-4 16,-6 3 4-16,-3 2 1 0,-5 0-1 15,2 2 0-15,-3-1 6 0,1 1-6 16,1 1 2-16,1-2-2 0,1 0 0 16,3-1-2-16,2-2 3 0,2-2-1 15,2-1 1-15,2-1 0 0,1-2 0 16,4-1 3-16,4-3-2 0,3 0 4 15,4-3-5-15,1-1-1 0,2-1 0 16,2 3 0-16,0-1 0 0,2 3 2 16,-1 0-3-16,-2 0 1 0,2 3 0 15,-2 2 2 1,-4 5 8-16,-2-2 9 16,-3 5 9-16,-4-1 1 0,-6 2 3 15,-2 0 6-15,-7 0-8 0,-7-3-2 16,-1 0-11-16,-4-2-5 0,0-3-3 15,1 1-4-15,-1-1-3 0,0-3-2 16,3-2 0-16,0 1 2 0,1-2-2 16,2 0-5-16,1 0-22 0,2 1-16 15,2 0-31-15,-1 0-53 0,3 1-86 16,1 0-210-16</inkml:trace>
  <inkml:trace contextRef="#ctx0" brushRef="#br2" timeOffset="151272.25">3417 13144 957 0,'2'0'125'0,"-2"0"-101"0,1-1 21 0,-1 0-30 15,0 1-15-15,0 0-7 0,0 0-71 16,0 3-112-16,0 0-91 0,0 0-35 0</inkml:trace>
  <inkml:trace contextRef="#ctx0" brushRef="#br2" timeOffset="151432.84">3472 13462 792 0,'0'0'83'0,"0"0"14"0,0 0 49 15,-17 40-49-15,9-31-68 0,-2-4-13 16,-4-1-16-16,3-1-25 0,-3 0-91 15,3-2-76-15,3 4-17 0,0-4-2 32,4 3-122-32</inkml:trace>
  <inkml:trace contextRef="#ctx0" brushRef="#br2" timeOffset="151656.88">3532 13761 487 0,'0'0'168'0,"0"0"-156"15,0 0 22-15,0 0 19 0,0 0-30 16,-9 37-1-16,6-37-7 0,-2 2-14 16,3-2-1-16,1 0-31 0,1-2-9 15,0 0-11-15,0-1-11 0,3 2 13 16,3 1 1-16,0 0-34 0,0 2-10 16,-2 2 89-16,0 0 3 0,-1 1 9 15,-2 1 24-15,1-1 20 0,-1 0-9 16,-1-1-26-16,0 3-18 0,-1-1-122 15</inkml:trace>
  <inkml:trace contextRef="#ctx0" brushRef="#br2" timeOffset="154801.83">2738 14201 171 0,'1'0'262'0,"-1"-3"-151"0,2 3-35 0,-2-1 23 15,1-2-36-15,0 0 1 0,0-1-3 16,1 0-10-16,1-2-4 0,0 2 1 16,0-1 8-16,0 0 8 0,3 0-1 15,-4 2-5-15,4-2-12 0,-4 2-5 16,2 0-11-16,-1 1-9 0,-2 0-1 15,-1 0-4-15,0 0-5 0,-1 2-6 16,-3 0-5-16,-4 1-2 0,-1 4-1 16,-4 3-1-16,-3 2-3 0,-1 3-2 15,1 1 0-15,-1 2-3 0,1 2 8 16,2 0-1-16,4-2 5 0,1 0-2 16,9-1 2-16,0-3-1 0,5 3 1 15,3-2 2-15,3-1 0 0,6-2-2 16,2 0 8-16,3 0-1 0,0-2 0 15,3-1 2-15,2-1-1 0,-4-1 1 16,0 2-3-16,-1-2 4 0,-1 2-1 16,-4-1 6-16,0-1 7 0,-5 1-3 15,-5 1-2-15,-3 1 5 0,-4 2-7 16,-3-1 3-16,-5 3 0 0,-8-2-2 16,0 1-10-16,-6 0-2 0,-2 0-4 15,-4-3-1-15,4 1-9 0,-3-1-11 16,0-1-20-16,2-2-25 0,1-1-20 15,1-3-29-15,2-1-56 0,-1-3-119 16,5-3-47-16</inkml:trace>
  <inkml:trace contextRef="#ctx0" brushRef="#br2" timeOffset="155025.56">2764 14198 879 0,'0'0'224'0,"0"0"-171"0,0 0 51 0,2-41-17 0,6 27-51 0,6 0 0 0,0 0 13 0,5 2-9 16,2 0-24-16,4 1-12 0,2 2 0 16,2-1-4-16,2 1-16 0,-1 4-49 15,7 2-34-15,-6 1-50 0,9 2-99 16,-10 3-66-16,-8 0-89 0</inkml:trace>
  <inkml:trace contextRef="#ctx0" brushRef="#br2" timeOffset="155441.76">3209 14176 719 0,'0'0'104'0,"0"0"-18"15,0 0-8-15,0 0-64 0,33-28-7 16,-25 20 29-16,-4-2 18 0,1 1-3 16,-5 6-6-16,0-2 6 0,0 1-4 15,0 2-19-15,-5 1-2 0,-4 1-21 16,0 0-4-16,-3 2 0 0,-1 4-1 16,-1 1-4-16,-1 6-8 0,0 0 5 15,0 3 6-15,2 4-2 0,-1 1 3 16,3 4 0-16,4-1 0 0,1 2 1 15,4-2 0-15,2 0 0 0,2-1 10 16,4-3 21-16,4-2 1 0,5-1-5 16,0-6 11-16,2-1-3 0,3-7-6 15,0-3-12-15,0 0-9 0,-2-7 5 16,-1-1 18-16,-4-5 7 0,-1-1 0 16,-7-4-20-16,1-4-11 0,-4-2-5 15,-2-2-3-15,-5-2-4 0,1 2-15 16,-3 1 2-16,-2 4 6 0,2 4-6 15,-1 5-18-15,-1 0-20 0,3 4-23 16,-1 2-12-16,1 2-43 0,3 2-71 16,1 0-137-16,2 2-94 0</inkml:trace>
  <inkml:trace contextRef="#ctx0" brushRef="#br2" timeOffset="155729.77">3603 14116 964 0,'0'0'65'0,"0"0"-27"0,0 0 43 0,15-37-54 0,-11 28-15 0,-2 2 27 0,-1 2 2 15,-1 4-11-15,0 1-6 0,0 4-19 16,-2 6 0-16,-3 8-1 0,0 6 15 15,-3 3-12-15,2 8 4 0,-1-3-8 16,2 1 0-16,1 0-2 0,4-5-1 16,0 4 0-16,0 0-4 0,0-3-35 31,0-2-40-31,0 4-78 0,0-6-183 16,0-9-346-16</inkml:trace>
  <inkml:trace contextRef="#ctx0" brushRef="#br2" timeOffset="156289.71">2730 14893 974 0,'0'0'16'0,"0"0"-13"0,0 0 14 0,0 0-17 0,-38-29-4 0,27 27 1 16,-4 1-6-16,-2 1 4 0,-2 5 5 16,0 2 0-16,0 2 16 0,0 1-6 15,2 2 8-15,1-1 1 0,5 0-1 16,3 2-8-16,5-1-5 0,3-2 2 16,0 2 10-16,8-2 16 0,0 1-4 15,6-1-19-15,2-3 0 0,1 3-1 16,1-2 8-16,1-1 8 0,1-2 1 15,-2-1-4-15,2 3-10 0,-2 0 3 16,-1 0-1-16,-3 4 11 0,0-1 17 16,-4 3 4-16,-1 0 6 0,-4 2-9 15,-2 0-15-15,-3 1-9 0,-5 2-5 16,-4-3-3-16,-1 1 1 0,-5 0-3 16,-3-2 2-16,-2-3-4 0,-1 1-7 15,-3-2 0-15,-1-4-2 0,0-1-46 16,-2-4-38-16,3-1-28 0,1 0-26 15,-6-7-40-15,4-1-118 0,6-1-36 0</inkml:trace>
  <inkml:trace contextRef="#ctx0" brushRef="#br2" timeOffset="156481.59">2608 14905 1147 0,'0'0'104'16,"0"0"-38"-16,38-31 29 0,-18 17-63 16,1-1-17-16,1 0-15 0,2 1 0 15,0 2-1-15,-2 1-17 0,1 2-23 16,0 1-17-16,-1 3-42 0,8 0-102 16,-5 5-114-16,-1-1-117 0</inkml:trace>
  <inkml:trace contextRef="#ctx0" brushRef="#br2" timeOffset="156881.8">3169 14829 764 0,'0'0'55'0,"0"0"-21"15,0 0 66-15,0 0-23 0,11-31-20 16,-11 22-13-16,0 3-15 0,0 0-1 15,-3 0-3-15,-2 1 10 0,0 2-2 16,-1 3-5-16,-2 0-14 0,0 3-9 16,-3 7-4-16,0 0-1 0,-1 6 0 15,-1 2 2-15,-3 4-2 0,3 2 0 16,-1 3-1-16,3 0 1 0,3 4 0 16,2-3 1-16,5 0 1 0,1-3-1 15,3-1 2-15,5-6-2 0,1-1-1 16,2-6 4-16,3-4-4 0,-1-4 8 15,1-3-3-15,-1-5 1 0,-2-2 4 16,2-6 25-16,-4-4 2 0,-1-2-10 16,-1-7-2-16,-5-5-15 0,1-1-10 15,-3 1-20-15,-3 1-23 0,3 8 5 16,-3 1-5-16,0 5-19 0,-1 4-42 16,0 3-71-16,1 4-93 0,1 3 8 15,-1 2-195-15</inkml:trace>
  <inkml:trace contextRef="#ctx0" brushRef="#br2" timeOffset="157393.7">3477 14920 859 0,'0'0'95'0,"0"0"-11"0,0 0 28 0,0 0-82 0,5-42-17 0,-4 32 9 15,0-2-1-15,0 1 0 0,4 2 14 16,-2-1 5-16,2 2 1 0,1 1-9 15,0 2-14-15,-1 0-9 0,3 4-7 16,-2 1-2-16,1 0 1 0,-2 6 1 16,-1 1-2-16,-1 3 6 0,0 3-4 15,-1 5 0-15,1 1-1 0,-3 3 2 16,0 2 2-16,-3 2 0 0,0-1-1 16,-3 1-3-16,-1-1 2 0,2-3-2 15,-2-3 2-15,2-3 7 0,2-3 13 16,1-4 1-16,2-2-7 0,0-3 4 15,0-2 2-15,6 0 8 0,1-2-3 16,2 3-6-16,1-2-9 0,4-1-6 16,0 1 0-16,3 0-7 0,1 0 3 15,2 0-1-15,-2 1-1 0,4-1-1 16,2-1-1-16,-1 1-5 0,0-1-32 16,1 1-9-16,0-1-21 0,-1 1-22 15,-3 0-38-15,3-1-51 0,-7 0-130 16,-6-1-178-16</inkml:trace>
  <inkml:trace contextRef="#ctx0" brushRef="#br2" timeOffset="158049.78">2573 15516 867 0,'0'0'87'0,"0"0"-46"0,0 0 40 0,-6-3-43 0,3 3-24 15,-5 1-10-15,3 4-4 0,-3 2 0 16,-4 0-1-16,-1 4 2 0,1 1-2 16,-1 2 0-16,1 2 1 0,2 0 0 15,0-2 0-15,7 3 11 0,1-1 3 16,2 1 13-16,2 1 4 0,6-1-9 16,0-2-6-16,4 0-4 0,0-3-6 15,1-1 5-15,2-3 7 0,1 0 4 16,0 0 2-16,3-2 3 0,-2-1 3 15,3 0 1-15,-2-1 5 0,2-1-1 16,-1 0-8-16,-3 0 1 0,-2 2-4 16,-1-1 0-16,-5 0-7 0,-3 0-8 15,-4-1-6-15,-1 0 3 0,-6 3-4 16,-3-1 2-16,-6 3 2 0,-4 0-4 16,-6 0 3-16,0 2-4 0,-3-2 2 15,0 0-3-15,-2 1 0 0,4-3-20 16,-3 0-17-16,5-2-27 0,-1-1-29 15,3 0-28-15,0-3-43 0,5 0-169 16,5-2-56-16</inkml:trace>
  <inkml:trace contextRef="#ctx0" brushRef="#br2" timeOffset="158305.68">2605 15570 468 0,'0'0'741'0,"0"0"-677"0,41-19 38 0,-16 9-8 16,2 1-39-16,3-3-33 0,-1 1-3 15,-2 1-19-15,0-1 2 0,0 2-4 16,-1 2-26-16,-1 0-5 0,2 1-35 15,-3 3-32-15,9 1-96 0,-9 2-179 16,0 0-127-16</inkml:trace>
  <inkml:trace contextRef="#ctx0" brushRef="#br2" timeOffset="158673.46">3167 15525 907 0,'0'0'86'0,"0"0"-20"16,0 0 16-16,0 0-47 0,0 0-22 16,0 0 2-16,10-35-6 0,-10 29 10 15,0 3 14-15,0 0 4 0,-5 1-11 16,1 2-8-16,-3 0-11 0,-4 3-7 16,-1 2 0-16,-3 5 1 0,1 3-1 15,-3 2 3-15,2 4-3 0,0 3 2 16,2 3-2-16,3 1 0 0,1 0-2 15,5 4 2-15,2-2-6 0,2-3 6 16,3-3 2-16,3-2 1 0,5-4 18 16,0-4 23-16,3-3-4 0,-1-6-13 15,4-3-2-15,-4-1 4 0,0-7 15 16,3-1 4-16,-4-3-7 0,-1-4-22 16,-1-1-8-16,-4-5-6 0,-2-3-4 15,-4-4-2-15,-2-3-4 0,-6 3-23 16,-2 3-8-16,1 6 10 0,-1 5-4 15,-1 5-46-15,0 4-53 0,-3 4-76 16,3 1-130-16,0 1-140 0</inkml:trace>
  <inkml:trace contextRef="#ctx0" brushRef="#br2" timeOffset="159265.59">3497 15551 534 0,'0'0'266'0,"0"0"-180"0,0 0 33 0,0 0-53 0,2-7-24 0,1 5 24 0,2-1 16 0,0-2-25 0,3 3-7 16,1-2-7-16,2-1-3 0,-1 1-10 15,2 1 1-15,-1 1-16 0,-1 2-6 16,0 2 0-16,-2 2-4 0,-2 3-5 16,-2 0-1-16,-2 3-2 0,-2 3 3 15,0 0 0-15,-3 1 1 0,-5 1 2 16,-3 1-2-16,-2 0 0 0,-1-2-1 15,-2 1 0-15,2-3-2 0,0-3-17 32,3-2 7-32,1-1 7 0,4-2 5 15,3 0 0-15,3-2-2 0,0-1-8 16,3 0 7-16,3 0 3 0,5-1 5 16,1 0-4-16,3-1-1 0,-1 0 1 15,2 0-1-15,4-1 1 0,1 2-1 16,-2 0 0-16,2 0 1 0,0 3 7 15,-1 1 5-15,-2 3 7 0,-2 1-1 16,-1 1-7-16,-3 2 13 0,-4 1-1 16,-3-2 4-16,-5 3-7 0,0-1 1 15,-8-1-4-15,-1 1-6 0,-5-2-4 16,-3-1-5-16,-3-2-1 0,-5 0 0 16,0 0-2-16,-3-2-7 0,-7 1-17 15,-5 1-18-15,-5-2-30 0,-1 1-27 16,4-2-77-16,15-1-114 0,10-3-227 0</inkml:trace>
  <inkml:trace contextRef="#ctx0" brushRef="#br2" timeOffset="160273.76">5516 14143 443 0,'0'-3'91'0,"0"-3"-36"0,0 2 10 0,0 1-37 15,1-3-12-15,0 4 1 0,-1 1-4 16,0-3 3-16,0 1 12 0,0 0 21 15,0 2 10-15,0-2 19 0,0 0-1 16,1 0-8-16,-1-1-9 0,0 0-16 16,0 0-9-16,0 2 5 0,0 0-5 15,0 2 3-15,0-2-9 0,0 2 6 16,0 0 1-16,0 0-13 0,0 0-10 16,-1 0-11-16,1 6-2 0,-1 0 4 15,0 4-1-15,0 4 1 0,-1 4 3 16,1 4-1-16,-1 2 6 0,0 5 6 15,0 2-3-15,1 9-2 0,0 7-4 16,-1 12 0-16,0 0-1 0,1 2 0 16,-2-3-4-16,3-4-2 0,-2 0 1 15,0 3-3-15,0-2 0 0,-2 1 0 16,1 2 0-16,-2 2 0 0,1 2 1 16,-1 6 5-16,0 1 10 0,1 5-2 15,-1-1 5-15,2 1-5 0,-1 0 9 16,1 2 3-16,2 0-6 0,1-3 2 15,0 4 4-15,0-7-4 0,0-1 0 16,0-6-3-16,0-6-1 0,0-2-1 16,-1-6-3-16,1-4-9 0,-1-5-2 15,1-2 0-15,0-10-2 0,-1-4 0 16,1-9-1-16,-1 0 0 0,1-3-14 16,-1 2-9-16,1-1-14 0,0-4-17 15,0-4-15-15,0-5-31 0,0-6-79 16,0-6-173-16</inkml:trace>
  <inkml:trace contextRef="#ctx0" brushRef="#br2" timeOffset="187422.01">881 3461 517 0,'0'0'132'0,"0"0"-75"0,-2 0 61 16,2-2-4-16,-2 0-27 0,2 0-2 16,2-4-20-16,0 0-22 0,6-3-11 15,2-3-7-15,4-3-1 0,3-1-2 16,5-2-4-16,5 0-2 0,0 0-5 16,3-2-2-16,0 2-8 0,0 0 1 15,-3 3-2-15,2-1-1 0,-1 2-17 16,-3 2-23-16,-1 1-44 0,-4 3-81 15,-1 3-10-15,-3 1-63 0,-8 3-120 16</inkml:trace>
  <inkml:trace contextRef="#ctx0" brushRef="#br2" timeOffset="187708.49">1082 3561 778 0,'0'0'48'15,"0"0"-21"-15,0 0 70 0,0 0-8 16,0 0-61-16,0 0-1 0,0 0 11 16,-13-10-15-16,11 15-17 0,1 5-2 15,-3 2 25-15,-1 6 22 0,0 7-11 16,0 2-13-16,-3 2-6 0,2 1-10 15,-2 6-11-15,2-4 6 0,1 0-5 16,0 0-1-16,3-7-42 0,1 5-37 16,-1-2-65-16,2 9-53 0,0-6-87 15,2-7-191-15</inkml:trace>
  <inkml:trace contextRef="#ctx0" brushRef="#br2" timeOffset="187980.77">870 4141 558 0,'0'0'519'0,"0"0"-486"15,0 0 13-15,0 0 50 0,0 0-62 31,0 0-5-31,32-33 1 0,-10 23 0 16,3-4 4-16,3 0-15 0,2 0-12 16,7-4-3-16,4-1-4 0,8-4-3 15,0 1-40-15,-3 4-55 0,-7 3-64 16,-7 3-65-16,-7 3-62 0,-8 1-255 16</inkml:trace>
  <inkml:trace contextRef="#ctx0" brushRef="#br2" timeOffset="188493.29">1317 3975 718 0,'0'0'130'0,"0"0"-79"0,0 0 46 16,0 0 10-16,-9-34-72 0,13 22-10 15,3-1 13-15,-1-1-20 0,6-1-10 16,1-1-1-16,2 2-7 0,0 0 3 15,2 2-3-15,-2 0 0 0,1 5 0 16,-2 1-2-16,-1 3 1 0,-1 2-2 16,-1 1-8-16,-1 2-7 0,-1 4-4 15,-1 1 1-15,-3 3 8 0,3 4 9 16,-5-1 4-16,2 1 1 0,-4 3 1 16,-1-1-2-16,0 1 1 0,0 2 0 15,-4-3 0-15,2 2-1 0,-1-1 2 16,0-3-2-16,1-3 3 0,2-3-2 15,-3-1 1-15,3-5 9 0,0 0 2 16,0-2 4-16,3 0 19 0,1-4 4 16,2-6-14-16,1-1-13 0,2-3-6 15,0-4-2-15,5-2-4 0,-1 0-1 16,1-2 0-16,0 1 3 0,2 0-3 16,-2 2-1-16,2 1 1 0,0 1-2 15,-1 4 2-15,-2 1-1 0,0 1 2 16,1 3-3-16,-3 2 3 0,0 2-2 15,-3 2-2-15,-1 2-7 0,-1 2 2 16,-3 5 2-16,1 3 6 0,-2 3 2 16,1 2-2-16,-1 1 3 0,-2 1-3 15,2 1-55-15,-1-2-25 0,1 3-33 16,-1 4-45-16,1-2-85 0,-2-6-125 16</inkml:trace>
  <inkml:trace contextRef="#ctx0" brushRef="#br2" timeOffset="188957.28">2016 3757 376 0,'0'0'258'0,"0"0"-228"0,0 0 32 16,-8-35-14-16,3 26-38 0,2 1-5 15,-2 1 15-15,0-2 6 0,-2 6 9 16,0-1-12-16,-1 3-16 0,-3 1 5 16,0 4-10-16,0 4-2 0,-3 5 0 15,1 4-2-15,-2 5 2 0,3 2-4 16,1 3-14-16,-1 2-13 0,5-1 16 15,1 0 15-15,3-1 0 0,1-3 6 16,2-1 23-16,3-4 15 0,4-3 0 16,-1-4 9-16,3-5-6 0,1-2-18 15,1-5 3-15,0-5 27 0,0-6 0 16,0-6 3-16,-1-4-14 0,-1-5-12 16,-1-12-11-16,0-15-11 0,-2-14-5 15,-3-10-4-15,1 1-2 0,0 9-3 16,1 13-1-16,3 8 0 0,3 6-8 15,0 8-15-15,-4 11-10 0,0 6-12 16,-4 8-16-16,2 0-21 0,0 3-82 16,3 4-94-16,3 0-9 15</inkml:trace>
  <inkml:trace contextRef="#ctx0" brushRef="#br2" timeOffset="189404.7">2224 3806 464 0,'0'0'422'0,"0"0"-381"0,0 0 82 0,0 0-22 0,0 0-62 16,0 0 15-16,25 30 0 0,-18-29-15 15,4-1 12-15,0-2-4 0,2-2-10 16,2-2-10-16,1-2-4 0,3 1-12 15,3-3-6-15,-3 1-3 0,2-3-1 16,-1 0 1-16,-2-1-1 0,-3-3 0 16,-5 1-1-16,-2-1-6 0,-5-2-16 15,-3 2-14-15,-3 0-13 0,-6 1-11 16,-3 3-26-16,-6 3-44 0,-3 5-3 31,-1 4 46-31,-2 2 46 0,0 7 41 16,1 3 1-16,0 5 0 0,3 0 3 15,0 5 28-15,3 1 7 0,2 6 2 16,5-2 5-16,2 4-20 0,4-1 9 16,3-2 30-16,1 0 3 0,2-2-3 15,6 1-12-15,0-4-15 0,3 0-7 16,2-5-7-16,1 2-5 0,3-6-7 16,2-1 2-16,1-5-6 0,1-1-3 15,3-4 0-15,0-3-5 0,1-7-21 16,2-2-43-16,1-3-32 0,7-7-71 15,-5 1-138-15,-5 2-196 0</inkml:trace>
  <inkml:trace contextRef="#ctx0" brushRef="#br2" timeOffset="189692.2">2712 3706 494 0,'0'0'17'0,"0"0"42"0,0 0 48 16,0 0-49-16,0 0-34 0,-20 8 23 15,15 5 31-15,-3 6 6 0,0 4 2 16,-2 6-8-16,-2 5-7 0,1 10-38 16,-1 7-14-16,2 1-10 0,5-8-4 15,2-3-1-15,1-3 3 0,-1-4-6 16,3-6-1-16,0-4 0 0,0-6-20 15,0 0-47-15,5 0 8 0,-2 3-27 16,8 4-73-16,-6-6-61 0,4-7-122 16</inkml:trace>
  <inkml:trace contextRef="#ctx0" brushRef="#br2" timeOffset="190076.2">2632 3952 701 0,'0'0'77'0,"0"0"50"15,-5-44-8-15,5 25-62 0,-3-2-13 16,3 1-10-16,0-1-20 0,0 0 7 16,0-1 18-16,0 1 13 0,0 0-5 15,3-2-3-15,1 4-22 0,2-1-16 16,0 1-4-16,0 3 1 0,2 2-1 31,1 3 8-31,1 4 3 0,-2 3-4 16,4 1-4-16,-2 3 1 0,1 0-1 15,2 3 2-15,-1 4 3 0,3 1 1 16,-3 5-4-16,0 1 2 0,1 1-2 16,-3 4 7-16,-2-1 2 0,1 2 2 15,-2 0-6-15,-3 0-6 0,-4 1 0 16,0-2-3-16,-6-3 6 0,-3 2-5 15,-4-3-3-15,-3 0 1 0,-1-3-2 16,-6-1-19-16,-3-2-50 0,2 0-39 16,-12 0-51-16,10-1-134 0,1-2-189 15</inkml:trace>
  <inkml:trace contextRef="#ctx0" brushRef="#br2" timeOffset="190252.78">2892 3968 1338 0,'0'0'68'16,"0"0"-36"-16,0 0 27 0,0 0-45 15,0 0-7-15,0 0-7 0,0-18-15 16,0 13 6-16,1 1-1 0,0 1-20 16,1 3-33-16,0 7-101 0,-1 1-192 15,0 0-273-15</inkml:trace>
  <inkml:trace contextRef="#ctx0" brushRef="#br2" timeOffset="190977.21">1371 5021 718 0,'0'0'27'0,"0"0"1"0,0 0 17 0,0 0-45 15,-36-24-1-15,17 24-2 0,-7 0-6 16,-5 6 9-16,-10 8 13 0,-7 6-13 16,4-1 3-16,14-1 21 0,6-5 14 15,7 0-8-15,1 3-2 0,-3 2-3 16,-1 2 12-16,7-1 2 0,3 0 4 16,4-3 3-16,3 0-2 0,3-2-1 15,11-2-7-15,2 0-10 0,4-3-16 16,4-2-4-16,11-3 1 0,8-4-3 15,8-2-2-15,2-5-1 0,-5-3-2 16,-3 2-19-16,-7 1-46 0,0 1-15 16,-5 0-43-16,2-2-41 0,-9 0-50 15,-5 3-159 1</inkml:trace>
  <inkml:trace contextRef="#ctx0" brushRef="#br2" timeOffset="191408.95">1548 5147 652 0,'0'0'198'0,"0"0"-186"0,22-33 42 16,-11 21-11-16,5-2-23 0,-2 3-8 16,4 0 3-16,-1 3 8 0,2 2 20 15,-2 2 8-15,-2 3-2 0,0 1-32 16,0 2-3-16,0 4-9 0,-4 5-5 16,-3 2-1-16,-1 3 0 0,-3 2-2 15,-4 1 3-15,0-1 0 0,-6 3-11 16,0-5 11-16,-4 2 1 0,2-3-1 15,-3-1-11-15,3-5 11 0,0 0 0 16,-1-4-2-16,4-2 2 0,1-2 8 16,0-1 32-16,1-2 9 0,2-3 9 15,1-2-26-15,0-4-17 0,4 0-1 16,6-2 3-16,2-1-4 0,4 0-8 16,3 0-2-16,5-2-1 0,1 2-2 15,2 2-12-15,0 0-27 0,2 1-42 16,0 1-40-16,11 2-49 0,-7 3-65 15,-3 2-92-15</inkml:trace>
  <inkml:trace contextRef="#ctx0" brushRef="#br2" timeOffset="191777">2229 5061 652 0,'0'0'116'0,"0"0"-96"0,0 0 48 16,0 0-12-16,0 0-34 0,0 0 0 15,12-32 5-15,-12 26 3 0,-1 0 9 16,-4 2 0-16,1 1-5 0,-1 0-6 16,-2 3-10-16,-1 0-18 0,-4 3 0 15,-1 5-1-15,-5 5 1 0,1 3 0 16,-3 3-1-16,4 6 1 0,-3 0-1 16,5 3 1-16,-2 1 0 0,5-2 0 15,5-1 0-15,1-4 1 0,5 0 1 16,0-6 29-16,6-2 7 0,4-1 17 15,4-5-14-15,3-4-3 0,1-3-13 16,2-2 9-16,2-6 10 0,-1-6 8 16,0 0-3-16,-1-2-8 0,-2-7-8 15,-1 1-17-15,-4-7-16 0,-1-1 1 32,-4-5-1-32,-3 4-3 0,-3 4-22 15,-2 3 6-15,-2 11-15 0,-3-1-34 16,-1 4-54-16,-11 3-75 0,2 3-136 15,1 3-30-15</inkml:trace>
  <inkml:trace contextRef="#ctx0" brushRef="#br2" timeOffset="192240.89">2548 5105 897 0,'0'0'133'0,"0"0"13"0,0 0-18 0,44-35-88 0,-36 25-27 15,-2 0-10-15,-4 0 4 0,-2 1-6 16,0 2-1-16,-5 1-11 0,-2 2 3 16,-3 4 0-16,-5 0 6 0,0 4-2 15,-2 3-22-15,1 4-22 0,-3 0-4 16,3 1 25-16,1 2-3 0,0-2 10 15,7 1 20-15,-3-2 2 0,6 3-2 16,2-2-3-16,0-2 0 0,3 0-3 16,3-2 2-16,5 1 4 0,3-2 7 15,0 0-3-15,2 1 1 0,4-2-4 16,-2-1 4-16,2-2 1 0,2 2 9 16,-2-1 5-16,1-1 0 0,-2 4-2 15,-1-2 8-15,-2 2-3 0,-2-1 13 16,-2 3-6-16,-4-1 3 0,-2 3-16 15,-3 0 3-15,-3-1 0 0,-5 1 5 16,-6 2-14-16,-2-2-9 0,-1-1-1 16,-5 1 4-16,1 0-5 0,-2-1-14 15,-1 0-28-15,0-2-25 0,0 1-23 16,1-3-81-16,-6 3-57 0,6-5-79 16,6-1-195-16</inkml:trace>
  <inkml:trace contextRef="#ctx0" brushRef="#br2" timeOffset="192673.15">2886 5184 885 0,'0'0'140'0,"0"0"-46"0,38-29 30 31,-25 17-77-31,-1-3-39 0,-7 1 15 16,0 2-8-16,-5-1-9 0,0 1-2 16,-6 1-4-16,-4 3-2 0,-4 2-7 15,-4 1 1-15,-1 3 6 0,-4 2 2 16,-2 0-80-16,-2 4-2 0,6 1-3 16,-1 2 15-16,3 3 8 0,3-1 33 15,5 2 25-15,2-2-5 0,4 0-2 16,3 0 11-16,2 1 2 0,2-1-1 15,4 1 21-15,5 0 15 0,1-3-5 16,3 2-9-16,3 2-7 0,0-3 1 16,0-1 18-16,2 0 13 0,-1 1 6 15,-3 1-3-15,0 0-7 0,-5 0-12 16,0-1-4-16,-5 2 4 0,-1 1 0 16,-5-3-14-16,0 4 5 0,-5-3-4 15,-6 3-12-15,-3-3-1 0,-3 2-4 16,-5-3 0-16,0 3-3 0,-5-1 1 15,-7 0-9-15,-10 1-39 0,-5 1-33 16,-3-3-70-16,11-2-147 0,14-6-238 0</inkml:trace>
  <inkml:trace contextRef="#ctx0" brushRef="#br2" timeOffset="193441.13">4307 4982 617 0,'0'0'61'0,"4"-4"-35"0,-2 0 34 16,-2 0-38-16,0 0-22 0,-3 1-1 16,-4 0-3-16,-3 1 3 0,-3 1 2 15,-3 1 1-15,0 1 17 0,-4 2 2 16,0 2-10-16,0 1 7 0,0 1-8 16,4 0-5-16,3 2-2 0,4 0-3 15,3 0 0-15,6 2 2 0,0-3-2 16,4 4 19-16,4-2 20 0,3 0 8 15,2 0 12-15,3 1-10 0,2-2-1 16,2-1-22-16,0-1-12 0,3 1-12 16,0 1 4-16,0 1-6 0,-2-3 3 15,-1 2-3-15,0-1 2 0,-3 2-1 16,-3-2 22-16,-3 0 10 0,-4 3 3 16,-5-2-8-16,-2 2-7 0,-6-1 5 15,-7 2 0-15,-6-2 6 0,-5 1-18 16,-3-1-11-16,-8 0-3 0,-5 1 0 15,-9-2-3-15,1 0-33 0,4-3-5 16,9-1-5-16,12-2-26 0,5-2-49 16,-3-1-44-16,4 0-91 0,5-1-135 0</inkml:trace>
  <inkml:trace contextRef="#ctx0" brushRef="#br2" timeOffset="193904.55">4702 5079 228 0,'0'0'643'0,"0"0"-569"0,0 0 22 0,0 0-7 0,0 0-55 16,35-23-16-16,-25 20-3 0,4 2-3 15,0-1 7-15,4 1 7 0,-1-1 5 16,2 0 15-16,-1-1-7 0,1 0-16 16,0-1-15-16,-5 0-5 0,1-2 4 15,-4 2-6-15,-4 0 0 0,-2 0-1 32,-4 0-2-32,-1-1-17 0,-6 0-22 15,-4 2 7-15,-6 0 26 0,-1 3 8 16,-6 0 2-16,0 4-1 0,-3 2-1 15,0 4 0-15,-1 1 1 0,2 3-2 16,0 1 2-16,2 2-2 0,5 2 2 16,2 0 2-16,5 1 22 0,4 1 9 15,4-3-2-15,3 1 5 0,5 0-10 16,3-2-4-16,6-2-6 0,4-2-12 16,5-2 1-16,2-2-6 0,3-5-12 15,9-2-43-15,4-4-17 0,6-4-4 16,-1-6-33-16,-4-3-76 0,-12 3-86 15,-10 0-306-15</inkml:trace>
  <inkml:trace contextRef="#ctx0" brushRef="#br2" timeOffset="194209.15">5241 4982 661 0,'0'0'52'0,"0"0"-38"15,0 0 56-15,0 0-50 0,0 0-13 16,0 0-5-16,-29-12 12 0,13 17 20 16,-2 2 15-16,-4 4 2 0,0 1-7 15,-5 4-9-15,2 2-16 0,0 2-13 16,1 0-6-16,5 1 7 0,2 0 11 16,4 0 34-16,4-4 16 0,2 1-15 15,4-3-7-15,3-3-10 0,3 0-7 16,4-1 2-16,3-4-5 0,3-2 0 15,4-3-8-15,4-2-7 0,3 0-11 16,3-7 0-16,2 0-30 0,2 0-18 16,0-3-4-16,3 2-18 0,2-3-68 15,11-5-54-15,-9 2-50 0,-6 0-264 0</inkml:trace>
  <inkml:trace contextRef="#ctx0" brushRef="#br2" timeOffset="194625.7">5566 4659 718 0,'0'0'115'16,"0"0"-86"-16,0 0 53 0,0 0-72 16,0 0-9-16,0 0-2 0,2 20 2 15,-6-4 6-15,1 5 39 0,-2 4 8 16,0 4-4-16,0 4 4 0,1 8-6 16,-1 8-1-16,0 0-18 0,2-2 4 15,0-6-15-15,1-10 2 0,1-1-3 16,1-9 4-16,0-4 7 0,0-3 4 15,0 2 4-15,3 3-11 0,1-3-8 16,1-2-1-16,2-1-1 0,2-2-1 16,4-4-6-16,3-3 0 0,2-2-4 15,1-2-4-15,3-3-11 0,-1-3-20 16,3-2-10-16,-3-2-10 0,2-2-25 16,-3 1-35-16,0-7-96 0,-5 1-43 15,-5 1-220-15</inkml:trace>
  <inkml:trace contextRef="#ctx0" brushRef="#br2" timeOffset="194993.14">5452 5039 1119 0,'0'0'89'0,"0"0"-66"0,0 0 37 15,0 0-38-15,41-12-18 0,-23 8 2 16,3-2 0-16,1 0 0 0,2 0 27 15,1-1 11-15,1-1-2 0,0 2-21 16,-1-1-11-16,0 0-9 0,0 1-1 16,-3 1-16-16,-2 0-26 0,-1 3-4 15,-1-1-9-15,-4 2-45 0,0 1-5 16,-3 0 6-16,-1 0 10 0,-2 0 20 16,1 0 36-16,-4 1 26 0,0 4 7 15,-1 0 3-15,-3 4 0 0,0 2 42 16,-1 3 47-16,-1 3-5 0,-1 2-6 15,-2 1-6-15,0 1-10 0,1 2-17 16,-1-2 1-16,1 2-4 0,1-2-2 16,0-1-16-16,2-1-15 0,0-4-6 15,4 0-5-15,0-6-1 16,-1 0-60-16,2-4-28 0,3-5-77 0,-1 0-111 16,2-3-218-16</inkml:trace>
  <inkml:trace contextRef="#ctx0" brushRef="#br2" timeOffset="195121.11">5953 4874 1172 0,'0'0'37'16,"0"0"-10"-16,0 0-24 0,0 0-3 16,0 0-85-16,0 0-34 0,0 0-57 15,0-25-50-15,4 28-34 0,4 0-77 0</inkml:trace>
  <inkml:trace contextRef="#ctx0" brushRef="#br2" timeOffset="195936.71">6238 5009 861 0,'0'0'82'16,"0"0"21"-16,0 0-6 0,0 0-71 15,7-37-24-15,-7 28-2 0,0 3-1 16,-2 1-4-16,-1 1-1 0,-2-1 5 16,1 3 1-16,-4 2-2 0,0 0-5 15,-3 7 6-15,0 0-1 0,-2 8 1 16,-1-1 1-16,1 5 0 0,1 2 0 15,0 2-3-15,3 3 3 0,1-2-1 16,3 0 2-16,4-1 0 0,1-3 1 16,1 1 8-16,4-1 18 0,2-5-1 15,0-3 8-15,2-3-2 0,1-5-7 16,-2-1 0-16,1-3 9 0,0-3-7 16,0-3-16-16,-2-2-4 0,0-3-3 15,-1-5-1-15,-1-3 0 0,2 0-3 16,-3-2-2-16,2 0-7 0,-1 0 0 15,1 2 7-15,2 1-1 0,-1 1-4 16,0 0-11-16,2 3-3 0,2 1 0 16,-1 1 0-16,0-1-2 0,3 3 4 15,-2 0 2-15,1 4 5 0,-1 0 10 16,0 1 0-16,1 3 0 0,-3 2 0 16,0 0-2-16,-1 7-1 0,0 0-4 15,-3 4 4-15,0 5 1 0,-1 0 1 16,-2 3 2-16,0 2 11 0,0 1 16 15,1 0-3-15,0 1-7 0,-1-2-3 16,1-2-1-16,0-3 3 0,0-2 10 16,-1-4 0-16,0-3-5 0,1-2 4 15,0-4 6-15,1-1 22 0,2-5-2 32,1-3-29-32,1-2-14 0,2-5-4 15,2-2-3-15,0-5 0 0,3-4-1 16,0-1-3-16,3 1-5 0,-1 1 2 15,0 4 2-15,-1 3 3 0,0 4 0 16,-3 5 0-16,-1 6-1 0,-1 3-4 16,-3 0 4-16,0 3-7 0,0 5 6 15,0 5 1-15,-1 3 2 0,0 2 1 16,-1 3 3-16,1 2 3 0,-2 3 4 16,1 2-2-16,2-2-5 0,-2 0 1 15,2-1-3-15,-1-2-1 0,3 1 2 16,-2-6-1-16,1 2-2 0,-2-5-8 15,2-2-20-15,-4-3-25 0,0-3-40 16,-2-4-29-16,-1 2-80 0,-1-3-51 16,0-1-105-16</inkml:trace>
  <inkml:trace contextRef="#ctx0" brushRef="#br2" timeOffset="209519.76">24311 5570 344 0,'0'0'52'0,"-6"0"-12"0,1 0 23 15,2 1-28-15,-1 0 30 0,1-1-16 16,1 0-5-16,1 0 7 0,1-1 14 16,0-2-3-16,0-2-7 0,4-4-13 15,4-3-8-15,2-2-5 0,5-3 9 16,7-4 12-16,2-4 0 0,12-9-7 16,16-8-4-16,17-9-7 0,10-2-2 15,6 2-5-15,1 4 1 0,-4 7-5 16,7 0 0-16,2 1-5 0,3 2-9 15,2 3 4-15,-1-2-4 0,-7 6-6 16,-5-1-1-16,-10 4 2 0,-7 6-1 16,-8 1 0-16,-4 2-1 0,-8 4 1 15,-4-2-1-15,-12 5 0 0,-7 4-7 16,-9 0-16-16,-2 1-4 0,1 1-9 16,-2-1-12-16,-2 1-11 0,-3-2-21 15,-3 2-38-15,-3 0 1 0,-1-1-30 16,-10-2-26-16,2 2 2 0,0-1-93 0</inkml:trace>
  <inkml:trace contextRef="#ctx0" brushRef="#br2" timeOffset="209901.63">25696 4616 221 0,'0'0'184'0,"0"0"-114"16,0 0 37-16,0 0 1 0,-32-26-7 15,27 21-8-15,0 2-7 0,2 1-15 16,0 0-15-16,1 0-5 0,0 1-7 16,2 0-3-16,0 0-4 0,0 1-14 15,0 0-9-15,4 0-12 0,2 1 4 16,3 1 3-16,4 3-3 0,2 1 2 16,5 2-5-16,3 3 0 0,1 1 0 15,4 2 1-15,1 1-4 0,0-1 1 16,1 2 1-16,-4 0 2 0,-3 0 9 15,-5 0 11-15,-3 0-2 0,-7-1 9 16,-3 0 2-16,-5 0 6 0,-3 1-7 16,-4-2 0-16,-6 0-3 0,0 0-14 15,-2-1-3-15,-2 0-6 0,2-4 1 32,-3 3-5-32,0-1-1 0,2 1 1 15,-1-1-2-15,2 1-2 0,2 0-24 16,1 0-32-16,5 2-43 0,6 8-21 15,1-5-99-15,2-2-162 0</inkml:trace>
  <inkml:trace contextRef="#ctx0" brushRef="#br2" timeOffset="-214498.87">27296 3496 293 0,'2'-1'29'0,"1"-1"-17"0,1 0 33 0,1-1 9 16,-1-1 1-16,1 1 8 0,0-3 4 16,0 0-14-16,1 1-11 0,-1 1-4 15,-1-1 1-15,1 2-10 0,-2 0 0 16,1 2-2-16,-1-1 12 0,0-1 8 15,1 1-1-15,-2 0-3 0,0-2 2 16,0 3-3-16,0-1-6 0,-1-2-3 16,0 1-9-16,-1 0-8 0,0 0-2 15,-5 1-14-15,-5 1-6 0,-4 1 1 16,-5 3-2-16,-4 5 5 0,-3 0 2 16,-2 3 3-16,-1-1 2 0,0 3-4 15,2 0-1-15,2 0 1 0,4 1-1 16,2 0 0-16,6-2-4 0,3-1 0 15,5 4 4-15,3-4-1 0,2-1 2 16,5 1 1-16,6-1 3 0,3-1-1 16,4 0 0-16,2 0 2 0,2-1 0 15,1 0 2-15,-1 2-6 0,2-3-2 16,0 3 3-16,0-1 3 0,-3 1-3 31,-1-1 4-31,-3 2 3 0,-4-2 0 16,-5 2 4-16,-3-1-1 0,-5 1 5 15,-3-1 13-15,-8 0 13 0,-6-1-3 16,-5 1-14-16,-4-1-13 0,-4-1-10 16,-8 0-2-16,-6-1-1 0,-5 0-1 15,1-2-3-15,6-2-25 0,11-3-23 16,10 0-11-16,5 0 2 0,4 0-30 16,0-1-56-16,1-2-34 0,8-3-20 15,3 2-13-15</inkml:trace>
  <inkml:trace contextRef="#ctx0" brushRef="#br2" timeOffset="-214099.2">27549 3607 764 0,'0'0'108'0,"0"0"-36"0,0 0 37 0,-2-26-54 0,0 20-37 0,-2 1 14 15,-1 2 13-15,-2-2-14 0,-2 4-14 16,-5 1-4-16,0 0 2 0,-5 3 2 16,0 4 2-16,-2 2-4 0,-2 1-6 15,-1 3-1-15,3 1-3 0,-1 0-5 16,3 0 4-16,4-2 4 0,2 1 2 15,3-1-1-15,4-1 10 0,3 2-3 16,2-3 5-16,1 0 2 0,6-1 2 16,3-1 0-16,4-1 0 0,2-1-9 15,5 0-2-15,0-2-5 0,6-1-6 16,1-2-1-16,0-1 0 0,2 0-2 16,-1-1-6-16,-1-2-32 0,0 0-24 15,-3-1-21-15,0 0-26 0,2-2-99 16,-4 0-80-16,-8 1-115 0</inkml:trace>
  <inkml:trace contextRef="#ctx0" brushRef="#br2" timeOffset="-213587.15">27687 3358 636 0,'0'0'84'16,"0"0"-24"-16,3-33 87 0,-2 24-71 15,-1-1-36-15,0 4 15 0,0 2 0 16,0 4-26-16,0 4-29 0,0 6 0 16,0 8 6-16,-2 4 42 0,1 6 2 15,-1 7-18-15,0 10-11 0,2 7-8 16,0 0-4-16,0-3 5 0,0-8 0 15,1-9 8-15,0-8-2 0,0-3 0 16,1-2-5-16,-1 2-3 0,0 1-9 16,1-1 1-16,-1-4 0 0,0-3-3 15,0-5 0-15,0-4 4 0,0-3-3 16,1-2 3-16,3-4 31 0,1-3-21 16,2-4-11-16,3-4-3 0,3-1 0 15,0-1-1-15,2-3 1 0,1 0-1 16,1-2 0-16,3 2-6 0,-2 0-2 15,1 2 4-15,-1 1-1 0,0 3 1 16,-2 2 3-16,-2 3-1 0,-1 1 2 16,-4 6-1-16,-2 0-2 0,-2 2-1 15,-2 6-3-15,-2 4 7 0,-2 4 2 16,0 2 5-16,-5 1-4 0,0 0 2 16,1-1-5-16,-1 2 2 0,0-2-2 15,2-1-6-15,0 1-46 0,1-3-22 16,0 0-45-16,-1 0-103 0,2-5-107 15,1-2-189-15</inkml:trace>
  <inkml:trace contextRef="#ctx0" brushRef="#br2" timeOffset="-213155.6">28145 3650 551 0,'0'0'85'0,"0"0"-40"0,0 0 44 15,0 0-13-15,2-29-9 0,-2 24 6 16,0 0-19-16,-2 3 1 0,-1-1-16 16,0 0-18-16,-2 3-4 0,-1 0-16 15,-2 0 0-15,0 6-1 0,-1 2-2 16,-2 2 2-16,1 3 2 0,-2 3 7 15,2 0 16-15,1 1 0 0,1 2 1 16,3 0 9-16,2 0 1 0,3-2 0 16,0-2-3-16,3-1 12 0,5-1-7 31,0-5-2-31,3-1-3 0,2-2-6 16,1-5-6-16,0-1-10 0,0-6-3 15,0-2 8-15,-3-3-4 0,-1-4-8 16,-3-3-4-16,-2-4 0 0,-3-1-15 15,-1 2-21-15,-1 1 8 0,-3 5 3 16,-2 2-6-16,-4 4-14 0,0 3-12 16,-3 4-26-16,-1 3-38 0,-2 0-19 15,-1 9-17-15,4-2-62 0,1 1-72 16</inkml:trace>
  <inkml:trace contextRef="#ctx0" brushRef="#br2" timeOffset="-212691.44">28351 3675 497 0,'0'0'83'0,"0"0"-30"0,0 0-18 0,0 0-25 0,0 0 9 16,3-27 30-16,-4 22 0 0,-1 0-16 16,-1 2-4-16,0-1-9 0,0 1-14 15,-2 3-4-15,1 0-1 0,-2 2 6 16,-2 2 8-16,-2 0 6 0,0 4-7 16,0 0-2-16,-1 1 1 0,3 1 12 15,-1 2 12-15,3-1-1 0,1 2-3 16,3-1-2-16,2 2 7 0,0-1 19 15,3 0-9-15,3-3-3 0,1 3-5 16,2-5 3-16,0-1-9 0,3-1 2 16,0-5-6-16,2-1-8 0,-1 0-4 15,2-3-1-15,-1-5-2 0,-1-3-13 16,0-2 4-16,-4-1-4 0,-1-3-2 16,-1-4-4-16,-4 1-15 0,-1-2-26 15,-2 4-4-15,-3 1 17 0,-3 5 7 16,-4 5-1-16,0 1-7 0,-3 5-24 15,0 1-36-15,-6 1-50 0,6 3-120 16,2 0-144-16</inkml:trace>
  <inkml:trace contextRef="#ctx0" brushRef="#br2" timeOffset="-212147.78">28586 3246 612 0,'0'0'79'0,"0"0"-12"0,0 0 35 0,3-21-62 0,-3 20-14 16,1 0 22-16,-1 1-6 0,0 1-32 15,0 7-4-15,0 5 53 0,0 8 22 16,0 2-14-16,0 13-10 0,-2 8-22 16,-2 8 12-16,0 3-5 0,-1-6-6 15,0-4-14-15,2-6 6 0,-3-9-5 16,3-3-4-16,-1-8 3 0,1-1-1 15,-1 3-4-15,-1 3-7 0,0 1-5 16,-2-2-4-16,0-5 2 0,1 0-3 16,1-4-24-16,-2-3-43 0,1-2-43 15,-3-2-43-15,2-4-150 0,1 0-257 16</inkml:trace>
  <inkml:trace contextRef="#ctx0" brushRef="#br2" timeOffset="-211362.9">26596 4305 338 0,'0'0'390'0,"0"0"-390"0,0 0-7 16,-13-15-36-16,10 11-144 0,0-1 61 15,1-1 57-15,-1 1 69 0,3 1 29 16,-2-1 70-16,2 0 5 0,-1 1 9 15,0 0-7-15,0 1-11 0,1 0-29 16,0 2-13-16,0-1-19 0,-1 1 0 16,0 0-7-16,1 1-1 0,-1 0-1 15,-1 0-14-15,1 0 4 0,0 0-2 16,1 0 0-16,0 0 7 0,0 1 1 16,0 0-7-16,4 1-3 0,1 0 5 15,3 0 3-15,1 1-3 0,4-2-6 16,1 0 3-16,5 1 6 0,1-2 0 15,6 0-2-15,9 0-3 0,14 0-5 16,14-4-3-16,7 2-4 0,4 0 2 16,-1 0 1-16,-2 1 2 0,7-1-2 15,5-1 9-15,5-1 1 0,11 2-4 16,6-3-11-16,5 4 15 0,3-4-8 16,7 3-2-16,7-2-3 0,8 2 1 15,2-2 0-15,8 3-2 0,4 0-1 16,6 1 3-1,3 0 1-15,5 1-1 0,4 3 8 0,1-1-5 0,2 2 0 16,-4 2-3-16,0-1 3 0,0 0-6 16,-5 2 4-16,-1 0-3 0,-5 0-1 15,-2 2-4-15,-5-2 2 0,-6 0-18 16,-7 0-10-16,-9 1 1 0,-9 1-18 16,-9-2-27-16,-8 0-89 0,-28-3-49 15,-14-2-122-15</inkml:trace>
  <inkml:trace contextRef="#ctx0" brushRef="#br2" timeOffset="-210018.97">29507 2537 445 0,'0'0'238'0,"0"-2"-177"0,0 0 22 0,0 1-9 0,0 1-36 0,0 0-16 16,0 0-9-16,0 0-11 0,0 1 0 15,0 3 22-15,0 1 28 0,0 2-3 16,2 1-7-16,-1 1-5 0,0 0-11 16,-1 3-10-16,0 2-5 0,0 1-1 15,0-1-2-15,0 2 0 0,-2 2 4 16,-1-1 4-16,-1 3-4 0,0 3 4 15,-1 1 18-15,1-1-18 0,-1 4 2 16,0 7-1-16,0 7-2 0,2 6 2 16,-1 3 3-16,3-3 1 0,1-3-2 15,0-5-1-15,0 2 5 0,0 2-6 16,1 1 5-16,0 2-10 0,0 2-4 16,1-1-5-16,-2 1 8 0,0 1-7 31,0 1 0-31,0 0-1 0,-2 1 0 15,0-2-3-15,-2 1 4 0,1 0 2 16,-3 1 0-16,1 1 6 0,-1 2-5 16,1 3-1-16,0-3-3 0,0 3-2 15,-1 0 3-15,3-1-1 0,1-1 0 16,1 0 1-16,1 2-1 0,0 2 0 16,0 0 6-16,0 4-2 0,0-3 0 15,0 2 2-15,0 3-6 0,0-1 0 16,0-3 1-16,0 2-2 0,1 0 0 15,1 3 0-15,0 1 1 0,1 1-1 16,2 0-2-16,0-1 1 0,0 2 2 16,0-4-2-16,0-1 1 0,0 3 0 15,1-3 3-15,-1 5 7 0,1-2-4 16,-1-1-1-16,0 2 2 0,1-2-4 16,1 0-2-16,0 0-3 0,-2-1 2 15,3 1 0-15,-1 0-1 0,0 2 0 16,1 0 1-16,0-1-2 0,1 0 1 15,-1-1 0-15,0-2-1 0,0 4 0 16,1 2 8-16,1 1-6 0,-4 1 0 16,2 1 0-16,1-2 0 0,-2-1-1 15,1 1 0-15,-3 1-1 0,2 3 0 16,-2-1-1-16,0 0 3 0,0 2-2 16,0-5 3-16,1 3 2 0,0-2-1 15,-1-3 0-15,1 2-4 0,-1 0 2 16,1 1-2-16,2 2 1 0,-2-5 1 15,-1 2-3-15,1-2 2 0,1 1-2 16,-1 1 2-16,0 1-1 0,-1-1 1 16,0-1 0-16,1-1 5 0,2-1 1 15,0-2 3-15,-2 0-3 0,2-2 2 16,1 1-6-16,-1 0 4 0,0-4-4 16,1-1-1-16,1-3 0 0,-2-3-2 15,2-4 2-15,-1-4-2 0,0 0 1 16,0-5-1-16,-1 1 0 0,2-3 1 15,-2-6-1-15,0-3-3 0,0-7-6 16,-3-6-10-16,0-1-12 0,1 2-8 16,1 4-16-16,1 3-16 0,-1-1-25 15,1 4-72-15,-1-7-95 0,-4-3-240 16</inkml:trace>
  <inkml:trace contextRef="#ctx0" brushRef="#br2" timeOffset="-205986.9">30087 3352 561 0,'2'-3'55'0,"-1"-2"-28"0,2-2 59 16,1-2 8-16,1 2-41 0,-1 0-11 15,2-1 0-15,-2 1 10 0,0 2-7 16,0 0-7-16,-1 4 1 0,0-1 0 15,-1 1-10-15,-1 1-12 0,2 0-11 16,-3 3-3-16,0 4 0 0,0 5 5 16,-3 5 4-16,-2 4 3 0,-1 4 1 15,-2 1-3-15,-3 3 2 0,2 2 4 16,-1 1-2-16,0-1-4 0,1 0-1 16,1-1-1-16,0-2 1 0,0-2-1 15,1-1 1-15,2-4 10 0,0-1 6 16,2-3-4-16,1 0-3 0,0-3 4 15,2-3-8-15,0-1-7 0,4-4 0 16,0 0-4-16,3-3 0 0,2 0 2 16,4-3-2-16,0 0 0 0,4-2-5 15,1 1 0-15,2-6 0 0,2 1-1 16,-3-1-8-16,3-1-29 0,0 1-16 16,-1-2-20-16,-2 0-13 0,4-5-46 15,-2 4-107-15,-9 1-103 0</inkml:trace>
  <inkml:trace contextRef="#ctx0" brushRef="#br2" timeOffset="-205795.21">30049 3641 851 0,'0'0'218'15,"0"0"-167"-15,0 0 43 0,0 0-8 16,0 0-51-16,0 0-10 0,19-32-6 15,-2 24 4-15,4 0 0 0,3 0-17 16,1 1-3-16,2 1-5 0,3 1 2 16,0 0-72-16,8-1-69 0,6 0-62 15,-6 0-84-15,-8 0-79 0</inkml:trace>
  <inkml:trace contextRef="#ctx0" brushRef="#br2" timeOffset="-205587.08">30492 3598 874 0,'0'0'41'16,"0"0"-21"-16,0 0 90 0,0 0-25 15,-27 36-29-15,19-24 6 0,1 5-7 16,1-2-9-16,-3 1-14 0,2 2-7 16,1-3-16-16,-1 1-3 0,3-2-6 15,1 0-18-15,3 0-46 0,0-1-62 16,11-5-57-16,-3-1-47 0,0-3-108 0</inkml:trace>
  <inkml:trace contextRef="#ctx0" brushRef="#br2" timeOffset="-205458.35">30560 3458 995 0,'0'0'20'15,"0"0"-10"-15,0 0-10 0,-7-41-13 16,7 31-86-16,2-1-67 0,1 4-64 15,2 2-62-15</inkml:trace>
  <inkml:trace contextRef="#ctx0" brushRef="#br2" timeOffset="-204659.11">30675 3682 552 0,'0'0'248'0,"0"0"-150"0,0 0 32 16,10-39-35-16,-3 26-58 0,1 0-10 15,2 0 1-15,-1 2-5 0,4-1 2 16,-2 4-5-16,1 1-12 0,0 2-7 15,2 3 0-15,-2 2-1 0,0 0-5 16,-2 3 5-16,-2 5-4 0,-3 2-3 16,0 3 5-16,-3 3 0 0,-2 1 2 15,0 2 9-15,-5 0 23 0,0 1-9 16,0-1-6-16,-4-1-6 0,3-1-5 16,1-1-4-16,-2-3 2 0,2-4-4 15,2-1 2-15,-1-2 1 0,4-4-2 16,0-2 6-16,0-1 10 0,0-6 24 15,3 0-13-15,-2-3-12 0,4-1-8 16,-2-2 4-16,2 0-4 0,2-1-4 16,-1-2-4-16,3 2-4 0,1-1 2 15,1 1-1-15,3-1-2 0,-1 1 4 16,1 3 1-16,-1-1-1 0,0 2-9 16,0 2 5-16,-1 1-2 0,-3 3 1 15,-1 2 4-15,-2 2-2 0,-1 0 0 16,0 2-2-16,-1 4-6 0,-1 5-1 15,-1 1 6-15,0 3 4 0,-2 1 2 16,0 1 0-16,-4 3 1 0,-1-1 2 16,1 0-1-16,-1-1 1 0,2-2 3 15,0-2-3-15,0-3-1 0,0-4 4 16,1 0-4-16,0-6 5 0,1-1 6 16,1 0 15-16,0-1 14 0,3-6-12 15,0 0-23-15,2-2-5 0,1-4 1 16,3-1-1-16,0-1 1 0,0-1-2 15,1 0-1-15,4 0-2 0,-1-2 1 16,2 0-4-16,1 0-13 0,1 0-1 16,-1 0 9-16,0 4 3 0,-3 2 1 15,1 3 5-15,-5 1 0 0,1 4-2 16,-1 1 1-16,-2 2 0 0,-3 1-1 16,1 1-1-16,-1 5-2 0,-3 3 0 15,-1 5 6-15,0 0 0 0,-1 5 1 16,-4 1 1-16,1-2-1 0,0 2 0 15,-1 0 2-15,0-2-1 0,-1 0-1 16,3 0 0-16,-2-1-6 0,2-2-46 16,3-2-47-16,0 1-102 0,1-6-56 15,3-2-121-15</inkml:trace>
  <inkml:trace contextRef="#ctx0" brushRef="#br2" timeOffset="-204275.12">31348 3684 619 0,'0'0'234'0,"0"0"-157"0,3-4-11 0,0 2-42 15,1-2-18-15,2 2-3 0,3-2-3 16,-1 0 1-16,2-1 4 0,2 1 1 15,-2-2 30-15,1-1-6 0,0-1-11 16,-3-2-8-16,-2 0-3 0,1-2-5 16,-6 1-3-16,-1 1-6 0,-1 2 4 15,-7 2-26-15,-4 2 17 0,-2 2 4 16,-2 2 7-16,-2 3 1 0,-4 5 0 16,1 2 2-16,-1 4 8 0,0 6 8 15,2-2 32-15,5 2 24 0,4-1 5 16,1 2 0-16,6-1-14 0,2 0-7 15,2-4-14-15,2-2-17 0,4-1-8 16,2-3-8-16,0-3-8 0,3-2 5 16,4-1 2-16,4-2-4 0,-1-1-7 15,5-1 0-15,3 0-27 0,-1 0-68 16,13 0-63-16,-6 0-105 0,-4-3-241 0</inkml:trace>
  <inkml:trace contextRef="#ctx0" brushRef="#br2" timeOffset="-200360.77">30210 4755 368 0,'0'0'120'0,"0"0"-78"0,0 0 33 0,0 0 10 0,-5-3-20 0,2 0 12 0,0 1 15 16,-1-1-4-16,1-2-13 0,1 0-11 16,0-2-9-16,1-2-7 0,1 0-13 15,0 0-11-15,3-2-2 0,2 3-6 16,1-2-4-16,2 1 0 0,0 1-2 16,1 1 1-16,2-3 0 0,0 4-3 15,2 0-3-15,0 2-3 0,0 2 3 16,0 1-5-16,-1 1 0 0,0 0-1 15,-2 0 1-15,-2 1-2 0,0 5 2 16,1 3-3-16,-6 4 3 16,0 0-2-16,-3 4 1 15,0 3 2-15,-6 3 0 0,-6-1 0 0,0 2 0 0,-2-3 1 16,-3 1-1-16,0-1 0 0,0-1-1 16,-1 0 1-16,2-4 0 0,0 0 1 15,1-4-2 1,2 2 0-16,3-1 2 0,2-2 4 0,1-3 12 0,2-2 5 15,3 1 2-15,0-3-1 0,2-1-5 16,0-1 6-16,5-2-1 0,4 0-2 31,3 0 3-31,5 0-10 0,0 0-5 16,5-4-6-16,3-1-2 0,2 0-2 16,-2-2-1-16,3 3-21 0,-1 0-24 15,-2 0-22-15,0 2-16 0,-2-4-36 16,3 0-82-16,-4 2-66 0,-5-2-96 0</inkml:trace>
  <inkml:trace contextRef="#ctx0" brushRef="#br2" timeOffset="-199895.44">30715 4797 438 0,'0'0'256'0,"0"0"-189"0,0 0 35 0,0 0-3 16,-2-37-39-16,0 29-4 0,1 1-15 16,1-1-10-16,-2 1-12 0,0 0-7 15,1 0 1-15,-1 2-1 0,1 3 7 16,-4-1 5-16,0 3-14 0,-2 0-4 15,-3 4-3-15,-1 6 1 0,-3 1-3 16,-2 6 2-16,0 1-1 0,2 2-1 16,1 1 2-16,5 0 4 0,2 0 1 15,4-3 3-15,2 0-3 0,3-1 0 16,4-2 9-16,4-1 2 0,5-4 2 16,-2-3 4-16,3-3-4 0,0-4 3 15,-2 0 7-15,2-5 1 0,-4-5-9 16,0-1-8-16,-3-3-2 0,-2-2-2 15,-1-5-5-15,-4-1-5 0,-1-1-1 16,-2 2-3-16,0 1 2 0,-3 4-14 16,-2 3-17-16,0 5-9 0,-3 0-15 15,3 5-15-15,-4 1-39 0,1 2-113 16,1 0-66-16,3 3-149 0</inkml:trace>
  <inkml:trace contextRef="#ctx0" brushRef="#br2" timeOffset="-199127.22">30886 4800 218 0,'0'0'176'0,"0"0"-109"0,-3 0-10 16,2 0 0-16,1 0-14 0,-4 0 13 16,3-1-4-16,-3 0 7 0,2-2 14 15,0 1-7-15,1 0 8 0,-1-1-14 16,2 1-17-16,0-3-4 0,0 1 0 15,0-1-9-15,3-1 1 0,1-1-3 16,0 0-7-16,1 0 1 0,1-2-8 16,1 1-1-16,1 0-3 15,4-1-1-15,-2 3 0 0,2-2-2 0,-2 3 5 16,1-2 0-16,1 1-4 0,1 1 0 16,-3 2-3-16,2 0-2 0,-2 2-1 15,-2 1-2-15,2 0 0 0,-3 2 0 16,-2 3 3-16,-1 3-2 0,-2 5-1 15,-2 1 2-15,-2 1 2 0,-4 3 3 16,-4 0 4-16,-2 1-2 0,-2 0 2 16,-2-1-3-16,-2 0-2 0,1-2 2 15,-1-2 10-15,0 1 1 0,1-1 1 16,4-2 1-16,0 0-7 0,1-2-3 16,3 0 0-16,3 0-2 0,1-3-3 15,4 0-4-15,1 0 4 0,0-3-1 16,1-1 2-16,6 0 4 0,1-2 3 15,5 0-6-15,1-1-2 0,3 0-6 16,4 0 4-16,-1 0-3 0,1 0 0 16,1 0 0-16,0 0-1 0,-2 0-1 15,1 0-12-15,-2-1-28 0,-3-3-23 32,-1 2-19-32,-2-1-15 0,4-4-87 15,-4 3-137-15,-2 0-131 0</inkml:trace>
  <inkml:trace contextRef="#ctx0" brushRef="#br2" timeOffset="-198761.16">31391 4711 958 0,'0'0'64'0,"0"0"-2"0,0 0 56 0,0-11-58 0,-2 11-46 0,1 0-3 16,-1 5-11-16,-3 6 2 0,2 3 14 15,-2 8 37-15,0 3-9 0,-1 3 9 16,0 7-9-16,1-4-6 0,0 0-18 15,-1-1-6-15,0-4-7 0,0 2-4 16,-1-3-1-16,2-1-1 0,2-4 2 16,-2 0-1-16,1-2-2 0,1-3-3 15,1-1-23-15,1-4-12 0,-1 0-21 16,2-3-30-16,0-4-55 0,0 0-109 16,0-3-125-16</inkml:trace>
  <inkml:trace contextRef="#ctx0" brushRef="#br2" timeOffset="-194991.24">27926 4629 263 0,'0'0'32'0,"0"0"5"0,9-6 24 0,-7 2-32 15,1 3-18-15,-1-3 10 0,1 1 13 16,-2 1-4-16,0-2-6 0,-1 1 12 15,2 0 14-15,-2-1 0 0,0 1-7 16,0 2 3-16,0 0-3 0,0-1 1 16,0 1-5-16,-2 0 3 0,2 0 1 15,0 1 11-15,-1-1-2 0,1 1 6 16,0 0-6-16,0 0-4 0,0 1-9 16,0 2-6-16,0 3 10 0,0 2-2 15,0 1 1-15,-1 1 2 0,-1 1-6 16,1 1 7-16,-1 0-9 0,-1 0-5 15,1-1-1-15,1 2-7 0,-1-2-1 16,-1 2-7-16,2-1-10 0,-1 1 1 16,0-2-4-16,1 0-2 0,-1-1 1 15,0-1-3-15,0 2-15 0,0 0-18 16,2-1-16-16,-2 0-34 0,1 2-37 16,0-1-22-16,0 5-107 0,0-4-101 15,1-2-327-15</inkml:trace>
  <inkml:trace contextRef="#ctx0" brushRef="#br2" timeOffset="-194447.6">27891 5298 803 0,'0'0'140'0,"0"0"-85"0,0 0 28 0,0 0-55 0,0 0-18 16,0 0-7-16,0 0-3 0,0-1-19 15,-2 1-49-15,1-1-33 0,-2 1-69 16,3 0-40-16,-2 1-80 0</inkml:trace>
  <inkml:trace contextRef="#ctx0" brushRef="#br2" timeOffset="-194303.29">27901 5500 664 0,'0'0'119'16,"0"0"-15"-16,0 0 35 0,0 0-92 15,0 0-31-15,0 0-16 0,0 0-38 16,-39 34-91-16,30-34-112 0,2 0-82 0</inkml:trace>
  <inkml:trace contextRef="#ctx0" brushRef="#br2" timeOffset="-194143.28">27885 5677 802 0,'0'0'151'0,"0"0"-2"15,0 0-14-15,0 0-71 0,0 0-29 16,-23 38-11-16,16-33-15 0,0 0-5 16,0 0-2-16,2-1-2 0,0 0-51 15,2 2-58-15,1 0-94 0,-2-2-148 32</inkml:trace>
  <inkml:trace contextRef="#ctx0" brushRef="#br2" timeOffset="-193551.3">27559 5899 578 0,'0'0'92'0,"0"0"-16"0,0 0 15 0,0 0-39 0,14-23-16 15,-13 19 19-15,-1 3 16 0,0 1 4 16,0 0-17-16,0 2-36 0,-3 10 0 16,-3 3 22-16,-3 6 9 0,-3 5-3 15,-4 6-7-15,0-1-8 0,2 0-19 16,-2-1-8-16,5-5-4 0,-2 2-2 15,2 0-2-15,3-4 0 0,1-2-13 16,3 0-35-16,3-3-23 0,1-3-62 16,5 0-87-16,1-3-114 0,1-8-306 0</inkml:trace>
  <inkml:trace contextRef="#ctx0" brushRef="#br2" timeOffset="-193136.42">27833 6016 524 0,'0'0'102'15,"0"0"-17"-15,0 0 39 0,0 0-46 16,0 0-27-16,0 0-12 0,0 0-18 16,-37-5 7-16,26 18 24 0,2 2 5 15,0 4-10-15,1 2-3 0,1 0-2 16,3 2-2-16,2 0-7 0,2-1 3 16,5-2-5-16,4-1 7 0,2-4-14 15,4-2-2-15,2-4-5 0,1-4-7 16,2-4-7-16,-1-3 2 0,-1-5-1 15,-1-6-2-15,-4-2 3 0,-4-5 2 16,-3-2-2-16,-4-4-5 0,-2-2-8 16,-3 3-35-16,-4 0 4 0,0 6 12 15,-1 5 1-15,-2 2-18 0,0 4-29 16,1 4-62-16,-4 4-91 0,2 0-57 16,3 0-6-16</inkml:trace>
  <inkml:trace contextRef="#ctx0" brushRef="#br2" timeOffset="-192704.25">28163 6011 561 0,'0'0'114'0,"0"0"-32"0,0 0 55 0,0 0-84 0,3-34-35 0,-8 28-7 0,-1 3-6 16,-2 2 3-16,-2 1-4 0,-2 5 10 16,-1 7 6-16,0 1 19 0,1 6 17 15,2 3-7-15,1-1-5 16,3 3-3-16,3 1-4 15,3-1 5-15,1-1 3 0,4 0 0 0,6-3 9 0,1-2-11 16,3-5-8-16,0 0-11 0,3-8-14 16,-1-5-1-16,2-2-4 0,-4-8-3 15,0-3 4-15,-5-2-3 0,-2-6 9 16,-3-2-6-16,-1-9-6 0,-4-5 0 16,-6 3-7-16,0 7-21 0,-2 7 14 31,0 11 2-31,-3 2-21 0,-2 1-22 15,-4 4-37-15,-7 2-59 0,2 3-135 16,1 2-167-16</inkml:trace>
  <inkml:trace contextRef="#ctx0" brushRef="#br2" timeOffset="-190939.4">26173 6667 879 0,'0'-4'105'0,"5"1"-53"0,4-1-3 0,5-3-48 0,4 2 4 16,6 0 1-16,8 0-6 0,14-2-2 15,9-3 1-15,5 0-12 0,4 2-17 16,0-1 19-16,-5 2 11 16,7-3 0-16,6 2 2 0,6-1-1 0,9-1 11 15,6 0 17-15,6 1-12 0,7-1-3 16,6 0 0-16,9-2-9 0,8 2-1 15,8-2 4-15,7-1-3 0,9 3-5 16,6-1 0-16,7 1 0 0,9-1 11 16,2 3-6-16,4-3 8 0,6 1 15 15,2 4 8-15,3 0 4 0,1 0 1 16,1 2-1-16,-5-2-13 0,2 2-6 16,-2 3-2-16,-6 1-1 0,-1 0-5 15,-7 1-10-15,-11 5 1 0,-9 1-3 31,-13 0-1-31,-12 4-32 0,-13-1-27 16,-11 2-48-16,-10-4-90 0,-31-1-126 16,-16-3-225-16</inkml:trace>
  <inkml:trace contextRef="#ctx0" brushRef="#br2" timeOffset="-190139.36">30321 6813 605 0,'0'0'47'0,"0"0"-16"0,-3-10 53 0,3 3-8 16,3 0-19-16,0-1 15 0,2 0-13 16,3 0-16-16,0-1-11 0,4 0-4 15,-1 1 10-15,3 1 13 0,1 0-4 16,-1 0-9 0,3 2-10-16,2 1 3 0,-1-1-10 0,1 3-9 0,-2-1-5 15,0 2-2-15,-2 1-3 0,-3 2 0 16,-4 4-2-16,-4 3 0 0,-4 2 1 15,-2 6 0-15,-6 1 0 0,-6 3 0 16,-5 3 1-16,0-1-2 0,-3 0 1 31,-1 0 0-31,-2 0 1 0,2-3 1 16,-1 1-2-16,3-3 2 0,1 0 14 16,4-3 1-16,0-1 2 0,6-3 7 15,1 1-3-15,5-4 2 0,2-1 0 16,2-2-1-16,7 0-1 0,5-4 2 15,4 0-6-15,6-1-2 0,4 0-7 16,3-4-6-16,1-1-4 0,5-2 0 16,8-2-2-16,4 1-19 0,-1 1-20 15,-2 3-11-15,-6 0-31 0,-10-1-19 16,-6 0-15-16,5-2-100 0,-11 1-52 16,1 1-87-16</inkml:trace>
  <inkml:trace contextRef="#ctx0" brushRef="#br2" timeOffset="-189755.56">30913 6870 522 0,'0'0'81'0,"0"0"-6"0,0 0 45 0,15-42-48 0,-12 29-35 15,-1 1 22-15,-2 0 1 0,0 0 6 16,-2 1 10-16,-3 4-17 0,-1 0-8 15,-4 4-15-15,-1-1-4 0,0 4-3 16,-2 4-11-16,-4 2-5 0,3 5-1 16,-4 4-1-16,0 4 9 0,3 1-7 15,1 3-3-15,3 0-1 0,5 0 3 16,4-3 7-16,2 0 4 0,2-1 9 16,7-3-8-16,7 1-5 0,2-5 0 15,4-3-7-15,3-3-6 0,0-5-3 16,-3-1-1-16,-1-3 3 0,-2-4 7 15,-3-6-1-15,-5-3-8 0,-4-3 0 16,-2-3-3-16,-3-1-4 0,-2 0-15 16,-7 2-3-16,-2 2-3 0,0 2-16 15,-6 3-14-15,-2 3-10 0,1 2-23 16,-3 3-44-16,2 0-37 0,-1 6-3 16,4 0-52-16,5 2-59 0</inkml:trace>
  <inkml:trace contextRef="#ctx0" brushRef="#br2" timeOffset="-189067.4">31101 6878 62 0,'0'0'580'0,"0"0"-517"0,0-15 20 0,0 6 14 0,4 1-47 0,-1 0-16 16,5-2-1-16,1 0-7 0,-1 2 3 15,2 1 5-15,0-1-3 0,0 1 22 16,0 1 13-16,2 1-15 0,-2 1-18 16,1-1-19-16,0 5-9 0,-2-2-3 15,3 2-1-15,-3 0 0 0,0 1-1 16,-2 2 0-16,-1 2-1 0,-1 4 1 16,-2 3-1-16,-3 1 1 0,0 1 0 15,-8 6 1-15,0 0 2 0,-3 1-3 16,-3-1 4-16,-2-1-2 0,2 3 1 15,-1-3-2-15,2 0 2 0,1-3 3 16,4-2 12-16,-1 0 11 0,3-2 0 16,2-4-2-16,1-1-9 0,2 0-7 15,1-3-3-15,0-1 6 0,3 0 15 16,5 0 6-16,1-2-15 0,4-1-10 16,2 0-5-16,1-1-4 0,2-2 1 15,1 2-2-15,0-3-1 0,-2 1-16 16,2 0-41-16,0 0-34 0,-3 0-8 15,1 0-42-15,4-6-81 0,-2 2-94 16,-5 0-216-16</inkml:trace>
  <inkml:trace contextRef="#ctx0" brushRef="#br2" timeOffset="-188587.4">31544 6788 619 0,'0'0'109'0,"0"0"-61"0,0 0 61 0,0 0-19 15,27-34-46-15,-19 27 4 0,1-1 11 16,-1 1 11-16,0 0-6 0,3 2-17 16,0 1-18-16,2-1-5 0,-1 4-13 15,1-2-2-15,-1 3-5 0,1 0-4 16,-1 2 3-16,-2 3-3 0,-2 5-5 16,-5 5 5-16,-3 5-1 0,-3 1 1 15,-6 5 0-15,-7-2 15 0,-4 2 4 16,-1-3-3-16,-3 4-11 0,-1-5-3 15,1 0 2-15,4-2-3 0,2-4 0 16,4-1 1-16,2-6 1 0,5-4 15 16,4 0 4-16,1-3-3 0,2 0 9 15,2-2 3-15,3 0 3 0,4 0-9 16,4 0-16-16,3 0-7 0,4 0 4 16,2 0-5-16,3 0-1 0,1 0 1 15,8-2-1-15,6 2-2 0,1 0-6 16,-3 0-20-16,-9 0-40 0,-9 0-26 15,2 0-28-15,-4 0-131 0,-3 0-117 0</inkml:trace>
  <inkml:trace contextRef="#ctx0" brushRef="#br2" timeOffset="-186603.43">28615 6829 404 0,'0'0'121'0,"0"0"-48"0,0 0 20 16,5-14-15-16,-4 13-26 0,1-3-3 15,-2 3 8-15,1-2 0 0,-1-1 1 16,3 0 2-16,-3 1-2 0,1-3-7 16,0 3-5-16,0-1 4 0,-1 2-1 15,1 1 1-15,0 1 4 0,-1 0-17 16,0 5-14-16,0 3 12 0,0 2 4 15,0 3-8-15,0 1-3 0,0 2-4 16,-1 0 2-16,1 1-2 0,0 1-3 16,0-1-4-16,0 1-2 0,0-1-4 15,-1-1-4-15,1 0-4 0,-1-1 0 16,1-1-3-16,-1-2 1 0,0 1-1 16,1-2-7-16,-3-2-22 0,3 0-8 15,0-1-18-15,0 3-16 0,3-2-46 16,-1 4-58-16,0-3-157 0,-1 0-168 0</inkml:trace>
  <inkml:trace contextRef="#ctx0" brushRef="#br2" timeOffset="-186027.41">28719 7570 885 0,'0'0'118'0,"0"0"-64"0,0 0 40 0,0 0-66 16,0-1-25-16,-2-1-3 0,1 2-31 15,-3-2-48-15,0 2-58 0,-4 0-52 16,0 2-80-16,2 0-208 0</inkml:trace>
  <inkml:trace contextRef="#ctx0" brushRef="#br2" timeOffset="-185883.65">28738 7830 371 0,'0'0'365'16,"0"0"-271"-16,0 0 8 0,0 0-45 15,-2 34-38-15,0-29-14 0,-1 0-5 16,-1-4-32-16,0 1-62 0,-3-1-73 16,2 2-88-16,2-3-175 0</inkml:trace>
  <inkml:trace contextRef="#ctx0" brushRef="#br2" timeOffset="-185755.54">28779 8057 573 0,'0'0'89'0,"0"0"-37"15,0 0 18-15,0 0-70 0,0 0-12 16,0 0-111-16,0 0-70 0,0 0-168 0</inkml:trace>
  <inkml:trace contextRef="#ctx0" brushRef="#br2" timeOffset="-185627.52">28788 8176 659 0,'0'0'136'16,"0"0"8"-16,0 0-2 0,0 0-64 15,0 0-43-15,0 0-15 0,0 0-15 32,0 0-5-32,0 0-1 0,12 32-75 15,-11-25-51-15,0-1-82 0,-1-2-145 0</inkml:trace>
  <inkml:trace contextRef="#ctx0" brushRef="#br2" timeOffset="-184748.16">28449 8807 287 0,'0'0'90'0,"0"0"-64"0,1-8-9 0,0 3-17 0,1 3-21 0,-1-4-1 0,0 3 22 15,0-1 12-15,0 1 35 0,-1 1 40 16,0-1 6-16,1 3-19 0,-1-1-12 31,0 1-8-31,0 0-21 0,0 0-15 16,0 0-10-16,0 0-4 0,0 0 2 15,0 0 6-15,0 0 15 0,0 0 7 16,2 0 5-16,-2 0 5 0,0 0 5 16,1 0 3-16,0 0 9 0,-1 0-12 15,0 0-9-15,0 0-10 0,0 0-10 16,0 0 0-16,0 0-5 0,0 1-4 15,0 5 5-15,-4 3 15 0,0 4-3 16,-1 5-10-16,-2 3-3 0,-1 2-3 16,-1 3 3-16,2-2-1 0,0 2-7 15,-2-3-3-15,1 2-4 0,3-4 0 16,0-2 0-16,0 0 0 0,4 0-33 16,-1-3-37-16,2-2-27 0,0-2-69 15,9-4-76-15,-1-1-104 0</inkml:trace>
  <inkml:trace contextRef="#ctx0" brushRef="#br2" timeOffset="-184347.58">28824 8912 508 0,'0'0'176'0,"0"0"-100"0,6-36 15 0,-4 21-28 16,-1 1-36-16,0 0 3 0,-1 1 23 16,0 3-15-16,-1-1-7 0,-3 4 3 15,-2 0 1-15,-1 5-8 0,-5 2-12 16,0 7-6-16,-6 3-4 0,-1 4-1 16,-2 5 28-16,0 2-9 0,1 6-8 15,2-2 1-15,5 2-10 0,3-2-5 16,6 2 12-16,2-5 9 0,4 0 7 15,3-4 5-15,5-1 1 0,5-4-11 16,1-3-1-16,3-4-6 0,3-5-13 16,0-1 2-16,-1-2-2 0,-1-8-4 15,-3-3 3-15,-2-1 6 0,-3-6 2 16,-2-1-10-16,-3-1-1 0,-2-1-13 16,-2 4-13-1,-2 1-1-15,-1 3-13 0,-2 2-17 0,-3 5-31 0,0 1-83 16,-1 1-61-16,1 2-43 0,2 1-72 0</inkml:trace>
  <inkml:trace contextRef="#ctx0" brushRef="#br2" timeOffset="-183899.46">29052 8847 524 0,'0'0'117'0,"0"0"-15"15,0 0 7-15,4-37-51 0,-2 26-15 16,0 2 0-16,-2 1 3 0,0 2 10 16,0 1 0-16,0 4-14 0,-4 0-7 15,1-1-5-15,-1 2-13 0,-2 0-14 16,-1 4 4-16,1 4 1 0,-5 5-2 15,2 2 6-15,-1 4-4 0,-1 3 0 16,3 2-1-16,2 1-5 0,1 0 3 16,2 1 5-16,3-2 9 0,0-1 7 15,6-1 1-15,4-1 6 0,1-3-8 16,6-3-5-16,2-3-9 0,-1-7-2 16,2-1-1-16,2-4 4 0,-3-6 3 15,0-3-5-15,-4-3 5 0,-2-2 0 16,-1-4-1-16,-4-5-6 0,-2-2-7 15,-5-9 0-15,-1-6-1 0,-1 5-1 16,-5 7-7-16,1 9-1 0,-3 9-3 16,1 1-7-16,-4-2-16 0,0 4-8 15,0 2-21-15,0 3-8 0,0 1-37 16,-3 1-83-16,3 1-39 0,1 3-73 0</inkml:trace>
  <inkml:trace contextRef="#ctx0" brushRef="#br2" timeOffset="-182955.64">27263 9633 712 0,'-2'0'164'0,"-1"-1"-51"0,3 0 9 0,-1-1-74 0,1 2-16 16,2-4-18-16,4 3-4 0,4-1-3 15,1-2-6-15,3 1 0 0,4 0 2 16,2 1-3-16,1-3 1 0,7 3 4 16,4-4 16-16,9 1 8 0,11 0-3 15,17-4-7-15,9 0 0 0,1 2-12 16,0 0-3-16,0-2 0 0,6 1-1 16,9-1-3-16,6-1 0 0,3 1 4 15,7-3-4-15,6 3 1 0,2-1-1 16,8 2 1-16,6-2 13 0,2-1-5 15,7 3 6-15,6-1 3 0,5-2-2 16,8 4 0-16,3-1-3 0,3 1-2 16,5 1-5-16,2 2-1 0,2 0-3 15,3-3-2-15,0 3 4 0,-2 1-4 16,-2-1 0-16,-8 2-1 0,-2 0 1 16,-4 2-4-16,-6-1-13 0,-5 1 2 15,-10 0-10-15,-8 2-7 0,-12 3-23 31,-7-1-30-31,-11 3-82 0,-28-1-56 16,-22-4-148-16</inkml:trace>
  <inkml:trace contextRef="#ctx0" brushRef="#br2" timeOffset="-182123.52">30493 9946 554 0,'0'0'146'0,"0"-1"-94"0,2-4 36 0,-1 0-11 0,1-4-14 0,1 1 6 0,3-3-8 16,-1 1-5-16,1 0-7 0,3-1 5 15,3 0-1-15,-1 2-2 0,2 0-9 16,4-2-6-16,-2 1-16 0,5 2-12 16,-5 0-5-16,0 3 2 0,-2 0-2 15,-3 4-1-15,-3 1 0 0,-2 1-2 16,-2 4 0-16,-3 3-3 0,0 4 3 15,-5 3 3-15,-3 2 2 0,-4 1 1 16,-1 3-2-16,-2 0 1 0,-2 1 0 31,-2-1-2-31,0 0 0 0,-1-2-3 16,2-1 3-16,-2 0-3 0,1-1 1 16,3-3 0-16,2 2 1 0,3-3 9 15,4-2 1-15,3-3 9 0,3 1 1 16,1-4-5-16,5 1 1 0,3-4 1 15,4 1 1-15,3-1 4 0,1-2-5 16,5 0-5-16,1-3-7 0,-2-1-4 16,4-2-3-16,1 0 0 0,-1-3-2 15,1 2-22-15,-1-1-9 0,1-1-12 16,-1 1-26-16,-2-1-17 0,-1-1-36 16,-1 2-81-16,4-4-36 0,-5 4-47 15,-4-2-134-15</inkml:trace>
  <inkml:trace contextRef="#ctx0" brushRef="#br2" timeOffset="-181723.9">31037 9883 351 0,'0'0'338'0,"0"0"-262"0,0 0 8 0,0 0 3 0,0 0-48 15,17-36-15-15,-15 29 0 0,0-1 16 16,0 1-3-16,-2-1-6 0,0 1 1 15,0 1-1-15,-6 0-5 0,1 1-6 16,-3 2-5-16,-3-1-5 0,0 4-4 16,-3 3-5-16,-3 3 4 0,-1 4-5 15,-2-1 0-15,-1 6 1 0,2 3 2 16,2 0-1-16,2 3-1 0,5 0 1 16,3 0-1-16,4 0 1 0,3 0 9 15,5-1 21-15,3-2 4 0,6-1-8 16,2-2 1-16,3-4 6 0,4-2-6 15,2-4-12-15,0-3-7 0,0-2 5 16,0 0-9-16,-5-7 5 0,-2-2 3 16,-2-3-1-16,-7-4-7 0,-2-4 0 15,-4-3-6-15,-3-4-6 0,-3 0-21 16,-5 4-3-16,-2 2 3 0,-6 4-1 16,-1 7-15-16,-5 4-28 0,-2 2-29 15,2 3-56-15,-2 3-9 0,5 1-62 16,5 2-29-16</inkml:trace>
  <inkml:trace contextRef="#ctx0" brushRef="#br2" timeOffset="-180843.39">31378 9893 19 0,'0'-5'352'0,"0"-1"-292"0,0 0 8 0,0 0 10 0,0 1-34 16,0 0 9-16,0-1 3 0,-2 0 20 16,1 0 3-16,1-1-9 0,0 0-2 15,0 2 5-15,3-1-3 0,2-1-13 16,0 1-21-16,3-1-2 0,4 0-11 15,1 3-8-15,4-1 1 0,1 2 5 16,0 1-5-16,1 1 2 0,-3 1-5 16,0 0-1-16,-3 4 0 0,-5 1-4 15,-1 3-5-15,-5 2-3 0,-2 2 0 16,-8 5 0-16,-1 1 0 0,-4 3 5 16,-4 1-3-16,0-1-1 0,-1 3 1 15,-1-3-1-15,0 2 0 0,2-3 0 31,2-3 0-31,1 0 0 0,3-3 4 16,3-3 11-16,0-3 5 0,5-1 2 16,2-3 0-16,1-1-2 0,3-2 6 15,4-1 2-15,3 0-11 0,1-1-9 16,5-2-6-16,0 0 0 0,3 0-2 16,1-1-1-16,-1 2-1 0,3-1-12 15,0 1-27-15,-3 0-29 0,5-1-5 16,-4 1-11-16,0 0-62 0,8-4-73 15,-6 2-54-15,-4 0-123 0</inkml:trace>
  <inkml:trace contextRef="#ctx0" brushRef="#br2" timeOffset="-180299.55">31882 9876 846 0,'0'0'109'0,"0"0"9"0,0 0 6 0,0 0-60 0,47-22-12 0,-32 17-15 16,5 2-14-16,-2-1 0 0,-1 1 0 15,-4 3 0-15,1-2-3 0,-5 2-2 16,-1 0-6-16,0 2-6 0,-3 1-6 16,-4 4 0-16,-1 0-6 0,-3 0 6 15,-5 4-3-15,-4-1-5 0,-1 3-17 16,-4-2 6-16,-1 2 8 0,1 1 11 16,-2-4 1-16,5-1 1 0,4-1-2 15,-1-1 1-15,7 0-1 0,0 0 0 16,3-1 0-16,2-1 0 0,6-2 1 15,5 1 1-15,3 0 2 0,3 1 1 16,3-1 2-16,3 0 1 0,-2 3 3 16,3-1 3-16,-4 0 4 0,1 3-4 15,-3 0 1-15,-5 0 0 0,0 3 6 16,-4-1 1-16,-4 2-2 0,-4-2 0 16,-2 1-5-16,-7-2-8 0,-4 0 8 15,-6-2-6-15,-3-1 0 0,-3 1-7 16,-5-3 2-16,-7 0-4 0,-11-3 0 15,-11-2-19-15,-3 0-14 0,2-5-14 16,1 3-30-16,3-3-14 0,-3 1-84 31,14 0-151-31,6 1-220 0</inkml:trace>
  <inkml:trace contextRef="#ctx0" brushRef="#br2" timeOffset="-179275.6">29817 9567 247 0,'-1'-4'224'0,"1"2"-163"0,-1-3 17 0,1 2-6 0,0-2-29 0,0 1 0 32,0 0 20-32,4 2-10 0,-1-3-11 15,3 1 0-15,0 1-2 0,-1-1 8 16,2 1 13-16,-1 2 10 0,-1-2-14 15,-1 1-10-15,1-1-7 0,-2 1-5 16,-2 0-2-16,1 2-6 0,0-1-1 16,-2 1-6-16,0 0-4 0,0 1-13 15,0 3-2-15,0 3 3 0,0 1-1 16,0 5 1-16,0 1 2 0,0 3 2 16,0 4 2-16,1 2 7 0,3 4-3 15,-3 4 1-15,3 5-5 0,-1 8-1 16,1 11-6-16,-1 2 1 0,-1 1 1 15,-2-4-5-15,0-1 2 0,-2-2 1 16,-1 2-2-16,-1 1-1 0,1 3 1 16,1 2 0-16,0 7 3 0,-1 1 7 15,1 3 4-15,-2 4-3 0,0 2 5 16,1 0 2-16,-2 3 0 0,0 3-2 16,-3 1-9-16,-1 2-1 0,-3 1-1 15,-1 1-1-15,-1-1-1 0,-5-2 1 16,-1-1-4-16,-1 0 0 0,-3-2-1 15,0 1 0-15,-2-4 3 0,2-2-3 16,2-5 0-16,-3-4-2 0,3-2-8 16,4-3-12-16,-1-4-12 0,5-3-11 15,0-4-19-15,6-4-33 0,3-4-40 16,2-5-92-16,3-13-108 0,0-8-166 0</inkml:trace>
  <inkml:trace contextRef="#ctx0" brushRef="#br2" timeOffset="-178395.48">28981 9655 389 0,'2'-3'115'0,"-2"0"-46"0,1-1 20 0,1 2-25 15,0-1-10-15,-1 1 6 0,1 1 5 16,1-2-3-16,-1 1-7 0,2 2 0 15,-2-3-4-15,1 3 1 0,0-4-3 16,-3 4-7-16,2-1 6 0,-2-1-3 16,0 2-3-16,0 0-2 0,0 0-14 15,0 0-11-15,0 7-1 0,-2 1 18 16,-1 5 12-16,0 3-18 0,-1 4-6 16,0 2 8-16,1 2 1 0,0 2 0 15,1 1 3-15,0-1-11 0,1-2 4 16,1-2-8-16,-2-3-5 0,2 0-1 15,0-3-4-15,0-3-7 0,0 0 3 16,0-3-2-16,0-1-2 0,2-2-19 16,-2-1-22-16,0 0-11 0,1 0-29 15,1 0-41-15,1 1-62 0,-1 1-155 16,1-2-181-16</inkml:trace>
  <inkml:trace contextRef="#ctx0" brushRef="#br2" timeOffset="-178187.55">29041 10521 947 0,'0'0'419'0,"0"0"-419"0,0 0-16 0,0 0-38 0,0 0-110 16,2 28-109-16,-1-27-61 0</inkml:trace>
  <inkml:trace contextRef="#ctx0" brushRef="#br2" timeOffset="-178027.9">29091 10816 733 0,'0'0'72'0,"0"0"-40"15,0 0 17-15,0 0-49 0,-42 4-98 16,31-4-113-16,1 0-128 0</inkml:trace>
  <inkml:trace contextRef="#ctx0" brushRef="#br2" timeOffset="-177771.78">28994 11235 928 0,'0'0'154'0,"0"0"-30"0,0 0 2 16,0 0-92-16,0 0-27 0,-33 22-7 15,25-21-44-15,0-1-69 0,-6 3-72 16,4-2-88-16,-1 3-159 0</inkml:trace>
  <inkml:trace contextRef="#ctx0" brushRef="#br2" timeOffset="-177323.88">28493 11643 746 0,'0'0'82'0,"0"0"-27"16,0 0 43-16,0 0-25 0,0 0-13 15,0 0-11-15,29-21-8 0,-29 31-11 16,-4 6 17-16,-7 11 16 0,-8 12-11 16,-6 14-3-16,-2 4-15 0,2-3-15 15,3-6-10-15,5-8-8 0,4-2-1 16,2-3 0-16,3-8-17 0,5-3-45 15,1-7-22-15,2 5-76 0,1-4-79 16,2-1-113-16</inkml:trace>
  <inkml:trace contextRef="#ctx0" brushRef="#br2" timeOffset="-176923.6">28895 11836 786 0,'0'0'74'16,"0"0"0"-16,0 0 25 0,3-40-67 15,-7 30-24-15,-2 3 2 0,-4 2 3 16,-2 3-11-16,-3 3-1 0,-4 8 7 15,-1 3 15-15,-1 8 7 0,-1 2 15 16,1 3 1-16,3 3-14 0,2-1-15 16,7 1-4-16,4-1-3 0,5-2 3 15,0-2 0-15,8-2 7 0,4-5-4 16,2-3 6-16,4-2 10 0,0-7 7 16,2-4-19-16,-1-2-12 0,2-8 6 15,-1-3-2-15,-4-5-3 0,-2-3-8 16,-1-3 4-16,-2-11-5 0,-5-7-27 31,2 3-35-31,-6 8-20 0,-2 6-11 16,0 10-16-16,-8-4-52 0,1 3-166 15,-2 3-247-15</inkml:trace>
  <inkml:trace contextRef="#ctx0" brushRef="#br2" timeOffset="-176523.6">29188 11882 663 0,'0'0'83'0,"0"0"14"16,8-38 36-16,-5 22-63 0,1-2-6 15,-1 4-15-15,0-3 0 0,-3 3-2 16,1-1-5-16,-1 3-9 0,0 0-14 15,-1 5-10-15,-3 0 4 0,-2 5-11 16,-3 2-2-16,-2 2 2 0,-4 5-2 16,-3 7 0-16,0 6 0 0,-1 2 0 15,3 5 1-15,0 3-1 0,5-1 2 16,5 1-1-16,1-2 7 0,5-3 12 16,5-1 16-16,3-3 7 0,5-4 0 15,5-4-3-15,3-4-8 0,0-7-10 16,2-4-10-16,1-7-7 0,-3-5 4 15,-2-4 2-15,-2-4 0 0,-6 0-1 16,-3-6-2-16,-3-9-7 0,-5-3 0 16,-2 3-2-16,-2 6-11 0,-3 12-15 15,-1 7-5-15,-5 1-40 0,1 0-46 16,-10 3-67-16,4 1-165 0,0 2-251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B2F69-A62F-C606-F550-6CA69AA085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134F1A-A292-D54E-08A4-4180FE0E4D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B2DDFF-5312-AEE5-83C5-7D9BB5BDB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94FE1-529F-8292-EE20-C424FC8FF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34513-187A-0533-DF9A-55DA5911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51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8DCA0-359C-E54D-96A7-ABD6755E5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8560D-C222-FDB8-FDA6-50A63DFEE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97E58-62EE-A4A9-3665-0B850C181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C979F-B53A-0D6E-E831-BB3E30026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F3373-41E1-9A62-1114-3B0629B5F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64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A8A51-A040-8DD3-000B-32874FDFA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1DADD-ECAA-28E7-DFC2-337B7CEA9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F2B37-9415-B346-C86A-3F3A6936E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2ABF1-47D8-BA66-9AD4-608EA48D2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2B697-1551-30F7-086C-CAEBDE004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836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245E1-B44C-2CDD-8A5D-11D24ED39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8D746-E4DB-296D-BF6A-9D6BA48FCB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A588E-D01D-3A1A-AB8B-4BE074A48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F8489C-250D-07ED-B8F4-F5AFC81DF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AB2255-AF02-4593-9B2A-FF2CA6073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0349C-9BDB-1D8C-113A-1FBE05594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5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3AE7F-7B8E-5DDE-A9C2-5059F16BE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B8FFE-E2D3-74B1-43E9-6897160D3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4CFE5-52E1-8164-CE8F-06CB4ED88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4DCB4F-FFD0-7731-99DD-8C24FDD72B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A119C1-5487-E612-9363-53016F1D1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103A21-77DF-3142-8A2E-F451F0175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E7AA10-7FB7-91F5-1CED-563261A4D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AF954D-641C-796B-9403-6AE666914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5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69C96-3DCE-13A0-0AD2-A13E6CEA7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A35BB1-A190-0AA2-83E9-8A609F75C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E05DA-C79D-8C6E-EE5B-2745E6A2D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C7478-D9DF-210D-293D-186AA8BB9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88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5083B0-02A6-F38A-97BF-2DB3CB3EA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4925A-C1E6-E555-69BC-51FE4617C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B3AED-56FF-8455-2734-33388E287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18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ACD43-2E97-0D81-3D57-131E4F5DA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E2B31-7EA1-15C1-5E80-6B3126BA7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BB9BD-1182-791C-F7AB-5AC1D28186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061A5-6F35-C174-E0EF-42FA6BCA9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420C1-B0F5-9F76-472F-AC0542F5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64FDF-D646-09AD-6E57-FA931C8E7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79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BC301-CC97-A45C-7F59-B7B4B6880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6D13ED-1319-61B0-F63B-4541EDFAEC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2D907-75CF-6F74-0070-C8A539526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ECE7AB-1E9F-DB8A-A7AB-566055243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E3065-A5D6-A1CA-23DE-BD83AC9B8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C3A72-3982-505C-2633-6393BF600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6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AEF66-FD42-8550-74C4-1178E3230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E3F95-1A21-15F6-8C92-377397904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BA85C-7D6A-C667-28F0-6FC28E8E8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77809-F557-D5BC-99B4-1253C5F2F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8F1D4-BF66-02C9-0C60-F653080F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033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82AAAF-2680-9B03-C3C0-B5CEEB8C5B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F725E-B42A-0418-DE0E-C2D6302B8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6C75E-0A51-2F8C-7A73-B9D10C16A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DBEA6-FD20-E4FE-725A-65D159B63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15154-2127-E35A-93D4-9DDF361D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37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23F1F4-1A6B-BDAA-E2AD-19E46AA84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5984B-5BBF-BD2F-D2FB-5C8A8AF31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B232A-BD74-D226-2623-E0859DDD9B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9B24B4-8BC5-4A0A-B18D-05140245F088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A36D2-2E48-B07F-DDDC-674ED9F27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4A0FC-5FE4-085E-D470-E1A700624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F1FD6-2762-4B67-8B9D-9CECE157C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13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customXml" Target="../ink/ink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AB0F087-C09C-F57C-2CCD-117E697631A0}"/>
                  </a:ext>
                </a:extLst>
              </p14:cNvPr>
              <p14:cNvContentPartPr/>
              <p14:nvPr/>
            </p14:nvContentPartPr>
            <p14:xfrm>
              <a:off x="1289520" y="930600"/>
              <a:ext cx="9025200" cy="4508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AB0F087-C09C-F57C-2CCD-117E697631A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80160" y="921240"/>
                <a:ext cx="9043920" cy="452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7046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60E99-1DF1-3F14-1C8A-7C0B60EBC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7115ADF-4758-4C3B-120E-0E061A75DA05}"/>
                  </a:ext>
                </a:extLst>
              </p14:cNvPr>
              <p14:cNvContentPartPr/>
              <p14:nvPr/>
            </p14:nvContentPartPr>
            <p14:xfrm>
              <a:off x="898200" y="880560"/>
              <a:ext cx="9849600" cy="4862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7115ADF-4758-4C3B-120E-0E061A75DA0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8840" y="871200"/>
                <a:ext cx="9868320" cy="488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429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5DAB8-BA45-922A-CBF2-281EFC7D8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461C826-F456-3412-04E7-802AB57F3F49}"/>
                  </a:ext>
                </a:extLst>
              </p14:cNvPr>
              <p14:cNvContentPartPr/>
              <p14:nvPr/>
            </p14:nvContentPartPr>
            <p14:xfrm>
              <a:off x="295560" y="806760"/>
              <a:ext cx="11234160" cy="5868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461C826-F456-3412-04E7-802AB57F3F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6200" y="797400"/>
                <a:ext cx="11252880" cy="588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8726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06ACF-C84E-E9EE-FA0A-291698D3E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AE9F92E-9F2F-3F2F-B92C-4DF9F833D481}"/>
                  </a:ext>
                </a:extLst>
              </p14:cNvPr>
              <p14:cNvContentPartPr/>
              <p14:nvPr/>
            </p14:nvContentPartPr>
            <p14:xfrm>
              <a:off x="1227240" y="603720"/>
              <a:ext cx="8368560" cy="1598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AE9F92E-9F2F-3F2F-B92C-4DF9F833D48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7880" y="594360"/>
                <a:ext cx="8387280" cy="161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B04E7E4-524B-07DA-7BE5-20F3DA9FBD3A}"/>
                  </a:ext>
                </a:extLst>
              </p14:cNvPr>
              <p14:cNvContentPartPr/>
              <p14:nvPr/>
            </p14:nvContentPartPr>
            <p14:xfrm>
              <a:off x="313200" y="911520"/>
              <a:ext cx="11454480" cy="57369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B04E7E4-524B-07DA-7BE5-20F3DA9FBD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3840" y="902160"/>
                <a:ext cx="11473200" cy="575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1585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Jayjit Roy</dc:creator>
  <cp:lastModifiedBy>Jayjit Roy</cp:lastModifiedBy>
  <cp:revision>1</cp:revision>
  <dcterms:created xsi:type="dcterms:W3CDTF">2026-08-19T18:06:25Z</dcterms:created>
  <dcterms:modified xsi:type="dcterms:W3CDTF">2026-08-19T19:16:50Z</dcterms:modified>
</cp:coreProperties>
</file>