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57" r:id="rId3"/>
    <p:sldId id="258" r:id="rId4"/>
    <p:sldId id="259" r:id="rId5"/>
    <p:sldId id="260" r:id="rId6"/>
    <p:sldId id="261" r:id="rId7"/>
    <p:sldId id="262" r:id="rId8"/>
    <p:sldId id="264"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3E6BE6-2987-4177-BEA4-BA9004B31E30}" v="6" dt="2024-12-06T17:48:28.1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63" d="100"/>
          <a:sy n="63" d="100"/>
        </p:scale>
        <p:origin x="80"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Vetter" userId="0329f2926bc43321" providerId="LiveId" clId="{DB3E6BE6-2987-4177-BEA4-BA9004B31E30}"/>
    <pc:docChg chg="custSel modSld">
      <pc:chgData name="Kyle Vetter" userId="0329f2926bc43321" providerId="LiveId" clId="{DB3E6BE6-2987-4177-BEA4-BA9004B31E30}" dt="2024-12-06T17:50:07.184" v="342" actId="26606"/>
      <pc:docMkLst>
        <pc:docMk/>
      </pc:docMkLst>
      <pc:sldChg chg="modSp mod">
        <pc:chgData name="Kyle Vetter" userId="0329f2926bc43321" providerId="LiveId" clId="{DB3E6BE6-2987-4177-BEA4-BA9004B31E30}" dt="2024-12-06T17:46:32.689" v="301" actId="20577"/>
        <pc:sldMkLst>
          <pc:docMk/>
          <pc:sldMk cId="4150554433" sldId="258"/>
        </pc:sldMkLst>
        <pc:spChg chg="mod">
          <ac:chgData name="Kyle Vetter" userId="0329f2926bc43321" providerId="LiveId" clId="{DB3E6BE6-2987-4177-BEA4-BA9004B31E30}" dt="2024-12-06T17:46:32.689" v="301" actId="20577"/>
          <ac:spMkLst>
            <pc:docMk/>
            <pc:sldMk cId="4150554433" sldId="258"/>
            <ac:spMk id="3" creationId="{61071F9B-A908-A282-0FB2-6F994A3653A5}"/>
          </ac:spMkLst>
        </pc:spChg>
      </pc:sldChg>
      <pc:sldChg chg="modSp mod">
        <pc:chgData name="Kyle Vetter" userId="0329f2926bc43321" providerId="LiveId" clId="{DB3E6BE6-2987-4177-BEA4-BA9004B31E30}" dt="2024-12-06T17:48:28.089" v="334" actId="15"/>
        <pc:sldMkLst>
          <pc:docMk/>
          <pc:sldMk cId="2486187129" sldId="259"/>
        </pc:sldMkLst>
        <pc:spChg chg="mod">
          <ac:chgData name="Kyle Vetter" userId="0329f2926bc43321" providerId="LiveId" clId="{DB3E6BE6-2987-4177-BEA4-BA9004B31E30}" dt="2024-12-06T17:48:28.089" v="334" actId="15"/>
          <ac:spMkLst>
            <pc:docMk/>
            <pc:sldMk cId="2486187129" sldId="259"/>
            <ac:spMk id="3" creationId="{3DABBB7C-64DF-36AF-6AAE-C38986FA20FA}"/>
          </ac:spMkLst>
        </pc:spChg>
      </pc:sldChg>
      <pc:sldChg chg="addSp delSp modSp mod setBg">
        <pc:chgData name="Kyle Vetter" userId="0329f2926bc43321" providerId="LiveId" clId="{DB3E6BE6-2987-4177-BEA4-BA9004B31E30}" dt="2024-12-06T17:49:21.505" v="338" actId="208"/>
        <pc:sldMkLst>
          <pc:docMk/>
          <pc:sldMk cId="58704600" sldId="262"/>
        </pc:sldMkLst>
        <pc:spChg chg="add mod">
          <ac:chgData name="Kyle Vetter" userId="0329f2926bc43321" providerId="LiveId" clId="{DB3E6BE6-2987-4177-BEA4-BA9004B31E30}" dt="2024-12-06T17:49:21.505" v="338" actId="208"/>
          <ac:spMkLst>
            <pc:docMk/>
            <pc:sldMk cId="58704600" sldId="262"/>
            <ac:spMk id="2" creationId="{487D4C94-1895-C4BF-F401-55B22254DEF4}"/>
          </ac:spMkLst>
        </pc:spChg>
        <pc:spChg chg="add mod">
          <ac:chgData name="Kyle Vetter" userId="0329f2926bc43321" providerId="LiveId" clId="{DB3E6BE6-2987-4177-BEA4-BA9004B31E30}" dt="2024-12-05T00:24:49.443" v="38" actId="313"/>
          <ac:spMkLst>
            <pc:docMk/>
            <pc:sldMk cId="58704600" sldId="262"/>
            <ac:spMk id="4" creationId="{59EC6508-B7B6-CE8A-CBA3-57B22A59E7F3}"/>
          </ac:spMkLst>
        </pc:spChg>
        <pc:spChg chg="del mod">
          <ac:chgData name="Kyle Vetter" userId="0329f2926bc43321" providerId="LiveId" clId="{DB3E6BE6-2987-4177-BEA4-BA9004B31E30}" dt="2024-12-05T00:24:13.127" v="13" actId="478"/>
          <ac:spMkLst>
            <pc:docMk/>
            <pc:sldMk cId="58704600" sldId="262"/>
            <ac:spMk id="6" creationId="{E5DB4ED2-6590-D440-89DC-039B79CA3FCC}"/>
          </ac:spMkLst>
        </pc:spChg>
        <pc:spChg chg="add">
          <ac:chgData name="Kyle Vetter" userId="0329f2926bc43321" providerId="LiveId" clId="{DB3E6BE6-2987-4177-BEA4-BA9004B31E30}" dt="2024-12-02T20:10:18.887" v="3" actId="26606"/>
          <ac:spMkLst>
            <pc:docMk/>
            <pc:sldMk cId="58704600" sldId="262"/>
            <ac:spMk id="11" creationId="{35C3D674-3D59-4E93-80CA-0C0A9095E816}"/>
          </ac:spMkLst>
        </pc:spChg>
        <pc:spChg chg="add">
          <ac:chgData name="Kyle Vetter" userId="0329f2926bc43321" providerId="LiveId" clId="{DB3E6BE6-2987-4177-BEA4-BA9004B31E30}" dt="2024-12-02T20:10:18.887" v="3" actId="26606"/>
          <ac:spMkLst>
            <pc:docMk/>
            <pc:sldMk cId="58704600" sldId="262"/>
            <ac:spMk id="15" creationId="{EF2A81E1-BCBE-426B-8C09-33274E69409D}"/>
          </ac:spMkLst>
        </pc:spChg>
        <pc:picChg chg="add mod">
          <ac:chgData name="Kyle Vetter" userId="0329f2926bc43321" providerId="LiveId" clId="{DB3E6BE6-2987-4177-BEA4-BA9004B31E30}" dt="2024-12-02T20:11:14.476" v="10" actId="1076"/>
          <ac:picMkLst>
            <pc:docMk/>
            <pc:sldMk cId="58704600" sldId="262"/>
            <ac:picMk id="3" creationId="{6DD5836C-A036-9896-5095-03F49B81E6B5}"/>
          </ac:picMkLst>
        </pc:picChg>
        <pc:picChg chg="del">
          <ac:chgData name="Kyle Vetter" userId="0329f2926bc43321" providerId="LiveId" clId="{DB3E6BE6-2987-4177-BEA4-BA9004B31E30}" dt="2024-12-02T20:10:02.145" v="0" actId="478"/>
          <ac:picMkLst>
            <pc:docMk/>
            <pc:sldMk cId="58704600" sldId="262"/>
            <ac:picMk id="5" creationId="{AAA88B5B-A6B9-1068-81EE-355E5EBA0724}"/>
          </ac:picMkLst>
        </pc:picChg>
        <pc:picChg chg="add">
          <ac:chgData name="Kyle Vetter" userId="0329f2926bc43321" providerId="LiveId" clId="{DB3E6BE6-2987-4177-BEA4-BA9004B31E30}" dt="2024-12-02T20:10:18.887" v="3" actId="26606"/>
          <ac:picMkLst>
            <pc:docMk/>
            <pc:sldMk cId="58704600" sldId="262"/>
            <ac:picMk id="17" creationId="{39D1DDD4-5BB3-45BA-B9B3-06B62299AD79}"/>
          </ac:picMkLst>
        </pc:picChg>
        <pc:cxnChg chg="add">
          <ac:chgData name="Kyle Vetter" userId="0329f2926bc43321" providerId="LiveId" clId="{DB3E6BE6-2987-4177-BEA4-BA9004B31E30}" dt="2024-12-02T20:10:18.887" v="3" actId="26606"/>
          <ac:cxnSpMkLst>
            <pc:docMk/>
            <pc:sldMk cId="58704600" sldId="262"/>
            <ac:cxnSpMk id="13" creationId="{C884B8F8-FDC9-498B-9960-5D7260AFCB03}"/>
          </ac:cxnSpMkLst>
        </pc:cxnChg>
        <pc:cxnChg chg="add">
          <ac:chgData name="Kyle Vetter" userId="0329f2926bc43321" providerId="LiveId" clId="{DB3E6BE6-2987-4177-BEA4-BA9004B31E30}" dt="2024-12-02T20:10:18.887" v="3" actId="26606"/>
          <ac:cxnSpMkLst>
            <pc:docMk/>
            <pc:sldMk cId="58704600" sldId="262"/>
            <ac:cxnSpMk id="19" creationId="{A24DAE64-2302-42EA-8239-F2F0775CA5AD}"/>
          </ac:cxnSpMkLst>
        </pc:cxnChg>
      </pc:sldChg>
      <pc:sldChg chg="addSp modSp mod setBg">
        <pc:chgData name="Kyle Vetter" userId="0329f2926bc43321" providerId="LiveId" clId="{DB3E6BE6-2987-4177-BEA4-BA9004B31E30}" dt="2024-12-06T17:49:40.433" v="341" actId="208"/>
        <pc:sldMkLst>
          <pc:docMk/>
          <pc:sldMk cId="4039922582" sldId="264"/>
        </pc:sldMkLst>
        <pc:spChg chg="add mod">
          <ac:chgData name="Kyle Vetter" userId="0329f2926bc43321" providerId="LiveId" clId="{DB3E6BE6-2987-4177-BEA4-BA9004B31E30}" dt="2024-12-06T17:49:40.433" v="341" actId="208"/>
          <ac:spMkLst>
            <pc:docMk/>
            <pc:sldMk cId="4039922582" sldId="264"/>
            <ac:spMk id="2" creationId="{62FA8F72-DB1F-0078-D387-2B468585DAB9}"/>
          </ac:spMkLst>
        </pc:spChg>
        <pc:spChg chg="mod">
          <ac:chgData name="Kyle Vetter" userId="0329f2926bc43321" providerId="LiveId" clId="{DB3E6BE6-2987-4177-BEA4-BA9004B31E30}" dt="2024-12-05T00:25:12.172" v="54" actId="255"/>
          <ac:spMkLst>
            <pc:docMk/>
            <pc:sldMk cId="4039922582" sldId="264"/>
            <ac:spMk id="6" creationId="{E5DB4ED2-6590-D440-89DC-039B79CA3FCC}"/>
          </ac:spMkLst>
        </pc:spChg>
        <pc:spChg chg="add">
          <ac:chgData name="Kyle Vetter" userId="0329f2926bc43321" providerId="LiveId" clId="{DB3E6BE6-2987-4177-BEA4-BA9004B31E30}" dt="2024-12-02T20:10:35.943" v="5" actId="26606"/>
          <ac:spMkLst>
            <pc:docMk/>
            <pc:sldMk cId="4039922582" sldId="264"/>
            <ac:spMk id="11" creationId="{0CABCAE3-64FC-4149-819F-2C1812824154}"/>
          </ac:spMkLst>
        </pc:spChg>
        <pc:spChg chg="add">
          <ac:chgData name="Kyle Vetter" userId="0329f2926bc43321" providerId="LiveId" clId="{DB3E6BE6-2987-4177-BEA4-BA9004B31E30}" dt="2024-12-02T20:10:35.943" v="5" actId="26606"/>
          <ac:spMkLst>
            <pc:docMk/>
            <pc:sldMk cId="4039922582" sldId="264"/>
            <ac:spMk id="19" creationId="{D0712110-0BC1-4B31-B3BB-63B44222E87F}"/>
          </ac:spMkLst>
        </pc:spChg>
        <pc:spChg chg="add">
          <ac:chgData name="Kyle Vetter" userId="0329f2926bc43321" providerId="LiveId" clId="{DB3E6BE6-2987-4177-BEA4-BA9004B31E30}" dt="2024-12-02T20:10:35.943" v="5" actId="26606"/>
          <ac:spMkLst>
            <pc:docMk/>
            <pc:sldMk cId="4039922582" sldId="264"/>
            <ac:spMk id="21" creationId="{4466B5F3-C053-4580-B04A-1EF949888280}"/>
          </ac:spMkLst>
        </pc:spChg>
        <pc:picChg chg="mod">
          <ac:chgData name="Kyle Vetter" userId="0329f2926bc43321" providerId="LiveId" clId="{DB3E6BE6-2987-4177-BEA4-BA9004B31E30}" dt="2024-12-02T20:11:07.721" v="9" actId="14100"/>
          <ac:picMkLst>
            <pc:docMk/>
            <pc:sldMk cId="4039922582" sldId="264"/>
            <ac:picMk id="3" creationId="{31E5CEDC-C9DE-1AF7-45DB-7EB7271E2AC2}"/>
          </ac:picMkLst>
        </pc:picChg>
        <pc:picChg chg="add">
          <ac:chgData name="Kyle Vetter" userId="0329f2926bc43321" providerId="LiveId" clId="{DB3E6BE6-2987-4177-BEA4-BA9004B31E30}" dt="2024-12-02T20:10:35.943" v="5" actId="26606"/>
          <ac:picMkLst>
            <pc:docMk/>
            <pc:sldMk cId="4039922582" sldId="264"/>
            <ac:picMk id="13" creationId="{012FDCFE-9AD2-4D8A-8CBF-B3AA37EBF6DD}"/>
          </ac:picMkLst>
        </pc:picChg>
        <pc:picChg chg="add">
          <ac:chgData name="Kyle Vetter" userId="0329f2926bc43321" providerId="LiveId" clId="{DB3E6BE6-2987-4177-BEA4-BA9004B31E30}" dt="2024-12-02T20:10:35.943" v="5" actId="26606"/>
          <ac:picMkLst>
            <pc:docMk/>
            <pc:sldMk cId="4039922582" sldId="264"/>
            <ac:picMk id="25" creationId="{25CED634-E2D0-4AB7-96DD-816C9B52C5CF}"/>
          </ac:picMkLst>
        </pc:picChg>
        <pc:cxnChg chg="add">
          <ac:chgData name="Kyle Vetter" userId="0329f2926bc43321" providerId="LiveId" clId="{DB3E6BE6-2987-4177-BEA4-BA9004B31E30}" dt="2024-12-02T20:10:35.943" v="5" actId="26606"/>
          <ac:cxnSpMkLst>
            <pc:docMk/>
            <pc:sldMk cId="4039922582" sldId="264"/>
            <ac:cxnSpMk id="15" creationId="{FBD463FC-4CA8-4FF4-85A3-AF9F4B98D210}"/>
          </ac:cxnSpMkLst>
        </pc:cxnChg>
        <pc:cxnChg chg="add">
          <ac:chgData name="Kyle Vetter" userId="0329f2926bc43321" providerId="LiveId" clId="{DB3E6BE6-2987-4177-BEA4-BA9004B31E30}" dt="2024-12-02T20:10:35.943" v="5" actId="26606"/>
          <ac:cxnSpMkLst>
            <pc:docMk/>
            <pc:sldMk cId="4039922582" sldId="264"/>
            <ac:cxnSpMk id="17" creationId="{BECF35C3-8B44-4F4B-BD25-4C01823DB22A}"/>
          </ac:cxnSpMkLst>
        </pc:cxnChg>
        <pc:cxnChg chg="add">
          <ac:chgData name="Kyle Vetter" userId="0329f2926bc43321" providerId="LiveId" clId="{DB3E6BE6-2987-4177-BEA4-BA9004B31E30}" dt="2024-12-02T20:10:35.943" v="5" actId="26606"/>
          <ac:cxnSpMkLst>
            <pc:docMk/>
            <pc:sldMk cId="4039922582" sldId="264"/>
            <ac:cxnSpMk id="23" creationId="{FA6123F2-4B61-414F-A7E5-5B7828EACAE2}"/>
          </ac:cxnSpMkLst>
        </pc:cxnChg>
        <pc:cxnChg chg="add">
          <ac:chgData name="Kyle Vetter" userId="0329f2926bc43321" providerId="LiveId" clId="{DB3E6BE6-2987-4177-BEA4-BA9004B31E30}" dt="2024-12-02T20:10:35.943" v="5" actId="26606"/>
          <ac:cxnSpMkLst>
            <pc:docMk/>
            <pc:sldMk cId="4039922582" sldId="264"/>
            <ac:cxnSpMk id="27" creationId="{FCDDCDFB-696D-4FDF-9B58-24F71B7C37BC}"/>
          </ac:cxnSpMkLst>
        </pc:cxnChg>
      </pc:sldChg>
      <pc:sldChg chg="modSp mod">
        <pc:chgData name="Kyle Vetter" userId="0329f2926bc43321" providerId="LiveId" clId="{DB3E6BE6-2987-4177-BEA4-BA9004B31E30}" dt="2024-12-05T03:41:32.466" v="60" actId="20577"/>
        <pc:sldMkLst>
          <pc:docMk/>
          <pc:sldMk cId="490528670" sldId="265"/>
        </pc:sldMkLst>
        <pc:spChg chg="mod">
          <ac:chgData name="Kyle Vetter" userId="0329f2926bc43321" providerId="LiveId" clId="{DB3E6BE6-2987-4177-BEA4-BA9004B31E30}" dt="2024-12-05T03:41:32.466" v="60" actId="20577"/>
          <ac:spMkLst>
            <pc:docMk/>
            <pc:sldMk cId="490528670" sldId="265"/>
            <ac:spMk id="4" creationId="{EFE7E83A-B09C-EAD0-63D3-F675C0C8F9D0}"/>
          </ac:spMkLst>
        </pc:spChg>
      </pc:sldChg>
      <pc:sldChg chg="modSp mod">
        <pc:chgData name="Kyle Vetter" userId="0329f2926bc43321" providerId="LiveId" clId="{DB3E6BE6-2987-4177-BEA4-BA9004B31E30}" dt="2024-12-05T03:42:29.646" v="234" actId="20578"/>
        <pc:sldMkLst>
          <pc:docMk/>
          <pc:sldMk cId="2268096528" sldId="266"/>
        </pc:sldMkLst>
        <pc:spChg chg="mod">
          <ac:chgData name="Kyle Vetter" userId="0329f2926bc43321" providerId="LiveId" clId="{DB3E6BE6-2987-4177-BEA4-BA9004B31E30}" dt="2024-12-05T03:42:29.646" v="234" actId="20578"/>
          <ac:spMkLst>
            <pc:docMk/>
            <pc:sldMk cId="2268096528" sldId="266"/>
            <ac:spMk id="3" creationId="{E8BD5F90-775B-DC23-A43A-39DC677C31AB}"/>
          </ac:spMkLst>
        </pc:spChg>
      </pc:sldChg>
      <pc:sldChg chg="addSp modSp mod setBg">
        <pc:chgData name="Kyle Vetter" userId="0329f2926bc43321" providerId="LiveId" clId="{DB3E6BE6-2987-4177-BEA4-BA9004B31E30}" dt="2024-12-06T17:50:07.184" v="342" actId="26606"/>
        <pc:sldMkLst>
          <pc:docMk/>
          <pc:sldMk cId="2917561852" sldId="267"/>
        </pc:sldMkLst>
        <pc:spChg chg="mod">
          <ac:chgData name="Kyle Vetter" userId="0329f2926bc43321" providerId="LiveId" clId="{DB3E6BE6-2987-4177-BEA4-BA9004B31E30}" dt="2024-12-06T17:50:07.184" v="342" actId="26606"/>
          <ac:spMkLst>
            <pc:docMk/>
            <pc:sldMk cId="2917561852" sldId="267"/>
            <ac:spMk id="2" creationId="{EF110DE5-B76C-F382-80D8-0884364E3D4E}"/>
          </ac:spMkLst>
        </pc:spChg>
        <pc:spChg chg="add">
          <ac:chgData name="Kyle Vetter" userId="0329f2926bc43321" providerId="LiveId" clId="{DB3E6BE6-2987-4177-BEA4-BA9004B31E30}" dt="2024-12-06T17:50:07.184" v="342" actId="26606"/>
          <ac:spMkLst>
            <pc:docMk/>
            <pc:sldMk cId="2917561852" sldId="267"/>
            <ac:spMk id="9" creationId="{0CABCAE3-64FC-4149-819F-2C1812824154}"/>
          </ac:spMkLst>
        </pc:spChg>
        <pc:spChg chg="add">
          <ac:chgData name="Kyle Vetter" userId="0329f2926bc43321" providerId="LiveId" clId="{DB3E6BE6-2987-4177-BEA4-BA9004B31E30}" dt="2024-12-06T17:50:07.184" v="342" actId="26606"/>
          <ac:spMkLst>
            <pc:docMk/>
            <pc:sldMk cId="2917561852" sldId="267"/>
            <ac:spMk id="17" creationId="{D0712110-0BC1-4B31-B3BB-63B44222E87F}"/>
          </ac:spMkLst>
        </pc:spChg>
        <pc:spChg chg="add">
          <ac:chgData name="Kyle Vetter" userId="0329f2926bc43321" providerId="LiveId" clId="{DB3E6BE6-2987-4177-BEA4-BA9004B31E30}" dt="2024-12-06T17:50:07.184" v="342" actId="26606"/>
          <ac:spMkLst>
            <pc:docMk/>
            <pc:sldMk cId="2917561852" sldId="267"/>
            <ac:spMk id="19" creationId="{4466B5F3-C053-4580-B04A-1EF949888280}"/>
          </ac:spMkLst>
        </pc:spChg>
        <pc:picChg chg="add">
          <ac:chgData name="Kyle Vetter" userId="0329f2926bc43321" providerId="LiveId" clId="{DB3E6BE6-2987-4177-BEA4-BA9004B31E30}" dt="2024-12-06T17:50:07.184" v="342" actId="26606"/>
          <ac:picMkLst>
            <pc:docMk/>
            <pc:sldMk cId="2917561852" sldId="267"/>
            <ac:picMk id="6" creationId="{FDED3566-404A-2C44-8E4D-21A324E881A5}"/>
          </ac:picMkLst>
        </pc:picChg>
        <pc:picChg chg="add">
          <ac:chgData name="Kyle Vetter" userId="0329f2926bc43321" providerId="LiveId" clId="{DB3E6BE6-2987-4177-BEA4-BA9004B31E30}" dt="2024-12-06T17:50:07.184" v="342" actId="26606"/>
          <ac:picMkLst>
            <pc:docMk/>
            <pc:sldMk cId="2917561852" sldId="267"/>
            <ac:picMk id="11" creationId="{012FDCFE-9AD2-4D8A-8CBF-B3AA37EBF6DD}"/>
          </ac:picMkLst>
        </pc:picChg>
        <pc:picChg chg="add">
          <ac:chgData name="Kyle Vetter" userId="0329f2926bc43321" providerId="LiveId" clId="{DB3E6BE6-2987-4177-BEA4-BA9004B31E30}" dt="2024-12-06T17:50:07.184" v="342" actId="26606"/>
          <ac:picMkLst>
            <pc:docMk/>
            <pc:sldMk cId="2917561852" sldId="267"/>
            <ac:picMk id="23" creationId="{25CED634-E2D0-4AB7-96DD-816C9B52C5CF}"/>
          </ac:picMkLst>
        </pc:picChg>
        <pc:cxnChg chg="add">
          <ac:chgData name="Kyle Vetter" userId="0329f2926bc43321" providerId="LiveId" clId="{DB3E6BE6-2987-4177-BEA4-BA9004B31E30}" dt="2024-12-06T17:50:07.184" v="342" actId="26606"/>
          <ac:cxnSpMkLst>
            <pc:docMk/>
            <pc:sldMk cId="2917561852" sldId="267"/>
            <ac:cxnSpMk id="13" creationId="{FBD463FC-4CA8-4FF4-85A3-AF9F4B98D210}"/>
          </ac:cxnSpMkLst>
        </pc:cxnChg>
        <pc:cxnChg chg="add">
          <ac:chgData name="Kyle Vetter" userId="0329f2926bc43321" providerId="LiveId" clId="{DB3E6BE6-2987-4177-BEA4-BA9004B31E30}" dt="2024-12-06T17:50:07.184" v="342" actId="26606"/>
          <ac:cxnSpMkLst>
            <pc:docMk/>
            <pc:sldMk cId="2917561852" sldId="267"/>
            <ac:cxnSpMk id="15" creationId="{BECF35C3-8B44-4F4B-BD25-4C01823DB22A}"/>
          </ac:cxnSpMkLst>
        </pc:cxnChg>
        <pc:cxnChg chg="add">
          <ac:chgData name="Kyle Vetter" userId="0329f2926bc43321" providerId="LiveId" clId="{DB3E6BE6-2987-4177-BEA4-BA9004B31E30}" dt="2024-12-06T17:50:07.184" v="342" actId="26606"/>
          <ac:cxnSpMkLst>
            <pc:docMk/>
            <pc:sldMk cId="2917561852" sldId="267"/>
            <ac:cxnSpMk id="21" creationId="{FA6123F2-4B61-414F-A7E5-5B7828EACAE2}"/>
          </ac:cxnSpMkLst>
        </pc:cxnChg>
        <pc:cxnChg chg="add">
          <ac:chgData name="Kyle Vetter" userId="0329f2926bc43321" providerId="LiveId" clId="{DB3E6BE6-2987-4177-BEA4-BA9004B31E30}" dt="2024-12-06T17:50:07.184" v="342" actId="26606"/>
          <ac:cxnSpMkLst>
            <pc:docMk/>
            <pc:sldMk cId="2917561852" sldId="267"/>
            <ac:cxnSpMk id="25" creationId="{FCDDCDFB-696D-4FDF-9B58-24F71B7C37BC}"/>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0EC3BC-3EC4-42A6-8C51-DD6001ABCA02}" type="datetimeFigureOut">
              <a:rPr lang="en-US" smtClean="0"/>
              <a:t>12/6/2024</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E14740F5-A559-4D5B-84C8-94797CA2054E}"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04537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0EC3BC-3EC4-42A6-8C51-DD6001ABCA02}"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740F5-A559-4D5B-84C8-94797CA2054E}"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35069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0EC3BC-3EC4-42A6-8C51-DD6001ABCA02}"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740F5-A559-4D5B-84C8-94797CA2054E}"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07223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0EC3BC-3EC4-42A6-8C51-DD6001ABCA02}"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740F5-A559-4D5B-84C8-94797CA2054E}"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1273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0EC3BC-3EC4-42A6-8C51-DD6001ABCA02}"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740F5-A559-4D5B-84C8-94797CA2054E}"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6210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0EC3BC-3EC4-42A6-8C51-DD6001ABCA02}"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4740F5-A559-4D5B-84C8-94797CA2054E}"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48864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0EC3BC-3EC4-42A6-8C51-DD6001ABCA02}" type="datetimeFigureOut">
              <a:rPr lang="en-US" smtClean="0"/>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4740F5-A559-4D5B-84C8-94797CA2054E}"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58441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0EC3BC-3EC4-42A6-8C51-DD6001ABCA02}" type="datetimeFigureOut">
              <a:rPr lang="en-US" smtClean="0"/>
              <a:t>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4740F5-A559-4D5B-84C8-94797CA2054E}"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42460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0EC3BC-3EC4-42A6-8C51-DD6001ABCA02}" type="datetimeFigureOut">
              <a:rPr lang="en-US" smtClean="0"/>
              <a:t>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4740F5-A559-4D5B-84C8-94797CA2054E}" type="slidenum">
              <a:rPr lang="en-US" smtClean="0"/>
              <a:t>‹#›</a:t>
            </a:fld>
            <a:endParaRPr lang="en-US"/>
          </a:p>
        </p:txBody>
      </p:sp>
    </p:spTree>
    <p:extLst>
      <p:ext uri="{BB962C8B-B14F-4D97-AF65-F5344CB8AC3E}">
        <p14:creationId xmlns:p14="http://schemas.microsoft.com/office/powerpoint/2010/main" val="1587180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0EC3BC-3EC4-42A6-8C51-DD6001ABCA02}"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4740F5-A559-4D5B-84C8-94797CA2054E}"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0056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00EC3BC-3EC4-42A6-8C51-DD6001ABCA02}" type="datetimeFigureOut">
              <a:rPr lang="en-US" smtClean="0"/>
              <a:t>12/6/2024</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E14740F5-A559-4D5B-84C8-94797CA2054E}"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25619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00EC3BC-3EC4-42A6-8C51-DD6001ABCA02}" type="datetimeFigureOut">
              <a:rPr lang="en-US" smtClean="0"/>
              <a:t>12/6/2024</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E14740F5-A559-4D5B-84C8-94797CA2054E}"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38893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48E9A-0FA7-FB21-6BDA-6B96BE68A8B4}"/>
              </a:ext>
            </a:extLst>
          </p:cNvPr>
          <p:cNvSpPr>
            <a:spLocks noGrp="1"/>
          </p:cNvSpPr>
          <p:nvPr>
            <p:ph type="ctrTitle"/>
          </p:nvPr>
        </p:nvSpPr>
        <p:spPr/>
        <p:txBody>
          <a:bodyPr>
            <a:normAutofit fontScale="90000"/>
          </a:bodyPr>
          <a:lstStyle/>
          <a:p>
            <a:r>
              <a:rPr lang="en-US" dirty="0"/>
              <a:t>Is the New NFL Kickoff Rule Effective? </a:t>
            </a:r>
          </a:p>
        </p:txBody>
      </p:sp>
      <p:sp>
        <p:nvSpPr>
          <p:cNvPr id="3" name="Subtitle 2">
            <a:extLst>
              <a:ext uri="{FF2B5EF4-FFF2-40B4-BE49-F238E27FC236}">
                <a16:creationId xmlns:a16="http://schemas.microsoft.com/office/drawing/2014/main" id="{13B846D4-AC6D-A701-54EA-B94C27589FA7}"/>
              </a:ext>
            </a:extLst>
          </p:cNvPr>
          <p:cNvSpPr>
            <a:spLocks noGrp="1"/>
          </p:cNvSpPr>
          <p:nvPr>
            <p:ph type="subTitle" idx="1"/>
          </p:nvPr>
        </p:nvSpPr>
        <p:spPr/>
        <p:txBody>
          <a:bodyPr/>
          <a:lstStyle/>
          <a:p>
            <a:r>
              <a:rPr lang="en-US" dirty="0"/>
              <a:t>By Kyle Vetter</a:t>
            </a:r>
          </a:p>
        </p:txBody>
      </p:sp>
    </p:spTree>
    <p:extLst>
      <p:ext uri="{BB962C8B-B14F-4D97-AF65-F5344CB8AC3E}">
        <p14:creationId xmlns:p14="http://schemas.microsoft.com/office/powerpoint/2010/main" val="788802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3138E-4605-39D0-B22A-A4084CB6C6BD}"/>
              </a:ext>
            </a:extLst>
          </p:cNvPr>
          <p:cNvSpPr>
            <a:spLocks noGrp="1"/>
          </p:cNvSpPr>
          <p:nvPr>
            <p:ph type="title"/>
          </p:nvPr>
        </p:nvSpPr>
        <p:spPr/>
        <p:txBody>
          <a:bodyPr/>
          <a:lstStyle/>
          <a:p>
            <a:r>
              <a:rPr lang="en-US" dirty="0"/>
              <a:t>Potential Improvements in analysis</a:t>
            </a:r>
          </a:p>
        </p:txBody>
      </p:sp>
      <p:sp>
        <p:nvSpPr>
          <p:cNvPr id="3" name="Content Placeholder 2">
            <a:extLst>
              <a:ext uri="{FF2B5EF4-FFF2-40B4-BE49-F238E27FC236}">
                <a16:creationId xmlns:a16="http://schemas.microsoft.com/office/drawing/2014/main" id="{E8BD5F90-775B-DC23-A43A-39DC677C31AB}"/>
              </a:ext>
            </a:extLst>
          </p:cNvPr>
          <p:cNvSpPr>
            <a:spLocks noGrp="1"/>
          </p:cNvSpPr>
          <p:nvPr>
            <p:ph idx="1"/>
          </p:nvPr>
        </p:nvSpPr>
        <p:spPr/>
        <p:txBody>
          <a:bodyPr/>
          <a:lstStyle/>
          <a:p>
            <a:r>
              <a:rPr lang="en-US" dirty="0"/>
              <a:t>Increasing the time of the study will help, this is the first year the new rule has been put in place and teams might not have taken advantage of the new rule yet. </a:t>
            </a:r>
          </a:p>
          <a:p>
            <a:r>
              <a:rPr lang="en-US" dirty="0"/>
              <a:t>The touchback is close to being significant, increasing the dataset might show the 8% decrease in touchbacks. </a:t>
            </a:r>
          </a:p>
          <a:p>
            <a:r>
              <a:rPr lang="en-US" dirty="0"/>
              <a:t>Including more variables such as weather could help tease out the effects of the new rule. </a:t>
            </a:r>
          </a:p>
          <a:p>
            <a:endParaRPr lang="en-US" dirty="0"/>
          </a:p>
        </p:txBody>
      </p:sp>
    </p:spTree>
    <p:extLst>
      <p:ext uri="{BB962C8B-B14F-4D97-AF65-F5344CB8AC3E}">
        <p14:creationId xmlns:p14="http://schemas.microsoft.com/office/powerpoint/2010/main" val="2268096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EF110DE5-B76C-F382-80D8-0884364E3D4E}"/>
              </a:ext>
            </a:extLst>
          </p:cNvPr>
          <p:cNvSpPr>
            <a:spLocks noGrp="1"/>
          </p:cNvSpPr>
          <p:nvPr>
            <p:ph type="title"/>
          </p:nvPr>
        </p:nvSpPr>
        <p:spPr>
          <a:xfrm>
            <a:off x="1452616" y="962902"/>
            <a:ext cx="4176384" cy="2380828"/>
          </a:xfrm>
        </p:spPr>
        <p:txBody>
          <a:bodyPr vert="horz" lIns="91440" tIns="45720" rIns="91440" bIns="0" rtlCol="0" anchor="b">
            <a:normAutofit/>
          </a:bodyPr>
          <a:lstStyle/>
          <a:p>
            <a:r>
              <a:rPr lang="en-US" sz="4800"/>
              <a:t>Thanks!</a:t>
            </a:r>
            <a:br>
              <a:rPr lang="en-US" sz="4800"/>
            </a:br>
            <a:r>
              <a:rPr lang="en-US" sz="4800"/>
              <a:t>Any questions? </a:t>
            </a:r>
          </a:p>
        </p:txBody>
      </p:sp>
      <p:cxnSp>
        <p:nvCxnSpPr>
          <p:cNvPr id="21" name="Straight Connector 20">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6" name="Graphic 5" descr="Help">
            <a:extLst>
              <a:ext uri="{FF2B5EF4-FFF2-40B4-BE49-F238E27FC236}">
                <a16:creationId xmlns:a16="http://schemas.microsoft.com/office/drawing/2014/main" id="{FDED3566-404A-2C44-8E4D-21A324E881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4251" y="805583"/>
            <a:ext cx="4660762" cy="4660762"/>
          </a:xfrm>
          <a:prstGeom prst="rect">
            <a:avLst/>
          </a:prstGeom>
        </p:spPr>
      </p:pic>
      <p:pic>
        <p:nvPicPr>
          <p:cNvPr id="23" name="Picture 22">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5" name="Straight Connector 24">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7561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8BE40-4F76-B478-D92E-AFC83AE9A173}"/>
              </a:ext>
            </a:extLst>
          </p:cNvPr>
          <p:cNvSpPr>
            <a:spLocks noGrp="1"/>
          </p:cNvSpPr>
          <p:nvPr>
            <p:ph type="title"/>
          </p:nvPr>
        </p:nvSpPr>
        <p:spPr/>
        <p:txBody>
          <a:bodyPr/>
          <a:lstStyle/>
          <a:p>
            <a:r>
              <a:rPr lang="en-US" dirty="0"/>
              <a:t>Why is this relevant?</a:t>
            </a:r>
          </a:p>
        </p:txBody>
      </p:sp>
      <p:sp>
        <p:nvSpPr>
          <p:cNvPr id="3" name="Content Placeholder 2">
            <a:extLst>
              <a:ext uri="{FF2B5EF4-FFF2-40B4-BE49-F238E27FC236}">
                <a16:creationId xmlns:a16="http://schemas.microsoft.com/office/drawing/2014/main" id="{2F288591-B7CB-AF87-AF36-70295F6942CD}"/>
              </a:ext>
            </a:extLst>
          </p:cNvPr>
          <p:cNvSpPr>
            <a:spLocks noGrp="1"/>
          </p:cNvSpPr>
          <p:nvPr>
            <p:ph idx="1"/>
          </p:nvPr>
        </p:nvSpPr>
        <p:spPr/>
        <p:txBody>
          <a:bodyPr>
            <a:normAutofit/>
          </a:bodyPr>
          <a:lstStyle/>
          <a:p>
            <a:r>
              <a:rPr lang="en-US" sz="2800" dirty="0"/>
              <a:t>At the start of the 2024 year the NFL completely revamped how kickoffs are run. </a:t>
            </a:r>
          </a:p>
          <a:p>
            <a:r>
              <a:rPr lang="en-US" sz="2800" dirty="0"/>
              <a:t>The NFL is trying to increase the number of returns, the length of returns, and prevent injuries. </a:t>
            </a:r>
          </a:p>
          <a:p>
            <a:r>
              <a:rPr lang="en-US" sz="2800" dirty="0"/>
              <a:t>I am testing to see if there is an increase in returns or in the length of return. </a:t>
            </a:r>
          </a:p>
        </p:txBody>
      </p:sp>
    </p:spTree>
    <p:extLst>
      <p:ext uri="{BB962C8B-B14F-4D97-AF65-F5344CB8AC3E}">
        <p14:creationId xmlns:p14="http://schemas.microsoft.com/office/powerpoint/2010/main" val="3694251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E5DE9-CB0A-0C4A-540F-FAD4EA21DAD3}"/>
              </a:ext>
            </a:extLst>
          </p:cNvPr>
          <p:cNvSpPr>
            <a:spLocks noGrp="1"/>
          </p:cNvSpPr>
          <p:nvPr>
            <p:ph type="title"/>
          </p:nvPr>
        </p:nvSpPr>
        <p:spPr/>
        <p:txBody>
          <a:bodyPr/>
          <a:lstStyle/>
          <a:p>
            <a:r>
              <a:rPr lang="en-US" dirty="0"/>
              <a:t>Variables in Analysis </a:t>
            </a:r>
          </a:p>
        </p:txBody>
      </p:sp>
      <p:sp>
        <p:nvSpPr>
          <p:cNvPr id="3" name="Content Placeholder 2">
            <a:extLst>
              <a:ext uri="{FF2B5EF4-FFF2-40B4-BE49-F238E27FC236}">
                <a16:creationId xmlns:a16="http://schemas.microsoft.com/office/drawing/2014/main" id="{61071F9B-A908-A282-0FB2-6F994A3653A5}"/>
              </a:ext>
            </a:extLst>
          </p:cNvPr>
          <p:cNvSpPr>
            <a:spLocks noGrp="1"/>
          </p:cNvSpPr>
          <p:nvPr>
            <p:ph idx="1"/>
          </p:nvPr>
        </p:nvSpPr>
        <p:spPr>
          <a:xfrm>
            <a:off x="1725899" y="2001496"/>
            <a:ext cx="9328955" cy="3450613"/>
          </a:xfrm>
        </p:spPr>
        <p:txBody>
          <a:bodyPr>
            <a:normAutofit fontScale="92500" lnSpcReduction="20000"/>
          </a:bodyPr>
          <a:lstStyle/>
          <a:p>
            <a:r>
              <a:rPr lang="en-US" dirty="0"/>
              <a:t>Independent variables </a:t>
            </a:r>
          </a:p>
          <a:p>
            <a:pPr lvl="1"/>
            <a:r>
              <a:rPr lang="en-US" dirty="0"/>
              <a:t>Rule – 2023 or 2024 season </a:t>
            </a:r>
          </a:p>
          <a:p>
            <a:pPr lvl="1"/>
            <a:r>
              <a:rPr lang="en-US" dirty="0"/>
              <a:t>Penalty – if penalty occurred during kickoff </a:t>
            </a:r>
          </a:p>
          <a:p>
            <a:pPr lvl="1"/>
            <a:r>
              <a:rPr lang="en-US" dirty="0" err="1"/>
              <a:t>KickLand</a:t>
            </a:r>
            <a:r>
              <a:rPr lang="en-US" dirty="0"/>
              <a:t> – where the kick landed if the ball was returned</a:t>
            </a:r>
          </a:p>
          <a:p>
            <a:pPr lvl="1"/>
            <a:r>
              <a:rPr lang="en-US" dirty="0" err="1"/>
              <a:t>i.WK</a:t>
            </a:r>
            <a:r>
              <a:rPr lang="en-US" dirty="0"/>
              <a:t> – dummy variable for week </a:t>
            </a:r>
          </a:p>
          <a:p>
            <a:pPr lvl="1"/>
            <a:r>
              <a:rPr lang="en-US" dirty="0" err="1"/>
              <a:t>i</a:t>
            </a:r>
            <a:r>
              <a:rPr lang="en-US" dirty="0"/>
              <a:t>. </a:t>
            </a:r>
            <a:r>
              <a:rPr lang="en-US" dirty="0" err="1"/>
              <a:t>ReTM_id</a:t>
            </a:r>
            <a:r>
              <a:rPr lang="en-US" dirty="0"/>
              <a:t> – dummy variable for receiving team </a:t>
            </a:r>
          </a:p>
          <a:p>
            <a:pPr lvl="1"/>
            <a:r>
              <a:rPr lang="en-US" dirty="0" err="1"/>
              <a:t>i.KickTM_id</a:t>
            </a:r>
            <a:r>
              <a:rPr lang="en-US" dirty="0"/>
              <a:t> – dummy variable for kicking team </a:t>
            </a:r>
          </a:p>
          <a:p>
            <a:r>
              <a:rPr lang="en-US" dirty="0"/>
              <a:t>Dependent Variables </a:t>
            </a:r>
          </a:p>
          <a:p>
            <a:pPr lvl="1"/>
            <a:r>
              <a:rPr lang="en-US" dirty="0"/>
              <a:t>YDR – the amount of yards received </a:t>
            </a:r>
          </a:p>
          <a:p>
            <a:pPr lvl="1"/>
            <a:r>
              <a:rPr lang="en-US" dirty="0"/>
              <a:t>TCHB – If it was a touchback or not </a:t>
            </a:r>
          </a:p>
          <a:p>
            <a:pPr lvl="1"/>
            <a:endParaRPr lang="en-US" dirty="0"/>
          </a:p>
        </p:txBody>
      </p:sp>
    </p:spTree>
    <p:extLst>
      <p:ext uri="{BB962C8B-B14F-4D97-AF65-F5344CB8AC3E}">
        <p14:creationId xmlns:p14="http://schemas.microsoft.com/office/powerpoint/2010/main" val="4150554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7783-C5F6-5D7E-526E-95B939BF2125}"/>
              </a:ext>
            </a:extLst>
          </p:cNvPr>
          <p:cNvSpPr>
            <a:spLocks noGrp="1"/>
          </p:cNvSpPr>
          <p:nvPr>
            <p:ph type="title"/>
          </p:nvPr>
        </p:nvSpPr>
        <p:spPr/>
        <p:txBody>
          <a:bodyPr/>
          <a:lstStyle/>
          <a:p>
            <a:r>
              <a:rPr lang="en-US" dirty="0"/>
              <a:t>Model Estimation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DABBB7C-64DF-36AF-6AAE-C38986FA20FA}"/>
                  </a:ext>
                </a:extLst>
              </p:cNvPr>
              <p:cNvSpPr>
                <a:spLocks noGrp="1"/>
              </p:cNvSpPr>
              <p:nvPr>
                <p:ph idx="1"/>
              </p:nvPr>
            </p:nvSpPr>
            <p:spPr/>
            <p:txBody>
              <a:bodyPr>
                <a:normAutofit fontScale="85000" lnSpcReduction="10000"/>
              </a:bodyPr>
              <a:lstStyle/>
              <a:p>
                <a:r>
                  <a:rPr lang="en-US" dirty="0"/>
                  <a:t>2 Different panel data set estimations. </a:t>
                </a:r>
              </a:p>
              <a:p>
                <a:pPr lvl="1"/>
                <a:r>
                  <a:rPr lang="en-US" dirty="0"/>
                  <a:t>First: Test for a change in yards run after ball is received. </a:t>
                </a:r>
              </a:p>
              <a:p>
                <a:pPr lvl="2"/>
                <a14:m>
                  <m:oMath xmlns:m="http://schemas.openxmlformats.org/officeDocument/2006/math">
                    <m:r>
                      <a:rPr lang="en-US" sz="1800" i="1" kern="100" smtClean="0">
                        <a:effectLst/>
                        <a:latin typeface="Cambria Math" panose="02040503050406030204" pitchFamily="18" charset="0"/>
                        <a:ea typeface="Aptos" panose="020B0004020202020204" pitchFamily="34" charset="0"/>
                        <a:cs typeface="Times New Roman" panose="02020603050405020304" pitchFamily="18" charset="0"/>
                      </a:rPr>
                      <m:t>𝑌𝐷𝑅</m:t>
                    </m:r>
                    <m:r>
                      <a:rPr lang="en-US" sz="1800" i="1" kern="100" smtClean="0">
                        <a:effectLst/>
                        <a:latin typeface="Cambria Math" panose="02040503050406030204" pitchFamily="18" charset="0"/>
                        <a:ea typeface="Aptos" panose="020B0004020202020204" pitchFamily="34" charset="0"/>
                        <a:cs typeface="Times New Roman" panose="02020603050405020304" pitchFamily="18" charset="0"/>
                      </a:rPr>
                      <m:t>= </m:t>
                    </m:r>
                    <m:sSub>
                      <m:sSubPr>
                        <m:ctrlPr>
                          <a:rPr lang="en-US" sz="1800" i="1" kern="100">
                            <a:effectLst/>
                            <a:latin typeface="Cambria Math" panose="02040503050406030204" pitchFamily="18" charset="0"/>
                            <a:ea typeface="Aptos" panose="020B0004020202020204" pitchFamily="34" charset="0"/>
                            <a:cs typeface="Times New Roman" panose="02020603050405020304" pitchFamily="18" charset="0"/>
                          </a:rPr>
                        </m:ctrlPr>
                      </m:sSubPr>
                      <m:e>
                        <m:r>
                          <m:rPr>
                            <m:sty m:val="p"/>
                          </m:rPr>
                          <a:rPr lang="en-US" sz="1800" kern="100">
                            <a:effectLst/>
                            <a:latin typeface="Cambria Math" panose="02040503050406030204" pitchFamily="18" charset="0"/>
                            <a:ea typeface="Aptos" panose="020B0004020202020204" pitchFamily="34" charset="0"/>
                            <a:cs typeface="Times New Roman" panose="02020603050405020304" pitchFamily="18" charset="0"/>
                          </a:rPr>
                          <m:t>β</m:t>
                        </m:r>
                        <m:r>
                          <a:rPr lang="en-US" sz="1800" kern="100">
                            <a:effectLst/>
                            <a:latin typeface="Cambria Math" panose="02040503050406030204" pitchFamily="18" charset="0"/>
                            <a:ea typeface="Aptos" panose="020B0004020202020204" pitchFamily="34" charset="0"/>
                            <a:cs typeface="Times New Roman" panose="02020603050405020304" pitchFamily="18" charset="0"/>
                          </a:rPr>
                          <m:t> </m:t>
                        </m:r>
                      </m:e>
                      <m:sub>
                        <m:r>
                          <a:rPr lang="en-US" sz="1800" i="1" kern="100">
                            <a:effectLst/>
                            <a:latin typeface="Cambria Math" panose="02040503050406030204" pitchFamily="18" charset="0"/>
                            <a:ea typeface="Aptos" panose="020B0004020202020204" pitchFamily="34" charset="0"/>
                            <a:cs typeface="Times New Roman" panose="02020603050405020304" pitchFamily="18" charset="0"/>
                          </a:rPr>
                          <m:t>0</m:t>
                        </m:r>
                      </m:sub>
                    </m:sSub>
                    <m:r>
                      <a:rPr lang="en-US" sz="1800" i="1" kern="100">
                        <a:effectLst/>
                        <a:latin typeface="Cambria Math" panose="02040503050406030204" pitchFamily="18" charset="0"/>
                        <a:ea typeface="Aptos" panose="020B0004020202020204" pitchFamily="34" charset="0"/>
                        <a:cs typeface="Times New Roman" panose="02020603050405020304" pitchFamily="18" charset="0"/>
                      </a:rPr>
                      <m:t>+</m:t>
                    </m:r>
                    <m:sSub>
                      <m:sSubPr>
                        <m:ctrlPr>
                          <a:rPr lang="en-US" sz="1800" i="1" kern="100">
                            <a:effectLst/>
                            <a:latin typeface="Cambria Math" panose="02040503050406030204" pitchFamily="18" charset="0"/>
                            <a:ea typeface="Aptos" panose="020B0004020202020204" pitchFamily="34" charset="0"/>
                            <a:cs typeface="Times New Roman" panose="02020603050405020304" pitchFamily="18" charset="0"/>
                          </a:rPr>
                        </m:ctrlPr>
                      </m:sSubPr>
                      <m:e>
                        <m:r>
                          <m:rPr>
                            <m:sty m:val="p"/>
                          </m:rPr>
                          <a:rPr lang="en-US" sz="1800" kern="100">
                            <a:effectLst/>
                            <a:latin typeface="Cambria Math" panose="02040503050406030204" pitchFamily="18" charset="0"/>
                            <a:ea typeface="Aptos" panose="020B0004020202020204" pitchFamily="34" charset="0"/>
                            <a:cs typeface="Times New Roman" panose="02020603050405020304" pitchFamily="18" charset="0"/>
                          </a:rPr>
                          <m:t>β</m:t>
                        </m:r>
                        <m:r>
                          <a:rPr lang="en-US" sz="1800" kern="100">
                            <a:effectLst/>
                            <a:latin typeface="Cambria Math" panose="02040503050406030204" pitchFamily="18" charset="0"/>
                            <a:ea typeface="Aptos" panose="020B0004020202020204" pitchFamily="34" charset="0"/>
                            <a:cs typeface="Times New Roman" panose="02020603050405020304" pitchFamily="18" charset="0"/>
                          </a:rPr>
                          <m:t> </m:t>
                        </m:r>
                      </m:e>
                      <m:sub>
                        <m:r>
                          <a:rPr lang="en-US" sz="1800" i="1" kern="100">
                            <a:effectLst/>
                            <a:latin typeface="Cambria Math" panose="02040503050406030204" pitchFamily="18" charset="0"/>
                            <a:ea typeface="Aptos" panose="020B0004020202020204" pitchFamily="34" charset="0"/>
                            <a:cs typeface="Times New Roman" panose="02020603050405020304" pitchFamily="18" charset="0"/>
                          </a:rPr>
                          <m:t>1</m:t>
                        </m:r>
                      </m:sub>
                    </m:sSub>
                    <m:d>
                      <m:dPr>
                        <m:ctrlPr>
                          <a:rPr lang="en-US" sz="1800" i="1" kern="100">
                            <a:effectLst/>
                            <a:latin typeface="Cambria Math" panose="02040503050406030204" pitchFamily="18" charset="0"/>
                            <a:ea typeface="Aptos" panose="020B0004020202020204" pitchFamily="34" charset="0"/>
                            <a:cs typeface="Times New Roman" panose="02020603050405020304" pitchFamily="18" charset="0"/>
                          </a:rPr>
                        </m:ctrlPr>
                      </m:dPr>
                      <m:e>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𝑅𝑢𝑙𝑒</m:t>
                        </m:r>
                      </m:e>
                    </m:d>
                    <m:r>
                      <a:rPr lang="en-US" sz="1800" i="1" kern="100">
                        <a:effectLst/>
                        <a:latin typeface="Cambria Math" panose="02040503050406030204" pitchFamily="18" charset="0"/>
                        <a:ea typeface="Aptos" panose="020B0004020202020204" pitchFamily="34" charset="0"/>
                        <a:cs typeface="Times New Roman" panose="02020603050405020304" pitchFamily="18" charset="0"/>
                      </a:rPr>
                      <m:t>+</m:t>
                    </m:r>
                    <m:sSub>
                      <m:sSubPr>
                        <m:ctrlPr>
                          <a:rPr lang="en-US" sz="1800" i="1" kern="100">
                            <a:effectLst/>
                            <a:latin typeface="Cambria Math" panose="02040503050406030204" pitchFamily="18" charset="0"/>
                            <a:ea typeface="Aptos" panose="020B0004020202020204" pitchFamily="34" charset="0"/>
                            <a:cs typeface="Times New Roman" panose="02020603050405020304" pitchFamily="18" charset="0"/>
                          </a:rPr>
                        </m:ctrlPr>
                      </m:sSubPr>
                      <m:e>
                        <m:r>
                          <m:rPr>
                            <m:sty m:val="p"/>
                          </m:rPr>
                          <a:rPr lang="en-US" sz="1800" kern="100">
                            <a:effectLst/>
                            <a:latin typeface="Cambria Math" panose="02040503050406030204" pitchFamily="18" charset="0"/>
                            <a:ea typeface="Aptos" panose="020B0004020202020204" pitchFamily="34" charset="0"/>
                            <a:cs typeface="Times New Roman" panose="02020603050405020304" pitchFamily="18" charset="0"/>
                          </a:rPr>
                          <m:t>β</m:t>
                        </m:r>
                        <m:r>
                          <a:rPr lang="en-US" sz="1800" kern="100">
                            <a:effectLst/>
                            <a:latin typeface="Cambria Math" panose="02040503050406030204" pitchFamily="18" charset="0"/>
                            <a:ea typeface="Aptos" panose="020B0004020202020204" pitchFamily="34" charset="0"/>
                            <a:cs typeface="Times New Roman" panose="02020603050405020304" pitchFamily="18" charset="0"/>
                          </a:rPr>
                          <m:t> </m:t>
                        </m:r>
                      </m:e>
                      <m:sub>
                        <m:r>
                          <a:rPr lang="en-US" sz="1800" i="1" kern="100">
                            <a:effectLst/>
                            <a:latin typeface="Cambria Math" panose="02040503050406030204" pitchFamily="18" charset="0"/>
                            <a:ea typeface="Aptos" panose="020B0004020202020204" pitchFamily="34" charset="0"/>
                            <a:cs typeface="Times New Roman" panose="02020603050405020304" pitchFamily="18" charset="0"/>
                          </a:rPr>
                          <m:t>2</m:t>
                        </m:r>
                      </m:sub>
                    </m:sSub>
                    <m:d>
                      <m:dPr>
                        <m:ctrlPr>
                          <a:rPr lang="en-US" sz="1800" i="1" kern="100">
                            <a:effectLst/>
                            <a:latin typeface="Cambria Math" panose="02040503050406030204" pitchFamily="18" charset="0"/>
                            <a:ea typeface="Aptos" panose="020B0004020202020204" pitchFamily="34" charset="0"/>
                            <a:cs typeface="Times New Roman" panose="02020603050405020304" pitchFamily="18" charset="0"/>
                          </a:rPr>
                        </m:ctrlPr>
                      </m:dPr>
                      <m:e>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𝐾𝐿𝑎𝑛𝑑</m:t>
                        </m:r>
                      </m:e>
                    </m:d>
                    <m:r>
                      <a:rPr lang="en-US" sz="1800" i="1" kern="100">
                        <a:effectLst/>
                        <a:latin typeface="Cambria Math" panose="02040503050406030204" pitchFamily="18" charset="0"/>
                        <a:ea typeface="Aptos" panose="020B0004020202020204" pitchFamily="34" charset="0"/>
                        <a:cs typeface="Times New Roman" panose="02020603050405020304" pitchFamily="18" charset="0"/>
                      </a:rPr>
                      <m:t>+</m:t>
                    </m:r>
                    <m:sSub>
                      <m:sSubPr>
                        <m:ctrlPr>
                          <a:rPr lang="en-US" sz="1800" i="1" kern="100">
                            <a:effectLst/>
                            <a:latin typeface="Cambria Math" panose="02040503050406030204" pitchFamily="18" charset="0"/>
                            <a:ea typeface="Aptos" panose="020B0004020202020204" pitchFamily="34" charset="0"/>
                            <a:cs typeface="Times New Roman" panose="02020603050405020304" pitchFamily="18" charset="0"/>
                          </a:rPr>
                        </m:ctrlPr>
                      </m:sSubPr>
                      <m:e>
                        <m:r>
                          <m:rPr>
                            <m:sty m:val="p"/>
                          </m:rPr>
                          <a:rPr lang="en-US" sz="1800" kern="100">
                            <a:effectLst/>
                            <a:latin typeface="Cambria Math" panose="02040503050406030204" pitchFamily="18" charset="0"/>
                            <a:ea typeface="Aptos" panose="020B0004020202020204" pitchFamily="34" charset="0"/>
                            <a:cs typeface="Times New Roman" panose="02020603050405020304" pitchFamily="18" charset="0"/>
                          </a:rPr>
                          <m:t>β</m:t>
                        </m:r>
                        <m:r>
                          <a:rPr lang="en-US" sz="1800" kern="100">
                            <a:effectLst/>
                            <a:latin typeface="Cambria Math" panose="02040503050406030204" pitchFamily="18" charset="0"/>
                            <a:ea typeface="Aptos" panose="020B0004020202020204" pitchFamily="34" charset="0"/>
                            <a:cs typeface="Times New Roman" panose="02020603050405020304" pitchFamily="18" charset="0"/>
                          </a:rPr>
                          <m:t> </m:t>
                        </m:r>
                      </m:e>
                      <m:sub>
                        <m:r>
                          <a:rPr lang="en-US" sz="1800" i="1" kern="100">
                            <a:effectLst/>
                            <a:latin typeface="Cambria Math" panose="02040503050406030204" pitchFamily="18" charset="0"/>
                            <a:ea typeface="Aptos" panose="020B0004020202020204" pitchFamily="34" charset="0"/>
                            <a:cs typeface="Times New Roman" panose="02020603050405020304" pitchFamily="18" charset="0"/>
                          </a:rPr>
                          <m:t>3</m:t>
                        </m:r>
                      </m:sub>
                    </m:sSub>
                    <m:d>
                      <m:dPr>
                        <m:ctrlPr>
                          <a:rPr lang="en-US" sz="1800" i="1" kern="100">
                            <a:effectLst/>
                            <a:latin typeface="Cambria Math" panose="02040503050406030204" pitchFamily="18" charset="0"/>
                            <a:ea typeface="Aptos" panose="020B0004020202020204" pitchFamily="34" charset="0"/>
                            <a:cs typeface="Times New Roman" panose="02020603050405020304" pitchFamily="18" charset="0"/>
                          </a:rPr>
                        </m:ctrlPr>
                      </m:dPr>
                      <m:e>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𝑃𝑒𝑛𝑎𝑙𝑡𝑦</m:t>
                        </m:r>
                      </m:e>
                    </m:d>
                    <m:r>
                      <a:rPr lang="en-US" sz="1800" i="1" kern="100">
                        <a:effectLst/>
                        <a:latin typeface="Cambria Math" panose="02040503050406030204" pitchFamily="18" charset="0"/>
                        <a:ea typeface="Aptos" panose="020B0004020202020204" pitchFamily="34" charset="0"/>
                        <a:cs typeface="Times New Roman" panose="02020603050405020304" pitchFamily="18" charset="0"/>
                      </a:rPr>
                      <m:t>+</m:t>
                    </m:r>
                    <m:sSub>
                      <m:sSubPr>
                        <m:ctrlPr>
                          <a:rPr lang="en-US" sz="1800" i="1" kern="100">
                            <a:effectLst/>
                            <a:latin typeface="Cambria Math" panose="02040503050406030204" pitchFamily="18" charset="0"/>
                            <a:ea typeface="Aptos" panose="020B0004020202020204" pitchFamily="34" charset="0"/>
                            <a:cs typeface="Times New Roman" panose="02020603050405020304" pitchFamily="18" charset="0"/>
                          </a:rPr>
                        </m:ctrlPr>
                      </m:sSubPr>
                      <m:e>
                        <m:r>
                          <m:rPr>
                            <m:sty m:val="p"/>
                          </m:rPr>
                          <a:rPr lang="en-US" sz="1800" kern="100">
                            <a:effectLst/>
                            <a:latin typeface="Cambria Math" panose="02040503050406030204" pitchFamily="18" charset="0"/>
                            <a:ea typeface="Aptos" panose="020B0004020202020204" pitchFamily="34" charset="0"/>
                            <a:cs typeface="Times New Roman" panose="02020603050405020304" pitchFamily="18" charset="0"/>
                          </a:rPr>
                          <m:t>β</m:t>
                        </m:r>
                        <m:r>
                          <a:rPr lang="en-US" sz="1800" kern="100">
                            <a:effectLst/>
                            <a:latin typeface="Cambria Math" panose="02040503050406030204" pitchFamily="18" charset="0"/>
                            <a:ea typeface="Aptos" panose="020B0004020202020204" pitchFamily="34" charset="0"/>
                            <a:cs typeface="Times New Roman" panose="02020603050405020304" pitchFamily="18" charset="0"/>
                          </a:rPr>
                          <m:t> </m:t>
                        </m:r>
                      </m:e>
                      <m:sub>
                        <m:r>
                          <a:rPr lang="en-US" sz="1800" i="1" kern="100">
                            <a:effectLst/>
                            <a:latin typeface="Cambria Math" panose="02040503050406030204" pitchFamily="18" charset="0"/>
                            <a:ea typeface="Aptos" panose="020B0004020202020204" pitchFamily="34" charset="0"/>
                            <a:cs typeface="Times New Roman" panose="02020603050405020304" pitchFamily="18" charset="0"/>
                          </a:rPr>
                          <m:t>4</m:t>
                        </m:r>
                      </m:sub>
                    </m:sSub>
                    <m:d>
                      <m:dPr>
                        <m:ctrlPr>
                          <a:rPr lang="en-US" sz="1800" i="1" kern="100">
                            <a:effectLst/>
                            <a:latin typeface="Cambria Math" panose="02040503050406030204" pitchFamily="18" charset="0"/>
                            <a:ea typeface="Aptos" panose="020B0004020202020204" pitchFamily="34" charset="0"/>
                            <a:cs typeface="Times New Roman" panose="02020603050405020304" pitchFamily="18" charset="0"/>
                          </a:rPr>
                        </m:ctrlPr>
                      </m:dPr>
                      <m:e>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𝑖</m:t>
                        </m:r>
                        <m:r>
                          <a:rPr lang="en-US" sz="1800" i="1" kern="100">
                            <a:effectLst/>
                            <a:latin typeface="Cambria Math" panose="02040503050406030204" pitchFamily="18" charset="0"/>
                            <a:ea typeface="Aptos" panose="020B0004020202020204" pitchFamily="34" charset="0"/>
                            <a:cs typeface="Times New Roman" panose="02020603050405020304" pitchFamily="18" charset="0"/>
                          </a:rPr>
                          <m:t>.</m:t>
                        </m:r>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𝑊𝐾</m:t>
                        </m:r>
                      </m:e>
                    </m:d>
                    <m:r>
                      <a:rPr lang="en-US" sz="1800" i="1" kern="100">
                        <a:effectLst/>
                        <a:latin typeface="Cambria Math" panose="02040503050406030204" pitchFamily="18" charset="0"/>
                        <a:ea typeface="Aptos" panose="020B0004020202020204" pitchFamily="34" charset="0"/>
                        <a:cs typeface="Times New Roman" panose="02020603050405020304" pitchFamily="18" charset="0"/>
                      </a:rPr>
                      <m:t>+</m:t>
                    </m:r>
                    <m:sSub>
                      <m:sSubPr>
                        <m:ctrlPr>
                          <a:rPr lang="en-US" sz="1800" i="1" kern="100">
                            <a:effectLst/>
                            <a:latin typeface="Cambria Math" panose="02040503050406030204" pitchFamily="18" charset="0"/>
                            <a:ea typeface="Aptos" panose="020B0004020202020204" pitchFamily="34" charset="0"/>
                            <a:cs typeface="Times New Roman" panose="02020603050405020304" pitchFamily="18" charset="0"/>
                          </a:rPr>
                        </m:ctrlPr>
                      </m:sSubPr>
                      <m:e>
                        <m:r>
                          <m:rPr>
                            <m:sty m:val="p"/>
                          </m:rPr>
                          <a:rPr lang="en-US" sz="1800" kern="100">
                            <a:effectLst/>
                            <a:latin typeface="Cambria Math" panose="02040503050406030204" pitchFamily="18" charset="0"/>
                            <a:ea typeface="Aptos" panose="020B0004020202020204" pitchFamily="34" charset="0"/>
                            <a:cs typeface="Times New Roman" panose="02020603050405020304" pitchFamily="18" charset="0"/>
                          </a:rPr>
                          <m:t>β</m:t>
                        </m:r>
                        <m:r>
                          <a:rPr lang="en-US" sz="1800" kern="100">
                            <a:effectLst/>
                            <a:latin typeface="Cambria Math" panose="02040503050406030204" pitchFamily="18" charset="0"/>
                            <a:ea typeface="Aptos" panose="020B0004020202020204" pitchFamily="34" charset="0"/>
                            <a:cs typeface="Times New Roman" panose="02020603050405020304" pitchFamily="18" charset="0"/>
                          </a:rPr>
                          <m:t> </m:t>
                        </m:r>
                      </m:e>
                      <m:sub>
                        <m:r>
                          <a:rPr lang="en-US" sz="1800" i="1" kern="100">
                            <a:effectLst/>
                            <a:latin typeface="Cambria Math" panose="02040503050406030204" pitchFamily="18" charset="0"/>
                            <a:ea typeface="Aptos" panose="020B0004020202020204" pitchFamily="34" charset="0"/>
                            <a:cs typeface="Times New Roman" panose="02020603050405020304" pitchFamily="18" charset="0"/>
                          </a:rPr>
                          <m:t>5</m:t>
                        </m:r>
                      </m:sub>
                    </m:sSub>
                    <m:d>
                      <m:dPr>
                        <m:ctrlPr>
                          <a:rPr lang="en-US" sz="1800" i="1" kern="100">
                            <a:effectLst/>
                            <a:latin typeface="Cambria Math" panose="02040503050406030204" pitchFamily="18" charset="0"/>
                            <a:ea typeface="Aptos" panose="020B0004020202020204" pitchFamily="34" charset="0"/>
                            <a:cs typeface="Times New Roman" panose="02020603050405020304" pitchFamily="18" charset="0"/>
                          </a:rPr>
                        </m:ctrlPr>
                      </m:dPr>
                      <m:e>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𝑅𝑒𝑇𝑒𝑎</m:t>
                        </m:r>
                        <m:sSub>
                          <m:sSubPr>
                            <m:ctrlPr>
                              <a:rPr lang="en-US" sz="1800"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𝑚</m:t>
                            </m:r>
                          </m:e>
                          <m:sub>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𝑖𝑑</m:t>
                            </m:r>
                          </m:sub>
                        </m:sSub>
                      </m:e>
                    </m:d>
                    <m:r>
                      <a:rPr lang="en-US" sz="1800" i="1" kern="100">
                        <a:effectLst/>
                        <a:latin typeface="Cambria Math" panose="02040503050406030204" pitchFamily="18" charset="0"/>
                        <a:ea typeface="Aptos" panose="020B0004020202020204" pitchFamily="34" charset="0"/>
                        <a:cs typeface="Times New Roman" panose="02020603050405020304" pitchFamily="18" charset="0"/>
                      </a:rPr>
                      <m:t>+</m:t>
                    </m:r>
                    <m:sSub>
                      <m:sSubPr>
                        <m:ctrlPr>
                          <a:rPr lang="en-US" sz="1800" i="1" kern="100">
                            <a:effectLst/>
                            <a:latin typeface="Cambria Math" panose="02040503050406030204" pitchFamily="18" charset="0"/>
                            <a:ea typeface="Aptos" panose="020B0004020202020204" pitchFamily="34" charset="0"/>
                            <a:cs typeface="Times New Roman" panose="02020603050405020304" pitchFamily="18" charset="0"/>
                          </a:rPr>
                        </m:ctrlPr>
                      </m:sSubPr>
                      <m:e>
                        <m:r>
                          <m:rPr>
                            <m:sty m:val="p"/>
                          </m:rPr>
                          <a:rPr lang="en-US" sz="1800" kern="100">
                            <a:effectLst/>
                            <a:latin typeface="Cambria Math" panose="02040503050406030204" pitchFamily="18" charset="0"/>
                            <a:ea typeface="Aptos" panose="020B0004020202020204" pitchFamily="34" charset="0"/>
                            <a:cs typeface="Times New Roman" panose="02020603050405020304" pitchFamily="18" charset="0"/>
                          </a:rPr>
                          <m:t>β</m:t>
                        </m:r>
                        <m:r>
                          <a:rPr lang="en-US" sz="1800" kern="100">
                            <a:effectLst/>
                            <a:latin typeface="Cambria Math" panose="02040503050406030204" pitchFamily="18" charset="0"/>
                            <a:ea typeface="Aptos" panose="020B0004020202020204" pitchFamily="34" charset="0"/>
                            <a:cs typeface="Times New Roman" panose="02020603050405020304" pitchFamily="18" charset="0"/>
                          </a:rPr>
                          <m:t> </m:t>
                        </m:r>
                      </m:e>
                      <m:sub>
                        <m:r>
                          <a:rPr lang="en-US" sz="1800" i="1" kern="100">
                            <a:effectLst/>
                            <a:latin typeface="Cambria Math" panose="02040503050406030204" pitchFamily="18" charset="0"/>
                            <a:ea typeface="Aptos" panose="020B0004020202020204" pitchFamily="34" charset="0"/>
                            <a:cs typeface="Times New Roman" panose="02020603050405020304" pitchFamily="18" charset="0"/>
                          </a:rPr>
                          <m:t>6</m:t>
                        </m:r>
                      </m:sub>
                    </m:sSub>
                    <m:r>
                      <a:rPr lang="en-US" sz="1800" i="1" kern="100">
                        <a:effectLst/>
                        <a:latin typeface="Cambria Math" panose="02040503050406030204" pitchFamily="18" charset="0"/>
                        <a:ea typeface="Aptos" panose="020B0004020202020204" pitchFamily="34" charset="0"/>
                        <a:cs typeface="Times New Roman" panose="02020603050405020304" pitchFamily="18" charset="0"/>
                      </a:rPr>
                      <m:t>(</m:t>
                    </m:r>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𝑖</m:t>
                    </m:r>
                    <m:r>
                      <a:rPr lang="en-US" sz="1800" i="1" kern="100">
                        <a:effectLst/>
                        <a:latin typeface="Cambria Math" panose="02040503050406030204" pitchFamily="18" charset="0"/>
                        <a:ea typeface="Aptos" panose="020B0004020202020204" pitchFamily="34" charset="0"/>
                        <a:cs typeface="Times New Roman" panose="02020603050405020304" pitchFamily="18" charset="0"/>
                      </a:rPr>
                      <m:t>.</m:t>
                    </m:r>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𝐾𝑖𝑐𝑘𝑇</m:t>
                    </m:r>
                    <m:sSub>
                      <m:sSubPr>
                        <m:ctrlPr>
                          <a:rPr lang="en-US" sz="1800"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𝑀</m:t>
                        </m:r>
                      </m:e>
                      <m:sub>
                        <m:r>
                          <a:rPr lang="en-US" sz="1800" i="1" kern="100">
                            <a:effectLst/>
                            <a:latin typeface="Cambria Math" panose="02040503050406030204" pitchFamily="18" charset="0"/>
                            <a:ea typeface="Aptos" panose="020B0004020202020204" pitchFamily="34" charset="0"/>
                            <a:cs typeface="Times New Roman" panose="02020603050405020304" pitchFamily="18" charset="0"/>
                          </a:rPr>
                          <m:t>𝑖𝑑</m:t>
                        </m:r>
                      </m:sub>
                    </m:sSub>
                    <m:r>
                      <a:rPr lang="en-US" sz="1800" i="1" kern="100">
                        <a:effectLst/>
                        <a:latin typeface="Cambria Math" panose="02040503050406030204" pitchFamily="18" charset="0"/>
                        <a:ea typeface="Aptos" panose="020B0004020202020204" pitchFamily="34" charset="0"/>
                        <a:cs typeface="Times New Roman" panose="02020603050405020304" pitchFamily="18" charset="0"/>
                      </a:rPr>
                      <m:t>) </m:t>
                    </m:r>
                  </m:oMath>
                </a14:m>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lvl="1"/>
                <a:r>
                  <a:rPr lang="en-US" dirty="0"/>
                  <a:t>Second: Test for change in number of touchbacks. </a:t>
                </a:r>
              </a:p>
              <a:p>
                <a:pPr lvl="2"/>
                <a14:m>
                  <m:oMath xmlns:m="http://schemas.openxmlformats.org/officeDocument/2006/math">
                    <m:r>
                      <a:rPr lang="en-US" i="1" kern="100" smtClean="0">
                        <a:effectLst/>
                        <a:latin typeface="Cambria Math" panose="02040503050406030204" pitchFamily="18" charset="0"/>
                        <a:ea typeface="Aptos" panose="020B0004020202020204" pitchFamily="34" charset="0"/>
                        <a:cs typeface="Times New Roman" panose="02020603050405020304" pitchFamily="18" charset="0"/>
                      </a:rPr>
                      <m:t>𝑇𝐶𝐻𝐵</m:t>
                    </m:r>
                    <m:r>
                      <a:rPr lang="en-US" i="1" kern="100" smtClean="0">
                        <a:effectLst/>
                        <a:latin typeface="Cambria Math" panose="02040503050406030204" pitchFamily="18" charset="0"/>
                        <a:ea typeface="Aptos" panose="020B0004020202020204" pitchFamily="34" charset="0"/>
                        <a:cs typeface="Times New Roman" panose="02020603050405020304" pitchFamily="18" charset="0"/>
                      </a:rPr>
                      <m:t>= </m:t>
                    </m:r>
                    <m:sSub>
                      <m:sSubPr>
                        <m:ctrlPr>
                          <a:rPr lang="en-US" i="1" kern="100">
                            <a:effectLst/>
                            <a:latin typeface="Cambria Math" panose="02040503050406030204" pitchFamily="18" charset="0"/>
                            <a:ea typeface="Aptos" panose="020B0004020202020204" pitchFamily="34" charset="0"/>
                            <a:cs typeface="Times New Roman" panose="02020603050405020304" pitchFamily="18" charset="0"/>
                          </a:rPr>
                        </m:ctrlPr>
                      </m:sSubPr>
                      <m:e>
                        <m:r>
                          <m:rPr>
                            <m:sty m:val="p"/>
                          </m:rPr>
                          <a:rPr lang="en-US" kern="100">
                            <a:effectLst/>
                            <a:latin typeface="Cambria Math" panose="02040503050406030204" pitchFamily="18" charset="0"/>
                            <a:ea typeface="Aptos" panose="020B0004020202020204" pitchFamily="34" charset="0"/>
                            <a:cs typeface="Times New Roman" panose="02020603050405020304" pitchFamily="18" charset="0"/>
                          </a:rPr>
                          <m:t>β</m:t>
                        </m:r>
                        <m:r>
                          <a:rPr lang="en-US" kern="100">
                            <a:effectLst/>
                            <a:latin typeface="Cambria Math" panose="02040503050406030204" pitchFamily="18" charset="0"/>
                            <a:ea typeface="Aptos" panose="020B0004020202020204" pitchFamily="34" charset="0"/>
                            <a:cs typeface="Times New Roman" panose="02020603050405020304" pitchFamily="18" charset="0"/>
                          </a:rPr>
                          <m:t> </m:t>
                        </m:r>
                      </m:e>
                      <m:sub>
                        <m:r>
                          <a:rPr lang="en-US" i="1" kern="100">
                            <a:effectLst/>
                            <a:latin typeface="Cambria Math" panose="02040503050406030204" pitchFamily="18" charset="0"/>
                            <a:ea typeface="Aptos" panose="020B0004020202020204" pitchFamily="34" charset="0"/>
                            <a:cs typeface="Times New Roman" panose="02020603050405020304" pitchFamily="18" charset="0"/>
                          </a:rPr>
                          <m:t>0</m:t>
                        </m:r>
                      </m:sub>
                    </m:sSub>
                    <m:r>
                      <a:rPr lang="en-US" i="1" kern="100">
                        <a:effectLst/>
                        <a:latin typeface="Cambria Math" panose="02040503050406030204" pitchFamily="18" charset="0"/>
                        <a:ea typeface="Aptos" panose="020B0004020202020204" pitchFamily="34" charset="0"/>
                        <a:cs typeface="Times New Roman" panose="02020603050405020304" pitchFamily="18" charset="0"/>
                      </a:rPr>
                      <m:t>+</m:t>
                    </m:r>
                    <m:sSub>
                      <m:sSubPr>
                        <m:ctrlPr>
                          <a:rPr lang="en-US" i="1" kern="100">
                            <a:effectLst/>
                            <a:latin typeface="Cambria Math" panose="02040503050406030204" pitchFamily="18" charset="0"/>
                            <a:ea typeface="Aptos" panose="020B0004020202020204" pitchFamily="34" charset="0"/>
                            <a:cs typeface="Times New Roman" panose="02020603050405020304" pitchFamily="18" charset="0"/>
                          </a:rPr>
                        </m:ctrlPr>
                      </m:sSubPr>
                      <m:e>
                        <m:r>
                          <m:rPr>
                            <m:sty m:val="p"/>
                          </m:rPr>
                          <a:rPr lang="en-US" kern="100">
                            <a:effectLst/>
                            <a:latin typeface="Cambria Math" panose="02040503050406030204" pitchFamily="18" charset="0"/>
                            <a:ea typeface="Aptos" panose="020B0004020202020204" pitchFamily="34" charset="0"/>
                            <a:cs typeface="Times New Roman" panose="02020603050405020304" pitchFamily="18" charset="0"/>
                          </a:rPr>
                          <m:t>β</m:t>
                        </m:r>
                        <m:r>
                          <a:rPr lang="en-US" kern="100">
                            <a:effectLst/>
                            <a:latin typeface="Cambria Math" panose="02040503050406030204" pitchFamily="18" charset="0"/>
                            <a:ea typeface="Aptos" panose="020B0004020202020204" pitchFamily="34" charset="0"/>
                            <a:cs typeface="Times New Roman" panose="02020603050405020304" pitchFamily="18" charset="0"/>
                          </a:rPr>
                          <m:t> </m:t>
                        </m:r>
                      </m:e>
                      <m:sub>
                        <m:r>
                          <a:rPr lang="en-US" i="1" kern="100">
                            <a:effectLst/>
                            <a:latin typeface="Cambria Math" panose="02040503050406030204" pitchFamily="18" charset="0"/>
                            <a:ea typeface="Aptos" panose="020B0004020202020204" pitchFamily="34" charset="0"/>
                            <a:cs typeface="Times New Roman" panose="02020603050405020304" pitchFamily="18" charset="0"/>
                          </a:rPr>
                          <m:t>1</m:t>
                        </m:r>
                      </m:sub>
                    </m:sSub>
                    <m:d>
                      <m:dPr>
                        <m:ctrlPr>
                          <a:rPr lang="en-US" i="1" kern="100">
                            <a:effectLst/>
                            <a:latin typeface="Cambria Math" panose="02040503050406030204" pitchFamily="18" charset="0"/>
                            <a:ea typeface="Aptos" panose="020B0004020202020204" pitchFamily="34" charset="0"/>
                            <a:cs typeface="Times New Roman" panose="02020603050405020304" pitchFamily="18" charset="0"/>
                          </a:rPr>
                        </m:ctrlPr>
                      </m:dPr>
                      <m:e>
                        <m:r>
                          <a:rPr lang="en-US" i="1" kern="100">
                            <a:effectLst/>
                            <a:latin typeface="Cambria Math" panose="02040503050406030204" pitchFamily="18" charset="0"/>
                            <a:ea typeface="Aptos" panose="020B0004020202020204" pitchFamily="34" charset="0"/>
                            <a:cs typeface="Times New Roman" panose="02020603050405020304" pitchFamily="18" charset="0"/>
                          </a:rPr>
                          <m:t>𝑅𝑢𝑙𝑒</m:t>
                        </m:r>
                      </m:e>
                    </m:d>
                    <m:r>
                      <a:rPr lang="en-US" i="1" kern="100">
                        <a:effectLst/>
                        <a:latin typeface="Cambria Math" panose="02040503050406030204" pitchFamily="18" charset="0"/>
                        <a:ea typeface="Aptos" panose="020B0004020202020204" pitchFamily="34" charset="0"/>
                        <a:cs typeface="Times New Roman" panose="02020603050405020304" pitchFamily="18" charset="0"/>
                      </a:rPr>
                      <m:t>+</m:t>
                    </m:r>
                    <m:sSub>
                      <m:sSubPr>
                        <m:ctrlPr>
                          <a:rPr lang="en-US" i="1" kern="100">
                            <a:effectLst/>
                            <a:latin typeface="Cambria Math" panose="02040503050406030204" pitchFamily="18" charset="0"/>
                            <a:ea typeface="Aptos" panose="020B0004020202020204" pitchFamily="34" charset="0"/>
                            <a:cs typeface="Times New Roman" panose="02020603050405020304" pitchFamily="18" charset="0"/>
                          </a:rPr>
                        </m:ctrlPr>
                      </m:sSubPr>
                      <m:e>
                        <m:r>
                          <m:rPr>
                            <m:sty m:val="p"/>
                          </m:rPr>
                          <a:rPr lang="en-US" kern="100">
                            <a:effectLst/>
                            <a:latin typeface="Cambria Math" panose="02040503050406030204" pitchFamily="18" charset="0"/>
                            <a:ea typeface="Aptos" panose="020B0004020202020204" pitchFamily="34" charset="0"/>
                            <a:cs typeface="Times New Roman" panose="02020603050405020304" pitchFamily="18" charset="0"/>
                          </a:rPr>
                          <m:t>β</m:t>
                        </m:r>
                        <m:r>
                          <a:rPr lang="en-US" kern="100">
                            <a:effectLst/>
                            <a:latin typeface="Cambria Math" panose="02040503050406030204" pitchFamily="18" charset="0"/>
                            <a:ea typeface="Aptos" panose="020B0004020202020204" pitchFamily="34" charset="0"/>
                            <a:cs typeface="Times New Roman" panose="02020603050405020304" pitchFamily="18" charset="0"/>
                          </a:rPr>
                          <m:t> </m:t>
                        </m:r>
                      </m:e>
                      <m:sub>
                        <m:r>
                          <a:rPr lang="en-US" i="1" kern="100">
                            <a:effectLst/>
                            <a:latin typeface="Cambria Math" panose="02040503050406030204" pitchFamily="18" charset="0"/>
                            <a:ea typeface="Aptos" panose="020B0004020202020204" pitchFamily="34" charset="0"/>
                            <a:cs typeface="Times New Roman" panose="02020603050405020304" pitchFamily="18" charset="0"/>
                          </a:rPr>
                          <m:t>2</m:t>
                        </m:r>
                      </m:sub>
                    </m:sSub>
                    <m:d>
                      <m:dPr>
                        <m:ctrlPr>
                          <a:rPr lang="en-US" i="1" kern="100">
                            <a:effectLst/>
                            <a:latin typeface="Cambria Math" panose="02040503050406030204" pitchFamily="18" charset="0"/>
                            <a:ea typeface="Aptos" panose="020B0004020202020204" pitchFamily="34" charset="0"/>
                            <a:cs typeface="Times New Roman" panose="02020603050405020304" pitchFamily="18" charset="0"/>
                          </a:rPr>
                        </m:ctrlPr>
                      </m:dPr>
                      <m:e>
                        <m:r>
                          <a:rPr lang="en-US" i="1" kern="100">
                            <a:effectLst/>
                            <a:latin typeface="Cambria Math" panose="02040503050406030204" pitchFamily="18" charset="0"/>
                            <a:ea typeface="Aptos" panose="020B0004020202020204" pitchFamily="34" charset="0"/>
                            <a:cs typeface="Times New Roman" panose="02020603050405020304" pitchFamily="18" charset="0"/>
                          </a:rPr>
                          <m:t>𝑌𝐷𝑅</m:t>
                        </m:r>
                      </m:e>
                    </m:d>
                    <m:r>
                      <a:rPr lang="en-US" i="1" kern="100">
                        <a:effectLst/>
                        <a:latin typeface="Cambria Math" panose="02040503050406030204" pitchFamily="18" charset="0"/>
                        <a:ea typeface="Aptos" panose="020B0004020202020204" pitchFamily="34" charset="0"/>
                        <a:cs typeface="Times New Roman" panose="02020603050405020304" pitchFamily="18" charset="0"/>
                      </a:rPr>
                      <m:t>+</m:t>
                    </m:r>
                    <m:sSub>
                      <m:sSubPr>
                        <m:ctrlPr>
                          <a:rPr lang="en-US" i="1" kern="100">
                            <a:effectLst/>
                            <a:latin typeface="Cambria Math" panose="02040503050406030204" pitchFamily="18" charset="0"/>
                            <a:ea typeface="Aptos" panose="020B0004020202020204" pitchFamily="34" charset="0"/>
                            <a:cs typeface="Times New Roman" panose="02020603050405020304" pitchFamily="18" charset="0"/>
                          </a:rPr>
                        </m:ctrlPr>
                      </m:sSubPr>
                      <m:e>
                        <m:r>
                          <m:rPr>
                            <m:sty m:val="p"/>
                          </m:rPr>
                          <a:rPr lang="en-US" kern="100">
                            <a:effectLst/>
                            <a:latin typeface="Cambria Math" panose="02040503050406030204" pitchFamily="18" charset="0"/>
                            <a:ea typeface="Aptos" panose="020B0004020202020204" pitchFamily="34" charset="0"/>
                            <a:cs typeface="Times New Roman" panose="02020603050405020304" pitchFamily="18" charset="0"/>
                          </a:rPr>
                          <m:t>β</m:t>
                        </m:r>
                        <m:r>
                          <a:rPr lang="en-US" kern="100">
                            <a:effectLst/>
                            <a:latin typeface="Cambria Math" panose="02040503050406030204" pitchFamily="18" charset="0"/>
                            <a:ea typeface="Aptos" panose="020B0004020202020204" pitchFamily="34" charset="0"/>
                            <a:cs typeface="Times New Roman" panose="02020603050405020304" pitchFamily="18" charset="0"/>
                          </a:rPr>
                          <m:t> </m:t>
                        </m:r>
                      </m:e>
                      <m:sub>
                        <m:r>
                          <a:rPr lang="en-US" i="1" kern="100">
                            <a:effectLst/>
                            <a:latin typeface="Cambria Math" panose="02040503050406030204" pitchFamily="18" charset="0"/>
                            <a:ea typeface="Aptos" panose="020B0004020202020204" pitchFamily="34" charset="0"/>
                            <a:cs typeface="Times New Roman" panose="02020603050405020304" pitchFamily="18" charset="0"/>
                          </a:rPr>
                          <m:t>3</m:t>
                        </m:r>
                      </m:sub>
                    </m:sSub>
                    <m:d>
                      <m:dPr>
                        <m:ctrlPr>
                          <a:rPr lang="en-US" i="1" kern="100">
                            <a:effectLst/>
                            <a:latin typeface="Cambria Math" panose="02040503050406030204" pitchFamily="18" charset="0"/>
                            <a:ea typeface="Aptos" panose="020B0004020202020204" pitchFamily="34" charset="0"/>
                            <a:cs typeface="Times New Roman" panose="02020603050405020304" pitchFamily="18" charset="0"/>
                          </a:rPr>
                        </m:ctrlPr>
                      </m:dPr>
                      <m:e>
                        <m:r>
                          <a:rPr lang="en-US" i="1" kern="100">
                            <a:effectLst/>
                            <a:latin typeface="Cambria Math" panose="02040503050406030204" pitchFamily="18" charset="0"/>
                            <a:ea typeface="Aptos" panose="020B0004020202020204" pitchFamily="34" charset="0"/>
                            <a:cs typeface="Times New Roman" panose="02020603050405020304" pitchFamily="18" charset="0"/>
                          </a:rPr>
                          <m:t>𝑃𝑒𝑛𝑎𝑙𝑡𝑦</m:t>
                        </m:r>
                      </m:e>
                    </m:d>
                    <m:r>
                      <a:rPr lang="en-US" i="1" kern="100">
                        <a:effectLst/>
                        <a:latin typeface="Cambria Math" panose="02040503050406030204" pitchFamily="18" charset="0"/>
                        <a:ea typeface="Aptos" panose="020B0004020202020204" pitchFamily="34" charset="0"/>
                        <a:cs typeface="Times New Roman" panose="02020603050405020304" pitchFamily="18" charset="0"/>
                      </a:rPr>
                      <m:t>+</m:t>
                    </m:r>
                    <m:sSub>
                      <m:sSubPr>
                        <m:ctrlPr>
                          <a:rPr lang="en-US" i="1" kern="100">
                            <a:effectLst/>
                            <a:latin typeface="Cambria Math" panose="02040503050406030204" pitchFamily="18" charset="0"/>
                            <a:ea typeface="Aptos" panose="020B0004020202020204" pitchFamily="34" charset="0"/>
                            <a:cs typeface="Times New Roman" panose="02020603050405020304" pitchFamily="18" charset="0"/>
                          </a:rPr>
                        </m:ctrlPr>
                      </m:sSubPr>
                      <m:e>
                        <m:r>
                          <m:rPr>
                            <m:sty m:val="p"/>
                          </m:rPr>
                          <a:rPr lang="en-US" kern="100">
                            <a:effectLst/>
                            <a:latin typeface="Cambria Math" panose="02040503050406030204" pitchFamily="18" charset="0"/>
                            <a:ea typeface="Aptos" panose="020B0004020202020204" pitchFamily="34" charset="0"/>
                            <a:cs typeface="Times New Roman" panose="02020603050405020304" pitchFamily="18" charset="0"/>
                          </a:rPr>
                          <m:t>β</m:t>
                        </m:r>
                        <m:r>
                          <a:rPr lang="en-US" kern="100">
                            <a:effectLst/>
                            <a:latin typeface="Cambria Math" panose="02040503050406030204" pitchFamily="18" charset="0"/>
                            <a:ea typeface="Aptos" panose="020B0004020202020204" pitchFamily="34" charset="0"/>
                            <a:cs typeface="Times New Roman" panose="02020603050405020304" pitchFamily="18" charset="0"/>
                          </a:rPr>
                          <m:t> </m:t>
                        </m:r>
                      </m:e>
                      <m:sub>
                        <m:r>
                          <a:rPr lang="en-US" i="1" kern="100">
                            <a:effectLst/>
                            <a:latin typeface="Cambria Math" panose="02040503050406030204" pitchFamily="18" charset="0"/>
                            <a:ea typeface="Aptos" panose="020B0004020202020204" pitchFamily="34" charset="0"/>
                            <a:cs typeface="Times New Roman" panose="02020603050405020304" pitchFamily="18" charset="0"/>
                          </a:rPr>
                          <m:t>4</m:t>
                        </m:r>
                      </m:sub>
                    </m:sSub>
                    <m:d>
                      <m:dPr>
                        <m:ctrlPr>
                          <a:rPr lang="en-US" i="1" kern="100">
                            <a:effectLst/>
                            <a:latin typeface="Cambria Math" panose="02040503050406030204" pitchFamily="18" charset="0"/>
                            <a:ea typeface="Aptos" panose="020B0004020202020204" pitchFamily="34" charset="0"/>
                            <a:cs typeface="Times New Roman" panose="02020603050405020304" pitchFamily="18" charset="0"/>
                          </a:rPr>
                        </m:ctrlPr>
                      </m:dPr>
                      <m:e>
                        <m:r>
                          <a:rPr lang="en-US" i="1" kern="100">
                            <a:effectLst/>
                            <a:latin typeface="Cambria Math" panose="02040503050406030204" pitchFamily="18" charset="0"/>
                            <a:ea typeface="Aptos" panose="020B0004020202020204" pitchFamily="34" charset="0"/>
                            <a:cs typeface="Times New Roman" panose="02020603050405020304" pitchFamily="18" charset="0"/>
                          </a:rPr>
                          <m:t>𝑖</m:t>
                        </m:r>
                        <m:r>
                          <a:rPr lang="en-US" i="1" kern="100">
                            <a:effectLst/>
                            <a:latin typeface="Cambria Math" panose="02040503050406030204" pitchFamily="18" charset="0"/>
                            <a:ea typeface="Aptos" panose="020B0004020202020204" pitchFamily="34" charset="0"/>
                            <a:cs typeface="Times New Roman" panose="02020603050405020304" pitchFamily="18" charset="0"/>
                          </a:rPr>
                          <m:t>.</m:t>
                        </m:r>
                        <m:r>
                          <a:rPr lang="en-US" i="1" kern="100">
                            <a:effectLst/>
                            <a:latin typeface="Cambria Math" panose="02040503050406030204" pitchFamily="18" charset="0"/>
                            <a:ea typeface="Aptos" panose="020B0004020202020204" pitchFamily="34" charset="0"/>
                            <a:cs typeface="Times New Roman" panose="02020603050405020304" pitchFamily="18" charset="0"/>
                          </a:rPr>
                          <m:t>𝑊𝐾</m:t>
                        </m:r>
                      </m:e>
                    </m:d>
                    <m:r>
                      <a:rPr lang="en-US" i="1" kern="100">
                        <a:effectLst/>
                        <a:latin typeface="Cambria Math" panose="02040503050406030204" pitchFamily="18" charset="0"/>
                        <a:ea typeface="Aptos" panose="020B0004020202020204" pitchFamily="34" charset="0"/>
                        <a:cs typeface="Times New Roman" panose="02020603050405020304" pitchFamily="18" charset="0"/>
                      </a:rPr>
                      <m:t>+</m:t>
                    </m:r>
                    <m:sSub>
                      <m:sSubPr>
                        <m:ctrlPr>
                          <a:rPr lang="en-US" i="1" kern="100">
                            <a:effectLst/>
                            <a:latin typeface="Cambria Math" panose="02040503050406030204" pitchFamily="18" charset="0"/>
                            <a:ea typeface="Aptos" panose="020B0004020202020204" pitchFamily="34" charset="0"/>
                            <a:cs typeface="Times New Roman" panose="02020603050405020304" pitchFamily="18" charset="0"/>
                          </a:rPr>
                        </m:ctrlPr>
                      </m:sSubPr>
                      <m:e>
                        <m:r>
                          <m:rPr>
                            <m:sty m:val="p"/>
                          </m:rPr>
                          <a:rPr lang="en-US" kern="100">
                            <a:effectLst/>
                            <a:latin typeface="Cambria Math" panose="02040503050406030204" pitchFamily="18" charset="0"/>
                            <a:ea typeface="Aptos" panose="020B0004020202020204" pitchFamily="34" charset="0"/>
                            <a:cs typeface="Times New Roman" panose="02020603050405020304" pitchFamily="18" charset="0"/>
                          </a:rPr>
                          <m:t>β</m:t>
                        </m:r>
                        <m:r>
                          <a:rPr lang="en-US" kern="100">
                            <a:effectLst/>
                            <a:latin typeface="Cambria Math" panose="02040503050406030204" pitchFamily="18" charset="0"/>
                            <a:ea typeface="Aptos" panose="020B0004020202020204" pitchFamily="34" charset="0"/>
                            <a:cs typeface="Times New Roman" panose="02020603050405020304" pitchFamily="18" charset="0"/>
                          </a:rPr>
                          <m:t> </m:t>
                        </m:r>
                      </m:e>
                      <m:sub>
                        <m:r>
                          <a:rPr lang="en-US" i="1" kern="100">
                            <a:effectLst/>
                            <a:latin typeface="Cambria Math" panose="02040503050406030204" pitchFamily="18" charset="0"/>
                            <a:ea typeface="Aptos" panose="020B0004020202020204" pitchFamily="34" charset="0"/>
                            <a:cs typeface="Times New Roman" panose="02020603050405020304" pitchFamily="18" charset="0"/>
                          </a:rPr>
                          <m:t>5</m:t>
                        </m:r>
                      </m:sub>
                    </m:sSub>
                    <m:d>
                      <m:dPr>
                        <m:ctrlPr>
                          <a:rPr lang="en-US" i="1" kern="100">
                            <a:effectLst/>
                            <a:latin typeface="Cambria Math" panose="02040503050406030204" pitchFamily="18" charset="0"/>
                            <a:ea typeface="Aptos" panose="020B0004020202020204" pitchFamily="34" charset="0"/>
                            <a:cs typeface="Times New Roman" panose="02020603050405020304" pitchFamily="18" charset="0"/>
                          </a:rPr>
                        </m:ctrlPr>
                      </m:dPr>
                      <m:e>
                        <m:r>
                          <a:rPr lang="en-US" i="1" kern="100">
                            <a:effectLst/>
                            <a:latin typeface="Cambria Math" panose="02040503050406030204" pitchFamily="18" charset="0"/>
                            <a:ea typeface="Aptos" panose="020B0004020202020204" pitchFamily="34" charset="0"/>
                            <a:cs typeface="Times New Roman" panose="02020603050405020304" pitchFamily="18" charset="0"/>
                          </a:rPr>
                          <m:t>𝑅𝑒𝑇𝑒𝑎</m:t>
                        </m:r>
                        <m:sSub>
                          <m:sSubPr>
                            <m:ctrlPr>
                              <a:rPr lang="en-US"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US" i="1" kern="100">
                                <a:effectLst/>
                                <a:latin typeface="Cambria Math" panose="02040503050406030204" pitchFamily="18" charset="0"/>
                                <a:ea typeface="Aptos" panose="020B0004020202020204" pitchFamily="34" charset="0"/>
                                <a:cs typeface="Times New Roman" panose="02020603050405020304" pitchFamily="18" charset="0"/>
                              </a:rPr>
                              <m:t>𝑚</m:t>
                            </m:r>
                          </m:e>
                          <m:sub>
                            <m:r>
                              <a:rPr lang="en-US" i="1" kern="100">
                                <a:effectLst/>
                                <a:latin typeface="Cambria Math" panose="02040503050406030204" pitchFamily="18" charset="0"/>
                                <a:ea typeface="Aptos" panose="020B0004020202020204" pitchFamily="34" charset="0"/>
                                <a:cs typeface="Times New Roman" panose="02020603050405020304" pitchFamily="18" charset="0"/>
                              </a:rPr>
                              <m:t>𝑖𝑑</m:t>
                            </m:r>
                          </m:sub>
                        </m:sSub>
                      </m:e>
                    </m:d>
                    <m:r>
                      <a:rPr lang="en-US" i="1" kern="100">
                        <a:effectLst/>
                        <a:latin typeface="Cambria Math" panose="02040503050406030204" pitchFamily="18" charset="0"/>
                        <a:ea typeface="Aptos" panose="020B0004020202020204" pitchFamily="34" charset="0"/>
                        <a:cs typeface="Times New Roman" panose="02020603050405020304" pitchFamily="18" charset="0"/>
                      </a:rPr>
                      <m:t>+</m:t>
                    </m:r>
                    <m:sSub>
                      <m:sSubPr>
                        <m:ctrlPr>
                          <a:rPr lang="en-US" i="1" kern="100">
                            <a:effectLst/>
                            <a:latin typeface="Cambria Math" panose="02040503050406030204" pitchFamily="18" charset="0"/>
                            <a:ea typeface="Aptos" panose="020B0004020202020204" pitchFamily="34" charset="0"/>
                            <a:cs typeface="Times New Roman" panose="02020603050405020304" pitchFamily="18" charset="0"/>
                          </a:rPr>
                        </m:ctrlPr>
                      </m:sSubPr>
                      <m:e>
                        <m:r>
                          <m:rPr>
                            <m:sty m:val="p"/>
                          </m:rPr>
                          <a:rPr lang="en-US" kern="100">
                            <a:effectLst/>
                            <a:latin typeface="Cambria Math" panose="02040503050406030204" pitchFamily="18" charset="0"/>
                            <a:ea typeface="Aptos" panose="020B0004020202020204" pitchFamily="34" charset="0"/>
                            <a:cs typeface="Times New Roman" panose="02020603050405020304" pitchFamily="18" charset="0"/>
                          </a:rPr>
                          <m:t>β</m:t>
                        </m:r>
                        <m:r>
                          <a:rPr lang="en-US" kern="100">
                            <a:effectLst/>
                            <a:latin typeface="Cambria Math" panose="02040503050406030204" pitchFamily="18" charset="0"/>
                            <a:ea typeface="Aptos" panose="020B0004020202020204" pitchFamily="34" charset="0"/>
                            <a:cs typeface="Times New Roman" panose="02020603050405020304" pitchFamily="18" charset="0"/>
                          </a:rPr>
                          <m:t> </m:t>
                        </m:r>
                      </m:e>
                      <m:sub>
                        <m:r>
                          <a:rPr lang="en-US" i="1" kern="100">
                            <a:effectLst/>
                            <a:latin typeface="Cambria Math" panose="02040503050406030204" pitchFamily="18" charset="0"/>
                            <a:ea typeface="Aptos" panose="020B0004020202020204" pitchFamily="34" charset="0"/>
                            <a:cs typeface="Times New Roman" panose="02020603050405020304" pitchFamily="18" charset="0"/>
                          </a:rPr>
                          <m:t>6</m:t>
                        </m:r>
                      </m:sub>
                    </m:sSub>
                    <m:r>
                      <a:rPr lang="en-US" i="1" kern="100">
                        <a:effectLst/>
                        <a:latin typeface="Cambria Math" panose="02040503050406030204" pitchFamily="18" charset="0"/>
                        <a:ea typeface="Aptos" panose="020B0004020202020204" pitchFamily="34" charset="0"/>
                        <a:cs typeface="Times New Roman" panose="02020603050405020304" pitchFamily="18" charset="0"/>
                      </a:rPr>
                      <m:t>(</m:t>
                    </m:r>
                    <m:r>
                      <a:rPr lang="en-US" i="1" kern="100">
                        <a:effectLst/>
                        <a:latin typeface="Cambria Math" panose="02040503050406030204" pitchFamily="18" charset="0"/>
                        <a:ea typeface="Aptos" panose="020B0004020202020204" pitchFamily="34" charset="0"/>
                        <a:cs typeface="Times New Roman" panose="02020603050405020304" pitchFamily="18" charset="0"/>
                      </a:rPr>
                      <m:t>𝑖</m:t>
                    </m:r>
                    <m:r>
                      <a:rPr lang="en-US" i="1" kern="100">
                        <a:effectLst/>
                        <a:latin typeface="Cambria Math" panose="02040503050406030204" pitchFamily="18" charset="0"/>
                        <a:ea typeface="Aptos" panose="020B0004020202020204" pitchFamily="34" charset="0"/>
                        <a:cs typeface="Times New Roman" panose="02020603050405020304" pitchFamily="18" charset="0"/>
                      </a:rPr>
                      <m:t>.</m:t>
                    </m:r>
                    <m:r>
                      <a:rPr lang="en-US" i="1" kern="100">
                        <a:effectLst/>
                        <a:latin typeface="Cambria Math" panose="02040503050406030204" pitchFamily="18" charset="0"/>
                        <a:ea typeface="Aptos" panose="020B0004020202020204" pitchFamily="34" charset="0"/>
                        <a:cs typeface="Times New Roman" panose="02020603050405020304" pitchFamily="18" charset="0"/>
                      </a:rPr>
                      <m:t>𝐾𝑖𝑐𝑘𝑇</m:t>
                    </m:r>
                    <m:sSub>
                      <m:sSubPr>
                        <m:ctrlPr>
                          <a:rPr lang="en-US"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en-US" i="1" kern="100">
                            <a:effectLst/>
                            <a:latin typeface="Cambria Math" panose="02040503050406030204" pitchFamily="18" charset="0"/>
                            <a:ea typeface="Aptos" panose="020B0004020202020204" pitchFamily="34" charset="0"/>
                            <a:cs typeface="Times New Roman" panose="02020603050405020304" pitchFamily="18" charset="0"/>
                          </a:rPr>
                          <m:t>𝑀</m:t>
                        </m:r>
                      </m:e>
                      <m:sub>
                        <m:r>
                          <a:rPr lang="en-US" i="1" kern="100">
                            <a:effectLst/>
                            <a:latin typeface="Cambria Math" panose="02040503050406030204" pitchFamily="18" charset="0"/>
                            <a:ea typeface="Aptos" panose="020B0004020202020204" pitchFamily="34" charset="0"/>
                            <a:cs typeface="Times New Roman" panose="02020603050405020304" pitchFamily="18" charset="0"/>
                          </a:rPr>
                          <m:t>𝑖𝑑</m:t>
                        </m:r>
                      </m:sub>
                    </m:sSub>
                    <m:r>
                      <a:rPr lang="en-US" i="1" kern="100">
                        <a:effectLst/>
                        <a:latin typeface="Cambria Math" panose="02040503050406030204" pitchFamily="18" charset="0"/>
                        <a:ea typeface="Aptos" panose="020B0004020202020204" pitchFamily="34" charset="0"/>
                        <a:cs typeface="Times New Roman" panose="02020603050405020304" pitchFamily="18" charset="0"/>
                      </a:rPr>
                      <m:t>)</m:t>
                    </m:r>
                  </m:oMath>
                </a14:m>
                <a:endParaRPr lang="en-US" dirty="0"/>
              </a:p>
              <a:p>
                <a:r>
                  <a:rPr lang="en-US" dirty="0"/>
                  <a:t>Why I chose this method:</a:t>
                </a:r>
              </a:p>
              <a:p>
                <a:pPr lvl="1"/>
                <a:r>
                  <a:rPr lang="en-US" dirty="0"/>
                  <a:t>I am comparing data from 2 different time periods. I am comparing the 2023 NFL football season and the 2024 NFL season. </a:t>
                </a:r>
              </a:p>
              <a:p>
                <a:pPr lvl="1"/>
                <a:r>
                  <a:rPr lang="en-US" dirty="0"/>
                  <a:t>This analysis observes multiple entities that is repeated over set measurements of time. </a:t>
                </a:r>
              </a:p>
              <a:p>
                <a:pPr lvl="1"/>
                <a:endParaRPr lang="en-US" dirty="0"/>
              </a:p>
              <a:p>
                <a:pPr lvl="1"/>
                <a:endParaRPr lang="en-US" dirty="0"/>
              </a:p>
              <a:p>
                <a:pPr lvl="1"/>
                <a:endParaRPr lang="en-US" dirty="0"/>
              </a:p>
              <a:p>
                <a:pPr lvl="1"/>
                <a:endParaRPr lang="en-US" dirty="0"/>
              </a:p>
            </p:txBody>
          </p:sp>
        </mc:Choice>
        <mc:Fallback>
          <p:sp>
            <p:nvSpPr>
              <p:cNvPr id="3" name="Content Placeholder 2">
                <a:extLst>
                  <a:ext uri="{FF2B5EF4-FFF2-40B4-BE49-F238E27FC236}">
                    <a16:creationId xmlns:a16="http://schemas.microsoft.com/office/drawing/2014/main" id="{3DABBB7C-64DF-36AF-6AAE-C38986FA20FA}"/>
                  </a:ext>
                </a:extLst>
              </p:cNvPr>
              <p:cNvSpPr>
                <a:spLocks noGrp="1" noRot="1" noChangeAspect="1" noMove="1" noResize="1" noEditPoints="1" noAdjustHandles="1" noChangeArrowheads="1" noChangeShapeType="1" noTextEdit="1"/>
              </p:cNvSpPr>
              <p:nvPr>
                <p:ph idx="1"/>
              </p:nvPr>
            </p:nvSpPr>
            <p:spPr>
              <a:blipFill>
                <a:blip r:embed="rId2"/>
                <a:stretch>
                  <a:fillRect l="-317" t="-530"/>
                </a:stretch>
              </a:blipFill>
            </p:spPr>
            <p:txBody>
              <a:bodyPr/>
              <a:lstStyle/>
              <a:p>
                <a:r>
                  <a:rPr lang="en-US">
                    <a:noFill/>
                  </a:rPr>
                  <a:t> </a:t>
                </a:r>
              </a:p>
            </p:txBody>
          </p:sp>
        </mc:Fallback>
      </mc:AlternateContent>
    </p:spTree>
    <p:extLst>
      <p:ext uri="{BB962C8B-B14F-4D97-AF65-F5344CB8AC3E}">
        <p14:creationId xmlns:p14="http://schemas.microsoft.com/office/powerpoint/2010/main" val="2486187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B6EB9-6D67-7E01-7E34-945250667FB7}"/>
              </a:ext>
            </a:extLst>
          </p:cNvPr>
          <p:cNvSpPr>
            <a:spLocks noGrp="1"/>
          </p:cNvSpPr>
          <p:nvPr>
            <p:ph type="title"/>
          </p:nvPr>
        </p:nvSpPr>
        <p:spPr/>
        <p:txBody>
          <a:bodyPr/>
          <a:lstStyle/>
          <a:p>
            <a:r>
              <a:rPr lang="en-US" dirty="0"/>
              <a:t>Strengths and Weaknesses </a:t>
            </a:r>
          </a:p>
        </p:txBody>
      </p:sp>
      <p:sp>
        <p:nvSpPr>
          <p:cNvPr id="3" name="Content Placeholder 2">
            <a:extLst>
              <a:ext uri="{FF2B5EF4-FFF2-40B4-BE49-F238E27FC236}">
                <a16:creationId xmlns:a16="http://schemas.microsoft.com/office/drawing/2014/main" id="{C7B2E9E9-7AB0-C135-CA57-723BC1A5B807}"/>
              </a:ext>
            </a:extLst>
          </p:cNvPr>
          <p:cNvSpPr>
            <a:spLocks noGrp="1"/>
          </p:cNvSpPr>
          <p:nvPr>
            <p:ph idx="1"/>
          </p:nvPr>
        </p:nvSpPr>
        <p:spPr>
          <a:xfrm>
            <a:off x="1451579" y="2015732"/>
            <a:ext cx="4799319" cy="3450613"/>
          </a:xfrm>
        </p:spPr>
        <p:txBody>
          <a:bodyPr>
            <a:normAutofit/>
          </a:bodyPr>
          <a:lstStyle/>
          <a:p>
            <a:pPr marL="0" indent="0" algn="ctr">
              <a:buNone/>
            </a:pPr>
            <a:r>
              <a:rPr lang="en-US" dirty="0"/>
              <a:t>Strengths </a:t>
            </a:r>
          </a:p>
          <a:p>
            <a:r>
              <a:rPr lang="en-US" dirty="0"/>
              <a:t>Accounts for time variability </a:t>
            </a:r>
          </a:p>
          <a:p>
            <a:r>
              <a:rPr lang="en-US" dirty="0"/>
              <a:t>Incorporates multiple variables as control variables to isolate the rules effect. </a:t>
            </a:r>
          </a:p>
          <a:p>
            <a:r>
              <a:rPr lang="en-US" dirty="0"/>
              <a:t>Easy to further update data to continue analysis </a:t>
            </a:r>
          </a:p>
          <a:p>
            <a:pPr marL="0" indent="0">
              <a:buNone/>
            </a:pPr>
            <a:endParaRPr lang="en-US" dirty="0"/>
          </a:p>
        </p:txBody>
      </p:sp>
      <p:sp>
        <p:nvSpPr>
          <p:cNvPr id="4" name="Content Placeholder 2">
            <a:extLst>
              <a:ext uri="{FF2B5EF4-FFF2-40B4-BE49-F238E27FC236}">
                <a16:creationId xmlns:a16="http://schemas.microsoft.com/office/drawing/2014/main" id="{AD8B1675-E5C4-9D35-97BB-9929D369A513}"/>
              </a:ext>
            </a:extLst>
          </p:cNvPr>
          <p:cNvSpPr txBox="1">
            <a:spLocks/>
          </p:cNvSpPr>
          <p:nvPr/>
        </p:nvSpPr>
        <p:spPr>
          <a:xfrm>
            <a:off x="6255535" y="1965735"/>
            <a:ext cx="4799319" cy="345061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US" dirty="0"/>
              <a:t>Weaknesses</a:t>
            </a:r>
          </a:p>
          <a:p>
            <a:r>
              <a:rPr lang="en-US" dirty="0"/>
              <a:t>Limited Variability in teams</a:t>
            </a:r>
          </a:p>
          <a:p>
            <a:r>
              <a:rPr lang="en-US" dirty="0"/>
              <a:t>Unable to capture influence such as game strategy or weather. </a:t>
            </a:r>
          </a:p>
          <a:p>
            <a:r>
              <a:rPr lang="en-US" dirty="0"/>
              <a:t>Having more years and games would help analysis.  </a:t>
            </a:r>
          </a:p>
        </p:txBody>
      </p:sp>
    </p:spTree>
    <p:extLst>
      <p:ext uri="{BB962C8B-B14F-4D97-AF65-F5344CB8AC3E}">
        <p14:creationId xmlns:p14="http://schemas.microsoft.com/office/powerpoint/2010/main" val="1909172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B6843-63AF-1F16-EB5E-27CE68E2BA11}"/>
              </a:ext>
            </a:extLst>
          </p:cNvPr>
          <p:cNvSpPr>
            <a:spLocks noGrp="1"/>
          </p:cNvSpPr>
          <p:nvPr>
            <p:ph type="title"/>
          </p:nvPr>
        </p:nvSpPr>
        <p:spPr/>
        <p:txBody>
          <a:bodyPr/>
          <a:lstStyle/>
          <a:p>
            <a:r>
              <a:rPr lang="en-US" dirty="0"/>
              <a:t>Dataset Used </a:t>
            </a:r>
          </a:p>
        </p:txBody>
      </p:sp>
      <p:sp>
        <p:nvSpPr>
          <p:cNvPr id="3" name="Content Placeholder 2">
            <a:extLst>
              <a:ext uri="{FF2B5EF4-FFF2-40B4-BE49-F238E27FC236}">
                <a16:creationId xmlns:a16="http://schemas.microsoft.com/office/drawing/2014/main" id="{38599FDC-7ED3-B848-4798-D84B07A40AEF}"/>
              </a:ext>
            </a:extLst>
          </p:cNvPr>
          <p:cNvSpPr>
            <a:spLocks noGrp="1"/>
          </p:cNvSpPr>
          <p:nvPr>
            <p:ph idx="1"/>
          </p:nvPr>
        </p:nvSpPr>
        <p:spPr>
          <a:xfrm>
            <a:off x="491459" y="1997444"/>
            <a:ext cx="4752485" cy="3450613"/>
          </a:xfrm>
        </p:spPr>
        <p:txBody>
          <a:bodyPr>
            <a:normAutofit fontScale="92500"/>
          </a:bodyPr>
          <a:lstStyle/>
          <a:p>
            <a:r>
              <a:rPr lang="en-US" dirty="0"/>
              <a:t>I created my own dataset for this analysis </a:t>
            </a:r>
          </a:p>
          <a:p>
            <a:r>
              <a:rPr lang="en-US" dirty="0"/>
              <a:t>Using ESPN I entered the following variables</a:t>
            </a:r>
          </a:p>
          <a:p>
            <a:pPr lvl="1"/>
            <a:r>
              <a:rPr lang="en-US" dirty="0"/>
              <a:t>ID, Yards run, Rule/year, if it was a touchback or not, who the receiving team was, where the kick landed, where they started from, Game ID, if there was a penalty, and the kicking team. </a:t>
            </a:r>
          </a:p>
          <a:p>
            <a:r>
              <a:rPr lang="en-US" dirty="0"/>
              <a:t>The dataset is for the first 9 weeks of the 2023 and 2024 season</a:t>
            </a:r>
          </a:p>
          <a:p>
            <a:pPr lvl="1"/>
            <a:endParaRPr lang="en-US" dirty="0"/>
          </a:p>
        </p:txBody>
      </p:sp>
      <p:pic>
        <p:nvPicPr>
          <p:cNvPr id="7" name="Picture 6">
            <a:extLst>
              <a:ext uri="{FF2B5EF4-FFF2-40B4-BE49-F238E27FC236}">
                <a16:creationId xmlns:a16="http://schemas.microsoft.com/office/drawing/2014/main" id="{2C4B4CE3-448F-BAD9-B9CB-607070B6DD17}"/>
              </a:ext>
            </a:extLst>
          </p:cNvPr>
          <p:cNvPicPr>
            <a:picLocks noChangeAspect="1"/>
          </p:cNvPicPr>
          <p:nvPr/>
        </p:nvPicPr>
        <p:blipFill>
          <a:blip r:embed="rId2"/>
          <a:stretch>
            <a:fillRect/>
          </a:stretch>
        </p:blipFill>
        <p:spPr>
          <a:xfrm>
            <a:off x="5205810" y="2306223"/>
            <a:ext cx="6986190" cy="2833054"/>
          </a:xfrm>
          <a:prstGeom prst="rect">
            <a:avLst/>
          </a:prstGeom>
        </p:spPr>
      </p:pic>
    </p:spTree>
    <p:extLst>
      <p:ext uri="{BB962C8B-B14F-4D97-AF65-F5344CB8AC3E}">
        <p14:creationId xmlns:p14="http://schemas.microsoft.com/office/powerpoint/2010/main" val="187628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Rectangle 14">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3" name="Picture 2" descr="A screenshot of a computer&#10;&#10;Description automatically generated">
            <a:extLst>
              <a:ext uri="{FF2B5EF4-FFF2-40B4-BE49-F238E27FC236}">
                <a16:creationId xmlns:a16="http://schemas.microsoft.com/office/drawing/2014/main" id="{6DD5836C-A036-9896-5095-03F49B81E6B5}"/>
              </a:ext>
            </a:extLst>
          </p:cNvPr>
          <p:cNvPicPr>
            <a:picLocks noChangeAspect="1"/>
          </p:cNvPicPr>
          <p:nvPr/>
        </p:nvPicPr>
        <p:blipFill>
          <a:blip r:embed="rId2"/>
          <a:stretch>
            <a:fillRect/>
          </a:stretch>
        </p:blipFill>
        <p:spPr>
          <a:xfrm>
            <a:off x="5672072" y="288758"/>
            <a:ext cx="6463870" cy="5688204"/>
          </a:xfrm>
          <a:prstGeom prst="rect">
            <a:avLst/>
          </a:prstGeom>
        </p:spPr>
      </p:pic>
      <p:pic>
        <p:nvPicPr>
          <p:cNvPr id="17" name="Picture 16">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9EC6508-B7B6-CE8A-CBA3-57B22A59E7F3}"/>
              </a:ext>
            </a:extLst>
          </p:cNvPr>
          <p:cNvSpPr txBox="1"/>
          <p:nvPr/>
        </p:nvSpPr>
        <p:spPr>
          <a:xfrm>
            <a:off x="965004" y="1846025"/>
            <a:ext cx="4176384" cy="912152"/>
          </a:xfrm>
          <a:prstGeom prst="rect">
            <a:avLst/>
          </a:prstGeom>
        </p:spPr>
        <p:txBody>
          <a:bodyPr vert="horz" lIns="91440" tIns="45720" rIns="91440" bIns="0" rtlCol="0" anchor="b">
            <a:normAutofit/>
          </a:bodyPr>
          <a:lstStyle/>
          <a:p>
            <a:pPr defTabSz="914400">
              <a:lnSpc>
                <a:spcPct val="90000"/>
              </a:lnSpc>
              <a:spcBef>
                <a:spcPct val="0"/>
              </a:spcBef>
              <a:spcAft>
                <a:spcPts val="600"/>
              </a:spcAft>
            </a:pPr>
            <a:r>
              <a:rPr lang="en-US" sz="3000" cap="all" dirty="0">
                <a:latin typeface="+mj-lt"/>
                <a:ea typeface="+mj-ea"/>
                <a:cs typeface="+mj-cs"/>
              </a:rPr>
              <a:t>Touchback Analysis </a:t>
            </a:r>
          </a:p>
        </p:txBody>
      </p:sp>
      <p:sp>
        <p:nvSpPr>
          <p:cNvPr id="2" name="Oval 1">
            <a:extLst>
              <a:ext uri="{FF2B5EF4-FFF2-40B4-BE49-F238E27FC236}">
                <a16:creationId xmlns:a16="http://schemas.microsoft.com/office/drawing/2014/main" id="{487D4C94-1895-C4BF-F401-55B22254DEF4}"/>
              </a:ext>
            </a:extLst>
          </p:cNvPr>
          <p:cNvSpPr/>
          <p:nvPr/>
        </p:nvSpPr>
        <p:spPr>
          <a:xfrm>
            <a:off x="8284464" y="729586"/>
            <a:ext cx="1883664" cy="44999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704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 name="TextBox 5">
            <a:extLst>
              <a:ext uri="{FF2B5EF4-FFF2-40B4-BE49-F238E27FC236}">
                <a16:creationId xmlns:a16="http://schemas.microsoft.com/office/drawing/2014/main" id="{E5DB4ED2-6590-D440-89DC-039B79CA3FCC}"/>
              </a:ext>
            </a:extLst>
          </p:cNvPr>
          <p:cNvSpPr txBox="1"/>
          <p:nvPr/>
        </p:nvSpPr>
        <p:spPr>
          <a:xfrm>
            <a:off x="1452616" y="962902"/>
            <a:ext cx="4176384" cy="2380828"/>
          </a:xfrm>
          <a:prstGeom prst="rect">
            <a:avLst/>
          </a:prstGeom>
        </p:spPr>
        <p:txBody>
          <a:bodyPr vert="horz" lIns="91440" tIns="45720" rIns="91440" bIns="0" rtlCol="0" anchor="b">
            <a:normAutofit/>
          </a:bodyPr>
          <a:lstStyle/>
          <a:p>
            <a:pPr defTabSz="914400">
              <a:lnSpc>
                <a:spcPct val="90000"/>
              </a:lnSpc>
              <a:spcBef>
                <a:spcPct val="0"/>
              </a:spcBef>
              <a:spcAft>
                <a:spcPts val="600"/>
              </a:spcAft>
            </a:pPr>
            <a:r>
              <a:rPr lang="en-US" sz="3000" cap="all" dirty="0">
                <a:latin typeface="+mj-lt"/>
                <a:ea typeface="+mj-ea"/>
                <a:cs typeface="+mj-cs"/>
              </a:rPr>
              <a:t> Yards Run Analysis:</a:t>
            </a:r>
          </a:p>
          <a:p>
            <a:pPr defTabSz="914400">
              <a:lnSpc>
                <a:spcPct val="90000"/>
              </a:lnSpc>
              <a:spcBef>
                <a:spcPct val="0"/>
              </a:spcBef>
              <a:spcAft>
                <a:spcPts val="600"/>
              </a:spcAft>
            </a:pPr>
            <a:r>
              <a:rPr lang="en-US" cap="all" dirty="0">
                <a:latin typeface="+mj-lt"/>
                <a:ea typeface="+mj-ea"/>
                <a:cs typeface="+mj-cs"/>
              </a:rPr>
              <a:t>(bring focus to non-touchbacks) </a:t>
            </a:r>
          </a:p>
        </p:txBody>
      </p:sp>
      <p:cxnSp>
        <p:nvCxnSpPr>
          <p:cNvPr id="23" name="Straight Connector 22">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 name="Picture 2">
            <a:extLst>
              <a:ext uri="{FF2B5EF4-FFF2-40B4-BE49-F238E27FC236}">
                <a16:creationId xmlns:a16="http://schemas.microsoft.com/office/drawing/2014/main" id="{31E5CEDC-C9DE-1AF7-45DB-7EB7271E2AC2}"/>
              </a:ext>
            </a:extLst>
          </p:cNvPr>
          <p:cNvPicPr>
            <a:picLocks noChangeAspect="1"/>
          </p:cNvPicPr>
          <p:nvPr/>
        </p:nvPicPr>
        <p:blipFill>
          <a:blip r:embed="rId3"/>
          <a:stretch>
            <a:fillRect/>
          </a:stretch>
        </p:blipFill>
        <p:spPr>
          <a:xfrm>
            <a:off x="5712501" y="1289889"/>
            <a:ext cx="6365790" cy="4105933"/>
          </a:xfrm>
          <a:prstGeom prst="rect">
            <a:avLst/>
          </a:prstGeom>
        </p:spPr>
      </p:pic>
      <p:pic>
        <p:nvPicPr>
          <p:cNvPr id="25" name="Picture 24">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26">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62FA8F72-DB1F-0078-D387-2B468585DAB9}"/>
              </a:ext>
            </a:extLst>
          </p:cNvPr>
          <p:cNvSpPr/>
          <p:nvPr/>
        </p:nvSpPr>
        <p:spPr>
          <a:xfrm>
            <a:off x="8467344" y="1728216"/>
            <a:ext cx="1362456" cy="35661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9922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BC8C2-6437-4B91-430F-3433199E8492}"/>
              </a:ext>
            </a:extLst>
          </p:cNvPr>
          <p:cNvSpPr>
            <a:spLocks noGrp="1"/>
          </p:cNvSpPr>
          <p:nvPr>
            <p:ph type="title"/>
          </p:nvPr>
        </p:nvSpPr>
        <p:spPr/>
        <p:txBody>
          <a:bodyPr/>
          <a:lstStyle/>
          <a:p>
            <a:r>
              <a:rPr lang="en-US" dirty="0"/>
              <a:t>Conclusions </a:t>
            </a:r>
          </a:p>
        </p:txBody>
      </p:sp>
      <p:sp>
        <p:nvSpPr>
          <p:cNvPr id="3" name="Content Placeholder 2">
            <a:extLst>
              <a:ext uri="{FF2B5EF4-FFF2-40B4-BE49-F238E27FC236}">
                <a16:creationId xmlns:a16="http://schemas.microsoft.com/office/drawing/2014/main" id="{87872DBB-012C-7002-F9F0-75C80214F8DC}"/>
              </a:ext>
            </a:extLst>
          </p:cNvPr>
          <p:cNvSpPr>
            <a:spLocks noGrp="1"/>
          </p:cNvSpPr>
          <p:nvPr>
            <p:ph idx="1"/>
          </p:nvPr>
        </p:nvSpPr>
        <p:spPr>
          <a:xfrm>
            <a:off x="6590265" y="2168132"/>
            <a:ext cx="4464589" cy="3450613"/>
          </a:xfrm>
        </p:spPr>
        <p:txBody>
          <a:bodyPr/>
          <a:lstStyle/>
          <a:p>
            <a:r>
              <a:rPr lang="en-US" dirty="0"/>
              <a:t>Yards run  </a:t>
            </a:r>
          </a:p>
          <a:p>
            <a:r>
              <a:rPr lang="en-US" dirty="0"/>
              <a:t>The P-value of .100 is significant to the 90% confidence level. </a:t>
            </a:r>
          </a:p>
          <a:p>
            <a:r>
              <a:rPr lang="en-US" dirty="0"/>
              <a:t>Based on these results it shows we are 90% confident there is a 5-yard increase in the yards run after receiving during kickoffs. </a:t>
            </a:r>
          </a:p>
        </p:txBody>
      </p:sp>
      <p:sp>
        <p:nvSpPr>
          <p:cNvPr id="4" name="Content Placeholder 2">
            <a:extLst>
              <a:ext uri="{FF2B5EF4-FFF2-40B4-BE49-F238E27FC236}">
                <a16:creationId xmlns:a16="http://schemas.microsoft.com/office/drawing/2014/main" id="{EFE7E83A-B09C-EAD0-63D3-F675C0C8F9D0}"/>
              </a:ext>
            </a:extLst>
          </p:cNvPr>
          <p:cNvSpPr txBox="1">
            <a:spLocks/>
          </p:cNvSpPr>
          <p:nvPr/>
        </p:nvSpPr>
        <p:spPr>
          <a:xfrm>
            <a:off x="1603979" y="2168132"/>
            <a:ext cx="4464589" cy="345061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US" dirty="0"/>
              <a:t>Touchbacks</a:t>
            </a:r>
          </a:p>
          <a:p>
            <a:r>
              <a:rPr lang="en-US" dirty="0"/>
              <a:t>The P-value of .150 shows that there is not a significant difference between the number of touchbacks between the </a:t>
            </a:r>
            <a:r>
              <a:rPr lang="en-US" dirty="0" err="1"/>
              <a:t>the</a:t>
            </a:r>
            <a:r>
              <a:rPr lang="en-US" dirty="0"/>
              <a:t> 2023 season and the 2024 season.  </a:t>
            </a:r>
          </a:p>
        </p:txBody>
      </p:sp>
    </p:spTree>
    <p:extLst>
      <p:ext uri="{BB962C8B-B14F-4D97-AF65-F5344CB8AC3E}">
        <p14:creationId xmlns:p14="http://schemas.microsoft.com/office/powerpoint/2010/main" val="49052867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4923</TotalTime>
  <Words>574</Words>
  <Application>Microsoft Office PowerPoint</Application>
  <PresentationFormat>Widescreen</PresentationFormat>
  <Paragraphs>56</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Arial</vt:lpstr>
      <vt:lpstr>Cambria Math</vt:lpstr>
      <vt:lpstr>Gill Sans MT</vt:lpstr>
      <vt:lpstr>Gallery</vt:lpstr>
      <vt:lpstr>Is the New NFL Kickoff Rule Effective? </vt:lpstr>
      <vt:lpstr>Why is this relevant?</vt:lpstr>
      <vt:lpstr>Variables in Analysis </vt:lpstr>
      <vt:lpstr>Model Estimation </vt:lpstr>
      <vt:lpstr>Strengths and Weaknesses </vt:lpstr>
      <vt:lpstr>Dataset Used </vt:lpstr>
      <vt:lpstr>PowerPoint Presentation</vt:lpstr>
      <vt:lpstr>PowerPoint Presentation</vt:lpstr>
      <vt:lpstr>Conclusions </vt:lpstr>
      <vt:lpstr>Potential Improvements in analysis</vt:lpstr>
      <vt:lpstr>Thanks! 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Kyle Vetter</dc:creator>
  <cp:lastModifiedBy>Kyle Vetter</cp:lastModifiedBy>
  <cp:revision>1</cp:revision>
  <dcterms:created xsi:type="dcterms:W3CDTF">2024-11-30T22:15:25Z</dcterms:created>
  <dcterms:modified xsi:type="dcterms:W3CDTF">2024-12-06T17:50:16Z</dcterms:modified>
</cp:coreProperties>
</file>