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 id="214748368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Young Serif"/>
      <p:regular r:id="rId16"/>
    </p:embeddedFont>
    <p:embeddedFont>
      <p:font typeface="Rubik"/>
      <p:regular r:id="rId17"/>
      <p:bold r:id="rId18"/>
      <p:italic r:id="rId19"/>
      <p:boldItalic r:id="rId20"/>
    </p:embeddedFont>
    <p:embeddedFont>
      <p:font typeface="Rubik SemiBol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ubik-boldItalic.fntdata"/><Relationship Id="rId22" Type="http://schemas.openxmlformats.org/officeDocument/2006/relationships/font" Target="fonts/RubikSemiBold-bold.fntdata"/><Relationship Id="rId21" Type="http://schemas.openxmlformats.org/officeDocument/2006/relationships/font" Target="fonts/RubikSemiBold-regular.fntdata"/><Relationship Id="rId24" Type="http://schemas.openxmlformats.org/officeDocument/2006/relationships/font" Target="fonts/RubikSemiBold-boldItalic.fntdata"/><Relationship Id="rId23" Type="http://schemas.openxmlformats.org/officeDocument/2006/relationships/font" Target="fonts/RubikSemi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ubik-regular.fntdata"/><Relationship Id="rId16" Type="http://schemas.openxmlformats.org/officeDocument/2006/relationships/font" Target="fonts/YoungSerif-regular.fntdata"/><Relationship Id="rId19" Type="http://schemas.openxmlformats.org/officeDocument/2006/relationships/font" Target="fonts/Rubik-italic.fntdata"/><Relationship Id="rId18" Type="http://schemas.openxmlformats.org/officeDocument/2006/relationships/font" Target="fonts/Rubi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1c1842d3e4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1c1842d3e4_0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1c1842d3e4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1c1842d3e4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1c1842d3e4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1c1842d3e4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1c6ae41e1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1c6ae41e1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1c6ae41e1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1c6ae41e1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1c6ae41e1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1c6ae41e1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1c6ae41e1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1c6ae41e1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1c6ae41e1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1c6ae41e1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1c1842d3e4_0_8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1c1842d3e4_0_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bg>
      <p:bgPr>
        <a:solidFill>
          <a:schemeClr val="dk2"/>
        </a:solidFill>
      </p:bgPr>
    </p:bg>
    <p:spTree>
      <p:nvGrpSpPr>
        <p:cNvPr id="54" name="Shape 54"/>
        <p:cNvGrpSpPr/>
        <p:nvPr/>
      </p:nvGrpSpPr>
      <p:grpSpPr>
        <a:xfrm>
          <a:off x="0" y="0"/>
          <a:ext cx="0" cy="0"/>
          <a:chOff x="0" y="0"/>
          <a:chExt cx="0" cy="0"/>
        </a:xfrm>
      </p:grpSpPr>
      <p:sp>
        <p:nvSpPr>
          <p:cNvPr id="55" name="Google Shape;55;p14"/>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4"/>
          <p:cNvSpPr/>
          <p:nvPr/>
        </p:nvSpPr>
        <p:spPr>
          <a:xfrm>
            <a:off x="228600" y="228600"/>
            <a:ext cx="8686800" cy="468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accent3"/>
              </a:buClr>
              <a:buSzPts val="1100"/>
              <a:buNone/>
            </a:pPr>
            <a:r>
              <a:t/>
            </a:r>
            <a:endParaRPr sz="5600">
              <a:solidFill>
                <a:schemeClr val="lt2"/>
              </a:solidFill>
              <a:latin typeface="Young Serif"/>
              <a:ea typeface="Young Serif"/>
              <a:cs typeface="Young Serif"/>
              <a:sym typeface="Young Serif"/>
            </a:endParaRPr>
          </a:p>
        </p:txBody>
      </p:sp>
      <p:sp>
        <p:nvSpPr>
          <p:cNvPr id="57" name="Google Shape;57;p14"/>
          <p:cNvSpPr txBox="1"/>
          <p:nvPr>
            <p:ph type="title"/>
          </p:nvPr>
        </p:nvSpPr>
        <p:spPr>
          <a:xfrm>
            <a:off x="1248900" y="1632850"/>
            <a:ext cx="6646200" cy="1588800"/>
          </a:xfrm>
          <a:prstGeom prst="rect">
            <a:avLst/>
          </a:prstGeom>
        </p:spPr>
        <p:txBody>
          <a:bodyPr anchorCtr="0" anchor="ctr" bIns="91425" lIns="91425" spcFirstLastPara="1" rIns="91425" wrap="square" tIns="91425">
            <a:normAutofit/>
          </a:bodyPr>
          <a:lstStyle>
            <a:lvl1pPr lvl="0" algn="ctr">
              <a:lnSpc>
                <a:spcPct val="90000"/>
              </a:lnSpc>
              <a:spcBef>
                <a:spcPts val="0"/>
              </a:spcBef>
              <a:spcAft>
                <a:spcPts val="0"/>
              </a:spcAft>
              <a:buSzPts val="5600"/>
              <a:buNone/>
              <a:defRPr sz="56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58" name="Google Shape;58;p14"/>
          <p:cNvSpPr txBox="1"/>
          <p:nvPr>
            <p:ph idx="1" type="subTitle"/>
          </p:nvPr>
        </p:nvSpPr>
        <p:spPr>
          <a:xfrm>
            <a:off x="2369850" y="3221650"/>
            <a:ext cx="4404300" cy="39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2000"/>
              <a:buNone/>
              <a:defRPr/>
            </a:lvl1pPr>
            <a:lvl2pPr lvl="1" algn="ctr">
              <a:spcBef>
                <a:spcPts val="0"/>
              </a:spcBef>
              <a:spcAft>
                <a:spcPts val="0"/>
              </a:spcAft>
              <a:buSzPts val="2000"/>
              <a:buNone/>
              <a:defRPr/>
            </a:lvl2pPr>
            <a:lvl3pPr lvl="2" algn="ctr">
              <a:spcBef>
                <a:spcPts val="0"/>
              </a:spcBef>
              <a:spcAft>
                <a:spcPts val="0"/>
              </a:spcAft>
              <a:buSzPts val="2000"/>
              <a:buNone/>
              <a:defRPr/>
            </a:lvl3pPr>
            <a:lvl4pPr lvl="3" algn="ctr">
              <a:spcBef>
                <a:spcPts val="0"/>
              </a:spcBef>
              <a:spcAft>
                <a:spcPts val="0"/>
              </a:spcAft>
              <a:buSzPts val="2000"/>
              <a:buNone/>
              <a:defRPr/>
            </a:lvl4pPr>
            <a:lvl5pPr lvl="4" algn="ctr">
              <a:spcBef>
                <a:spcPts val="0"/>
              </a:spcBef>
              <a:spcAft>
                <a:spcPts val="0"/>
              </a:spcAft>
              <a:buSzPts val="2000"/>
              <a:buNone/>
              <a:defRPr/>
            </a:lvl5pPr>
            <a:lvl6pPr lvl="5" algn="ctr">
              <a:spcBef>
                <a:spcPts val="0"/>
              </a:spcBef>
              <a:spcAft>
                <a:spcPts val="0"/>
              </a:spcAft>
              <a:buSzPts val="2000"/>
              <a:buNone/>
              <a:defRPr/>
            </a:lvl6pPr>
            <a:lvl7pPr lvl="6" algn="ctr">
              <a:spcBef>
                <a:spcPts val="0"/>
              </a:spcBef>
              <a:spcAft>
                <a:spcPts val="0"/>
              </a:spcAft>
              <a:buSzPts val="2000"/>
              <a:buNone/>
              <a:defRPr/>
            </a:lvl7pPr>
            <a:lvl8pPr lvl="7" algn="ctr">
              <a:spcBef>
                <a:spcPts val="0"/>
              </a:spcBef>
              <a:spcAft>
                <a:spcPts val="0"/>
              </a:spcAft>
              <a:buSzPts val="2000"/>
              <a:buNone/>
              <a:defRPr/>
            </a:lvl8pPr>
            <a:lvl9pPr lvl="8" algn="ctr">
              <a:spcBef>
                <a:spcPts val="0"/>
              </a:spcBef>
              <a:spcAft>
                <a:spcPts val="0"/>
              </a:spcAft>
              <a:buSzPts val="2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64" name="Google Shape;6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66" name="Shape 66"/>
        <p:cNvGrpSpPr/>
        <p:nvPr/>
      </p:nvGrpSpPr>
      <p:grpSpPr>
        <a:xfrm>
          <a:off x="0" y="0"/>
          <a:ext cx="0" cy="0"/>
          <a:chOff x="0" y="0"/>
          <a:chExt cx="0" cy="0"/>
        </a:xfrm>
      </p:grpSpPr>
      <p:sp>
        <p:nvSpPr>
          <p:cNvPr id="67" name="Google Shape;67;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68" name="Google Shape;68;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71" name="Shape 71"/>
        <p:cNvGrpSpPr/>
        <p:nvPr/>
      </p:nvGrpSpPr>
      <p:grpSpPr>
        <a:xfrm>
          <a:off x="0" y="0"/>
          <a:ext cx="0" cy="0"/>
          <a:chOff x="0" y="0"/>
          <a:chExt cx="0" cy="0"/>
        </a:xfrm>
      </p:grpSpPr>
      <p:sp>
        <p:nvSpPr>
          <p:cNvPr id="72" name="Google Shape;72;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78" name="Shape 78"/>
        <p:cNvGrpSpPr/>
        <p:nvPr/>
      </p:nvGrpSpPr>
      <p:grpSpPr>
        <a:xfrm>
          <a:off x="0" y="0"/>
          <a:ext cx="0" cy="0"/>
          <a:chOff x="0" y="0"/>
          <a:chExt cx="0" cy="0"/>
        </a:xfrm>
      </p:grpSpPr>
      <p:sp>
        <p:nvSpPr>
          <p:cNvPr id="79" name="Google Shape;79;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8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4" name="Google Shape;84;p21"/>
          <p:cNvSpPr txBox="1"/>
          <p:nvPr>
            <p:ph idx="1" type="subTitle"/>
          </p:nvPr>
        </p:nvSpPr>
        <p:spPr>
          <a:xfrm>
            <a:off x="265500" y="2803075"/>
            <a:ext cx="4045200" cy="1235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85" name="Google Shape;85;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86" name="Google Shape;8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87" name="Shape 87"/>
        <p:cNvGrpSpPr/>
        <p:nvPr/>
      </p:nvGrpSpPr>
      <p:grpSpPr>
        <a:xfrm>
          <a:off x="0" y="0"/>
          <a:ext cx="0" cy="0"/>
          <a:chOff x="0" y="0"/>
          <a:chExt cx="0" cy="0"/>
        </a:xfrm>
      </p:grpSpPr>
      <p:sp>
        <p:nvSpPr>
          <p:cNvPr id="88" name="Google Shape;88;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50"/>
              <a:buNone/>
              <a:defRPr/>
            </a:lvl1pPr>
          </a:lstStyle>
          <a:p/>
        </p:txBody>
      </p:sp>
      <p:sp>
        <p:nvSpPr>
          <p:cNvPr id="89" name="Google Shape;8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90" name="Shape 90"/>
        <p:cNvGrpSpPr/>
        <p:nvPr/>
      </p:nvGrpSpPr>
      <p:grpSpPr>
        <a:xfrm>
          <a:off x="0" y="0"/>
          <a:ext cx="0" cy="0"/>
          <a:chOff x="0" y="0"/>
          <a:chExt cx="0" cy="0"/>
        </a:xfrm>
      </p:grpSpPr>
      <p:sp>
        <p:nvSpPr>
          <p:cNvPr id="91" name="Google Shape;91;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2" name="Google Shape;92;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14325" lvl="0" marL="457200" algn="ctr">
              <a:spcBef>
                <a:spcPts val="0"/>
              </a:spcBef>
              <a:spcAft>
                <a:spcPts val="0"/>
              </a:spcAft>
              <a:buSzPts val="1350"/>
              <a:buChar char="●"/>
              <a:defRPr/>
            </a:lvl1pPr>
            <a:lvl2pPr indent="-314325" lvl="1" marL="914400" algn="ctr">
              <a:spcBef>
                <a:spcPts val="0"/>
              </a:spcBef>
              <a:spcAft>
                <a:spcPts val="0"/>
              </a:spcAft>
              <a:buSzPts val="1350"/>
              <a:buChar char="○"/>
              <a:defRPr/>
            </a:lvl2pPr>
            <a:lvl3pPr indent="-314325" lvl="2" marL="1371600" algn="ctr">
              <a:spcBef>
                <a:spcPts val="0"/>
              </a:spcBef>
              <a:spcAft>
                <a:spcPts val="0"/>
              </a:spcAft>
              <a:buSzPts val="1350"/>
              <a:buChar char="■"/>
              <a:defRPr/>
            </a:lvl3pPr>
            <a:lvl4pPr indent="-314325" lvl="3" marL="1828800" algn="ctr">
              <a:spcBef>
                <a:spcPts val="0"/>
              </a:spcBef>
              <a:spcAft>
                <a:spcPts val="0"/>
              </a:spcAft>
              <a:buSzPts val="1350"/>
              <a:buChar char="●"/>
              <a:defRPr/>
            </a:lvl4pPr>
            <a:lvl5pPr indent="-314325" lvl="4" marL="2286000" algn="ctr">
              <a:spcBef>
                <a:spcPts val="0"/>
              </a:spcBef>
              <a:spcAft>
                <a:spcPts val="0"/>
              </a:spcAft>
              <a:buSzPts val="1350"/>
              <a:buChar char="○"/>
              <a:defRPr/>
            </a:lvl5pPr>
            <a:lvl6pPr indent="-314325" lvl="5" marL="2743200" algn="ctr">
              <a:spcBef>
                <a:spcPts val="0"/>
              </a:spcBef>
              <a:spcAft>
                <a:spcPts val="0"/>
              </a:spcAft>
              <a:buSzPts val="1350"/>
              <a:buChar char="■"/>
              <a:defRPr/>
            </a:lvl6pPr>
            <a:lvl7pPr indent="-314325" lvl="6" marL="3200400" algn="ctr">
              <a:spcBef>
                <a:spcPts val="0"/>
              </a:spcBef>
              <a:spcAft>
                <a:spcPts val="0"/>
              </a:spcAft>
              <a:buSzPts val="1350"/>
              <a:buChar char="●"/>
              <a:defRPr/>
            </a:lvl7pPr>
            <a:lvl8pPr indent="-314325" lvl="7" marL="3657600" algn="ctr">
              <a:spcBef>
                <a:spcPts val="0"/>
              </a:spcBef>
              <a:spcAft>
                <a:spcPts val="0"/>
              </a:spcAft>
              <a:buSzPts val="1350"/>
              <a:buChar char="○"/>
              <a:defRPr/>
            </a:lvl8pPr>
            <a:lvl9pPr indent="-314325" lvl="8" marL="4114800" algn="ctr">
              <a:spcBef>
                <a:spcPts val="0"/>
              </a:spcBef>
              <a:spcAft>
                <a:spcPts val="0"/>
              </a:spcAft>
              <a:buSzPts val="1350"/>
              <a:buChar char="■"/>
              <a:defRPr/>
            </a:lvl9pPr>
          </a:lstStyle>
          <a:p/>
        </p:txBody>
      </p:sp>
      <p:sp>
        <p:nvSpPr>
          <p:cNvPr id="93" name="Google Shape;9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94" name="Shape 94"/>
        <p:cNvGrpSpPr/>
        <p:nvPr/>
      </p:nvGrpSpPr>
      <p:grpSpPr>
        <a:xfrm>
          <a:off x="0" y="0"/>
          <a:ext cx="0" cy="0"/>
          <a:chOff x="0" y="0"/>
          <a:chExt cx="0" cy="0"/>
        </a:xfrm>
      </p:grpSpPr>
      <p:sp>
        <p:nvSpPr>
          <p:cNvPr id="95" name="Google Shape;95;p24"/>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24"/>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98" name="Google Shape;98;p24"/>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99" name="Google Shape;99;p24"/>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00" name="Google Shape;100;p24"/>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01" name="Google Shape;101;p24"/>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02" name="Google Shape;102;p24"/>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05" name="Google Shape;105;p25"/>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06" name="Google Shape;106;p25"/>
          <p:cNvSpPr/>
          <p:nvPr>
            <p:ph idx="2" type="pic"/>
          </p:nvPr>
        </p:nvSpPr>
        <p:spPr>
          <a:xfrm>
            <a:off x="4992024" y="1152775"/>
            <a:ext cx="3840300" cy="3416400"/>
          </a:xfrm>
          <a:prstGeom prst="rect">
            <a:avLst/>
          </a:prstGeom>
          <a:noFill/>
          <a:ln>
            <a:noFill/>
          </a:ln>
        </p:spPr>
      </p:sp>
      <p:sp>
        <p:nvSpPr>
          <p:cNvPr id="107" name="Google Shape;10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1">
    <p:spTree>
      <p:nvGrpSpPr>
        <p:cNvPr id="108" name="Shape 108"/>
        <p:cNvGrpSpPr/>
        <p:nvPr/>
      </p:nvGrpSpPr>
      <p:grpSpPr>
        <a:xfrm>
          <a:off x="0" y="0"/>
          <a:ext cx="0" cy="0"/>
          <a:chOff x="0" y="0"/>
          <a:chExt cx="0" cy="0"/>
        </a:xfrm>
      </p:grpSpPr>
      <p:sp>
        <p:nvSpPr>
          <p:cNvPr id="109" name="Google Shape;10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6"/>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11" name="Google Shape;111;p26"/>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12" name="Google Shape;112;p26"/>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13" name="Google Shape;113;p26"/>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14" name="Google Shape;114;p26"/>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115" name="Shape 115"/>
        <p:cNvGrpSpPr/>
        <p:nvPr/>
      </p:nvGrpSpPr>
      <p:grpSpPr>
        <a:xfrm>
          <a:off x="0" y="0"/>
          <a:ext cx="0" cy="0"/>
          <a:chOff x="0" y="0"/>
          <a:chExt cx="0" cy="0"/>
        </a:xfrm>
      </p:grpSpPr>
      <p:sp>
        <p:nvSpPr>
          <p:cNvPr id="116" name="Google Shape;11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27"/>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18" name="Google Shape;118;p27"/>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19" name="Google Shape;119;p27"/>
          <p:cNvSpPr txBox="1"/>
          <p:nvPr>
            <p:ph idx="3"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SzPts val="1350"/>
              <a:buChar char="●"/>
              <a:defRPr/>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20" name="Google Shape;120;p27"/>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21" name="Google Shape;121;p27"/>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22" name="Google Shape;122;p27"/>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23" name="Google Shape;123;p27"/>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124" name="Shape 124"/>
        <p:cNvGrpSpPr/>
        <p:nvPr/>
      </p:nvGrpSpPr>
      <p:grpSpPr>
        <a:xfrm>
          <a:off x="0" y="0"/>
          <a:ext cx="0" cy="0"/>
          <a:chOff x="0" y="0"/>
          <a:chExt cx="0" cy="0"/>
        </a:xfrm>
      </p:grpSpPr>
      <p:sp>
        <p:nvSpPr>
          <p:cNvPr id="125" name="Google Shape;125;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28"/>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27" name="Google Shape;127;p28"/>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28" name="Google Shape;128;p28"/>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29" name="Google Shape;129;p28"/>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4325" lvl="1" marL="914400">
              <a:spcBef>
                <a:spcPts val="0"/>
              </a:spcBef>
              <a:spcAft>
                <a:spcPts val="0"/>
              </a:spcAft>
              <a:buSzPts val="1350"/>
              <a:buChar char="○"/>
              <a:defRPr/>
            </a:lvl2pPr>
            <a:lvl3pPr indent="-314325" lvl="2" marL="1371600">
              <a:spcBef>
                <a:spcPts val="0"/>
              </a:spcBef>
              <a:spcAft>
                <a:spcPts val="0"/>
              </a:spcAft>
              <a:buSzPts val="1350"/>
              <a:buChar char="■"/>
              <a:defRPr/>
            </a:lvl3pPr>
            <a:lvl4pPr indent="-314325" lvl="3" marL="1828800">
              <a:spcBef>
                <a:spcPts val="0"/>
              </a:spcBef>
              <a:spcAft>
                <a:spcPts val="0"/>
              </a:spcAft>
              <a:buSzPts val="1350"/>
              <a:buChar char="●"/>
              <a:defRPr/>
            </a:lvl4pPr>
            <a:lvl5pPr indent="-314325" lvl="4" marL="2286000">
              <a:spcBef>
                <a:spcPts val="0"/>
              </a:spcBef>
              <a:spcAft>
                <a:spcPts val="0"/>
              </a:spcAft>
              <a:buSzPts val="1350"/>
              <a:buChar char="○"/>
              <a:defRPr/>
            </a:lvl5pPr>
            <a:lvl6pPr indent="-314325" lvl="5" marL="2743200">
              <a:spcBef>
                <a:spcPts val="0"/>
              </a:spcBef>
              <a:spcAft>
                <a:spcPts val="0"/>
              </a:spcAft>
              <a:buSzPts val="1350"/>
              <a:buChar char="■"/>
              <a:defRPr/>
            </a:lvl6pPr>
            <a:lvl7pPr indent="-314325" lvl="6" marL="3200400">
              <a:spcBef>
                <a:spcPts val="0"/>
              </a:spcBef>
              <a:spcAft>
                <a:spcPts val="0"/>
              </a:spcAft>
              <a:buSzPts val="1350"/>
              <a:buChar char="●"/>
              <a:defRPr/>
            </a:lvl7pPr>
            <a:lvl8pPr indent="-314325" lvl="7" marL="3657600">
              <a:spcBef>
                <a:spcPts val="0"/>
              </a:spcBef>
              <a:spcAft>
                <a:spcPts val="0"/>
              </a:spcAft>
              <a:buSzPts val="1350"/>
              <a:buChar char="○"/>
              <a:defRPr/>
            </a:lvl8pPr>
            <a:lvl9pPr indent="-314325" lvl="8" marL="4114800">
              <a:spcBef>
                <a:spcPts val="0"/>
              </a:spcBef>
              <a:spcAft>
                <a:spcPts val="0"/>
              </a:spcAft>
              <a:buSzPts val="1350"/>
              <a:buChar char="■"/>
              <a:defRPr/>
            </a:lvl9pPr>
          </a:lstStyle>
          <a:p/>
        </p:txBody>
      </p:sp>
      <p:sp>
        <p:nvSpPr>
          <p:cNvPr id="130" name="Google Shape;130;p28"/>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31" name="Google Shape;131;p28"/>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32" name="Google Shape;132;p28"/>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33" name="Google Shape;133;p28"/>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34" name="Google Shape;134;p28"/>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135" name="Shape 135"/>
        <p:cNvGrpSpPr/>
        <p:nvPr/>
      </p:nvGrpSpPr>
      <p:grpSpPr>
        <a:xfrm>
          <a:off x="0" y="0"/>
          <a:ext cx="0" cy="0"/>
          <a:chOff x="0" y="0"/>
          <a:chExt cx="0" cy="0"/>
        </a:xfrm>
      </p:grpSpPr>
      <p:sp>
        <p:nvSpPr>
          <p:cNvPr id="136" name="Google Shape;136;p29"/>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7" name="Google Shape;137;p29"/>
          <p:cNvSpPr/>
          <p:nvPr>
            <p:ph idx="2" type="pic"/>
          </p:nvPr>
        </p:nvSpPr>
        <p:spPr>
          <a:xfrm>
            <a:off x="4804825" y="1133300"/>
            <a:ext cx="4027500" cy="2392800"/>
          </a:xfrm>
          <a:prstGeom prst="rect">
            <a:avLst/>
          </a:prstGeom>
          <a:noFill/>
          <a:ln>
            <a:noFill/>
          </a:ln>
        </p:spPr>
      </p:sp>
      <p:sp>
        <p:nvSpPr>
          <p:cNvPr id="138" name="Google Shape;138;p29"/>
          <p:cNvSpPr/>
          <p:nvPr>
            <p:ph idx="3" type="pic"/>
          </p:nvPr>
        </p:nvSpPr>
        <p:spPr>
          <a:xfrm>
            <a:off x="311725" y="1133300"/>
            <a:ext cx="4027500" cy="2392800"/>
          </a:xfrm>
          <a:prstGeom prst="rect">
            <a:avLst/>
          </a:prstGeom>
          <a:noFill/>
          <a:ln>
            <a:noFill/>
          </a:ln>
        </p:spPr>
      </p:sp>
      <p:sp>
        <p:nvSpPr>
          <p:cNvPr id="139" name="Google Shape;139;p29"/>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0" name="Google Shape;140;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42" name="Google Shape;142;p2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43" name="Google Shape;143;p2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44" name="Shape 144"/>
        <p:cNvGrpSpPr/>
        <p:nvPr/>
      </p:nvGrpSpPr>
      <p:grpSpPr>
        <a:xfrm>
          <a:off x="0" y="0"/>
          <a:ext cx="0" cy="0"/>
          <a:chOff x="0" y="0"/>
          <a:chExt cx="0" cy="0"/>
        </a:xfrm>
      </p:grpSpPr>
      <p:sp>
        <p:nvSpPr>
          <p:cNvPr id="145" name="Google Shape;145;p30"/>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6" name="Google Shape;146;p30"/>
          <p:cNvSpPr/>
          <p:nvPr>
            <p:ph idx="2" type="pic"/>
          </p:nvPr>
        </p:nvSpPr>
        <p:spPr>
          <a:xfrm>
            <a:off x="6205225" y="1128325"/>
            <a:ext cx="2627100" cy="2273100"/>
          </a:xfrm>
          <a:prstGeom prst="rect">
            <a:avLst/>
          </a:prstGeom>
          <a:noFill/>
          <a:ln>
            <a:noFill/>
          </a:ln>
        </p:spPr>
      </p:sp>
      <p:sp>
        <p:nvSpPr>
          <p:cNvPr id="147" name="Google Shape;147;p30"/>
          <p:cNvSpPr/>
          <p:nvPr>
            <p:ph idx="3" type="pic"/>
          </p:nvPr>
        </p:nvSpPr>
        <p:spPr>
          <a:xfrm>
            <a:off x="311725" y="1128325"/>
            <a:ext cx="2627100" cy="2273100"/>
          </a:xfrm>
          <a:prstGeom prst="rect">
            <a:avLst/>
          </a:prstGeom>
          <a:noFill/>
          <a:ln>
            <a:noFill/>
          </a:ln>
        </p:spPr>
      </p:sp>
      <p:sp>
        <p:nvSpPr>
          <p:cNvPr id="148" name="Google Shape;148;p30"/>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9" name="Google Shape;149;p30"/>
          <p:cNvSpPr/>
          <p:nvPr>
            <p:ph idx="5" type="pic"/>
          </p:nvPr>
        </p:nvSpPr>
        <p:spPr>
          <a:xfrm>
            <a:off x="3255250" y="1128325"/>
            <a:ext cx="2627100" cy="2273100"/>
          </a:xfrm>
          <a:prstGeom prst="rect">
            <a:avLst/>
          </a:prstGeom>
          <a:noFill/>
          <a:ln>
            <a:noFill/>
          </a:ln>
        </p:spPr>
      </p:sp>
      <p:sp>
        <p:nvSpPr>
          <p:cNvPr id="150" name="Google Shape;150;p30"/>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51" name="Google Shape;151;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52" name="Google Shape;152;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53" name="Google Shape;153;p3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54" name="Google Shape;154;p3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55" name="Google Shape;155;p3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56" name="Shape 156"/>
        <p:cNvGrpSpPr/>
        <p:nvPr/>
      </p:nvGrpSpPr>
      <p:grpSpPr>
        <a:xfrm>
          <a:off x="0" y="0"/>
          <a:ext cx="0" cy="0"/>
          <a:chOff x="0" y="0"/>
          <a:chExt cx="0" cy="0"/>
        </a:xfrm>
      </p:grpSpPr>
      <p:sp>
        <p:nvSpPr>
          <p:cNvPr id="157" name="Google Shape;157;p31"/>
          <p:cNvSpPr/>
          <p:nvPr>
            <p:ph idx="2" type="pic"/>
          </p:nvPr>
        </p:nvSpPr>
        <p:spPr>
          <a:xfrm>
            <a:off x="311700" y="445025"/>
            <a:ext cx="8520600" cy="4218300"/>
          </a:xfrm>
          <a:prstGeom prst="rect">
            <a:avLst/>
          </a:prstGeom>
          <a:noFill/>
          <a:ln>
            <a:noFill/>
          </a:ln>
        </p:spPr>
      </p:sp>
      <p:sp>
        <p:nvSpPr>
          <p:cNvPr id="158" name="Google Shape;15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59" name="Shape 159"/>
        <p:cNvGrpSpPr/>
        <p:nvPr/>
      </p:nvGrpSpPr>
      <p:grpSpPr>
        <a:xfrm>
          <a:off x="0" y="0"/>
          <a:ext cx="0" cy="0"/>
          <a:chOff x="0" y="0"/>
          <a:chExt cx="0" cy="0"/>
        </a:xfrm>
      </p:grpSpPr>
      <p:sp>
        <p:nvSpPr>
          <p:cNvPr id="160" name="Google Shape;16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1" name="Google Shape;161;p32"/>
          <p:cNvSpPr/>
          <p:nvPr>
            <p:ph idx="2" type="pic"/>
          </p:nvPr>
        </p:nvSpPr>
        <p:spPr>
          <a:xfrm>
            <a:off x="3389600" y="118913"/>
            <a:ext cx="1643700" cy="1535100"/>
          </a:xfrm>
          <a:prstGeom prst="rect">
            <a:avLst/>
          </a:prstGeom>
          <a:noFill/>
          <a:ln>
            <a:noFill/>
          </a:ln>
        </p:spPr>
      </p:sp>
      <p:sp>
        <p:nvSpPr>
          <p:cNvPr id="162" name="Google Shape;162;p32"/>
          <p:cNvSpPr/>
          <p:nvPr>
            <p:ph idx="3" type="pic"/>
          </p:nvPr>
        </p:nvSpPr>
        <p:spPr>
          <a:xfrm>
            <a:off x="5195935" y="118913"/>
            <a:ext cx="1643700" cy="1535100"/>
          </a:xfrm>
          <a:prstGeom prst="rect">
            <a:avLst/>
          </a:prstGeom>
          <a:noFill/>
          <a:ln>
            <a:noFill/>
          </a:ln>
        </p:spPr>
      </p:sp>
      <p:sp>
        <p:nvSpPr>
          <p:cNvPr id="163" name="Google Shape;163;p32"/>
          <p:cNvSpPr/>
          <p:nvPr>
            <p:ph idx="4" type="pic"/>
          </p:nvPr>
        </p:nvSpPr>
        <p:spPr>
          <a:xfrm>
            <a:off x="7002270" y="118913"/>
            <a:ext cx="1643700" cy="1535100"/>
          </a:xfrm>
          <a:prstGeom prst="rect">
            <a:avLst/>
          </a:prstGeom>
          <a:noFill/>
          <a:ln>
            <a:noFill/>
          </a:ln>
        </p:spPr>
      </p:sp>
      <p:sp>
        <p:nvSpPr>
          <p:cNvPr id="164" name="Google Shape;164;p32"/>
          <p:cNvSpPr/>
          <p:nvPr>
            <p:ph idx="5" type="pic"/>
          </p:nvPr>
        </p:nvSpPr>
        <p:spPr>
          <a:xfrm>
            <a:off x="3389588" y="1804212"/>
            <a:ext cx="1643700" cy="1535100"/>
          </a:xfrm>
          <a:prstGeom prst="rect">
            <a:avLst/>
          </a:prstGeom>
          <a:noFill/>
          <a:ln>
            <a:noFill/>
          </a:ln>
        </p:spPr>
      </p:sp>
      <p:sp>
        <p:nvSpPr>
          <p:cNvPr id="165" name="Google Shape;165;p32"/>
          <p:cNvSpPr/>
          <p:nvPr>
            <p:ph idx="6" type="pic"/>
          </p:nvPr>
        </p:nvSpPr>
        <p:spPr>
          <a:xfrm>
            <a:off x="5195922" y="1804212"/>
            <a:ext cx="1643700" cy="1535100"/>
          </a:xfrm>
          <a:prstGeom prst="rect">
            <a:avLst/>
          </a:prstGeom>
          <a:noFill/>
          <a:ln>
            <a:noFill/>
          </a:ln>
        </p:spPr>
      </p:sp>
      <p:sp>
        <p:nvSpPr>
          <p:cNvPr id="166" name="Google Shape;166;p32"/>
          <p:cNvSpPr/>
          <p:nvPr>
            <p:ph idx="7" type="pic"/>
          </p:nvPr>
        </p:nvSpPr>
        <p:spPr>
          <a:xfrm>
            <a:off x="7002257" y="1804212"/>
            <a:ext cx="1643700" cy="1535100"/>
          </a:xfrm>
          <a:prstGeom prst="rect">
            <a:avLst/>
          </a:prstGeom>
          <a:noFill/>
          <a:ln>
            <a:noFill/>
          </a:ln>
        </p:spPr>
      </p:sp>
      <p:sp>
        <p:nvSpPr>
          <p:cNvPr id="167" name="Google Shape;167;p3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68" name="Google Shape;168;p32"/>
          <p:cNvSpPr/>
          <p:nvPr>
            <p:ph idx="8" type="pic"/>
          </p:nvPr>
        </p:nvSpPr>
        <p:spPr>
          <a:xfrm>
            <a:off x="3389588" y="3489487"/>
            <a:ext cx="1643700" cy="1535100"/>
          </a:xfrm>
          <a:prstGeom prst="rect">
            <a:avLst/>
          </a:prstGeom>
          <a:noFill/>
          <a:ln>
            <a:noFill/>
          </a:ln>
        </p:spPr>
      </p:sp>
      <p:sp>
        <p:nvSpPr>
          <p:cNvPr id="169" name="Google Shape;169;p32"/>
          <p:cNvSpPr/>
          <p:nvPr>
            <p:ph idx="9" type="pic"/>
          </p:nvPr>
        </p:nvSpPr>
        <p:spPr>
          <a:xfrm>
            <a:off x="5195922" y="3489487"/>
            <a:ext cx="1643700" cy="1535100"/>
          </a:xfrm>
          <a:prstGeom prst="rect">
            <a:avLst/>
          </a:prstGeom>
          <a:noFill/>
          <a:ln>
            <a:noFill/>
          </a:ln>
        </p:spPr>
      </p:sp>
      <p:sp>
        <p:nvSpPr>
          <p:cNvPr id="170" name="Google Shape;170;p3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type="tx">
  <p:cSld name="TITLE_AND_BODY">
    <p:bg>
      <p:bgPr>
        <a:solidFill>
          <a:schemeClr val="lt1"/>
        </a:solidFill>
      </p:bgPr>
    </p:bg>
    <p:spTree>
      <p:nvGrpSpPr>
        <p:cNvPr id="171" name="Shape 171"/>
        <p:cNvGrpSpPr/>
        <p:nvPr/>
      </p:nvGrpSpPr>
      <p:grpSpPr>
        <a:xfrm>
          <a:off x="0" y="0"/>
          <a:ext cx="0" cy="0"/>
          <a:chOff x="0" y="0"/>
          <a:chExt cx="0" cy="0"/>
        </a:xfrm>
      </p:grpSpPr>
      <p:sp>
        <p:nvSpPr>
          <p:cNvPr id="172" name="Google Shape;172;p33"/>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p33"/>
          <p:cNvSpPr/>
          <p:nvPr>
            <p:ph idx="2" type="pic"/>
          </p:nvPr>
        </p:nvSpPr>
        <p:spPr>
          <a:xfrm>
            <a:off x="228600" y="1322475"/>
            <a:ext cx="8686800" cy="3592500"/>
          </a:xfrm>
          <a:prstGeom prst="rect">
            <a:avLst/>
          </a:prstGeom>
          <a:noFill/>
          <a:ln>
            <a:noFill/>
          </a:ln>
        </p:spPr>
      </p:sp>
      <p:sp>
        <p:nvSpPr>
          <p:cNvPr id="174" name="Google Shape;174;p33"/>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Rubik"/>
              <a:ea typeface="Rubik"/>
              <a:cs typeface="Rubik"/>
              <a:sym typeface="Rubik"/>
            </a:endParaRPr>
          </a:p>
        </p:txBody>
      </p:sp>
      <p:sp>
        <p:nvSpPr>
          <p:cNvPr id="175" name="Google Shape;175;p33"/>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and two columns" type="twoColTx">
  <p:cSld name="TITLE_AND_TWO_COLUMNS">
    <p:bg>
      <p:bgPr>
        <a:solidFill>
          <a:schemeClr val="lt1"/>
        </a:solidFill>
      </p:bgPr>
    </p:bg>
    <p:spTree>
      <p:nvGrpSpPr>
        <p:cNvPr id="176" name="Shape 176"/>
        <p:cNvGrpSpPr/>
        <p:nvPr/>
      </p:nvGrpSpPr>
      <p:grpSpPr>
        <a:xfrm>
          <a:off x="0" y="0"/>
          <a:ext cx="0" cy="0"/>
          <a:chOff x="0" y="0"/>
          <a:chExt cx="0" cy="0"/>
        </a:xfrm>
      </p:grpSpPr>
      <p:sp>
        <p:nvSpPr>
          <p:cNvPr id="177" name="Google Shape;177;p34"/>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78" name="Google Shape;178;p34"/>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179" name="Google Shape;179;p34"/>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180" name="Google Shape;180;p34"/>
          <p:cNvSpPr/>
          <p:nvPr/>
        </p:nvSpPr>
        <p:spPr>
          <a:xfrm>
            <a:off x="228600" y="1092900"/>
            <a:ext cx="8686800" cy="44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chemeClr val="dk1"/>
              </a:solidFill>
              <a:latin typeface="Young Serif"/>
              <a:ea typeface="Young Serif"/>
              <a:cs typeface="Young Serif"/>
              <a:sym typeface="Young Serif"/>
            </a:endParaRPr>
          </a:p>
        </p:txBody>
      </p:sp>
      <p:sp>
        <p:nvSpPr>
          <p:cNvPr id="181" name="Google Shape;181;p34"/>
          <p:cNvSpPr/>
          <p:nvPr/>
        </p:nvSpPr>
        <p:spPr>
          <a:xfrm>
            <a:off x="227150" y="1762300"/>
            <a:ext cx="4229700" cy="315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1200"/>
              </a:spcAft>
              <a:buSzPts val="1100"/>
              <a:buNone/>
            </a:pPr>
            <a:r>
              <a:t/>
            </a:r>
            <a:endParaRPr>
              <a:latin typeface="Rubik SemiBold"/>
              <a:ea typeface="Rubik SemiBold"/>
              <a:cs typeface="Rubik SemiBold"/>
              <a:sym typeface="Rubik SemiBold"/>
            </a:endParaRPr>
          </a:p>
        </p:txBody>
      </p:sp>
      <p:sp>
        <p:nvSpPr>
          <p:cNvPr id="182" name="Google Shape;182;p34"/>
          <p:cNvSpPr txBox="1"/>
          <p:nvPr>
            <p:ph idx="1" type="body"/>
          </p:nvPr>
        </p:nvSpPr>
        <p:spPr>
          <a:xfrm>
            <a:off x="688450" y="2146900"/>
            <a:ext cx="3309900" cy="2383200"/>
          </a:xfrm>
          <a:prstGeom prst="rect">
            <a:avLst/>
          </a:prstGeom>
        </p:spPr>
        <p:txBody>
          <a:bodyPr anchorCtr="0" anchor="ctr" bIns="91425" lIns="91425" spcFirstLastPara="1" rIns="91425" wrap="square" tIns="91425">
            <a:normAutofit/>
          </a:bodyPr>
          <a:lstStyle>
            <a:lvl1pPr indent="-317500" lvl="0" marL="457200" algn="ctr">
              <a:lnSpc>
                <a:spcPct val="100000"/>
              </a:lnSpc>
              <a:spcBef>
                <a:spcPts val="0"/>
              </a:spcBef>
              <a:spcAft>
                <a:spcPts val="0"/>
              </a:spcAft>
              <a:buClr>
                <a:schemeClr val="lt2"/>
              </a:buClr>
              <a:buSzPts val="1400"/>
              <a:buChar char="●"/>
              <a:defRPr b="1" sz="1400">
                <a:solidFill>
                  <a:schemeClr val="lt2"/>
                </a:solidFill>
              </a:defRPr>
            </a:lvl1pPr>
            <a:lvl2pPr indent="-317500" lvl="1" marL="914400" algn="ctr">
              <a:lnSpc>
                <a:spcPct val="100000"/>
              </a:lnSpc>
              <a:spcBef>
                <a:spcPts val="0"/>
              </a:spcBef>
              <a:spcAft>
                <a:spcPts val="0"/>
              </a:spcAft>
              <a:buClr>
                <a:schemeClr val="lt2"/>
              </a:buClr>
              <a:buSzPts val="1400"/>
              <a:buChar char="○"/>
              <a:defRPr b="1" sz="1400">
                <a:solidFill>
                  <a:schemeClr val="lt2"/>
                </a:solidFill>
              </a:defRPr>
            </a:lvl2pPr>
            <a:lvl3pPr indent="-317500" lvl="2" marL="1371600" algn="ctr">
              <a:lnSpc>
                <a:spcPct val="100000"/>
              </a:lnSpc>
              <a:spcBef>
                <a:spcPts val="0"/>
              </a:spcBef>
              <a:spcAft>
                <a:spcPts val="0"/>
              </a:spcAft>
              <a:buClr>
                <a:schemeClr val="lt2"/>
              </a:buClr>
              <a:buSzPts val="1400"/>
              <a:buChar char="■"/>
              <a:defRPr b="1" sz="1400">
                <a:solidFill>
                  <a:schemeClr val="lt2"/>
                </a:solidFill>
              </a:defRPr>
            </a:lvl3pPr>
            <a:lvl4pPr indent="-317500" lvl="3" marL="1828800" algn="ctr">
              <a:lnSpc>
                <a:spcPct val="100000"/>
              </a:lnSpc>
              <a:spcBef>
                <a:spcPts val="0"/>
              </a:spcBef>
              <a:spcAft>
                <a:spcPts val="0"/>
              </a:spcAft>
              <a:buClr>
                <a:schemeClr val="lt2"/>
              </a:buClr>
              <a:buSzPts val="1400"/>
              <a:buChar char="●"/>
              <a:defRPr b="1" sz="1400">
                <a:solidFill>
                  <a:schemeClr val="lt2"/>
                </a:solidFill>
              </a:defRPr>
            </a:lvl4pPr>
            <a:lvl5pPr indent="-317500" lvl="4" marL="2286000" algn="ctr">
              <a:lnSpc>
                <a:spcPct val="100000"/>
              </a:lnSpc>
              <a:spcBef>
                <a:spcPts val="0"/>
              </a:spcBef>
              <a:spcAft>
                <a:spcPts val="0"/>
              </a:spcAft>
              <a:buClr>
                <a:schemeClr val="lt2"/>
              </a:buClr>
              <a:buSzPts val="1400"/>
              <a:buChar char="○"/>
              <a:defRPr b="1" sz="1400">
                <a:solidFill>
                  <a:schemeClr val="lt2"/>
                </a:solidFill>
              </a:defRPr>
            </a:lvl5pPr>
            <a:lvl6pPr indent="-317500" lvl="5" marL="2743200" algn="ctr">
              <a:lnSpc>
                <a:spcPct val="100000"/>
              </a:lnSpc>
              <a:spcBef>
                <a:spcPts val="0"/>
              </a:spcBef>
              <a:spcAft>
                <a:spcPts val="0"/>
              </a:spcAft>
              <a:buClr>
                <a:schemeClr val="lt2"/>
              </a:buClr>
              <a:buSzPts val="1400"/>
              <a:buChar char="■"/>
              <a:defRPr b="1" sz="1400">
                <a:solidFill>
                  <a:schemeClr val="lt2"/>
                </a:solidFill>
              </a:defRPr>
            </a:lvl6pPr>
            <a:lvl7pPr indent="-317500" lvl="6" marL="3200400" algn="ctr">
              <a:lnSpc>
                <a:spcPct val="100000"/>
              </a:lnSpc>
              <a:spcBef>
                <a:spcPts val="0"/>
              </a:spcBef>
              <a:spcAft>
                <a:spcPts val="0"/>
              </a:spcAft>
              <a:buClr>
                <a:schemeClr val="lt2"/>
              </a:buClr>
              <a:buSzPts val="1400"/>
              <a:buChar char="●"/>
              <a:defRPr b="1" sz="1400">
                <a:solidFill>
                  <a:schemeClr val="lt2"/>
                </a:solidFill>
              </a:defRPr>
            </a:lvl7pPr>
            <a:lvl8pPr indent="-317500" lvl="7" marL="3657600" algn="ctr">
              <a:lnSpc>
                <a:spcPct val="100000"/>
              </a:lnSpc>
              <a:spcBef>
                <a:spcPts val="0"/>
              </a:spcBef>
              <a:spcAft>
                <a:spcPts val="0"/>
              </a:spcAft>
              <a:buClr>
                <a:schemeClr val="lt2"/>
              </a:buClr>
              <a:buSzPts val="1400"/>
              <a:buChar char="○"/>
              <a:defRPr b="1" sz="1400">
                <a:solidFill>
                  <a:schemeClr val="lt2"/>
                </a:solidFill>
              </a:defRPr>
            </a:lvl8pPr>
            <a:lvl9pPr indent="-317500" lvl="8" marL="4114800" algn="ctr">
              <a:lnSpc>
                <a:spcPct val="100000"/>
              </a:lnSpc>
              <a:spcBef>
                <a:spcPts val="0"/>
              </a:spcBef>
              <a:spcAft>
                <a:spcPts val="0"/>
              </a:spcAft>
              <a:buClr>
                <a:schemeClr val="lt2"/>
              </a:buClr>
              <a:buSzPts val="1400"/>
              <a:buChar char="■"/>
              <a:defRPr b="1" sz="1400">
                <a:solidFill>
                  <a:schemeClr val="lt2"/>
                </a:solidFill>
              </a:defRPr>
            </a:lvl9pPr>
          </a:lstStyle>
          <a:p/>
        </p:txBody>
      </p:sp>
      <p:sp>
        <p:nvSpPr>
          <p:cNvPr id="183" name="Google Shape;183;p34"/>
          <p:cNvSpPr/>
          <p:nvPr/>
        </p:nvSpPr>
        <p:spPr>
          <a:xfrm>
            <a:off x="4685575" y="1762300"/>
            <a:ext cx="4229700" cy="315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1200"/>
              </a:spcAft>
              <a:buSzPts val="1100"/>
              <a:buNone/>
            </a:pPr>
            <a:r>
              <a:t/>
            </a:r>
            <a:endParaRPr>
              <a:latin typeface="Rubik SemiBold"/>
              <a:ea typeface="Rubik SemiBold"/>
              <a:cs typeface="Rubik SemiBold"/>
              <a:sym typeface="Rubik SemiBold"/>
            </a:endParaRPr>
          </a:p>
        </p:txBody>
      </p:sp>
      <p:sp>
        <p:nvSpPr>
          <p:cNvPr id="184" name="Google Shape;184;p34"/>
          <p:cNvSpPr txBox="1"/>
          <p:nvPr>
            <p:ph idx="2" type="body"/>
          </p:nvPr>
        </p:nvSpPr>
        <p:spPr>
          <a:xfrm>
            <a:off x="5146875" y="2146900"/>
            <a:ext cx="3309900" cy="2383200"/>
          </a:xfrm>
          <a:prstGeom prst="rect">
            <a:avLst/>
          </a:prstGeom>
        </p:spPr>
        <p:txBody>
          <a:bodyPr anchorCtr="0" anchor="ctr" bIns="91425" lIns="91425" spcFirstLastPara="1" rIns="91425" wrap="square" tIns="91425">
            <a:normAutofit/>
          </a:bodyPr>
          <a:lstStyle>
            <a:lvl1pPr indent="-317500" lvl="0" marL="457200" algn="ctr">
              <a:lnSpc>
                <a:spcPct val="100000"/>
              </a:lnSpc>
              <a:spcBef>
                <a:spcPts val="0"/>
              </a:spcBef>
              <a:spcAft>
                <a:spcPts val="0"/>
              </a:spcAft>
              <a:buClr>
                <a:schemeClr val="lt2"/>
              </a:buClr>
              <a:buSzPts val="1400"/>
              <a:buChar char="●"/>
              <a:defRPr b="1" sz="1400">
                <a:solidFill>
                  <a:schemeClr val="lt2"/>
                </a:solidFill>
              </a:defRPr>
            </a:lvl1pPr>
            <a:lvl2pPr indent="-317500" lvl="1" marL="914400" algn="ctr">
              <a:lnSpc>
                <a:spcPct val="100000"/>
              </a:lnSpc>
              <a:spcBef>
                <a:spcPts val="0"/>
              </a:spcBef>
              <a:spcAft>
                <a:spcPts val="0"/>
              </a:spcAft>
              <a:buClr>
                <a:schemeClr val="lt2"/>
              </a:buClr>
              <a:buSzPts val="1400"/>
              <a:buChar char="○"/>
              <a:defRPr b="1" sz="1400">
                <a:solidFill>
                  <a:schemeClr val="lt2"/>
                </a:solidFill>
              </a:defRPr>
            </a:lvl2pPr>
            <a:lvl3pPr indent="-317500" lvl="2" marL="1371600" algn="ctr">
              <a:lnSpc>
                <a:spcPct val="100000"/>
              </a:lnSpc>
              <a:spcBef>
                <a:spcPts val="0"/>
              </a:spcBef>
              <a:spcAft>
                <a:spcPts val="0"/>
              </a:spcAft>
              <a:buClr>
                <a:schemeClr val="lt2"/>
              </a:buClr>
              <a:buSzPts val="1400"/>
              <a:buChar char="■"/>
              <a:defRPr b="1" sz="1400">
                <a:solidFill>
                  <a:schemeClr val="lt2"/>
                </a:solidFill>
              </a:defRPr>
            </a:lvl3pPr>
            <a:lvl4pPr indent="-317500" lvl="3" marL="1828800" algn="ctr">
              <a:lnSpc>
                <a:spcPct val="100000"/>
              </a:lnSpc>
              <a:spcBef>
                <a:spcPts val="0"/>
              </a:spcBef>
              <a:spcAft>
                <a:spcPts val="0"/>
              </a:spcAft>
              <a:buClr>
                <a:schemeClr val="lt2"/>
              </a:buClr>
              <a:buSzPts val="1400"/>
              <a:buChar char="●"/>
              <a:defRPr b="1" sz="1400">
                <a:solidFill>
                  <a:schemeClr val="lt2"/>
                </a:solidFill>
              </a:defRPr>
            </a:lvl4pPr>
            <a:lvl5pPr indent="-317500" lvl="4" marL="2286000" algn="ctr">
              <a:lnSpc>
                <a:spcPct val="100000"/>
              </a:lnSpc>
              <a:spcBef>
                <a:spcPts val="0"/>
              </a:spcBef>
              <a:spcAft>
                <a:spcPts val="0"/>
              </a:spcAft>
              <a:buClr>
                <a:schemeClr val="lt2"/>
              </a:buClr>
              <a:buSzPts val="1400"/>
              <a:buChar char="○"/>
              <a:defRPr b="1" sz="1400">
                <a:solidFill>
                  <a:schemeClr val="lt2"/>
                </a:solidFill>
              </a:defRPr>
            </a:lvl5pPr>
            <a:lvl6pPr indent="-317500" lvl="5" marL="2743200" algn="ctr">
              <a:lnSpc>
                <a:spcPct val="100000"/>
              </a:lnSpc>
              <a:spcBef>
                <a:spcPts val="0"/>
              </a:spcBef>
              <a:spcAft>
                <a:spcPts val="0"/>
              </a:spcAft>
              <a:buClr>
                <a:schemeClr val="lt2"/>
              </a:buClr>
              <a:buSzPts val="1400"/>
              <a:buChar char="■"/>
              <a:defRPr b="1" sz="1400">
                <a:solidFill>
                  <a:schemeClr val="lt2"/>
                </a:solidFill>
              </a:defRPr>
            </a:lvl6pPr>
            <a:lvl7pPr indent="-317500" lvl="6" marL="3200400" algn="ctr">
              <a:lnSpc>
                <a:spcPct val="100000"/>
              </a:lnSpc>
              <a:spcBef>
                <a:spcPts val="0"/>
              </a:spcBef>
              <a:spcAft>
                <a:spcPts val="0"/>
              </a:spcAft>
              <a:buClr>
                <a:schemeClr val="lt2"/>
              </a:buClr>
              <a:buSzPts val="1400"/>
              <a:buChar char="●"/>
              <a:defRPr b="1" sz="1400">
                <a:solidFill>
                  <a:schemeClr val="lt2"/>
                </a:solidFill>
              </a:defRPr>
            </a:lvl7pPr>
            <a:lvl8pPr indent="-317500" lvl="7" marL="3657600" algn="ctr">
              <a:lnSpc>
                <a:spcPct val="100000"/>
              </a:lnSpc>
              <a:spcBef>
                <a:spcPts val="0"/>
              </a:spcBef>
              <a:spcAft>
                <a:spcPts val="0"/>
              </a:spcAft>
              <a:buClr>
                <a:schemeClr val="lt2"/>
              </a:buClr>
              <a:buSzPts val="1400"/>
              <a:buChar char="○"/>
              <a:defRPr b="1" sz="1400">
                <a:solidFill>
                  <a:schemeClr val="lt2"/>
                </a:solidFill>
              </a:defRPr>
            </a:lvl8pPr>
            <a:lvl9pPr indent="-317500" lvl="8" marL="4114800" algn="ctr">
              <a:lnSpc>
                <a:spcPct val="100000"/>
              </a:lnSpc>
              <a:spcBef>
                <a:spcPts val="0"/>
              </a:spcBef>
              <a:spcAft>
                <a:spcPts val="0"/>
              </a:spcAft>
              <a:buClr>
                <a:schemeClr val="lt2"/>
              </a:buClr>
              <a:buSzPts val="1400"/>
              <a:buChar char="■"/>
              <a:defRPr b="1" sz="1400">
                <a:solidFill>
                  <a:schemeClr val="lt2"/>
                </a:solidFill>
              </a:defRPr>
            </a:lvl9pPr>
          </a:lstStyle>
          <a:p/>
        </p:txBody>
      </p:sp>
      <p:sp>
        <p:nvSpPr>
          <p:cNvPr id="185" name="Google Shape;185;p34"/>
          <p:cNvSpPr txBox="1"/>
          <p:nvPr>
            <p:ph idx="3" type="subTitle"/>
          </p:nvPr>
        </p:nvSpPr>
        <p:spPr>
          <a:xfrm>
            <a:off x="635500" y="1092900"/>
            <a:ext cx="7836900" cy="441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and body">
  <p:cSld name="CUSTOM">
    <p:bg>
      <p:bgPr>
        <a:solidFill>
          <a:schemeClr val="lt1"/>
        </a:solidFill>
      </p:bgPr>
    </p:bg>
    <p:spTree>
      <p:nvGrpSpPr>
        <p:cNvPr id="186" name="Shape 186"/>
        <p:cNvGrpSpPr/>
        <p:nvPr/>
      </p:nvGrpSpPr>
      <p:grpSpPr>
        <a:xfrm>
          <a:off x="0" y="0"/>
          <a:ext cx="0" cy="0"/>
          <a:chOff x="0" y="0"/>
          <a:chExt cx="0" cy="0"/>
        </a:xfrm>
      </p:grpSpPr>
      <p:sp>
        <p:nvSpPr>
          <p:cNvPr id="187" name="Google Shape;187;p35"/>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188" name="Google Shape;188;p35"/>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189" name="Google Shape;189;p35"/>
          <p:cNvSpPr/>
          <p:nvPr/>
        </p:nvSpPr>
        <p:spPr>
          <a:xfrm>
            <a:off x="228600" y="1092900"/>
            <a:ext cx="8686800" cy="44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chemeClr val="dk1"/>
              </a:solidFill>
              <a:latin typeface="Young Serif"/>
              <a:ea typeface="Young Serif"/>
              <a:cs typeface="Young Serif"/>
              <a:sym typeface="Young Serif"/>
            </a:endParaRPr>
          </a:p>
        </p:txBody>
      </p:sp>
      <p:sp>
        <p:nvSpPr>
          <p:cNvPr id="190" name="Google Shape;190;p35"/>
          <p:cNvSpPr txBox="1"/>
          <p:nvPr>
            <p:ph idx="1" type="subTitle"/>
          </p:nvPr>
        </p:nvSpPr>
        <p:spPr>
          <a:xfrm>
            <a:off x="635500" y="1092900"/>
            <a:ext cx="7836900" cy="441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p:txBody>
      </p:sp>
      <p:sp>
        <p:nvSpPr>
          <p:cNvPr id="191" name="Google Shape;191;p35"/>
          <p:cNvSpPr/>
          <p:nvPr/>
        </p:nvSpPr>
        <p:spPr>
          <a:xfrm>
            <a:off x="228450" y="1762300"/>
            <a:ext cx="8686800" cy="315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192" name="Google Shape;192;p35"/>
          <p:cNvSpPr txBox="1"/>
          <p:nvPr>
            <p:ph idx="2" type="body"/>
          </p:nvPr>
        </p:nvSpPr>
        <p:spPr>
          <a:xfrm>
            <a:off x="456400" y="1983350"/>
            <a:ext cx="8113800" cy="27132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Clr>
                <a:schemeClr val="lt2"/>
              </a:buClr>
              <a:buSzPts val="1350"/>
              <a:buChar char="●"/>
              <a:defRPr>
                <a:solidFill>
                  <a:schemeClr val="lt2"/>
                </a:solidFill>
              </a:defRPr>
            </a:lvl1pPr>
            <a:lvl2pPr indent="-314325" lvl="1" marL="914400">
              <a:spcBef>
                <a:spcPts val="0"/>
              </a:spcBef>
              <a:spcAft>
                <a:spcPts val="0"/>
              </a:spcAft>
              <a:buClr>
                <a:schemeClr val="lt2"/>
              </a:buClr>
              <a:buSzPts val="1350"/>
              <a:buChar char="○"/>
              <a:defRPr>
                <a:solidFill>
                  <a:schemeClr val="lt2"/>
                </a:solidFill>
              </a:defRPr>
            </a:lvl2pPr>
            <a:lvl3pPr indent="-314325" lvl="2" marL="1371600">
              <a:spcBef>
                <a:spcPts val="0"/>
              </a:spcBef>
              <a:spcAft>
                <a:spcPts val="0"/>
              </a:spcAft>
              <a:buClr>
                <a:schemeClr val="lt2"/>
              </a:buClr>
              <a:buSzPts val="1350"/>
              <a:buChar char="■"/>
              <a:defRPr>
                <a:solidFill>
                  <a:schemeClr val="lt2"/>
                </a:solidFill>
              </a:defRPr>
            </a:lvl3pPr>
            <a:lvl4pPr indent="-314325" lvl="3" marL="1828800">
              <a:spcBef>
                <a:spcPts val="0"/>
              </a:spcBef>
              <a:spcAft>
                <a:spcPts val="0"/>
              </a:spcAft>
              <a:buClr>
                <a:schemeClr val="lt2"/>
              </a:buClr>
              <a:buSzPts val="1350"/>
              <a:buChar char="●"/>
              <a:defRPr>
                <a:solidFill>
                  <a:schemeClr val="lt2"/>
                </a:solidFill>
              </a:defRPr>
            </a:lvl4pPr>
            <a:lvl5pPr indent="-314325" lvl="4" marL="2286000">
              <a:spcBef>
                <a:spcPts val="0"/>
              </a:spcBef>
              <a:spcAft>
                <a:spcPts val="0"/>
              </a:spcAft>
              <a:buClr>
                <a:schemeClr val="lt2"/>
              </a:buClr>
              <a:buSzPts val="1350"/>
              <a:buChar char="○"/>
              <a:defRPr>
                <a:solidFill>
                  <a:schemeClr val="lt2"/>
                </a:solidFill>
              </a:defRPr>
            </a:lvl5pPr>
            <a:lvl6pPr indent="-314325" lvl="5" marL="2743200">
              <a:spcBef>
                <a:spcPts val="0"/>
              </a:spcBef>
              <a:spcAft>
                <a:spcPts val="0"/>
              </a:spcAft>
              <a:buClr>
                <a:schemeClr val="lt2"/>
              </a:buClr>
              <a:buSzPts val="1350"/>
              <a:buChar char="■"/>
              <a:defRPr>
                <a:solidFill>
                  <a:schemeClr val="lt2"/>
                </a:solidFill>
              </a:defRPr>
            </a:lvl6pPr>
            <a:lvl7pPr indent="-314325" lvl="6" marL="3200400">
              <a:spcBef>
                <a:spcPts val="0"/>
              </a:spcBef>
              <a:spcAft>
                <a:spcPts val="0"/>
              </a:spcAft>
              <a:buClr>
                <a:schemeClr val="lt2"/>
              </a:buClr>
              <a:buSzPts val="1350"/>
              <a:buChar char="●"/>
              <a:defRPr>
                <a:solidFill>
                  <a:schemeClr val="lt2"/>
                </a:solidFill>
              </a:defRPr>
            </a:lvl7pPr>
            <a:lvl8pPr indent="-314325" lvl="7" marL="3657600">
              <a:spcBef>
                <a:spcPts val="0"/>
              </a:spcBef>
              <a:spcAft>
                <a:spcPts val="0"/>
              </a:spcAft>
              <a:buClr>
                <a:schemeClr val="lt2"/>
              </a:buClr>
              <a:buSzPts val="1350"/>
              <a:buChar char="○"/>
              <a:defRPr>
                <a:solidFill>
                  <a:schemeClr val="lt2"/>
                </a:solidFill>
              </a:defRPr>
            </a:lvl8pPr>
            <a:lvl9pPr indent="-314325" lvl="8" marL="4114800">
              <a:spcBef>
                <a:spcPts val="0"/>
              </a:spcBef>
              <a:spcAft>
                <a:spcPts val="0"/>
              </a:spcAft>
              <a:buClr>
                <a:schemeClr val="lt2"/>
              </a:buClr>
              <a:buSzPts val="1350"/>
              <a:buChar char="■"/>
              <a:defRPr>
                <a:solidFill>
                  <a:schemeClr val="lt2"/>
                </a:solidFill>
              </a:defRPr>
            </a:lvl9pPr>
          </a:lstStyle>
          <a:p/>
        </p:txBody>
      </p:sp>
      <p:sp>
        <p:nvSpPr>
          <p:cNvPr id="193" name="Google Shape;193;p35"/>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e column and image">
  <p:cSld name="CUSTOM_1">
    <p:bg>
      <p:bgPr>
        <a:solidFill>
          <a:schemeClr val="lt1"/>
        </a:solidFill>
      </p:bgPr>
    </p:bg>
    <p:spTree>
      <p:nvGrpSpPr>
        <p:cNvPr id="194" name="Shape 194"/>
        <p:cNvGrpSpPr/>
        <p:nvPr/>
      </p:nvGrpSpPr>
      <p:grpSpPr>
        <a:xfrm>
          <a:off x="0" y="0"/>
          <a:ext cx="0" cy="0"/>
          <a:chOff x="0" y="0"/>
          <a:chExt cx="0" cy="0"/>
        </a:xfrm>
      </p:grpSpPr>
      <p:sp>
        <p:nvSpPr>
          <p:cNvPr id="195" name="Google Shape;195;p36"/>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196" name="Google Shape;196;p36"/>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197" name="Google Shape;197;p36"/>
          <p:cNvSpPr/>
          <p:nvPr/>
        </p:nvSpPr>
        <p:spPr>
          <a:xfrm>
            <a:off x="228600" y="1092900"/>
            <a:ext cx="8686800" cy="441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chemeClr val="dk1"/>
              </a:solidFill>
              <a:latin typeface="Young Serif"/>
              <a:ea typeface="Young Serif"/>
              <a:cs typeface="Young Serif"/>
              <a:sym typeface="Young Serif"/>
            </a:endParaRPr>
          </a:p>
        </p:txBody>
      </p:sp>
      <p:sp>
        <p:nvSpPr>
          <p:cNvPr id="198" name="Google Shape;198;p36"/>
          <p:cNvSpPr txBox="1"/>
          <p:nvPr>
            <p:ph idx="1" type="subTitle"/>
          </p:nvPr>
        </p:nvSpPr>
        <p:spPr>
          <a:xfrm>
            <a:off x="635500" y="1092900"/>
            <a:ext cx="7836900" cy="441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p:txBody>
      </p:sp>
      <p:sp>
        <p:nvSpPr>
          <p:cNvPr id="199" name="Google Shape;199;p36"/>
          <p:cNvSpPr/>
          <p:nvPr>
            <p:ph idx="2" type="pic"/>
          </p:nvPr>
        </p:nvSpPr>
        <p:spPr>
          <a:xfrm>
            <a:off x="4685900" y="1762300"/>
            <a:ext cx="4229400" cy="3152400"/>
          </a:xfrm>
          <a:prstGeom prst="rect">
            <a:avLst/>
          </a:prstGeom>
          <a:noFill/>
          <a:ln>
            <a:noFill/>
          </a:ln>
        </p:spPr>
      </p:sp>
      <p:sp>
        <p:nvSpPr>
          <p:cNvPr id="200" name="Google Shape;200;p36"/>
          <p:cNvSpPr/>
          <p:nvPr/>
        </p:nvSpPr>
        <p:spPr>
          <a:xfrm>
            <a:off x="228450" y="1762300"/>
            <a:ext cx="4229400" cy="315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ubik"/>
              <a:ea typeface="Rubik"/>
              <a:cs typeface="Rubik"/>
              <a:sym typeface="Rubik"/>
            </a:endParaRPr>
          </a:p>
        </p:txBody>
      </p:sp>
      <p:sp>
        <p:nvSpPr>
          <p:cNvPr id="201" name="Google Shape;201;p36"/>
          <p:cNvSpPr txBox="1"/>
          <p:nvPr>
            <p:ph idx="3" type="body"/>
          </p:nvPr>
        </p:nvSpPr>
        <p:spPr>
          <a:xfrm>
            <a:off x="456400" y="1983350"/>
            <a:ext cx="3780300" cy="2713200"/>
          </a:xfrm>
          <a:prstGeom prst="rect">
            <a:avLst/>
          </a:prstGeom>
        </p:spPr>
        <p:txBody>
          <a:bodyPr anchorCtr="0" anchor="t" bIns="91425" lIns="91425" spcFirstLastPara="1" rIns="91425" wrap="square" tIns="91425">
            <a:normAutofit/>
          </a:bodyPr>
          <a:lstStyle>
            <a:lvl1pPr indent="-314325" lvl="0" marL="457200">
              <a:spcBef>
                <a:spcPts val="0"/>
              </a:spcBef>
              <a:spcAft>
                <a:spcPts val="0"/>
              </a:spcAft>
              <a:buClr>
                <a:schemeClr val="lt2"/>
              </a:buClr>
              <a:buSzPts val="1350"/>
              <a:buChar char="●"/>
              <a:defRPr>
                <a:solidFill>
                  <a:schemeClr val="lt2"/>
                </a:solidFill>
              </a:defRPr>
            </a:lvl1pPr>
            <a:lvl2pPr indent="-314325" lvl="1" marL="914400">
              <a:spcBef>
                <a:spcPts val="0"/>
              </a:spcBef>
              <a:spcAft>
                <a:spcPts val="0"/>
              </a:spcAft>
              <a:buClr>
                <a:schemeClr val="lt2"/>
              </a:buClr>
              <a:buSzPts val="1350"/>
              <a:buChar char="○"/>
              <a:defRPr>
                <a:solidFill>
                  <a:schemeClr val="lt2"/>
                </a:solidFill>
              </a:defRPr>
            </a:lvl2pPr>
            <a:lvl3pPr indent="-314325" lvl="2" marL="1371600">
              <a:spcBef>
                <a:spcPts val="0"/>
              </a:spcBef>
              <a:spcAft>
                <a:spcPts val="0"/>
              </a:spcAft>
              <a:buClr>
                <a:schemeClr val="lt2"/>
              </a:buClr>
              <a:buSzPts val="1350"/>
              <a:buChar char="■"/>
              <a:defRPr>
                <a:solidFill>
                  <a:schemeClr val="lt2"/>
                </a:solidFill>
              </a:defRPr>
            </a:lvl3pPr>
            <a:lvl4pPr indent="-314325" lvl="3" marL="1828800">
              <a:spcBef>
                <a:spcPts val="0"/>
              </a:spcBef>
              <a:spcAft>
                <a:spcPts val="0"/>
              </a:spcAft>
              <a:buClr>
                <a:schemeClr val="lt2"/>
              </a:buClr>
              <a:buSzPts val="1350"/>
              <a:buChar char="●"/>
              <a:defRPr>
                <a:solidFill>
                  <a:schemeClr val="lt2"/>
                </a:solidFill>
              </a:defRPr>
            </a:lvl4pPr>
            <a:lvl5pPr indent="-314325" lvl="4" marL="2286000">
              <a:spcBef>
                <a:spcPts val="0"/>
              </a:spcBef>
              <a:spcAft>
                <a:spcPts val="0"/>
              </a:spcAft>
              <a:buClr>
                <a:schemeClr val="lt2"/>
              </a:buClr>
              <a:buSzPts val="1350"/>
              <a:buChar char="○"/>
              <a:defRPr>
                <a:solidFill>
                  <a:schemeClr val="lt2"/>
                </a:solidFill>
              </a:defRPr>
            </a:lvl5pPr>
            <a:lvl6pPr indent="-314325" lvl="5" marL="2743200">
              <a:spcBef>
                <a:spcPts val="0"/>
              </a:spcBef>
              <a:spcAft>
                <a:spcPts val="0"/>
              </a:spcAft>
              <a:buClr>
                <a:schemeClr val="lt2"/>
              </a:buClr>
              <a:buSzPts val="1350"/>
              <a:buChar char="■"/>
              <a:defRPr>
                <a:solidFill>
                  <a:schemeClr val="lt2"/>
                </a:solidFill>
              </a:defRPr>
            </a:lvl6pPr>
            <a:lvl7pPr indent="-314325" lvl="6" marL="3200400">
              <a:spcBef>
                <a:spcPts val="0"/>
              </a:spcBef>
              <a:spcAft>
                <a:spcPts val="0"/>
              </a:spcAft>
              <a:buClr>
                <a:schemeClr val="lt2"/>
              </a:buClr>
              <a:buSzPts val="1350"/>
              <a:buChar char="●"/>
              <a:defRPr>
                <a:solidFill>
                  <a:schemeClr val="lt2"/>
                </a:solidFill>
              </a:defRPr>
            </a:lvl7pPr>
            <a:lvl8pPr indent="-314325" lvl="7" marL="3657600">
              <a:spcBef>
                <a:spcPts val="0"/>
              </a:spcBef>
              <a:spcAft>
                <a:spcPts val="0"/>
              </a:spcAft>
              <a:buClr>
                <a:schemeClr val="lt2"/>
              </a:buClr>
              <a:buSzPts val="1350"/>
              <a:buChar char="○"/>
              <a:defRPr>
                <a:solidFill>
                  <a:schemeClr val="lt2"/>
                </a:solidFill>
              </a:defRPr>
            </a:lvl8pPr>
            <a:lvl9pPr indent="-314325" lvl="8" marL="4114800">
              <a:spcBef>
                <a:spcPts val="0"/>
              </a:spcBef>
              <a:spcAft>
                <a:spcPts val="0"/>
              </a:spcAft>
              <a:buClr>
                <a:schemeClr val="lt2"/>
              </a:buClr>
              <a:buSzPts val="1350"/>
              <a:buChar char="■"/>
              <a:defRPr>
                <a:solidFill>
                  <a:schemeClr val="lt2"/>
                </a:solidFill>
              </a:defRPr>
            </a:lvl9pPr>
          </a:lstStyle>
          <a:p/>
        </p:txBody>
      </p:sp>
      <p:sp>
        <p:nvSpPr>
          <p:cNvPr id="202" name="Google Shape;202;p36"/>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hree columns and image 1">
  <p:cSld name="CUSTOM_2">
    <p:bg>
      <p:bgPr>
        <a:solidFill>
          <a:schemeClr val="lt1"/>
        </a:solidFill>
      </p:bgPr>
    </p:bg>
    <p:spTree>
      <p:nvGrpSpPr>
        <p:cNvPr id="203" name="Shape 203"/>
        <p:cNvGrpSpPr/>
        <p:nvPr/>
      </p:nvGrpSpPr>
      <p:grpSpPr>
        <a:xfrm>
          <a:off x="0" y="0"/>
          <a:ext cx="0" cy="0"/>
          <a:chOff x="0" y="0"/>
          <a:chExt cx="0" cy="0"/>
        </a:xfrm>
      </p:grpSpPr>
      <p:sp>
        <p:nvSpPr>
          <p:cNvPr id="204" name="Google Shape;204;p37"/>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205" name="Google Shape;205;p37"/>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206" name="Google Shape;206;p37"/>
          <p:cNvSpPr/>
          <p:nvPr/>
        </p:nvSpPr>
        <p:spPr>
          <a:xfrm>
            <a:off x="22860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07" name="Google Shape;207;p37"/>
          <p:cNvSpPr txBox="1"/>
          <p:nvPr>
            <p:ph idx="1" type="subTitle"/>
          </p:nvPr>
        </p:nvSpPr>
        <p:spPr>
          <a:xfrm>
            <a:off x="22860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08" name="Google Shape;208;p37"/>
          <p:cNvSpPr/>
          <p:nvPr>
            <p:ph idx="2" type="pic"/>
          </p:nvPr>
        </p:nvSpPr>
        <p:spPr>
          <a:xfrm>
            <a:off x="228600" y="3062975"/>
            <a:ext cx="8686800" cy="1851900"/>
          </a:xfrm>
          <a:prstGeom prst="rect">
            <a:avLst/>
          </a:prstGeom>
          <a:noFill/>
          <a:ln>
            <a:noFill/>
          </a:ln>
        </p:spPr>
      </p:sp>
      <p:sp>
        <p:nvSpPr>
          <p:cNvPr id="209" name="Google Shape;209;p37"/>
          <p:cNvSpPr/>
          <p:nvPr/>
        </p:nvSpPr>
        <p:spPr>
          <a:xfrm>
            <a:off x="22860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10" name="Google Shape;210;p37"/>
          <p:cNvSpPr txBox="1"/>
          <p:nvPr>
            <p:ph idx="3" type="body"/>
          </p:nvPr>
        </p:nvSpPr>
        <p:spPr>
          <a:xfrm>
            <a:off x="22860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11" name="Google Shape;211;p37"/>
          <p:cNvSpPr/>
          <p:nvPr/>
        </p:nvSpPr>
        <p:spPr>
          <a:xfrm>
            <a:off x="3187650" y="1322450"/>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12" name="Google Shape;212;p37"/>
          <p:cNvSpPr/>
          <p:nvPr/>
        </p:nvSpPr>
        <p:spPr>
          <a:xfrm>
            <a:off x="6146700" y="1322450"/>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13" name="Google Shape;213;p37"/>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hree columns and image 2">
  <p:cSld name="CUSTOM_2_1">
    <p:bg>
      <p:bgPr>
        <a:solidFill>
          <a:schemeClr val="lt1"/>
        </a:solidFill>
      </p:bgPr>
    </p:bg>
    <p:spTree>
      <p:nvGrpSpPr>
        <p:cNvPr id="214" name="Shape 214"/>
        <p:cNvGrpSpPr/>
        <p:nvPr/>
      </p:nvGrpSpPr>
      <p:grpSpPr>
        <a:xfrm>
          <a:off x="0" y="0"/>
          <a:ext cx="0" cy="0"/>
          <a:chOff x="0" y="0"/>
          <a:chExt cx="0" cy="0"/>
        </a:xfrm>
      </p:grpSpPr>
      <p:sp>
        <p:nvSpPr>
          <p:cNvPr id="215" name="Google Shape;215;p38"/>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216" name="Google Shape;216;p38"/>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217" name="Google Shape;217;p38"/>
          <p:cNvSpPr/>
          <p:nvPr>
            <p:ph idx="2" type="pic"/>
          </p:nvPr>
        </p:nvSpPr>
        <p:spPr>
          <a:xfrm>
            <a:off x="228600" y="3062975"/>
            <a:ext cx="8686800" cy="1851900"/>
          </a:xfrm>
          <a:prstGeom prst="rect">
            <a:avLst/>
          </a:prstGeom>
          <a:noFill/>
          <a:ln>
            <a:noFill/>
          </a:ln>
        </p:spPr>
      </p:sp>
      <p:sp>
        <p:nvSpPr>
          <p:cNvPr id="218" name="Google Shape;218;p38"/>
          <p:cNvSpPr/>
          <p:nvPr/>
        </p:nvSpPr>
        <p:spPr>
          <a:xfrm>
            <a:off x="6146700" y="1322450"/>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19" name="Google Shape;219;p38"/>
          <p:cNvSpPr/>
          <p:nvPr/>
        </p:nvSpPr>
        <p:spPr>
          <a:xfrm>
            <a:off x="228600" y="1322476"/>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20" name="Google Shape;220;p38"/>
          <p:cNvSpPr/>
          <p:nvPr/>
        </p:nvSpPr>
        <p:spPr>
          <a:xfrm>
            <a:off x="318765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21" name="Google Shape;221;p38"/>
          <p:cNvSpPr txBox="1"/>
          <p:nvPr>
            <p:ph idx="1" type="subTitle"/>
          </p:nvPr>
        </p:nvSpPr>
        <p:spPr>
          <a:xfrm>
            <a:off x="318765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22" name="Google Shape;222;p38"/>
          <p:cNvSpPr/>
          <p:nvPr/>
        </p:nvSpPr>
        <p:spPr>
          <a:xfrm>
            <a:off x="318765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23" name="Google Shape;223;p38"/>
          <p:cNvSpPr txBox="1"/>
          <p:nvPr>
            <p:ph idx="3" type="body"/>
          </p:nvPr>
        </p:nvSpPr>
        <p:spPr>
          <a:xfrm>
            <a:off x="318765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24" name="Google Shape;224;p38"/>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hree columns and image 3">
  <p:cSld name="CUSTOM_2_1_1">
    <p:bg>
      <p:bgPr>
        <a:solidFill>
          <a:schemeClr val="lt1"/>
        </a:solidFill>
      </p:bgPr>
    </p:bg>
    <p:spTree>
      <p:nvGrpSpPr>
        <p:cNvPr id="225" name="Shape 225"/>
        <p:cNvGrpSpPr/>
        <p:nvPr/>
      </p:nvGrpSpPr>
      <p:grpSpPr>
        <a:xfrm>
          <a:off x="0" y="0"/>
          <a:ext cx="0" cy="0"/>
          <a:chOff x="0" y="0"/>
          <a:chExt cx="0" cy="0"/>
        </a:xfrm>
      </p:grpSpPr>
      <p:sp>
        <p:nvSpPr>
          <p:cNvPr id="226" name="Google Shape;226;p39"/>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227" name="Google Shape;227;p39"/>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228" name="Google Shape;228;p39"/>
          <p:cNvSpPr/>
          <p:nvPr>
            <p:ph idx="2" type="pic"/>
          </p:nvPr>
        </p:nvSpPr>
        <p:spPr>
          <a:xfrm>
            <a:off x="228600" y="3062975"/>
            <a:ext cx="8686800" cy="1851900"/>
          </a:xfrm>
          <a:prstGeom prst="rect">
            <a:avLst/>
          </a:prstGeom>
          <a:noFill/>
          <a:ln>
            <a:noFill/>
          </a:ln>
        </p:spPr>
      </p:sp>
      <p:sp>
        <p:nvSpPr>
          <p:cNvPr id="229" name="Google Shape;229;p39"/>
          <p:cNvSpPr/>
          <p:nvPr/>
        </p:nvSpPr>
        <p:spPr>
          <a:xfrm>
            <a:off x="228600" y="1322476"/>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30" name="Google Shape;230;p39"/>
          <p:cNvSpPr/>
          <p:nvPr/>
        </p:nvSpPr>
        <p:spPr>
          <a:xfrm>
            <a:off x="3187650" y="1322450"/>
            <a:ext cx="2768700" cy="1527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Young Serif"/>
              <a:ea typeface="Young Serif"/>
              <a:cs typeface="Young Serif"/>
              <a:sym typeface="Young Serif"/>
            </a:endParaRPr>
          </a:p>
        </p:txBody>
      </p:sp>
      <p:sp>
        <p:nvSpPr>
          <p:cNvPr id="231" name="Google Shape;231;p39"/>
          <p:cNvSpPr/>
          <p:nvPr/>
        </p:nvSpPr>
        <p:spPr>
          <a:xfrm>
            <a:off x="614670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32" name="Google Shape;232;p39"/>
          <p:cNvSpPr txBox="1"/>
          <p:nvPr>
            <p:ph idx="1" type="subTitle"/>
          </p:nvPr>
        </p:nvSpPr>
        <p:spPr>
          <a:xfrm>
            <a:off x="614670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33" name="Google Shape;233;p39"/>
          <p:cNvSpPr/>
          <p:nvPr/>
        </p:nvSpPr>
        <p:spPr>
          <a:xfrm>
            <a:off x="614670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34" name="Google Shape;234;p39"/>
          <p:cNvSpPr txBox="1"/>
          <p:nvPr>
            <p:ph idx="3" type="body"/>
          </p:nvPr>
        </p:nvSpPr>
        <p:spPr>
          <a:xfrm>
            <a:off x="614670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35" name="Google Shape;235;p39"/>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hree columns and image 4">
  <p:cSld name="CUSTOM_2_1_1_1">
    <p:bg>
      <p:bgPr>
        <a:solidFill>
          <a:schemeClr val="lt1"/>
        </a:solidFill>
      </p:bgPr>
    </p:bg>
    <p:spTree>
      <p:nvGrpSpPr>
        <p:cNvPr id="236" name="Shape 236"/>
        <p:cNvGrpSpPr/>
        <p:nvPr/>
      </p:nvGrpSpPr>
      <p:grpSpPr>
        <a:xfrm>
          <a:off x="0" y="0"/>
          <a:ext cx="0" cy="0"/>
          <a:chOff x="0" y="0"/>
          <a:chExt cx="0" cy="0"/>
        </a:xfrm>
      </p:grpSpPr>
      <p:sp>
        <p:nvSpPr>
          <p:cNvPr id="237" name="Google Shape;237;p40"/>
          <p:cNvSpPr/>
          <p:nvPr/>
        </p:nvSpPr>
        <p:spPr>
          <a:xfrm>
            <a:off x="228475" y="228600"/>
            <a:ext cx="8686800" cy="86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ubik"/>
              <a:ea typeface="Rubik"/>
              <a:cs typeface="Rubik"/>
              <a:sym typeface="Rubik"/>
            </a:endParaRPr>
          </a:p>
        </p:txBody>
      </p:sp>
      <p:sp>
        <p:nvSpPr>
          <p:cNvPr id="238" name="Google Shape;238;p40"/>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p:txBody>
      </p:sp>
      <p:sp>
        <p:nvSpPr>
          <p:cNvPr id="239" name="Google Shape;239;p40"/>
          <p:cNvSpPr/>
          <p:nvPr>
            <p:ph idx="2" type="pic"/>
          </p:nvPr>
        </p:nvSpPr>
        <p:spPr>
          <a:xfrm>
            <a:off x="228600" y="3062975"/>
            <a:ext cx="8686800" cy="1851900"/>
          </a:xfrm>
          <a:prstGeom prst="rect">
            <a:avLst/>
          </a:prstGeom>
          <a:noFill/>
          <a:ln>
            <a:noFill/>
          </a:ln>
        </p:spPr>
      </p:sp>
      <p:sp>
        <p:nvSpPr>
          <p:cNvPr id="240" name="Google Shape;240;p40"/>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41" name="Google Shape;241;p40"/>
          <p:cNvSpPr/>
          <p:nvPr/>
        </p:nvSpPr>
        <p:spPr>
          <a:xfrm>
            <a:off x="22860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42" name="Google Shape;242;p40"/>
          <p:cNvSpPr txBox="1"/>
          <p:nvPr>
            <p:ph idx="1" type="subTitle"/>
          </p:nvPr>
        </p:nvSpPr>
        <p:spPr>
          <a:xfrm>
            <a:off x="22860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43" name="Google Shape;243;p40"/>
          <p:cNvSpPr/>
          <p:nvPr/>
        </p:nvSpPr>
        <p:spPr>
          <a:xfrm>
            <a:off x="22860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44" name="Google Shape;244;p40"/>
          <p:cNvSpPr txBox="1"/>
          <p:nvPr>
            <p:ph idx="3" type="body"/>
          </p:nvPr>
        </p:nvSpPr>
        <p:spPr>
          <a:xfrm>
            <a:off x="22860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45" name="Google Shape;245;p40"/>
          <p:cNvSpPr/>
          <p:nvPr/>
        </p:nvSpPr>
        <p:spPr>
          <a:xfrm>
            <a:off x="318765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46" name="Google Shape;246;p40"/>
          <p:cNvSpPr txBox="1"/>
          <p:nvPr>
            <p:ph idx="4" type="subTitle"/>
          </p:nvPr>
        </p:nvSpPr>
        <p:spPr>
          <a:xfrm>
            <a:off x="318765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47" name="Google Shape;247;p40"/>
          <p:cNvSpPr/>
          <p:nvPr/>
        </p:nvSpPr>
        <p:spPr>
          <a:xfrm>
            <a:off x="318765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48" name="Google Shape;248;p40"/>
          <p:cNvSpPr txBox="1"/>
          <p:nvPr>
            <p:ph idx="5" type="body"/>
          </p:nvPr>
        </p:nvSpPr>
        <p:spPr>
          <a:xfrm>
            <a:off x="318765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
        <p:nvSpPr>
          <p:cNvPr id="249" name="Google Shape;249;p40"/>
          <p:cNvSpPr/>
          <p:nvPr/>
        </p:nvSpPr>
        <p:spPr>
          <a:xfrm>
            <a:off x="6146700" y="1322475"/>
            <a:ext cx="2768700" cy="4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Young Serif"/>
              <a:ea typeface="Young Serif"/>
              <a:cs typeface="Young Serif"/>
              <a:sym typeface="Young Serif"/>
            </a:endParaRPr>
          </a:p>
        </p:txBody>
      </p:sp>
      <p:sp>
        <p:nvSpPr>
          <p:cNvPr id="250" name="Google Shape;250;p40"/>
          <p:cNvSpPr txBox="1"/>
          <p:nvPr>
            <p:ph idx="6" type="subTitle"/>
          </p:nvPr>
        </p:nvSpPr>
        <p:spPr>
          <a:xfrm>
            <a:off x="6146700" y="1322450"/>
            <a:ext cx="2768700" cy="450900"/>
          </a:xfrm>
          <a:prstGeom prst="rect">
            <a:avLst/>
          </a:prstGeom>
        </p:spPr>
        <p:txBody>
          <a:bodyPr anchorCtr="0" anchor="ctr" bIns="91425" lIns="171450" spcFirstLastPara="1" rIns="91425" wrap="square" tIns="91425">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p:txBody>
      </p:sp>
      <p:sp>
        <p:nvSpPr>
          <p:cNvPr id="251" name="Google Shape;251;p40"/>
          <p:cNvSpPr/>
          <p:nvPr/>
        </p:nvSpPr>
        <p:spPr>
          <a:xfrm>
            <a:off x="6146700" y="1756113"/>
            <a:ext cx="2768700" cy="1086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t/>
            </a:r>
            <a:endParaRPr sz="1000">
              <a:solidFill>
                <a:srgbClr val="FFFFFF"/>
              </a:solidFill>
              <a:latin typeface="Rubik"/>
              <a:ea typeface="Rubik"/>
              <a:cs typeface="Rubik"/>
              <a:sym typeface="Rubik"/>
            </a:endParaRPr>
          </a:p>
        </p:txBody>
      </p:sp>
      <p:sp>
        <p:nvSpPr>
          <p:cNvPr id="252" name="Google Shape;252;p40"/>
          <p:cNvSpPr txBox="1"/>
          <p:nvPr>
            <p:ph idx="7" type="body"/>
          </p:nvPr>
        </p:nvSpPr>
        <p:spPr>
          <a:xfrm>
            <a:off x="6146700" y="1809225"/>
            <a:ext cx="2768700" cy="979800"/>
          </a:xfrm>
          <a:prstGeom prst="rect">
            <a:avLst/>
          </a:prstGeom>
        </p:spPr>
        <p:txBody>
          <a:bodyPr anchorCtr="0" anchor="t" bIns="91425" lIns="114300" spcFirstLastPara="1" rIns="91425" wrap="square" tIns="91425">
            <a:normAutofit/>
          </a:bodyPr>
          <a:lstStyle>
            <a:lvl1pPr indent="-292100" lvl="0" marL="457200">
              <a:spcBef>
                <a:spcPts val="0"/>
              </a:spcBef>
              <a:spcAft>
                <a:spcPts val="0"/>
              </a:spcAft>
              <a:buClr>
                <a:schemeClr val="lt2"/>
              </a:buClr>
              <a:buSzPts val="1000"/>
              <a:buChar char="●"/>
              <a:defRPr sz="1000">
                <a:solidFill>
                  <a:schemeClr val="lt2"/>
                </a:solidFill>
              </a:defRPr>
            </a:lvl1pPr>
            <a:lvl2pPr indent="-292100" lvl="1" marL="914400">
              <a:spcBef>
                <a:spcPts val="0"/>
              </a:spcBef>
              <a:spcAft>
                <a:spcPts val="0"/>
              </a:spcAft>
              <a:buClr>
                <a:schemeClr val="lt2"/>
              </a:buClr>
              <a:buSzPts val="1000"/>
              <a:buChar char="○"/>
              <a:defRPr sz="1000">
                <a:solidFill>
                  <a:schemeClr val="lt2"/>
                </a:solidFill>
              </a:defRPr>
            </a:lvl2pPr>
            <a:lvl3pPr indent="-292100" lvl="2" marL="1371600">
              <a:spcBef>
                <a:spcPts val="0"/>
              </a:spcBef>
              <a:spcAft>
                <a:spcPts val="0"/>
              </a:spcAft>
              <a:buClr>
                <a:schemeClr val="lt2"/>
              </a:buClr>
              <a:buSzPts val="1000"/>
              <a:buChar char="■"/>
              <a:defRPr sz="1000">
                <a:solidFill>
                  <a:schemeClr val="lt2"/>
                </a:solidFill>
              </a:defRPr>
            </a:lvl3pPr>
            <a:lvl4pPr indent="-292100" lvl="3" marL="1828800">
              <a:spcBef>
                <a:spcPts val="0"/>
              </a:spcBef>
              <a:spcAft>
                <a:spcPts val="0"/>
              </a:spcAft>
              <a:buClr>
                <a:schemeClr val="lt2"/>
              </a:buClr>
              <a:buSzPts val="1000"/>
              <a:buChar char="●"/>
              <a:defRPr sz="1000">
                <a:solidFill>
                  <a:schemeClr val="lt2"/>
                </a:solidFill>
              </a:defRPr>
            </a:lvl4pPr>
            <a:lvl5pPr indent="-292100" lvl="4" marL="2286000">
              <a:spcBef>
                <a:spcPts val="0"/>
              </a:spcBef>
              <a:spcAft>
                <a:spcPts val="0"/>
              </a:spcAft>
              <a:buClr>
                <a:schemeClr val="lt2"/>
              </a:buClr>
              <a:buSzPts val="1000"/>
              <a:buChar char="○"/>
              <a:defRPr sz="1000">
                <a:solidFill>
                  <a:schemeClr val="lt2"/>
                </a:solidFill>
              </a:defRPr>
            </a:lvl5pPr>
            <a:lvl6pPr indent="-292100" lvl="5" marL="2743200">
              <a:spcBef>
                <a:spcPts val="0"/>
              </a:spcBef>
              <a:spcAft>
                <a:spcPts val="0"/>
              </a:spcAft>
              <a:buClr>
                <a:schemeClr val="lt2"/>
              </a:buClr>
              <a:buSzPts val="1000"/>
              <a:buChar char="■"/>
              <a:defRPr sz="1000">
                <a:solidFill>
                  <a:schemeClr val="lt2"/>
                </a:solidFill>
              </a:defRPr>
            </a:lvl6pPr>
            <a:lvl7pPr indent="-292100" lvl="6" marL="3200400">
              <a:spcBef>
                <a:spcPts val="0"/>
              </a:spcBef>
              <a:spcAft>
                <a:spcPts val="0"/>
              </a:spcAft>
              <a:buClr>
                <a:schemeClr val="lt2"/>
              </a:buClr>
              <a:buSzPts val="1000"/>
              <a:buChar char="●"/>
              <a:defRPr sz="1000">
                <a:solidFill>
                  <a:schemeClr val="lt2"/>
                </a:solidFill>
              </a:defRPr>
            </a:lvl7pPr>
            <a:lvl8pPr indent="-292100" lvl="7" marL="3657600">
              <a:spcBef>
                <a:spcPts val="0"/>
              </a:spcBef>
              <a:spcAft>
                <a:spcPts val="0"/>
              </a:spcAft>
              <a:buClr>
                <a:schemeClr val="lt2"/>
              </a:buClr>
              <a:buSzPts val="1000"/>
              <a:buChar char="○"/>
              <a:defRPr sz="1000">
                <a:solidFill>
                  <a:schemeClr val="lt2"/>
                </a:solidFill>
              </a:defRPr>
            </a:lvl8pPr>
            <a:lvl9pPr indent="-292100" lvl="8" marL="4114800">
              <a:spcBef>
                <a:spcPts val="0"/>
              </a:spcBef>
              <a:spcAft>
                <a:spcPts val="0"/>
              </a:spcAft>
              <a:buClr>
                <a:schemeClr val="lt2"/>
              </a:buClr>
              <a:buSzPts val="1000"/>
              <a:buChar char="■"/>
              <a:defRPr sz="1000">
                <a:solidFill>
                  <a:schemeClr val="lt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CUSTOM_3">
    <p:bg>
      <p:bgPr>
        <a:solidFill>
          <a:schemeClr val="dk2"/>
        </a:solidFill>
      </p:bgPr>
    </p:bg>
    <p:spTree>
      <p:nvGrpSpPr>
        <p:cNvPr id="253" name="Shape 253"/>
        <p:cNvGrpSpPr/>
        <p:nvPr/>
      </p:nvGrpSpPr>
      <p:grpSpPr>
        <a:xfrm>
          <a:off x="0" y="0"/>
          <a:ext cx="0" cy="0"/>
          <a:chOff x="0" y="0"/>
          <a:chExt cx="0" cy="0"/>
        </a:xfrm>
      </p:grpSpPr>
      <p:sp>
        <p:nvSpPr>
          <p:cNvPr id="254" name="Google Shape;254;p41"/>
          <p:cNvSpPr/>
          <p:nvPr/>
        </p:nvSpPr>
        <p:spPr>
          <a:xfrm>
            <a:off x="228600" y="228600"/>
            <a:ext cx="8686800" cy="4686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accent3"/>
              </a:buClr>
              <a:buSzPts val="1100"/>
              <a:buNone/>
            </a:pPr>
            <a:r>
              <a:t/>
            </a:r>
            <a:endParaRPr sz="5600">
              <a:solidFill>
                <a:schemeClr val="lt2"/>
              </a:solidFill>
              <a:latin typeface="Young Serif"/>
              <a:ea typeface="Young Serif"/>
              <a:cs typeface="Young Serif"/>
              <a:sym typeface="Young Serif"/>
            </a:endParaRPr>
          </a:p>
        </p:txBody>
      </p:sp>
      <p:sp>
        <p:nvSpPr>
          <p:cNvPr id="255" name="Google Shape;255;p41"/>
          <p:cNvSpPr txBox="1"/>
          <p:nvPr>
            <p:ph type="title"/>
          </p:nvPr>
        </p:nvSpPr>
        <p:spPr>
          <a:xfrm>
            <a:off x="1248900" y="1777350"/>
            <a:ext cx="6646200" cy="1588800"/>
          </a:xfrm>
          <a:prstGeom prst="rect">
            <a:avLst/>
          </a:prstGeom>
        </p:spPr>
        <p:txBody>
          <a:bodyPr anchorCtr="0" anchor="ctr" bIns="91425" lIns="91425" spcFirstLastPara="1" rIns="91425" wrap="square" tIns="91425">
            <a:normAutofit/>
          </a:bodyPr>
          <a:lstStyle>
            <a:lvl1pPr lvl="0" algn="ctr">
              <a:lnSpc>
                <a:spcPct val="90000"/>
              </a:lnSpc>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4000"/>
              <a:buNone/>
              <a:defRPr>
                <a:solidFill>
                  <a:schemeClr val="dk2"/>
                </a:solidFill>
              </a:defRPr>
            </a:lvl2pPr>
            <a:lvl3pPr lvl="2">
              <a:spcBef>
                <a:spcPts val="0"/>
              </a:spcBef>
              <a:spcAft>
                <a:spcPts val="0"/>
              </a:spcAft>
              <a:buClr>
                <a:schemeClr val="dk2"/>
              </a:buClr>
              <a:buSzPts val="4000"/>
              <a:buNone/>
              <a:defRPr>
                <a:solidFill>
                  <a:schemeClr val="dk2"/>
                </a:solidFill>
              </a:defRPr>
            </a:lvl3pPr>
            <a:lvl4pPr lvl="3">
              <a:spcBef>
                <a:spcPts val="0"/>
              </a:spcBef>
              <a:spcAft>
                <a:spcPts val="0"/>
              </a:spcAft>
              <a:buClr>
                <a:schemeClr val="dk2"/>
              </a:buClr>
              <a:buSzPts val="4000"/>
              <a:buNone/>
              <a:defRPr>
                <a:solidFill>
                  <a:schemeClr val="dk2"/>
                </a:solidFill>
              </a:defRPr>
            </a:lvl4pPr>
            <a:lvl5pPr lvl="4">
              <a:spcBef>
                <a:spcPts val="0"/>
              </a:spcBef>
              <a:spcAft>
                <a:spcPts val="0"/>
              </a:spcAft>
              <a:buClr>
                <a:schemeClr val="dk2"/>
              </a:buClr>
              <a:buSzPts val="4000"/>
              <a:buNone/>
              <a:defRPr>
                <a:solidFill>
                  <a:schemeClr val="dk2"/>
                </a:solidFill>
              </a:defRPr>
            </a:lvl5pPr>
            <a:lvl6pPr lvl="5">
              <a:spcBef>
                <a:spcPts val="0"/>
              </a:spcBef>
              <a:spcAft>
                <a:spcPts val="0"/>
              </a:spcAft>
              <a:buClr>
                <a:schemeClr val="dk2"/>
              </a:buClr>
              <a:buSzPts val="4000"/>
              <a:buNone/>
              <a:defRPr>
                <a:solidFill>
                  <a:schemeClr val="dk2"/>
                </a:solidFill>
              </a:defRPr>
            </a:lvl6pPr>
            <a:lvl7pPr lvl="6">
              <a:spcBef>
                <a:spcPts val="0"/>
              </a:spcBef>
              <a:spcAft>
                <a:spcPts val="0"/>
              </a:spcAft>
              <a:buClr>
                <a:schemeClr val="dk2"/>
              </a:buClr>
              <a:buSzPts val="4000"/>
              <a:buNone/>
              <a:defRPr>
                <a:solidFill>
                  <a:schemeClr val="dk2"/>
                </a:solidFill>
              </a:defRPr>
            </a:lvl7pPr>
            <a:lvl8pPr lvl="7">
              <a:spcBef>
                <a:spcPts val="0"/>
              </a:spcBef>
              <a:spcAft>
                <a:spcPts val="0"/>
              </a:spcAft>
              <a:buClr>
                <a:schemeClr val="dk2"/>
              </a:buClr>
              <a:buSzPts val="4000"/>
              <a:buNone/>
              <a:defRPr>
                <a:solidFill>
                  <a:schemeClr val="dk2"/>
                </a:solidFill>
              </a:defRPr>
            </a:lvl8pPr>
            <a:lvl9pPr lvl="8">
              <a:spcBef>
                <a:spcPts val="0"/>
              </a:spcBef>
              <a:spcAft>
                <a:spcPts val="0"/>
              </a:spcAft>
              <a:buClr>
                <a:schemeClr val="dk2"/>
              </a:buClr>
              <a:buSzPts val="4000"/>
              <a:buNone/>
              <a:defRPr>
                <a:solidFill>
                  <a:schemeClr val="dk2"/>
                </a:solidFill>
              </a:defRPr>
            </a:lvl9pPr>
          </a:lstStyle>
          <a:p/>
        </p:txBody>
      </p:sp>
      <p:sp>
        <p:nvSpPr>
          <p:cNvPr id="256" name="Google Shape;256;p41"/>
          <p:cNvSpPr txBox="1"/>
          <p:nvPr>
            <p:ph idx="12" type="sldNum"/>
          </p:nvPr>
        </p:nvSpPr>
        <p:spPr>
          <a:xfrm>
            <a:off x="8595308" y="4749892"/>
            <a:ext cx="548700" cy="393600"/>
          </a:xfrm>
          <a:prstGeom prst="rect">
            <a:avLst/>
          </a:prstGeom>
        </p:spPr>
        <p:txBody>
          <a:bodyPr anchorCtr="0" anchor="ctr" bIns="91425" lIns="91425" spcFirstLastPara="1" rIns="91425" wrap="square" tIns="91425">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4">
    <p:spTree>
      <p:nvGrpSpPr>
        <p:cNvPr id="257" name="Shape 2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0"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1pPr>
            <a:lvl2pPr lvl="1">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2pPr>
            <a:lvl3pPr lvl="2">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3pPr>
            <a:lvl4pPr lvl="3">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4pPr>
            <a:lvl5pPr lvl="4">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5pPr>
            <a:lvl6pPr lvl="5">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6pPr>
            <a:lvl7pPr lvl="6">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7pPr>
            <a:lvl8pPr lvl="7">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8pPr>
            <a:lvl9pPr lvl="8">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9pPr>
          </a:lstStyle>
          <a:p/>
        </p:txBody>
      </p:sp>
      <p:sp>
        <p:nvSpPr>
          <p:cNvPr id="52" name="Google Shape;52;p13"/>
          <p:cNvSpPr txBox="1"/>
          <p:nvPr>
            <p:ph idx="1" type="body"/>
          </p:nvPr>
        </p:nvSpPr>
        <p:spPr>
          <a:xfrm>
            <a:off x="311700" y="1814450"/>
            <a:ext cx="8520600" cy="3416400"/>
          </a:xfrm>
          <a:prstGeom prst="rect">
            <a:avLst/>
          </a:prstGeom>
          <a:noFill/>
          <a:ln>
            <a:noFill/>
          </a:ln>
        </p:spPr>
        <p:txBody>
          <a:bodyPr anchorCtr="0" anchor="t" bIns="91425" lIns="91425" spcFirstLastPara="1" rIns="91425" wrap="square" tIns="91425">
            <a:normAutofit/>
          </a:bodyPr>
          <a:lstStyle>
            <a:lvl1pPr indent="-314325" lvl="0" marL="4572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1pPr>
            <a:lvl2pPr indent="-314325" lvl="1" marL="9144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2pPr>
            <a:lvl3pPr indent="-314325" lvl="2" marL="13716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3pPr>
            <a:lvl4pPr indent="-314325" lvl="3" marL="18288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4pPr>
            <a:lvl5pPr indent="-314325" lvl="4" marL="22860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5pPr>
            <a:lvl6pPr indent="-314325" lvl="5" marL="27432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6pPr>
            <a:lvl7pPr indent="-314325" lvl="6" marL="32004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7pPr>
            <a:lvl8pPr indent="-314325" lvl="7" marL="36576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8pPr>
            <a:lvl9pPr indent="-314325" lvl="8" marL="4114800">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9pPr>
          </a:lstStyle>
          <a:p/>
        </p:txBody>
      </p:sp>
      <p:sp>
        <p:nvSpPr>
          <p:cNvPr id="53" name="Google Shape;53;p13"/>
          <p:cNvSpPr txBox="1"/>
          <p:nvPr>
            <p:ph idx="12" type="sldNum"/>
          </p:nvPr>
        </p:nvSpPr>
        <p:spPr>
          <a:xfrm>
            <a:off x="8595308" y="4749892"/>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ubik"/>
                <a:ea typeface="Rubik"/>
                <a:cs typeface="Rubik"/>
                <a:sym typeface="Rubik"/>
              </a:defRPr>
            </a:lvl1pPr>
            <a:lvl2pPr lvl="1" algn="r">
              <a:buNone/>
              <a:defRPr sz="1000">
                <a:solidFill>
                  <a:schemeClr val="dk2"/>
                </a:solidFill>
                <a:latin typeface="Rubik"/>
                <a:ea typeface="Rubik"/>
                <a:cs typeface="Rubik"/>
                <a:sym typeface="Rubik"/>
              </a:defRPr>
            </a:lvl2pPr>
            <a:lvl3pPr lvl="2" algn="r">
              <a:buNone/>
              <a:defRPr sz="1000">
                <a:solidFill>
                  <a:schemeClr val="dk2"/>
                </a:solidFill>
                <a:latin typeface="Rubik"/>
                <a:ea typeface="Rubik"/>
                <a:cs typeface="Rubik"/>
                <a:sym typeface="Rubik"/>
              </a:defRPr>
            </a:lvl3pPr>
            <a:lvl4pPr lvl="3" algn="r">
              <a:buNone/>
              <a:defRPr sz="1000">
                <a:solidFill>
                  <a:schemeClr val="dk2"/>
                </a:solidFill>
                <a:latin typeface="Rubik"/>
                <a:ea typeface="Rubik"/>
                <a:cs typeface="Rubik"/>
                <a:sym typeface="Rubik"/>
              </a:defRPr>
            </a:lvl4pPr>
            <a:lvl5pPr lvl="4" algn="r">
              <a:buNone/>
              <a:defRPr sz="1000">
                <a:solidFill>
                  <a:schemeClr val="dk2"/>
                </a:solidFill>
                <a:latin typeface="Rubik"/>
                <a:ea typeface="Rubik"/>
                <a:cs typeface="Rubik"/>
                <a:sym typeface="Rubik"/>
              </a:defRPr>
            </a:lvl5pPr>
            <a:lvl6pPr lvl="5" algn="r">
              <a:buNone/>
              <a:defRPr sz="1000">
                <a:solidFill>
                  <a:schemeClr val="dk2"/>
                </a:solidFill>
                <a:latin typeface="Rubik"/>
                <a:ea typeface="Rubik"/>
                <a:cs typeface="Rubik"/>
                <a:sym typeface="Rubik"/>
              </a:defRPr>
            </a:lvl6pPr>
            <a:lvl7pPr lvl="6" algn="r">
              <a:buNone/>
              <a:defRPr sz="1000">
                <a:solidFill>
                  <a:schemeClr val="dk2"/>
                </a:solidFill>
                <a:latin typeface="Rubik"/>
                <a:ea typeface="Rubik"/>
                <a:cs typeface="Rubik"/>
                <a:sym typeface="Rubik"/>
              </a:defRPr>
            </a:lvl7pPr>
            <a:lvl8pPr lvl="7" algn="r">
              <a:buNone/>
              <a:defRPr sz="1000">
                <a:solidFill>
                  <a:schemeClr val="dk2"/>
                </a:solidFill>
                <a:latin typeface="Rubik"/>
                <a:ea typeface="Rubik"/>
                <a:cs typeface="Rubik"/>
                <a:sym typeface="Rubik"/>
              </a:defRPr>
            </a:lvl8pPr>
            <a:lvl9pPr lvl="8" algn="r">
              <a:buNone/>
              <a:defRPr sz="1000">
                <a:solidFill>
                  <a:schemeClr val="dk2"/>
                </a:solidFill>
                <a:latin typeface="Rubik"/>
                <a:ea typeface="Rubik"/>
                <a:cs typeface="Rubik"/>
                <a:sym typeface="Rubik"/>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hyperlink" Target="https://linc.osbm.nc.gov/explore/dataset/saipe_nc_2020/export/?disjunctive.nam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3"/>
          <p:cNvSpPr txBox="1"/>
          <p:nvPr>
            <p:ph type="title"/>
          </p:nvPr>
        </p:nvSpPr>
        <p:spPr>
          <a:xfrm>
            <a:off x="1248900" y="1632850"/>
            <a:ext cx="6646200" cy="158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accent6"/>
              </a:buClr>
              <a:buSzPts val="1100"/>
              <a:buFont typeface="Arial"/>
              <a:buNone/>
            </a:pPr>
            <a:r>
              <a:rPr lang="en" sz="5300"/>
              <a:t>Poverty Analysis in NC Counties</a:t>
            </a:r>
            <a:endParaRPr sz="5300"/>
          </a:p>
          <a:p>
            <a:pPr indent="0" lvl="0" marL="0" rtl="0" algn="ctr">
              <a:spcBef>
                <a:spcPts val="0"/>
              </a:spcBef>
              <a:spcAft>
                <a:spcPts val="0"/>
              </a:spcAft>
              <a:buClr>
                <a:schemeClr val="accent6"/>
              </a:buClr>
              <a:buSzPts val="1100"/>
              <a:buFont typeface="Arial"/>
              <a:buNone/>
            </a:pPr>
            <a:r>
              <a:t/>
            </a:r>
            <a:endParaRPr sz="1100">
              <a:solidFill>
                <a:schemeClr val="accent6"/>
              </a:solidFill>
              <a:latin typeface="Arial"/>
              <a:ea typeface="Arial"/>
              <a:cs typeface="Arial"/>
              <a:sym typeface="Arial"/>
            </a:endParaRPr>
          </a:p>
          <a:p>
            <a:pPr indent="0" lvl="0" marL="0" rtl="0" algn="ctr">
              <a:spcBef>
                <a:spcPts val="0"/>
              </a:spcBef>
              <a:spcAft>
                <a:spcPts val="0"/>
              </a:spcAft>
              <a:buNone/>
            </a:pPr>
            <a:r>
              <a:t/>
            </a:r>
            <a:endParaRPr/>
          </a:p>
        </p:txBody>
      </p:sp>
      <p:sp>
        <p:nvSpPr>
          <p:cNvPr id="263" name="Google Shape;263;p43"/>
          <p:cNvSpPr txBox="1"/>
          <p:nvPr>
            <p:ph idx="1" type="subTitle"/>
          </p:nvPr>
        </p:nvSpPr>
        <p:spPr>
          <a:xfrm>
            <a:off x="2369850" y="3221650"/>
            <a:ext cx="44043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David Hernandez</a:t>
            </a:r>
            <a:endParaRPr/>
          </a:p>
          <a:p>
            <a:pPr indent="0" lvl="0" marL="0" rtl="0" algn="ctr">
              <a:spcBef>
                <a:spcPts val="0"/>
              </a:spcBef>
              <a:spcAft>
                <a:spcPts val="0"/>
              </a:spcAft>
              <a:buNone/>
            </a:pPr>
            <a:r>
              <a:rPr lang="en"/>
              <a:t>12/06/2024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4"/>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a:t>
            </a:r>
            <a:endParaRPr/>
          </a:p>
        </p:txBody>
      </p:sp>
      <p:sp>
        <p:nvSpPr>
          <p:cNvPr id="269" name="Google Shape;269;p44"/>
          <p:cNvSpPr txBox="1"/>
          <p:nvPr>
            <p:ph idx="3" type="subTitle"/>
          </p:nvPr>
        </p:nvSpPr>
        <p:spPr>
          <a:xfrm>
            <a:off x="635500" y="1092900"/>
            <a:ext cx="7836900" cy="4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Today we are covering….</a:t>
            </a:r>
            <a:endParaRPr/>
          </a:p>
        </p:txBody>
      </p:sp>
      <p:sp>
        <p:nvSpPr>
          <p:cNvPr id="270" name="Google Shape;270;p44"/>
          <p:cNvSpPr txBox="1"/>
          <p:nvPr>
            <p:ph idx="1" type="body"/>
          </p:nvPr>
        </p:nvSpPr>
        <p:spPr>
          <a:xfrm>
            <a:off x="688450" y="2146900"/>
            <a:ext cx="3309900" cy="238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accent6"/>
              </a:buClr>
              <a:buSzPts val="1100"/>
              <a:buFont typeface="Arial"/>
              <a:buNone/>
            </a:pPr>
            <a:r>
              <a:rPr lang="en" sz="2000"/>
              <a:t>What is the impact of persistent poverty on the percentage of people below the poverty line in North Carolina counties?</a:t>
            </a:r>
            <a:endParaRPr sz="2000"/>
          </a:p>
          <a:p>
            <a:pPr indent="0" lvl="0" marL="0" rtl="0" algn="ctr">
              <a:spcBef>
                <a:spcPts val="1200"/>
              </a:spcBef>
              <a:spcAft>
                <a:spcPts val="0"/>
              </a:spcAft>
              <a:buClr>
                <a:schemeClr val="accent6"/>
              </a:buClr>
              <a:buSzPts val="1100"/>
              <a:buFont typeface="Arial"/>
              <a:buNone/>
            </a:pPr>
            <a:r>
              <a:t/>
            </a:r>
            <a:endParaRPr b="0" sz="1100">
              <a:solidFill>
                <a:schemeClr val="accent6"/>
              </a:solidFill>
              <a:latin typeface="Arial"/>
              <a:ea typeface="Arial"/>
              <a:cs typeface="Arial"/>
              <a:sym typeface="Arial"/>
            </a:endParaRPr>
          </a:p>
          <a:p>
            <a:pPr indent="0" lvl="0" marL="0" rtl="0" algn="ctr">
              <a:spcBef>
                <a:spcPts val="1200"/>
              </a:spcBef>
              <a:spcAft>
                <a:spcPts val="1200"/>
              </a:spcAft>
              <a:buNone/>
            </a:pPr>
            <a:r>
              <a:t/>
            </a:r>
            <a:endParaRPr/>
          </a:p>
        </p:txBody>
      </p:sp>
      <p:sp>
        <p:nvSpPr>
          <p:cNvPr id="271" name="Google Shape;271;p44"/>
          <p:cNvSpPr txBox="1"/>
          <p:nvPr>
            <p:ph idx="2" type="body"/>
          </p:nvPr>
        </p:nvSpPr>
        <p:spPr>
          <a:xfrm>
            <a:off x="5146875" y="2146900"/>
            <a:ext cx="3309900" cy="23832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Relevance:</a:t>
            </a:r>
            <a:endParaRPr/>
          </a:p>
          <a:p>
            <a:pPr indent="-317500" lvl="0" marL="457200" rtl="0" algn="l">
              <a:lnSpc>
                <a:spcPct val="115000"/>
              </a:lnSpc>
              <a:spcBef>
                <a:spcPts val="1200"/>
              </a:spcBef>
              <a:spcAft>
                <a:spcPts val="0"/>
              </a:spcAft>
              <a:buSzPts val="1400"/>
              <a:buChar char="-"/>
            </a:pPr>
            <a:r>
              <a:rPr lang="en"/>
              <a:t>E</a:t>
            </a:r>
            <a:r>
              <a:rPr lang="en"/>
              <a:t>xplores long-term economic challenges in specific regions </a:t>
            </a:r>
            <a:endParaRPr/>
          </a:p>
          <a:p>
            <a:pPr indent="0" lvl="0" marL="0" rtl="0" algn="l">
              <a:lnSpc>
                <a:spcPct val="115000"/>
              </a:lnSpc>
              <a:spcBef>
                <a:spcPts val="1200"/>
              </a:spcBef>
              <a:spcAft>
                <a:spcPts val="0"/>
              </a:spcAft>
              <a:buNone/>
            </a:pPr>
            <a:r>
              <a:t/>
            </a:r>
            <a:endParaRPr/>
          </a:p>
          <a:p>
            <a:pPr indent="-317500" lvl="0" marL="457200" rtl="0" algn="l">
              <a:lnSpc>
                <a:spcPct val="115000"/>
              </a:lnSpc>
              <a:spcBef>
                <a:spcPts val="1200"/>
              </a:spcBef>
              <a:spcAft>
                <a:spcPts val="0"/>
              </a:spcAft>
              <a:buSzPts val="1400"/>
              <a:buChar char="-"/>
            </a:pPr>
            <a:r>
              <a:rPr lang="en"/>
              <a:t>Informs policy interventions targeting poverty reduction</a:t>
            </a:r>
            <a:endParaRPr/>
          </a:p>
          <a:p>
            <a:pPr indent="0" lvl="0" marL="0" rtl="0" algn="ctr">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Dependent:</a:t>
            </a:r>
            <a:endParaRPr/>
          </a:p>
        </p:txBody>
      </p:sp>
      <p:sp>
        <p:nvSpPr>
          <p:cNvPr id="277" name="Google Shape;277;p45"/>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p>
            <a:pPr indent="-314325" lvl="0" marL="457200" rtl="0" algn="l">
              <a:spcBef>
                <a:spcPts val="1200"/>
              </a:spcBef>
              <a:spcAft>
                <a:spcPts val="0"/>
              </a:spcAft>
              <a:buSzPts val="1350"/>
              <a:buChar char="-"/>
            </a:pPr>
            <a:r>
              <a:rPr b="1" lang="en"/>
              <a:t>Persistent Poverty ( indicator 0.0, .25, .50, .75 , 1.00.)</a:t>
            </a:r>
            <a:endParaRPr b="1"/>
          </a:p>
          <a:p>
            <a:pPr indent="0" lvl="0" marL="457200" rtl="0" algn="l">
              <a:spcBef>
                <a:spcPts val="1200"/>
              </a:spcBef>
              <a:spcAft>
                <a:spcPts val="0"/>
              </a:spcAft>
              <a:buNone/>
            </a:pPr>
            <a:r>
              <a:t/>
            </a:r>
            <a:endParaRPr b="1"/>
          </a:p>
          <a:p>
            <a:pPr indent="-314325" lvl="0" marL="457200" rtl="0" algn="l">
              <a:spcBef>
                <a:spcPts val="1200"/>
              </a:spcBef>
              <a:spcAft>
                <a:spcPts val="0"/>
              </a:spcAft>
              <a:buSzPts val="1350"/>
              <a:buChar char="-"/>
            </a:pPr>
            <a:r>
              <a:rPr b="1" lang="en"/>
              <a:t>% High Poverty</a:t>
            </a:r>
            <a:endParaRPr b="1"/>
          </a:p>
          <a:p>
            <a:pPr indent="0" lvl="0" marL="457200" rtl="0" algn="l">
              <a:spcBef>
                <a:spcPts val="1200"/>
              </a:spcBef>
              <a:spcAft>
                <a:spcPts val="0"/>
              </a:spcAft>
              <a:buNone/>
            </a:pPr>
            <a:r>
              <a:t/>
            </a:r>
            <a:endParaRPr b="1"/>
          </a:p>
          <a:p>
            <a:pPr indent="-314325" lvl="0" marL="457200" rtl="0" algn="l">
              <a:spcBef>
                <a:spcPts val="1200"/>
              </a:spcBef>
              <a:spcAft>
                <a:spcPts val="0"/>
              </a:spcAft>
              <a:buSzPts val="1350"/>
              <a:buChar char="-"/>
            </a:pPr>
            <a:r>
              <a:rPr b="1" lang="en"/>
              <a:t>Population with Incomes Below Poverty (e.g., 2020)</a:t>
            </a:r>
            <a:endParaRPr b="1"/>
          </a:p>
        </p:txBody>
      </p:sp>
      <p:sp>
        <p:nvSpPr>
          <p:cNvPr id="278" name="Google Shape;278;p45"/>
          <p:cNvSpPr txBox="1"/>
          <p:nvPr>
            <p:ph type="title"/>
          </p:nvPr>
        </p:nvSpPr>
        <p:spPr>
          <a:xfrm>
            <a:off x="483175" y="450025"/>
            <a:ext cx="8184600" cy="75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What are the dependent/independent variables?</a:t>
            </a:r>
            <a:endParaRPr/>
          </a:p>
        </p:txBody>
      </p:sp>
      <p:sp>
        <p:nvSpPr>
          <p:cNvPr id="279" name="Google Shape;279;p45"/>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p>
            <a:pPr indent="-314325" lvl="0" marL="457200" rtl="0" algn="l">
              <a:spcBef>
                <a:spcPts val="0"/>
              </a:spcBef>
              <a:spcAft>
                <a:spcPts val="0"/>
              </a:spcAft>
              <a:buSzPts val="1350"/>
              <a:buChar char="-"/>
            </a:pPr>
            <a:r>
              <a:rPr b="1" lang="en"/>
              <a:t>Percentage Below Poverty </a:t>
            </a:r>
            <a:endParaRPr b="1"/>
          </a:p>
          <a:p>
            <a:pPr indent="-314325" lvl="1" marL="914400" rtl="0" algn="l">
              <a:spcBef>
                <a:spcPts val="0"/>
              </a:spcBef>
              <a:spcAft>
                <a:spcPts val="0"/>
              </a:spcAft>
              <a:buSzPts val="1350"/>
              <a:buChar char="-"/>
            </a:pPr>
            <a:r>
              <a:rPr b="1" lang="en"/>
              <a:t>(e.g., Pct Below Poverty - 2020)</a:t>
            </a:r>
            <a:endParaRPr b="1"/>
          </a:p>
        </p:txBody>
      </p:sp>
      <p:sp>
        <p:nvSpPr>
          <p:cNvPr id="280" name="Google Shape;280;p4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Independent: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6"/>
          <p:cNvSpPr txBox="1"/>
          <p:nvPr>
            <p:ph type="title"/>
          </p:nvPr>
        </p:nvSpPr>
        <p:spPr>
          <a:xfrm>
            <a:off x="635500" y="228600"/>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Estimation Strategy</a:t>
            </a:r>
            <a:endParaRPr/>
          </a:p>
        </p:txBody>
      </p:sp>
      <p:sp>
        <p:nvSpPr>
          <p:cNvPr id="286" name="Google Shape;286;p46"/>
          <p:cNvSpPr txBox="1"/>
          <p:nvPr>
            <p:ph idx="3" type="subTitle"/>
          </p:nvPr>
        </p:nvSpPr>
        <p:spPr>
          <a:xfrm>
            <a:off x="635500" y="1092900"/>
            <a:ext cx="7836900" cy="4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Multiple Linear Regression/Interaction Term Analysis</a:t>
            </a:r>
            <a:endParaRPr/>
          </a:p>
        </p:txBody>
      </p:sp>
      <p:sp>
        <p:nvSpPr>
          <p:cNvPr id="287" name="Google Shape;287;p46"/>
          <p:cNvSpPr txBox="1"/>
          <p:nvPr>
            <p:ph idx="1" type="body"/>
          </p:nvPr>
        </p:nvSpPr>
        <p:spPr>
          <a:xfrm>
            <a:off x="688450" y="2146900"/>
            <a:ext cx="3309900" cy="2383200"/>
          </a:xfrm>
          <a:prstGeom prst="rect">
            <a:avLst/>
          </a:prstGeom>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0"/>
              </a:spcAft>
              <a:buClr>
                <a:schemeClr val="accent6"/>
              </a:buClr>
              <a:buSzPts val="1100"/>
              <a:buFont typeface="Arial"/>
              <a:buNone/>
            </a:pPr>
            <a:r>
              <a:rPr lang="en" sz="1350"/>
              <a:t>Approach</a:t>
            </a:r>
            <a:r>
              <a:rPr b="0" lang="en" sz="1350"/>
              <a:t>: Use a multiple linear regression model to estimate the relationship between the dependent variable and the independent variables.</a:t>
            </a:r>
            <a:endParaRPr b="0" sz="1350"/>
          </a:p>
          <a:p>
            <a:pPr indent="0" lvl="0" marL="0" rtl="0" algn="l">
              <a:lnSpc>
                <a:spcPct val="115000"/>
              </a:lnSpc>
              <a:spcBef>
                <a:spcPts val="1200"/>
              </a:spcBef>
              <a:spcAft>
                <a:spcPts val="1200"/>
              </a:spcAft>
              <a:buNone/>
            </a:pPr>
            <a:r>
              <a:rPr lang="en" sz="1350"/>
              <a:t>Justification</a:t>
            </a:r>
            <a:r>
              <a:rPr b="0" lang="en" sz="1350"/>
              <a:t>: This approach allows you to control for various factors influencing poverty rates, isolating the effect of persistent poverty. </a:t>
            </a:r>
            <a:endParaRPr/>
          </a:p>
        </p:txBody>
      </p:sp>
      <p:sp>
        <p:nvSpPr>
          <p:cNvPr id="288" name="Google Shape;288;p46"/>
          <p:cNvSpPr txBox="1"/>
          <p:nvPr>
            <p:ph idx="2" type="body"/>
          </p:nvPr>
        </p:nvSpPr>
        <p:spPr>
          <a:xfrm>
            <a:off x="5146875" y="2146900"/>
            <a:ext cx="3309900" cy="2383200"/>
          </a:xfrm>
          <a:prstGeom prst="rect">
            <a:avLst/>
          </a:prstGeom>
        </p:spPr>
        <p:txBody>
          <a:bodyPr anchorCtr="0" anchor="ctr" bIns="91425" lIns="91425" spcFirstLastPara="1" rIns="91425" wrap="square" tIns="91425">
            <a:normAutofit lnSpcReduction="10000"/>
          </a:bodyPr>
          <a:lstStyle/>
          <a:p>
            <a:pPr indent="0" lvl="0" marL="0" rtl="0" algn="ctr">
              <a:spcBef>
                <a:spcPts val="0"/>
              </a:spcBef>
              <a:spcAft>
                <a:spcPts val="1200"/>
              </a:spcAft>
              <a:buNone/>
            </a:pPr>
            <a:r>
              <a:rPr lang="en"/>
              <a:t>This question is highly relevant because it helps uncover not only the standalone effects of persistent poverty but also whether counties with historically high poverty experience compounded effects. Understanding this relationship can guide policymakers in addressing structural poverty more effectively.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b="1" lang="en"/>
              <a:t>Dependent Variable:</a:t>
            </a:r>
            <a:endParaRPr b="1"/>
          </a:p>
          <a:p>
            <a:pPr indent="-314325" lvl="0" marL="457200" rtl="0" algn="l">
              <a:spcBef>
                <a:spcPts val="1200"/>
              </a:spcBef>
              <a:spcAft>
                <a:spcPts val="0"/>
              </a:spcAft>
              <a:buSzPts val="1350"/>
              <a:buChar char="●"/>
            </a:pPr>
            <a:r>
              <a:rPr lang="en"/>
              <a:t>Pct_Below_Poverty___2020 (percentage of people below the poverty line in 2020).</a:t>
            </a:r>
            <a:endParaRPr/>
          </a:p>
          <a:p>
            <a:pPr indent="0" lvl="0" marL="0" rtl="0" algn="l">
              <a:spcBef>
                <a:spcPts val="1200"/>
              </a:spcBef>
              <a:spcAft>
                <a:spcPts val="0"/>
              </a:spcAft>
              <a:buNone/>
            </a:pPr>
            <a:r>
              <a:rPr b="1" lang="en"/>
              <a:t>Independent Variables:</a:t>
            </a:r>
            <a:endParaRPr b="1"/>
          </a:p>
          <a:p>
            <a:pPr indent="-314325" lvl="0" marL="457200" rtl="0" algn="l">
              <a:spcBef>
                <a:spcPts val="1200"/>
              </a:spcBef>
              <a:spcAft>
                <a:spcPts val="0"/>
              </a:spcAft>
              <a:buSzPts val="1350"/>
              <a:buChar char="●"/>
            </a:pPr>
            <a:r>
              <a:rPr lang="en"/>
              <a:t>Persistent_Poverty (levels of persistent poverty, scaled from 0 to 1).</a:t>
            </a:r>
            <a:endParaRPr/>
          </a:p>
          <a:p>
            <a:pPr indent="-314325" lvl="0" marL="457200" rtl="0" algn="l">
              <a:spcBef>
                <a:spcPts val="0"/>
              </a:spcBef>
              <a:spcAft>
                <a:spcPts val="0"/>
              </a:spcAft>
              <a:buSzPts val="1350"/>
              <a:buChar char="●"/>
            </a:pPr>
            <a:r>
              <a:rPr lang="en"/>
              <a:t>__High_Poverty (percentage of high-poverty tracts).</a:t>
            </a:r>
            <a:endParaRPr/>
          </a:p>
          <a:p>
            <a:pPr indent="-314325" lvl="0" marL="457200" rtl="0" algn="l">
              <a:spcBef>
                <a:spcPts val="0"/>
              </a:spcBef>
              <a:spcAft>
                <a:spcPts val="0"/>
              </a:spcAft>
              <a:buSzPts val="1350"/>
              <a:buChar char="●"/>
            </a:pPr>
            <a:r>
              <a:rPr lang="en"/>
              <a:t>Population_with_Incomes_Below_Po (population with incomes below the poverty line in 2020).</a:t>
            </a:r>
            <a:endParaRPr/>
          </a:p>
          <a:p>
            <a:pPr indent="0" lvl="0" marL="0" rtl="0" algn="l">
              <a:spcBef>
                <a:spcPts val="1200"/>
              </a:spcBef>
              <a:spcAft>
                <a:spcPts val="0"/>
              </a:spcAft>
              <a:buNone/>
            </a:pPr>
            <a:r>
              <a:rPr b="1" lang="en"/>
              <a:t>Interaction Term (in the second model):</a:t>
            </a:r>
            <a:endParaRPr b="1"/>
          </a:p>
          <a:p>
            <a:pPr indent="-314325" lvl="0" marL="457200" rtl="0" algn="l">
              <a:spcBef>
                <a:spcPts val="1200"/>
              </a:spcBef>
              <a:spcAft>
                <a:spcPts val="0"/>
              </a:spcAft>
              <a:buSzPts val="1350"/>
              <a:buChar char="●"/>
            </a:pPr>
            <a:r>
              <a:rPr lang="en"/>
              <a:t>Persistent_Poverty * __High_Poverty.</a:t>
            </a:r>
            <a:endParaRPr b="1"/>
          </a:p>
        </p:txBody>
      </p:sp>
      <p:sp>
        <p:nvSpPr>
          <p:cNvPr id="294" name="Google Shape;294;p47"/>
          <p:cNvSpPr txBox="1"/>
          <p:nvPr>
            <p:ph type="title"/>
          </p:nvPr>
        </p:nvSpPr>
        <p:spPr>
          <a:xfrm>
            <a:off x="255975"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Control Variables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8"/>
          <p:cNvSpPr txBox="1"/>
          <p:nvPr>
            <p:ph type="title"/>
          </p:nvPr>
        </p:nvSpPr>
        <p:spPr>
          <a:xfrm>
            <a:off x="311700" y="1243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Analysis Review</a:t>
            </a:r>
            <a:endParaRPr/>
          </a:p>
        </p:txBody>
      </p:sp>
      <p:sp>
        <p:nvSpPr>
          <p:cNvPr id="300" name="Google Shape;300;p48"/>
          <p:cNvSpPr txBox="1"/>
          <p:nvPr>
            <p:ph idx="4" type="body"/>
          </p:nvPr>
        </p:nvSpPr>
        <p:spPr>
          <a:xfrm>
            <a:off x="4804825" y="3185925"/>
            <a:ext cx="4027500" cy="1820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Clr>
                <a:schemeClr val="accent6"/>
              </a:buClr>
              <a:buSzPct val="91666"/>
              <a:buFont typeface="Arial"/>
              <a:buNone/>
            </a:pPr>
            <a:r>
              <a:rPr b="1" lang="en"/>
              <a:t>Interaction Term (Persistent_Poverty * High_Poverty):</a:t>
            </a:r>
            <a:endParaRPr b="1"/>
          </a:p>
          <a:p>
            <a:pPr indent="-293370" lvl="0" marL="457200" rtl="0" algn="l">
              <a:spcBef>
                <a:spcPts val="1200"/>
              </a:spcBef>
              <a:spcAft>
                <a:spcPts val="0"/>
              </a:spcAft>
              <a:buSzPct val="100000"/>
              <a:buChar char="-"/>
            </a:pPr>
            <a:r>
              <a:rPr i="1" lang="en"/>
              <a:t>Coefficient: -0.042</a:t>
            </a:r>
            <a:endParaRPr i="1"/>
          </a:p>
          <a:p>
            <a:pPr indent="-293370" lvl="0" marL="457200" rtl="0" algn="l">
              <a:spcBef>
                <a:spcPts val="0"/>
              </a:spcBef>
              <a:spcAft>
                <a:spcPts val="0"/>
              </a:spcAft>
              <a:buSzPct val="100000"/>
              <a:buChar char="-"/>
            </a:pPr>
            <a:r>
              <a:rPr lang="en"/>
              <a:t>This indicates that the combined effect of persistent poverty and high-poverty rates is slightly negative, meaning the effect of one variable diminishes slightly in the presence of the other.</a:t>
            </a:r>
            <a:endParaRPr/>
          </a:p>
          <a:p>
            <a:pPr indent="-293370" lvl="0" marL="457200" rtl="0" algn="l">
              <a:spcBef>
                <a:spcPts val="0"/>
              </a:spcBef>
              <a:spcAft>
                <a:spcPts val="0"/>
              </a:spcAft>
              <a:buSzPct val="100000"/>
              <a:buChar char="-"/>
            </a:pPr>
            <a:r>
              <a:rPr lang="en"/>
              <a:t>However, the interaction term is </a:t>
            </a:r>
            <a:r>
              <a:rPr b="1" lang="en"/>
              <a:t>not statistically significant </a:t>
            </a:r>
            <a:r>
              <a:rPr lang="en"/>
              <a:t>with a p-value of 0.228.</a:t>
            </a:r>
            <a:endParaRPr/>
          </a:p>
        </p:txBody>
      </p:sp>
      <p:sp>
        <p:nvSpPr>
          <p:cNvPr id="301" name="Google Shape;301;p48"/>
          <p:cNvSpPr txBox="1"/>
          <p:nvPr>
            <p:ph idx="1" type="body"/>
          </p:nvPr>
        </p:nvSpPr>
        <p:spPr>
          <a:xfrm>
            <a:off x="311700" y="3185925"/>
            <a:ext cx="4027500" cy="1820400"/>
          </a:xfrm>
          <a:prstGeom prst="rect">
            <a:avLst/>
          </a:prstGeom>
        </p:spPr>
        <p:txBody>
          <a:bodyPr anchorCtr="0" anchor="t" bIns="91425" lIns="91425" spcFirstLastPara="1" rIns="91425" wrap="square" tIns="91425">
            <a:normAutofit fontScale="40000" lnSpcReduction="10000"/>
          </a:bodyPr>
          <a:lstStyle/>
          <a:p>
            <a:pPr indent="0" lvl="0" marL="0" rtl="0" algn="l">
              <a:spcBef>
                <a:spcPts val="0"/>
              </a:spcBef>
              <a:spcAft>
                <a:spcPts val="0"/>
              </a:spcAft>
              <a:buClr>
                <a:schemeClr val="accent6"/>
              </a:buClr>
              <a:buSzPct val="44617"/>
              <a:buFont typeface="Arial"/>
              <a:buNone/>
            </a:pPr>
            <a:r>
              <a:rPr b="1" lang="en" sz="2465"/>
              <a:t>Persistent_Poverty:</a:t>
            </a:r>
            <a:endParaRPr b="1" sz="2465"/>
          </a:p>
          <a:p>
            <a:pPr indent="-291220" lvl="0" marL="457200" rtl="0" algn="l">
              <a:spcBef>
                <a:spcPts val="1200"/>
              </a:spcBef>
              <a:spcAft>
                <a:spcPts val="0"/>
              </a:spcAft>
              <a:buSzPct val="100000"/>
              <a:buChar char="-"/>
            </a:pPr>
            <a:r>
              <a:rPr i="1" lang="en" sz="2465"/>
              <a:t>Coefficient: 7.146</a:t>
            </a:r>
            <a:endParaRPr i="1" sz="2465"/>
          </a:p>
          <a:p>
            <a:pPr indent="-291220" lvl="0" marL="457200" rtl="0" algn="l">
              <a:spcBef>
                <a:spcPts val="0"/>
              </a:spcBef>
              <a:spcAft>
                <a:spcPts val="0"/>
              </a:spcAft>
              <a:buSzPct val="100000"/>
              <a:buChar char="-"/>
            </a:pPr>
            <a:r>
              <a:rPr lang="en" sz="2465"/>
              <a:t>This indicates that for each 1-unit increase in Persistent_Poverty (i.e., moving from "Did Not Meet Threshold" to "Met Threshold in All 4 Periods"), the percentage of people below the poverty line increases by approximately 7.15 percentage points</a:t>
            </a:r>
            <a:endParaRPr sz="2465"/>
          </a:p>
          <a:p>
            <a:pPr indent="-291220" lvl="0" marL="457200" rtl="0" algn="l">
              <a:spcBef>
                <a:spcPts val="0"/>
              </a:spcBef>
              <a:spcAft>
                <a:spcPts val="0"/>
              </a:spcAft>
              <a:buSzPct val="100000"/>
              <a:buChar char="-"/>
            </a:pPr>
            <a:r>
              <a:rPr lang="en" sz="2465"/>
              <a:t>The p-value is 0.000, meaning this result is </a:t>
            </a:r>
            <a:r>
              <a:rPr b="1" lang="en" sz="2465"/>
              <a:t>statistically significant</a:t>
            </a:r>
            <a:r>
              <a:rPr lang="en" sz="2465"/>
              <a:t> at the 1% level.</a:t>
            </a:r>
            <a:endParaRPr/>
          </a:p>
        </p:txBody>
      </p:sp>
      <p:pic>
        <p:nvPicPr>
          <p:cNvPr id="302" name="Google Shape;302;p48"/>
          <p:cNvPicPr preferRelativeResize="0"/>
          <p:nvPr/>
        </p:nvPicPr>
        <p:blipFill rotWithShape="1">
          <a:blip r:embed="rId3">
            <a:alphaModFix/>
          </a:blip>
          <a:srcRect b="29923" l="4597" r="40989" t="31360"/>
          <a:stretch/>
        </p:blipFill>
        <p:spPr>
          <a:xfrm>
            <a:off x="311700" y="793125"/>
            <a:ext cx="4027500" cy="2392800"/>
          </a:xfrm>
          <a:prstGeom prst="rect">
            <a:avLst/>
          </a:prstGeom>
          <a:noFill/>
          <a:ln>
            <a:noFill/>
          </a:ln>
        </p:spPr>
      </p:pic>
      <p:pic>
        <p:nvPicPr>
          <p:cNvPr id="303" name="Google Shape;303;p48"/>
          <p:cNvPicPr preferRelativeResize="0"/>
          <p:nvPr/>
        </p:nvPicPr>
        <p:blipFill rotWithShape="1">
          <a:blip r:embed="rId4">
            <a:alphaModFix/>
          </a:blip>
          <a:srcRect b="31595" l="4544" r="34864" t="27776"/>
          <a:stretch/>
        </p:blipFill>
        <p:spPr>
          <a:xfrm>
            <a:off x="4804825" y="793125"/>
            <a:ext cx="4027500" cy="239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9"/>
          <p:cNvSpPr txBox="1"/>
          <p:nvPr>
            <p:ph idx="2" type="body"/>
          </p:nvPr>
        </p:nvSpPr>
        <p:spPr>
          <a:xfrm>
            <a:off x="456400" y="1983350"/>
            <a:ext cx="8113800" cy="2713200"/>
          </a:xfrm>
          <a:prstGeom prst="rect">
            <a:avLst/>
          </a:prstGeom>
        </p:spPr>
        <p:txBody>
          <a:bodyPr anchorCtr="0" anchor="t" bIns="91425" lIns="91425" spcFirstLastPara="1" rIns="91425" wrap="square" tIns="91425">
            <a:normAutofit fontScale="77500" lnSpcReduction="20000"/>
          </a:bodyPr>
          <a:lstStyle/>
          <a:p>
            <a:pPr indent="-295036" lvl="0" marL="457200" rtl="0" algn="l">
              <a:spcBef>
                <a:spcPts val="0"/>
              </a:spcBef>
              <a:spcAft>
                <a:spcPts val="0"/>
              </a:spcAft>
              <a:buSzPct val="100000"/>
              <a:buAutoNum type="arabicPeriod"/>
            </a:pPr>
            <a:r>
              <a:rPr lang="en"/>
              <a:t>Persistent Poverty is the Most Influential Factor:</a:t>
            </a:r>
            <a:endParaRPr/>
          </a:p>
          <a:p>
            <a:pPr indent="-295036" lvl="1" marL="914400" rtl="0" algn="l">
              <a:spcBef>
                <a:spcPts val="0"/>
              </a:spcBef>
              <a:spcAft>
                <a:spcPts val="0"/>
              </a:spcAft>
              <a:buSzPct val="100000"/>
              <a:buChar char="○"/>
            </a:pPr>
            <a:r>
              <a:rPr lang="en"/>
              <a:t>Across both models, the Persistent_Poverty variable consistently shows a large and significant effect, highlighting the strong relationship between long-term poverty and poverty rates.</a:t>
            </a:r>
            <a:endParaRPr/>
          </a:p>
          <a:p>
            <a:pPr indent="-295036" lvl="0" marL="457200" rtl="0" algn="l">
              <a:spcBef>
                <a:spcPts val="0"/>
              </a:spcBef>
              <a:spcAft>
                <a:spcPts val="0"/>
              </a:spcAft>
              <a:buSzPct val="100000"/>
              <a:buAutoNum type="arabicPeriod"/>
            </a:pPr>
            <a:r>
              <a:rPr lang="en"/>
              <a:t>High Poverty Tracts Also Matter:</a:t>
            </a:r>
            <a:endParaRPr/>
          </a:p>
          <a:p>
            <a:pPr indent="-295036" lvl="1" marL="914400" rtl="0" algn="l">
              <a:spcBef>
                <a:spcPts val="0"/>
              </a:spcBef>
              <a:spcAft>
                <a:spcPts val="0"/>
              </a:spcAft>
              <a:buSzPct val="100000"/>
              <a:buChar char="○"/>
            </a:pPr>
            <a:r>
              <a:rPr lang="en"/>
              <a:t>High-poverty areas, though less influential than persistent poverty, have a positive and significant effect on poverty rates.</a:t>
            </a:r>
            <a:endParaRPr/>
          </a:p>
          <a:p>
            <a:pPr indent="-295036" lvl="0" marL="457200" rtl="0" algn="l">
              <a:spcBef>
                <a:spcPts val="0"/>
              </a:spcBef>
              <a:spcAft>
                <a:spcPts val="0"/>
              </a:spcAft>
              <a:buSzPct val="100000"/>
              <a:buAutoNum type="arabicPeriod"/>
            </a:pPr>
            <a:r>
              <a:rPr lang="en"/>
              <a:t>Interaction Effects are Statistically Insignificant:</a:t>
            </a:r>
            <a:endParaRPr/>
          </a:p>
          <a:p>
            <a:pPr indent="-295036" lvl="1" marL="914400" rtl="0" algn="l">
              <a:spcBef>
                <a:spcPts val="0"/>
              </a:spcBef>
              <a:spcAft>
                <a:spcPts val="0"/>
              </a:spcAft>
              <a:buSzPct val="100000"/>
              <a:buChar char="○"/>
            </a:pPr>
            <a:r>
              <a:rPr lang="en"/>
              <a:t>While there is some evidence that persistent poverty interacts with high-poverty areas to reduce their combined impact, the interaction term is not statistically significant, meaning this relationship may not be meaningful.</a:t>
            </a:r>
            <a:endParaRPr/>
          </a:p>
          <a:p>
            <a:pPr indent="-295036" lvl="0" marL="457200" rtl="0" algn="l">
              <a:spcBef>
                <a:spcPts val="0"/>
              </a:spcBef>
              <a:spcAft>
                <a:spcPts val="0"/>
              </a:spcAft>
              <a:buSzPct val="100000"/>
              <a:buAutoNum type="arabicPeriod"/>
            </a:pPr>
            <a:r>
              <a:rPr lang="en"/>
              <a:t>Model Fit is Strong:</a:t>
            </a:r>
            <a:endParaRPr/>
          </a:p>
          <a:p>
            <a:pPr indent="-295036" lvl="1" marL="914400" rtl="0" algn="l">
              <a:spcBef>
                <a:spcPts val="0"/>
              </a:spcBef>
              <a:spcAft>
                <a:spcPts val="0"/>
              </a:spcAft>
              <a:buSzPct val="100000"/>
              <a:buChar char="○"/>
            </a:pPr>
            <a:r>
              <a:rPr lang="en"/>
              <a:t>Both models explain a substantial portion of the variation in poverty rates, with R-squared values exceeding 70%.</a:t>
            </a:r>
            <a:endParaRPr/>
          </a:p>
          <a:p>
            <a:pPr indent="0" lvl="0" marL="0" rtl="0" algn="l">
              <a:spcBef>
                <a:spcPts val="1200"/>
              </a:spcBef>
              <a:spcAft>
                <a:spcPts val="0"/>
              </a:spcAft>
              <a:buNone/>
            </a:pPr>
            <a:r>
              <a:rPr b="1" lang="en"/>
              <a:t>Implications</a:t>
            </a:r>
            <a:endParaRPr b="1"/>
          </a:p>
          <a:p>
            <a:pPr indent="-295036" lvl="0" marL="457200" rtl="0" algn="l">
              <a:spcBef>
                <a:spcPts val="1200"/>
              </a:spcBef>
              <a:spcAft>
                <a:spcPts val="0"/>
              </a:spcAft>
              <a:buSzPct val="100000"/>
              <a:buChar char="●"/>
            </a:pPr>
            <a:r>
              <a:rPr lang="en"/>
              <a:t>Policy Insight: Persistent poverty is a key driver of poverty rates. Targeted interventions addressing long-term poverty could have the greatest impact.</a:t>
            </a:r>
            <a:endParaRPr/>
          </a:p>
        </p:txBody>
      </p:sp>
      <p:sp>
        <p:nvSpPr>
          <p:cNvPr id="309" name="Google Shape;309;p49"/>
          <p:cNvSpPr txBox="1"/>
          <p:nvPr>
            <p:ph type="title"/>
          </p:nvPr>
        </p:nvSpPr>
        <p:spPr>
          <a:xfrm>
            <a:off x="653550" y="617375"/>
            <a:ext cx="7836900" cy="865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Conclusion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0"/>
          <p:cNvSpPr txBox="1"/>
          <p:nvPr>
            <p:ph idx="3" type="subTitle"/>
          </p:nvPr>
        </p:nvSpPr>
        <p:spPr>
          <a:xfrm>
            <a:off x="635500" y="1092900"/>
            <a:ext cx="7836900" cy="4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Strengths                                                     Drawbacks</a:t>
            </a:r>
            <a:endParaRPr/>
          </a:p>
        </p:txBody>
      </p:sp>
      <p:sp>
        <p:nvSpPr>
          <p:cNvPr id="315" name="Google Shape;315;p50"/>
          <p:cNvSpPr txBox="1"/>
          <p:nvPr>
            <p:ph idx="1" type="body"/>
          </p:nvPr>
        </p:nvSpPr>
        <p:spPr>
          <a:xfrm>
            <a:off x="225325" y="1771850"/>
            <a:ext cx="4230000" cy="3134100"/>
          </a:xfrm>
          <a:prstGeom prst="rect">
            <a:avLst/>
          </a:prstGeom>
        </p:spPr>
        <p:txBody>
          <a:bodyPr anchorCtr="0" anchor="ctr" bIns="91425" lIns="91425" spcFirstLastPara="1" rIns="91425" wrap="square" tIns="91425">
            <a:normAutofit/>
          </a:bodyPr>
          <a:lstStyle/>
          <a:p>
            <a:pPr indent="-317500" lvl="0" marL="457200" rtl="0" algn="l">
              <a:spcBef>
                <a:spcPts val="0"/>
              </a:spcBef>
              <a:spcAft>
                <a:spcPts val="0"/>
              </a:spcAft>
              <a:buSzPts val="1400"/>
              <a:buChar char="-"/>
            </a:pPr>
            <a:r>
              <a:rPr lang="en"/>
              <a:t>Insight into Interaction Effects: By including interaction terms, we gain a nuanced understanding of how persistent poverty interacts with high-poverty rates, providing richer insights than standalone effects.</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Policy Relevance: The model identifies counties at greater risk of compounded poverty effects, helping target interventions where they are most needed.</a:t>
            </a:r>
            <a:endParaRPr/>
          </a:p>
        </p:txBody>
      </p:sp>
      <p:sp>
        <p:nvSpPr>
          <p:cNvPr id="316" name="Google Shape;316;p50"/>
          <p:cNvSpPr txBox="1"/>
          <p:nvPr>
            <p:ph type="title"/>
          </p:nvPr>
        </p:nvSpPr>
        <p:spPr>
          <a:xfrm>
            <a:off x="635500" y="228600"/>
            <a:ext cx="7836900" cy="86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2600"/>
              <a:t>What are some ways to improve analysis?</a:t>
            </a:r>
            <a:endParaRPr sz="2600"/>
          </a:p>
        </p:txBody>
      </p:sp>
      <p:sp>
        <p:nvSpPr>
          <p:cNvPr id="317" name="Google Shape;317;p50"/>
          <p:cNvSpPr txBox="1"/>
          <p:nvPr>
            <p:ph idx="2" type="body"/>
          </p:nvPr>
        </p:nvSpPr>
        <p:spPr>
          <a:xfrm>
            <a:off x="4690800" y="1771850"/>
            <a:ext cx="4230000" cy="3134100"/>
          </a:xfrm>
          <a:prstGeom prst="rect">
            <a:avLst/>
          </a:prstGeom>
        </p:spPr>
        <p:txBody>
          <a:bodyPr anchorCtr="0" anchor="ctr" bIns="91425" lIns="91425" spcFirstLastPara="1" rIns="91425" wrap="square" tIns="91425">
            <a:normAutofit/>
          </a:bodyPr>
          <a:lstStyle/>
          <a:p>
            <a:pPr indent="-317500" lvl="0" marL="457200" rtl="0" algn="ctr">
              <a:spcBef>
                <a:spcPts val="0"/>
              </a:spcBef>
              <a:spcAft>
                <a:spcPts val="0"/>
              </a:spcAft>
              <a:buSzPts val="1400"/>
              <a:buChar char="-"/>
            </a:pPr>
            <a:r>
              <a:rPr lang="en"/>
              <a:t>Linearity Assumption: The model assumes a linear relationship between the variables, which may oversimplify more complex dynamics.</a:t>
            </a:r>
            <a:endParaRPr/>
          </a:p>
          <a:p>
            <a:pPr indent="0" lvl="0" marL="0" rtl="0" algn="l">
              <a:spcBef>
                <a:spcPts val="1200"/>
              </a:spcBef>
              <a:spcAft>
                <a:spcPts val="0"/>
              </a:spcAft>
              <a:buNone/>
            </a:pPr>
            <a:r>
              <a:t/>
            </a:r>
            <a:endParaRPr/>
          </a:p>
          <a:p>
            <a:pPr indent="-317500" lvl="0" marL="457200" rtl="0" algn="ctr">
              <a:spcBef>
                <a:spcPts val="1200"/>
              </a:spcBef>
              <a:spcAft>
                <a:spcPts val="0"/>
              </a:spcAft>
              <a:buSzPts val="1400"/>
              <a:buChar char="-"/>
            </a:pPr>
            <a:r>
              <a:rPr lang="en"/>
              <a:t>Exogeneity Assumption: The regression assumes no omitted variable bias or endogeneity (e.g., feedback loops where poverty influences the predictors), which may not hold in real-world scenarios.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ph type="title"/>
          </p:nvPr>
        </p:nvSpPr>
        <p:spPr>
          <a:xfrm>
            <a:off x="1248900" y="1777350"/>
            <a:ext cx="6646200" cy="158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Discussion/Any Questions?</a:t>
            </a:r>
            <a:endParaRPr/>
          </a:p>
        </p:txBody>
      </p:sp>
      <p:sp>
        <p:nvSpPr>
          <p:cNvPr id="323" name="Google Shape;323;p51"/>
          <p:cNvSpPr txBox="1"/>
          <p:nvPr/>
        </p:nvSpPr>
        <p:spPr>
          <a:xfrm>
            <a:off x="622050" y="3712800"/>
            <a:ext cx="2322900" cy="11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50" u="sng">
                <a:solidFill>
                  <a:schemeClr val="hlink"/>
                </a:solidFill>
                <a:latin typeface="Rubik"/>
                <a:ea typeface="Rubik"/>
                <a:cs typeface="Rubik"/>
                <a:sym typeface="Rubik"/>
                <a:hlinkClick r:id="rId3"/>
              </a:rPr>
              <a:t>https://linc.osbm.nc.gov/explore/dataset/saipe_nc_2020/export/?disjunctive.name</a:t>
            </a:r>
            <a:r>
              <a:rPr lang="en" sz="1350">
                <a:solidFill>
                  <a:schemeClr val="dk1"/>
                </a:solidFill>
                <a:latin typeface="Rubik"/>
                <a:ea typeface="Rubik"/>
                <a:cs typeface="Rubik"/>
                <a:sym typeface="Rubik"/>
              </a:rPr>
              <a:t> </a:t>
            </a:r>
            <a:endParaRPr sz="1350">
              <a:solidFill>
                <a:schemeClr val="dk1"/>
              </a:solidFill>
              <a:latin typeface="Rubik"/>
              <a:ea typeface="Rubik"/>
              <a:cs typeface="Rubik"/>
              <a:sym typeface="Rubik"/>
            </a:endParaRPr>
          </a:p>
        </p:txBody>
      </p:sp>
      <p:sp>
        <p:nvSpPr>
          <p:cNvPr id="324" name="Google Shape;324;p51"/>
          <p:cNvSpPr txBox="1"/>
          <p:nvPr/>
        </p:nvSpPr>
        <p:spPr>
          <a:xfrm>
            <a:off x="4432025" y="3664200"/>
            <a:ext cx="4461300" cy="11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latin typeface="Rubik"/>
                <a:ea typeface="Rubik"/>
                <a:cs typeface="Rubik"/>
                <a:sym typeface="Rubik"/>
              </a:rPr>
              <a:t>Stata: </a:t>
            </a:r>
            <a:endParaRPr sz="1350">
              <a:solidFill>
                <a:schemeClr val="dk1"/>
              </a:solidFill>
              <a:latin typeface="Rubik"/>
              <a:ea typeface="Rubik"/>
              <a:cs typeface="Rubik"/>
              <a:sym typeface="Rubik"/>
            </a:endParaRPr>
          </a:p>
          <a:p>
            <a:pPr indent="0" lvl="0" marL="0" rtl="0" algn="l">
              <a:spcBef>
                <a:spcPts val="0"/>
              </a:spcBef>
              <a:spcAft>
                <a:spcPts val="0"/>
              </a:spcAft>
              <a:buNone/>
            </a:pPr>
            <a:r>
              <a:t/>
            </a:r>
            <a:endParaRPr sz="1350">
              <a:solidFill>
                <a:schemeClr val="dk1"/>
              </a:solidFill>
              <a:latin typeface="Rubik"/>
              <a:ea typeface="Rubik"/>
              <a:cs typeface="Rubik"/>
              <a:sym typeface="Rubik"/>
            </a:endParaRPr>
          </a:p>
          <a:p>
            <a:pPr indent="0" lvl="0" marL="0" rtl="0" algn="l">
              <a:spcBef>
                <a:spcPts val="0"/>
              </a:spcBef>
              <a:spcAft>
                <a:spcPts val="0"/>
              </a:spcAft>
              <a:buNone/>
            </a:pPr>
            <a:r>
              <a:rPr lang="en" sz="650">
                <a:solidFill>
                  <a:schemeClr val="dk1"/>
                </a:solidFill>
                <a:latin typeface="Rubik"/>
                <a:ea typeface="Rubik"/>
                <a:cs typeface="Rubik"/>
                <a:sym typeface="Rubik"/>
              </a:rPr>
              <a:t>regress Pct_Below_Poverty___2020 Persistent_Poverty __High_Poverty Population_with_Incomes_Below_Po</a:t>
            </a:r>
            <a:endParaRPr sz="650">
              <a:solidFill>
                <a:schemeClr val="dk1"/>
              </a:solidFill>
              <a:latin typeface="Rubik"/>
              <a:ea typeface="Rubik"/>
              <a:cs typeface="Rubik"/>
              <a:sym typeface="Rubik"/>
            </a:endParaRPr>
          </a:p>
          <a:p>
            <a:pPr indent="0" lvl="0" marL="0" rtl="0" algn="l">
              <a:spcBef>
                <a:spcPts val="0"/>
              </a:spcBef>
              <a:spcAft>
                <a:spcPts val="0"/>
              </a:spcAft>
              <a:buNone/>
            </a:pPr>
            <a:r>
              <a:t/>
            </a:r>
            <a:endParaRPr sz="650">
              <a:solidFill>
                <a:schemeClr val="dk1"/>
              </a:solidFill>
              <a:latin typeface="Rubik"/>
              <a:ea typeface="Rubik"/>
              <a:cs typeface="Rubik"/>
              <a:sym typeface="Rubik"/>
            </a:endParaRPr>
          </a:p>
          <a:p>
            <a:pPr indent="0" lvl="0" marL="0" rtl="0" algn="l">
              <a:spcBef>
                <a:spcPts val="0"/>
              </a:spcBef>
              <a:spcAft>
                <a:spcPts val="0"/>
              </a:spcAft>
              <a:buNone/>
            </a:pPr>
            <a:r>
              <a:rPr lang="en" sz="650">
                <a:solidFill>
                  <a:schemeClr val="dk1"/>
                </a:solidFill>
                <a:latin typeface="Rubik"/>
                <a:ea typeface="Rubik"/>
                <a:cs typeface="Rubik"/>
                <a:sym typeface="Rubik"/>
              </a:rPr>
              <a:t>gen Interaction = Persistent_Poverty * __High_Poverty</a:t>
            </a:r>
            <a:endParaRPr sz="650">
              <a:solidFill>
                <a:schemeClr val="dk1"/>
              </a:solidFill>
              <a:latin typeface="Rubik"/>
              <a:ea typeface="Rubik"/>
              <a:cs typeface="Rubik"/>
              <a:sym typeface="Rubik"/>
            </a:endParaRPr>
          </a:p>
          <a:p>
            <a:pPr indent="0" lvl="0" marL="0" rtl="0" algn="l">
              <a:spcBef>
                <a:spcPts val="0"/>
              </a:spcBef>
              <a:spcAft>
                <a:spcPts val="0"/>
              </a:spcAft>
              <a:buNone/>
            </a:pPr>
            <a:r>
              <a:t/>
            </a:r>
            <a:endParaRPr sz="650">
              <a:solidFill>
                <a:schemeClr val="dk1"/>
              </a:solidFill>
              <a:latin typeface="Rubik"/>
              <a:ea typeface="Rubik"/>
              <a:cs typeface="Rubik"/>
              <a:sym typeface="Rubik"/>
            </a:endParaRPr>
          </a:p>
          <a:p>
            <a:pPr indent="0" lvl="0" marL="0" rtl="0" algn="l">
              <a:spcBef>
                <a:spcPts val="0"/>
              </a:spcBef>
              <a:spcAft>
                <a:spcPts val="0"/>
              </a:spcAft>
              <a:buNone/>
            </a:pPr>
            <a:r>
              <a:rPr lang="en" sz="650">
                <a:solidFill>
                  <a:schemeClr val="dk1"/>
                </a:solidFill>
                <a:latin typeface="Rubik"/>
                <a:ea typeface="Rubik"/>
                <a:cs typeface="Rubik"/>
                <a:sym typeface="Rubik"/>
              </a:rPr>
              <a:t>regress Pct_Below_Poverty___2020 Persistent_Poverty __High_Poverty Population_with_Incomes_Below_Po Interaction</a:t>
            </a:r>
            <a:endParaRPr sz="650">
              <a:solidFill>
                <a:schemeClr val="dk1"/>
              </a:solidFill>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yllabus / Course Overview #1">
  <a:themeElements>
    <a:clrScheme name="Simple Light">
      <a:dk1>
        <a:srgbClr val="03045E"/>
      </a:dk1>
      <a:lt1>
        <a:srgbClr val="CAF0F8"/>
      </a:lt1>
      <a:dk2>
        <a:srgbClr val="00508A"/>
      </a:dk2>
      <a:lt2>
        <a:srgbClr val="FFFFFF"/>
      </a:lt2>
      <a:accent1>
        <a:srgbClr val="86FFFF"/>
      </a:accent1>
      <a:accent2>
        <a:srgbClr val="90E0EF"/>
      </a:accent2>
      <a:accent3>
        <a:srgbClr val="0077B6"/>
      </a:accent3>
      <a:accent4>
        <a:srgbClr val="0096C7"/>
      </a:accent4>
      <a:accent5>
        <a:srgbClr val="00B4D8"/>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