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h71f855ba3679f21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h71f855ba3679f2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71f855ba3679f21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h71f855ba3679f21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71f855ba3679f21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h71f855ba3679f21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h71f855ba3679f21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h71f855ba3679f21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Frisch-Waugh theorem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Alan Sonato-Ruiz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the theorem state?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Textbook definition of the theorem: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‘</a:t>
            </a:r>
            <a:r>
              <a:rPr lang="en">
                <a:solidFill>
                  <a:schemeClr val="dk1"/>
                </a:solidFill>
              </a:rPr>
              <a:t>The general algebraic result that provides multiple regression analysis with its “partialling out” interpretation.’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The coefficient on a variable in a multiple regression is exactly what you get by first stripping out the influence of all the other regressors from that variable, then running a simple regression on what's left over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The result of having ‘partialled out’ x2, …, xk</a:t>
            </a:r>
            <a:endParaRPr sz="1800"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Beta1^ measures x1 on y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of theorem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Problem set 2 Q4 NBASAL dataset used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Wage</a:t>
            </a:r>
            <a:r>
              <a:rPr lang="en">
                <a:solidFill>
                  <a:schemeClr val="dk1"/>
                </a:solidFill>
              </a:rPr>
              <a:t> = </a:t>
            </a:r>
            <a:r>
              <a:rPr lang="en">
                <a:solidFill>
                  <a:schemeClr val="dk1"/>
                </a:solidFill>
              </a:rPr>
              <a:t>𝛽0</a:t>
            </a:r>
            <a:r>
              <a:rPr lang="en">
                <a:solidFill>
                  <a:schemeClr val="dk1"/>
                </a:solidFill>
              </a:rPr>
              <a:t> + 𝛽1𝑝𝑜𝑖𝑛𝑡𝑠 + 𝛽2𝑟𝑒𝑏𝑜𝑢𝑛𝑑𝑠 + 𝛽3𝑎𝑠𝑠𝑖𝑠𝑡𝑠 + u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>
                <a:solidFill>
                  <a:schemeClr val="dk1"/>
                </a:solidFill>
              </a:rPr>
              <a:t>Estimate </a:t>
            </a:r>
            <a:r>
              <a:rPr lang="en">
                <a:solidFill>
                  <a:schemeClr val="dk1"/>
                </a:solidFill>
              </a:rPr>
              <a:t>value</a:t>
            </a:r>
            <a:r>
              <a:rPr lang="en">
                <a:solidFill>
                  <a:schemeClr val="dk1"/>
                </a:solidFill>
              </a:rPr>
              <a:t> of </a:t>
            </a:r>
            <a:r>
              <a:rPr lang="en" sz="1800">
                <a:solidFill>
                  <a:schemeClr val="dk1"/>
                </a:solidFill>
              </a:rPr>
              <a:t>𝛽3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Assists = 𝛿0 + 𝛿1𝑝𝑜𝑖𝑛𝑡𝑠 + 𝛿2𝑟𝑒𝑏𝑜𝑢𝑛𝑑𝑠 + 𝑣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 Wage = 𝛼0 + 𝛼1𝑣 + 𝜀</a:t>
            </a:r>
            <a:r>
              <a:rPr lang="en"/>
              <a:t> 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an R script to show this &amp; explain what it does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400" y="1076493"/>
            <a:ext cx="4057599" cy="10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076493"/>
            <a:ext cx="4267199" cy="1790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400" y="2458938"/>
            <a:ext cx="4057599" cy="89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400" y="3785450"/>
            <a:ext cx="4173292" cy="8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6800" y="3257356"/>
            <a:ext cx="4057601" cy="1695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