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7"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IBM Plex Sans"/>
      <p:regular r:id="rId14"/>
      <p:bold r:id="rId15"/>
      <p:italic r:id="rId16"/>
      <p:boldItalic r:id="rId17"/>
    </p:embeddedFont>
    <p:embeddedFont>
      <p:font typeface="Sora SemiBold"/>
      <p:regular r:id="rId18"/>
      <p:bold r:id="rId19"/>
    </p:embeddedFont>
    <p:embeddedFont>
      <p:font typeface="IBM Plex Sans Medium"/>
      <p:regular r:id="rId20"/>
      <p:bold r:id="rId21"/>
      <p:italic r:id="rId22"/>
      <p:boldItalic r:id="rId23"/>
    </p:embeddedFont>
    <p:embeddedFont>
      <p:font typeface="Sora Light"/>
      <p:regular r:id="rId24"/>
      <p:bold r:id="rId25"/>
    </p:embeddedFont>
    <p:embeddedFont>
      <p:font typeface="Sora ExtraLight"/>
      <p:regular r:id="rId26"/>
      <p:bold r:id="rId27"/>
    </p:embeddedFont>
    <p:embeddedFont>
      <p:font typeface="Sora"/>
      <p:regular r:id="rId28"/>
      <p:bold r:id="rId29"/>
    </p:embeddedFont>
    <p:embeddedFont>
      <p:font typeface="Sora Medium"/>
      <p:regular r:id="rId30"/>
      <p:bold r:id="rId31"/>
    </p:embeddedFont>
    <p:embeddedFont>
      <p:font typeface="IBM Plex Sans SemiBold"/>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raMedium-bold.fntdata"/><Relationship Id="rId30" Type="http://schemas.openxmlformats.org/officeDocument/2006/relationships/font" Target="fonts/SoraMedium-regular.fntdata"/><Relationship Id="rId33" Type="http://schemas.openxmlformats.org/officeDocument/2006/relationships/font" Target="fonts/IBMPlexSansSemiBold-bold.fntdata"/><Relationship Id="rId32" Type="http://schemas.openxmlformats.org/officeDocument/2006/relationships/font" Target="fonts/IBMPlexSansSemiBold-regular.fntdata"/><Relationship Id="rId35" Type="http://schemas.openxmlformats.org/officeDocument/2006/relationships/font" Target="fonts/IBMPlexSansSemiBold-boldItalic.fntdata"/><Relationship Id="rId34" Type="http://schemas.openxmlformats.org/officeDocument/2006/relationships/font" Target="fonts/IBMPlexSansSemiBold-italic.fntdata"/><Relationship Id="rId20" Type="http://schemas.openxmlformats.org/officeDocument/2006/relationships/font" Target="fonts/IBMPlexSansMedium-regular.fntdata"/><Relationship Id="rId22" Type="http://schemas.openxmlformats.org/officeDocument/2006/relationships/font" Target="fonts/IBMPlexSansMedium-italic.fntdata"/><Relationship Id="rId21" Type="http://schemas.openxmlformats.org/officeDocument/2006/relationships/font" Target="fonts/IBMPlexSansMedium-bold.fntdata"/><Relationship Id="rId24" Type="http://schemas.openxmlformats.org/officeDocument/2006/relationships/font" Target="fonts/SoraLight-regular.fntdata"/><Relationship Id="rId23" Type="http://schemas.openxmlformats.org/officeDocument/2006/relationships/font" Target="fonts/IBMPlexSansMedium-boldItalic.fntdata"/><Relationship Id="rId26" Type="http://schemas.openxmlformats.org/officeDocument/2006/relationships/font" Target="fonts/SoraExtraLight-regular.fntdata"/><Relationship Id="rId25" Type="http://schemas.openxmlformats.org/officeDocument/2006/relationships/font" Target="fonts/SoraLight-bold.fntdata"/><Relationship Id="rId28" Type="http://schemas.openxmlformats.org/officeDocument/2006/relationships/font" Target="fonts/Sora-regular.fntdata"/><Relationship Id="rId27" Type="http://schemas.openxmlformats.org/officeDocument/2006/relationships/font" Target="fonts/SoraExtraLight-bold.fntdata"/><Relationship Id="rId29" Type="http://schemas.openxmlformats.org/officeDocument/2006/relationships/font" Target="fonts/Sora-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IBMPlexSans-bold.fntdata"/><Relationship Id="rId14" Type="http://schemas.openxmlformats.org/officeDocument/2006/relationships/font" Target="fonts/IBMPlexSans-regular.fntdata"/><Relationship Id="rId17" Type="http://schemas.openxmlformats.org/officeDocument/2006/relationships/font" Target="fonts/IBMPlexSans-boldItalic.fntdata"/><Relationship Id="rId16" Type="http://schemas.openxmlformats.org/officeDocument/2006/relationships/font" Target="fonts/IBMPlexSans-italic.fntdata"/><Relationship Id="rId19" Type="http://schemas.openxmlformats.org/officeDocument/2006/relationships/font" Target="fonts/SoraSemiBold-bold.fntdata"/><Relationship Id="rId18" Type="http://schemas.openxmlformats.org/officeDocument/2006/relationships/font" Target="fonts/Sora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h3b16bfeb34440a6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h3b16bfeb34440a6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h3b16bfeb34440a6c_0_8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h3b16bfeb34440a6c_0_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h4ac9888a77a66971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h4ac9888a77a66971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h4ac9888a77a6697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h4ac9888a77a6697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h4ac9888a77a66971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h4ac9888a77a66971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Ask classmates to answer about other possible factors with our example for classroom interaction (which is why there’s a stop in animation before “What Else”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h3870cc5200c2b9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h3870cc5200c2b9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h3870cc5200c2b9e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h3870cc5200c2b9e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rgbClr val="353535"/>
                </a:solidFill>
                <a:latin typeface="Sora Light"/>
                <a:ea typeface="Sora Light"/>
                <a:cs typeface="Sora Light"/>
                <a:sym typeface="Sora Light"/>
              </a:rPr>
              <a:t>Looking at everything, d</a:t>
            </a:r>
            <a:r>
              <a:rPr lang="en">
                <a:solidFill>
                  <a:srgbClr val="353535"/>
                </a:solidFill>
                <a:latin typeface="Sora Light"/>
                <a:ea typeface="Sora Light"/>
                <a:cs typeface="Sora Light"/>
                <a:sym typeface="Sora Light"/>
              </a:rPr>
              <a:t>oes that mean the books caused the higher scores? </a:t>
            </a:r>
            <a:endParaRPr>
              <a:solidFill>
                <a:srgbClr val="353535"/>
              </a:solidFill>
              <a:latin typeface="Sora Light"/>
              <a:ea typeface="Sora Light"/>
              <a:cs typeface="Sora Light"/>
              <a:sym typeface="Sora Light"/>
            </a:endParaRPr>
          </a:p>
          <a:p>
            <a:pPr indent="0" lvl="0" marL="0" rtl="0" algn="l">
              <a:lnSpc>
                <a:spcPct val="115000"/>
              </a:lnSpc>
              <a:spcBef>
                <a:spcPts val="1200"/>
              </a:spcBef>
              <a:spcAft>
                <a:spcPts val="0"/>
              </a:spcAft>
              <a:buNone/>
            </a:pPr>
            <a:r>
              <a:rPr lang="en">
                <a:solidFill>
                  <a:srgbClr val="353535"/>
                </a:solidFill>
                <a:latin typeface="Sora Light"/>
                <a:ea typeface="Sora Light"/>
                <a:cs typeface="Sora Light"/>
                <a:sym typeface="Sora Light"/>
              </a:rPr>
              <a:t>With our 1,000 fictional students (n), our first model, used only books at home to predict their scores. It looks as though more books mean a higher score. Then we add parents’ years of schooling. The estimated books effect gets smaller. Finally, we add the hours students spend studying (add study), and the books effect moves close to zero.</a:t>
            </a:r>
            <a:endParaRPr>
              <a:solidFill>
                <a:srgbClr val="353535"/>
              </a:solidFill>
              <a:latin typeface="Sora Light"/>
              <a:ea typeface="Sora Light"/>
              <a:cs typeface="Sora Light"/>
              <a:sym typeface="Sora Light"/>
            </a:endParaRPr>
          </a:p>
          <a:p>
            <a:pPr indent="0" lvl="0" marL="0" rtl="0" algn="l">
              <a:lnSpc>
                <a:spcPct val="115000"/>
              </a:lnSpc>
              <a:spcBef>
                <a:spcPts val="1200"/>
              </a:spcBef>
              <a:spcAft>
                <a:spcPts val="0"/>
              </a:spcAft>
              <a:buNone/>
            </a:pPr>
            <a:r>
              <a:rPr lang="en">
                <a:solidFill>
                  <a:srgbClr val="353535"/>
                </a:solidFill>
                <a:latin typeface="Sora Light"/>
                <a:ea typeface="Sora Light"/>
                <a:cs typeface="Sora Light"/>
                <a:sym typeface="Sora Light"/>
              </a:rPr>
              <a:t>Parental schooling and study hours affect scores, and both are related to how many books are at home. We gave books themselves no effect on scores. When the first model leaves those other factors out, it mistakenly gives books some of their credit. This is omitted variable bias.</a:t>
            </a:r>
            <a:endParaRPr>
              <a:solidFill>
                <a:srgbClr val="353535"/>
              </a:solidFill>
              <a:latin typeface="Sora Light"/>
              <a:ea typeface="Sora Light"/>
              <a:cs typeface="Sora Light"/>
              <a:sym typeface="Sora Light"/>
            </a:endParaRPr>
          </a:p>
          <a:p>
            <a:pPr indent="0" lvl="0" marL="0" rtl="0" algn="l">
              <a:lnSpc>
                <a:spcPct val="115000"/>
              </a:lnSpc>
              <a:spcBef>
                <a:spcPts val="1200"/>
              </a:spcBef>
              <a:spcAft>
                <a:spcPts val="0"/>
              </a:spcAft>
              <a:buNone/>
            </a:pPr>
            <a:r>
              <a:rPr lang="en">
                <a:solidFill>
                  <a:srgbClr val="353535"/>
                </a:solidFill>
                <a:latin typeface="Sora Light"/>
                <a:ea typeface="Sora Light"/>
                <a:cs typeface="Sora Light"/>
                <a:sym typeface="Sora Light"/>
              </a:rPr>
              <a:t>The histogram shows how many books our simulated students have. The middle chart shows the changing books estimate, which is our main result. The (R^2) chart shows how much of the variation in scores each model explains. A higher (R^2) means a better fit, but it does not, by itself, prove bias.</a:t>
            </a:r>
            <a:endParaRPr sz="1000">
              <a:solidFill>
                <a:srgbClr val="353535"/>
              </a:solidFill>
              <a:latin typeface="Sora Light"/>
              <a:ea typeface="Sora Light"/>
              <a:cs typeface="Sora Light"/>
              <a:sym typeface="Sora Light"/>
            </a:endParaRPr>
          </a:p>
          <a:p>
            <a:pPr indent="-298450" lvl="0" marL="457200" rtl="0" algn="l">
              <a:lnSpc>
                <a:spcPct val="115000"/>
              </a:lnSpc>
              <a:spcBef>
                <a:spcPts val="1200"/>
              </a:spcBef>
              <a:spcAft>
                <a:spcPts val="0"/>
              </a:spcAft>
              <a:buClr>
                <a:srgbClr val="353535"/>
              </a:buClr>
              <a:buSzPts val="1100"/>
              <a:buFont typeface="Sora Light"/>
              <a:buChar char="➔"/>
            </a:pPr>
            <a:r>
              <a:rPr lang="en">
                <a:solidFill>
                  <a:srgbClr val="353535"/>
                </a:solidFill>
                <a:latin typeface="Sora Light"/>
                <a:ea typeface="Sora Light"/>
                <a:cs typeface="Sora Light"/>
                <a:sym typeface="Sora Light"/>
              </a:rPr>
              <a:t>(Point 1) </a:t>
            </a:r>
            <a:r>
              <a:rPr lang="en">
                <a:solidFill>
                  <a:srgbClr val="353535"/>
                </a:solidFill>
                <a:latin typeface="Sora Light"/>
                <a:ea typeface="Sora Light"/>
                <a:cs typeface="Sora Light"/>
                <a:sym typeface="Sora Light"/>
              </a:rPr>
              <a:t>Most have roughly 70–130 books; relatively few have very low or very high counts. </a:t>
            </a:r>
            <a:endParaRPr>
              <a:solidFill>
                <a:srgbClr val="353535"/>
              </a:solidFill>
              <a:latin typeface="Sora Light"/>
              <a:ea typeface="Sora Light"/>
              <a:cs typeface="Sora Light"/>
              <a:sym typeface="Sora Light"/>
            </a:endParaRPr>
          </a:p>
          <a:p>
            <a:pPr indent="-292100" lvl="0" marL="457200" rtl="0" algn="l">
              <a:lnSpc>
                <a:spcPct val="115000"/>
              </a:lnSpc>
              <a:spcBef>
                <a:spcPts val="0"/>
              </a:spcBef>
              <a:spcAft>
                <a:spcPts val="0"/>
              </a:spcAft>
              <a:buClr>
                <a:srgbClr val="353535"/>
              </a:buClr>
              <a:buSzPts val="1000"/>
              <a:buFont typeface="Sora Light"/>
              <a:buChar char="➔"/>
            </a:pPr>
            <a:r>
              <a:rPr lang="en">
                <a:solidFill>
                  <a:srgbClr val="353535"/>
                </a:solidFill>
                <a:latin typeface="Sora Light"/>
                <a:ea typeface="Sora Light"/>
                <a:cs typeface="Sora Light"/>
                <a:sym typeface="Sora Light"/>
              </a:rPr>
              <a:t>(Y): Using books alone suggests about 3.5 more score points. Adding parent schooling lowers that estimate to about 2; adding study hours brings it close to 0. </a:t>
            </a:r>
            <a:endParaRPr sz="1000">
              <a:solidFill>
                <a:srgbClr val="353535"/>
              </a:solidFill>
              <a:latin typeface="Sora Light"/>
              <a:ea typeface="Sora Light"/>
              <a:cs typeface="Sora Light"/>
              <a:sym typeface="Sora 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h3870cc5200c2b9e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h3870cc5200c2b9e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353535"/>
              </a:solidFill>
              <a:latin typeface="Sora Light"/>
              <a:ea typeface="Sora Light"/>
              <a:cs typeface="Sora Light"/>
              <a:sym typeface="Sora 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Alt 2">
  <p:cSld name="BLANK_2">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idx="1" type="subTitle"/>
          </p:nvPr>
        </p:nvSpPr>
        <p:spPr>
          <a:xfrm>
            <a:off x="130200" y="4291350"/>
            <a:ext cx="4922100" cy="739200"/>
          </a:xfrm>
          <a:prstGeom prst="rect">
            <a:avLst/>
          </a:prstGeom>
        </p:spPr>
        <p:txBody>
          <a:bodyPr anchorCtr="0" anchor="b" bIns="91425" lIns="91425" spcFirstLastPara="1" rIns="91425" wrap="square" tIns="91425">
            <a:noAutofit/>
          </a:bodyPr>
          <a:lstStyle>
            <a:lvl1pPr lvl="0">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1pPr>
            <a:lvl2pPr lvl="1">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p:txBody>
      </p:sp>
      <p:sp>
        <p:nvSpPr>
          <p:cNvPr id="11" name="Google Shape;11;p2"/>
          <p:cNvSpPr/>
          <p:nvPr/>
        </p:nvSpPr>
        <p:spPr>
          <a:xfrm rot="-900003">
            <a:off x="2618331" y="-723216"/>
            <a:ext cx="4001240" cy="1687704"/>
          </a:xfrm>
          <a:prstGeom prst="chord">
            <a:avLst>
              <a:gd fmla="val 694140" name="adj1"/>
              <a:gd fmla="val 11948531"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 name="Google Shape;12;p2"/>
          <p:cNvSpPr txBox="1"/>
          <p:nvPr>
            <p:ph idx="2" type="subTitle"/>
          </p:nvPr>
        </p:nvSpPr>
        <p:spPr>
          <a:xfrm>
            <a:off x="138475" y="228600"/>
            <a:ext cx="2164500" cy="3387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Sora Light"/>
                <a:ea typeface="Sora Light"/>
                <a:cs typeface="Sora Light"/>
                <a:sym typeface="Sora Light"/>
              </a:defRPr>
            </a:lvl1pPr>
            <a:lvl2pPr lvl="1">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p:txBody>
      </p:sp>
      <p:sp>
        <p:nvSpPr>
          <p:cNvPr id="13" name="Google Shape;13;p2"/>
          <p:cNvSpPr/>
          <p:nvPr/>
        </p:nvSpPr>
        <p:spPr>
          <a:xfrm>
            <a:off x="228600" y="4445350"/>
            <a:ext cx="4823700" cy="210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14" name="Google Shape;14;p2"/>
          <p:cNvGrpSpPr/>
          <p:nvPr/>
        </p:nvGrpSpPr>
        <p:grpSpPr>
          <a:xfrm flipH="1" rot="10800000">
            <a:off x="4395238" y="-11"/>
            <a:ext cx="4748757" cy="2797859"/>
            <a:chOff x="3200875" y="1642950"/>
            <a:chExt cx="5970275" cy="3517550"/>
          </a:xfrm>
        </p:grpSpPr>
        <p:sp>
          <p:nvSpPr>
            <p:cNvPr id="15" name="Google Shape;15;p2"/>
            <p:cNvSpPr/>
            <p:nvPr/>
          </p:nvSpPr>
          <p:spPr>
            <a:xfrm>
              <a:off x="4208325" y="1644500"/>
              <a:ext cx="4962825" cy="3516000"/>
            </a:xfrm>
            <a:custGeom>
              <a:rect b="b" l="l" r="r" t="t"/>
              <a:pathLst>
                <a:path extrusionOk="0" h="140640" w="198513">
                  <a:moveTo>
                    <a:pt x="31387" y="0"/>
                  </a:moveTo>
                  <a:lnTo>
                    <a:pt x="0" y="140640"/>
                  </a:lnTo>
                  <a:lnTo>
                    <a:pt x="198513" y="140640"/>
                  </a:lnTo>
                  <a:lnTo>
                    <a:pt x="198513" y="63700"/>
                  </a:lnTo>
                  <a:close/>
                </a:path>
              </a:pathLst>
            </a:custGeom>
            <a:gradFill>
              <a:gsLst>
                <a:gs pos="0">
                  <a:schemeClr val="accent2"/>
                </a:gs>
                <a:gs pos="21000">
                  <a:schemeClr val="lt2"/>
                </a:gs>
                <a:gs pos="51000">
                  <a:schemeClr val="accent1"/>
                </a:gs>
                <a:gs pos="79000">
                  <a:schemeClr val="accent1"/>
                </a:gs>
                <a:gs pos="91000">
                  <a:schemeClr val="accent3"/>
                </a:gs>
                <a:gs pos="100000">
                  <a:schemeClr val="accent4"/>
                </a:gs>
              </a:gsLst>
              <a:lin ang="5400012" scaled="0"/>
            </a:gradFill>
            <a:ln>
              <a:noFill/>
            </a:ln>
          </p:spPr>
        </p:sp>
        <p:sp>
          <p:nvSpPr>
            <p:cNvPr id="16" name="Google Shape;16;p2"/>
            <p:cNvSpPr/>
            <p:nvPr/>
          </p:nvSpPr>
          <p:spPr>
            <a:xfrm>
              <a:off x="3200875" y="1642950"/>
              <a:ext cx="1795975" cy="3517550"/>
            </a:xfrm>
            <a:custGeom>
              <a:rect b="b" l="l" r="r" t="t"/>
              <a:pathLst>
                <a:path extrusionOk="0" h="140702" w="71839">
                  <a:moveTo>
                    <a:pt x="71839" y="0"/>
                  </a:moveTo>
                  <a:lnTo>
                    <a:pt x="40808" y="140702"/>
                  </a:lnTo>
                  <a:lnTo>
                    <a:pt x="0" y="140702"/>
                  </a:lnTo>
                  <a:close/>
                </a:path>
              </a:pathLst>
            </a:custGeom>
            <a:solidFill>
              <a:schemeClr val="accent5"/>
            </a:solidFill>
            <a:ln>
              <a:noFill/>
            </a:ln>
          </p:spPr>
        </p:sp>
      </p:grpSp>
      <p:grpSp>
        <p:nvGrpSpPr>
          <p:cNvPr id="17" name="Google Shape;17;p2"/>
          <p:cNvGrpSpPr/>
          <p:nvPr/>
        </p:nvGrpSpPr>
        <p:grpSpPr>
          <a:xfrm flipH="1">
            <a:off x="6309311" y="2793726"/>
            <a:ext cx="2834695" cy="1890116"/>
            <a:chOff x="312900" y="2793625"/>
            <a:chExt cx="2221200" cy="1481050"/>
          </a:xfrm>
        </p:grpSpPr>
        <p:grpSp>
          <p:nvGrpSpPr>
            <p:cNvPr id="18" name="Google Shape;18;p2"/>
            <p:cNvGrpSpPr/>
            <p:nvPr/>
          </p:nvGrpSpPr>
          <p:grpSpPr>
            <a:xfrm>
              <a:off x="312900" y="2793625"/>
              <a:ext cx="1851000" cy="1481050"/>
              <a:chOff x="461225" y="3249175"/>
              <a:chExt cx="1851000" cy="1481050"/>
            </a:xfrm>
          </p:grpSpPr>
          <p:grpSp>
            <p:nvGrpSpPr>
              <p:cNvPr id="19" name="Google Shape;19;p2"/>
              <p:cNvGrpSpPr/>
              <p:nvPr/>
            </p:nvGrpSpPr>
            <p:grpSpPr>
              <a:xfrm>
                <a:off x="461225" y="3249175"/>
                <a:ext cx="1851000" cy="370200"/>
                <a:chOff x="461225" y="3249175"/>
                <a:chExt cx="1851000" cy="370200"/>
              </a:xfrm>
            </p:grpSpPr>
            <p:sp>
              <p:nvSpPr>
                <p:cNvPr id="20" name="Google Shape;20;p2"/>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 name="Google Shape;21;p2"/>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2" name="Google Shape;22;p2"/>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3" name="Google Shape;23;p2"/>
              <p:cNvGrpSpPr/>
              <p:nvPr/>
            </p:nvGrpSpPr>
            <p:grpSpPr>
              <a:xfrm>
                <a:off x="461225" y="3619500"/>
                <a:ext cx="1480800" cy="370200"/>
                <a:chOff x="461225" y="3249175"/>
                <a:chExt cx="1480800" cy="370200"/>
              </a:xfrm>
            </p:grpSpPr>
            <p:sp>
              <p:nvSpPr>
                <p:cNvPr id="24" name="Google Shape;24;p2"/>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5" name="Google Shape;25;p2"/>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6" name="Google Shape;26;p2"/>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7" name="Google Shape;27;p2"/>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8" name="Google Shape;28;p2"/>
              <p:cNvGrpSpPr/>
              <p:nvPr/>
            </p:nvGrpSpPr>
            <p:grpSpPr>
              <a:xfrm>
                <a:off x="461225" y="3989700"/>
                <a:ext cx="1851000" cy="370200"/>
                <a:chOff x="461225" y="3249175"/>
                <a:chExt cx="1851000" cy="370200"/>
              </a:xfrm>
            </p:grpSpPr>
            <p:sp>
              <p:nvSpPr>
                <p:cNvPr id="29" name="Google Shape;29;p2"/>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0" name="Google Shape;30;p2"/>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1" name="Google Shape;31;p2"/>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2" name="Google Shape;32;p2"/>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33" name="Google Shape;33;p2"/>
              <p:cNvGrpSpPr/>
              <p:nvPr/>
            </p:nvGrpSpPr>
            <p:grpSpPr>
              <a:xfrm>
                <a:off x="461225" y="4360025"/>
                <a:ext cx="1480800" cy="370200"/>
                <a:chOff x="461225" y="3249175"/>
                <a:chExt cx="1480800" cy="370200"/>
              </a:xfrm>
            </p:grpSpPr>
            <p:sp>
              <p:nvSpPr>
                <p:cNvPr id="34" name="Google Shape;34;p2"/>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5" name="Google Shape;35;p2"/>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36" name="Google Shape;36;p2"/>
            <p:cNvSpPr/>
            <p:nvPr/>
          </p:nvSpPr>
          <p:spPr>
            <a:xfrm>
              <a:off x="2163900" y="390358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37" name="Google Shape;37;p2"/>
          <p:cNvSpPr txBox="1"/>
          <p:nvPr>
            <p:ph type="title"/>
          </p:nvPr>
        </p:nvSpPr>
        <p:spPr>
          <a:xfrm>
            <a:off x="74600" y="2891050"/>
            <a:ext cx="5876700" cy="1440000"/>
          </a:xfrm>
          <a:prstGeom prst="rect">
            <a:avLst/>
          </a:prstGeom>
        </p:spPr>
        <p:txBody>
          <a:bodyPr anchorCtr="0" anchor="b" bIns="91425" lIns="91425" spcFirstLastPara="1" rIns="91425" wrap="square" tIns="91425">
            <a:noAutofit/>
          </a:bodyPr>
          <a:lstStyle>
            <a:lvl1pPr lvl="0">
              <a:lnSpc>
                <a:spcPct val="70000"/>
              </a:lnSpc>
              <a:spcBef>
                <a:spcPts val="0"/>
              </a:spcBef>
              <a:spcAft>
                <a:spcPts val="0"/>
              </a:spcAft>
              <a:buNone/>
              <a:defRPr sz="5500">
                <a:solidFill>
                  <a:schemeClr val="dk1"/>
                </a:solidFill>
              </a:defRPr>
            </a:lvl1pPr>
            <a:lvl2pPr lvl="1">
              <a:spcBef>
                <a:spcPts val="0"/>
              </a:spcBef>
              <a:spcAft>
                <a:spcPts val="0"/>
              </a:spcAft>
              <a:buClr>
                <a:schemeClr val="dk1"/>
              </a:buClr>
              <a:buSzPts val="5500"/>
              <a:buFont typeface="IBM Plex Sans"/>
              <a:buNone/>
              <a:defRPr sz="5500">
                <a:solidFill>
                  <a:schemeClr val="dk1"/>
                </a:solidFill>
              </a:defRPr>
            </a:lvl2pPr>
            <a:lvl3pPr lvl="2">
              <a:spcBef>
                <a:spcPts val="0"/>
              </a:spcBef>
              <a:spcAft>
                <a:spcPts val="0"/>
              </a:spcAft>
              <a:buClr>
                <a:schemeClr val="dk1"/>
              </a:buClr>
              <a:buSzPts val="5500"/>
              <a:buFont typeface="IBM Plex Sans"/>
              <a:buNone/>
              <a:defRPr sz="5500">
                <a:solidFill>
                  <a:schemeClr val="dk1"/>
                </a:solidFill>
              </a:defRPr>
            </a:lvl3pPr>
            <a:lvl4pPr lvl="3">
              <a:spcBef>
                <a:spcPts val="0"/>
              </a:spcBef>
              <a:spcAft>
                <a:spcPts val="0"/>
              </a:spcAft>
              <a:buClr>
                <a:schemeClr val="dk1"/>
              </a:buClr>
              <a:buSzPts val="5500"/>
              <a:buFont typeface="IBM Plex Sans"/>
              <a:buNone/>
              <a:defRPr sz="5500">
                <a:solidFill>
                  <a:schemeClr val="dk1"/>
                </a:solidFill>
              </a:defRPr>
            </a:lvl4pPr>
            <a:lvl5pPr lvl="4">
              <a:spcBef>
                <a:spcPts val="0"/>
              </a:spcBef>
              <a:spcAft>
                <a:spcPts val="0"/>
              </a:spcAft>
              <a:buClr>
                <a:schemeClr val="dk1"/>
              </a:buClr>
              <a:buSzPts val="5500"/>
              <a:buFont typeface="IBM Plex Sans"/>
              <a:buNone/>
              <a:defRPr sz="5500">
                <a:solidFill>
                  <a:schemeClr val="dk1"/>
                </a:solidFill>
              </a:defRPr>
            </a:lvl5pPr>
            <a:lvl6pPr lvl="5">
              <a:spcBef>
                <a:spcPts val="0"/>
              </a:spcBef>
              <a:spcAft>
                <a:spcPts val="0"/>
              </a:spcAft>
              <a:buClr>
                <a:schemeClr val="dk1"/>
              </a:buClr>
              <a:buSzPts val="5500"/>
              <a:buFont typeface="IBM Plex Sans"/>
              <a:buNone/>
              <a:defRPr sz="5500">
                <a:solidFill>
                  <a:schemeClr val="dk1"/>
                </a:solidFill>
              </a:defRPr>
            </a:lvl6pPr>
            <a:lvl7pPr lvl="6">
              <a:spcBef>
                <a:spcPts val="0"/>
              </a:spcBef>
              <a:spcAft>
                <a:spcPts val="0"/>
              </a:spcAft>
              <a:buClr>
                <a:schemeClr val="dk1"/>
              </a:buClr>
              <a:buSzPts val="5500"/>
              <a:buFont typeface="IBM Plex Sans"/>
              <a:buNone/>
              <a:defRPr sz="5500">
                <a:solidFill>
                  <a:schemeClr val="dk1"/>
                </a:solidFill>
              </a:defRPr>
            </a:lvl7pPr>
            <a:lvl8pPr lvl="7">
              <a:spcBef>
                <a:spcPts val="0"/>
              </a:spcBef>
              <a:spcAft>
                <a:spcPts val="0"/>
              </a:spcAft>
              <a:buClr>
                <a:schemeClr val="dk1"/>
              </a:buClr>
              <a:buSzPts val="5500"/>
              <a:buFont typeface="IBM Plex Sans"/>
              <a:buNone/>
              <a:defRPr sz="5500">
                <a:solidFill>
                  <a:schemeClr val="dk1"/>
                </a:solidFill>
              </a:defRPr>
            </a:lvl8pPr>
            <a:lvl9pPr lvl="8">
              <a:spcBef>
                <a:spcPts val="0"/>
              </a:spcBef>
              <a:spcAft>
                <a:spcPts val="0"/>
              </a:spcAft>
              <a:buClr>
                <a:schemeClr val="dk1"/>
              </a:buClr>
              <a:buSzPts val="5500"/>
              <a:buFont typeface="IBM Plex Sans"/>
              <a:buNone/>
              <a:defRPr sz="55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
  <p:cSld name="BLANK_1_1_3">
    <p:spTree>
      <p:nvGrpSpPr>
        <p:cNvPr id="38" name="Shape 38"/>
        <p:cNvGrpSpPr/>
        <p:nvPr/>
      </p:nvGrpSpPr>
      <p:grpSpPr>
        <a:xfrm>
          <a:off x="0" y="0"/>
          <a:ext cx="0" cy="0"/>
          <a:chOff x="0" y="0"/>
          <a:chExt cx="0" cy="0"/>
        </a:xfrm>
      </p:grpSpPr>
      <p:grpSp>
        <p:nvGrpSpPr>
          <p:cNvPr id="39" name="Google Shape;39;p3"/>
          <p:cNvGrpSpPr/>
          <p:nvPr/>
        </p:nvGrpSpPr>
        <p:grpSpPr>
          <a:xfrm flipH="1">
            <a:off x="6169505" y="2816179"/>
            <a:ext cx="2979740" cy="1986829"/>
            <a:chOff x="312900" y="2793625"/>
            <a:chExt cx="2221200" cy="1481050"/>
          </a:xfrm>
        </p:grpSpPr>
        <p:grpSp>
          <p:nvGrpSpPr>
            <p:cNvPr id="40" name="Google Shape;40;p3"/>
            <p:cNvGrpSpPr/>
            <p:nvPr/>
          </p:nvGrpSpPr>
          <p:grpSpPr>
            <a:xfrm>
              <a:off x="312900" y="2793625"/>
              <a:ext cx="1851000" cy="1481050"/>
              <a:chOff x="461225" y="3249175"/>
              <a:chExt cx="1851000" cy="1481050"/>
            </a:xfrm>
          </p:grpSpPr>
          <p:grpSp>
            <p:nvGrpSpPr>
              <p:cNvPr id="41" name="Google Shape;41;p3"/>
              <p:cNvGrpSpPr/>
              <p:nvPr/>
            </p:nvGrpSpPr>
            <p:grpSpPr>
              <a:xfrm>
                <a:off x="461225" y="3249175"/>
                <a:ext cx="1851000" cy="370200"/>
                <a:chOff x="461225" y="3249175"/>
                <a:chExt cx="1851000" cy="370200"/>
              </a:xfrm>
            </p:grpSpPr>
            <p:sp>
              <p:nvSpPr>
                <p:cNvPr id="42" name="Google Shape;42;p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3" name="Google Shape;43;p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4" name="Google Shape;44;p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5" name="Google Shape;45;p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6" name="Google Shape;46;p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7" name="Google Shape;47;p3"/>
              <p:cNvGrpSpPr/>
              <p:nvPr/>
            </p:nvGrpSpPr>
            <p:grpSpPr>
              <a:xfrm>
                <a:off x="461225" y="3619500"/>
                <a:ext cx="1851000" cy="370200"/>
                <a:chOff x="461225" y="3249175"/>
                <a:chExt cx="1851000" cy="370200"/>
              </a:xfrm>
            </p:grpSpPr>
            <p:sp>
              <p:nvSpPr>
                <p:cNvPr id="48" name="Google Shape;48;p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9" name="Google Shape;49;p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 name="Google Shape;50;p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 name="Google Shape;51;p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2" name="Google Shape;52;p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3" name="Google Shape;53;p3"/>
              <p:cNvGrpSpPr/>
              <p:nvPr/>
            </p:nvGrpSpPr>
            <p:grpSpPr>
              <a:xfrm>
                <a:off x="461225" y="3989700"/>
                <a:ext cx="1851000" cy="370200"/>
                <a:chOff x="461225" y="3249175"/>
                <a:chExt cx="1851000" cy="370200"/>
              </a:xfrm>
            </p:grpSpPr>
            <p:sp>
              <p:nvSpPr>
                <p:cNvPr id="54" name="Google Shape;54;p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 name="Google Shape;55;p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6" name="Google Shape;56;p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 name="Google Shape;57;p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8" name="Google Shape;58;p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9" name="Google Shape;59;p3"/>
              <p:cNvGrpSpPr/>
              <p:nvPr/>
            </p:nvGrpSpPr>
            <p:grpSpPr>
              <a:xfrm>
                <a:off x="461225" y="4360025"/>
                <a:ext cx="1851000" cy="370200"/>
                <a:chOff x="461225" y="3249175"/>
                <a:chExt cx="1851000" cy="370200"/>
              </a:xfrm>
            </p:grpSpPr>
            <p:sp>
              <p:nvSpPr>
                <p:cNvPr id="60" name="Google Shape;60;p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1" name="Google Shape;61;p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2" name="Google Shape;62;p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3" name="Google Shape;63;p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4" name="Google Shape;64;p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65" name="Google Shape;65;p3"/>
            <p:cNvSpPr/>
            <p:nvPr/>
          </p:nvSpPr>
          <p:spPr>
            <a:xfrm>
              <a:off x="2163900" y="279362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6" name="Google Shape;66;p3"/>
          <p:cNvSpPr/>
          <p:nvPr/>
        </p:nvSpPr>
        <p:spPr>
          <a:xfrm flipH="1">
            <a:off x="12" y="3308203"/>
            <a:ext cx="9143963" cy="1835315"/>
          </a:xfrm>
          <a:custGeom>
            <a:rect b="b" l="l" r="r" t="t"/>
            <a:pathLst>
              <a:path extrusionOk="0" h="29205" w="61561">
                <a:moveTo>
                  <a:pt x="61560" y="1"/>
                </a:moveTo>
                <a:lnTo>
                  <a:pt x="60172" y="120"/>
                </a:lnTo>
                <a:lnTo>
                  <a:pt x="58745" y="258"/>
                </a:lnTo>
                <a:lnTo>
                  <a:pt x="57318" y="417"/>
                </a:lnTo>
                <a:lnTo>
                  <a:pt x="55870" y="595"/>
                </a:lnTo>
                <a:lnTo>
                  <a:pt x="54403" y="814"/>
                </a:lnTo>
                <a:lnTo>
                  <a:pt x="52936" y="1051"/>
                </a:lnTo>
                <a:lnTo>
                  <a:pt x="51429" y="1309"/>
                </a:lnTo>
                <a:lnTo>
                  <a:pt x="49942" y="1587"/>
                </a:lnTo>
                <a:lnTo>
                  <a:pt x="48436" y="1884"/>
                </a:lnTo>
                <a:lnTo>
                  <a:pt x="46909" y="2221"/>
                </a:lnTo>
                <a:lnTo>
                  <a:pt x="45382" y="2578"/>
                </a:lnTo>
                <a:lnTo>
                  <a:pt x="43836" y="2955"/>
                </a:lnTo>
                <a:lnTo>
                  <a:pt x="42309" y="3351"/>
                </a:lnTo>
                <a:lnTo>
                  <a:pt x="40763" y="3787"/>
                </a:lnTo>
                <a:lnTo>
                  <a:pt x="39217" y="4224"/>
                </a:lnTo>
                <a:lnTo>
                  <a:pt x="37670" y="4699"/>
                </a:lnTo>
                <a:lnTo>
                  <a:pt x="35866" y="5274"/>
                </a:lnTo>
                <a:lnTo>
                  <a:pt x="34082" y="5869"/>
                </a:lnTo>
                <a:lnTo>
                  <a:pt x="32337" y="6484"/>
                </a:lnTo>
                <a:lnTo>
                  <a:pt x="30592" y="7118"/>
                </a:lnTo>
                <a:lnTo>
                  <a:pt x="28887" y="7792"/>
                </a:lnTo>
                <a:lnTo>
                  <a:pt x="27222" y="8466"/>
                </a:lnTo>
                <a:lnTo>
                  <a:pt x="25557" y="9160"/>
                </a:lnTo>
                <a:lnTo>
                  <a:pt x="23951" y="9894"/>
                </a:lnTo>
                <a:lnTo>
                  <a:pt x="22365" y="10627"/>
                </a:lnTo>
                <a:lnTo>
                  <a:pt x="20818" y="11381"/>
                </a:lnTo>
                <a:lnTo>
                  <a:pt x="19292" y="12154"/>
                </a:lnTo>
                <a:lnTo>
                  <a:pt x="17824" y="12927"/>
                </a:lnTo>
                <a:lnTo>
                  <a:pt x="16377" y="13740"/>
                </a:lnTo>
                <a:lnTo>
                  <a:pt x="14989" y="14553"/>
                </a:lnTo>
                <a:lnTo>
                  <a:pt x="13621" y="15386"/>
                </a:lnTo>
                <a:lnTo>
                  <a:pt x="12313" y="16218"/>
                </a:lnTo>
                <a:lnTo>
                  <a:pt x="11084" y="17051"/>
                </a:lnTo>
                <a:lnTo>
                  <a:pt x="9914" y="17884"/>
                </a:lnTo>
                <a:lnTo>
                  <a:pt x="8804" y="18716"/>
                </a:lnTo>
                <a:lnTo>
                  <a:pt x="7753" y="19549"/>
                </a:lnTo>
                <a:lnTo>
                  <a:pt x="6762" y="20382"/>
                </a:lnTo>
                <a:lnTo>
                  <a:pt x="5810" y="21214"/>
                </a:lnTo>
                <a:lnTo>
                  <a:pt x="4938" y="22027"/>
                </a:lnTo>
                <a:lnTo>
                  <a:pt x="4125" y="22860"/>
                </a:lnTo>
                <a:lnTo>
                  <a:pt x="3371" y="23693"/>
                </a:lnTo>
                <a:lnTo>
                  <a:pt x="2697" y="24505"/>
                </a:lnTo>
                <a:lnTo>
                  <a:pt x="2380" y="24902"/>
                </a:lnTo>
                <a:lnTo>
                  <a:pt x="2063" y="25298"/>
                </a:lnTo>
                <a:lnTo>
                  <a:pt x="1785" y="25715"/>
                </a:lnTo>
                <a:lnTo>
                  <a:pt x="1528" y="26111"/>
                </a:lnTo>
                <a:lnTo>
                  <a:pt x="1270" y="26508"/>
                </a:lnTo>
                <a:lnTo>
                  <a:pt x="1032" y="26904"/>
                </a:lnTo>
                <a:lnTo>
                  <a:pt x="814" y="27281"/>
                </a:lnTo>
                <a:lnTo>
                  <a:pt x="616" y="27678"/>
                </a:lnTo>
                <a:lnTo>
                  <a:pt x="437" y="28054"/>
                </a:lnTo>
                <a:lnTo>
                  <a:pt x="279" y="28451"/>
                </a:lnTo>
                <a:lnTo>
                  <a:pt x="120" y="28827"/>
                </a:lnTo>
                <a:lnTo>
                  <a:pt x="1" y="29204"/>
                </a:lnTo>
                <a:lnTo>
                  <a:pt x="61560" y="29204"/>
                </a:lnTo>
                <a:lnTo>
                  <a:pt x="6156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67" name="Google Shape;67;p3"/>
          <p:cNvSpPr/>
          <p:nvPr/>
        </p:nvSpPr>
        <p:spPr>
          <a:xfrm>
            <a:off x="11" y="2611497"/>
            <a:ext cx="725708" cy="1448283"/>
          </a:xfrm>
          <a:custGeom>
            <a:rect b="b" l="l" r="r" t="t"/>
            <a:pathLst>
              <a:path extrusionOk="0" h="50476" w="25297">
                <a:moveTo>
                  <a:pt x="1" y="1"/>
                </a:moveTo>
                <a:lnTo>
                  <a:pt x="1" y="50475"/>
                </a:lnTo>
                <a:lnTo>
                  <a:pt x="2694" y="50358"/>
                </a:lnTo>
                <a:lnTo>
                  <a:pt x="5154" y="50007"/>
                </a:lnTo>
                <a:lnTo>
                  <a:pt x="7613" y="49304"/>
                </a:lnTo>
                <a:lnTo>
                  <a:pt x="9838" y="48484"/>
                </a:lnTo>
                <a:lnTo>
                  <a:pt x="12063" y="47430"/>
                </a:lnTo>
                <a:lnTo>
                  <a:pt x="14171" y="46142"/>
                </a:lnTo>
                <a:lnTo>
                  <a:pt x="16162" y="44737"/>
                </a:lnTo>
                <a:lnTo>
                  <a:pt x="17919" y="43097"/>
                </a:lnTo>
                <a:lnTo>
                  <a:pt x="19558" y="41341"/>
                </a:lnTo>
                <a:lnTo>
                  <a:pt x="20964" y="39350"/>
                </a:lnTo>
                <a:lnTo>
                  <a:pt x="22252" y="37242"/>
                </a:lnTo>
                <a:lnTo>
                  <a:pt x="23306" y="35017"/>
                </a:lnTo>
                <a:lnTo>
                  <a:pt x="24126" y="32792"/>
                </a:lnTo>
                <a:lnTo>
                  <a:pt x="24828" y="30332"/>
                </a:lnTo>
                <a:lnTo>
                  <a:pt x="25180" y="27873"/>
                </a:lnTo>
                <a:lnTo>
                  <a:pt x="25297" y="25296"/>
                </a:lnTo>
                <a:lnTo>
                  <a:pt x="25180" y="22720"/>
                </a:lnTo>
                <a:lnTo>
                  <a:pt x="24828" y="20144"/>
                </a:lnTo>
                <a:lnTo>
                  <a:pt x="24126" y="17801"/>
                </a:lnTo>
                <a:lnTo>
                  <a:pt x="23306" y="15459"/>
                </a:lnTo>
                <a:lnTo>
                  <a:pt x="22252" y="13234"/>
                </a:lnTo>
                <a:lnTo>
                  <a:pt x="20964" y="11126"/>
                </a:lnTo>
                <a:lnTo>
                  <a:pt x="19558" y="9252"/>
                </a:lnTo>
                <a:lnTo>
                  <a:pt x="17919" y="7379"/>
                </a:lnTo>
                <a:lnTo>
                  <a:pt x="16162" y="5739"/>
                </a:lnTo>
                <a:lnTo>
                  <a:pt x="14171" y="4334"/>
                </a:lnTo>
                <a:lnTo>
                  <a:pt x="12063" y="3046"/>
                </a:lnTo>
                <a:lnTo>
                  <a:pt x="9838" y="1992"/>
                </a:lnTo>
                <a:lnTo>
                  <a:pt x="7613" y="1172"/>
                </a:lnTo>
                <a:lnTo>
                  <a:pt x="5154" y="586"/>
                </a:lnTo>
                <a:lnTo>
                  <a:pt x="2694" y="118"/>
                </a:lnTo>
                <a:lnTo>
                  <a:pt x="1" y="1"/>
                </a:lnTo>
                <a:close/>
              </a:path>
            </a:pathLst>
          </a:custGeom>
          <a:gradFill>
            <a:gsLst>
              <a:gs pos="0">
                <a:schemeClr val="accent3"/>
              </a:gs>
              <a:gs pos="56000">
                <a:schemeClr val="accent1"/>
              </a:gs>
              <a:gs pos="100000">
                <a:schemeClr val="accent1"/>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8" name="Google Shape;68;p3"/>
          <p:cNvSpPr/>
          <p:nvPr/>
        </p:nvSpPr>
        <p:spPr>
          <a:xfrm flipH="1">
            <a:off x="3311207" y="2592556"/>
            <a:ext cx="1486200" cy="1486200"/>
          </a:xfrm>
          <a:prstGeom prst="ellipse">
            <a:avLst/>
          </a:prstGeom>
          <a:gradFill>
            <a:gsLst>
              <a:gs pos="0">
                <a:schemeClr val="accent3"/>
              </a:gs>
              <a:gs pos="56000">
                <a:schemeClr val="accent1"/>
              </a:gs>
              <a:gs pos="100000">
                <a:schemeClr val="accent1"/>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 name="Google Shape;69;p3"/>
          <p:cNvSpPr/>
          <p:nvPr/>
        </p:nvSpPr>
        <p:spPr>
          <a:xfrm flipH="1" rot="-5400000">
            <a:off x="1299729" y="2592569"/>
            <a:ext cx="1486200" cy="1486200"/>
          </a:xfrm>
          <a:prstGeom prst="ellipse">
            <a:avLst/>
          </a:prstGeom>
          <a:gradFill>
            <a:gsLst>
              <a:gs pos="0">
                <a:schemeClr val="accent3"/>
              </a:gs>
              <a:gs pos="35000">
                <a:schemeClr val="accent3"/>
              </a:gs>
              <a:gs pos="100000">
                <a:schemeClr val="accent1"/>
              </a:gs>
            </a:gsLst>
            <a:lin ang="8099331"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0" name="Google Shape;70;p3"/>
          <p:cNvSpPr txBox="1"/>
          <p:nvPr>
            <p:ph type="title"/>
          </p:nvPr>
        </p:nvSpPr>
        <p:spPr>
          <a:xfrm>
            <a:off x="115025" y="502775"/>
            <a:ext cx="41838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71" name="Google Shape;71;p3"/>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72" name="Google Shape;72;p3"/>
          <p:cNvSpPr txBox="1"/>
          <p:nvPr>
            <p:ph idx="1" type="body"/>
          </p:nvPr>
        </p:nvSpPr>
        <p:spPr>
          <a:xfrm>
            <a:off x="3511550" y="587150"/>
            <a:ext cx="4371600" cy="2526300"/>
          </a:xfrm>
          <a:prstGeom prst="rect">
            <a:avLst/>
          </a:prstGeom>
        </p:spPr>
        <p:txBody>
          <a:bodyPr anchorCtr="0" anchor="t" bIns="91425" lIns="91425" spcFirstLastPara="1" rIns="91425" wrap="square" tIns="91425">
            <a:noAutofit/>
          </a:bodyPr>
          <a:lstStyle>
            <a:lvl1pPr indent="-292100" lvl="0" marL="457200">
              <a:lnSpc>
                <a:spcPct val="115000"/>
              </a:lnSpc>
              <a:spcBef>
                <a:spcPts val="0"/>
              </a:spcBef>
              <a:spcAft>
                <a:spcPts val="0"/>
              </a:spcAft>
              <a:buClr>
                <a:schemeClr val="lt1"/>
              </a:buClr>
              <a:buSzPts val="1000"/>
              <a:buFont typeface="Sora"/>
              <a:buChar char="●"/>
              <a:defRPr sz="1000"/>
            </a:lvl1pPr>
            <a:lvl2pPr indent="-292100" lvl="1" marL="914400">
              <a:lnSpc>
                <a:spcPct val="115000"/>
              </a:lnSpc>
              <a:spcBef>
                <a:spcPts val="800"/>
              </a:spcBef>
              <a:spcAft>
                <a:spcPts val="0"/>
              </a:spcAft>
              <a:buClr>
                <a:schemeClr val="lt1"/>
              </a:buClr>
              <a:buSzPts val="1000"/>
              <a:buFont typeface="Sora"/>
              <a:buChar char="○"/>
              <a:defRPr sz="1000"/>
            </a:lvl2pPr>
            <a:lvl3pPr indent="-292100" lvl="2" marL="1371600">
              <a:lnSpc>
                <a:spcPct val="115000"/>
              </a:lnSpc>
              <a:spcBef>
                <a:spcPts val="800"/>
              </a:spcBef>
              <a:spcAft>
                <a:spcPts val="0"/>
              </a:spcAft>
              <a:buClr>
                <a:schemeClr val="lt1"/>
              </a:buClr>
              <a:buSzPts val="1000"/>
              <a:buFont typeface="Sora"/>
              <a:buChar char="■"/>
              <a:defRPr sz="1000"/>
            </a:lvl3pPr>
            <a:lvl4pPr indent="-292100" lvl="3" marL="1828800">
              <a:lnSpc>
                <a:spcPct val="115000"/>
              </a:lnSpc>
              <a:spcBef>
                <a:spcPts val="800"/>
              </a:spcBef>
              <a:spcAft>
                <a:spcPts val="0"/>
              </a:spcAft>
              <a:buClr>
                <a:schemeClr val="lt1"/>
              </a:buClr>
              <a:buSzPts val="1000"/>
              <a:buFont typeface="Sora"/>
              <a:buChar char="●"/>
              <a:defRPr sz="1000"/>
            </a:lvl4pPr>
            <a:lvl5pPr indent="-292100" lvl="4" marL="2286000">
              <a:lnSpc>
                <a:spcPct val="115000"/>
              </a:lnSpc>
              <a:spcBef>
                <a:spcPts val="800"/>
              </a:spcBef>
              <a:spcAft>
                <a:spcPts val="0"/>
              </a:spcAft>
              <a:buClr>
                <a:schemeClr val="lt1"/>
              </a:buClr>
              <a:buSzPts val="1000"/>
              <a:buFont typeface="Sora"/>
              <a:buChar char="○"/>
              <a:defRPr sz="1000"/>
            </a:lvl5pPr>
            <a:lvl6pPr indent="-292100" lvl="5" marL="2743200">
              <a:lnSpc>
                <a:spcPct val="115000"/>
              </a:lnSpc>
              <a:spcBef>
                <a:spcPts val="800"/>
              </a:spcBef>
              <a:spcAft>
                <a:spcPts val="0"/>
              </a:spcAft>
              <a:buClr>
                <a:schemeClr val="lt1"/>
              </a:buClr>
              <a:buSzPts val="1000"/>
              <a:buFont typeface="Sora"/>
              <a:buChar char="■"/>
              <a:defRPr sz="1000"/>
            </a:lvl6pPr>
            <a:lvl7pPr indent="-292100" lvl="6" marL="3200400">
              <a:lnSpc>
                <a:spcPct val="115000"/>
              </a:lnSpc>
              <a:spcBef>
                <a:spcPts val="800"/>
              </a:spcBef>
              <a:spcAft>
                <a:spcPts val="0"/>
              </a:spcAft>
              <a:buClr>
                <a:schemeClr val="lt1"/>
              </a:buClr>
              <a:buSzPts val="1000"/>
              <a:buFont typeface="Sora"/>
              <a:buChar char="●"/>
              <a:defRPr sz="1000"/>
            </a:lvl7pPr>
            <a:lvl8pPr indent="-292100" lvl="7" marL="3657600">
              <a:lnSpc>
                <a:spcPct val="115000"/>
              </a:lnSpc>
              <a:spcBef>
                <a:spcPts val="800"/>
              </a:spcBef>
              <a:spcAft>
                <a:spcPts val="0"/>
              </a:spcAft>
              <a:buClr>
                <a:schemeClr val="lt1"/>
              </a:buClr>
              <a:buSzPts val="1000"/>
              <a:buFont typeface="Sora"/>
              <a:buChar char="○"/>
              <a:defRPr sz="1000"/>
            </a:lvl8pPr>
            <a:lvl9pPr indent="-292100" lvl="8" marL="4114800">
              <a:lnSpc>
                <a:spcPct val="115000"/>
              </a:lnSpc>
              <a:spcBef>
                <a:spcPts val="800"/>
              </a:spcBef>
              <a:spcAft>
                <a:spcPts val="800"/>
              </a:spcAft>
              <a:buClr>
                <a:schemeClr val="lt1"/>
              </a:buClr>
              <a:buSzPts val="1000"/>
              <a:buFont typeface="Sora"/>
              <a:buChar char="■"/>
              <a:defRPr sz="1000"/>
            </a:lvl9pPr>
          </a:lstStyle>
          <a:p/>
        </p:txBody>
      </p:sp>
      <p:sp>
        <p:nvSpPr>
          <p:cNvPr id="73" name="Google Shape;73;p3"/>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BLANK_1_1_2">
    <p:spTree>
      <p:nvGrpSpPr>
        <p:cNvPr id="74" name="Shape 74"/>
        <p:cNvGrpSpPr/>
        <p:nvPr/>
      </p:nvGrpSpPr>
      <p:grpSpPr>
        <a:xfrm>
          <a:off x="0" y="0"/>
          <a:ext cx="0" cy="0"/>
          <a:chOff x="0" y="0"/>
          <a:chExt cx="0" cy="0"/>
        </a:xfrm>
      </p:grpSpPr>
      <p:grpSp>
        <p:nvGrpSpPr>
          <p:cNvPr id="75" name="Google Shape;75;p4"/>
          <p:cNvGrpSpPr/>
          <p:nvPr/>
        </p:nvGrpSpPr>
        <p:grpSpPr>
          <a:xfrm flipH="1">
            <a:off x="6169505" y="228779"/>
            <a:ext cx="2979740" cy="1986829"/>
            <a:chOff x="312900" y="2793625"/>
            <a:chExt cx="2221200" cy="1481050"/>
          </a:xfrm>
        </p:grpSpPr>
        <p:grpSp>
          <p:nvGrpSpPr>
            <p:cNvPr id="76" name="Google Shape;76;p4"/>
            <p:cNvGrpSpPr/>
            <p:nvPr/>
          </p:nvGrpSpPr>
          <p:grpSpPr>
            <a:xfrm>
              <a:off x="312900" y="2793625"/>
              <a:ext cx="1851000" cy="1481050"/>
              <a:chOff x="461225" y="3249175"/>
              <a:chExt cx="1851000" cy="1481050"/>
            </a:xfrm>
          </p:grpSpPr>
          <p:grpSp>
            <p:nvGrpSpPr>
              <p:cNvPr id="77" name="Google Shape;77;p4"/>
              <p:cNvGrpSpPr/>
              <p:nvPr/>
            </p:nvGrpSpPr>
            <p:grpSpPr>
              <a:xfrm>
                <a:off x="461225" y="3249175"/>
                <a:ext cx="1851000" cy="370200"/>
                <a:chOff x="461225" y="3249175"/>
                <a:chExt cx="1851000" cy="370200"/>
              </a:xfrm>
            </p:grpSpPr>
            <p:sp>
              <p:nvSpPr>
                <p:cNvPr id="78" name="Google Shape;78;p4"/>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9" name="Google Shape;79;p4"/>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 name="Google Shape;80;p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1" name="Google Shape;81;p4"/>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2" name="Google Shape;82;p4"/>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83" name="Google Shape;83;p4"/>
              <p:cNvGrpSpPr/>
              <p:nvPr/>
            </p:nvGrpSpPr>
            <p:grpSpPr>
              <a:xfrm>
                <a:off x="461225" y="3619500"/>
                <a:ext cx="1851000" cy="370200"/>
                <a:chOff x="461225" y="3249175"/>
                <a:chExt cx="1851000" cy="370200"/>
              </a:xfrm>
            </p:grpSpPr>
            <p:sp>
              <p:nvSpPr>
                <p:cNvPr id="84" name="Google Shape;84;p4"/>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5" name="Google Shape;85;p4"/>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6" name="Google Shape;86;p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7" name="Google Shape;87;p4"/>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8" name="Google Shape;88;p4"/>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89" name="Google Shape;89;p4"/>
              <p:cNvGrpSpPr/>
              <p:nvPr/>
            </p:nvGrpSpPr>
            <p:grpSpPr>
              <a:xfrm>
                <a:off x="461225" y="3989700"/>
                <a:ext cx="1851000" cy="370200"/>
                <a:chOff x="461225" y="3249175"/>
                <a:chExt cx="1851000" cy="370200"/>
              </a:xfrm>
            </p:grpSpPr>
            <p:sp>
              <p:nvSpPr>
                <p:cNvPr id="90" name="Google Shape;90;p4"/>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1" name="Google Shape;91;p4"/>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2" name="Google Shape;92;p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3" name="Google Shape;93;p4"/>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4" name="Google Shape;94;p4"/>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95" name="Google Shape;95;p4"/>
              <p:cNvGrpSpPr/>
              <p:nvPr/>
            </p:nvGrpSpPr>
            <p:grpSpPr>
              <a:xfrm>
                <a:off x="461225" y="4360025"/>
                <a:ext cx="1851000" cy="370200"/>
                <a:chOff x="461225" y="3249175"/>
                <a:chExt cx="1851000" cy="370200"/>
              </a:xfrm>
            </p:grpSpPr>
            <p:sp>
              <p:nvSpPr>
                <p:cNvPr id="96" name="Google Shape;96;p4"/>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7" name="Google Shape;97;p4"/>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8" name="Google Shape;98;p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9" name="Google Shape;99;p4"/>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0" name="Google Shape;100;p4"/>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101" name="Google Shape;101;p4"/>
            <p:cNvSpPr/>
            <p:nvPr/>
          </p:nvSpPr>
          <p:spPr>
            <a:xfrm>
              <a:off x="2163900" y="279362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102" name="Google Shape;102;p4"/>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103" name="Google Shape;103;p4"/>
          <p:cNvSpPr/>
          <p:nvPr/>
        </p:nvSpPr>
        <p:spPr>
          <a:xfrm flipH="1">
            <a:off x="8423546" y="3087297"/>
            <a:ext cx="725708" cy="1448283"/>
          </a:xfrm>
          <a:custGeom>
            <a:rect b="b" l="l" r="r" t="t"/>
            <a:pathLst>
              <a:path extrusionOk="0" h="50476" w="25297">
                <a:moveTo>
                  <a:pt x="1" y="1"/>
                </a:moveTo>
                <a:lnTo>
                  <a:pt x="1" y="50475"/>
                </a:lnTo>
                <a:lnTo>
                  <a:pt x="2694" y="50358"/>
                </a:lnTo>
                <a:lnTo>
                  <a:pt x="5154" y="50007"/>
                </a:lnTo>
                <a:lnTo>
                  <a:pt x="7613" y="49304"/>
                </a:lnTo>
                <a:lnTo>
                  <a:pt x="9838" y="48484"/>
                </a:lnTo>
                <a:lnTo>
                  <a:pt x="12063" y="47430"/>
                </a:lnTo>
                <a:lnTo>
                  <a:pt x="14171" y="46142"/>
                </a:lnTo>
                <a:lnTo>
                  <a:pt x="16162" y="44737"/>
                </a:lnTo>
                <a:lnTo>
                  <a:pt x="17919" y="43097"/>
                </a:lnTo>
                <a:lnTo>
                  <a:pt x="19558" y="41341"/>
                </a:lnTo>
                <a:lnTo>
                  <a:pt x="20964" y="39350"/>
                </a:lnTo>
                <a:lnTo>
                  <a:pt x="22252" y="37242"/>
                </a:lnTo>
                <a:lnTo>
                  <a:pt x="23306" y="35017"/>
                </a:lnTo>
                <a:lnTo>
                  <a:pt x="24126" y="32792"/>
                </a:lnTo>
                <a:lnTo>
                  <a:pt x="24828" y="30332"/>
                </a:lnTo>
                <a:lnTo>
                  <a:pt x="25180" y="27873"/>
                </a:lnTo>
                <a:lnTo>
                  <a:pt x="25297" y="25296"/>
                </a:lnTo>
                <a:lnTo>
                  <a:pt x="25180" y="22720"/>
                </a:lnTo>
                <a:lnTo>
                  <a:pt x="24828" y="20144"/>
                </a:lnTo>
                <a:lnTo>
                  <a:pt x="24126" y="17801"/>
                </a:lnTo>
                <a:lnTo>
                  <a:pt x="23306" y="15459"/>
                </a:lnTo>
                <a:lnTo>
                  <a:pt x="22252" y="13234"/>
                </a:lnTo>
                <a:lnTo>
                  <a:pt x="20964" y="11126"/>
                </a:lnTo>
                <a:lnTo>
                  <a:pt x="19558" y="9252"/>
                </a:lnTo>
                <a:lnTo>
                  <a:pt x="17919" y="7379"/>
                </a:lnTo>
                <a:lnTo>
                  <a:pt x="16162" y="5739"/>
                </a:lnTo>
                <a:lnTo>
                  <a:pt x="14171" y="4334"/>
                </a:lnTo>
                <a:lnTo>
                  <a:pt x="12063" y="3046"/>
                </a:lnTo>
                <a:lnTo>
                  <a:pt x="9838" y="1992"/>
                </a:lnTo>
                <a:lnTo>
                  <a:pt x="7613" y="1172"/>
                </a:lnTo>
                <a:lnTo>
                  <a:pt x="5154" y="586"/>
                </a:lnTo>
                <a:lnTo>
                  <a:pt x="2694" y="118"/>
                </a:lnTo>
                <a:lnTo>
                  <a:pt x="1" y="1"/>
                </a:lnTo>
                <a:close/>
              </a:path>
            </a:pathLst>
          </a:custGeom>
          <a:gradFill>
            <a:gsLst>
              <a:gs pos="0">
                <a:schemeClr val="accent3"/>
              </a:gs>
              <a:gs pos="56000">
                <a:schemeClr val="accent1"/>
              </a:gs>
              <a:gs pos="100000">
                <a:schemeClr val="accent1"/>
              </a:gs>
            </a:gsLst>
            <a:lin ang="13500032" scaled="0"/>
          </a:gradFill>
          <a:ln>
            <a:noFill/>
          </a:ln>
          <a:effectLst>
            <a:outerShdw blurRad="485775" rotWithShape="0" algn="bl" dir="7800000" dist="76200">
              <a:schemeClr val="accent1">
                <a:alpha val="27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4" name="Google Shape;104;p4"/>
          <p:cNvSpPr/>
          <p:nvPr/>
        </p:nvSpPr>
        <p:spPr>
          <a:xfrm rot="-5400000">
            <a:off x="4618961" y="3068375"/>
            <a:ext cx="1486200" cy="1486200"/>
          </a:xfrm>
          <a:prstGeom prst="ellipse">
            <a:avLst/>
          </a:prstGeom>
          <a:gradFill>
            <a:gsLst>
              <a:gs pos="0">
                <a:schemeClr val="accent3"/>
              </a:gs>
              <a:gs pos="56000">
                <a:schemeClr val="accent1"/>
              </a:gs>
              <a:gs pos="100000">
                <a:schemeClr val="accent1"/>
              </a:gs>
            </a:gsLst>
            <a:lin ang="13500032" scaled="0"/>
          </a:gradFill>
          <a:ln>
            <a:noFill/>
          </a:ln>
          <a:effectLst>
            <a:outerShdw blurRad="328613" rotWithShape="0" algn="bl" dir="2700000" dist="28575">
              <a:schemeClr val="accent1">
                <a:alpha val="28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5" name="Google Shape;105;p4"/>
          <p:cNvSpPr/>
          <p:nvPr/>
        </p:nvSpPr>
        <p:spPr>
          <a:xfrm>
            <a:off x="6521248" y="3068375"/>
            <a:ext cx="1486200" cy="1486200"/>
          </a:xfrm>
          <a:prstGeom prst="ellipse">
            <a:avLst/>
          </a:prstGeom>
          <a:gradFill>
            <a:gsLst>
              <a:gs pos="0">
                <a:schemeClr val="accent3"/>
              </a:gs>
              <a:gs pos="35000">
                <a:schemeClr val="accent3"/>
              </a:gs>
              <a:gs pos="100000">
                <a:schemeClr val="accent1"/>
              </a:gs>
            </a:gsLst>
            <a:lin ang="8099331" scaled="0"/>
          </a:gradFill>
          <a:ln>
            <a:noFill/>
          </a:ln>
          <a:effectLst>
            <a:outerShdw blurRad="342900" rotWithShape="0" algn="bl" dir="5400000" dist="38100">
              <a:schemeClr val="accent3">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6" name="Google Shape;106;p4"/>
          <p:cNvSpPr txBox="1"/>
          <p:nvPr>
            <p:ph idx="1" type="body"/>
          </p:nvPr>
        </p:nvSpPr>
        <p:spPr>
          <a:xfrm>
            <a:off x="115025" y="908975"/>
            <a:ext cx="5369100" cy="2478000"/>
          </a:xfrm>
          <a:prstGeom prst="rect">
            <a:avLst/>
          </a:prstGeom>
        </p:spPr>
        <p:txBody>
          <a:bodyPr anchorCtr="0" anchor="t" bIns="91425" lIns="91425" spcFirstLastPara="1" rIns="91425" wrap="square" tIns="0">
            <a:noAutofit/>
          </a:bodyPr>
          <a:lstStyle>
            <a:lvl1pPr indent="-457200" lvl="0" marL="457200">
              <a:spcBef>
                <a:spcPts val="0"/>
              </a:spcBef>
              <a:spcAft>
                <a:spcPts val="0"/>
              </a:spcAft>
              <a:buClr>
                <a:schemeClr val="lt1"/>
              </a:buClr>
              <a:buSzPts val="3600"/>
              <a:buFont typeface="IBM Plex Sans"/>
              <a:buChar char="●"/>
              <a:defRPr sz="3600">
                <a:latin typeface="IBM Plex Sans"/>
                <a:ea typeface="IBM Plex Sans"/>
                <a:cs typeface="IBM Plex Sans"/>
                <a:sym typeface="IBM Plex Sans"/>
              </a:defRPr>
            </a:lvl1pPr>
            <a:lvl2pPr indent="-457200" lvl="1" marL="9144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2pPr>
            <a:lvl3pPr indent="-457200" lvl="2" marL="13716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3pPr>
            <a:lvl4pPr indent="-457200" lvl="3" marL="18288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4pPr>
            <a:lvl5pPr indent="-457200" lvl="4" marL="22860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5pPr>
            <a:lvl6pPr indent="-457200" lvl="5" marL="27432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6pPr>
            <a:lvl7pPr indent="-457200" lvl="6" marL="32004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7pPr>
            <a:lvl8pPr indent="-457200" lvl="7" marL="36576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8pPr>
            <a:lvl9pPr indent="-457200" lvl="8" marL="4114800">
              <a:spcBef>
                <a:spcPts val="800"/>
              </a:spcBef>
              <a:spcAft>
                <a:spcPts val="800"/>
              </a:spcAft>
              <a:buClr>
                <a:schemeClr val="lt1"/>
              </a:buClr>
              <a:buSzPts val="3600"/>
              <a:buFont typeface="IBM Plex Sans"/>
              <a:buChar char="■"/>
              <a:defRPr sz="3600">
                <a:latin typeface="IBM Plex Sans"/>
                <a:ea typeface="IBM Plex Sans"/>
                <a:cs typeface="IBM Plex Sans"/>
                <a:sym typeface="IBM Plex Sans"/>
              </a:defRPr>
            </a:lvl9pPr>
          </a:lstStyle>
          <a:p/>
        </p:txBody>
      </p:sp>
      <p:sp>
        <p:nvSpPr>
          <p:cNvPr id="107" name="Google Shape;107;p4"/>
          <p:cNvSpPr txBox="1"/>
          <p:nvPr>
            <p:ph idx="2" type="title"/>
          </p:nvPr>
        </p:nvSpPr>
        <p:spPr>
          <a:xfrm>
            <a:off x="115025" y="502775"/>
            <a:ext cx="4183800" cy="4062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1600">
                <a:solidFill>
                  <a:schemeClr val="accent3"/>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3600">
                <a:solidFill>
                  <a:schemeClr val="accent3"/>
                </a:solidFill>
              </a:defRPr>
            </a:lvl2pPr>
            <a:lvl3pPr lvl="2">
              <a:lnSpc>
                <a:spcPct val="115000"/>
              </a:lnSpc>
              <a:spcBef>
                <a:spcPts val="0"/>
              </a:spcBef>
              <a:spcAft>
                <a:spcPts val="0"/>
              </a:spcAft>
              <a:buNone/>
              <a:defRPr sz="3600">
                <a:solidFill>
                  <a:schemeClr val="accent3"/>
                </a:solidFill>
              </a:defRPr>
            </a:lvl3pPr>
            <a:lvl4pPr lvl="3">
              <a:lnSpc>
                <a:spcPct val="115000"/>
              </a:lnSpc>
              <a:spcBef>
                <a:spcPts val="0"/>
              </a:spcBef>
              <a:spcAft>
                <a:spcPts val="0"/>
              </a:spcAft>
              <a:buNone/>
              <a:defRPr sz="3600">
                <a:solidFill>
                  <a:schemeClr val="accent3"/>
                </a:solidFill>
              </a:defRPr>
            </a:lvl4pPr>
            <a:lvl5pPr lvl="4">
              <a:lnSpc>
                <a:spcPct val="115000"/>
              </a:lnSpc>
              <a:spcBef>
                <a:spcPts val="0"/>
              </a:spcBef>
              <a:spcAft>
                <a:spcPts val="0"/>
              </a:spcAft>
              <a:buNone/>
              <a:defRPr sz="3600">
                <a:solidFill>
                  <a:schemeClr val="accent3"/>
                </a:solidFill>
              </a:defRPr>
            </a:lvl5pPr>
            <a:lvl6pPr lvl="5">
              <a:lnSpc>
                <a:spcPct val="115000"/>
              </a:lnSpc>
              <a:spcBef>
                <a:spcPts val="0"/>
              </a:spcBef>
              <a:spcAft>
                <a:spcPts val="0"/>
              </a:spcAft>
              <a:buNone/>
              <a:defRPr sz="3600">
                <a:solidFill>
                  <a:schemeClr val="accent3"/>
                </a:solidFill>
              </a:defRPr>
            </a:lvl6pPr>
            <a:lvl7pPr lvl="6">
              <a:lnSpc>
                <a:spcPct val="115000"/>
              </a:lnSpc>
              <a:spcBef>
                <a:spcPts val="0"/>
              </a:spcBef>
              <a:spcAft>
                <a:spcPts val="0"/>
              </a:spcAft>
              <a:buNone/>
              <a:defRPr sz="3600">
                <a:solidFill>
                  <a:schemeClr val="accent3"/>
                </a:solidFill>
              </a:defRPr>
            </a:lvl7pPr>
            <a:lvl8pPr lvl="7">
              <a:lnSpc>
                <a:spcPct val="115000"/>
              </a:lnSpc>
              <a:spcBef>
                <a:spcPts val="0"/>
              </a:spcBef>
              <a:spcAft>
                <a:spcPts val="0"/>
              </a:spcAft>
              <a:buNone/>
              <a:defRPr sz="3600">
                <a:solidFill>
                  <a:schemeClr val="accent3"/>
                </a:solidFill>
              </a:defRPr>
            </a:lvl8pPr>
            <a:lvl9pPr lvl="8">
              <a:lnSpc>
                <a:spcPct val="115000"/>
              </a:lnSpc>
              <a:spcBef>
                <a:spcPts val="0"/>
              </a:spcBef>
              <a:spcAft>
                <a:spcPts val="0"/>
              </a:spcAft>
              <a:buNone/>
              <a:defRPr sz="3600">
                <a:solidFill>
                  <a:schemeClr val="accent3"/>
                </a:solidFill>
              </a:defRPr>
            </a:lvl9pPr>
          </a:lstStyle>
          <a:p/>
        </p:txBody>
      </p:sp>
      <p:sp>
        <p:nvSpPr>
          <p:cNvPr id="108" name="Google Shape;108;p4"/>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Alt 1">
  <p:cSld name="BLANK_1_1_1">
    <p:spTree>
      <p:nvGrpSpPr>
        <p:cNvPr id="109" name="Shape 109"/>
        <p:cNvGrpSpPr/>
        <p:nvPr/>
      </p:nvGrpSpPr>
      <p:grpSpPr>
        <a:xfrm>
          <a:off x="0" y="0"/>
          <a:ext cx="0" cy="0"/>
          <a:chOff x="0" y="0"/>
          <a:chExt cx="0" cy="0"/>
        </a:xfrm>
      </p:grpSpPr>
      <p:grpSp>
        <p:nvGrpSpPr>
          <p:cNvPr id="110" name="Google Shape;110;p5"/>
          <p:cNvGrpSpPr/>
          <p:nvPr/>
        </p:nvGrpSpPr>
        <p:grpSpPr>
          <a:xfrm>
            <a:off x="228600" y="2793625"/>
            <a:ext cx="2221200" cy="1481050"/>
            <a:chOff x="312900" y="2793625"/>
            <a:chExt cx="2221200" cy="1481050"/>
          </a:xfrm>
        </p:grpSpPr>
        <p:grpSp>
          <p:nvGrpSpPr>
            <p:cNvPr id="111" name="Google Shape;111;p5"/>
            <p:cNvGrpSpPr/>
            <p:nvPr/>
          </p:nvGrpSpPr>
          <p:grpSpPr>
            <a:xfrm>
              <a:off x="312900" y="2793625"/>
              <a:ext cx="1851000" cy="1481050"/>
              <a:chOff x="461225" y="3249175"/>
              <a:chExt cx="1851000" cy="1481050"/>
            </a:xfrm>
          </p:grpSpPr>
          <p:grpSp>
            <p:nvGrpSpPr>
              <p:cNvPr id="112" name="Google Shape;112;p5"/>
              <p:cNvGrpSpPr/>
              <p:nvPr/>
            </p:nvGrpSpPr>
            <p:grpSpPr>
              <a:xfrm>
                <a:off x="461225" y="3249175"/>
                <a:ext cx="1851000" cy="370200"/>
                <a:chOff x="461225" y="3249175"/>
                <a:chExt cx="1851000" cy="370200"/>
              </a:xfrm>
            </p:grpSpPr>
            <p:sp>
              <p:nvSpPr>
                <p:cNvPr id="113" name="Google Shape;113;p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4" name="Google Shape;114;p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5" name="Google Shape;115;p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6" name="Google Shape;116;p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7" name="Google Shape;117;p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18" name="Google Shape;118;p5"/>
              <p:cNvGrpSpPr/>
              <p:nvPr/>
            </p:nvGrpSpPr>
            <p:grpSpPr>
              <a:xfrm>
                <a:off x="461225" y="3619500"/>
                <a:ext cx="1851000" cy="370200"/>
                <a:chOff x="461225" y="3249175"/>
                <a:chExt cx="1851000" cy="370200"/>
              </a:xfrm>
            </p:grpSpPr>
            <p:sp>
              <p:nvSpPr>
                <p:cNvPr id="119" name="Google Shape;119;p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0" name="Google Shape;120;p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1" name="Google Shape;121;p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2" name="Google Shape;122;p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3" name="Google Shape;123;p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24" name="Google Shape;124;p5"/>
              <p:cNvGrpSpPr/>
              <p:nvPr/>
            </p:nvGrpSpPr>
            <p:grpSpPr>
              <a:xfrm>
                <a:off x="461225" y="3989700"/>
                <a:ext cx="1851000" cy="370200"/>
                <a:chOff x="461225" y="3249175"/>
                <a:chExt cx="1851000" cy="370200"/>
              </a:xfrm>
            </p:grpSpPr>
            <p:sp>
              <p:nvSpPr>
                <p:cNvPr id="125" name="Google Shape;125;p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6" name="Google Shape;126;p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7" name="Google Shape;127;p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8" name="Google Shape;128;p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9" name="Google Shape;129;p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30" name="Google Shape;130;p5"/>
              <p:cNvGrpSpPr/>
              <p:nvPr/>
            </p:nvGrpSpPr>
            <p:grpSpPr>
              <a:xfrm>
                <a:off x="461225" y="4360025"/>
                <a:ext cx="1851000" cy="370200"/>
                <a:chOff x="461225" y="3249175"/>
                <a:chExt cx="1851000" cy="370200"/>
              </a:xfrm>
            </p:grpSpPr>
            <p:sp>
              <p:nvSpPr>
                <p:cNvPr id="131" name="Google Shape;131;p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2" name="Google Shape;132;p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3" name="Google Shape;133;p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4" name="Google Shape;134;p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5" name="Google Shape;135;p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136" name="Google Shape;136;p5"/>
            <p:cNvSpPr/>
            <p:nvPr/>
          </p:nvSpPr>
          <p:spPr>
            <a:xfrm>
              <a:off x="2163900" y="279362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37" name="Google Shape;137;p5"/>
          <p:cNvGrpSpPr/>
          <p:nvPr/>
        </p:nvGrpSpPr>
        <p:grpSpPr>
          <a:xfrm>
            <a:off x="7663200" y="-725"/>
            <a:ext cx="1480800" cy="1396025"/>
            <a:chOff x="461225" y="3334200"/>
            <a:chExt cx="1480800" cy="1396025"/>
          </a:xfrm>
        </p:grpSpPr>
        <p:grpSp>
          <p:nvGrpSpPr>
            <p:cNvPr id="138" name="Google Shape;138;p5"/>
            <p:cNvGrpSpPr/>
            <p:nvPr/>
          </p:nvGrpSpPr>
          <p:grpSpPr>
            <a:xfrm>
              <a:off x="461225" y="3334200"/>
              <a:ext cx="1480800" cy="285300"/>
              <a:chOff x="461225" y="3334200"/>
              <a:chExt cx="1480800" cy="285300"/>
            </a:xfrm>
          </p:grpSpPr>
          <p:sp>
            <p:nvSpPr>
              <p:cNvPr id="139" name="Google Shape;139;p5"/>
              <p:cNvSpPr/>
              <p:nvPr/>
            </p:nvSpPr>
            <p:spPr>
              <a:xfrm>
                <a:off x="461225" y="3334200"/>
                <a:ext cx="370200" cy="28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0" name="Google Shape;140;p5"/>
              <p:cNvSpPr/>
              <p:nvPr/>
            </p:nvSpPr>
            <p:spPr>
              <a:xfrm>
                <a:off x="831425" y="3334200"/>
                <a:ext cx="370200" cy="28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1" name="Google Shape;141;p5"/>
              <p:cNvSpPr/>
              <p:nvPr/>
            </p:nvSpPr>
            <p:spPr>
              <a:xfrm>
                <a:off x="1201625" y="3334200"/>
                <a:ext cx="370200" cy="28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2" name="Google Shape;142;p5"/>
              <p:cNvSpPr/>
              <p:nvPr/>
            </p:nvSpPr>
            <p:spPr>
              <a:xfrm>
                <a:off x="1571825" y="3334200"/>
                <a:ext cx="370200" cy="28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43" name="Google Shape;143;p5"/>
            <p:cNvGrpSpPr/>
            <p:nvPr/>
          </p:nvGrpSpPr>
          <p:grpSpPr>
            <a:xfrm>
              <a:off x="461225" y="3619500"/>
              <a:ext cx="1480800" cy="370200"/>
              <a:chOff x="461225" y="3249175"/>
              <a:chExt cx="1480800" cy="370200"/>
            </a:xfrm>
          </p:grpSpPr>
          <p:sp>
            <p:nvSpPr>
              <p:cNvPr id="144" name="Google Shape;144;p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5" name="Google Shape;145;p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6" name="Google Shape;146;p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7" name="Google Shape;147;p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48" name="Google Shape;148;p5"/>
            <p:cNvGrpSpPr/>
            <p:nvPr/>
          </p:nvGrpSpPr>
          <p:grpSpPr>
            <a:xfrm>
              <a:off x="461225" y="3989700"/>
              <a:ext cx="1480800" cy="370200"/>
              <a:chOff x="461225" y="3249175"/>
              <a:chExt cx="1480800" cy="370200"/>
            </a:xfrm>
          </p:grpSpPr>
          <p:sp>
            <p:nvSpPr>
              <p:cNvPr id="149" name="Google Shape;149;p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0" name="Google Shape;150;p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1" name="Google Shape;151;p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2" name="Google Shape;152;p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53" name="Google Shape;153;p5"/>
            <p:cNvGrpSpPr/>
            <p:nvPr/>
          </p:nvGrpSpPr>
          <p:grpSpPr>
            <a:xfrm>
              <a:off x="461225" y="4360025"/>
              <a:ext cx="1480800" cy="370200"/>
              <a:chOff x="461225" y="3249175"/>
              <a:chExt cx="1480800" cy="370200"/>
            </a:xfrm>
          </p:grpSpPr>
          <p:sp>
            <p:nvSpPr>
              <p:cNvPr id="154" name="Google Shape;154;p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5" name="Google Shape;155;p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6" name="Google Shape;156;p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7" name="Google Shape;157;p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grpSp>
        <p:nvGrpSpPr>
          <p:cNvPr id="158" name="Google Shape;158;p5"/>
          <p:cNvGrpSpPr/>
          <p:nvPr/>
        </p:nvGrpSpPr>
        <p:grpSpPr>
          <a:xfrm>
            <a:off x="1843925" y="-725"/>
            <a:ext cx="7300075" cy="5144088"/>
            <a:chOff x="1870575" y="-635"/>
            <a:chExt cx="7300075" cy="5174097"/>
          </a:xfrm>
        </p:grpSpPr>
        <p:sp>
          <p:nvSpPr>
            <p:cNvPr id="159" name="Google Shape;159;p5"/>
            <p:cNvSpPr/>
            <p:nvPr/>
          </p:nvSpPr>
          <p:spPr>
            <a:xfrm>
              <a:off x="1870575" y="-635"/>
              <a:ext cx="7300075" cy="4989625"/>
            </a:xfrm>
            <a:custGeom>
              <a:rect b="b" l="l" r="r" t="t"/>
              <a:pathLst>
                <a:path extrusionOk="0" h="199585" w="292003">
                  <a:moveTo>
                    <a:pt x="76429" y="0"/>
                  </a:moveTo>
                  <a:lnTo>
                    <a:pt x="0" y="163603"/>
                  </a:lnTo>
                  <a:lnTo>
                    <a:pt x="250486" y="199585"/>
                  </a:lnTo>
                  <a:lnTo>
                    <a:pt x="292003" y="107785"/>
                  </a:lnTo>
                  <a:lnTo>
                    <a:pt x="292003" y="52891"/>
                  </a:lnTo>
                  <a:lnTo>
                    <a:pt x="234162" y="0"/>
                  </a:lnTo>
                  <a:close/>
                </a:path>
              </a:pathLst>
            </a:custGeom>
            <a:gradFill>
              <a:gsLst>
                <a:gs pos="0">
                  <a:schemeClr val="accent3"/>
                </a:gs>
                <a:gs pos="77000">
                  <a:schemeClr val="accent1"/>
                </a:gs>
                <a:gs pos="100000">
                  <a:schemeClr val="accent1"/>
                </a:gs>
              </a:gsLst>
              <a:lin ang="8099331" scaled="0"/>
            </a:gradFill>
            <a:ln>
              <a:noFill/>
            </a:ln>
          </p:spPr>
        </p:sp>
        <p:sp>
          <p:nvSpPr>
            <p:cNvPr id="160" name="Google Shape;160;p5"/>
            <p:cNvSpPr/>
            <p:nvPr/>
          </p:nvSpPr>
          <p:spPr>
            <a:xfrm>
              <a:off x="1870575" y="4089437"/>
              <a:ext cx="6285225" cy="1084025"/>
            </a:xfrm>
            <a:custGeom>
              <a:rect b="b" l="l" r="r" t="t"/>
              <a:pathLst>
                <a:path extrusionOk="0" h="43361" w="251409">
                  <a:moveTo>
                    <a:pt x="0" y="0"/>
                  </a:moveTo>
                  <a:lnTo>
                    <a:pt x="6458" y="43361"/>
                  </a:lnTo>
                  <a:lnTo>
                    <a:pt x="251409" y="43361"/>
                  </a:lnTo>
                  <a:lnTo>
                    <a:pt x="250494" y="35931"/>
                  </a:lnTo>
                  <a:close/>
                </a:path>
              </a:pathLst>
            </a:custGeom>
            <a:solidFill>
              <a:schemeClr val="accent5"/>
            </a:solidFill>
            <a:ln>
              <a:noFill/>
            </a:ln>
          </p:spPr>
        </p:sp>
      </p:grpSp>
      <p:sp>
        <p:nvSpPr>
          <p:cNvPr id="161" name="Google Shape;161;p5"/>
          <p:cNvSpPr txBox="1"/>
          <p:nvPr>
            <p:ph idx="1" type="body"/>
          </p:nvPr>
        </p:nvSpPr>
        <p:spPr>
          <a:xfrm>
            <a:off x="4631450" y="2170025"/>
            <a:ext cx="2896200" cy="1887600"/>
          </a:xfrm>
          <a:prstGeom prst="rect">
            <a:avLst/>
          </a:prstGeom>
        </p:spPr>
        <p:txBody>
          <a:bodyPr anchorCtr="0" anchor="t" bIns="91425" lIns="91425" spcFirstLastPara="1" rIns="91425" wrap="square" tIns="91425">
            <a:noAutofit/>
          </a:bodyPr>
          <a:lstStyle>
            <a:lvl1pPr indent="-292100" lvl="0" marL="457200">
              <a:lnSpc>
                <a:spcPct val="115000"/>
              </a:lnSpc>
              <a:spcBef>
                <a:spcPts val="0"/>
              </a:spcBef>
              <a:spcAft>
                <a:spcPts val="0"/>
              </a:spcAft>
              <a:buClr>
                <a:schemeClr val="lt1"/>
              </a:buClr>
              <a:buSzPts val="1000"/>
              <a:buFont typeface="Sora"/>
              <a:buChar char="●"/>
              <a:defRPr sz="1000"/>
            </a:lvl1pPr>
            <a:lvl2pPr indent="-292100" lvl="1" marL="914400">
              <a:lnSpc>
                <a:spcPct val="115000"/>
              </a:lnSpc>
              <a:spcBef>
                <a:spcPts val="800"/>
              </a:spcBef>
              <a:spcAft>
                <a:spcPts val="0"/>
              </a:spcAft>
              <a:buClr>
                <a:schemeClr val="lt1"/>
              </a:buClr>
              <a:buSzPts val="1000"/>
              <a:buFont typeface="Sora"/>
              <a:buChar char="○"/>
              <a:defRPr sz="1000"/>
            </a:lvl2pPr>
            <a:lvl3pPr indent="-228600" lvl="2" marL="1371600">
              <a:lnSpc>
                <a:spcPct val="115000"/>
              </a:lnSpc>
              <a:spcBef>
                <a:spcPts val="800"/>
              </a:spcBef>
              <a:spcAft>
                <a:spcPts val="0"/>
              </a:spcAft>
              <a:buNone/>
              <a:defRPr sz="1000"/>
            </a:lvl3pPr>
            <a:lvl4pPr indent="-292100" lvl="3" marL="1828800">
              <a:lnSpc>
                <a:spcPct val="115000"/>
              </a:lnSpc>
              <a:spcBef>
                <a:spcPts val="0"/>
              </a:spcBef>
              <a:spcAft>
                <a:spcPts val="0"/>
              </a:spcAft>
              <a:buClr>
                <a:schemeClr val="lt1"/>
              </a:buClr>
              <a:buSzPts val="1000"/>
              <a:buFont typeface="Sora"/>
              <a:buChar char="●"/>
              <a:defRPr sz="1000"/>
            </a:lvl4pPr>
            <a:lvl5pPr indent="-292100" lvl="4" marL="2286000">
              <a:lnSpc>
                <a:spcPct val="115000"/>
              </a:lnSpc>
              <a:spcBef>
                <a:spcPts val="800"/>
              </a:spcBef>
              <a:spcAft>
                <a:spcPts val="0"/>
              </a:spcAft>
              <a:buClr>
                <a:schemeClr val="lt1"/>
              </a:buClr>
              <a:buSzPts val="1000"/>
              <a:buFont typeface="Sora"/>
              <a:buChar char="○"/>
              <a:defRPr sz="1000"/>
            </a:lvl5pPr>
            <a:lvl6pPr indent="-292100" lvl="5" marL="2743200">
              <a:lnSpc>
                <a:spcPct val="115000"/>
              </a:lnSpc>
              <a:spcBef>
                <a:spcPts val="800"/>
              </a:spcBef>
              <a:spcAft>
                <a:spcPts val="0"/>
              </a:spcAft>
              <a:buClr>
                <a:schemeClr val="lt1"/>
              </a:buClr>
              <a:buSzPts val="1000"/>
              <a:buFont typeface="Sora"/>
              <a:buChar char="■"/>
              <a:defRPr sz="1000"/>
            </a:lvl6pPr>
            <a:lvl7pPr indent="-292100" lvl="6" marL="3200400">
              <a:lnSpc>
                <a:spcPct val="115000"/>
              </a:lnSpc>
              <a:spcBef>
                <a:spcPts val="800"/>
              </a:spcBef>
              <a:spcAft>
                <a:spcPts val="0"/>
              </a:spcAft>
              <a:buClr>
                <a:schemeClr val="lt1"/>
              </a:buClr>
              <a:buSzPts val="1000"/>
              <a:buFont typeface="Sora"/>
              <a:buChar char="●"/>
              <a:defRPr sz="1000"/>
            </a:lvl7pPr>
            <a:lvl8pPr indent="-292100" lvl="7" marL="3657600">
              <a:lnSpc>
                <a:spcPct val="115000"/>
              </a:lnSpc>
              <a:spcBef>
                <a:spcPts val="800"/>
              </a:spcBef>
              <a:spcAft>
                <a:spcPts val="0"/>
              </a:spcAft>
              <a:buClr>
                <a:schemeClr val="lt1"/>
              </a:buClr>
              <a:buSzPts val="1000"/>
              <a:buFont typeface="Sora"/>
              <a:buChar char="○"/>
              <a:defRPr sz="1000"/>
            </a:lvl8pPr>
            <a:lvl9pPr indent="-228600" lvl="8" marL="4114800">
              <a:lnSpc>
                <a:spcPct val="115000"/>
              </a:lnSpc>
              <a:spcBef>
                <a:spcPts val="800"/>
              </a:spcBef>
              <a:spcAft>
                <a:spcPts val="0"/>
              </a:spcAft>
              <a:buNone/>
              <a:defRPr sz="1000"/>
            </a:lvl9pPr>
          </a:lstStyle>
          <a:p/>
        </p:txBody>
      </p:sp>
      <p:sp>
        <p:nvSpPr>
          <p:cNvPr id="162" name="Google Shape;162;p5"/>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163" name="Google Shape;163;p5"/>
          <p:cNvSpPr txBox="1"/>
          <p:nvPr>
            <p:ph idx="2" type="body"/>
          </p:nvPr>
        </p:nvSpPr>
        <p:spPr>
          <a:xfrm>
            <a:off x="4631450" y="827575"/>
            <a:ext cx="2896200" cy="12003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Font typeface="Sora"/>
              <a:buChar char="●"/>
              <a:defRPr sz="1000"/>
            </a:lvl1pPr>
            <a:lvl2pPr indent="-292100" lvl="1" marL="914400">
              <a:spcBef>
                <a:spcPts val="800"/>
              </a:spcBef>
              <a:spcAft>
                <a:spcPts val="0"/>
              </a:spcAft>
              <a:buSzPts val="1000"/>
              <a:buFont typeface="Sora"/>
              <a:buChar char="○"/>
              <a:defRPr sz="1000"/>
            </a:lvl2pPr>
            <a:lvl3pPr indent="-292100" lvl="2" marL="1371600">
              <a:spcBef>
                <a:spcPts val="800"/>
              </a:spcBef>
              <a:spcAft>
                <a:spcPts val="0"/>
              </a:spcAft>
              <a:buSzPts val="1000"/>
              <a:buFont typeface="Sora"/>
              <a:buChar char="■"/>
              <a:defRPr sz="1000"/>
            </a:lvl3pPr>
            <a:lvl4pPr indent="-292100" lvl="3" marL="1828800">
              <a:spcBef>
                <a:spcPts val="800"/>
              </a:spcBef>
              <a:spcAft>
                <a:spcPts val="0"/>
              </a:spcAft>
              <a:buSzPts val="1000"/>
              <a:buFont typeface="Sora"/>
              <a:buChar char="●"/>
              <a:defRPr sz="1000"/>
            </a:lvl4pPr>
            <a:lvl5pPr indent="-292100" lvl="4" marL="2286000">
              <a:spcBef>
                <a:spcPts val="800"/>
              </a:spcBef>
              <a:spcAft>
                <a:spcPts val="0"/>
              </a:spcAft>
              <a:buSzPts val="1000"/>
              <a:buFont typeface="Sora"/>
              <a:buChar char="○"/>
              <a:defRPr sz="1000"/>
            </a:lvl5pPr>
            <a:lvl6pPr indent="-292100" lvl="5" marL="2743200">
              <a:spcBef>
                <a:spcPts val="800"/>
              </a:spcBef>
              <a:spcAft>
                <a:spcPts val="0"/>
              </a:spcAft>
              <a:buSzPts val="1000"/>
              <a:buFont typeface="Sora"/>
              <a:buChar char="■"/>
              <a:defRPr sz="1000"/>
            </a:lvl6pPr>
            <a:lvl7pPr indent="-292100" lvl="6" marL="3200400">
              <a:spcBef>
                <a:spcPts val="800"/>
              </a:spcBef>
              <a:spcAft>
                <a:spcPts val="0"/>
              </a:spcAft>
              <a:buSzPts val="1000"/>
              <a:buFont typeface="Sora"/>
              <a:buChar char="●"/>
              <a:defRPr sz="1000"/>
            </a:lvl7pPr>
            <a:lvl8pPr indent="-292100" lvl="7" marL="3657600">
              <a:spcBef>
                <a:spcPts val="800"/>
              </a:spcBef>
              <a:spcAft>
                <a:spcPts val="0"/>
              </a:spcAft>
              <a:buSzPts val="1000"/>
              <a:buFont typeface="Sora"/>
              <a:buChar char="○"/>
              <a:defRPr sz="1000"/>
            </a:lvl8pPr>
            <a:lvl9pPr indent="-292100" lvl="8" marL="4114800">
              <a:spcBef>
                <a:spcPts val="800"/>
              </a:spcBef>
              <a:spcAft>
                <a:spcPts val="800"/>
              </a:spcAft>
              <a:buSzPts val="1000"/>
              <a:buFont typeface="Sora"/>
              <a:buChar char="■"/>
              <a:defRPr sz="1000"/>
            </a:lvl9pPr>
          </a:lstStyle>
          <a:p/>
        </p:txBody>
      </p:sp>
      <p:sp>
        <p:nvSpPr>
          <p:cNvPr id="164" name="Google Shape;164;p5"/>
          <p:cNvSpPr txBox="1"/>
          <p:nvPr>
            <p:ph idx="3" type="title"/>
          </p:nvPr>
        </p:nvSpPr>
        <p:spPr>
          <a:xfrm>
            <a:off x="115025" y="502775"/>
            <a:ext cx="39054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165" name="Google Shape;165;p5"/>
          <p:cNvSpPr txBox="1"/>
          <p:nvPr>
            <p:ph idx="4"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BLANK_1_1_1_1_2">
    <p:bg>
      <p:bgPr>
        <a:solidFill>
          <a:schemeClr val="lt1"/>
        </a:solidFill>
      </p:bgPr>
    </p:bg>
    <p:spTree>
      <p:nvGrpSpPr>
        <p:cNvPr id="166" name="Shape 166"/>
        <p:cNvGrpSpPr/>
        <p:nvPr/>
      </p:nvGrpSpPr>
      <p:grpSpPr>
        <a:xfrm>
          <a:off x="0" y="0"/>
          <a:ext cx="0" cy="0"/>
          <a:chOff x="0" y="0"/>
          <a:chExt cx="0" cy="0"/>
        </a:xfrm>
      </p:grpSpPr>
      <p:sp>
        <p:nvSpPr>
          <p:cNvPr id="167" name="Google Shape;167;p6"/>
          <p:cNvSpPr/>
          <p:nvPr/>
        </p:nvSpPr>
        <p:spPr>
          <a:xfrm flipH="1" rot="10800000">
            <a:off x="4482600" y="741600"/>
            <a:ext cx="46404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8" name="Google Shape;168;p6"/>
          <p:cNvSpPr/>
          <p:nvPr/>
        </p:nvSpPr>
        <p:spPr>
          <a:xfrm flipH="1" rot="10800000">
            <a:off x="4482600" y="1014475"/>
            <a:ext cx="46404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9" name="Google Shape;169;p6"/>
          <p:cNvSpPr/>
          <p:nvPr/>
        </p:nvSpPr>
        <p:spPr>
          <a:xfrm flipH="1" rot="10800000">
            <a:off x="4482600" y="1594038"/>
            <a:ext cx="46404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0" name="Google Shape;170;p6"/>
          <p:cNvSpPr/>
          <p:nvPr/>
        </p:nvSpPr>
        <p:spPr>
          <a:xfrm flipH="1" rot="10800000">
            <a:off x="4482600" y="1291263"/>
            <a:ext cx="46404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1" name="Google Shape;171;p6"/>
          <p:cNvSpPr txBox="1"/>
          <p:nvPr>
            <p:ph type="title"/>
          </p:nvPr>
        </p:nvSpPr>
        <p:spPr>
          <a:xfrm>
            <a:off x="91950" y="292050"/>
            <a:ext cx="4390500" cy="16035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None/>
              <a:defRPr sz="5500">
                <a:solidFill>
                  <a:schemeClr val="dk2"/>
                </a:solidFill>
              </a:defRPr>
            </a:lvl1pPr>
            <a:lvl2pPr lvl="1">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2pPr>
            <a:lvl3pPr lvl="2">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3pPr>
            <a:lvl4pPr lvl="3">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4pPr>
            <a:lvl5pPr lvl="4">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5pPr>
            <a:lvl6pPr lvl="5">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6pPr>
            <a:lvl7pPr lvl="6">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7pPr>
            <a:lvl8pPr lvl="7">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8pPr>
            <a:lvl9pPr lvl="8">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9pPr>
          </a:lstStyle>
          <a:p/>
        </p:txBody>
      </p:sp>
      <p:sp>
        <p:nvSpPr>
          <p:cNvPr id="172" name="Google Shape;172;p6"/>
          <p:cNvSpPr/>
          <p:nvPr>
            <p:ph idx="2" type="pic"/>
          </p:nvPr>
        </p:nvSpPr>
        <p:spPr>
          <a:xfrm>
            <a:off x="225300" y="3132125"/>
            <a:ext cx="1849800" cy="1770300"/>
          </a:xfrm>
          <a:prstGeom prst="rect">
            <a:avLst/>
          </a:prstGeom>
          <a:noFill/>
          <a:ln>
            <a:noFill/>
          </a:ln>
        </p:spPr>
      </p:sp>
      <p:sp>
        <p:nvSpPr>
          <p:cNvPr id="173" name="Google Shape;173;p6"/>
          <p:cNvSpPr/>
          <p:nvPr>
            <p:ph idx="3" type="pic"/>
          </p:nvPr>
        </p:nvSpPr>
        <p:spPr>
          <a:xfrm>
            <a:off x="5262525" y="228600"/>
            <a:ext cx="1865100" cy="1790100"/>
          </a:xfrm>
          <a:prstGeom prst="rect">
            <a:avLst/>
          </a:prstGeom>
          <a:noFill/>
          <a:ln>
            <a:noFill/>
          </a:ln>
        </p:spPr>
      </p:sp>
      <p:sp>
        <p:nvSpPr>
          <p:cNvPr id="174" name="Google Shape;174;p6"/>
          <p:cNvSpPr/>
          <p:nvPr>
            <p:ph idx="4" type="pic"/>
          </p:nvPr>
        </p:nvSpPr>
        <p:spPr>
          <a:xfrm>
            <a:off x="7281675" y="228600"/>
            <a:ext cx="1849800" cy="1790100"/>
          </a:xfrm>
          <a:prstGeom prst="rect">
            <a:avLst/>
          </a:prstGeom>
          <a:noFill/>
          <a:ln>
            <a:noFill/>
          </a:ln>
        </p:spPr>
      </p:sp>
      <p:sp>
        <p:nvSpPr>
          <p:cNvPr id="175" name="Google Shape;175;p6"/>
          <p:cNvSpPr txBox="1"/>
          <p:nvPr>
            <p:ph idx="1" type="subTitle"/>
          </p:nvPr>
        </p:nvSpPr>
        <p:spPr>
          <a:xfrm>
            <a:off x="5262525" y="2153019"/>
            <a:ext cx="1566900" cy="480900"/>
          </a:xfrm>
          <a:prstGeom prst="rect">
            <a:avLst/>
          </a:prstGeom>
        </p:spPr>
        <p:txBody>
          <a:bodyPr anchorCtr="0" anchor="t" bIns="91425" lIns="0" spcFirstLastPara="1" rIns="91425" wrap="square" tIns="0">
            <a:noAutofit/>
          </a:bodyPr>
          <a:lstStyle>
            <a:lvl1pPr lvl="0">
              <a:spcBef>
                <a:spcPts val="0"/>
              </a:spcBef>
              <a:spcAft>
                <a:spcPts val="0"/>
              </a:spcAft>
              <a:buClr>
                <a:schemeClr val="dk2"/>
              </a:buClr>
              <a:buSzPts val="1000"/>
              <a:buFont typeface="Sora"/>
              <a:buNone/>
              <a:defRPr sz="1000">
                <a:solidFill>
                  <a:schemeClr val="dk2"/>
                </a:solidFill>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176" name="Google Shape;176;p6"/>
          <p:cNvSpPr txBox="1"/>
          <p:nvPr>
            <p:ph idx="5" type="subTitle"/>
          </p:nvPr>
        </p:nvSpPr>
        <p:spPr>
          <a:xfrm>
            <a:off x="7281675" y="2153019"/>
            <a:ext cx="1566900" cy="480900"/>
          </a:xfrm>
          <a:prstGeom prst="rect">
            <a:avLst/>
          </a:prstGeom>
        </p:spPr>
        <p:txBody>
          <a:bodyPr anchorCtr="0" anchor="t" bIns="91425" lIns="0" spcFirstLastPara="1" rIns="91425" wrap="square" tIns="0">
            <a:noAutofit/>
          </a:bodyPr>
          <a:lstStyle>
            <a:lvl1pPr lvl="0">
              <a:spcBef>
                <a:spcPts val="0"/>
              </a:spcBef>
              <a:spcAft>
                <a:spcPts val="0"/>
              </a:spcAft>
              <a:buClr>
                <a:schemeClr val="dk2"/>
              </a:buClr>
              <a:buSzPts val="1000"/>
              <a:buFont typeface="Sora"/>
              <a:buNone/>
              <a:defRPr sz="1000">
                <a:solidFill>
                  <a:schemeClr val="dk2"/>
                </a:solidFill>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177" name="Google Shape;177;p6"/>
          <p:cNvSpPr txBox="1"/>
          <p:nvPr>
            <p:ph idx="6"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178" name="Google Shape;178;p6"/>
          <p:cNvSpPr txBox="1"/>
          <p:nvPr>
            <p:ph idx="7" type="title"/>
          </p:nvPr>
        </p:nvSpPr>
        <p:spPr>
          <a:xfrm>
            <a:off x="7420225" y="4723025"/>
            <a:ext cx="1583400" cy="189300"/>
          </a:xfrm>
          <a:prstGeom prst="rect">
            <a:avLst/>
          </a:prstGeom>
        </p:spPr>
        <p:txBody>
          <a:bodyPr anchorCtr="0" anchor="b" bIns="0" lIns="182875" spcFirstLastPara="1" rIns="91425" wrap="square" tIns="91425">
            <a:noAutofit/>
          </a:bodyPr>
          <a:lstStyle>
            <a:lvl1pPr lvl="0" algn="r">
              <a:spcBef>
                <a:spcPts val="0"/>
              </a:spcBef>
              <a:spcAft>
                <a:spcPts val="0"/>
              </a:spcAft>
              <a:buNone/>
              <a:defRPr sz="900">
                <a:solidFill>
                  <a:schemeClr val="dk2"/>
                </a:solidFill>
                <a:latin typeface="Sora"/>
                <a:ea typeface="Sora"/>
                <a:cs typeface="Sora"/>
                <a:sym typeface="Sora"/>
              </a:defRPr>
            </a:lvl1pPr>
            <a:lvl2pPr lvl="1"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
        <p:nvSpPr>
          <p:cNvPr id="179" name="Google Shape;179;p6"/>
          <p:cNvSpPr txBox="1"/>
          <p:nvPr>
            <p:ph idx="8" type="subTitle"/>
          </p:nvPr>
        </p:nvSpPr>
        <p:spPr>
          <a:xfrm>
            <a:off x="2216381" y="3132125"/>
            <a:ext cx="1566900" cy="480900"/>
          </a:xfrm>
          <a:prstGeom prst="rect">
            <a:avLst/>
          </a:prstGeom>
        </p:spPr>
        <p:txBody>
          <a:bodyPr anchorCtr="0" anchor="t" bIns="91425" lIns="0" spcFirstLastPara="1" rIns="91425" wrap="square" tIns="0">
            <a:noAutofit/>
          </a:bodyPr>
          <a:lstStyle>
            <a:lvl1pPr lvl="0">
              <a:spcBef>
                <a:spcPts val="0"/>
              </a:spcBef>
              <a:spcAft>
                <a:spcPts val="0"/>
              </a:spcAft>
              <a:buClr>
                <a:schemeClr val="dk2"/>
              </a:buClr>
              <a:buSzPts val="1000"/>
              <a:buFont typeface="Sora"/>
              <a:buNone/>
              <a:defRPr sz="1000">
                <a:solidFill>
                  <a:schemeClr val="dk2"/>
                </a:solidFill>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grpSp>
        <p:nvGrpSpPr>
          <p:cNvPr id="180" name="Google Shape;180;p6"/>
          <p:cNvGrpSpPr/>
          <p:nvPr/>
        </p:nvGrpSpPr>
        <p:grpSpPr>
          <a:xfrm>
            <a:off x="4308382" y="2704009"/>
            <a:ext cx="4833127" cy="2437045"/>
            <a:chOff x="4308382" y="2704009"/>
            <a:chExt cx="4833127" cy="2437045"/>
          </a:xfrm>
        </p:grpSpPr>
        <p:sp>
          <p:nvSpPr>
            <p:cNvPr id="181" name="Google Shape;181;p6"/>
            <p:cNvSpPr/>
            <p:nvPr/>
          </p:nvSpPr>
          <p:spPr>
            <a:xfrm>
              <a:off x="4308382" y="4487840"/>
              <a:ext cx="4833127" cy="653214"/>
            </a:xfrm>
            <a:custGeom>
              <a:rect b="b" l="l" r="r" t="t"/>
              <a:pathLst>
                <a:path extrusionOk="0" h="12128" w="89735">
                  <a:moveTo>
                    <a:pt x="6834" y="1"/>
                  </a:moveTo>
                  <a:lnTo>
                    <a:pt x="6030" y="336"/>
                  </a:lnTo>
                  <a:lnTo>
                    <a:pt x="5271" y="671"/>
                  </a:lnTo>
                  <a:lnTo>
                    <a:pt x="4556" y="1006"/>
                  </a:lnTo>
                  <a:lnTo>
                    <a:pt x="3887" y="1363"/>
                  </a:lnTo>
                  <a:lnTo>
                    <a:pt x="3284" y="1720"/>
                  </a:lnTo>
                  <a:lnTo>
                    <a:pt x="2703" y="2078"/>
                  </a:lnTo>
                  <a:lnTo>
                    <a:pt x="2212" y="2457"/>
                  </a:lnTo>
                  <a:lnTo>
                    <a:pt x="1743" y="2815"/>
                  </a:lnTo>
                  <a:lnTo>
                    <a:pt x="1341" y="3194"/>
                  </a:lnTo>
                  <a:lnTo>
                    <a:pt x="983" y="3574"/>
                  </a:lnTo>
                  <a:lnTo>
                    <a:pt x="693" y="3954"/>
                  </a:lnTo>
                  <a:lnTo>
                    <a:pt x="447" y="4333"/>
                  </a:lnTo>
                  <a:lnTo>
                    <a:pt x="246" y="4713"/>
                  </a:lnTo>
                  <a:lnTo>
                    <a:pt x="112" y="5093"/>
                  </a:lnTo>
                  <a:lnTo>
                    <a:pt x="68" y="5294"/>
                  </a:lnTo>
                  <a:lnTo>
                    <a:pt x="45" y="5495"/>
                  </a:lnTo>
                  <a:lnTo>
                    <a:pt x="23" y="5673"/>
                  </a:lnTo>
                  <a:lnTo>
                    <a:pt x="1" y="5874"/>
                  </a:lnTo>
                  <a:lnTo>
                    <a:pt x="23" y="6098"/>
                  </a:lnTo>
                  <a:lnTo>
                    <a:pt x="45" y="6299"/>
                  </a:lnTo>
                  <a:lnTo>
                    <a:pt x="90" y="6500"/>
                  </a:lnTo>
                  <a:lnTo>
                    <a:pt x="135" y="6723"/>
                  </a:lnTo>
                  <a:lnTo>
                    <a:pt x="202" y="6924"/>
                  </a:lnTo>
                  <a:lnTo>
                    <a:pt x="291" y="7125"/>
                  </a:lnTo>
                  <a:lnTo>
                    <a:pt x="403" y="7326"/>
                  </a:lnTo>
                  <a:lnTo>
                    <a:pt x="514" y="7527"/>
                  </a:lnTo>
                  <a:lnTo>
                    <a:pt x="782" y="7951"/>
                  </a:lnTo>
                  <a:lnTo>
                    <a:pt x="1140" y="8353"/>
                  </a:lnTo>
                  <a:lnTo>
                    <a:pt x="1542" y="8755"/>
                  </a:lnTo>
                  <a:lnTo>
                    <a:pt x="2011" y="9157"/>
                  </a:lnTo>
                  <a:lnTo>
                    <a:pt x="2524" y="9537"/>
                  </a:lnTo>
                  <a:lnTo>
                    <a:pt x="3105" y="9939"/>
                  </a:lnTo>
                  <a:lnTo>
                    <a:pt x="3753" y="10319"/>
                  </a:lnTo>
                  <a:lnTo>
                    <a:pt x="4445" y="10698"/>
                  </a:lnTo>
                  <a:lnTo>
                    <a:pt x="5204" y="11056"/>
                  </a:lnTo>
                  <a:lnTo>
                    <a:pt x="6030" y="11435"/>
                  </a:lnTo>
                  <a:lnTo>
                    <a:pt x="6901" y="11793"/>
                  </a:lnTo>
                  <a:lnTo>
                    <a:pt x="7839" y="12128"/>
                  </a:lnTo>
                  <a:lnTo>
                    <a:pt x="84799" y="12128"/>
                  </a:lnTo>
                  <a:lnTo>
                    <a:pt x="89734" y="9783"/>
                  </a:lnTo>
                  <a:lnTo>
                    <a:pt x="89734" y="1966"/>
                  </a:lnTo>
                  <a:lnTo>
                    <a:pt x="89310" y="1698"/>
                  </a:lnTo>
                  <a:lnTo>
                    <a:pt x="88886" y="1452"/>
                  </a:lnTo>
                  <a:lnTo>
                    <a:pt x="88439" y="1207"/>
                  </a:lnTo>
                  <a:lnTo>
                    <a:pt x="87948" y="961"/>
                  </a:lnTo>
                  <a:lnTo>
                    <a:pt x="86920" y="470"/>
                  </a:lnTo>
                  <a:lnTo>
                    <a:pt x="85781" y="1"/>
                  </a:lnTo>
                  <a:lnTo>
                    <a:pt x="84977" y="314"/>
                  </a:lnTo>
                  <a:lnTo>
                    <a:pt x="84106" y="604"/>
                  </a:lnTo>
                  <a:lnTo>
                    <a:pt x="83235" y="917"/>
                  </a:lnTo>
                  <a:lnTo>
                    <a:pt x="82297" y="1185"/>
                  </a:lnTo>
                  <a:lnTo>
                    <a:pt x="81359" y="1475"/>
                  </a:lnTo>
                  <a:lnTo>
                    <a:pt x="80355" y="1743"/>
                  </a:lnTo>
                  <a:lnTo>
                    <a:pt x="79350" y="2011"/>
                  </a:lnTo>
                  <a:lnTo>
                    <a:pt x="78300" y="2256"/>
                  </a:lnTo>
                  <a:lnTo>
                    <a:pt x="77228" y="2502"/>
                  </a:lnTo>
                  <a:lnTo>
                    <a:pt x="76111" y="2725"/>
                  </a:lnTo>
                  <a:lnTo>
                    <a:pt x="74972" y="2971"/>
                  </a:lnTo>
                  <a:lnTo>
                    <a:pt x="73811" y="3172"/>
                  </a:lnTo>
                  <a:lnTo>
                    <a:pt x="72627" y="3395"/>
                  </a:lnTo>
                  <a:lnTo>
                    <a:pt x="71421" y="3574"/>
                  </a:lnTo>
                  <a:lnTo>
                    <a:pt x="68920" y="3954"/>
                  </a:lnTo>
                  <a:lnTo>
                    <a:pt x="66329" y="4266"/>
                  </a:lnTo>
                  <a:lnTo>
                    <a:pt x="63672" y="4557"/>
                  </a:lnTo>
                  <a:lnTo>
                    <a:pt x="60925" y="4802"/>
                  </a:lnTo>
                  <a:lnTo>
                    <a:pt x="58111" y="5003"/>
                  </a:lnTo>
                  <a:lnTo>
                    <a:pt x="55230" y="5160"/>
                  </a:lnTo>
                  <a:lnTo>
                    <a:pt x="52304" y="5271"/>
                  </a:lnTo>
                  <a:lnTo>
                    <a:pt x="49334" y="5361"/>
                  </a:lnTo>
                  <a:lnTo>
                    <a:pt x="46319" y="5383"/>
                  </a:lnTo>
                  <a:lnTo>
                    <a:pt x="43282" y="5361"/>
                  </a:lnTo>
                  <a:lnTo>
                    <a:pt x="40312" y="5271"/>
                  </a:lnTo>
                  <a:lnTo>
                    <a:pt x="37386" y="5160"/>
                  </a:lnTo>
                  <a:lnTo>
                    <a:pt x="34505" y="5003"/>
                  </a:lnTo>
                  <a:lnTo>
                    <a:pt x="31691" y="4802"/>
                  </a:lnTo>
                  <a:lnTo>
                    <a:pt x="28944" y="4557"/>
                  </a:lnTo>
                  <a:lnTo>
                    <a:pt x="26286" y="4266"/>
                  </a:lnTo>
                  <a:lnTo>
                    <a:pt x="23696" y="3954"/>
                  </a:lnTo>
                  <a:lnTo>
                    <a:pt x="21195" y="3574"/>
                  </a:lnTo>
                  <a:lnTo>
                    <a:pt x="19989" y="3395"/>
                  </a:lnTo>
                  <a:lnTo>
                    <a:pt x="18805" y="3172"/>
                  </a:lnTo>
                  <a:lnTo>
                    <a:pt x="17644" y="2971"/>
                  </a:lnTo>
                  <a:lnTo>
                    <a:pt x="16505" y="2725"/>
                  </a:lnTo>
                  <a:lnTo>
                    <a:pt x="15410" y="2502"/>
                  </a:lnTo>
                  <a:lnTo>
                    <a:pt x="14316" y="2256"/>
                  </a:lnTo>
                  <a:lnTo>
                    <a:pt x="13266" y="2011"/>
                  </a:lnTo>
                  <a:lnTo>
                    <a:pt x="12261" y="1743"/>
                  </a:lnTo>
                  <a:lnTo>
                    <a:pt x="11279" y="1475"/>
                  </a:lnTo>
                  <a:lnTo>
                    <a:pt x="10318" y="1185"/>
                  </a:lnTo>
                  <a:lnTo>
                    <a:pt x="9403" y="917"/>
                  </a:lnTo>
                  <a:lnTo>
                    <a:pt x="8509" y="604"/>
                  </a:lnTo>
                  <a:lnTo>
                    <a:pt x="7661" y="314"/>
                  </a:lnTo>
                  <a:lnTo>
                    <a:pt x="6834" y="1"/>
                  </a:ln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182" name="Google Shape;182;p6"/>
            <p:cNvSpPr/>
            <p:nvPr/>
          </p:nvSpPr>
          <p:spPr>
            <a:xfrm>
              <a:off x="4308382" y="3740892"/>
              <a:ext cx="4833127" cy="741006"/>
            </a:xfrm>
            <a:custGeom>
              <a:rect b="b" l="l" r="r" t="t"/>
              <a:pathLst>
                <a:path extrusionOk="0" h="13758" w="89735">
                  <a:moveTo>
                    <a:pt x="13289" y="0"/>
                  </a:moveTo>
                  <a:lnTo>
                    <a:pt x="11725" y="402"/>
                  </a:lnTo>
                  <a:lnTo>
                    <a:pt x="10251" y="826"/>
                  </a:lnTo>
                  <a:lnTo>
                    <a:pt x="8889" y="1251"/>
                  </a:lnTo>
                  <a:lnTo>
                    <a:pt x="7594" y="1697"/>
                  </a:lnTo>
                  <a:lnTo>
                    <a:pt x="6410" y="2166"/>
                  </a:lnTo>
                  <a:lnTo>
                    <a:pt x="5316" y="2635"/>
                  </a:lnTo>
                  <a:lnTo>
                    <a:pt x="4333" y="3127"/>
                  </a:lnTo>
                  <a:lnTo>
                    <a:pt x="3864" y="3372"/>
                  </a:lnTo>
                  <a:lnTo>
                    <a:pt x="3440" y="3618"/>
                  </a:lnTo>
                  <a:lnTo>
                    <a:pt x="3038" y="3886"/>
                  </a:lnTo>
                  <a:lnTo>
                    <a:pt x="2636" y="4132"/>
                  </a:lnTo>
                  <a:lnTo>
                    <a:pt x="2279" y="4377"/>
                  </a:lnTo>
                  <a:lnTo>
                    <a:pt x="1944" y="4645"/>
                  </a:lnTo>
                  <a:lnTo>
                    <a:pt x="1653" y="4913"/>
                  </a:lnTo>
                  <a:lnTo>
                    <a:pt x="1363" y="5159"/>
                  </a:lnTo>
                  <a:lnTo>
                    <a:pt x="1117" y="5427"/>
                  </a:lnTo>
                  <a:lnTo>
                    <a:pt x="872" y="5695"/>
                  </a:lnTo>
                  <a:lnTo>
                    <a:pt x="671" y="5963"/>
                  </a:lnTo>
                  <a:lnTo>
                    <a:pt x="492" y="6231"/>
                  </a:lnTo>
                  <a:lnTo>
                    <a:pt x="358" y="6499"/>
                  </a:lnTo>
                  <a:lnTo>
                    <a:pt x="224" y="6789"/>
                  </a:lnTo>
                  <a:lnTo>
                    <a:pt x="135" y="7057"/>
                  </a:lnTo>
                  <a:lnTo>
                    <a:pt x="68" y="7325"/>
                  </a:lnTo>
                  <a:lnTo>
                    <a:pt x="23" y="7616"/>
                  </a:lnTo>
                  <a:lnTo>
                    <a:pt x="1" y="7884"/>
                  </a:lnTo>
                  <a:lnTo>
                    <a:pt x="23" y="8085"/>
                  </a:lnTo>
                  <a:lnTo>
                    <a:pt x="45" y="8263"/>
                  </a:lnTo>
                  <a:lnTo>
                    <a:pt x="68" y="8464"/>
                  </a:lnTo>
                  <a:lnTo>
                    <a:pt x="112" y="8665"/>
                  </a:lnTo>
                  <a:lnTo>
                    <a:pt x="246" y="9045"/>
                  </a:lnTo>
                  <a:lnTo>
                    <a:pt x="447" y="9425"/>
                  </a:lnTo>
                  <a:lnTo>
                    <a:pt x="693" y="9804"/>
                  </a:lnTo>
                  <a:lnTo>
                    <a:pt x="983" y="10184"/>
                  </a:lnTo>
                  <a:lnTo>
                    <a:pt x="1341" y="10564"/>
                  </a:lnTo>
                  <a:lnTo>
                    <a:pt x="1743" y="10943"/>
                  </a:lnTo>
                  <a:lnTo>
                    <a:pt x="2212" y="11301"/>
                  </a:lnTo>
                  <a:lnTo>
                    <a:pt x="2703" y="11680"/>
                  </a:lnTo>
                  <a:lnTo>
                    <a:pt x="3284" y="12038"/>
                  </a:lnTo>
                  <a:lnTo>
                    <a:pt x="3887" y="12395"/>
                  </a:lnTo>
                  <a:lnTo>
                    <a:pt x="4556" y="12752"/>
                  </a:lnTo>
                  <a:lnTo>
                    <a:pt x="5271" y="13087"/>
                  </a:lnTo>
                  <a:lnTo>
                    <a:pt x="6030" y="13422"/>
                  </a:lnTo>
                  <a:lnTo>
                    <a:pt x="6834" y="13757"/>
                  </a:lnTo>
                  <a:lnTo>
                    <a:pt x="7661" y="13445"/>
                  </a:lnTo>
                  <a:lnTo>
                    <a:pt x="8509" y="13154"/>
                  </a:lnTo>
                  <a:lnTo>
                    <a:pt x="9403" y="12864"/>
                  </a:lnTo>
                  <a:lnTo>
                    <a:pt x="10318" y="12574"/>
                  </a:lnTo>
                  <a:lnTo>
                    <a:pt x="11279" y="12283"/>
                  </a:lnTo>
                  <a:lnTo>
                    <a:pt x="12261" y="12015"/>
                  </a:lnTo>
                  <a:lnTo>
                    <a:pt x="13266" y="11747"/>
                  </a:lnTo>
                  <a:lnTo>
                    <a:pt x="14316" y="11502"/>
                  </a:lnTo>
                  <a:lnTo>
                    <a:pt x="15410" y="11256"/>
                  </a:lnTo>
                  <a:lnTo>
                    <a:pt x="16505" y="11033"/>
                  </a:lnTo>
                  <a:lnTo>
                    <a:pt x="17644" y="10809"/>
                  </a:lnTo>
                  <a:lnTo>
                    <a:pt x="18805" y="10586"/>
                  </a:lnTo>
                  <a:lnTo>
                    <a:pt x="19989" y="10385"/>
                  </a:lnTo>
                  <a:lnTo>
                    <a:pt x="21195" y="10184"/>
                  </a:lnTo>
                  <a:lnTo>
                    <a:pt x="23696" y="9804"/>
                  </a:lnTo>
                  <a:lnTo>
                    <a:pt x="26286" y="9492"/>
                  </a:lnTo>
                  <a:lnTo>
                    <a:pt x="28944" y="9201"/>
                  </a:lnTo>
                  <a:lnTo>
                    <a:pt x="31691" y="8956"/>
                  </a:lnTo>
                  <a:lnTo>
                    <a:pt x="34505" y="8755"/>
                  </a:lnTo>
                  <a:lnTo>
                    <a:pt x="37386" y="8598"/>
                  </a:lnTo>
                  <a:lnTo>
                    <a:pt x="40312" y="8487"/>
                  </a:lnTo>
                  <a:lnTo>
                    <a:pt x="43282" y="8420"/>
                  </a:lnTo>
                  <a:lnTo>
                    <a:pt x="46319" y="8397"/>
                  </a:lnTo>
                  <a:lnTo>
                    <a:pt x="49334" y="8420"/>
                  </a:lnTo>
                  <a:lnTo>
                    <a:pt x="52304" y="8487"/>
                  </a:lnTo>
                  <a:lnTo>
                    <a:pt x="55230" y="8598"/>
                  </a:lnTo>
                  <a:lnTo>
                    <a:pt x="58111" y="8755"/>
                  </a:lnTo>
                  <a:lnTo>
                    <a:pt x="60925" y="8956"/>
                  </a:lnTo>
                  <a:lnTo>
                    <a:pt x="63672" y="9201"/>
                  </a:lnTo>
                  <a:lnTo>
                    <a:pt x="66329" y="9492"/>
                  </a:lnTo>
                  <a:lnTo>
                    <a:pt x="68920" y="9804"/>
                  </a:lnTo>
                  <a:lnTo>
                    <a:pt x="71421" y="10184"/>
                  </a:lnTo>
                  <a:lnTo>
                    <a:pt x="72627" y="10385"/>
                  </a:lnTo>
                  <a:lnTo>
                    <a:pt x="73811" y="10586"/>
                  </a:lnTo>
                  <a:lnTo>
                    <a:pt x="74972" y="10809"/>
                  </a:lnTo>
                  <a:lnTo>
                    <a:pt x="76111" y="11033"/>
                  </a:lnTo>
                  <a:lnTo>
                    <a:pt x="77228" y="11256"/>
                  </a:lnTo>
                  <a:lnTo>
                    <a:pt x="78300" y="11502"/>
                  </a:lnTo>
                  <a:lnTo>
                    <a:pt x="79350" y="11747"/>
                  </a:lnTo>
                  <a:lnTo>
                    <a:pt x="80355" y="12015"/>
                  </a:lnTo>
                  <a:lnTo>
                    <a:pt x="81359" y="12283"/>
                  </a:lnTo>
                  <a:lnTo>
                    <a:pt x="82297" y="12574"/>
                  </a:lnTo>
                  <a:lnTo>
                    <a:pt x="83235" y="12864"/>
                  </a:lnTo>
                  <a:lnTo>
                    <a:pt x="84106" y="13154"/>
                  </a:lnTo>
                  <a:lnTo>
                    <a:pt x="84977" y="13445"/>
                  </a:lnTo>
                  <a:lnTo>
                    <a:pt x="85781" y="13757"/>
                  </a:lnTo>
                  <a:lnTo>
                    <a:pt x="86920" y="13288"/>
                  </a:lnTo>
                  <a:lnTo>
                    <a:pt x="87948" y="12797"/>
                  </a:lnTo>
                  <a:lnTo>
                    <a:pt x="88439" y="12551"/>
                  </a:lnTo>
                  <a:lnTo>
                    <a:pt x="88886" y="12306"/>
                  </a:lnTo>
                  <a:lnTo>
                    <a:pt x="89310" y="12060"/>
                  </a:lnTo>
                  <a:lnTo>
                    <a:pt x="89734" y="11792"/>
                  </a:lnTo>
                  <a:lnTo>
                    <a:pt x="89734" y="3975"/>
                  </a:lnTo>
                  <a:lnTo>
                    <a:pt x="89288" y="3685"/>
                  </a:lnTo>
                  <a:lnTo>
                    <a:pt x="88819" y="3417"/>
                  </a:lnTo>
                  <a:lnTo>
                    <a:pt x="88305" y="3149"/>
                  </a:lnTo>
                  <a:lnTo>
                    <a:pt x="87791" y="2881"/>
                  </a:lnTo>
                  <a:lnTo>
                    <a:pt x="87233" y="2613"/>
                  </a:lnTo>
                  <a:lnTo>
                    <a:pt x="86652" y="2367"/>
                  </a:lnTo>
                  <a:lnTo>
                    <a:pt x="86049" y="2099"/>
                  </a:lnTo>
                  <a:lnTo>
                    <a:pt x="85402" y="1854"/>
                  </a:lnTo>
                  <a:lnTo>
                    <a:pt x="84039" y="1362"/>
                  </a:lnTo>
                  <a:lnTo>
                    <a:pt x="82588" y="893"/>
                  </a:lnTo>
                  <a:lnTo>
                    <a:pt x="81002" y="424"/>
                  </a:lnTo>
                  <a:lnTo>
                    <a:pt x="79327" y="0"/>
                  </a:lnTo>
                  <a:lnTo>
                    <a:pt x="77652" y="380"/>
                  </a:lnTo>
                  <a:lnTo>
                    <a:pt x="75910" y="759"/>
                  </a:lnTo>
                  <a:lnTo>
                    <a:pt x="74101" y="1117"/>
                  </a:lnTo>
                  <a:lnTo>
                    <a:pt x="72225" y="1429"/>
                  </a:lnTo>
                  <a:lnTo>
                    <a:pt x="70305" y="1742"/>
                  </a:lnTo>
                  <a:lnTo>
                    <a:pt x="68317" y="2010"/>
                  </a:lnTo>
                  <a:lnTo>
                    <a:pt x="66307" y="2278"/>
                  </a:lnTo>
                  <a:lnTo>
                    <a:pt x="64230" y="2501"/>
                  </a:lnTo>
                  <a:lnTo>
                    <a:pt x="62108" y="2702"/>
                  </a:lnTo>
                  <a:lnTo>
                    <a:pt x="59942" y="2881"/>
                  </a:lnTo>
                  <a:lnTo>
                    <a:pt x="57754" y="3015"/>
                  </a:lnTo>
                  <a:lnTo>
                    <a:pt x="55520" y="3149"/>
                  </a:lnTo>
                  <a:lnTo>
                    <a:pt x="53242" y="3238"/>
                  </a:lnTo>
                  <a:lnTo>
                    <a:pt x="50964" y="3305"/>
                  </a:lnTo>
                  <a:lnTo>
                    <a:pt x="48642" y="3350"/>
                  </a:lnTo>
                  <a:lnTo>
                    <a:pt x="46319" y="3372"/>
                  </a:lnTo>
                  <a:lnTo>
                    <a:pt x="43974" y="3350"/>
                  </a:lnTo>
                  <a:lnTo>
                    <a:pt x="41652" y="3305"/>
                  </a:lnTo>
                  <a:lnTo>
                    <a:pt x="39374" y="3238"/>
                  </a:lnTo>
                  <a:lnTo>
                    <a:pt x="37096" y="3149"/>
                  </a:lnTo>
                  <a:lnTo>
                    <a:pt x="34885" y="3015"/>
                  </a:lnTo>
                  <a:lnTo>
                    <a:pt x="32674" y="2881"/>
                  </a:lnTo>
                  <a:lnTo>
                    <a:pt x="30507" y="2702"/>
                  </a:lnTo>
                  <a:lnTo>
                    <a:pt x="28408" y="2501"/>
                  </a:lnTo>
                  <a:lnTo>
                    <a:pt x="26331" y="2278"/>
                  </a:lnTo>
                  <a:lnTo>
                    <a:pt x="24299" y="2010"/>
                  </a:lnTo>
                  <a:lnTo>
                    <a:pt x="22311" y="1742"/>
                  </a:lnTo>
                  <a:lnTo>
                    <a:pt x="20391" y="1429"/>
                  </a:lnTo>
                  <a:lnTo>
                    <a:pt x="18515" y="1117"/>
                  </a:lnTo>
                  <a:lnTo>
                    <a:pt x="16706" y="759"/>
                  </a:lnTo>
                  <a:lnTo>
                    <a:pt x="14964" y="380"/>
                  </a:lnTo>
                  <a:lnTo>
                    <a:pt x="13289" y="0"/>
                  </a:ln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183" name="Google Shape;183;p6"/>
            <p:cNvSpPr/>
            <p:nvPr/>
          </p:nvSpPr>
          <p:spPr>
            <a:xfrm>
              <a:off x="4308382" y="2704009"/>
              <a:ext cx="4833127" cy="1032065"/>
            </a:xfrm>
            <a:custGeom>
              <a:rect b="b" l="l" r="r" t="t"/>
              <a:pathLst>
                <a:path extrusionOk="0" h="19162" w="89735">
                  <a:moveTo>
                    <a:pt x="43929" y="0"/>
                  </a:moveTo>
                  <a:lnTo>
                    <a:pt x="41585" y="45"/>
                  </a:lnTo>
                  <a:lnTo>
                    <a:pt x="39262" y="134"/>
                  </a:lnTo>
                  <a:lnTo>
                    <a:pt x="36984" y="224"/>
                  </a:lnTo>
                  <a:lnTo>
                    <a:pt x="34751" y="358"/>
                  </a:lnTo>
                  <a:lnTo>
                    <a:pt x="32562" y="492"/>
                  </a:lnTo>
                  <a:lnTo>
                    <a:pt x="30396" y="670"/>
                  </a:lnTo>
                  <a:lnTo>
                    <a:pt x="28296" y="871"/>
                  </a:lnTo>
                  <a:lnTo>
                    <a:pt x="26264" y="1117"/>
                  </a:lnTo>
                  <a:lnTo>
                    <a:pt x="24254" y="1363"/>
                  </a:lnTo>
                  <a:lnTo>
                    <a:pt x="22311" y="1631"/>
                  </a:lnTo>
                  <a:lnTo>
                    <a:pt x="20435" y="1921"/>
                  </a:lnTo>
                  <a:lnTo>
                    <a:pt x="18626" y="2233"/>
                  </a:lnTo>
                  <a:lnTo>
                    <a:pt x="16884" y="2568"/>
                  </a:lnTo>
                  <a:lnTo>
                    <a:pt x="15187" y="2926"/>
                  </a:lnTo>
                  <a:lnTo>
                    <a:pt x="13579" y="3305"/>
                  </a:lnTo>
                  <a:lnTo>
                    <a:pt x="12060" y="3685"/>
                  </a:lnTo>
                  <a:lnTo>
                    <a:pt x="10586" y="4087"/>
                  </a:lnTo>
                  <a:lnTo>
                    <a:pt x="9224" y="4534"/>
                  </a:lnTo>
                  <a:lnTo>
                    <a:pt x="7929" y="4958"/>
                  </a:lnTo>
                  <a:lnTo>
                    <a:pt x="6723" y="5427"/>
                  </a:lnTo>
                  <a:lnTo>
                    <a:pt x="5606" y="5896"/>
                  </a:lnTo>
                  <a:lnTo>
                    <a:pt x="4579" y="6387"/>
                  </a:lnTo>
                  <a:lnTo>
                    <a:pt x="4110" y="6633"/>
                  </a:lnTo>
                  <a:lnTo>
                    <a:pt x="3663" y="6879"/>
                  </a:lnTo>
                  <a:lnTo>
                    <a:pt x="3217" y="7124"/>
                  </a:lnTo>
                  <a:lnTo>
                    <a:pt x="2815" y="7392"/>
                  </a:lnTo>
                  <a:lnTo>
                    <a:pt x="2435" y="7660"/>
                  </a:lnTo>
                  <a:lnTo>
                    <a:pt x="2100" y="7906"/>
                  </a:lnTo>
                  <a:lnTo>
                    <a:pt x="1765" y="8174"/>
                  </a:lnTo>
                  <a:lnTo>
                    <a:pt x="1475" y="8442"/>
                  </a:lnTo>
                  <a:lnTo>
                    <a:pt x="1207" y="8710"/>
                  </a:lnTo>
                  <a:lnTo>
                    <a:pt x="961" y="9000"/>
                  </a:lnTo>
                  <a:lnTo>
                    <a:pt x="738" y="9268"/>
                  </a:lnTo>
                  <a:lnTo>
                    <a:pt x="537" y="9559"/>
                  </a:lnTo>
                  <a:lnTo>
                    <a:pt x="380" y="9827"/>
                  </a:lnTo>
                  <a:lnTo>
                    <a:pt x="246" y="10117"/>
                  </a:lnTo>
                  <a:lnTo>
                    <a:pt x="135" y="10385"/>
                  </a:lnTo>
                  <a:lnTo>
                    <a:pt x="68" y="10675"/>
                  </a:lnTo>
                  <a:lnTo>
                    <a:pt x="23" y="10966"/>
                  </a:lnTo>
                  <a:lnTo>
                    <a:pt x="1" y="11256"/>
                  </a:lnTo>
                  <a:lnTo>
                    <a:pt x="23" y="11546"/>
                  </a:lnTo>
                  <a:lnTo>
                    <a:pt x="68" y="11814"/>
                  </a:lnTo>
                  <a:lnTo>
                    <a:pt x="135" y="12082"/>
                  </a:lnTo>
                  <a:lnTo>
                    <a:pt x="224" y="12373"/>
                  </a:lnTo>
                  <a:lnTo>
                    <a:pt x="358" y="12641"/>
                  </a:lnTo>
                  <a:lnTo>
                    <a:pt x="492" y="12909"/>
                  </a:lnTo>
                  <a:lnTo>
                    <a:pt x="671" y="13177"/>
                  </a:lnTo>
                  <a:lnTo>
                    <a:pt x="872" y="13445"/>
                  </a:lnTo>
                  <a:lnTo>
                    <a:pt x="1117" y="13713"/>
                  </a:lnTo>
                  <a:lnTo>
                    <a:pt x="1363" y="13981"/>
                  </a:lnTo>
                  <a:lnTo>
                    <a:pt x="1653" y="14249"/>
                  </a:lnTo>
                  <a:lnTo>
                    <a:pt x="1944" y="14494"/>
                  </a:lnTo>
                  <a:lnTo>
                    <a:pt x="2279" y="14762"/>
                  </a:lnTo>
                  <a:lnTo>
                    <a:pt x="2636" y="15008"/>
                  </a:lnTo>
                  <a:lnTo>
                    <a:pt x="3038" y="15276"/>
                  </a:lnTo>
                  <a:lnTo>
                    <a:pt x="3440" y="15522"/>
                  </a:lnTo>
                  <a:lnTo>
                    <a:pt x="3864" y="15767"/>
                  </a:lnTo>
                  <a:lnTo>
                    <a:pt x="4333" y="16013"/>
                  </a:lnTo>
                  <a:lnTo>
                    <a:pt x="5316" y="16504"/>
                  </a:lnTo>
                  <a:lnTo>
                    <a:pt x="6410" y="16973"/>
                  </a:lnTo>
                  <a:lnTo>
                    <a:pt x="7594" y="17442"/>
                  </a:lnTo>
                  <a:lnTo>
                    <a:pt x="8889" y="17889"/>
                  </a:lnTo>
                  <a:lnTo>
                    <a:pt x="10251" y="18335"/>
                  </a:lnTo>
                  <a:lnTo>
                    <a:pt x="11725" y="18737"/>
                  </a:lnTo>
                  <a:lnTo>
                    <a:pt x="13289" y="19162"/>
                  </a:lnTo>
                  <a:lnTo>
                    <a:pt x="14964" y="18760"/>
                  </a:lnTo>
                  <a:lnTo>
                    <a:pt x="16706" y="18380"/>
                  </a:lnTo>
                  <a:lnTo>
                    <a:pt x="18515" y="18023"/>
                  </a:lnTo>
                  <a:lnTo>
                    <a:pt x="20391" y="17710"/>
                  </a:lnTo>
                  <a:lnTo>
                    <a:pt x="22311" y="17398"/>
                  </a:lnTo>
                  <a:lnTo>
                    <a:pt x="24299" y="17130"/>
                  </a:lnTo>
                  <a:lnTo>
                    <a:pt x="26331" y="16884"/>
                  </a:lnTo>
                  <a:lnTo>
                    <a:pt x="28408" y="16638"/>
                  </a:lnTo>
                  <a:lnTo>
                    <a:pt x="30507" y="16437"/>
                  </a:lnTo>
                  <a:lnTo>
                    <a:pt x="32674" y="16281"/>
                  </a:lnTo>
                  <a:lnTo>
                    <a:pt x="34885" y="16125"/>
                  </a:lnTo>
                  <a:lnTo>
                    <a:pt x="37096" y="15991"/>
                  </a:lnTo>
                  <a:lnTo>
                    <a:pt x="39374" y="15901"/>
                  </a:lnTo>
                  <a:lnTo>
                    <a:pt x="41652" y="15834"/>
                  </a:lnTo>
                  <a:lnTo>
                    <a:pt x="43974" y="15790"/>
                  </a:lnTo>
                  <a:lnTo>
                    <a:pt x="46319" y="15767"/>
                  </a:lnTo>
                  <a:lnTo>
                    <a:pt x="48642" y="15790"/>
                  </a:lnTo>
                  <a:lnTo>
                    <a:pt x="50964" y="15834"/>
                  </a:lnTo>
                  <a:lnTo>
                    <a:pt x="53242" y="15901"/>
                  </a:lnTo>
                  <a:lnTo>
                    <a:pt x="55520" y="15991"/>
                  </a:lnTo>
                  <a:lnTo>
                    <a:pt x="57754" y="16125"/>
                  </a:lnTo>
                  <a:lnTo>
                    <a:pt x="59942" y="16281"/>
                  </a:lnTo>
                  <a:lnTo>
                    <a:pt x="62108" y="16437"/>
                  </a:lnTo>
                  <a:lnTo>
                    <a:pt x="64230" y="16638"/>
                  </a:lnTo>
                  <a:lnTo>
                    <a:pt x="66307" y="16884"/>
                  </a:lnTo>
                  <a:lnTo>
                    <a:pt x="68317" y="17130"/>
                  </a:lnTo>
                  <a:lnTo>
                    <a:pt x="70305" y="17398"/>
                  </a:lnTo>
                  <a:lnTo>
                    <a:pt x="72225" y="17710"/>
                  </a:lnTo>
                  <a:lnTo>
                    <a:pt x="74101" y="18023"/>
                  </a:lnTo>
                  <a:lnTo>
                    <a:pt x="75910" y="18380"/>
                  </a:lnTo>
                  <a:lnTo>
                    <a:pt x="77652" y="18760"/>
                  </a:lnTo>
                  <a:lnTo>
                    <a:pt x="79327" y="19162"/>
                  </a:lnTo>
                  <a:lnTo>
                    <a:pt x="81002" y="18715"/>
                  </a:lnTo>
                  <a:lnTo>
                    <a:pt x="82588" y="18269"/>
                  </a:lnTo>
                  <a:lnTo>
                    <a:pt x="84039" y="17777"/>
                  </a:lnTo>
                  <a:lnTo>
                    <a:pt x="85402" y="17286"/>
                  </a:lnTo>
                  <a:lnTo>
                    <a:pt x="86049" y="17040"/>
                  </a:lnTo>
                  <a:lnTo>
                    <a:pt x="86652" y="16795"/>
                  </a:lnTo>
                  <a:lnTo>
                    <a:pt x="87233" y="16527"/>
                  </a:lnTo>
                  <a:lnTo>
                    <a:pt x="87791" y="16259"/>
                  </a:lnTo>
                  <a:lnTo>
                    <a:pt x="88305" y="15991"/>
                  </a:lnTo>
                  <a:lnTo>
                    <a:pt x="88819" y="15723"/>
                  </a:lnTo>
                  <a:lnTo>
                    <a:pt x="89288" y="15455"/>
                  </a:lnTo>
                  <a:lnTo>
                    <a:pt x="89734" y="15187"/>
                  </a:lnTo>
                  <a:lnTo>
                    <a:pt x="89734" y="7348"/>
                  </a:lnTo>
                  <a:lnTo>
                    <a:pt x="89087" y="6946"/>
                  </a:lnTo>
                  <a:lnTo>
                    <a:pt x="88394" y="6566"/>
                  </a:lnTo>
                  <a:lnTo>
                    <a:pt x="87635" y="6186"/>
                  </a:lnTo>
                  <a:lnTo>
                    <a:pt x="86809" y="5807"/>
                  </a:lnTo>
                  <a:lnTo>
                    <a:pt x="85960" y="5449"/>
                  </a:lnTo>
                  <a:lnTo>
                    <a:pt x="85022" y="5092"/>
                  </a:lnTo>
                  <a:lnTo>
                    <a:pt x="84062" y="4735"/>
                  </a:lnTo>
                  <a:lnTo>
                    <a:pt x="83034" y="4400"/>
                  </a:lnTo>
                  <a:lnTo>
                    <a:pt x="81962" y="4065"/>
                  </a:lnTo>
                  <a:lnTo>
                    <a:pt x="80824" y="3752"/>
                  </a:lnTo>
                  <a:lnTo>
                    <a:pt x="79640" y="3439"/>
                  </a:lnTo>
                  <a:lnTo>
                    <a:pt x="78412" y="3149"/>
                  </a:lnTo>
                  <a:lnTo>
                    <a:pt x="77139" y="2859"/>
                  </a:lnTo>
                  <a:lnTo>
                    <a:pt x="75821" y="2591"/>
                  </a:lnTo>
                  <a:lnTo>
                    <a:pt x="74459" y="2323"/>
                  </a:lnTo>
                  <a:lnTo>
                    <a:pt x="73052" y="2055"/>
                  </a:lnTo>
                  <a:lnTo>
                    <a:pt x="71555" y="1809"/>
                  </a:lnTo>
                  <a:lnTo>
                    <a:pt x="70037" y="1586"/>
                  </a:lnTo>
                  <a:lnTo>
                    <a:pt x="68496" y="1363"/>
                  </a:lnTo>
                  <a:lnTo>
                    <a:pt x="66910" y="1162"/>
                  </a:lnTo>
                  <a:lnTo>
                    <a:pt x="65302" y="983"/>
                  </a:lnTo>
                  <a:lnTo>
                    <a:pt x="63672" y="804"/>
                  </a:lnTo>
                  <a:lnTo>
                    <a:pt x="62019" y="670"/>
                  </a:lnTo>
                  <a:lnTo>
                    <a:pt x="60344" y="514"/>
                  </a:lnTo>
                  <a:lnTo>
                    <a:pt x="58647" y="402"/>
                  </a:lnTo>
                  <a:lnTo>
                    <a:pt x="56950" y="291"/>
                  </a:lnTo>
                  <a:lnTo>
                    <a:pt x="55208" y="201"/>
                  </a:lnTo>
                  <a:lnTo>
                    <a:pt x="53443" y="134"/>
                  </a:lnTo>
                  <a:lnTo>
                    <a:pt x="51679" y="67"/>
                  </a:lnTo>
                  <a:lnTo>
                    <a:pt x="49915" y="23"/>
                  </a:lnTo>
                  <a:lnTo>
                    <a:pt x="48106" y="0"/>
                  </a:ln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Alt 1">
  <p:cSld name="BLANK_1_1_1_1_1_1_1">
    <p:spTree>
      <p:nvGrpSpPr>
        <p:cNvPr id="184" name="Shape 184"/>
        <p:cNvGrpSpPr/>
        <p:nvPr/>
      </p:nvGrpSpPr>
      <p:grpSpPr>
        <a:xfrm>
          <a:off x="0" y="0"/>
          <a:ext cx="0" cy="0"/>
          <a:chOff x="0" y="0"/>
          <a:chExt cx="0" cy="0"/>
        </a:xfrm>
      </p:grpSpPr>
      <p:sp>
        <p:nvSpPr>
          <p:cNvPr id="185" name="Google Shape;185;p7"/>
          <p:cNvSpPr/>
          <p:nvPr/>
        </p:nvSpPr>
        <p:spPr>
          <a:xfrm>
            <a:off x="6519500" y="2216800"/>
            <a:ext cx="4728600" cy="1604700"/>
          </a:xfrm>
          <a:prstGeom prst="chord">
            <a:avLst>
              <a:gd fmla="val 4346562" name="adj1"/>
              <a:gd fmla="val 17254322"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86" name="Google Shape;186;p7"/>
          <p:cNvSpPr/>
          <p:nvPr/>
        </p:nvSpPr>
        <p:spPr>
          <a:xfrm rot="1800032">
            <a:off x="6670150" y="2309109"/>
            <a:ext cx="4728524" cy="1869582"/>
          </a:xfrm>
          <a:prstGeom prst="chord">
            <a:avLst>
              <a:gd fmla="val 3282930" name="adj1"/>
              <a:gd fmla="val 14744228"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87" name="Google Shape;187;p7"/>
          <p:cNvSpPr/>
          <p:nvPr/>
        </p:nvSpPr>
        <p:spPr>
          <a:xfrm>
            <a:off x="6008850" y="3120100"/>
            <a:ext cx="3135148" cy="2023395"/>
          </a:xfrm>
          <a:custGeom>
            <a:rect b="b" l="l" r="r" t="t"/>
            <a:pathLst>
              <a:path extrusionOk="0" h="29205" w="61561">
                <a:moveTo>
                  <a:pt x="61560" y="1"/>
                </a:moveTo>
                <a:lnTo>
                  <a:pt x="60172" y="120"/>
                </a:lnTo>
                <a:lnTo>
                  <a:pt x="58745" y="258"/>
                </a:lnTo>
                <a:lnTo>
                  <a:pt x="57318" y="417"/>
                </a:lnTo>
                <a:lnTo>
                  <a:pt x="55870" y="595"/>
                </a:lnTo>
                <a:lnTo>
                  <a:pt x="54403" y="814"/>
                </a:lnTo>
                <a:lnTo>
                  <a:pt x="52936" y="1051"/>
                </a:lnTo>
                <a:lnTo>
                  <a:pt x="51429" y="1309"/>
                </a:lnTo>
                <a:lnTo>
                  <a:pt x="49942" y="1587"/>
                </a:lnTo>
                <a:lnTo>
                  <a:pt x="48436" y="1884"/>
                </a:lnTo>
                <a:lnTo>
                  <a:pt x="46909" y="2221"/>
                </a:lnTo>
                <a:lnTo>
                  <a:pt x="45382" y="2578"/>
                </a:lnTo>
                <a:lnTo>
                  <a:pt x="43836" y="2955"/>
                </a:lnTo>
                <a:lnTo>
                  <a:pt x="42309" y="3351"/>
                </a:lnTo>
                <a:lnTo>
                  <a:pt x="40763" y="3787"/>
                </a:lnTo>
                <a:lnTo>
                  <a:pt x="39217" y="4224"/>
                </a:lnTo>
                <a:lnTo>
                  <a:pt x="37670" y="4699"/>
                </a:lnTo>
                <a:lnTo>
                  <a:pt x="35866" y="5274"/>
                </a:lnTo>
                <a:lnTo>
                  <a:pt x="34082" y="5869"/>
                </a:lnTo>
                <a:lnTo>
                  <a:pt x="32337" y="6484"/>
                </a:lnTo>
                <a:lnTo>
                  <a:pt x="30592" y="7118"/>
                </a:lnTo>
                <a:lnTo>
                  <a:pt x="28887" y="7792"/>
                </a:lnTo>
                <a:lnTo>
                  <a:pt x="27222" y="8466"/>
                </a:lnTo>
                <a:lnTo>
                  <a:pt x="25557" y="9160"/>
                </a:lnTo>
                <a:lnTo>
                  <a:pt x="23951" y="9894"/>
                </a:lnTo>
                <a:lnTo>
                  <a:pt x="22365" y="10627"/>
                </a:lnTo>
                <a:lnTo>
                  <a:pt x="20818" y="11381"/>
                </a:lnTo>
                <a:lnTo>
                  <a:pt x="19292" y="12154"/>
                </a:lnTo>
                <a:lnTo>
                  <a:pt x="17824" y="12927"/>
                </a:lnTo>
                <a:lnTo>
                  <a:pt x="16377" y="13740"/>
                </a:lnTo>
                <a:lnTo>
                  <a:pt x="14989" y="14553"/>
                </a:lnTo>
                <a:lnTo>
                  <a:pt x="13621" y="15386"/>
                </a:lnTo>
                <a:lnTo>
                  <a:pt x="12313" y="16218"/>
                </a:lnTo>
                <a:lnTo>
                  <a:pt x="11084" y="17051"/>
                </a:lnTo>
                <a:lnTo>
                  <a:pt x="9914" y="17884"/>
                </a:lnTo>
                <a:lnTo>
                  <a:pt x="8804" y="18716"/>
                </a:lnTo>
                <a:lnTo>
                  <a:pt x="7753" y="19549"/>
                </a:lnTo>
                <a:lnTo>
                  <a:pt x="6762" y="20382"/>
                </a:lnTo>
                <a:lnTo>
                  <a:pt x="5810" y="21214"/>
                </a:lnTo>
                <a:lnTo>
                  <a:pt x="4938" y="22027"/>
                </a:lnTo>
                <a:lnTo>
                  <a:pt x="4125" y="22860"/>
                </a:lnTo>
                <a:lnTo>
                  <a:pt x="3371" y="23693"/>
                </a:lnTo>
                <a:lnTo>
                  <a:pt x="2697" y="24505"/>
                </a:lnTo>
                <a:lnTo>
                  <a:pt x="2380" y="24902"/>
                </a:lnTo>
                <a:lnTo>
                  <a:pt x="2063" y="25298"/>
                </a:lnTo>
                <a:lnTo>
                  <a:pt x="1785" y="25715"/>
                </a:lnTo>
                <a:lnTo>
                  <a:pt x="1528" y="26111"/>
                </a:lnTo>
                <a:lnTo>
                  <a:pt x="1270" y="26508"/>
                </a:lnTo>
                <a:lnTo>
                  <a:pt x="1032" y="26904"/>
                </a:lnTo>
                <a:lnTo>
                  <a:pt x="814" y="27281"/>
                </a:lnTo>
                <a:lnTo>
                  <a:pt x="616" y="27678"/>
                </a:lnTo>
                <a:lnTo>
                  <a:pt x="437" y="28054"/>
                </a:lnTo>
                <a:lnTo>
                  <a:pt x="279" y="28451"/>
                </a:lnTo>
                <a:lnTo>
                  <a:pt x="120" y="28827"/>
                </a:lnTo>
                <a:lnTo>
                  <a:pt x="1" y="29204"/>
                </a:lnTo>
                <a:lnTo>
                  <a:pt x="61560" y="29204"/>
                </a:lnTo>
                <a:lnTo>
                  <a:pt x="61560" y="1"/>
                </a:lnTo>
                <a:close/>
              </a:path>
            </a:pathLst>
          </a:custGeom>
          <a:gradFill>
            <a:gsLst>
              <a:gs pos="0">
                <a:schemeClr val="accent2"/>
              </a:gs>
              <a:gs pos="37000">
                <a:schemeClr val="lt2"/>
              </a:gs>
              <a:gs pos="92000">
                <a:schemeClr val="accent1"/>
              </a:gs>
              <a:gs pos="100000">
                <a:schemeClr val="accent1"/>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188" name="Google Shape;188;p7"/>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189" name="Google Shape;189;p7"/>
          <p:cNvSpPr txBox="1"/>
          <p:nvPr>
            <p:ph idx="2" type="title"/>
          </p:nvPr>
        </p:nvSpPr>
        <p:spPr>
          <a:xfrm>
            <a:off x="115025" y="406250"/>
            <a:ext cx="6507000" cy="2656800"/>
          </a:xfrm>
          <a:prstGeom prst="rect">
            <a:avLst/>
          </a:prstGeom>
        </p:spPr>
        <p:txBody>
          <a:bodyPr anchorCtr="0" anchor="t" bIns="91425" lIns="91425" spcFirstLastPara="1" rIns="91425" wrap="square" tIns="0">
            <a:noAutofit/>
          </a:bodyPr>
          <a:lstStyle>
            <a:lvl1pPr lvl="0">
              <a:lnSpc>
                <a:spcPct val="90000"/>
              </a:lnSpc>
              <a:spcBef>
                <a:spcPts val="0"/>
              </a:spcBef>
              <a:spcAft>
                <a:spcPts val="0"/>
              </a:spcAft>
              <a:buNone/>
              <a:defRPr sz="5500"/>
            </a:lvl1pPr>
            <a:lvl2pPr lvl="1">
              <a:lnSpc>
                <a:spcPct val="90000"/>
              </a:lnSpc>
              <a:spcBef>
                <a:spcPts val="0"/>
              </a:spcBef>
              <a:spcAft>
                <a:spcPts val="0"/>
              </a:spcAft>
              <a:buNone/>
              <a:defRPr sz="5500"/>
            </a:lvl2pPr>
            <a:lvl3pPr lvl="2">
              <a:lnSpc>
                <a:spcPct val="90000"/>
              </a:lnSpc>
              <a:spcBef>
                <a:spcPts val="0"/>
              </a:spcBef>
              <a:spcAft>
                <a:spcPts val="0"/>
              </a:spcAft>
              <a:buNone/>
              <a:defRPr sz="5500"/>
            </a:lvl3pPr>
            <a:lvl4pPr lvl="3">
              <a:lnSpc>
                <a:spcPct val="90000"/>
              </a:lnSpc>
              <a:spcBef>
                <a:spcPts val="0"/>
              </a:spcBef>
              <a:spcAft>
                <a:spcPts val="0"/>
              </a:spcAft>
              <a:buNone/>
              <a:defRPr sz="5500"/>
            </a:lvl4pPr>
            <a:lvl5pPr lvl="4">
              <a:lnSpc>
                <a:spcPct val="90000"/>
              </a:lnSpc>
              <a:spcBef>
                <a:spcPts val="0"/>
              </a:spcBef>
              <a:spcAft>
                <a:spcPts val="0"/>
              </a:spcAft>
              <a:buNone/>
              <a:defRPr sz="5500"/>
            </a:lvl5pPr>
            <a:lvl6pPr lvl="5">
              <a:lnSpc>
                <a:spcPct val="90000"/>
              </a:lnSpc>
              <a:spcBef>
                <a:spcPts val="0"/>
              </a:spcBef>
              <a:spcAft>
                <a:spcPts val="0"/>
              </a:spcAft>
              <a:buNone/>
              <a:defRPr sz="5500"/>
            </a:lvl6pPr>
            <a:lvl7pPr lvl="6">
              <a:lnSpc>
                <a:spcPct val="90000"/>
              </a:lnSpc>
              <a:spcBef>
                <a:spcPts val="0"/>
              </a:spcBef>
              <a:spcAft>
                <a:spcPts val="0"/>
              </a:spcAft>
              <a:buNone/>
              <a:defRPr sz="5500"/>
            </a:lvl7pPr>
            <a:lvl8pPr lvl="7">
              <a:lnSpc>
                <a:spcPct val="90000"/>
              </a:lnSpc>
              <a:spcBef>
                <a:spcPts val="0"/>
              </a:spcBef>
              <a:spcAft>
                <a:spcPts val="0"/>
              </a:spcAft>
              <a:buNone/>
              <a:defRPr sz="5500"/>
            </a:lvl8pPr>
            <a:lvl9pPr lvl="8">
              <a:lnSpc>
                <a:spcPct val="90000"/>
              </a:lnSpc>
              <a:spcBef>
                <a:spcPts val="0"/>
              </a:spcBef>
              <a:spcAft>
                <a:spcPts val="0"/>
              </a:spcAft>
              <a:buNone/>
              <a:defRPr sz="5500"/>
            </a:lvl9pPr>
          </a:lstStyle>
          <a:p/>
        </p:txBody>
      </p:sp>
      <p:sp>
        <p:nvSpPr>
          <p:cNvPr id="190" name="Google Shape;190;p7"/>
          <p:cNvSpPr txBox="1"/>
          <p:nvPr>
            <p:ph idx="1" type="subTitle"/>
          </p:nvPr>
        </p:nvSpPr>
        <p:spPr>
          <a:xfrm>
            <a:off x="115025" y="3062925"/>
            <a:ext cx="3759600" cy="1659900"/>
          </a:xfrm>
          <a:prstGeom prst="rect">
            <a:avLst/>
          </a:prstGeom>
        </p:spPr>
        <p:txBody>
          <a:bodyPr anchorCtr="0" anchor="b" bIns="91425" lIns="91425" spcFirstLastPara="1" rIns="91425" wrap="square" tIns="91425">
            <a:noAutofit/>
          </a:bodyPr>
          <a:lstStyle>
            <a:lvl1pPr lvl="0">
              <a:lnSpc>
                <a:spcPct val="115000"/>
              </a:lnSpc>
              <a:spcBef>
                <a:spcPts val="0"/>
              </a:spcBef>
              <a:spcAft>
                <a:spcPts val="0"/>
              </a:spcAft>
              <a:buClr>
                <a:schemeClr val="lt1"/>
              </a:buClr>
              <a:buSzPts val="1000"/>
              <a:buFont typeface="Sora"/>
              <a:buNone/>
              <a:defRPr sz="1000"/>
            </a:lvl1pPr>
            <a:lvl2pPr lvl="1">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2pPr>
            <a:lvl3pPr lvl="2">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3pPr>
            <a:lvl4pPr lvl="3">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4pPr>
            <a:lvl5pPr lvl="4">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5pPr>
            <a:lvl6pPr lvl="5">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6pPr>
            <a:lvl7pPr lvl="6">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7pPr>
            <a:lvl8pPr lvl="7">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8pPr>
            <a:lvl9pPr lvl="8">
              <a:lnSpc>
                <a:spcPct val="115000"/>
              </a:lnSpc>
              <a:spcBef>
                <a:spcPts val="1000"/>
              </a:spcBef>
              <a:spcAft>
                <a:spcPts val="1000"/>
              </a:spcAft>
              <a:buClr>
                <a:schemeClr val="lt1"/>
              </a:buClr>
              <a:buSzPts val="1000"/>
              <a:buFont typeface="Sora"/>
              <a:buNone/>
              <a:defRPr sz="1000">
                <a:solidFill>
                  <a:schemeClr val="lt1"/>
                </a:solidFill>
                <a:latin typeface="Sora"/>
                <a:ea typeface="Sora"/>
                <a:cs typeface="Sora"/>
                <a:sym typeface="Sora"/>
              </a:defRPr>
            </a:lvl9pPr>
          </a:lstStyle>
          <a:p/>
        </p:txBody>
      </p:sp>
      <p:sp>
        <p:nvSpPr>
          <p:cNvPr id="191" name="Google Shape;191;p7"/>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Alt 2">
  <p:cSld name="BLANK_1_1_1_1_1_1_1_2">
    <p:spTree>
      <p:nvGrpSpPr>
        <p:cNvPr id="192" name="Shape 192"/>
        <p:cNvGrpSpPr/>
        <p:nvPr/>
      </p:nvGrpSpPr>
      <p:grpSpPr>
        <a:xfrm>
          <a:off x="0" y="0"/>
          <a:ext cx="0" cy="0"/>
          <a:chOff x="0" y="0"/>
          <a:chExt cx="0" cy="0"/>
        </a:xfrm>
      </p:grpSpPr>
      <p:sp>
        <p:nvSpPr>
          <p:cNvPr id="193" name="Google Shape;193;p8"/>
          <p:cNvSpPr/>
          <p:nvPr/>
        </p:nvSpPr>
        <p:spPr>
          <a:xfrm>
            <a:off x="5861425" y="3065475"/>
            <a:ext cx="3282600" cy="2078950"/>
          </a:xfrm>
          <a:custGeom>
            <a:rect b="b" l="l" r="r" t="t"/>
            <a:pathLst>
              <a:path extrusionOk="0" h="83158" w="131304">
                <a:moveTo>
                  <a:pt x="131286" y="0"/>
                </a:moveTo>
                <a:lnTo>
                  <a:pt x="131304" y="83132"/>
                </a:lnTo>
                <a:lnTo>
                  <a:pt x="0" y="83158"/>
                </a:lnTo>
                <a:lnTo>
                  <a:pt x="55816" y="4343"/>
                </a:lnTo>
                <a:close/>
              </a:path>
            </a:pathLst>
          </a:custGeom>
          <a:solidFill>
            <a:schemeClr val="accent5"/>
          </a:solidFill>
          <a:ln>
            <a:noFill/>
          </a:ln>
        </p:spPr>
      </p:sp>
      <p:sp>
        <p:nvSpPr>
          <p:cNvPr id="194" name="Google Shape;194;p8"/>
          <p:cNvSpPr/>
          <p:nvPr/>
        </p:nvSpPr>
        <p:spPr>
          <a:xfrm>
            <a:off x="6818025" y="1675"/>
            <a:ext cx="2326300" cy="3183925"/>
          </a:xfrm>
          <a:custGeom>
            <a:rect b="b" l="l" r="r" t="t"/>
            <a:pathLst>
              <a:path extrusionOk="0" h="127357" w="93052">
                <a:moveTo>
                  <a:pt x="17353" y="127357"/>
                </a:moveTo>
                <a:lnTo>
                  <a:pt x="0" y="18662"/>
                </a:lnTo>
                <a:lnTo>
                  <a:pt x="93052" y="0"/>
                </a:lnTo>
                <a:lnTo>
                  <a:pt x="93019" y="122556"/>
                </a:lnTo>
                <a:close/>
              </a:path>
            </a:pathLst>
          </a:custGeom>
          <a:gradFill>
            <a:gsLst>
              <a:gs pos="0">
                <a:schemeClr val="accent2"/>
              </a:gs>
              <a:gs pos="37000">
                <a:schemeClr val="lt2"/>
              </a:gs>
              <a:gs pos="92000">
                <a:schemeClr val="accent1"/>
              </a:gs>
              <a:gs pos="100000">
                <a:schemeClr val="accent1"/>
              </a:gs>
            </a:gsLst>
            <a:lin ang="13500032" scaled="0"/>
          </a:gradFill>
          <a:ln>
            <a:noFill/>
          </a:ln>
        </p:spPr>
      </p:sp>
      <p:grpSp>
        <p:nvGrpSpPr>
          <p:cNvPr id="195" name="Google Shape;195;p8"/>
          <p:cNvGrpSpPr/>
          <p:nvPr/>
        </p:nvGrpSpPr>
        <p:grpSpPr>
          <a:xfrm>
            <a:off x="25" y="4625"/>
            <a:ext cx="2329791" cy="795413"/>
            <a:chOff x="21" y="-511"/>
            <a:chExt cx="2329791" cy="800617"/>
          </a:xfrm>
        </p:grpSpPr>
        <p:grpSp>
          <p:nvGrpSpPr>
            <p:cNvPr id="196" name="Google Shape;196;p8"/>
            <p:cNvGrpSpPr/>
            <p:nvPr/>
          </p:nvGrpSpPr>
          <p:grpSpPr>
            <a:xfrm flipH="1" rot="10800000">
              <a:off x="25" y="392516"/>
              <a:ext cx="1927788" cy="407590"/>
              <a:chOff x="537425" y="3249175"/>
              <a:chExt cx="1774800" cy="370200"/>
            </a:xfrm>
          </p:grpSpPr>
          <p:sp>
            <p:nvSpPr>
              <p:cNvPr id="197" name="Google Shape;197;p8"/>
              <p:cNvSpPr/>
              <p:nvPr/>
            </p:nvSpPr>
            <p:spPr>
              <a:xfrm>
                <a:off x="537425" y="3249175"/>
                <a:ext cx="2940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98" name="Google Shape;198;p8"/>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99" name="Google Shape;199;p8"/>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0" name="Google Shape;200;p8"/>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1" name="Google Shape;201;p8"/>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02" name="Google Shape;202;p8"/>
            <p:cNvGrpSpPr/>
            <p:nvPr/>
          </p:nvGrpSpPr>
          <p:grpSpPr>
            <a:xfrm flipH="1" rot="10800000">
              <a:off x="21" y="-511"/>
              <a:ext cx="1927788" cy="393115"/>
              <a:chOff x="537425" y="3249175"/>
              <a:chExt cx="1774800" cy="370200"/>
            </a:xfrm>
          </p:grpSpPr>
          <p:sp>
            <p:nvSpPr>
              <p:cNvPr id="203" name="Google Shape;203;p8"/>
              <p:cNvSpPr/>
              <p:nvPr/>
            </p:nvSpPr>
            <p:spPr>
              <a:xfrm>
                <a:off x="537425" y="3249175"/>
                <a:ext cx="2940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4" name="Google Shape;204;p8"/>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5" name="Google Shape;205;p8"/>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6" name="Google Shape;206;p8"/>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7" name="Google Shape;207;p8"/>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208" name="Google Shape;208;p8"/>
            <p:cNvSpPr/>
            <p:nvPr/>
          </p:nvSpPr>
          <p:spPr>
            <a:xfrm flipH="1" rot="10800000">
              <a:off x="1927813" y="392406"/>
              <a:ext cx="402000" cy="40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209" name="Google Shape;209;p8"/>
          <p:cNvSpPr txBox="1"/>
          <p:nvPr>
            <p:ph type="title"/>
          </p:nvPr>
        </p:nvSpPr>
        <p:spPr>
          <a:xfrm>
            <a:off x="96025" y="1206300"/>
            <a:ext cx="6507000" cy="1876200"/>
          </a:xfrm>
          <a:prstGeom prst="rect">
            <a:avLst/>
          </a:prstGeom>
        </p:spPr>
        <p:txBody>
          <a:bodyPr anchorCtr="0" anchor="t" bIns="91425" lIns="91425" spcFirstLastPara="1" rIns="91425" wrap="square" tIns="91425">
            <a:noAutofit/>
          </a:bodyPr>
          <a:lstStyle>
            <a:lvl1pPr lvl="0">
              <a:spcBef>
                <a:spcPts val="0"/>
              </a:spcBef>
              <a:spcAft>
                <a:spcPts val="0"/>
              </a:spcAft>
              <a:buNone/>
              <a:defRPr sz="3600"/>
            </a:lvl1pPr>
            <a:lvl2pPr lvl="1">
              <a:spcBef>
                <a:spcPts val="0"/>
              </a:spcBef>
              <a:spcAft>
                <a:spcPts val="0"/>
              </a:spcAft>
              <a:buClr>
                <a:schemeClr val="lt1"/>
              </a:buClr>
              <a:buSzPts val="3600"/>
              <a:buFont typeface="IBM Plex Sans"/>
              <a:buNone/>
              <a:defRPr sz="3600">
                <a:solidFill>
                  <a:schemeClr val="lt1"/>
                </a:solidFill>
              </a:defRPr>
            </a:lvl2pPr>
            <a:lvl3pPr lvl="2">
              <a:spcBef>
                <a:spcPts val="0"/>
              </a:spcBef>
              <a:spcAft>
                <a:spcPts val="0"/>
              </a:spcAft>
              <a:buClr>
                <a:schemeClr val="lt1"/>
              </a:buClr>
              <a:buSzPts val="3600"/>
              <a:buFont typeface="IBM Plex Sans"/>
              <a:buNone/>
              <a:defRPr sz="3600">
                <a:solidFill>
                  <a:schemeClr val="lt1"/>
                </a:solidFill>
              </a:defRPr>
            </a:lvl3pPr>
            <a:lvl4pPr lvl="3">
              <a:spcBef>
                <a:spcPts val="0"/>
              </a:spcBef>
              <a:spcAft>
                <a:spcPts val="0"/>
              </a:spcAft>
              <a:buClr>
                <a:schemeClr val="lt1"/>
              </a:buClr>
              <a:buSzPts val="3600"/>
              <a:buFont typeface="IBM Plex Sans"/>
              <a:buNone/>
              <a:defRPr sz="3600">
                <a:solidFill>
                  <a:schemeClr val="lt1"/>
                </a:solidFill>
              </a:defRPr>
            </a:lvl4pPr>
            <a:lvl5pPr lvl="4">
              <a:spcBef>
                <a:spcPts val="0"/>
              </a:spcBef>
              <a:spcAft>
                <a:spcPts val="0"/>
              </a:spcAft>
              <a:buClr>
                <a:schemeClr val="lt1"/>
              </a:buClr>
              <a:buSzPts val="3600"/>
              <a:buFont typeface="IBM Plex Sans"/>
              <a:buNone/>
              <a:defRPr sz="3600">
                <a:solidFill>
                  <a:schemeClr val="lt1"/>
                </a:solidFill>
              </a:defRPr>
            </a:lvl5pPr>
            <a:lvl6pPr lvl="5">
              <a:spcBef>
                <a:spcPts val="0"/>
              </a:spcBef>
              <a:spcAft>
                <a:spcPts val="0"/>
              </a:spcAft>
              <a:buClr>
                <a:schemeClr val="lt1"/>
              </a:buClr>
              <a:buSzPts val="3600"/>
              <a:buFont typeface="IBM Plex Sans"/>
              <a:buNone/>
              <a:defRPr sz="3600">
                <a:solidFill>
                  <a:schemeClr val="lt1"/>
                </a:solidFill>
              </a:defRPr>
            </a:lvl6pPr>
            <a:lvl7pPr lvl="6">
              <a:spcBef>
                <a:spcPts val="0"/>
              </a:spcBef>
              <a:spcAft>
                <a:spcPts val="0"/>
              </a:spcAft>
              <a:buClr>
                <a:schemeClr val="lt1"/>
              </a:buClr>
              <a:buSzPts val="3600"/>
              <a:buFont typeface="IBM Plex Sans"/>
              <a:buNone/>
              <a:defRPr sz="3600">
                <a:solidFill>
                  <a:schemeClr val="lt1"/>
                </a:solidFill>
              </a:defRPr>
            </a:lvl7pPr>
            <a:lvl8pPr lvl="7">
              <a:spcBef>
                <a:spcPts val="0"/>
              </a:spcBef>
              <a:spcAft>
                <a:spcPts val="0"/>
              </a:spcAft>
              <a:buClr>
                <a:schemeClr val="lt1"/>
              </a:buClr>
              <a:buSzPts val="3600"/>
              <a:buFont typeface="IBM Plex Sans"/>
              <a:buNone/>
              <a:defRPr sz="3600">
                <a:solidFill>
                  <a:schemeClr val="lt1"/>
                </a:solidFill>
              </a:defRPr>
            </a:lvl8pPr>
            <a:lvl9pPr lvl="8">
              <a:spcBef>
                <a:spcPts val="0"/>
              </a:spcBef>
              <a:spcAft>
                <a:spcPts val="0"/>
              </a:spcAft>
              <a:buClr>
                <a:schemeClr val="lt1"/>
              </a:buClr>
              <a:buSzPts val="3600"/>
              <a:buFont typeface="IBM Plex Sans"/>
              <a:buNone/>
              <a:defRPr sz="3600">
                <a:solidFill>
                  <a:schemeClr val="lt1"/>
                </a:solidFill>
              </a:defRPr>
            </a:lvl9pPr>
          </a:lstStyle>
          <a:p/>
        </p:txBody>
      </p:sp>
      <p:sp>
        <p:nvSpPr>
          <p:cNvPr id="210" name="Google Shape;210;p8"/>
          <p:cNvSpPr/>
          <p:nvPr/>
        </p:nvSpPr>
        <p:spPr>
          <a:xfrm rot="386111">
            <a:off x="5422314" y="2861786"/>
            <a:ext cx="5875319" cy="1732905"/>
          </a:xfrm>
          <a:prstGeom prst="chord">
            <a:avLst>
              <a:gd fmla="val 2600939" name="adj1"/>
              <a:gd fmla="val 18561181"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1" name="Google Shape;211;p8"/>
          <p:cNvSpPr/>
          <p:nvPr/>
        </p:nvSpPr>
        <p:spPr>
          <a:xfrm rot="1800094">
            <a:off x="5534438" y="2649896"/>
            <a:ext cx="4427191" cy="1750358"/>
          </a:xfrm>
          <a:prstGeom prst="chord">
            <a:avLst>
              <a:gd fmla="val 837048" name="adj1"/>
              <a:gd fmla="val 19665286"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2" name="Google Shape;212;p8"/>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13" name="Google Shape;213;p8"/>
          <p:cNvSpPr txBox="1"/>
          <p:nvPr>
            <p:ph idx="1" type="subTitle"/>
          </p:nvPr>
        </p:nvSpPr>
        <p:spPr>
          <a:xfrm>
            <a:off x="115025" y="3062925"/>
            <a:ext cx="3759600" cy="1659900"/>
          </a:xfrm>
          <a:prstGeom prst="rect">
            <a:avLst/>
          </a:prstGeom>
        </p:spPr>
        <p:txBody>
          <a:bodyPr anchorCtr="0" anchor="b" bIns="91425" lIns="91425" spcFirstLastPara="1" rIns="91425" wrap="square" tIns="91425">
            <a:noAutofit/>
          </a:bodyPr>
          <a:lstStyle>
            <a:lvl1pPr lvl="0">
              <a:lnSpc>
                <a:spcPct val="115000"/>
              </a:lnSpc>
              <a:spcBef>
                <a:spcPts val="0"/>
              </a:spcBef>
              <a:spcAft>
                <a:spcPts val="0"/>
              </a:spcAft>
              <a:buClr>
                <a:schemeClr val="lt1"/>
              </a:buClr>
              <a:buSzPts val="1000"/>
              <a:buFont typeface="Sora"/>
              <a:buNone/>
              <a:defRPr sz="1000"/>
            </a:lvl1pPr>
            <a:lvl2pPr lvl="1">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2pPr>
            <a:lvl3pPr lvl="2">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3pPr>
            <a:lvl4pPr lvl="3">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4pPr>
            <a:lvl5pPr lvl="4">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5pPr>
            <a:lvl6pPr lvl="5">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6pPr>
            <a:lvl7pPr lvl="6">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7pPr>
            <a:lvl8pPr lvl="7">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8pPr>
            <a:lvl9pPr lvl="8">
              <a:lnSpc>
                <a:spcPct val="115000"/>
              </a:lnSpc>
              <a:spcBef>
                <a:spcPts val="1000"/>
              </a:spcBef>
              <a:spcAft>
                <a:spcPts val="1000"/>
              </a:spcAft>
              <a:buClr>
                <a:schemeClr val="lt1"/>
              </a:buClr>
              <a:buSzPts val="1000"/>
              <a:buFont typeface="Sora"/>
              <a:buNone/>
              <a:defRPr sz="1000">
                <a:solidFill>
                  <a:schemeClr val="lt1"/>
                </a:solidFill>
                <a:latin typeface="Sora"/>
                <a:ea typeface="Sora"/>
                <a:cs typeface="Sora"/>
                <a:sym typeface="Sora"/>
              </a:defRPr>
            </a:lvl9pPr>
          </a:lstStyle>
          <a:p/>
        </p:txBody>
      </p:sp>
      <p:sp>
        <p:nvSpPr>
          <p:cNvPr id="214" name="Google Shape;214;p8"/>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LANK_1_1_1_1_1_1_1_1_1_1_10">
    <p:spTree>
      <p:nvGrpSpPr>
        <p:cNvPr id="215" name="Shape 215"/>
        <p:cNvGrpSpPr/>
        <p:nvPr/>
      </p:nvGrpSpPr>
      <p:grpSpPr>
        <a:xfrm>
          <a:off x="0" y="0"/>
          <a:ext cx="0" cy="0"/>
          <a:chOff x="0" y="0"/>
          <a:chExt cx="0" cy="0"/>
        </a:xfrm>
      </p:grpSpPr>
      <p:sp>
        <p:nvSpPr>
          <p:cNvPr id="216" name="Google Shape;216;p9"/>
          <p:cNvSpPr/>
          <p:nvPr/>
        </p:nvSpPr>
        <p:spPr>
          <a:xfrm flipH="1" rot="-900031">
            <a:off x="1792020" y="1182391"/>
            <a:ext cx="5560068" cy="1963507"/>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7" name="Google Shape;217;p9"/>
          <p:cNvSpPr/>
          <p:nvPr/>
        </p:nvSpPr>
        <p:spPr>
          <a:xfrm rot="10800000">
            <a:off x="1792025" y="1182400"/>
            <a:ext cx="5559900" cy="1963500"/>
          </a:xfrm>
          <a:prstGeom prst="ellipse">
            <a:avLst/>
          </a:prstGeom>
          <a:gradFill>
            <a:gsLst>
              <a:gs pos="0">
                <a:schemeClr val="accent2"/>
              </a:gs>
              <a:gs pos="37000">
                <a:schemeClr val="lt2"/>
              </a:gs>
              <a:gs pos="92000">
                <a:schemeClr val="accent1"/>
              </a:gs>
              <a:gs pos="100000">
                <a:schemeClr val="accent1"/>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8" name="Google Shape;218;p9"/>
          <p:cNvSpPr txBox="1"/>
          <p:nvPr>
            <p:ph idx="1" type="body"/>
          </p:nvPr>
        </p:nvSpPr>
        <p:spPr>
          <a:xfrm>
            <a:off x="2351750" y="3857450"/>
            <a:ext cx="4346700" cy="452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Sora"/>
              <a:buChar char="●"/>
              <a:defRPr/>
            </a:lvl1pPr>
            <a:lvl2pPr indent="-304800" lvl="1" marL="914400">
              <a:spcBef>
                <a:spcPts val="0"/>
              </a:spcBef>
              <a:spcAft>
                <a:spcPts val="0"/>
              </a:spcAft>
              <a:buClr>
                <a:schemeClr val="lt1"/>
              </a:buClr>
              <a:buSzPts val="1200"/>
              <a:buFont typeface="Sora"/>
              <a:buChar char="○"/>
              <a:defRPr/>
            </a:lvl2pPr>
            <a:lvl3pPr indent="-304800" lvl="2" marL="1371600">
              <a:spcBef>
                <a:spcPts val="0"/>
              </a:spcBef>
              <a:spcAft>
                <a:spcPts val="0"/>
              </a:spcAft>
              <a:buClr>
                <a:schemeClr val="lt1"/>
              </a:buClr>
              <a:buSzPts val="1200"/>
              <a:buFont typeface="Sora"/>
              <a:buChar char="■"/>
              <a:defRPr/>
            </a:lvl3pPr>
            <a:lvl4pPr indent="-304800" lvl="3" marL="1828800">
              <a:spcBef>
                <a:spcPts val="0"/>
              </a:spcBef>
              <a:spcAft>
                <a:spcPts val="0"/>
              </a:spcAft>
              <a:buClr>
                <a:schemeClr val="lt1"/>
              </a:buClr>
              <a:buSzPts val="1200"/>
              <a:buFont typeface="Sora"/>
              <a:buChar char="●"/>
              <a:defRPr/>
            </a:lvl4pPr>
            <a:lvl5pPr indent="-304800" lvl="4" marL="2286000">
              <a:spcBef>
                <a:spcPts val="0"/>
              </a:spcBef>
              <a:spcAft>
                <a:spcPts val="0"/>
              </a:spcAft>
              <a:buClr>
                <a:schemeClr val="lt1"/>
              </a:buClr>
              <a:buSzPts val="1200"/>
              <a:buFont typeface="Sora"/>
              <a:buChar char="○"/>
              <a:defRPr/>
            </a:lvl5pPr>
            <a:lvl6pPr indent="-304800" lvl="5" marL="2743200">
              <a:spcBef>
                <a:spcPts val="0"/>
              </a:spcBef>
              <a:spcAft>
                <a:spcPts val="0"/>
              </a:spcAft>
              <a:buClr>
                <a:schemeClr val="lt1"/>
              </a:buClr>
              <a:buSzPts val="1200"/>
              <a:buFont typeface="Sora"/>
              <a:buChar char="■"/>
              <a:defRPr/>
            </a:lvl6pPr>
            <a:lvl7pPr indent="-304800" lvl="6" marL="3200400">
              <a:spcBef>
                <a:spcPts val="0"/>
              </a:spcBef>
              <a:spcAft>
                <a:spcPts val="0"/>
              </a:spcAft>
              <a:buClr>
                <a:schemeClr val="lt1"/>
              </a:buClr>
              <a:buSzPts val="1200"/>
              <a:buFont typeface="Sora"/>
              <a:buChar char="●"/>
              <a:defRPr/>
            </a:lvl7pPr>
            <a:lvl8pPr indent="-304800" lvl="7" marL="3657600">
              <a:spcBef>
                <a:spcPts val="0"/>
              </a:spcBef>
              <a:spcAft>
                <a:spcPts val="0"/>
              </a:spcAft>
              <a:buClr>
                <a:schemeClr val="lt1"/>
              </a:buClr>
              <a:buSzPts val="1200"/>
              <a:buFont typeface="Sora"/>
              <a:buChar char="○"/>
              <a:defRPr/>
            </a:lvl8pPr>
            <a:lvl9pPr indent="-304800" lvl="8" marL="4114800">
              <a:spcBef>
                <a:spcPts val="0"/>
              </a:spcBef>
              <a:spcAft>
                <a:spcPts val="0"/>
              </a:spcAft>
              <a:buClr>
                <a:schemeClr val="lt1"/>
              </a:buClr>
              <a:buSzPts val="1200"/>
              <a:buFont typeface="Sora"/>
              <a:buChar char="■"/>
              <a:defRPr/>
            </a:lvl9pPr>
          </a:lstStyle>
          <a:p/>
        </p:txBody>
      </p:sp>
      <p:sp>
        <p:nvSpPr>
          <p:cNvPr id="219" name="Google Shape;219;p9"/>
          <p:cNvSpPr txBox="1"/>
          <p:nvPr>
            <p:ph hasCustomPrompt="1" type="title"/>
          </p:nvPr>
        </p:nvSpPr>
        <p:spPr>
          <a:xfrm>
            <a:off x="2662050" y="1182350"/>
            <a:ext cx="3819900" cy="1963500"/>
          </a:xfrm>
          <a:prstGeom prst="rect">
            <a:avLst/>
          </a:prstGeom>
        </p:spPr>
        <p:txBody>
          <a:bodyPr anchorCtr="0" anchor="t" bIns="91425" lIns="91425" spcFirstLastPara="1" rIns="91425" wrap="square" tIns="91425">
            <a:spAutoFit/>
          </a:bodyPr>
          <a:lstStyle>
            <a:lvl1pPr lvl="0" algn="ctr">
              <a:spcBef>
                <a:spcPts val="0"/>
              </a:spcBef>
              <a:spcAft>
                <a:spcPts val="0"/>
              </a:spcAft>
              <a:buClr>
                <a:schemeClr val="lt1"/>
              </a:buClr>
              <a:buSzPts val="5500"/>
              <a:buFont typeface="IBM Plex Sans"/>
              <a:buNone/>
              <a:defRPr sz="5500"/>
            </a:lvl1pPr>
            <a:lvl2pPr lvl="1" algn="ctr">
              <a:spcBef>
                <a:spcPts val="0"/>
              </a:spcBef>
              <a:spcAft>
                <a:spcPts val="0"/>
              </a:spcAft>
              <a:buClr>
                <a:schemeClr val="lt1"/>
              </a:buClr>
              <a:buSzPts val="5500"/>
              <a:buFont typeface="IBM Plex Sans"/>
              <a:buNone/>
              <a:defRPr sz="5500">
                <a:solidFill>
                  <a:schemeClr val="lt1"/>
                </a:solidFill>
              </a:defRPr>
            </a:lvl2pPr>
            <a:lvl3pPr lvl="2" algn="ctr">
              <a:spcBef>
                <a:spcPts val="0"/>
              </a:spcBef>
              <a:spcAft>
                <a:spcPts val="0"/>
              </a:spcAft>
              <a:buClr>
                <a:schemeClr val="lt1"/>
              </a:buClr>
              <a:buSzPts val="5500"/>
              <a:buFont typeface="IBM Plex Sans"/>
              <a:buNone/>
              <a:defRPr sz="5500">
                <a:solidFill>
                  <a:schemeClr val="lt1"/>
                </a:solidFill>
              </a:defRPr>
            </a:lvl3pPr>
            <a:lvl4pPr lvl="3" algn="ctr">
              <a:spcBef>
                <a:spcPts val="0"/>
              </a:spcBef>
              <a:spcAft>
                <a:spcPts val="0"/>
              </a:spcAft>
              <a:buClr>
                <a:schemeClr val="lt1"/>
              </a:buClr>
              <a:buSzPts val="5500"/>
              <a:buFont typeface="IBM Plex Sans"/>
              <a:buNone/>
              <a:defRPr sz="5500">
                <a:solidFill>
                  <a:schemeClr val="lt1"/>
                </a:solidFill>
              </a:defRPr>
            </a:lvl4pPr>
            <a:lvl5pPr lvl="4" algn="ctr">
              <a:spcBef>
                <a:spcPts val="0"/>
              </a:spcBef>
              <a:spcAft>
                <a:spcPts val="0"/>
              </a:spcAft>
              <a:buClr>
                <a:schemeClr val="lt1"/>
              </a:buClr>
              <a:buSzPts val="5500"/>
              <a:buFont typeface="IBM Plex Sans"/>
              <a:buNone/>
              <a:defRPr sz="5500">
                <a:solidFill>
                  <a:schemeClr val="lt1"/>
                </a:solidFill>
              </a:defRPr>
            </a:lvl5pPr>
            <a:lvl6pPr lvl="5" algn="ctr">
              <a:spcBef>
                <a:spcPts val="0"/>
              </a:spcBef>
              <a:spcAft>
                <a:spcPts val="0"/>
              </a:spcAft>
              <a:buClr>
                <a:schemeClr val="lt1"/>
              </a:buClr>
              <a:buSzPts val="5500"/>
              <a:buFont typeface="IBM Plex Sans"/>
              <a:buNone/>
              <a:defRPr sz="5500">
                <a:solidFill>
                  <a:schemeClr val="lt1"/>
                </a:solidFill>
              </a:defRPr>
            </a:lvl6pPr>
            <a:lvl7pPr lvl="6" algn="ctr">
              <a:spcBef>
                <a:spcPts val="0"/>
              </a:spcBef>
              <a:spcAft>
                <a:spcPts val="0"/>
              </a:spcAft>
              <a:buClr>
                <a:schemeClr val="lt1"/>
              </a:buClr>
              <a:buSzPts val="5500"/>
              <a:buFont typeface="IBM Plex Sans"/>
              <a:buNone/>
              <a:defRPr sz="5500">
                <a:solidFill>
                  <a:schemeClr val="lt1"/>
                </a:solidFill>
              </a:defRPr>
            </a:lvl7pPr>
            <a:lvl8pPr lvl="7" algn="ctr">
              <a:spcBef>
                <a:spcPts val="0"/>
              </a:spcBef>
              <a:spcAft>
                <a:spcPts val="0"/>
              </a:spcAft>
              <a:buClr>
                <a:schemeClr val="lt1"/>
              </a:buClr>
              <a:buSzPts val="5500"/>
              <a:buFont typeface="IBM Plex Sans"/>
              <a:buNone/>
              <a:defRPr sz="5500">
                <a:solidFill>
                  <a:schemeClr val="lt1"/>
                </a:solidFill>
              </a:defRPr>
            </a:lvl8pPr>
            <a:lvl9pPr lvl="8" algn="ctr">
              <a:spcBef>
                <a:spcPts val="0"/>
              </a:spcBef>
              <a:spcAft>
                <a:spcPts val="0"/>
              </a:spcAft>
              <a:buClr>
                <a:schemeClr val="lt1"/>
              </a:buClr>
              <a:buSzPts val="5500"/>
              <a:buFont typeface="IBM Plex Sans"/>
              <a:buNone/>
              <a:defRPr sz="5500">
                <a:solidFill>
                  <a:schemeClr val="lt1"/>
                </a:solidFill>
              </a:defRPr>
            </a:lvl9pPr>
          </a:lstStyle>
          <a:p>
            <a:r>
              <a:t>xx%</a:t>
            </a:r>
          </a:p>
        </p:txBody>
      </p:sp>
      <p:sp>
        <p:nvSpPr>
          <p:cNvPr id="220" name="Google Shape;220;p9"/>
          <p:cNvSpPr/>
          <p:nvPr/>
        </p:nvSpPr>
        <p:spPr>
          <a:xfrm flipH="1" rot="900031">
            <a:off x="1791931" y="1182353"/>
            <a:ext cx="5560068" cy="1963507"/>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2">
  <p:cSld name="BLANK_1_1_1_1_1_1_1_1_1_1_9">
    <p:spTree>
      <p:nvGrpSpPr>
        <p:cNvPr id="221" name="Shape 221"/>
        <p:cNvGrpSpPr/>
        <p:nvPr/>
      </p:nvGrpSpPr>
      <p:grpSpPr>
        <a:xfrm>
          <a:off x="0" y="0"/>
          <a:ext cx="0" cy="0"/>
          <a:chOff x="0" y="0"/>
          <a:chExt cx="0" cy="0"/>
        </a:xfrm>
      </p:grpSpPr>
      <p:grpSp>
        <p:nvGrpSpPr>
          <p:cNvPr id="222" name="Google Shape;222;p10"/>
          <p:cNvGrpSpPr/>
          <p:nvPr/>
        </p:nvGrpSpPr>
        <p:grpSpPr>
          <a:xfrm flipH="1">
            <a:off x="3212200" y="0"/>
            <a:ext cx="1851000" cy="1225325"/>
            <a:chOff x="461225" y="3875100"/>
            <a:chExt cx="1851000" cy="1225325"/>
          </a:xfrm>
        </p:grpSpPr>
        <p:grpSp>
          <p:nvGrpSpPr>
            <p:cNvPr id="223" name="Google Shape;223;p10"/>
            <p:cNvGrpSpPr/>
            <p:nvPr/>
          </p:nvGrpSpPr>
          <p:grpSpPr>
            <a:xfrm>
              <a:off x="461225" y="3875100"/>
              <a:ext cx="1851000" cy="114600"/>
              <a:chOff x="461225" y="3504775"/>
              <a:chExt cx="1851000" cy="114600"/>
            </a:xfrm>
          </p:grpSpPr>
          <p:sp>
            <p:nvSpPr>
              <p:cNvPr id="224" name="Google Shape;224;p10"/>
              <p:cNvSpPr/>
              <p:nvPr/>
            </p:nvSpPr>
            <p:spPr>
              <a:xfrm>
                <a:off x="4612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25" name="Google Shape;225;p10"/>
              <p:cNvSpPr/>
              <p:nvPr/>
            </p:nvSpPr>
            <p:spPr>
              <a:xfrm>
                <a:off x="8314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26" name="Google Shape;226;p10"/>
              <p:cNvSpPr/>
              <p:nvPr/>
            </p:nvSpPr>
            <p:spPr>
              <a:xfrm>
                <a:off x="12016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27" name="Google Shape;227;p10"/>
              <p:cNvSpPr/>
              <p:nvPr/>
            </p:nvSpPr>
            <p:spPr>
              <a:xfrm>
                <a:off x="15718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28" name="Google Shape;228;p10"/>
              <p:cNvSpPr/>
              <p:nvPr/>
            </p:nvSpPr>
            <p:spPr>
              <a:xfrm>
                <a:off x="19420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29" name="Google Shape;229;p10"/>
            <p:cNvGrpSpPr/>
            <p:nvPr/>
          </p:nvGrpSpPr>
          <p:grpSpPr>
            <a:xfrm>
              <a:off x="461225" y="3989700"/>
              <a:ext cx="1480800" cy="1110725"/>
              <a:chOff x="461225" y="3249175"/>
              <a:chExt cx="1480800" cy="1110725"/>
            </a:xfrm>
          </p:grpSpPr>
          <p:sp>
            <p:nvSpPr>
              <p:cNvPr id="230" name="Google Shape;230;p10"/>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31" name="Google Shape;231;p10"/>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32" name="Google Shape;232;p10"/>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33" name="Google Shape;233;p10"/>
              <p:cNvSpPr/>
              <p:nvPr/>
            </p:nvSpPr>
            <p:spPr>
              <a:xfrm>
                <a:off x="1201625" y="3989700"/>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34" name="Google Shape;234;p10"/>
            <p:cNvGrpSpPr/>
            <p:nvPr/>
          </p:nvGrpSpPr>
          <p:grpSpPr>
            <a:xfrm>
              <a:off x="831425" y="4360025"/>
              <a:ext cx="1480800" cy="370200"/>
              <a:chOff x="831425" y="3249175"/>
              <a:chExt cx="1480800" cy="370200"/>
            </a:xfrm>
          </p:grpSpPr>
          <p:sp>
            <p:nvSpPr>
              <p:cNvPr id="235" name="Google Shape;235;p10"/>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36" name="Google Shape;236;p10"/>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37" name="Google Shape;237;p10"/>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38" name="Google Shape;238;p10"/>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239" name="Google Shape;239;p10"/>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40" name="Google Shape;240;p10"/>
          <p:cNvSpPr txBox="1"/>
          <p:nvPr>
            <p:ph idx="2" type="title"/>
          </p:nvPr>
        </p:nvSpPr>
        <p:spPr>
          <a:xfrm>
            <a:off x="115025" y="502775"/>
            <a:ext cx="58290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41" name="Google Shape;241;p10"/>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CUSTOM_2">
    <p:spTree>
      <p:nvGrpSpPr>
        <p:cNvPr id="242" name="Shape 242"/>
        <p:cNvGrpSpPr/>
        <p:nvPr/>
      </p:nvGrpSpPr>
      <p:grpSpPr>
        <a:xfrm>
          <a:off x="0" y="0"/>
          <a:ext cx="0" cy="0"/>
          <a:chOff x="0" y="0"/>
          <a:chExt cx="0" cy="0"/>
        </a:xfrm>
      </p:grpSpPr>
      <p:sp>
        <p:nvSpPr>
          <p:cNvPr id="243" name="Google Shape;243;p11"/>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44" name="Google Shape;244;p11"/>
          <p:cNvSpPr txBox="1"/>
          <p:nvPr>
            <p:ph idx="2" type="title"/>
          </p:nvPr>
        </p:nvSpPr>
        <p:spPr>
          <a:xfrm>
            <a:off x="115025" y="502775"/>
            <a:ext cx="5400000" cy="6888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grpSp>
        <p:nvGrpSpPr>
          <p:cNvPr id="245" name="Google Shape;245;p11"/>
          <p:cNvGrpSpPr/>
          <p:nvPr/>
        </p:nvGrpSpPr>
        <p:grpSpPr>
          <a:xfrm flipH="1" rot="10800000">
            <a:off x="6179902" y="24"/>
            <a:ext cx="2963226" cy="1495659"/>
            <a:chOff x="4306084" y="2701610"/>
            <a:chExt cx="4837921" cy="2441893"/>
          </a:xfrm>
        </p:grpSpPr>
        <p:sp>
          <p:nvSpPr>
            <p:cNvPr id="246" name="Google Shape;246;p11"/>
            <p:cNvSpPr/>
            <p:nvPr/>
          </p:nvSpPr>
          <p:spPr>
            <a:xfrm>
              <a:off x="4306084" y="4485495"/>
              <a:ext cx="4837921" cy="658008"/>
            </a:xfrm>
            <a:custGeom>
              <a:rect b="b" l="l" r="r" t="t"/>
              <a:pathLst>
                <a:path extrusionOk="0" fill="none" h="12217" w="89824">
                  <a:moveTo>
                    <a:pt x="85826" y="0"/>
                  </a:moveTo>
                  <a:lnTo>
                    <a:pt x="85826" y="0"/>
                  </a:lnTo>
                  <a:lnTo>
                    <a:pt x="85045" y="291"/>
                  </a:lnTo>
                  <a:lnTo>
                    <a:pt x="84218" y="581"/>
                  </a:lnTo>
                  <a:lnTo>
                    <a:pt x="83370" y="871"/>
                  </a:lnTo>
                  <a:lnTo>
                    <a:pt x="82476" y="1139"/>
                  </a:lnTo>
                  <a:lnTo>
                    <a:pt x="81538" y="1430"/>
                  </a:lnTo>
                  <a:lnTo>
                    <a:pt x="80578" y="1697"/>
                  </a:lnTo>
                  <a:lnTo>
                    <a:pt x="79596" y="1943"/>
                  </a:lnTo>
                  <a:lnTo>
                    <a:pt x="78568" y="2189"/>
                  </a:lnTo>
                  <a:lnTo>
                    <a:pt x="77496" y="2434"/>
                  </a:lnTo>
                  <a:lnTo>
                    <a:pt x="76424" y="2680"/>
                  </a:lnTo>
                  <a:lnTo>
                    <a:pt x="75308" y="2903"/>
                  </a:lnTo>
                  <a:lnTo>
                    <a:pt x="74146" y="3104"/>
                  </a:lnTo>
                  <a:lnTo>
                    <a:pt x="71779" y="3529"/>
                  </a:lnTo>
                  <a:lnTo>
                    <a:pt x="69278" y="3886"/>
                  </a:lnTo>
                  <a:lnTo>
                    <a:pt x="66709" y="4221"/>
                  </a:lnTo>
                  <a:lnTo>
                    <a:pt x="64029" y="4511"/>
                  </a:lnTo>
                  <a:lnTo>
                    <a:pt x="61260" y="4779"/>
                  </a:lnTo>
                  <a:lnTo>
                    <a:pt x="58424" y="4980"/>
                  </a:lnTo>
                  <a:lnTo>
                    <a:pt x="55498" y="5159"/>
                  </a:lnTo>
                  <a:lnTo>
                    <a:pt x="52506" y="5271"/>
                  </a:lnTo>
                  <a:lnTo>
                    <a:pt x="49468" y="5338"/>
                  </a:lnTo>
                  <a:lnTo>
                    <a:pt x="46364" y="5382"/>
                  </a:lnTo>
                  <a:lnTo>
                    <a:pt x="46364" y="5382"/>
                  </a:lnTo>
                  <a:lnTo>
                    <a:pt x="43260" y="5338"/>
                  </a:lnTo>
                  <a:lnTo>
                    <a:pt x="40200" y="5271"/>
                  </a:lnTo>
                  <a:lnTo>
                    <a:pt x="37208" y="5159"/>
                  </a:lnTo>
                  <a:lnTo>
                    <a:pt x="34304" y="4980"/>
                  </a:lnTo>
                  <a:lnTo>
                    <a:pt x="31446" y="4779"/>
                  </a:lnTo>
                  <a:lnTo>
                    <a:pt x="28676" y="4511"/>
                  </a:lnTo>
                  <a:lnTo>
                    <a:pt x="25996" y="4221"/>
                  </a:lnTo>
                  <a:lnTo>
                    <a:pt x="23428" y="3886"/>
                  </a:lnTo>
                  <a:lnTo>
                    <a:pt x="20927" y="3529"/>
                  </a:lnTo>
                  <a:lnTo>
                    <a:pt x="18560" y="3104"/>
                  </a:lnTo>
                  <a:lnTo>
                    <a:pt x="17421" y="2903"/>
                  </a:lnTo>
                  <a:lnTo>
                    <a:pt x="16282" y="2680"/>
                  </a:lnTo>
                  <a:lnTo>
                    <a:pt x="15210" y="2434"/>
                  </a:lnTo>
                  <a:lnTo>
                    <a:pt x="14138" y="2189"/>
                  </a:lnTo>
                  <a:lnTo>
                    <a:pt x="13110" y="1943"/>
                  </a:lnTo>
                  <a:lnTo>
                    <a:pt x="12128" y="1697"/>
                  </a:lnTo>
                  <a:lnTo>
                    <a:pt x="11167" y="1430"/>
                  </a:lnTo>
                  <a:lnTo>
                    <a:pt x="10229" y="1139"/>
                  </a:lnTo>
                  <a:lnTo>
                    <a:pt x="9336" y="871"/>
                  </a:lnTo>
                  <a:lnTo>
                    <a:pt x="8487" y="581"/>
                  </a:lnTo>
                  <a:lnTo>
                    <a:pt x="7661" y="291"/>
                  </a:lnTo>
                  <a:lnTo>
                    <a:pt x="6879" y="0"/>
                  </a:lnTo>
                  <a:lnTo>
                    <a:pt x="6879" y="0"/>
                  </a:lnTo>
                  <a:lnTo>
                    <a:pt x="6075" y="313"/>
                  </a:lnTo>
                  <a:lnTo>
                    <a:pt x="5338" y="648"/>
                  </a:lnTo>
                  <a:lnTo>
                    <a:pt x="4624" y="983"/>
                  </a:lnTo>
                  <a:lnTo>
                    <a:pt x="3976" y="1340"/>
                  </a:lnTo>
                  <a:lnTo>
                    <a:pt x="3351" y="1697"/>
                  </a:lnTo>
                  <a:lnTo>
                    <a:pt x="2793" y="2055"/>
                  </a:lnTo>
                  <a:lnTo>
                    <a:pt x="2279" y="2412"/>
                  </a:lnTo>
                  <a:lnTo>
                    <a:pt x="1810" y="2792"/>
                  </a:lnTo>
                  <a:lnTo>
                    <a:pt x="1386" y="3171"/>
                  </a:lnTo>
                  <a:lnTo>
                    <a:pt x="1028" y="3551"/>
                  </a:lnTo>
                  <a:lnTo>
                    <a:pt x="716" y="3931"/>
                  </a:lnTo>
                  <a:lnTo>
                    <a:pt x="470" y="4310"/>
                  </a:lnTo>
                  <a:lnTo>
                    <a:pt x="269" y="4712"/>
                  </a:lnTo>
                  <a:lnTo>
                    <a:pt x="180" y="4913"/>
                  </a:lnTo>
                  <a:lnTo>
                    <a:pt x="135" y="5114"/>
                  </a:lnTo>
                  <a:lnTo>
                    <a:pt x="68" y="5315"/>
                  </a:lnTo>
                  <a:lnTo>
                    <a:pt x="46" y="5516"/>
                  </a:lnTo>
                  <a:lnTo>
                    <a:pt x="23" y="5717"/>
                  </a:lnTo>
                  <a:lnTo>
                    <a:pt x="1" y="5918"/>
                  </a:lnTo>
                  <a:lnTo>
                    <a:pt x="1" y="5918"/>
                  </a:lnTo>
                  <a:lnTo>
                    <a:pt x="23" y="6142"/>
                  </a:lnTo>
                  <a:lnTo>
                    <a:pt x="46" y="6365"/>
                  </a:lnTo>
                  <a:lnTo>
                    <a:pt x="90" y="6566"/>
                  </a:lnTo>
                  <a:lnTo>
                    <a:pt x="135" y="6789"/>
                  </a:lnTo>
                  <a:lnTo>
                    <a:pt x="224" y="7013"/>
                  </a:lnTo>
                  <a:lnTo>
                    <a:pt x="314" y="7214"/>
                  </a:lnTo>
                  <a:lnTo>
                    <a:pt x="425" y="7437"/>
                  </a:lnTo>
                  <a:lnTo>
                    <a:pt x="537" y="7638"/>
                  </a:lnTo>
                  <a:lnTo>
                    <a:pt x="671" y="7839"/>
                  </a:lnTo>
                  <a:lnTo>
                    <a:pt x="827" y="8062"/>
                  </a:lnTo>
                  <a:lnTo>
                    <a:pt x="1185" y="8464"/>
                  </a:lnTo>
                  <a:lnTo>
                    <a:pt x="1609" y="8866"/>
                  </a:lnTo>
                  <a:lnTo>
                    <a:pt x="2078" y="9268"/>
                  </a:lnTo>
                  <a:lnTo>
                    <a:pt x="2614" y="9670"/>
                  </a:lnTo>
                  <a:lnTo>
                    <a:pt x="3195" y="10050"/>
                  </a:lnTo>
                  <a:lnTo>
                    <a:pt x="3842" y="10430"/>
                  </a:lnTo>
                  <a:lnTo>
                    <a:pt x="4557" y="10809"/>
                  </a:lnTo>
                  <a:lnTo>
                    <a:pt x="5294" y="11167"/>
                  </a:lnTo>
                  <a:lnTo>
                    <a:pt x="6098" y="11524"/>
                  </a:lnTo>
                  <a:lnTo>
                    <a:pt x="6969" y="11881"/>
                  </a:lnTo>
                  <a:lnTo>
                    <a:pt x="7862" y="12216"/>
                  </a:lnTo>
                  <a:lnTo>
                    <a:pt x="84844" y="12216"/>
                  </a:lnTo>
                  <a:lnTo>
                    <a:pt x="89824" y="9871"/>
                  </a:lnTo>
                  <a:lnTo>
                    <a:pt x="89824" y="1988"/>
                  </a:lnTo>
                  <a:lnTo>
                    <a:pt x="89824" y="1988"/>
                  </a:lnTo>
                  <a:lnTo>
                    <a:pt x="89400" y="1720"/>
                  </a:lnTo>
                  <a:lnTo>
                    <a:pt x="88975" y="1474"/>
                  </a:lnTo>
                  <a:lnTo>
                    <a:pt x="88506" y="1206"/>
                  </a:lnTo>
                  <a:lnTo>
                    <a:pt x="88015" y="961"/>
                  </a:lnTo>
                  <a:lnTo>
                    <a:pt x="87501" y="715"/>
                  </a:lnTo>
                  <a:lnTo>
                    <a:pt x="86965" y="469"/>
                  </a:lnTo>
                  <a:lnTo>
                    <a:pt x="85826" y="0"/>
                  </a:lnTo>
                  <a:lnTo>
                    <a:pt x="85826"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247" name="Google Shape;247;p11"/>
            <p:cNvSpPr/>
            <p:nvPr/>
          </p:nvSpPr>
          <p:spPr>
            <a:xfrm>
              <a:off x="4306084" y="3738493"/>
              <a:ext cx="4837921" cy="747038"/>
            </a:xfrm>
            <a:custGeom>
              <a:rect b="b" l="l" r="r" t="t"/>
              <a:pathLst>
                <a:path extrusionOk="0" fill="none" h="13870" w="89824">
                  <a:moveTo>
                    <a:pt x="79372" y="0"/>
                  </a:moveTo>
                  <a:lnTo>
                    <a:pt x="79372" y="0"/>
                  </a:lnTo>
                  <a:lnTo>
                    <a:pt x="77764" y="380"/>
                  </a:lnTo>
                  <a:lnTo>
                    <a:pt x="76067" y="737"/>
                  </a:lnTo>
                  <a:lnTo>
                    <a:pt x="74325" y="1072"/>
                  </a:lnTo>
                  <a:lnTo>
                    <a:pt x="72494" y="1407"/>
                  </a:lnTo>
                  <a:lnTo>
                    <a:pt x="70595" y="1698"/>
                  </a:lnTo>
                  <a:lnTo>
                    <a:pt x="68652" y="1966"/>
                  </a:lnTo>
                  <a:lnTo>
                    <a:pt x="66642" y="2234"/>
                  </a:lnTo>
                  <a:lnTo>
                    <a:pt x="64565" y="2457"/>
                  </a:lnTo>
                  <a:lnTo>
                    <a:pt x="62444" y="2658"/>
                  </a:lnTo>
                  <a:lnTo>
                    <a:pt x="60278" y="2859"/>
                  </a:lnTo>
                  <a:lnTo>
                    <a:pt x="58044" y="3015"/>
                  </a:lnTo>
                  <a:lnTo>
                    <a:pt x="55789" y="3127"/>
                  </a:lnTo>
                  <a:lnTo>
                    <a:pt x="53488" y="3239"/>
                  </a:lnTo>
                  <a:lnTo>
                    <a:pt x="51143" y="3306"/>
                  </a:lnTo>
                  <a:lnTo>
                    <a:pt x="48754" y="3350"/>
                  </a:lnTo>
                  <a:lnTo>
                    <a:pt x="46364" y="3373"/>
                  </a:lnTo>
                  <a:lnTo>
                    <a:pt x="46364" y="3373"/>
                  </a:lnTo>
                  <a:lnTo>
                    <a:pt x="43952" y="3350"/>
                  </a:lnTo>
                  <a:lnTo>
                    <a:pt x="41563" y="3306"/>
                  </a:lnTo>
                  <a:lnTo>
                    <a:pt x="39218" y="3239"/>
                  </a:lnTo>
                  <a:lnTo>
                    <a:pt x="36917" y="3127"/>
                  </a:lnTo>
                  <a:lnTo>
                    <a:pt x="34662" y="3015"/>
                  </a:lnTo>
                  <a:lnTo>
                    <a:pt x="32451" y="2859"/>
                  </a:lnTo>
                  <a:lnTo>
                    <a:pt x="30262" y="2658"/>
                  </a:lnTo>
                  <a:lnTo>
                    <a:pt x="28140" y="2457"/>
                  </a:lnTo>
                  <a:lnTo>
                    <a:pt x="26086" y="2234"/>
                  </a:lnTo>
                  <a:lnTo>
                    <a:pt x="24053" y="1966"/>
                  </a:lnTo>
                  <a:lnTo>
                    <a:pt x="22111" y="1698"/>
                  </a:lnTo>
                  <a:lnTo>
                    <a:pt x="20212" y="1407"/>
                  </a:lnTo>
                  <a:lnTo>
                    <a:pt x="18381" y="1072"/>
                  </a:lnTo>
                  <a:lnTo>
                    <a:pt x="16639" y="737"/>
                  </a:lnTo>
                  <a:lnTo>
                    <a:pt x="14942" y="380"/>
                  </a:lnTo>
                  <a:lnTo>
                    <a:pt x="13334" y="0"/>
                  </a:lnTo>
                  <a:lnTo>
                    <a:pt x="13334" y="0"/>
                  </a:lnTo>
                  <a:lnTo>
                    <a:pt x="11815" y="380"/>
                  </a:lnTo>
                  <a:lnTo>
                    <a:pt x="10386" y="782"/>
                  </a:lnTo>
                  <a:lnTo>
                    <a:pt x="9046" y="1229"/>
                  </a:lnTo>
                  <a:lnTo>
                    <a:pt x="7773" y="1653"/>
                  </a:lnTo>
                  <a:lnTo>
                    <a:pt x="6589" y="2122"/>
                  </a:lnTo>
                  <a:lnTo>
                    <a:pt x="5495" y="2591"/>
                  </a:lnTo>
                  <a:lnTo>
                    <a:pt x="4490" y="3060"/>
                  </a:lnTo>
                  <a:lnTo>
                    <a:pt x="4021" y="3328"/>
                  </a:lnTo>
                  <a:lnTo>
                    <a:pt x="3574" y="3574"/>
                  </a:lnTo>
                  <a:lnTo>
                    <a:pt x="3150" y="3819"/>
                  </a:lnTo>
                  <a:lnTo>
                    <a:pt x="2770" y="4087"/>
                  </a:lnTo>
                  <a:lnTo>
                    <a:pt x="2391" y="4333"/>
                  </a:lnTo>
                  <a:lnTo>
                    <a:pt x="2056" y="4601"/>
                  </a:lnTo>
                  <a:lnTo>
                    <a:pt x="1743" y="4869"/>
                  </a:lnTo>
                  <a:lnTo>
                    <a:pt x="1430" y="5137"/>
                  </a:lnTo>
                  <a:lnTo>
                    <a:pt x="1162" y="5405"/>
                  </a:lnTo>
                  <a:lnTo>
                    <a:pt x="939" y="5673"/>
                  </a:lnTo>
                  <a:lnTo>
                    <a:pt x="716" y="5941"/>
                  </a:lnTo>
                  <a:lnTo>
                    <a:pt x="537" y="6231"/>
                  </a:lnTo>
                  <a:lnTo>
                    <a:pt x="381" y="6499"/>
                  </a:lnTo>
                  <a:lnTo>
                    <a:pt x="247" y="6790"/>
                  </a:lnTo>
                  <a:lnTo>
                    <a:pt x="135" y="7058"/>
                  </a:lnTo>
                  <a:lnTo>
                    <a:pt x="68" y="7348"/>
                  </a:lnTo>
                  <a:lnTo>
                    <a:pt x="23" y="7638"/>
                  </a:lnTo>
                  <a:lnTo>
                    <a:pt x="1" y="7929"/>
                  </a:lnTo>
                  <a:lnTo>
                    <a:pt x="1" y="7929"/>
                  </a:lnTo>
                  <a:lnTo>
                    <a:pt x="23" y="8130"/>
                  </a:lnTo>
                  <a:lnTo>
                    <a:pt x="46" y="8331"/>
                  </a:lnTo>
                  <a:lnTo>
                    <a:pt x="68" y="8532"/>
                  </a:lnTo>
                  <a:lnTo>
                    <a:pt x="135" y="8733"/>
                  </a:lnTo>
                  <a:lnTo>
                    <a:pt x="180" y="8934"/>
                  </a:lnTo>
                  <a:lnTo>
                    <a:pt x="269" y="9135"/>
                  </a:lnTo>
                  <a:lnTo>
                    <a:pt x="470" y="9537"/>
                  </a:lnTo>
                  <a:lnTo>
                    <a:pt x="716" y="9916"/>
                  </a:lnTo>
                  <a:lnTo>
                    <a:pt x="1028" y="10318"/>
                  </a:lnTo>
                  <a:lnTo>
                    <a:pt x="1386" y="10698"/>
                  </a:lnTo>
                  <a:lnTo>
                    <a:pt x="1810" y="11055"/>
                  </a:lnTo>
                  <a:lnTo>
                    <a:pt x="2279" y="11435"/>
                  </a:lnTo>
                  <a:lnTo>
                    <a:pt x="2793" y="11792"/>
                  </a:lnTo>
                  <a:lnTo>
                    <a:pt x="3351" y="12150"/>
                  </a:lnTo>
                  <a:lnTo>
                    <a:pt x="3976" y="12507"/>
                  </a:lnTo>
                  <a:lnTo>
                    <a:pt x="4624" y="12864"/>
                  </a:lnTo>
                  <a:lnTo>
                    <a:pt x="5338" y="13199"/>
                  </a:lnTo>
                  <a:lnTo>
                    <a:pt x="6075" y="13534"/>
                  </a:lnTo>
                  <a:lnTo>
                    <a:pt x="6879" y="13869"/>
                  </a:lnTo>
                  <a:lnTo>
                    <a:pt x="6879" y="13869"/>
                  </a:lnTo>
                  <a:lnTo>
                    <a:pt x="7661" y="13557"/>
                  </a:lnTo>
                  <a:lnTo>
                    <a:pt x="8487" y="13266"/>
                  </a:lnTo>
                  <a:lnTo>
                    <a:pt x="9336" y="12976"/>
                  </a:lnTo>
                  <a:lnTo>
                    <a:pt x="10229" y="12708"/>
                  </a:lnTo>
                  <a:lnTo>
                    <a:pt x="11167" y="12440"/>
                  </a:lnTo>
                  <a:lnTo>
                    <a:pt x="12128" y="12172"/>
                  </a:lnTo>
                  <a:lnTo>
                    <a:pt x="13110" y="11904"/>
                  </a:lnTo>
                  <a:lnTo>
                    <a:pt x="14138" y="11658"/>
                  </a:lnTo>
                  <a:lnTo>
                    <a:pt x="15210" y="11413"/>
                  </a:lnTo>
                  <a:lnTo>
                    <a:pt x="16282" y="11189"/>
                  </a:lnTo>
                  <a:lnTo>
                    <a:pt x="17421" y="10966"/>
                  </a:lnTo>
                  <a:lnTo>
                    <a:pt x="18560" y="10743"/>
                  </a:lnTo>
                  <a:lnTo>
                    <a:pt x="20927" y="10318"/>
                  </a:lnTo>
                  <a:lnTo>
                    <a:pt x="23428" y="9961"/>
                  </a:lnTo>
                  <a:lnTo>
                    <a:pt x="25996" y="9626"/>
                  </a:lnTo>
                  <a:lnTo>
                    <a:pt x="28676" y="9336"/>
                  </a:lnTo>
                  <a:lnTo>
                    <a:pt x="31446" y="9068"/>
                  </a:lnTo>
                  <a:lnTo>
                    <a:pt x="34304" y="8867"/>
                  </a:lnTo>
                  <a:lnTo>
                    <a:pt x="37208" y="8688"/>
                  </a:lnTo>
                  <a:lnTo>
                    <a:pt x="40200" y="8576"/>
                  </a:lnTo>
                  <a:lnTo>
                    <a:pt x="43260" y="8509"/>
                  </a:lnTo>
                  <a:lnTo>
                    <a:pt x="46364" y="8487"/>
                  </a:lnTo>
                  <a:lnTo>
                    <a:pt x="46364" y="8487"/>
                  </a:lnTo>
                  <a:lnTo>
                    <a:pt x="49468" y="8509"/>
                  </a:lnTo>
                  <a:lnTo>
                    <a:pt x="52506" y="8576"/>
                  </a:lnTo>
                  <a:lnTo>
                    <a:pt x="55498" y="8688"/>
                  </a:lnTo>
                  <a:lnTo>
                    <a:pt x="58424" y="8867"/>
                  </a:lnTo>
                  <a:lnTo>
                    <a:pt x="61260" y="9068"/>
                  </a:lnTo>
                  <a:lnTo>
                    <a:pt x="64029" y="9336"/>
                  </a:lnTo>
                  <a:lnTo>
                    <a:pt x="66709" y="9626"/>
                  </a:lnTo>
                  <a:lnTo>
                    <a:pt x="69278" y="9961"/>
                  </a:lnTo>
                  <a:lnTo>
                    <a:pt x="71779" y="10318"/>
                  </a:lnTo>
                  <a:lnTo>
                    <a:pt x="74146" y="10743"/>
                  </a:lnTo>
                  <a:lnTo>
                    <a:pt x="75308" y="10966"/>
                  </a:lnTo>
                  <a:lnTo>
                    <a:pt x="76424" y="11189"/>
                  </a:lnTo>
                  <a:lnTo>
                    <a:pt x="77496" y="11413"/>
                  </a:lnTo>
                  <a:lnTo>
                    <a:pt x="78568" y="11658"/>
                  </a:lnTo>
                  <a:lnTo>
                    <a:pt x="79596" y="11904"/>
                  </a:lnTo>
                  <a:lnTo>
                    <a:pt x="80578" y="12172"/>
                  </a:lnTo>
                  <a:lnTo>
                    <a:pt x="81538" y="12440"/>
                  </a:lnTo>
                  <a:lnTo>
                    <a:pt x="82476" y="12708"/>
                  </a:lnTo>
                  <a:lnTo>
                    <a:pt x="83370" y="12976"/>
                  </a:lnTo>
                  <a:lnTo>
                    <a:pt x="84218" y="13266"/>
                  </a:lnTo>
                  <a:lnTo>
                    <a:pt x="85045" y="13557"/>
                  </a:lnTo>
                  <a:lnTo>
                    <a:pt x="85826" y="13869"/>
                  </a:lnTo>
                  <a:lnTo>
                    <a:pt x="85826" y="13869"/>
                  </a:lnTo>
                  <a:lnTo>
                    <a:pt x="86965" y="13378"/>
                  </a:lnTo>
                  <a:lnTo>
                    <a:pt x="88015" y="12887"/>
                  </a:lnTo>
                  <a:lnTo>
                    <a:pt x="88506" y="12641"/>
                  </a:lnTo>
                  <a:lnTo>
                    <a:pt x="88975" y="12395"/>
                  </a:lnTo>
                  <a:lnTo>
                    <a:pt x="89400" y="12127"/>
                  </a:lnTo>
                  <a:lnTo>
                    <a:pt x="89824" y="11859"/>
                  </a:lnTo>
                  <a:lnTo>
                    <a:pt x="89824" y="3998"/>
                  </a:lnTo>
                  <a:lnTo>
                    <a:pt x="89824" y="3998"/>
                  </a:lnTo>
                  <a:lnTo>
                    <a:pt x="89377" y="3708"/>
                  </a:lnTo>
                  <a:lnTo>
                    <a:pt x="88886" y="3440"/>
                  </a:lnTo>
                  <a:lnTo>
                    <a:pt x="88395" y="3149"/>
                  </a:lnTo>
                  <a:lnTo>
                    <a:pt x="87859" y="2881"/>
                  </a:lnTo>
                  <a:lnTo>
                    <a:pt x="87300" y="2613"/>
                  </a:lnTo>
                  <a:lnTo>
                    <a:pt x="86697" y="2368"/>
                  </a:lnTo>
                  <a:lnTo>
                    <a:pt x="86094" y="2100"/>
                  </a:lnTo>
                  <a:lnTo>
                    <a:pt x="85447" y="1854"/>
                  </a:lnTo>
                  <a:lnTo>
                    <a:pt x="84084" y="1363"/>
                  </a:lnTo>
                  <a:lnTo>
                    <a:pt x="82610" y="871"/>
                  </a:lnTo>
                  <a:lnTo>
                    <a:pt x="81047" y="425"/>
                  </a:lnTo>
                  <a:lnTo>
                    <a:pt x="79372" y="0"/>
                  </a:lnTo>
                  <a:lnTo>
                    <a:pt x="79372"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248" name="Google Shape;248;p11"/>
            <p:cNvSpPr/>
            <p:nvPr/>
          </p:nvSpPr>
          <p:spPr>
            <a:xfrm>
              <a:off x="4306084" y="2701610"/>
              <a:ext cx="4837921" cy="1036913"/>
            </a:xfrm>
            <a:custGeom>
              <a:rect b="b" l="l" r="r" t="t"/>
              <a:pathLst>
                <a:path extrusionOk="0" fill="none" h="19252" w="89824">
                  <a:moveTo>
                    <a:pt x="46364" y="1"/>
                  </a:moveTo>
                  <a:lnTo>
                    <a:pt x="46364" y="1"/>
                  </a:lnTo>
                  <a:lnTo>
                    <a:pt x="43974" y="1"/>
                  </a:lnTo>
                  <a:lnTo>
                    <a:pt x="41607" y="45"/>
                  </a:lnTo>
                  <a:lnTo>
                    <a:pt x="39307" y="135"/>
                  </a:lnTo>
                  <a:lnTo>
                    <a:pt x="37007" y="224"/>
                  </a:lnTo>
                  <a:lnTo>
                    <a:pt x="34773" y="358"/>
                  </a:lnTo>
                  <a:lnTo>
                    <a:pt x="32562" y="492"/>
                  </a:lnTo>
                  <a:lnTo>
                    <a:pt x="30418" y="671"/>
                  </a:lnTo>
                  <a:lnTo>
                    <a:pt x="28319" y="872"/>
                  </a:lnTo>
                  <a:lnTo>
                    <a:pt x="26264" y="1117"/>
                  </a:lnTo>
                  <a:lnTo>
                    <a:pt x="24254" y="1363"/>
                  </a:lnTo>
                  <a:lnTo>
                    <a:pt x="22334" y="1631"/>
                  </a:lnTo>
                  <a:lnTo>
                    <a:pt x="20436" y="1921"/>
                  </a:lnTo>
                  <a:lnTo>
                    <a:pt x="18627" y="2234"/>
                  </a:lnTo>
                  <a:lnTo>
                    <a:pt x="16885" y="2569"/>
                  </a:lnTo>
                  <a:lnTo>
                    <a:pt x="15187" y="2926"/>
                  </a:lnTo>
                  <a:lnTo>
                    <a:pt x="13579" y="3306"/>
                  </a:lnTo>
                  <a:lnTo>
                    <a:pt x="12038" y="3708"/>
                  </a:lnTo>
                  <a:lnTo>
                    <a:pt x="10587" y="4110"/>
                  </a:lnTo>
                  <a:lnTo>
                    <a:pt x="9224" y="4534"/>
                  </a:lnTo>
                  <a:lnTo>
                    <a:pt x="7929" y="4981"/>
                  </a:lnTo>
                  <a:lnTo>
                    <a:pt x="6723" y="5450"/>
                  </a:lnTo>
                  <a:lnTo>
                    <a:pt x="5606" y="5919"/>
                  </a:lnTo>
                  <a:lnTo>
                    <a:pt x="4579" y="6410"/>
                  </a:lnTo>
                  <a:lnTo>
                    <a:pt x="4110" y="6656"/>
                  </a:lnTo>
                  <a:lnTo>
                    <a:pt x="3641" y="6901"/>
                  </a:lnTo>
                  <a:lnTo>
                    <a:pt x="3217" y="7169"/>
                  </a:lnTo>
                  <a:lnTo>
                    <a:pt x="2815" y="7415"/>
                  </a:lnTo>
                  <a:lnTo>
                    <a:pt x="2435" y="7683"/>
                  </a:lnTo>
                  <a:lnTo>
                    <a:pt x="2100" y="7951"/>
                  </a:lnTo>
                  <a:lnTo>
                    <a:pt x="1765" y="8219"/>
                  </a:lnTo>
                  <a:lnTo>
                    <a:pt x="1475" y="8487"/>
                  </a:lnTo>
                  <a:lnTo>
                    <a:pt x="1185" y="8755"/>
                  </a:lnTo>
                  <a:lnTo>
                    <a:pt x="961" y="9023"/>
                  </a:lnTo>
                  <a:lnTo>
                    <a:pt x="738" y="9313"/>
                  </a:lnTo>
                  <a:lnTo>
                    <a:pt x="537" y="9581"/>
                  </a:lnTo>
                  <a:lnTo>
                    <a:pt x="381" y="9872"/>
                  </a:lnTo>
                  <a:lnTo>
                    <a:pt x="247" y="10140"/>
                  </a:lnTo>
                  <a:lnTo>
                    <a:pt x="135" y="10430"/>
                  </a:lnTo>
                  <a:lnTo>
                    <a:pt x="68" y="10720"/>
                  </a:lnTo>
                  <a:lnTo>
                    <a:pt x="23" y="11011"/>
                  </a:lnTo>
                  <a:lnTo>
                    <a:pt x="1" y="11301"/>
                  </a:lnTo>
                  <a:lnTo>
                    <a:pt x="1" y="11301"/>
                  </a:lnTo>
                  <a:lnTo>
                    <a:pt x="23" y="11591"/>
                  </a:lnTo>
                  <a:lnTo>
                    <a:pt x="68" y="11882"/>
                  </a:lnTo>
                  <a:lnTo>
                    <a:pt x="135" y="12172"/>
                  </a:lnTo>
                  <a:lnTo>
                    <a:pt x="247" y="12462"/>
                  </a:lnTo>
                  <a:lnTo>
                    <a:pt x="381" y="12730"/>
                  </a:lnTo>
                  <a:lnTo>
                    <a:pt x="537" y="13021"/>
                  </a:lnTo>
                  <a:lnTo>
                    <a:pt x="716" y="13289"/>
                  </a:lnTo>
                  <a:lnTo>
                    <a:pt x="939" y="13557"/>
                  </a:lnTo>
                  <a:lnTo>
                    <a:pt x="1162" y="13847"/>
                  </a:lnTo>
                  <a:lnTo>
                    <a:pt x="1430" y="14115"/>
                  </a:lnTo>
                  <a:lnTo>
                    <a:pt x="1743" y="14383"/>
                  </a:lnTo>
                  <a:lnTo>
                    <a:pt x="2056" y="14629"/>
                  </a:lnTo>
                  <a:lnTo>
                    <a:pt x="2391" y="14897"/>
                  </a:lnTo>
                  <a:lnTo>
                    <a:pt x="2770" y="15165"/>
                  </a:lnTo>
                  <a:lnTo>
                    <a:pt x="3150" y="15410"/>
                  </a:lnTo>
                  <a:lnTo>
                    <a:pt x="3574" y="15678"/>
                  </a:lnTo>
                  <a:lnTo>
                    <a:pt x="4021" y="15924"/>
                  </a:lnTo>
                  <a:lnTo>
                    <a:pt x="4490" y="16170"/>
                  </a:lnTo>
                  <a:lnTo>
                    <a:pt x="5495" y="16661"/>
                  </a:lnTo>
                  <a:lnTo>
                    <a:pt x="6589" y="17130"/>
                  </a:lnTo>
                  <a:lnTo>
                    <a:pt x="7773" y="17577"/>
                  </a:lnTo>
                  <a:lnTo>
                    <a:pt x="9046" y="18023"/>
                  </a:lnTo>
                  <a:lnTo>
                    <a:pt x="10386" y="18447"/>
                  </a:lnTo>
                  <a:lnTo>
                    <a:pt x="11815" y="18849"/>
                  </a:lnTo>
                  <a:lnTo>
                    <a:pt x="13334" y="19251"/>
                  </a:lnTo>
                  <a:lnTo>
                    <a:pt x="13334" y="19251"/>
                  </a:lnTo>
                  <a:lnTo>
                    <a:pt x="14942" y="18872"/>
                  </a:lnTo>
                  <a:lnTo>
                    <a:pt x="16639" y="18492"/>
                  </a:lnTo>
                  <a:lnTo>
                    <a:pt x="18381" y="18157"/>
                  </a:lnTo>
                  <a:lnTo>
                    <a:pt x="20212" y="17845"/>
                  </a:lnTo>
                  <a:lnTo>
                    <a:pt x="22111" y="17532"/>
                  </a:lnTo>
                  <a:lnTo>
                    <a:pt x="24053" y="17264"/>
                  </a:lnTo>
                  <a:lnTo>
                    <a:pt x="26086" y="16996"/>
                  </a:lnTo>
                  <a:lnTo>
                    <a:pt x="28140" y="16773"/>
                  </a:lnTo>
                  <a:lnTo>
                    <a:pt x="30262" y="16572"/>
                  </a:lnTo>
                  <a:lnTo>
                    <a:pt x="32451" y="16393"/>
                  </a:lnTo>
                  <a:lnTo>
                    <a:pt x="34662" y="16237"/>
                  </a:lnTo>
                  <a:lnTo>
                    <a:pt x="36917" y="16103"/>
                  </a:lnTo>
                  <a:lnTo>
                    <a:pt x="39218" y="15991"/>
                  </a:lnTo>
                  <a:lnTo>
                    <a:pt x="41563" y="15924"/>
                  </a:lnTo>
                  <a:lnTo>
                    <a:pt x="43952" y="15879"/>
                  </a:lnTo>
                  <a:lnTo>
                    <a:pt x="46364" y="15857"/>
                  </a:lnTo>
                  <a:lnTo>
                    <a:pt x="46364" y="15857"/>
                  </a:lnTo>
                  <a:lnTo>
                    <a:pt x="48754" y="15879"/>
                  </a:lnTo>
                  <a:lnTo>
                    <a:pt x="51143" y="15924"/>
                  </a:lnTo>
                  <a:lnTo>
                    <a:pt x="53488" y="15991"/>
                  </a:lnTo>
                  <a:lnTo>
                    <a:pt x="55789" y="16103"/>
                  </a:lnTo>
                  <a:lnTo>
                    <a:pt x="58044" y="16237"/>
                  </a:lnTo>
                  <a:lnTo>
                    <a:pt x="60278" y="16393"/>
                  </a:lnTo>
                  <a:lnTo>
                    <a:pt x="62444" y="16572"/>
                  </a:lnTo>
                  <a:lnTo>
                    <a:pt x="64565" y="16773"/>
                  </a:lnTo>
                  <a:lnTo>
                    <a:pt x="66642" y="16996"/>
                  </a:lnTo>
                  <a:lnTo>
                    <a:pt x="68652" y="17264"/>
                  </a:lnTo>
                  <a:lnTo>
                    <a:pt x="70595" y="17532"/>
                  </a:lnTo>
                  <a:lnTo>
                    <a:pt x="72494" y="17845"/>
                  </a:lnTo>
                  <a:lnTo>
                    <a:pt x="74325" y="18157"/>
                  </a:lnTo>
                  <a:lnTo>
                    <a:pt x="76067" y="18492"/>
                  </a:lnTo>
                  <a:lnTo>
                    <a:pt x="77764" y="18872"/>
                  </a:lnTo>
                  <a:lnTo>
                    <a:pt x="79372" y="19251"/>
                  </a:lnTo>
                  <a:lnTo>
                    <a:pt x="79372" y="19251"/>
                  </a:lnTo>
                  <a:lnTo>
                    <a:pt x="81047" y="18805"/>
                  </a:lnTo>
                  <a:lnTo>
                    <a:pt x="82610" y="18358"/>
                  </a:lnTo>
                  <a:lnTo>
                    <a:pt x="84084" y="17889"/>
                  </a:lnTo>
                  <a:lnTo>
                    <a:pt x="85447" y="17398"/>
                  </a:lnTo>
                  <a:lnTo>
                    <a:pt x="86094" y="17130"/>
                  </a:lnTo>
                  <a:lnTo>
                    <a:pt x="86697" y="16884"/>
                  </a:lnTo>
                  <a:lnTo>
                    <a:pt x="87300" y="16616"/>
                  </a:lnTo>
                  <a:lnTo>
                    <a:pt x="87859" y="16348"/>
                  </a:lnTo>
                  <a:lnTo>
                    <a:pt x="88395" y="16080"/>
                  </a:lnTo>
                  <a:lnTo>
                    <a:pt x="88886" y="15812"/>
                  </a:lnTo>
                  <a:lnTo>
                    <a:pt x="89377" y="15522"/>
                  </a:lnTo>
                  <a:lnTo>
                    <a:pt x="89824" y="15254"/>
                  </a:lnTo>
                  <a:lnTo>
                    <a:pt x="89824" y="7370"/>
                  </a:lnTo>
                  <a:lnTo>
                    <a:pt x="89824" y="7370"/>
                  </a:lnTo>
                  <a:lnTo>
                    <a:pt x="89176" y="6968"/>
                  </a:lnTo>
                  <a:lnTo>
                    <a:pt x="88462" y="6566"/>
                  </a:lnTo>
                  <a:lnTo>
                    <a:pt x="87702" y="6187"/>
                  </a:lnTo>
                  <a:lnTo>
                    <a:pt x="86876" y="5807"/>
                  </a:lnTo>
                  <a:lnTo>
                    <a:pt x="86005" y="5450"/>
                  </a:lnTo>
                  <a:lnTo>
                    <a:pt x="85067" y="5092"/>
                  </a:lnTo>
                  <a:lnTo>
                    <a:pt x="84084" y="4735"/>
                  </a:lnTo>
                  <a:lnTo>
                    <a:pt x="83057" y="4400"/>
                  </a:lnTo>
                  <a:lnTo>
                    <a:pt x="81985" y="4065"/>
                  </a:lnTo>
                  <a:lnTo>
                    <a:pt x="80846" y="3752"/>
                  </a:lnTo>
                  <a:lnTo>
                    <a:pt x="79663" y="3440"/>
                  </a:lnTo>
                  <a:lnTo>
                    <a:pt x="78434" y="3149"/>
                  </a:lnTo>
                  <a:lnTo>
                    <a:pt x="77161" y="2859"/>
                  </a:lnTo>
                  <a:lnTo>
                    <a:pt x="75844" y="2569"/>
                  </a:lnTo>
                  <a:lnTo>
                    <a:pt x="74504" y="2323"/>
                  </a:lnTo>
                  <a:lnTo>
                    <a:pt x="73097" y="2055"/>
                  </a:lnTo>
                  <a:lnTo>
                    <a:pt x="71667" y="1832"/>
                  </a:lnTo>
                  <a:lnTo>
                    <a:pt x="70193" y="1609"/>
                  </a:lnTo>
                  <a:lnTo>
                    <a:pt x="68675" y="1385"/>
                  </a:lnTo>
                  <a:lnTo>
                    <a:pt x="67134" y="1184"/>
                  </a:lnTo>
                  <a:lnTo>
                    <a:pt x="65548" y="1006"/>
                  </a:lnTo>
                  <a:lnTo>
                    <a:pt x="63940" y="827"/>
                  </a:lnTo>
                  <a:lnTo>
                    <a:pt x="62310" y="671"/>
                  </a:lnTo>
                  <a:lnTo>
                    <a:pt x="60635" y="537"/>
                  </a:lnTo>
                  <a:lnTo>
                    <a:pt x="58938" y="425"/>
                  </a:lnTo>
                  <a:lnTo>
                    <a:pt x="57196" y="313"/>
                  </a:lnTo>
                  <a:lnTo>
                    <a:pt x="55454" y="202"/>
                  </a:lnTo>
                  <a:lnTo>
                    <a:pt x="53667" y="135"/>
                  </a:lnTo>
                  <a:lnTo>
                    <a:pt x="51880" y="68"/>
                  </a:lnTo>
                  <a:lnTo>
                    <a:pt x="50049" y="23"/>
                  </a:lnTo>
                  <a:lnTo>
                    <a:pt x="48218" y="1"/>
                  </a:lnTo>
                  <a:lnTo>
                    <a:pt x="46364" y="1"/>
                  </a:lnTo>
                  <a:lnTo>
                    <a:pt x="46364" y="1"/>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grpSp>
      <p:sp>
        <p:nvSpPr>
          <p:cNvPr id="249" name="Google Shape;249;p11"/>
          <p:cNvSpPr txBox="1"/>
          <p:nvPr>
            <p:ph idx="1" type="subTitle"/>
          </p:nvPr>
        </p:nvSpPr>
        <p:spPr>
          <a:xfrm>
            <a:off x="278850" y="2976125"/>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11"/>
          <p:cNvSpPr txBox="1"/>
          <p:nvPr>
            <p:ph idx="3" type="subTitle"/>
          </p:nvPr>
        </p:nvSpPr>
        <p:spPr>
          <a:xfrm>
            <a:off x="1720650" y="258930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1" name="Google Shape;251;p11"/>
          <p:cNvSpPr txBox="1"/>
          <p:nvPr>
            <p:ph idx="4" type="subTitle"/>
          </p:nvPr>
        </p:nvSpPr>
        <p:spPr>
          <a:xfrm>
            <a:off x="3155400" y="230665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11"/>
          <p:cNvSpPr txBox="1"/>
          <p:nvPr>
            <p:ph idx="5" type="subTitle"/>
          </p:nvPr>
        </p:nvSpPr>
        <p:spPr>
          <a:xfrm>
            <a:off x="4597200" y="199320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 name="Google Shape;253;p11"/>
          <p:cNvSpPr txBox="1"/>
          <p:nvPr>
            <p:ph idx="6" type="subTitle"/>
          </p:nvPr>
        </p:nvSpPr>
        <p:spPr>
          <a:xfrm>
            <a:off x="6031950" y="164910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4" name="Google Shape;254;p11"/>
          <p:cNvSpPr txBox="1"/>
          <p:nvPr>
            <p:ph idx="7" type="subTitle"/>
          </p:nvPr>
        </p:nvSpPr>
        <p:spPr>
          <a:xfrm>
            <a:off x="7473750" y="127795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255" name="Google Shape;255;p11"/>
          <p:cNvGrpSpPr/>
          <p:nvPr/>
        </p:nvGrpSpPr>
        <p:grpSpPr>
          <a:xfrm>
            <a:off x="2674998" y="2923250"/>
            <a:ext cx="6470027" cy="2221724"/>
            <a:chOff x="2674998" y="2923250"/>
            <a:chExt cx="6470027" cy="2221724"/>
          </a:xfrm>
        </p:grpSpPr>
        <p:sp>
          <p:nvSpPr>
            <p:cNvPr id="256" name="Google Shape;256;p11"/>
            <p:cNvSpPr/>
            <p:nvPr/>
          </p:nvSpPr>
          <p:spPr>
            <a:xfrm flipH="1">
              <a:off x="2674998" y="2923250"/>
              <a:ext cx="6469577" cy="2221028"/>
            </a:xfrm>
            <a:custGeom>
              <a:rect b="b" l="l" r="r" t="t"/>
              <a:pathLst>
                <a:path extrusionOk="0" h="140705" w="409856">
                  <a:moveTo>
                    <a:pt x="31655" y="0"/>
                  </a:moveTo>
                  <a:lnTo>
                    <a:pt x="0" y="140608"/>
                  </a:lnTo>
                  <a:lnTo>
                    <a:pt x="198782" y="140640"/>
                  </a:lnTo>
                  <a:lnTo>
                    <a:pt x="409856" y="140705"/>
                  </a:lnTo>
                  <a:close/>
                </a:path>
              </a:pathLst>
            </a:custGeom>
            <a:gradFill>
              <a:gsLst>
                <a:gs pos="0">
                  <a:schemeClr val="accent3"/>
                </a:gs>
                <a:gs pos="35000">
                  <a:schemeClr val="accent3"/>
                </a:gs>
                <a:gs pos="100000">
                  <a:schemeClr val="accent1"/>
                </a:gs>
              </a:gsLst>
              <a:lin ang="8099331" scaled="0"/>
            </a:gradFill>
            <a:ln>
              <a:noFill/>
            </a:ln>
          </p:spPr>
        </p:sp>
        <p:sp>
          <p:nvSpPr>
            <p:cNvPr id="257" name="Google Shape;257;p11"/>
            <p:cNvSpPr/>
            <p:nvPr/>
          </p:nvSpPr>
          <p:spPr>
            <a:xfrm flipH="1">
              <a:off x="8645446" y="2924025"/>
              <a:ext cx="499579" cy="2220949"/>
            </a:xfrm>
            <a:custGeom>
              <a:rect b="b" l="l" r="r" t="t"/>
              <a:pathLst>
                <a:path extrusionOk="0" h="140700" w="31649">
                  <a:moveTo>
                    <a:pt x="31649" y="0"/>
                  </a:moveTo>
                  <a:lnTo>
                    <a:pt x="0" y="140700"/>
                  </a:lnTo>
                  <a:lnTo>
                    <a:pt x="65" y="53185"/>
                  </a:lnTo>
                  <a:close/>
                </a:path>
              </a:pathLst>
            </a:custGeom>
            <a:solidFill>
              <a:schemeClr val="accent5"/>
            </a:solidFill>
            <a:ln>
              <a:noFill/>
            </a:ln>
          </p:spPr>
        </p:sp>
      </p:grpSp>
      <p:sp>
        <p:nvSpPr>
          <p:cNvPr id="258" name="Google Shape;258;p11"/>
          <p:cNvSpPr txBox="1"/>
          <p:nvPr>
            <p:ph idx="8"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BLANK_1_1_1_1_1_1_1_1_1_1_7">
    <p:spTree>
      <p:nvGrpSpPr>
        <p:cNvPr id="259" name="Shape 259"/>
        <p:cNvGrpSpPr/>
        <p:nvPr/>
      </p:nvGrpSpPr>
      <p:grpSpPr>
        <a:xfrm>
          <a:off x="0" y="0"/>
          <a:ext cx="0" cy="0"/>
          <a:chOff x="0" y="0"/>
          <a:chExt cx="0" cy="0"/>
        </a:xfrm>
      </p:grpSpPr>
      <p:sp>
        <p:nvSpPr>
          <p:cNvPr id="260" name="Google Shape;260;p12"/>
          <p:cNvSpPr/>
          <p:nvPr/>
        </p:nvSpPr>
        <p:spPr>
          <a:xfrm>
            <a:off x="5050850" y="3243900"/>
            <a:ext cx="4093093" cy="1899657"/>
          </a:xfrm>
          <a:custGeom>
            <a:rect b="b" l="l" r="r" t="t"/>
            <a:pathLst>
              <a:path extrusionOk="0" fill="none" h="54955" w="115714">
                <a:moveTo>
                  <a:pt x="115714" y="0"/>
                </a:moveTo>
                <a:lnTo>
                  <a:pt x="115714" y="0"/>
                </a:lnTo>
                <a:lnTo>
                  <a:pt x="113184" y="224"/>
                </a:lnTo>
                <a:lnTo>
                  <a:pt x="110579" y="447"/>
                </a:lnTo>
                <a:lnTo>
                  <a:pt x="107938" y="744"/>
                </a:lnTo>
                <a:lnTo>
                  <a:pt x="105296" y="1079"/>
                </a:lnTo>
                <a:lnTo>
                  <a:pt x="102580" y="1451"/>
                </a:lnTo>
                <a:lnTo>
                  <a:pt x="99827" y="1898"/>
                </a:lnTo>
                <a:lnTo>
                  <a:pt x="97036" y="2382"/>
                </a:lnTo>
                <a:lnTo>
                  <a:pt x="94208" y="2902"/>
                </a:lnTo>
                <a:lnTo>
                  <a:pt x="91381" y="3461"/>
                </a:lnTo>
                <a:lnTo>
                  <a:pt x="88516" y="4093"/>
                </a:lnTo>
                <a:lnTo>
                  <a:pt x="85614" y="4763"/>
                </a:lnTo>
                <a:lnTo>
                  <a:pt x="82674" y="5470"/>
                </a:lnTo>
                <a:lnTo>
                  <a:pt x="79735" y="6251"/>
                </a:lnTo>
                <a:lnTo>
                  <a:pt x="76758" y="7032"/>
                </a:lnTo>
                <a:lnTo>
                  <a:pt x="73782" y="7925"/>
                </a:lnTo>
                <a:lnTo>
                  <a:pt x="70805" y="8818"/>
                </a:lnTo>
                <a:lnTo>
                  <a:pt x="70805" y="8818"/>
                </a:lnTo>
                <a:lnTo>
                  <a:pt x="67308" y="9935"/>
                </a:lnTo>
                <a:lnTo>
                  <a:pt x="63885" y="11088"/>
                </a:lnTo>
                <a:lnTo>
                  <a:pt x="60499" y="12279"/>
                </a:lnTo>
                <a:lnTo>
                  <a:pt x="57187" y="13506"/>
                </a:lnTo>
                <a:lnTo>
                  <a:pt x="53950" y="14772"/>
                </a:lnTo>
                <a:lnTo>
                  <a:pt x="50788" y="16074"/>
                </a:lnTo>
                <a:lnTo>
                  <a:pt x="47662" y="17413"/>
                </a:lnTo>
                <a:lnTo>
                  <a:pt x="44611" y="18753"/>
                </a:lnTo>
                <a:lnTo>
                  <a:pt x="41635" y="20167"/>
                </a:lnTo>
                <a:lnTo>
                  <a:pt x="38770" y="21580"/>
                </a:lnTo>
                <a:lnTo>
                  <a:pt x="35942" y="22994"/>
                </a:lnTo>
                <a:lnTo>
                  <a:pt x="33226" y="24445"/>
                </a:lnTo>
                <a:lnTo>
                  <a:pt x="30547" y="25934"/>
                </a:lnTo>
                <a:lnTo>
                  <a:pt x="28017" y="27422"/>
                </a:lnTo>
                <a:lnTo>
                  <a:pt x="25524" y="28947"/>
                </a:lnTo>
                <a:lnTo>
                  <a:pt x="23180" y="30473"/>
                </a:lnTo>
                <a:lnTo>
                  <a:pt x="20873" y="31998"/>
                </a:lnTo>
                <a:lnTo>
                  <a:pt x="18715" y="33561"/>
                </a:lnTo>
                <a:lnTo>
                  <a:pt x="16632" y="35086"/>
                </a:lnTo>
                <a:lnTo>
                  <a:pt x="14660" y="36649"/>
                </a:lnTo>
                <a:lnTo>
                  <a:pt x="12762" y="38212"/>
                </a:lnTo>
                <a:lnTo>
                  <a:pt x="11013" y="39775"/>
                </a:lnTo>
                <a:lnTo>
                  <a:pt x="9376" y="41337"/>
                </a:lnTo>
                <a:lnTo>
                  <a:pt x="7814" y="42900"/>
                </a:lnTo>
                <a:lnTo>
                  <a:pt x="6400" y="44425"/>
                </a:lnTo>
                <a:lnTo>
                  <a:pt x="5098" y="45988"/>
                </a:lnTo>
                <a:lnTo>
                  <a:pt x="4502" y="46732"/>
                </a:lnTo>
                <a:lnTo>
                  <a:pt x="3944" y="47514"/>
                </a:lnTo>
                <a:lnTo>
                  <a:pt x="3386" y="48258"/>
                </a:lnTo>
                <a:lnTo>
                  <a:pt x="2902" y="49039"/>
                </a:lnTo>
                <a:lnTo>
                  <a:pt x="2419" y="49783"/>
                </a:lnTo>
                <a:lnTo>
                  <a:pt x="1972" y="50527"/>
                </a:lnTo>
                <a:lnTo>
                  <a:pt x="1563" y="51272"/>
                </a:lnTo>
                <a:lnTo>
                  <a:pt x="1191" y="52016"/>
                </a:lnTo>
                <a:lnTo>
                  <a:pt x="819" y="52760"/>
                </a:lnTo>
                <a:lnTo>
                  <a:pt x="521" y="53504"/>
                </a:lnTo>
                <a:lnTo>
                  <a:pt x="223" y="54248"/>
                </a:lnTo>
                <a:lnTo>
                  <a:pt x="0" y="54955"/>
                </a:lnTo>
                <a:lnTo>
                  <a:pt x="115714" y="54955"/>
                </a:lnTo>
                <a:lnTo>
                  <a:pt x="115714" y="0"/>
                </a:lnTo>
                <a:lnTo>
                  <a:pt x="115714"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261" name="Google Shape;261;p12"/>
          <p:cNvSpPr/>
          <p:nvPr/>
        </p:nvSpPr>
        <p:spPr>
          <a:xfrm>
            <a:off x="6123025" y="-3887"/>
            <a:ext cx="3022650" cy="837525"/>
          </a:xfrm>
          <a:custGeom>
            <a:rect b="b" l="l" r="r" t="t"/>
            <a:pathLst>
              <a:path extrusionOk="0" h="33501" w="120906">
                <a:moveTo>
                  <a:pt x="0" y="1"/>
                </a:moveTo>
                <a:lnTo>
                  <a:pt x="36409" y="33501"/>
                </a:lnTo>
                <a:lnTo>
                  <a:pt x="120847" y="20748"/>
                </a:lnTo>
                <a:lnTo>
                  <a:pt x="120906" y="0"/>
                </a:lnTo>
                <a:close/>
              </a:path>
            </a:pathLst>
          </a:custGeom>
          <a:gradFill>
            <a:gsLst>
              <a:gs pos="0">
                <a:schemeClr val="accent2"/>
              </a:gs>
              <a:gs pos="37000">
                <a:schemeClr val="lt2"/>
              </a:gs>
              <a:gs pos="92000">
                <a:schemeClr val="accent1"/>
              </a:gs>
              <a:gs pos="100000">
                <a:schemeClr val="accent1"/>
              </a:gs>
            </a:gsLst>
            <a:lin ang="10800025" scaled="0"/>
          </a:gradFill>
          <a:ln>
            <a:noFill/>
          </a:ln>
          <a:effectLst>
            <a:outerShdw blurRad="700088" rotWithShape="0" algn="bl" dir="5700000" dist="219075">
              <a:schemeClr val="lt2">
                <a:alpha val="40000"/>
              </a:schemeClr>
            </a:outerShdw>
          </a:effectLst>
        </p:spPr>
      </p:sp>
      <p:sp>
        <p:nvSpPr>
          <p:cNvPr id="262" name="Google Shape;262;p12"/>
          <p:cNvSpPr txBox="1"/>
          <p:nvPr>
            <p:ph type="title"/>
          </p:nvPr>
        </p:nvSpPr>
        <p:spPr>
          <a:xfrm>
            <a:off x="1143300" y="1526963"/>
            <a:ext cx="2197500" cy="4020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latin typeface="Sora Medium"/>
                <a:ea typeface="Sora Medium"/>
                <a:cs typeface="Sora Medium"/>
                <a:sym typeface="Sora Medium"/>
              </a:defRPr>
            </a:lvl9pPr>
          </a:lstStyle>
          <a:p/>
        </p:txBody>
      </p:sp>
      <p:sp>
        <p:nvSpPr>
          <p:cNvPr id="263" name="Google Shape;263;p12"/>
          <p:cNvSpPr txBox="1"/>
          <p:nvPr>
            <p:ph idx="2" type="title"/>
          </p:nvPr>
        </p:nvSpPr>
        <p:spPr>
          <a:xfrm>
            <a:off x="3820750" y="1526963"/>
            <a:ext cx="2197500" cy="402000"/>
          </a:xfrm>
          <a:prstGeom prst="rect">
            <a:avLst/>
          </a:prstGeom>
        </p:spPr>
        <p:txBody>
          <a:bodyPr anchorCtr="0" anchor="b" bIns="91425" lIns="0" spcFirstLastPara="1" rIns="91425" wrap="square" tIns="91425">
            <a:noAutofit/>
          </a:bodyPr>
          <a:lstStyle>
            <a:lvl1pPr lvl="0">
              <a:spcBef>
                <a:spcPts val="0"/>
              </a:spcBef>
              <a:spcAft>
                <a:spcPts val="0"/>
              </a:spcAft>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264" name="Google Shape;264;p12"/>
          <p:cNvSpPr txBox="1"/>
          <p:nvPr>
            <p:ph idx="3" type="title"/>
          </p:nvPr>
        </p:nvSpPr>
        <p:spPr>
          <a:xfrm>
            <a:off x="1129950" y="1992625"/>
            <a:ext cx="2024700" cy="688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265" name="Google Shape;265;p12"/>
          <p:cNvSpPr txBox="1"/>
          <p:nvPr>
            <p:ph idx="4" type="title"/>
          </p:nvPr>
        </p:nvSpPr>
        <p:spPr>
          <a:xfrm>
            <a:off x="1129950" y="2801602"/>
            <a:ext cx="2024700" cy="688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266" name="Google Shape;266;p12"/>
          <p:cNvSpPr txBox="1"/>
          <p:nvPr>
            <p:ph idx="5" type="title"/>
          </p:nvPr>
        </p:nvSpPr>
        <p:spPr>
          <a:xfrm>
            <a:off x="1129950" y="3610580"/>
            <a:ext cx="2024700" cy="688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267" name="Google Shape;267;p12"/>
          <p:cNvSpPr txBox="1"/>
          <p:nvPr>
            <p:ph idx="6" type="title"/>
          </p:nvPr>
        </p:nvSpPr>
        <p:spPr>
          <a:xfrm>
            <a:off x="3820750" y="1992625"/>
            <a:ext cx="3350700" cy="688800"/>
          </a:xfrm>
          <a:prstGeom prst="rect">
            <a:avLst/>
          </a:prstGeom>
        </p:spPr>
        <p:txBody>
          <a:bodyPr anchorCtr="0" anchor="t" bIns="91425" lIns="0"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268" name="Google Shape;268;p12"/>
          <p:cNvSpPr txBox="1"/>
          <p:nvPr>
            <p:ph idx="7" type="title"/>
          </p:nvPr>
        </p:nvSpPr>
        <p:spPr>
          <a:xfrm>
            <a:off x="3820750" y="2801550"/>
            <a:ext cx="3350700" cy="688800"/>
          </a:xfrm>
          <a:prstGeom prst="rect">
            <a:avLst/>
          </a:prstGeom>
        </p:spPr>
        <p:txBody>
          <a:bodyPr anchorCtr="0" anchor="t" bIns="91425" lIns="0"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269" name="Google Shape;269;p12"/>
          <p:cNvSpPr txBox="1"/>
          <p:nvPr>
            <p:ph idx="8" type="title"/>
          </p:nvPr>
        </p:nvSpPr>
        <p:spPr>
          <a:xfrm>
            <a:off x="3820750" y="3610475"/>
            <a:ext cx="3350700" cy="688800"/>
          </a:xfrm>
          <a:prstGeom prst="rect">
            <a:avLst/>
          </a:prstGeom>
        </p:spPr>
        <p:txBody>
          <a:bodyPr anchorCtr="0" anchor="t" bIns="91425" lIns="0"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270" name="Google Shape;270;p12"/>
          <p:cNvSpPr txBox="1"/>
          <p:nvPr>
            <p:ph idx="9"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71" name="Google Shape;271;p12"/>
          <p:cNvSpPr txBox="1"/>
          <p:nvPr>
            <p:ph idx="13" type="title"/>
          </p:nvPr>
        </p:nvSpPr>
        <p:spPr>
          <a:xfrm>
            <a:off x="115025" y="502775"/>
            <a:ext cx="6440400" cy="6888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72" name="Google Shape;272;p12"/>
          <p:cNvSpPr txBox="1"/>
          <p:nvPr>
            <p:ph idx="14" type="title"/>
          </p:nvPr>
        </p:nvSpPr>
        <p:spPr>
          <a:xfrm>
            <a:off x="228600" y="2127325"/>
            <a:ext cx="739800" cy="4194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000"/>
              <a:buFont typeface="Sora"/>
              <a:buNone/>
              <a:defRPr sz="1000">
                <a:latin typeface="Sora"/>
                <a:ea typeface="Sora"/>
                <a:cs typeface="Sora"/>
                <a:sym typeface="Sora"/>
              </a:defRPr>
            </a:lvl1pPr>
            <a:lvl2pPr lvl="1" algn="ctr">
              <a:spcBef>
                <a:spcPts val="0"/>
              </a:spcBef>
              <a:spcAft>
                <a:spcPts val="0"/>
              </a:spcAft>
              <a:buClr>
                <a:schemeClr val="lt1"/>
              </a:buClr>
              <a:buSzPts val="3000"/>
              <a:buFont typeface="Sora"/>
              <a:buNone/>
              <a:defRPr>
                <a:solidFill>
                  <a:schemeClr val="lt1"/>
                </a:solidFill>
                <a:latin typeface="Sora"/>
                <a:ea typeface="Sora"/>
                <a:cs typeface="Sora"/>
                <a:sym typeface="Sora"/>
              </a:defRPr>
            </a:lvl2pPr>
            <a:lvl3pPr lvl="2" algn="ctr">
              <a:spcBef>
                <a:spcPts val="0"/>
              </a:spcBef>
              <a:spcAft>
                <a:spcPts val="0"/>
              </a:spcAft>
              <a:buClr>
                <a:schemeClr val="lt1"/>
              </a:buClr>
              <a:buSzPts val="3000"/>
              <a:buFont typeface="Sora"/>
              <a:buNone/>
              <a:defRPr>
                <a:solidFill>
                  <a:schemeClr val="lt1"/>
                </a:solidFill>
                <a:latin typeface="Sora"/>
                <a:ea typeface="Sora"/>
                <a:cs typeface="Sora"/>
                <a:sym typeface="Sora"/>
              </a:defRPr>
            </a:lvl3pPr>
            <a:lvl4pPr lvl="3" algn="ctr">
              <a:spcBef>
                <a:spcPts val="0"/>
              </a:spcBef>
              <a:spcAft>
                <a:spcPts val="0"/>
              </a:spcAft>
              <a:buClr>
                <a:schemeClr val="lt1"/>
              </a:buClr>
              <a:buSzPts val="3000"/>
              <a:buFont typeface="Sora"/>
              <a:buNone/>
              <a:defRPr>
                <a:solidFill>
                  <a:schemeClr val="lt1"/>
                </a:solidFill>
                <a:latin typeface="Sora"/>
                <a:ea typeface="Sora"/>
                <a:cs typeface="Sora"/>
                <a:sym typeface="Sora"/>
              </a:defRPr>
            </a:lvl4pPr>
            <a:lvl5pPr lvl="4" algn="ctr">
              <a:spcBef>
                <a:spcPts val="0"/>
              </a:spcBef>
              <a:spcAft>
                <a:spcPts val="0"/>
              </a:spcAft>
              <a:buClr>
                <a:schemeClr val="lt1"/>
              </a:buClr>
              <a:buSzPts val="3000"/>
              <a:buFont typeface="Sora"/>
              <a:buNone/>
              <a:defRPr>
                <a:solidFill>
                  <a:schemeClr val="lt1"/>
                </a:solidFill>
                <a:latin typeface="Sora"/>
                <a:ea typeface="Sora"/>
                <a:cs typeface="Sora"/>
                <a:sym typeface="Sora"/>
              </a:defRPr>
            </a:lvl5pPr>
            <a:lvl6pPr lvl="5" algn="ctr">
              <a:spcBef>
                <a:spcPts val="0"/>
              </a:spcBef>
              <a:spcAft>
                <a:spcPts val="0"/>
              </a:spcAft>
              <a:buClr>
                <a:schemeClr val="lt1"/>
              </a:buClr>
              <a:buSzPts val="3000"/>
              <a:buFont typeface="Sora"/>
              <a:buNone/>
              <a:defRPr>
                <a:solidFill>
                  <a:schemeClr val="lt1"/>
                </a:solidFill>
                <a:latin typeface="Sora"/>
                <a:ea typeface="Sora"/>
                <a:cs typeface="Sora"/>
                <a:sym typeface="Sora"/>
              </a:defRPr>
            </a:lvl6pPr>
            <a:lvl7pPr lvl="6" algn="ctr">
              <a:spcBef>
                <a:spcPts val="0"/>
              </a:spcBef>
              <a:spcAft>
                <a:spcPts val="0"/>
              </a:spcAft>
              <a:buClr>
                <a:schemeClr val="lt1"/>
              </a:buClr>
              <a:buSzPts val="3000"/>
              <a:buFont typeface="Sora"/>
              <a:buNone/>
              <a:defRPr>
                <a:solidFill>
                  <a:schemeClr val="lt1"/>
                </a:solidFill>
                <a:latin typeface="Sora"/>
                <a:ea typeface="Sora"/>
                <a:cs typeface="Sora"/>
                <a:sym typeface="Sora"/>
              </a:defRPr>
            </a:lvl7pPr>
            <a:lvl8pPr lvl="7" algn="ctr">
              <a:spcBef>
                <a:spcPts val="0"/>
              </a:spcBef>
              <a:spcAft>
                <a:spcPts val="0"/>
              </a:spcAft>
              <a:buClr>
                <a:schemeClr val="lt1"/>
              </a:buClr>
              <a:buSzPts val="3000"/>
              <a:buFont typeface="Sora"/>
              <a:buNone/>
              <a:defRPr>
                <a:solidFill>
                  <a:schemeClr val="lt1"/>
                </a:solidFill>
                <a:latin typeface="Sora"/>
                <a:ea typeface="Sora"/>
                <a:cs typeface="Sora"/>
                <a:sym typeface="Sora"/>
              </a:defRPr>
            </a:lvl8pPr>
            <a:lvl9pPr lvl="8" algn="ctr">
              <a:spcBef>
                <a:spcPts val="0"/>
              </a:spcBef>
              <a:spcAft>
                <a:spcPts val="0"/>
              </a:spcAft>
              <a:buClr>
                <a:schemeClr val="lt1"/>
              </a:buClr>
              <a:buSzPts val="3000"/>
              <a:buFont typeface="Sora"/>
              <a:buNone/>
              <a:defRPr>
                <a:solidFill>
                  <a:schemeClr val="lt1"/>
                </a:solidFill>
                <a:latin typeface="Sora"/>
                <a:ea typeface="Sora"/>
                <a:cs typeface="Sora"/>
                <a:sym typeface="Sora"/>
              </a:defRPr>
            </a:lvl9pPr>
          </a:lstStyle>
          <a:p/>
        </p:txBody>
      </p:sp>
      <p:sp>
        <p:nvSpPr>
          <p:cNvPr id="273" name="Google Shape;273;p12"/>
          <p:cNvSpPr txBox="1"/>
          <p:nvPr>
            <p:ph idx="15"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
        <p:nvSpPr>
          <p:cNvPr id="274" name="Google Shape;274;p12"/>
          <p:cNvSpPr txBox="1"/>
          <p:nvPr>
            <p:ph idx="16" type="title"/>
          </p:nvPr>
        </p:nvSpPr>
        <p:spPr>
          <a:xfrm>
            <a:off x="228600" y="2936225"/>
            <a:ext cx="739800" cy="4194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000"/>
              <a:buFont typeface="Sora"/>
              <a:buNone/>
              <a:defRPr sz="1000">
                <a:latin typeface="Sora"/>
                <a:ea typeface="Sora"/>
                <a:cs typeface="Sora"/>
                <a:sym typeface="Sora"/>
              </a:defRPr>
            </a:lvl1pPr>
            <a:lvl2pPr lvl="1" algn="ctr">
              <a:spcBef>
                <a:spcPts val="0"/>
              </a:spcBef>
              <a:spcAft>
                <a:spcPts val="0"/>
              </a:spcAft>
              <a:buClr>
                <a:schemeClr val="lt1"/>
              </a:buClr>
              <a:buSzPts val="3000"/>
              <a:buFont typeface="Sora"/>
              <a:buNone/>
              <a:defRPr>
                <a:solidFill>
                  <a:schemeClr val="lt1"/>
                </a:solidFill>
                <a:latin typeface="Sora"/>
                <a:ea typeface="Sora"/>
                <a:cs typeface="Sora"/>
                <a:sym typeface="Sora"/>
              </a:defRPr>
            </a:lvl2pPr>
            <a:lvl3pPr lvl="2" algn="ctr">
              <a:spcBef>
                <a:spcPts val="0"/>
              </a:spcBef>
              <a:spcAft>
                <a:spcPts val="0"/>
              </a:spcAft>
              <a:buClr>
                <a:schemeClr val="lt1"/>
              </a:buClr>
              <a:buSzPts val="3000"/>
              <a:buFont typeface="Sora"/>
              <a:buNone/>
              <a:defRPr>
                <a:solidFill>
                  <a:schemeClr val="lt1"/>
                </a:solidFill>
                <a:latin typeface="Sora"/>
                <a:ea typeface="Sora"/>
                <a:cs typeface="Sora"/>
                <a:sym typeface="Sora"/>
              </a:defRPr>
            </a:lvl3pPr>
            <a:lvl4pPr lvl="3" algn="ctr">
              <a:spcBef>
                <a:spcPts val="0"/>
              </a:spcBef>
              <a:spcAft>
                <a:spcPts val="0"/>
              </a:spcAft>
              <a:buClr>
                <a:schemeClr val="lt1"/>
              </a:buClr>
              <a:buSzPts val="3000"/>
              <a:buFont typeface="Sora"/>
              <a:buNone/>
              <a:defRPr>
                <a:solidFill>
                  <a:schemeClr val="lt1"/>
                </a:solidFill>
                <a:latin typeface="Sora"/>
                <a:ea typeface="Sora"/>
                <a:cs typeface="Sora"/>
                <a:sym typeface="Sora"/>
              </a:defRPr>
            </a:lvl4pPr>
            <a:lvl5pPr lvl="4" algn="ctr">
              <a:spcBef>
                <a:spcPts val="0"/>
              </a:spcBef>
              <a:spcAft>
                <a:spcPts val="0"/>
              </a:spcAft>
              <a:buClr>
                <a:schemeClr val="lt1"/>
              </a:buClr>
              <a:buSzPts val="3000"/>
              <a:buFont typeface="Sora"/>
              <a:buNone/>
              <a:defRPr>
                <a:solidFill>
                  <a:schemeClr val="lt1"/>
                </a:solidFill>
                <a:latin typeface="Sora"/>
                <a:ea typeface="Sora"/>
                <a:cs typeface="Sora"/>
                <a:sym typeface="Sora"/>
              </a:defRPr>
            </a:lvl5pPr>
            <a:lvl6pPr lvl="5" algn="ctr">
              <a:spcBef>
                <a:spcPts val="0"/>
              </a:spcBef>
              <a:spcAft>
                <a:spcPts val="0"/>
              </a:spcAft>
              <a:buClr>
                <a:schemeClr val="lt1"/>
              </a:buClr>
              <a:buSzPts val="3000"/>
              <a:buFont typeface="Sora"/>
              <a:buNone/>
              <a:defRPr>
                <a:solidFill>
                  <a:schemeClr val="lt1"/>
                </a:solidFill>
                <a:latin typeface="Sora"/>
                <a:ea typeface="Sora"/>
                <a:cs typeface="Sora"/>
                <a:sym typeface="Sora"/>
              </a:defRPr>
            </a:lvl6pPr>
            <a:lvl7pPr lvl="6" algn="ctr">
              <a:spcBef>
                <a:spcPts val="0"/>
              </a:spcBef>
              <a:spcAft>
                <a:spcPts val="0"/>
              </a:spcAft>
              <a:buClr>
                <a:schemeClr val="lt1"/>
              </a:buClr>
              <a:buSzPts val="3000"/>
              <a:buFont typeface="Sora"/>
              <a:buNone/>
              <a:defRPr>
                <a:solidFill>
                  <a:schemeClr val="lt1"/>
                </a:solidFill>
                <a:latin typeface="Sora"/>
                <a:ea typeface="Sora"/>
                <a:cs typeface="Sora"/>
                <a:sym typeface="Sora"/>
              </a:defRPr>
            </a:lvl7pPr>
            <a:lvl8pPr lvl="7" algn="ctr">
              <a:spcBef>
                <a:spcPts val="0"/>
              </a:spcBef>
              <a:spcAft>
                <a:spcPts val="0"/>
              </a:spcAft>
              <a:buClr>
                <a:schemeClr val="lt1"/>
              </a:buClr>
              <a:buSzPts val="3000"/>
              <a:buFont typeface="Sora"/>
              <a:buNone/>
              <a:defRPr>
                <a:solidFill>
                  <a:schemeClr val="lt1"/>
                </a:solidFill>
                <a:latin typeface="Sora"/>
                <a:ea typeface="Sora"/>
                <a:cs typeface="Sora"/>
                <a:sym typeface="Sora"/>
              </a:defRPr>
            </a:lvl8pPr>
            <a:lvl9pPr lvl="8" algn="ctr">
              <a:spcBef>
                <a:spcPts val="0"/>
              </a:spcBef>
              <a:spcAft>
                <a:spcPts val="0"/>
              </a:spcAft>
              <a:buClr>
                <a:schemeClr val="lt1"/>
              </a:buClr>
              <a:buSzPts val="3000"/>
              <a:buFont typeface="Sora"/>
              <a:buNone/>
              <a:defRPr>
                <a:solidFill>
                  <a:schemeClr val="lt1"/>
                </a:solidFill>
                <a:latin typeface="Sora"/>
                <a:ea typeface="Sora"/>
                <a:cs typeface="Sora"/>
                <a:sym typeface="Sora"/>
              </a:defRPr>
            </a:lvl9pPr>
          </a:lstStyle>
          <a:p/>
        </p:txBody>
      </p:sp>
      <p:sp>
        <p:nvSpPr>
          <p:cNvPr id="275" name="Google Shape;275;p12"/>
          <p:cNvSpPr txBox="1"/>
          <p:nvPr>
            <p:ph idx="17" type="title"/>
          </p:nvPr>
        </p:nvSpPr>
        <p:spPr>
          <a:xfrm>
            <a:off x="228600" y="3745125"/>
            <a:ext cx="739800" cy="4194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000"/>
              <a:buFont typeface="Sora"/>
              <a:buNone/>
              <a:defRPr sz="1000">
                <a:latin typeface="Sora"/>
                <a:ea typeface="Sora"/>
                <a:cs typeface="Sora"/>
                <a:sym typeface="Sora"/>
              </a:defRPr>
            </a:lvl1pPr>
            <a:lvl2pPr lvl="1" algn="ctr">
              <a:spcBef>
                <a:spcPts val="0"/>
              </a:spcBef>
              <a:spcAft>
                <a:spcPts val="0"/>
              </a:spcAft>
              <a:buClr>
                <a:schemeClr val="lt1"/>
              </a:buClr>
              <a:buSzPts val="3000"/>
              <a:buFont typeface="Sora"/>
              <a:buNone/>
              <a:defRPr>
                <a:solidFill>
                  <a:schemeClr val="lt1"/>
                </a:solidFill>
                <a:latin typeface="Sora"/>
                <a:ea typeface="Sora"/>
                <a:cs typeface="Sora"/>
                <a:sym typeface="Sora"/>
              </a:defRPr>
            </a:lvl2pPr>
            <a:lvl3pPr lvl="2" algn="ctr">
              <a:spcBef>
                <a:spcPts val="0"/>
              </a:spcBef>
              <a:spcAft>
                <a:spcPts val="0"/>
              </a:spcAft>
              <a:buClr>
                <a:schemeClr val="lt1"/>
              </a:buClr>
              <a:buSzPts val="3000"/>
              <a:buFont typeface="Sora"/>
              <a:buNone/>
              <a:defRPr>
                <a:solidFill>
                  <a:schemeClr val="lt1"/>
                </a:solidFill>
                <a:latin typeface="Sora"/>
                <a:ea typeface="Sora"/>
                <a:cs typeface="Sora"/>
                <a:sym typeface="Sora"/>
              </a:defRPr>
            </a:lvl3pPr>
            <a:lvl4pPr lvl="3" algn="ctr">
              <a:spcBef>
                <a:spcPts val="0"/>
              </a:spcBef>
              <a:spcAft>
                <a:spcPts val="0"/>
              </a:spcAft>
              <a:buClr>
                <a:schemeClr val="lt1"/>
              </a:buClr>
              <a:buSzPts val="3000"/>
              <a:buFont typeface="Sora"/>
              <a:buNone/>
              <a:defRPr>
                <a:solidFill>
                  <a:schemeClr val="lt1"/>
                </a:solidFill>
                <a:latin typeface="Sora"/>
                <a:ea typeface="Sora"/>
                <a:cs typeface="Sora"/>
                <a:sym typeface="Sora"/>
              </a:defRPr>
            </a:lvl4pPr>
            <a:lvl5pPr lvl="4" algn="ctr">
              <a:spcBef>
                <a:spcPts val="0"/>
              </a:spcBef>
              <a:spcAft>
                <a:spcPts val="0"/>
              </a:spcAft>
              <a:buClr>
                <a:schemeClr val="lt1"/>
              </a:buClr>
              <a:buSzPts val="3000"/>
              <a:buFont typeface="Sora"/>
              <a:buNone/>
              <a:defRPr>
                <a:solidFill>
                  <a:schemeClr val="lt1"/>
                </a:solidFill>
                <a:latin typeface="Sora"/>
                <a:ea typeface="Sora"/>
                <a:cs typeface="Sora"/>
                <a:sym typeface="Sora"/>
              </a:defRPr>
            </a:lvl5pPr>
            <a:lvl6pPr lvl="5" algn="ctr">
              <a:spcBef>
                <a:spcPts val="0"/>
              </a:spcBef>
              <a:spcAft>
                <a:spcPts val="0"/>
              </a:spcAft>
              <a:buClr>
                <a:schemeClr val="lt1"/>
              </a:buClr>
              <a:buSzPts val="3000"/>
              <a:buFont typeface="Sora"/>
              <a:buNone/>
              <a:defRPr>
                <a:solidFill>
                  <a:schemeClr val="lt1"/>
                </a:solidFill>
                <a:latin typeface="Sora"/>
                <a:ea typeface="Sora"/>
                <a:cs typeface="Sora"/>
                <a:sym typeface="Sora"/>
              </a:defRPr>
            </a:lvl6pPr>
            <a:lvl7pPr lvl="6" algn="ctr">
              <a:spcBef>
                <a:spcPts val="0"/>
              </a:spcBef>
              <a:spcAft>
                <a:spcPts val="0"/>
              </a:spcAft>
              <a:buClr>
                <a:schemeClr val="lt1"/>
              </a:buClr>
              <a:buSzPts val="3000"/>
              <a:buFont typeface="Sora"/>
              <a:buNone/>
              <a:defRPr>
                <a:solidFill>
                  <a:schemeClr val="lt1"/>
                </a:solidFill>
                <a:latin typeface="Sora"/>
                <a:ea typeface="Sora"/>
                <a:cs typeface="Sora"/>
                <a:sym typeface="Sora"/>
              </a:defRPr>
            </a:lvl7pPr>
            <a:lvl8pPr lvl="7" algn="ctr">
              <a:spcBef>
                <a:spcPts val="0"/>
              </a:spcBef>
              <a:spcAft>
                <a:spcPts val="0"/>
              </a:spcAft>
              <a:buClr>
                <a:schemeClr val="lt1"/>
              </a:buClr>
              <a:buSzPts val="3000"/>
              <a:buFont typeface="Sora"/>
              <a:buNone/>
              <a:defRPr>
                <a:solidFill>
                  <a:schemeClr val="lt1"/>
                </a:solidFill>
                <a:latin typeface="Sora"/>
                <a:ea typeface="Sora"/>
                <a:cs typeface="Sora"/>
                <a:sym typeface="Sora"/>
              </a:defRPr>
            </a:lvl8pPr>
            <a:lvl9pPr lvl="8" algn="ctr">
              <a:spcBef>
                <a:spcPts val="0"/>
              </a:spcBef>
              <a:spcAft>
                <a:spcPts val="0"/>
              </a:spcAft>
              <a:buClr>
                <a:schemeClr val="lt1"/>
              </a:buClr>
              <a:buSzPts val="3000"/>
              <a:buFont typeface="Sora"/>
              <a:buNone/>
              <a:defRPr>
                <a:solidFill>
                  <a:schemeClr val="lt1"/>
                </a:solidFill>
                <a:latin typeface="Sora"/>
                <a:ea typeface="Sora"/>
                <a:cs typeface="Sora"/>
                <a:sym typeface="Sora"/>
              </a:defRPr>
            </a:lvl9pPr>
          </a:lstStyle>
          <a:p/>
        </p:txBody>
      </p:sp>
    </p:spTree>
  </p:cSld>
  <p:clrMapOvr>
    <a:masterClrMapping/>
  </p:clrMapOvr>
  <p:extLst>
    <p:ext uri="{DCECCB84-F9BA-43D5-87BE-67443E8EF086}">
      <p15:sldGuideLst>
        <p15:guide id="1" orient="horz" pos="1241">
          <p15:clr>
            <a:srgbClr val="E46962"/>
          </p15:clr>
        </p15:guide>
        <p15:guide id="2" orient="horz" pos="1755">
          <p15:clr>
            <a:srgbClr val="E46962"/>
          </p15:clr>
        </p15:guide>
        <p15:guide id="3" orient="horz" pos="2267">
          <p15:clr>
            <a:srgbClr val="E46962"/>
          </p15:clr>
        </p15:guide>
        <p15:guide id="4" orient="horz" pos="2778">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p:cSld name="BLANK_1_1_1_1_1_1_1_1_1_1_7_1">
    <p:spTree>
      <p:nvGrpSpPr>
        <p:cNvPr id="276" name="Shape 276"/>
        <p:cNvGrpSpPr/>
        <p:nvPr/>
      </p:nvGrpSpPr>
      <p:grpSpPr>
        <a:xfrm>
          <a:off x="0" y="0"/>
          <a:ext cx="0" cy="0"/>
          <a:chOff x="0" y="0"/>
          <a:chExt cx="0" cy="0"/>
        </a:xfrm>
      </p:grpSpPr>
      <p:sp>
        <p:nvSpPr>
          <p:cNvPr id="277" name="Google Shape;277;p13"/>
          <p:cNvSpPr/>
          <p:nvPr/>
        </p:nvSpPr>
        <p:spPr>
          <a:xfrm flipH="1" rot="-1079220">
            <a:off x="-2010221" y="4250160"/>
            <a:ext cx="4477637" cy="804981"/>
          </a:xfrm>
          <a:prstGeom prst="chord">
            <a:avLst>
              <a:gd fmla="val 2752926" name="adj1"/>
              <a:gd fmla="val 1719354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278" name="Google Shape;278;p13"/>
          <p:cNvGrpSpPr/>
          <p:nvPr/>
        </p:nvGrpSpPr>
        <p:grpSpPr>
          <a:xfrm rot="-5400000">
            <a:off x="4030013" y="41713"/>
            <a:ext cx="1026300" cy="9201675"/>
            <a:chOff x="670045" y="-5692564"/>
            <a:chExt cx="1026300" cy="9201675"/>
          </a:xfrm>
        </p:grpSpPr>
        <p:sp>
          <p:nvSpPr>
            <p:cNvPr id="279" name="Google Shape;279;p13"/>
            <p:cNvSpPr/>
            <p:nvPr/>
          </p:nvSpPr>
          <p:spPr>
            <a:xfrm>
              <a:off x="675320" y="-5692564"/>
              <a:ext cx="1010925" cy="7239975"/>
            </a:xfrm>
            <a:custGeom>
              <a:rect b="b" l="l" r="r" t="t"/>
              <a:pathLst>
                <a:path extrusionOk="0" h="289599" w="40437">
                  <a:moveTo>
                    <a:pt x="40437" y="287489"/>
                  </a:moveTo>
                  <a:lnTo>
                    <a:pt x="0" y="0"/>
                  </a:lnTo>
                  <a:lnTo>
                    <a:pt x="242" y="276278"/>
                  </a:lnTo>
                  <a:lnTo>
                    <a:pt x="238" y="289599"/>
                  </a:lnTo>
                  <a:close/>
                </a:path>
              </a:pathLst>
            </a:custGeom>
            <a:solidFill>
              <a:schemeClr val="lt1"/>
            </a:solidFill>
            <a:ln>
              <a:noFill/>
            </a:ln>
          </p:spPr>
        </p:sp>
        <p:sp>
          <p:nvSpPr>
            <p:cNvPr id="280" name="Google Shape;280;p13"/>
            <p:cNvSpPr/>
            <p:nvPr/>
          </p:nvSpPr>
          <p:spPr>
            <a:xfrm>
              <a:off x="670045" y="1494661"/>
              <a:ext cx="1026300" cy="2014450"/>
            </a:xfrm>
            <a:custGeom>
              <a:rect b="b" l="l" r="r" t="t"/>
              <a:pathLst>
                <a:path extrusionOk="0" h="80578" w="41052">
                  <a:moveTo>
                    <a:pt x="499" y="80578"/>
                  </a:moveTo>
                  <a:lnTo>
                    <a:pt x="15982" y="73724"/>
                  </a:lnTo>
                  <a:lnTo>
                    <a:pt x="41052" y="0"/>
                  </a:lnTo>
                  <a:lnTo>
                    <a:pt x="472" y="1824"/>
                  </a:lnTo>
                  <a:lnTo>
                    <a:pt x="0" y="39674"/>
                  </a:lnTo>
                  <a:close/>
                </a:path>
              </a:pathLst>
            </a:custGeom>
            <a:gradFill>
              <a:gsLst>
                <a:gs pos="0">
                  <a:schemeClr val="accent2"/>
                </a:gs>
                <a:gs pos="37000">
                  <a:schemeClr val="lt2"/>
                </a:gs>
                <a:gs pos="92000">
                  <a:schemeClr val="accent1"/>
                </a:gs>
                <a:gs pos="100000">
                  <a:schemeClr val="accent1"/>
                </a:gs>
              </a:gsLst>
              <a:lin ang="13500032" scaled="0"/>
            </a:gradFill>
            <a:ln>
              <a:noFill/>
            </a:ln>
          </p:spPr>
        </p:sp>
      </p:grpSp>
      <p:sp>
        <p:nvSpPr>
          <p:cNvPr id="281" name="Google Shape;281;p13"/>
          <p:cNvSpPr txBox="1"/>
          <p:nvPr>
            <p:ph type="title"/>
          </p:nvPr>
        </p:nvSpPr>
        <p:spPr>
          <a:xfrm>
            <a:off x="3720025" y="1709075"/>
            <a:ext cx="1665300" cy="19380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latin typeface="Sora"/>
                <a:ea typeface="Sora"/>
                <a:cs typeface="Sora"/>
                <a:sym typeface="Sora"/>
              </a:defRPr>
            </a:lvl1pPr>
            <a:lvl2pPr lvl="1">
              <a:spcBef>
                <a:spcPts val="0"/>
              </a:spcBef>
              <a:spcAft>
                <a:spcPts val="0"/>
              </a:spcAft>
              <a:buClr>
                <a:schemeClr val="lt1"/>
              </a:buClr>
              <a:buSzPts val="1000"/>
              <a:buFont typeface="Sora"/>
              <a:buNone/>
              <a:defRPr sz="1000">
                <a:latin typeface="Sora"/>
                <a:ea typeface="Sora"/>
                <a:cs typeface="Sora"/>
                <a:sym typeface="Sora"/>
              </a:defRPr>
            </a:lvl2pPr>
            <a:lvl3pPr lvl="2">
              <a:spcBef>
                <a:spcPts val="0"/>
              </a:spcBef>
              <a:spcAft>
                <a:spcPts val="0"/>
              </a:spcAft>
              <a:buClr>
                <a:schemeClr val="lt1"/>
              </a:buClr>
              <a:buSzPts val="1000"/>
              <a:buFont typeface="Sora"/>
              <a:buNone/>
              <a:defRPr sz="1000">
                <a:latin typeface="Sora"/>
                <a:ea typeface="Sora"/>
                <a:cs typeface="Sora"/>
                <a:sym typeface="Sora"/>
              </a:defRPr>
            </a:lvl3pPr>
            <a:lvl4pPr lvl="3">
              <a:spcBef>
                <a:spcPts val="0"/>
              </a:spcBef>
              <a:spcAft>
                <a:spcPts val="0"/>
              </a:spcAft>
              <a:buClr>
                <a:schemeClr val="lt1"/>
              </a:buClr>
              <a:buSzPts val="1000"/>
              <a:buFont typeface="Sora"/>
              <a:buNone/>
              <a:defRPr sz="1000">
                <a:latin typeface="Sora"/>
                <a:ea typeface="Sora"/>
                <a:cs typeface="Sora"/>
                <a:sym typeface="Sora"/>
              </a:defRPr>
            </a:lvl4pPr>
            <a:lvl5pPr lvl="4">
              <a:spcBef>
                <a:spcPts val="0"/>
              </a:spcBef>
              <a:spcAft>
                <a:spcPts val="0"/>
              </a:spcAft>
              <a:buClr>
                <a:schemeClr val="lt1"/>
              </a:buClr>
              <a:buSzPts val="1000"/>
              <a:buFont typeface="Sora"/>
              <a:buNone/>
              <a:defRPr sz="1000">
                <a:latin typeface="Sora"/>
                <a:ea typeface="Sora"/>
                <a:cs typeface="Sora"/>
                <a:sym typeface="Sora"/>
              </a:defRPr>
            </a:lvl5pPr>
            <a:lvl6pPr lvl="5">
              <a:spcBef>
                <a:spcPts val="0"/>
              </a:spcBef>
              <a:spcAft>
                <a:spcPts val="0"/>
              </a:spcAft>
              <a:buClr>
                <a:schemeClr val="lt1"/>
              </a:buClr>
              <a:buSzPts val="1000"/>
              <a:buFont typeface="Sora"/>
              <a:buNone/>
              <a:defRPr sz="1000">
                <a:latin typeface="Sora"/>
                <a:ea typeface="Sora"/>
                <a:cs typeface="Sora"/>
                <a:sym typeface="Sora"/>
              </a:defRPr>
            </a:lvl6pPr>
            <a:lvl7pPr lvl="6">
              <a:spcBef>
                <a:spcPts val="0"/>
              </a:spcBef>
              <a:spcAft>
                <a:spcPts val="0"/>
              </a:spcAft>
              <a:buClr>
                <a:schemeClr val="lt1"/>
              </a:buClr>
              <a:buSzPts val="1000"/>
              <a:buFont typeface="Sora"/>
              <a:buNone/>
              <a:defRPr sz="1000">
                <a:latin typeface="Sora"/>
                <a:ea typeface="Sora"/>
                <a:cs typeface="Sora"/>
                <a:sym typeface="Sora"/>
              </a:defRPr>
            </a:lvl7pPr>
            <a:lvl8pPr lvl="7">
              <a:spcBef>
                <a:spcPts val="0"/>
              </a:spcBef>
              <a:spcAft>
                <a:spcPts val="0"/>
              </a:spcAft>
              <a:buClr>
                <a:schemeClr val="lt1"/>
              </a:buClr>
              <a:buSzPts val="1000"/>
              <a:buFont typeface="Sora"/>
              <a:buNone/>
              <a:defRPr sz="1000">
                <a:latin typeface="Sora"/>
                <a:ea typeface="Sora"/>
                <a:cs typeface="Sora"/>
                <a:sym typeface="Sora"/>
              </a:defRPr>
            </a:lvl8pPr>
            <a:lvl9pPr lvl="8">
              <a:spcBef>
                <a:spcPts val="0"/>
              </a:spcBef>
              <a:spcAft>
                <a:spcPts val="0"/>
              </a:spcAft>
              <a:buClr>
                <a:schemeClr val="lt1"/>
              </a:buClr>
              <a:buSzPts val="1000"/>
              <a:buFont typeface="Sora"/>
              <a:buNone/>
              <a:defRPr sz="1000">
                <a:latin typeface="Sora"/>
                <a:ea typeface="Sora"/>
                <a:cs typeface="Sora"/>
                <a:sym typeface="Sora"/>
              </a:defRPr>
            </a:lvl9pPr>
          </a:lstStyle>
          <a:p/>
        </p:txBody>
      </p:sp>
      <p:sp>
        <p:nvSpPr>
          <p:cNvPr id="282" name="Google Shape;282;p13"/>
          <p:cNvSpPr txBox="1"/>
          <p:nvPr>
            <p:ph idx="2" type="title"/>
          </p:nvPr>
        </p:nvSpPr>
        <p:spPr>
          <a:xfrm>
            <a:off x="7148925" y="1709075"/>
            <a:ext cx="1665300" cy="19380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latin typeface="Sora"/>
                <a:ea typeface="Sora"/>
                <a:cs typeface="Sora"/>
                <a:sym typeface="Sora"/>
              </a:defRPr>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283" name="Google Shape;283;p13"/>
          <p:cNvSpPr txBox="1"/>
          <p:nvPr>
            <p:ph idx="3" type="title"/>
          </p:nvPr>
        </p:nvSpPr>
        <p:spPr>
          <a:xfrm>
            <a:off x="5434475" y="1709075"/>
            <a:ext cx="1665300" cy="19380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latin typeface="Sora"/>
                <a:ea typeface="Sora"/>
                <a:cs typeface="Sora"/>
                <a:sym typeface="Sora"/>
              </a:defRPr>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284" name="Google Shape;284;p13"/>
          <p:cNvSpPr txBox="1"/>
          <p:nvPr>
            <p:ph idx="4"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85" name="Google Shape;285;p13"/>
          <p:cNvSpPr txBox="1"/>
          <p:nvPr>
            <p:ph idx="5" type="title"/>
          </p:nvPr>
        </p:nvSpPr>
        <p:spPr>
          <a:xfrm>
            <a:off x="108300" y="1168075"/>
            <a:ext cx="3544500" cy="2275200"/>
          </a:xfrm>
          <a:prstGeom prst="rect">
            <a:avLst/>
          </a:prstGeom>
        </p:spPr>
        <p:txBody>
          <a:bodyPr anchorCtr="0" anchor="t" bIns="91425" lIns="91425" spcFirstLastPara="1" rIns="91425" wrap="square" tIns="0">
            <a:norm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a:latin typeface="IBM Plex Sans SemiBold"/>
                <a:ea typeface="IBM Plex Sans SemiBold"/>
                <a:cs typeface="IBM Plex Sans SemiBold"/>
                <a:sym typeface="IBM Plex Sans SemiBold"/>
              </a:defRPr>
            </a:lvl2pPr>
            <a:lvl3pPr lvl="2">
              <a:lnSpc>
                <a:spcPct val="115000"/>
              </a:lnSpc>
              <a:spcBef>
                <a:spcPts val="0"/>
              </a:spcBef>
              <a:spcAft>
                <a:spcPts val="0"/>
              </a:spcAft>
              <a:buNone/>
              <a:defRPr>
                <a:latin typeface="IBM Plex Sans SemiBold"/>
                <a:ea typeface="IBM Plex Sans SemiBold"/>
                <a:cs typeface="IBM Plex Sans SemiBold"/>
                <a:sym typeface="IBM Plex Sans SemiBold"/>
              </a:defRPr>
            </a:lvl3pPr>
            <a:lvl4pPr lvl="3">
              <a:lnSpc>
                <a:spcPct val="115000"/>
              </a:lnSpc>
              <a:spcBef>
                <a:spcPts val="0"/>
              </a:spcBef>
              <a:spcAft>
                <a:spcPts val="0"/>
              </a:spcAft>
              <a:buNone/>
              <a:defRPr>
                <a:latin typeface="IBM Plex Sans SemiBold"/>
                <a:ea typeface="IBM Plex Sans SemiBold"/>
                <a:cs typeface="IBM Plex Sans SemiBold"/>
                <a:sym typeface="IBM Plex Sans SemiBold"/>
              </a:defRPr>
            </a:lvl4pPr>
            <a:lvl5pPr lvl="4">
              <a:lnSpc>
                <a:spcPct val="115000"/>
              </a:lnSpc>
              <a:spcBef>
                <a:spcPts val="0"/>
              </a:spcBef>
              <a:spcAft>
                <a:spcPts val="0"/>
              </a:spcAft>
              <a:buNone/>
              <a:defRPr>
                <a:latin typeface="IBM Plex Sans SemiBold"/>
                <a:ea typeface="IBM Plex Sans SemiBold"/>
                <a:cs typeface="IBM Plex Sans SemiBold"/>
                <a:sym typeface="IBM Plex Sans SemiBold"/>
              </a:defRPr>
            </a:lvl5pPr>
            <a:lvl6pPr lvl="5">
              <a:lnSpc>
                <a:spcPct val="115000"/>
              </a:lnSpc>
              <a:spcBef>
                <a:spcPts val="0"/>
              </a:spcBef>
              <a:spcAft>
                <a:spcPts val="0"/>
              </a:spcAft>
              <a:buNone/>
              <a:defRPr>
                <a:latin typeface="IBM Plex Sans SemiBold"/>
                <a:ea typeface="IBM Plex Sans SemiBold"/>
                <a:cs typeface="IBM Plex Sans SemiBold"/>
                <a:sym typeface="IBM Plex Sans SemiBold"/>
              </a:defRPr>
            </a:lvl6pPr>
            <a:lvl7pPr lvl="6">
              <a:lnSpc>
                <a:spcPct val="115000"/>
              </a:lnSpc>
              <a:spcBef>
                <a:spcPts val="0"/>
              </a:spcBef>
              <a:spcAft>
                <a:spcPts val="0"/>
              </a:spcAft>
              <a:buNone/>
              <a:defRPr>
                <a:latin typeface="IBM Plex Sans SemiBold"/>
                <a:ea typeface="IBM Plex Sans SemiBold"/>
                <a:cs typeface="IBM Plex Sans SemiBold"/>
                <a:sym typeface="IBM Plex Sans SemiBold"/>
              </a:defRPr>
            </a:lvl7pPr>
            <a:lvl8pPr lvl="7">
              <a:lnSpc>
                <a:spcPct val="115000"/>
              </a:lnSpc>
              <a:spcBef>
                <a:spcPts val="0"/>
              </a:spcBef>
              <a:spcAft>
                <a:spcPts val="0"/>
              </a:spcAft>
              <a:buNone/>
              <a:defRPr>
                <a:latin typeface="IBM Plex Sans SemiBold"/>
                <a:ea typeface="IBM Plex Sans SemiBold"/>
                <a:cs typeface="IBM Plex Sans SemiBold"/>
                <a:sym typeface="IBM Plex Sans SemiBold"/>
              </a:defRPr>
            </a:lvl8pPr>
            <a:lvl9pPr lvl="8">
              <a:lnSpc>
                <a:spcPct val="115000"/>
              </a:lnSpc>
              <a:spcBef>
                <a:spcPts val="0"/>
              </a:spcBef>
              <a:spcAft>
                <a:spcPts val="0"/>
              </a:spcAft>
              <a:buNone/>
              <a:defRPr>
                <a:latin typeface="IBM Plex Sans SemiBold"/>
                <a:ea typeface="IBM Plex Sans SemiBold"/>
                <a:cs typeface="IBM Plex Sans SemiBold"/>
                <a:sym typeface="IBM Plex Sans SemiBold"/>
              </a:defRPr>
            </a:lvl9pPr>
          </a:lstStyle>
          <a:p/>
        </p:txBody>
      </p:sp>
      <p:sp>
        <p:nvSpPr>
          <p:cNvPr id="286" name="Google Shape;286;p13"/>
          <p:cNvSpPr txBox="1"/>
          <p:nvPr>
            <p:ph idx="6" type="title"/>
          </p:nvPr>
        </p:nvSpPr>
        <p:spPr>
          <a:xfrm>
            <a:off x="3720025" y="1287875"/>
            <a:ext cx="4295400" cy="277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a:buNone/>
              <a:defRPr sz="1200">
                <a:solidFill>
                  <a:schemeClr val="lt1"/>
                </a:solidFill>
                <a:latin typeface="Sora"/>
                <a:ea typeface="Sora"/>
                <a:cs typeface="Sora"/>
                <a:sym typeface="Sora"/>
              </a:defRPr>
            </a:lvl2pPr>
            <a:lvl3pPr lvl="2">
              <a:spcBef>
                <a:spcPts val="0"/>
              </a:spcBef>
              <a:spcAft>
                <a:spcPts val="0"/>
              </a:spcAft>
              <a:buClr>
                <a:schemeClr val="lt1"/>
              </a:buClr>
              <a:buSzPts val="1200"/>
              <a:buFont typeface="Sora"/>
              <a:buNone/>
              <a:defRPr sz="1200">
                <a:solidFill>
                  <a:schemeClr val="lt1"/>
                </a:solidFill>
                <a:latin typeface="Sora"/>
                <a:ea typeface="Sora"/>
                <a:cs typeface="Sora"/>
                <a:sym typeface="Sora"/>
              </a:defRPr>
            </a:lvl3pPr>
            <a:lvl4pPr lvl="3">
              <a:spcBef>
                <a:spcPts val="0"/>
              </a:spcBef>
              <a:spcAft>
                <a:spcPts val="0"/>
              </a:spcAft>
              <a:buClr>
                <a:schemeClr val="lt1"/>
              </a:buClr>
              <a:buSzPts val="1200"/>
              <a:buFont typeface="Sora"/>
              <a:buNone/>
              <a:defRPr sz="1200">
                <a:solidFill>
                  <a:schemeClr val="lt1"/>
                </a:solidFill>
                <a:latin typeface="Sora"/>
                <a:ea typeface="Sora"/>
                <a:cs typeface="Sora"/>
                <a:sym typeface="Sora"/>
              </a:defRPr>
            </a:lvl4pPr>
            <a:lvl5pPr lvl="4">
              <a:spcBef>
                <a:spcPts val="0"/>
              </a:spcBef>
              <a:spcAft>
                <a:spcPts val="0"/>
              </a:spcAft>
              <a:buClr>
                <a:schemeClr val="lt1"/>
              </a:buClr>
              <a:buSzPts val="1200"/>
              <a:buFont typeface="Sora"/>
              <a:buNone/>
              <a:defRPr sz="1200">
                <a:solidFill>
                  <a:schemeClr val="lt1"/>
                </a:solidFill>
                <a:latin typeface="Sora"/>
                <a:ea typeface="Sora"/>
                <a:cs typeface="Sora"/>
                <a:sym typeface="Sora"/>
              </a:defRPr>
            </a:lvl5pPr>
            <a:lvl6pPr lvl="5">
              <a:spcBef>
                <a:spcPts val="0"/>
              </a:spcBef>
              <a:spcAft>
                <a:spcPts val="0"/>
              </a:spcAft>
              <a:buClr>
                <a:schemeClr val="lt1"/>
              </a:buClr>
              <a:buSzPts val="1200"/>
              <a:buFont typeface="Sora"/>
              <a:buNone/>
              <a:defRPr sz="1200">
                <a:solidFill>
                  <a:schemeClr val="lt1"/>
                </a:solidFill>
                <a:latin typeface="Sora"/>
                <a:ea typeface="Sora"/>
                <a:cs typeface="Sora"/>
                <a:sym typeface="Sora"/>
              </a:defRPr>
            </a:lvl6pPr>
            <a:lvl7pPr lvl="6">
              <a:spcBef>
                <a:spcPts val="0"/>
              </a:spcBef>
              <a:spcAft>
                <a:spcPts val="0"/>
              </a:spcAft>
              <a:buClr>
                <a:schemeClr val="lt1"/>
              </a:buClr>
              <a:buSzPts val="1200"/>
              <a:buFont typeface="Sora"/>
              <a:buNone/>
              <a:defRPr sz="1200">
                <a:solidFill>
                  <a:schemeClr val="lt1"/>
                </a:solidFill>
                <a:latin typeface="Sora"/>
                <a:ea typeface="Sora"/>
                <a:cs typeface="Sora"/>
                <a:sym typeface="Sora"/>
              </a:defRPr>
            </a:lvl7pPr>
            <a:lvl8pPr lvl="7">
              <a:spcBef>
                <a:spcPts val="0"/>
              </a:spcBef>
              <a:spcAft>
                <a:spcPts val="0"/>
              </a:spcAft>
              <a:buClr>
                <a:schemeClr val="lt1"/>
              </a:buClr>
              <a:buSzPts val="1200"/>
              <a:buFont typeface="Sora"/>
              <a:buNone/>
              <a:defRPr sz="1200">
                <a:solidFill>
                  <a:schemeClr val="lt1"/>
                </a:solidFill>
                <a:latin typeface="Sora"/>
                <a:ea typeface="Sora"/>
                <a:cs typeface="Sora"/>
                <a:sym typeface="Sora"/>
              </a:defRPr>
            </a:lvl8pPr>
            <a:lvl9pPr lvl="8">
              <a:spcBef>
                <a:spcPts val="0"/>
              </a:spcBef>
              <a:spcAft>
                <a:spcPts val="0"/>
              </a:spcAft>
              <a:buClr>
                <a:schemeClr val="lt1"/>
              </a:buClr>
              <a:buSzPts val="1200"/>
              <a:buFont typeface="Sora"/>
              <a:buNone/>
              <a:defRPr sz="1200">
                <a:solidFill>
                  <a:schemeClr val="lt1"/>
                </a:solidFill>
                <a:latin typeface="Sora"/>
                <a:ea typeface="Sora"/>
                <a:cs typeface="Sora"/>
                <a:sym typeface="Sora"/>
              </a:defRPr>
            </a:lvl9pPr>
          </a:lstStyle>
          <a:p/>
        </p:txBody>
      </p:sp>
      <p:sp>
        <p:nvSpPr>
          <p:cNvPr id="287" name="Google Shape;287;p13"/>
          <p:cNvSpPr txBox="1"/>
          <p:nvPr>
            <p:ph idx="7"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BLANK_1_1_1_1_1_1_1_1_1_1_6">
    <p:spTree>
      <p:nvGrpSpPr>
        <p:cNvPr id="288" name="Shape 288"/>
        <p:cNvGrpSpPr/>
        <p:nvPr/>
      </p:nvGrpSpPr>
      <p:grpSpPr>
        <a:xfrm>
          <a:off x="0" y="0"/>
          <a:ext cx="0" cy="0"/>
          <a:chOff x="0" y="0"/>
          <a:chExt cx="0" cy="0"/>
        </a:xfrm>
      </p:grpSpPr>
      <p:sp>
        <p:nvSpPr>
          <p:cNvPr id="289" name="Google Shape;289;p14"/>
          <p:cNvSpPr/>
          <p:nvPr/>
        </p:nvSpPr>
        <p:spPr>
          <a:xfrm rot="35689">
            <a:off x="3842097" y="2193145"/>
            <a:ext cx="4854862" cy="1982508"/>
          </a:xfrm>
          <a:prstGeom prst="flowChartConnector">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90" name="Google Shape;290;p14"/>
          <p:cNvSpPr/>
          <p:nvPr/>
        </p:nvSpPr>
        <p:spPr>
          <a:xfrm rot="-1029644">
            <a:off x="3491561" y="2543266"/>
            <a:ext cx="5708121" cy="1598166"/>
          </a:xfrm>
          <a:prstGeom prst="flowChartConnector">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291" name="Google Shape;291;p14"/>
          <p:cNvGrpSpPr/>
          <p:nvPr/>
        </p:nvGrpSpPr>
        <p:grpSpPr>
          <a:xfrm rot="10800000">
            <a:off x="9" y="0"/>
            <a:ext cx="1889320" cy="1499480"/>
            <a:chOff x="461225" y="3249175"/>
            <a:chExt cx="1399496" cy="1110726"/>
          </a:xfrm>
        </p:grpSpPr>
        <p:grpSp>
          <p:nvGrpSpPr>
            <p:cNvPr id="292" name="Google Shape;292;p14"/>
            <p:cNvGrpSpPr/>
            <p:nvPr/>
          </p:nvGrpSpPr>
          <p:grpSpPr>
            <a:xfrm>
              <a:off x="461225" y="3249175"/>
              <a:ext cx="1399496" cy="370204"/>
              <a:chOff x="461225" y="3249175"/>
              <a:chExt cx="1399496" cy="370204"/>
            </a:xfrm>
          </p:grpSpPr>
          <p:sp>
            <p:nvSpPr>
              <p:cNvPr id="293" name="Google Shape;293;p14"/>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94" name="Google Shape;294;p14"/>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95" name="Google Shape;295;p1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96" name="Google Shape;296;p14"/>
              <p:cNvSpPr/>
              <p:nvPr/>
            </p:nvSpPr>
            <p:spPr>
              <a:xfrm>
                <a:off x="1571821" y="3249179"/>
                <a:ext cx="2889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97" name="Google Shape;297;p14"/>
            <p:cNvGrpSpPr/>
            <p:nvPr/>
          </p:nvGrpSpPr>
          <p:grpSpPr>
            <a:xfrm>
              <a:off x="461225" y="3619500"/>
              <a:ext cx="1399496" cy="370202"/>
              <a:chOff x="461225" y="3249175"/>
              <a:chExt cx="1399496" cy="370202"/>
            </a:xfrm>
          </p:grpSpPr>
          <p:sp>
            <p:nvSpPr>
              <p:cNvPr id="298" name="Google Shape;298;p14"/>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99" name="Google Shape;299;p14"/>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00" name="Google Shape;300;p1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01" name="Google Shape;301;p14"/>
              <p:cNvSpPr/>
              <p:nvPr/>
            </p:nvSpPr>
            <p:spPr>
              <a:xfrm>
                <a:off x="1571821" y="3249177"/>
                <a:ext cx="2889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302" name="Google Shape;302;p14"/>
            <p:cNvGrpSpPr/>
            <p:nvPr/>
          </p:nvGrpSpPr>
          <p:grpSpPr>
            <a:xfrm>
              <a:off x="461225" y="3989700"/>
              <a:ext cx="1399496" cy="370201"/>
              <a:chOff x="461225" y="3249175"/>
              <a:chExt cx="1399496" cy="370201"/>
            </a:xfrm>
          </p:grpSpPr>
          <p:sp>
            <p:nvSpPr>
              <p:cNvPr id="303" name="Google Shape;303;p14"/>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04" name="Google Shape;304;p14"/>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05" name="Google Shape;305;p1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06" name="Google Shape;306;p14"/>
              <p:cNvSpPr/>
              <p:nvPr/>
            </p:nvSpPr>
            <p:spPr>
              <a:xfrm>
                <a:off x="1571821" y="3249176"/>
                <a:ext cx="2889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307" name="Google Shape;307;p14"/>
          <p:cNvSpPr/>
          <p:nvPr/>
        </p:nvSpPr>
        <p:spPr>
          <a:xfrm>
            <a:off x="5909401" y="-3350"/>
            <a:ext cx="3234589" cy="1736822"/>
          </a:xfrm>
          <a:custGeom>
            <a:rect b="b" l="l" r="r" t="t"/>
            <a:pathLst>
              <a:path extrusionOk="0" h="141435" w="263403">
                <a:moveTo>
                  <a:pt x="0" y="277"/>
                </a:moveTo>
                <a:lnTo>
                  <a:pt x="193747" y="141435"/>
                </a:lnTo>
                <a:lnTo>
                  <a:pt x="263403" y="7658"/>
                </a:lnTo>
                <a:lnTo>
                  <a:pt x="263403" y="0"/>
                </a:lnTo>
                <a:close/>
              </a:path>
            </a:pathLst>
          </a:custGeom>
          <a:gradFill>
            <a:gsLst>
              <a:gs pos="0">
                <a:schemeClr val="accent2"/>
              </a:gs>
              <a:gs pos="21000">
                <a:schemeClr val="lt2"/>
              </a:gs>
              <a:gs pos="51000">
                <a:schemeClr val="accent1"/>
              </a:gs>
              <a:gs pos="79000">
                <a:schemeClr val="accent1"/>
              </a:gs>
              <a:gs pos="91000">
                <a:schemeClr val="accent3"/>
              </a:gs>
              <a:gs pos="100000">
                <a:schemeClr val="accent4"/>
              </a:gs>
            </a:gsLst>
            <a:lin ang="5400012" scaled="0"/>
          </a:gradFill>
          <a:ln>
            <a:noFill/>
          </a:ln>
          <a:effectLst>
            <a:outerShdw blurRad="1042988" rotWithShape="0" algn="bl" dir="5400000" dist="19050">
              <a:schemeClr val="lt2">
                <a:alpha val="49000"/>
              </a:schemeClr>
            </a:outerShdw>
          </a:effectLst>
        </p:spPr>
      </p:sp>
      <p:sp>
        <p:nvSpPr>
          <p:cNvPr id="308" name="Google Shape;308;p14"/>
          <p:cNvSpPr/>
          <p:nvPr/>
        </p:nvSpPr>
        <p:spPr>
          <a:xfrm>
            <a:off x="8299949" y="73285"/>
            <a:ext cx="844041" cy="1631459"/>
          </a:xfrm>
          <a:custGeom>
            <a:rect b="b" l="l" r="r" t="t"/>
            <a:pathLst>
              <a:path extrusionOk="0" h="132855" w="68733">
                <a:moveTo>
                  <a:pt x="0" y="132855"/>
                </a:moveTo>
                <a:lnTo>
                  <a:pt x="68733" y="58124"/>
                </a:lnTo>
                <a:lnTo>
                  <a:pt x="68733" y="0"/>
                </a:lnTo>
                <a:close/>
              </a:path>
            </a:pathLst>
          </a:custGeom>
          <a:solidFill>
            <a:schemeClr val="accent5"/>
          </a:solidFill>
          <a:ln>
            <a:noFill/>
          </a:ln>
        </p:spPr>
      </p:sp>
      <p:sp>
        <p:nvSpPr>
          <p:cNvPr id="309" name="Google Shape;309;p14"/>
          <p:cNvSpPr txBox="1"/>
          <p:nvPr>
            <p:ph type="title"/>
          </p:nvPr>
        </p:nvSpPr>
        <p:spPr>
          <a:xfrm>
            <a:off x="163725" y="2947825"/>
            <a:ext cx="6637500" cy="1499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500"/>
              <a:buFont typeface="IBM Plex Sans"/>
              <a:buNone/>
              <a:defRPr sz="5500"/>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10" name="Google Shape;310;p14"/>
          <p:cNvSpPr txBox="1"/>
          <p:nvPr>
            <p:ph idx="1" type="subTitle"/>
          </p:nvPr>
        </p:nvSpPr>
        <p:spPr>
          <a:xfrm>
            <a:off x="163725" y="1184350"/>
            <a:ext cx="3336600" cy="1582200"/>
          </a:xfrm>
          <a:prstGeom prst="rect">
            <a:avLst/>
          </a:prstGeom>
        </p:spPr>
        <p:txBody>
          <a:bodyPr anchorCtr="0" anchor="b" bIns="0" lIns="91425" spcFirstLastPara="1" rIns="91425" wrap="square" tIns="91425">
            <a:noAutofit/>
          </a:bodyPr>
          <a:lstStyle>
            <a:lvl1pPr lvl="0">
              <a:lnSpc>
                <a:spcPct val="115000"/>
              </a:lnSpc>
              <a:spcBef>
                <a:spcPts val="0"/>
              </a:spcBef>
              <a:spcAft>
                <a:spcPts val="0"/>
              </a:spcAft>
              <a:buClr>
                <a:schemeClr val="lt1"/>
              </a:buClr>
              <a:buSzPts val="1200"/>
              <a:buFont typeface="Sora"/>
              <a:buNone/>
              <a:defRPr sz="1200"/>
            </a:lvl1pPr>
            <a:lvl2pPr lvl="1">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2pPr>
            <a:lvl3pPr lvl="2">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3pPr>
            <a:lvl4pPr lvl="3">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4pPr>
            <a:lvl5pPr lvl="4">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5pPr>
            <a:lvl6pPr lvl="5">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6pPr>
            <a:lvl7pPr lvl="6">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7pPr>
            <a:lvl8pPr lvl="7">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8pPr>
            <a:lvl9pPr lvl="8">
              <a:lnSpc>
                <a:spcPct val="115000"/>
              </a:lnSpc>
              <a:spcBef>
                <a:spcPts val="1000"/>
              </a:spcBef>
              <a:spcAft>
                <a:spcPts val="1000"/>
              </a:spcAft>
              <a:buClr>
                <a:schemeClr val="lt1"/>
              </a:buClr>
              <a:buSzPts val="1200"/>
              <a:buFont typeface="Sora"/>
              <a:buNone/>
              <a:defRPr sz="1200">
                <a:solidFill>
                  <a:schemeClr val="lt1"/>
                </a:solidFill>
                <a:latin typeface="Sora"/>
                <a:ea typeface="Sora"/>
                <a:cs typeface="Sora"/>
                <a:sym typeface="Sora"/>
              </a:defRPr>
            </a:lvl9pPr>
          </a:lstStyle>
          <a:p/>
        </p:txBody>
      </p:sp>
      <p:sp>
        <p:nvSpPr>
          <p:cNvPr id="311" name="Google Shape;311;p14"/>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312" name="Google Shape;312;p14"/>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3">
  <p:cSld name="BLANK_1_1_1_1_1_1_1_1_1_1_5">
    <p:spTree>
      <p:nvGrpSpPr>
        <p:cNvPr id="313" name="Shape 313"/>
        <p:cNvGrpSpPr/>
        <p:nvPr/>
      </p:nvGrpSpPr>
      <p:grpSpPr>
        <a:xfrm>
          <a:off x="0" y="0"/>
          <a:ext cx="0" cy="0"/>
          <a:chOff x="0" y="0"/>
          <a:chExt cx="0" cy="0"/>
        </a:xfrm>
      </p:grpSpPr>
      <p:sp>
        <p:nvSpPr>
          <p:cNvPr id="314" name="Google Shape;314;p15"/>
          <p:cNvSpPr/>
          <p:nvPr/>
        </p:nvSpPr>
        <p:spPr>
          <a:xfrm>
            <a:off x="1347300" y="4352975"/>
            <a:ext cx="6752827" cy="790544"/>
          </a:xfrm>
          <a:custGeom>
            <a:rect b="b" l="l" r="r" t="t"/>
            <a:pathLst>
              <a:path extrusionOk="0" h="14771" w="86243">
                <a:moveTo>
                  <a:pt x="61203" y="1"/>
                </a:moveTo>
                <a:lnTo>
                  <a:pt x="59656" y="20"/>
                </a:lnTo>
                <a:lnTo>
                  <a:pt x="58090" y="60"/>
                </a:lnTo>
                <a:lnTo>
                  <a:pt x="56504" y="119"/>
                </a:lnTo>
                <a:lnTo>
                  <a:pt x="54898" y="199"/>
                </a:lnTo>
                <a:lnTo>
                  <a:pt x="53272" y="298"/>
                </a:lnTo>
                <a:lnTo>
                  <a:pt x="51627" y="417"/>
                </a:lnTo>
                <a:lnTo>
                  <a:pt x="49961" y="575"/>
                </a:lnTo>
                <a:lnTo>
                  <a:pt x="48276" y="734"/>
                </a:lnTo>
                <a:lnTo>
                  <a:pt x="46591" y="932"/>
                </a:lnTo>
                <a:lnTo>
                  <a:pt x="44886" y="1150"/>
                </a:lnTo>
                <a:lnTo>
                  <a:pt x="43161" y="1388"/>
                </a:lnTo>
                <a:lnTo>
                  <a:pt x="41436" y="1646"/>
                </a:lnTo>
                <a:lnTo>
                  <a:pt x="39711" y="1924"/>
                </a:lnTo>
                <a:lnTo>
                  <a:pt x="37967" y="2221"/>
                </a:lnTo>
                <a:lnTo>
                  <a:pt x="36202" y="2538"/>
                </a:lnTo>
                <a:lnTo>
                  <a:pt x="34458" y="2875"/>
                </a:lnTo>
                <a:lnTo>
                  <a:pt x="31900" y="3411"/>
                </a:lnTo>
                <a:lnTo>
                  <a:pt x="29382" y="3986"/>
                </a:lnTo>
                <a:lnTo>
                  <a:pt x="26884" y="4600"/>
                </a:lnTo>
                <a:lnTo>
                  <a:pt x="24426" y="5235"/>
                </a:lnTo>
                <a:lnTo>
                  <a:pt x="22007" y="5909"/>
                </a:lnTo>
                <a:lnTo>
                  <a:pt x="19628" y="6622"/>
                </a:lnTo>
                <a:lnTo>
                  <a:pt x="17288" y="7356"/>
                </a:lnTo>
                <a:lnTo>
                  <a:pt x="15008" y="8129"/>
                </a:lnTo>
                <a:lnTo>
                  <a:pt x="12867" y="8902"/>
                </a:lnTo>
                <a:lnTo>
                  <a:pt x="10805" y="9695"/>
                </a:lnTo>
                <a:lnTo>
                  <a:pt x="8823" y="10488"/>
                </a:lnTo>
                <a:lnTo>
                  <a:pt x="6900" y="11321"/>
                </a:lnTo>
                <a:lnTo>
                  <a:pt x="5056" y="12154"/>
                </a:lnTo>
                <a:lnTo>
                  <a:pt x="4164" y="12590"/>
                </a:lnTo>
                <a:lnTo>
                  <a:pt x="3291" y="13006"/>
                </a:lnTo>
                <a:lnTo>
                  <a:pt x="2439" y="13442"/>
                </a:lnTo>
                <a:lnTo>
                  <a:pt x="1606" y="13879"/>
                </a:lnTo>
                <a:lnTo>
                  <a:pt x="793" y="14335"/>
                </a:lnTo>
                <a:lnTo>
                  <a:pt x="0" y="14771"/>
                </a:lnTo>
                <a:lnTo>
                  <a:pt x="83665" y="14771"/>
                </a:lnTo>
                <a:lnTo>
                  <a:pt x="84042" y="14335"/>
                </a:lnTo>
                <a:lnTo>
                  <a:pt x="84379" y="13918"/>
                </a:lnTo>
                <a:lnTo>
                  <a:pt x="84696" y="13482"/>
                </a:lnTo>
                <a:lnTo>
                  <a:pt x="84974" y="13066"/>
                </a:lnTo>
                <a:lnTo>
                  <a:pt x="85232" y="12649"/>
                </a:lnTo>
                <a:lnTo>
                  <a:pt x="85450" y="12233"/>
                </a:lnTo>
                <a:lnTo>
                  <a:pt x="85648" y="11817"/>
                </a:lnTo>
                <a:lnTo>
                  <a:pt x="85826" y="11400"/>
                </a:lnTo>
                <a:lnTo>
                  <a:pt x="85965" y="11004"/>
                </a:lnTo>
                <a:lnTo>
                  <a:pt x="86084" y="10607"/>
                </a:lnTo>
                <a:lnTo>
                  <a:pt x="86163" y="10211"/>
                </a:lnTo>
                <a:lnTo>
                  <a:pt x="86223" y="9814"/>
                </a:lnTo>
                <a:lnTo>
                  <a:pt x="86243" y="9438"/>
                </a:lnTo>
                <a:lnTo>
                  <a:pt x="86243" y="9041"/>
                </a:lnTo>
                <a:lnTo>
                  <a:pt x="86203" y="8664"/>
                </a:lnTo>
                <a:lnTo>
                  <a:pt x="86144" y="8288"/>
                </a:lnTo>
                <a:lnTo>
                  <a:pt x="86084" y="8050"/>
                </a:lnTo>
                <a:lnTo>
                  <a:pt x="86025" y="7812"/>
                </a:lnTo>
                <a:lnTo>
                  <a:pt x="85945" y="7574"/>
                </a:lnTo>
                <a:lnTo>
                  <a:pt x="85846" y="7336"/>
                </a:lnTo>
                <a:lnTo>
                  <a:pt x="85747" y="7118"/>
                </a:lnTo>
                <a:lnTo>
                  <a:pt x="85628" y="6880"/>
                </a:lnTo>
                <a:lnTo>
                  <a:pt x="85370" y="6444"/>
                </a:lnTo>
                <a:lnTo>
                  <a:pt x="85053" y="6008"/>
                </a:lnTo>
                <a:lnTo>
                  <a:pt x="84676" y="5591"/>
                </a:lnTo>
                <a:lnTo>
                  <a:pt x="84280" y="5175"/>
                </a:lnTo>
                <a:lnTo>
                  <a:pt x="83824" y="4798"/>
                </a:lnTo>
                <a:lnTo>
                  <a:pt x="83309" y="4402"/>
                </a:lnTo>
                <a:lnTo>
                  <a:pt x="82773" y="4045"/>
                </a:lnTo>
                <a:lnTo>
                  <a:pt x="82178" y="3688"/>
                </a:lnTo>
                <a:lnTo>
                  <a:pt x="81524" y="3351"/>
                </a:lnTo>
                <a:lnTo>
                  <a:pt x="80850" y="3034"/>
                </a:lnTo>
                <a:lnTo>
                  <a:pt x="80117" y="2717"/>
                </a:lnTo>
                <a:lnTo>
                  <a:pt x="79343" y="2419"/>
                </a:lnTo>
                <a:lnTo>
                  <a:pt x="78530" y="2142"/>
                </a:lnTo>
                <a:lnTo>
                  <a:pt x="77698" y="1884"/>
                </a:lnTo>
                <a:lnTo>
                  <a:pt x="76825" y="1646"/>
                </a:lnTo>
                <a:lnTo>
                  <a:pt x="75933" y="1428"/>
                </a:lnTo>
                <a:lnTo>
                  <a:pt x="74982" y="1230"/>
                </a:lnTo>
                <a:lnTo>
                  <a:pt x="74010" y="1031"/>
                </a:lnTo>
                <a:lnTo>
                  <a:pt x="72999" y="853"/>
                </a:lnTo>
                <a:lnTo>
                  <a:pt x="71948" y="694"/>
                </a:lnTo>
                <a:lnTo>
                  <a:pt x="70878" y="556"/>
                </a:lnTo>
                <a:lnTo>
                  <a:pt x="69767" y="437"/>
                </a:lnTo>
                <a:lnTo>
                  <a:pt x="68618" y="318"/>
                </a:lnTo>
                <a:lnTo>
                  <a:pt x="67448" y="219"/>
                </a:lnTo>
                <a:lnTo>
                  <a:pt x="66258" y="139"/>
                </a:lnTo>
                <a:lnTo>
                  <a:pt x="65029" y="80"/>
                </a:lnTo>
                <a:lnTo>
                  <a:pt x="63780" y="40"/>
                </a:lnTo>
                <a:lnTo>
                  <a:pt x="62511" y="20"/>
                </a:lnTo>
                <a:lnTo>
                  <a:pt x="61203" y="1"/>
                </a:lnTo>
                <a:close/>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315" name="Google Shape;315;p15"/>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316" name="Google Shape;316;p15"/>
          <p:cNvSpPr txBox="1"/>
          <p:nvPr>
            <p:ph idx="2" type="title"/>
          </p:nvPr>
        </p:nvSpPr>
        <p:spPr>
          <a:xfrm>
            <a:off x="115025" y="502775"/>
            <a:ext cx="58290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317" name="Google Shape;317;p15"/>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_1_1_1_1_1_1_4">
    <p:spTree>
      <p:nvGrpSpPr>
        <p:cNvPr id="318" name="Shape 318"/>
        <p:cNvGrpSpPr/>
        <p:nvPr/>
      </p:nvGrpSpPr>
      <p:grpSpPr>
        <a:xfrm>
          <a:off x="0" y="0"/>
          <a:ext cx="0" cy="0"/>
          <a:chOff x="0" y="0"/>
          <a:chExt cx="0" cy="0"/>
        </a:xfrm>
      </p:grpSpPr>
      <p:sp>
        <p:nvSpPr>
          <p:cNvPr id="319" name="Google Shape;319;p16"/>
          <p:cNvSpPr/>
          <p:nvPr/>
        </p:nvSpPr>
        <p:spPr>
          <a:xfrm rot="-737329">
            <a:off x="5068924" y="-96942"/>
            <a:ext cx="3371552" cy="1136324"/>
          </a:xfrm>
          <a:prstGeom prst="chord">
            <a:avLst>
              <a:gd fmla="val 21353619" name="adj1"/>
              <a:gd fmla="val 1421063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20" name="Google Shape;320;p16"/>
          <p:cNvSpPr txBox="1"/>
          <p:nvPr>
            <p:ph type="title"/>
          </p:nvPr>
        </p:nvSpPr>
        <p:spPr>
          <a:xfrm>
            <a:off x="134550" y="1524225"/>
            <a:ext cx="1119600" cy="297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2pPr>
            <a:lvl3pPr lvl="2">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3pPr>
            <a:lvl4pPr lvl="3">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4pPr>
            <a:lvl5pPr lvl="4">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5pPr>
            <a:lvl6pPr lvl="5">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6pPr>
            <a:lvl7pPr lvl="6">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7pPr>
            <a:lvl8pPr lvl="7">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8pPr>
            <a:lvl9pPr lvl="8">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9pPr>
          </a:lstStyle>
          <a:p/>
        </p:txBody>
      </p:sp>
      <p:sp>
        <p:nvSpPr>
          <p:cNvPr id="321" name="Google Shape;321;p16"/>
          <p:cNvSpPr txBox="1"/>
          <p:nvPr>
            <p:ph idx="2" type="title"/>
          </p:nvPr>
        </p:nvSpPr>
        <p:spPr>
          <a:xfrm>
            <a:off x="1326150"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322" name="Google Shape;322;p16"/>
          <p:cNvSpPr txBox="1"/>
          <p:nvPr>
            <p:ph idx="3" type="title"/>
          </p:nvPr>
        </p:nvSpPr>
        <p:spPr>
          <a:xfrm>
            <a:off x="3808925"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323" name="Google Shape;323;p16"/>
          <p:cNvSpPr txBox="1"/>
          <p:nvPr>
            <p:ph idx="4" type="title"/>
          </p:nvPr>
        </p:nvSpPr>
        <p:spPr>
          <a:xfrm>
            <a:off x="6291700"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324" name="Google Shape;324;p16"/>
          <p:cNvSpPr txBox="1"/>
          <p:nvPr>
            <p:ph idx="5" type="title"/>
          </p:nvPr>
        </p:nvSpPr>
        <p:spPr>
          <a:xfrm>
            <a:off x="134550" y="2606200"/>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9pPr>
          </a:lstStyle>
          <a:p/>
        </p:txBody>
      </p:sp>
      <p:sp>
        <p:nvSpPr>
          <p:cNvPr id="325" name="Google Shape;325;p16"/>
          <p:cNvSpPr txBox="1"/>
          <p:nvPr>
            <p:ph idx="6" type="title"/>
          </p:nvPr>
        </p:nvSpPr>
        <p:spPr>
          <a:xfrm>
            <a:off x="134550" y="3659750"/>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9pPr>
          </a:lstStyle>
          <a:p/>
        </p:txBody>
      </p:sp>
      <p:sp>
        <p:nvSpPr>
          <p:cNvPr id="326" name="Google Shape;326;p16"/>
          <p:cNvSpPr txBox="1"/>
          <p:nvPr>
            <p:ph idx="7"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327" name="Google Shape;327;p16"/>
          <p:cNvSpPr/>
          <p:nvPr/>
        </p:nvSpPr>
        <p:spPr>
          <a:xfrm flipH="1" rot="-6104187">
            <a:off x="4324040" y="2970795"/>
            <a:ext cx="1541221" cy="4732320"/>
          </a:xfrm>
          <a:prstGeom prst="chord">
            <a:avLst>
              <a:gd fmla="val 4994308" name="adj1"/>
              <a:gd fmla="val 15114049"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28" name="Google Shape;328;p16"/>
          <p:cNvSpPr/>
          <p:nvPr/>
        </p:nvSpPr>
        <p:spPr>
          <a:xfrm rot="5740201">
            <a:off x="4240558" y="2810912"/>
            <a:ext cx="1433212" cy="5490517"/>
          </a:xfrm>
          <a:prstGeom prst="chord">
            <a:avLst>
              <a:gd fmla="val 5592353" name="adj1"/>
              <a:gd fmla="val 1502406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29" name="Google Shape;329;p16"/>
          <p:cNvSpPr txBox="1"/>
          <p:nvPr>
            <p:ph idx="1" type="body"/>
          </p:nvPr>
        </p:nvSpPr>
        <p:spPr>
          <a:xfrm>
            <a:off x="1326025"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30" name="Google Shape;330;p16"/>
          <p:cNvSpPr txBox="1"/>
          <p:nvPr>
            <p:ph idx="8" type="body"/>
          </p:nvPr>
        </p:nvSpPr>
        <p:spPr>
          <a:xfrm>
            <a:off x="3808863"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800"/>
              </a:spcBef>
              <a:spcAft>
                <a:spcPts val="0"/>
              </a:spcAft>
              <a:buSzPts val="1000"/>
              <a:buFont typeface="Sora"/>
              <a:buChar char="○"/>
              <a:defRPr sz="1000"/>
            </a:lvl2pPr>
            <a:lvl3pPr indent="-292100" lvl="2" marL="1371600">
              <a:spcBef>
                <a:spcPts val="800"/>
              </a:spcBef>
              <a:spcAft>
                <a:spcPts val="0"/>
              </a:spcAft>
              <a:buSzPts val="1000"/>
              <a:buFont typeface="Sora"/>
              <a:buChar char="■"/>
              <a:defRPr sz="1000"/>
            </a:lvl3pPr>
            <a:lvl4pPr indent="-292100" lvl="3" marL="1828800">
              <a:spcBef>
                <a:spcPts val="800"/>
              </a:spcBef>
              <a:spcAft>
                <a:spcPts val="0"/>
              </a:spcAft>
              <a:buSzPts val="1000"/>
              <a:buFont typeface="Sora"/>
              <a:buChar char="●"/>
              <a:defRPr sz="1000"/>
            </a:lvl4pPr>
            <a:lvl5pPr indent="-292100" lvl="4" marL="2286000">
              <a:spcBef>
                <a:spcPts val="800"/>
              </a:spcBef>
              <a:spcAft>
                <a:spcPts val="0"/>
              </a:spcAft>
              <a:buSzPts val="1000"/>
              <a:buFont typeface="Sora"/>
              <a:buChar char="○"/>
              <a:defRPr sz="1000"/>
            </a:lvl5pPr>
            <a:lvl6pPr indent="-292100" lvl="5" marL="2743200">
              <a:spcBef>
                <a:spcPts val="800"/>
              </a:spcBef>
              <a:spcAft>
                <a:spcPts val="0"/>
              </a:spcAft>
              <a:buSzPts val="1000"/>
              <a:buFont typeface="Sora"/>
              <a:buChar char="■"/>
              <a:defRPr sz="1000"/>
            </a:lvl6pPr>
            <a:lvl7pPr indent="-292100" lvl="6" marL="3200400">
              <a:spcBef>
                <a:spcPts val="800"/>
              </a:spcBef>
              <a:spcAft>
                <a:spcPts val="0"/>
              </a:spcAft>
              <a:buSzPts val="1000"/>
              <a:buFont typeface="Sora"/>
              <a:buChar char="●"/>
              <a:defRPr sz="1000"/>
            </a:lvl7pPr>
            <a:lvl8pPr indent="-292100" lvl="7" marL="3657600">
              <a:spcBef>
                <a:spcPts val="800"/>
              </a:spcBef>
              <a:spcAft>
                <a:spcPts val="0"/>
              </a:spcAft>
              <a:buSzPts val="1000"/>
              <a:buFont typeface="Sora"/>
              <a:buChar char="○"/>
              <a:defRPr sz="1000"/>
            </a:lvl8pPr>
            <a:lvl9pPr indent="-292100" lvl="8" marL="4114800">
              <a:spcBef>
                <a:spcPts val="800"/>
              </a:spcBef>
              <a:spcAft>
                <a:spcPts val="800"/>
              </a:spcAft>
              <a:buSzPts val="1000"/>
              <a:buFont typeface="Sora"/>
              <a:buChar char="■"/>
              <a:defRPr sz="1000"/>
            </a:lvl9pPr>
          </a:lstStyle>
          <a:p/>
        </p:txBody>
      </p:sp>
      <p:sp>
        <p:nvSpPr>
          <p:cNvPr id="331" name="Google Shape;331;p16"/>
          <p:cNvSpPr txBox="1"/>
          <p:nvPr>
            <p:ph idx="9" type="body"/>
          </p:nvPr>
        </p:nvSpPr>
        <p:spPr>
          <a:xfrm>
            <a:off x="6291713"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32" name="Google Shape;332;p16"/>
          <p:cNvSpPr txBox="1"/>
          <p:nvPr>
            <p:ph idx="13" type="body"/>
          </p:nvPr>
        </p:nvSpPr>
        <p:spPr>
          <a:xfrm>
            <a:off x="1326025"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33" name="Google Shape;333;p16"/>
          <p:cNvSpPr txBox="1"/>
          <p:nvPr>
            <p:ph idx="14" type="body"/>
          </p:nvPr>
        </p:nvSpPr>
        <p:spPr>
          <a:xfrm>
            <a:off x="3808863"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34" name="Google Shape;334;p16"/>
          <p:cNvSpPr txBox="1"/>
          <p:nvPr>
            <p:ph idx="15" type="body"/>
          </p:nvPr>
        </p:nvSpPr>
        <p:spPr>
          <a:xfrm>
            <a:off x="6291713"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35" name="Google Shape;335;p16"/>
          <p:cNvSpPr txBox="1"/>
          <p:nvPr>
            <p:ph idx="16" type="body"/>
          </p:nvPr>
        </p:nvSpPr>
        <p:spPr>
          <a:xfrm>
            <a:off x="1326025"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36" name="Google Shape;336;p16"/>
          <p:cNvSpPr txBox="1"/>
          <p:nvPr>
            <p:ph idx="17" type="body"/>
          </p:nvPr>
        </p:nvSpPr>
        <p:spPr>
          <a:xfrm>
            <a:off x="3808867"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37" name="Google Shape;337;p16"/>
          <p:cNvSpPr txBox="1"/>
          <p:nvPr>
            <p:ph idx="18" type="body"/>
          </p:nvPr>
        </p:nvSpPr>
        <p:spPr>
          <a:xfrm>
            <a:off x="6291721"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38" name="Google Shape;338;p16"/>
          <p:cNvSpPr txBox="1"/>
          <p:nvPr>
            <p:ph idx="19" type="title"/>
          </p:nvPr>
        </p:nvSpPr>
        <p:spPr>
          <a:xfrm>
            <a:off x="38100" y="319650"/>
            <a:ext cx="3116700" cy="520200"/>
          </a:xfrm>
          <a:prstGeom prst="rect">
            <a:avLst/>
          </a:prstGeom>
        </p:spPr>
        <p:txBody>
          <a:bodyPr anchorCtr="0" anchor="t" bIns="91425" lIns="182875" spcFirstLastPara="1" rIns="91425" wrap="square" tIns="91425">
            <a:spAutoFit/>
          </a:bodyPr>
          <a:lstStyle>
            <a:lvl1pPr lvl="0">
              <a:spcBef>
                <a:spcPts val="0"/>
              </a:spcBef>
              <a:spcAft>
                <a:spcPts val="0"/>
              </a:spcAft>
              <a:buNone/>
              <a:defRPr sz="1600">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339" name="Google Shape;339;p16"/>
          <p:cNvSpPr txBox="1"/>
          <p:nvPr>
            <p:ph idx="20"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Dark">
  <p:cSld name="BLANK_1_1_1_1_1_1_1_1_1_1_4_1">
    <p:bg>
      <p:bgPr>
        <a:solidFill>
          <a:schemeClr val="lt1"/>
        </a:solidFill>
      </p:bgPr>
    </p:bg>
    <p:spTree>
      <p:nvGrpSpPr>
        <p:cNvPr id="340" name="Shape 340"/>
        <p:cNvGrpSpPr/>
        <p:nvPr/>
      </p:nvGrpSpPr>
      <p:grpSpPr>
        <a:xfrm>
          <a:off x="0" y="0"/>
          <a:ext cx="0" cy="0"/>
          <a:chOff x="0" y="0"/>
          <a:chExt cx="0" cy="0"/>
        </a:xfrm>
      </p:grpSpPr>
      <p:sp>
        <p:nvSpPr>
          <p:cNvPr id="341" name="Google Shape;341;p17"/>
          <p:cNvSpPr/>
          <p:nvPr/>
        </p:nvSpPr>
        <p:spPr>
          <a:xfrm rot="-737329">
            <a:off x="5068924" y="-96942"/>
            <a:ext cx="3371552" cy="1136324"/>
          </a:xfrm>
          <a:prstGeom prst="chord">
            <a:avLst>
              <a:gd fmla="val 21353619" name="adj1"/>
              <a:gd fmla="val 14210633"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5"/>
              </a:solidFill>
              <a:latin typeface="Sora"/>
              <a:ea typeface="Sora"/>
              <a:cs typeface="Sora"/>
              <a:sym typeface="Sora"/>
            </a:endParaRPr>
          </a:p>
        </p:txBody>
      </p:sp>
      <p:sp>
        <p:nvSpPr>
          <p:cNvPr id="342" name="Google Shape;342;p17"/>
          <p:cNvSpPr txBox="1"/>
          <p:nvPr>
            <p:ph type="title"/>
          </p:nvPr>
        </p:nvSpPr>
        <p:spPr>
          <a:xfrm>
            <a:off x="134550" y="1524225"/>
            <a:ext cx="1119600" cy="297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3"/>
              </a:buClr>
              <a:buSzPts val="1200"/>
              <a:buFont typeface="IBM Plex Sans Medium"/>
              <a:buNone/>
              <a:defRPr sz="1200">
                <a:solidFill>
                  <a:schemeClr val="accent3"/>
                </a:solidFill>
                <a:latin typeface="IBM Plex Sans Medium"/>
                <a:ea typeface="IBM Plex Sans Medium"/>
                <a:cs typeface="IBM Plex Sans Medium"/>
                <a:sym typeface="IBM Plex Sans Medium"/>
              </a:defRPr>
            </a:lvl1pPr>
            <a:lvl2pPr lvl="1">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2pPr>
            <a:lvl3pPr lvl="2">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3pPr>
            <a:lvl4pPr lvl="3">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4pPr>
            <a:lvl5pPr lvl="4">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5pPr>
            <a:lvl6pPr lvl="5">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6pPr>
            <a:lvl7pPr lvl="6">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7pPr>
            <a:lvl8pPr lvl="7">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8pPr>
            <a:lvl9pPr lvl="8">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9pPr>
          </a:lstStyle>
          <a:p/>
        </p:txBody>
      </p:sp>
      <p:sp>
        <p:nvSpPr>
          <p:cNvPr id="343" name="Google Shape;343;p17"/>
          <p:cNvSpPr txBox="1"/>
          <p:nvPr>
            <p:ph idx="2" type="title"/>
          </p:nvPr>
        </p:nvSpPr>
        <p:spPr>
          <a:xfrm>
            <a:off x="134550" y="2606200"/>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3"/>
              </a:buClr>
              <a:buSzPts val="1200"/>
              <a:buFont typeface="IBM Plex Sans Medium"/>
              <a:buNone/>
              <a:defRPr sz="1200">
                <a:solidFill>
                  <a:schemeClr val="accent3"/>
                </a:solidFill>
                <a:latin typeface="IBM Plex Sans Medium"/>
                <a:ea typeface="IBM Plex Sans Medium"/>
                <a:cs typeface="IBM Plex Sans Medium"/>
                <a:sym typeface="IBM Plex Sans Medium"/>
              </a:defRPr>
            </a:lvl1pPr>
            <a:lvl2pPr lvl="1">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2pPr>
            <a:lvl3pPr lvl="2">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3pPr>
            <a:lvl4pPr lvl="3">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4pPr>
            <a:lvl5pPr lvl="4">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5pPr>
            <a:lvl6pPr lvl="5">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6pPr>
            <a:lvl7pPr lvl="6">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7pPr>
            <a:lvl8pPr lvl="7">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8pPr>
            <a:lvl9pPr lvl="8">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9pPr>
          </a:lstStyle>
          <a:p/>
        </p:txBody>
      </p:sp>
      <p:sp>
        <p:nvSpPr>
          <p:cNvPr id="344" name="Google Shape;344;p17"/>
          <p:cNvSpPr txBox="1"/>
          <p:nvPr>
            <p:ph idx="3" type="title"/>
          </p:nvPr>
        </p:nvSpPr>
        <p:spPr>
          <a:xfrm>
            <a:off x="134550" y="3659750"/>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3"/>
              </a:buClr>
              <a:buSzPts val="1200"/>
              <a:buFont typeface="IBM Plex Sans Medium"/>
              <a:buNone/>
              <a:defRPr sz="1200">
                <a:solidFill>
                  <a:schemeClr val="accent3"/>
                </a:solidFill>
                <a:latin typeface="IBM Plex Sans Medium"/>
                <a:ea typeface="IBM Plex Sans Medium"/>
                <a:cs typeface="IBM Plex Sans Medium"/>
                <a:sym typeface="IBM Plex Sans Medium"/>
              </a:defRPr>
            </a:lvl1pPr>
            <a:lvl2pPr lvl="1">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2pPr>
            <a:lvl3pPr lvl="2">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3pPr>
            <a:lvl4pPr lvl="3">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4pPr>
            <a:lvl5pPr lvl="4">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5pPr>
            <a:lvl6pPr lvl="5">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6pPr>
            <a:lvl7pPr lvl="6">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7pPr>
            <a:lvl8pPr lvl="7">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8pPr>
            <a:lvl9pPr lvl="8">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9pPr>
          </a:lstStyle>
          <a:p/>
        </p:txBody>
      </p:sp>
      <p:sp>
        <p:nvSpPr>
          <p:cNvPr id="345" name="Google Shape;345;p17"/>
          <p:cNvSpPr txBox="1"/>
          <p:nvPr>
            <p:ph idx="4" type="title"/>
          </p:nvPr>
        </p:nvSpPr>
        <p:spPr>
          <a:xfrm>
            <a:off x="38100" y="319650"/>
            <a:ext cx="3116700" cy="520200"/>
          </a:xfrm>
          <a:prstGeom prst="rect">
            <a:avLst/>
          </a:prstGeom>
        </p:spPr>
        <p:txBody>
          <a:bodyPr anchorCtr="0" anchor="t" bIns="91425" lIns="182875" spcFirstLastPara="1" rIns="91425" wrap="square" tIns="91425">
            <a:spAutoFit/>
          </a:bodyPr>
          <a:lstStyle>
            <a:lvl1pPr lvl="0">
              <a:spcBef>
                <a:spcPts val="0"/>
              </a:spcBef>
              <a:spcAft>
                <a:spcPts val="0"/>
              </a:spcAft>
              <a:buNone/>
              <a:defRPr sz="1600">
                <a:solidFill>
                  <a:schemeClr val="accent3"/>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3"/>
                </a:solidFill>
              </a:defRPr>
            </a:lvl2pPr>
            <a:lvl3pPr lvl="2">
              <a:lnSpc>
                <a:spcPct val="115000"/>
              </a:lnSpc>
              <a:spcBef>
                <a:spcPts val="0"/>
              </a:spcBef>
              <a:spcAft>
                <a:spcPts val="0"/>
              </a:spcAft>
              <a:buNone/>
              <a:defRPr sz="1800">
                <a:solidFill>
                  <a:schemeClr val="accent3"/>
                </a:solidFill>
              </a:defRPr>
            </a:lvl3pPr>
            <a:lvl4pPr lvl="3">
              <a:lnSpc>
                <a:spcPct val="115000"/>
              </a:lnSpc>
              <a:spcBef>
                <a:spcPts val="0"/>
              </a:spcBef>
              <a:spcAft>
                <a:spcPts val="0"/>
              </a:spcAft>
              <a:buNone/>
              <a:defRPr sz="1800">
                <a:solidFill>
                  <a:schemeClr val="accent3"/>
                </a:solidFill>
              </a:defRPr>
            </a:lvl4pPr>
            <a:lvl5pPr lvl="4">
              <a:lnSpc>
                <a:spcPct val="115000"/>
              </a:lnSpc>
              <a:spcBef>
                <a:spcPts val="0"/>
              </a:spcBef>
              <a:spcAft>
                <a:spcPts val="0"/>
              </a:spcAft>
              <a:buNone/>
              <a:defRPr sz="1800">
                <a:solidFill>
                  <a:schemeClr val="accent3"/>
                </a:solidFill>
              </a:defRPr>
            </a:lvl5pPr>
            <a:lvl6pPr lvl="5">
              <a:lnSpc>
                <a:spcPct val="115000"/>
              </a:lnSpc>
              <a:spcBef>
                <a:spcPts val="0"/>
              </a:spcBef>
              <a:spcAft>
                <a:spcPts val="0"/>
              </a:spcAft>
              <a:buNone/>
              <a:defRPr sz="1800">
                <a:solidFill>
                  <a:schemeClr val="accent3"/>
                </a:solidFill>
              </a:defRPr>
            </a:lvl6pPr>
            <a:lvl7pPr lvl="6">
              <a:lnSpc>
                <a:spcPct val="115000"/>
              </a:lnSpc>
              <a:spcBef>
                <a:spcPts val="0"/>
              </a:spcBef>
              <a:spcAft>
                <a:spcPts val="0"/>
              </a:spcAft>
              <a:buNone/>
              <a:defRPr sz="1800">
                <a:solidFill>
                  <a:schemeClr val="accent3"/>
                </a:solidFill>
              </a:defRPr>
            </a:lvl7pPr>
            <a:lvl8pPr lvl="7">
              <a:lnSpc>
                <a:spcPct val="115000"/>
              </a:lnSpc>
              <a:spcBef>
                <a:spcPts val="0"/>
              </a:spcBef>
              <a:spcAft>
                <a:spcPts val="0"/>
              </a:spcAft>
              <a:buNone/>
              <a:defRPr sz="1800">
                <a:solidFill>
                  <a:schemeClr val="accent3"/>
                </a:solidFill>
              </a:defRPr>
            </a:lvl8pPr>
            <a:lvl9pPr lvl="8">
              <a:lnSpc>
                <a:spcPct val="115000"/>
              </a:lnSpc>
              <a:spcBef>
                <a:spcPts val="0"/>
              </a:spcBef>
              <a:spcAft>
                <a:spcPts val="0"/>
              </a:spcAft>
              <a:buNone/>
              <a:defRPr sz="1800">
                <a:solidFill>
                  <a:schemeClr val="accent3"/>
                </a:solidFill>
              </a:defRPr>
            </a:lvl9pPr>
          </a:lstStyle>
          <a:p/>
        </p:txBody>
      </p:sp>
      <p:sp>
        <p:nvSpPr>
          <p:cNvPr id="346" name="Google Shape;346;p17"/>
          <p:cNvSpPr txBox="1"/>
          <p:nvPr>
            <p:ph idx="5" type="title"/>
          </p:nvPr>
        </p:nvSpPr>
        <p:spPr>
          <a:xfrm>
            <a:off x="1326150"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1pPr>
            <a:lvl2pPr lvl="1">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2pPr>
            <a:lvl3pPr lvl="2">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3pPr>
            <a:lvl4pPr lvl="3">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4pPr>
            <a:lvl5pPr lvl="4">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5pPr>
            <a:lvl6pPr lvl="5">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6pPr>
            <a:lvl7pPr lvl="6">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7pPr>
            <a:lvl8pPr lvl="7">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8pPr>
            <a:lvl9pPr lvl="8">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9pPr>
          </a:lstStyle>
          <a:p/>
        </p:txBody>
      </p:sp>
      <p:sp>
        <p:nvSpPr>
          <p:cNvPr id="347" name="Google Shape;347;p17"/>
          <p:cNvSpPr txBox="1"/>
          <p:nvPr>
            <p:ph idx="6" type="title"/>
          </p:nvPr>
        </p:nvSpPr>
        <p:spPr>
          <a:xfrm>
            <a:off x="3808925"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1pPr>
            <a:lvl2pPr lvl="1">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2pPr>
            <a:lvl3pPr lvl="2">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3pPr>
            <a:lvl4pPr lvl="3">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4pPr>
            <a:lvl5pPr lvl="4">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5pPr>
            <a:lvl6pPr lvl="5">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6pPr>
            <a:lvl7pPr lvl="6">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7pPr>
            <a:lvl8pPr lvl="7">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8pPr>
            <a:lvl9pPr lvl="8">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9pPr>
          </a:lstStyle>
          <a:p/>
        </p:txBody>
      </p:sp>
      <p:sp>
        <p:nvSpPr>
          <p:cNvPr id="348" name="Google Shape;348;p17"/>
          <p:cNvSpPr txBox="1"/>
          <p:nvPr>
            <p:ph idx="7" type="title"/>
          </p:nvPr>
        </p:nvSpPr>
        <p:spPr>
          <a:xfrm>
            <a:off x="6291700"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1pPr>
            <a:lvl2pPr lvl="1">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2pPr>
            <a:lvl3pPr lvl="2">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3pPr>
            <a:lvl4pPr lvl="3">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4pPr>
            <a:lvl5pPr lvl="4">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5pPr>
            <a:lvl6pPr lvl="5">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6pPr>
            <a:lvl7pPr lvl="6">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7pPr>
            <a:lvl8pPr lvl="7">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8pPr>
            <a:lvl9pPr lvl="8">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9pPr>
          </a:lstStyle>
          <a:p/>
        </p:txBody>
      </p:sp>
      <p:sp>
        <p:nvSpPr>
          <p:cNvPr id="349" name="Google Shape;349;p17"/>
          <p:cNvSpPr/>
          <p:nvPr/>
        </p:nvSpPr>
        <p:spPr>
          <a:xfrm flipH="1" rot="-6104187">
            <a:off x="4324040" y="2970795"/>
            <a:ext cx="1541221" cy="4732320"/>
          </a:xfrm>
          <a:prstGeom prst="chord">
            <a:avLst>
              <a:gd fmla="val 4994308" name="adj1"/>
              <a:gd fmla="val 15114049"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50" name="Google Shape;350;p17"/>
          <p:cNvSpPr/>
          <p:nvPr/>
        </p:nvSpPr>
        <p:spPr>
          <a:xfrm rot="5740201">
            <a:off x="4240558" y="2810912"/>
            <a:ext cx="1433212" cy="5490517"/>
          </a:xfrm>
          <a:prstGeom prst="chord">
            <a:avLst>
              <a:gd fmla="val 5592353" name="adj1"/>
              <a:gd fmla="val 15024063"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51" name="Google Shape;351;p17"/>
          <p:cNvSpPr txBox="1"/>
          <p:nvPr>
            <p:ph idx="8"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352" name="Google Shape;352;p17"/>
          <p:cNvSpPr txBox="1"/>
          <p:nvPr>
            <p:ph idx="1" type="body"/>
          </p:nvPr>
        </p:nvSpPr>
        <p:spPr>
          <a:xfrm>
            <a:off x="1326025"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53" name="Google Shape;353;p17"/>
          <p:cNvSpPr txBox="1"/>
          <p:nvPr>
            <p:ph idx="9" type="body"/>
          </p:nvPr>
        </p:nvSpPr>
        <p:spPr>
          <a:xfrm>
            <a:off x="3808863"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800"/>
              </a:spcBef>
              <a:spcAft>
                <a:spcPts val="0"/>
              </a:spcAft>
              <a:buClr>
                <a:schemeClr val="dk1"/>
              </a:buClr>
              <a:buSzPts val="1000"/>
              <a:buFont typeface="Sora"/>
              <a:buChar char="◆"/>
              <a:defRPr sz="1000">
                <a:solidFill>
                  <a:schemeClr val="dk1"/>
                </a:solidFill>
              </a:defRPr>
            </a:lvl2pPr>
            <a:lvl3pPr indent="-292100" lvl="2" marL="1371600">
              <a:spcBef>
                <a:spcPts val="800"/>
              </a:spcBef>
              <a:spcAft>
                <a:spcPts val="0"/>
              </a:spcAft>
              <a:buClr>
                <a:schemeClr val="dk1"/>
              </a:buClr>
              <a:buSzPts val="1000"/>
              <a:buFont typeface="Sora"/>
              <a:buChar char="●"/>
              <a:defRPr sz="1000">
                <a:solidFill>
                  <a:schemeClr val="dk1"/>
                </a:solidFill>
              </a:defRPr>
            </a:lvl3pPr>
            <a:lvl4pPr indent="-292100" lvl="3" marL="1828800">
              <a:spcBef>
                <a:spcPts val="800"/>
              </a:spcBef>
              <a:spcAft>
                <a:spcPts val="0"/>
              </a:spcAft>
              <a:buClr>
                <a:schemeClr val="dk1"/>
              </a:buClr>
              <a:buSzPts val="1000"/>
              <a:buFont typeface="Sora"/>
              <a:buChar char="○"/>
              <a:defRPr sz="1000">
                <a:solidFill>
                  <a:schemeClr val="dk1"/>
                </a:solidFill>
              </a:defRPr>
            </a:lvl4pPr>
            <a:lvl5pPr indent="-292100" lvl="4" marL="2286000">
              <a:spcBef>
                <a:spcPts val="800"/>
              </a:spcBef>
              <a:spcAft>
                <a:spcPts val="0"/>
              </a:spcAft>
              <a:buClr>
                <a:schemeClr val="dk1"/>
              </a:buClr>
              <a:buSzPts val="1000"/>
              <a:buFont typeface="Sora"/>
              <a:buChar char="◆"/>
              <a:defRPr sz="1000">
                <a:solidFill>
                  <a:schemeClr val="dk1"/>
                </a:solidFill>
              </a:defRPr>
            </a:lvl5pPr>
            <a:lvl6pPr indent="-292100" lvl="5" marL="2743200">
              <a:spcBef>
                <a:spcPts val="800"/>
              </a:spcBef>
              <a:spcAft>
                <a:spcPts val="0"/>
              </a:spcAft>
              <a:buClr>
                <a:schemeClr val="dk1"/>
              </a:buClr>
              <a:buSzPts val="1000"/>
              <a:buFont typeface="Sora"/>
              <a:buChar char="●"/>
              <a:defRPr sz="1000">
                <a:solidFill>
                  <a:schemeClr val="dk1"/>
                </a:solidFill>
              </a:defRPr>
            </a:lvl6pPr>
            <a:lvl7pPr indent="-292100" lvl="6" marL="3200400">
              <a:spcBef>
                <a:spcPts val="800"/>
              </a:spcBef>
              <a:spcAft>
                <a:spcPts val="0"/>
              </a:spcAft>
              <a:buClr>
                <a:schemeClr val="dk1"/>
              </a:buClr>
              <a:buSzPts val="1000"/>
              <a:buFont typeface="Sora"/>
              <a:buChar char="○"/>
              <a:defRPr sz="1000">
                <a:solidFill>
                  <a:schemeClr val="dk1"/>
                </a:solidFill>
              </a:defRPr>
            </a:lvl7pPr>
            <a:lvl8pPr indent="-292100" lvl="7" marL="3657600">
              <a:spcBef>
                <a:spcPts val="800"/>
              </a:spcBef>
              <a:spcAft>
                <a:spcPts val="0"/>
              </a:spcAft>
              <a:buClr>
                <a:schemeClr val="dk1"/>
              </a:buClr>
              <a:buSzPts val="1000"/>
              <a:buFont typeface="Sora"/>
              <a:buChar char="◆"/>
              <a:defRPr sz="1000">
                <a:solidFill>
                  <a:schemeClr val="dk1"/>
                </a:solidFill>
              </a:defRPr>
            </a:lvl8pPr>
            <a:lvl9pPr indent="-292100" lvl="8" marL="4114800">
              <a:spcBef>
                <a:spcPts val="800"/>
              </a:spcBef>
              <a:spcAft>
                <a:spcPts val="800"/>
              </a:spcAft>
              <a:buClr>
                <a:schemeClr val="dk1"/>
              </a:buClr>
              <a:buSzPts val="1000"/>
              <a:buFont typeface="Sora"/>
              <a:buChar char="●"/>
              <a:defRPr sz="1000">
                <a:solidFill>
                  <a:schemeClr val="dk1"/>
                </a:solidFill>
              </a:defRPr>
            </a:lvl9pPr>
          </a:lstStyle>
          <a:p/>
        </p:txBody>
      </p:sp>
      <p:sp>
        <p:nvSpPr>
          <p:cNvPr id="354" name="Google Shape;354;p17"/>
          <p:cNvSpPr txBox="1"/>
          <p:nvPr>
            <p:ph idx="13" type="body"/>
          </p:nvPr>
        </p:nvSpPr>
        <p:spPr>
          <a:xfrm>
            <a:off x="6291713"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55" name="Google Shape;355;p17"/>
          <p:cNvSpPr txBox="1"/>
          <p:nvPr>
            <p:ph idx="14" type="body"/>
          </p:nvPr>
        </p:nvSpPr>
        <p:spPr>
          <a:xfrm>
            <a:off x="1326025"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56" name="Google Shape;356;p17"/>
          <p:cNvSpPr txBox="1"/>
          <p:nvPr>
            <p:ph idx="15" type="body"/>
          </p:nvPr>
        </p:nvSpPr>
        <p:spPr>
          <a:xfrm>
            <a:off x="3808863"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57" name="Google Shape;357;p17"/>
          <p:cNvSpPr txBox="1"/>
          <p:nvPr>
            <p:ph idx="16" type="body"/>
          </p:nvPr>
        </p:nvSpPr>
        <p:spPr>
          <a:xfrm>
            <a:off x="6291713"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58" name="Google Shape;358;p17"/>
          <p:cNvSpPr txBox="1"/>
          <p:nvPr>
            <p:ph idx="17" type="body"/>
          </p:nvPr>
        </p:nvSpPr>
        <p:spPr>
          <a:xfrm>
            <a:off x="1326025"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accent3"/>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59" name="Google Shape;359;p17"/>
          <p:cNvSpPr txBox="1"/>
          <p:nvPr>
            <p:ph idx="18" type="body"/>
          </p:nvPr>
        </p:nvSpPr>
        <p:spPr>
          <a:xfrm>
            <a:off x="3808867"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accent3"/>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60" name="Google Shape;360;p17"/>
          <p:cNvSpPr txBox="1"/>
          <p:nvPr>
            <p:ph idx="19" type="body"/>
          </p:nvPr>
        </p:nvSpPr>
        <p:spPr>
          <a:xfrm>
            <a:off x="6291721"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accent3"/>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61" name="Google Shape;361;p17"/>
          <p:cNvSpPr txBox="1"/>
          <p:nvPr>
            <p:ph idx="20"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two bodies">
  <p:cSld name="BLANK_1_1_1_1_1_1_1_1_1_1_3_2">
    <p:bg>
      <p:bgPr>
        <a:solidFill>
          <a:schemeClr val="lt1"/>
        </a:solidFill>
      </p:bgPr>
    </p:bg>
    <p:spTree>
      <p:nvGrpSpPr>
        <p:cNvPr id="362" name="Shape 362"/>
        <p:cNvGrpSpPr/>
        <p:nvPr/>
      </p:nvGrpSpPr>
      <p:grpSpPr>
        <a:xfrm>
          <a:off x="0" y="0"/>
          <a:ext cx="0" cy="0"/>
          <a:chOff x="0" y="0"/>
          <a:chExt cx="0" cy="0"/>
        </a:xfrm>
      </p:grpSpPr>
      <p:sp>
        <p:nvSpPr>
          <p:cNvPr id="363" name="Google Shape;363;p18"/>
          <p:cNvSpPr/>
          <p:nvPr/>
        </p:nvSpPr>
        <p:spPr>
          <a:xfrm flipH="1" rot="-5400000">
            <a:off x="1263236" y="2706539"/>
            <a:ext cx="1173845" cy="3700317"/>
          </a:xfrm>
          <a:custGeom>
            <a:rect b="b" l="l" r="r" t="t"/>
            <a:pathLst>
              <a:path extrusionOk="0" fill="none" h="93762" w="39886">
                <a:moveTo>
                  <a:pt x="39886" y="0"/>
                </a:moveTo>
                <a:lnTo>
                  <a:pt x="7330" y="0"/>
                </a:lnTo>
                <a:lnTo>
                  <a:pt x="7330" y="0"/>
                </a:lnTo>
                <a:lnTo>
                  <a:pt x="6362" y="3051"/>
                </a:lnTo>
                <a:lnTo>
                  <a:pt x="5470" y="6176"/>
                </a:lnTo>
                <a:lnTo>
                  <a:pt x="4614" y="9413"/>
                </a:lnTo>
                <a:lnTo>
                  <a:pt x="3832" y="12725"/>
                </a:lnTo>
                <a:lnTo>
                  <a:pt x="3088" y="16148"/>
                </a:lnTo>
                <a:lnTo>
                  <a:pt x="2456" y="19608"/>
                </a:lnTo>
                <a:lnTo>
                  <a:pt x="1860" y="23143"/>
                </a:lnTo>
                <a:lnTo>
                  <a:pt x="1340" y="26715"/>
                </a:lnTo>
                <a:lnTo>
                  <a:pt x="1340" y="26715"/>
                </a:lnTo>
                <a:lnTo>
                  <a:pt x="930" y="29989"/>
                </a:lnTo>
                <a:lnTo>
                  <a:pt x="633" y="33263"/>
                </a:lnTo>
                <a:lnTo>
                  <a:pt x="372" y="36463"/>
                </a:lnTo>
                <a:lnTo>
                  <a:pt x="186" y="39625"/>
                </a:lnTo>
                <a:lnTo>
                  <a:pt x="37" y="42714"/>
                </a:lnTo>
                <a:lnTo>
                  <a:pt x="0" y="45802"/>
                </a:lnTo>
                <a:lnTo>
                  <a:pt x="0" y="48778"/>
                </a:lnTo>
                <a:lnTo>
                  <a:pt x="112" y="51755"/>
                </a:lnTo>
                <a:lnTo>
                  <a:pt x="223" y="54620"/>
                </a:lnTo>
                <a:lnTo>
                  <a:pt x="447" y="57448"/>
                </a:lnTo>
                <a:lnTo>
                  <a:pt x="707" y="60201"/>
                </a:lnTo>
                <a:lnTo>
                  <a:pt x="1042" y="62843"/>
                </a:lnTo>
                <a:lnTo>
                  <a:pt x="1414" y="65447"/>
                </a:lnTo>
                <a:lnTo>
                  <a:pt x="1860" y="67940"/>
                </a:lnTo>
                <a:lnTo>
                  <a:pt x="2381" y="70358"/>
                </a:lnTo>
                <a:lnTo>
                  <a:pt x="2939" y="72665"/>
                </a:lnTo>
                <a:lnTo>
                  <a:pt x="3535" y="74898"/>
                </a:lnTo>
                <a:lnTo>
                  <a:pt x="4204" y="77018"/>
                </a:lnTo>
                <a:lnTo>
                  <a:pt x="4949" y="79028"/>
                </a:lnTo>
                <a:lnTo>
                  <a:pt x="5321" y="79995"/>
                </a:lnTo>
                <a:lnTo>
                  <a:pt x="5693" y="80925"/>
                </a:lnTo>
                <a:lnTo>
                  <a:pt x="6102" y="81855"/>
                </a:lnTo>
                <a:lnTo>
                  <a:pt x="6549" y="82748"/>
                </a:lnTo>
                <a:lnTo>
                  <a:pt x="6958" y="83567"/>
                </a:lnTo>
                <a:lnTo>
                  <a:pt x="7404" y="84385"/>
                </a:lnTo>
                <a:lnTo>
                  <a:pt x="7851" y="85204"/>
                </a:lnTo>
                <a:lnTo>
                  <a:pt x="8334" y="85948"/>
                </a:lnTo>
                <a:lnTo>
                  <a:pt x="8818" y="86692"/>
                </a:lnTo>
                <a:lnTo>
                  <a:pt x="9302" y="87362"/>
                </a:lnTo>
                <a:lnTo>
                  <a:pt x="9786" y="88032"/>
                </a:lnTo>
                <a:lnTo>
                  <a:pt x="10306" y="88664"/>
                </a:lnTo>
                <a:lnTo>
                  <a:pt x="10827" y="89259"/>
                </a:lnTo>
                <a:lnTo>
                  <a:pt x="11385" y="89818"/>
                </a:lnTo>
                <a:lnTo>
                  <a:pt x="11906" y="90338"/>
                </a:lnTo>
                <a:lnTo>
                  <a:pt x="12464" y="90822"/>
                </a:lnTo>
                <a:lnTo>
                  <a:pt x="13060" y="91306"/>
                </a:lnTo>
                <a:lnTo>
                  <a:pt x="13618" y="91715"/>
                </a:lnTo>
                <a:lnTo>
                  <a:pt x="14213" y="92087"/>
                </a:lnTo>
                <a:lnTo>
                  <a:pt x="14808" y="92422"/>
                </a:lnTo>
                <a:lnTo>
                  <a:pt x="15404" y="92757"/>
                </a:lnTo>
                <a:lnTo>
                  <a:pt x="16036" y="93017"/>
                </a:lnTo>
                <a:lnTo>
                  <a:pt x="16669" y="93241"/>
                </a:lnTo>
                <a:lnTo>
                  <a:pt x="17301" y="93427"/>
                </a:lnTo>
                <a:lnTo>
                  <a:pt x="17971" y="93575"/>
                </a:lnTo>
                <a:lnTo>
                  <a:pt x="18604" y="93687"/>
                </a:lnTo>
                <a:lnTo>
                  <a:pt x="18604" y="93687"/>
                </a:lnTo>
                <a:lnTo>
                  <a:pt x="19311" y="93762"/>
                </a:lnTo>
                <a:lnTo>
                  <a:pt x="20017" y="93762"/>
                </a:lnTo>
                <a:lnTo>
                  <a:pt x="20017" y="93762"/>
                </a:lnTo>
                <a:lnTo>
                  <a:pt x="20650" y="93762"/>
                </a:lnTo>
                <a:lnTo>
                  <a:pt x="21320" y="93687"/>
                </a:lnTo>
                <a:lnTo>
                  <a:pt x="21952" y="93613"/>
                </a:lnTo>
                <a:lnTo>
                  <a:pt x="22622" y="93464"/>
                </a:lnTo>
                <a:lnTo>
                  <a:pt x="23254" y="93315"/>
                </a:lnTo>
                <a:lnTo>
                  <a:pt x="23924" y="93092"/>
                </a:lnTo>
                <a:lnTo>
                  <a:pt x="24557" y="92831"/>
                </a:lnTo>
                <a:lnTo>
                  <a:pt x="25189" y="92571"/>
                </a:lnTo>
                <a:lnTo>
                  <a:pt x="25859" y="92236"/>
                </a:lnTo>
                <a:lnTo>
                  <a:pt x="26491" y="91901"/>
                </a:lnTo>
                <a:lnTo>
                  <a:pt x="27124" y="91529"/>
                </a:lnTo>
                <a:lnTo>
                  <a:pt x="27794" y="91083"/>
                </a:lnTo>
                <a:lnTo>
                  <a:pt x="28426" y="90636"/>
                </a:lnTo>
                <a:lnTo>
                  <a:pt x="29059" y="90152"/>
                </a:lnTo>
                <a:lnTo>
                  <a:pt x="29691" y="89632"/>
                </a:lnTo>
                <a:lnTo>
                  <a:pt x="30324" y="89073"/>
                </a:lnTo>
                <a:lnTo>
                  <a:pt x="30956" y="88515"/>
                </a:lnTo>
                <a:lnTo>
                  <a:pt x="31589" y="87883"/>
                </a:lnTo>
                <a:lnTo>
                  <a:pt x="32221" y="87250"/>
                </a:lnTo>
                <a:lnTo>
                  <a:pt x="32817" y="86581"/>
                </a:lnTo>
                <a:lnTo>
                  <a:pt x="33449" y="85874"/>
                </a:lnTo>
                <a:lnTo>
                  <a:pt x="34045" y="85129"/>
                </a:lnTo>
                <a:lnTo>
                  <a:pt x="35272" y="83567"/>
                </a:lnTo>
                <a:lnTo>
                  <a:pt x="36463" y="81892"/>
                </a:lnTo>
                <a:lnTo>
                  <a:pt x="37616" y="80107"/>
                </a:lnTo>
                <a:lnTo>
                  <a:pt x="38770" y="78209"/>
                </a:lnTo>
                <a:lnTo>
                  <a:pt x="39886" y="76200"/>
                </a:lnTo>
                <a:lnTo>
                  <a:pt x="39886" y="0"/>
                </a:lnTo>
                <a:lnTo>
                  <a:pt x="39886" y="0"/>
                </a:lnTo>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364" name="Google Shape;364;p18"/>
          <p:cNvSpPr/>
          <p:nvPr/>
        </p:nvSpPr>
        <p:spPr>
          <a:xfrm flipH="1">
            <a:off x="228605" y="3621311"/>
            <a:ext cx="3534079" cy="1522191"/>
          </a:xfrm>
          <a:custGeom>
            <a:rect b="b" l="l" r="r" t="t"/>
            <a:pathLst>
              <a:path extrusionOk="0" h="47273" w="109754">
                <a:moveTo>
                  <a:pt x="93188" y="0"/>
                </a:moveTo>
                <a:lnTo>
                  <a:pt x="91918" y="29"/>
                </a:lnTo>
                <a:lnTo>
                  <a:pt x="90619" y="87"/>
                </a:lnTo>
                <a:lnTo>
                  <a:pt x="89292" y="144"/>
                </a:lnTo>
                <a:lnTo>
                  <a:pt x="87906" y="260"/>
                </a:lnTo>
                <a:lnTo>
                  <a:pt x="86521" y="404"/>
                </a:lnTo>
                <a:lnTo>
                  <a:pt x="85107" y="606"/>
                </a:lnTo>
                <a:lnTo>
                  <a:pt x="83664" y="808"/>
                </a:lnTo>
                <a:lnTo>
                  <a:pt x="82163" y="1039"/>
                </a:lnTo>
                <a:lnTo>
                  <a:pt x="80663" y="1328"/>
                </a:lnTo>
                <a:lnTo>
                  <a:pt x="79162" y="1616"/>
                </a:lnTo>
                <a:lnTo>
                  <a:pt x="77604" y="1963"/>
                </a:lnTo>
                <a:lnTo>
                  <a:pt x="76045" y="2309"/>
                </a:lnTo>
                <a:lnTo>
                  <a:pt x="74458" y="2713"/>
                </a:lnTo>
                <a:lnTo>
                  <a:pt x="72842" y="3146"/>
                </a:lnTo>
                <a:lnTo>
                  <a:pt x="71226" y="3579"/>
                </a:lnTo>
                <a:lnTo>
                  <a:pt x="69581" y="4069"/>
                </a:lnTo>
                <a:lnTo>
                  <a:pt x="67907" y="4560"/>
                </a:lnTo>
                <a:lnTo>
                  <a:pt x="66233" y="5108"/>
                </a:lnTo>
                <a:lnTo>
                  <a:pt x="64559" y="5657"/>
                </a:lnTo>
                <a:lnTo>
                  <a:pt x="62856" y="6263"/>
                </a:lnTo>
                <a:lnTo>
                  <a:pt x="61154" y="6869"/>
                </a:lnTo>
                <a:lnTo>
                  <a:pt x="59422" y="7504"/>
                </a:lnTo>
                <a:lnTo>
                  <a:pt x="57690" y="8167"/>
                </a:lnTo>
                <a:lnTo>
                  <a:pt x="55959" y="8860"/>
                </a:lnTo>
                <a:lnTo>
                  <a:pt x="54227" y="9582"/>
                </a:lnTo>
                <a:lnTo>
                  <a:pt x="52467" y="10332"/>
                </a:lnTo>
                <a:lnTo>
                  <a:pt x="50735" y="11082"/>
                </a:lnTo>
                <a:lnTo>
                  <a:pt x="48975" y="11890"/>
                </a:lnTo>
                <a:lnTo>
                  <a:pt x="47214" y="12698"/>
                </a:lnTo>
                <a:lnTo>
                  <a:pt x="45454" y="13535"/>
                </a:lnTo>
                <a:lnTo>
                  <a:pt x="43694" y="14401"/>
                </a:lnTo>
                <a:lnTo>
                  <a:pt x="41933" y="15296"/>
                </a:lnTo>
                <a:lnTo>
                  <a:pt x="40230" y="16190"/>
                </a:lnTo>
                <a:lnTo>
                  <a:pt x="38528" y="17085"/>
                </a:lnTo>
                <a:lnTo>
                  <a:pt x="36825" y="18009"/>
                </a:lnTo>
                <a:lnTo>
                  <a:pt x="35122" y="18961"/>
                </a:lnTo>
                <a:lnTo>
                  <a:pt x="33477" y="19913"/>
                </a:lnTo>
                <a:lnTo>
                  <a:pt x="31832" y="20895"/>
                </a:lnTo>
                <a:lnTo>
                  <a:pt x="30187" y="21876"/>
                </a:lnTo>
                <a:lnTo>
                  <a:pt x="28600" y="22857"/>
                </a:lnTo>
                <a:lnTo>
                  <a:pt x="27013" y="23867"/>
                </a:lnTo>
                <a:lnTo>
                  <a:pt x="25454" y="24877"/>
                </a:lnTo>
                <a:lnTo>
                  <a:pt x="23925" y="25887"/>
                </a:lnTo>
                <a:lnTo>
                  <a:pt x="22395" y="26926"/>
                </a:lnTo>
                <a:lnTo>
                  <a:pt x="20923" y="27965"/>
                </a:lnTo>
                <a:lnTo>
                  <a:pt x="19480" y="29004"/>
                </a:lnTo>
                <a:lnTo>
                  <a:pt x="18037" y="30072"/>
                </a:lnTo>
                <a:lnTo>
                  <a:pt x="16652" y="31111"/>
                </a:lnTo>
                <a:lnTo>
                  <a:pt x="15354" y="32150"/>
                </a:lnTo>
                <a:lnTo>
                  <a:pt x="14084" y="33160"/>
                </a:lnTo>
                <a:lnTo>
                  <a:pt x="12843" y="34199"/>
                </a:lnTo>
                <a:lnTo>
                  <a:pt x="11631" y="35209"/>
                </a:lnTo>
                <a:lnTo>
                  <a:pt x="10447" y="36248"/>
                </a:lnTo>
                <a:lnTo>
                  <a:pt x="9293" y="37258"/>
                </a:lnTo>
                <a:lnTo>
                  <a:pt x="8196" y="38297"/>
                </a:lnTo>
                <a:lnTo>
                  <a:pt x="7129" y="39307"/>
                </a:lnTo>
                <a:lnTo>
                  <a:pt x="6090" y="40317"/>
                </a:lnTo>
                <a:lnTo>
                  <a:pt x="5108" y="41327"/>
                </a:lnTo>
                <a:lnTo>
                  <a:pt x="4156" y="42337"/>
                </a:lnTo>
                <a:lnTo>
                  <a:pt x="3233" y="43347"/>
                </a:lnTo>
                <a:lnTo>
                  <a:pt x="2367" y="44357"/>
                </a:lnTo>
                <a:lnTo>
                  <a:pt x="1530" y="45339"/>
                </a:lnTo>
                <a:lnTo>
                  <a:pt x="751" y="46320"/>
                </a:lnTo>
                <a:lnTo>
                  <a:pt x="0" y="47272"/>
                </a:lnTo>
                <a:lnTo>
                  <a:pt x="76016" y="47272"/>
                </a:lnTo>
                <a:lnTo>
                  <a:pt x="78152" y="45916"/>
                </a:lnTo>
                <a:lnTo>
                  <a:pt x="80230" y="44531"/>
                </a:lnTo>
                <a:lnTo>
                  <a:pt x="82250" y="43145"/>
                </a:lnTo>
                <a:lnTo>
                  <a:pt x="84241" y="41731"/>
                </a:lnTo>
                <a:lnTo>
                  <a:pt x="86146" y="40317"/>
                </a:lnTo>
                <a:lnTo>
                  <a:pt x="88022" y="38903"/>
                </a:lnTo>
                <a:lnTo>
                  <a:pt x="89840" y="37460"/>
                </a:lnTo>
                <a:lnTo>
                  <a:pt x="91572" y="36046"/>
                </a:lnTo>
                <a:lnTo>
                  <a:pt x="93245" y="34603"/>
                </a:lnTo>
                <a:lnTo>
                  <a:pt x="94862" y="33160"/>
                </a:lnTo>
                <a:lnTo>
                  <a:pt x="96420" y="31717"/>
                </a:lnTo>
                <a:lnTo>
                  <a:pt x="97892" y="30303"/>
                </a:lnTo>
                <a:lnTo>
                  <a:pt x="99277" y="28860"/>
                </a:lnTo>
                <a:lnTo>
                  <a:pt x="100605" y="27446"/>
                </a:lnTo>
                <a:lnTo>
                  <a:pt x="101846" y="26060"/>
                </a:lnTo>
                <a:lnTo>
                  <a:pt x="103000" y="24646"/>
                </a:lnTo>
                <a:lnTo>
                  <a:pt x="104068" y="23290"/>
                </a:lnTo>
                <a:lnTo>
                  <a:pt x="105049" y="21934"/>
                </a:lnTo>
                <a:lnTo>
                  <a:pt x="105944" y="20606"/>
                </a:lnTo>
                <a:lnTo>
                  <a:pt x="106752" y="19307"/>
                </a:lnTo>
                <a:lnTo>
                  <a:pt x="107444" y="18037"/>
                </a:lnTo>
                <a:lnTo>
                  <a:pt x="107791" y="17431"/>
                </a:lnTo>
                <a:lnTo>
                  <a:pt x="108079" y="16796"/>
                </a:lnTo>
                <a:lnTo>
                  <a:pt x="108339" y="16190"/>
                </a:lnTo>
                <a:lnTo>
                  <a:pt x="108599" y="15584"/>
                </a:lnTo>
                <a:lnTo>
                  <a:pt x="108830" y="15007"/>
                </a:lnTo>
                <a:lnTo>
                  <a:pt x="109032" y="14401"/>
                </a:lnTo>
                <a:lnTo>
                  <a:pt x="109205" y="13824"/>
                </a:lnTo>
                <a:lnTo>
                  <a:pt x="109349" y="13218"/>
                </a:lnTo>
                <a:lnTo>
                  <a:pt x="109493" y="12670"/>
                </a:lnTo>
                <a:lnTo>
                  <a:pt x="109609" y="12092"/>
                </a:lnTo>
                <a:lnTo>
                  <a:pt x="109667" y="11544"/>
                </a:lnTo>
                <a:lnTo>
                  <a:pt x="109724" y="10996"/>
                </a:lnTo>
                <a:lnTo>
                  <a:pt x="109753" y="10447"/>
                </a:lnTo>
                <a:lnTo>
                  <a:pt x="109753" y="9928"/>
                </a:lnTo>
                <a:lnTo>
                  <a:pt x="109753" y="9437"/>
                </a:lnTo>
                <a:lnTo>
                  <a:pt x="109695" y="8918"/>
                </a:lnTo>
                <a:lnTo>
                  <a:pt x="109609" y="8427"/>
                </a:lnTo>
                <a:lnTo>
                  <a:pt x="109522" y="7965"/>
                </a:lnTo>
                <a:lnTo>
                  <a:pt x="109378" y="7504"/>
                </a:lnTo>
                <a:lnTo>
                  <a:pt x="109234" y="7042"/>
                </a:lnTo>
                <a:lnTo>
                  <a:pt x="109060" y="6609"/>
                </a:lnTo>
                <a:lnTo>
                  <a:pt x="108858" y="6176"/>
                </a:lnTo>
                <a:lnTo>
                  <a:pt x="108656" y="5801"/>
                </a:lnTo>
                <a:lnTo>
                  <a:pt x="108426" y="5426"/>
                </a:lnTo>
                <a:lnTo>
                  <a:pt x="108195" y="5079"/>
                </a:lnTo>
                <a:lnTo>
                  <a:pt x="107935" y="4733"/>
                </a:lnTo>
                <a:lnTo>
                  <a:pt x="107646" y="4416"/>
                </a:lnTo>
                <a:lnTo>
                  <a:pt x="107358" y="4098"/>
                </a:lnTo>
                <a:lnTo>
                  <a:pt x="107011" y="3810"/>
                </a:lnTo>
                <a:lnTo>
                  <a:pt x="106694" y="3492"/>
                </a:lnTo>
                <a:lnTo>
                  <a:pt x="106319" y="3232"/>
                </a:lnTo>
                <a:lnTo>
                  <a:pt x="105944" y="2944"/>
                </a:lnTo>
                <a:lnTo>
                  <a:pt x="105568" y="2684"/>
                </a:lnTo>
                <a:lnTo>
                  <a:pt x="105164" y="2453"/>
                </a:lnTo>
                <a:lnTo>
                  <a:pt x="104732" y="2222"/>
                </a:lnTo>
                <a:lnTo>
                  <a:pt x="104270" y="1991"/>
                </a:lnTo>
                <a:lnTo>
                  <a:pt x="103808" y="1789"/>
                </a:lnTo>
                <a:lnTo>
                  <a:pt x="103317" y="1587"/>
                </a:lnTo>
                <a:lnTo>
                  <a:pt x="102307" y="1212"/>
                </a:lnTo>
                <a:lnTo>
                  <a:pt x="101211" y="895"/>
                </a:lnTo>
                <a:lnTo>
                  <a:pt x="100027" y="635"/>
                </a:lnTo>
                <a:lnTo>
                  <a:pt x="98815" y="404"/>
                </a:lnTo>
                <a:lnTo>
                  <a:pt x="97517" y="231"/>
                </a:lnTo>
                <a:lnTo>
                  <a:pt x="96131" y="116"/>
                </a:lnTo>
                <a:lnTo>
                  <a:pt x="94688" y="29"/>
                </a:lnTo>
                <a:lnTo>
                  <a:pt x="93188" y="0"/>
                </a:ln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365" name="Google Shape;365;p18"/>
          <p:cNvSpPr/>
          <p:nvPr/>
        </p:nvSpPr>
        <p:spPr>
          <a:xfrm flipH="1">
            <a:off x="234700" y="1635550"/>
            <a:ext cx="3321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366" name="Google Shape;366;p18"/>
          <p:cNvGrpSpPr/>
          <p:nvPr/>
        </p:nvGrpSpPr>
        <p:grpSpPr>
          <a:xfrm flipH="1">
            <a:off x="7293000" y="0"/>
            <a:ext cx="1851000" cy="1225325"/>
            <a:chOff x="461225" y="3875100"/>
            <a:chExt cx="1851000" cy="1225325"/>
          </a:xfrm>
        </p:grpSpPr>
        <p:grpSp>
          <p:nvGrpSpPr>
            <p:cNvPr id="367" name="Google Shape;367;p18"/>
            <p:cNvGrpSpPr/>
            <p:nvPr/>
          </p:nvGrpSpPr>
          <p:grpSpPr>
            <a:xfrm>
              <a:off x="461225" y="3875100"/>
              <a:ext cx="1851000" cy="114600"/>
              <a:chOff x="461225" y="3504775"/>
              <a:chExt cx="1851000" cy="114600"/>
            </a:xfrm>
          </p:grpSpPr>
          <p:sp>
            <p:nvSpPr>
              <p:cNvPr id="368" name="Google Shape;368;p18"/>
              <p:cNvSpPr/>
              <p:nvPr/>
            </p:nvSpPr>
            <p:spPr>
              <a:xfrm>
                <a:off x="4612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69" name="Google Shape;369;p18"/>
              <p:cNvSpPr/>
              <p:nvPr/>
            </p:nvSpPr>
            <p:spPr>
              <a:xfrm>
                <a:off x="8314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70" name="Google Shape;370;p18"/>
              <p:cNvSpPr/>
              <p:nvPr/>
            </p:nvSpPr>
            <p:spPr>
              <a:xfrm>
                <a:off x="12016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71" name="Google Shape;371;p18"/>
              <p:cNvSpPr/>
              <p:nvPr/>
            </p:nvSpPr>
            <p:spPr>
              <a:xfrm>
                <a:off x="15718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72" name="Google Shape;372;p18"/>
              <p:cNvSpPr/>
              <p:nvPr/>
            </p:nvSpPr>
            <p:spPr>
              <a:xfrm>
                <a:off x="19420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373" name="Google Shape;373;p18"/>
            <p:cNvGrpSpPr/>
            <p:nvPr/>
          </p:nvGrpSpPr>
          <p:grpSpPr>
            <a:xfrm>
              <a:off x="461225" y="3989700"/>
              <a:ext cx="1480800" cy="1110725"/>
              <a:chOff x="461225" y="3249175"/>
              <a:chExt cx="1480800" cy="1110725"/>
            </a:xfrm>
          </p:grpSpPr>
          <p:sp>
            <p:nvSpPr>
              <p:cNvPr id="374" name="Google Shape;374;p18"/>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75" name="Google Shape;375;p18"/>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76" name="Google Shape;376;p18"/>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77" name="Google Shape;377;p18"/>
              <p:cNvSpPr/>
              <p:nvPr/>
            </p:nvSpPr>
            <p:spPr>
              <a:xfrm>
                <a:off x="1201625" y="398970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378" name="Google Shape;378;p18"/>
            <p:cNvGrpSpPr/>
            <p:nvPr/>
          </p:nvGrpSpPr>
          <p:grpSpPr>
            <a:xfrm>
              <a:off x="831425" y="4360025"/>
              <a:ext cx="1480800" cy="370200"/>
              <a:chOff x="831425" y="3249175"/>
              <a:chExt cx="1480800" cy="370200"/>
            </a:xfrm>
          </p:grpSpPr>
          <p:sp>
            <p:nvSpPr>
              <p:cNvPr id="379" name="Google Shape;379;p18"/>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80" name="Google Shape;380;p18"/>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81" name="Google Shape;381;p18"/>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82" name="Google Shape;382;p18"/>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383" name="Google Shape;383;p18"/>
          <p:cNvSpPr txBox="1"/>
          <p:nvPr>
            <p:ph type="title"/>
          </p:nvPr>
        </p:nvSpPr>
        <p:spPr>
          <a:xfrm>
            <a:off x="3822450" y="1287875"/>
            <a:ext cx="4295400" cy="277200"/>
          </a:xfrm>
          <a:prstGeom prst="rect">
            <a:avLst/>
          </a:prstGeom>
        </p:spPr>
        <p:txBody>
          <a:bodyPr anchorCtr="0" anchor="t" bIns="91425" lIns="0" spcFirstLastPara="1" rIns="0" wrap="square" tIns="91425">
            <a:noAutofit/>
          </a:bodyPr>
          <a:lstStyle>
            <a:lvl1pPr lvl="0">
              <a:spcBef>
                <a:spcPts val="0"/>
              </a:spcBef>
              <a:spcAft>
                <a:spcPts val="0"/>
              </a:spcAft>
              <a:buClr>
                <a:schemeClr val="dk2"/>
              </a:buClr>
              <a:buSzPts val="1200"/>
              <a:buFont typeface="Sora Medium"/>
              <a:buNone/>
              <a:defRPr sz="1200">
                <a:solidFill>
                  <a:schemeClr val="dk2"/>
                </a:solidFill>
                <a:latin typeface="Sora Medium"/>
                <a:ea typeface="Sora Medium"/>
                <a:cs typeface="Sora Medium"/>
                <a:sym typeface="Sora Medium"/>
              </a:defRPr>
            </a:lvl1pPr>
            <a:lvl2pPr lvl="1">
              <a:spcBef>
                <a:spcPts val="0"/>
              </a:spcBef>
              <a:spcAft>
                <a:spcPts val="0"/>
              </a:spcAft>
              <a:buClr>
                <a:schemeClr val="dk2"/>
              </a:buClr>
              <a:buSzPts val="1200"/>
              <a:buFont typeface="Sora"/>
              <a:buNone/>
              <a:defRPr sz="1200">
                <a:solidFill>
                  <a:schemeClr val="dk2"/>
                </a:solidFill>
                <a:latin typeface="Sora"/>
                <a:ea typeface="Sora"/>
                <a:cs typeface="Sora"/>
                <a:sym typeface="Sora"/>
              </a:defRPr>
            </a:lvl2pPr>
            <a:lvl3pPr lvl="2">
              <a:spcBef>
                <a:spcPts val="0"/>
              </a:spcBef>
              <a:spcAft>
                <a:spcPts val="0"/>
              </a:spcAft>
              <a:buClr>
                <a:schemeClr val="dk2"/>
              </a:buClr>
              <a:buSzPts val="1200"/>
              <a:buFont typeface="Sora"/>
              <a:buNone/>
              <a:defRPr sz="1200">
                <a:solidFill>
                  <a:schemeClr val="dk2"/>
                </a:solidFill>
                <a:latin typeface="Sora"/>
                <a:ea typeface="Sora"/>
                <a:cs typeface="Sora"/>
                <a:sym typeface="Sora"/>
              </a:defRPr>
            </a:lvl3pPr>
            <a:lvl4pPr lvl="3">
              <a:spcBef>
                <a:spcPts val="0"/>
              </a:spcBef>
              <a:spcAft>
                <a:spcPts val="0"/>
              </a:spcAft>
              <a:buClr>
                <a:schemeClr val="dk2"/>
              </a:buClr>
              <a:buSzPts val="1200"/>
              <a:buFont typeface="Sora"/>
              <a:buNone/>
              <a:defRPr sz="1200">
                <a:solidFill>
                  <a:schemeClr val="dk2"/>
                </a:solidFill>
                <a:latin typeface="Sora"/>
                <a:ea typeface="Sora"/>
                <a:cs typeface="Sora"/>
                <a:sym typeface="Sora"/>
              </a:defRPr>
            </a:lvl4pPr>
            <a:lvl5pPr lvl="4">
              <a:spcBef>
                <a:spcPts val="0"/>
              </a:spcBef>
              <a:spcAft>
                <a:spcPts val="0"/>
              </a:spcAft>
              <a:buClr>
                <a:schemeClr val="dk2"/>
              </a:buClr>
              <a:buSzPts val="1200"/>
              <a:buFont typeface="Sora"/>
              <a:buNone/>
              <a:defRPr sz="1200">
                <a:solidFill>
                  <a:schemeClr val="dk2"/>
                </a:solidFill>
                <a:latin typeface="Sora"/>
                <a:ea typeface="Sora"/>
                <a:cs typeface="Sora"/>
                <a:sym typeface="Sora"/>
              </a:defRPr>
            </a:lvl5pPr>
            <a:lvl6pPr lvl="5">
              <a:spcBef>
                <a:spcPts val="0"/>
              </a:spcBef>
              <a:spcAft>
                <a:spcPts val="0"/>
              </a:spcAft>
              <a:buClr>
                <a:schemeClr val="dk2"/>
              </a:buClr>
              <a:buSzPts val="1200"/>
              <a:buFont typeface="Sora"/>
              <a:buNone/>
              <a:defRPr sz="1200">
                <a:solidFill>
                  <a:schemeClr val="dk2"/>
                </a:solidFill>
                <a:latin typeface="Sora"/>
                <a:ea typeface="Sora"/>
                <a:cs typeface="Sora"/>
                <a:sym typeface="Sora"/>
              </a:defRPr>
            </a:lvl6pPr>
            <a:lvl7pPr lvl="6">
              <a:spcBef>
                <a:spcPts val="0"/>
              </a:spcBef>
              <a:spcAft>
                <a:spcPts val="0"/>
              </a:spcAft>
              <a:buClr>
                <a:schemeClr val="dk2"/>
              </a:buClr>
              <a:buSzPts val="1200"/>
              <a:buFont typeface="Sora"/>
              <a:buNone/>
              <a:defRPr sz="1200">
                <a:solidFill>
                  <a:schemeClr val="dk2"/>
                </a:solidFill>
                <a:latin typeface="Sora"/>
                <a:ea typeface="Sora"/>
                <a:cs typeface="Sora"/>
                <a:sym typeface="Sora"/>
              </a:defRPr>
            </a:lvl7pPr>
            <a:lvl8pPr lvl="7">
              <a:spcBef>
                <a:spcPts val="0"/>
              </a:spcBef>
              <a:spcAft>
                <a:spcPts val="0"/>
              </a:spcAft>
              <a:buClr>
                <a:schemeClr val="dk2"/>
              </a:buClr>
              <a:buSzPts val="1200"/>
              <a:buFont typeface="Sora"/>
              <a:buNone/>
              <a:defRPr sz="1200">
                <a:solidFill>
                  <a:schemeClr val="dk2"/>
                </a:solidFill>
                <a:latin typeface="Sora"/>
                <a:ea typeface="Sora"/>
                <a:cs typeface="Sora"/>
                <a:sym typeface="Sora"/>
              </a:defRPr>
            </a:lvl8pPr>
            <a:lvl9pPr lvl="8">
              <a:spcBef>
                <a:spcPts val="0"/>
              </a:spcBef>
              <a:spcAft>
                <a:spcPts val="0"/>
              </a:spcAft>
              <a:buClr>
                <a:schemeClr val="dk2"/>
              </a:buClr>
              <a:buSzPts val="1200"/>
              <a:buFont typeface="Sora"/>
              <a:buNone/>
              <a:defRPr sz="1200">
                <a:solidFill>
                  <a:schemeClr val="dk2"/>
                </a:solidFill>
                <a:latin typeface="Sora"/>
                <a:ea typeface="Sora"/>
                <a:cs typeface="Sora"/>
                <a:sym typeface="Sora"/>
              </a:defRPr>
            </a:lvl9pPr>
          </a:lstStyle>
          <a:p/>
        </p:txBody>
      </p:sp>
      <p:sp>
        <p:nvSpPr>
          <p:cNvPr id="384" name="Google Shape;384;p18"/>
          <p:cNvSpPr txBox="1"/>
          <p:nvPr>
            <p:ph idx="2" type="title"/>
          </p:nvPr>
        </p:nvSpPr>
        <p:spPr>
          <a:xfrm>
            <a:off x="85725" y="1287875"/>
            <a:ext cx="3347400" cy="27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Sora Medium"/>
              <a:buNone/>
              <a:defRPr sz="1200">
                <a:solidFill>
                  <a:schemeClr val="dk2"/>
                </a:solidFill>
                <a:latin typeface="Sora Medium"/>
                <a:ea typeface="Sora Medium"/>
                <a:cs typeface="Sora Medium"/>
                <a:sym typeface="Sora Medium"/>
              </a:defRPr>
            </a:lvl1pPr>
            <a:lvl2pPr lvl="1">
              <a:spcBef>
                <a:spcPts val="0"/>
              </a:spcBef>
              <a:spcAft>
                <a:spcPts val="0"/>
              </a:spcAft>
              <a:buClr>
                <a:schemeClr val="dk2"/>
              </a:buClr>
              <a:buSzPts val="1200"/>
              <a:buFont typeface="Sora"/>
              <a:buNone/>
              <a:defRPr sz="1200">
                <a:solidFill>
                  <a:schemeClr val="dk2"/>
                </a:solidFill>
                <a:latin typeface="Sora"/>
                <a:ea typeface="Sora"/>
                <a:cs typeface="Sora"/>
                <a:sym typeface="Sora"/>
              </a:defRPr>
            </a:lvl2pPr>
            <a:lvl3pPr lvl="2">
              <a:spcBef>
                <a:spcPts val="0"/>
              </a:spcBef>
              <a:spcAft>
                <a:spcPts val="0"/>
              </a:spcAft>
              <a:buClr>
                <a:schemeClr val="dk2"/>
              </a:buClr>
              <a:buSzPts val="1200"/>
              <a:buFont typeface="Sora"/>
              <a:buNone/>
              <a:defRPr sz="1200">
                <a:solidFill>
                  <a:schemeClr val="dk2"/>
                </a:solidFill>
                <a:latin typeface="Sora"/>
                <a:ea typeface="Sora"/>
                <a:cs typeface="Sora"/>
                <a:sym typeface="Sora"/>
              </a:defRPr>
            </a:lvl3pPr>
            <a:lvl4pPr lvl="3">
              <a:spcBef>
                <a:spcPts val="0"/>
              </a:spcBef>
              <a:spcAft>
                <a:spcPts val="0"/>
              </a:spcAft>
              <a:buClr>
                <a:schemeClr val="dk2"/>
              </a:buClr>
              <a:buSzPts val="1200"/>
              <a:buFont typeface="Sora"/>
              <a:buNone/>
              <a:defRPr sz="1200">
                <a:solidFill>
                  <a:schemeClr val="dk2"/>
                </a:solidFill>
                <a:latin typeface="Sora"/>
                <a:ea typeface="Sora"/>
                <a:cs typeface="Sora"/>
                <a:sym typeface="Sora"/>
              </a:defRPr>
            </a:lvl4pPr>
            <a:lvl5pPr lvl="4">
              <a:spcBef>
                <a:spcPts val="0"/>
              </a:spcBef>
              <a:spcAft>
                <a:spcPts val="0"/>
              </a:spcAft>
              <a:buClr>
                <a:schemeClr val="dk2"/>
              </a:buClr>
              <a:buSzPts val="1200"/>
              <a:buFont typeface="Sora"/>
              <a:buNone/>
              <a:defRPr sz="1200">
                <a:solidFill>
                  <a:schemeClr val="dk2"/>
                </a:solidFill>
                <a:latin typeface="Sora"/>
                <a:ea typeface="Sora"/>
                <a:cs typeface="Sora"/>
                <a:sym typeface="Sora"/>
              </a:defRPr>
            </a:lvl5pPr>
            <a:lvl6pPr lvl="5">
              <a:spcBef>
                <a:spcPts val="0"/>
              </a:spcBef>
              <a:spcAft>
                <a:spcPts val="0"/>
              </a:spcAft>
              <a:buClr>
                <a:schemeClr val="dk2"/>
              </a:buClr>
              <a:buSzPts val="1200"/>
              <a:buFont typeface="Sora"/>
              <a:buNone/>
              <a:defRPr sz="1200">
                <a:solidFill>
                  <a:schemeClr val="dk2"/>
                </a:solidFill>
                <a:latin typeface="Sora"/>
                <a:ea typeface="Sora"/>
                <a:cs typeface="Sora"/>
                <a:sym typeface="Sora"/>
              </a:defRPr>
            </a:lvl6pPr>
            <a:lvl7pPr lvl="6">
              <a:spcBef>
                <a:spcPts val="0"/>
              </a:spcBef>
              <a:spcAft>
                <a:spcPts val="0"/>
              </a:spcAft>
              <a:buClr>
                <a:schemeClr val="dk2"/>
              </a:buClr>
              <a:buSzPts val="1200"/>
              <a:buFont typeface="Sora"/>
              <a:buNone/>
              <a:defRPr sz="1200">
                <a:solidFill>
                  <a:schemeClr val="dk2"/>
                </a:solidFill>
                <a:latin typeface="Sora"/>
                <a:ea typeface="Sora"/>
                <a:cs typeface="Sora"/>
                <a:sym typeface="Sora"/>
              </a:defRPr>
            </a:lvl7pPr>
            <a:lvl8pPr lvl="7">
              <a:spcBef>
                <a:spcPts val="0"/>
              </a:spcBef>
              <a:spcAft>
                <a:spcPts val="0"/>
              </a:spcAft>
              <a:buClr>
                <a:schemeClr val="dk2"/>
              </a:buClr>
              <a:buSzPts val="1200"/>
              <a:buFont typeface="Sora"/>
              <a:buNone/>
              <a:defRPr sz="1200">
                <a:solidFill>
                  <a:schemeClr val="dk2"/>
                </a:solidFill>
                <a:latin typeface="Sora"/>
                <a:ea typeface="Sora"/>
                <a:cs typeface="Sora"/>
                <a:sym typeface="Sora"/>
              </a:defRPr>
            </a:lvl8pPr>
            <a:lvl9pPr lvl="8">
              <a:spcBef>
                <a:spcPts val="0"/>
              </a:spcBef>
              <a:spcAft>
                <a:spcPts val="0"/>
              </a:spcAft>
              <a:buClr>
                <a:schemeClr val="dk2"/>
              </a:buClr>
              <a:buSzPts val="1200"/>
              <a:buFont typeface="Sora"/>
              <a:buNone/>
              <a:defRPr sz="1200">
                <a:solidFill>
                  <a:schemeClr val="dk2"/>
                </a:solidFill>
                <a:latin typeface="Sora"/>
                <a:ea typeface="Sora"/>
                <a:cs typeface="Sora"/>
                <a:sym typeface="Sora"/>
              </a:defRPr>
            </a:lvl9pPr>
          </a:lstStyle>
          <a:p/>
        </p:txBody>
      </p:sp>
      <p:sp>
        <p:nvSpPr>
          <p:cNvPr id="385" name="Google Shape;385;p18"/>
          <p:cNvSpPr/>
          <p:nvPr>
            <p:ph idx="3" type="pic"/>
          </p:nvPr>
        </p:nvSpPr>
        <p:spPr>
          <a:xfrm>
            <a:off x="227225" y="1832375"/>
            <a:ext cx="821100" cy="785400"/>
          </a:xfrm>
          <a:prstGeom prst="rect">
            <a:avLst/>
          </a:prstGeom>
          <a:noFill/>
          <a:ln>
            <a:noFill/>
          </a:ln>
        </p:spPr>
      </p:sp>
      <p:sp>
        <p:nvSpPr>
          <p:cNvPr id="386" name="Google Shape;386;p18"/>
          <p:cNvSpPr/>
          <p:nvPr>
            <p:ph idx="4" type="pic"/>
          </p:nvPr>
        </p:nvSpPr>
        <p:spPr>
          <a:xfrm>
            <a:off x="227225" y="2672425"/>
            <a:ext cx="821100" cy="785400"/>
          </a:xfrm>
          <a:prstGeom prst="rect">
            <a:avLst/>
          </a:prstGeom>
          <a:noFill/>
          <a:ln>
            <a:noFill/>
          </a:ln>
        </p:spPr>
      </p:sp>
      <p:sp>
        <p:nvSpPr>
          <p:cNvPr id="387" name="Google Shape;387;p18"/>
          <p:cNvSpPr/>
          <p:nvPr>
            <p:ph idx="5" type="pic"/>
          </p:nvPr>
        </p:nvSpPr>
        <p:spPr>
          <a:xfrm>
            <a:off x="227225" y="3512475"/>
            <a:ext cx="821100" cy="785400"/>
          </a:xfrm>
          <a:prstGeom prst="rect">
            <a:avLst/>
          </a:prstGeom>
          <a:noFill/>
          <a:ln>
            <a:noFill/>
          </a:ln>
        </p:spPr>
      </p:sp>
      <p:sp>
        <p:nvSpPr>
          <p:cNvPr id="388" name="Google Shape;388;p18"/>
          <p:cNvSpPr txBox="1"/>
          <p:nvPr>
            <p:ph idx="6" type="title"/>
          </p:nvPr>
        </p:nvSpPr>
        <p:spPr>
          <a:xfrm>
            <a:off x="1048325" y="1832375"/>
            <a:ext cx="2069700" cy="785100"/>
          </a:xfrm>
          <a:prstGeom prst="rect">
            <a:avLst/>
          </a:prstGeom>
        </p:spPr>
        <p:txBody>
          <a:bodyPr anchorCtr="0" anchor="t" bIns="91425" lIns="182875" spcFirstLastPara="1" rIns="91425" wrap="square" tIns="91425">
            <a:noAutofit/>
          </a:bodyPr>
          <a:lstStyle>
            <a:lvl1pPr lvl="0">
              <a:spcBef>
                <a:spcPts val="0"/>
              </a:spcBef>
              <a:spcAft>
                <a:spcPts val="0"/>
              </a:spcAft>
              <a:buClr>
                <a:schemeClr val="dk1"/>
              </a:buClr>
              <a:buSzPts val="1000"/>
              <a:buFont typeface="Sora"/>
              <a:buNone/>
              <a:defRPr sz="1000">
                <a:solidFill>
                  <a:schemeClr val="dk1"/>
                </a:solidFill>
                <a:latin typeface="Sora"/>
                <a:ea typeface="Sora"/>
                <a:cs typeface="Sora"/>
                <a:sym typeface="Sora"/>
              </a:defRPr>
            </a:lvl1pPr>
            <a:lvl2pPr lvl="1">
              <a:spcBef>
                <a:spcPts val="0"/>
              </a:spcBef>
              <a:spcAft>
                <a:spcPts val="0"/>
              </a:spcAft>
              <a:buClr>
                <a:schemeClr val="dk1"/>
              </a:buClr>
              <a:buSzPts val="1000"/>
              <a:buFont typeface="Sora"/>
              <a:buNone/>
              <a:defRPr sz="1000">
                <a:solidFill>
                  <a:schemeClr val="dk1"/>
                </a:solidFill>
                <a:latin typeface="Sora"/>
                <a:ea typeface="Sora"/>
                <a:cs typeface="Sora"/>
                <a:sym typeface="Sora"/>
              </a:defRPr>
            </a:lvl2pPr>
            <a:lvl3pPr lvl="2">
              <a:spcBef>
                <a:spcPts val="0"/>
              </a:spcBef>
              <a:spcAft>
                <a:spcPts val="0"/>
              </a:spcAft>
              <a:buClr>
                <a:schemeClr val="dk1"/>
              </a:buClr>
              <a:buSzPts val="1000"/>
              <a:buFont typeface="Sora"/>
              <a:buNone/>
              <a:defRPr sz="1000">
                <a:solidFill>
                  <a:schemeClr val="dk1"/>
                </a:solidFill>
                <a:latin typeface="Sora"/>
                <a:ea typeface="Sora"/>
                <a:cs typeface="Sora"/>
                <a:sym typeface="Sora"/>
              </a:defRPr>
            </a:lvl3pPr>
            <a:lvl4pPr lvl="3">
              <a:spcBef>
                <a:spcPts val="0"/>
              </a:spcBef>
              <a:spcAft>
                <a:spcPts val="0"/>
              </a:spcAft>
              <a:buClr>
                <a:schemeClr val="dk1"/>
              </a:buClr>
              <a:buSzPts val="1000"/>
              <a:buFont typeface="Sora"/>
              <a:buNone/>
              <a:defRPr sz="1000">
                <a:solidFill>
                  <a:schemeClr val="dk1"/>
                </a:solidFill>
                <a:latin typeface="Sora"/>
                <a:ea typeface="Sora"/>
                <a:cs typeface="Sora"/>
                <a:sym typeface="Sora"/>
              </a:defRPr>
            </a:lvl4pPr>
            <a:lvl5pPr lvl="4">
              <a:spcBef>
                <a:spcPts val="0"/>
              </a:spcBef>
              <a:spcAft>
                <a:spcPts val="0"/>
              </a:spcAft>
              <a:buClr>
                <a:schemeClr val="dk1"/>
              </a:buClr>
              <a:buSzPts val="1000"/>
              <a:buFont typeface="Sora"/>
              <a:buNone/>
              <a:defRPr sz="1000">
                <a:solidFill>
                  <a:schemeClr val="dk1"/>
                </a:solidFill>
                <a:latin typeface="Sora"/>
                <a:ea typeface="Sora"/>
                <a:cs typeface="Sora"/>
                <a:sym typeface="Sora"/>
              </a:defRPr>
            </a:lvl5pPr>
            <a:lvl6pPr lvl="5">
              <a:spcBef>
                <a:spcPts val="0"/>
              </a:spcBef>
              <a:spcAft>
                <a:spcPts val="0"/>
              </a:spcAft>
              <a:buClr>
                <a:schemeClr val="dk1"/>
              </a:buClr>
              <a:buSzPts val="1000"/>
              <a:buFont typeface="Sora"/>
              <a:buNone/>
              <a:defRPr sz="1000">
                <a:solidFill>
                  <a:schemeClr val="dk1"/>
                </a:solidFill>
                <a:latin typeface="Sora"/>
                <a:ea typeface="Sora"/>
                <a:cs typeface="Sora"/>
                <a:sym typeface="Sora"/>
              </a:defRPr>
            </a:lvl6pPr>
            <a:lvl7pPr lvl="6">
              <a:spcBef>
                <a:spcPts val="0"/>
              </a:spcBef>
              <a:spcAft>
                <a:spcPts val="0"/>
              </a:spcAft>
              <a:buClr>
                <a:schemeClr val="dk1"/>
              </a:buClr>
              <a:buSzPts val="1000"/>
              <a:buFont typeface="Sora"/>
              <a:buNone/>
              <a:defRPr sz="1000">
                <a:solidFill>
                  <a:schemeClr val="dk1"/>
                </a:solidFill>
                <a:latin typeface="Sora"/>
                <a:ea typeface="Sora"/>
                <a:cs typeface="Sora"/>
                <a:sym typeface="Sora"/>
              </a:defRPr>
            </a:lvl7pPr>
            <a:lvl8pPr lvl="7">
              <a:spcBef>
                <a:spcPts val="0"/>
              </a:spcBef>
              <a:spcAft>
                <a:spcPts val="0"/>
              </a:spcAft>
              <a:buClr>
                <a:schemeClr val="dk1"/>
              </a:buClr>
              <a:buSzPts val="1000"/>
              <a:buFont typeface="Sora"/>
              <a:buNone/>
              <a:defRPr sz="1000">
                <a:solidFill>
                  <a:schemeClr val="dk1"/>
                </a:solidFill>
                <a:latin typeface="Sora"/>
                <a:ea typeface="Sora"/>
                <a:cs typeface="Sora"/>
                <a:sym typeface="Sora"/>
              </a:defRPr>
            </a:lvl8pPr>
            <a:lvl9pPr lvl="8">
              <a:spcBef>
                <a:spcPts val="0"/>
              </a:spcBef>
              <a:spcAft>
                <a:spcPts val="0"/>
              </a:spcAft>
              <a:buClr>
                <a:schemeClr val="dk1"/>
              </a:buClr>
              <a:buSzPts val="1000"/>
              <a:buFont typeface="Sora"/>
              <a:buNone/>
              <a:defRPr sz="1000">
                <a:solidFill>
                  <a:schemeClr val="dk1"/>
                </a:solidFill>
                <a:latin typeface="Sora"/>
                <a:ea typeface="Sora"/>
                <a:cs typeface="Sora"/>
                <a:sym typeface="Sora"/>
              </a:defRPr>
            </a:lvl9pPr>
          </a:lstStyle>
          <a:p/>
        </p:txBody>
      </p:sp>
      <p:sp>
        <p:nvSpPr>
          <p:cNvPr id="389" name="Google Shape;389;p18"/>
          <p:cNvSpPr txBox="1"/>
          <p:nvPr>
            <p:ph idx="7" type="title"/>
          </p:nvPr>
        </p:nvSpPr>
        <p:spPr>
          <a:xfrm>
            <a:off x="1048325" y="2672425"/>
            <a:ext cx="2069700" cy="785100"/>
          </a:xfrm>
          <a:prstGeom prst="rect">
            <a:avLst/>
          </a:prstGeom>
        </p:spPr>
        <p:txBody>
          <a:bodyPr anchorCtr="0" anchor="t" bIns="91425" lIns="182875" spcFirstLastPara="1" rIns="91425" wrap="square" tIns="91425">
            <a:noAutofit/>
          </a:bodyPr>
          <a:lstStyle>
            <a:lvl1pPr lvl="0">
              <a:spcBef>
                <a:spcPts val="0"/>
              </a:spcBef>
              <a:spcAft>
                <a:spcPts val="0"/>
              </a:spcAft>
              <a:buClr>
                <a:schemeClr val="dk1"/>
              </a:buClr>
              <a:buSzPts val="1000"/>
              <a:buFont typeface="Sora"/>
              <a:buNone/>
              <a:defRPr sz="1000">
                <a:solidFill>
                  <a:schemeClr val="dk1"/>
                </a:solidFill>
                <a:latin typeface="Sora"/>
                <a:ea typeface="Sora"/>
                <a:cs typeface="Sora"/>
                <a:sym typeface="Sora"/>
              </a:defRPr>
            </a:lvl1pPr>
            <a:lvl2pPr lvl="1">
              <a:spcBef>
                <a:spcPts val="0"/>
              </a:spcBef>
              <a:spcAft>
                <a:spcPts val="0"/>
              </a:spcAft>
              <a:buClr>
                <a:schemeClr val="dk1"/>
              </a:buClr>
              <a:buSzPts val="1000"/>
              <a:buFont typeface="Sora"/>
              <a:buNone/>
              <a:defRPr sz="1000">
                <a:solidFill>
                  <a:schemeClr val="dk1"/>
                </a:solidFill>
                <a:latin typeface="Sora"/>
                <a:ea typeface="Sora"/>
                <a:cs typeface="Sora"/>
                <a:sym typeface="Sora"/>
              </a:defRPr>
            </a:lvl2pPr>
            <a:lvl3pPr lvl="2">
              <a:spcBef>
                <a:spcPts val="0"/>
              </a:spcBef>
              <a:spcAft>
                <a:spcPts val="0"/>
              </a:spcAft>
              <a:buClr>
                <a:schemeClr val="dk1"/>
              </a:buClr>
              <a:buSzPts val="1000"/>
              <a:buFont typeface="Sora"/>
              <a:buNone/>
              <a:defRPr sz="1000">
                <a:solidFill>
                  <a:schemeClr val="dk1"/>
                </a:solidFill>
                <a:latin typeface="Sora"/>
                <a:ea typeface="Sora"/>
                <a:cs typeface="Sora"/>
                <a:sym typeface="Sora"/>
              </a:defRPr>
            </a:lvl3pPr>
            <a:lvl4pPr lvl="3">
              <a:spcBef>
                <a:spcPts val="0"/>
              </a:spcBef>
              <a:spcAft>
                <a:spcPts val="0"/>
              </a:spcAft>
              <a:buClr>
                <a:schemeClr val="dk1"/>
              </a:buClr>
              <a:buSzPts val="1000"/>
              <a:buFont typeface="Sora"/>
              <a:buNone/>
              <a:defRPr sz="1000">
                <a:solidFill>
                  <a:schemeClr val="dk1"/>
                </a:solidFill>
                <a:latin typeface="Sora"/>
                <a:ea typeface="Sora"/>
                <a:cs typeface="Sora"/>
                <a:sym typeface="Sora"/>
              </a:defRPr>
            </a:lvl4pPr>
            <a:lvl5pPr lvl="4">
              <a:spcBef>
                <a:spcPts val="0"/>
              </a:spcBef>
              <a:spcAft>
                <a:spcPts val="0"/>
              </a:spcAft>
              <a:buClr>
                <a:schemeClr val="dk1"/>
              </a:buClr>
              <a:buSzPts val="1000"/>
              <a:buFont typeface="Sora"/>
              <a:buNone/>
              <a:defRPr sz="1000">
                <a:solidFill>
                  <a:schemeClr val="dk1"/>
                </a:solidFill>
                <a:latin typeface="Sora"/>
                <a:ea typeface="Sora"/>
                <a:cs typeface="Sora"/>
                <a:sym typeface="Sora"/>
              </a:defRPr>
            </a:lvl5pPr>
            <a:lvl6pPr lvl="5">
              <a:spcBef>
                <a:spcPts val="0"/>
              </a:spcBef>
              <a:spcAft>
                <a:spcPts val="0"/>
              </a:spcAft>
              <a:buClr>
                <a:schemeClr val="dk1"/>
              </a:buClr>
              <a:buSzPts val="1000"/>
              <a:buFont typeface="Sora"/>
              <a:buNone/>
              <a:defRPr sz="1000">
                <a:solidFill>
                  <a:schemeClr val="dk1"/>
                </a:solidFill>
                <a:latin typeface="Sora"/>
                <a:ea typeface="Sora"/>
                <a:cs typeface="Sora"/>
                <a:sym typeface="Sora"/>
              </a:defRPr>
            </a:lvl6pPr>
            <a:lvl7pPr lvl="6">
              <a:spcBef>
                <a:spcPts val="0"/>
              </a:spcBef>
              <a:spcAft>
                <a:spcPts val="0"/>
              </a:spcAft>
              <a:buClr>
                <a:schemeClr val="dk1"/>
              </a:buClr>
              <a:buSzPts val="1000"/>
              <a:buFont typeface="Sora"/>
              <a:buNone/>
              <a:defRPr sz="1000">
                <a:solidFill>
                  <a:schemeClr val="dk1"/>
                </a:solidFill>
                <a:latin typeface="Sora"/>
                <a:ea typeface="Sora"/>
                <a:cs typeface="Sora"/>
                <a:sym typeface="Sora"/>
              </a:defRPr>
            </a:lvl7pPr>
            <a:lvl8pPr lvl="7">
              <a:spcBef>
                <a:spcPts val="0"/>
              </a:spcBef>
              <a:spcAft>
                <a:spcPts val="0"/>
              </a:spcAft>
              <a:buClr>
                <a:schemeClr val="dk1"/>
              </a:buClr>
              <a:buSzPts val="1000"/>
              <a:buFont typeface="Sora"/>
              <a:buNone/>
              <a:defRPr sz="1000">
                <a:solidFill>
                  <a:schemeClr val="dk1"/>
                </a:solidFill>
                <a:latin typeface="Sora"/>
                <a:ea typeface="Sora"/>
                <a:cs typeface="Sora"/>
                <a:sym typeface="Sora"/>
              </a:defRPr>
            </a:lvl8pPr>
            <a:lvl9pPr lvl="8">
              <a:spcBef>
                <a:spcPts val="0"/>
              </a:spcBef>
              <a:spcAft>
                <a:spcPts val="0"/>
              </a:spcAft>
              <a:buClr>
                <a:schemeClr val="dk1"/>
              </a:buClr>
              <a:buSzPts val="1000"/>
              <a:buFont typeface="Sora"/>
              <a:buNone/>
              <a:defRPr sz="1000">
                <a:solidFill>
                  <a:schemeClr val="dk1"/>
                </a:solidFill>
                <a:latin typeface="Sora"/>
                <a:ea typeface="Sora"/>
                <a:cs typeface="Sora"/>
                <a:sym typeface="Sora"/>
              </a:defRPr>
            </a:lvl9pPr>
          </a:lstStyle>
          <a:p/>
        </p:txBody>
      </p:sp>
      <p:sp>
        <p:nvSpPr>
          <p:cNvPr id="390" name="Google Shape;390;p18"/>
          <p:cNvSpPr txBox="1"/>
          <p:nvPr>
            <p:ph idx="8" type="title"/>
          </p:nvPr>
        </p:nvSpPr>
        <p:spPr>
          <a:xfrm>
            <a:off x="1048325" y="3512475"/>
            <a:ext cx="2069700" cy="785100"/>
          </a:xfrm>
          <a:prstGeom prst="rect">
            <a:avLst/>
          </a:prstGeom>
        </p:spPr>
        <p:txBody>
          <a:bodyPr anchorCtr="0" anchor="t" bIns="91425" lIns="182875" spcFirstLastPara="1" rIns="91425" wrap="square" tIns="91425">
            <a:noAutofit/>
          </a:bodyPr>
          <a:lstStyle>
            <a:lvl1pPr lvl="0">
              <a:spcBef>
                <a:spcPts val="0"/>
              </a:spcBef>
              <a:spcAft>
                <a:spcPts val="0"/>
              </a:spcAft>
              <a:buClr>
                <a:schemeClr val="dk1"/>
              </a:buClr>
              <a:buSzPts val="1000"/>
              <a:buFont typeface="Sora"/>
              <a:buNone/>
              <a:defRPr sz="1000">
                <a:solidFill>
                  <a:schemeClr val="dk1"/>
                </a:solidFill>
                <a:latin typeface="Sora"/>
                <a:ea typeface="Sora"/>
                <a:cs typeface="Sora"/>
                <a:sym typeface="Sora"/>
              </a:defRPr>
            </a:lvl1pPr>
            <a:lvl2pPr lvl="1">
              <a:spcBef>
                <a:spcPts val="0"/>
              </a:spcBef>
              <a:spcAft>
                <a:spcPts val="0"/>
              </a:spcAft>
              <a:buClr>
                <a:schemeClr val="dk1"/>
              </a:buClr>
              <a:buSzPts val="1000"/>
              <a:buFont typeface="Sora"/>
              <a:buNone/>
              <a:defRPr sz="1000">
                <a:solidFill>
                  <a:schemeClr val="dk1"/>
                </a:solidFill>
                <a:latin typeface="Sora"/>
                <a:ea typeface="Sora"/>
                <a:cs typeface="Sora"/>
                <a:sym typeface="Sora"/>
              </a:defRPr>
            </a:lvl2pPr>
            <a:lvl3pPr lvl="2">
              <a:spcBef>
                <a:spcPts val="0"/>
              </a:spcBef>
              <a:spcAft>
                <a:spcPts val="0"/>
              </a:spcAft>
              <a:buClr>
                <a:schemeClr val="dk1"/>
              </a:buClr>
              <a:buSzPts val="1000"/>
              <a:buFont typeface="Sora"/>
              <a:buNone/>
              <a:defRPr sz="1000">
                <a:solidFill>
                  <a:schemeClr val="dk1"/>
                </a:solidFill>
                <a:latin typeface="Sora"/>
                <a:ea typeface="Sora"/>
                <a:cs typeface="Sora"/>
                <a:sym typeface="Sora"/>
              </a:defRPr>
            </a:lvl3pPr>
            <a:lvl4pPr lvl="3">
              <a:spcBef>
                <a:spcPts val="0"/>
              </a:spcBef>
              <a:spcAft>
                <a:spcPts val="0"/>
              </a:spcAft>
              <a:buClr>
                <a:schemeClr val="dk1"/>
              </a:buClr>
              <a:buSzPts val="1000"/>
              <a:buFont typeface="Sora"/>
              <a:buNone/>
              <a:defRPr sz="1000">
                <a:solidFill>
                  <a:schemeClr val="dk1"/>
                </a:solidFill>
                <a:latin typeface="Sora"/>
                <a:ea typeface="Sora"/>
                <a:cs typeface="Sora"/>
                <a:sym typeface="Sora"/>
              </a:defRPr>
            </a:lvl4pPr>
            <a:lvl5pPr lvl="4">
              <a:spcBef>
                <a:spcPts val="0"/>
              </a:spcBef>
              <a:spcAft>
                <a:spcPts val="0"/>
              </a:spcAft>
              <a:buClr>
                <a:schemeClr val="dk1"/>
              </a:buClr>
              <a:buSzPts val="1000"/>
              <a:buFont typeface="Sora"/>
              <a:buNone/>
              <a:defRPr sz="1000">
                <a:solidFill>
                  <a:schemeClr val="dk1"/>
                </a:solidFill>
                <a:latin typeface="Sora"/>
                <a:ea typeface="Sora"/>
                <a:cs typeface="Sora"/>
                <a:sym typeface="Sora"/>
              </a:defRPr>
            </a:lvl5pPr>
            <a:lvl6pPr lvl="5">
              <a:spcBef>
                <a:spcPts val="0"/>
              </a:spcBef>
              <a:spcAft>
                <a:spcPts val="0"/>
              </a:spcAft>
              <a:buClr>
                <a:schemeClr val="dk1"/>
              </a:buClr>
              <a:buSzPts val="1000"/>
              <a:buFont typeface="Sora"/>
              <a:buNone/>
              <a:defRPr sz="1000">
                <a:solidFill>
                  <a:schemeClr val="dk1"/>
                </a:solidFill>
                <a:latin typeface="Sora"/>
                <a:ea typeface="Sora"/>
                <a:cs typeface="Sora"/>
                <a:sym typeface="Sora"/>
              </a:defRPr>
            </a:lvl6pPr>
            <a:lvl7pPr lvl="6">
              <a:spcBef>
                <a:spcPts val="0"/>
              </a:spcBef>
              <a:spcAft>
                <a:spcPts val="0"/>
              </a:spcAft>
              <a:buClr>
                <a:schemeClr val="dk1"/>
              </a:buClr>
              <a:buSzPts val="1000"/>
              <a:buFont typeface="Sora"/>
              <a:buNone/>
              <a:defRPr sz="1000">
                <a:solidFill>
                  <a:schemeClr val="dk1"/>
                </a:solidFill>
                <a:latin typeface="Sora"/>
                <a:ea typeface="Sora"/>
                <a:cs typeface="Sora"/>
                <a:sym typeface="Sora"/>
              </a:defRPr>
            </a:lvl7pPr>
            <a:lvl8pPr lvl="7">
              <a:spcBef>
                <a:spcPts val="0"/>
              </a:spcBef>
              <a:spcAft>
                <a:spcPts val="0"/>
              </a:spcAft>
              <a:buClr>
                <a:schemeClr val="dk1"/>
              </a:buClr>
              <a:buSzPts val="1000"/>
              <a:buFont typeface="Sora"/>
              <a:buNone/>
              <a:defRPr sz="1000">
                <a:solidFill>
                  <a:schemeClr val="dk1"/>
                </a:solidFill>
                <a:latin typeface="Sora"/>
                <a:ea typeface="Sora"/>
                <a:cs typeface="Sora"/>
                <a:sym typeface="Sora"/>
              </a:defRPr>
            </a:lvl8pPr>
            <a:lvl9pPr lvl="8">
              <a:spcBef>
                <a:spcPts val="0"/>
              </a:spcBef>
              <a:spcAft>
                <a:spcPts val="0"/>
              </a:spcAft>
              <a:buClr>
                <a:schemeClr val="dk1"/>
              </a:buClr>
              <a:buSzPts val="1000"/>
              <a:buFont typeface="Sora"/>
              <a:buNone/>
              <a:defRPr sz="1000">
                <a:solidFill>
                  <a:schemeClr val="dk1"/>
                </a:solidFill>
                <a:latin typeface="Sora"/>
                <a:ea typeface="Sora"/>
                <a:cs typeface="Sora"/>
                <a:sym typeface="Sora"/>
              </a:defRPr>
            </a:lvl9pPr>
          </a:lstStyle>
          <a:p/>
        </p:txBody>
      </p:sp>
      <p:sp>
        <p:nvSpPr>
          <p:cNvPr id="391" name="Google Shape;391;p18"/>
          <p:cNvSpPr txBox="1"/>
          <p:nvPr>
            <p:ph idx="9" type="title"/>
          </p:nvPr>
        </p:nvSpPr>
        <p:spPr>
          <a:xfrm>
            <a:off x="3820750" y="1711525"/>
            <a:ext cx="1800000" cy="1522200"/>
          </a:xfrm>
          <a:prstGeom prst="rect">
            <a:avLst/>
          </a:prstGeom>
        </p:spPr>
        <p:txBody>
          <a:bodyPr anchorCtr="0" anchor="t" bIns="91425" lIns="0" spcFirstLastPara="1" rIns="0" wrap="square" tIns="91425">
            <a:noAutofit/>
          </a:bodyPr>
          <a:lstStyle>
            <a:lvl1pPr lvl="0">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1pPr>
            <a:lvl2pPr lvl="1">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2pPr>
            <a:lvl3pPr lvl="2">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3pPr>
            <a:lvl4pPr lvl="3">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4pPr>
            <a:lvl5pPr lvl="4">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5pPr>
            <a:lvl6pPr lvl="5">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6pPr>
            <a:lvl7pPr lvl="6">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7pPr>
            <a:lvl8pPr lvl="7">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8pPr>
            <a:lvl9pPr lvl="8">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9pPr>
          </a:lstStyle>
          <a:p/>
        </p:txBody>
      </p:sp>
      <p:sp>
        <p:nvSpPr>
          <p:cNvPr id="392" name="Google Shape;392;p18"/>
          <p:cNvSpPr txBox="1"/>
          <p:nvPr>
            <p:ph idx="13" type="title"/>
          </p:nvPr>
        </p:nvSpPr>
        <p:spPr>
          <a:xfrm>
            <a:off x="7107575" y="1711450"/>
            <a:ext cx="874200" cy="152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1pPr>
            <a:lvl2pPr lvl="1">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p:txBody>
      </p:sp>
      <p:sp>
        <p:nvSpPr>
          <p:cNvPr id="393" name="Google Shape;393;p18"/>
          <p:cNvSpPr txBox="1"/>
          <p:nvPr>
            <p:ph idx="14" type="title"/>
          </p:nvPr>
        </p:nvSpPr>
        <p:spPr>
          <a:xfrm>
            <a:off x="5518325" y="1711575"/>
            <a:ext cx="1322100" cy="152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1pPr>
            <a:lvl2pPr lvl="1">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p:txBody>
      </p:sp>
      <p:sp>
        <p:nvSpPr>
          <p:cNvPr id="394" name="Google Shape;394;p18"/>
          <p:cNvSpPr txBox="1"/>
          <p:nvPr>
            <p:ph idx="15"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395" name="Google Shape;395;p18"/>
          <p:cNvSpPr txBox="1"/>
          <p:nvPr>
            <p:ph idx="16" type="title"/>
          </p:nvPr>
        </p:nvSpPr>
        <p:spPr>
          <a:xfrm>
            <a:off x="93381" y="502775"/>
            <a:ext cx="7178100" cy="7851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solidFill>
                  <a:schemeClr val="dk2"/>
                </a:solidFill>
              </a:defRPr>
            </a:lvl1pPr>
            <a:lvl2pPr lvl="1">
              <a:lnSpc>
                <a:spcPct val="115000"/>
              </a:lnSpc>
              <a:spcBef>
                <a:spcPts val="0"/>
              </a:spcBef>
              <a:spcAft>
                <a:spcPts val="0"/>
              </a:spcAft>
              <a:buNone/>
              <a:defRPr sz="3600">
                <a:solidFill>
                  <a:schemeClr val="dk2"/>
                </a:solidFill>
              </a:defRPr>
            </a:lvl2pPr>
            <a:lvl3pPr lvl="2">
              <a:lnSpc>
                <a:spcPct val="115000"/>
              </a:lnSpc>
              <a:spcBef>
                <a:spcPts val="0"/>
              </a:spcBef>
              <a:spcAft>
                <a:spcPts val="0"/>
              </a:spcAft>
              <a:buNone/>
              <a:defRPr sz="3600">
                <a:solidFill>
                  <a:schemeClr val="dk2"/>
                </a:solidFill>
              </a:defRPr>
            </a:lvl3pPr>
            <a:lvl4pPr lvl="3">
              <a:lnSpc>
                <a:spcPct val="115000"/>
              </a:lnSpc>
              <a:spcBef>
                <a:spcPts val="0"/>
              </a:spcBef>
              <a:spcAft>
                <a:spcPts val="0"/>
              </a:spcAft>
              <a:buNone/>
              <a:defRPr sz="3600">
                <a:solidFill>
                  <a:schemeClr val="dk2"/>
                </a:solidFill>
              </a:defRPr>
            </a:lvl4pPr>
            <a:lvl5pPr lvl="4">
              <a:lnSpc>
                <a:spcPct val="115000"/>
              </a:lnSpc>
              <a:spcBef>
                <a:spcPts val="0"/>
              </a:spcBef>
              <a:spcAft>
                <a:spcPts val="0"/>
              </a:spcAft>
              <a:buNone/>
              <a:defRPr sz="3600">
                <a:solidFill>
                  <a:schemeClr val="dk2"/>
                </a:solidFill>
              </a:defRPr>
            </a:lvl5pPr>
            <a:lvl6pPr lvl="5">
              <a:lnSpc>
                <a:spcPct val="115000"/>
              </a:lnSpc>
              <a:spcBef>
                <a:spcPts val="0"/>
              </a:spcBef>
              <a:spcAft>
                <a:spcPts val="0"/>
              </a:spcAft>
              <a:buNone/>
              <a:defRPr sz="3600">
                <a:solidFill>
                  <a:schemeClr val="dk2"/>
                </a:solidFill>
              </a:defRPr>
            </a:lvl6pPr>
            <a:lvl7pPr lvl="6">
              <a:lnSpc>
                <a:spcPct val="115000"/>
              </a:lnSpc>
              <a:spcBef>
                <a:spcPts val="0"/>
              </a:spcBef>
              <a:spcAft>
                <a:spcPts val="0"/>
              </a:spcAft>
              <a:buNone/>
              <a:defRPr sz="3600">
                <a:solidFill>
                  <a:schemeClr val="dk2"/>
                </a:solidFill>
              </a:defRPr>
            </a:lvl7pPr>
            <a:lvl8pPr lvl="7">
              <a:lnSpc>
                <a:spcPct val="115000"/>
              </a:lnSpc>
              <a:spcBef>
                <a:spcPts val="0"/>
              </a:spcBef>
              <a:spcAft>
                <a:spcPts val="0"/>
              </a:spcAft>
              <a:buNone/>
              <a:defRPr sz="3600">
                <a:solidFill>
                  <a:schemeClr val="dk2"/>
                </a:solidFill>
              </a:defRPr>
            </a:lvl8pPr>
            <a:lvl9pPr lvl="8">
              <a:lnSpc>
                <a:spcPct val="115000"/>
              </a:lnSpc>
              <a:spcBef>
                <a:spcPts val="0"/>
              </a:spcBef>
              <a:spcAft>
                <a:spcPts val="0"/>
              </a:spcAft>
              <a:buNone/>
              <a:defRPr sz="3600">
                <a:solidFill>
                  <a:schemeClr val="dk2"/>
                </a:solidFill>
              </a:defRPr>
            </a:lvl9pPr>
          </a:lstStyle>
          <a:p/>
        </p:txBody>
      </p:sp>
      <p:sp>
        <p:nvSpPr>
          <p:cNvPr id="396" name="Google Shape;396;p18"/>
          <p:cNvSpPr txBox="1"/>
          <p:nvPr>
            <p:ph idx="17"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Project Roadmap">
  <p:cSld name="BLANK_1_1_1_1_1_1_1_1_1_1_3_1">
    <p:bg>
      <p:bgPr>
        <a:solidFill>
          <a:schemeClr val="lt1"/>
        </a:solidFill>
      </p:bgPr>
    </p:bg>
    <p:spTree>
      <p:nvGrpSpPr>
        <p:cNvPr id="397" name="Shape 397"/>
        <p:cNvGrpSpPr/>
        <p:nvPr/>
      </p:nvGrpSpPr>
      <p:grpSpPr>
        <a:xfrm>
          <a:off x="0" y="0"/>
          <a:ext cx="0" cy="0"/>
          <a:chOff x="0" y="0"/>
          <a:chExt cx="0" cy="0"/>
        </a:xfrm>
      </p:grpSpPr>
      <p:sp>
        <p:nvSpPr>
          <p:cNvPr id="398" name="Google Shape;398;p19"/>
          <p:cNvSpPr txBox="1"/>
          <p:nvPr>
            <p:ph type="title"/>
          </p:nvPr>
        </p:nvSpPr>
        <p:spPr>
          <a:xfrm>
            <a:off x="134550" y="1339350"/>
            <a:ext cx="1119600" cy="297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9pPr>
          </a:lstStyle>
          <a:p/>
        </p:txBody>
      </p:sp>
      <p:sp>
        <p:nvSpPr>
          <p:cNvPr id="399" name="Google Shape;399;p19"/>
          <p:cNvSpPr txBox="1"/>
          <p:nvPr>
            <p:ph idx="2" type="title"/>
          </p:nvPr>
        </p:nvSpPr>
        <p:spPr>
          <a:xfrm>
            <a:off x="1326150" y="904338"/>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9pPr>
          </a:lstStyle>
          <a:p/>
        </p:txBody>
      </p:sp>
      <p:sp>
        <p:nvSpPr>
          <p:cNvPr id="400" name="Google Shape;400;p19"/>
          <p:cNvSpPr txBox="1"/>
          <p:nvPr>
            <p:ph idx="3" type="title"/>
          </p:nvPr>
        </p:nvSpPr>
        <p:spPr>
          <a:xfrm>
            <a:off x="3877025" y="904338"/>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9pPr>
          </a:lstStyle>
          <a:p/>
        </p:txBody>
      </p:sp>
      <p:sp>
        <p:nvSpPr>
          <p:cNvPr id="401" name="Google Shape;401;p19"/>
          <p:cNvSpPr txBox="1"/>
          <p:nvPr>
            <p:ph idx="4" type="title"/>
          </p:nvPr>
        </p:nvSpPr>
        <p:spPr>
          <a:xfrm>
            <a:off x="6291700" y="904338"/>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9pPr>
          </a:lstStyle>
          <a:p/>
        </p:txBody>
      </p:sp>
      <p:sp>
        <p:nvSpPr>
          <p:cNvPr id="402" name="Google Shape;402;p19"/>
          <p:cNvSpPr txBox="1"/>
          <p:nvPr>
            <p:ph idx="5" type="title"/>
          </p:nvPr>
        </p:nvSpPr>
        <p:spPr>
          <a:xfrm>
            <a:off x="134550" y="2545225"/>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9pPr>
          </a:lstStyle>
          <a:p/>
        </p:txBody>
      </p:sp>
      <p:sp>
        <p:nvSpPr>
          <p:cNvPr id="403" name="Google Shape;403;p19"/>
          <p:cNvSpPr txBox="1"/>
          <p:nvPr>
            <p:ph idx="6" type="title"/>
          </p:nvPr>
        </p:nvSpPr>
        <p:spPr>
          <a:xfrm>
            <a:off x="134550" y="3703975"/>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9pPr>
          </a:lstStyle>
          <a:p/>
        </p:txBody>
      </p:sp>
      <p:sp>
        <p:nvSpPr>
          <p:cNvPr id="404" name="Google Shape;404;p19"/>
          <p:cNvSpPr txBox="1"/>
          <p:nvPr>
            <p:ph idx="7" type="title"/>
          </p:nvPr>
        </p:nvSpPr>
        <p:spPr>
          <a:xfrm>
            <a:off x="3877025" y="1339350"/>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None/>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405" name="Google Shape;405;p19"/>
          <p:cNvSpPr txBox="1"/>
          <p:nvPr>
            <p:ph idx="8" type="title"/>
          </p:nvPr>
        </p:nvSpPr>
        <p:spPr>
          <a:xfrm>
            <a:off x="3877025" y="2552413"/>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9pPr>
          </a:lstStyle>
          <a:p/>
        </p:txBody>
      </p:sp>
      <p:sp>
        <p:nvSpPr>
          <p:cNvPr id="406" name="Google Shape;406;p19"/>
          <p:cNvSpPr txBox="1"/>
          <p:nvPr>
            <p:ph idx="9" type="title"/>
          </p:nvPr>
        </p:nvSpPr>
        <p:spPr>
          <a:xfrm>
            <a:off x="3877025" y="3711169"/>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9pPr>
          </a:lstStyle>
          <a:p/>
        </p:txBody>
      </p:sp>
      <p:sp>
        <p:nvSpPr>
          <p:cNvPr id="407" name="Google Shape;407;p19"/>
          <p:cNvSpPr txBox="1"/>
          <p:nvPr>
            <p:ph idx="13" type="title"/>
          </p:nvPr>
        </p:nvSpPr>
        <p:spPr>
          <a:xfrm>
            <a:off x="6427900" y="2552413"/>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000"/>
              <a:buFont typeface="Sora"/>
              <a:buChar char="➔"/>
              <a:defRPr sz="1000">
                <a:latin typeface="Sora"/>
                <a:ea typeface="Sora"/>
                <a:cs typeface="Sora"/>
                <a:sym typeface="Sora"/>
              </a:defRPr>
            </a:lvl1pPr>
            <a:lvl2pPr lvl="1">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9pPr>
          </a:lstStyle>
          <a:p/>
        </p:txBody>
      </p:sp>
      <p:sp>
        <p:nvSpPr>
          <p:cNvPr id="408" name="Google Shape;408;p19"/>
          <p:cNvSpPr txBox="1"/>
          <p:nvPr>
            <p:ph idx="14" type="title"/>
          </p:nvPr>
        </p:nvSpPr>
        <p:spPr>
          <a:xfrm>
            <a:off x="6427900" y="1339350"/>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000"/>
              <a:buFont typeface="Sora"/>
              <a:buChar char="➔"/>
              <a:defRPr sz="1000">
                <a:latin typeface="Sora"/>
                <a:ea typeface="Sora"/>
                <a:cs typeface="Sora"/>
                <a:sym typeface="Sora"/>
              </a:defRPr>
            </a:lvl1pPr>
            <a:lvl2pPr lvl="1">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9pPr>
          </a:lstStyle>
          <a:p/>
        </p:txBody>
      </p:sp>
      <p:sp>
        <p:nvSpPr>
          <p:cNvPr id="409" name="Google Shape;409;p19"/>
          <p:cNvSpPr txBox="1"/>
          <p:nvPr>
            <p:ph idx="15" type="title"/>
          </p:nvPr>
        </p:nvSpPr>
        <p:spPr>
          <a:xfrm>
            <a:off x="6427900" y="3711169"/>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3"/>
              </a:buClr>
              <a:buSzPts val="1000"/>
              <a:buFont typeface="Sora"/>
              <a:buChar char="➔"/>
              <a:defRPr sz="1000">
                <a:latin typeface="Sora"/>
                <a:ea typeface="Sora"/>
                <a:cs typeface="Sora"/>
                <a:sym typeface="Sora"/>
              </a:defRPr>
            </a:lvl1pPr>
            <a:lvl2pPr lvl="1">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9pPr>
          </a:lstStyle>
          <a:p/>
        </p:txBody>
      </p:sp>
      <p:sp>
        <p:nvSpPr>
          <p:cNvPr id="410" name="Google Shape;410;p19"/>
          <p:cNvSpPr txBox="1"/>
          <p:nvPr>
            <p:ph idx="16" type="title"/>
          </p:nvPr>
        </p:nvSpPr>
        <p:spPr>
          <a:xfrm>
            <a:off x="1326150" y="1339350"/>
            <a:ext cx="2296500" cy="924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None/>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411" name="Google Shape;411;p19"/>
          <p:cNvSpPr txBox="1"/>
          <p:nvPr>
            <p:ph idx="17" type="title"/>
          </p:nvPr>
        </p:nvSpPr>
        <p:spPr>
          <a:xfrm>
            <a:off x="1326150" y="2545213"/>
            <a:ext cx="2296500" cy="924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None/>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412" name="Google Shape;412;p19"/>
          <p:cNvSpPr txBox="1"/>
          <p:nvPr>
            <p:ph idx="18" type="title"/>
          </p:nvPr>
        </p:nvSpPr>
        <p:spPr>
          <a:xfrm>
            <a:off x="1326150" y="3703969"/>
            <a:ext cx="2296500" cy="924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None/>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413" name="Google Shape;413;p19"/>
          <p:cNvSpPr txBox="1"/>
          <p:nvPr>
            <p:ph idx="19"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414" name="Google Shape;414;p19"/>
          <p:cNvSpPr txBox="1"/>
          <p:nvPr>
            <p:ph idx="20" type="title"/>
          </p:nvPr>
        </p:nvSpPr>
        <p:spPr>
          <a:xfrm>
            <a:off x="38100" y="319650"/>
            <a:ext cx="3116700" cy="520200"/>
          </a:xfrm>
          <a:prstGeom prst="rect">
            <a:avLst/>
          </a:prstGeom>
        </p:spPr>
        <p:txBody>
          <a:bodyPr anchorCtr="0" anchor="t" bIns="91425" lIns="182875" spcFirstLastPara="1" rIns="91425" wrap="square" tIns="91425">
            <a:spAutoFit/>
          </a:bodyPr>
          <a:lstStyle>
            <a:lvl1pPr lvl="0">
              <a:spcBef>
                <a:spcPts val="0"/>
              </a:spcBef>
              <a:spcAft>
                <a:spcPts val="0"/>
              </a:spcAft>
              <a:buNone/>
              <a:defRPr sz="1600">
                <a:solidFill>
                  <a:schemeClr val="accent3"/>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3"/>
                </a:solidFill>
              </a:defRPr>
            </a:lvl2pPr>
            <a:lvl3pPr lvl="2">
              <a:lnSpc>
                <a:spcPct val="115000"/>
              </a:lnSpc>
              <a:spcBef>
                <a:spcPts val="0"/>
              </a:spcBef>
              <a:spcAft>
                <a:spcPts val="0"/>
              </a:spcAft>
              <a:buNone/>
              <a:defRPr sz="1800">
                <a:solidFill>
                  <a:schemeClr val="accent3"/>
                </a:solidFill>
              </a:defRPr>
            </a:lvl3pPr>
            <a:lvl4pPr lvl="3">
              <a:lnSpc>
                <a:spcPct val="115000"/>
              </a:lnSpc>
              <a:spcBef>
                <a:spcPts val="0"/>
              </a:spcBef>
              <a:spcAft>
                <a:spcPts val="0"/>
              </a:spcAft>
              <a:buNone/>
              <a:defRPr sz="1800">
                <a:solidFill>
                  <a:schemeClr val="accent3"/>
                </a:solidFill>
              </a:defRPr>
            </a:lvl4pPr>
            <a:lvl5pPr lvl="4">
              <a:lnSpc>
                <a:spcPct val="115000"/>
              </a:lnSpc>
              <a:spcBef>
                <a:spcPts val="0"/>
              </a:spcBef>
              <a:spcAft>
                <a:spcPts val="0"/>
              </a:spcAft>
              <a:buNone/>
              <a:defRPr sz="1800">
                <a:solidFill>
                  <a:schemeClr val="accent3"/>
                </a:solidFill>
              </a:defRPr>
            </a:lvl5pPr>
            <a:lvl6pPr lvl="5">
              <a:lnSpc>
                <a:spcPct val="115000"/>
              </a:lnSpc>
              <a:spcBef>
                <a:spcPts val="0"/>
              </a:spcBef>
              <a:spcAft>
                <a:spcPts val="0"/>
              </a:spcAft>
              <a:buNone/>
              <a:defRPr sz="1800">
                <a:solidFill>
                  <a:schemeClr val="accent3"/>
                </a:solidFill>
              </a:defRPr>
            </a:lvl6pPr>
            <a:lvl7pPr lvl="6">
              <a:lnSpc>
                <a:spcPct val="115000"/>
              </a:lnSpc>
              <a:spcBef>
                <a:spcPts val="0"/>
              </a:spcBef>
              <a:spcAft>
                <a:spcPts val="0"/>
              </a:spcAft>
              <a:buNone/>
              <a:defRPr sz="1800">
                <a:solidFill>
                  <a:schemeClr val="accent3"/>
                </a:solidFill>
              </a:defRPr>
            </a:lvl7pPr>
            <a:lvl8pPr lvl="7">
              <a:lnSpc>
                <a:spcPct val="115000"/>
              </a:lnSpc>
              <a:spcBef>
                <a:spcPts val="0"/>
              </a:spcBef>
              <a:spcAft>
                <a:spcPts val="0"/>
              </a:spcAft>
              <a:buNone/>
              <a:defRPr sz="1800">
                <a:solidFill>
                  <a:schemeClr val="accent3"/>
                </a:solidFill>
              </a:defRPr>
            </a:lvl8pPr>
            <a:lvl9pPr lvl="8">
              <a:lnSpc>
                <a:spcPct val="115000"/>
              </a:lnSpc>
              <a:spcBef>
                <a:spcPts val="0"/>
              </a:spcBef>
              <a:spcAft>
                <a:spcPts val="0"/>
              </a:spcAft>
              <a:buNone/>
              <a:defRPr sz="1800">
                <a:solidFill>
                  <a:schemeClr val="accent3"/>
                </a:solidFill>
              </a:defRPr>
            </a:lvl9pPr>
          </a:lstStyle>
          <a:p/>
        </p:txBody>
      </p:sp>
      <p:sp>
        <p:nvSpPr>
          <p:cNvPr id="415" name="Google Shape;415;p19"/>
          <p:cNvSpPr txBox="1"/>
          <p:nvPr>
            <p:ph idx="21"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BLANK_1_1_1_1_1_1_1_1_1_1_2">
    <p:spTree>
      <p:nvGrpSpPr>
        <p:cNvPr id="416" name="Shape 416"/>
        <p:cNvGrpSpPr/>
        <p:nvPr/>
      </p:nvGrpSpPr>
      <p:grpSpPr>
        <a:xfrm>
          <a:off x="0" y="0"/>
          <a:ext cx="0" cy="0"/>
          <a:chOff x="0" y="0"/>
          <a:chExt cx="0" cy="0"/>
        </a:xfrm>
      </p:grpSpPr>
      <p:sp>
        <p:nvSpPr>
          <p:cNvPr id="417" name="Google Shape;417;p20"/>
          <p:cNvSpPr/>
          <p:nvPr/>
        </p:nvSpPr>
        <p:spPr>
          <a:xfrm>
            <a:off x="8210550" y="-7150"/>
            <a:ext cx="945375" cy="1453000"/>
          </a:xfrm>
          <a:custGeom>
            <a:rect b="b" l="l" r="r" t="t"/>
            <a:pathLst>
              <a:path extrusionOk="0" h="58120" w="37815">
                <a:moveTo>
                  <a:pt x="0" y="35846"/>
                </a:moveTo>
                <a:lnTo>
                  <a:pt x="37815" y="58120"/>
                </a:lnTo>
                <a:lnTo>
                  <a:pt x="37589" y="0"/>
                </a:lnTo>
                <a:lnTo>
                  <a:pt x="2413" y="32"/>
                </a:lnTo>
                <a:close/>
              </a:path>
            </a:pathLst>
          </a:custGeom>
          <a:solidFill>
            <a:schemeClr val="lt1"/>
          </a:solidFill>
          <a:ln>
            <a:noFill/>
          </a:ln>
        </p:spPr>
      </p:sp>
      <p:sp>
        <p:nvSpPr>
          <p:cNvPr id="418" name="Google Shape;418;p20"/>
          <p:cNvSpPr/>
          <p:nvPr/>
        </p:nvSpPr>
        <p:spPr>
          <a:xfrm>
            <a:off x="4614025" y="-6850"/>
            <a:ext cx="3659250" cy="1404775"/>
          </a:xfrm>
          <a:custGeom>
            <a:rect b="b" l="l" r="r" t="t"/>
            <a:pathLst>
              <a:path extrusionOk="0" h="56191" w="146370">
                <a:moveTo>
                  <a:pt x="5482" y="0"/>
                </a:moveTo>
                <a:lnTo>
                  <a:pt x="0" y="56191"/>
                </a:lnTo>
                <a:lnTo>
                  <a:pt x="144451" y="35907"/>
                </a:lnTo>
                <a:lnTo>
                  <a:pt x="146370" y="274"/>
                </a:lnTo>
                <a:close/>
              </a:path>
            </a:pathLst>
          </a:custGeom>
          <a:gradFill>
            <a:gsLst>
              <a:gs pos="0">
                <a:schemeClr val="accent3"/>
              </a:gs>
              <a:gs pos="35000">
                <a:schemeClr val="accent3"/>
              </a:gs>
              <a:gs pos="100000">
                <a:schemeClr val="accent1"/>
              </a:gs>
            </a:gsLst>
            <a:lin ang="8099331" scaled="0"/>
          </a:gradFill>
          <a:ln>
            <a:noFill/>
          </a:ln>
        </p:spPr>
      </p:sp>
      <p:sp>
        <p:nvSpPr>
          <p:cNvPr id="419" name="Google Shape;419;p20"/>
          <p:cNvSpPr txBox="1"/>
          <p:nvPr>
            <p:ph type="title"/>
          </p:nvPr>
        </p:nvSpPr>
        <p:spPr>
          <a:xfrm>
            <a:off x="115025" y="502775"/>
            <a:ext cx="58290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420" name="Google Shape;420;p20"/>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421" name="Google Shape;421;p20"/>
          <p:cNvSpPr txBox="1"/>
          <p:nvPr>
            <p:ph idx="3" type="title"/>
          </p:nvPr>
        </p:nvSpPr>
        <p:spPr>
          <a:xfrm>
            <a:off x="2117950" y="2031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22" name="Google Shape;422;p20"/>
          <p:cNvSpPr txBox="1"/>
          <p:nvPr>
            <p:ph idx="4" type="title"/>
          </p:nvPr>
        </p:nvSpPr>
        <p:spPr>
          <a:xfrm>
            <a:off x="3987300" y="2031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23" name="Google Shape;423;p20"/>
          <p:cNvSpPr txBox="1"/>
          <p:nvPr>
            <p:ph idx="5" type="title"/>
          </p:nvPr>
        </p:nvSpPr>
        <p:spPr>
          <a:xfrm>
            <a:off x="389050" y="2031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24" name="Google Shape;424;p20"/>
          <p:cNvSpPr txBox="1"/>
          <p:nvPr>
            <p:ph idx="6" type="title"/>
          </p:nvPr>
        </p:nvSpPr>
        <p:spPr>
          <a:xfrm>
            <a:off x="5858938" y="2031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25" name="Google Shape;425;p20"/>
          <p:cNvSpPr txBox="1"/>
          <p:nvPr>
            <p:ph idx="7" type="title"/>
          </p:nvPr>
        </p:nvSpPr>
        <p:spPr>
          <a:xfrm>
            <a:off x="7730563" y="1797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26" name="Google Shape;426;p20"/>
          <p:cNvSpPr txBox="1"/>
          <p:nvPr>
            <p:ph idx="1" type="body"/>
          </p:nvPr>
        </p:nvSpPr>
        <p:spPr>
          <a:xfrm>
            <a:off x="148300" y="2960850"/>
            <a:ext cx="1374600" cy="10563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27" name="Google Shape;427;p20"/>
          <p:cNvSpPr txBox="1"/>
          <p:nvPr>
            <p:ph idx="8" type="body"/>
          </p:nvPr>
        </p:nvSpPr>
        <p:spPr>
          <a:xfrm>
            <a:off x="3601450" y="2960850"/>
            <a:ext cx="1579500" cy="10563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28" name="Google Shape;428;p20"/>
          <p:cNvSpPr txBox="1"/>
          <p:nvPr>
            <p:ph idx="9" type="body"/>
          </p:nvPr>
        </p:nvSpPr>
        <p:spPr>
          <a:xfrm>
            <a:off x="5565675" y="2960850"/>
            <a:ext cx="1487700" cy="10563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29" name="Google Shape;429;p20"/>
          <p:cNvSpPr txBox="1"/>
          <p:nvPr>
            <p:ph idx="13" type="body"/>
          </p:nvPr>
        </p:nvSpPr>
        <p:spPr>
          <a:xfrm>
            <a:off x="7346300" y="3194850"/>
            <a:ext cx="1649400" cy="14397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1pPr>
            <a:lvl2pPr indent="-292100" lvl="1" marL="9144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2pPr>
            <a:lvl3pPr indent="-292100" lvl="2" marL="13716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3pPr>
            <a:lvl4pPr indent="-292100" lvl="3" marL="18288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4pPr>
            <a:lvl5pPr indent="-292100" lvl="4" marL="22860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5pPr>
            <a:lvl6pPr indent="-292100" lvl="5" marL="27432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6pPr>
            <a:lvl7pPr indent="-292100" lvl="6" marL="32004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7pPr>
            <a:lvl8pPr indent="-292100" lvl="7" marL="36576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8pPr>
            <a:lvl9pPr indent="-292100" lvl="8" marL="41148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9pPr>
          </a:lstStyle>
          <a:p/>
        </p:txBody>
      </p:sp>
      <p:sp>
        <p:nvSpPr>
          <p:cNvPr id="430" name="Google Shape;430;p20"/>
          <p:cNvSpPr txBox="1"/>
          <p:nvPr>
            <p:ph idx="14" type="body"/>
          </p:nvPr>
        </p:nvSpPr>
        <p:spPr>
          <a:xfrm>
            <a:off x="1842125" y="2960850"/>
            <a:ext cx="1374600" cy="10563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31" name="Google Shape;431;p20"/>
          <p:cNvSpPr txBox="1"/>
          <p:nvPr>
            <p:ph idx="15"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4">
  <p:cSld name="BLANK_1_1_1_1_1_1_1_1_1_1_2_1">
    <p:spTree>
      <p:nvGrpSpPr>
        <p:cNvPr id="432" name="Shape 432"/>
        <p:cNvGrpSpPr/>
        <p:nvPr/>
      </p:nvGrpSpPr>
      <p:grpSpPr>
        <a:xfrm>
          <a:off x="0" y="0"/>
          <a:ext cx="0" cy="0"/>
          <a:chOff x="0" y="0"/>
          <a:chExt cx="0" cy="0"/>
        </a:xfrm>
      </p:grpSpPr>
      <p:grpSp>
        <p:nvGrpSpPr>
          <p:cNvPr id="433" name="Google Shape;433;p21"/>
          <p:cNvGrpSpPr/>
          <p:nvPr/>
        </p:nvGrpSpPr>
        <p:grpSpPr>
          <a:xfrm flipH="1">
            <a:off x="3199575" y="156175"/>
            <a:ext cx="1851000" cy="1225325"/>
            <a:chOff x="461225" y="3875100"/>
            <a:chExt cx="1851000" cy="1225325"/>
          </a:xfrm>
        </p:grpSpPr>
        <p:grpSp>
          <p:nvGrpSpPr>
            <p:cNvPr id="434" name="Google Shape;434;p21"/>
            <p:cNvGrpSpPr/>
            <p:nvPr/>
          </p:nvGrpSpPr>
          <p:grpSpPr>
            <a:xfrm>
              <a:off x="461225" y="3875100"/>
              <a:ext cx="1851000" cy="114600"/>
              <a:chOff x="461225" y="3504775"/>
              <a:chExt cx="1851000" cy="114600"/>
            </a:xfrm>
          </p:grpSpPr>
          <p:sp>
            <p:nvSpPr>
              <p:cNvPr id="435" name="Google Shape;435;p21"/>
              <p:cNvSpPr/>
              <p:nvPr/>
            </p:nvSpPr>
            <p:spPr>
              <a:xfrm>
                <a:off x="4612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36" name="Google Shape;436;p21"/>
              <p:cNvSpPr/>
              <p:nvPr/>
            </p:nvSpPr>
            <p:spPr>
              <a:xfrm>
                <a:off x="8314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37" name="Google Shape;437;p21"/>
              <p:cNvSpPr/>
              <p:nvPr/>
            </p:nvSpPr>
            <p:spPr>
              <a:xfrm>
                <a:off x="12016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38" name="Google Shape;438;p21"/>
              <p:cNvSpPr/>
              <p:nvPr/>
            </p:nvSpPr>
            <p:spPr>
              <a:xfrm>
                <a:off x="15718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39" name="Google Shape;439;p21"/>
              <p:cNvSpPr/>
              <p:nvPr/>
            </p:nvSpPr>
            <p:spPr>
              <a:xfrm>
                <a:off x="19420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40" name="Google Shape;440;p21"/>
            <p:cNvGrpSpPr/>
            <p:nvPr/>
          </p:nvGrpSpPr>
          <p:grpSpPr>
            <a:xfrm>
              <a:off x="461225" y="3989700"/>
              <a:ext cx="1480800" cy="1110725"/>
              <a:chOff x="461225" y="3249175"/>
              <a:chExt cx="1480800" cy="1110725"/>
            </a:xfrm>
          </p:grpSpPr>
          <p:sp>
            <p:nvSpPr>
              <p:cNvPr id="441" name="Google Shape;441;p21"/>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42" name="Google Shape;442;p21"/>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43" name="Google Shape;443;p21"/>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44" name="Google Shape;444;p21"/>
              <p:cNvSpPr/>
              <p:nvPr/>
            </p:nvSpPr>
            <p:spPr>
              <a:xfrm>
                <a:off x="1201625" y="3989700"/>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45" name="Google Shape;445;p21"/>
            <p:cNvGrpSpPr/>
            <p:nvPr/>
          </p:nvGrpSpPr>
          <p:grpSpPr>
            <a:xfrm>
              <a:off x="831425" y="4360025"/>
              <a:ext cx="1480800" cy="370200"/>
              <a:chOff x="831425" y="3249175"/>
              <a:chExt cx="1480800" cy="370200"/>
            </a:xfrm>
          </p:grpSpPr>
          <p:sp>
            <p:nvSpPr>
              <p:cNvPr id="446" name="Google Shape;446;p21"/>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47" name="Google Shape;447;p21"/>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48" name="Google Shape;448;p21"/>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49" name="Google Shape;449;p21"/>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450" name="Google Shape;450;p21"/>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451" name="Google Shape;451;p21"/>
          <p:cNvSpPr/>
          <p:nvPr/>
        </p:nvSpPr>
        <p:spPr>
          <a:xfrm>
            <a:off x="5023375" y="3994875"/>
            <a:ext cx="3941541" cy="1148616"/>
          </a:xfrm>
          <a:custGeom>
            <a:rect b="b" l="l" r="r" t="t"/>
            <a:pathLst>
              <a:path extrusionOk="0" h="47273" w="109754">
                <a:moveTo>
                  <a:pt x="93188" y="0"/>
                </a:moveTo>
                <a:lnTo>
                  <a:pt x="91918" y="29"/>
                </a:lnTo>
                <a:lnTo>
                  <a:pt x="90619" y="87"/>
                </a:lnTo>
                <a:lnTo>
                  <a:pt x="89292" y="144"/>
                </a:lnTo>
                <a:lnTo>
                  <a:pt x="87906" y="260"/>
                </a:lnTo>
                <a:lnTo>
                  <a:pt x="86521" y="404"/>
                </a:lnTo>
                <a:lnTo>
                  <a:pt x="85107" y="606"/>
                </a:lnTo>
                <a:lnTo>
                  <a:pt x="83664" y="808"/>
                </a:lnTo>
                <a:lnTo>
                  <a:pt x="82163" y="1039"/>
                </a:lnTo>
                <a:lnTo>
                  <a:pt x="80663" y="1328"/>
                </a:lnTo>
                <a:lnTo>
                  <a:pt x="79162" y="1616"/>
                </a:lnTo>
                <a:lnTo>
                  <a:pt x="77604" y="1963"/>
                </a:lnTo>
                <a:lnTo>
                  <a:pt x="76045" y="2309"/>
                </a:lnTo>
                <a:lnTo>
                  <a:pt x="74458" y="2713"/>
                </a:lnTo>
                <a:lnTo>
                  <a:pt x="72842" y="3146"/>
                </a:lnTo>
                <a:lnTo>
                  <a:pt x="71226" y="3579"/>
                </a:lnTo>
                <a:lnTo>
                  <a:pt x="69581" y="4069"/>
                </a:lnTo>
                <a:lnTo>
                  <a:pt x="67907" y="4560"/>
                </a:lnTo>
                <a:lnTo>
                  <a:pt x="66233" y="5108"/>
                </a:lnTo>
                <a:lnTo>
                  <a:pt x="64559" y="5657"/>
                </a:lnTo>
                <a:lnTo>
                  <a:pt x="62856" y="6263"/>
                </a:lnTo>
                <a:lnTo>
                  <a:pt x="61154" y="6869"/>
                </a:lnTo>
                <a:lnTo>
                  <a:pt x="59422" y="7504"/>
                </a:lnTo>
                <a:lnTo>
                  <a:pt x="57690" y="8167"/>
                </a:lnTo>
                <a:lnTo>
                  <a:pt x="55959" y="8860"/>
                </a:lnTo>
                <a:lnTo>
                  <a:pt x="54227" y="9582"/>
                </a:lnTo>
                <a:lnTo>
                  <a:pt x="52467" y="10332"/>
                </a:lnTo>
                <a:lnTo>
                  <a:pt x="50735" y="11082"/>
                </a:lnTo>
                <a:lnTo>
                  <a:pt x="48975" y="11890"/>
                </a:lnTo>
                <a:lnTo>
                  <a:pt x="47214" y="12698"/>
                </a:lnTo>
                <a:lnTo>
                  <a:pt x="45454" y="13535"/>
                </a:lnTo>
                <a:lnTo>
                  <a:pt x="43694" y="14401"/>
                </a:lnTo>
                <a:lnTo>
                  <a:pt x="41933" y="15296"/>
                </a:lnTo>
                <a:lnTo>
                  <a:pt x="40230" y="16190"/>
                </a:lnTo>
                <a:lnTo>
                  <a:pt x="38528" y="17085"/>
                </a:lnTo>
                <a:lnTo>
                  <a:pt x="36825" y="18009"/>
                </a:lnTo>
                <a:lnTo>
                  <a:pt x="35122" y="18961"/>
                </a:lnTo>
                <a:lnTo>
                  <a:pt x="33477" y="19913"/>
                </a:lnTo>
                <a:lnTo>
                  <a:pt x="31832" y="20895"/>
                </a:lnTo>
                <a:lnTo>
                  <a:pt x="30187" y="21876"/>
                </a:lnTo>
                <a:lnTo>
                  <a:pt x="28600" y="22857"/>
                </a:lnTo>
                <a:lnTo>
                  <a:pt x="27013" y="23867"/>
                </a:lnTo>
                <a:lnTo>
                  <a:pt x="25454" y="24877"/>
                </a:lnTo>
                <a:lnTo>
                  <a:pt x="23925" y="25887"/>
                </a:lnTo>
                <a:lnTo>
                  <a:pt x="22395" y="26926"/>
                </a:lnTo>
                <a:lnTo>
                  <a:pt x="20923" y="27965"/>
                </a:lnTo>
                <a:lnTo>
                  <a:pt x="19480" y="29004"/>
                </a:lnTo>
                <a:lnTo>
                  <a:pt x="18037" y="30072"/>
                </a:lnTo>
                <a:lnTo>
                  <a:pt x="16652" y="31111"/>
                </a:lnTo>
                <a:lnTo>
                  <a:pt x="15354" y="32150"/>
                </a:lnTo>
                <a:lnTo>
                  <a:pt x="14084" y="33160"/>
                </a:lnTo>
                <a:lnTo>
                  <a:pt x="12843" y="34199"/>
                </a:lnTo>
                <a:lnTo>
                  <a:pt x="11631" y="35209"/>
                </a:lnTo>
                <a:lnTo>
                  <a:pt x="10447" y="36248"/>
                </a:lnTo>
                <a:lnTo>
                  <a:pt x="9293" y="37258"/>
                </a:lnTo>
                <a:lnTo>
                  <a:pt x="8196" y="38297"/>
                </a:lnTo>
                <a:lnTo>
                  <a:pt x="7129" y="39307"/>
                </a:lnTo>
                <a:lnTo>
                  <a:pt x="6090" y="40317"/>
                </a:lnTo>
                <a:lnTo>
                  <a:pt x="5108" y="41327"/>
                </a:lnTo>
                <a:lnTo>
                  <a:pt x="4156" y="42337"/>
                </a:lnTo>
                <a:lnTo>
                  <a:pt x="3233" y="43347"/>
                </a:lnTo>
                <a:lnTo>
                  <a:pt x="2367" y="44357"/>
                </a:lnTo>
                <a:lnTo>
                  <a:pt x="1530" y="45339"/>
                </a:lnTo>
                <a:lnTo>
                  <a:pt x="751" y="46320"/>
                </a:lnTo>
                <a:lnTo>
                  <a:pt x="0" y="47272"/>
                </a:lnTo>
                <a:lnTo>
                  <a:pt x="76016" y="47272"/>
                </a:lnTo>
                <a:lnTo>
                  <a:pt x="78152" y="45916"/>
                </a:lnTo>
                <a:lnTo>
                  <a:pt x="80230" y="44531"/>
                </a:lnTo>
                <a:lnTo>
                  <a:pt x="82250" y="43145"/>
                </a:lnTo>
                <a:lnTo>
                  <a:pt x="84241" y="41731"/>
                </a:lnTo>
                <a:lnTo>
                  <a:pt x="86146" y="40317"/>
                </a:lnTo>
                <a:lnTo>
                  <a:pt x="88022" y="38903"/>
                </a:lnTo>
                <a:lnTo>
                  <a:pt x="89840" y="37460"/>
                </a:lnTo>
                <a:lnTo>
                  <a:pt x="91572" y="36046"/>
                </a:lnTo>
                <a:lnTo>
                  <a:pt x="93245" y="34603"/>
                </a:lnTo>
                <a:lnTo>
                  <a:pt x="94862" y="33160"/>
                </a:lnTo>
                <a:lnTo>
                  <a:pt x="96420" y="31717"/>
                </a:lnTo>
                <a:lnTo>
                  <a:pt x="97892" y="30303"/>
                </a:lnTo>
                <a:lnTo>
                  <a:pt x="99277" y="28860"/>
                </a:lnTo>
                <a:lnTo>
                  <a:pt x="100605" y="27446"/>
                </a:lnTo>
                <a:lnTo>
                  <a:pt x="101846" y="26060"/>
                </a:lnTo>
                <a:lnTo>
                  <a:pt x="103000" y="24646"/>
                </a:lnTo>
                <a:lnTo>
                  <a:pt x="104068" y="23290"/>
                </a:lnTo>
                <a:lnTo>
                  <a:pt x="105049" y="21934"/>
                </a:lnTo>
                <a:lnTo>
                  <a:pt x="105944" y="20606"/>
                </a:lnTo>
                <a:lnTo>
                  <a:pt x="106752" y="19307"/>
                </a:lnTo>
                <a:lnTo>
                  <a:pt x="107444" y="18037"/>
                </a:lnTo>
                <a:lnTo>
                  <a:pt x="107791" y="17431"/>
                </a:lnTo>
                <a:lnTo>
                  <a:pt x="108079" y="16796"/>
                </a:lnTo>
                <a:lnTo>
                  <a:pt x="108339" y="16190"/>
                </a:lnTo>
                <a:lnTo>
                  <a:pt x="108599" y="15584"/>
                </a:lnTo>
                <a:lnTo>
                  <a:pt x="108830" y="15007"/>
                </a:lnTo>
                <a:lnTo>
                  <a:pt x="109032" y="14401"/>
                </a:lnTo>
                <a:lnTo>
                  <a:pt x="109205" y="13824"/>
                </a:lnTo>
                <a:lnTo>
                  <a:pt x="109349" y="13218"/>
                </a:lnTo>
                <a:lnTo>
                  <a:pt x="109493" y="12670"/>
                </a:lnTo>
                <a:lnTo>
                  <a:pt x="109609" y="12092"/>
                </a:lnTo>
                <a:lnTo>
                  <a:pt x="109667" y="11544"/>
                </a:lnTo>
                <a:lnTo>
                  <a:pt x="109724" y="10996"/>
                </a:lnTo>
                <a:lnTo>
                  <a:pt x="109753" y="10447"/>
                </a:lnTo>
                <a:lnTo>
                  <a:pt x="109753" y="9928"/>
                </a:lnTo>
                <a:lnTo>
                  <a:pt x="109753" y="9437"/>
                </a:lnTo>
                <a:lnTo>
                  <a:pt x="109695" y="8918"/>
                </a:lnTo>
                <a:lnTo>
                  <a:pt x="109609" y="8427"/>
                </a:lnTo>
                <a:lnTo>
                  <a:pt x="109522" y="7965"/>
                </a:lnTo>
                <a:lnTo>
                  <a:pt x="109378" y="7504"/>
                </a:lnTo>
                <a:lnTo>
                  <a:pt x="109234" y="7042"/>
                </a:lnTo>
                <a:lnTo>
                  <a:pt x="109060" y="6609"/>
                </a:lnTo>
                <a:lnTo>
                  <a:pt x="108858" y="6176"/>
                </a:lnTo>
                <a:lnTo>
                  <a:pt x="108656" y="5801"/>
                </a:lnTo>
                <a:lnTo>
                  <a:pt x="108426" y="5426"/>
                </a:lnTo>
                <a:lnTo>
                  <a:pt x="108195" y="5079"/>
                </a:lnTo>
                <a:lnTo>
                  <a:pt x="107935" y="4733"/>
                </a:lnTo>
                <a:lnTo>
                  <a:pt x="107646" y="4416"/>
                </a:lnTo>
                <a:lnTo>
                  <a:pt x="107358" y="4098"/>
                </a:lnTo>
                <a:lnTo>
                  <a:pt x="107011" y="3810"/>
                </a:lnTo>
                <a:lnTo>
                  <a:pt x="106694" y="3492"/>
                </a:lnTo>
                <a:lnTo>
                  <a:pt x="106319" y="3232"/>
                </a:lnTo>
                <a:lnTo>
                  <a:pt x="105944" y="2944"/>
                </a:lnTo>
                <a:lnTo>
                  <a:pt x="105568" y="2684"/>
                </a:lnTo>
                <a:lnTo>
                  <a:pt x="105164" y="2453"/>
                </a:lnTo>
                <a:lnTo>
                  <a:pt x="104732" y="2222"/>
                </a:lnTo>
                <a:lnTo>
                  <a:pt x="104270" y="1991"/>
                </a:lnTo>
                <a:lnTo>
                  <a:pt x="103808" y="1789"/>
                </a:lnTo>
                <a:lnTo>
                  <a:pt x="103317" y="1587"/>
                </a:lnTo>
                <a:lnTo>
                  <a:pt x="102307" y="1212"/>
                </a:lnTo>
                <a:lnTo>
                  <a:pt x="101211" y="895"/>
                </a:lnTo>
                <a:lnTo>
                  <a:pt x="100027" y="635"/>
                </a:lnTo>
                <a:lnTo>
                  <a:pt x="98815" y="404"/>
                </a:lnTo>
                <a:lnTo>
                  <a:pt x="97517" y="231"/>
                </a:lnTo>
                <a:lnTo>
                  <a:pt x="96131" y="116"/>
                </a:lnTo>
                <a:lnTo>
                  <a:pt x="94688" y="29"/>
                </a:lnTo>
                <a:lnTo>
                  <a:pt x="93188" y="0"/>
                </a:lnTo>
                <a:close/>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lt1"/>
              </a:solidFill>
              <a:latin typeface="Sora"/>
              <a:ea typeface="Sora"/>
              <a:cs typeface="Sora"/>
              <a:sym typeface="Sora"/>
            </a:endParaRPr>
          </a:p>
        </p:txBody>
      </p:sp>
      <p:sp>
        <p:nvSpPr>
          <p:cNvPr id="452" name="Google Shape;452;p21"/>
          <p:cNvSpPr/>
          <p:nvPr/>
        </p:nvSpPr>
        <p:spPr>
          <a:xfrm rot="5400000">
            <a:off x="6364434" y="2363929"/>
            <a:ext cx="912991" cy="4646142"/>
          </a:xfrm>
          <a:custGeom>
            <a:rect b="b" l="l" r="r" t="t"/>
            <a:pathLst>
              <a:path extrusionOk="0" fill="none" h="93762" w="39886">
                <a:moveTo>
                  <a:pt x="39886" y="0"/>
                </a:moveTo>
                <a:lnTo>
                  <a:pt x="7330" y="0"/>
                </a:lnTo>
                <a:lnTo>
                  <a:pt x="7330" y="0"/>
                </a:lnTo>
                <a:lnTo>
                  <a:pt x="6362" y="3051"/>
                </a:lnTo>
                <a:lnTo>
                  <a:pt x="5470" y="6176"/>
                </a:lnTo>
                <a:lnTo>
                  <a:pt x="4614" y="9413"/>
                </a:lnTo>
                <a:lnTo>
                  <a:pt x="3832" y="12725"/>
                </a:lnTo>
                <a:lnTo>
                  <a:pt x="3088" y="16148"/>
                </a:lnTo>
                <a:lnTo>
                  <a:pt x="2456" y="19608"/>
                </a:lnTo>
                <a:lnTo>
                  <a:pt x="1860" y="23143"/>
                </a:lnTo>
                <a:lnTo>
                  <a:pt x="1340" y="26715"/>
                </a:lnTo>
                <a:lnTo>
                  <a:pt x="1340" y="26715"/>
                </a:lnTo>
                <a:lnTo>
                  <a:pt x="930" y="29989"/>
                </a:lnTo>
                <a:lnTo>
                  <a:pt x="633" y="33263"/>
                </a:lnTo>
                <a:lnTo>
                  <a:pt x="372" y="36463"/>
                </a:lnTo>
                <a:lnTo>
                  <a:pt x="186" y="39625"/>
                </a:lnTo>
                <a:lnTo>
                  <a:pt x="37" y="42714"/>
                </a:lnTo>
                <a:lnTo>
                  <a:pt x="0" y="45802"/>
                </a:lnTo>
                <a:lnTo>
                  <a:pt x="0" y="48778"/>
                </a:lnTo>
                <a:lnTo>
                  <a:pt x="112" y="51755"/>
                </a:lnTo>
                <a:lnTo>
                  <a:pt x="223" y="54620"/>
                </a:lnTo>
                <a:lnTo>
                  <a:pt x="447" y="57448"/>
                </a:lnTo>
                <a:lnTo>
                  <a:pt x="707" y="60201"/>
                </a:lnTo>
                <a:lnTo>
                  <a:pt x="1042" y="62843"/>
                </a:lnTo>
                <a:lnTo>
                  <a:pt x="1414" y="65447"/>
                </a:lnTo>
                <a:lnTo>
                  <a:pt x="1860" y="67940"/>
                </a:lnTo>
                <a:lnTo>
                  <a:pt x="2381" y="70358"/>
                </a:lnTo>
                <a:lnTo>
                  <a:pt x="2939" y="72665"/>
                </a:lnTo>
                <a:lnTo>
                  <a:pt x="3535" y="74898"/>
                </a:lnTo>
                <a:lnTo>
                  <a:pt x="4204" y="77018"/>
                </a:lnTo>
                <a:lnTo>
                  <a:pt x="4949" y="79028"/>
                </a:lnTo>
                <a:lnTo>
                  <a:pt x="5321" y="79995"/>
                </a:lnTo>
                <a:lnTo>
                  <a:pt x="5693" y="80925"/>
                </a:lnTo>
                <a:lnTo>
                  <a:pt x="6102" y="81855"/>
                </a:lnTo>
                <a:lnTo>
                  <a:pt x="6549" y="82748"/>
                </a:lnTo>
                <a:lnTo>
                  <a:pt x="6958" y="83567"/>
                </a:lnTo>
                <a:lnTo>
                  <a:pt x="7404" y="84385"/>
                </a:lnTo>
                <a:lnTo>
                  <a:pt x="7851" y="85204"/>
                </a:lnTo>
                <a:lnTo>
                  <a:pt x="8334" y="85948"/>
                </a:lnTo>
                <a:lnTo>
                  <a:pt x="8818" y="86692"/>
                </a:lnTo>
                <a:lnTo>
                  <a:pt x="9302" y="87362"/>
                </a:lnTo>
                <a:lnTo>
                  <a:pt x="9786" y="88032"/>
                </a:lnTo>
                <a:lnTo>
                  <a:pt x="10306" y="88664"/>
                </a:lnTo>
                <a:lnTo>
                  <a:pt x="10827" y="89259"/>
                </a:lnTo>
                <a:lnTo>
                  <a:pt x="11385" y="89818"/>
                </a:lnTo>
                <a:lnTo>
                  <a:pt x="11906" y="90338"/>
                </a:lnTo>
                <a:lnTo>
                  <a:pt x="12464" y="90822"/>
                </a:lnTo>
                <a:lnTo>
                  <a:pt x="13060" y="91306"/>
                </a:lnTo>
                <a:lnTo>
                  <a:pt x="13618" y="91715"/>
                </a:lnTo>
                <a:lnTo>
                  <a:pt x="14213" y="92087"/>
                </a:lnTo>
                <a:lnTo>
                  <a:pt x="14808" y="92422"/>
                </a:lnTo>
                <a:lnTo>
                  <a:pt x="15404" y="92757"/>
                </a:lnTo>
                <a:lnTo>
                  <a:pt x="16036" y="93017"/>
                </a:lnTo>
                <a:lnTo>
                  <a:pt x="16669" y="93241"/>
                </a:lnTo>
                <a:lnTo>
                  <a:pt x="17301" y="93427"/>
                </a:lnTo>
                <a:lnTo>
                  <a:pt x="17971" y="93575"/>
                </a:lnTo>
                <a:lnTo>
                  <a:pt x="18604" y="93687"/>
                </a:lnTo>
                <a:lnTo>
                  <a:pt x="18604" y="93687"/>
                </a:lnTo>
                <a:lnTo>
                  <a:pt x="19311" y="93762"/>
                </a:lnTo>
                <a:lnTo>
                  <a:pt x="20017" y="93762"/>
                </a:lnTo>
                <a:lnTo>
                  <a:pt x="20017" y="93762"/>
                </a:lnTo>
                <a:lnTo>
                  <a:pt x="20650" y="93762"/>
                </a:lnTo>
                <a:lnTo>
                  <a:pt x="21320" y="93687"/>
                </a:lnTo>
                <a:lnTo>
                  <a:pt x="21952" y="93613"/>
                </a:lnTo>
                <a:lnTo>
                  <a:pt x="22622" y="93464"/>
                </a:lnTo>
                <a:lnTo>
                  <a:pt x="23254" y="93315"/>
                </a:lnTo>
                <a:lnTo>
                  <a:pt x="23924" y="93092"/>
                </a:lnTo>
                <a:lnTo>
                  <a:pt x="24557" y="92831"/>
                </a:lnTo>
                <a:lnTo>
                  <a:pt x="25189" y="92571"/>
                </a:lnTo>
                <a:lnTo>
                  <a:pt x="25859" y="92236"/>
                </a:lnTo>
                <a:lnTo>
                  <a:pt x="26491" y="91901"/>
                </a:lnTo>
                <a:lnTo>
                  <a:pt x="27124" y="91529"/>
                </a:lnTo>
                <a:lnTo>
                  <a:pt x="27794" y="91083"/>
                </a:lnTo>
                <a:lnTo>
                  <a:pt x="28426" y="90636"/>
                </a:lnTo>
                <a:lnTo>
                  <a:pt x="29059" y="90152"/>
                </a:lnTo>
                <a:lnTo>
                  <a:pt x="29691" y="89632"/>
                </a:lnTo>
                <a:lnTo>
                  <a:pt x="30324" y="89073"/>
                </a:lnTo>
                <a:lnTo>
                  <a:pt x="30956" y="88515"/>
                </a:lnTo>
                <a:lnTo>
                  <a:pt x="31589" y="87883"/>
                </a:lnTo>
                <a:lnTo>
                  <a:pt x="32221" y="87250"/>
                </a:lnTo>
                <a:lnTo>
                  <a:pt x="32817" y="86581"/>
                </a:lnTo>
                <a:lnTo>
                  <a:pt x="33449" y="85874"/>
                </a:lnTo>
                <a:lnTo>
                  <a:pt x="34045" y="85129"/>
                </a:lnTo>
                <a:lnTo>
                  <a:pt x="35272" y="83567"/>
                </a:lnTo>
                <a:lnTo>
                  <a:pt x="36463" y="81892"/>
                </a:lnTo>
                <a:lnTo>
                  <a:pt x="37616" y="80107"/>
                </a:lnTo>
                <a:lnTo>
                  <a:pt x="38770" y="78209"/>
                </a:lnTo>
                <a:lnTo>
                  <a:pt x="39886" y="76200"/>
                </a:lnTo>
                <a:lnTo>
                  <a:pt x="39886" y="0"/>
                </a:lnTo>
                <a:lnTo>
                  <a:pt x="39886"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453" name="Google Shape;453;p21"/>
          <p:cNvSpPr txBox="1"/>
          <p:nvPr>
            <p:ph idx="2" type="title"/>
          </p:nvPr>
        </p:nvSpPr>
        <p:spPr>
          <a:xfrm>
            <a:off x="115025" y="502775"/>
            <a:ext cx="39417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454" name="Google Shape;454;p21"/>
          <p:cNvSpPr/>
          <p:nvPr/>
        </p:nvSpPr>
        <p:spPr>
          <a:xfrm>
            <a:off x="1643225" y="-725"/>
            <a:ext cx="5761425" cy="711800"/>
          </a:xfrm>
          <a:custGeom>
            <a:rect b="b" l="l" r="r" t="t"/>
            <a:pathLst>
              <a:path extrusionOk="0" h="28472" w="230457">
                <a:moveTo>
                  <a:pt x="0" y="0"/>
                </a:moveTo>
                <a:lnTo>
                  <a:pt x="230457" y="28472"/>
                </a:lnTo>
                <a:lnTo>
                  <a:pt x="220381" y="20"/>
                </a:lnTo>
                <a:close/>
              </a:path>
            </a:pathLst>
          </a:custGeom>
          <a:solidFill>
            <a:schemeClr val="lt1"/>
          </a:solidFill>
          <a:ln>
            <a:noFill/>
          </a:ln>
        </p:spPr>
      </p:sp>
      <p:sp>
        <p:nvSpPr>
          <p:cNvPr id="455" name="Google Shape;455;p21"/>
          <p:cNvSpPr/>
          <p:nvPr/>
        </p:nvSpPr>
        <p:spPr>
          <a:xfrm>
            <a:off x="7140700" y="-1350"/>
            <a:ext cx="2003375" cy="714225"/>
          </a:xfrm>
          <a:custGeom>
            <a:rect b="b" l="l" r="r" t="t"/>
            <a:pathLst>
              <a:path extrusionOk="0" h="28569" w="80135">
                <a:moveTo>
                  <a:pt x="10558" y="28569"/>
                </a:moveTo>
                <a:lnTo>
                  <a:pt x="67491" y="18220"/>
                </a:lnTo>
                <a:lnTo>
                  <a:pt x="80135" y="0"/>
                </a:lnTo>
                <a:lnTo>
                  <a:pt x="0" y="45"/>
                </a:lnTo>
                <a:close/>
              </a:path>
            </a:pathLst>
          </a:custGeom>
          <a:gradFill>
            <a:gsLst>
              <a:gs pos="0">
                <a:schemeClr val="accent2"/>
              </a:gs>
              <a:gs pos="21000">
                <a:schemeClr val="lt2"/>
              </a:gs>
              <a:gs pos="49000">
                <a:schemeClr val="accent1"/>
              </a:gs>
              <a:gs pos="75000">
                <a:schemeClr val="accent3"/>
              </a:gs>
              <a:gs pos="100000">
                <a:schemeClr val="accent4"/>
              </a:gs>
            </a:gsLst>
            <a:lin ang="0" scaled="0"/>
          </a:gradFill>
          <a:ln>
            <a:noFill/>
          </a:ln>
          <a:effectLst>
            <a:outerShdw blurRad="314325" rotWithShape="0" algn="bl" dir="5400000" dist="28575">
              <a:schemeClr val="accent4">
                <a:alpha val="24000"/>
              </a:schemeClr>
            </a:outerShdw>
          </a:effectLst>
        </p:spPr>
      </p:sp>
      <p:sp>
        <p:nvSpPr>
          <p:cNvPr id="456" name="Google Shape;456;p21"/>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orient="horz" pos="317">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eps">
  <p:cSld name="BLANK_1_1_1_1_1_1_1_1_1_1_2_1_1">
    <p:spTree>
      <p:nvGrpSpPr>
        <p:cNvPr id="457" name="Shape 457"/>
        <p:cNvGrpSpPr/>
        <p:nvPr/>
      </p:nvGrpSpPr>
      <p:grpSpPr>
        <a:xfrm>
          <a:off x="0" y="0"/>
          <a:ext cx="0" cy="0"/>
          <a:chOff x="0" y="0"/>
          <a:chExt cx="0" cy="0"/>
        </a:xfrm>
      </p:grpSpPr>
      <p:grpSp>
        <p:nvGrpSpPr>
          <p:cNvPr id="458" name="Google Shape;458;p22"/>
          <p:cNvGrpSpPr/>
          <p:nvPr/>
        </p:nvGrpSpPr>
        <p:grpSpPr>
          <a:xfrm flipH="1">
            <a:off x="3199575" y="156175"/>
            <a:ext cx="1851000" cy="1225325"/>
            <a:chOff x="461225" y="3875100"/>
            <a:chExt cx="1851000" cy="1225325"/>
          </a:xfrm>
        </p:grpSpPr>
        <p:grpSp>
          <p:nvGrpSpPr>
            <p:cNvPr id="459" name="Google Shape;459;p22"/>
            <p:cNvGrpSpPr/>
            <p:nvPr/>
          </p:nvGrpSpPr>
          <p:grpSpPr>
            <a:xfrm>
              <a:off x="461225" y="3875100"/>
              <a:ext cx="1851000" cy="114600"/>
              <a:chOff x="461225" y="3504775"/>
              <a:chExt cx="1851000" cy="114600"/>
            </a:xfrm>
          </p:grpSpPr>
          <p:sp>
            <p:nvSpPr>
              <p:cNvPr id="460" name="Google Shape;460;p22"/>
              <p:cNvSpPr/>
              <p:nvPr/>
            </p:nvSpPr>
            <p:spPr>
              <a:xfrm>
                <a:off x="4612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61" name="Google Shape;461;p22"/>
              <p:cNvSpPr/>
              <p:nvPr/>
            </p:nvSpPr>
            <p:spPr>
              <a:xfrm>
                <a:off x="8314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62" name="Google Shape;462;p22"/>
              <p:cNvSpPr/>
              <p:nvPr/>
            </p:nvSpPr>
            <p:spPr>
              <a:xfrm>
                <a:off x="12016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63" name="Google Shape;463;p22"/>
              <p:cNvSpPr/>
              <p:nvPr/>
            </p:nvSpPr>
            <p:spPr>
              <a:xfrm>
                <a:off x="15718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64" name="Google Shape;464;p22"/>
              <p:cNvSpPr/>
              <p:nvPr/>
            </p:nvSpPr>
            <p:spPr>
              <a:xfrm>
                <a:off x="19420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65" name="Google Shape;465;p22"/>
            <p:cNvGrpSpPr/>
            <p:nvPr/>
          </p:nvGrpSpPr>
          <p:grpSpPr>
            <a:xfrm>
              <a:off x="461225" y="3989700"/>
              <a:ext cx="1480800" cy="1110725"/>
              <a:chOff x="461225" y="3249175"/>
              <a:chExt cx="1480800" cy="1110725"/>
            </a:xfrm>
          </p:grpSpPr>
          <p:sp>
            <p:nvSpPr>
              <p:cNvPr id="466" name="Google Shape;466;p22"/>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67" name="Google Shape;467;p22"/>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68" name="Google Shape;468;p22"/>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69" name="Google Shape;469;p22"/>
              <p:cNvSpPr/>
              <p:nvPr/>
            </p:nvSpPr>
            <p:spPr>
              <a:xfrm>
                <a:off x="1201625" y="3989700"/>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70" name="Google Shape;470;p22"/>
            <p:cNvGrpSpPr/>
            <p:nvPr/>
          </p:nvGrpSpPr>
          <p:grpSpPr>
            <a:xfrm>
              <a:off x="831425" y="4360025"/>
              <a:ext cx="1480800" cy="370200"/>
              <a:chOff x="831425" y="3249175"/>
              <a:chExt cx="1480800" cy="370200"/>
            </a:xfrm>
          </p:grpSpPr>
          <p:sp>
            <p:nvSpPr>
              <p:cNvPr id="471" name="Google Shape;471;p22"/>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72" name="Google Shape;472;p22"/>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73" name="Google Shape;473;p22"/>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74" name="Google Shape;474;p22"/>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475" name="Google Shape;475;p22"/>
          <p:cNvSpPr/>
          <p:nvPr/>
        </p:nvSpPr>
        <p:spPr>
          <a:xfrm>
            <a:off x="5023375" y="3994875"/>
            <a:ext cx="3941541" cy="1148616"/>
          </a:xfrm>
          <a:custGeom>
            <a:rect b="b" l="l" r="r" t="t"/>
            <a:pathLst>
              <a:path extrusionOk="0" h="47273" w="109754">
                <a:moveTo>
                  <a:pt x="93188" y="0"/>
                </a:moveTo>
                <a:lnTo>
                  <a:pt x="91918" y="29"/>
                </a:lnTo>
                <a:lnTo>
                  <a:pt x="90619" y="87"/>
                </a:lnTo>
                <a:lnTo>
                  <a:pt x="89292" y="144"/>
                </a:lnTo>
                <a:lnTo>
                  <a:pt x="87906" y="260"/>
                </a:lnTo>
                <a:lnTo>
                  <a:pt x="86521" y="404"/>
                </a:lnTo>
                <a:lnTo>
                  <a:pt x="85107" y="606"/>
                </a:lnTo>
                <a:lnTo>
                  <a:pt x="83664" y="808"/>
                </a:lnTo>
                <a:lnTo>
                  <a:pt x="82163" y="1039"/>
                </a:lnTo>
                <a:lnTo>
                  <a:pt x="80663" y="1328"/>
                </a:lnTo>
                <a:lnTo>
                  <a:pt x="79162" y="1616"/>
                </a:lnTo>
                <a:lnTo>
                  <a:pt x="77604" y="1963"/>
                </a:lnTo>
                <a:lnTo>
                  <a:pt x="76045" y="2309"/>
                </a:lnTo>
                <a:lnTo>
                  <a:pt x="74458" y="2713"/>
                </a:lnTo>
                <a:lnTo>
                  <a:pt x="72842" y="3146"/>
                </a:lnTo>
                <a:lnTo>
                  <a:pt x="71226" y="3579"/>
                </a:lnTo>
                <a:lnTo>
                  <a:pt x="69581" y="4069"/>
                </a:lnTo>
                <a:lnTo>
                  <a:pt x="67907" y="4560"/>
                </a:lnTo>
                <a:lnTo>
                  <a:pt x="66233" y="5108"/>
                </a:lnTo>
                <a:lnTo>
                  <a:pt x="64559" y="5657"/>
                </a:lnTo>
                <a:lnTo>
                  <a:pt x="62856" y="6263"/>
                </a:lnTo>
                <a:lnTo>
                  <a:pt x="61154" y="6869"/>
                </a:lnTo>
                <a:lnTo>
                  <a:pt x="59422" y="7504"/>
                </a:lnTo>
                <a:lnTo>
                  <a:pt x="57690" y="8167"/>
                </a:lnTo>
                <a:lnTo>
                  <a:pt x="55959" y="8860"/>
                </a:lnTo>
                <a:lnTo>
                  <a:pt x="54227" y="9582"/>
                </a:lnTo>
                <a:lnTo>
                  <a:pt x="52467" y="10332"/>
                </a:lnTo>
                <a:lnTo>
                  <a:pt x="50735" y="11082"/>
                </a:lnTo>
                <a:lnTo>
                  <a:pt x="48975" y="11890"/>
                </a:lnTo>
                <a:lnTo>
                  <a:pt x="47214" y="12698"/>
                </a:lnTo>
                <a:lnTo>
                  <a:pt x="45454" y="13535"/>
                </a:lnTo>
                <a:lnTo>
                  <a:pt x="43694" y="14401"/>
                </a:lnTo>
                <a:lnTo>
                  <a:pt x="41933" y="15296"/>
                </a:lnTo>
                <a:lnTo>
                  <a:pt x="40230" y="16190"/>
                </a:lnTo>
                <a:lnTo>
                  <a:pt x="38528" y="17085"/>
                </a:lnTo>
                <a:lnTo>
                  <a:pt x="36825" y="18009"/>
                </a:lnTo>
                <a:lnTo>
                  <a:pt x="35122" y="18961"/>
                </a:lnTo>
                <a:lnTo>
                  <a:pt x="33477" y="19913"/>
                </a:lnTo>
                <a:lnTo>
                  <a:pt x="31832" y="20895"/>
                </a:lnTo>
                <a:lnTo>
                  <a:pt x="30187" y="21876"/>
                </a:lnTo>
                <a:lnTo>
                  <a:pt x="28600" y="22857"/>
                </a:lnTo>
                <a:lnTo>
                  <a:pt x="27013" y="23867"/>
                </a:lnTo>
                <a:lnTo>
                  <a:pt x="25454" y="24877"/>
                </a:lnTo>
                <a:lnTo>
                  <a:pt x="23925" y="25887"/>
                </a:lnTo>
                <a:lnTo>
                  <a:pt x="22395" y="26926"/>
                </a:lnTo>
                <a:lnTo>
                  <a:pt x="20923" y="27965"/>
                </a:lnTo>
                <a:lnTo>
                  <a:pt x="19480" y="29004"/>
                </a:lnTo>
                <a:lnTo>
                  <a:pt x="18037" y="30072"/>
                </a:lnTo>
                <a:lnTo>
                  <a:pt x="16652" y="31111"/>
                </a:lnTo>
                <a:lnTo>
                  <a:pt x="15354" y="32150"/>
                </a:lnTo>
                <a:lnTo>
                  <a:pt x="14084" y="33160"/>
                </a:lnTo>
                <a:lnTo>
                  <a:pt x="12843" y="34199"/>
                </a:lnTo>
                <a:lnTo>
                  <a:pt x="11631" y="35209"/>
                </a:lnTo>
                <a:lnTo>
                  <a:pt x="10447" y="36248"/>
                </a:lnTo>
                <a:lnTo>
                  <a:pt x="9293" y="37258"/>
                </a:lnTo>
                <a:lnTo>
                  <a:pt x="8196" y="38297"/>
                </a:lnTo>
                <a:lnTo>
                  <a:pt x="7129" y="39307"/>
                </a:lnTo>
                <a:lnTo>
                  <a:pt x="6090" y="40317"/>
                </a:lnTo>
                <a:lnTo>
                  <a:pt x="5108" y="41327"/>
                </a:lnTo>
                <a:lnTo>
                  <a:pt x="4156" y="42337"/>
                </a:lnTo>
                <a:lnTo>
                  <a:pt x="3233" y="43347"/>
                </a:lnTo>
                <a:lnTo>
                  <a:pt x="2367" y="44357"/>
                </a:lnTo>
                <a:lnTo>
                  <a:pt x="1530" y="45339"/>
                </a:lnTo>
                <a:lnTo>
                  <a:pt x="751" y="46320"/>
                </a:lnTo>
                <a:lnTo>
                  <a:pt x="0" y="47272"/>
                </a:lnTo>
                <a:lnTo>
                  <a:pt x="76016" y="47272"/>
                </a:lnTo>
                <a:lnTo>
                  <a:pt x="78152" y="45916"/>
                </a:lnTo>
                <a:lnTo>
                  <a:pt x="80230" y="44531"/>
                </a:lnTo>
                <a:lnTo>
                  <a:pt x="82250" y="43145"/>
                </a:lnTo>
                <a:lnTo>
                  <a:pt x="84241" y="41731"/>
                </a:lnTo>
                <a:lnTo>
                  <a:pt x="86146" y="40317"/>
                </a:lnTo>
                <a:lnTo>
                  <a:pt x="88022" y="38903"/>
                </a:lnTo>
                <a:lnTo>
                  <a:pt x="89840" y="37460"/>
                </a:lnTo>
                <a:lnTo>
                  <a:pt x="91572" y="36046"/>
                </a:lnTo>
                <a:lnTo>
                  <a:pt x="93245" y="34603"/>
                </a:lnTo>
                <a:lnTo>
                  <a:pt x="94862" y="33160"/>
                </a:lnTo>
                <a:lnTo>
                  <a:pt x="96420" y="31717"/>
                </a:lnTo>
                <a:lnTo>
                  <a:pt x="97892" y="30303"/>
                </a:lnTo>
                <a:lnTo>
                  <a:pt x="99277" y="28860"/>
                </a:lnTo>
                <a:lnTo>
                  <a:pt x="100605" y="27446"/>
                </a:lnTo>
                <a:lnTo>
                  <a:pt x="101846" y="26060"/>
                </a:lnTo>
                <a:lnTo>
                  <a:pt x="103000" y="24646"/>
                </a:lnTo>
                <a:lnTo>
                  <a:pt x="104068" y="23290"/>
                </a:lnTo>
                <a:lnTo>
                  <a:pt x="105049" y="21934"/>
                </a:lnTo>
                <a:lnTo>
                  <a:pt x="105944" y="20606"/>
                </a:lnTo>
                <a:lnTo>
                  <a:pt x="106752" y="19307"/>
                </a:lnTo>
                <a:lnTo>
                  <a:pt x="107444" y="18037"/>
                </a:lnTo>
                <a:lnTo>
                  <a:pt x="107791" y="17431"/>
                </a:lnTo>
                <a:lnTo>
                  <a:pt x="108079" y="16796"/>
                </a:lnTo>
                <a:lnTo>
                  <a:pt x="108339" y="16190"/>
                </a:lnTo>
                <a:lnTo>
                  <a:pt x="108599" y="15584"/>
                </a:lnTo>
                <a:lnTo>
                  <a:pt x="108830" y="15007"/>
                </a:lnTo>
                <a:lnTo>
                  <a:pt x="109032" y="14401"/>
                </a:lnTo>
                <a:lnTo>
                  <a:pt x="109205" y="13824"/>
                </a:lnTo>
                <a:lnTo>
                  <a:pt x="109349" y="13218"/>
                </a:lnTo>
                <a:lnTo>
                  <a:pt x="109493" y="12670"/>
                </a:lnTo>
                <a:lnTo>
                  <a:pt x="109609" y="12092"/>
                </a:lnTo>
                <a:lnTo>
                  <a:pt x="109667" y="11544"/>
                </a:lnTo>
                <a:lnTo>
                  <a:pt x="109724" y="10996"/>
                </a:lnTo>
                <a:lnTo>
                  <a:pt x="109753" y="10447"/>
                </a:lnTo>
                <a:lnTo>
                  <a:pt x="109753" y="9928"/>
                </a:lnTo>
                <a:lnTo>
                  <a:pt x="109753" y="9437"/>
                </a:lnTo>
                <a:lnTo>
                  <a:pt x="109695" y="8918"/>
                </a:lnTo>
                <a:lnTo>
                  <a:pt x="109609" y="8427"/>
                </a:lnTo>
                <a:lnTo>
                  <a:pt x="109522" y="7965"/>
                </a:lnTo>
                <a:lnTo>
                  <a:pt x="109378" y="7504"/>
                </a:lnTo>
                <a:lnTo>
                  <a:pt x="109234" y="7042"/>
                </a:lnTo>
                <a:lnTo>
                  <a:pt x="109060" y="6609"/>
                </a:lnTo>
                <a:lnTo>
                  <a:pt x="108858" y="6176"/>
                </a:lnTo>
                <a:lnTo>
                  <a:pt x="108656" y="5801"/>
                </a:lnTo>
                <a:lnTo>
                  <a:pt x="108426" y="5426"/>
                </a:lnTo>
                <a:lnTo>
                  <a:pt x="108195" y="5079"/>
                </a:lnTo>
                <a:lnTo>
                  <a:pt x="107935" y="4733"/>
                </a:lnTo>
                <a:lnTo>
                  <a:pt x="107646" y="4416"/>
                </a:lnTo>
                <a:lnTo>
                  <a:pt x="107358" y="4098"/>
                </a:lnTo>
                <a:lnTo>
                  <a:pt x="107011" y="3810"/>
                </a:lnTo>
                <a:lnTo>
                  <a:pt x="106694" y="3492"/>
                </a:lnTo>
                <a:lnTo>
                  <a:pt x="106319" y="3232"/>
                </a:lnTo>
                <a:lnTo>
                  <a:pt x="105944" y="2944"/>
                </a:lnTo>
                <a:lnTo>
                  <a:pt x="105568" y="2684"/>
                </a:lnTo>
                <a:lnTo>
                  <a:pt x="105164" y="2453"/>
                </a:lnTo>
                <a:lnTo>
                  <a:pt x="104732" y="2222"/>
                </a:lnTo>
                <a:lnTo>
                  <a:pt x="104270" y="1991"/>
                </a:lnTo>
                <a:lnTo>
                  <a:pt x="103808" y="1789"/>
                </a:lnTo>
                <a:lnTo>
                  <a:pt x="103317" y="1587"/>
                </a:lnTo>
                <a:lnTo>
                  <a:pt x="102307" y="1212"/>
                </a:lnTo>
                <a:lnTo>
                  <a:pt x="101211" y="895"/>
                </a:lnTo>
                <a:lnTo>
                  <a:pt x="100027" y="635"/>
                </a:lnTo>
                <a:lnTo>
                  <a:pt x="98815" y="404"/>
                </a:lnTo>
                <a:lnTo>
                  <a:pt x="97517" y="231"/>
                </a:lnTo>
                <a:lnTo>
                  <a:pt x="96131" y="116"/>
                </a:lnTo>
                <a:lnTo>
                  <a:pt x="94688" y="29"/>
                </a:lnTo>
                <a:lnTo>
                  <a:pt x="93188" y="0"/>
                </a:lnTo>
                <a:close/>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476" name="Google Shape;476;p22"/>
          <p:cNvSpPr/>
          <p:nvPr/>
        </p:nvSpPr>
        <p:spPr>
          <a:xfrm rot="5400000">
            <a:off x="6364434" y="2363929"/>
            <a:ext cx="912991" cy="4646142"/>
          </a:xfrm>
          <a:custGeom>
            <a:rect b="b" l="l" r="r" t="t"/>
            <a:pathLst>
              <a:path extrusionOk="0" fill="none" h="93762" w="39886">
                <a:moveTo>
                  <a:pt x="39886" y="0"/>
                </a:moveTo>
                <a:lnTo>
                  <a:pt x="7330" y="0"/>
                </a:lnTo>
                <a:lnTo>
                  <a:pt x="7330" y="0"/>
                </a:lnTo>
                <a:lnTo>
                  <a:pt x="6362" y="3051"/>
                </a:lnTo>
                <a:lnTo>
                  <a:pt x="5470" y="6176"/>
                </a:lnTo>
                <a:lnTo>
                  <a:pt x="4614" y="9413"/>
                </a:lnTo>
                <a:lnTo>
                  <a:pt x="3832" y="12725"/>
                </a:lnTo>
                <a:lnTo>
                  <a:pt x="3088" y="16148"/>
                </a:lnTo>
                <a:lnTo>
                  <a:pt x="2456" y="19608"/>
                </a:lnTo>
                <a:lnTo>
                  <a:pt x="1860" y="23143"/>
                </a:lnTo>
                <a:lnTo>
                  <a:pt x="1340" y="26715"/>
                </a:lnTo>
                <a:lnTo>
                  <a:pt x="1340" y="26715"/>
                </a:lnTo>
                <a:lnTo>
                  <a:pt x="930" y="29989"/>
                </a:lnTo>
                <a:lnTo>
                  <a:pt x="633" y="33263"/>
                </a:lnTo>
                <a:lnTo>
                  <a:pt x="372" y="36463"/>
                </a:lnTo>
                <a:lnTo>
                  <a:pt x="186" y="39625"/>
                </a:lnTo>
                <a:lnTo>
                  <a:pt x="37" y="42714"/>
                </a:lnTo>
                <a:lnTo>
                  <a:pt x="0" y="45802"/>
                </a:lnTo>
                <a:lnTo>
                  <a:pt x="0" y="48778"/>
                </a:lnTo>
                <a:lnTo>
                  <a:pt x="112" y="51755"/>
                </a:lnTo>
                <a:lnTo>
                  <a:pt x="223" y="54620"/>
                </a:lnTo>
                <a:lnTo>
                  <a:pt x="447" y="57448"/>
                </a:lnTo>
                <a:lnTo>
                  <a:pt x="707" y="60201"/>
                </a:lnTo>
                <a:lnTo>
                  <a:pt x="1042" y="62843"/>
                </a:lnTo>
                <a:lnTo>
                  <a:pt x="1414" y="65447"/>
                </a:lnTo>
                <a:lnTo>
                  <a:pt x="1860" y="67940"/>
                </a:lnTo>
                <a:lnTo>
                  <a:pt x="2381" y="70358"/>
                </a:lnTo>
                <a:lnTo>
                  <a:pt x="2939" y="72665"/>
                </a:lnTo>
                <a:lnTo>
                  <a:pt x="3535" y="74898"/>
                </a:lnTo>
                <a:lnTo>
                  <a:pt x="4204" y="77018"/>
                </a:lnTo>
                <a:lnTo>
                  <a:pt x="4949" y="79028"/>
                </a:lnTo>
                <a:lnTo>
                  <a:pt x="5321" y="79995"/>
                </a:lnTo>
                <a:lnTo>
                  <a:pt x="5693" y="80925"/>
                </a:lnTo>
                <a:lnTo>
                  <a:pt x="6102" y="81855"/>
                </a:lnTo>
                <a:lnTo>
                  <a:pt x="6549" y="82748"/>
                </a:lnTo>
                <a:lnTo>
                  <a:pt x="6958" y="83567"/>
                </a:lnTo>
                <a:lnTo>
                  <a:pt x="7404" y="84385"/>
                </a:lnTo>
                <a:lnTo>
                  <a:pt x="7851" y="85204"/>
                </a:lnTo>
                <a:lnTo>
                  <a:pt x="8334" y="85948"/>
                </a:lnTo>
                <a:lnTo>
                  <a:pt x="8818" y="86692"/>
                </a:lnTo>
                <a:lnTo>
                  <a:pt x="9302" y="87362"/>
                </a:lnTo>
                <a:lnTo>
                  <a:pt x="9786" y="88032"/>
                </a:lnTo>
                <a:lnTo>
                  <a:pt x="10306" y="88664"/>
                </a:lnTo>
                <a:lnTo>
                  <a:pt x="10827" y="89259"/>
                </a:lnTo>
                <a:lnTo>
                  <a:pt x="11385" y="89818"/>
                </a:lnTo>
                <a:lnTo>
                  <a:pt x="11906" y="90338"/>
                </a:lnTo>
                <a:lnTo>
                  <a:pt x="12464" y="90822"/>
                </a:lnTo>
                <a:lnTo>
                  <a:pt x="13060" y="91306"/>
                </a:lnTo>
                <a:lnTo>
                  <a:pt x="13618" y="91715"/>
                </a:lnTo>
                <a:lnTo>
                  <a:pt x="14213" y="92087"/>
                </a:lnTo>
                <a:lnTo>
                  <a:pt x="14808" y="92422"/>
                </a:lnTo>
                <a:lnTo>
                  <a:pt x="15404" y="92757"/>
                </a:lnTo>
                <a:lnTo>
                  <a:pt x="16036" y="93017"/>
                </a:lnTo>
                <a:lnTo>
                  <a:pt x="16669" y="93241"/>
                </a:lnTo>
                <a:lnTo>
                  <a:pt x="17301" y="93427"/>
                </a:lnTo>
                <a:lnTo>
                  <a:pt x="17971" y="93575"/>
                </a:lnTo>
                <a:lnTo>
                  <a:pt x="18604" y="93687"/>
                </a:lnTo>
                <a:lnTo>
                  <a:pt x="18604" y="93687"/>
                </a:lnTo>
                <a:lnTo>
                  <a:pt x="19311" y="93762"/>
                </a:lnTo>
                <a:lnTo>
                  <a:pt x="20017" y="93762"/>
                </a:lnTo>
                <a:lnTo>
                  <a:pt x="20017" y="93762"/>
                </a:lnTo>
                <a:lnTo>
                  <a:pt x="20650" y="93762"/>
                </a:lnTo>
                <a:lnTo>
                  <a:pt x="21320" y="93687"/>
                </a:lnTo>
                <a:lnTo>
                  <a:pt x="21952" y="93613"/>
                </a:lnTo>
                <a:lnTo>
                  <a:pt x="22622" y="93464"/>
                </a:lnTo>
                <a:lnTo>
                  <a:pt x="23254" y="93315"/>
                </a:lnTo>
                <a:lnTo>
                  <a:pt x="23924" y="93092"/>
                </a:lnTo>
                <a:lnTo>
                  <a:pt x="24557" y="92831"/>
                </a:lnTo>
                <a:lnTo>
                  <a:pt x="25189" y="92571"/>
                </a:lnTo>
                <a:lnTo>
                  <a:pt x="25859" y="92236"/>
                </a:lnTo>
                <a:lnTo>
                  <a:pt x="26491" y="91901"/>
                </a:lnTo>
                <a:lnTo>
                  <a:pt x="27124" y="91529"/>
                </a:lnTo>
                <a:lnTo>
                  <a:pt x="27794" y="91083"/>
                </a:lnTo>
                <a:lnTo>
                  <a:pt x="28426" y="90636"/>
                </a:lnTo>
                <a:lnTo>
                  <a:pt x="29059" y="90152"/>
                </a:lnTo>
                <a:lnTo>
                  <a:pt x="29691" y="89632"/>
                </a:lnTo>
                <a:lnTo>
                  <a:pt x="30324" y="89073"/>
                </a:lnTo>
                <a:lnTo>
                  <a:pt x="30956" y="88515"/>
                </a:lnTo>
                <a:lnTo>
                  <a:pt x="31589" y="87883"/>
                </a:lnTo>
                <a:lnTo>
                  <a:pt x="32221" y="87250"/>
                </a:lnTo>
                <a:lnTo>
                  <a:pt x="32817" y="86581"/>
                </a:lnTo>
                <a:lnTo>
                  <a:pt x="33449" y="85874"/>
                </a:lnTo>
                <a:lnTo>
                  <a:pt x="34045" y="85129"/>
                </a:lnTo>
                <a:lnTo>
                  <a:pt x="35272" y="83567"/>
                </a:lnTo>
                <a:lnTo>
                  <a:pt x="36463" y="81892"/>
                </a:lnTo>
                <a:lnTo>
                  <a:pt x="37616" y="80107"/>
                </a:lnTo>
                <a:lnTo>
                  <a:pt x="38770" y="78209"/>
                </a:lnTo>
                <a:lnTo>
                  <a:pt x="39886" y="76200"/>
                </a:lnTo>
                <a:lnTo>
                  <a:pt x="39886" y="0"/>
                </a:lnTo>
                <a:lnTo>
                  <a:pt x="39886"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477" name="Google Shape;477;p22"/>
          <p:cNvSpPr/>
          <p:nvPr/>
        </p:nvSpPr>
        <p:spPr>
          <a:xfrm>
            <a:off x="1643225" y="-725"/>
            <a:ext cx="5761425" cy="711800"/>
          </a:xfrm>
          <a:custGeom>
            <a:rect b="b" l="l" r="r" t="t"/>
            <a:pathLst>
              <a:path extrusionOk="0" h="28472" w="230457">
                <a:moveTo>
                  <a:pt x="0" y="0"/>
                </a:moveTo>
                <a:lnTo>
                  <a:pt x="230457" y="28472"/>
                </a:lnTo>
                <a:lnTo>
                  <a:pt x="220381" y="20"/>
                </a:lnTo>
                <a:close/>
              </a:path>
            </a:pathLst>
          </a:custGeom>
          <a:solidFill>
            <a:schemeClr val="lt1"/>
          </a:solidFill>
          <a:ln>
            <a:noFill/>
          </a:ln>
        </p:spPr>
      </p:sp>
      <p:sp>
        <p:nvSpPr>
          <p:cNvPr id="478" name="Google Shape;478;p22"/>
          <p:cNvSpPr/>
          <p:nvPr/>
        </p:nvSpPr>
        <p:spPr>
          <a:xfrm>
            <a:off x="7140700" y="-1350"/>
            <a:ext cx="2003375" cy="714225"/>
          </a:xfrm>
          <a:custGeom>
            <a:rect b="b" l="l" r="r" t="t"/>
            <a:pathLst>
              <a:path extrusionOk="0" h="28569" w="80135">
                <a:moveTo>
                  <a:pt x="10558" y="28569"/>
                </a:moveTo>
                <a:lnTo>
                  <a:pt x="67491" y="18220"/>
                </a:lnTo>
                <a:lnTo>
                  <a:pt x="80135" y="0"/>
                </a:lnTo>
                <a:lnTo>
                  <a:pt x="0" y="45"/>
                </a:lnTo>
                <a:close/>
              </a:path>
            </a:pathLst>
          </a:custGeom>
          <a:gradFill>
            <a:gsLst>
              <a:gs pos="0">
                <a:schemeClr val="accent1"/>
              </a:gs>
              <a:gs pos="11000">
                <a:schemeClr val="accent1"/>
              </a:gs>
              <a:gs pos="26000">
                <a:schemeClr val="accent3"/>
              </a:gs>
              <a:gs pos="63000">
                <a:schemeClr val="accent4"/>
              </a:gs>
              <a:gs pos="100000">
                <a:schemeClr val="accent4"/>
              </a:gs>
            </a:gsLst>
            <a:lin ang="8100019" scaled="0"/>
          </a:gradFill>
          <a:ln>
            <a:noFill/>
          </a:ln>
          <a:effectLst>
            <a:outerShdw blurRad="314325" rotWithShape="0" algn="bl" dir="5400000" dist="28575">
              <a:schemeClr val="accent4">
                <a:alpha val="24000"/>
              </a:schemeClr>
            </a:outerShdw>
          </a:effectLst>
        </p:spPr>
      </p:sp>
      <p:cxnSp>
        <p:nvCxnSpPr>
          <p:cNvPr id="479" name="Google Shape;479;p22"/>
          <p:cNvCxnSpPr/>
          <p:nvPr/>
        </p:nvCxnSpPr>
        <p:spPr>
          <a:xfrm rot="10800000">
            <a:off x="605578" y="1794125"/>
            <a:ext cx="8537700" cy="0"/>
          </a:xfrm>
          <a:prstGeom prst="straightConnector1">
            <a:avLst/>
          </a:prstGeom>
          <a:noFill/>
          <a:ln cap="flat" cmpd="sng" w="19050">
            <a:solidFill>
              <a:schemeClr val="dk1"/>
            </a:solidFill>
            <a:prstDash val="solid"/>
            <a:round/>
            <a:headEnd len="med" w="med" type="none"/>
            <a:tailEnd len="med" w="med" type="none"/>
          </a:ln>
        </p:spPr>
      </p:cxnSp>
      <p:cxnSp>
        <p:nvCxnSpPr>
          <p:cNvPr id="480" name="Google Shape;480;p22"/>
          <p:cNvCxnSpPr/>
          <p:nvPr/>
        </p:nvCxnSpPr>
        <p:spPr>
          <a:xfrm rot="10800000">
            <a:off x="605578" y="2731925"/>
            <a:ext cx="8537700" cy="0"/>
          </a:xfrm>
          <a:prstGeom prst="straightConnector1">
            <a:avLst/>
          </a:prstGeom>
          <a:noFill/>
          <a:ln cap="flat" cmpd="sng" w="19050">
            <a:solidFill>
              <a:schemeClr val="dk1"/>
            </a:solidFill>
            <a:prstDash val="solid"/>
            <a:round/>
            <a:headEnd len="med" w="med" type="none"/>
            <a:tailEnd len="med" w="med" type="none"/>
          </a:ln>
        </p:spPr>
      </p:cxnSp>
      <p:cxnSp>
        <p:nvCxnSpPr>
          <p:cNvPr id="481" name="Google Shape;481;p22"/>
          <p:cNvCxnSpPr/>
          <p:nvPr/>
        </p:nvCxnSpPr>
        <p:spPr>
          <a:xfrm rot="10800000">
            <a:off x="606300" y="3669725"/>
            <a:ext cx="8537700" cy="0"/>
          </a:xfrm>
          <a:prstGeom prst="straightConnector1">
            <a:avLst/>
          </a:prstGeom>
          <a:noFill/>
          <a:ln cap="flat" cmpd="sng" w="19050">
            <a:solidFill>
              <a:schemeClr val="dk1"/>
            </a:solidFill>
            <a:prstDash val="solid"/>
            <a:round/>
            <a:headEnd len="med" w="med" type="none"/>
            <a:tailEnd len="med" w="med" type="none"/>
          </a:ln>
        </p:spPr>
      </p:cxnSp>
      <p:sp>
        <p:nvSpPr>
          <p:cNvPr id="482" name="Google Shape;482;p22"/>
          <p:cNvSpPr txBox="1"/>
          <p:nvPr>
            <p:ph idx="1" type="body"/>
          </p:nvPr>
        </p:nvSpPr>
        <p:spPr>
          <a:xfrm>
            <a:off x="5788075" y="1906850"/>
            <a:ext cx="3021300" cy="8250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83" name="Google Shape;483;p22"/>
          <p:cNvSpPr txBox="1"/>
          <p:nvPr>
            <p:ph type="title"/>
          </p:nvPr>
        </p:nvSpPr>
        <p:spPr>
          <a:xfrm>
            <a:off x="2134625" y="2853988"/>
            <a:ext cx="1583400" cy="361200"/>
          </a:xfrm>
          <a:prstGeom prst="rect">
            <a:avLst/>
          </a:prstGeom>
        </p:spPr>
        <p:txBody>
          <a:bodyPr anchorCtr="0" anchor="t" bIns="91425" lIns="0" spcFirstLastPara="1" rIns="91425" wrap="square" tIns="0">
            <a:noAutofit/>
          </a:bodyPr>
          <a:lstStyle>
            <a:lvl1pPr lvl="0">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484" name="Google Shape;484;p22"/>
          <p:cNvSpPr txBox="1"/>
          <p:nvPr>
            <p:ph idx="2" type="body"/>
          </p:nvPr>
        </p:nvSpPr>
        <p:spPr>
          <a:xfrm>
            <a:off x="5788075" y="2855650"/>
            <a:ext cx="3021300" cy="8142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85" name="Google Shape;485;p22"/>
          <p:cNvSpPr txBox="1"/>
          <p:nvPr>
            <p:ph idx="3" type="title"/>
          </p:nvPr>
        </p:nvSpPr>
        <p:spPr>
          <a:xfrm>
            <a:off x="525175" y="2853988"/>
            <a:ext cx="1408800" cy="361200"/>
          </a:xfrm>
          <a:prstGeom prst="rect">
            <a:avLst/>
          </a:prstGeom>
        </p:spPr>
        <p:txBody>
          <a:bodyPr anchorCtr="0" anchor="t" bIns="91425" lIns="0" spcFirstLastPara="1" rIns="91425" wrap="square" tIns="0">
            <a:noAutofit/>
          </a:bodyPr>
          <a:lstStyle>
            <a:lvl1pPr lvl="0" algn="r">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486" name="Google Shape;486;p22"/>
          <p:cNvSpPr txBox="1"/>
          <p:nvPr>
            <p:ph idx="4" type="title"/>
          </p:nvPr>
        </p:nvSpPr>
        <p:spPr>
          <a:xfrm>
            <a:off x="2134625" y="3793475"/>
            <a:ext cx="1583400" cy="361200"/>
          </a:xfrm>
          <a:prstGeom prst="rect">
            <a:avLst/>
          </a:prstGeom>
        </p:spPr>
        <p:txBody>
          <a:bodyPr anchorCtr="0" anchor="t" bIns="91425" lIns="0" spcFirstLastPara="1" rIns="91425" wrap="square" tIns="0">
            <a:noAutofit/>
          </a:bodyPr>
          <a:lstStyle>
            <a:lvl1pPr lvl="0">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487" name="Google Shape;487;p22"/>
          <p:cNvSpPr txBox="1"/>
          <p:nvPr>
            <p:ph idx="5" type="body"/>
          </p:nvPr>
        </p:nvSpPr>
        <p:spPr>
          <a:xfrm>
            <a:off x="5788075" y="3793450"/>
            <a:ext cx="3021300" cy="8361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88" name="Google Shape;488;p22"/>
          <p:cNvSpPr txBox="1"/>
          <p:nvPr>
            <p:ph idx="6" type="title"/>
          </p:nvPr>
        </p:nvSpPr>
        <p:spPr>
          <a:xfrm>
            <a:off x="525175" y="3793475"/>
            <a:ext cx="1408800" cy="361200"/>
          </a:xfrm>
          <a:prstGeom prst="rect">
            <a:avLst/>
          </a:prstGeom>
        </p:spPr>
        <p:txBody>
          <a:bodyPr anchorCtr="0" anchor="t" bIns="91425" lIns="0" spcFirstLastPara="1" rIns="91425" wrap="square" tIns="0">
            <a:noAutofit/>
          </a:bodyPr>
          <a:lstStyle>
            <a:lvl1pPr lvl="0" algn="r">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489" name="Google Shape;489;p22"/>
          <p:cNvSpPr txBox="1"/>
          <p:nvPr>
            <p:ph idx="7"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490" name="Google Shape;490;p22"/>
          <p:cNvSpPr txBox="1"/>
          <p:nvPr>
            <p:ph idx="8" type="title"/>
          </p:nvPr>
        </p:nvSpPr>
        <p:spPr>
          <a:xfrm>
            <a:off x="2134625" y="1914525"/>
            <a:ext cx="1583400" cy="361200"/>
          </a:xfrm>
          <a:prstGeom prst="rect">
            <a:avLst/>
          </a:prstGeom>
        </p:spPr>
        <p:txBody>
          <a:bodyPr anchorCtr="0" anchor="t" bIns="91425" lIns="0" spcFirstLastPara="1" rIns="91425" wrap="square" tIns="0">
            <a:noAutofit/>
          </a:bodyPr>
          <a:lstStyle>
            <a:lvl1pPr lvl="0">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491" name="Google Shape;491;p22"/>
          <p:cNvSpPr txBox="1"/>
          <p:nvPr>
            <p:ph idx="9" type="title"/>
          </p:nvPr>
        </p:nvSpPr>
        <p:spPr>
          <a:xfrm>
            <a:off x="525175" y="1914525"/>
            <a:ext cx="1408800" cy="361200"/>
          </a:xfrm>
          <a:prstGeom prst="rect">
            <a:avLst/>
          </a:prstGeom>
        </p:spPr>
        <p:txBody>
          <a:bodyPr anchorCtr="0" anchor="t" bIns="91425" lIns="0" spcFirstLastPara="1" rIns="91425" wrap="square" tIns="0">
            <a:noAutofit/>
          </a:bodyPr>
          <a:lstStyle>
            <a:lvl1pPr lvl="0" algn="r">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492" name="Google Shape;492;p22"/>
          <p:cNvSpPr txBox="1"/>
          <p:nvPr>
            <p:ph idx="13" type="title"/>
          </p:nvPr>
        </p:nvSpPr>
        <p:spPr>
          <a:xfrm>
            <a:off x="115025" y="502775"/>
            <a:ext cx="39417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493" name="Google Shape;493;p22"/>
          <p:cNvSpPr txBox="1"/>
          <p:nvPr>
            <p:ph idx="14"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orient="horz" pos="317">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1">
  <p:cSld name="BLANK_1_1_1_1_1_1_1_1_1_1_1">
    <p:spTree>
      <p:nvGrpSpPr>
        <p:cNvPr id="494" name="Shape 494"/>
        <p:cNvGrpSpPr/>
        <p:nvPr/>
      </p:nvGrpSpPr>
      <p:grpSpPr>
        <a:xfrm>
          <a:off x="0" y="0"/>
          <a:ext cx="0" cy="0"/>
          <a:chOff x="0" y="0"/>
          <a:chExt cx="0" cy="0"/>
        </a:xfrm>
      </p:grpSpPr>
      <p:grpSp>
        <p:nvGrpSpPr>
          <p:cNvPr id="495" name="Google Shape;495;p23"/>
          <p:cNvGrpSpPr/>
          <p:nvPr/>
        </p:nvGrpSpPr>
        <p:grpSpPr>
          <a:xfrm>
            <a:off x="115026" y="364"/>
            <a:ext cx="5125634" cy="5143564"/>
            <a:chOff x="312900" y="2788524"/>
            <a:chExt cx="2221197" cy="1994480"/>
          </a:xfrm>
        </p:grpSpPr>
        <p:grpSp>
          <p:nvGrpSpPr>
            <p:cNvPr id="496" name="Google Shape;496;p23"/>
            <p:cNvGrpSpPr/>
            <p:nvPr/>
          </p:nvGrpSpPr>
          <p:grpSpPr>
            <a:xfrm>
              <a:off x="312900" y="2788524"/>
              <a:ext cx="1851000" cy="1994480"/>
              <a:chOff x="461225" y="3244074"/>
              <a:chExt cx="1851000" cy="1994480"/>
            </a:xfrm>
          </p:grpSpPr>
          <p:grpSp>
            <p:nvGrpSpPr>
              <p:cNvPr id="497" name="Google Shape;497;p23"/>
              <p:cNvGrpSpPr/>
              <p:nvPr/>
            </p:nvGrpSpPr>
            <p:grpSpPr>
              <a:xfrm>
                <a:off x="461229" y="3244074"/>
                <a:ext cx="1850992" cy="1994480"/>
                <a:chOff x="461229" y="3244074"/>
                <a:chExt cx="1850992" cy="1994480"/>
              </a:xfrm>
            </p:grpSpPr>
            <p:sp>
              <p:nvSpPr>
                <p:cNvPr id="498" name="Google Shape;498;p23"/>
                <p:cNvSpPr/>
                <p:nvPr/>
              </p:nvSpPr>
              <p:spPr>
                <a:xfrm>
                  <a:off x="461229" y="3244074"/>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99" name="Google Shape;499;p23"/>
                <p:cNvSpPr/>
                <p:nvPr/>
              </p:nvSpPr>
              <p:spPr>
                <a:xfrm>
                  <a:off x="831430" y="5100554"/>
                  <a:ext cx="370200" cy="138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0" name="Google Shape;500;p23"/>
                <p:cNvSpPr/>
                <p:nvPr/>
              </p:nvSpPr>
              <p:spPr>
                <a:xfrm>
                  <a:off x="1201620" y="3244219"/>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1" name="Google Shape;501;p23"/>
                <p:cNvSpPr/>
                <p:nvPr/>
              </p:nvSpPr>
              <p:spPr>
                <a:xfrm>
                  <a:off x="1571820" y="3244219"/>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2" name="Google Shape;502;p23"/>
                <p:cNvSpPr/>
                <p:nvPr/>
              </p:nvSpPr>
              <p:spPr>
                <a:xfrm>
                  <a:off x="1942021" y="3244219"/>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03" name="Google Shape;503;p23"/>
              <p:cNvGrpSpPr/>
              <p:nvPr/>
            </p:nvGrpSpPr>
            <p:grpSpPr>
              <a:xfrm>
                <a:off x="461225" y="3619500"/>
                <a:ext cx="1851000" cy="370200"/>
                <a:chOff x="461225" y="3249175"/>
                <a:chExt cx="1851000" cy="370200"/>
              </a:xfrm>
            </p:grpSpPr>
            <p:sp>
              <p:nvSpPr>
                <p:cNvPr id="504" name="Google Shape;504;p2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5" name="Google Shape;505;p2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6" name="Google Shape;506;p2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7" name="Google Shape;507;p2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8" name="Google Shape;508;p2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09" name="Google Shape;509;p23"/>
              <p:cNvGrpSpPr/>
              <p:nvPr/>
            </p:nvGrpSpPr>
            <p:grpSpPr>
              <a:xfrm>
                <a:off x="461225" y="3989700"/>
                <a:ext cx="1851000" cy="1110726"/>
                <a:chOff x="461225" y="3249175"/>
                <a:chExt cx="1851000" cy="1110726"/>
              </a:xfrm>
            </p:grpSpPr>
            <p:sp>
              <p:nvSpPr>
                <p:cNvPr id="510" name="Google Shape;510;p23"/>
                <p:cNvSpPr/>
                <p:nvPr/>
              </p:nvSpPr>
              <p:spPr>
                <a:xfrm>
                  <a:off x="461225" y="3989701"/>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1" name="Google Shape;511;p2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2" name="Google Shape;512;p2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3" name="Google Shape;513;p2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4" name="Google Shape;514;p2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15" name="Google Shape;515;p23"/>
              <p:cNvGrpSpPr/>
              <p:nvPr/>
            </p:nvGrpSpPr>
            <p:grpSpPr>
              <a:xfrm>
                <a:off x="461225" y="4360025"/>
                <a:ext cx="1851000" cy="370200"/>
                <a:chOff x="461225" y="3249175"/>
                <a:chExt cx="1851000" cy="370200"/>
              </a:xfrm>
            </p:grpSpPr>
            <p:sp>
              <p:nvSpPr>
                <p:cNvPr id="516" name="Google Shape;516;p2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7" name="Google Shape;517;p2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8" name="Google Shape;518;p2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9" name="Google Shape;519;p2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520" name="Google Shape;520;p23"/>
            <p:cNvSpPr/>
            <p:nvPr/>
          </p:nvSpPr>
          <p:spPr>
            <a:xfrm>
              <a:off x="2163897" y="2788524"/>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21" name="Google Shape;521;p23"/>
          <p:cNvGrpSpPr/>
          <p:nvPr/>
        </p:nvGrpSpPr>
        <p:grpSpPr>
          <a:xfrm flipH="1" rot="5400000">
            <a:off x="7145338" y="3274875"/>
            <a:ext cx="2221200" cy="1481050"/>
            <a:chOff x="312900" y="2793625"/>
            <a:chExt cx="2221200" cy="1481050"/>
          </a:xfrm>
        </p:grpSpPr>
        <p:grpSp>
          <p:nvGrpSpPr>
            <p:cNvPr id="522" name="Google Shape;522;p23"/>
            <p:cNvGrpSpPr/>
            <p:nvPr/>
          </p:nvGrpSpPr>
          <p:grpSpPr>
            <a:xfrm>
              <a:off x="312900" y="2793625"/>
              <a:ext cx="1851000" cy="1481050"/>
              <a:chOff x="461225" y="3249175"/>
              <a:chExt cx="1851000" cy="1481050"/>
            </a:xfrm>
          </p:grpSpPr>
          <p:grpSp>
            <p:nvGrpSpPr>
              <p:cNvPr id="523" name="Google Shape;523;p23"/>
              <p:cNvGrpSpPr/>
              <p:nvPr/>
            </p:nvGrpSpPr>
            <p:grpSpPr>
              <a:xfrm>
                <a:off x="461225" y="3249175"/>
                <a:ext cx="1851000" cy="370200"/>
                <a:chOff x="461225" y="3249175"/>
                <a:chExt cx="1851000" cy="370200"/>
              </a:xfrm>
            </p:grpSpPr>
            <p:sp>
              <p:nvSpPr>
                <p:cNvPr id="524" name="Google Shape;524;p2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25" name="Google Shape;525;p2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26" name="Google Shape;526;p2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27" name="Google Shape;527;p2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28" name="Google Shape;528;p2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29" name="Google Shape;529;p23"/>
              <p:cNvGrpSpPr/>
              <p:nvPr/>
            </p:nvGrpSpPr>
            <p:grpSpPr>
              <a:xfrm>
                <a:off x="461225" y="3619500"/>
                <a:ext cx="1851000" cy="370200"/>
                <a:chOff x="461225" y="3249175"/>
                <a:chExt cx="1851000" cy="370200"/>
              </a:xfrm>
            </p:grpSpPr>
            <p:sp>
              <p:nvSpPr>
                <p:cNvPr id="530" name="Google Shape;530;p2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31" name="Google Shape;531;p2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32" name="Google Shape;532;p2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33" name="Google Shape;533;p2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34" name="Google Shape;534;p2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35" name="Google Shape;535;p23"/>
              <p:cNvGrpSpPr/>
              <p:nvPr/>
            </p:nvGrpSpPr>
            <p:grpSpPr>
              <a:xfrm>
                <a:off x="461225" y="3989700"/>
                <a:ext cx="1851000" cy="370200"/>
                <a:chOff x="461225" y="3249175"/>
                <a:chExt cx="1851000" cy="370200"/>
              </a:xfrm>
            </p:grpSpPr>
            <p:sp>
              <p:nvSpPr>
                <p:cNvPr id="536" name="Google Shape;536;p2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37" name="Google Shape;537;p2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38" name="Google Shape;538;p2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39" name="Google Shape;539;p2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0" name="Google Shape;540;p2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41" name="Google Shape;541;p23"/>
              <p:cNvGrpSpPr/>
              <p:nvPr/>
            </p:nvGrpSpPr>
            <p:grpSpPr>
              <a:xfrm>
                <a:off x="461225" y="4360025"/>
                <a:ext cx="1851000" cy="370200"/>
                <a:chOff x="461225" y="3249175"/>
                <a:chExt cx="1851000" cy="370200"/>
              </a:xfrm>
            </p:grpSpPr>
            <p:sp>
              <p:nvSpPr>
                <p:cNvPr id="542" name="Google Shape;542;p2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3" name="Google Shape;543;p2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4" name="Google Shape;544;p2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5" name="Google Shape;545;p2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6" name="Google Shape;546;p2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547" name="Google Shape;547;p23"/>
            <p:cNvSpPr/>
            <p:nvPr/>
          </p:nvSpPr>
          <p:spPr>
            <a:xfrm>
              <a:off x="2163900" y="279362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548" name="Google Shape;548;p23"/>
          <p:cNvSpPr/>
          <p:nvPr/>
        </p:nvSpPr>
        <p:spPr>
          <a:xfrm>
            <a:off x="6255775" y="3774250"/>
            <a:ext cx="2888225" cy="1369250"/>
          </a:xfrm>
          <a:custGeom>
            <a:rect b="b" l="l" r="r" t="t"/>
            <a:pathLst>
              <a:path extrusionOk="0" h="54770" w="115529">
                <a:moveTo>
                  <a:pt x="115529" y="1"/>
                </a:moveTo>
                <a:lnTo>
                  <a:pt x="112924" y="187"/>
                </a:lnTo>
                <a:lnTo>
                  <a:pt x="110245" y="447"/>
                </a:lnTo>
                <a:lnTo>
                  <a:pt x="107566" y="745"/>
                </a:lnTo>
                <a:lnTo>
                  <a:pt x="104850" y="1080"/>
                </a:lnTo>
                <a:lnTo>
                  <a:pt x="102097" y="1489"/>
                </a:lnTo>
                <a:lnTo>
                  <a:pt x="99344" y="1936"/>
                </a:lnTo>
                <a:lnTo>
                  <a:pt x="96516" y="2419"/>
                </a:lnTo>
                <a:lnTo>
                  <a:pt x="93725" y="2940"/>
                </a:lnTo>
                <a:lnTo>
                  <a:pt x="90860" y="3536"/>
                </a:lnTo>
                <a:lnTo>
                  <a:pt x="88033" y="4131"/>
                </a:lnTo>
                <a:lnTo>
                  <a:pt x="85168" y="4801"/>
                </a:lnTo>
                <a:lnTo>
                  <a:pt x="82266" y="5508"/>
                </a:lnTo>
                <a:lnTo>
                  <a:pt x="79401" y="6252"/>
                </a:lnTo>
                <a:lnTo>
                  <a:pt x="76498" y="7070"/>
                </a:lnTo>
                <a:lnTo>
                  <a:pt x="73596" y="7889"/>
                </a:lnTo>
                <a:lnTo>
                  <a:pt x="70694" y="8782"/>
                </a:lnTo>
                <a:lnTo>
                  <a:pt x="67308" y="9861"/>
                </a:lnTo>
                <a:lnTo>
                  <a:pt x="63960" y="10977"/>
                </a:lnTo>
                <a:lnTo>
                  <a:pt x="60685" y="12130"/>
                </a:lnTo>
                <a:lnTo>
                  <a:pt x="57411" y="13321"/>
                </a:lnTo>
                <a:lnTo>
                  <a:pt x="54211" y="14586"/>
                </a:lnTo>
                <a:lnTo>
                  <a:pt x="51086" y="15851"/>
                </a:lnTo>
                <a:lnTo>
                  <a:pt x="47961" y="17153"/>
                </a:lnTo>
                <a:lnTo>
                  <a:pt x="44947" y="18530"/>
                </a:lnTo>
                <a:lnTo>
                  <a:pt x="41970" y="19907"/>
                </a:lnTo>
                <a:lnTo>
                  <a:pt x="39068" y="21321"/>
                </a:lnTo>
                <a:lnTo>
                  <a:pt x="36203" y="22772"/>
                </a:lnTo>
                <a:lnTo>
                  <a:pt x="33450" y="24223"/>
                </a:lnTo>
                <a:lnTo>
                  <a:pt x="30734" y="25748"/>
                </a:lnTo>
                <a:lnTo>
                  <a:pt x="28129" y="27274"/>
                </a:lnTo>
                <a:lnTo>
                  <a:pt x="25562" y="28836"/>
                </a:lnTo>
                <a:lnTo>
                  <a:pt x="23106" y="30436"/>
                </a:lnTo>
                <a:lnTo>
                  <a:pt x="20799" y="31962"/>
                </a:lnTo>
                <a:lnTo>
                  <a:pt x="18604" y="33524"/>
                </a:lnTo>
                <a:lnTo>
                  <a:pt x="16521" y="35087"/>
                </a:lnTo>
                <a:lnTo>
                  <a:pt x="14549" y="36650"/>
                </a:lnTo>
                <a:lnTo>
                  <a:pt x="12651" y="38213"/>
                </a:lnTo>
                <a:lnTo>
                  <a:pt x="10902" y="39775"/>
                </a:lnTo>
                <a:lnTo>
                  <a:pt x="9265" y="41338"/>
                </a:lnTo>
                <a:lnTo>
                  <a:pt x="7740" y="42863"/>
                </a:lnTo>
                <a:lnTo>
                  <a:pt x="6326" y="44426"/>
                </a:lnTo>
                <a:lnTo>
                  <a:pt x="5061" y="45952"/>
                </a:lnTo>
                <a:lnTo>
                  <a:pt x="4466" y="46696"/>
                </a:lnTo>
                <a:lnTo>
                  <a:pt x="3870" y="47477"/>
                </a:lnTo>
                <a:lnTo>
                  <a:pt x="3349" y="48221"/>
                </a:lnTo>
                <a:lnTo>
                  <a:pt x="2828" y="48965"/>
                </a:lnTo>
                <a:lnTo>
                  <a:pt x="2382" y="49709"/>
                </a:lnTo>
                <a:lnTo>
                  <a:pt x="1936" y="50454"/>
                </a:lnTo>
                <a:lnTo>
                  <a:pt x="1526" y="51198"/>
                </a:lnTo>
                <a:lnTo>
                  <a:pt x="1154" y="51905"/>
                </a:lnTo>
                <a:lnTo>
                  <a:pt x="819" y="52649"/>
                </a:lnTo>
                <a:lnTo>
                  <a:pt x="522" y="53356"/>
                </a:lnTo>
                <a:lnTo>
                  <a:pt x="224" y="54063"/>
                </a:lnTo>
                <a:lnTo>
                  <a:pt x="1" y="54770"/>
                </a:lnTo>
                <a:lnTo>
                  <a:pt x="115529" y="54770"/>
                </a:lnTo>
                <a:lnTo>
                  <a:pt x="11552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9" name="Google Shape;549;p23"/>
          <p:cNvSpPr/>
          <p:nvPr/>
        </p:nvSpPr>
        <p:spPr>
          <a:xfrm rot="5400000">
            <a:off x="6256650" y="3649999"/>
            <a:ext cx="1392300" cy="3359400"/>
          </a:xfrm>
          <a:prstGeom prst="chord">
            <a:avLst>
              <a:gd fmla="val 5820070" name="adj1"/>
              <a:gd fmla="val 15784537"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0" name="Google Shape;550;p23"/>
          <p:cNvSpPr txBox="1"/>
          <p:nvPr>
            <p:ph idx="1" type="subTitle"/>
          </p:nvPr>
        </p:nvSpPr>
        <p:spPr>
          <a:xfrm>
            <a:off x="4482800" y="3963975"/>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551" name="Google Shape;551;p23"/>
          <p:cNvSpPr txBox="1"/>
          <p:nvPr>
            <p:ph idx="2" type="subTitle"/>
          </p:nvPr>
        </p:nvSpPr>
        <p:spPr>
          <a:xfrm>
            <a:off x="4482800" y="3731112"/>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52" name="Google Shape;552;p23"/>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553" name="Google Shape;553;p23"/>
          <p:cNvSpPr txBox="1"/>
          <p:nvPr>
            <p:ph idx="3" type="title"/>
          </p:nvPr>
        </p:nvSpPr>
        <p:spPr>
          <a:xfrm>
            <a:off x="115025" y="471075"/>
            <a:ext cx="39417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554" name="Google Shape;554;p23"/>
          <p:cNvSpPr txBox="1"/>
          <p:nvPr>
            <p:ph idx="4" type="subTitle"/>
          </p:nvPr>
        </p:nvSpPr>
        <p:spPr>
          <a:xfrm>
            <a:off x="4482800" y="3428650"/>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555" name="Google Shape;555;p23"/>
          <p:cNvSpPr txBox="1"/>
          <p:nvPr>
            <p:ph idx="5" type="subTitle"/>
          </p:nvPr>
        </p:nvSpPr>
        <p:spPr>
          <a:xfrm>
            <a:off x="4482800" y="3195787"/>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56" name="Google Shape;556;p23"/>
          <p:cNvSpPr txBox="1"/>
          <p:nvPr>
            <p:ph idx="6" type="subTitle"/>
          </p:nvPr>
        </p:nvSpPr>
        <p:spPr>
          <a:xfrm>
            <a:off x="4482800" y="2894863"/>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557" name="Google Shape;557;p23"/>
          <p:cNvSpPr txBox="1"/>
          <p:nvPr>
            <p:ph idx="7" type="subTitle"/>
          </p:nvPr>
        </p:nvSpPr>
        <p:spPr>
          <a:xfrm>
            <a:off x="4482800" y="2662000"/>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58" name="Google Shape;558;p23"/>
          <p:cNvSpPr txBox="1"/>
          <p:nvPr>
            <p:ph idx="8" type="subTitle"/>
          </p:nvPr>
        </p:nvSpPr>
        <p:spPr>
          <a:xfrm>
            <a:off x="4482800" y="2361863"/>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559" name="Google Shape;559;p23"/>
          <p:cNvSpPr txBox="1"/>
          <p:nvPr>
            <p:ph idx="9" type="subTitle"/>
          </p:nvPr>
        </p:nvSpPr>
        <p:spPr>
          <a:xfrm>
            <a:off x="4482800" y="2129000"/>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60" name="Google Shape;560;p23"/>
          <p:cNvSpPr txBox="1"/>
          <p:nvPr>
            <p:ph idx="13" type="subTitle"/>
          </p:nvPr>
        </p:nvSpPr>
        <p:spPr>
          <a:xfrm>
            <a:off x="4482800" y="1829238"/>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561" name="Google Shape;561;p23"/>
          <p:cNvSpPr txBox="1"/>
          <p:nvPr>
            <p:ph idx="14" type="subTitle"/>
          </p:nvPr>
        </p:nvSpPr>
        <p:spPr>
          <a:xfrm>
            <a:off x="4482800" y="1596375"/>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62" name="Google Shape;562;p23"/>
          <p:cNvSpPr txBox="1"/>
          <p:nvPr>
            <p:ph idx="15" type="subTitle"/>
          </p:nvPr>
        </p:nvSpPr>
        <p:spPr>
          <a:xfrm>
            <a:off x="4482800" y="1296613"/>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563" name="Google Shape;563;p23"/>
          <p:cNvSpPr txBox="1"/>
          <p:nvPr>
            <p:ph idx="16" type="subTitle"/>
          </p:nvPr>
        </p:nvSpPr>
        <p:spPr>
          <a:xfrm>
            <a:off x="4482800" y="1063750"/>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64" name="Google Shape;564;p23"/>
          <p:cNvSpPr txBox="1"/>
          <p:nvPr>
            <p:ph idx="17"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udience Persona Infographic">
  <p:cSld name="BLANK_1_1_1_1_1_1_1_1_1_1_1_1_3">
    <p:bg>
      <p:bgPr>
        <a:solidFill>
          <a:schemeClr val="lt1"/>
        </a:solidFill>
      </p:bgPr>
    </p:bg>
    <p:spTree>
      <p:nvGrpSpPr>
        <p:cNvPr id="565" name="Shape 565"/>
        <p:cNvGrpSpPr/>
        <p:nvPr/>
      </p:nvGrpSpPr>
      <p:grpSpPr>
        <a:xfrm>
          <a:off x="0" y="0"/>
          <a:ext cx="0" cy="0"/>
          <a:chOff x="0" y="0"/>
          <a:chExt cx="0" cy="0"/>
        </a:xfrm>
      </p:grpSpPr>
      <p:sp>
        <p:nvSpPr>
          <p:cNvPr id="566" name="Google Shape;566;p24"/>
          <p:cNvSpPr/>
          <p:nvPr/>
        </p:nvSpPr>
        <p:spPr>
          <a:xfrm>
            <a:off x="6702700" y="2532550"/>
            <a:ext cx="2441400" cy="26109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67" name="Google Shape;567;p24"/>
          <p:cNvSpPr/>
          <p:nvPr>
            <p:ph idx="2" type="pic"/>
          </p:nvPr>
        </p:nvSpPr>
        <p:spPr>
          <a:xfrm>
            <a:off x="6702600" y="-16150"/>
            <a:ext cx="2441400" cy="2574600"/>
          </a:xfrm>
          <a:prstGeom prst="rect">
            <a:avLst/>
          </a:prstGeom>
          <a:noFill/>
          <a:ln>
            <a:noFill/>
          </a:ln>
        </p:spPr>
      </p:sp>
      <p:sp>
        <p:nvSpPr>
          <p:cNvPr id="568" name="Google Shape;568;p24"/>
          <p:cNvSpPr txBox="1"/>
          <p:nvPr>
            <p:ph idx="1" type="subTitle"/>
          </p:nvPr>
        </p:nvSpPr>
        <p:spPr>
          <a:xfrm>
            <a:off x="115025" y="1739375"/>
            <a:ext cx="3460800" cy="1776600"/>
          </a:xfrm>
          <a:prstGeom prst="rect">
            <a:avLst/>
          </a:prstGeom>
        </p:spPr>
        <p:txBody>
          <a:bodyPr anchorCtr="0" anchor="t" bIns="0" lIns="91425" spcFirstLastPara="1" rIns="91425" wrap="square" tIns="0">
            <a:norm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nSpc>
                <a:spcPct val="115000"/>
              </a:lnSpc>
              <a:spcBef>
                <a:spcPts val="1000"/>
              </a:spcBef>
              <a:spcAft>
                <a:spcPts val="0"/>
              </a:spcAft>
              <a:buClr>
                <a:schemeClr val="dk2"/>
              </a:buClr>
              <a:buSzPts val="1400"/>
              <a:buNone/>
              <a:defRPr>
                <a:solidFill>
                  <a:schemeClr val="dk2"/>
                </a:solidFill>
              </a:defRPr>
            </a:lvl2pPr>
            <a:lvl3pPr lvl="2">
              <a:lnSpc>
                <a:spcPct val="115000"/>
              </a:lnSpc>
              <a:spcBef>
                <a:spcPts val="0"/>
              </a:spcBef>
              <a:spcAft>
                <a:spcPts val="0"/>
              </a:spcAft>
              <a:buClr>
                <a:schemeClr val="dk2"/>
              </a:buClr>
              <a:buSzPts val="1400"/>
              <a:buNone/>
              <a:defRPr>
                <a:solidFill>
                  <a:schemeClr val="dk2"/>
                </a:solidFill>
              </a:defRPr>
            </a:lvl3pPr>
            <a:lvl4pPr lvl="3">
              <a:lnSpc>
                <a:spcPct val="115000"/>
              </a:lnSpc>
              <a:spcBef>
                <a:spcPts val="0"/>
              </a:spcBef>
              <a:spcAft>
                <a:spcPts val="0"/>
              </a:spcAft>
              <a:buClr>
                <a:schemeClr val="dk2"/>
              </a:buClr>
              <a:buSzPts val="1400"/>
              <a:buNone/>
              <a:defRPr>
                <a:solidFill>
                  <a:schemeClr val="dk2"/>
                </a:solidFill>
              </a:defRPr>
            </a:lvl4pPr>
            <a:lvl5pPr lvl="4">
              <a:lnSpc>
                <a:spcPct val="115000"/>
              </a:lnSpc>
              <a:spcBef>
                <a:spcPts val="0"/>
              </a:spcBef>
              <a:spcAft>
                <a:spcPts val="0"/>
              </a:spcAft>
              <a:buClr>
                <a:schemeClr val="dk2"/>
              </a:buClr>
              <a:buSzPts val="1400"/>
              <a:buNone/>
              <a:defRPr>
                <a:solidFill>
                  <a:schemeClr val="dk2"/>
                </a:solidFill>
              </a:defRPr>
            </a:lvl5pPr>
            <a:lvl6pPr lvl="5">
              <a:lnSpc>
                <a:spcPct val="115000"/>
              </a:lnSpc>
              <a:spcBef>
                <a:spcPts val="0"/>
              </a:spcBef>
              <a:spcAft>
                <a:spcPts val="0"/>
              </a:spcAft>
              <a:buClr>
                <a:schemeClr val="dk2"/>
              </a:buClr>
              <a:buSzPts val="1400"/>
              <a:buNone/>
              <a:defRPr>
                <a:solidFill>
                  <a:schemeClr val="dk2"/>
                </a:solidFill>
              </a:defRPr>
            </a:lvl6pPr>
            <a:lvl7pPr lvl="6">
              <a:lnSpc>
                <a:spcPct val="115000"/>
              </a:lnSpc>
              <a:spcBef>
                <a:spcPts val="0"/>
              </a:spcBef>
              <a:spcAft>
                <a:spcPts val="0"/>
              </a:spcAft>
              <a:buClr>
                <a:schemeClr val="dk2"/>
              </a:buClr>
              <a:buSzPts val="1400"/>
              <a:buNone/>
              <a:defRPr>
                <a:solidFill>
                  <a:schemeClr val="dk2"/>
                </a:solidFill>
              </a:defRPr>
            </a:lvl7pPr>
            <a:lvl8pPr lvl="7">
              <a:lnSpc>
                <a:spcPct val="115000"/>
              </a:lnSpc>
              <a:spcBef>
                <a:spcPts val="0"/>
              </a:spcBef>
              <a:spcAft>
                <a:spcPts val="0"/>
              </a:spcAft>
              <a:buClr>
                <a:schemeClr val="dk2"/>
              </a:buClr>
              <a:buSzPts val="1400"/>
              <a:buNone/>
              <a:defRPr>
                <a:solidFill>
                  <a:schemeClr val="dk2"/>
                </a:solidFill>
              </a:defRPr>
            </a:lvl8pPr>
            <a:lvl9pPr lvl="8">
              <a:lnSpc>
                <a:spcPct val="115000"/>
              </a:lnSpc>
              <a:spcBef>
                <a:spcPts val="0"/>
              </a:spcBef>
              <a:spcAft>
                <a:spcPts val="0"/>
              </a:spcAft>
              <a:buClr>
                <a:schemeClr val="dk2"/>
              </a:buClr>
              <a:buSzPts val="1400"/>
              <a:buNone/>
              <a:defRPr>
                <a:solidFill>
                  <a:schemeClr val="dk2"/>
                </a:solidFill>
              </a:defRPr>
            </a:lvl9pPr>
          </a:lstStyle>
          <a:p/>
        </p:txBody>
      </p:sp>
      <p:sp>
        <p:nvSpPr>
          <p:cNvPr id="569" name="Google Shape;569;p24"/>
          <p:cNvSpPr txBox="1"/>
          <p:nvPr>
            <p:ph idx="3" type="subTitle"/>
          </p:nvPr>
        </p:nvSpPr>
        <p:spPr>
          <a:xfrm>
            <a:off x="115025" y="3869063"/>
            <a:ext cx="3460800" cy="8004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Sora ExtraLight"/>
                <a:ea typeface="Sora ExtraLight"/>
                <a:cs typeface="Sora ExtraLight"/>
                <a:sym typeface="Sora ExtraLight"/>
              </a:defRPr>
            </a:lvl1pPr>
            <a:lvl2pPr lvl="1">
              <a:spcBef>
                <a:spcPts val="100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570" name="Google Shape;570;p24"/>
          <p:cNvSpPr txBox="1"/>
          <p:nvPr>
            <p:ph type="title"/>
          </p:nvPr>
        </p:nvSpPr>
        <p:spPr>
          <a:xfrm>
            <a:off x="3656050" y="1739375"/>
            <a:ext cx="2960700" cy="237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IBM Plex Sans Medium"/>
                <a:ea typeface="IBM Plex Sans Medium"/>
                <a:cs typeface="IBM Plex Sans Medium"/>
                <a:sym typeface="IBM Plex Sans Medium"/>
              </a:defRPr>
            </a:lvl1pPr>
            <a:lvl2pPr lvl="1">
              <a:spcBef>
                <a:spcPts val="100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571" name="Google Shape;571;p24"/>
          <p:cNvSpPr txBox="1"/>
          <p:nvPr>
            <p:ph idx="4" type="title"/>
          </p:nvPr>
        </p:nvSpPr>
        <p:spPr>
          <a:xfrm>
            <a:off x="3656050" y="2786778"/>
            <a:ext cx="2960700" cy="3387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IBM Plex Sans Medium"/>
                <a:ea typeface="IBM Plex Sans Medium"/>
                <a:cs typeface="IBM Plex Sans Medium"/>
                <a:sym typeface="IBM Plex Sans Medium"/>
              </a:defRPr>
            </a:lvl1pPr>
            <a:lvl2pPr lvl="1">
              <a:spcBef>
                <a:spcPts val="100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572" name="Google Shape;572;p24"/>
          <p:cNvSpPr txBox="1"/>
          <p:nvPr>
            <p:ph idx="5" type="title"/>
          </p:nvPr>
        </p:nvSpPr>
        <p:spPr>
          <a:xfrm>
            <a:off x="3624425" y="4231975"/>
            <a:ext cx="900600" cy="3387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IBM Plex Sans Medium"/>
                <a:ea typeface="IBM Plex Sans Medium"/>
                <a:cs typeface="IBM Plex Sans Medium"/>
                <a:sym typeface="IBM Plex Sans Medium"/>
              </a:defRPr>
            </a:lvl1pPr>
            <a:lvl2pPr lvl="1">
              <a:spcBef>
                <a:spcPts val="100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573" name="Google Shape;573;p24"/>
          <p:cNvSpPr txBox="1"/>
          <p:nvPr>
            <p:ph idx="6" type="title"/>
          </p:nvPr>
        </p:nvSpPr>
        <p:spPr>
          <a:xfrm>
            <a:off x="115025" y="1079975"/>
            <a:ext cx="6055500" cy="4923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9pPr>
          </a:lstStyle>
          <a:p/>
        </p:txBody>
      </p:sp>
      <p:sp>
        <p:nvSpPr>
          <p:cNvPr id="574" name="Google Shape;574;p24"/>
          <p:cNvSpPr txBox="1"/>
          <p:nvPr>
            <p:ph idx="7"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575" name="Google Shape;575;p24"/>
          <p:cNvSpPr txBox="1"/>
          <p:nvPr>
            <p:ph idx="8" type="title"/>
          </p:nvPr>
        </p:nvSpPr>
        <p:spPr>
          <a:xfrm>
            <a:off x="115025" y="473240"/>
            <a:ext cx="6055500" cy="5772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solidFill>
                  <a:schemeClr val="dk2"/>
                </a:solidFill>
              </a:defRPr>
            </a:lvl1pPr>
            <a:lvl2pPr lvl="1">
              <a:lnSpc>
                <a:spcPct val="115000"/>
              </a:lnSpc>
              <a:spcBef>
                <a:spcPts val="0"/>
              </a:spcBef>
              <a:spcAft>
                <a:spcPts val="0"/>
              </a:spcAft>
              <a:buNone/>
              <a:defRPr sz="3600">
                <a:solidFill>
                  <a:schemeClr val="dk2"/>
                </a:solidFill>
              </a:defRPr>
            </a:lvl2pPr>
            <a:lvl3pPr lvl="2">
              <a:lnSpc>
                <a:spcPct val="115000"/>
              </a:lnSpc>
              <a:spcBef>
                <a:spcPts val="0"/>
              </a:spcBef>
              <a:spcAft>
                <a:spcPts val="0"/>
              </a:spcAft>
              <a:buNone/>
              <a:defRPr sz="3600">
                <a:solidFill>
                  <a:schemeClr val="dk2"/>
                </a:solidFill>
              </a:defRPr>
            </a:lvl3pPr>
            <a:lvl4pPr lvl="3">
              <a:lnSpc>
                <a:spcPct val="115000"/>
              </a:lnSpc>
              <a:spcBef>
                <a:spcPts val="0"/>
              </a:spcBef>
              <a:spcAft>
                <a:spcPts val="0"/>
              </a:spcAft>
              <a:buNone/>
              <a:defRPr sz="3600">
                <a:solidFill>
                  <a:schemeClr val="dk2"/>
                </a:solidFill>
              </a:defRPr>
            </a:lvl4pPr>
            <a:lvl5pPr lvl="4">
              <a:lnSpc>
                <a:spcPct val="115000"/>
              </a:lnSpc>
              <a:spcBef>
                <a:spcPts val="0"/>
              </a:spcBef>
              <a:spcAft>
                <a:spcPts val="0"/>
              </a:spcAft>
              <a:buNone/>
              <a:defRPr sz="3600">
                <a:solidFill>
                  <a:schemeClr val="dk2"/>
                </a:solidFill>
              </a:defRPr>
            </a:lvl5pPr>
            <a:lvl6pPr lvl="5">
              <a:lnSpc>
                <a:spcPct val="115000"/>
              </a:lnSpc>
              <a:spcBef>
                <a:spcPts val="0"/>
              </a:spcBef>
              <a:spcAft>
                <a:spcPts val="0"/>
              </a:spcAft>
              <a:buNone/>
              <a:defRPr sz="3600">
                <a:solidFill>
                  <a:schemeClr val="dk2"/>
                </a:solidFill>
              </a:defRPr>
            </a:lvl6pPr>
            <a:lvl7pPr lvl="6">
              <a:lnSpc>
                <a:spcPct val="115000"/>
              </a:lnSpc>
              <a:spcBef>
                <a:spcPts val="0"/>
              </a:spcBef>
              <a:spcAft>
                <a:spcPts val="0"/>
              </a:spcAft>
              <a:buNone/>
              <a:defRPr sz="3600">
                <a:solidFill>
                  <a:schemeClr val="dk2"/>
                </a:solidFill>
              </a:defRPr>
            </a:lvl7pPr>
            <a:lvl8pPr lvl="7">
              <a:lnSpc>
                <a:spcPct val="115000"/>
              </a:lnSpc>
              <a:spcBef>
                <a:spcPts val="0"/>
              </a:spcBef>
              <a:spcAft>
                <a:spcPts val="0"/>
              </a:spcAft>
              <a:buNone/>
              <a:defRPr sz="3600">
                <a:solidFill>
                  <a:schemeClr val="dk2"/>
                </a:solidFill>
              </a:defRPr>
            </a:lvl8pPr>
            <a:lvl9pPr lvl="8">
              <a:lnSpc>
                <a:spcPct val="115000"/>
              </a:lnSpc>
              <a:spcBef>
                <a:spcPts val="0"/>
              </a:spcBef>
              <a:spcAft>
                <a:spcPts val="0"/>
              </a:spcAft>
              <a:buNone/>
              <a:defRPr sz="3600">
                <a:solidFill>
                  <a:schemeClr val="dk2"/>
                </a:solidFill>
              </a:defRPr>
            </a:lvl9pPr>
          </a:lstStyle>
          <a:p/>
        </p:txBody>
      </p:sp>
      <p:sp>
        <p:nvSpPr>
          <p:cNvPr id="576" name="Google Shape;576;p24"/>
          <p:cNvSpPr txBox="1"/>
          <p:nvPr>
            <p:ph idx="9" type="title"/>
          </p:nvPr>
        </p:nvSpPr>
        <p:spPr>
          <a:xfrm>
            <a:off x="115025" y="3631463"/>
            <a:ext cx="3460800" cy="237600"/>
          </a:xfrm>
          <a:prstGeom prst="rect">
            <a:avLst/>
          </a:prstGeom>
        </p:spPr>
        <p:txBody>
          <a:bodyPr anchorCtr="0" anchor="t" bIns="0" lIns="91425" spcFirstLastPara="1" rIns="0" wrap="square" tIns="0">
            <a:noAutofit/>
          </a:bodyPr>
          <a:lstStyle>
            <a:lvl1pPr lvl="0">
              <a:spcBef>
                <a:spcPts val="0"/>
              </a:spcBef>
              <a:spcAft>
                <a:spcPts val="0"/>
              </a:spcAft>
              <a:buNone/>
              <a:defRPr sz="1000">
                <a:solidFill>
                  <a:schemeClr val="dk2"/>
                </a:solidFill>
                <a:latin typeface="IBM Plex Sans Medium"/>
                <a:ea typeface="IBM Plex Sans Medium"/>
                <a:cs typeface="IBM Plex Sans Medium"/>
                <a:sym typeface="IBM Plex Sans Medium"/>
              </a:defRPr>
            </a:lvl1pPr>
            <a:lvl2pPr lvl="1">
              <a:spcBef>
                <a:spcPts val="100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577" name="Google Shape;577;p24"/>
          <p:cNvSpPr txBox="1"/>
          <p:nvPr>
            <p:ph idx="13" type="subTitle"/>
          </p:nvPr>
        </p:nvSpPr>
        <p:spPr>
          <a:xfrm>
            <a:off x="6751650" y="2599100"/>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78" name="Google Shape;578;p24"/>
          <p:cNvSpPr txBox="1"/>
          <p:nvPr>
            <p:ph idx="14" type="subTitle"/>
          </p:nvPr>
        </p:nvSpPr>
        <p:spPr>
          <a:xfrm>
            <a:off x="6751650" y="2912378"/>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79" name="Google Shape;579;p24"/>
          <p:cNvSpPr txBox="1"/>
          <p:nvPr>
            <p:ph idx="15" type="subTitle"/>
          </p:nvPr>
        </p:nvSpPr>
        <p:spPr>
          <a:xfrm>
            <a:off x="6751650" y="3225655"/>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80" name="Google Shape;580;p24"/>
          <p:cNvSpPr txBox="1"/>
          <p:nvPr>
            <p:ph idx="16" type="subTitle"/>
          </p:nvPr>
        </p:nvSpPr>
        <p:spPr>
          <a:xfrm>
            <a:off x="6751650" y="3538932"/>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81" name="Google Shape;581;p24"/>
          <p:cNvSpPr txBox="1"/>
          <p:nvPr>
            <p:ph idx="17" type="subTitle"/>
          </p:nvPr>
        </p:nvSpPr>
        <p:spPr>
          <a:xfrm>
            <a:off x="6751650" y="3852210"/>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82" name="Google Shape;582;p24"/>
          <p:cNvSpPr txBox="1"/>
          <p:nvPr>
            <p:ph idx="18" type="subTitle"/>
          </p:nvPr>
        </p:nvSpPr>
        <p:spPr>
          <a:xfrm>
            <a:off x="6751650" y="4165488"/>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83" name="Google Shape;583;p24"/>
          <p:cNvSpPr txBox="1"/>
          <p:nvPr>
            <p:ph idx="19"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2">
  <p:cSld name="BLANK_1_1_1_1_1_1_1_1_1_1_1_1_2">
    <p:spTree>
      <p:nvGrpSpPr>
        <p:cNvPr id="584" name="Shape 584"/>
        <p:cNvGrpSpPr/>
        <p:nvPr/>
      </p:nvGrpSpPr>
      <p:grpSpPr>
        <a:xfrm>
          <a:off x="0" y="0"/>
          <a:ext cx="0" cy="0"/>
          <a:chOff x="0" y="0"/>
          <a:chExt cx="0" cy="0"/>
        </a:xfrm>
      </p:grpSpPr>
      <p:sp>
        <p:nvSpPr>
          <p:cNvPr id="585" name="Google Shape;585;p25"/>
          <p:cNvSpPr/>
          <p:nvPr/>
        </p:nvSpPr>
        <p:spPr>
          <a:xfrm flipH="1" rot="-8100000">
            <a:off x="4692650" y="965198"/>
            <a:ext cx="4843399" cy="2480248"/>
          </a:xfrm>
          <a:prstGeom prst="flowChartConnector">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86" name="Google Shape;586;p25"/>
          <p:cNvSpPr/>
          <p:nvPr/>
        </p:nvSpPr>
        <p:spPr>
          <a:xfrm flipH="1" rot="10800000">
            <a:off x="4676692" y="3337812"/>
            <a:ext cx="4467295" cy="1685226"/>
          </a:xfrm>
          <a:custGeom>
            <a:rect b="b" l="l" r="r" t="t"/>
            <a:pathLst>
              <a:path extrusionOk="0" h="51371" w="119855">
                <a:moveTo>
                  <a:pt x="32006" y="0"/>
                </a:moveTo>
                <a:lnTo>
                  <a:pt x="30303" y="29"/>
                </a:lnTo>
                <a:lnTo>
                  <a:pt x="28658" y="116"/>
                </a:lnTo>
                <a:lnTo>
                  <a:pt x="27042" y="202"/>
                </a:lnTo>
                <a:lnTo>
                  <a:pt x="25455" y="289"/>
                </a:lnTo>
                <a:lnTo>
                  <a:pt x="23896" y="433"/>
                </a:lnTo>
                <a:lnTo>
                  <a:pt x="22367" y="606"/>
                </a:lnTo>
                <a:lnTo>
                  <a:pt x="20895" y="779"/>
                </a:lnTo>
                <a:lnTo>
                  <a:pt x="19452" y="1010"/>
                </a:lnTo>
                <a:lnTo>
                  <a:pt x="18067" y="1241"/>
                </a:lnTo>
                <a:lnTo>
                  <a:pt x="16710" y="1501"/>
                </a:lnTo>
                <a:lnTo>
                  <a:pt x="15383" y="1761"/>
                </a:lnTo>
                <a:lnTo>
                  <a:pt x="14142" y="2078"/>
                </a:lnTo>
                <a:lnTo>
                  <a:pt x="12930" y="2396"/>
                </a:lnTo>
                <a:lnTo>
                  <a:pt x="11746" y="2771"/>
                </a:lnTo>
                <a:lnTo>
                  <a:pt x="10621" y="3117"/>
                </a:lnTo>
                <a:lnTo>
                  <a:pt x="9524" y="3550"/>
                </a:lnTo>
                <a:lnTo>
                  <a:pt x="8485" y="3983"/>
                </a:lnTo>
                <a:lnTo>
                  <a:pt x="7504" y="4416"/>
                </a:lnTo>
                <a:lnTo>
                  <a:pt x="6581" y="4906"/>
                </a:lnTo>
                <a:lnTo>
                  <a:pt x="5715" y="5397"/>
                </a:lnTo>
                <a:lnTo>
                  <a:pt x="4907" y="5916"/>
                </a:lnTo>
                <a:lnTo>
                  <a:pt x="4156" y="6465"/>
                </a:lnTo>
                <a:lnTo>
                  <a:pt x="3464" y="7013"/>
                </a:lnTo>
                <a:lnTo>
                  <a:pt x="2829" y="7590"/>
                </a:lnTo>
                <a:lnTo>
                  <a:pt x="2281" y="8196"/>
                </a:lnTo>
                <a:lnTo>
                  <a:pt x="1761" y="8802"/>
                </a:lnTo>
                <a:lnTo>
                  <a:pt x="1328" y="9437"/>
                </a:lnTo>
                <a:lnTo>
                  <a:pt x="953" y="10072"/>
                </a:lnTo>
                <a:lnTo>
                  <a:pt x="636" y="10765"/>
                </a:lnTo>
                <a:lnTo>
                  <a:pt x="376" y="11429"/>
                </a:lnTo>
                <a:lnTo>
                  <a:pt x="174" y="12121"/>
                </a:lnTo>
                <a:lnTo>
                  <a:pt x="87" y="12698"/>
                </a:lnTo>
                <a:lnTo>
                  <a:pt x="29" y="13276"/>
                </a:lnTo>
                <a:lnTo>
                  <a:pt x="1" y="13853"/>
                </a:lnTo>
                <a:lnTo>
                  <a:pt x="29" y="14430"/>
                </a:lnTo>
                <a:lnTo>
                  <a:pt x="87" y="15007"/>
                </a:lnTo>
                <a:lnTo>
                  <a:pt x="174" y="15613"/>
                </a:lnTo>
                <a:lnTo>
                  <a:pt x="318" y="16219"/>
                </a:lnTo>
                <a:lnTo>
                  <a:pt x="491" y="16796"/>
                </a:lnTo>
                <a:lnTo>
                  <a:pt x="722" y="17403"/>
                </a:lnTo>
                <a:lnTo>
                  <a:pt x="953" y="18009"/>
                </a:lnTo>
                <a:lnTo>
                  <a:pt x="1242" y="18615"/>
                </a:lnTo>
                <a:lnTo>
                  <a:pt x="1588" y="19221"/>
                </a:lnTo>
                <a:lnTo>
                  <a:pt x="1934" y="19856"/>
                </a:lnTo>
                <a:lnTo>
                  <a:pt x="2338" y="20462"/>
                </a:lnTo>
                <a:lnTo>
                  <a:pt x="2771" y="21068"/>
                </a:lnTo>
                <a:lnTo>
                  <a:pt x="3233" y="21703"/>
                </a:lnTo>
                <a:lnTo>
                  <a:pt x="3752" y="22309"/>
                </a:lnTo>
                <a:lnTo>
                  <a:pt x="4272" y="22944"/>
                </a:lnTo>
                <a:lnTo>
                  <a:pt x="4849" y="23550"/>
                </a:lnTo>
                <a:lnTo>
                  <a:pt x="5455" y="24185"/>
                </a:lnTo>
                <a:lnTo>
                  <a:pt x="6090" y="24791"/>
                </a:lnTo>
                <a:lnTo>
                  <a:pt x="6754" y="25426"/>
                </a:lnTo>
                <a:lnTo>
                  <a:pt x="7446" y="26032"/>
                </a:lnTo>
                <a:lnTo>
                  <a:pt x="8197" y="26638"/>
                </a:lnTo>
                <a:lnTo>
                  <a:pt x="8947" y="27273"/>
                </a:lnTo>
                <a:lnTo>
                  <a:pt x="9726" y="27879"/>
                </a:lnTo>
                <a:lnTo>
                  <a:pt x="10563" y="28485"/>
                </a:lnTo>
                <a:lnTo>
                  <a:pt x="11400" y="29120"/>
                </a:lnTo>
                <a:lnTo>
                  <a:pt x="12295" y="29726"/>
                </a:lnTo>
                <a:lnTo>
                  <a:pt x="13189" y="30332"/>
                </a:lnTo>
                <a:lnTo>
                  <a:pt x="14113" y="30938"/>
                </a:lnTo>
                <a:lnTo>
                  <a:pt x="15094" y="31544"/>
                </a:lnTo>
                <a:lnTo>
                  <a:pt x="17085" y="32727"/>
                </a:lnTo>
                <a:lnTo>
                  <a:pt x="19192" y="33910"/>
                </a:lnTo>
                <a:lnTo>
                  <a:pt x="21414" y="35065"/>
                </a:lnTo>
                <a:lnTo>
                  <a:pt x="23723" y="36219"/>
                </a:lnTo>
                <a:lnTo>
                  <a:pt x="26118" y="37316"/>
                </a:lnTo>
                <a:lnTo>
                  <a:pt x="28629" y="38412"/>
                </a:lnTo>
                <a:lnTo>
                  <a:pt x="31198" y="39480"/>
                </a:lnTo>
                <a:lnTo>
                  <a:pt x="33853" y="40519"/>
                </a:lnTo>
                <a:lnTo>
                  <a:pt x="36595" y="41529"/>
                </a:lnTo>
                <a:lnTo>
                  <a:pt x="39423" y="42510"/>
                </a:lnTo>
                <a:lnTo>
                  <a:pt x="42309" y="43434"/>
                </a:lnTo>
                <a:lnTo>
                  <a:pt x="45281" y="44329"/>
                </a:lnTo>
                <a:lnTo>
                  <a:pt x="48283" y="45194"/>
                </a:lnTo>
                <a:lnTo>
                  <a:pt x="51371" y="46002"/>
                </a:lnTo>
                <a:lnTo>
                  <a:pt x="54516" y="46782"/>
                </a:lnTo>
                <a:lnTo>
                  <a:pt x="57691" y="47503"/>
                </a:lnTo>
                <a:lnTo>
                  <a:pt x="59884" y="47965"/>
                </a:lnTo>
                <a:lnTo>
                  <a:pt x="62049" y="48398"/>
                </a:lnTo>
                <a:lnTo>
                  <a:pt x="64213" y="48802"/>
                </a:lnTo>
                <a:lnTo>
                  <a:pt x="66378" y="49177"/>
                </a:lnTo>
                <a:lnTo>
                  <a:pt x="68542" y="49523"/>
                </a:lnTo>
                <a:lnTo>
                  <a:pt x="70678" y="49841"/>
                </a:lnTo>
                <a:lnTo>
                  <a:pt x="72813" y="50129"/>
                </a:lnTo>
                <a:lnTo>
                  <a:pt x="74949" y="50389"/>
                </a:lnTo>
                <a:lnTo>
                  <a:pt x="77027" y="50620"/>
                </a:lnTo>
                <a:lnTo>
                  <a:pt x="79133" y="50822"/>
                </a:lnTo>
                <a:lnTo>
                  <a:pt x="81183" y="50995"/>
                </a:lnTo>
                <a:lnTo>
                  <a:pt x="83232" y="51111"/>
                </a:lnTo>
                <a:lnTo>
                  <a:pt x="85252" y="51226"/>
                </a:lnTo>
                <a:lnTo>
                  <a:pt x="87272" y="51313"/>
                </a:lnTo>
                <a:lnTo>
                  <a:pt x="89234" y="51370"/>
                </a:lnTo>
                <a:lnTo>
                  <a:pt x="91168" y="51370"/>
                </a:lnTo>
                <a:lnTo>
                  <a:pt x="93534" y="51342"/>
                </a:lnTo>
                <a:lnTo>
                  <a:pt x="95843" y="51284"/>
                </a:lnTo>
                <a:lnTo>
                  <a:pt x="98094" y="51168"/>
                </a:lnTo>
                <a:lnTo>
                  <a:pt x="100259" y="50995"/>
                </a:lnTo>
                <a:lnTo>
                  <a:pt x="102365" y="50764"/>
                </a:lnTo>
                <a:lnTo>
                  <a:pt x="104386" y="50533"/>
                </a:lnTo>
                <a:lnTo>
                  <a:pt x="106319" y="50216"/>
                </a:lnTo>
                <a:lnTo>
                  <a:pt x="108195" y="49870"/>
                </a:lnTo>
                <a:lnTo>
                  <a:pt x="109955" y="49466"/>
                </a:lnTo>
                <a:lnTo>
                  <a:pt x="111658" y="49033"/>
                </a:lnTo>
                <a:lnTo>
                  <a:pt x="113274" y="48571"/>
                </a:lnTo>
                <a:lnTo>
                  <a:pt x="114025" y="48311"/>
                </a:lnTo>
                <a:lnTo>
                  <a:pt x="114775" y="48052"/>
                </a:lnTo>
                <a:lnTo>
                  <a:pt x="115497" y="47763"/>
                </a:lnTo>
                <a:lnTo>
                  <a:pt x="116189" y="47474"/>
                </a:lnTo>
                <a:lnTo>
                  <a:pt x="116882" y="47186"/>
                </a:lnTo>
                <a:lnTo>
                  <a:pt x="117517" y="46868"/>
                </a:lnTo>
                <a:lnTo>
                  <a:pt x="118152" y="46580"/>
                </a:lnTo>
                <a:lnTo>
                  <a:pt x="118729" y="46233"/>
                </a:lnTo>
                <a:lnTo>
                  <a:pt x="119306" y="45916"/>
                </a:lnTo>
                <a:lnTo>
                  <a:pt x="119854" y="45570"/>
                </a:lnTo>
                <a:lnTo>
                  <a:pt x="119854" y="27590"/>
                </a:lnTo>
                <a:lnTo>
                  <a:pt x="118989" y="26724"/>
                </a:lnTo>
                <a:lnTo>
                  <a:pt x="118065" y="25858"/>
                </a:lnTo>
                <a:lnTo>
                  <a:pt x="117084" y="24993"/>
                </a:lnTo>
                <a:lnTo>
                  <a:pt x="116045" y="24127"/>
                </a:lnTo>
                <a:lnTo>
                  <a:pt x="114919" y="23290"/>
                </a:lnTo>
                <a:lnTo>
                  <a:pt x="113765" y="22424"/>
                </a:lnTo>
                <a:lnTo>
                  <a:pt x="112553" y="21558"/>
                </a:lnTo>
                <a:lnTo>
                  <a:pt x="111283" y="20721"/>
                </a:lnTo>
                <a:lnTo>
                  <a:pt x="109927" y="19884"/>
                </a:lnTo>
                <a:lnTo>
                  <a:pt x="108570" y="19048"/>
                </a:lnTo>
                <a:lnTo>
                  <a:pt x="107127" y="18239"/>
                </a:lnTo>
                <a:lnTo>
                  <a:pt x="105627" y="17403"/>
                </a:lnTo>
                <a:lnTo>
                  <a:pt x="104097" y="16594"/>
                </a:lnTo>
                <a:lnTo>
                  <a:pt x="102510" y="15786"/>
                </a:lnTo>
                <a:lnTo>
                  <a:pt x="100894" y="15007"/>
                </a:lnTo>
                <a:lnTo>
                  <a:pt x="99220" y="14228"/>
                </a:lnTo>
                <a:lnTo>
                  <a:pt x="97430" y="13420"/>
                </a:lnTo>
                <a:lnTo>
                  <a:pt x="95612" y="12641"/>
                </a:lnTo>
                <a:lnTo>
                  <a:pt x="93765" y="11890"/>
                </a:lnTo>
                <a:lnTo>
                  <a:pt x="91889" y="11140"/>
                </a:lnTo>
                <a:lnTo>
                  <a:pt x="89985" y="10419"/>
                </a:lnTo>
                <a:lnTo>
                  <a:pt x="88022" y="9726"/>
                </a:lnTo>
                <a:lnTo>
                  <a:pt x="86060" y="9033"/>
                </a:lnTo>
                <a:lnTo>
                  <a:pt x="84040" y="8369"/>
                </a:lnTo>
                <a:lnTo>
                  <a:pt x="82019" y="7735"/>
                </a:lnTo>
                <a:lnTo>
                  <a:pt x="79970" y="7100"/>
                </a:lnTo>
                <a:lnTo>
                  <a:pt x="77893" y="6522"/>
                </a:lnTo>
                <a:lnTo>
                  <a:pt x="75786" y="5945"/>
                </a:lnTo>
                <a:lnTo>
                  <a:pt x="73650" y="5368"/>
                </a:lnTo>
                <a:lnTo>
                  <a:pt x="71515" y="4849"/>
                </a:lnTo>
                <a:lnTo>
                  <a:pt x="69379" y="4329"/>
                </a:lnTo>
                <a:lnTo>
                  <a:pt x="67214" y="3839"/>
                </a:lnTo>
                <a:lnTo>
                  <a:pt x="65021" y="3377"/>
                </a:lnTo>
                <a:lnTo>
                  <a:pt x="62857" y="2944"/>
                </a:lnTo>
                <a:lnTo>
                  <a:pt x="60692" y="2540"/>
                </a:lnTo>
                <a:lnTo>
                  <a:pt x="58528" y="2194"/>
                </a:lnTo>
                <a:lnTo>
                  <a:pt x="56363" y="1847"/>
                </a:lnTo>
                <a:lnTo>
                  <a:pt x="54228" y="1530"/>
                </a:lnTo>
                <a:lnTo>
                  <a:pt x="52092" y="1241"/>
                </a:lnTo>
                <a:lnTo>
                  <a:pt x="49985" y="981"/>
                </a:lnTo>
                <a:lnTo>
                  <a:pt x="47879" y="751"/>
                </a:lnTo>
                <a:lnTo>
                  <a:pt x="45772" y="549"/>
                </a:lnTo>
                <a:lnTo>
                  <a:pt x="43723" y="375"/>
                </a:lnTo>
                <a:lnTo>
                  <a:pt x="41674" y="231"/>
                </a:lnTo>
                <a:lnTo>
                  <a:pt x="39654" y="116"/>
                </a:lnTo>
                <a:lnTo>
                  <a:pt x="37662" y="58"/>
                </a:lnTo>
                <a:lnTo>
                  <a:pt x="35671" y="0"/>
                </a:lnTo>
                <a:close/>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587" name="Google Shape;587;p25"/>
          <p:cNvSpPr/>
          <p:nvPr>
            <p:ph idx="2" type="pic"/>
          </p:nvPr>
        </p:nvSpPr>
        <p:spPr>
          <a:xfrm>
            <a:off x="5457500" y="0"/>
            <a:ext cx="3686400" cy="5143500"/>
          </a:xfrm>
          <a:prstGeom prst="rect">
            <a:avLst/>
          </a:prstGeom>
          <a:noFill/>
          <a:ln>
            <a:noFill/>
          </a:ln>
        </p:spPr>
      </p:sp>
      <p:sp>
        <p:nvSpPr>
          <p:cNvPr id="588" name="Google Shape;588;p25"/>
          <p:cNvSpPr txBox="1"/>
          <p:nvPr>
            <p:ph idx="1" type="body"/>
          </p:nvPr>
        </p:nvSpPr>
        <p:spPr>
          <a:xfrm>
            <a:off x="115025" y="1743625"/>
            <a:ext cx="2094000" cy="28647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Font typeface="Sora Light"/>
              <a:buChar char="●"/>
              <a:defRPr sz="1000">
                <a:latin typeface="Sora Light"/>
                <a:ea typeface="Sora Light"/>
                <a:cs typeface="Sora Light"/>
                <a:sym typeface="Sora Light"/>
              </a:defRPr>
            </a:lvl1pPr>
            <a:lvl2pPr indent="-292100" lvl="1" marL="914400">
              <a:spcBef>
                <a:spcPts val="800"/>
              </a:spcBef>
              <a:spcAft>
                <a:spcPts val="0"/>
              </a:spcAft>
              <a:buSzPts val="1000"/>
              <a:buFont typeface="Sora Light"/>
              <a:buChar char="○"/>
              <a:defRPr sz="1000">
                <a:latin typeface="Sora Light"/>
                <a:ea typeface="Sora Light"/>
                <a:cs typeface="Sora Light"/>
                <a:sym typeface="Sora Light"/>
              </a:defRPr>
            </a:lvl2pPr>
            <a:lvl3pPr indent="-292100" lvl="2" marL="1371600">
              <a:spcBef>
                <a:spcPts val="800"/>
              </a:spcBef>
              <a:spcAft>
                <a:spcPts val="0"/>
              </a:spcAft>
              <a:buSzPts val="1000"/>
              <a:buFont typeface="Sora Light"/>
              <a:buChar char="■"/>
              <a:defRPr sz="1000">
                <a:latin typeface="Sora Light"/>
                <a:ea typeface="Sora Light"/>
                <a:cs typeface="Sora Light"/>
                <a:sym typeface="Sora Light"/>
              </a:defRPr>
            </a:lvl3pPr>
            <a:lvl4pPr indent="-292100" lvl="3" marL="1828800">
              <a:spcBef>
                <a:spcPts val="800"/>
              </a:spcBef>
              <a:spcAft>
                <a:spcPts val="0"/>
              </a:spcAft>
              <a:buSzPts val="1000"/>
              <a:buFont typeface="Sora Light"/>
              <a:buChar char="●"/>
              <a:defRPr sz="1000">
                <a:latin typeface="Sora Light"/>
                <a:ea typeface="Sora Light"/>
                <a:cs typeface="Sora Light"/>
                <a:sym typeface="Sora Light"/>
              </a:defRPr>
            </a:lvl4pPr>
            <a:lvl5pPr indent="-292100" lvl="4" marL="2286000">
              <a:spcBef>
                <a:spcPts val="800"/>
              </a:spcBef>
              <a:spcAft>
                <a:spcPts val="0"/>
              </a:spcAft>
              <a:buSzPts val="1000"/>
              <a:buFont typeface="Sora Light"/>
              <a:buChar char="○"/>
              <a:defRPr sz="1000">
                <a:latin typeface="Sora Light"/>
                <a:ea typeface="Sora Light"/>
                <a:cs typeface="Sora Light"/>
                <a:sym typeface="Sora Light"/>
              </a:defRPr>
            </a:lvl5pPr>
            <a:lvl6pPr indent="-292100" lvl="5" marL="2743200">
              <a:spcBef>
                <a:spcPts val="800"/>
              </a:spcBef>
              <a:spcAft>
                <a:spcPts val="0"/>
              </a:spcAft>
              <a:buSzPts val="1000"/>
              <a:buFont typeface="Sora Light"/>
              <a:buChar char="■"/>
              <a:defRPr sz="1000">
                <a:latin typeface="Sora Light"/>
                <a:ea typeface="Sora Light"/>
                <a:cs typeface="Sora Light"/>
                <a:sym typeface="Sora Light"/>
              </a:defRPr>
            </a:lvl6pPr>
            <a:lvl7pPr indent="-292100" lvl="6" marL="3200400">
              <a:spcBef>
                <a:spcPts val="800"/>
              </a:spcBef>
              <a:spcAft>
                <a:spcPts val="0"/>
              </a:spcAft>
              <a:buSzPts val="1000"/>
              <a:buFont typeface="Sora Light"/>
              <a:buChar char="●"/>
              <a:defRPr sz="1000">
                <a:latin typeface="Sora Light"/>
                <a:ea typeface="Sora Light"/>
                <a:cs typeface="Sora Light"/>
                <a:sym typeface="Sora Light"/>
              </a:defRPr>
            </a:lvl7pPr>
            <a:lvl8pPr indent="-292100" lvl="7" marL="3657600">
              <a:spcBef>
                <a:spcPts val="800"/>
              </a:spcBef>
              <a:spcAft>
                <a:spcPts val="0"/>
              </a:spcAft>
              <a:buSzPts val="1000"/>
              <a:buFont typeface="Sora Light"/>
              <a:buChar char="○"/>
              <a:defRPr sz="1000">
                <a:latin typeface="Sora Light"/>
                <a:ea typeface="Sora Light"/>
                <a:cs typeface="Sora Light"/>
                <a:sym typeface="Sora Light"/>
              </a:defRPr>
            </a:lvl8pPr>
            <a:lvl9pPr indent="-292100" lvl="8" marL="4114800">
              <a:spcBef>
                <a:spcPts val="800"/>
              </a:spcBef>
              <a:spcAft>
                <a:spcPts val="800"/>
              </a:spcAft>
              <a:buSzPts val="1000"/>
              <a:buFont typeface="Sora Light"/>
              <a:buChar char="■"/>
              <a:defRPr sz="1000">
                <a:latin typeface="Sora Light"/>
                <a:ea typeface="Sora Light"/>
                <a:cs typeface="Sora Light"/>
                <a:sym typeface="Sora Light"/>
              </a:defRPr>
            </a:lvl9pPr>
          </a:lstStyle>
          <a:p/>
        </p:txBody>
      </p:sp>
      <p:sp>
        <p:nvSpPr>
          <p:cNvPr id="589" name="Google Shape;589;p25"/>
          <p:cNvSpPr txBox="1"/>
          <p:nvPr>
            <p:ph idx="3" type="body"/>
          </p:nvPr>
        </p:nvSpPr>
        <p:spPr>
          <a:xfrm>
            <a:off x="2276600" y="1743625"/>
            <a:ext cx="2904900" cy="2864700"/>
          </a:xfrm>
          <a:prstGeom prst="rect">
            <a:avLst/>
          </a:prstGeom>
        </p:spPr>
        <p:txBody>
          <a:bodyPr anchorCtr="0" anchor="t" bIns="91425" lIns="91425" spcFirstLastPara="1" rIns="91425" wrap="square" tIns="91425">
            <a:noAutofit/>
          </a:bodyPr>
          <a:lstStyle>
            <a:lvl1pPr indent="-292100" lvl="0" marL="457200">
              <a:lnSpc>
                <a:spcPct val="115000"/>
              </a:lnSpc>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nSpc>
                <a:spcPct val="115000"/>
              </a:lnSpc>
              <a:spcBef>
                <a:spcPts val="800"/>
              </a:spcBef>
              <a:spcAft>
                <a:spcPts val="800"/>
              </a:spcAft>
              <a:buClr>
                <a:schemeClr val="lt1"/>
              </a:buClr>
              <a:buSzPts val="1000"/>
              <a:buFont typeface="Sora Light"/>
              <a:buChar char="■"/>
              <a:defRPr sz="1000">
                <a:latin typeface="Sora Light"/>
                <a:ea typeface="Sora Light"/>
                <a:cs typeface="Sora Light"/>
                <a:sym typeface="Sora Light"/>
              </a:defRPr>
            </a:lvl9pPr>
          </a:lstStyle>
          <a:p/>
        </p:txBody>
      </p:sp>
      <p:sp>
        <p:nvSpPr>
          <p:cNvPr id="590" name="Google Shape;590;p25"/>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591" name="Google Shape;591;p25"/>
          <p:cNvSpPr txBox="1"/>
          <p:nvPr>
            <p:ph idx="4" type="title"/>
          </p:nvPr>
        </p:nvSpPr>
        <p:spPr>
          <a:xfrm>
            <a:off x="115025" y="502775"/>
            <a:ext cx="51255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592" name="Google Shape;592;p25"/>
          <p:cNvSpPr txBox="1"/>
          <p:nvPr>
            <p:ph idx="5"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Alt 2">
  <p:cSld name="BLANK_1_1_1_1_1_1_1_1_1_1_1_1_1_1">
    <p:bg>
      <p:bgPr>
        <a:solidFill>
          <a:schemeClr val="lt1"/>
        </a:solidFill>
      </p:bgPr>
    </p:bg>
    <p:spTree>
      <p:nvGrpSpPr>
        <p:cNvPr id="593" name="Shape 593"/>
        <p:cNvGrpSpPr/>
        <p:nvPr/>
      </p:nvGrpSpPr>
      <p:grpSpPr>
        <a:xfrm>
          <a:off x="0" y="0"/>
          <a:ext cx="0" cy="0"/>
          <a:chOff x="0" y="0"/>
          <a:chExt cx="0" cy="0"/>
        </a:xfrm>
      </p:grpSpPr>
      <p:grpSp>
        <p:nvGrpSpPr>
          <p:cNvPr id="594" name="Google Shape;594;p26"/>
          <p:cNvGrpSpPr/>
          <p:nvPr/>
        </p:nvGrpSpPr>
        <p:grpSpPr>
          <a:xfrm>
            <a:off x="7704171" y="1036593"/>
            <a:ext cx="1439893" cy="3234395"/>
            <a:chOff x="461225" y="3249175"/>
            <a:chExt cx="1110600" cy="2221578"/>
          </a:xfrm>
        </p:grpSpPr>
        <p:grpSp>
          <p:nvGrpSpPr>
            <p:cNvPr id="595" name="Google Shape;595;p26"/>
            <p:cNvGrpSpPr/>
            <p:nvPr/>
          </p:nvGrpSpPr>
          <p:grpSpPr>
            <a:xfrm>
              <a:off x="831422" y="3249175"/>
              <a:ext cx="740403" cy="2221578"/>
              <a:chOff x="831422" y="3249175"/>
              <a:chExt cx="740403" cy="2221578"/>
            </a:xfrm>
          </p:grpSpPr>
          <p:sp>
            <p:nvSpPr>
              <p:cNvPr id="596" name="Google Shape;596;p26"/>
              <p:cNvSpPr/>
              <p:nvPr/>
            </p:nvSpPr>
            <p:spPr>
              <a:xfrm>
                <a:off x="831422"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597" name="Google Shape;597;p26"/>
              <p:cNvSpPr/>
              <p:nvPr/>
            </p:nvSpPr>
            <p:spPr>
              <a:xfrm>
                <a:off x="1201622" y="510055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598" name="Google Shape;598;p26"/>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grpSp>
        <p:grpSp>
          <p:nvGrpSpPr>
            <p:cNvPr id="599" name="Google Shape;599;p26"/>
            <p:cNvGrpSpPr/>
            <p:nvPr/>
          </p:nvGrpSpPr>
          <p:grpSpPr>
            <a:xfrm>
              <a:off x="461225" y="3619500"/>
              <a:ext cx="1110600" cy="370200"/>
              <a:chOff x="461225" y="3249175"/>
              <a:chExt cx="1110600" cy="370200"/>
            </a:xfrm>
          </p:grpSpPr>
          <p:sp>
            <p:nvSpPr>
              <p:cNvPr id="600" name="Google Shape;600;p26"/>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01" name="Google Shape;601;p26"/>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02" name="Google Shape;602;p26"/>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grpSp>
        <p:grpSp>
          <p:nvGrpSpPr>
            <p:cNvPr id="603" name="Google Shape;603;p26"/>
            <p:cNvGrpSpPr/>
            <p:nvPr/>
          </p:nvGrpSpPr>
          <p:grpSpPr>
            <a:xfrm>
              <a:off x="461225" y="3989700"/>
              <a:ext cx="1110600" cy="1110726"/>
              <a:chOff x="461225" y="3249175"/>
              <a:chExt cx="1110600" cy="1110726"/>
            </a:xfrm>
          </p:grpSpPr>
          <p:sp>
            <p:nvSpPr>
              <p:cNvPr id="604" name="Google Shape;604;p26"/>
              <p:cNvSpPr/>
              <p:nvPr/>
            </p:nvSpPr>
            <p:spPr>
              <a:xfrm>
                <a:off x="461225" y="3989701"/>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05" name="Google Shape;605;p26"/>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06" name="Google Shape;606;p26"/>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grpSp>
        <p:grpSp>
          <p:nvGrpSpPr>
            <p:cNvPr id="607" name="Google Shape;607;p26"/>
            <p:cNvGrpSpPr/>
            <p:nvPr/>
          </p:nvGrpSpPr>
          <p:grpSpPr>
            <a:xfrm>
              <a:off x="831422" y="4360025"/>
              <a:ext cx="370203" cy="740520"/>
              <a:chOff x="831422" y="3249175"/>
              <a:chExt cx="370203" cy="740520"/>
            </a:xfrm>
          </p:grpSpPr>
          <p:sp>
            <p:nvSpPr>
              <p:cNvPr id="608" name="Google Shape;608;p26"/>
              <p:cNvSpPr/>
              <p:nvPr/>
            </p:nvSpPr>
            <p:spPr>
              <a:xfrm>
                <a:off x="831422" y="361949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09" name="Google Shape;609;p26"/>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grpSp>
      </p:grpSp>
      <p:sp>
        <p:nvSpPr>
          <p:cNvPr id="610" name="Google Shape;610;p26"/>
          <p:cNvSpPr/>
          <p:nvPr/>
        </p:nvSpPr>
        <p:spPr>
          <a:xfrm>
            <a:off x="7394250" y="-8100"/>
            <a:ext cx="1759750" cy="2691775"/>
          </a:xfrm>
          <a:custGeom>
            <a:rect b="b" l="l" r="r" t="t"/>
            <a:pathLst>
              <a:path extrusionOk="0" h="107671" w="70390">
                <a:moveTo>
                  <a:pt x="0" y="95"/>
                </a:moveTo>
                <a:lnTo>
                  <a:pt x="70390" y="0"/>
                </a:lnTo>
                <a:lnTo>
                  <a:pt x="70200" y="107671"/>
                </a:lnTo>
                <a:close/>
              </a:path>
            </a:pathLst>
          </a:custGeom>
          <a:gradFill>
            <a:gsLst>
              <a:gs pos="0">
                <a:schemeClr val="accent2"/>
              </a:gs>
              <a:gs pos="37000">
                <a:schemeClr val="lt2"/>
              </a:gs>
              <a:gs pos="92000">
                <a:schemeClr val="accent1"/>
              </a:gs>
              <a:gs pos="100000">
                <a:schemeClr val="accent1"/>
              </a:gs>
            </a:gsLst>
            <a:lin ang="13500032" scaled="0"/>
          </a:gradFill>
          <a:ln>
            <a:noFill/>
          </a:ln>
        </p:spPr>
      </p:sp>
      <p:sp>
        <p:nvSpPr>
          <p:cNvPr id="611" name="Google Shape;611;p26"/>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612" name="Google Shape;612;p26"/>
          <p:cNvSpPr txBox="1"/>
          <p:nvPr>
            <p:ph idx="2" type="title"/>
          </p:nvPr>
        </p:nvSpPr>
        <p:spPr>
          <a:xfrm>
            <a:off x="115025" y="502775"/>
            <a:ext cx="6055500" cy="8409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solidFill>
                  <a:schemeClr val="dk2"/>
                </a:solidFill>
              </a:defRPr>
            </a:lvl1pPr>
            <a:lvl2pPr lvl="1">
              <a:lnSpc>
                <a:spcPct val="115000"/>
              </a:lnSpc>
              <a:spcBef>
                <a:spcPts val="0"/>
              </a:spcBef>
              <a:spcAft>
                <a:spcPts val="0"/>
              </a:spcAft>
              <a:buNone/>
              <a:defRPr sz="3600">
                <a:solidFill>
                  <a:schemeClr val="dk2"/>
                </a:solidFill>
              </a:defRPr>
            </a:lvl2pPr>
            <a:lvl3pPr lvl="2">
              <a:lnSpc>
                <a:spcPct val="115000"/>
              </a:lnSpc>
              <a:spcBef>
                <a:spcPts val="0"/>
              </a:spcBef>
              <a:spcAft>
                <a:spcPts val="0"/>
              </a:spcAft>
              <a:buNone/>
              <a:defRPr sz="3600">
                <a:solidFill>
                  <a:schemeClr val="dk2"/>
                </a:solidFill>
              </a:defRPr>
            </a:lvl3pPr>
            <a:lvl4pPr lvl="3">
              <a:lnSpc>
                <a:spcPct val="115000"/>
              </a:lnSpc>
              <a:spcBef>
                <a:spcPts val="0"/>
              </a:spcBef>
              <a:spcAft>
                <a:spcPts val="0"/>
              </a:spcAft>
              <a:buNone/>
              <a:defRPr sz="3600">
                <a:solidFill>
                  <a:schemeClr val="dk2"/>
                </a:solidFill>
              </a:defRPr>
            </a:lvl4pPr>
            <a:lvl5pPr lvl="4">
              <a:lnSpc>
                <a:spcPct val="115000"/>
              </a:lnSpc>
              <a:spcBef>
                <a:spcPts val="0"/>
              </a:spcBef>
              <a:spcAft>
                <a:spcPts val="0"/>
              </a:spcAft>
              <a:buNone/>
              <a:defRPr sz="3600">
                <a:solidFill>
                  <a:schemeClr val="dk2"/>
                </a:solidFill>
              </a:defRPr>
            </a:lvl5pPr>
            <a:lvl6pPr lvl="5">
              <a:lnSpc>
                <a:spcPct val="115000"/>
              </a:lnSpc>
              <a:spcBef>
                <a:spcPts val="0"/>
              </a:spcBef>
              <a:spcAft>
                <a:spcPts val="0"/>
              </a:spcAft>
              <a:buNone/>
              <a:defRPr sz="3600">
                <a:solidFill>
                  <a:schemeClr val="dk2"/>
                </a:solidFill>
              </a:defRPr>
            </a:lvl6pPr>
            <a:lvl7pPr lvl="6">
              <a:lnSpc>
                <a:spcPct val="115000"/>
              </a:lnSpc>
              <a:spcBef>
                <a:spcPts val="0"/>
              </a:spcBef>
              <a:spcAft>
                <a:spcPts val="0"/>
              </a:spcAft>
              <a:buNone/>
              <a:defRPr sz="3600">
                <a:solidFill>
                  <a:schemeClr val="dk2"/>
                </a:solidFill>
              </a:defRPr>
            </a:lvl7pPr>
            <a:lvl8pPr lvl="7">
              <a:lnSpc>
                <a:spcPct val="115000"/>
              </a:lnSpc>
              <a:spcBef>
                <a:spcPts val="0"/>
              </a:spcBef>
              <a:spcAft>
                <a:spcPts val="0"/>
              </a:spcAft>
              <a:buNone/>
              <a:defRPr sz="3600">
                <a:solidFill>
                  <a:schemeClr val="dk2"/>
                </a:solidFill>
              </a:defRPr>
            </a:lvl8pPr>
            <a:lvl9pPr lvl="8">
              <a:lnSpc>
                <a:spcPct val="115000"/>
              </a:lnSpc>
              <a:spcBef>
                <a:spcPts val="0"/>
              </a:spcBef>
              <a:spcAft>
                <a:spcPts val="0"/>
              </a:spcAft>
              <a:buNone/>
              <a:defRPr sz="3600">
                <a:solidFill>
                  <a:schemeClr val="dk2"/>
                </a:solidFill>
              </a:defRPr>
            </a:lvl9pPr>
          </a:lstStyle>
          <a:p/>
        </p:txBody>
      </p:sp>
      <p:sp>
        <p:nvSpPr>
          <p:cNvPr id="613" name="Google Shape;613;p26"/>
          <p:cNvSpPr txBox="1"/>
          <p:nvPr>
            <p:ph idx="3" type="title"/>
          </p:nvPr>
        </p:nvSpPr>
        <p:spPr>
          <a:xfrm>
            <a:off x="115025" y="1904100"/>
            <a:ext cx="1834500" cy="520200"/>
          </a:xfrm>
          <a:prstGeom prst="rect">
            <a:avLst/>
          </a:prstGeom>
        </p:spPr>
        <p:txBody>
          <a:bodyPr anchorCtr="0" anchor="t" bIns="91425" lIns="91425" spcFirstLastPara="1" rIns="91425" wrap="square" tIns="0">
            <a:noAutofit/>
          </a:bodyPr>
          <a:lstStyle>
            <a:lvl1pPr lvl="0">
              <a:spcBef>
                <a:spcPts val="0"/>
              </a:spcBef>
              <a:spcAft>
                <a:spcPts val="0"/>
              </a:spcAft>
              <a:buNone/>
              <a:defRPr sz="1200">
                <a:solidFill>
                  <a:schemeClr val="accent3"/>
                </a:solidFill>
                <a:latin typeface="IBM Plex Sans Medium"/>
                <a:ea typeface="IBM Plex Sans Medium"/>
                <a:cs typeface="IBM Plex Sans Medium"/>
                <a:sym typeface="IBM Plex Sans Medium"/>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p:txBody>
      </p:sp>
      <p:sp>
        <p:nvSpPr>
          <p:cNvPr id="614" name="Google Shape;614;p26"/>
          <p:cNvSpPr txBox="1"/>
          <p:nvPr>
            <p:ph idx="4" type="title"/>
          </p:nvPr>
        </p:nvSpPr>
        <p:spPr>
          <a:xfrm>
            <a:off x="2634200" y="1904100"/>
            <a:ext cx="1834500" cy="520200"/>
          </a:xfrm>
          <a:prstGeom prst="rect">
            <a:avLst/>
          </a:prstGeom>
        </p:spPr>
        <p:txBody>
          <a:bodyPr anchorCtr="0" anchor="t" bIns="91425" lIns="91425" spcFirstLastPara="1" rIns="91425" wrap="square" tIns="0">
            <a:noAutofit/>
          </a:bodyPr>
          <a:lstStyle>
            <a:lvl1pPr lvl="0">
              <a:spcBef>
                <a:spcPts val="0"/>
              </a:spcBef>
              <a:spcAft>
                <a:spcPts val="0"/>
              </a:spcAft>
              <a:buNone/>
              <a:defRPr sz="1200">
                <a:solidFill>
                  <a:schemeClr val="lt2"/>
                </a:solidFill>
                <a:latin typeface="IBM Plex Sans Medium"/>
                <a:ea typeface="IBM Plex Sans Medium"/>
                <a:cs typeface="IBM Plex Sans Medium"/>
                <a:sym typeface="IBM Plex Sans Medium"/>
              </a:defRPr>
            </a:lvl1pPr>
            <a:lvl2pPr lvl="1">
              <a:spcBef>
                <a:spcPts val="0"/>
              </a:spcBef>
              <a:spcAft>
                <a:spcPts val="0"/>
              </a:spcAft>
              <a:buClr>
                <a:schemeClr val="lt2"/>
              </a:buClr>
              <a:buSzPts val="3000"/>
              <a:buNone/>
              <a:defRPr>
                <a:solidFill>
                  <a:schemeClr val="lt2"/>
                </a:solidFill>
              </a:defRPr>
            </a:lvl2pPr>
            <a:lvl3pPr lvl="2">
              <a:spcBef>
                <a:spcPts val="0"/>
              </a:spcBef>
              <a:spcAft>
                <a:spcPts val="0"/>
              </a:spcAft>
              <a:buClr>
                <a:schemeClr val="lt2"/>
              </a:buClr>
              <a:buSzPts val="3000"/>
              <a:buNone/>
              <a:defRPr>
                <a:solidFill>
                  <a:schemeClr val="lt2"/>
                </a:solidFill>
              </a:defRPr>
            </a:lvl3pPr>
            <a:lvl4pPr lvl="3">
              <a:spcBef>
                <a:spcPts val="0"/>
              </a:spcBef>
              <a:spcAft>
                <a:spcPts val="0"/>
              </a:spcAft>
              <a:buClr>
                <a:schemeClr val="lt2"/>
              </a:buClr>
              <a:buSzPts val="3000"/>
              <a:buNone/>
              <a:defRPr>
                <a:solidFill>
                  <a:schemeClr val="lt2"/>
                </a:solidFill>
              </a:defRPr>
            </a:lvl4pPr>
            <a:lvl5pPr lvl="4">
              <a:spcBef>
                <a:spcPts val="0"/>
              </a:spcBef>
              <a:spcAft>
                <a:spcPts val="0"/>
              </a:spcAft>
              <a:buClr>
                <a:schemeClr val="lt2"/>
              </a:buClr>
              <a:buSzPts val="3000"/>
              <a:buNone/>
              <a:defRPr>
                <a:solidFill>
                  <a:schemeClr val="lt2"/>
                </a:solidFill>
              </a:defRPr>
            </a:lvl5pPr>
            <a:lvl6pPr lvl="5">
              <a:spcBef>
                <a:spcPts val="0"/>
              </a:spcBef>
              <a:spcAft>
                <a:spcPts val="0"/>
              </a:spcAft>
              <a:buClr>
                <a:schemeClr val="lt2"/>
              </a:buClr>
              <a:buSzPts val="3000"/>
              <a:buNone/>
              <a:defRPr>
                <a:solidFill>
                  <a:schemeClr val="lt2"/>
                </a:solidFill>
              </a:defRPr>
            </a:lvl6pPr>
            <a:lvl7pPr lvl="6">
              <a:spcBef>
                <a:spcPts val="0"/>
              </a:spcBef>
              <a:spcAft>
                <a:spcPts val="0"/>
              </a:spcAft>
              <a:buClr>
                <a:schemeClr val="lt2"/>
              </a:buClr>
              <a:buSzPts val="3000"/>
              <a:buNone/>
              <a:defRPr>
                <a:solidFill>
                  <a:schemeClr val="lt2"/>
                </a:solidFill>
              </a:defRPr>
            </a:lvl7pPr>
            <a:lvl8pPr lvl="7">
              <a:spcBef>
                <a:spcPts val="0"/>
              </a:spcBef>
              <a:spcAft>
                <a:spcPts val="0"/>
              </a:spcAft>
              <a:buClr>
                <a:schemeClr val="lt2"/>
              </a:buClr>
              <a:buSzPts val="3000"/>
              <a:buNone/>
              <a:defRPr>
                <a:solidFill>
                  <a:schemeClr val="lt2"/>
                </a:solidFill>
              </a:defRPr>
            </a:lvl8pPr>
            <a:lvl9pPr lvl="8">
              <a:spcBef>
                <a:spcPts val="0"/>
              </a:spcBef>
              <a:spcAft>
                <a:spcPts val="0"/>
              </a:spcAft>
              <a:buClr>
                <a:schemeClr val="lt2"/>
              </a:buClr>
              <a:buSzPts val="3000"/>
              <a:buNone/>
              <a:defRPr>
                <a:solidFill>
                  <a:schemeClr val="lt2"/>
                </a:solidFill>
              </a:defRPr>
            </a:lvl9pPr>
          </a:lstStyle>
          <a:p/>
        </p:txBody>
      </p:sp>
      <p:sp>
        <p:nvSpPr>
          <p:cNvPr id="615" name="Google Shape;615;p26"/>
          <p:cNvSpPr txBox="1"/>
          <p:nvPr>
            <p:ph idx="5" type="title"/>
          </p:nvPr>
        </p:nvSpPr>
        <p:spPr>
          <a:xfrm>
            <a:off x="5169188" y="1904100"/>
            <a:ext cx="1834500" cy="520200"/>
          </a:xfrm>
          <a:prstGeom prst="rect">
            <a:avLst/>
          </a:prstGeom>
        </p:spPr>
        <p:txBody>
          <a:bodyPr anchorCtr="0" anchor="t" bIns="91425" lIns="91425" spcFirstLastPara="1" rIns="91425" wrap="square" tIns="0">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616" name="Google Shape;616;p26"/>
          <p:cNvSpPr txBox="1"/>
          <p:nvPr>
            <p:ph idx="1" type="body"/>
          </p:nvPr>
        </p:nvSpPr>
        <p:spPr>
          <a:xfrm>
            <a:off x="115025" y="24874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17" name="Google Shape;617;p26"/>
          <p:cNvSpPr txBox="1"/>
          <p:nvPr>
            <p:ph idx="6" type="body"/>
          </p:nvPr>
        </p:nvSpPr>
        <p:spPr>
          <a:xfrm>
            <a:off x="115025" y="33951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18" name="Google Shape;618;p26"/>
          <p:cNvSpPr txBox="1"/>
          <p:nvPr>
            <p:ph idx="7" type="body"/>
          </p:nvPr>
        </p:nvSpPr>
        <p:spPr>
          <a:xfrm>
            <a:off x="2634200" y="24874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19" name="Google Shape;619;p26"/>
          <p:cNvSpPr txBox="1"/>
          <p:nvPr>
            <p:ph idx="8" type="body"/>
          </p:nvPr>
        </p:nvSpPr>
        <p:spPr>
          <a:xfrm>
            <a:off x="2634200" y="33951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20" name="Google Shape;620;p26"/>
          <p:cNvSpPr txBox="1"/>
          <p:nvPr>
            <p:ph idx="9" type="body"/>
          </p:nvPr>
        </p:nvSpPr>
        <p:spPr>
          <a:xfrm>
            <a:off x="5169188" y="24874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21" name="Google Shape;621;p26"/>
          <p:cNvSpPr txBox="1"/>
          <p:nvPr>
            <p:ph idx="13" type="body"/>
          </p:nvPr>
        </p:nvSpPr>
        <p:spPr>
          <a:xfrm>
            <a:off x="5169188" y="33951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800"/>
              </a:spcBef>
              <a:spcAft>
                <a:spcPts val="80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22" name="Google Shape;622;p26"/>
          <p:cNvSpPr txBox="1"/>
          <p:nvPr>
            <p:ph idx="14"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orient="horz">
          <p15:clr>
            <a:srgbClr val="E46962"/>
          </p15:clr>
        </p15:guide>
        <p15:guide id="2" pos="5760">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Alt 1">
  <p:cSld name="BLANK_1_1_1_1_1_1_1_1_1_1_1_1_1_1_1">
    <p:bg>
      <p:bgPr>
        <a:solidFill>
          <a:schemeClr val="lt1"/>
        </a:solidFill>
      </p:bgPr>
    </p:bg>
    <p:spTree>
      <p:nvGrpSpPr>
        <p:cNvPr id="623" name="Shape 623"/>
        <p:cNvGrpSpPr/>
        <p:nvPr/>
      </p:nvGrpSpPr>
      <p:grpSpPr>
        <a:xfrm>
          <a:off x="0" y="0"/>
          <a:ext cx="0" cy="0"/>
          <a:chOff x="0" y="0"/>
          <a:chExt cx="0" cy="0"/>
        </a:xfrm>
      </p:grpSpPr>
      <p:grpSp>
        <p:nvGrpSpPr>
          <p:cNvPr id="624" name="Google Shape;624;p27"/>
          <p:cNvGrpSpPr/>
          <p:nvPr/>
        </p:nvGrpSpPr>
        <p:grpSpPr>
          <a:xfrm>
            <a:off x="0" y="506850"/>
            <a:ext cx="930250" cy="2593175"/>
            <a:chOff x="0" y="506850"/>
            <a:chExt cx="930250" cy="2593175"/>
          </a:xfrm>
        </p:grpSpPr>
        <p:grpSp>
          <p:nvGrpSpPr>
            <p:cNvPr id="625" name="Google Shape;625;p27"/>
            <p:cNvGrpSpPr/>
            <p:nvPr/>
          </p:nvGrpSpPr>
          <p:grpSpPr>
            <a:xfrm>
              <a:off x="0" y="877050"/>
              <a:ext cx="930250" cy="2222975"/>
              <a:chOff x="1233650" y="2421900"/>
              <a:chExt cx="930250" cy="2222975"/>
            </a:xfrm>
          </p:grpSpPr>
          <p:grpSp>
            <p:nvGrpSpPr>
              <p:cNvPr id="626" name="Google Shape;626;p27"/>
              <p:cNvGrpSpPr/>
              <p:nvPr/>
            </p:nvGrpSpPr>
            <p:grpSpPr>
              <a:xfrm>
                <a:off x="1233650" y="2793625"/>
                <a:ext cx="560050" cy="1851250"/>
                <a:chOff x="1381975" y="3249175"/>
                <a:chExt cx="560050" cy="1851250"/>
              </a:xfrm>
            </p:grpSpPr>
            <p:sp>
              <p:nvSpPr>
                <p:cNvPr id="627" name="Google Shape;627;p27"/>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28" name="Google Shape;628;p27"/>
                <p:cNvSpPr/>
                <p:nvPr/>
              </p:nvSpPr>
              <p:spPr>
                <a:xfrm>
                  <a:off x="1381975" y="3619500"/>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629" name="Google Shape;629;p27"/>
                <p:cNvGrpSpPr/>
                <p:nvPr/>
              </p:nvGrpSpPr>
              <p:grpSpPr>
                <a:xfrm>
                  <a:off x="1381975" y="3989700"/>
                  <a:ext cx="560050" cy="1110725"/>
                  <a:chOff x="1381975" y="3249175"/>
                  <a:chExt cx="560050" cy="1110725"/>
                </a:xfrm>
              </p:grpSpPr>
              <p:sp>
                <p:nvSpPr>
                  <p:cNvPr id="630" name="Google Shape;630;p27"/>
                  <p:cNvSpPr/>
                  <p:nvPr/>
                </p:nvSpPr>
                <p:spPr>
                  <a:xfrm>
                    <a:off x="1381975" y="3249175"/>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31" name="Google Shape;631;p27"/>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32" name="Google Shape;632;p27"/>
                  <p:cNvSpPr/>
                  <p:nvPr/>
                </p:nvSpPr>
                <p:spPr>
                  <a:xfrm>
                    <a:off x="1381975" y="3989700"/>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633" name="Google Shape;633;p27"/>
                <p:cNvGrpSpPr/>
                <p:nvPr/>
              </p:nvGrpSpPr>
              <p:grpSpPr>
                <a:xfrm>
                  <a:off x="1381975" y="4360025"/>
                  <a:ext cx="560050" cy="370200"/>
                  <a:chOff x="1381975" y="3249175"/>
                  <a:chExt cx="560050" cy="370200"/>
                </a:xfrm>
              </p:grpSpPr>
              <p:sp>
                <p:nvSpPr>
                  <p:cNvPr id="634" name="Google Shape;634;p27"/>
                  <p:cNvSpPr/>
                  <p:nvPr/>
                </p:nvSpPr>
                <p:spPr>
                  <a:xfrm>
                    <a:off x="1381975" y="3249175"/>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35" name="Google Shape;635;p27"/>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636" name="Google Shape;636;p27"/>
              <p:cNvSpPr/>
              <p:nvPr/>
            </p:nvSpPr>
            <p:spPr>
              <a:xfrm>
                <a:off x="1793700" y="242190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37" name="Google Shape;637;p27"/>
            <p:cNvSpPr/>
            <p:nvPr/>
          </p:nvSpPr>
          <p:spPr>
            <a:xfrm>
              <a:off x="183800" y="50685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38" name="Google Shape;638;p27"/>
          <p:cNvSpPr txBox="1"/>
          <p:nvPr>
            <p:ph type="title"/>
          </p:nvPr>
        </p:nvSpPr>
        <p:spPr>
          <a:xfrm>
            <a:off x="38100" y="319650"/>
            <a:ext cx="1823100" cy="520200"/>
          </a:xfrm>
          <a:prstGeom prst="rect">
            <a:avLst/>
          </a:prstGeom>
        </p:spPr>
        <p:txBody>
          <a:bodyPr anchorCtr="0" anchor="t" bIns="91425" lIns="182875" spcFirstLastPara="1" rIns="91425" wrap="square" tIns="91425">
            <a:noAutofit/>
          </a:bodyPr>
          <a:lstStyle>
            <a:lvl1pPr lvl="0">
              <a:spcBef>
                <a:spcPts val="0"/>
              </a:spcBef>
              <a:spcAft>
                <a:spcPts val="0"/>
              </a:spcAft>
              <a:buNone/>
              <a:defRPr sz="1600">
                <a:solidFill>
                  <a:schemeClr val="accent3"/>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3"/>
                </a:solidFill>
              </a:defRPr>
            </a:lvl2pPr>
            <a:lvl3pPr lvl="2">
              <a:lnSpc>
                <a:spcPct val="115000"/>
              </a:lnSpc>
              <a:spcBef>
                <a:spcPts val="0"/>
              </a:spcBef>
              <a:spcAft>
                <a:spcPts val="0"/>
              </a:spcAft>
              <a:buNone/>
              <a:defRPr sz="1800">
                <a:solidFill>
                  <a:schemeClr val="accent3"/>
                </a:solidFill>
              </a:defRPr>
            </a:lvl3pPr>
            <a:lvl4pPr lvl="3">
              <a:lnSpc>
                <a:spcPct val="115000"/>
              </a:lnSpc>
              <a:spcBef>
                <a:spcPts val="0"/>
              </a:spcBef>
              <a:spcAft>
                <a:spcPts val="0"/>
              </a:spcAft>
              <a:buNone/>
              <a:defRPr sz="1800">
                <a:solidFill>
                  <a:schemeClr val="accent3"/>
                </a:solidFill>
              </a:defRPr>
            </a:lvl4pPr>
            <a:lvl5pPr lvl="4">
              <a:lnSpc>
                <a:spcPct val="115000"/>
              </a:lnSpc>
              <a:spcBef>
                <a:spcPts val="0"/>
              </a:spcBef>
              <a:spcAft>
                <a:spcPts val="0"/>
              </a:spcAft>
              <a:buNone/>
              <a:defRPr sz="1800">
                <a:solidFill>
                  <a:schemeClr val="accent3"/>
                </a:solidFill>
              </a:defRPr>
            </a:lvl5pPr>
            <a:lvl6pPr lvl="5">
              <a:lnSpc>
                <a:spcPct val="115000"/>
              </a:lnSpc>
              <a:spcBef>
                <a:spcPts val="0"/>
              </a:spcBef>
              <a:spcAft>
                <a:spcPts val="0"/>
              </a:spcAft>
              <a:buNone/>
              <a:defRPr sz="1800">
                <a:solidFill>
                  <a:schemeClr val="accent3"/>
                </a:solidFill>
              </a:defRPr>
            </a:lvl6pPr>
            <a:lvl7pPr lvl="6">
              <a:lnSpc>
                <a:spcPct val="115000"/>
              </a:lnSpc>
              <a:spcBef>
                <a:spcPts val="0"/>
              </a:spcBef>
              <a:spcAft>
                <a:spcPts val="0"/>
              </a:spcAft>
              <a:buNone/>
              <a:defRPr sz="1800">
                <a:solidFill>
                  <a:schemeClr val="accent3"/>
                </a:solidFill>
              </a:defRPr>
            </a:lvl7pPr>
            <a:lvl8pPr lvl="7">
              <a:lnSpc>
                <a:spcPct val="115000"/>
              </a:lnSpc>
              <a:spcBef>
                <a:spcPts val="0"/>
              </a:spcBef>
              <a:spcAft>
                <a:spcPts val="0"/>
              </a:spcAft>
              <a:buNone/>
              <a:defRPr sz="1800">
                <a:solidFill>
                  <a:schemeClr val="accent3"/>
                </a:solidFill>
              </a:defRPr>
            </a:lvl8pPr>
            <a:lvl9pPr lvl="8">
              <a:lnSpc>
                <a:spcPct val="115000"/>
              </a:lnSpc>
              <a:spcBef>
                <a:spcPts val="0"/>
              </a:spcBef>
              <a:spcAft>
                <a:spcPts val="0"/>
              </a:spcAft>
              <a:buNone/>
              <a:defRPr sz="1800">
                <a:solidFill>
                  <a:schemeClr val="accent3"/>
                </a:solidFill>
              </a:defRPr>
            </a:lvl9pPr>
          </a:lstStyle>
          <a:p/>
        </p:txBody>
      </p:sp>
      <p:sp>
        <p:nvSpPr>
          <p:cNvPr id="639" name="Google Shape;639;p27"/>
          <p:cNvSpPr txBox="1"/>
          <p:nvPr>
            <p:ph idx="1" type="subTitle"/>
          </p:nvPr>
        </p:nvSpPr>
        <p:spPr>
          <a:xfrm>
            <a:off x="2176499" y="319800"/>
            <a:ext cx="3904200" cy="5202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defRPr>
            </a:lvl1pPr>
            <a:lvl2pPr lvl="1">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9pPr>
          </a:lstStyle>
          <a:p/>
        </p:txBody>
      </p:sp>
      <p:sp>
        <p:nvSpPr>
          <p:cNvPr id="640" name="Google Shape;640;p27"/>
          <p:cNvSpPr txBox="1"/>
          <p:nvPr>
            <p:ph idx="2" type="subTitle"/>
          </p:nvPr>
        </p:nvSpPr>
        <p:spPr>
          <a:xfrm>
            <a:off x="2942250" y="1877700"/>
            <a:ext cx="1564500" cy="452700"/>
          </a:xfrm>
          <a:prstGeom prst="rect">
            <a:avLst/>
          </a:prstGeom>
        </p:spPr>
        <p:txBody>
          <a:bodyPr anchorCtr="0" anchor="t" bIns="91425" lIns="91425" spcFirstLastPara="1" rIns="91425" wrap="square" tIns="91425">
            <a:noAutofit/>
          </a:bodyPr>
          <a:lstStyle>
            <a:lvl1pPr lvl="0">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2pPr>
            <a:lvl3pPr lvl="2"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3pPr>
            <a:lvl4pPr lvl="3"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4pPr>
            <a:lvl5pPr lvl="4"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5pPr>
            <a:lvl6pPr lvl="5"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6pPr>
            <a:lvl7pPr lvl="6"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7pPr>
            <a:lvl8pPr lvl="7"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8pPr>
            <a:lvl9pPr lvl="8"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9pPr>
          </a:lstStyle>
          <a:p/>
        </p:txBody>
      </p:sp>
      <p:sp>
        <p:nvSpPr>
          <p:cNvPr id="641" name="Google Shape;641;p27"/>
          <p:cNvSpPr txBox="1"/>
          <p:nvPr>
            <p:ph idx="3" type="subTitle"/>
          </p:nvPr>
        </p:nvSpPr>
        <p:spPr>
          <a:xfrm>
            <a:off x="1078950" y="2330400"/>
            <a:ext cx="1564500" cy="16449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642" name="Google Shape;642;p27"/>
          <p:cNvSpPr txBox="1"/>
          <p:nvPr>
            <p:ph idx="4" type="subTitle"/>
          </p:nvPr>
        </p:nvSpPr>
        <p:spPr>
          <a:xfrm>
            <a:off x="4798644" y="1877700"/>
            <a:ext cx="1564500" cy="452700"/>
          </a:xfrm>
          <a:prstGeom prst="rect">
            <a:avLst/>
          </a:prstGeom>
        </p:spPr>
        <p:txBody>
          <a:bodyPr anchorCtr="0" anchor="t" bIns="91425" lIns="91425" spcFirstLastPara="1" rIns="91425" wrap="square" tIns="91425">
            <a:noAutofit/>
          </a:bodyPr>
          <a:lstStyle>
            <a:lvl1pPr lvl="0">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2pPr>
            <a:lvl3pPr lvl="2"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3pPr>
            <a:lvl4pPr lvl="3"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4pPr>
            <a:lvl5pPr lvl="4"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5pPr>
            <a:lvl6pPr lvl="5"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6pPr>
            <a:lvl7pPr lvl="6"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7pPr>
            <a:lvl8pPr lvl="7"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8pPr>
            <a:lvl9pPr lvl="8"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9pPr>
          </a:lstStyle>
          <a:p/>
        </p:txBody>
      </p:sp>
      <p:sp>
        <p:nvSpPr>
          <p:cNvPr id="643" name="Google Shape;643;p27"/>
          <p:cNvSpPr txBox="1"/>
          <p:nvPr>
            <p:ph idx="5" type="subTitle"/>
          </p:nvPr>
        </p:nvSpPr>
        <p:spPr>
          <a:xfrm>
            <a:off x="2942257" y="2330400"/>
            <a:ext cx="1564500" cy="16449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644" name="Google Shape;644;p27"/>
          <p:cNvSpPr txBox="1"/>
          <p:nvPr>
            <p:ph idx="6" type="subTitle"/>
          </p:nvPr>
        </p:nvSpPr>
        <p:spPr>
          <a:xfrm>
            <a:off x="6671581" y="1877700"/>
            <a:ext cx="1564500" cy="452700"/>
          </a:xfrm>
          <a:prstGeom prst="rect">
            <a:avLst/>
          </a:prstGeom>
        </p:spPr>
        <p:txBody>
          <a:bodyPr anchorCtr="0" anchor="t" bIns="91425" lIns="91425" spcFirstLastPara="1" rIns="91425" wrap="square" tIns="91425">
            <a:noAutofit/>
          </a:bodyPr>
          <a:lstStyle>
            <a:lvl1pPr lvl="0">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2pPr>
            <a:lvl3pPr lvl="2"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3pPr>
            <a:lvl4pPr lvl="3"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4pPr>
            <a:lvl5pPr lvl="4"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5pPr>
            <a:lvl6pPr lvl="5"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6pPr>
            <a:lvl7pPr lvl="6"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7pPr>
            <a:lvl8pPr lvl="7"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8pPr>
            <a:lvl9pPr lvl="8"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9pPr>
          </a:lstStyle>
          <a:p/>
        </p:txBody>
      </p:sp>
      <p:sp>
        <p:nvSpPr>
          <p:cNvPr id="645" name="Google Shape;645;p27"/>
          <p:cNvSpPr txBox="1"/>
          <p:nvPr>
            <p:ph idx="7" type="subTitle"/>
          </p:nvPr>
        </p:nvSpPr>
        <p:spPr>
          <a:xfrm>
            <a:off x="4798647" y="2330400"/>
            <a:ext cx="1564500" cy="16449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grpSp>
        <p:nvGrpSpPr>
          <p:cNvPr id="646" name="Google Shape;646;p27"/>
          <p:cNvGrpSpPr/>
          <p:nvPr/>
        </p:nvGrpSpPr>
        <p:grpSpPr>
          <a:xfrm rot="5400000">
            <a:off x="7381575" y="-838700"/>
            <a:ext cx="930250" cy="2591775"/>
            <a:chOff x="0" y="508250"/>
            <a:chExt cx="930250" cy="2591775"/>
          </a:xfrm>
        </p:grpSpPr>
        <p:grpSp>
          <p:nvGrpSpPr>
            <p:cNvPr id="647" name="Google Shape;647;p27"/>
            <p:cNvGrpSpPr/>
            <p:nvPr/>
          </p:nvGrpSpPr>
          <p:grpSpPr>
            <a:xfrm>
              <a:off x="0" y="877050"/>
              <a:ext cx="930250" cy="2222975"/>
              <a:chOff x="1233650" y="2421900"/>
              <a:chExt cx="930250" cy="2222975"/>
            </a:xfrm>
          </p:grpSpPr>
          <p:grpSp>
            <p:nvGrpSpPr>
              <p:cNvPr id="648" name="Google Shape;648;p27"/>
              <p:cNvGrpSpPr/>
              <p:nvPr/>
            </p:nvGrpSpPr>
            <p:grpSpPr>
              <a:xfrm>
                <a:off x="1233650" y="2793625"/>
                <a:ext cx="930250" cy="1851250"/>
                <a:chOff x="1381975" y="3249175"/>
                <a:chExt cx="930250" cy="1851250"/>
              </a:xfrm>
            </p:grpSpPr>
            <p:grpSp>
              <p:nvGrpSpPr>
                <p:cNvPr id="649" name="Google Shape;649;p27"/>
                <p:cNvGrpSpPr/>
                <p:nvPr/>
              </p:nvGrpSpPr>
              <p:grpSpPr>
                <a:xfrm>
                  <a:off x="1571825" y="3249175"/>
                  <a:ext cx="740400" cy="370200"/>
                  <a:chOff x="1571825" y="3249175"/>
                  <a:chExt cx="740400" cy="370200"/>
                </a:xfrm>
              </p:grpSpPr>
              <p:sp>
                <p:nvSpPr>
                  <p:cNvPr id="650" name="Google Shape;650;p27"/>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51" name="Google Shape;651;p27"/>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52" name="Google Shape;652;p27"/>
                <p:cNvSpPr/>
                <p:nvPr/>
              </p:nvSpPr>
              <p:spPr>
                <a:xfrm>
                  <a:off x="1381975" y="3619500"/>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653" name="Google Shape;653;p27"/>
                <p:cNvGrpSpPr/>
                <p:nvPr/>
              </p:nvGrpSpPr>
              <p:grpSpPr>
                <a:xfrm>
                  <a:off x="1381975" y="3989700"/>
                  <a:ext cx="560050" cy="1110725"/>
                  <a:chOff x="1381975" y="3249175"/>
                  <a:chExt cx="560050" cy="1110725"/>
                </a:xfrm>
              </p:grpSpPr>
              <p:sp>
                <p:nvSpPr>
                  <p:cNvPr id="654" name="Google Shape;654;p27"/>
                  <p:cNvSpPr/>
                  <p:nvPr/>
                </p:nvSpPr>
                <p:spPr>
                  <a:xfrm>
                    <a:off x="1381975" y="3249175"/>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55" name="Google Shape;655;p27"/>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56" name="Google Shape;656;p27"/>
                  <p:cNvSpPr/>
                  <p:nvPr/>
                </p:nvSpPr>
                <p:spPr>
                  <a:xfrm>
                    <a:off x="1381975" y="3989700"/>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657" name="Google Shape;657;p27"/>
                <p:cNvGrpSpPr/>
                <p:nvPr/>
              </p:nvGrpSpPr>
              <p:grpSpPr>
                <a:xfrm>
                  <a:off x="1381975" y="4360025"/>
                  <a:ext cx="560050" cy="370200"/>
                  <a:chOff x="1381975" y="3249175"/>
                  <a:chExt cx="560050" cy="370200"/>
                </a:xfrm>
              </p:grpSpPr>
              <p:sp>
                <p:nvSpPr>
                  <p:cNvPr id="658" name="Google Shape;658;p27"/>
                  <p:cNvSpPr/>
                  <p:nvPr/>
                </p:nvSpPr>
                <p:spPr>
                  <a:xfrm>
                    <a:off x="1381975" y="3249175"/>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59" name="Google Shape;659;p27"/>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660" name="Google Shape;660;p27"/>
              <p:cNvSpPr/>
              <p:nvPr/>
            </p:nvSpPr>
            <p:spPr>
              <a:xfrm>
                <a:off x="1793700" y="242190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61" name="Google Shape;661;p27"/>
            <p:cNvSpPr/>
            <p:nvPr/>
          </p:nvSpPr>
          <p:spPr>
            <a:xfrm>
              <a:off x="189850" y="50825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62" name="Google Shape;662;p27"/>
          <p:cNvSpPr txBox="1"/>
          <p:nvPr>
            <p:ph idx="8" type="subTitle"/>
          </p:nvPr>
        </p:nvSpPr>
        <p:spPr>
          <a:xfrm>
            <a:off x="6671579" y="2330400"/>
            <a:ext cx="1564500" cy="16449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663" name="Google Shape;663;p27"/>
          <p:cNvSpPr txBox="1"/>
          <p:nvPr>
            <p:ph idx="9"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cxnSp>
        <p:nvCxnSpPr>
          <p:cNvPr id="664" name="Google Shape;664;p27"/>
          <p:cNvCxnSpPr/>
          <p:nvPr/>
        </p:nvCxnSpPr>
        <p:spPr>
          <a:xfrm>
            <a:off x="1865850" y="392700"/>
            <a:ext cx="0" cy="390300"/>
          </a:xfrm>
          <a:prstGeom prst="straightConnector1">
            <a:avLst/>
          </a:prstGeom>
          <a:noFill/>
          <a:ln cap="flat" cmpd="sng" w="19050">
            <a:solidFill>
              <a:schemeClr val="accent3"/>
            </a:solidFill>
            <a:prstDash val="solid"/>
            <a:round/>
            <a:headEnd len="med" w="med" type="none"/>
            <a:tailEnd len="med" w="med" type="none"/>
          </a:ln>
        </p:spPr>
      </p:cxnSp>
      <p:sp>
        <p:nvSpPr>
          <p:cNvPr id="665" name="Google Shape;665;p27"/>
          <p:cNvSpPr/>
          <p:nvPr/>
        </p:nvSpPr>
        <p:spPr>
          <a:xfrm rot="5400000">
            <a:off x="8773788" y="92231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66" name="Google Shape;666;p27"/>
          <p:cNvSpPr/>
          <p:nvPr/>
        </p:nvSpPr>
        <p:spPr>
          <a:xfrm rot="5400000">
            <a:off x="8773788" y="129251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67" name="Google Shape;667;p27"/>
          <p:cNvSpPr txBox="1"/>
          <p:nvPr>
            <p:ph idx="13" type="subTitle"/>
          </p:nvPr>
        </p:nvSpPr>
        <p:spPr>
          <a:xfrm>
            <a:off x="1078938" y="1877700"/>
            <a:ext cx="1564500" cy="452700"/>
          </a:xfrm>
          <a:prstGeom prst="rect">
            <a:avLst/>
          </a:prstGeom>
        </p:spPr>
        <p:txBody>
          <a:bodyPr anchorCtr="0" anchor="t" bIns="91425" lIns="91425" spcFirstLastPara="1" rIns="91425" wrap="square" tIns="91425">
            <a:noAutofit/>
          </a:bodyPr>
          <a:lstStyle>
            <a:lvl1pPr lvl="0">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2pPr>
            <a:lvl3pPr lvl="2"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3pPr>
            <a:lvl4pPr lvl="3"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4pPr>
            <a:lvl5pPr lvl="4"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5pPr>
            <a:lvl6pPr lvl="5"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6pPr>
            <a:lvl7pPr lvl="6"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7pPr>
            <a:lvl8pPr lvl="7"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8pPr>
            <a:lvl9pPr lvl="8"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9pPr>
          </a:lstStyle>
          <a:p/>
        </p:txBody>
      </p:sp>
      <p:sp>
        <p:nvSpPr>
          <p:cNvPr id="668" name="Google Shape;668;p27"/>
          <p:cNvSpPr txBox="1"/>
          <p:nvPr>
            <p:ph idx="14" type="title"/>
          </p:nvPr>
        </p:nvSpPr>
        <p:spPr>
          <a:xfrm>
            <a:off x="3484500" y="1377875"/>
            <a:ext cx="473100" cy="390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3"/>
              </a:buClr>
              <a:buSzPts val="1800"/>
              <a:buFont typeface="IBM Plex Sans"/>
              <a:buNone/>
              <a:defRPr sz="1800">
                <a:solidFill>
                  <a:schemeClr val="accent3"/>
                </a:solidFill>
              </a:defRPr>
            </a:lvl1pPr>
            <a:lvl2pPr lvl="1" algn="ctr">
              <a:spcBef>
                <a:spcPts val="0"/>
              </a:spcBef>
              <a:spcAft>
                <a:spcPts val="0"/>
              </a:spcAft>
              <a:buClr>
                <a:schemeClr val="accent3"/>
              </a:buClr>
              <a:buSzPts val="3000"/>
              <a:buNone/>
              <a:defRPr>
                <a:solidFill>
                  <a:schemeClr val="accent3"/>
                </a:solidFill>
              </a:defRPr>
            </a:lvl2pPr>
            <a:lvl3pPr lvl="2" algn="ctr">
              <a:spcBef>
                <a:spcPts val="0"/>
              </a:spcBef>
              <a:spcAft>
                <a:spcPts val="0"/>
              </a:spcAft>
              <a:buClr>
                <a:schemeClr val="accent3"/>
              </a:buClr>
              <a:buSzPts val="3000"/>
              <a:buNone/>
              <a:defRPr>
                <a:solidFill>
                  <a:schemeClr val="accent3"/>
                </a:solidFill>
              </a:defRPr>
            </a:lvl3pPr>
            <a:lvl4pPr lvl="3" algn="ctr">
              <a:spcBef>
                <a:spcPts val="0"/>
              </a:spcBef>
              <a:spcAft>
                <a:spcPts val="0"/>
              </a:spcAft>
              <a:buClr>
                <a:schemeClr val="accent3"/>
              </a:buClr>
              <a:buSzPts val="3000"/>
              <a:buNone/>
              <a:defRPr>
                <a:solidFill>
                  <a:schemeClr val="accent3"/>
                </a:solidFill>
              </a:defRPr>
            </a:lvl4pPr>
            <a:lvl5pPr lvl="4" algn="ctr">
              <a:spcBef>
                <a:spcPts val="0"/>
              </a:spcBef>
              <a:spcAft>
                <a:spcPts val="0"/>
              </a:spcAft>
              <a:buClr>
                <a:schemeClr val="accent3"/>
              </a:buClr>
              <a:buSzPts val="3000"/>
              <a:buNone/>
              <a:defRPr>
                <a:solidFill>
                  <a:schemeClr val="accent3"/>
                </a:solidFill>
              </a:defRPr>
            </a:lvl5pPr>
            <a:lvl6pPr lvl="5" algn="ctr">
              <a:spcBef>
                <a:spcPts val="0"/>
              </a:spcBef>
              <a:spcAft>
                <a:spcPts val="0"/>
              </a:spcAft>
              <a:buClr>
                <a:schemeClr val="accent3"/>
              </a:buClr>
              <a:buSzPts val="3000"/>
              <a:buNone/>
              <a:defRPr>
                <a:solidFill>
                  <a:schemeClr val="accent3"/>
                </a:solidFill>
              </a:defRPr>
            </a:lvl6pPr>
            <a:lvl7pPr lvl="6" algn="ctr">
              <a:spcBef>
                <a:spcPts val="0"/>
              </a:spcBef>
              <a:spcAft>
                <a:spcPts val="0"/>
              </a:spcAft>
              <a:buClr>
                <a:schemeClr val="accent3"/>
              </a:buClr>
              <a:buSzPts val="3000"/>
              <a:buNone/>
              <a:defRPr>
                <a:solidFill>
                  <a:schemeClr val="accent3"/>
                </a:solidFill>
              </a:defRPr>
            </a:lvl7pPr>
            <a:lvl8pPr lvl="7" algn="ctr">
              <a:spcBef>
                <a:spcPts val="0"/>
              </a:spcBef>
              <a:spcAft>
                <a:spcPts val="0"/>
              </a:spcAft>
              <a:buClr>
                <a:schemeClr val="accent3"/>
              </a:buClr>
              <a:buSzPts val="3000"/>
              <a:buNone/>
              <a:defRPr>
                <a:solidFill>
                  <a:schemeClr val="accent3"/>
                </a:solidFill>
              </a:defRPr>
            </a:lvl8pPr>
            <a:lvl9pPr lvl="8" algn="ctr">
              <a:spcBef>
                <a:spcPts val="0"/>
              </a:spcBef>
              <a:spcAft>
                <a:spcPts val="0"/>
              </a:spcAft>
              <a:buClr>
                <a:schemeClr val="accent3"/>
              </a:buClr>
              <a:buSzPts val="3000"/>
              <a:buNone/>
              <a:defRPr>
                <a:solidFill>
                  <a:schemeClr val="accent3"/>
                </a:solidFill>
              </a:defRPr>
            </a:lvl9pPr>
          </a:lstStyle>
          <a:p/>
        </p:txBody>
      </p:sp>
      <p:sp>
        <p:nvSpPr>
          <p:cNvPr id="669" name="Google Shape;669;p27"/>
          <p:cNvSpPr txBox="1"/>
          <p:nvPr>
            <p:ph idx="15" type="title"/>
          </p:nvPr>
        </p:nvSpPr>
        <p:spPr>
          <a:xfrm>
            <a:off x="7204200" y="1411200"/>
            <a:ext cx="473100" cy="390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BM Plex Sans"/>
              <a:buNone/>
              <a:defRPr b="1" sz="1800"/>
            </a:lvl1pPr>
            <a:lvl2pPr lvl="1" algn="ctr">
              <a:spcBef>
                <a:spcPts val="0"/>
              </a:spcBef>
              <a:spcAft>
                <a:spcPts val="0"/>
              </a:spcAft>
              <a:buClr>
                <a:schemeClr val="lt1"/>
              </a:buClr>
              <a:buSzPts val="3000"/>
              <a:buNone/>
              <a:defRPr b="1">
                <a:solidFill>
                  <a:schemeClr val="lt1"/>
                </a:solidFill>
              </a:defRPr>
            </a:lvl2pPr>
            <a:lvl3pPr lvl="2" algn="ctr">
              <a:spcBef>
                <a:spcPts val="0"/>
              </a:spcBef>
              <a:spcAft>
                <a:spcPts val="0"/>
              </a:spcAft>
              <a:buClr>
                <a:schemeClr val="lt1"/>
              </a:buClr>
              <a:buSzPts val="3000"/>
              <a:buNone/>
              <a:defRPr b="1">
                <a:solidFill>
                  <a:schemeClr val="lt1"/>
                </a:solidFill>
              </a:defRPr>
            </a:lvl3pPr>
            <a:lvl4pPr lvl="3" algn="ctr">
              <a:spcBef>
                <a:spcPts val="0"/>
              </a:spcBef>
              <a:spcAft>
                <a:spcPts val="0"/>
              </a:spcAft>
              <a:buClr>
                <a:schemeClr val="lt1"/>
              </a:buClr>
              <a:buSzPts val="3000"/>
              <a:buNone/>
              <a:defRPr b="1">
                <a:solidFill>
                  <a:schemeClr val="lt1"/>
                </a:solidFill>
              </a:defRPr>
            </a:lvl4pPr>
            <a:lvl5pPr lvl="4" algn="ctr">
              <a:spcBef>
                <a:spcPts val="0"/>
              </a:spcBef>
              <a:spcAft>
                <a:spcPts val="0"/>
              </a:spcAft>
              <a:buClr>
                <a:schemeClr val="lt1"/>
              </a:buClr>
              <a:buSzPts val="3000"/>
              <a:buNone/>
              <a:defRPr b="1">
                <a:solidFill>
                  <a:schemeClr val="lt1"/>
                </a:solidFill>
              </a:defRPr>
            </a:lvl5pPr>
            <a:lvl6pPr lvl="5" algn="ctr">
              <a:spcBef>
                <a:spcPts val="0"/>
              </a:spcBef>
              <a:spcAft>
                <a:spcPts val="0"/>
              </a:spcAft>
              <a:buClr>
                <a:schemeClr val="lt1"/>
              </a:buClr>
              <a:buSzPts val="3000"/>
              <a:buNone/>
              <a:defRPr b="1">
                <a:solidFill>
                  <a:schemeClr val="lt1"/>
                </a:solidFill>
              </a:defRPr>
            </a:lvl6pPr>
            <a:lvl7pPr lvl="6" algn="ctr">
              <a:spcBef>
                <a:spcPts val="0"/>
              </a:spcBef>
              <a:spcAft>
                <a:spcPts val="0"/>
              </a:spcAft>
              <a:buClr>
                <a:schemeClr val="lt1"/>
              </a:buClr>
              <a:buSzPts val="3000"/>
              <a:buNone/>
              <a:defRPr b="1">
                <a:solidFill>
                  <a:schemeClr val="lt1"/>
                </a:solidFill>
              </a:defRPr>
            </a:lvl7pPr>
            <a:lvl8pPr lvl="7" algn="ctr">
              <a:spcBef>
                <a:spcPts val="0"/>
              </a:spcBef>
              <a:spcAft>
                <a:spcPts val="0"/>
              </a:spcAft>
              <a:buClr>
                <a:schemeClr val="lt1"/>
              </a:buClr>
              <a:buSzPts val="3000"/>
              <a:buNone/>
              <a:defRPr b="1">
                <a:solidFill>
                  <a:schemeClr val="lt1"/>
                </a:solidFill>
              </a:defRPr>
            </a:lvl8pPr>
            <a:lvl9pPr lvl="8" algn="ctr">
              <a:spcBef>
                <a:spcPts val="0"/>
              </a:spcBef>
              <a:spcAft>
                <a:spcPts val="0"/>
              </a:spcAft>
              <a:buClr>
                <a:schemeClr val="lt1"/>
              </a:buClr>
              <a:buSzPts val="3000"/>
              <a:buNone/>
              <a:defRPr b="1">
                <a:solidFill>
                  <a:schemeClr val="lt1"/>
                </a:solidFill>
              </a:defRPr>
            </a:lvl9pPr>
          </a:lstStyle>
          <a:p/>
        </p:txBody>
      </p:sp>
      <p:sp>
        <p:nvSpPr>
          <p:cNvPr id="670" name="Google Shape;670;p27"/>
          <p:cNvSpPr txBox="1"/>
          <p:nvPr>
            <p:ph idx="16" type="title"/>
          </p:nvPr>
        </p:nvSpPr>
        <p:spPr>
          <a:xfrm>
            <a:off x="5344350" y="1411200"/>
            <a:ext cx="473100" cy="390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3"/>
              </a:buClr>
              <a:buSzPts val="1800"/>
              <a:buFont typeface="IBM Plex Sans"/>
              <a:buNone/>
              <a:defRPr sz="1800">
                <a:solidFill>
                  <a:schemeClr val="accent3"/>
                </a:solidFill>
              </a:defRPr>
            </a:lvl1pPr>
            <a:lvl2pPr lvl="1" algn="ctr">
              <a:spcBef>
                <a:spcPts val="0"/>
              </a:spcBef>
              <a:spcAft>
                <a:spcPts val="0"/>
              </a:spcAft>
              <a:buClr>
                <a:schemeClr val="accent3"/>
              </a:buClr>
              <a:buSzPts val="3000"/>
              <a:buNone/>
              <a:defRPr>
                <a:solidFill>
                  <a:schemeClr val="accent3"/>
                </a:solidFill>
              </a:defRPr>
            </a:lvl2pPr>
            <a:lvl3pPr lvl="2" algn="ctr">
              <a:spcBef>
                <a:spcPts val="0"/>
              </a:spcBef>
              <a:spcAft>
                <a:spcPts val="0"/>
              </a:spcAft>
              <a:buClr>
                <a:schemeClr val="accent3"/>
              </a:buClr>
              <a:buSzPts val="3000"/>
              <a:buNone/>
              <a:defRPr>
                <a:solidFill>
                  <a:schemeClr val="accent3"/>
                </a:solidFill>
              </a:defRPr>
            </a:lvl3pPr>
            <a:lvl4pPr lvl="3" algn="ctr">
              <a:spcBef>
                <a:spcPts val="0"/>
              </a:spcBef>
              <a:spcAft>
                <a:spcPts val="0"/>
              </a:spcAft>
              <a:buClr>
                <a:schemeClr val="accent3"/>
              </a:buClr>
              <a:buSzPts val="3000"/>
              <a:buNone/>
              <a:defRPr>
                <a:solidFill>
                  <a:schemeClr val="accent3"/>
                </a:solidFill>
              </a:defRPr>
            </a:lvl4pPr>
            <a:lvl5pPr lvl="4" algn="ctr">
              <a:spcBef>
                <a:spcPts val="0"/>
              </a:spcBef>
              <a:spcAft>
                <a:spcPts val="0"/>
              </a:spcAft>
              <a:buClr>
                <a:schemeClr val="accent3"/>
              </a:buClr>
              <a:buSzPts val="3000"/>
              <a:buNone/>
              <a:defRPr>
                <a:solidFill>
                  <a:schemeClr val="accent3"/>
                </a:solidFill>
              </a:defRPr>
            </a:lvl5pPr>
            <a:lvl6pPr lvl="5" algn="ctr">
              <a:spcBef>
                <a:spcPts val="0"/>
              </a:spcBef>
              <a:spcAft>
                <a:spcPts val="0"/>
              </a:spcAft>
              <a:buClr>
                <a:schemeClr val="accent3"/>
              </a:buClr>
              <a:buSzPts val="3000"/>
              <a:buNone/>
              <a:defRPr>
                <a:solidFill>
                  <a:schemeClr val="accent3"/>
                </a:solidFill>
              </a:defRPr>
            </a:lvl6pPr>
            <a:lvl7pPr lvl="6" algn="ctr">
              <a:spcBef>
                <a:spcPts val="0"/>
              </a:spcBef>
              <a:spcAft>
                <a:spcPts val="0"/>
              </a:spcAft>
              <a:buClr>
                <a:schemeClr val="accent3"/>
              </a:buClr>
              <a:buSzPts val="3000"/>
              <a:buNone/>
              <a:defRPr>
                <a:solidFill>
                  <a:schemeClr val="accent3"/>
                </a:solidFill>
              </a:defRPr>
            </a:lvl7pPr>
            <a:lvl8pPr lvl="7" algn="ctr">
              <a:spcBef>
                <a:spcPts val="0"/>
              </a:spcBef>
              <a:spcAft>
                <a:spcPts val="0"/>
              </a:spcAft>
              <a:buClr>
                <a:schemeClr val="accent3"/>
              </a:buClr>
              <a:buSzPts val="3000"/>
              <a:buNone/>
              <a:defRPr>
                <a:solidFill>
                  <a:schemeClr val="accent3"/>
                </a:solidFill>
              </a:defRPr>
            </a:lvl8pPr>
            <a:lvl9pPr lvl="8" algn="ctr">
              <a:spcBef>
                <a:spcPts val="0"/>
              </a:spcBef>
              <a:spcAft>
                <a:spcPts val="0"/>
              </a:spcAft>
              <a:buClr>
                <a:schemeClr val="accent3"/>
              </a:buClr>
              <a:buSzPts val="3000"/>
              <a:buNone/>
              <a:defRPr>
                <a:solidFill>
                  <a:schemeClr val="accent3"/>
                </a:solidFill>
              </a:defRPr>
            </a:lvl9pPr>
          </a:lstStyle>
          <a:p/>
        </p:txBody>
      </p:sp>
      <p:sp>
        <p:nvSpPr>
          <p:cNvPr id="671" name="Google Shape;671;p27"/>
          <p:cNvSpPr txBox="1"/>
          <p:nvPr>
            <p:ph idx="17" type="title"/>
          </p:nvPr>
        </p:nvSpPr>
        <p:spPr>
          <a:xfrm>
            <a:off x="1624650" y="1377875"/>
            <a:ext cx="473100" cy="390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3"/>
              </a:buClr>
              <a:buSzPts val="1800"/>
              <a:buFont typeface="IBM Plex Sans"/>
              <a:buNone/>
              <a:defRPr sz="1800">
                <a:solidFill>
                  <a:schemeClr val="accent3"/>
                </a:solidFill>
              </a:defRPr>
            </a:lvl1pPr>
            <a:lvl2pPr lvl="1" algn="ctr">
              <a:spcBef>
                <a:spcPts val="0"/>
              </a:spcBef>
              <a:spcAft>
                <a:spcPts val="0"/>
              </a:spcAft>
              <a:buClr>
                <a:schemeClr val="accent3"/>
              </a:buClr>
              <a:buSzPts val="3000"/>
              <a:buNone/>
              <a:defRPr>
                <a:solidFill>
                  <a:schemeClr val="accent3"/>
                </a:solidFill>
              </a:defRPr>
            </a:lvl2pPr>
            <a:lvl3pPr lvl="2" algn="ctr">
              <a:spcBef>
                <a:spcPts val="0"/>
              </a:spcBef>
              <a:spcAft>
                <a:spcPts val="0"/>
              </a:spcAft>
              <a:buClr>
                <a:schemeClr val="accent3"/>
              </a:buClr>
              <a:buSzPts val="3000"/>
              <a:buNone/>
              <a:defRPr>
                <a:solidFill>
                  <a:schemeClr val="accent3"/>
                </a:solidFill>
              </a:defRPr>
            </a:lvl3pPr>
            <a:lvl4pPr lvl="3" algn="ctr">
              <a:spcBef>
                <a:spcPts val="0"/>
              </a:spcBef>
              <a:spcAft>
                <a:spcPts val="0"/>
              </a:spcAft>
              <a:buClr>
                <a:schemeClr val="accent3"/>
              </a:buClr>
              <a:buSzPts val="3000"/>
              <a:buNone/>
              <a:defRPr>
                <a:solidFill>
                  <a:schemeClr val="accent3"/>
                </a:solidFill>
              </a:defRPr>
            </a:lvl4pPr>
            <a:lvl5pPr lvl="4" algn="ctr">
              <a:spcBef>
                <a:spcPts val="0"/>
              </a:spcBef>
              <a:spcAft>
                <a:spcPts val="0"/>
              </a:spcAft>
              <a:buClr>
                <a:schemeClr val="accent3"/>
              </a:buClr>
              <a:buSzPts val="3000"/>
              <a:buNone/>
              <a:defRPr>
                <a:solidFill>
                  <a:schemeClr val="accent3"/>
                </a:solidFill>
              </a:defRPr>
            </a:lvl5pPr>
            <a:lvl6pPr lvl="5" algn="ctr">
              <a:spcBef>
                <a:spcPts val="0"/>
              </a:spcBef>
              <a:spcAft>
                <a:spcPts val="0"/>
              </a:spcAft>
              <a:buClr>
                <a:schemeClr val="accent3"/>
              </a:buClr>
              <a:buSzPts val="3000"/>
              <a:buNone/>
              <a:defRPr>
                <a:solidFill>
                  <a:schemeClr val="accent3"/>
                </a:solidFill>
              </a:defRPr>
            </a:lvl6pPr>
            <a:lvl7pPr lvl="6" algn="ctr">
              <a:spcBef>
                <a:spcPts val="0"/>
              </a:spcBef>
              <a:spcAft>
                <a:spcPts val="0"/>
              </a:spcAft>
              <a:buClr>
                <a:schemeClr val="accent3"/>
              </a:buClr>
              <a:buSzPts val="3000"/>
              <a:buNone/>
              <a:defRPr>
                <a:solidFill>
                  <a:schemeClr val="accent3"/>
                </a:solidFill>
              </a:defRPr>
            </a:lvl7pPr>
            <a:lvl8pPr lvl="7" algn="ctr">
              <a:spcBef>
                <a:spcPts val="0"/>
              </a:spcBef>
              <a:spcAft>
                <a:spcPts val="0"/>
              </a:spcAft>
              <a:buClr>
                <a:schemeClr val="accent3"/>
              </a:buClr>
              <a:buSzPts val="3000"/>
              <a:buNone/>
              <a:defRPr>
                <a:solidFill>
                  <a:schemeClr val="accent3"/>
                </a:solidFill>
              </a:defRPr>
            </a:lvl8pPr>
            <a:lvl9pPr lvl="8" algn="ctr">
              <a:spcBef>
                <a:spcPts val="0"/>
              </a:spcBef>
              <a:spcAft>
                <a:spcPts val="0"/>
              </a:spcAft>
              <a:buClr>
                <a:schemeClr val="accent3"/>
              </a:buClr>
              <a:buSzPts val="3000"/>
              <a:buNone/>
              <a:defRPr>
                <a:solidFill>
                  <a:schemeClr val="accent3"/>
                </a:solidFill>
              </a:defRPr>
            </a:lvl9pPr>
          </a:lstStyle>
          <a:p/>
        </p:txBody>
      </p:sp>
      <p:sp>
        <p:nvSpPr>
          <p:cNvPr id="672" name="Google Shape;672;p27"/>
          <p:cNvSpPr txBox="1"/>
          <p:nvPr>
            <p:ph idx="18"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pos="1175">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2">
  <p:cSld name="BLANK_1_1_1_1_1_1_1_1_1_1_1_1_1_1_1_2">
    <p:bg>
      <p:bgPr>
        <a:solidFill>
          <a:schemeClr val="lt1"/>
        </a:solidFill>
      </p:bgPr>
    </p:bg>
    <p:spTree>
      <p:nvGrpSpPr>
        <p:cNvPr id="673" name="Shape 673"/>
        <p:cNvGrpSpPr/>
        <p:nvPr/>
      </p:nvGrpSpPr>
      <p:grpSpPr>
        <a:xfrm>
          <a:off x="0" y="0"/>
          <a:ext cx="0" cy="0"/>
          <a:chOff x="0" y="0"/>
          <a:chExt cx="0" cy="0"/>
        </a:xfrm>
      </p:grpSpPr>
      <p:sp>
        <p:nvSpPr>
          <p:cNvPr id="674" name="Google Shape;674;p28"/>
          <p:cNvSpPr txBox="1"/>
          <p:nvPr>
            <p:ph idx="1" type="body"/>
          </p:nvPr>
        </p:nvSpPr>
        <p:spPr>
          <a:xfrm>
            <a:off x="1867950" y="2035300"/>
            <a:ext cx="2700000" cy="822900"/>
          </a:xfrm>
          <a:prstGeom prst="rect">
            <a:avLst/>
          </a:prstGeom>
        </p:spPr>
        <p:txBody>
          <a:bodyPr anchorCtr="0" anchor="t" bIns="91425" lIns="91425" spcFirstLastPara="1" rIns="91425" wrap="square" tIns="0">
            <a:noAutofit/>
          </a:bodyPr>
          <a:lstStyle>
            <a:lvl1pPr indent="-292100" lvl="0" marL="457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75" name="Google Shape;675;p28"/>
          <p:cNvSpPr txBox="1"/>
          <p:nvPr>
            <p:ph idx="2" type="body"/>
          </p:nvPr>
        </p:nvSpPr>
        <p:spPr>
          <a:xfrm>
            <a:off x="1867950" y="3405150"/>
            <a:ext cx="2700000" cy="822900"/>
          </a:xfrm>
          <a:prstGeom prst="rect">
            <a:avLst/>
          </a:prstGeom>
        </p:spPr>
        <p:txBody>
          <a:bodyPr anchorCtr="0" anchor="t" bIns="91425" lIns="91425" spcFirstLastPara="1" rIns="91425" wrap="square" tIns="0">
            <a:noAutofit/>
          </a:bodyPr>
          <a:lstStyle>
            <a:lvl1pPr indent="-292100" lvl="0" marL="457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76" name="Google Shape;676;p28"/>
          <p:cNvSpPr txBox="1"/>
          <p:nvPr>
            <p:ph idx="3" type="body"/>
          </p:nvPr>
        </p:nvSpPr>
        <p:spPr>
          <a:xfrm>
            <a:off x="5297575" y="2035300"/>
            <a:ext cx="2700000" cy="822900"/>
          </a:xfrm>
          <a:prstGeom prst="rect">
            <a:avLst/>
          </a:prstGeom>
        </p:spPr>
        <p:txBody>
          <a:bodyPr anchorCtr="0" anchor="t" bIns="91425" lIns="91425" spcFirstLastPara="1" rIns="91425" wrap="square" tIns="0">
            <a:noAutofit/>
          </a:bodyPr>
          <a:lstStyle>
            <a:lvl1pPr indent="-292100" lvl="0" marL="457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77" name="Google Shape;677;p28"/>
          <p:cNvSpPr txBox="1"/>
          <p:nvPr>
            <p:ph idx="4" type="body"/>
          </p:nvPr>
        </p:nvSpPr>
        <p:spPr>
          <a:xfrm>
            <a:off x="5297575" y="3405150"/>
            <a:ext cx="2700000" cy="822900"/>
          </a:xfrm>
          <a:prstGeom prst="rect">
            <a:avLst/>
          </a:prstGeom>
        </p:spPr>
        <p:txBody>
          <a:bodyPr anchorCtr="0" anchor="t" bIns="91425" lIns="91425" spcFirstLastPara="1" rIns="91425" wrap="square" tIns="0">
            <a:noAutofit/>
          </a:bodyPr>
          <a:lstStyle>
            <a:lvl1pPr indent="-292100" lvl="0" marL="457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grpSp>
        <p:nvGrpSpPr>
          <p:cNvPr id="678" name="Google Shape;678;p28"/>
          <p:cNvGrpSpPr/>
          <p:nvPr/>
        </p:nvGrpSpPr>
        <p:grpSpPr>
          <a:xfrm>
            <a:off x="7073603" y="0"/>
            <a:ext cx="2070408" cy="1617374"/>
            <a:chOff x="6787102" y="-57263"/>
            <a:chExt cx="2403260" cy="1877393"/>
          </a:xfrm>
        </p:grpSpPr>
        <p:grpSp>
          <p:nvGrpSpPr>
            <p:cNvPr id="679" name="Google Shape;679;p28"/>
            <p:cNvGrpSpPr/>
            <p:nvPr/>
          </p:nvGrpSpPr>
          <p:grpSpPr>
            <a:xfrm rot="10800000">
              <a:off x="8286413" y="1320355"/>
              <a:ext cx="903863" cy="499775"/>
              <a:chOff x="532097" y="3249175"/>
              <a:chExt cx="669528" cy="370204"/>
            </a:xfrm>
          </p:grpSpPr>
          <p:sp>
            <p:nvSpPr>
              <p:cNvPr id="680" name="Google Shape;680;p28"/>
              <p:cNvSpPr/>
              <p:nvPr/>
            </p:nvSpPr>
            <p:spPr>
              <a:xfrm>
                <a:off x="532097" y="3249179"/>
                <a:ext cx="2994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81" name="Google Shape;681;p28"/>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682" name="Google Shape;682;p28"/>
            <p:cNvGrpSpPr/>
            <p:nvPr/>
          </p:nvGrpSpPr>
          <p:grpSpPr>
            <a:xfrm rot="10800000">
              <a:off x="6787103" y="820419"/>
              <a:ext cx="2402289" cy="499772"/>
              <a:chOff x="532752" y="3249175"/>
              <a:chExt cx="1779473" cy="370202"/>
            </a:xfrm>
          </p:grpSpPr>
          <p:sp>
            <p:nvSpPr>
              <p:cNvPr id="683" name="Google Shape;683;p28"/>
              <p:cNvSpPr/>
              <p:nvPr/>
            </p:nvSpPr>
            <p:spPr>
              <a:xfrm>
                <a:off x="532752" y="3249177"/>
                <a:ext cx="2988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84" name="Google Shape;684;p28"/>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85" name="Google Shape;685;p28"/>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86" name="Google Shape;686;p28"/>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687" name="Google Shape;687;p28"/>
            <p:cNvGrpSpPr/>
            <p:nvPr/>
          </p:nvGrpSpPr>
          <p:grpSpPr>
            <a:xfrm rot="10800000">
              <a:off x="7286873" y="320651"/>
              <a:ext cx="1499310" cy="499770"/>
              <a:chOff x="831425" y="3249175"/>
              <a:chExt cx="1110600" cy="370200"/>
            </a:xfrm>
          </p:grpSpPr>
          <p:sp>
            <p:nvSpPr>
              <p:cNvPr id="688" name="Google Shape;688;p28"/>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89" name="Google Shape;689;p28"/>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0" name="Google Shape;690;p28"/>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691" name="Google Shape;691;p28"/>
            <p:cNvGrpSpPr/>
            <p:nvPr/>
          </p:nvGrpSpPr>
          <p:grpSpPr>
            <a:xfrm rot="10800000">
              <a:off x="6787102" y="-57263"/>
              <a:ext cx="2403260" cy="377865"/>
              <a:chOff x="532032" y="3249173"/>
              <a:chExt cx="1780193" cy="370202"/>
            </a:xfrm>
          </p:grpSpPr>
          <p:sp>
            <p:nvSpPr>
              <p:cNvPr id="692" name="Google Shape;692;p28"/>
              <p:cNvSpPr/>
              <p:nvPr/>
            </p:nvSpPr>
            <p:spPr>
              <a:xfrm>
                <a:off x="532032" y="3249173"/>
                <a:ext cx="2994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3" name="Google Shape;693;p28"/>
              <p:cNvSpPr/>
              <p:nvPr/>
            </p:nvSpPr>
            <p:spPr>
              <a:xfrm>
                <a:off x="831430" y="324917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4" name="Google Shape;694;p28"/>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5" name="Google Shape;695;p28"/>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6" name="Google Shape;696;p28"/>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697" name="Google Shape;697;p28"/>
          <p:cNvSpPr/>
          <p:nvPr/>
        </p:nvSpPr>
        <p:spPr>
          <a:xfrm flipH="1" rot="10800000">
            <a:off x="8088611" y="319800"/>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8" name="Google Shape;698;p28"/>
          <p:cNvSpPr/>
          <p:nvPr/>
        </p:nvSpPr>
        <p:spPr>
          <a:xfrm flipH="1" rot="10800000">
            <a:off x="8088611" y="592679"/>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9" name="Google Shape;699;p28"/>
          <p:cNvSpPr/>
          <p:nvPr/>
        </p:nvSpPr>
        <p:spPr>
          <a:xfrm flipH="1" rot="10800000">
            <a:off x="8088611" y="1172250"/>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00" name="Google Shape;700;p28"/>
          <p:cNvSpPr/>
          <p:nvPr/>
        </p:nvSpPr>
        <p:spPr>
          <a:xfrm flipH="1" rot="10800000">
            <a:off x="8088611" y="869471"/>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01" name="Google Shape;701;p28"/>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702" name="Google Shape;702;p28"/>
          <p:cNvSpPr txBox="1"/>
          <p:nvPr>
            <p:ph idx="5" type="title"/>
          </p:nvPr>
        </p:nvSpPr>
        <p:spPr>
          <a:xfrm>
            <a:off x="38100" y="319650"/>
            <a:ext cx="1823100" cy="520200"/>
          </a:xfrm>
          <a:prstGeom prst="rect">
            <a:avLst/>
          </a:prstGeom>
        </p:spPr>
        <p:txBody>
          <a:bodyPr anchorCtr="0" anchor="t" bIns="91425" lIns="182875" spcFirstLastPara="1" rIns="91425" wrap="square" tIns="91425">
            <a:noAutofit/>
          </a:bodyPr>
          <a:lstStyle>
            <a:lvl1pPr lvl="0">
              <a:spcBef>
                <a:spcPts val="0"/>
              </a:spcBef>
              <a:spcAft>
                <a:spcPts val="0"/>
              </a:spcAft>
              <a:buNone/>
              <a:defRPr sz="1600">
                <a:solidFill>
                  <a:schemeClr val="lt2"/>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3"/>
                </a:solidFill>
              </a:defRPr>
            </a:lvl2pPr>
            <a:lvl3pPr lvl="2">
              <a:lnSpc>
                <a:spcPct val="115000"/>
              </a:lnSpc>
              <a:spcBef>
                <a:spcPts val="0"/>
              </a:spcBef>
              <a:spcAft>
                <a:spcPts val="0"/>
              </a:spcAft>
              <a:buNone/>
              <a:defRPr sz="1800">
                <a:solidFill>
                  <a:schemeClr val="accent3"/>
                </a:solidFill>
              </a:defRPr>
            </a:lvl3pPr>
            <a:lvl4pPr lvl="3">
              <a:lnSpc>
                <a:spcPct val="115000"/>
              </a:lnSpc>
              <a:spcBef>
                <a:spcPts val="0"/>
              </a:spcBef>
              <a:spcAft>
                <a:spcPts val="0"/>
              </a:spcAft>
              <a:buNone/>
              <a:defRPr sz="1800">
                <a:solidFill>
                  <a:schemeClr val="accent3"/>
                </a:solidFill>
              </a:defRPr>
            </a:lvl4pPr>
            <a:lvl5pPr lvl="4">
              <a:lnSpc>
                <a:spcPct val="115000"/>
              </a:lnSpc>
              <a:spcBef>
                <a:spcPts val="0"/>
              </a:spcBef>
              <a:spcAft>
                <a:spcPts val="0"/>
              </a:spcAft>
              <a:buNone/>
              <a:defRPr sz="1800">
                <a:solidFill>
                  <a:schemeClr val="accent3"/>
                </a:solidFill>
              </a:defRPr>
            </a:lvl5pPr>
            <a:lvl6pPr lvl="5">
              <a:lnSpc>
                <a:spcPct val="115000"/>
              </a:lnSpc>
              <a:spcBef>
                <a:spcPts val="0"/>
              </a:spcBef>
              <a:spcAft>
                <a:spcPts val="0"/>
              </a:spcAft>
              <a:buNone/>
              <a:defRPr sz="1800">
                <a:solidFill>
                  <a:schemeClr val="accent3"/>
                </a:solidFill>
              </a:defRPr>
            </a:lvl6pPr>
            <a:lvl7pPr lvl="6">
              <a:lnSpc>
                <a:spcPct val="115000"/>
              </a:lnSpc>
              <a:spcBef>
                <a:spcPts val="0"/>
              </a:spcBef>
              <a:spcAft>
                <a:spcPts val="0"/>
              </a:spcAft>
              <a:buNone/>
              <a:defRPr sz="1800">
                <a:solidFill>
                  <a:schemeClr val="accent3"/>
                </a:solidFill>
              </a:defRPr>
            </a:lvl7pPr>
            <a:lvl8pPr lvl="7">
              <a:lnSpc>
                <a:spcPct val="115000"/>
              </a:lnSpc>
              <a:spcBef>
                <a:spcPts val="0"/>
              </a:spcBef>
              <a:spcAft>
                <a:spcPts val="0"/>
              </a:spcAft>
              <a:buNone/>
              <a:defRPr sz="1800">
                <a:solidFill>
                  <a:schemeClr val="accent3"/>
                </a:solidFill>
              </a:defRPr>
            </a:lvl8pPr>
            <a:lvl9pPr lvl="8">
              <a:lnSpc>
                <a:spcPct val="115000"/>
              </a:lnSpc>
              <a:spcBef>
                <a:spcPts val="0"/>
              </a:spcBef>
              <a:spcAft>
                <a:spcPts val="0"/>
              </a:spcAft>
              <a:buNone/>
              <a:defRPr sz="1800">
                <a:solidFill>
                  <a:schemeClr val="accent3"/>
                </a:solidFill>
              </a:defRPr>
            </a:lvl9pPr>
          </a:lstStyle>
          <a:p/>
        </p:txBody>
      </p:sp>
      <p:sp>
        <p:nvSpPr>
          <p:cNvPr id="703" name="Google Shape;703;p28"/>
          <p:cNvSpPr txBox="1"/>
          <p:nvPr>
            <p:ph idx="6" type="subTitle"/>
          </p:nvPr>
        </p:nvSpPr>
        <p:spPr>
          <a:xfrm>
            <a:off x="2176499" y="319800"/>
            <a:ext cx="3904200" cy="5202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defRPr>
            </a:lvl1pPr>
            <a:lvl2pPr lvl="1">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9pPr>
          </a:lstStyle>
          <a:p/>
        </p:txBody>
      </p:sp>
      <p:sp>
        <p:nvSpPr>
          <p:cNvPr id="704" name="Google Shape;704;p28"/>
          <p:cNvSpPr txBox="1"/>
          <p:nvPr>
            <p:ph idx="7" type="subTitle"/>
          </p:nvPr>
        </p:nvSpPr>
        <p:spPr>
          <a:xfrm>
            <a:off x="1867950" y="1692275"/>
            <a:ext cx="2394900" cy="288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Font typeface="Sora Medium"/>
              <a:buNone/>
              <a:defRPr sz="1200">
                <a:solidFill>
                  <a:schemeClr val="lt2"/>
                </a:solidFill>
                <a:latin typeface="Sora Medium"/>
                <a:ea typeface="Sora Medium"/>
                <a:cs typeface="Sora Medium"/>
                <a:sym typeface="Sora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5" name="Google Shape;705;p28"/>
          <p:cNvSpPr txBox="1"/>
          <p:nvPr>
            <p:ph idx="8" type="subTitle"/>
          </p:nvPr>
        </p:nvSpPr>
        <p:spPr>
          <a:xfrm>
            <a:off x="1867950" y="3062125"/>
            <a:ext cx="2394900" cy="288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Font typeface="Sora Medium"/>
              <a:buNone/>
              <a:defRPr sz="1200">
                <a:solidFill>
                  <a:schemeClr val="lt2"/>
                </a:solidFill>
                <a:latin typeface="Sora Medium"/>
                <a:ea typeface="Sora Medium"/>
                <a:cs typeface="Sora Medium"/>
                <a:sym typeface="Sora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6" name="Google Shape;706;p28"/>
          <p:cNvSpPr txBox="1"/>
          <p:nvPr>
            <p:ph idx="9" type="subTitle"/>
          </p:nvPr>
        </p:nvSpPr>
        <p:spPr>
          <a:xfrm>
            <a:off x="5297575" y="1692275"/>
            <a:ext cx="2394900" cy="288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Font typeface="Sora Medium"/>
              <a:buNone/>
              <a:defRPr sz="1200">
                <a:solidFill>
                  <a:schemeClr val="lt2"/>
                </a:solidFill>
                <a:latin typeface="Sora Medium"/>
                <a:ea typeface="Sora Medium"/>
                <a:cs typeface="Sora Medium"/>
                <a:sym typeface="Sora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7" name="Google Shape;707;p28"/>
          <p:cNvSpPr txBox="1"/>
          <p:nvPr>
            <p:ph idx="13" type="subTitle"/>
          </p:nvPr>
        </p:nvSpPr>
        <p:spPr>
          <a:xfrm>
            <a:off x="5297575" y="3062125"/>
            <a:ext cx="2394900" cy="288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Font typeface="Sora Medium"/>
              <a:buNone/>
              <a:defRPr sz="1200">
                <a:solidFill>
                  <a:schemeClr val="lt2"/>
                </a:solidFill>
                <a:latin typeface="Sora Medium"/>
                <a:ea typeface="Sora Medium"/>
                <a:cs typeface="Sora Medium"/>
                <a:sym typeface="Sora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8" name="Google Shape;708;p28"/>
          <p:cNvSpPr txBox="1"/>
          <p:nvPr>
            <p:ph idx="14"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pos="4611">
          <p15:clr>
            <a:srgbClr val="E46962"/>
          </p15:clr>
        </p15:guide>
        <p15:guide id="2" pos="3407">
          <p15:clr>
            <a:srgbClr val="E46962"/>
          </p15:clr>
        </p15:guide>
        <p15:guide id="3" pos="2262">
          <p15:clr>
            <a:srgbClr val="E46962"/>
          </p15:clr>
        </p15:guide>
        <p15:guide id="4" orient="horz" pos="1006">
          <p15:clr>
            <a:srgbClr val="E46962"/>
          </p15:clr>
        </p15:guide>
        <p15:guide id="5" pos="1175">
          <p15:clr>
            <a:srgbClr val="E46962"/>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3">
  <p:cSld name="BLANK_1_1_1_1_1_1_1_1_1_1_1_1_1_1_1_2_1">
    <p:bg>
      <p:bgPr>
        <a:solidFill>
          <a:schemeClr val="lt1"/>
        </a:solidFill>
      </p:bgPr>
    </p:bg>
    <p:spTree>
      <p:nvGrpSpPr>
        <p:cNvPr id="709" name="Shape 709"/>
        <p:cNvGrpSpPr/>
        <p:nvPr/>
      </p:nvGrpSpPr>
      <p:grpSpPr>
        <a:xfrm>
          <a:off x="0" y="0"/>
          <a:ext cx="0" cy="0"/>
          <a:chOff x="0" y="0"/>
          <a:chExt cx="0" cy="0"/>
        </a:xfrm>
      </p:grpSpPr>
      <p:sp>
        <p:nvSpPr>
          <p:cNvPr id="710" name="Google Shape;710;p29"/>
          <p:cNvSpPr txBox="1"/>
          <p:nvPr>
            <p:ph type="title"/>
          </p:nvPr>
        </p:nvSpPr>
        <p:spPr>
          <a:xfrm>
            <a:off x="104850" y="2155850"/>
            <a:ext cx="1583400" cy="5202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711" name="Google Shape;711;p29"/>
          <p:cNvSpPr txBox="1"/>
          <p:nvPr>
            <p:ph idx="2" type="title"/>
          </p:nvPr>
        </p:nvSpPr>
        <p:spPr>
          <a:xfrm>
            <a:off x="1932925" y="2155825"/>
            <a:ext cx="1583400" cy="5202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712" name="Google Shape;712;p29"/>
          <p:cNvSpPr txBox="1"/>
          <p:nvPr>
            <p:ph idx="3" type="title"/>
          </p:nvPr>
        </p:nvSpPr>
        <p:spPr>
          <a:xfrm>
            <a:off x="3761000" y="2155825"/>
            <a:ext cx="1583400" cy="5202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713" name="Google Shape;713;p29"/>
          <p:cNvSpPr txBox="1"/>
          <p:nvPr>
            <p:ph idx="4" type="title"/>
          </p:nvPr>
        </p:nvSpPr>
        <p:spPr>
          <a:xfrm>
            <a:off x="5607150" y="2155825"/>
            <a:ext cx="1583400" cy="5202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714" name="Google Shape;714;p29"/>
          <p:cNvSpPr txBox="1"/>
          <p:nvPr>
            <p:ph idx="5"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715" name="Google Shape;715;p29"/>
          <p:cNvSpPr txBox="1"/>
          <p:nvPr>
            <p:ph idx="1" type="subTitle"/>
          </p:nvPr>
        </p:nvSpPr>
        <p:spPr>
          <a:xfrm>
            <a:off x="2176499" y="319800"/>
            <a:ext cx="3904200" cy="5202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defRPr>
            </a:lvl1pPr>
            <a:lvl2pPr lvl="1">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9pPr>
          </a:lstStyle>
          <a:p/>
        </p:txBody>
      </p:sp>
      <p:cxnSp>
        <p:nvCxnSpPr>
          <p:cNvPr id="716" name="Google Shape;716;p29"/>
          <p:cNvCxnSpPr/>
          <p:nvPr/>
        </p:nvCxnSpPr>
        <p:spPr>
          <a:xfrm>
            <a:off x="1865850" y="392700"/>
            <a:ext cx="0" cy="390300"/>
          </a:xfrm>
          <a:prstGeom prst="straightConnector1">
            <a:avLst/>
          </a:prstGeom>
          <a:noFill/>
          <a:ln cap="flat" cmpd="sng" w="19050">
            <a:solidFill>
              <a:schemeClr val="accent6"/>
            </a:solidFill>
            <a:prstDash val="solid"/>
            <a:round/>
            <a:headEnd len="med" w="med" type="none"/>
            <a:tailEnd len="med" w="med" type="none"/>
          </a:ln>
        </p:spPr>
      </p:cxnSp>
      <p:grpSp>
        <p:nvGrpSpPr>
          <p:cNvPr id="717" name="Google Shape;717;p29"/>
          <p:cNvGrpSpPr/>
          <p:nvPr/>
        </p:nvGrpSpPr>
        <p:grpSpPr>
          <a:xfrm>
            <a:off x="7073603" y="0"/>
            <a:ext cx="2070408" cy="1617374"/>
            <a:chOff x="6787102" y="-57263"/>
            <a:chExt cx="2403260" cy="1877393"/>
          </a:xfrm>
        </p:grpSpPr>
        <p:grpSp>
          <p:nvGrpSpPr>
            <p:cNvPr id="718" name="Google Shape;718;p29"/>
            <p:cNvGrpSpPr/>
            <p:nvPr/>
          </p:nvGrpSpPr>
          <p:grpSpPr>
            <a:xfrm rot="10800000">
              <a:off x="8286413" y="1320355"/>
              <a:ext cx="903863" cy="499775"/>
              <a:chOff x="532097" y="3249175"/>
              <a:chExt cx="669528" cy="370204"/>
            </a:xfrm>
          </p:grpSpPr>
          <p:sp>
            <p:nvSpPr>
              <p:cNvPr id="719" name="Google Shape;719;p29"/>
              <p:cNvSpPr/>
              <p:nvPr/>
            </p:nvSpPr>
            <p:spPr>
              <a:xfrm>
                <a:off x="532097" y="3249179"/>
                <a:ext cx="2994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0" name="Google Shape;720;p29"/>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21" name="Google Shape;721;p29"/>
            <p:cNvGrpSpPr/>
            <p:nvPr/>
          </p:nvGrpSpPr>
          <p:grpSpPr>
            <a:xfrm rot="10800000">
              <a:off x="6787103" y="820419"/>
              <a:ext cx="2402289" cy="499772"/>
              <a:chOff x="532752" y="3249175"/>
              <a:chExt cx="1779473" cy="370202"/>
            </a:xfrm>
          </p:grpSpPr>
          <p:sp>
            <p:nvSpPr>
              <p:cNvPr id="722" name="Google Shape;722;p29"/>
              <p:cNvSpPr/>
              <p:nvPr/>
            </p:nvSpPr>
            <p:spPr>
              <a:xfrm>
                <a:off x="532752" y="3249177"/>
                <a:ext cx="2988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3" name="Google Shape;723;p29"/>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4" name="Google Shape;724;p29"/>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5" name="Google Shape;725;p29"/>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26" name="Google Shape;726;p29"/>
            <p:cNvGrpSpPr/>
            <p:nvPr/>
          </p:nvGrpSpPr>
          <p:grpSpPr>
            <a:xfrm rot="10800000">
              <a:off x="7286873" y="320651"/>
              <a:ext cx="1499310" cy="499770"/>
              <a:chOff x="831425" y="3249175"/>
              <a:chExt cx="1110600" cy="370200"/>
            </a:xfrm>
          </p:grpSpPr>
          <p:sp>
            <p:nvSpPr>
              <p:cNvPr id="727" name="Google Shape;727;p29"/>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8" name="Google Shape;728;p29"/>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9" name="Google Shape;729;p29"/>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30" name="Google Shape;730;p29"/>
            <p:cNvGrpSpPr/>
            <p:nvPr/>
          </p:nvGrpSpPr>
          <p:grpSpPr>
            <a:xfrm rot="10800000">
              <a:off x="6787102" y="-57263"/>
              <a:ext cx="2403260" cy="377865"/>
              <a:chOff x="532032" y="3249173"/>
              <a:chExt cx="1780193" cy="370202"/>
            </a:xfrm>
          </p:grpSpPr>
          <p:sp>
            <p:nvSpPr>
              <p:cNvPr id="731" name="Google Shape;731;p29"/>
              <p:cNvSpPr/>
              <p:nvPr/>
            </p:nvSpPr>
            <p:spPr>
              <a:xfrm>
                <a:off x="532032" y="3249173"/>
                <a:ext cx="2994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2" name="Google Shape;732;p29"/>
              <p:cNvSpPr/>
              <p:nvPr/>
            </p:nvSpPr>
            <p:spPr>
              <a:xfrm>
                <a:off x="831430" y="324917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3" name="Google Shape;733;p29"/>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4" name="Google Shape;734;p29"/>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5" name="Google Shape;735;p29"/>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736" name="Google Shape;736;p29"/>
          <p:cNvSpPr/>
          <p:nvPr/>
        </p:nvSpPr>
        <p:spPr>
          <a:xfrm flipH="1" rot="10800000">
            <a:off x="8088611" y="319800"/>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7" name="Google Shape;737;p29"/>
          <p:cNvSpPr/>
          <p:nvPr/>
        </p:nvSpPr>
        <p:spPr>
          <a:xfrm flipH="1" rot="10800000">
            <a:off x="8088611" y="592679"/>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8" name="Google Shape;738;p29"/>
          <p:cNvSpPr/>
          <p:nvPr/>
        </p:nvSpPr>
        <p:spPr>
          <a:xfrm flipH="1" rot="10800000">
            <a:off x="8088611" y="1172250"/>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9" name="Google Shape;739;p29"/>
          <p:cNvSpPr/>
          <p:nvPr/>
        </p:nvSpPr>
        <p:spPr>
          <a:xfrm flipH="1" rot="10800000">
            <a:off x="8088611" y="869471"/>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40" name="Google Shape;740;p29"/>
          <p:cNvSpPr txBox="1"/>
          <p:nvPr>
            <p:ph idx="6" type="body"/>
          </p:nvPr>
        </p:nvSpPr>
        <p:spPr>
          <a:xfrm>
            <a:off x="104900" y="2676050"/>
            <a:ext cx="1583400" cy="16743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41" name="Google Shape;741;p29"/>
          <p:cNvSpPr txBox="1"/>
          <p:nvPr>
            <p:ph idx="7" type="body"/>
          </p:nvPr>
        </p:nvSpPr>
        <p:spPr>
          <a:xfrm>
            <a:off x="1932925" y="2676050"/>
            <a:ext cx="1583400" cy="16743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800"/>
              </a:spcBef>
              <a:spcAft>
                <a:spcPts val="80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42" name="Google Shape;742;p29"/>
          <p:cNvSpPr txBox="1"/>
          <p:nvPr>
            <p:ph idx="8" type="body"/>
          </p:nvPr>
        </p:nvSpPr>
        <p:spPr>
          <a:xfrm>
            <a:off x="3761000" y="2676050"/>
            <a:ext cx="1583400" cy="16743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43" name="Google Shape;743;p29"/>
          <p:cNvSpPr txBox="1"/>
          <p:nvPr>
            <p:ph idx="9" type="body"/>
          </p:nvPr>
        </p:nvSpPr>
        <p:spPr>
          <a:xfrm>
            <a:off x="5607150" y="2676050"/>
            <a:ext cx="1583400" cy="16743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44" name="Google Shape;744;p29"/>
          <p:cNvSpPr txBox="1"/>
          <p:nvPr>
            <p:ph idx="13" type="title"/>
          </p:nvPr>
        </p:nvSpPr>
        <p:spPr>
          <a:xfrm>
            <a:off x="239975" y="1597225"/>
            <a:ext cx="640200" cy="482400"/>
          </a:xfrm>
          <a:prstGeom prst="rect">
            <a:avLst/>
          </a:prstGeom>
        </p:spPr>
        <p:txBody>
          <a:bodyPr anchorCtr="0" anchor="t" bIns="91425" lIns="91425" spcFirstLastPara="1" rIns="137150" wrap="square" tIns="91425">
            <a:noAutofit/>
          </a:bodyPr>
          <a:lstStyle>
            <a:lvl1pPr lvl="0" algn="ctr">
              <a:spcBef>
                <a:spcPts val="0"/>
              </a:spcBef>
              <a:spcAft>
                <a:spcPts val="0"/>
              </a:spcAft>
              <a:buClr>
                <a:schemeClr val="dk2"/>
              </a:buClr>
              <a:buSzPts val="1800"/>
              <a:buFont typeface="IBM Plex Sans"/>
              <a:buNone/>
              <a:defRPr sz="1800">
                <a:solidFill>
                  <a:schemeClr val="dk2"/>
                </a:solidFill>
              </a:defRPr>
            </a:lvl1pPr>
            <a:lvl2pPr lvl="1" algn="ctr">
              <a:spcBef>
                <a:spcPts val="0"/>
              </a:spcBef>
              <a:spcAft>
                <a:spcPts val="0"/>
              </a:spcAft>
              <a:buClr>
                <a:schemeClr val="dk2"/>
              </a:buClr>
              <a:buSzPts val="1800"/>
              <a:buFont typeface="IBM Plex Sans"/>
              <a:buNone/>
              <a:defRPr sz="1800">
                <a:solidFill>
                  <a:schemeClr val="dk2"/>
                </a:solidFill>
              </a:defRPr>
            </a:lvl2pPr>
            <a:lvl3pPr lvl="2" algn="ctr">
              <a:spcBef>
                <a:spcPts val="0"/>
              </a:spcBef>
              <a:spcAft>
                <a:spcPts val="0"/>
              </a:spcAft>
              <a:buClr>
                <a:schemeClr val="dk2"/>
              </a:buClr>
              <a:buSzPts val="1800"/>
              <a:buFont typeface="IBM Plex Sans"/>
              <a:buNone/>
              <a:defRPr sz="1800">
                <a:solidFill>
                  <a:schemeClr val="dk2"/>
                </a:solidFill>
              </a:defRPr>
            </a:lvl3pPr>
            <a:lvl4pPr lvl="3" algn="ctr">
              <a:spcBef>
                <a:spcPts val="0"/>
              </a:spcBef>
              <a:spcAft>
                <a:spcPts val="0"/>
              </a:spcAft>
              <a:buClr>
                <a:schemeClr val="dk2"/>
              </a:buClr>
              <a:buSzPts val="1800"/>
              <a:buFont typeface="IBM Plex Sans"/>
              <a:buNone/>
              <a:defRPr sz="1800">
                <a:solidFill>
                  <a:schemeClr val="dk2"/>
                </a:solidFill>
              </a:defRPr>
            </a:lvl4pPr>
            <a:lvl5pPr lvl="4" algn="ctr">
              <a:spcBef>
                <a:spcPts val="0"/>
              </a:spcBef>
              <a:spcAft>
                <a:spcPts val="0"/>
              </a:spcAft>
              <a:buClr>
                <a:schemeClr val="dk2"/>
              </a:buClr>
              <a:buSzPts val="1800"/>
              <a:buFont typeface="IBM Plex Sans"/>
              <a:buNone/>
              <a:defRPr sz="1800">
                <a:solidFill>
                  <a:schemeClr val="dk2"/>
                </a:solidFill>
              </a:defRPr>
            </a:lvl5pPr>
            <a:lvl6pPr lvl="5" algn="ctr">
              <a:spcBef>
                <a:spcPts val="0"/>
              </a:spcBef>
              <a:spcAft>
                <a:spcPts val="0"/>
              </a:spcAft>
              <a:buClr>
                <a:schemeClr val="dk2"/>
              </a:buClr>
              <a:buSzPts val="1800"/>
              <a:buFont typeface="IBM Plex Sans"/>
              <a:buNone/>
              <a:defRPr sz="1800">
                <a:solidFill>
                  <a:schemeClr val="dk2"/>
                </a:solidFill>
              </a:defRPr>
            </a:lvl6pPr>
            <a:lvl7pPr lvl="6" algn="ctr">
              <a:spcBef>
                <a:spcPts val="0"/>
              </a:spcBef>
              <a:spcAft>
                <a:spcPts val="0"/>
              </a:spcAft>
              <a:buClr>
                <a:schemeClr val="dk2"/>
              </a:buClr>
              <a:buSzPts val="1800"/>
              <a:buFont typeface="IBM Plex Sans"/>
              <a:buNone/>
              <a:defRPr sz="1800">
                <a:solidFill>
                  <a:schemeClr val="dk2"/>
                </a:solidFill>
              </a:defRPr>
            </a:lvl7pPr>
            <a:lvl8pPr lvl="7" algn="ctr">
              <a:spcBef>
                <a:spcPts val="0"/>
              </a:spcBef>
              <a:spcAft>
                <a:spcPts val="0"/>
              </a:spcAft>
              <a:buClr>
                <a:schemeClr val="dk2"/>
              </a:buClr>
              <a:buSzPts val="1800"/>
              <a:buFont typeface="IBM Plex Sans"/>
              <a:buNone/>
              <a:defRPr sz="1800">
                <a:solidFill>
                  <a:schemeClr val="dk2"/>
                </a:solidFill>
              </a:defRPr>
            </a:lvl8pPr>
            <a:lvl9pPr lvl="8" algn="ctr">
              <a:spcBef>
                <a:spcPts val="0"/>
              </a:spcBef>
              <a:spcAft>
                <a:spcPts val="0"/>
              </a:spcAft>
              <a:buClr>
                <a:schemeClr val="dk2"/>
              </a:buClr>
              <a:buSzPts val="1800"/>
              <a:buFont typeface="IBM Plex Sans"/>
              <a:buNone/>
              <a:defRPr sz="1800">
                <a:solidFill>
                  <a:schemeClr val="dk2"/>
                </a:solidFill>
              </a:defRPr>
            </a:lvl9pPr>
          </a:lstStyle>
          <a:p/>
        </p:txBody>
      </p:sp>
      <p:sp>
        <p:nvSpPr>
          <p:cNvPr id="745" name="Google Shape;745;p29"/>
          <p:cNvSpPr txBox="1"/>
          <p:nvPr>
            <p:ph idx="14" type="title"/>
          </p:nvPr>
        </p:nvSpPr>
        <p:spPr>
          <a:xfrm>
            <a:off x="2009500" y="1597225"/>
            <a:ext cx="640200" cy="482400"/>
          </a:xfrm>
          <a:prstGeom prst="rect">
            <a:avLst/>
          </a:prstGeom>
        </p:spPr>
        <p:txBody>
          <a:bodyPr anchorCtr="0" anchor="t" bIns="91425" lIns="91425" spcFirstLastPara="1" rIns="137150" wrap="square" tIns="91425">
            <a:noAutofit/>
          </a:bodyPr>
          <a:lstStyle>
            <a:lvl1pPr lvl="0" algn="ctr">
              <a:spcBef>
                <a:spcPts val="0"/>
              </a:spcBef>
              <a:spcAft>
                <a:spcPts val="0"/>
              </a:spcAft>
              <a:buClr>
                <a:schemeClr val="dk2"/>
              </a:buClr>
              <a:buSzPts val="1800"/>
              <a:buFont typeface="IBM Plex Sans"/>
              <a:buNone/>
              <a:defRPr sz="1800">
                <a:solidFill>
                  <a:schemeClr val="dk2"/>
                </a:solidFill>
              </a:defRPr>
            </a:lvl1pPr>
            <a:lvl2pPr lvl="1" algn="ctr">
              <a:spcBef>
                <a:spcPts val="0"/>
              </a:spcBef>
              <a:spcAft>
                <a:spcPts val="0"/>
              </a:spcAft>
              <a:buClr>
                <a:schemeClr val="dk2"/>
              </a:buClr>
              <a:buSzPts val="1800"/>
              <a:buFont typeface="IBM Plex Sans"/>
              <a:buNone/>
              <a:defRPr sz="1800">
                <a:solidFill>
                  <a:schemeClr val="dk2"/>
                </a:solidFill>
              </a:defRPr>
            </a:lvl2pPr>
            <a:lvl3pPr lvl="2" algn="ctr">
              <a:spcBef>
                <a:spcPts val="0"/>
              </a:spcBef>
              <a:spcAft>
                <a:spcPts val="0"/>
              </a:spcAft>
              <a:buClr>
                <a:schemeClr val="dk2"/>
              </a:buClr>
              <a:buSzPts val="1800"/>
              <a:buFont typeface="IBM Plex Sans"/>
              <a:buNone/>
              <a:defRPr sz="1800">
                <a:solidFill>
                  <a:schemeClr val="dk2"/>
                </a:solidFill>
              </a:defRPr>
            </a:lvl3pPr>
            <a:lvl4pPr lvl="3" algn="ctr">
              <a:spcBef>
                <a:spcPts val="0"/>
              </a:spcBef>
              <a:spcAft>
                <a:spcPts val="0"/>
              </a:spcAft>
              <a:buClr>
                <a:schemeClr val="dk2"/>
              </a:buClr>
              <a:buSzPts val="1800"/>
              <a:buFont typeface="IBM Plex Sans"/>
              <a:buNone/>
              <a:defRPr sz="1800">
                <a:solidFill>
                  <a:schemeClr val="dk2"/>
                </a:solidFill>
              </a:defRPr>
            </a:lvl4pPr>
            <a:lvl5pPr lvl="4" algn="ctr">
              <a:spcBef>
                <a:spcPts val="0"/>
              </a:spcBef>
              <a:spcAft>
                <a:spcPts val="0"/>
              </a:spcAft>
              <a:buClr>
                <a:schemeClr val="dk2"/>
              </a:buClr>
              <a:buSzPts val="1800"/>
              <a:buFont typeface="IBM Plex Sans"/>
              <a:buNone/>
              <a:defRPr sz="1800">
                <a:solidFill>
                  <a:schemeClr val="dk2"/>
                </a:solidFill>
              </a:defRPr>
            </a:lvl5pPr>
            <a:lvl6pPr lvl="5" algn="ctr">
              <a:spcBef>
                <a:spcPts val="0"/>
              </a:spcBef>
              <a:spcAft>
                <a:spcPts val="0"/>
              </a:spcAft>
              <a:buClr>
                <a:schemeClr val="dk2"/>
              </a:buClr>
              <a:buSzPts val="1800"/>
              <a:buFont typeface="IBM Plex Sans"/>
              <a:buNone/>
              <a:defRPr sz="1800">
                <a:solidFill>
                  <a:schemeClr val="dk2"/>
                </a:solidFill>
              </a:defRPr>
            </a:lvl6pPr>
            <a:lvl7pPr lvl="6" algn="ctr">
              <a:spcBef>
                <a:spcPts val="0"/>
              </a:spcBef>
              <a:spcAft>
                <a:spcPts val="0"/>
              </a:spcAft>
              <a:buClr>
                <a:schemeClr val="dk2"/>
              </a:buClr>
              <a:buSzPts val="1800"/>
              <a:buFont typeface="IBM Plex Sans"/>
              <a:buNone/>
              <a:defRPr sz="1800">
                <a:solidFill>
                  <a:schemeClr val="dk2"/>
                </a:solidFill>
              </a:defRPr>
            </a:lvl7pPr>
            <a:lvl8pPr lvl="7" algn="ctr">
              <a:spcBef>
                <a:spcPts val="0"/>
              </a:spcBef>
              <a:spcAft>
                <a:spcPts val="0"/>
              </a:spcAft>
              <a:buClr>
                <a:schemeClr val="dk2"/>
              </a:buClr>
              <a:buSzPts val="1800"/>
              <a:buFont typeface="IBM Plex Sans"/>
              <a:buNone/>
              <a:defRPr sz="1800">
                <a:solidFill>
                  <a:schemeClr val="dk2"/>
                </a:solidFill>
              </a:defRPr>
            </a:lvl8pPr>
            <a:lvl9pPr lvl="8" algn="ctr">
              <a:spcBef>
                <a:spcPts val="0"/>
              </a:spcBef>
              <a:spcAft>
                <a:spcPts val="0"/>
              </a:spcAft>
              <a:buClr>
                <a:schemeClr val="dk2"/>
              </a:buClr>
              <a:buSzPts val="1800"/>
              <a:buFont typeface="IBM Plex Sans"/>
              <a:buNone/>
              <a:defRPr sz="1800">
                <a:solidFill>
                  <a:schemeClr val="dk2"/>
                </a:solidFill>
              </a:defRPr>
            </a:lvl9pPr>
          </a:lstStyle>
          <a:p/>
        </p:txBody>
      </p:sp>
      <p:sp>
        <p:nvSpPr>
          <p:cNvPr id="746" name="Google Shape;746;p29"/>
          <p:cNvSpPr txBox="1"/>
          <p:nvPr>
            <p:ph idx="15" type="title"/>
          </p:nvPr>
        </p:nvSpPr>
        <p:spPr>
          <a:xfrm>
            <a:off x="3895425" y="1597225"/>
            <a:ext cx="640200" cy="482400"/>
          </a:xfrm>
          <a:prstGeom prst="rect">
            <a:avLst/>
          </a:prstGeom>
        </p:spPr>
        <p:txBody>
          <a:bodyPr anchorCtr="0" anchor="t" bIns="91425" lIns="91425" spcFirstLastPara="1" rIns="137150" wrap="square" tIns="91425">
            <a:noAutofit/>
          </a:bodyPr>
          <a:lstStyle>
            <a:lvl1pPr lvl="0" algn="ctr">
              <a:spcBef>
                <a:spcPts val="0"/>
              </a:spcBef>
              <a:spcAft>
                <a:spcPts val="0"/>
              </a:spcAft>
              <a:buClr>
                <a:schemeClr val="dk2"/>
              </a:buClr>
              <a:buSzPts val="1800"/>
              <a:buFont typeface="IBM Plex Sans"/>
              <a:buNone/>
              <a:defRPr sz="1800">
                <a:solidFill>
                  <a:schemeClr val="dk2"/>
                </a:solidFill>
              </a:defRPr>
            </a:lvl1pPr>
            <a:lvl2pPr lvl="1" algn="ctr">
              <a:spcBef>
                <a:spcPts val="0"/>
              </a:spcBef>
              <a:spcAft>
                <a:spcPts val="0"/>
              </a:spcAft>
              <a:buClr>
                <a:schemeClr val="dk2"/>
              </a:buClr>
              <a:buSzPts val="1800"/>
              <a:buFont typeface="IBM Plex Sans"/>
              <a:buNone/>
              <a:defRPr sz="1800">
                <a:solidFill>
                  <a:schemeClr val="dk2"/>
                </a:solidFill>
              </a:defRPr>
            </a:lvl2pPr>
            <a:lvl3pPr lvl="2" algn="ctr">
              <a:spcBef>
                <a:spcPts val="0"/>
              </a:spcBef>
              <a:spcAft>
                <a:spcPts val="0"/>
              </a:spcAft>
              <a:buClr>
                <a:schemeClr val="dk2"/>
              </a:buClr>
              <a:buSzPts val="1800"/>
              <a:buFont typeface="IBM Plex Sans"/>
              <a:buNone/>
              <a:defRPr sz="1800">
                <a:solidFill>
                  <a:schemeClr val="dk2"/>
                </a:solidFill>
              </a:defRPr>
            </a:lvl3pPr>
            <a:lvl4pPr lvl="3" algn="ctr">
              <a:spcBef>
                <a:spcPts val="0"/>
              </a:spcBef>
              <a:spcAft>
                <a:spcPts val="0"/>
              </a:spcAft>
              <a:buClr>
                <a:schemeClr val="dk2"/>
              </a:buClr>
              <a:buSzPts val="1800"/>
              <a:buFont typeface="IBM Plex Sans"/>
              <a:buNone/>
              <a:defRPr sz="1800">
                <a:solidFill>
                  <a:schemeClr val="dk2"/>
                </a:solidFill>
              </a:defRPr>
            </a:lvl4pPr>
            <a:lvl5pPr lvl="4" algn="ctr">
              <a:spcBef>
                <a:spcPts val="0"/>
              </a:spcBef>
              <a:spcAft>
                <a:spcPts val="0"/>
              </a:spcAft>
              <a:buClr>
                <a:schemeClr val="dk2"/>
              </a:buClr>
              <a:buSzPts val="1800"/>
              <a:buFont typeface="IBM Plex Sans"/>
              <a:buNone/>
              <a:defRPr sz="1800">
                <a:solidFill>
                  <a:schemeClr val="dk2"/>
                </a:solidFill>
              </a:defRPr>
            </a:lvl5pPr>
            <a:lvl6pPr lvl="5" algn="ctr">
              <a:spcBef>
                <a:spcPts val="0"/>
              </a:spcBef>
              <a:spcAft>
                <a:spcPts val="0"/>
              </a:spcAft>
              <a:buClr>
                <a:schemeClr val="dk2"/>
              </a:buClr>
              <a:buSzPts val="1800"/>
              <a:buFont typeface="IBM Plex Sans"/>
              <a:buNone/>
              <a:defRPr sz="1800">
                <a:solidFill>
                  <a:schemeClr val="dk2"/>
                </a:solidFill>
              </a:defRPr>
            </a:lvl6pPr>
            <a:lvl7pPr lvl="6" algn="ctr">
              <a:spcBef>
                <a:spcPts val="0"/>
              </a:spcBef>
              <a:spcAft>
                <a:spcPts val="0"/>
              </a:spcAft>
              <a:buClr>
                <a:schemeClr val="dk2"/>
              </a:buClr>
              <a:buSzPts val="1800"/>
              <a:buFont typeface="IBM Plex Sans"/>
              <a:buNone/>
              <a:defRPr sz="1800">
                <a:solidFill>
                  <a:schemeClr val="dk2"/>
                </a:solidFill>
              </a:defRPr>
            </a:lvl7pPr>
            <a:lvl8pPr lvl="7" algn="ctr">
              <a:spcBef>
                <a:spcPts val="0"/>
              </a:spcBef>
              <a:spcAft>
                <a:spcPts val="0"/>
              </a:spcAft>
              <a:buClr>
                <a:schemeClr val="dk2"/>
              </a:buClr>
              <a:buSzPts val="1800"/>
              <a:buFont typeface="IBM Plex Sans"/>
              <a:buNone/>
              <a:defRPr sz="1800">
                <a:solidFill>
                  <a:schemeClr val="dk2"/>
                </a:solidFill>
              </a:defRPr>
            </a:lvl8pPr>
            <a:lvl9pPr lvl="8" algn="ctr">
              <a:spcBef>
                <a:spcPts val="0"/>
              </a:spcBef>
              <a:spcAft>
                <a:spcPts val="0"/>
              </a:spcAft>
              <a:buClr>
                <a:schemeClr val="dk2"/>
              </a:buClr>
              <a:buSzPts val="1800"/>
              <a:buFont typeface="IBM Plex Sans"/>
              <a:buNone/>
              <a:defRPr sz="1800">
                <a:solidFill>
                  <a:schemeClr val="dk2"/>
                </a:solidFill>
              </a:defRPr>
            </a:lvl9pPr>
          </a:lstStyle>
          <a:p/>
        </p:txBody>
      </p:sp>
      <p:sp>
        <p:nvSpPr>
          <p:cNvPr id="747" name="Google Shape;747;p29"/>
          <p:cNvSpPr txBox="1"/>
          <p:nvPr>
            <p:ph idx="16" type="title"/>
          </p:nvPr>
        </p:nvSpPr>
        <p:spPr>
          <a:xfrm>
            <a:off x="5704700" y="1597225"/>
            <a:ext cx="640200" cy="482400"/>
          </a:xfrm>
          <a:prstGeom prst="rect">
            <a:avLst/>
          </a:prstGeom>
        </p:spPr>
        <p:txBody>
          <a:bodyPr anchorCtr="0" anchor="t" bIns="91425" lIns="91425" spcFirstLastPara="1" rIns="137150" wrap="square" tIns="91425">
            <a:noAutofit/>
          </a:bodyPr>
          <a:lstStyle>
            <a:lvl1pPr lvl="0" algn="ctr">
              <a:spcBef>
                <a:spcPts val="0"/>
              </a:spcBef>
              <a:spcAft>
                <a:spcPts val="0"/>
              </a:spcAft>
              <a:buClr>
                <a:schemeClr val="dk2"/>
              </a:buClr>
              <a:buSzPts val="1800"/>
              <a:buFont typeface="IBM Plex Sans"/>
              <a:buNone/>
              <a:defRPr sz="1800">
                <a:solidFill>
                  <a:schemeClr val="dk2"/>
                </a:solidFill>
              </a:defRPr>
            </a:lvl1pPr>
            <a:lvl2pPr lvl="1" algn="ctr">
              <a:spcBef>
                <a:spcPts val="0"/>
              </a:spcBef>
              <a:spcAft>
                <a:spcPts val="0"/>
              </a:spcAft>
              <a:buClr>
                <a:schemeClr val="dk2"/>
              </a:buClr>
              <a:buSzPts val="1800"/>
              <a:buFont typeface="IBM Plex Sans"/>
              <a:buNone/>
              <a:defRPr sz="1800">
                <a:solidFill>
                  <a:schemeClr val="dk2"/>
                </a:solidFill>
              </a:defRPr>
            </a:lvl2pPr>
            <a:lvl3pPr lvl="2" algn="ctr">
              <a:spcBef>
                <a:spcPts val="0"/>
              </a:spcBef>
              <a:spcAft>
                <a:spcPts val="0"/>
              </a:spcAft>
              <a:buClr>
                <a:schemeClr val="dk2"/>
              </a:buClr>
              <a:buSzPts val="1800"/>
              <a:buFont typeface="IBM Plex Sans"/>
              <a:buNone/>
              <a:defRPr sz="1800">
                <a:solidFill>
                  <a:schemeClr val="dk2"/>
                </a:solidFill>
              </a:defRPr>
            </a:lvl3pPr>
            <a:lvl4pPr lvl="3" algn="ctr">
              <a:spcBef>
                <a:spcPts val="0"/>
              </a:spcBef>
              <a:spcAft>
                <a:spcPts val="0"/>
              </a:spcAft>
              <a:buClr>
                <a:schemeClr val="dk2"/>
              </a:buClr>
              <a:buSzPts val="1800"/>
              <a:buFont typeface="IBM Plex Sans"/>
              <a:buNone/>
              <a:defRPr sz="1800">
                <a:solidFill>
                  <a:schemeClr val="dk2"/>
                </a:solidFill>
              </a:defRPr>
            </a:lvl4pPr>
            <a:lvl5pPr lvl="4" algn="ctr">
              <a:spcBef>
                <a:spcPts val="0"/>
              </a:spcBef>
              <a:spcAft>
                <a:spcPts val="0"/>
              </a:spcAft>
              <a:buClr>
                <a:schemeClr val="dk2"/>
              </a:buClr>
              <a:buSzPts val="1800"/>
              <a:buFont typeface="IBM Plex Sans"/>
              <a:buNone/>
              <a:defRPr sz="1800">
                <a:solidFill>
                  <a:schemeClr val="dk2"/>
                </a:solidFill>
              </a:defRPr>
            </a:lvl5pPr>
            <a:lvl6pPr lvl="5" algn="ctr">
              <a:spcBef>
                <a:spcPts val="0"/>
              </a:spcBef>
              <a:spcAft>
                <a:spcPts val="0"/>
              </a:spcAft>
              <a:buClr>
                <a:schemeClr val="dk2"/>
              </a:buClr>
              <a:buSzPts val="1800"/>
              <a:buFont typeface="IBM Plex Sans"/>
              <a:buNone/>
              <a:defRPr sz="1800">
                <a:solidFill>
                  <a:schemeClr val="dk2"/>
                </a:solidFill>
              </a:defRPr>
            </a:lvl6pPr>
            <a:lvl7pPr lvl="6" algn="ctr">
              <a:spcBef>
                <a:spcPts val="0"/>
              </a:spcBef>
              <a:spcAft>
                <a:spcPts val="0"/>
              </a:spcAft>
              <a:buClr>
                <a:schemeClr val="dk2"/>
              </a:buClr>
              <a:buSzPts val="1800"/>
              <a:buFont typeface="IBM Plex Sans"/>
              <a:buNone/>
              <a:defRPr sz="1800">
                <a:solidFill>
                  <a:schemeClr val="dk2"/>
                </a:solidFill>
              </a:defRPr>
            </a:lvl7pPr>
            <a:lvl8pPr lvl="7" algn="ctr">
              <a:spcBef>
                <a:spcPts val="0"/>
              </a:spcBef>
              <a:spcAft>
                <a:spcPts val="0"/>
              </a:spcAft>
              <a:buClr>
                <a:schemeClr val="dk2"/>
              </a:buClr>
              <a:buSzPts val="1800"/>
              <a:buFont typeface="IBM Plex Sans"/>
              <a:buNone/>
              <a:defRPr sz="1800">
                <a:solidFill>
                  <a:schemeClr val="dk2"/>
                </a:solidFill>
              </a:defRPr>
            </a:lvl8pPr>
            <a:lvl9pPr lvl="8" algn="ctr">
              <a:spcBef>
                <a:spcPts val="0"/>
              </a:spcBef>
              <a:spcAft>
                <a:spcPts val="0"/>
              </a:spcAft>
              <a:buClr>
                <a:schemeClr val="dk2"/>
              </a:buClr>
              <a:buSzPts val="1800"/>
              <a:buFont typeface="IBM Plex Sans"/>
              <a:buNone/>
              <a:defRPr sz="1800">
                <a:solidFill>
                  <a:schemeClr val="dk2"/>
                </a:solidFill>
              </a:defRPr>
            </a:lvl9pPr>
          </a:lstStyle>
          <a:p/>
        </p:txBody>
      </p:sp>
      <p:sp>
        <p:nvSpPr>
          <p:cNvPr id="748" name="Google Shape;748;p29"/>
          <p:cNvSpPr txBox="1"/>
          <p:nvPr>
            <p:ph idx="17" type="title"/>
          </p:nvPr>
        </p:nvSpPr>
        <p:spPr>
          <a:xfrm>
            <a:off x="38100" y="319650"/>
            <a:ext cx="1827900" cy="520200"/>
          </a:xfrm>
          <a:prstGeom prst="rect">
            <a:avLst/>
          </a:prstGeom>
        </p:spPr>
        <p:txBody>
          <a:bodyPr anchorCtr="0" anchor="t" bIns="91425" lIns="182875" spcFirstLastPara="1" rIns="91425" wrap="square" tIns="91425">
            <a:noAutofit/>
          </a:bodyPr>
          <a:lstStyle>
            <a:lvl1pPr lvl="0">
              <a:spcBef>
                <a:spcPts val="0"/>
              </a:spcBef>
              <a:spcAft>
                <a:spcPts val="0"/>
              </a:spcAft>
              <a:buNone/>
              <a:defRPr sz="1600">
                <a:solidFill>
                  <a:schemeClr val="accent6"/>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6"/>
                </a:solidFill>
              </a:defRPr>
            </a:lvl2pPr>
            <a:lvl3pPr lvl="2">
              <a:lnSpc>
                <a:spcPct val="115000"/>
              </a:lnSpc>
              <a:spcBef>
                <a:spcPts val="0"/>
              </a:spcBef>
              <a:spcAft>
                <a:spcPts val="0"/>
              </a:spcAft>
              <a:buNone/>
              <a:defRPr sz="1800">
                <a:solidFill>
                  <a:schemeClr val="accent6"/>
                </a:solidFill>
              </a:defRPr>
            </a:lvl3pPr>
            <a:lvl4pPr lvl="3">
              <a:lnSpc>
                <a:spcPct val="115000"/>
              </a:lnSpc>
              <a:spcBef>
                <a:spcPts val="0"/>
              </a:spcBef>
              <a:spcAft>
                <a:spcPts val="0"/>
              </a:spcAft>
              <a:buNone/>
              <a:defRPr sz="1800">
                <a:solidFill>
                  <a:schemeClr val="accent6"/>
                </a:solidFill>
              </a:defRPr>
            </a:lvl4pPr>
            <a:lvl5pPr lvl="4">
              <a:lnSpc>
                <a:spcPct val="115000"/>
              </a:lnSpc>
              <a:spcBef>
                <a:spcPts val="0"/>
              </a:spcBef>
              <a:spcAft>
                <a:spcPts val="0"/>
              </a:spcAft>
              <a:buNone/>
              <a:defRPr sz="1800">
                <a:solidFill>
                  <a:schemeClr val="accent6"/>
                </a:solidFill>
              </a:defRPr>
            </a:lvl5pPr>
            <a:lvl6pPr lvl="5">
              <a:lnSpc>
                <a:spcPct val="115000"/>
              </a:lnSpc>
              <a:spcBef>
                <a:spcPts val="0"/>
              </a:spcBef>
              <a:spcAft>
                <a:spcPts val="0"/>
              </a:spcAft>
              <a:buNone/>
              <a:defRPr sz="1800">
                <a:solidFill>
                  <a:schemeClr val="accent6"/>
                </a:solidFill>
              </a:defRPr>
            </a:lvl6pPr>
            <a:lvl7pPr lvl="6">
              <a:lnSpc>
                <a:spcPct val="115000"/>
              </a:lnSpc>
              <a:spcBef>
                <a:spcPts val="0"/>
              </a:spcBef>
              <a:spcAft>
                <a:spcPts val="0"/>
              </a:spcAft>
              <a:buNone/>
              <a:defRPr sz="1800">
                <a:solidFill>
                  <a:schemeClr val="accent6"/>
                </a:solidFill>
              </a:defRPr>
            </a:lvl7pPr>
            <a:lvl8pPr lvl="7">
              <a:lnSpc>
                <a:spcPct val="115000"/>
              </a:lnSpc>
              <a:spcBef>
                <a:spcPts val="0"/>
              </a:spcBef>
              <a:spcAft>
                <a:spcPts val="0"/>
              </a:spcAft>
              <a:buNone/>
              <a:defRPr sz="1800">
                <a:solidFill>
                  <a:schemeClr val="accent6"/>
                </a:solidFill>
              </a:defRPr>
            </a:lvl8pPr>
            <a:lvl9pPr lvl="8">
              <a:lnSpc>
                <a:spcPct val="115000"/>
              </a:lnSpc>
              <a:spcBef>
                <a:spcPts val="0"/>
              </a:spcBef>
              <a:spcAft>
                <a:spcPts val="0"/>
              </a:spcAft>
              <a:buNone/>
              <a:defRPr sz="1800">
                <a:solidFill>
                  <a:schemeClr val="accent6"/>
                </a:solidFill>
              </a:defRPr>
            </a:lvl9pPr>
          </a:lstStyle>
          <a:p/>
        </p:txBody>
      </p:sp>
      <p:sp>
        <p:nvSpPr>
          <p:cNvPr id="749" name="Google Shape;749;p29"/>
          <p:cNvSpPr txBox="1"/>
          <p:nvPr>
            <p:ph idx="18"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pos="4611">
          <p15:clr>
            <a:srgbClr val="E46962"/>
          </p15:clr>
        </p15:guide>
        <p15:guide id="2" pos="3431">
          <p15:clr>
            <a:srgbClr val="E46962"/>
          </p15:clr>
        </p15:guide>
        <p15:guide id="3" pos="2262">
          <p15:clr>
            <a:srgbClr val="E46962"/>
          </p15:clr>
        </p15:guide>
        <p15:guide id="4" pos="1173">
          <p15:clr>
            <a:srgbClr val="E46962"/>
          </p15:clr>
        </p15:guide>
        <p15:guide id="5" pos="1408">
          <p15:clr>
            <a:srgbClr val="E46962"/>
          </p15:clr>
        </p15:guide>
        <p15:guide id="6" pos="1175">
          <p15:clr>
            <a:srgbClr val="E46962"/>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images with caption">
  <p:cSld name="BLANK_1_1_1_1_1_1_1_1_1_1_1_1_1_1_1_1_1_1_2">
    <p:bg>
      <p:bgPr>
        <a:solidFill>
          <a:schemeClr val="lt1"/>
        </a:solidFill>
      </p:bgPr>
    </p:bg>
    <p:spTree>
      <p:nvGrpSpPr>
        <p:cNvPr id="750" name="Shape 750"/>
        <p:cNvGrpSpPr/>
        <p:nvPr/>
      </p:nvGrpSpPr>
      <p:grpSpPr>
        <a:xfrm>
          <a:off x="0" y="0"/>
          <a:ext cx="0" cy="0"/>
          <a:chOff x="0" y="0"/>
          <a:chExt cx="0" cy="0"/>
        </a:xfrm>
      </p:grpSpPr>
      <p:sp>
        <p:nvSpPr>
          <p:cNvPr id="751" name="Google Shape;751;p30"/>
          <p:cNvSpPr txBox="1"/>
          <p:nvPr>
            <p:ph type="title"/>
          </p:nvPr>
        </p:nvSpPr>
        <p:spPr>
          <a:xfrm>
            <a:off x="38100" y="397750"/>
            <a:ext cx="1948200" cy="189300"/>
          </a:xfrm>
          <a:prstGeom prst="rect">
            <a:avLst/>
          </a:prstGeom>
        </p:spPr>
        <p:txBody>
          <a:bodyPr anchorCtr="0" anchor="t" bIns="91425" lIns="182875" spcFirstLastPara="1" rIns="91425" wrap="square" tIns="91425">
            <a:noAutofit/>
          </a:bodyPr>
          <a:lstStyle>
            <a:lvl1pPr lvl="0">
              <a:lnSpc>
                <a:spcPct val="70000"/>
              </a:lnSpc>
              <a:spcBef>
                <a:spcPts val="0"/>
              </a:spcBef>
              <a:spcAft>
                <a:spcPts val="0"/>
              </a:spcAft>
              <a:buNone/>
              <a:defRPr sz="1200">
                <a:solidFill>
                  <a:schemeClr val="dk2"/>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752" name="Google Shape;752;p30"/>
          <p:cNvGrpSpPr/>
          <p:nvPr/>
        </p:nvGrpSpPr>
        <p:grpSpPr>
          <a:xfrm rot="10800000">
            <a:off x="5657179" y="-1"/>
            <a:ext cx="3486840" cy="2906092"/>
            <a:chOff x="312900" y="2793625"/>
            <a:chExt cx="2221200" cy="1851250"/>
          </a:xfrm>
        </p:grpSpPr>
        <p:grpSp>
          <p:nvGrpSpPr>
            <p:cNvPr id="753" name="Google Shape;753;p30"/>
            <p:cNvGrpSpPr/>
            <p:nvPr/>
          </p:nvGrpSpPr>
          <p:grpSpPr>
            <a:xfrm>
              <a:off x="312900" y="2793625"/>
              <a:ext cx="1851000" cy="1851250"/>
              <a:chOff x="461225" y="3249175"/>
              <a:chExt cx="1851000" cy="1851250"/>
            </a:xfrm>
          </p:grpSpPr>
          <p:grpSp>
            <p:nvGrpSpPr>
              <p:cNvPr id="754" name="Google Shape;754;p30"/>
              <p:cNvGrpSpPr/>
              <p:nvPr/>
            </p:nvGrpSpPr>
            <p:grpSpPr>
              <a:xfrm>
                <a:off x="461225" y="3249175"/>
                <a:ext cx="1851000" cy="370200"/>
                <a:chOff x="461225" y="3249175"/>
                <a:chExt cx="1851000" cy="370200"/>
              </a:xfrm>
            </p:grpSpPr>
            <p:sp>
              <p:nvSpPr>
                <p:cNvPr id="755" name="Google Shape;755;p30"/>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56" name="Google Shape;756;p30"/>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57" name="Google Shape;757;p30"/>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58" name="Google Shape;758;p30"/>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59" name="Google Shape;759;p30"/>
              <p:cNvGrpSpPr/>
              <p:nvPr/>
            </p:nvGrpSpPr>
            <p:grpSpPr>
              <a:xfrm>
                <a:off x="461225" y="3619500"/>
                <a:ext cx="1851000" cy="370200"/>
                <a:chOff x="461225" y="3249175"/>
                <a:chExt cx="1851000" cy="370200"/>
              </a:xfrm>
            </p:grpSpPr>
            <p:sp>
              <p:nvSpPr>
                <p:cNvPr id="760" name="Google Shape;760;p30"/>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1" name="Google Shape;761;p30"/>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2" name="Google Shape;762;p30"/>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3" name="Google Shape;763;p30"/>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4" name="Google Shape;764;p30"/>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65" name="Google Shape;765;p30"/>
              <p:cNvGrpSpPr/>
              <p:nvPr/>
            </p:nvGrpSpPr>
            <p:grpSpPr>
              <a:xfrm>
                <a:off x="461225" y="3989700"/>
                <a:ext cx="1480800" cy="1110725"/>
                <a:chOff x="461225" y="3249175"/>
                <a:chExt cx="1480800" cy="1110725"/>
              </a:xfrm>
            </p:grpSpPr>
            <p:sp>
              <p:nvSpPr>
                <p:cNvPr id="766" name="Google Shape;766;p30"/>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7" name="Google Shape;767;p30"/>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8" name="Google Shape;768;p30"/>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9" name="Google Shape;769;p30"/>
                <p:cNvSpPr/>
                <p:nvPr/>
              </p:nvSpPr>
              <p:spPr>
                <a:xfrm>
                  <a:off x="1201625" y="398970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70" name="Google Shape;770;p30"/>
              <p:cNvGrpSpPr/>
              <p:nvPr/>
            </p:nvGrpSpPr>
            <p:grpSpPr>
              <a:xfrm>
                <a:off x="831425" y="4360025"/>
                <a:ext cx="1480800" cy="370200"/>
                <a:chOff x="831425" y="3249175"/>
                <a:chExt cx="1480800" cy="370200"/>
              </a:xfrm>
            </p:grpSpPr>
            <p:sp>
              <p:nvSpPr>
                <p:cNvPr id="771" name="Google Shape;771;p30"/>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2" name="Google Shape;772;p30"/>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3" name="Google Shape;773;p30"/>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4" name="Google Shape;774;p30"/>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775" name="Google Shape;775;p30"/>
            <p:cNvSpPr/>
            <p:nvPr/>
          </p:nvSpPr>
          <p:spPr>
            <a:xfrm>
              <a:off x="2163900" y="279362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776" name="Google Shape;776;p30"/>
          <p:cNvSpPr/>
          <p:nvPr>
            <p:ph idx="2" type="pic"/>
          </p:nvPr>
        </p:nvSpPr>
        <p:spPr>
          <a:xfrm>
            <a:off x="1200750" y="984738"/>
            <a:ext cx="1649400" cy="1649400"/>
          </a:xfrm>
          <a:prstGeom prst="ellipse">
            <a:avLst/>
          </a:prstGeom>
          <a:noFill/>
          <a:ln>
            <a:noFill/>
          </a:ln>
        </p:spPr>
      </p:sp>
      <p:sp>
        <p:nvSpPr>
          <p:cNvPr id="777" name="Google Shape;777;p30"/>
          <p:cNvSpPr/>
          <p:nvPr>
            <p:ph idx="3" type="pic"/>
          </p:nvPr>
        </p:nvSpPr>
        <p:spPr>
          <a:xfrm>
            <a:off x="3747300" y="921988"/>
            <a:ext cx="1649400" cy="1649400"/>
          </a:xfrm>
          <a:prstGeom prst="ellipse">
            <a:avLst/>
          </a:prstGeom>
          <a:noFill/>
          <a:ln>
            <a:noFill/>
          </a:ln>
        </p:spPr>
      </p:sp>
      <p:sp>
        <p:nvSpPr>
          <p:cNvPr id="778" name="Google Shape;778;p30"/>
          <p:cNvSpPr/>
          <p:nvPr>
            <p:ph idx="4" type="pic"/>
          </p:nvPr>
        </p:nvSpPr>
        <p:spPr>
          <a:xfrm>
            <a:off x="6080650" y="941438"/>
            <a:ext cx="1649400" cy="1649400"/>
          </a:xfrm>
          <a:prstGeom prst="ellipse">
            <a:avLst/>
          </a:prstGeom>
          <a:noFill/>
          <a:ln>
            <a:noFill/>
          </a:ln>
        </p:spPr>
      </p:sp>
      <p:sp>
        <p:nvSpPr>
          <p:cNvPr id="779" name="Google Shape;779;p30"/>
          <p:cNvSpPr txBox="1"/>
          <p:nvPr>
            <p:ph idx="1" type="subTitle"/>
          </p:nvPr>
        </p:nvSpPr>
        <p:spPr>
          <a:xfrm>
            <a:off x="947750" y="3353900"/>
            <a:ext cx="2086800" cy="1347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780" name="Google Shape;780;p30"/>
          <p:cNvSpPr txBox="1"/>
          <p:nvPr>
            <p:ph idx="5" type="title"/>
          </p:nvPr>
        </p:nvSpPr>
        <p:spPr>
          <a:xfrm>
            <a:off x="1111850" y="3061625"/>
            <a:ext cx="1758600" cy="273300"/>
          </a:xfrm>
          <a:prstGeom prst="rect">
            <a:avLst/>
          </a:prstGeom>
        </p:spPr>
        <p:txBody>
          <a:bodyPr anchorCtr="0" anchor="b" bIns="91425" lIns="91425" spcFirstLastPara="1" rIns="91425" wrap="square" tIns="91425">
            <a:noAutofit/>
          </a:bodyPr>
          <a:lstStyle>
            <a:lvl1pPr lvl="0" algn="ctr">
              <a:lnSpc>
                <a:spcPct val="115000"/>
              </a:lnSpc>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781" name="Google Shape;781;p30"/>
          <p:cNvSpPr txBox="1"/>
          <p:nvPr>
            <p:ph idx="6" type="subTitle"/>
          </p:nvPr>
        </p:nvSpPr>
        <p:spPr>
          <a:xfrm>
            <a:off x="3528600" y="3353900"/>
            <a:ext cx="2086800" cy="1347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782" name="Google Shape;782;p30"/>
          <p:cNvSpPr txBox="1"/>
          <p:nvPr>
            <p:ph idx="7" type="title"/>
          </p:nvPr>
        </p:nvSpPr>
        <p:spPr>
          <a:xfrm>
            <a:off x="3692700" y="3061625"/>
            <a:ext cx="1758600" cy="273300"/>
          </a:xfrm>
          <a:prstGeom prst="rect">
            <a:avLst/>
          </a:prstGeom>
        </p:spPr>
        <p:txBody>
          <a:bodyPr anchorCtr="0" anchor="b" bIns="91425" lIns="91425" spcFirstLastPara="1" rIns="91425" wrap="square" tIns="91425">
            <a:noAutofit/>
          </a:bodyPr>
          <a:lstStyle>
            <a:lvl1pPr lvl="0" algn="ctr">
              <a:lnSpc>
                <a:spcPct val="115000"/>
              </a:lnSpc>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783" name="Google Shape;783;p30"/>
          <p:cNvSpPr txBox="1"/>
          <p:nvPr>
            <p:ph idx="8" type="subTitle"/>
          </p:nvPr>
        </p:nvSpPr>
        <p:spPr>
          <a:xfrm>
            <a:off x="5861950" y="3353900"/>
            <a:ext cx="2086800" cy="1347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784" name="Google Shape;784;p30"/>
          <p:cNvSpPr txBox="1"/>
          <p:nvPr>
            <p:ph idx="9" type="title"/>
          </p:nvPr>
        </p:nvSpPr>
        <p:spPr>
          <a:xfrm>
            <a:off x="6026050" y="3061625"/>
            <a:ext cx="1758600" cy="273300"/>
          </a:xfrm>
          <a:prstGeom prst="rect">
            <a:avLst/>
          </a:prstGeom>
        </p:spPr>
        <p:txBody>
          <a:bodyPr anchorCtr="0" anchor="b" bIns="91425" lIns="91425" spcFirstLastPara="1" rIns="91425" wrap="square" tIns="91425">
            <a:noAutofit/>
          </a:bodyPr>
          <a:lstStyle>
            <a:lvl1pPr lvl="0" algn="ctr">
              <a:lnSpc>
                <a:spcPct val="115000"/>
              </a:lnSpc>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785" name="Google Shape;785;p30"/>
          <p:cNvSpPr txBox="1"/>
          <p:nvPr>
            <p:ph idx="13"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786" name="Google Shape;786;p30"/>
          <p:cNvSpPr txBox="1"/>
          <p:nvPr>
            <p:ph idx="14"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787" name="Shape 787"/>
        <p:cNvGrpSpPr/>
        <p:nvPr/>
      </p:nvGrpSpPr>
      <p:grpSpPr>
        <a:xfrm>
          <a:off x="0" y="0"/>
          <a:ext cx="0" cy="0"/>
          <a:chOff x="0" y="0"/>
          <a:chExt cx="0" cy="0"/>
        </a:xfrm>
      </p:grpSpPr>
      <p:sp>
        <p:nvSpPr>
          <p:cNvPr id="788" name="Google Shape;788;p31"/>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789" name="Google Shape;789;p3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790" name="Shape 790"/>
        <p:cNvGrpSpPr/>
        <p:nvPr/>
      </p:nvGrpSpPr>
      <p:grpSpPr>
        <a:xfrm>
          <a:off x="0" y="0"/>
          <a:ext cx="0" cy="0"/>
          <a:chOff x="0" y="0"/>
          <a:chExt cx="0" cy="0"/>
        </a:xfrm>
      </p:grpSpPr>
      <p:sp>
        <p:nvSpPr>
          <p:cNvPr id="791" name="Google Shape;791;p3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792" name="Shape 792"/>
        <p:cNvGrpSpPr/>
        <p:nvPr/>
      </p:nvGrpSpPr>
      <p:grpSpPr>
        <a:xfrm>
          <a:off x="0" y="0"/>
          <a:ext cx="0" cy="0"/>
          <a:chOff x="0" y="0"/>
          <a:chExt cx="0" cy="0"/>
        </a:xfrm>
      </p:grpSpPr>
      <p:sp>
        <p:nvSpPr>
          <p:cNvPr id="793" name="Google Shape;793;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94" name="Google Shape;794;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795" name="Shape 795"/>
        <p:cNvGrpSpPr/>
        <p:nvPr/>
      </p:nvGrpSpPr>
      <p:grpSpPr>
        <a:xfrm>
          <a:off x="0" y="0"/>
          <a:ext cx="0" cy="0"/>
          <a:chOff x="0" y="0"/>
          <a:chExt cx="0" cy="0"/>
        </a:xfrm>
      </p:grpSpPr>
      <p:sp>
        <p:nvSpPr>
          <p:cNvPr id="796" name="Google Shape;796;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797" name="Google Shape;797;p3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798" name="Google Shape;798;p34"/>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799" name="Shape 799"/>
        <p:cNvGrpSpPr/>
        <p:nvPr/>
      </p:nvGrpSpPr>
      <p:grpSpPr>
        <a:xfrm>
          <a:off x="0" y="0"/>
          <a:ext cx="0" cy="0"/>
          <a:chOff x="0" y="0"/>
          <a:chExt cx="0" cy="0"/>
        </a:xfrm>
      </p:grpSpPr>
      <p:sp>
        <p:nvSpPr>
          <p:cNvPr id="800" name="Google Shape;800;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801" name="Shape 801"/>
        <p:cNvGrpSpPr/>
        <p:nvPr/>
      </p:nvGrpSpPr>
      <p:grpSpPr>
        <a:xfrm>
          <a:off x="0" y="0"/>
          <a:ext cx="0" cy="0"/>
          <a:chOff x="0" y="0"/>
          <a:chExt cx="0" cy="0"/>
        </a:xfrm>
      </p:grpSpPr>
      <p:sp>
        <p:nvSpPr>
          <p:cNvPr id="802" name="Google Shape;802;p36"/>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03" name="Google Shape;803;p36"/>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804" name="Shape 804"/>
        <p:cNvGrpSpPr/>
        <p:nvPr/>
      </p:nvGrpSpPr>
      <p:grpSpPr>
        <a:xfrm>
          <a:off x="0" y="0"/>
          <a:ext cx="0" cy="0"/>
          <a:chOff x="0" y="0"/>
          <a:chExt cx="0" cy="0"/>
        </a:xfrm>
      </p:grpSpPr>
      <p:sp>
        <p:nvSpPr>
          <p:cNvPr id="805" name="Google Shape;805;p37"/>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806" name="Shape 806"/>
        <p:cNvGrpSpPr/>
        <p:nvPr/>
      </p:nvGrpSpPr>
      <p:grpSpPr>
        <a:xfrm>
          <a:off x="0" y="0"/>
          <a:ext cx="0" cy="0"/>
          <a:chOff x="0" y="0"/>
          <a:chExt cx="0" cy="0"/>
        </a:xfrm>
      </p:grpSpPr>
      <p:sp>
        <p:nvSpPr>
          <p:cNvPr id="807" name="Google Shape;807;p38"/>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08" name="Google Shape;808;p38"/>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809" name="Google Shape;809;p38"/>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810" name="Shape 810"/>
        <p:cNvGrpSpPr/>
        <p:nvPr/>
      </p:nvGrpSpPr>
      <p:grpSpPr>
        <a:xfrm>
          <a:off x="0" y="0"/>
          <a:ext cx="0" cy="0"/>
          <a:chOff x="0" y="0"/>
          <a:chExt cx="0" cy="0"/>
        </a:xfrm>
      </p:grpSpPr>
      <p:sp>
        <p:nvSpPr>
          <p:cNvPr id="811" name="Google Shape;811;p39"/>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812" name="Shape 812"/>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13" name="Shape 813"/>
        <p:cNvGrpSpPr/>
        <p:nvPr/>
      </p:nvGrpSpPr>
      <p:grpSpPr>
        <a:xfrm>
          <a:off x="0" y="0"/>
          <a:ext cx="0" cy="0"/>
          <a:chOff x="0" y="0"/>
          <a:chExt cx="0" cy="0"/>
        </a:xfrm>
      </p:grpSpPr>
      <p:sp>
        <p:nvSpPr>
          <p:cNvPr id="814" name="Google Shape;814;p41"/>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15" name="Google Shape;815;p41"/>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16" name="Google Shape;816;p41"/>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17" name="Google Shape;817;p41"/>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18" name="Google Shape;818;p41"/>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19" name="Google Shape;819;p41"/>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20" name="Google Shape;820;p41"/>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821" name="Shape 821"/>
        <p:cNvGrpSpPr/>
        <p:nvPr/>
      </p:nvGrpSpPr>
      <p:grpSpPr>
        <a:xfrm>
          <a:off x="0" y="0"/>
          <a:ext cx="0" cy="0"/>
          <a:chOff x="0" y="0"/>
          <a:chExt cx="0" cy="0"/>
        </a:xfrm>
      </p:grpSpPr>
      <p:sp>
        <p:nvSpPr>
          <p:cNvPr id="822" name="Google Shape;822;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23" name="Google Shape;823;p42"/>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24" name="Google Shape;824;p42"/>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825" name="Shape 825"/>
        <p:cNvGrpSpPr/>
        <p:nvPr/>
      </p:nvGrpSpPr>
      <p:grpSpPr>
        <a:xfrm>
          <a:off x="0" y="0"/>
          <a:ext cx="0" cy="0"/>
          <a:chOff x="0" y="0"/>
          <a:chExt cx="0" cy="0"/>
        </a:xfrm>
      </p:grpSpPr>
      <p:sp>
        <p:nvSpPr>
          <p:cNvPr id="826" name="Google Shape;826;p43"/>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27" name="Google Shape;827;p43"/>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28" name="Google Shape;828;p43"/>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29" name="Google Shape;829;p43"/>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30" name="Google Shape;830;p43"/>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831" name="Shape 831"/>
        <p:cNvGrpSpPr/>
        <p:nvPr/>
      </p:nvGrpSpPr>
      <p:grpSpPr>
        <a:xfrm>
          <a:off x="0" y="0"/>
          <a:ext cx="0" cy="0"/>
          <a:chOff x="0" y="0"/>
          <a:chExt cx="0" cy="0"/>
        </a:xfrm>
      </p:grpSpPr>
      <p:sp>
        <p:nvSpPr>
          <p:cNvPr id="832" name="Google Shape;832;p44"/>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33" name="Google Shape;833;p44"/>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34" name="Google Shape;834;p44"/>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35" name="Google Shape;835;p44"/>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36" name="Google Shape;836;p44"/>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37" name="Google Shape;837;p44"/>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38" name="Google Shape;838;p44"/>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839" name="Shape 839"/>
        <p:cNvGrpSpPr/>
        <p:nvPr/>
      </p:nvGrpSpPr>
      <p:grpSpPr>
        <a:xfrm>
          <a:off x="0" y="0"/>
          <a:ext cx="0" cy="0"/>
          <a:chOff x="0" y="0"/>
          <a:chExt cx="0" cy="0"/>
        </a:xfrm>
      </p:grpSpPr>
      <p:sp>
        <p:nvSpPr>
          <p:cNvPr id="840" name="Google Shape;840;p45"/>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41" name="Google Shape;841;p45"/>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42" name="Google Shape;842;p45"/>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43" name="Google Shape;843;p45"/>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44" name="Google Shape;844;p45"/>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45" name="Google Shape;845;p45"/>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46" name="Google Shape;846;p45"/>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47" name="Google Shape;847;p45"/>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48" name="Google Shape;848;p45"/>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849" name="Shape 849"/>
        <p:cNvGrpSpPr/>
        <p:nvPr/>
      </p:nvGrpSpPr>
      <p:grpSpPr>
        <a:xfrm>
          <a:off x="0" y="0"/>
          <a:ext cx="0" cy="0"/>
          <a:chOff x="0" y="0"/>
          <a:chExt cx="0" cy="0"/>
        </a:xfrm>
      </p:grpSpPr>
      <p:sp>
        <p:nvSpPr>
          <p:cNvPr id="850" name="Google Shape;850;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1" name="Google Shape;851;p46"/>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852" name="Shape 852"/>
        <p:cNvGrpSpPr/>
        <p:nvPr/>
      </p:nvGrpSpPr>
      <p:grpSpPr>
        <a:xfrm>
          <a:off x="0" y="0"/>
          <a:ext cx="0" cy="0"/>
          <a:chOff x="0" y="0"/>
          <a:chExt cx="0" cy="0"/>
        </a:xfrm>
      </p:grpSpPr>
      <p:sp>
        <p:nvSpPr>
          <p:cNvPr id="853" name="Google Shape;853;p47"/>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54" name="Google Shape;854;p47"/>
          <p:cNvSpPr/>
          <p:nvPr>
            <p:ph idx="2" type="pic"/>
          </p:nvPr>
        </p:nvSpPr>
        <p:spPr>
          <a:xfrm>
            <a:off x="4804825" y="1133300"/>
            <a:ext cx="4027500" cy="2392800"/>
          </a:xfrm>
          <a:prstGeom prst="rect">
            <a:avLst/>
          </a:prstGeom>
          <a:noFill/>
          <a:ln>
            <a:noFill/>
          </a:ln>
        </p:spPr>
      </p:sp>
      <p:sp>
        <p:nvSpPr>
          <p:cNvPr id="855" name="Google Shape;855;p47"/>
          <p:cNvSpPr/>
          <p:nvPr>
            <p:ph idx="3" type="pic"/>
          </p:nvPr>
        </p:nvSpPr>
        <p:spPr>
          <a:xfrm>
            <a:off x="311725" y="1133300"/>
            <a:ext cx="4027500" cy="2392800"/>
          </a:xfrm>
          <a:prstGeom prst="rect">
            <a:avLst/>
          </a:prstGeom>
          <a:noFill/>
          <a:ln>
            <a:noFill/>
          </a:ln>
        </p:spPr>
      </p:sp>
      <p:sp>
        <p:nvSpPr>
          <p:cNvPr id="856" name="Google Shape;856;p47"/>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57" name="Google Shape;857;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58" name="Google Shape;858;p47"/>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59" name="Google Shape;859;p47"/>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860" name="Shape 860"/>
        <p:cNvGrpSpPr/>
        <p:nvPr/>
      </p:nvGrpSpPr>
      <p:grpSpPr>
        <a:xfrm>
          <a:off x="0" y="0"/>
          <a:ext cx="0" cy="0"/>
          <a:chOff x="0" y="0"/>
          <a:chExt cx="0" cy="0"/>
        </a:xfrm>
      </p:grpSpPr>
      <p:sp>
        <p:nvSpPr>
          <p:cNvPr id="861" name="Google Shape;861;p48"/>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62" name="Google Shape;862;p48"/>
          <p:cNvSpPr/>
          <p:nvPr>
            <p:ph idx="2" type="pic"/>
          </p:nvPr>
        </p:nvSpPr>
        <p:spPr>
          <a:xfrm>
            <a:off x="6205225" y="1128325"/>
            <a:ext cx="2627100" cy="2273100"/>
          </a:xfrm>
          <a:prstGeom prst="rect">
            <a:avLst/>
          </a:prstGeom>
          <a:noFill/>
          <a:ln>
            <a:noFill/>
          </a:ln>
        </p:spPr>
      </p:sp>
      <p:sp>
        <p:nvSpPr>
          <p:cNvPr id="863" name="Google Shape;863;p48"/>
          <p:cNvSpPr/>
          <p:nvPr>
            <p:ph idx="3" type="pic"/>
          </p:nvPr>
        </p:nvSpPr>
        <p:spPr>
          <a:xfrm>
            <a:off x="311725" y="1128325"/>
            <a:ext cx="2627100" cy="2273100"/>
          </a:xfrm>
          <a:prstGeom prst="rect">
            <a:avLst/>
          </a:prstGeom>
          <a:noFill/>
          <a:ln>
            <a:noFill/>
          </a:ln>
        </p:spPr>
      </p:sp>
      <p:sp>
        <p:nvSpPr>
          <p:cNvPr id="864" name="Google Shape;864;p48"/>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65" name="Google Shape;865;p48"/>
          <p:cNvSpPr/>
          <p:nvPr>
            <p:ph idx="5" type="pic"/>
          </p:nvPr>
        </p:nvSpPr>
        <p:spPr>
          <a:xfrm>
            <a:off x="3255250" y="1128325"/>
            <a:ext cx="2627100" cy="2273100"/>
          </a:xfrm>
          <a:prstGeom prst="rect">
            <a:avLst/>
          </a:prstGeom>
          <a:noFill/>
          <a:ln>
            <a:noFill/>
          </a:ln>
        </p:spPr>
      </p:sp>
      <p:sp>
        <p:nvSpPr>
          <p:cNvPr id="866" name="Google Shape;866;p48"/>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67" name="Google Shape;867;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68" name="Google Shape;868;p48"/>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69" name="Google Shape;869;p48"/>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870" name="Google Shape;870;p48"/>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871" name="Shape 871"/>
        <p:cNvGrpSpPr/>
        <p:nvPr/>
      </p:nvGrpSpPr>
      <p:grpSpPr>
        <a:xfrm>
          <a:off x="0" y="0"/>
          <a:ext cx="0" cy="0"/>
          <a:chOff x="0" y="0"/>
          <a:chExt cx="0" cy="0"/>
        </a:xfrm>
      </p:grpSpPr>
      <p:sp>
        <p:nvSpPr>
          <p:cNvPr id="872" name="Google Shape;872;p49"/>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873" name="Shape 873"/>
        <p:cNvGrpSpPr/>
        <p:nvPr/>
      </p:nvGrpSpPr>
      <p:grpSpPr>
        <a:xfrm>
          <a:off x="0" y="0"/>
          <a:ext cx="0" cy="0"/>
          <a:chOff x="0" y="0"/>
          <a:chExt cx="0" cy="0"/>
        </a:xfrm>
      </p:grpSpPr>
      <p:sp>
        <p:nvSpPr>
          <p:cNvPr id="874" name="Google Shape;874;p50"/>
          <p:cNvSpPr/>
          <p:nvPr>
            <p:ph idx="2" type="pic"/>
          </p:nvPr>
        </p:nvSpPr>
        <p:spPr>
          <a:xfrm>
            <a:off x="3389600" y="118913"/>
            <a:ext cx="1643700" cy="1535100"/>
          </a:xfrm>
          <a:prstGeom prst="rect">
            <a:avLst/>
          </a:prstGeom>
          <a:noFill/>
          <a:ln>
            <a:noFill/>
          </a:ln>
        </p:spPr>
      </p:sp>
      <p:sp>
        <p:nvSpPr>
          <p:cNvPr id="875" name="Google Shape;875;p50"/>
          <p:cNvSpPr/>
          <p:nvPr>
            <p:ph idx="3" type="pic"/>
          </p:nvPr>
        </p:nvSpPr>
        <p:spPr>
          <a:xfrm>
            <a:off x="5195935" y="118913"/>
            <a:ext cx="1643700" cy="1535100"/>
          </a:xfrm>
          <a:prstGeom prst="rect">
            <a:avLst/>
          </a:prstGeom>
          <a:noFill/>
          <a:ln>
            <a:noFill/>
          </a:ln>
        </p:spPr>
      </p:sp>
      <p:sp>
        <p:nvSpPr>
          <p:cNvPr id="876" name="Google Shape;876;p50"/>
          <p:cNvSpPr/>
          <p:nvPr>
            <p:ph idx="4" type="pic"/>
          </p:nvPr>
        </p:nvSpPr>
        <p:spPr>
          <a:xfrm>
            <a:off x="7002270" y="118913"/>
            <a:ext cx="1643700" cy="1535100"/>
          </a:xfrm>
          <a:prstGeom prst="rect">
            <a:avLst/>
          </a:prstGeom>
          <a:noFill/>
          <a:ln>
            <a:noFill/>
          </a:ln>
        </p:spPr>
      </p:sp>
      <p:sp>
        <p:nvSpPr>
          <p:cNvPr id="877" name="Google Shape;877;p50"/>
          <p:cNvSpPr/>
          <p:nvPr>
            <p:ph idx="5" type="pic"/>
          </p:nvPr>
        </p:nvSpPr>
        <p:spPr>
          <a:xfrm>
            <a:off x="3389588" y="1804212"/>
            <a:ext cx="1643700" cy="1535100"/>
          </a:xfrm>
          <a:prstGeom prst="rect">
            <a:avLst/>
          </a:prstGeom>
          <a:noFill/>
          <a:ln>
            <a:noFill/>
          </a:ln>
        </p:spPr>
      </p:sp>
      <p:sp>
        <p:nvSpPr>
          <p:cNvPr id="878" name="Google Shape;878;p50"/>
          <p:cNvSpPr/>
          <p:nvPr>
            <p:ph idx="6" type="pic"/>
          </p:nvPr>
        </p:nvSpPr>
        <p:spPr>
          <a:xfrm>
            <a:off x="5195922" y="1804212"/>
            <a:ext cx="1643700" cy="1535100"/>
          </a:xfrm>
          <a:prstGeom prst="rect">
            <a:avLst/>
          </a:prstGeom>
          <a:noFill/>
          <a:ln>
            <a:noFill/>
          </a:ln>
        </p:spPr>
      </p:sp>
      <p:sp>
        <p:nvSpPr>
          <p:cNvPr id="879" name="Google Shape;879;p50"/>
          <p:cNvSpPr/>
          <p:nvPr>
            <p:ph idx="7" type="pic"/>
          </p:nvPr>
        </p:nvSpPr>
        <p:spPr>
          <a:xfrm>
            <a:off x="7002257" y="1804212"/>
            <a:ext cx="1643700" cy="1535100"/>
          </a:xfrm>
          <a:prstGeom prst="rect">
            <a:avLst/>
          </a:prstGeom>
          <a:noFill/>
          <a:ln>
            <a:noFill/>
          </a:ln>
        </p:spPr>
      </p:sp>
      <p:sp>
        <p:nvSpPr>
          <p:cNvPr id="880" name="Google Shape;880;p50"/>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81" name="Google Shape;881;p50"/>
          <p:cNvSpPr/>
          <p:nvPr>
            <p:ph idx="8" type="pic"/>
          </p:nvPr>
        </p:nvSpPr>
        <p:spPr>
          <a:xfrm>
            <a:off x="3389588" y="3489487"/>
            <a:ext cx="1643700" cy="1535100"/>
          </a:xfrm>
          <a:prstGeom prst="rect">
            <a:avLst/>
          </a:prstGeom>
          <a:noFill/>
          <a:ln>
            <a:noFill/>
          </a:ln>
        </p:spPr>
      </p:sp>
      <p:sp>
        <p:nvSpPr>
          <p:cNvPr id="882" name="Google Shape;882;p50"/>
          <p:cNvSpPr/>
          <p:nvPr>
            <p:ph idx="9" type="pic"/>
          </p:nvPr>
        </p:nvSpPr>
        <p:spPr>
          <a:xfrm>
            <a:off x="5195922" y="3489487"/>
            <a:ext cx="1643700" cy="1535100"/>
          </a:xfrm>
          <a:prstGeom prst="rect">
            <a:avLst/>
          </a:prstGeom>
          <a:noFill/>
          <a:ln>
            <a:noFill/>
          </a:ln>
        </p:spPr>
      </p:sp>
      <p:sp>
        <p:nvSpPr>
          <p:cNvPr id="883" name="Google Shape;883;p50"/>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1pPr>
            <a:lvl2pPr indent="-304800" lvl="1" marL="9144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2pPr>
            <a:lvl3pPr indent="-304800" lvl="2" marL="13716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3pPr>
            <a:lvl4pPr indent="-304800" lvl="3" marL="18288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4pPr>
            <a:lvl5pPr indent="-304800" lvl="4" marL="22860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5pPr>
            <a:lvl6pPr indent="-304800" lvl="5" marL="27432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6pPr>
            <a:lvl7pPr indent="-304800" lvl="6" marL="32004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7pPr>
            <a:lvl8pPr indent="-304800" lvl="7" marL="36576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8pPr>
            <a:lvl9pPr indent="-304800" lvl="8" marL="4114800">
              <a:lnSpc>
                <a:spcPct val="115000"/>
              </a:lnSpc>
              <a:spcBef>
                <a:spcPts val="800"/>
              </a:spcBef>
              <a:spcAft>
                <a:spcPts val="800"/>
              </a:spcAft>
              <a:buClr>
                <a:schemeClr val="lt1"/>
              </a:buClr>
              <a:buSzPts val="1200"/>
              <a:buFont typeface="Sora"/>
              <a:buChar char="■"/>
              <a:defRPr sz="1200">
                <a:solidFill>
                  <a:schemeClr val="lt1"/>
                </a:solidFill>
                <a:latin typeface="Sora"/>
                <a:ea typeface="Sora"/>
                <a:cs typeface="Sora"/>
                <a:sym typeface="Sora"/>
              </a:defRPr>
            </a:lvl9pPr>
          </a:lstStyle>
          <a:p/>
        </p:txBody>
      </p:sp>
      <p:sp>
        <p:nvSpPr>
          <p:cNvPr id="7" name="Google Shape;7;p1"/>
          <p:cNvSpPr txBox="1"/>
          <p:nvPr>
            <p:ph type="title"/>
          </p:nvPr>
        </p:nvSpPr>
        <p:spPr>
          <a:xfrm>
            <a:off x="402800" y="197225"/>
            <a:ext cx="6537900" cy="125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IBM Plex Sans"/>
              <a:buNone/>
              <a:defRPr sz="3000">
                <a:solidFill>
                  <a:schemeClr val="lt1"/>
                </a:solidFill>
                <a:latin typeface="IBM Plex Sans"/>
                <a:ea typeface="IBM Plex Sans"/>
                <a:cs typeface="IBM Plex Sans"/>
                <a:sym typeface="IBM Plex Sans"/>
              </a:defRPr>
            </a:lvl1pPr>
            <a:lvl2pPr lvl="1">
              <a:spcBef>
                <a:spcPts val="0"/>
              </a:spcBef>
              <a:spcAft>
                <a:spcPts val="0"/>
              </a:spcAft>
              <a:buSzPts val="3000"/>
              <a:buFont typeface="IBM Plex Sans"/>
              <a:buNone/>
              <a:defRPr sz="3000">
                <a:latin typeface="IBM Plex Sans"/>
                <a:ea typeface="IBM Plex Sans"/>
                <a:cs typeface="IBM Plex Sans"/>
                <a:sym typeface="IBM Plex Sans"/>
              </a:defRPr>
            </a:lvl2pPr>
            <a:lvl3pPr lvl="2">
              <a:spcBef>
                <a:spcPts val="0"/>
              </a:spcBef>
              <a:spcAft>
                <a:spcPts val="0"/>
              </a:spcAft>
              <a:buSzPts val="3000"/>
              <a:buFont typeface="IBM Plex Sans"/>
              <a:buNone/>
              <a:defRPr sz="3000">
                <a:latin typeface="IBM Plex Sans"/>
                <a:ea typeface="IBM Plex Sans"/>
                <a:cs typeface="IBM Plex Sans"/>
                <a:sym typeface="IBM Plex Sans"/>
              </a:defRPr>
            </a:lvl3pPr>
            <a:lvl4pPr lvl="3">
              <a:spcBef>
                <a:spcPts val="0"/>
              </a:spcBef>
              <a:spcAft>
                <a:spcPts val="0"/>
              </a:spcAft>
              <a:buSzPts val="3000"/>
              <a:buFont typeface="IBM Plex Sans"/>
              <a:buNone/>
              <a:defRPr sz="3000">
                <a:latin typeface="IBM Plex Sans"/>
                <a:ea typeface="IBM Plex Sans"/>
                <a:cs typeface="IBM Plex Sans"/>
                <a:sym typeface="IBM Plex Sans"/>
              </a:defRPr>
            </a:lvl4pPr>
            <a:lvl5pPr lvl="4">
              <a:spcBef>
                <a:spcPts val="0"/>
              </a:spcBef>
              <a:spcAft>
                <a:spcPts val="0"/>
              </a:spcAft>
              <a:buSzPts val="3000"/>
              <a:buFont typeface="IBM Plex Sans"/>
              <a:buNone/>
              <a:defRPr sz="3000">
                <a:latin typeface="IBM Plex Sans"/>
                <a:ea typeface="IBM Plex Sans"/>
                <a:cs typeface="IBM Plex Sans"/>
                <a:sym typeface="IBM Plex Sans"/>
              </a:defRPr>
            </a:lvl5pPr>
            <a:lvl6pPr lvl="5">
              <a:spcBef>
                <a:spcPts val="0"/>
              </a:spcBef>
              <a:spcAft>
                <a:spcPts val="0"/>
              </a:spcAft>
              <a:buSzPts val="3000"/>
              <a:buFont typeface="IBM Plex Sans"/>
              <a:buNone/>
              <a:defRPr sz="3000">
                <a:latin typeface="IBM Plex Sans"/>
                <a:ea typeface="IBM Plex Sans"/>
                <a:cs typeface="IBM Plex Sans"/>
                <a:sym typeface="IBM Plex Sans"/>
              </a:defRPr>
            </a:lvl6pPr>
            <a:lvl7pPr lvl="6">
              <a:spcBef>
                <a:spcPts val="0"/>
              </a:spcBef>
              <a:spcAft>
                <a:spcPts val="0"/>
              </a:spcAft>
              <a:buSzPts val="3000"/>
              <a:buFont typeface="IBM Plex Sans"/>
              <a:buNone/>
              <a:defRPr sz="3000">
                <a:latin typeface="IBM Plex Sans"/>
                <a:ea typeface="IBM Plex Sans"/>
                <a:cs typeface="IBM Plex Sans"/>
                <a:sym typeface="IBM Plex Sans"/>
              </a:defRPr>
            </a:lvl7pPr>
            <a:lvl8pPr lvl="7">
              <a:spcBef>
                <a:spcPts val="0"/>
              </a:spcBef>
              <a:spcAft>
                <a:spcPts val="0"/>
              </a:spcAft>
              <a:buSzPts val="3000"/>
              <a:buFont typeface="IBM Plex Sans"/>
              <a:buNone/>
              <a:defRPr sz="3000">
                <a:latin typeface="IBM Plex Sans"/>
                <a:ea typeface="IBM Plex Sans"/>
                <a:cs typeface="IBM Plex Sans"/>
                <a:sym typeface="IBM Plex Sans"/>
              </a:defRPr>
            </a:lvl8pPr>
            <a:lvl9pPr lvl="8">
              <a:spcBef>
                <a:spcPts val="0"/>
              </a:spcBef>
              <a:spcAft>
                <a:spcPts val="0"/>
              </a:spcAft>
              <a:buSzPts val="3000"/>
              <a:buFont typeface="IBM Plex Sans"/>
              <a:buNone/>
              <a:defRPr sz="3000">
                <a:latin typeface="IBM Plex Sans"/>
                <a:ea typeface="IBM Plex Sans"/>
                <a:cs typeface="IBM Plex Sans"/>
                <a:sym typeface="IBM Plex Sans"/>
              </a:defRPr>
            </a:lvl9pPr>
          </a:lstStyle>
          <a:p/>
        </p:txBody>
      </p:sp>
      <p:sp>
        <p:nvSpPr>
          <p:cNvPr id="8" name="Google Shape;8;p1"/>
          <p:cNvSpPr txBox="1"/>
          <p:nvPr>
            <p:ph idx="2" type="body"/>
          </p:nvPr>
        </p:nvSpPr>
        <p:spPr>
          <a:xfrm>
            <a:off x="3439325" y="1502775"/>
            <a:ext cx="5344800" cy="24399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1pPr>
            <a:lvl2pPr indent="-304800" lvl="1" marL="9144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2pPr>
            <a:lvl3pPr indent="-304800" lvl="2" marL="13716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3pPr>
            <a:lvl4pPr indent="-304800" lvl="3" marL="18288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4pPr>
            <a:lvl5pPr indent="-304800" lvl="4" marL="22860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5pPr>
            <a:lvl6pPr indent="-304800" lvl="5" marL="27432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6pPr>
            <a:lvl7pPr indent="-304800" lvl="6" marL="32004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7pPr>
            <a:lvl8pPr indent="-304800" lvl="7" marL="36576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8pPr>
            <a:lvl9pPr indent="-304800" lvl="8" marL="41148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51"/>
          <p:cNvSpPr txBox="1"/>
          <p:nvPr>
            <p:ph idx="2" type="subTitle"/>
          </p:nvPr>
        </p:nvSpPr>
        <p:spPr>
          <a:xfrm>
            <a:off x="138475" y="228600"/>
            <a:ext cx="2164500" cy="338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latin typeface="Sora"/>
                <a:ea typeface="Sora"/>
                <a:cs typeface="Sora"/>
                <a:sym typeface="Sora"/>
              </a:rPr>
              <a:t>ECO 5720</a:t>
            </a:r>
            <a:endParaRPr>
              <a:latin typeface="Sora"/>
              <a:ea typeface="Sora"/>
              <a:cs typeface="Sora"/>
              <a:sym typeface="Sora"/>
            </a:endParaRPr>
          </a:p>
        </p:txBody>
      </p:sp>
      <p:sp>
        <p:nvSpPr>
          <p:cNvPr id="889" name="Google Shape;889;p51"/>
          <p:cNvSpPr txBox="1"/>
          <p:nvPr>
            <p:ph type="title"/>
          </p:nvPr>
        </p:nvSpPr>
        <p:spPr>
          <a:xfrm>
            <a:off x="74600" y="2891050"/>
            <a:ext cx="5876700" cy="14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2"/>
                </a:solidFill>
              </a:rPr>
              <a:t>Omitted Variable Bias</a:t>
            </a:r>
            <a:endParaRPr>
              <a:solidFill>
                <a:schemeClr val="dk2"/>
              </a:solidFill>
            </a:endParaRPr>
          </a:p>
        </p:txBody>
      </p:sp>
      <p:sp>
        <p:nvSpPr>
          <p:cNvPr id="890" name="Google Shape;890;p51"/>
          <p:cNvSpPr txBox="1"/>
          <p:nvPr>
            <p:ph idx="1" type="subTitle"/>
          </p:nvPr>
        </p:nvSpPr>
        <p:spPr>
          <a:xfrm>
            <a:off x="138475" y="4314125"/>
            <a:ext cx="4922100" cy="73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Sora"/>
                <a:ea typeface="Sora"/>
                <a:cs typeface="Sora"/>
                <a:sym typeface="Sora"/>
              </a:rPr>
              <a:t>Eli Caplan and Aaron Townsend</a:t>
            </a:r>
            <a:endParaRPr>
              <a:latin typeface="Sora"/>
              <a:ea typeface="Sora"/>
              <a:cs typeface="Sora"/>
              <a:sym typeface="Sora"/>
            </a:endParaRPr>
          </a:p>
          <a:p>
            <a:pPr indent="0" lvl="0" marL="0" rtl="0" algn="l">
              <a:spcBef>
                <a:spcPts val="0"/>
              </a:spcBef>
              <a:spcAft>
                <a:spcPts val="0"/>
              </a:spcAft>
              <a:buNone/>
            </a:pPr>
            <a:r>
              <a:t/>
            </a:r>
            <a:endParaRPr>
              <a:latin typeface="Sora"/>
              <a:ea typeface="Sora"/>
              <a:cs typeface="Sora"/>
              <a:sym typeface="Sora"/>
            </a:endParaRPr>
          </a:p>
          <a:p>
            <a:pPr indent="0" lvl="0" marL="0" rtl="0" algn="l">
              <a:spcBef>
                <a:spcPts val="0"/>
              </a:spcBef>
              <a:spcAft>
                <a:spcPts val="0"/>
              </a:spcAft>
              <a:buNone/>
            </a:pPr>
            <a:r>
              <a:rPr lang="en">
                <a:latin typeface="Sora"/>
                <a:ea typeface="Sora"/>
                <a:cs typeface="Sora"/>
                <a:sym typeface="Sora"/>
              </a:rPr>
              <a:t>September 28, 2026</a:t>
            </a:r>
            <a:endParaRPr>
              <a:latin typeface="Sora"/>
              <a:ea typeface="Sora"/>
              <a:cs typeface="Sora"/>
              <a:sym typeface="Sor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52"/>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ECO 5720</a:t>
            </a:r>
            <a:endParaRPr/>
          </a:p>
        </p:txBody>
      </p:sp>
      <p:sp>
        <p:nvSpPr>
          <p:cNvPr id="896" name="Google Shape;896;p52"/>
          <p:cNvSpPr txBox="1"/>
          <p:nvPr>
            <p:ph type="title"/>
          </p:nvPr>
        </p:nvSpPr>
        <p:spPr>
          <a:xfrm>
            <a:off x="96025" y="1206300"/>
            <a:ext cx="6507000" cy="18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bias that arises when a model leaves out one or more relevant variables</a:t>
            </a:r>
            <a:endParaRPr/>
          </a:p>
        </p:txBody>
      </p:sp>
      <p:sp>
        <p:nvSpPr>
          <p:cNvPr id="897" name="Google Shape;897;p52"/>
          <p:cNvSpPr txBox="1"/>
          <p:nvPr>
            <p:ph idx="1" type="subTitle"/>
          </p:nvPr>
        </p:nvSpPr>
        <p:spPr>
          <a:xfrm>
            <a:off x="115025" y="3062925"/>
            <a:ext cx="3759600" cy="1659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300"/>
              <a:t>How is an omitted variable bias created?</a:t>
            </a:r>
            <a:endParaRPr b="1" sz="1300"/>
          </a:p>
          <a:p>
            <a:pPr indent="-311150" lvl="0" marL="457200" rtl="0" algn="l">
              <a:spcBef>
                <a:spcPts val="1000"/>
              </a:spcBef>
              <a:spcAft>
                <a:spcPts val="0"/>
              </a:spcAft>
              <a:buSzPts val="1300"/>
              <a:buFont typeface="Sora Light"/>
              <a:buAutoNum type="arabicParenR"/>
            </a:pPr>
            <a:r>
              <a:rPr lang="en" sz="1300">
                <a:latin typeface="Sora Light"/>
                <a:ea typeface="Sora Light"/>
                <a:cs typeface="Sora Light"/>
                <a:sym typeface="Sora Light"/>
              </a:rPr>
              <a:t>X is correlated to the omitted variable</a:t>
            </a:r>
            <a:endParaRPr sz="1300">
              <a:latin typeface="Sora Light"/>
              <a:ea typeface="Sora Light"/>
              <a:cs typeface="Sora Light"/>
              <a:sym typeface="Sora Light"/>
            </a:endParaRPr>
          </a:p>
          <a:p>
            <a:pPr indent="-311150" lvl="0" marL="457200" rtl="0" algn="l">
              <a:spcBef>
                <a:spcPts val="0"/>
              </a:spcBef>
              <a:spcAft>
                <a:spcPts val="0"/>
              </a:spcAft>
              <a:buSzPts val="1300"/>
              <a:buFont typeface="Sora Light"/>
              <a:buAutoNum type="arabicParenR"/>
            </a:pPr>
            <a:r>
              <a:rPr lang="en" sz="1300">
                <a:latin typeface="Sora Light"/>
                <a:ea typeface="Sora Light"/>
                <a:cs typeface="Sora Light"/>
                <a:sym typeface="Sora Light"/>
              </a:rPr>
              <a:t>The omitted variable is a determinant of of the dependent variable Y</a:t>
            </a:r>
            <a:endParaRPr sz="1300">
              <a:latin typeface="Sora Light"/>
              <a:ea typeface="Sora Light"/>
              <a:cs typeface="Sora Light"/>
              <a:sym typeface="Sora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53"/>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ECO 5720</a:t>
            </a:r>
            <a:endParaRPr/>
          </a:p>
        </p:txBody>
      </p:sp>
      <p:sp>
        <p:nvSpPr>
          <p:cNvPr id="903" name="Google Shape;903;p53"/>
          <p:cNvSpPr txBox="1"/>
          <p:nvPr>
            <p:ph idx="4294967295" type="subTitle"/>
          </p:nvPr>
        </p:nvSpPr>
        <p:spPr>
          <a:xfrm>
            <a:off x="115025" y="2429225"/>
            <a:ext cx="4142400" cy="2483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000"/>
              <a:t>Distorted Results:</a:t>
            </a:r>
            <a:r>
              <a:rPr lang="en" sz="1000">
                <a:latin typeface="Sora Light"/>
                <a:ea typeface="Sora Light"/>
                <a:cs typeface="Sora Light"/>
                <a:sym typeface="Sora Light"/>
              </a:rPr>
              <a:t> The model will be overstated, understated, or reverse the real relationship between variables</a:t>
            </a:r>
            <a:endParaRPr sz="1000">
              <a:latin typeface="Sora Light"/>
              <a:ea typeface="Sora Light"/>
              <a:cs typeface="Sora Light"/>
              <a:sym typeface="Sora Light"/>
            </a:endParaRPr>
          </a:p>
          <a:p>
            <a:pPr indent="0" lvl="0" marL="0" rtl="0" algn="l">
              <a:lnSpc>
                <a:spcPct val="115000"/>
              </a:lnSpc>
              <a:spcBef>
                <a:spcPts val="1000"/>
              </a:spcBef>
              <a:spcAft>
                <a:spcPts val="0"/>
              </a:spcAft>
              <a:buNone/>
            </a:pPr>
            <a:r>
              <a:t/>
            </a:r>
            <a:endParaRPr sz="1000">
              <a:latin typeface="Sora Light"/>
              <a:ea typeface="Sora Light"/>
              <a:cs typeface="Sora Light"/>
              <a:sym typeface="Sora Light"/>
            </a:endParaRPr>
          </a:p>
          <a:p>
            <a:pPr indent="0" lvl="0" marL="0" rtl="0" algn="l">
              <a:lnSpc>
                <a:spcPct val="115000"/>
              </a:lnSpc>
              <a:spcBef>
                <a:spcPts val="1000"/>
              </a:spcBef>
              <a:spcAft>
                <a:spcPts val="0"/>
              </a:spcAft>
              <a:buNone/>
            </a:pPr>
            <a:r>
              <a:rPr b="1" lang="en" sz="1000"/>
              <a:t>False Causality:</a:t>
            </a:r>
            <a:r>
              <a:rPr lang="en" sz="1000">
                <a:latin typeface="Sora Light"/>
                <a:ea typeface="Sora Light"/>
                <a:cs typeface="Sora Light"/>
                <a:sym typeface="Sora Light"/>
              </a:rPr>
              <a:t> Creates fake connections -&gt; Researchers think one factor causes an outcome when another variable may be responsible</a:t>
            </a:r>
            <a:endParaRPr sz="1000">
              <a:latin typeface="Sora Light"/>
              <a:ea typeface="Sora Light"/>
              <a:cs typeface="Sora Light"/>
              <a:sym typeface="Sora Light"/>
            </a:endParaRPr>
          </a:p>
          <a:p>
            <a:pPr indent="0" lvl="0" marL="0" rtl="0" algn="l">
              <a:lnSpc>
                <a:spcPct val="115000"/>
              </a:lnSpc>
              <a:spcBef>
                <a:spcPts val="1000"/>
              </a:spcBef>
              <a:spcAft>
                <a:spcPts val="0"/>
              </a:spcAft>
              <a:buNone/>
            </a:pPr>
            <a:r>
              <a:t/>
            </a:r>
            <a:endParaRPr sz="1000">
              <a:latin typeface="Sora Light"/>
              <a:ea typeface="Sora Light"/>
              <a:cs typeface="Sora Light"/>
              <a:sym typeface="Sora Light"/>
            </a:endParaRPr>
          </a:p>
          <a:p>
            <a:pPr indent="0" lvl="0" marL="0" rtl="0" algn="l">
              <a:lnSpc>
                <a:spcPct val="115000"/>
              </a:lnSpc>
              <a:spcBef>
                <a:spcPts val="1000"/>
              </a:spcBef>
              <a:spcAft>
                <a:spcPts val="1000"/>
              </a:spcAft>
              <a:buNone/>
            </a:pPr>
            <a:r>
              <a:rPr b="1" lang="en" sz="1000"/>
              <a:t>Ruined Decisions:</a:t>
            </a:r>
            <a:r>
              <a:rPr lang="en" sz="1000">
                <a:latin typeface="Sora Light"/>
                <a:ea typeface="Sora Light"/>
                <a:cs typeface="Sora Light"/>
                <a:sym typeface="Sora Light"/>
              </a:rPr>
              <a:t> Real world decisions, policies, or business choices based on flawed models can lead to incorrect action</a:t>
            </a:r>
            <a:endParaRPr sz="1000">
              <a:latin typeface="Sora Light"/>
              <a:ea typeface="Sora Light"/>
              <a:cs typeface="Sora Light"/>
              <a:sym typeface="Sora Light"/>
            </a:endParaRPr>
          </a:p>
        </p:txBody>
      </p:sp>
      <p:sp>
        <p:nvSpPr>
          <p:cNvPr id="904" name="Google Shape;904;p53"/>
          <p:cNvSpPr txBox="1"/>
          <p:nvPr>
            <p:ph idx="1" type="body"/>
          </p:nvPr>
        </p:nvSpPr>
        <p:spPr>
          <a:xfrm>
            <a:off x="115025" y="908975"/>
            <a:ext cx="5369100" cy="1373700"/>
          </a:xfrm>
          <a:prstGeom prst="rect">
            <a:avLst/>
          </a:prstGeom>
        </p:spPr>
        <p:txBody>
          <a:bodyPr anchorCtr="0" anchor="t" bIns="91425" lIns="91425" spcFirstLastPara="1" rIns="91425" wrap="square" tIns="0">
            <a:noAutofit/>
          </a:bodyPr>
          <a:lstStyle/>
          <a:p>
            <a:pPr indent="0" lvl="0" marL="0" rtl="0" algn="l">
              <a:spcBef>
                <a:spcPts val="0"/>
              </a:spcBef>
              <a:spcAft>
                <a:spcPts val="800"/>
              </a:spcAft>
              <a:buNone/>
            </a:pPr>
            <a:r>
              <a:rPr lang="en"/>
              <a:t>Why is Omitted Variable Bias a concern?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54"/>
          <p:cNvSpPr txBox="1"/>
          <p:nvPr>
            <p:ph idx="2" type="body"/>
          </p:nvPr>
        </p:nvSpPr>
        <p:spPr>
          <a:xfrm>
            <a:off x="4541250" y="642625"/>
            <a:ext cx="2896200" cy="348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Sora Light"/>
                <a:ea typeface="Sora Light"/>
                <a:cs typeface="Sora Light"/>
                <a:sym typeface="Sora Light"/>
              </a:rPr>
              <a:t>Increasing the number of variables does not fix the core issue- Why?</a:t>
            </a:r>
            <a:endParaRPr sz="1200">
              <a:latin typeface="Sora Light"/>
              <a:ea typeface="Sora Light"/>
              <a:cs typeface="Sora Light"/>
              <a:sym typeface="Sora Light"/>
            </a:endParaRPr>
          </a:p>
          <a:p>
            <a:pPr indent="-292100" lvl="0" marL="457200" rtl="0" algn="l">
              <a:spcBef>
                <a:spcPts val="800"/>
              </a:spcBef>
              <a:spcAft>
                <a:spcPts val="0"/>
              </a:spcAft>
              <a:buSzPts val="1000"/>
              <a:buFont typeface="Sora Light"/>
              <a:buChar char="➔"/>
            </a:pPr>
            <a:r>
              <a:rPr lang="en">
                <a:latin typeface="Sora Light"/>
                <a:ea typeface="Sora Light"/>
                <a:cs typeface="Sora Light"/>
                <a:sym typeface="Sora Light"/>
              </a:rPr>
              <a:t>A large sample size reduces standard errors and makes estimates more precise, but converges around the wrong number</a:t>
            </a:r>
            <a:endParaRPr>
              <a:latin typeface="Sora Light"/>
              <a:ea typeface="Sora Light"/>
              <a:cs typeface="Sora Light"/>
              <a:sym typeface="Sora Light"/>
            </a:endParaRPr>
          </a:p>
          <a:p>
            <a:pPr indent="-292100" lvl="1" marL="914400" rtl="0" algn="l">
              <a:spcBef>
                <a:spcPts val="0"/>
              </a:spcBef>
              <a:spcAft>
                <a:spcPts val="0"/>
              </a:spcAft>
              <a:buSzPts val="1000"/>
              <a:buFont typeface="Sora Light"/>
              <a:buChar char="◆"/>
            </a:pPr>
            <a:r>
              <a:rPr lang="en">
                <a:latin typeface="Sora Light"/>
                <a:ea typeface="Sora Light"/>
                <a:cs typeface="Sora Light"/>
                <a:sym typeface="Sora Light"/>
              </a:rPr>
              <a:t>Our R^2 improves, but does not accurately describe relationship</a:t>
            </a:r>
            <a:endParaRPr>
              <a:latin typeface="Sora Light"/>
              <a:ea typeface="Sora Light"/>
              <a:cs typeface="Sora Light"/>
              <a:sym typeface="Sora Light"/>
            </a:endParaRPr>
          </a:p>
          <a:p>
            <a:pPr indent="-292100" lvl="0" marL="457200" rtl="0" algn="l">
              <a:spcBef>
                <a:spcPts val="0"/>
              </a:spcBef>
              <a:spcAft>
                <a:spcPts val="0"/>
              </a:spcAft>
              <a:buSzPts val="1000"/>
              <a:buFont typeface="Sora Light"/>
              <a:buChar char="➔"/>
            </a:pPr>
            <a:r>
              <a:rPr lang="en">
                <a:latin typeface="Sora Light"/>
                <a:ea typeface="Sora Light"/>
                <a:cs typeface="Sora Light"/>
                <a:sym typeface="Sora Light"/>
              </a:rPr>
              <a:t>Cannot control for a variable if you do not have the data for it</a:t>
            </a:r>
            <a:endParaRPr>
              <a:latin typeface="Sora Light"/>
              <a:ea typeface="Sora Light"/>
              <a:cs typeface="Sora Light"/>
              <a:sym typeface="Sora Light"/>
            </a:endParaRPr>
          </a:p>
          <a:p>
            <a:pPr indent="-292100" lvl="0" marL="457200" rtl="0" algn="l">
              <a:spcBef>
                <a:spcPts val="0"/>
              </a:spcBef>
              <a:spcAft>
                <a:spcPts val="0"/>
              </a:spcAft>
              <a:buSzPts val="1000"/>
              <a:buFont typeface="Sora Light"/>
              <a:buChar char="➔"/>
            </a:pPr>
            <a:r>
              <a:rPr lang="en">
                <a:latin typeface="Sora Light"/>
                <a:ea typeface="Sora Light"/>
                <a:cs typeface="Sora Light"/>
                <a:sym typeface="Sora Light"/>
              </a:rPr>
              <a:t>Adding random variables can introduce MORE bias into your sample</a:t>
            </a:r>
            <a:endParaRPr>
              <a:latin typeface="Sora Light"/>
              <a:ea typeface="Sora Light"/>
              <a:cs typeface="Sora Light"/>
              <a:sym typeface="Sora Light"/>
            </a:endParaRPr>
          </a:p>
          <a:p>
            <a:pPr indent="0" lvl="0" marL="0" rtl="0" algn="l">
              <a:spcBef>
                <a:spcPts val="800"/>
              </a:spcBef>
              <a:spcAft>
                <a:spcPts val="800"/>
              </a:spcAft>
              <a:buNone/>
            </a:pPr>
            <a:r>
              <a:t/>
            </a:r>
            <a:endParaRPr>
              <a:latin typeface="Sora Light"/>
              <a:ea typeface="Sora Light"/>
              <a:cs typeface="Sora Light"/>
              <a:sym typeface="Sora Light"/>
            </a:endParaRPr>
          </a:p>
        </p:txBody>
      </p:sp>
      <p:sp>
        <p:nvSpPr>
          <p:cNvPr id="910" name="Google Shape;910;p54"/>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ECO 5720</a:t>
            </a:r>
            <a:endParaRPr/>
          </a:p>
        </p:txBody>
      </p:sp>
      <p:sp>
        <p:nvSpPr>
          <p:cNvPr id="911" name="Google Shape;911;p54"/>
          <p:cNvSpPr txBox="1"/>
          <p:nvPr>
            <p:ph idx="3" type="title"/>
          </p:nvPr>
        </p:nvSpPr>
        <p:spPr>
          <a:xfrm>
            <a:off x="115025" y="502775"/>
            <a:ext cx="3905400" cy="24012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t>Eliminating OVB- What about increasing our sample size?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55"/>
          <p:cNvSpPr/>
          <p:nvPr/>
        </p:nvSpPr>
        <p:spPr>
          <a:xfrm rot="5400000">
            <a:off x="2965738" y="1529863"/>
            <a:ext cx="482400" cy="640200"/>
          </a:xfrm>
          <a:prstGeom prst="round2SameRect">
            <a:avLst>
              <a:gd fmla="val 50000"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917" name="Google Shape;917;p55"/>
          <p:cNvSpPr/>
          <p:nvPr/>
        </p:nvSpPr>
        <p:spPr>
          <a:xfrm rot="5400000">
            <a:off x="1196225" y="1529863"/>
            <a:ext cx="482400" cy="640200"/>
          </a:xfrm>
          <a:prstGeom prst="round2SameRect">
            <a:avLst>
              <a:gd fmla="val 50000"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918" name="Google Shape;918;p55"/>
          <p:cNvSpPr/>
          <p:nvPr/>
        </p:nvSpPr>
        <p:spPr>
          <a:xfrm rot="5400000">
            <a:off x="4851675" y="1529863"/>
            <a:ext cx="482400" cy="640200"/>
          </a:xfrm>
          <a:prstGeom prst="round2SameRect">
            <a:avLst>
              <a:gd fmla="val 50000"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919" name="Google Shape;919;p55"/>
          <p:cNvSpPr/>
          <p:nvPr/>
        </p:nvSpPr>
        <p:spPr>
          <a:xfrm rot="5400000">
            <a:off x="6660950" y="1529863"/>
            <a:ext cx="482400" cy="640200"/>
          </a:xfrm>
          <a:prstGeom prst="round2SameRect">
            <a:avLst>
              <a:gd fmla="val 50000"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920" name="Google Shape;920;p55"/>
          <p:cNvSpPr txBox="1"/>
          <p:nvPr>
            <p:ph type="title"/>
          </p:nvPr>
        </p:nvSpPr>
        <p:spPr>
          <a:xfrm>
            <a:off x="982200" y="2167400"/>
            <a:ext cx="1583400" cy="52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Higher Job Pay</a:t>
            </a:r>
            <a:endParaRPr/>
          </a:p>
        </p:txBody>
      </p:sp>
      <p:sp>
        <p:nvSpPr>
          <p:cNvPr id="921" name="Google Shape;921;p55"/>
          <p:cNvSpPr txBox="1"/>
          <p:nvPr>
            <p:ph idx="2" type="title"/>
          </p:nvPr>
        </p:nvSpPr>
        <p:spPr>
          <a:xfrm>
            <a:off x="2810275" y="2167375"/>
            <a:ext cx="1583400" cy="52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Studies Show…</a:t>
            </a:r>
            <a:endParaRPr/>
          </a:p>
        </p:txBody>
      </p:sp>
      <p:sp>
        <p:nvSpPr>
          <p:cNvPr id="922" name="Google Shape;922;p55"/>
          <p:cNvSpPr txBox="1"/>
          <p:nvPr>
            <p:ph idx="3" type="title"/>
          </p:nvPr>
        </p:nvSpPr>
        <p:spPr>
          <a:xfrm>
            <a:off x="4638350" y="2167375"/>
            <a:ext cx="1583400" cy="52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Variables</a:t>
            </a:r>
            <a:endParaRPr/>
          </a:p>
        </p:txBody>
      </p:sp>
      <p:sp>
        <p:nvSpPr>
          <p:cNvPr id="923" name="Google Shape;923;p55"/>
          <p:cNvSpPr txBox="1"/>
          <p:nvPr>
            <p:ph idx="4" type="title"/>
          </p:nvPr>
        </p:nvSpPr>
        <p:spPr>
          <a:xfrm>
            <a:off x="6484500" y="2167375"/>
            <a:ext cx="1583400" cy="52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Else?</a:t>
            </a:r>
            <a:endParaRPr/>
          </a:p>
        </p:txBody>
      </p:sp>
      <p:sp>
        <p:nvSpPr>
          <p:cNvPr id="924" name="Google Shape;924;p55"/>
          <p:cNvSpPr txBox="1"/>
          <p:nvPr>
            <p:ph idx="5"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ECO 5720</a:t>
            </a:r>
            <a:endParaRPr/>
          </a:p>
        </p:txBody>
      </p:sp>
      <p:sp>
        <p:nvSpPr>
          <p:cNvPr id="925" name="Google Shape;925;p55"/>
          <p:cNvSpPr txBox="1"/>
          <p:nvPr>
            <p:ph idx="17" type="title"/>
          </p:nvPr>
        </p:nvSpPr>
        <p:spPr>
          <a:xfrm>
            <a:off x="38100" y="319650"/>
            <a:ext cx="1827900" cy="5202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Books on Your Shelf</a:t>
            </a:r>
            <a:endParaRPr/>
          </a:p>
        </p:txBody>
      </p:sp>
      <p:sp>
        <p:nvSpPr>
          <p:cNvPr id="926" name="Google Shape;926;p55"/>
          <p:cNvSpPr txBox="1"/>
          <p:nvPr>
            <p:ph idx="6" type="body"/>
          </p:nvPr>
        </p:nvSpPr>
        <p:spPr>
          <a:xfrm>
            <a:off x="982250" y="2687600"/>
            <a:ext cx="1583400" cy="1674300"/>
          </a:xfrm>
          <a:prstGeom prst="rect">
            <a:avLst/>
          </a:prstGeom>
        </p:spPr>
        <p:txBody>
          <a:bodyPr anchorCtr="0" anchor="t" bIns="91425" lIns="91425" spcFirstLastPara="1" rIns="0" wrap="square" tIns="91425">
            <a:normAutofit/>
          </a:bodyPr>
          <a:lstStyle/>
          <a:p>
            <a:pPr indent="0" lvl="0" marL="0" rtl="0" algn="l">
              <a:spcBef>
                <a:spcPts val="0"/>
              </a:spcBef>
              <a:spcAft>
                <a:spcPts val="0"/>
              </a:spcAft>
              <a:buNone/>
            </a:pPr>
            <a:r>
              <a:rPr lang="en"/>
              <a:t>Academic achievement goes hand-in-hand with earning higher gross pay</a:t>
            </a:r>
            <a:endParaRPr/>
          </a:p>
        </p:txBody>
      </p:sp>
      <p:sp>
        <p:nvSpPr>
          <p:cNvPr id="927" name="Google Shape;927;p55"/>
          <p:cNvSpPr txBox="1"/>
          <p:nvPr>
            <p:ph idx="7" type="body"/>
          </p:nvPr>
        </p:nvSpPr>
        <p:spPr>
          <a:xfrm>
            <a:off x="2810275" y="2687600"/>
            <a:ext cx="1583400" cy="1674300"/>
          </a:xfrm>
          <a:prstGeom prst="rect">
            <a:avLst/>
          </a:prstGeom>
        </p:spPr>
        <p:txBody>
          <a:bodyPr anchorCtr="0" anchor="t" bIns="91425" lIns="91425" spcFirstLastPara="1" rIns="0" wrap="square" tIns="91425">
            <a:normAutofit/>
          </a:bodyPr>
          <a:lstStyle/>
          <a:p>
            <a:pPr indent="0" lvl="0" marL="0" rtl="0" algn="l">
              <a:spcBef>
                <a:spcPts val="0"/>
              </a:spcBef>
              <a:spcAft>
                <a:spcPts val="800"/>
              </a:spcAft>
              <a:buNone/>
            </a:pPr>
            <a:r>
              <a:rPr lang="en"/>
              <a:t>Growing up in a house with lots of books on shelves is directly correlated to doing better in school</a:t>
            </a:r>
            <a:endParaRPr/>
          </a:p>
        </p:txBody>
      </p:sp>
      <p:sp>
        <p:nvSpPr>
          <p:cNvPr id="928" name="Google Shape;928;p55"/>
          <p:cNvSpPr txBox="1"/>
          <p:nvPr>
            <p:ph idx="8" type="body"/>
          </p:nvPr>
        </p:nvSpPr>
        <p:spPr>
          <a:xfrm>
            <a:off x="4638350" y="2687600"/>
            <a:ext cx="1583400" cy="1674300"/>
          </a:xfrm>
          <a:prstGeom prst="rect">
            <a:avLst/>
          </a:prstGeom>
        </p:spPr>
        <p:txBody>
          <a:bodyPr anchorCtr="0" anchor="t" bIns="91425" lIns="91425" spcFirstLastPara="1" rIns="0" wrap="square" tIns="91425">
            <a:normAutofit/>
          </a:bodyPr>
          <a:lstStyle/>
          <a:p>
            <a:pPr indent="0" lvl="0" marL="0" rtl="0" algn="l">
              <a:spcBef>
                <a:spcPts val="0"/>
              </a:spcBef>
              <a:spcAft>
                <a:spcPts val="0"/>
              </a:spcAft>
              <a:buNone/>
            </a:pPr>
            <a:r>
              <a:rPr lang="en"/>
              <a:t>Is the number of books on our shelf the only reason why our academic performance is better?</a:t>
            </a:r>
            <a:endParaRPr/>
          </a:p>
        </p:txBody>
      </p:sp>
      <p:sp>
        <p:nvSpPr>
          <p:cNvPr id="929" name="Google Shape;929;p55"/>
          <p:cNvSpPr txBox="1"/>
          <p:nvPr>
            <p:ph idx="9" type="body"/>
          </p:nvPr>
        </p:nvSpPr>
        <p:spPr>
          <a:xfrm>
            <a:off x="6484500" y="2687600"/>
            <a:ext cx="1583400" cy="1674300"/>
          </a:xfrm>
          <a:prstGeom prst="rect">
            <a:avLst/>
          </a:prstGeom>
        </p:spPr>
        <p:txBody>
          <a:bodyPr anchorCtr="0" anchor="t" bIns="91425" lIns="91425" spcFirstLastPara="1" rIns="0" wrap="square" tIns="91425">
            <a:normAutofit/>
          </a:bodyPr>
          <a:lstStyle/>
          <a:p>
            <a:pPr indent="0" lvl="0" marL="0" rtl="0" algn="l">
              <a:spcBef>
                <a:spcPts val="0"/>
              </a:spcBef>
              <a:spcAft>
                <a:spcPts val="0"/>
              </a:spcAft>
              <a:buNone/>
            </a:pPr>
            <a:r>
              <a:rPr lang="en"/>
              <a:t>Consider these other factors…</a:t>
            </a:r>
            <a:endParaRPr/>
          </a:p>
          <a:p>
            <a:pPr indent="0" lvl="0" marL="0" rtl="0" algn="l">
              <a:spcBef>
                <a:spcPts val="0"/>
              </a:spcBef>
              <a:spcAft>
                <a:spcPts val="0"/>
              </a:spcAft>
              <a:buNone/>
            </a:pPr>
            <a:r>
              <a:t/>
            </a:r>
            <a:endParaRPr/>
          </a:p>
          <a:p>
            <a:pPr indent="-292100" lvl="0" marL="457200" rtl="0" algn="l">
              <a:spcBef>
                <a:spcPts val="0"/>
              </a:spcBef>
              <a:spcAft>
                <a:spcPts val="0"/>
              </a:spcAft>
              <a:buSzPts val="1000"/>
              <a:buChar char="➔"/>
            </a:pPr>
            <a:r>
              <a:rPr lang="en"/>
              <a:t>Parents IQ</a:t>
            </a:r>
            <a:endParaRPr/>
          </a:p>
          <a:p>
            <a:pPr indent="-292100" lvl="0" marL="457200" rtl="0" algn="l">
              <a:spcBef>
                <a:spcPts val="0"/>
              </a:spcBef>
              <a:spcAft>
                <a:spcPts val="0"/>
              </a:spcAft>
              <a:buSzPts val="1000"/>
              <a:buChar char="➔"/>
            </a:pPr>
            <a:r>
              <a:rPr lang="en"/>
              <a:t>Geographic location</a:t>
            </a:r>
            <a:endParaRPr/>
          </a:p>
          <a:p>
            <a:pPr indent="-292100" lvl="0" marL="457200" rtl="0" algn="l">
              <a:spcBef>
                <a:spcPts val="0"/>
              </a:spcBef>
              <a:spcAft>
                <a:spcPts val="0"/>
              </a:spcAft>
              <a:buSzPts val="1000"/>
              <a:buChar char="➔"/>
            </a:pPr>
            <a:r>
              <a:rPr lang="en"/>
              <a:t>Attention/Focus</a:t>
            </a:r>
            <a:endParaRPr/>
          </a:p>
        </p:txBody>
      </p:sp>
      <p:sp>
        <p:nvSpPr>
          <p:cNvPr id="930" name="Google Shape;930;p55"/>
          <p:cNvSpPr txBox="1"/>
          <p:nvPr>
            <p:ph idx="13" type="title"/>
          </p:nvPr>
        </p:nvSpPr>
        <p:spPr>
          <a:xfrm>
            <a:off x="1117325" y="1608775"/>
            <a:ext cx="640200" cy="482400"/>
          </a:xfrm>
          <a:prstGeom prst="rect">
            <a:avLst/>
          </a:prstGeom>
        </p:spPr>
        <p:txBody>
          <a:bodyPr anchorCtr="0" anchor="t" bIns="91425" lIns="91425" spcFirstLastPara="1" rIns="137150" wrap="square" tIns="91425">
            <a:noAutofit/>
          </a:bodyPr>
          <a:lstStyle/>
          <a:p>
            <a:pPr indent="0" lvl="0" marL="0" rtl="0" algn="ctr">
              <a:spcBef>
                <a:spcPts val="0"/>
              </a:spcBef>
              <a:spcAft>
                <a:spcPts val="0"/>
              </a:spcAft>
              <a:buNone/>
            </a:pPr>
            <a:r>
              <a:rPr lang="en"/>
              <a:t>1</a:t>
            </a:r>
            <a:endParaRPr/>
          </a:p>
        </p:txBody>
      </p:sp>
      <p:sp>
        <p:nvSpPr>
          <p:cNvPr id="931" name="Google Shape;931;p55"/>
          <p:cNvSpPr txBox="1"/>
          <p:nvPr>
            <p:ph idx="14" type="title"/>
          </p:nvPr>
        </p:nvSpPr>
        <p:spPr>
          <a:xfrm>
            <a:off x="2886850" y="1608775"/>
            <a:ext cx="640200" cy="482400"/>
          </a:xfrm>
          <a:prstGeom prst="rect">
            <a:avLst/>
          </a:prstGeom>
        </p:spPr>
        <p:txBody>
          <a:bodyPr anchorCtr="0" anchor="t" bIns="91425" lIns="91425" spcFirstLastPara="1" rIns="137150" wrap="square" tIns="91425">
            <a:noAutofit/>
          </a:bodyPr>
          <a:lstStyle/>
          <a:p>
            <a:pPr indent="0" lvl="0" marL="0" rtl="0" algn="ctr">
              <a:spcBef>
                <a:spcPts val="0"/>
              </a:spcBef>
              <a:spcAft>
                <a:spcPts val="0"/>
              </a:spcAft>
              <a:buNone/>
            </a:pPr>
            <a:r>
              <a:rPr lang="en"/>
              <a:t>2</a:t>
            </a:r>
            <a:endParaRPr/>
          </a:p>
        </p:txBody>
      </p:sp>
      <p:sp>
        <p:nvSpPr>
          <p:cNvPr id="932" name="Google Shape;932;p55"/>
          <p:cNvSpPr txBox="1"/>
          <p:nvPr>
            <p:ph idx="15" type="title"/>
          </p:nvPr>
        </p:nvSpPr>
        <p:spPr>
          <a:xfrm>
            <a:off x="4772775" y="1608775"/>
            <a:ext cx="640200" cy="482400"/>
          </a:xfrm>
          <a:prstGeom prst="rect">
            <a:avLst/>
          </a:prstGeom>
        </p:spPr>
        <p:txBody>
          <a:bodyPr anchorCtr="0" anchor="t" bIns="91425" lIns="91425" spcFirstLastPara="1" rIns="137150" wrap="square" tIns="91425">
            <a:noAutofit/>
          </a:bodyPr>
          <a:lstStyle/>
          <a:p>
            <a:pPr indent="0" lvl="0" marL="0" rtl="0" algn="ctr">
              <a:spcBef>
                <a:spcPts val="0"/>
              </a:spcBef>
              <a:spcAft>
                <a:spcPts val="0"/>
              </a:spcAft>
              <a:buNone/>
            </a:pPr>
            <a:r>
              <a:rPr lang="en"/>
              <a:t>3</a:t>
            </a:r>
            <a:endParaRPr/>
          </a:p>
        </p:txBody>
      </p:sp>
      <p:sp>
        <p:nvSpPr>
          <p:cNvPr id="933" name="Google Shape;933;p55"/>
          <p:cNvSpPr txBox="1"/>
          <p:nvPr>
            <p:ph idx="16" type="title"/>
          </p:nvPr>
        </p:nvSpPr>
        <p:spPr>
          <a:xfrm>
            <a:off x="6582050" y="1608775"/>
            <a:ext cx="640200" cy="482400"/>
          </a:xfrm>
          <a:prstGeom prst="rect">
            <a:avLst/>
          </a:prstGeom>
        </p:spPr>
        <p:txBody>
          <a:bodyPr anchorCtr="0" anchor="t" bIns="91425" lIns="91425" spcFirstLastPara="1" rIns="137150" wrap="square" tIns="91425">
            <a:noAutofit/>
          </a:bodyPr>
          <a:lstStyle/>
          <a:p>
            <a:pPr indent="0" lvl="0" marL="0" rtl="0" algn="ctr">
              <a:spcBef>
                <a:spcPts val="0"/>
              </a:spcBef>
              <a:spcAft>
                <a:spcPts val="0"/>
              </a:spcAft>
              <a:buNone/>
            </a:pPr>
            <a:r>
              <a:rPr lang="en"/>
              <a:t>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7"/>
                                        </p:tgtEl>
                                        <p:attrNameLst>
                                          <p:attrName>style.visibility</p:attrName>
                                        </p:attrNameLst>
                                      </p:cBhvr>
                                      <p:to>
                                        <p:strVal val="visible"/>
                                      </p:to>
                                    </p:set>
                                    <p:animEffect filter="fade" transition="in">
                                      <p:cBhvr>
                                        <p:cTn dur="1000"/>
                                        <p:tgtEl>
                                          <p:spTgt spid="917"/>
                                        </p:tgtEl>
                                      </p:cBhvr>
                                    </p:animEffect>
                                  </p:childTnLst>
                                </p:cTn>
                              </p:par>
                              <p:par>
                                <p:cTn fill="hold" nodeType="withEffect" presetClass="entr" presetID="10" presetSubtype="0">
                                  <p:stCondLst>
                                    <p:cond delay="0"/>
                                  </p:stCondLst>
                                  <p:childTnLst>
                                    <p:set>
                                      <p:cBhvr>
                                        <p:cTn dur="1" fill="hold">
                                          <p:stCondLst>
                                            <p:cond delay="0"/>
                                          </p:stCondLst>
                                        </p:cTn>
                                        <p:tgtEl>
                                          <p:spTgt spid="930"/>
                                        </p:tgtEl>
                                        <p:attrNameLst>
                                          <p:attrName>style.visibility</p:attrName>
                                        </p:attrNameLst>
                                      </p:cBhvr>
                                      <p:to>
                                        <p:strVal val="visible"/>
                                      </p:to>
                                    </p:set>
                                    <p:animEffect filter="fade" transition="in">
                                      <p:cBhvr>
                                        <p:cTn dur="1000"/>
                                        <p:tgtEl>
                                          <p:spTgt spid="930"/>
                                        </p:tgtEl>
                                      </p:cBhvr>
                                    </p:animEffect>
                                  </p:childTnLst>
                                </p:cTn>
                              </p:par>
                              <p:par>
                                <p:cTn fill="hold" nodeType="withEffect" presetClass="entr" presetID="10" presetSubtype="0">
                                  <p:stCondLst>
                                    <p:cond delay="0"/>
                                  </p:stCondLst>
                                  <p:childTnLst>
                                    <p:set>
                                      <p:cBhvr>
                                        <p:cTn dur="1" fill="hold">
                                          <p:stCondLst>
                                            <p:cond delay="0"/>
                                          </p:stCondLst>
                                        </p:cTn>
                                        <p:tgtEl>
                                          <p:spTgt spid="920"/>
                                        </p:tgtEl>
                                        <p:attrNameLst>
                                          <p:attrName>style.visibility</p:attrName>
                                        </p:attrNameLst>
                                      </p:cBhvr>
                                      <p:to>
                                        <p:strVal val="visible"/>
                                      </p:to>
                                    </p:set>
                                    <p:animEffect filter="fade" transition="in">
                                      <p:cBhvr>
                                        <p:cTn dur="1000"/>
                                        <p:tgtEl>
                                          <p:spTgt spid="920"/>
                                        </p:tgtEl>
                                      </p:cBhvr>
                                    </p:animEffect>
                                  </p:childTnLst>
                                </p:cTn>
                              </p:par>
                              <p:par>
                                <p:cTn fill="hold" nodeType="withEffect" presetClass="entr" presetID="10" presetSubtype="0">
                                  <p:stCondLst>
                                    <p:cond delay="0"/>
                                  </p:stCondLst>
                                  <p:childTnLst>
                                    <p:set>
                                      <p:cBhvr>
                                        <p:cTn dur="1" fill="hold">
                                          <p:stCondLst>
                                            <p:cond delay="0"/>
                                          </p:stCondLst>
                                        </p:cTn>
                                        <p:tgtEl>
                                          <p:spTgt spid="926"/>
                                        </p:tgtEl>
                                        <p:attrNameLst>
                                          <p:attrName>style.visibility</p:attrName>
                                        </p:attrNameLst>
                                      </p:cBhvr>
                                      <p:to>
                                        <p:strVal val="visible"/>
                                      </p:to>
                                    </p:set>
                                    <p:animEffect filter="fade" transition="in">
                                      <p:cBhvr>
                                        <p:cTn dur="1000"/>
                                        <p:tgtEl>
                                          <p:spTgt spid="9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6"/>
                                        </p:tgtEl>
                                        <p:attrNameLst>
                                          <p:attrName>style.visibility</p:attrName>
                                        </p:attrNameLst>
                                      </p:cBhvr>
                                      <p:to>
                                        <p:strVal val="visible"/>
                                      </p:to>
                                    </p:set>
                                    <p:animEffect filter="fade" transition="in">
                                      <p:cBhvr>
                                        <p:cTn dur="1000"/>
                                        <p:tgtEl>
                                          <p:spTgt spid="916"/>
                                        </p:tgtEl>
                                      </p:cBhvr>
                                    </p:animEffect>
                                  </p:childTnLst>
                                </p:cTn>
                              </p:par>
                              <p:par>
                                <p:cTn fill="hold" nodeType="withEffect" presetClass="entr" presetID="10" presetSubtype="0">
                                  <p:stCondLst>
                                    <p:cond delay="0"/>
                                  </p:stCondLst>
                                  <p:childTnLst>
                                    <p:set>
                                      <p:cBhvr>
                                        <p:cTn dur="1" fill="hold">
                                          <p:stCondLst>
                                            <p:cond delay="0"/>
                                          </p:stCondLst>
                                        </p:cTn>
                                        <p:tgtEl>
                                          <p:spTgt spid="931"/>
                                        </p:tgtEl>
                                        <p:attrNameLst>
                                          <p:attrName>style.visibility</p:attrName>
                                        </p:attrNameLst>
                                      </p:cBhvr>
                                      <p:to>
                                        <p:strVal val="visible"/>
                                      </p:to>
                                    </p:set>
                                    <p:animEffect filter="fade" transition="in">
                                      <p:cBhvr>
                                        <p:cTn dur="1000"/>
                                        <p:tgtEl>
                                          <p:spTgt spid="931"/>
                                        </p:tgtEl>
                                      </p:cBhvr>
                                    </p:animEffect>
                                  </p:childTnLst>
                                </p:cTn>
                              </p:par>
                              <p:par>
                                <p:cTn fill="hold" nodeType="withEffect" presetClass="entr" presetID="10" presetSubtype="0">
                                  <p:stCondLst>
                                    <p:cond delay="0"/>
                                  </p:stCondLst>
                                  <p:childTnLst>
                                    <p:set>
                                      <p:cBhvr>
                                        <p:cTn dur="1" fill="hold">
                                          <p:stCondLst>
                                            <p:cond delay="0"/>
                                          </p:stCondLst>
                                        </p:cTn>
                                        <p:tgtEl>
                                          <p:spTgt spid="921"/>
                                        </p:tgtEl>
                                        <p:attrNameLst>
                                          <p:attrName>style.visibility</p:attrName>
                                        </p:attrNameLst>
                                      </p:cBhvr>
                                      <p:to>
                                        <p:strVal val="visible"/>
                                      </p:to>
                                    </p:set>
                                    <p:animEffect filter="fade" transition="in">
                                      <p:cBhvr>
                                        <p:cTn dur="1000"/>
                                        <p:tgtEl>
                                          <p:spTgt spid="921"/>
                                        </p:tgtEl>
                                      </p:cBhvr>
                                    </p:animEffect>
                                  </p:childTnLst>
                                </p:cTn>
                              </p:par>
                              <p:par>
                                <p:cTn fill="hold" nodeType="withEffect" presetClass="entr" presetID="10" presetSubtype="0">
                                  <p:stCondLst>
                                    <p:cond delay="0"/>
                                  </p:stCondLst>
                                  <p:childTnLst>
                                    <p:set>
                                      <p:cBhvr>
                                        <p:cTn dur="1" fill="hold">
                                          <p:stCondLst>
                                            <p:cond delay="0"/>
                                          </p:stCondLst>
                                        </p:cTn>
                                        <p:tgtEl>
                                          <p:spTgt spid="927"/>
                                        </p:tgtEl>
                                        <p:attrNameLst>
                                          <p:attrName>style.visibility</p:attrName>
                                        </p:attrNameLst>
                                      </p:cBhvr>
                                      <p:to>
                                        <p:strVal val="visible"/>
                                      </p:to>
                                    </p:set>
                                    <p:animEffect filter="fade" transition="in">
                                      <p:cBhvr>
                                        <p:cTn dur="1"/>
                                        <p:tgtEl>
                                          <p:spTgt spid="9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8"/>
                                        </p:tgtEl>
                                        <p:attrNameLst>
                                          <p:attrName>style.visibility</p:attrName>
                                        </p:attrNameLst>
                                      </p:cBhvr>
                                      <p:to>
                                        <p:strVal val="visible"/>
                                      </p:to>
                                    </p:set>
                                    <p:animEffect filter="fade" transition="in">
                                      <p:cBhvr>
                                        <p:cTn dur="1000"/>
                                        <p:tgtEl>
                                          <p:spTgt spid="918"/>
                                        </p:tgtEl>
                                      </p:cBhvr>
                                    </p:animEffect>
                                  </p:childTnLst>
                                </p:cTn>
                              </p:par>
                              <p:par>
                                <p:cTn fill="hold" nodeType="withEffect" presetClass="entr" presetID="10" presetSubtype="0">
                                  <p:stCondLst>
                                    <p:cond delay="0"/>
                                  </p:stCondLst>
                                  <p:childTnLst>
                                    <p:set>
                                      <p:cBhvr>
                                        <p:cTn dur="1" fill="hold">
                                          <p:stCondLst>
                                            <p:cond delay="0"/>
                                          </p:stCondLst>
                                        </p:cTn>
                                        <p:tgtEl>
                                          <p:spTgt spid="932"/>
                                        </p:tgtEl>
                                        <p:attrNameLst>
                                          <p:attrName>style.visibility</p:attrName>
                                        </p:attrNameLst>
                                      </p:cBhvr>
                                      <p:to>
                                        <p:strVal val="visible"/>
                                      </p:to>
                                    </p:set>
                                    <p:animEffect filter="fade" transition="in">
                                      <p:cBhvr>
                                        <p:cTn dur="1000"/>
                                        <p:tgtEl>
                                          <p:spTgt spid="932"/>
                                        </p:tgtEl>
                                      </p:cBhvr>
                                    </p:animEffect>
                                  </p:childTnLst>
                                </p:cTn>
                              </p:par>
                              <p:par>
                                <p:cTn fill="hold" nodeType="withEffect" presetClass="entr" presetID="10" presetSubtype="0">
                                  <p:stCondLst>
                                    <p:cond delay="0"/>
                                  </p:stCondLst>
                                  <p:childTnLst>
                                    <p:set>
                                      <p:cBhvr>
                                        <p:cTn dur="1" fill="hold">
                                          <p:stCondLst>
                                            <p:cond delay="0"/>
                                          </p:stCondLst>
                                        </p:cTn>
                                        <p:tgtEl>
                                          <p:spTgt spid="922"/>
                                        </p:tgtEl>
                                        <p:attrNameLst>
                                          <p:attrName>style.visibility</p:attrName>
                                        </p:attrNameLst>
                                      </p:cBhvr>
                                      <p:to>
                                        <p:strVal val="visible"/>
                                      </p:to>
                                    </p:set>
                                    <p:animEffect filter="fade" transition="in">
                                      <p:cBhvr>
                                        <p:cTn dur="1000"/>
                                        <p:tgtEl>
                                          <p:spTgt spid="922"/>
                                        </p:tgtEl>
                                      </p:cBhvr>
                                    </p:animEffect>
                                  </p:childTnLst>
                                </p:cTn>
                              </p:par>
                              <p:par>
                                <p:cTn fill="hold" nodeType="withEffect" presetClass="entr" presetID="10" presetSubtype="0">
                                  <p:stCondLst>
                                    <p:cond delay="0"/>
                                  </p:stCondLst>
                                  <p:childTnLst>
                                    <p:set>
                                      <p:cBhvr>
                                        <p:cTn dur="1" fill="hold">
                                          <p:stCondLst>
                                            <p:cond delay="0"/>
                                          </p:stCondLst>
                                        </p:cTn>
                                        <p:tgtEl>
                                          <p:spTgt spid="928"/>
                                        </p:tgtEl>
                                        <p:attrNameLst>
                                          <p:attrName>style.visibility</p:attrName>
                                        </p:attrNameLst>
                                      </p:cBhvr>
                                      <p:to>
                                        <p:strVal val="visible"/>
                                      </p:to>
                                    </p:set>
                                    <p:animEffect filter="fade" transition="in">
                                      <p:cBhvr>
                                        <p:cTn dur="1"/>
                                        <p:tgtEl>
                                          <p:spTgt spid="9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9"/>
                                        </p:tgtEl>
                                        <p:attrNameLst>
                                          <p:attrName>style.visibility</p:attrName>
                                        </p:attrNameLst>
                                      </p:cBhvr>
                                      <p:to>
                                        <p:strVal val="visible"/>
                                      </p:to>
                                    </p:set>
                                    <p:animEffect filter="fade" transition="in">
                                      <p:cBhvr>
                                        <p:cTn dur="1000"/>
                                        <p:tgtEl>
                                          <p:spTgt spid="919"/>
                                        </p:tgtEl>
                                      </p:cBhvr>
                                    </p:animEffect>
                                  </p:childTnLst>
                                </p:cTn>
                              </p:par>
                              <p:par>
                                <p:cTn fill="hold" nodeType="withEffect" presetClass="entr" presetID="10" presetSubtype="0">
                                  <p:stCondLst>
                                    <p:cond delay="0"/>
                                  </p:stCondLst>
                                  <p:childTnLst>
                                    <p:set>
                                      <p:cBhvr>
                                        <p:cTn dur="1" fill="hold">
                                          <p:stCondLst>
                                            <p:cond delay="0"/>
                                          </p:stCondLst>
                                        </p:cTn>
                                        <p:tgtEl>
                                          <p:spTgt spid="933"/>
                                        </p:tgtEl>
                                        <p:attrNameLst>
                                          <p:attrName>style.visibility</p:attrName>
                                        </p:attrNameLst>
                                      </p:cBhvr>
                                      <p:to>
                                        <p:strVal val="visible"/>
                                      </p:to>
                                    </p:set>
                                    <p:animEffect filter="fade" transition="in">
                                      <p:cBhvr>
                                        <p:cTn dur="1000"/>
                                        <p:tgtEl>
                                          <p:spTgt spid="933"/>
                                        </p:tgtEl>
                                      </p:cBhvr>
                                    </p:animEffect>
                                  </p:childTnLst>
                                </p:cTn>
                              </p:par>
                              <p:par>
                                <p:cTn fill="hold" nodeType="withEffect" presetClass="entr" presetID="10" presetSubtype="0">
                                  <p:stCondLst>
                                    <p:cond delay="0"/>
                                  </p:stCondLst>
                                  <p:childTnLst>
                                    <p:set>
                                      <p:cBhvr>
                                        <p:cTn dur="1" fill="hold">
                                          <p:stCondLst>
                                            <p:cond delay="0"/>
                                          </p:stCondLst>
                                        </p:cTn>
                                        <p:tgtEl>
                                          <p:spTgt spid="923"/>
                                        </p:tgtEl>
                                        <p:attrNameLst>
                                          <p:attrName>style.visibility</p:attrName>
                                        </p:attrNameLst>
                                      </p:cBhvr>
                                      <p:to>
                                        <p:strVal val="visible"/>
                                      </p:to>
                                    </p:set>
                                    <p:animEffect filter="fade" transition="in">
                                      <p:cBhvr>
                                        <p:cTn dur="1000"/>
                                        <p:tgtEl>
                                          <p:spTgt spid="9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9"/>
                                        </p:tgtEl>
                                        <p:attrNameLst>
                                          <p:attrName>style.visibility</p:attrName>
                                        </p:attrNameLst>
                                      </p:cBhvr>
                                      <p:to>
                                        <p:strVal val="visible"/>
                                      </p:to>
                                    </p:set>
                                    <p:animEffect filter="fade" transition="in">
                                      <p:cBhvr>
                                        <p:cTn dur="1000"/>
                                        <p:tgtEl>
                                          <p:spTgt spid="9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56"/>
          <p:cNvSpPr txBox="1"/>
          <p:nvPr>
            <p:ph idx="3" type="title"/>
          </p:nvPr>
        </p:nvSpPr>
        <p:spPr>
          <a:xfrm>
            <a:off x="115025" y="471075"/>
            <a:ext cx="3941700" cy="683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R-Script</a:t>
            </a:r>
            <a:endParaRPr/>
          </a:p>
        </p:txBody>
      </p:sp>
      <p:sp>
        <p:nvSpPr>
          <p:cNvPr id="939" name="Google Shape;939;p56"/>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Eco 5720</a:t>
            </a:r>
            <a:endParaRPr/>
          </a:p>
        </p:txBody>
      </p:sp>
      <p:sp>
        <p:nvSpPr>
          <p:cNvPr id="940" name="Google Shape;940;p56"/>
          <p:cNvSpPr txBox="1"/>
          <p:nvPr>
            <p:ph idx="4" type="subTitle"/>
          </p:nvPr>
        </p:nvSpPr>
        <p:spPr>
          <a:xfrm>
            <a:off x="5989350" y="1035500"/>
            <a:ext cx="3054900" cy="1494900"/>
          </a:xfrm>
          <a:prstGeom prst="rect">
            <a:avLst/>
          </a:prstGeom>
        </p:spPr>
        <p:txBody>
          <a:bodyPr anchorCtr="0" anchor="t" bIns="91425" lIns="0" spcFirstLastPara="1" rIns="91425" wrap="square" tIns="91425">
            <a:noAutofit/>
          </a:bodyPr>
          <a:lstStyle/>
          <a:p>
            <a:pPr indent="0" lvl="0" marL="0" rtl="0" algn="ctr">
              <a:lnSpc>
                <a:spcPct val="115000"/>
              </a:lnSpc>
              <a:spcBef>
                <a:spcPts val="0"/>
              </a:spcBef>
              <a:spcAft>
                <a:spcPts val="0"/>
              </a:spcAft>
              <a:buNone/>
            </a:pPr>
            <a:r>
              <a:rPr b="1" lang="en"/>
              <a:t>Breaking It Down:</a:t>
            </a:r>
            <a:endParaRPr b="1"/>
          </a:p>
          <a:p>
            <a:pPr indent="-292100" lvl="0" marL="457200" rtl="0" algn="l">
              <a:lnSpc>
                <a:spcPct val="115000"/>
              </a:lnSpc>
              <a:spcBef>
                <a:spcPts val="1000"/>
              </a:spcBef>
              <a:spcAft>
                <a:spcPts val="0"/>
              </a:spcAft>
              <a:buSzPts val="1000"/>
              <a:buFont typeface="Sora Light"/>
              <a:buChar char="➔"/>
            </a:pPr>
            <a:r>
              <a:rPr lang="en">
                <a:latin typeface="Sora Light"/>
                <a:ea typeface="Sora Light"/>
                <a:cs typeface="Sora Light"/>
                <a:sym typeface="Sora Light"/>
              </a:rPr>
              <a:t>We need to make a data set! We’ll make a random set with our variables</a:t>
            </a:r>
            <a:endParaRPr>
              <a:latin typeface="Sora Light"/>
              <a:ea typeface="Sora Light"/>
              <a:cs typeface="Sora Light"/>
              <a:sym typeface="Sora Light"/>
            </a:endParaRPr>
          </a:p>
          <a:p>
            <a:pPr indent="-292100" lvl="1" marL="914400" rtl="0" algn="l">
              <a:lnSpc>
                <a:spcPct val="115000"/>
              </a:lnSpc>
              <a:spcBef>
                <a:spcPts val="0"/>
              </a:spcBef>
              <a:spcAft>
                <a:spcPts val="0"/>
              </a:spcAft>
              <a:buSzPts val="1000"/>
              <a:buFont typeface="Sora Light"/>
              <a:buChar char="◆"/>
            </a:pPr>
            <a:r>
              <a:rPr lang="en">
                <a:latin typeface="Sora Light"/>
                <a:ea typeface="Sora Light"/>
                <a:cs typeface="Sora Light"/>
                <a:sym typeface="Sora Light"/>
              </a:rPr>
              <a:t>parent_years</a:t>
            </a:r>
            <a:endParaRPr>
              <a:latin typeface="Sora Light"/>
              <a:ea typeface="Sora Light"/>
              <a:cs typeface="Sora Light"/>
              <a:sym typeface="Sora Light"/>
            </a:endParaRPr>
          </a:p>
          <a:p>
            <a:pPr indent="-292100" lvl="1" marL="914400" rtl="0" algn="l">
              <a:lnSpc>
                <a:spcPct val="115000"/>
              </a:lnSpc>
              <a:spcBef>
                <a:spcPts val="0"/>
              </a:spcBef>
              <a:spcAft>
                <a:spcPts val="0"/>
              </a:spcAft>
              <a:buSzPts val="1000"/>
              <a:buFont typeface="Sora Light"/>
              <a:buChar char="◆"/>
            </a:pPr>
            <a:r>
              <a:rPr lang="en">
                <a:latin typeface="Sora Light"/>
                <a:ea typeface="Sora Light"/>
                <a:cs typeface="Sora Light"/>
                <a:sym typeface="Sora Light"/>
              </a:rPr>
              <a:t>study_hours</a:t>
            </a:r>
            <a:endParaRPr>
              <a:latin typeface="Sora Light"/>
              <a:ea typeface="Sora Light"/>
              <a:cs typeface="Sora Light"/>
              <a:sym typeface="Sora Light"/>
            </a:endParaRPr>
          </a:p>
          <a:p>
            <a:pPr indent="-292100" lvl="1" marL="914400" rtl="0" algn="l">
              <a:lnSpc>
                <a:spcPct val="115000"/>
              </a:lnSpc>
              <a:spcBef>
                <a:spcPts val="0"/>
              </a:spcBef>
              <a:spcAft>
                <a:spcPts val="0"/>
              </a:spcAft>
              <a:buSzPts val="1000"/>
              <a:buFont typeface="Sora Light"/>
              <a:buChar char="◆"/>
            </a:pPr>
            <a:r>
              <a:rPr lang="en">
                <a:latin typeface="Sora Light"/>
                <a:ea typeface="Sora Light"/>
                <a:cs typeface="Sora Light"/>
                <a:sym typeface="Sora Light"/>
              </a:rPr>
              <a:t>books</a:t>
            </a:r>
            <a:endParaRPr>
              <a:latin typeface="Sora Light"/>
              <a:ea typeface="Sora Light"/>
              <a:cs typeface="Sora Light"/>
              <a:sym typeface="Sora Light"/>
            </a:endParaRPr>
          </a:p>
          <a:p>
            <a:pPr indent="0" lvl="0" marL="0" rtl="0" algn="l">
              <a:lnSpc>
                <a:spcPct val="115000"/>
              </a:lnSpc>
              <a:spcBef>
                <a:spcPts val="1000"/>
              </a:spcBef>
              <a:spcAft>
                <a:spcPts val="1000"/>
              </a:spcAft>
              <a:buNone/>
            </a:pPr>
            <a:r>
              <a:t/>
            </a:r>
            <a:endParaRPr>
              <a:latin typeface="Sora Light"/>
              <a:ea typeface="Sora Light"/>
              <a:cs typeface="Sora Light"/>
              <a:sym typeface="Sora Light"/>
            </a:endParaRPr>
          </a:p>
        </p:txBody>
      </p:sp>
      <p:pic>
        <p:nvPicPr>
          <p:cNvPr id="941" name="Google Shape;941;p56"/>
          <p:cNvPicPr preferRelativeResize="0"/>
          <p:nvPr/>
        </p:nvPicPr>
        <p:blipFill>
          <a:blip r:embed="rId3">
            <a:alphaModFix/>
          </a:blip>
          <a:stretch>
            <a:fillRect/>
          </a:stretch>
        </p:blipFill>
        <p:spPr>
          <a:xfrm>
            <a:off x="115023" y="1101400"/>
            <a:ext cx="5461900" cy="1196575"/>
          </a:xfrm>
          <a:prstGeom prst="rect">
            <a:avLst/>
          </a:prstGeom>
          <a:noFill/>
          <a:ln>
            <a:noFill/>
          </a:ln>
        </p:spPr>
      </p:pic>
      <p:pic>
        <p:nvPicPr>
          <p:cNvPr id="942" name="Google Shape;942;p56"/>
          <p:cNvPicPr preferRelativeResize="0"/>
          <p:nvPr/>
        </p:nvPicPr>
        <p:blipFill>
          <a:blip r:embed="rId4">
            <a:alphaModFix/>
          </a:blip>
          <a:stretch>
            <a:fillRect/>
          </a:stretch>
        </p:blipFill>
        <p:spPr>
          <a:xfrm>
            <a:off x="115025" y="2456700"/>
            <a:ext cx="5461900" cy="2139798"/>
          </a:xfrm>
          <a:prstGeom prst="rect">
            <a:avLst/>
          </a:prstGeom>
          <a:noFill/>
          <a:ln>
            <a:noFill/>
          </a:ln>
        </p:spPr>
      </p:pic>
      <p:sp>
        <p:nvSpPr>
          <p:cNvPr id="943" name="Google Shape;943;p56"/>
          <p:cNvSpPr txBox="1"/>
          <p:nvPr>
            <p:ph idx="4" type="subTitle"/>
          </p:nvPr>
        </p:nvSpPr>
        <p:spPr>
          <a:xfrm>
            <a:off x="5989350" y="2456700"/>
            <a:ext cx="3054900" cy="2181900"/>
          </a:xfrm>
          <a:prstGeom prst="rect">
            <a:avLst/>
          </a:prstGeom>
        </p:spPr>
        <p:txBody>
          <a:bodyPr anchorCtr="0" anchor="t" bIns="91425" lIns="0" spcFirstLastPara="1" rIns="91425" wrap="square" tIns="91425">
            <a:noAutofit/>
          </a:bodyPr>
          <a:lstStyle/>
          <a:p>
            <a:pPr indent="-292100" lvl="0" marL="457200" rtl="0" algn="l">
              <a:lnSpc>
                <a:spcPct val="115000"/>
              </a:lnSpc>
              <a:spcBef>
                <a:spcPts val="0"/>
              </a:spcBef>
              <a:spcAft>
                <a:spcPts val="0"/>
              </a:spcAft>
              <a:buSzPts val="1000"/>
              <a:buFont typeface="Sora Light"/>
              <a:buChar char="➔"/>
            </a:pPr>
            <a:r>
              <a:rPr lang="en">
                <a:latin typeface="Sora Light"/>
                <a:ea typeface="Sora Light"/>
                <a:cs typeface="Sora Light"/>
                <a:sym typeface="Sora Light"/>
              </a:rPr>
              <a:t>simple: Predicts academic score using only books at home </a:t>
            </a:r>
            <a:endParaRPr>
              <a:latin typeface="Sora Light"/>
              <a:ea typeface="Sora Light"/>
              <a:cs typeface="Sora Light"/>
              <a:sym typeface="Sora Light"/>
            </a:endParaRPr>
          </a:p>
          <a:p>
            <a:pPr indent="-292100" lvl="0" marL="457200" rtl="0" algn="l">
              <a:lnSpc>
                <a:spcPct val="115000"/>
              </a:lnSpc>
              <a:spcBef>
                <a:spcPts val="0"/>
              </a:spcBef>
              <a:spcAft>
                <a:spcPts val="0"/>
              </a:spcAft>
              <a:buSzPts val="1000"/>
              <a:buFont typeface="Sora Light"/>
              <a:buChar char="➔"/>
            </a:pPr>
            <a:r>
              <a:rPr lang="en">
                <a:latin typeface="Sora Light"/>
                <a:ea typeface="Sora Light"/>
                <a:cs typeface="Sora Light"/>
                <a:sym typeface="Sora Light"/>
              </a:rPr>
              <a:t>with_parent: Repeats the comparison while accounting for parental schooling. </a:t>
            </a:r>
            <a:endParaRPr>
              <a:latin typeface="Sora Light"/>
              <a:ea typeface="Sora Light"/>
              <a:cs typeface="Sora Light"/>
              <a:sym typeface="Sora Light"/>
            </a:endParaRPr>
          </a:p>
          <a:p>
            <a:pPr indent="-292100" lvl="1" marL="914400" rtl="0" algn="l">
              <a:lnSpc>
                <a:spcPct val="115000"/>
              </a:lnSpc>
              <a:spcBef>
                <a:spcPts val="0"/>
              </a:spcBef>
              <a:spcAft>
                <a:spcPts val="0"/>
              </a:spcAft>
              <a:buSzPts val="1000"/>
              <a:buFont typeface="Sora Light"/>
              <a:buChar char="◆"/>
            </a:pPr>
            <a:r>
              <a:rPr lang="en">
                <a:latin typeface="Sora Light"/>
                <a:ea typeface="Sora Light"/>
                <a:cs typeface="Sora Light"/>
                <a:sym typeface="Sora Light"/>
              </a:rPr>
              <a:t>with_both: Also accounts for weekly study hours. It still includes parental schooling. </a:t>
            </a:r>
            <a:endParaRPr>
              <a:latin typeface="Sora Light"/>
              <a:ea typeface="Sora Light"/>
              <a:cs typeface="Sora Light"/>
              <a:sym typeface="Sora Light"/>
            </a:endParaRPr>
          </a:p>
          <a:p>
            <a:pPr indent="-292100" lvl="0" marL="457200" rtl="0" algn="l">
              <a:lnSpc>
                <a:spcPct val="115000"/>
              </a:lnSpc>
              <a:spcBef>
                <a:spcPts val="0"/>
              </a:spcBef>
              <a:spcAft>
                <a:spcPts val="0"/>
              </a:spcAft>
              <a:buSzPts val="1000"/>
              <a:buFont typeface="Sora Light"/>
              <a:buChar char="➔"/>
            </a:pPr>
            <a:r>
              <a:rPr lang="en">
                <a:latin typeface="Sora Light"/>
                <a:ea typeface="Sora Light"/>
                <a:cs typeface="Sora Light"/>
                <a:sym typeface="Sora Light"/>
              </a:rPr>
              <a:t>Coef: Takes the books estimate from each model. Because books10 = books / 10, each estimate score points associated with 10 more books.</a:t>
            </a:r>
            <a:r>
              <a:rPr lang="en">
                <a:solidFill>
                  <a:srgbClr val="000000"/>
                </a:solidFill>
                <a:latin typeface="Arial"/>
                <a:ea typeface="Arial"/>
                <a:cs typeface="Arial"/>
                <a:sym typeface="Arial"/>
              </a:rPr>
              <a:t> </a:t>
            </a:r>
            <a:endParaRPr>
              <a:latin typeface="Sora Light"/>
              <a:ea typeface="Sora Light"/>
              <a:cs typeface="Sora Light"/>
              <a:sym typeface="Sora Light"/>
            </a:endParaRPr>
          </a:p>
          <a:p>
            <a:pPr indent="0" lvl="0" marL="0" rtl="0" algn="l">
              <a:lnSpc>
                <a:spcPct val="115000"/>
              </a:lnSpc>
              <a:spcBef>
                <a:spcPts val="1000"/>
              </a:spcBef>
              <a:spcAft>
                <a:spcPts val="1000"/>
              </a:spcAft>
              <a:buNone/>
            </a:pPr>
            <a:r>
              <a:t/>
            </a:r>
            <a:endParaRPr>
              <a:latin typeface="Sora Light"/>
              <a:ea typeface="Sora Light"/>
              <a:cs typeface="Sora Light"/>
              <a:sym typeface="Sora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1"/>
                                        </p:tgtEl>
                                        <p:attrNameLst>
                                          <p:attrName>style.visibility</p:attrName>
                                        </p:attrNameLst>
                                      </p:cBhvr>
                                      <p:to>
                                        <p:strVal val="visible"/>
                                      </p:to>
                                    </p:set>
                                    <p:animEffect filter="fade" transition="in">
                                      <p:cBhvr>
                                        <p:cTn dur="1000"/>
                                        <p:tgtEl>
                                          <p:spTgt spid="941"/>
                                        </p:tgtEl>
                                      </p:cBhvr>
                                    </p:animEffect>
                                  </p:childTnLst>
                                </p:cTn>
                              </p:par>
                              <p:par>
                                <p:cTn fill="hold" nodeType="withEffect" presetClass="entr" presetID="10" presetSubtype="0">
                                  <p:stCondLst>
                                    <p:cond delay="0"/>
                                  </p:stCondLst>
                                  <p:childTnLst>
                                    <p:set>
                                      <p:cBhvr>
                                        <p:cTn dur="1" fill="hold">
                                          <p:stCondLst>
                                            <p:cond delay="0"/>
                                          </p:stCondLst>
                                        </p:cTn>
                                        <p:tgtEl>
                                          <p:spTgt spid="940"/>
                                        </p:tgtEl>
                                        <p:attrNameLst>
                                          <p:attrName>style.visibility</p:attrName>
                                        </p:attrNameLst>
                                      </p:cBhvr>
                                      <p:to>
                                        <p:strVal val="visible"/>
                                      </p:to>
                                    </p:set>
                                    <p:animEffect filter="fade" transition="in">
                                      <p:cBhvr>
                                        <p:cTn dur="1000"/>
                                        <p:tgtEl>
                                          <p:spTgt spid="9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2"/>
                                        </p:tgtEl>
                                        <p:attrNameLst>
                                          <p:attrName>style.visibility</p:attrName>
                                        </p:attrNameLst>
                                      </p:cBhvr>
                                      <p:to>
                                        <p:strVal val="visible"/>
                                      </p:to>
                                    </p:set>
                                    <p:animEffect filter="fade" transition="in">
                                      <p:cBhvr>
                                        <p:cTn dur="1000"/>
                                        <p:tgtEl>
                                          <p:spTgt spid="942"/>
                                        </p:tgtEl>
                                      </p:cBhvr>
                                    </p:animEffect>
                                  </p:childTnLst>
                                </p:cTn>
                              </p:par>
                              <p:par>
                                <p:cTn fill="hold" nodeType="withEffect" presetClass="entr" presetID="10" presetSubtype="0">
                                  <p:stCondLst>
                                    <p:cond delay="0"/>
                                  </p:stCondLst>
                                  <p:childTnLst>
                                    <p:set>
                                      <p:cBhvr>
                                        <p:cTn dur="1" fill="hold">
                                          <p:stCondLst>
                                            <p:cond delay="0"/>
                                          </p:stCondLst>
                                        </p:cTn>
                                        <p:tgtEl>
                                          <p:spTgt spid="943"/>
                                        </p:tgtEl>
                                        <p:attrNameLst>
                                          <p:attrName>style.visibility</p:attrName>
                                        </p:attrNameLst>
                                      </p:cBhvr>
                                      <p:to>
                                        <p:strVal val="visible"/>
                                      </p:to>
                                    </p:set>
                                    <p:animEffect filter="fade" transition="in">
                                      <p:cBhvr>
                                        <p:cTn dur="1000"/>
                                        <p:tgtEl>
                                          <p:spTgt spid="9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57"/>
          <p:cNvSpPr txBox="1"/>
          <p:nvPr>
            <p:ph idx="3" type="title"/>
          </p:nvPr>
        </p:nvSpPr>
        <p:spPr>
          <a:xfrm>
            <a:off x="115025" y="471075"/>
            <a:ext cx="3941700" cy="683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Final Output</a:t>
            </a:r>
            <a:endParaRPr/>
          </a:p>
        </p:txBody>
      </p:sp>
      <p:sp>
        <p:nvSpPr>
          <p:cNvPr id="949" name="Google Shape;949;p57"/>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Eco 5720</a:t>
            </a:r>
            <a:endParaRPr/>
          </a:p>
        </p:txBody>
      </p:sp>
      <p:sp>
        <p:nvSpPr>
          <p:cNvPr id="950" name="Google Shape;950;p57"/>
          <p:cNvSpPr txBox="1"/>
          <p:nvPr>
            <p:ph idx="4" type="subTitle"/>
          </p:nvPr>
        </p:nvSpPr>
        <p:spPr>
          <a:xfrm>
            <a:off x="5989350" y="1035500"/>
            <a:ext cx="3054900" cy="3717900"/>
          </a:xfrm>
          <a:prstGeom prst="rect">
            <a:avLst/>
          </a:prstGeom>
        </p:spPr>
        <p:txBody>
          <a:bodyPr anchorCtr="0" anchor="t" bIns="91425" lIns="0" spcFirstLastPara="1" rIns="91425" wrap="square" tIns="91425">
            <a:noAutofit/>
          </a:bodyPr>
          <a:lstStyle/>
          <a:p>
            <a:pPr indent="0" lvl="0" marL="0" rtl="0" algn="ctr">
              <a:lnSpc>
                <a:spcPct val="115000"/>
              </a:lnSpc>
              <a:spcBef>
                <a:spcPts val="0"/>
              </a:spcBef>
              <a:spcAft>
                <a:spcPts val="0"/>
              </a:spcAft>
              <a:buNone/>
            </a:pPr>
            <a:r>
              <a:rPr b="1" lang="en"/>
              <a:t>Breaking It Down:</a:t>
            </a:r>
            <a:endParaRPr b="1"/>
          </a:p>
          <a:p>
            <a:pPr indent="0" lvl="0" marL="0" rtl="0" algn="ctr">
              <a:lnSpc>
                <a:spcPct val="115000"/>
              </a:lnSpc>
              <a:spcBef>
                <a:spcPts val="1000"/>
              </a:spcBef>
              <a:spcAft>
                <a:spcPts val="0"/>
              </a:spcAft>
              <a:buNone/>
            </a:pPr>
            <a:r>
              <a:t/>
            </a:r>
            <a:endParaRPr b="1"/>
          </a:p>
          <a:p>
            <a:pPr indent="-292100" lvl="0" marL="457200" rtl="0" algn="l">
              <a:lnSpc>
                <a:spcPct val="115000"/>
              </a:lnSpc>
              <a:spcBef>
                <a:spcPts val="1000"/>
              </a:spcBef>
              <a:spcAft>
                <a:spcPts val="0"/>
              </a:spcAft>
              <a:buSzPts val="1000"/>
              <a:buFont typeface="Sora Light"/>
              <a:buChar char="➔"/>
            </a:pPr>
            <a:r>
              <a:rPr lang="en">
                <a:latin typeface="Sora Light"/>
                <a:ea typeface="Sora Light"/>
                <a:cs typeface="Sora Light"/>
                <a:sym typeface="Sora Light"/>
              </a:rPr>
              <a:t>How many students have each number of books</a:t>
            </a:r>
            <a:endParaRPr>
              <a:latin typeface="Sora Light"/>
              <a:ea typeface="Sora Light"/>
              <a:cs typeface="Sora Light"/>
              <a:sym typeface="Sora Light"/>
            </a:endParaRPr>
          </a:p>
          <a:p>
            <a:pPr indent="0" lvl="0" marL="0" rtl="0" algn="l">
              <a:lnSpc>
                <a:spcPct val="115000"/>
              </a:lnSpc>
              <a:spcBef>
                <a:spcPts val="1000"/>
              </a:spcBef>
              <a:spcAft>
                <a:spcPts val="0"/>
              </a:spcAft>
              <a:buNone/>
            </a:pPr>
            <a:r>
              <a:t/>
            </a:r>
            <a:endParaRPr>
              <a:latin typeface="Sora Light"/>
              <a:ea typeface="Sora Light"/>
              <a:cs typeface="Sora Light"/>
              <a:sym typeface="Sora Light"/>
            </a:endParaRPr>
          </a:p>
          <a:p>
            <a:pPr indent="0" lvl="0" marL="0" rtl="0" algn="l">
              <a:lnSpc>
                <a:spcPct val="115000"/>
              </a:lnSpc>
              <a:spcBef>
                <a:spcPts val="1000"/>
              </a:spcBef>
              <a:spcAft>
                <a:spcPts val="0"/>
              </a:spcAft>
              <a:buNone/>
            </a:pPr>
            <a:r>
              <a:t/>
            </a:r>
            <a:endParaRPr>
              <a:latin typeface="Sora Light"/>
              <a:ea typeface="Sora Light"/>
              <a:cs typeface="Sora Light"/>
              <a:sym typeface="Sora Light"/>
            </a:endParaRPr>
          </a:p>
          <a:p>
            <a:pPr indent="0" lvl="0" marL="0" rtl="0" algn="l">
              <a:lnSpc>
                <a:spcPct val="115000"/>
              </a:lnSpc>
              <a:spcBef>
                <a:spcPts val="1000"/>
              </a:spcBef>
              <a:spcAft>
                <a:spcPts val="0"/>
              </a:spcAft>
              <a:buNone/>
            </a:pPr>
            <a:r>
              <a:t/>
            </a:r>
            <a:endParaRPr>
              <a:latin typeface="Sora Light"/>
              <a:ea typeface="Sora Light"/>
              <a:cs typeface="Sora Light"/>
              <a:sym typeface="Sora Light"/>
            </a:endParaRPr>
          </a:p>
          <a:p>
            <a:pPr indent="0" lvl="0" marL="0" rtl="0" algn="l">
              <a:lnSpc>
                <a:spcPct val="115000"/>
              </a:lnSpc>
              <a:spcBef>
                <a:spcPts val="1000"/>
              </a:spcBef>
              <a:spcAft>
                <a:spcPts val="0"/>
              </a:spcAft>
              <a:buNone/>
            </a:pPr>
            <a:r>
              <a:t/>
            </a:r>
            <a:endParaRPr>
              <a:latin typeface="Sora Light"/>
              <a:ea typeface="Sora Light"/>
              <a:cs typeface="Sora Light"/>
              <a:sym typeface="Sora Light"/>
            </a:endParaRPr>
          </a:p>
          <a:p>
            <a:pPr indent="-292100" lvl="0" marL="457200" rtl="0" algn="l">
              <a:lnSpc>
                <a:spcPct val="115000"/>
              </a:lnSpc>
              <a:spcBef>
                <a:spcPts val="1000"/>
              </a:spcBef>
              <a:spcAft>
                <a:spcPts val="0"/>
              </a:spcAft>
              <a:buSzPts val="1000"/>
              <a:buFont typeface="Sora Light"/>
              <a:buChar char="➔"/>
            </a:pPr>
            <a:r>
              <a:rPr lang="en">
                <a:latin typeface="Sora Light"/>
                <a:ea typeface="Sora Light"/>
                <a:cs typeface="Sora Light"/>
                <a:sym typeface="Sora Light"/>
              </a:rPr>
              <a:t>Estimated effect on score (Y): </a:t>
            </a:r>
            <a:r>
              <a:rPr lang="en" sz="1100">
                <a:latin typeface="Sora Light"/>
                <a:ea typeface="Sora Light"/>
                <a:cs typeface="Sora Light"/>
                <a:sym typeface="Sora Light"/>
              </a:rPr>
              <a:t>What each regression </a:t>
            </a:r>
            <a:r>
              <a:rPr i="1" lang="en" sz="1100">
                <a:latin typeface="Sora Light"/>
                <a:ea typeface="Sora Light"/>
                <a:cs typeface="Sora Light"/>
                <a:sym typeface="Sora Light"/>
              </a:rPr>
              <a:t>appears</a:t>
            </a:r>
            <a:r>
              <a:rPr lang="en" sz="1100">
                <a:latin typeface="Sora Light"/>
                <a:ea typeface="Sora Light"/>
                <a:cs typeface="Sora Light"/>
                <a:sym typeface="Sora Light"/>
              </a:rPr>
              <a:t> to say about 10 additional books</a:t>
            </a:r>
            <a:endParaRPr sz="1100">
              <a:latin typeface="Sora Light"/>
              <a:ea typeface="Sora Light"/>
              <a:cs typeface="Sora Light"/>
              <a:sym typeface="Sora Light"/>
            </a:endParaRPr>
          </a:p>
          <a:p>
            <a:pPr indent="-298450" lvl="0" marL="457200" rtl="0" algn="l">
              <a:lnSpc>
                <a:spcPct val="115000"/>
              </a:lnSpc>
              <a:spcBef>
                <a:spcPts val="0"/>
              </a:spcBef>
              <a:spcAft>
                <a:spcPts val="0"/>
              </a:spcAft>
              <a:buSzPts val="1100"/>
              <a:buFont typeface="Sora Light"/>
              <a:buChar char="➔"/>
            </a:pPr>
            <a:r>
              <a:rPr lang="en" sz="1100">
                <a:latin typeface="Sora Light"/>
                <a:ea typeface="Sora Light"/>
                <a:cs typeface="Sora Light"/>
                <a:sym typeface="Sora Light"/>
              </a:rPr>
              <a:t>It rises as parent schooling and study hours are included</a:t>
            </a:r>
            <a:endParaRPr sz="1100">
              <a:latin typeface="Sora Light"/>
              <a:ea typeface="Sora Light"/>
              <a:cs typeface="Sora Light"/>
              <a:sym typeface="Sora Light"/>
            </a:endParaRPr>
          </a:p>
          <a:p>
            <a:pPr indent="0" lvl="0" marL="0" rtl="0" algn="l">
              <a:lnSpc>
                <a:spcPct val="115000"/>
              </a:lnSpc>
              <a:spcBef>
                <a:spcPts val="1000"/>
              </a:spcBef>
              <a:spcAft>
                <a:spcPts val="1000"/>
              </a:spcAft>
              <a:buNone/>
            </a:pPr>
            <a:r>
              <a:t/>
            </a:r>
            <a:endParaRPr>
              <a:latin typeface="Sora Light"/>
              <a:ea typeface="Sora Light"/>
              <a:cs typeface="Sora Light"/>
              <a:sym typeface="Sora Light"/>
            </a:endParaRPr>
          </a:p>
        </p:txBody>
      </p:sp>
      <p:pic>
        <p:nvPicPr>
          <p:cNvPr id="951" name="Google Shape;951;p57"/>
          <p:cNvPicPr preferRelativeResize="0"/>
          <p:nvPr/>
        </p:nvPicPr>
        <p:blipFill>
          <a:blip r:embed="rId3">
            <a:alphaModFix/>
          </a:blip>
          <a:stretch>
            <a:fillRect/>
          </a:stretch>
        </p:blipFill>
        <p:spPr>
          <a:xfrm>
            <a:off x="115025" y="1154475"/>
            <a:ext cx="5684550" cy="35988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50"/>
                                        </p:tgtEl>
                                        <p:attrNameLst>
                                          <p:attrName>style.visibility</p:attrName>
                                        </p:attrNameLst>
                                      </p:cBhvr>
                                      <p:to>
                                        <p:strVal val="visible"/>
                                      </p:to>
                                    </p:set>
                                    <p:animEffect filter="fade" transition="in">
                                      <p:cBhvr>
                                        <p:cTn dur="1000"/>
                                        <p:tgtEl>
                                          <p:spTgt spid="9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58"/>
          <p:cNvSpPr txBox="1"/>
          <p:nvPr>
            <p:ph type="title"/>
          </p:nvPr>
        </p:nvSpPr>
        <p:spPr>
          <a:xfrm>
            <a:off x="163725" y="764700"/>
            <a:ext cx="6637500" cy="149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a:t>
            </a:r>
            <a:endParaRPr/>
          </a:p>
        </p:txBody>
      </p:sp>
      <p:sp>
        <p:nvSpPr>
          <p:cNvPr id="957" name="Google Shape;957;p58"/>
          <p:cNvSpPr txBox="1"/>
          <p:nvPr>
            <p:ph idx="1" type="subTitle"/>
          </p:nvPr>
        </p:nvSpPr>
        <p:spPr>
          <a:xfrm>
            <a:off x="573225" y="1895400"/>
            <a:ext cx="3336600" cy="1582200"/>
          </a:xfrm>
          <a:prstGeom prst="rect">
            <a:avLst/>
          </a:prstGeom>
        </p:spPr>
        <p:txBody>
          <a:bodyPr anchorCtr="0" anchor="t" bIns="0" lIns="91425" spcFirstLastPara="1" rIns="91425" wrap="square" tIns="91425">
            <a:noAutofit/>
          </a:bodyPr>
          <a:lstStyle/>
          <a:p>
            <a:pPr indent="0" lvl="0" marL="0" rtl="0" algn="l">
              <a:lnSpc>
                <a:spcPct val="115000"/>
              </a:lnSpc>
              <a:spcBef>
                <a:spcPts val="0"/>
              </a:spcBef>
              <a:spcAft>
                <a:spcPts val="1000"/>
              </a:spcAft>
              <a:buNone/>
            </a:pPr>
            <a:r>
              <a:rPr lang="en"/>
              <a:t>Do you have any questions?</a:t>
            </a:r>
            <a:endParaRPr/>
          </a:p>
        </p:txBody>
      </p:sp>
      <p:sp>
        <p:nvSpPr>
          <p:cNvPr id="958" name="Google Shape;958;p58"/>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ECO 5720</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OVERLAYS">
  <a:themeElements>
    <a:clrScheme name="Simple Light">
      <a:dk1>
        <a:srgbClr val="FFFFFF"/>
      </a:dk1>
      <a:lt1>
        <a:srgbClr val="353535"/>
      </a:lt1>
      <a:dk2>
        <a:srgbClr val="E3DFD6"/>
      </a:dk2>
      <a:lt2>
        <a:srgbClr val="F0B03B"/>
      </a:lt2>
      <a:accent1>
        <a:srgbClr val="FFEB67"/>
      </a:accent1>
      <a:accent2>
        <a:srgbClr val="FF5777"/>
      </a:accent2>
      <a:accent3>
        <a:srgbClr val="41CC6B"/>
      </a:accent3>
      <a:accent4>
        <a:srgbClr val="4285F4"/>
      </a:accent4>
      <a:accent5>
        <a:srgbClr val="69615E"/>
      </a:accent5>
      <a:accent6>
        <a:srgbClr val="FF866D"/>
      </a:accent6>
      <a:hlink>
        <a:srgbClr val="2A292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