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61" r:id="rId3"/>
    <p:sldId id="364" r:id="rId4"/>
    <p:sldId id="365" r:id="rId5"/>
    <p:sldId id="367" r:id="rId6"/>
    <p:sldId id="372" r:id="rId7"/>
    <p:sldId id="373" r:id="rId8"/>
    <p:sldId id="339" r:id="rId9"/>
    <p:sldId id="340" r:id="rId10"/>
    <p:sldId id="341" r:id="rId11"/>
    <p:sldId id="345" r:id="rId12"/>
    <p:sldId id="346" r:id="rId13"/>
    <p:sldId id="347" r:id="rId14"/>
    <p:sldId id="348" r:id="rId15"/>
    <p:sldId id="349" r:id="rId16"/>
    <p:sldId id="353" r:id="rId17"/>
    <p:sldId id="354" r:id="rId18"/>
    <p:sldId id="355" r:id="rId19"/>
    <p:sldId id="356" r:id="rId20"/>
    <p:sldId id="357" r:id="rId21"/>
    <p:sldId id="35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69" d="100"/>
          <a:sy n="69" d="100"/>
        </p:scale>
        <p:origin x="48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3:52:22.680"/>
    </inkml:context>
    <inkml:brush xml:id="br0">
      <inkml:brushProperty name="width" value="0.05292" units="cm"/>
      <inkml:brushProperty name="height" value="0.05292" units="cm"/>
      <inkml:brushProperty name="color" value="#0070C0"/>
    </inkml:brush>
  </inkml:definitions>
  <inkml:trace contextRef="#ctx0" brushRef="#br0">6384 7709 82 0,'3'-6'22'0,"3"-1"6"0,-3-1 5 0,2 0 8 0,-3 1-10 0,1-1 3 15,-2 1 4-15,1-1 5 0,-1 2-6 16,1-1 0-16,0 0-4 0,-1 1-1 16,1 2-4-16,1-1-2 0,0 1 4 15,0-1-7-15,-1 1 0 0,1 0-1 16,0 0-2-16,0 1-12 0,0-1 3 16,-1 1 0-16,1 1 4 15,0-1 6-15,0 0 5 0,1-1 3 16,-1 1-5-16,-1 1-6 0,-1-2 5 15,1-1 13-15,-2 0-6 0,-1-2-12 16,-3-1-14-16,-5 0 7 0,-2 3-11 16,-5 0-3-16,-4 0 3 0,-6 5-7 15,-1 0 7-15,-9 8 0 0,-6 5 2 16,-8 7-2-16,2 0 0 0,10 2 3 16,10-6-1-16,11-2 7 0,2-1-3 15,-1 4 4-15,-2 2 4 0,0 3 6 16,3 1-8-16,5-3 1 0,1 1 0 15,7-1-2-15,2-2-5 16,5 1 5-16,4-2 7 0,5-1 5 16,5 0 0-16,5-4-3 0,4 0-9 15,7-3-5-15,9-1-4 0,7-4 0 16,2-2-2-16,-5-2 0 0,-4-6-49 16,-6-1-54-16,-1-2-69 0,-9 2-75 15,-6 3-88-15</inkml:trace>
  <inkml:trace contextRef="#ctx0" brushRef="#br0" timeOffset="516.62">6860 7755 301 0,'0'0'37'0,"0"0"16"0,0 0 21 0,1-26-25 0,-1 18 2 16,0-2-12-16,0 1 2 0,0-1-2 15,0 2 6-15,0 0 27 0,0 0-28 16,0 0-6-16,-2 1-5 0,0-2-6 15,-1 2-12-15,-2 1-6 0,1 0 3 16,-2 2-11-16,0-1-1 0,-3 4-3 16,-4 1-3-16,1 1 1 0,-6 5 0 15,0 6 5-15,-4 4-1 16,0 5 0-16,-1 2 1 0,5 5 0 0,1-2-1 16,4 5 0-16,3-2-1 15,4 0 2-15,5-2 0 0,2-1-4 16,8-2 4-16,3-2 9 0,4-2 1 0,4-4 4 15,3-4 5-15,4-5-4 16,1-4 10-16,1-3 2 0,1-6 10 16,-1-3-7-16,-2-8-8 0,-1-4-2 15,-2-4-5-15,-4-7-7 0,-2-11-5 16,-6-12-3-16,-3-5-16 0,-5 5-32 16,-3 15 10-16,-1 16-11 0,0 11-23 15,-4 1 5-15,-5 2-25 0,-12 1-70 16,2 5-49-16,0 3-18 0</inkml:trace>
  <inkml:trace contextRef="#ctx0" brushRef="#br0" timeOffset="934.89">7205 7373 361 0,'0'0'196'0,"0"0"-93"0,0 0 22 0,10-47-49 0,-7 35-25 0,0 2-6 15,-1 3 1-15,-1 3 4 0,-1 1-7 16,0 2-5-16,0 0-11 0,0 1-22 16,-3 3-5-16,0 6-6 0,0 5 6 15,-2 7 0-15,-1 6 4 16,-2 12 2-16,-2 10-6 0,-1 13 5 0,0 2-5 0,-1-1 1 0,2-6-1 16,2-7 2-16,-2-3-2 0,5-3-7 15,1-2-38-15,3-2-23 0,1-3-22 16,0-10-56-16,1-7 6 15,6-5-28-15,-1-7 11 0,1-2-18 16</inkml:trace>
  <inkml:trace contextRef="#ctx0" brushRef="#br0" timeOffset="1200.46">7430 7237 496 0,'0'0'95'0,"0"0"24"0,0 0 6 0,0 0-65 16,0 0-14-16,0 0-17 15,0 0-29-15,18-27 1 0,-17 41-1 16,0 6 17-16,-1 7 13 0,0 12 11 16,-2 8-11-16,-1 13-9 0,-1 1-5 15,-1-3-11-15,2-5 0 0,0-6-3 16,0-3 2-16,1 1-3 0,-1-2 0 15,3-3 0-15,0-8-1 0,0-7-17 16,3-7-49-16,-2-5-28 0,6 2-47 16,0-2-99-16,-1-8-81 0</inkml:trace>
  <inkml:trace contextRef="#ctx0" brushRef="#br0" timeOffset="1622.2">7712 7664 338 0,'0'0'153'0,"0"0"-69"16,0 0 24-16,0 0-83 0,0 0 1 16,32-2-9-16,-13 0 12 0,0-4 13 15,0 2-13-15,3-2 14 0,0-1 4 16,-1-1-7-16,1 0-8 0,-2-2-12 15,-2 0-1-15,-1 0-6 16,-5-2-2-16,-1 0 2 0,-5-1-2 16,-2-1-11-16,-4-1-2 0,-4 2-1 15,-6-1-12-15,-5 2-1 0,-5 4-5 16,-4 4 5-16,-3 4 4 0,-3 2 12 16,-1 6 0-16,0 9 1 0,2 3-1 15,0 4 1-15,5 2-2 0,3 1 1 16,3 1-1-16,3 0 1 0,5 2 1 15,4-3 0-15,4 0 28 0,2-3 17 16,5 0-4-16,5-3-7 0,4-4-11 16,3-3-3-16,3-5-13 15,2-6-2-15,3-3-6 0,3-4 0 16,0-8-67-16,1 0-58 0,13-9-44 16,-9 5-111-16,-3 0-49 0</inkml:trace>
  <inkml:trace contextRef="#ctx0" brushRef="#br0" timeOffset="2310.01">8255 7684 389 0,'0'0'85'0,"0"0"58"0,0 0-38 0,0 0-45 0,11-24-14 0,-10 20-20 16,2 1 14-16,-2-1 14 0,1-1 3 16,-2 0 9-16,0 2-1 0,0-1-9 15,0 1-9-15,0-3-10 0,0 1-10 16,-3 0-15-16,-2-2-6 0,0 0-6 15,-2 0-2-15,0 3-7 0,-4 0 2 16,0 3 2-16,1 1 1 0,-5 1 2 16,1 6-1-16,-3 3 2 0,0 3-5 15,0 3-1-15,1 3-7 0,-1 1 9 16,3 2 1-16,0 0 3 0,4 0 0 16,2 0 1-16,0-2-7 0,5-2-13 15,2 0 0-15,1-3 0 0,1-2 7 16,4-2 5-16,3 0-5 0,1-4 4 15,1-2-2-15,3-2 4 0,-1-3 2 16,3-1 5-16,-1-5 0 0,0 0-4 16,-1 3 3-16,-2-3-5 15,1 4-9-15,-4 1-5 0,-2 1-7 16,1 0-1-16,-3 2-1 0,2 5 1 16,-3 3 10-16,-1 3 11 0,0 4 2 15,-1 4 4-15,0 2 0 0,-1 4 1 16,0 4 0-16,0 1 0 0,-2 3 2 15,-2-2-4-15,-2-1 2 0,-3-1 0 16,-1-1 0-16,0-5-3 0,-4-1 2 16,2-7 1-16,0-4 0 0,2-5 2 31,-1-4 16-31,-2-4-1 0,2-8 7 0,-3-4-12 0,3-9-3 16,-2-11-6-16,-2-12-3 0,4-9-21 15,5 2-6-15,5 10 15 0,6 3 2 16,6 10 2-16,2 1-15 0,7-11-15 15,12-3-81-15,-4 6-130 0,2 1-57 16</inkml:trace>
  <inkml:trace contextRef="#ctx0" brushRef="#br0" timeOffset="2653.71">8450 7746 496 0,'0'0'83'0,"0"0"104"0,0 0-68 0,0 0-63 0,38 20-16 16,-27-20-25-16,2 0 5 0,1-4 7 16,0-4 2-16,0 0 11 0,0-1-10 15,1-2-6-15,-2 0 0 0,-2-1-5 16,-1-1-14-16,-1-2-1 0,-3 0-3 16,-3 0 0-16,-3 3-1 0,0 1-5 15,-6 3-5-15,-4 1-7 0,-5 3-1 16,-3 4 8-16,-4 2 10 0,-2 6 0 15,0 6 3-15,-1 4-5 0,1 6 4 16,4 1-4-16,6 2 5 0,0-2-2 16,7-2 3-16,3 0 7 0,3-2 9 15,1-3-11-15,6-2 18 0,3-1-18 16,5-7 2-16,2-3-4 0,5-5-1 16,9-4-6-16,12-8-9 0,15-4-45 15,7-3-39-15,6-1-54 0,-18 5-108 16,-9 1-191-16</inkml:trace>
  <inkml:trace contextRef="#ctx0" brushRef="#br0" timeOffset="3325.86">9825 7197 289 0,'0'0'272'0,"0"0"-171"0,8-15 35 0,-4 9-83 0,1 0-11 0,0 3-21 15,-3 1-15-15,1 2 2 16,0 2-8-16,-2 9 5 0,1 0 11 16,-1 7 5-16,0 9 2 0,-1 8 1 15,0 14-1-15,0 10-10 0,-4 4 1 16,-2-4-9-16,-3-4-1 0,-1-10-1 15,-1-2-2-15,2-2 10 0,-1-2 13 16,3-1 3-16,1-4-8 0,1-6 3 16,-1-6 0-16,5-9-3 0,0-2-3 15,1-2 0-15,0 0-10 0,1-1 3 16,6-4-1-16,1-2 1 0,4-2 4 16,5-4-5-16,1-2 0 0,4-3-8 15,3-1 5-15,1-2-5 0,0 0-3 16,1-2-11-16,0 1-18 0,-2-1-18 15,1-1-19-15,-3 1-20 0,-4-1-21 16,2-5-18-16,-5 5-89 0,-6 3-73 16</inkml:trace>
  <inkml:trace contextRef="#ctx0" brushRef="#br0" timeOffset="3528.93">9736 7665 866 0,'0'0'115'16,"0"0"-10"-16,0 0-57 0,0 0-24 15,0 0-14-15,48-27-2 0,-30 19-8 16,3 0 2-16,3 0-5 0,1-1 6 16,-3 1-1-16,3-2-2 0,-1 3-4 15,1 1-18-15,-3 1-86 0,9 0-73 16,-3 2-104-16,-6 1-1 0</inkml:trace>
  <inkml:trace contextRef="#ctx0" brushRef="#br0" timeOffset="3732.01">10183 7558 384 0,'0'0'206'0,"0"0"-41"16,0 0-35-16,0 0-70 0,0 0-24 15,0 0-22-15,0 0-4 0,0 0 10 16,0 0 5-16,11 40 7 0,2-27 6 15,3 2-15-15,2 1-13 0,2 2-2 16,0-2-5-16,3 1 1 0,-3 1-4 16,0-2-6-16,-2-1-57 0,2-2-55 15,1-2-55-15,-4-4-107 0,-4-3-15 16</inkml:trace>
  <inkml:trace contextRef="#ctx0" brushRef="#br0" timeOffset="3935.09">10503 7599 656 0,'0'0'60'0,"0"0"33"16,0 0-78-16,0 0-8 0,0 0 8 16,-34 54 1-16,19-31 15 0,-3 12 11 15,-5 8-10-15,-4 7 5 0,0 6-9 16,3-4-7-16,2-3-7 0,4-3-10 15,0-4-1-15,2-7 2 0,5-8-5 16,2-7-36-16,-4 5-147 0,3-6-153 16,2-2-63-16</inkml:trace>
  <inkml:trace contextRef="#ctx0" brushRef="#br0" timeOffset="4294.35">10771 7606 823 0,'0'0'35'0,"0"0"54"0,0 0 4 15,0 0-54-15,0 0-15 0,0 0-24 16,0 0 0-16,13-17-4 0,-13 26 0 16,0 4 4-16,-1 5 5 0,-2 3 5 15,0 5-7-15,-2 12 3 0,-2 9-1 16,-4 12-3-16,1 6 0 0,-2-2-1 16,2-4-1-16,3-8 2 15,-1-3-4-15,1 2-18 0,2-6-56 16,0-1-35-16,2-6-27 0,0-4-59 15,0-11 19-15,1-8-64 0</inkml:trace>
  <inkml:trace contextRef="#ctx0" brushRef="#br0" timeOffset="4622.39">10700 7693 580 0,'0'0'112'0,"0"0"19"16,22-48-18-16,-13 30-68 0,1-2-13 15,-2 4-14-15,1 1 4 0,1 3 6 16,-2 1-5-16,0 3 8 0,-2 1-8 16,3 5-11-16,-2 1 0 0,-1 1-12 15,1 3-1-15,0 5 1 0,0 3-2 16,0 3-3-16,0 2 5 0,-2 3 0 15,1 4 0-15,-3 1-2 0,-3 1 4 16,0 4-2-16,0-1 0 0,-6 1 1 16,-2-1 2-16,-1-2-1 0,-3-3-2 15,-3-2-4-15,-3-4 2 0,0-2-19 16,-3-3-58-16,1-1-52 0,-6-7-67 16,5 0-97-16,4-4-26 0</inkml:trace>
  <inkml:trace contextRef="#ctx0" brushRef="#br0" timeOffset="5028.55">11061 7784 565 0,'0'0'107'0,"0"0"31"15,0 0-88-15,33-5-41 0,-20 2-1 16,0-2-5-16,3 0 0 0,-2 1 0 16,3-2 27-16,-1 1 23 0,1 0-7 15,-2-1-12-15,1 1-3 0,-4-1-11 16,-1 0-7-16,-2-1 4 0,-4 0-5 16,-1 2-6-16,-4 0-6 0,0-1-2 15,-4 1-10-15,-5 0-18 16,-4 0 11-16,-3 3 2 0,-4 2 13 15,-2 0-14-15,-1 9 16 0,-2 2 1 16,-1 5 0-16,0 2 0 0,3 2 1 16,2 1 0-16,4 1 0 0,4 0 0 15,6-3 1-15,2 1 1 0,5-2 5 16,3-2 5-16,5-1 2 0,3-4-4 16,4-4-2-16,7-3-7 0,4-4-1 15,10 0-53-15,15 0-26 0,12-4-31 16,-8 2-77-16,-9 1-133 0</inkml:trace>
  <inkml:trace contextRef="#ctx0" brushRef="#br0" timeOffset="5530.41">12551 7708 249 0,'0'0'410'0,"43"0"-351"0,4 0 41 0,27-1-15 0,14-2-28 0,6-2-7 16,0-1-14-16,-8-1 14 0,-2 1-28 16,0 1-17-16,-2-1-4 0,-3-1-2 15,-4 3 0-15,-5-1-35 16,-5 1-35-16,-13 0-41 0,-6 3-25 15,-11-2-74-15,-13 0-5 0,-7 2-56 16</inkml:trace>
  <inkml:trace contextRef="#ctx0" brushRef="#br0" timeOffset="5903.83">13546 7490 354 0,'0'0'217'0,"0"0"-107"0,0 0-61 15,0 0 5-15,0 0-28 0,0 0-3 16,35 19 4-16,-16-13 19 0,1 2-19 15,2 1-6-15,1 2-6 0,3 2-3 16,-2 2 1-16,0 0 6 0,0 2 5 16,-2 1-3-16,-3 0 5 15,-2 3-11-15,-4 0-4 0,-2 1-8 16,-5-1-1-16,-6 0-4 0,0-2 3 0,-12 0-1 0,-1-2 0 0,-9-1 0 16,1-1-1-16,-8-4-11 0,-2 0-51 15,1-1-62-15,-15 0-67 0,9-2-91 16,5-2-19-16</inkml:trace>
  <inkml:trace contextRef="#ctx0" brushRef="#br0" timeOffset="6341.41">14894 7494 744 0,'0'0'137'0,"0"0"-40"0,0 0-6 0,0 0-52 0,0-10-21 0,0 10-18 0,0 6-4 15,-2 5-8-15,2 6 8 0,0 6 4 16,-4 7 1-16,2 5 11 0,1 12 5 15,1 11-2-15,-2 14-3 0,-4 4-7 16,-1-3-2-16,-1-9-3 0,-3-9 0 16,2-2-11-16,-1-6-54 0,-2-2-53 15,2-12-18-15,0-2-100 0,3-14-20 16,4-6-83-16</inkml:trace>
  <inkml:trace contextRef="#ctx0" brushRef="#br0" timeOffset="6748.7">14845 7613 405 0,'0'0'269'0,"0"0"-170"16,0 0-12-16,13-38 0 0,-6 26-45 15,3 1-1-15,-2 0 0 0,3 0 19 16,-2 1-32-16,4 0-5 0,1 1 2 31,1 2 1-31,0 0-7 0,0 1-5 16,2 2 4-16,1 1-6 0,-1 3-4 16,3-2 2-16,-2 2-8 0,0 2 0 15,-1 3-2-15,0 3 1 16,-4 2-2-16,0 2-1 0,-3 3 0 15,-3 2-2-15,-4 3 4 0,-3 2 2 16,-3 1 8-16,-7 0 3 0,-4-1-7 16,-2-1 1-16,-4-2-7 0,0-3 4 15,-2-5-4-15,0-2 1 0,-1-5 5 16,2-2-6-16,-1-2-29 0,0-3-39 16,1-3-29-16,5-1-27 0,2-4-34 15,3-1-79-15,6 2-70 0</inkml:trace>
  <inkml:trace contextRef="#ctx0" brushRef="#br0" timeOffset="7294.03">15289 7536 36 0,'0'0'138'0,"0"0"-51"0,0 0-1 0,0 0 9 0,14-13-14 0,-14 11-7 16,2-1 10-16,-1 3-19 0,1-3 0 16,-2 2 9-16,2-1-10 0,1 2-17 15,0-2-11-15,-1 1-14 0,1 1-10 16,3 0-4-16,-1 0-6 0,1 1-2 16,-1 4 0-16,1 4 0 0,3 3-4 15,-1 4 2-15,2 4 2 0,-1 4-1 16,-1 0 0-16,2 0 1 0,-2 2 0 15,3-1 1-15,-3 0 1 0,3-5-1 16,-2 1 0-16,1-5 5 0,1-7 18 16,-2-2 15-16,-1-5 8 0,2-2 22 15,2-6-3-15,-2-6-23 0,1-4-17 16,3-7-9-16,-3-2-6 0,-1-12-5 16,-1-11-5-16,0-11-1 15,0 2-3-15,-5 11-8 0,1 14-3 16,-4 13 3-16,-1 4-31 0,0-1-44 15,0-2-40-15,0-2-99 0,0 4-183 16,0 2-94-16</inkml:trace>
  <inkml:trace contextRef="#ctx0" brushRef="#br0" timeOffset="7803.6">15901 6981 610 0,'0'0'124'0,"0"0"-47"0,0 0-12 0,0 0-46 0,20-1-18 0,-15 9-1 16,-2 2 3-16,0 7-1 15,-1 4 5-15,-2 10 4 16,0 12 17-16,0 16 2 0,-2 7 6 0,1-2-7 16,-4-5-2-16,0-5-5 0,0-4-9 15,0 0 8-15,2-6-6 16,-3-2 0-16,3-10-2 15,3-7 5-15,-2-4 0 0,2-6 3 0,0 3 7 16,0 0-2-16,0 1 3 0,2-5-11 16,1-5 4-16,3-2 5 0,1-5-2 15,1 0 3-15,1-2-5 0,7 0-7 16,-2 0-7-16,5-3-4 0,3-3-3 16,-4-1-1-16,4-1 0 0,0 0-1 15,-3-1-3-15,3 1-12 0,0 0-19 16,-1 0-12-16,-1-1-23 0,-3-4-24 15,-2 3-26-15,0-9-39 0,-7 2-74 16,-3 2-139-16</inkml:trace>
  <inkml:trace contextRef="#ctx0" brushRef="#br0" timeOffset="8013.04">15949 7507 860 0,'0'0'147'16,"0"0"-67"-16,0 0 14 0,35 3-45 16,-19-3-42-16,0-1-3 0,4-3 0 15,1-2 0-15,-1 2-4 0,4-2 0 16,-2 0-39-16,-1 1-24 0,9-2-60 16,-5 2-118-16,-3-2-208 0</inkml:trace>
  <inkml:trace contextRef="#ctx0" brushRef="#br0" timeOffset="8137.9">16515 7722 1053 0,'0'0'97'0,"0"0"-89"0,0 0-8 15,0 0-115-15,37-15-403 0</inkml:trace>
  <inkml:trace contextRef="#ctx0" brushRef="#br0" timeOffset="14296.72">17496 7428 228 0,'0'0'62'0,"2"-2"9"0,0 1 16 0,-1-3 8 0,1 0-27 0,1-1-19 16,1 0-5-16,-2 0 4 0,1 0-12 16,0 0 11-16,-1 1 2 0,1 0-8 15,0 1-6-15,-2 0-1 0,0 0 0 16,-1 1-9-16,0 0-13 0,0 2-9 16,0 0-3-16,2 2-6 0,-1 2-4 15,-1 5 7-15,2 2 2 0,1 4-2 16,1 1 2-16,-2 4 0 0,0-2 1 15,2 0 0-15,0 1 0 0,2-4 0 16,1-1 2-16,0-2-1 0,1-4 13 16,0-2 22-16,-1-4 14 0,0-2 11 15,1-2-1-15,0-4 10 0,-1-8-11 16,3-3-9-16,-2-3-13 0,-3-6-10 16,3-3-14-16,1-9-8 0,-1-8-4 15,0-6-1-15,0 6-12 0,-2 12-21 16,-3 11-14-16,2 10-22 0,0-1-29 15,0 1-35-15,9-1-60 0,-4 3-74 16,2 3-164-16</inkml:trace>
  <inkml:trace contextRef="#ctx0" brushRef="#br0" timeOffset="14562.28">18029 7124 726 0,'0'0'146'0,"0"0"-56"0,0 0 7 16,0 0-38-16,0 0-28 0,0 0-21 15,8-25-1-15,-8 25-8 0,0 5-1 16,0 7 0-16,-2 8 5 0,-4 5 16 16,-3 16 6-16,-3 10-1 0,-6 15-3 15,-3 5-2-15,2-3-6 16,-2-5-3-16,5-10-7 0,-1-4-2 15,4-3-3-15,1-3-13 0,4-5-38 16,0-7-22-16,6-10-40 0,-1-1-58 16,3-10-94-16,0-3-123 0</inkml:trace>
  <inkml:trace contextRef="#ctx0" brushRef="#br0" timeOffset="14984.05">18389 7406 674 0,'0'0'163'0,"0"0"-59"16,0 0 22-16,0 0-40 0,35-48-51 16,-35 38-20-16,0-2-4 0,-2 0 0 15,-6 1-11-15,-3 1-8 0,-3 2-1 16,-2 3-3-16,-3 2-1 0,1 2-5 15,-3 1-1-15,0 4 1 0,-1 5-9 16,3 4 5-16,-3 5-4 0,0 4 11 16,5 2 12-16,3 1-1 0,6 0 3 15,4-1 1-15,6 0-10 0,7-1 5 16,5-3 3-16,3-1 1 0,4-3 1 16,3-1 5-16,0-4 15 0,3 0 9 15,1-2-2-15,-1-1-2 0,0-1-5 16,-3-2 18-16,-3-1-12 0,-6-2-1 15,-4 1-7-15,-2-2-4 0,-5 0-5 16,-4-1 3-16,-5 0 5 0,-6 0-10 16,-4 0-3-16,-8 0-4 0,-10 0-3 15,-8 7-29-15,-11 2-19 0,-4 4-23 16,4-2-26-16,10 1-32 0,15-3-64 16,6-4-165-16</inkml:trace>
  <inkml:trace contextRef="#ctx0" brushRef="#br0" timeOffset="15470.92">20042 7395 562 0,'0'0'119'0,"0"0"0"0,0 0-25 0,0-14-42 0,0 13-33 16,2-1-1-16,-1 2-17 0,1 0-1 16,-1 4 0-16,2 6 4 0,0 5 25 15,-1 10 14-15,-2 13 8 0,0 16-8 16,-2 13 6-16,-2 9-9 0,-2-1-11 15,2-4-7-15,-1-5-11 0,2-1 0 16,1-2-7-16,-2-1-1 0,3-4-3 16,-1-3 2-16,0-10-2 15,1-10-28-15,-1-9-29 0,1-12-28 16,0-2-37-16,-1-5-41 0,0-3-96 16,2-4-126-16</inkml:trace>
  <inkml:trace contextRef="#ctx0" brushRef="#br0" timeOffset="15821.09">20069 7526 331 0,'0'0'276'0,"0"0"-153"15,13-44-7-15,-7 28-25 0,3 0-37 16,2 3-15-16,3-1-5 0,0 2-3 15,-1 1-1-15,2 1-13 0,-1 3 9 16,3 1-12-16,-3 2-2 0,2 3-3 16,-3 1-7-16,2 1 2 0,-2 6-3 15,0 2 8-15,0 4-2 0,-1 4 3 16,-2 1-3-16,-4 4-4 0,-1 2 1 16,-4 2 2-16,-1-1 3 0,-2 0-2 15,-8-1 4-15,-6-1-7 0,-7 0 0 16,-8-2-1-16,-10-1 2 0,-10-4-2 15,-4-3-3-15,5-6-25 0,2-6-48 16,9-1-28-16,7-1-53 0,1-6-33 16,9 2-91-1,8-1-58-15</inkml:trace>
  <inkml:trace contextRef="#ctx0" brushRef="#br0" timeOffset="16466.74">20476 7412 288 0,'0'0'90'0,"0"0"48"16,0 0-9-16,0 0-48 0,0 0-17 15,0 0-30-15,30-20-10 0,-25 16-5 16,0 1 0-16,-2-1 24 0,1 3-3 16,0-2 11-16,-3 2 0 0,1-2-14 15,-2 3-16-15,1 0-8 0,-1 2-13 16,0 4-7-16,0 5 5 0,-1 3 2 16,-2 5 0-16,0 4 2 0,0 1-1 15,3 3-1-15,0-1 0 0,3 1 2 16,4-4 1-16,1 0-3 0,1-5 1 15,1 0 5-15,2-5 10 0,-1-4 3 16,2-3-2-16,-1-3-2 0,2-3 8 16,-2-3-2-16,-1-3 2 0,3-3 9 15,-4-2-13-15,2-3-2 0,1-2-9 16,-2-3-4-16,2-1-2 0,-3 0 1 16,0 0-3-16,0 0 2 0,-2 3-2 15,-1 1 1-15,-1 1-1 16,1 0 1-16,-1 3-1 0,-1 1 0 15,-1 2 0-15,0 2-3 0,-2 3-2 16,0 1-9-16,-1 3 1 0,-1 6-4 16,0 2 6-16,0 7 6 0,-2 4 3 15,1 3 2-15,-1 2 0 0,0-1 1 16,2 3-1-16,0-3 0 0,0 0 1 16,3-3 0-16,2 0 0 0,1-3-1 15,2-3 4-15,1-3-1 0,4-4 3 16,0-2-1-16,3-5 0 0,3 0-1 15,2-5-4-15,-1-3-5 0,1-1-25 16,1-4-12-16,-3 0-32 16,0-4-39-16,6-16-66 0,-4 6-138 15,-6-1-194-15</inkml:trace>
  <inkml:trace contextRef="#ctx0" brushRef="#br0" timeOffset="17002.33">21162 6864 522 0,'0'0'110'0,"0"0"-6"0,10-5-47 0,-5 5-42 0,-2 0-8 0,0 0-7 15,0 4-4-15,0 1 2 0,0 4 4 16,-2 3 17-16,0 2-4 0,-1 4 11 16,0 3-1-16,-1 4 7 0,-3 5 6 15,-2 11-10-15,-3 11 17 0,-5 11-16 16,2 3-3-16,-2-1-9 0,5-7 6 15,2-8 8-15,-1-3-12 0,4-4 6 16,2-3 0-16,2-3 7 0,0-9 1 16,2-6-1-16,1-9-6 0,1-1-9 15,2-1-3-15,2 0-9 0,2-5 14 16,4-1 7-16,1-5 4 0,4-5-14 16,2-4-8-16,1-5-3 0,1-3-1 15,1-5 4-15,-1-6-7 0,-3-3 3 16,-2 0-2-16,-4-1 0 0,-3 6-1 15,-4 2 0-15,-5 7-1 0,-2 2-2 16,-7 1-3-16,-7 3-5 0,-4 1 0 16,-7 1 2-16,-9 3-3 0,3 2-8 15,-2 4-3-15,3 0-4 0,5 3-18 16,-2 2-18-16,1 3-27 0,3 3-22 16,4 0-30-16,0 5-35 0,8-4-123 15,4-3-104-15</inkml:trace>
  <inkml:trace contextRef="#ctx0" brushRef="#br0" timeOffset="17142.91">21901 7704 941 0,'0'0'0'0,"0"0"-4"0,0 0-52 0,0 0-293 15</inkml:trace>
  <inkml:trace contextRef="#ctx0" brushRef="#br0" timeOffset="25950.41">6294 10069 230 0,'0'0'83'0,"0"0"-4"0,0 0 23 0,0 0 2 0,40-30-9 0,-33 23-3 15,1-3-21-15,-1 0-14 0,0 0-12 16,-2 0 10-16,-4-2-13 0,-1 2-14 16,-1 0-1-16,-6-1-13 0,-5 2-10 15,-4 2-3-15,-6 4-2 16,-6 3 1-16,-11 6-1 0,-11 13-1 15,-9 11 1-15,-1 7-1 0,4 2-1 16,10-2 1-16,7-2 2 0,8-5 0 16,8-5 1-16,7-6-1 15,3 2 1-15,0 0 0 0,-1 3 3 16,4 3-1-16,5-3 4 0,5-3 10 0,5-2 6 0,7-1 8 0,5-5 2 16,3-2-1-16,6-4-4 0,9-5-7 15,9-5-11-15,6-12-7 0,3-4-3 16,-4-1-15-16,-6-3-33 0,-6 3-20 15,2-1-34-15,-3 1-51 0,-10 6-97 16,-4 0-107-16</inkml:trace>
  <inkml:trace contextRef="#ctx0" brushRef="#br0" timeOffset="26513.71">6655 10081 151 0,'0'0'277'0,"0"0"-135"0,0 0 14 0,0 0-31 0,0 0-33 0,8-35-32 0,-8 25-21 15,-1 1 0-15,-2-2-17 0,-1 1 6 16,0 0-16-16,-3 2 1 0,-1-1-9 15,-1 3-2-15,0 2-2 0,-2 3 2 16,-2 1-3-16,-2 6 1 0,-4 6-3 16,-1 6-4-16,-1 5 5 0,-2 6 2 15,-1 2 0-15,2 3 0 0,5-1-3 16,0 0 2-16,5-3 1 0,3-2-4 16,2-2 4-16,4 0-5 15,3-6 5-15,2-3 0 0,6-1-1 16,0-6 1-16,2-4 1 0,2-2 7 15,1-4-4-15,2-6 12 0,1-3 8 16,1-7 0 0,0-1-2-16,2-2 1 0,-1-4-7 0,0-1-6 0,2 0-4 15,-4-2-3-15,2 2 19 0,-3 1-16 16,0 4-4-16,-3 2-2 0,-3 4 7 16,-1 5 2-16,-3 6-7 0,-2 2-2 15,0 3-5-15,-3 7-3 0,0 4 8 16,0 7 0-16,0 1 10 0,0 0 4 15,0 0 0-15,3-1-2 0,1-2 0 16,2-2 3-16,2-4-3 0,0 0 3 16,0-5-4-16,1-4-3 0,4-2-4 15,-2-2 3-15,3 0-5 0,-1-6-2 16,4-1-22-16,-3-3-16 0,3 0-13 16,-3-1-23-16,2 0-21 0,-1-9-48 15,-1 5-85-15,-5 0-173 0</inkml:trace>
  <inkml:trace contextRef="#ctx0" brushRef="#br0" timeOffset="26920.41">6929 10110 555 0,'0'0'113'0,"0"0"0"0,0 0 4 0,0 0-50 0,34-36-8 15,-24 27-19-15,2 0-6 0,0 0-3 16,0-2-16-16,-1 3 10 16,0 2 3-16,1 0-9 0,-1 4-6 15,0 2-10-15,4 5-3 0,-3 7 1 16,1 4-2-16,0 4 0 0,0 5-1 16,-3 3 2-16,0 1 0 0,0 1 0 15,-5 1-2-15,-2-4 2 0,-3 1-2 16,-1-2-1-16,-4-3 0 0,-3-3-11 15,-3-3-9-15,2-7 4 0,-3-3 5 16,1-5 1-16,0-3 9 0,0-6 4 16,1-4 1-16,2-1 8 0,-1-5 3 15,5-3 12-15,2-5-6 16,2 1-8-16,5-3-4 0,6-1-4 16,5-3 4-16,6 2-2 0,9-8 0 15,8 0-4-15,7 1 1 0,2 5-2 16,-5 9 0-16,-9 8 1 0,-9 7-22 15,4-1-71-15,8 1-79 0,-6 0-115 16,1 1-162-16</inkml:trace>
  <inkml:trace contextRef="#ctx0" brushRef="#br0" timeOffset="27438.18">8280 9652 512 0,'0'0'85'0,"0"0"62"0,0 0-32 0,0 0-37 0,25-39-9 16,-21 35-43-16,-1 0 4 0,-1 3-12 16,1 1-18-16,0 7-6 0,-1 5 6 15,0 7 7-15,-2 6 15 0,0 13-1 16,0 12-9-16,-3 11-4 0,-2 7-5 15,0-6 0-15,-1-6-2 0,0-7-1 16,0-3 4-16,2-4-4 0,0-9 5 16,2-7 16-16,1-8 4 0,1-2-3 15,0 2-1-15,1-1 0 0,2 0 0 16,2-3 4-16,3-5-8 0,2-5-1 16,3-3-3-16,3-1-2 0,2-3-4 15,2-4-5-15,1-4 1 16,1-1-3-16,1-2-1 0,1-2-6 15,1-1-21-15,1-1-23 0,-2-2-18 16,0-1-12-16,-3-1-23 0,-3-5-52 16,-5 5-91-16,-6 5-97 0</inkml:trace>
  <inkml:trace contextRef="#ctx0" brushRef="#br0" timeOffset="27641.25">8230 9976 525 0,'0'0'433'16,"0"0"-322"-16,0 0-22 0,0 0-42 15,0 0-7-15,48-4-19 0,-30 2-12 16,3-2 0-16,0 0-4 0,4-1-2 16,-2 2-3-16,0-1 0 0,4 2-4 15,0 0-15-15,-1 2-54 0,3 0-41 16,9 2-64-16,-7 2-78 0,-2-2-117 15</inkml:trace>
  <inkml:trace contextRef="#ctx0" brushRef="#br0" timeOffset="27844.41">8722 9988 716 0,'0'0'92'16,"0"0"3"-16,0 0-11 0,0 0-40 15,0 0-34-15,0 0-8 0,38 9 0 16,-22 1 7-16,-1 2 3 0,1 4 8 16,1 1-5-16,1 1-9 0,1 1-2 15,-3 1-4-15,4-2 0 0,-4 2-10 16,4-3-65-16,1 2-74 0,-7-4-137 16,-1-6-40-16</inkml:trace>
  <inkml:trace contextRef="#ctx0" brushRef="#br0" timeOffset="28094.27">9022 9994 439 0,'0'0'311'0,"0"0"-221"16,0 0 23-16,0 0-84 0,0 0-9 15,0 0-20-15,0 0 5 0,0 0 16 16,-9 54 9-16,0-25 11 0,-1 6 2 15,-5 11-3-15,-1 9-12 16,-1 1-6-16,1 0-15 0,3-4-5 16,0-5-1-16,1-1-1 0,1-2 0 15,1-5-39-15,2-6-41 0,4-9-59 16,-3 0-55-16,5-9-155 0,-1-4-86 16</inkml:trace>
  <inkml:trace contextRef="#ctx0" brushRef="#br0" timeOffset="28453.66">9317 9992 859 0,'0'0'38'0,"0"0"70"0,0 0-60 15,0 0-43-15,0 0-4 0,0 0 0 16,24 33-1-16,-22-11 2 0,0 1 3 16,-2 7 14-16,0 8 8 0,0 7 13 15,0 10-4-15,-4 5-13 16,1-3-18-16,1-2 1 0,-1-6-6 15,2 0 0-15,-1-2 0 0,0-1 0 16,1-4-30-16,1-4-38 0,-2-7-21 16,2-7-57-16,0-4-69 0,0-9-86 15,-1-3-42-15</inkml:trace>
  <inkml:trace contextRef="#ctx0" brushRef="#br0" timeOffset="28781.61">9343 10110 474 0,'0'0'180'16,"0"0"-49"-16,15-39 14 0,-8 22-84 16,1 1-3-16,2 0-33 0,-1 0 2 15,1 2 1-15,1 1-8 0,0 2 2 16,0 0-9-16,1 6 4 0,1 0-8 15,-1 2 0-15,1 2-5 0,-1 1-3 16,3 1-1-16,-2 7-4 0,-2 2 2 16,0 3-3-16,-1 4 4 0,0 1-2 15,-2 3 2-15,-2 1-1 16,-2-1 2-16,-1 3 0 0,-3 1-1 16,-2-2 1-16,-6-2 3 0,-3-1-3 15,-4-2 0-15,-3-5 1 0,-4 0-1 16,-3-2-21-16,-1-3-50 0,-2-2-58 15,-7-3-35-15,6-3-137 0,5 0-37 16</inkml:trace>
  <inkml:trace contextRef="#ctx0" brushRef="#br0" timeOffset="29234.63">9772 10096 479 0,'0'0'185'15,"0"0"-36"-15,0 0-37 0,0 0-77 16,0 0-7-16,35-6-26 0,-24 3 1 16,0 2 0-16,1-3 4 0,0 3 32 15,2-1 10-15,1 0-10 0,-1-1-4 16,0 1-3-16,-2 0-9 0,1-1-6 15,-4 1-2-15,1 0-7 16,-3 0-1-16,0-1-6 0,-4 0 6 16,-2-2-7-16,-1 2-2 0,-2-3-12 15,-6 1 9-15,-2 1 4 0,-4-1-1 16,-5 3 1-16,2 2-1 0,-5 0 0 16,0 9 1-16,0 3-2 0,0 1 2 15,2 7-3-15,0 1 1 0,4 4 3 16,4 2 0-16,5 0 0 0,5 0 3 15,2 0 13-15,4 0 8 0,5-5 6 16,2 0-11-16,3-4-9 0,4-3-5 16,2-6 1-16,1-2-2 0,5-5-3 15,3-2-1-15,1 0-39 0,5-4-38 16,-3-2-50-16,9-8-84 0,-8 3-162 16,-10-1-141-16</inkml:trace>
  <inkml:trace contextRef="#ctx0" brushRef="#br0" timeOffset="29877.06">11052 10192 464 0,'5'2'107'0,"3"-2"-8"0,5 0 7 0,5 0-36 0,11 0-13 0,17-3 1 15,17-3 21-15,11 0-6 0,8 0-15 16,4 0 5-16,-1 3-1 0,6-1-11 16,4-1-7-16,1 1-12 0,-2 0-16 15,-3 0-10-15,-3 1-6 0,-2 1-6 16,-3-1-24-16,-7 3-48 0,-6-1-23 16,-9 1-33-16,-9 0-61 0,-16 0-79 15,-8-1-104-15</inkml:trace>
  <inkml:trace contextRef="#ctx0" brushRef="#br0" timeOffset="30318.3">12506 9898 333 0,'0'0'86'0,"0"0"22"16,0 0 37-16,0 0-44 0,0 0-39 16,-28-39-9-16,24 33 2 0,2 3-9 15,-1-1-16-15,2 3 9 0,1 0 12 16,0 0-8-16,0 1-11 0,2 0-11 15,4 3-6-15,3 3 7 0,6 3 12 16,3 2-9-16,4 3-8 0,2 1-3 16,6 7-8-16,6 5 3 15,8 8-5-15,2 7-3 0,-3-2 6 16,-11-7 4-16,-11-8 7 0,-7-5-2 16,-2 2-5-16,-1 2-4 0,-7 2-2 15,-6 1-5-15,-8-5 1 0,-20 1 2 16,-16-1 1-16,-17 1 0 0,-9-2-1 15,0-3-3-15,5-3-32 0,8 0-29 16,2-1-30-16,5 4-32 16,5 1-75-16,14-5-97 0,9-1-145 0</inkml:trace>
  <inkml:trace contextRef="#ctx0" brushRef="#br0" timeOffset="35049.23">14292 10160 353 0,'0'0'72'0,"3"-5"-1"0,-1 2 43 0,-2 0-32 15,1 0-15-15,-1-2-20 0,1 1 24 16,-1-1-14-16,0 0 3 0,0 2-6 15,0-1-8-15,0-1 2 0,1 0-17 16,1 0 8-16,-2 0-20 0,4 0 6 16,-4-1-10-16,0 1 1 0,0-2-3 15,0 0-4-15,0-2 5 0,-4 0-13 16,-1-1 1-16,0 0 8 0,-3-1-5 16,-4 2-4-16,-1 0 3 0,-3 2-5 15,-2 3 1-15,-3 1-1 0,-3 3-3 16,-2 5 0-16,0 5-6 0,-1 5-7 15,-3 6 0-15,1 3-7 0,2 4 11 16,1 1-3-16,5 2 7 0,5-1-4 16,5-2-12-16,5-2 0 0,5-2-6 15,2-2 15-15,7-1 0 0,3-4 13 16,6-3 0-16,1-2 3 0,2-3 2 16,2-4-1-16,1-4 7 0,0-1-3 15,1-1 7-15,-4-4-1 0,-4-4 5 16,0 2 3-16,-3-2 2 0,-4 1 4 15,0 2-3-15,-2 1-2 16,-6 2-7-16,1 2-8 0,-1 0-5 16,0 1-5-16,-1 5-5 0,1 6 9 15,1 5 0-15,1 7 2 0,0 14 0 16,4 13 0-16,2 15 12 0,-4 4-5 16,1-2-4-16,-1-9 3 0,-4-7-3 15,1-5-2-15,-2-5 4 0,-3-7 2 16,-2-11 3-16,0-4 0 0,-1-4-9 15,-5 1 0-15,0-2 4 0,-5-3-2 16,-3-4-2-16,-1-6 4 0,0-3-2 16,0-9 0-16,0-6 0 0,2-3-1 15,1-9-2-15,1-11 2 16,2-17 1-16,1-17 6 0,10-1 0 16,6 2-2-16,10 12 0 0,9 14 1 15,6 2 14-15,4 4-5 0,3 7-5 16,1 0-5-16,4 6-8 0,-1 2-3 15,2 2-30-15,2 4-54 0,1 3-47 16,-3 1-56-16,-9 5-89 0,-9 4-124 16</inkml:trace>
  <inkml:trace contextRef="#ctx0" brushRef="#br0" timeOffset="35674.6">14779 10144 522 0,'0'0'109'0,"4"-9"9"0,-2 3-19 0,3-2-23 0,-2 1-35 0,-1 1-20 16,2-2 25-16,-4 1-11 0,1-1 7 15,-1 1-2-15,0-1 1 0,0 1-8 16,0 0-7-16,-1-1 3 0,-3 3-26 16,-1-2 6-16,-2 3-4 0,-2-1-8 15,-5 1 3-15,1 4-2 16,-4 0 2-16,1 4-9 0,-3 5 9 0,3 3-11 16,-4 9 10-16,2 2-5 0,4 5 4 15,-3 1-1-15,4 4 3 0,0 0 0 16,4 1-2-16,1-1 1 0,5 0-3 15,1-3 2-15,2-1 3 0,3-2-5 16,4-5 8-16,5-3-5 0,-2-5 2 16,3-4-1-16,2-6 3 0,0-4-1 15,3-5 6-15,0-6-6 0,4-3 2 16,-2-2 0-16,0-4 4 16,0 0-2-16,-3-2-5 0,2 1 0 15,-1 0-1-15,-4 1 0 0,0 2 0 16,-4 3 0-16,-2 4 0 0,-1 4-1 15,-4 2 1-15,-1 5-6 0,-2 0-1 16,-2 8-4-16,-1 6 9 0,-4 4 4 16,0 5 5-16,1 4 3 0,1 2 6 15,0 1 1-15,1 1 3 0,1-1 1 16,3-5-8-16,0-1 6 0,7-3-3 16,-2-6 8-16,3-2-6 0,3-5-8 15,3-5 0-15,1-3-4 0,2-7-6 16,3-2-38-16,1-2-23 15,1-4-31-15,2-2-33 0,9-13-75 16,-6 4-159-16,-3 1-192 0</inkml:trace>
  <inkml:trace contextRef="#ctx0" brushRef="#br0" timeOffset="36184.94">15381 10042 461 0,'0'0'124'0,"0"0"-16"0,0 0 17 0,12-23-73 0,-10 16-21 15,-2 0-5-15,0-1-2 0,0 2 8 16,-2 0-22-16,-4 0 1 0,-2 0-2 15,-1 3 1-15,-4 1-9 16,-3 2 0-16,2 0-2 0,-3 2-5 16,0 3-10-16,2 0-19 0,0 1 1 15,0 0 21-15,4 3 6 0,0 0-2 16,3 2 3-16,1 1 6 0,3 2-4 16,4-2 4-16,0 1 2 0,1 2 6 15,7-1 1-15,4 2-8 0,3-2 3 16,1-1-3-16,5-1 4 0,2-1-5 15,-1 2 3-15,1-2 10 0,2 2 0 16,-3-1 10-16,-2 1 4 0,-1 2 9 16,-3-2-1-16,-3 2 2 15,-5-1 1-15,-6 2-6 0,-2-3 4 16,-5-1 3-16,-7 0 1 0,-6-2-5 16,-5-2-10-16,-2-4-7 0,-10 0-4 15,-10-1-7-15,-6-1-6 0,0 1 2 16,3-2-3-16,9 1-4 0,11 0-26 15,5-2-22-15,10 0-33 0,3 0-49 16,-2 0-66-16,4-2-164 0,3-3-157 16</inkml:trace>
  <inkml:trace contextRef="#ctx0" brushRef="#br0" timeOffset="37280.44">16559 9143 507 0,'2'-5'125'0,"1"-1"-79"0,0 3 52 0,-1 0-55 0,-2 3-32 15,0 4-6-15,0 8-5 0,-3 5 26 16,-7 16-10-16,-4 22 32 0,-9 28 8 15,-3 13 8-15,2 12-7 0,-1 1-14 16,3-6-4-16,-3 8-22 0,-5 1 18 16,-2 0-5-16,-1-4 2 0,-2-9-7 15,2-3 11-15,1-7-1 0,7-4-9 16,4-5 5-16,1-9-8 0,3-9 3 16,2-13-14-16,6-14-1 0,1-11-8 15,2-10-3-15,2-5-14 0,1-1-64 16,-3-4-55-16,1-4-74 0,-1-1-144 15,0-7-347-15</inkml:trace>
  <inkml:trace contextRef="#ctx0" brushRef="#br0" timeOffset="40646.58">17032 10176 424 0,'0'0'39'0,"0"0"-31"0,0 3 3 0,0 0-9 0,3 2 4 16,0 2-6-16,2 2 22 0,4-1 18 15,1 1 19-15,1 0 4 0,1 0 2 16,3-1 12-16,4-1-34 0,0 0 34 16,3-3-30-16,3-2 12 0,2-2-10 15,1 0-6-15,-4-3-4 0,2-4-12 16,-3 1 3-16,1-4-19 0,-4 0 8 15,-4-1-8-15,-2-1 4 0,-3-1-4 16,-6-1 3-16,-5 0-1 0,0-1-9 16,-9 1 7-16,-7 0-9 15,-2 3-4-15,-4 2-1 0,-6 4-1 16,-7 5-2-16,-6 7-5 0,-11 8 6 16,0 6 2-16,4 5-2 0,4 4 3 15,16-5 1-15,5-3 2 0,8-2-3 16,2-2 1-16,4 4 1 0,1 0-1 15,1 5 0-15,7-4-1 0,5-1 4 16,5-3 6-16,10-1 11 0,4-5 15 16,12-2-2-16,10-5-5 0,13-6-9 15,2-3-5-15,-4-8-5 0,-8-1-5 16,-6-3-3-16,-2 2-15 0,-2-3-36 16,-4 2-26-16,1-2-36 15,-6 2-63-15,-8 1-90 0,-5 3-174 16</inkml:trace>
  <inkml:trace contextRef="#ctx0" brushRef="#br0" timeOffset="40951">17743 9691 789 0,'0'0'81'0,"0"0"5"0,0 0 3 0,0 0 0 16,6-26-67-16,-6 26-17 0,0 0-5 0,0 10-1 0,0 5 1 0,-3 9 9 16,-2 13 19-16,-6 18 16 0,0 16 5 15,0 7-13-15,1-1-15 0,0-6-9 16,3-11-9-16,-1-4 2 0,5-4-4 15,1-3-2-15,1-4 0 0,1-2-27 16,0-7-44-16,1-6-46 16,1-10-23-16,6-2-51 0,-1-9-68 15,2-2-121-15</inkml:trace>
  <inkml:trace contextRef="#ctx0" brushRef="#br0" timeOffset="41435.65">18081 10261 394 0,'0'0'149'0,"0"0"-28"16,0 0 9-16,46 3-18 0,-29-3-56 15,2 0-6-15,2 0-32 0,2-2 14 16,0-3-17-16,-1 1 7 0,-2-2 2 16,-1 1 9-16,0-2 12 0,-5 0-10 15,1-2 8-15,-3 0-21 0,-4-3 7 16,-1-3-11-16,-3 1-4 0,-4-3-8 16,-3 0-2-16,-2 2-4 0,-6-3 3 15,-4 5-6-15,-1-1 3 0,-8 4-3 16,0 1-2-16,-2 7 3 0,-2 1-1 15,-3 1 1-15,-7 10 1 0,-2 9-2 16,4 4 3-16,4-1-4 0,10 5 0 16,6-5 4-16,-2 7 0 0,2 2-5 15,7-1 5-15,2 1-2 0,7-4 3 32,3 0-2-32,8-2 2 0,3-5 23 0,4-1-4 0,3-8 2 0,5 0-11 15,1-5-3-15,8-5-1 0,-4-1-7 16,1-2 0-16,5-5-21 0,-3-4-11 15,13-1-23-15,-8-1-28 0,-8 3-37 16,2-3-45-16,-14 3-93 0,1 1-145 16</inkml:trace>
  <inkml:trace contextRef="#ctx0" brushRef="#br0" timeOffset="41841.92">18760 10121 624 0,'0'0'119'0,"0"0"-40"0,0 0 0 0,0 0-14 0,0 0-47 0,0-21-4 15,-4 21 12-15,-3-2-17 0,2 2-1 16,-4 2-6-16,0 1-1 0,-1 4 8 16,-2 0-4-16,0 2 6 0,-1 2-3 15,-2 1 6-15,0 2-7 0,0 2-4 16,0 2-2-16,-2 0-1 0,0 2 0 16,4 1 2-16,0 1-4 0,1 0 3 15,4 0-1-15,3 1 3 16,1-2 4-16,2 1 17 0,2-2 14 15,2 0 7-15,4-2-8 0,2-1-7 16,4-3-9-16,1-3-6 0,3-3-5 16,5-4-8-16,2-3-2 0,3-1-52 15,2-7-60-15,13-8-82 0,-5 1-163 16,-4-1-213-16</inkml:trace>
  <inkml:trace contextRef="#ctx0" brushRef="#br0" timeOffset="41982.4">19014 10384 539 0,'0'0'460'16,"0"0"-284"-16,0 0-60 0,0 0-36 16,0 0-48-16,0 0-32 0,0 0-4 15,-12-30-41-15,10 22-70 0,-4-4-33 16,5 4-120-16,0 0-264 0</inkml:trace>
  <inkml:trace contextRef="#ctx0" brushRef="#br0" timeOffset="42467.32">19773 9395 394 0,'0'0'206'0,"0"0"-108"16,0 0-7-16,0 0 1 0,0 0-51 16,0 0-35-16,4-19 0 0,-10 25-6 15,-2 7 2-15,-5 8 3 0,-2 5 32 32,-3 13 0-32,-3 16-4 0,-6 20 10 0,-1 10-18 0,0 4 1 0,-4 3-19 15,4-6-4-15,-5 4 1 0,2-3 0 16,-1 0 16-16,1 0 1 0,4-5 8 15,0-1-19-15,3-3 1 0,5-7-9 16,3-3-2-16,4-9-5 0,7-8-82 16,2-9-71-16,3-14-122 15,5-12-177-15</inkml:trace>
  <inkml:trace contextRef="#ctx0" brushRef="#br0" timeOffset="43779.51">20442 9600 430 0,'0'0'88'0,"0"0"11"0,0 0-18 0,8-3-25 0,-6 3-35 15,-1 1-19-15,2 6 9 0,-1 3-2 16,-1 4 8-16,1 7 23 0,-2 4 21 16,0 14 1-16,0 10-4 0,0 12-7 15,-2 5-19-15,1-3-6 16,-2-6-16-16,1-4 0 0,-2-3-6 0,0-1-1 15,1-5 11-15,-2-4-13 0,0-3 10 16,2-9-7-16,-1-6 3 16,2-9 1-16,-1-2-1 0,1-2 0 0,0-1-7 15,0-1 5-15,2-6-1 16,0-1 23-16,0-6 31 0,0-5-9 16,4-6-25-16,3-5-18 0,1-4 1 15,5-2 0-15,0 0 4 0,2-3-5 16,-1-3 0-16,1 3 2 0,0-3-8 15,3 5 4-15,-2-2-1 0,-1 2-6 16,-1 5 9-16,0 2-10 0,-3 0 7 16,-2 7-3-16,-1 0 0 0,-4 5 0 15,0 3 0-15,-2 3-2 0,-2 3 0 16,0 1-9-16,0 2 3 16,0 6-2-16,-3 3 7 0,0 4 3 15,0 4 0-15,2 2-1 0,-1 2 1 16,2 1-1-16,0 3 3 0,3-1-3 15,0 2 1-15,5 0-1 0,0-1 0 16,2 0 1-16,0-1 0 0,1-3 2 16,2-1-5-16,-2-4 6 0,3-1-4 15,-3-5 1-15,-1-3 0 0,1-3-1 16,-2-4 0-16,1-2-1 0,-1 0 2 16,1-4 1-16,1-2 1 0,-2-2 0 15,2-2 1-15,-2-2 0 0,1-2 1 16,0-1-1-16,-3-2 1 0,2-2-4 15,-3-2 1-15,2-3-1 0,-2 0 0 16,1 1 1-16,-3 0-1 0,2 3 0 16,0 3 0-16,-2 3 1 0,0 4 2 15,-2 3 1-15,-2 2 8 0,0 4-9 16,0-3-1-16,0 3-3 0,0 1 1 16,0 0-4-16,0 0-2 0,-2 5 0 15,2 1 2-15,-1 3 1 0,1 3 2 16,0 1 1-16,0 4 0 0,4-1 0 15,0 0-1-15,2 2 1 0,1-2 0 16,0 0 0-16,0-3 1 0,2 0-1 16,0-4 0-16,0-1 1 15,1-3 2-15,0-2-2 0,-2-2 0 16,2-1 1-16,-2-2-1 0,2-3 0 16,-1-2 2-16,0-1-3 0,0-2 0 15,-1-2 4-15,0 0-3 0,0-1 0 16,0-1 0-16,-2 1 1 0,-1-1-1 15,0 1 0-15,-2 0-1 0,0 0 2 16,-1 1-2-16,-1 2 0 0,-1 1 2 16,4 0-2-16,-3 2 0 0,-1 2-1 15,0 0 1-15,2 4-3 0,-2 0 0 16,1 1-1-16,-1 2-3 16,0 6-4-16,0 3 9 0,0 7 1 15,0 3-1-15,-1 9 2 0,-1 8 0 16,2 13-1-16,-2 11 1 0,-1 4 0 15,3-2 4-15,0-3 5 0,4-6 0 16,-3-1-1-16,-1-1-5 0,-5-5 2 16,1-2 0-16,-3-6 6 0,-1-8 8 15,1-10 6-15,-1-8-2 0,1-5-4 16,-2-1-6-16,-4-2-5 0,-4-5-3 16,-2-3-5-16,-1-8-5 0,-1-4-33 15,-1-2-25-15,4-3-21 16,-1-2-40-16,-3-10-49 0,8 5-84 15,0 2-217-15</inkml:trace>
  <inkml:trace contextRef="#ctx0" brushRef="#br0" timeOffset="44467.44">21445 9611 316 0,'4'-6'120'0,"2"-1"-11"0,0-1 49 0,0 1-43 0,1 1-42 0,-1 1-18 16,1 2 3-16,-1 0-13 0,-2 1-8 15,1 1-11-15,-2 1 0 0,-1 1-8 16,0 2-7-16,-1 4 1 0,-1 4 1 16,0 2 3-16,-2 7 8 0,-2 4-3 15,-3 12-6-15,-1 14-8 16,-2 14 0-16,-1 6-2 0,0 2 4 0,1-7 3 16,2-8 8-16,1-3 6 0,3-2 0 15,2-8 12-15,2-4 5 16,3-9 1-16,2-6-3 0,0-9-6 15,2-3-13-15,2-1-3 0,4 0-4 16,4-4-1-16,3-5 3 0,3-3-9 16,3-3-2-16,-1-5-3 0,1-5 0 15,-4-3 0-15,-1-5-1 0,-5-7 3 16,-1-9-5-16,-7 3 1 0,-4-1 0 31,-4 4-1-31,-5 7-3 0,-7 2-1 16,-6 2-2-16,-8 5-2 0,-10 4 3 15,-10 2 0-15,-8 1 2 0,-1 2 0 16,9 4-8-16,12 2-16 0,11 2-16 16,6 0-15-16,2 3-21 0,-3-1-9 15,1 3-24-15,-1 1-17 0,7 3-46 16,7 1-62-16,4 1-77 0,2-5-64 16</inkml:trace>
  <inkml:trace contextRef="#ctx0" brushRef="#br0" timeOffset="44670.61">22012 10262 1213 0,'0'0'120'0,"0"0"-83"0,0 0-27 0,0 0-10 0,5-28-151 0,-5 14-182 0,0 0-157 0</inkml:trace>
  <inkml:trace contextRef="#ctx0" brushRef="#br0" timeOffset="61684.64">6607 12475 283 0,'2'-3'66'0,"0"0"-29"0,0 2 51 0,1-1-1 16,-2-3-1-16,1 1-20 0,-2 0 18 16,0 2-10-16,0-3-29 0,0 2-8 15,-1-1-7-15,-3 1-3 0,-1-2-8 16,-4 3 0-16,-1-1-5 0,-2 0-11 15,-5 2-3-15,-2 1 1 0,0 2-2 16,-3 4 1-16,-2 3 0 0,0 4-6 16,-2 3 0-16,0 0 2 0,0 6-4 15,1 1 8-15,3-1-2 0,5 1 2 16,1-3-3-16,7-1 2 0,5-2-2 16,3 0 1-16,3-4 0 0,6-1 2 15,5 1 5-15,4-4 0 0,3 2-3 16,2-1 1-16,2-1-2 15,2 0 0-15,-1 3 0 0,0-2-1 16,0 0 3-16,-4 1-1 0,-1 0 0 16,-3-2 2-16,-6 3 7 0,-2-3 3 15,-6 0 4-15,-3 0 1 0,-5 0 0 16,-6 2 16-16,-5-3 5 0,-3 1-14 16,-6-1-10-16,-4-2-9 0,-8 1-2 15,-11-1-5-15,-7-1 0 0,-4 1-4 16,7-2-31-16,5 1-8 0,7-2-5 15,5 2-21-15,5-2-18 0,7 0-49 16,0 0-96-16,9 1-34 16,1-2-18-16</inkml:trace>
  <inkml:trace contextRef="#ctx0" brushRef="#br0" timeOffset="62415.05">7024 12733 224 0,'0'0'244'0,"0"-2"-137"0,-2-1 28 16,2 0-36-16,0 2-41 0,0-1-18 0,3 0-8 0,0-1 3 15,2 2-17-15,3-1 3 0,0-1 5 16,1 1-1-16,4 0 7 0,0-1-11 16,0-1-4-16,2-2-1 0,0 1-4 15,1-3-2-15,2-1-3 0,-3 0-2 16,3-2-1-16,-3-1-3 0,0-1 0 15,-3-1 1-15,-2 1-1 0,-2 0 2 16,-4 1-2-16,-4-1 0 16,0 1-1-16,-6 1 0 0,-4 2 0 15,-5 1-2-15,-5 2-1 0,-2 5 2 16,-5 4-1-16,-7 7 1 0,4 2-1 16,-2 4 1-16,-1 4 1 0,5 0 0 15,-3 3 0-15,1 1 0 0,5 1-1 16,2 1 1-16,3-2-4 0,8 3 3 15,1-3 0-15,6 0-2 0,4-3 2 16,1-1 1-16,6-2 4 0,4-2-1 16,3-2 6-16,1-2-4 0,2-3 3 15,1-2-4-15,1-5 0 0,1 0-1 16,-1-2-3-16,2-1-3 16,-3-2-27-16,0-3-19 0,-1-1-16 15,0 3-2-15,0-3-37 0,-2 0-33 16,1 1 4-16,6-3-56 0,-3 1 16 15,-1 0-48 1</inkml:trace>
  <inkml:trace contextRef="#ctx0" brushRef="#br0" timeOffset="63075.2">7573 12698 331 0,'0'0'85'0,"0"0"-6"0,0 0 42 0,0 0-41 0,16-27-11 16,-11 23-27-16,-2 0 10 0,-1-1 4 15,1 0-14-15,-2 0 0 0,2-2 2 16,0 1-11-16,-1 0-1 0,1-2 2 16,-2 1-6-16,2 0-3 0,-3-2-3 15,0 1-7-15,0 0-2 0,0 0 0 16,-4 0-9-16,-2 3 2 0,-1-1-6 16,-4 5-2-16,-1 0 1 0,-2 1-2 15,-4 6-1-15,0 3 2 0,-2 6 2 16,0 2-3-16,2 4 3 0,-1 1-2 15,3 4 2-15,1-1 0 0,1 3 0 16,4-3-1-16,1 0-3 0,2-1 3 16,2 1 0-16,3-3-3 0,2-1 2 15,5-2 1-15,2 0 0 16,3-4 1-16,4-4 2 0,0-1 1 0,3-5-1 16,-1-2 5-16,3-3 1 15,-1-6 7-15,2-4 1 0,1-2-3 16,0-3-2-16,-1-2-6 0,0-3-4 15,-2 1-1-15,-1-2 0 0,-1 2-4 16,-1 2-1-16,-2 2 2 0,-4 4-1 16,0 3 2-16,-6 5 2 0,-1 1-1 15,-2 2-16-15,0 3-2 0,-3 6 15 16,0 1 4-16,-1 6 2 0,2 1-1 16,0 1 5-16,2 0 8 0,2 0-4 15,3-1 0-15,1-1 1 16,3-1 3-16,0-4-3 0,3 0 1 0,2-5-8 15,2 0-1-15,2-5-2 16,3-1-1-16,-1-4-42 0,2-4-56 16,2-1-56-16,9-4-60 0,-6 1-123 15,-3 0-19-15</inkml:trace>
  <inkml:trace contextRef="#ctx0" brushRef="#br0" timeOffset="63529.13">8231 12569 432 0,'0'0'119'0,"0"0"-58"0,0 0 15 0,9-32-41 16,-9 24-22-16,-3 0-13 0,-1 1 0 15,-2 2-7-15,-2 3 4 0,0 2 3 16,-4 0 1-16,0 5 0 0,-3 3 2 15,2 2 5-15,-1 1-6 0,2 2 3 16,3 3-1-16,-1-1 19 0,3 0 9 16,3 1 5-16,2 0-16 0,1-1-8 15,1-1-1-15,0 0-1 0,4-2 15 16,2-1-1-16,4 0 6 0,-1-3 5 16,3 0 5-16,0 0 3 0,3 1-10 15,2-2-1-15,-1 0-13 0,1 1-5 16,-2 0-9-16,1 4 1 0,-1-1-5 15,-3 0 4-15,-2 1 0 0,-2 1 2 16,-5 1 5-16,-3-1 11 0,-1 2-3 16,-6 1 6-16,-6-1-10 0,-4-2-1 15,-2-2-7-15,-6-2-5 0,-2 0-2 16,-3-1 0-16,-3-1-2 0,-5-2-18 16,-6 2-39-16,6-1-10 0,5-1-22 15,9-1-42-15,4-2-20 0,4 0-135 16,1-1-90-16</inkml:trace>
  <inkml:trace contextRef="#ctx0" brushRef="#br0" timeOffset="63966.54">8586 12780 405 0,'0'0'114'0,"0"0"35"0,0 0 10 0,18-38-59 15,-15 28-15-15,1-4-30 0,-1 3-21 16,-2-1-10-16,0 2-15 16,-1-1 5-16,0 2-4 0,-1 2-1 15,-1-1-6-15,-2 3-3 0,-1-1-3 16,0 4 1-16,-3 2-1 0,-2 1 0 15,-2 7-4-15,0 4 6 0,-4 5 1 16,2 3-1-16,0 5 0 0,0 2 1 16,4 0 0-16,0 2 0 0,5-1 0 15,2-2 1-15,3-3 18 0,1-1 19 16,6-5 1-16,3-1-5 0,2-5-13 16,4-6 6-16,2-2-3 15,3-3-3-15,2-6 4 0,2-7-9 16,-2 0-2-16,2-5 5 0,-3-5-6 15,-6-2-8-15,-2-12-5 0,-7 4-4 16,-5-2-48-16,-2 4-16 0,-7 12-12 16,-6 1-36-16,-16 5-101 0,3 6-159 15,2 4-115-15</inkml:trace>
  <inkml:trace contextRef="#ctx0" brushRef="#br0" timeOffset="64638.56">8859 12832 469 0,'0'0'124'15,"0"0"16"-15,0 0-33 0,0 0-52 0,28-45-11 0,-19 33-16 0,0 1 4 16,1-2 4-16,0 2-18 16,0-1-1-16,-1 2-5 0,1 2 6 15,-3 2-10-15,0 4-6 0,0 2-2 16,0 2-6-16,-2 6 3 0,0 2-4 15,-1 6-7-15,-2 2 12 0,-2 2 0 16,0 4 2-16,0 2 0 0,-1 0 1 16,-2 2 0-16,-3 2-1 0,0-2 2 15,-1 0-1-15,2-4 0 0,2-2 2 16,1-5-1-16,0-4-1 0,1-4 4 16,0-3-5-16,1-4 2 15,0-2 11-15,0 0-3 0,1-2 18 16,3-3 12-16,0-5-4 0,1-2-13 15,3-2-3-15,0-2-8 0,1-3-7 16,3 0-5-16,0-1 2 0,0-3-2 16,4 3 0-16,0 0 0 0,0 1 1 15,-2 2-1-15,1 0 4 0,-2 2 1 16,0-1 0-16,-2 1-1 0,0 2-4 16,0 1 0-16,-1 2 0 0,-2 2 0 15,-1 1-2-15,-1 2 2 0,-1 5-5 16,0 0 0-16,-1 7 0 15,1 1 1-15,0 3 1 0,0 2 3 16,-2 3 1-16,-1 0 0 0,-1 4 2 16,0 1-2-16,-1 0-1 0,0 2-1 15,-2 2-4-15,-3 0-1 0,0 1 4 16,0-1-1-16,0 3-47 0,1-4-32 16,1 3-55-16,1-6-55 0,1-6-191 0</inkml:trace>
  <inkml:trace contextRef="#ctx0" brushRef="#br0" timeOffset="65060.05">9668 12634 521 0,'0'0'187'0,"0"0"-109"0,0 0 41 0,22-47-79 0,-22 33-40 16,-1 0 0-16,-6 1-10 0,-2 5 3 15,-4 4-8-15,-2 2 1 0,-2 2 13 16,0 3 1-16,-3 3 0 16,2 2 3-16,0 4-3 0,1 2-1 15,0 2 0-15,3 2 2 0,0 3-3 16,3 1 2-16,1 0 0 0,3 0 0 15,3-1 1-15,4 0-3 0,0-3 4 16,5 0-1-16,4-1 7 0,1-4 2 16,4 0 7-16,2-3-5 0,4 1 2 15,-2-1-3-15,1 0-1 0,-2 1-3 16,2 0 2-16,-2 3-1 0,-2-2-3 16,-3 1-2-16,-3 1 3 0,-3-1 5 15,-6 0 7-15,-1 0 5 0,-7-3-7 16,-3 3-8-16,-3-3-6 0,-4-1-2 15,-1-3 0-15,-3-1-58 0,-2-1-49 16,-14-4-56-16,6 0-158 16,2-1-12-16</inkml:trace>
  <inkml:trace contextRef="#ctx0" brushRef="#br0" timeOffset="65608.59">10878 12059 162 0,'0'0'91'0,"-2"50"-17"0,-7-3 15 0,-8 17-14 0,-5 12-9 0,-5 3-21 16,-3-1-6-16,0-1 8 0,-2-1-10 15,0 3 2-15,-2-4 19 0,-1 2-6 16,-1-2 11-16,-1-3-6 0,1 1-19 16,0-2-14-16,0-5-15 0,5-4-4 15,1-5-5-15,7-12-19 0,2-4-87 16,10-16-112-16,3-10-165 0</inkml:trace>
  <inkml:trace contextRef="#ctx0" brushRef="#br0" timeOffset="66514.31">11550 12865 624 0,'0'0'141'0,"0"0"-8"15,0 0 5-15,0 0-38 0,12-39-49 16,-7 25-16-16,0 2-3 0,1-3-9 15,1 1-13-15,1 0-2 0,2 3 0 16,-1 2-8-16,0 2 8 0,1 2-8 16,-1 4 0-16,0 1-4 0,0 4-2 15,-3 7 4-15,-2 4-9 0,-1 4 3 16,-3 8 0-16,0 2 6 0,-4 10-6 16,-4 7-5-16,-5 6-1 0,1 0 6 15,1-11 5-15,4-12 3 0,4-9 0 16,0-5 0-16,0 0 0 0,-1 0 0 15,2-1 2-15,1-5-2 0,0-4 3 16,1-4-2-16,0-1 9 0,3-8 8 16,3-5-6-16,3-7 0 0,3-5 1 15,0-5-9-15,5-2 6 0,-2-1-4 16,2-2 1-16,2 0 0 0,2 3-7 16,1 2 0-16,-3 3 0 0,2 4 0 15,0 2-1-15,-3 5-2 0,1 3 2 16,-2 4-2-16,-2 3 0 0,0 4 0 15,-3 2 0-15,-2 8-6 0,-1 5 4 16,0 3 1-16,-3 2-6 0,0 6 7 16,-4 2-1-16,0 1 3 0,-1 1 0 15,-1 1 1-15,0-1-2 16,0 0-8-16,-2-1 5 0,-1-2 3 16,-1-3 1-16,0-2-1 0,1-6 4 15,0-3-2-15,0-5 1 0,2-3 6 16,1-3 12-16,2 0 26 0,5-6-5 15,2-4-19-15,1-3-11 0,4-2-2 16,1-3 5-16,1 0 8 0,1-4 23 16,3-1-28-16,1-3-5 0,1-2-8 15,2 1-1-15,-1-1-3 0,-1 3 1 16,-3-1-1-16,2 5 0 0,-4 0-9 16,0 3 9-16,-1 2 1 0,-4 3-1 15,-1 4 0-15,-2 2 0 16,-4 2-3-16,-2 4-1 0,-1 1-2 15,-1 2-11 1,-1 6 6-16,0 4 5 0,-3 4 0 16,-1 3 2-16,0 2 0 0,-1 3-7 0,1 1-6 0,0 2-11 15,0-2-6-15,1 4-7 0,0-4-16 16,0 4-26-16,0-4-49 0,2 7-45 31,1-9-145-31,0-4-80 0</inkml:trace>
  <inkml:trace contextRef="#ctx0" brushRef="#br0" timeOffset="66929.09">12576 12930 664 0,'0'0'152'0,"8"-16"-12"0,-3 6-14 0,-1-1-32 0,0-2-38 0,-1 1-25 16,0 1 0-16,-1-2-9 0,1 2-4 16,-2-1 2-16,0 2-11 0,-1 1 3 15,0 0-11-15,0 2 1 0,0 0-2 16,-2 1-1-16,-2 4-5 0,0 1 0 16,-3 1 1-16,-2 2-3 0,-2 9 8 15,-2 1-3-15,-2 4 2 0,0 2-2 16,-3 4 0-16,2 3 2 0,-3 1-8 15,3 0-1-15,0 3 6 0,4-5 3 16,2 1 0-16,4-2 1 0,5-3-1 16,1-4 4-16,4-3-1 0,2-3 15 15,6-5 9-15,2-2 10 0,3-3 8 16,4-5-6-16,-1-3-11 0,-1-5 0 16,1 0-10-16,1-7-5 0,-3-3-5 15,-4-5-7-15,-2-1 0 0,-4-1-28 16,-3 4-13-16,-2 2-6 0,-3 7-9 15,-5 3-25-15,-2 3-46 0,-11 1-82 16,5 3-95-16,-1 2-91 0</inkml:trace>
  <inkml:trace contextRef="#ctx0" brushRef="#br0" timeOffset="67499.5">12698 12911 428 0,'0'0'151'0,"0"0"-18"0,0 0 3 0,33-38-64 0,-20 23-43 0,-2 1-11 16,2-1-16-16,-1-1-1 0,-2 1-1 15,2 2 0-15,-4 0 0 0,1 5 0 16,-3 0-1-16,1 6-1 15,-4 0 2-15,-2 2-11 0,1 2-6 16,0 4-4-16,-2 3-31 0,0 1-21 16,0 3 24-16,-2-1 6 0,0 1 2 15,-2 1 22-15,1 2 13 0,-2 0 6 16,1 2 0-16,-1 3 1 0,0-1 1 16,0 0 0-16,2-1 5 0,-2 0-4 15,1-1-3-15,2-2 3 0,1-2-3 16,0-3-11-16,1-1-6 15,0-5 10-15,1-2 7 0,2-2 6 16,1-1 36-16,1-4 31 0,0-4 19 16,3-1-32-16,0-2 5 0,4-3-5 15,-1-1-2-15,2-5-19 0,0 0-3 16,0-6-3-16,2-1-10 0,0-3-9 16,0 2 1-16,0 0 5 0,0 2 5 15,-2 1-11-15,1 5-5 0,-2 3-1 16,0 2-2-16,-3 3-3 0,0 3-1 15,-1 4-1-15,-1 2-1 0,-1 3-3 16,-1 1 0-16,-3 7-4 0,0 6 6 16,-1 3 2-16,-1 6-1 0,0 0 2 15,0 5-1-15,-3-2-1 0,1-1 0 16,-3 2 1-16,2 1-2 0,-2-1-2 16,2 1-34-16,1-1-28 0,-1-1-33 15,2-4-47-15,-2 2-44 0,3-7-105 16,0-5-77-16</inkml:trace>
  <inkml:trace contextRef="#ctx0" brushRef="#br0" timeOffset="67889.73">13349 12405 614 0,'0'0'167'0,"0"0"-79"0,33-37-16 0,-22 21-24 0,-1 7-15 0,-2 1 5 15,1 2-16-15,-6 6-11 0,2 0-11 16,-5 9 0-16,0 7 0 0,0 10 3 16,-3 10 2-16,-6 17 4 0,-5 14 5 15,-1 5-2-15,-3-1 6 0,1-8 0 16,-1-9 4-16,3-3 1 0,1-7 12 15,5-2-3-15,3-3 7 0,2-9-5 16,4-9-10-16,0-5-3 16,0-3-2-16,0-2-1 0,6-1 0 15,3-2 3-15,2-4 0 0,5-4-2 16,2-2-7-16,4-3-9 0,-2-3-3 16,1-2-3-16,2 0-23 0,0-2-22 15,-1-2-21-15,-2 1-33 0,1-4-48 16,-5-11-72-16,-2 5-182 0,-6 2-67 15</inkml:trace>
  <inkml:trace contextRef="#ctx0" brushRef="#br0" timeOffset="68052.52">13237 12762 877 0,'0'0'179'15,"0"0"-72"-15,0 0-15 0,0 0-45 0,49-15-38 16,-32 10 1-16,7 1-10 0,1-1-1 0,2-2-10 15,3 4-27-15,6 0-48 0,-1 0-43 16,-2 2-10-16,10-3-41 16,-9 2-109-16,-2-1-85 0</inkml:trace>
  <inkml:trace contextRef="#ctx0" brushRef="#br0" timeOffset="68570.23">13728 12337 522 0,'0'0'131'0,"0"0"-24"0,0 0-16 16,0 0-58-16,0 0-29 0,0 0-4 16,0 0 0-16,0 0 3 0,0 52 6 15,0-14 16-15,0 12 1 0,0 14-3 16,0 5-10-16,-3-1-6 15,-3-5 0-15,2-9-3 0,0 1 2 16,1-3 6-16,1-4 0 0,-3-4 12 16,2-5-9-16,-2-7 0 0,2-11-11 15,3-6 1-15,-3-5-2 0,2-2 2 16,-1 0 3-16,2-5-2 0,0-3 46 16,0-1 31-16,6-7-29 0,-2-5-29 15,3-5-13-15,1-4-3 0,2-4-6 16,2-4 1-16,2-2-4 0,4-2 0 15,-1-1 0-15,4 2 0 0,-3 3-2 16,2 1 0-16,-1 5 1 16,-1 1 1-16,-2 3-2 0,0 2-4 0,-3 6-2 15,-2 4-1-15,0 1-6 0,-3 4-4 16,-5 3 3-16,2 3 0 0,-2 5 6 16,-2 2 5-16,4 6-2 0,-5 3 3 15,3 4 1-15,-1 2-9 0,1 1 3 16,-3 3-10-16,2 1-13 0,-2-1-10 15,0 2 2-15,0-2-10 0,0 1-17 16,-2-3-30-16,-3 6-58 0,2-10-142 16,3-6-106-16</inkml:trace>
  <inkml:trace contextRef="#ctx0" brushRef="#br0" timeOffset="69038.99">14472 12715 715 0,'0'0'118'0,"0"0"-48"0,0 0-14 0,0 0-37 0,33-13-14 0,-31 11-5 16,-2 0-14-16,-7 1 9 0,1 1 1 16,-9 0 4-16,0 4 0 0,-7 0 0 15,-3 5-1-15,-2-1 1 0,-1 3 0 16,1 1 2-16,6-1 1 0,-1 0 12 16,9 1 22-16,1 0 6 0,5-2 4 15,3 0-9-15,2-2-3 0,2 0-5 16,0 2-4-16,6-3 2 0,2 0-1 15,2 0-13-15,1-1-6 0,6 1-4 16,-3 2-3-16,3 2-1 0,0 2 1 16,0 1-3-16,-4 2 2 0,-2 1-2 15,0 3 2-15,-8-3 3 16,-2 1 3-16,-2-1 3 0,-4-1 7 16,-7-1 1-16,0-3-4 0,-3-1-1 15,-1-3-8-15,-5-2-2 0,1-1 2 16,-4-1-3-16,-1-1-1 0,-2-1-1 15,-3 1-61-15,-8 1-51 0,-14-2-71 16,6 0-186-16,3 1-235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30:50.866"/>
    </inkml:context>
    <inkml:brush xml:id="br0">
      <inkml:brushProperty name="width" value="0.05292" units="cm"/>
      <inkml:brushProperty name="height" value="0.05292" units="cm"/>
      <inkml:brushProperty name="color" value="#0070C0"/>
    </inkml:brush>
  </inkml:definitions>
  <inkml:trace contextRef="#ctx0" brushRef="#br0">17510 9412 39 0,'0'0'36'16,"0"0"12"-16,0 0 4 0,16-8-2 15,-12 7 6-15,-1-1-10 0,0-2-14 16,3 1 15-16,-3 1-14 0,0-2-1 15,2 2 4-15,0-3-1 0,-2 3 7 16,1-1 6-16,0-2-6 0,-1 0-9 16,2 1-5-16,-2-1-1 0,0 1 3 15,0-1 4-15,-1-1 3 0,1 1 1 16,2-1 0-16,1-1-5 0,-3 0-1 16,2 0-5-16,-2 2 4 0,-1 0 3 15,1 0-7-15,-1 2-5 0,-2-2-9 16,0 2-5-16,0 3-4 0,0-1-2 15,-3 1-2-15,-2 3-2 16,-5 5 0-16,-1 6 1 0,-5 5 1 16,-6 11 0-16,-8 15 0 0,-5 10 1 15,-3 3 4-15,7-1 3 0,-1-5 5 16,7-7 8-16,1 1 1 0,-1-1 6 16,3-2-7-16,0-2-5 0,3-1-5 15,1-7-7-15,1-4-3 0,4-7-1 16,3-7-17-16,0 1-42 0,0 1-24 15,-2-1-46-15,-1 3-47 0,-1-6-107 16,6-5-58-16</inkml:trace>
  <inkml:trace contextRef="#ctx0" brushRef="#br0" timeOffset="549.34">17022 9780 144 0,'0'0'130'0,"0"0"-26"0,0 0-28 16,2-14 29-16,-1 8-19 0,1 1-13 15,0-3 0-15,-1 3-1 0,1-4-17 16,1 3-12-16,0-1 3 0,-1 0-7 16,1 1 0-16,1 2-7 0,0 1-2 15,-3 1-6-15,2 2-8 0,1 0-7 16,-3 0-5-16,1 7 0 0,0 3-4 15,-1 5 2-15,-1 8-2 0,0 3 4 16,-1 10-4-16,-4 9 1 0,0 9 0 16,0 0 0-16,-1-6 1 0,3-11 2 15,1-12 7-15,2-7 4 0,0-1 8 16,0 2 1-16,0 0-2 0,0 1-5 16,0-5 0-16,0-3 0 0,2-3 1 15,1-3 4-15,6-3 7 0,1-3 11 16,3-1 3-16,4-4-12 0,3-3-14 15,3-3-7-15,2-2-6 0,5 0-3 16,-2 2 0-16,2-2-1 0,0 3-6 16,0 0-16-16,0 3-20 0,0 1-24 15,-3 0-24-15,-2 4-38 0,-2 0-57 16,-6 1-121-16,-4 1-172 0</inkml:trace>
  <inkml:trace contextRef="#ctx0" brushRef="#br0" timeOffset="1191.35">15485 10493 244 0,'0'0'122'0,"0"0"-43"0,1-12 10 0,-1 9 30 16,2 2-46-16,-2 1-32 0,0 4-22 16,0 5 1-16,0 6 5 0,0 6 13 15,-3 8 10-15,0 15 5 0,-2 14 1 16,1 16-9-16,2 4 2 0,0-1 0 15,1-8-1-15,-1-4 3 0,-3-1 5 16,-3 0-19-16,-6-2-17 0,1-2-13 16,-2-6-3-16,2-4-2 0,0-4-12 15,1-7-25-15,2-10-22 0,0-7-42 16,3-11-48-16,-4 1-63 0,3-4-126 16,-1-5-71-16</inkml:trace>
  <inkml:trace contextRef="#ctx0" brushRef="#br0" timeOffset="1973.18">15493 10617 146 0,'0'0'60'0,"0"0"-5"0,0 0 4 0,0 0-6 16,0 0 3-16,0 0 6 0,0-2 1 16,0-3 4-16,0 4 8 15,0-2-17-15,1-1 12 0,1 0 0 16,0-2-5-16,1-1-9 0,3 0-4 15,0-1-13-15,2 1-8 0,2-3 0 16,4 2-13-16,-1 2-8 0,2-1-4 16,1 1-3-16,0 3 1 0,0 1 0 15,-1 2-3-15,0 2 0 0,-7 4-1 16,3 2 0-16,-5 3-2 0,-6 3 1 16,0 0 1-16,-3 3-2 0,-7-1-6 15,-2 4-2-15,-1-3 3 0,-1 0 7 16,0-1-2-16,1-4 2 15,4-1 1-15,-1-2-1 0,2-2-2 16,2 0-5-16,0-5 3 0,4 2 1 16,-1-4 3-16,3 0 1 0,0 0 4 15,3 0 5-15,4-4 3 0,3 0-2 16,0-1-4-16,4-2-3 0,2 2-1 16,3 1-2-16,-3-2 0 0,1 4-1 15,-1 2 1-15,-2 0-1 0,0 0 5 16,-2 2-4-16,0 4 2 0,-4 0 0 15,0 2 1-15,-5 2 5 0,0-1 2 16,-3 3 4-16,-4 0 1 0,-4 2-3 16,-4-1 0-16,-3 1-3 0,-3-2-3 15,-2 1-3-15,-2-1-1 0,1-2 0 16,-1-1-3-16,-2-2-9 0,2 0-10 16,3-2-19-16,-3-1-15 0,3-1-18 15,2 0-35-15,4 0-29 0,-1-1-59 16,6-1-84-16,3 1-39 0</inkml:trace>
  <inkml:trace contextRef="#ctx0" brushRef="#br0" timeOffset="2653.96">15831 10945 294 0,'0'0'76'0,"0"-4"0"16,0 0 28-16,3 0-19 0,-3-1-24 15,2 0-11-15,1 2 4 0,-1-3-6 16,-1 2-9-16,5 0 2 0,-4 0-7 15,1 1 0-15,2 1-2 0,0 0 4 16,1-2-6-16,3 3-1 0,-2-1-3 16,1 0-3-16,0-1-3 0,1 2-8 15,-3 1-7-15,2 0-3 16,-1 0-2-16,-1 1 1 0,0 3-2 16,-3 2 1-16,-3 0-2 0,2 5 2 15,-2 0 0-15,-2 5 0 0,-3 1 0 16,-2 4 0-16,-3-1 1 0,2 3 0 15,-4 0 2-15,2-3-3 0,1 1 0 16,-4-4 4-16,5 0-4 0,0-3 0 16,3-2 0-16,2-2 2 15,-3-4-2-15,6-1 8 0,0-1 7 16,0-2 4-16,0-1 6 0,2-1 6 0,4 0 1 0,0 0-6 0,1 0-3 16,1-1-6-16,4-1 2 0,1-1 2 15,4 2-4-15,-4-1-6 0,4 2-6 16,-1-1-3-16,1 1-1 15,-2 0-1-15,2 0-7 0,-4 2-25 16,2 2-20-16,-5 1-16 0,1 0-17 16,-2-2-30-16,2 4-64 0,-4-1-166 15,2-4-227-15</inkml:trace>
  <inkml:trace contextRef="#ctx0" brushRef="#br0" timeOffset="3231.95">16894 10820 886 0,'3'0'199'0,"-1"-4"-119"0,4 1-14 0,-2-1-17 16,-1 1-39-16,0 1-7 0,0-1-2 16,-1 2-2-16,-2-1-9 0,0 1-35 15,4 1-59-15,-4 3-83 0,0 8-84 16,3-2-71-16</inkml:trace>
  <inkml:trace contextRef="#ctx0" brushRef="#br0" timeOffset="3372.88">16929 11167 701 0,'0'0'236'16,"0"0"-76"-16,0 0-48 0,0 0-18 15,0 0-56-15,0 0-34 0,0 0-4 16,0 0-64-16,-11 11-81 0,8-14-154 15,0-2-242-15</inkml:trace>
  <inkml:trace contextRef="#ctx0" brushRef="#br0" timeOffset="9858.2">17798 11001 170 0,'3'0'73'0,"-1"-2"-20"0,1 0 12 16,2-2-6-16,-2 1-20 0,3-3-1 16,-3 1 15-16,1 1 0 0,0-1 0 15,-2 1 27-15,0-1-21 0,1 2-5 16,-2-2-5-16,1 0 1 15,-2 1-11-15,0-1-7 0,0 1-8 16,0-3-2-16,0 1-3 0,0 2 0 16,0-1-3-16,-2-1-4 0,1 1-3 31,-1 0-5-31,1 1-3 0,-3-1 2 16,3 1 4-16,-2 1-6 0,-1-1 6 15,-5 1-6-15,4 0-2 0,-4 2-7 16,-2 1 8-16,-2 0-2 0,0 1 2 0,-4 3-2 0,1 4 2 0,-1 2 0 15,2 3-2-15,-2 2 1 0,3 2 0 16,-2 4-5-16,3-1-6 0,3 3-5 16,3-2-4-16,-1 3 3 15,7-3 7-15,1 2 2 0,1-5 1 16,7 0 5-16,0 0 1 0,6-5 0 16,-1-2 2-16,4-5 1 0,-1-3 1 31,2-3 1-31,0-3 4 0,-2-8 28 15,2-2 6-15,-4-8 13 0,2-2 0 0,-4-6-3 0,-2-11-4 0,2-14-8 16,-7-15-12-16,0-4-6 0,-2 2-7 16,-1 11-5-16,-1 21 3 0,-1 14-8 15,0 10-2-15,0 4-2 0,-1-1-1 16,-2 2-2-16,-2 0 0 0,0 4-13 16,0 4-31-16,-1 2-25 0,1 5-50 15,1 5-35-15,2 15-34 0,0-4-142 16,2 1-52-16</inkml:trace>
  <inkml:trace contextRef="#ctx0" brushRef="#br0" timeOffset="10233.12">18041 10959 270 0,'0'0'56'0,"0"0"9"0,2-16 2 0,0 10 6 0,-2 2-18 16,1 0-2-16,-1 2 27 0,0 0-16 15,0 2-28-15,-1 2-25 0,-3 4 12 16,3 5 32-16,-4 4-2 16,3 1-1-16,-3 6-13 0,3 0-13 15,0 3-16-15,2-1-4 0,0 0-1 16,0 0-3-16,0-2-1 0,5 1 1 16,-1-6-2-16,3-1-4 0,-1-3-45 15,2-5-24-15,3-6-33 0,2-9-103 16,-3-3-89-16</inkml:trace>
  <inkml:trace contextRef="#ctx0" brushRef="#br0" timeOffset="10358.9">18163 10726 659 0,'0'0'138'0,"0"0"-47"16,0 0 32-16,2-46-42 0,-2 38-45 15,0 0-16-15,-2 2-20 16,0 4-5-16,2-2-5 0,0 3-27 15,0 1-60-15,0 7-53 0,2 2-102 16,1 0-43-16</inkml:trace>
  <inkml:trace contextRef="#ctx0" brushRef="#br0" timeOffset="10858.79">18514 10758 327 0,'0'0'103'0,"0"0"-35"16,0 0 2-16,0 0-32 0,0 0-17 15,33-36 33-15,-28 28-7 0,-1 1-9 16,0-1-5-16,-3 1 4 0,1-2 8 16,-2 1 12-16,0-2-13 0,0 1 0 15,-2 1 0-15,0-2-6 0,-3 1-14 16,1-1-4-16,0 0-7 0,-1-1-2 16,0 1 1-16,3 1-5 15,-2 0 5-15,0 2-4 0,-1 0-4 16,1 3 0-16,0 1-4 0,-3 2-4 15,2 1 1-15,-4 0-1 0,1 5 4 16,-2 4-2-16,-2 1 1 0,2 6 1 16,-3 5-1-16,-2 4 1 0,-1 12 0 15,-4 10 0-15,-1 12 1 0,3 4 0 16,3-1 0-16,5-4-1 0,5-4 1 16,1 0 0-16,0-1 0 0,-3-5 0 15,5-1-1-15,2-7 0 0,0-1-3 16,0-7-40-16,0-9-60 15,0-5-39-15,2-3-67 0,1-3-120 16,1-3-20-16</inkml:trace>
  <inkml:trace contextRef="#ctx0" brushRef="#br0" timeOffset="11063.01">18242 11085 785 0,'0'0'121'0,"0"0"-56"0,0 0 20 16,35-35-25-16,-18 23-45 0,2 0-11 15,0 2-4-15,3 0 0 0,-3 1-2 16,2 0-27-16,-1 0-59 0,12-1-25 16,-5 2-115-16,-4 2-114 0</inkml:trace>
  <inkml:trace contextRef="#ctx0" brushRef="#br0" timeOffset="11500.42">18850 10729 548 0,'0'0'111'0,"0"0"-11"0,0 0 15 16,0 0-60-16,8-46-40 0,-7 35-4 16,-1 0 17-16,0 0 1 0,0 2-6 15,0 0 5-15,-1 2-13 0,-2-1 11 16,0 0-13-16,1 0 2 0,-1 1 0 16,2 0-10-16,-2 1 2 0,-1 1-6 15,0-1-2-15,-1 1 1 0,0 2 0 16,2-1 0-16,-2 2-1 0,-3 2-3 15,3 0-1-15,-5 4 3 0,0 1 1 16,0 5 1-16,-2 1-1 16,-1 4 0-16,-1 7 1 0,2 3 0 15,-3 10-1-15,1 12 0 0,0 10 0 16,0 4 1-16,4-3 0 0,5-3 1 16,1-6-1-16,2 0-1 0,-1-3 1 15,1-4-1-15,-1-2 3 0,2-7-2 16,-1-8 0-16,0-7-1 0,2-3-48 15,0-1-30-15,0-2-41 0,0-2-83 16,0-6-90-16,1-4-72 0</inkml:trace>
  <inkml:trace contextRef="#ctx0" brushRef="#br0" timeOffset="11672.25">18628 11107 677 0,'0'0'192'16,"0"0"-67"-16,36-3-13 0,-14-2-59 16,3 0-32-16,5 1-16 0,-1-4 2 15,0 0-7-15,-1-1-16 0,11-7-111 16,-7 3-179-16,-4-1-195 0</inkml:trace>
  <inkml:trace contextRef="#ctx0" brushRef="#br0" timeOffset="11797.22">19172 11152 632 0,'0'0'173'0,"0"0"-83"15,0 0-42-15,0 0-38 0,0 0-10 16,0 0-257-16,0 0-334 0</inkml:trace>
  <inkml:trace contextRef="#ctx0" brushRef="#br0" timeOffset="15203.26">19606 10665 30 0,'0'0'193'0,"0"0"-110"0,0 0-19 16,0-12 15-16,0 8-11 16,3 0-12-16,0-1 3 0,0-1 2 15,3 1 1-15,-1 1-4 0,0-2 18 16,1 1-11-16,0 0-7 0,0 2-16 16,-2-1-9-16,1 3-1 0,-2-1-11 15,2 2-9-15,-4 0-6 0,2 2-5 16,0 2-1-16,-2 5-1 0,0 2-1 15,-1 2 2-15,0 6 3 0,2 4-2 16,0 2 0-16,0 4 1 0,2 1-2 16,2 2 0-16,3-2 9 0,0-1 17 15,3-2 14-15,2-4 0 16,2 0-13-16,1-5-6 0,1-3-3 16,-1-4-5-16,1-6 14 0,-2-3 2 15,0-2-2-15,-2-7 4 0,1-4-13 16,-5-4-4-16,0-4-9 0,-6-3-1 15,-2-2-3-15,-2 0-1 0,-4 2-3 16,-4 4-2-16,-4 5-1 0,-5 6-2 16,-4 3-12-16,-1 3-15 0,-3 1-13 15,-1 4-1-15,0 1-14 0,3 1-8 16,2 2-26-16,1 1-29 0,6 0-28 16,2 3-43-16,4-1-23 0,4-2 22 15</inkml:trace>
  <inkml:trace contextRef="#ctx0" brushRef="#br0" timeOffset="15562.83">20172 10573 545 0,'0'0'154'0,"0"0"6"0,0 0-45 0,11-37-21 0,-8 27-44 16,-1 2-21-16,-1 4 2 0,0 0-3 15,-1 4-11-15,0 6-15 0,-4 6 2 16,-2 7 15-16,-2 14 13 0,-5 12 1 15,-1 13-5-15,0 3-8 0,-1-2-9 16,3-9-5-16,-2-7-3 0,4-3-2 16,-1-2-1-16,0-2-2 0,3-5-48 15,2-7-21-15,1-5-17 0,1-4-21 16,1 1-27-16,2 0-69 0,0-1-105 16,1-6-81-16</inkml:trace>
  <inkml:trace contextRef="#ctx0" brushRef="#br0" timeOffset="16203.3">20298 10901 276 0,'0'0'202'0,"0"0"-74"0,0 0-1 16,17-42-17-16,-14 29-54 0,2 2-27 15,-2 3-2-15,-1 0 5 0,0 2 1 16,-2 4 5-16,0 0 2 0,0 2-6 16,0 2-22-16,-1 5-12 0,-2 3 1 15,2 5-1-15,-2 1 3 0,1 6-2 16,0-1 0-16,2 5 0 0,0-2 1 15,0 1-1-15,5 1-1 0,-2-3 10 16,4-2 2-16,-1-3 2 0,3-4-2 16,-1-2-6-16,2-5 0 0,0-6-1 15,0-1 1-15,0 0 2 0,2-7 16 16,-1-2 3-16,-1-4-2 0,-1-1-3 16,1-3 3-16,-2-1-8 0,-2 0-7 15,2-2 0-15,-2 3-8 0,0 0 3 16,0 3-4-16,-1 1 2 0,0 4 4 15,2 2-7-15,-1 3-2 0,-1 4 0 16,1 0-8-16,0 3 4 0,2 5 3 16,-2 3 0-16,1 3 3 0,2 1 3 15,0 1 3-15,1-1 0 16,0 0-1-16,4-1 1 0,0-4 1 16,1-1-2-16,-2-3 2 0,2-3 6 15,0-3-2-15,-1-2 4 0,-2-4 3 16,3-4 2-16,-4 1 3 0,0-6 1 15,-2-1 1-15,-2-4-11 0,-2-2-6 16,-1-2-7-16,-2 0 0 0,0 2 1 16,1 2-1-16,-3 6-1 0,3 2-5 15,-2 3-15-15,1 2-17 0,-1 2-21 16,-1 1-23-16,0 0-19 0,1 1-38 16,0 0-85-16,-1 1-214 15</inkml:trace>
  <inkml:trace contextRef="#ctx0" brushRef="#br0" timeOffset="17701.02">17378 11870 161 0,'0'0'133'15,"0"0"-11"-15,0 0-35 0,0 0 4 16,0 0-16-16,0 0-8 0,0 0 11 16,0 0 5-16,2-1-26 0,-1 0-12 15,5-1-2-15,2-2 0 0,0 2 2 16,4-3 0-16,1 1-8 0,0 0-12 16,4 1-8-16,-4-1-9 0,3 2-4 15,-2 2-2-15,0 2-2 0,-3 6-3 16,-1 3 1-16,1 4 1 0,-2 4 0 15,-4 4-3-15,0 5 4 0,1 3 1 16,-3 1-1-16,-1 0 0 0,-2-1 2 16,0-3-2-16,0-3 0 0,-2-5 1 15,2-1 1-15,0-7-1 0,-3-1-1 16,3-7 3-16,-3 0 0 0,3-4 4 16,0-3 10-16,0-6 18 0,3-5-9 15,3-4-9-15,-1-6-8 0,5-2-6 16,2-1-2-16,1 2 1 0,4 1-2 15,-1 2-2-15,3 2 2 0,-1 4 0 16,1 4-1-16,-1 0 0 16,-3 4 0-16,-1 5 1 0,-1 1-2 15,-1 2-1-15,-2 3-1 0,-1 6 0 16,1 3 0-16,-4 5 2 0,5 4 1 16,-5 3 0-16,1 2 0 0,-1 1 0 15,-1 2 1-15,-1-5 0 0,-2 0 0 16,1-3 0-16,0-4 0 0,-3-3 0 15,0-4 2-15,0-3-2 0,2-2 0 16,-2-5 5-16,0 0 3 0,3-3 5 16,0-5 14-16,-1-4-4 15,4-3-9-15,2-4-4 0,-2-3 1 16,4 1-3-16,4-1 6 0,0-2-4 0,2 0-4 0,0-1 0 0,4 2-5 16,2 0-1-16,-1 1 0 0,-2 5-1 15,0 1 0-15,0 5 0 16,-2 5-2-16,-4 2 0 0,-2 4 1 15,0 1-2-15,-3 10-4 0,0 2 2 16,-3 9 3-16,-1 2-1 0,-1 6 2 16,-3 0 2-16,0 1 1 0,0 0-1 15,0-2-1-15,0-2-32 0,0-4-29 16,0-1-17-16,0-3-29 0,0-4-41 16,0-2-99-16,0-5-78 0,0-5 26 0</inkml:trace>
  <inkml:trace contextRef="#ctx0" brushRef="#br0" timeOffset="18296.34">18418 12048 262 0,'0'0'93'0,"6"-13"-24"0,-3 6-4 0,3-2 7 16,-3 1-24-16,1 0 3 0,-3-1 11 15,2 0 7-15,-3 0 2 0,2-2-15 16,-2 3-10-16,0-1-6 0,0 1-2 16,0 0-6-16,0 2-10 0,-2 1-9 15,-2 0-7-15,-1 2-6 0,-3-1 3 16,0 3 2-16,-1 1-5 0,-2 0 0 16,-2 1-1-16,0 5 1 15,-2 2-2-15,0 2 1 0,-2 5 0 16,3 1 1-16,-2 4 0 0,3 0 0 15,2 2-2-15,3 2 2 0,0-1 0 16,3 3 0-16,2-2 0 0,-1-1 2 16,4-2-2-16,0 1 2 0,4-5 6 15,1-1 13-15,0-4 10 0,1-3 1 16,-1-4 6-16,3-4-5 0,1-2-2 16,1-5-4-16,1-7-5 0,2 1 3 15,-1-4 2-15,2-4-13 0,-2 1-9 16,0-2-3-16,-1 1-1 15,0 2 0-15,0 1 0 0,-1 1 2 16,-1 2-2-16,-4 1 1 0,3 3-2 16,-3 2 0-16,-1 2 0 0,-4 4-3 15,0 1-1-15,0 1-7 0,0 1-5 16,0 5 4-16,0 4 7 0,0 6 5 16,0 5 0-16,0 1 0 0,0 2 1 15,2 1 0-15,1-1 4 0,2-1 0 16,1-2-1-16,2-3 1 0,0-2-1 31,2-1-2-31,3-6-2 0,0-3-13 16,-3-4-33-16,6-2-28 0,-4-4-19 0,2-6-16 15,-2 0-17-15,6-15-65 0,-5 3-89 16,1-2-74-16</inkml:trace>
  <inkml:trace contextRef="#ctx0" brushRef="#br0" timeOffset="18519.07">18808 11831 522 0,'0'0'149'0,"0"0"4"0,0 0-31 0,1-24-20 15,-1 18-53-15,0 4-22 0,0 1 4 16,0 1-11-16,-1 6-19 0,-1 5-1 16,0 9 7-16,-3 5 11 0,1 6 4 15,1 2-15-15,-2 8 0 0,2 8-6 16,3 4 3-16,0-1-4 0,0-10 2 15,3-12-2-15,0-10 0 16,-1-3-1-16,1 4-24 0,1 1-29 0,1-2-42 16,-1-1-64-16,5-10-114 15,-2-6 10-15,3-3-71 0</inkml:trace>
  <inkml:trace contextRef="#ctx0" brushRef="#br0" timeOffset="18746.97">18980 12061 423 0,'0'0'169'0,"17"-41"22"0,-9 21-42 15,0-3-49-15,-2 3-36 0,-1 5-23 16,-2 3-9-16,1 3 6 0,-3 3-7 16,1 4-3-16,-2 2-12 0,0 2-16 0,0 7 3 0,1 8 3 15,0 5 8-15,-1 7-1 0,0 2-5 16,0 3 0-16,0 6-1 0,0-3-3 16,0-4-1-16,0 3 0 0,0-8-3 15,1 5 0-15,-1-5-1 0,0 1-52 16,5 1-70-16,-2-6-132 0,1-10-304 15</inkml:trace>
  <inkml:trace contextRef="#ctx0" brushRef="#br0" timeOffset="19388.04">20127 12220 491 0,'0'0'143'0,"0"0"5"0,0 0-41 0,39 39-53 15,-29-31-19-15,-2 0-15 0,2-2 1 16,-3-3-3-16,-3 0 12 0,-1-1 15 16,-3-2-8-16,0-2 32 0,-4-3-26 15,-4-3-24-15,-6-3-10 0,-1-4 1 16,-4-4-7-16,-2-3 2 0,-3-5-1 15,-5-12-4-15,-3-14-3 0,1-10-16 16,3 1 8-16,11 13-8 0,9 19 17 16,5 14 2-16,1 5 2 0,0 1-1 15,0 1 1-15,0 0-4 0,0 3 1 16,2 3-3-16,0 3-7 0,0 1 6 16,0 6-4-16,0 6 1 0,2 7 6 15,-1 5 0-15,-1 11-1 0,-1-1-16 16,-1 3-5-16,-3 5 4 0,1-9 6 15,1 2 12-15,1-5 2 16,-1-7 0-16,3 0 1 0,0-6 2 16,2-3 11-16,3-4 25 0,3-6-3 15,-1-1-5 1,5-4 11-16,1-5 0 0,6-3-9 0,3-4-2 0,4 0-5 16,1-4 0-16,2 1-6 0,2-1 0 15,-1-1-11-15,1 3-7 0,-2-1-1 16,-5 3-2-16,-1 1 0 0,-1 3-5 15,-6 1-44-15,-2 3-42 0,-2 1-25 16,-6 3-48-16,-3 0-98 0,-3 0-199 16</inkml:trace>
  <inkml:trace contextRef="#ctx0" brushRef="#br0" timeOffset="20012.89">18208 12784 656 0,'0'0'48'0,"0"0"-48"0,-17-17-1 0,4 13-5 0,1 0-64 15,-5 4 21-15,-1 0-18 0,0 5 38 16,0 2 29-16,-1 2 21 0,1 4 44 16,3 0 30-16,1 2-25 0,4 1-13 15,2 1-19-15,2 0-26 0,4-1-2 16,2 1-2-16,2-2-7 0,6 0 11 16,3 0-6-16,3-3 5 0,4 1-4 15,4-1 3-15,0 0 23 0,3 1 16 16,-2-3-1-16,2 3-12 0,-2-2 7 15,-1 1-5-15,-1-1 10 0,0 2-5 16,-4-1-8-16,0 1 0 0,-5 0-4 16,-2 0-3-16,-2 0-5 0,-4 2-5 15,-4-1 1-15,-4-1 0 16,-4 0-2-16,-6-1-1 0,-5-3-7 16,-4-1-7-16,-3-1 2 0,-7-3-4 15,-7 1-3-15,-5-5-15 0,4 0-17 16,9 0-14-16,10 0-21 0,8 0-27 15,-3 1-41-15,-1-1-64 0,2-1-72 16,8-2-68-16</inkml:trace>
  <inkml:trace contextRef="#ctx0" brushRef="#br0" timeOffset="20669.08">18551 12998 377 0,'0'0'137'0,"0"0"-16"0,0 0 14 0,0 0-45 0,31-41-24 16,-22 28 0-16,-2 3 2 15,-1 0-14-15,-1 0-6 0,-2 2 1 16,0 1-12-16,-3 2 1 0,0 0-6 16,0 3-9-16,0 1-10 0,0 1-12 15,-3 3-1-15,0 5-3 0,-3 1 3 16,1 7 0-16,-3 2 0 0,0 4 1 16,2 2-1-16,2 2 1 0,-2 3-1 15,6-2 0-15,0-2 0 0,0 1 1 16,6-4 0-16,-1-2-1 0,3-3 0 15,1-4 4-15,0-3-2 0,-1-2 1 16,1-5-1-16,-3-3 4 0,2 0-1 16,-1-5-1-16,1-4 5 0,-1 0 19 15,0-4 1-15,1-2-6 0,1-1-10 16,-1-4-5-16,1 0-6 0,-1-2-1 16,1-1 0-16,-1 2-1 0,-3 1 0 15,0 4 0-15,1 1 0 0,-5 4-2 16,1 3 2-16,-2 3-1 0,0 2-2 15,0 1-2-15,0 2-2 0,-2 3-3 16,-2 6 6-16,1 1 3 0,1 7-1 16,-1 1 2-16,2 2 0 0,-1 4 0 15,2-1 2-15,0 2 2 0,3-3 5 16,2-2 2-16,1-2 7 0,1-4 2 16,-1-3 1-16,3-3-1 15,0-5-5-15,3-3-4 0,-1 0-1 16,3-7-5-16,1 0-4 0,0-2-1 15,-1-2-1-15,1-1-20 0,0-5-32 16,-3 1-21-16,2-1-19 0,0-1-35 16,3-4-57-16,-4 6-127 0,-4 0-165 15</inkml:trace>
  <inkml:trace contextRef="#ctx0" brushRef="#br0" timeOffset="21107.82">19049 12687 517 0,'0'0'173'0,"0"0"-37"16,0 0-37-16,21-31-40 0,-16 24-29 15,3 1-17-15,-5 2 0 0,1 3-3 16,-2 1-2-16,0 4-8 0,0 6 9 15,-2 2 18-15,0 7-2 0,0 1 8 16,0 11-16-16,-4 11-10 0,-2 9-3 16,-2 8-2-16,0-3 0 15,3-5 3-15,1-1 9 0,0-4 7 16,3-3 13-16,1-6 2 0,0-11 9 16,0-5-4-16,3-4-5 0,2 3-16 15,1-3-3-15,2 1-6 0,4-6-4 16,2-5 2-16,1-7 1 0,1-2-2 15,4-7-3-15,-1-3 2 0,1-4-4 16,0-6-2-16,-3-2 4 0,-2-5 7 16,-3-3 2-16,0-1-9 0,-7 3 1 15,-1 6-1-15,-4 6-3 0,0 5-2 16,-7 5-8-16,-3 1-3 0,-5 4 4 16,-4 1 4-16,-1 2 1 0,-2 0 0 15,-4 1-18-15,4 4-22 0,1 0-30 16,0 0-28-16,-9 8-66 0,4-2-95 15,7-2-192-15</inkml:trace>
  <inkml:trace contextRef="#ctx0" brushRef="#br0" timeOffset="21248.41">19538 13282 1022 0,'0'0'144'0,"0"0"-59"0,0 0-53 0,33 2-32 0,-29-10-73 15,-4 1-249-15,0-4-355 0</inkml:trace>
  <inkml:trace contextRef="#ctx0" brushRef="#br0" timeOffset="28498.98">21264 9207 464 0,'0'0'135'0,"0"0"34"0,0 0-74 16,-2-7-5-16,2 5-41 0,0 2-28 15,0 0-3-15,2 0-9 0,4 4-8 16,0 2 2-16,5 1 0 0,3 3 0 16,2 3 2-16,3 2 0 0,2 3-1 15,6 2 0-15,6 4 0 0,12 8-2 16,11 2 0-16,7 6-1 0,2-2 1 15,-1-3 3-15,-2-1-1 0,1 1-3 16,1 0 0-16,1 2 1 0,3 2 0 16,4 1 2-16,-1-1 1 0,2 3 8 15,1 0-3-15,-5-1 0 0,-5 0-1 16,-3-3-2-16,-5-1-1 0,-8-4 0 16,-1-1 3-16,-6-2 5 0,-4-4 2 15,-9-2-3-15,-6-7-7 0,-7-4 0 16,-2-2-1-16,1 1-3 0,-1 1-1 15,0-1-1-15,-3-2 2 0,-3-3-4 16,-2-1-4-16,-3-2 6 0,-1-2 1 16,-1-2 2-16,0 0 2 0,0 0 7 15,-2-1 3-15,-1-4-1 0,-2-3-6 16,0-3-3-16,0-3-4 0,-2-4-1 16,1-1 5-16,1-3-5 15,-2-2 2-15,3 1-1 0,-2 0 4 0,2 1 7 16,0 0 4-16,0 3-2 15,2 0 0-15,-1 3 5 0,2 0-4 16,0 5-2-16,1-1-1 0,0 1 0 16,0 2-2-16,3 1 0 0,0 1-3 15,0 2-3-15,2 4 1 0,0 0-3 16,1 1-2-16,1 1-3 0,0 6 0 16,3 1 3-1,0 7-2-15,2 1 1 16,-1 2 1-16,3 4 0 0,0 1 1 0,3 3 0 0,-1 1 0 0,2 1-1 15,0 2-1-15,-2-1 1 0,0-2 1 16,-3 1 4-16,-2-5-3 0,0-1 0 16,-6-3 0-16,-3-1-1 0,-2-1 1 15,-2-2 4-15,-7-3 3 0,-5-1-3 16,-4-1 1-16,-5-2-2 0,-10-3-2 16,-6 1 0-16,-10 0-3 15,-1-4-3-15,7 2-19 0,10-2-12 16,10-1-17-16,8 0-14 0,2 1-29 15,0-1-32-15,0 1-44 0,3 1-80 16,5 0-123-16</inkml:trace>
  <inkml:trace contextRef="#ctx0" brushRef="#br0" timeOffset="29139.08">23602 10295 363 0,'0'1'168'0,"1"0"-121"15,0 4-25-15,0 2-13 0,2 6 11 0,-3 3-15 16,2 7 3-16,-1 15 18 0,1 15 13 16,1 19-4-16,2 7 9 0,1 5 2 15,2-6-1-15,0-8 6 0,0 0 4 16,-3 0-23-16,1 1-6 0,1-2-15 16,-3-5-4-16,-1-2-7 0,0-1 3 15,-1-8-3-15,-2-5-21 0,-2-4-2 16,-1-13-7-16,0-11-8 15,1-6 1-15,-2-7-55 0,-4-1-84 16,3-4-75-16,-1-2-79 0</inkml:trace>
  <inkml:trace contextRef="#ctx0" brushRef="#br0" timeOffset="29951.34">23645 10359 368 0,'0'0'67'0,"0"0"64"15,12-20 8-15,-4 12-42 0,2 0-11 16,1 0-31-16,2 2 1 0,0 1-5 16,2-1-18-16,-1 5-3 0,0 1-6 15,0 0-15-15,-3 2-5 0,-1 5-4 16,-2 2 0-16,-2 2 0 0,-3 2-3 16,-2 5 1-16,-1-2-6 0,-4 1 6 15,-4 2 0-15,-3-2-12 16,-2 0-2-16,0-1 7 0,0-2 6 0,1-4 0 15,1 1-1-15,2-4-1 16,3 0-6-16,2-5 10 0,2 1 1 16,2-3 3-16,2 0-2 0,5 0 13 15,4-4 2-15,6 0 0 0,2 0 9 16,4 0-9-16,1 1-6 0,1 2-6 16,1 0-3-16,-2 1 4 0,0 4 3 15,-1 5 8-15,-1 2 0 0,-4 3 6 16,-3 1 1-16,-5 3-8 0,-4-1-2 15,-6 1-5-15,-4 1-2 0,-8-2 2 16,-5-2 2-16,-5-1-2 0,-3-2 0 16,-9-1-2-16,-6-2-3 0,-6-1-3 15,0 0 0-15,10-5-6 16,10 0-36-16,10-2-24 0,1 3-21 16,0-3-47-16,-3 1-57 0,4-1-133 15,5-1-26-15</inkml:trace>
  <inkml:trace contextRef="#ctx0" brushRef="#br0" timeOffset="30623.45">24033 10827 287 0,'0'0'99'0,"0"0"-4"0,0 0 10 0,-1-22-13 16,2 17-3-16,4-2 19 0,1 2-28 15,2-1-7-15,1 1-21 0,4 1-3 16,-1 0-3-16,3 1-5 0,-2 2-9 16,0 1-19-16,-1 0-6 0,-2 5-3 31,-2 2-3-31,-2 2-2 0,-3 1-1 0,-2 1 0 0,-1 2-1 0,-5 1-13 15,-5 0-16-15,0 0 3 16,-4-1 1-16,0 2 3 0,0-4-1 0,-2 0 15 16,4-2 11-16,1-2 0 0,4 0 1 15,1-4 0-15,2 0 2 16,3-1 0-16,1-2 3 0,1 0 10 16,4-2 7-16,2-2 0 0,4 2 0 15,2-4-3-15,4 4-5 0,1-2-6 16,1 3 0-16,0 1-2 0,3 0-4 15,-2 0 0-15,-1 2-1 0,1 2 2 16,-3 1-2-16,1 2-2 0,-6-1 1 16,-1 3 2-16,-4 0 2 0,-4 2 4 15,-3-1-1-15,-2 2 4 0,-7-2-1 16,-4 0 2-16,-2-1-5 16,-6 1-1-16,-1-3-4 0,-3-1-2 15,-3-1-1-15,0 1 1 0,-2-2-1 16,-2 0-8-16,0 0-24 0,2 0-18 15,1-2-15-15,3 2-37 0,3-4-70 16,7 0-125-16,6 0-97 0</inkml:trace>
  <inkml:trace contextRef="#ctx0" brushRef="#br0" timeOffset="31108.89">24933 10459 639 0,'0'3'240'0,"0"-2"-100"0,0 2 0 0,0 1-86 0,0 1-29 31,0-2-11-31,0 0-11 0,0-1 1 16,0 1-4-16,-1-2-6 0,1 2-57 15,0 1-69-15,-1-1-73 0,1 1-209 16</inkml:trace>
  <inkml:trace contextRef="#ctx0" brushRef="#br0" timeOffset="31249.21">24979 10817 1099 0,'0'0'75'16,"0"0"61"-16,0 0-93 0,0 0-22 15,0 0-21-15,0 0-71 0,0 0-56 16,20-37-132-16,-20 24-234 0</inkml:trace>
  <inkml:trace contextRef="#ctx0" brushRef="#br0" timeOffset="32172.41">26139 10598 445 0,'0'0'51'0,"0"0"2"0,0 0 14 15,6-28-4-15,-6 19-16 0,1-2-13 16,-1 0 46-16,0 0-30 0,0 0-12 16,-3-1 6-16,-1 1-4 0,-2-1-12 15,-2 3-10-15,-2 1-10 0,-3 2-8 16,0 1 0-16,-4 3-1 0,-1 2-2 16,-3 9 0-16,1 4 0 0,0 6-1 15,1 5 2-15,2 4 1 0,3 5-3 16,6-2 4-16,4 1 0 0,4-2-1 15,3-4 1-15,6 0 0 16,5-5 2-16,1-1 2 0,3-4 11 16,1-7 3-16,-1-3 11 0,1-6 5 15,-2-2 6-15,1-9-3 0,-2-4 2 16,-2-3 18-16,-2-5-6 0,-1-12-13 16,-3-16-10-16,-3-19-5 0,-3-10-5 15,-2-2-5-15,-2 4 3 0,-3 16-2 16,2 12-5-16,2 12 13 0,-1 16-10 15,2 5-10-15,-2 5-2 0,-2 1-1 16,0 1-7-16,1 2-22 0,1 2-30 16,1 6-33-16,1 0-53 0,2 6-30 15,8 15-40-15,0-1-143 0,0 1 22 0</inkml:trace>
  <inkml:trace contextRef="#ctx0" brushRef="#br0" timeOffset="32507.63">26453 10621 591 0,'0'0'59'0,"0"0"35"0,0 0 48 16,0 0-57-16,-6-36-41 15,6 29-32-15,0 1-2 0,0 4 9 16,0-1-5-16,0 1-1 0,0 2 2 16,0 0-12-16,-2 7-3 0,1 3 1 15,-2 4 7-15,-2 4 14 0,1 2 0 16,0 2-3-16,2 1-7 0,1 1-6 16,1-2-3-16,0 0 3 0,3-2-5 15,0 0 1-15,1-3-2 0,2-5-1 16,-1-2-1-16,2-5-46 0,3-5-37 15,1-3-45-15,6-16-114 0,-2 2-45 16,-3-2-98-16</inkml:trace>
  <inkml:trace contextRef="#ctx0" brushRef="#br0" timeOffset="32638.06">26602 10315 659 0,'0'0'148'16,"0"0"21"-16,0 0-34 0,-15-38-82 15,9 32-29-15,0 1-24 0,-2 0 0 16,0 3-10-16,0 0-33 0,2 2-44 15,0 2-36-15,1 7-64 0,1 0-99 16,2 1-44-16</inkml:trace>
  <inkml:trace contextRef="#ctx0" brushRef="#br0" timeOffset="33153.67">26947 10424 370 0,'0'0'36'15,"0"0"9"-15,0 0 19 0,0 0-36 16,0 0-10-16,0 0-9 0,0 0-6 15,10 13-1-15,-9-12-2 16,-1 0 2-16,0-1 4 0,0 0 18 16,-2 0 45-16,0-1 37 0,-1-2 3 15,0-1-33-15,-2-2-7 0,1-2-14 16,0 0-15-16,-2-3-15 0,2-1-3 16,0 0-7-16,1 0 6 0,-1 0 4 15,0 0-1-15,0 0-3 0,0 2-1 16,-2 1 0-16,3 0 0 0,0 3-7 15,-1 0-6-15,1 2-4 0,0 2-2 16,-1-1-1-16,0 2-1 0,-2 1-3 16,0 0 1-16,-1 5-7 15,-1 3 9-15,-3 3-1 0,0 6 0 16,-2 4-1-16,-4 5 3 0,0 11 0 16,-3 9 0-16,-1 12-1 0,0 5-1 15,3-2 3-15,3-2-2 0,2-5 2 16,3 0 0-16,-3-3-1 0,1-3-1 15,-2-3-37-15,3-5-83 0,4 0 32 16,3-9-90-16,2-4-68 0,1-7-30 16</inkml:trace>
  <inkml:trace contextRef="#ctx0" brushRef="#br0" timeOffset="33344.86">26612 10797 889 0,'0'0'107'0,"0"0"-45"0,0 0 28 0,9-40-60 0,-1 29-23 16,2 0-7-16,2 1-15 0,2-1-17 16,2 4-48-16,2 0-44 0,12 2-74 15,-4 1-115-15,-2 0-41 0</inkml:trace>
  <inkml:trace contextRef="#ctx0" brushRef="#br0" timeOffset="33934.69">27237 10419 287 0,'0'0'73'15,"0"0"4"-15,0 0-3 0,0 0-5 16,0 0-13-16,0 0-16 0,0 0-6 15,-11-30 10-15,9 22-21 0,1 0 3 16,-2-2 21-16,1 4 1 0,0-2 22 16,1 0 8-16,-1 1-20 0,-1 1-8 15,3 0-9-15,-3 2-9 0,2 0-4 16,-1-1-3-16,1 2-2 0,0 0-8 16,0 0-2-16,0 1 4 0,0 1-4 15,0 1-10-15,1-2-1 16,0 1 1-16,-1 0-1 0,0 1-4 15,0 0 1-15,-1 0 0 0,-1 3-3 16,-2 1 3-16,-1 3 1 0,-2 1-1 16,-1 1 1-16,0 2 0 0,-2 3 0 15,-1 0 0-15,1 5 0 0,-2 3-1 16,2 2 1-16,-2 3 0 0,3 3 0 16,-1 9 0-16,-2 7 1 0,1 9 1 15,-1 0 0-15,2-1-2 0,3-4 3 16,1-6-3-16,1-4 1 0,3 0 0 15,1-4 1-15,0-5-1 16,1-7 0-16,1-7 0 0,0-3 0 16,0 3 0-16,-1-3-1 0,1 1-5 15,0-7-51-15,0-5-48 0,0-3-53 16,4-3-58-16,-1-4-114 0,3-2-82 0</inkml:trace>
  <inkml:trace contextRef="#ctx0" brushRef="#br0" timeOffset="34153.37">26965 10731 961 0,'0'0'124'0,"0"0"-19"0,0 0-5 0,52-5-54 16,-28 1-8-16,2 0-17 0,0 0-17 15,1 1 0-15,-3-1-3 0,0 0-2 16,-1 3-15-16,0-3-36 0,0 2-31 16,12 0-74-16,-6-1-129 0,-1-1-217 15</inkml:trace>
  <inkml:trace contextRef="#ctx0" brushRef="#br0" timeOffset="34309.71">27734 10813 915 0,'0'0'365'16,"0"0"-251"-16,0 0-59 0,0 0-31 15,0 0-24-15,0 0-96 0,0 0-144 16,-5-48-103-16,0 34-293 0</inkml:trace>
  <inkml:trace contextRef="#ctx0" brushRef="#br0" timeOffset="37077.17">28079 10311 36 0,'0'0'176'0,"0"0"-167"0,0 0-3 15,0 0 18-15,0 0 1 0,0 0-5 16,0 0 3-16,30-34 25 0,-27 31 2 16,0 1-3-16,-1 1 5 0,0-2 14 15,-1 2-9-15,1 0-10 0,1-1-2 16,-3 2 0-16,2-2 15 0,0 0-21 15,0 2-11-15,2-1-9 0,0-2-6 16,-1 2 0-16,0-1 5 0,2 0-2 16,0 1 3-16,-3-2 5 15,1 2 9-15,0-1 9 0,0 2 3 16,-1-3-10-16,-1 2 1 0,1-1-2 16,-1 0-12-16,1 1-8 0,-1 1-8 15,1 0-5-15,-2 0-1 0,2 2-4 16,-2 5-1-16,0 3 2 0,0 4 3 15,-2 4 1-15,-4 7 3 0,1 1 0 16,-4 11 0-16,-1 8 4 0,2 6 12 16,1 1 2-16,4-4 1 0,3-12 4 15,3-9 5-15,2-7-5 16,3-1-4-16,5 3-1 0,2-2-2 0,4 2-2 16,2-4 3-16,3-6-6 15,0-5-2-15,1-4 1 0,0-3-5 16,-2-5-3-16,-3-4-2 0,-6-4 1 15,-3-3-1-15,-3-5 1 0,-6 0-5 16,-3 1-3-16,-9-2-3 0,-4 5-7 31,-7 3-16-31,-10 3-10 0,-9 3 1 0,-7 4-7 0,2 3-16 0,8 1-29 16,12 0-28-16,10 0-31 0,-3 2-70 16,3 1-73-16,2 0 4 0</inkml:trace>
  <inkml:trace contextRef="#ctx0" brushRef="#br0" timeOffset="37747.61">28741 10291 186 0,'0'0'61'0,"0"0"-6"0,0 0 6 0,1 0-22 15,1 0-10-15,2-2 7 0,0 0 22 16,-1-1 31-16,2 1-7 0,-2-1 5 0,2-1 4 0,-3 1-30 16,1 0-5-16,-2 1 15 0,1 0-5 15,-1 1-7-15,0-1-15 0,-1 0-13 16,0 2-4-16,1 0-8 0,-1 0-9 15,0 0-9-15,0 4-1 0,-1 5 0 16,-4 4 1-16,-2 6 12 0,-4 5 4 16,-5 10 7-16,-6 13-1 0,-5 9-3 15,-4 6-3-15,1-4-5 0,3-3-1 16,2-9-4-16,-2 0-3 0,3-5 0 16,2-2-2-16,3-8-1 0,4-7-1 15,5-6-15-15,2-5-37 16,0 1-33-16,-1 1-20 0,2 0-31 15,4-6-62-15,3-4-70 0,3-3-44 16</inkml:trace>
  <inkml:trace contextRef="#ctx0" brushRef="#br0" timeOffset="38357.83">28800 10643 491 0,'0'0'245'0,"0"0"-162"0,0 0-11 16,0 0-19-16,0 0-33 0,8-22-19 15,-8 22-1-15,-1 4-8 0,-3 5 6 16,-1 5 2-16,0 3 12 0,0 5 2 15,2 0 17-15,2 2-4 0,1-1-6 16,1-1 2-16,7 0 9 0,1-2 5 16,4-5-4-16,0 1 0 0,3-7-3 15,-1-3-8-15,2-2-5 16,0-4-5-16,0-2 5 0,-1-3 7 16,1-1 6-16,-2-4 3 0,-1-2 4 15,-2-3-6-15,1-1-12 0,-1-2-8 16,-2-3-6-16,-1 1-3 0,-3 2 0 15,0 2-2-15,-3 1 1 0,-1 4 0 16,0 1 0-16,-1 2-1 0,-1 3 0 16,1 1-1-16,-1 4-3 0,0 0-5 15,0 7-1-15,0 7 5 0,0 1 5 16,2 3 0-16,0 4 1 0,1-2-1 16,4-1 0-16,0-1 2 0,0-3-2 15,6-2 3-15,-4-4 0 0,1-2 0 16,1-7 4-16,0 0 17 15,0-4 13-15,0-7-4 0,-1 0-8 16,1-4-6-16,0-3-2 0,-3-4 5 16,0-3-6-16,1-4-2 0,1-2-6 15,-2 0-2-15,0 2-5 0,1 4-1 16,-1 5-10-16,-2 4-16 0,-1 5-8 16,0 3-15-16,-3 3-18 0,-1 1-23 15,2 2-29-15,-3 2-32 0,0 4-79 16,0 2-170-16,0-2-80 0</inkml:trace>
  <inkml:trace contextRef="#ctx0" brushRef="#br0" timeOffset="39186.33">26286 11745 545 0,'1'-7'102'0,"0"0"46"16,0-2-26-16,-1 0-28 0,2-1-22 16,-2-2-22-16,0 1 2 0,-2-2 0 15,0-1-19-15,-2 5-6 16,-1 0-2-16,0 1-8 0,-3 1-10 16,-1 1-4-16,-5 3-3 0,-5 2-3 15,1 1 1-15,-4 4 2 0,-1 9-5 16,-1 3-2-16,0 7-13 0,-2 11-12 15,2 9 4-15,6-4-22 0,4-6-2 16,8-4 16-16,6-11 22 0,0 4 12 16,6-4 1-16,5 1 1 0,3-10 1 15,5-5 4-15,3-4 4 0,3-5 21 16,2-8 15-16,0-4 6 0,0-5 7 16,0-2 1-16,-4-7-3 0,2-11-5 15,0-16-10-15,-4-15-11 0,-3-9-6 16,-5-2-8-16,-7 9-13 15,-4 13-3-15,-2 10-1 0,0 17-6 16,0 9-2-16,-1 11-5 0,-1 6-33 16,-1 0 5-16,-1 0-34 0,-2 1-27 31,3 5-29-31,1 3-34 0,3 16-109 0,6 0-35 0,-1 1-9 0</inkml:trace>
  <inkml:trace contextRef="#ctx0" brushRef="#br0" timeOffset="39561.53">26614 11641 728 0,'0'0'134'0,"0"0"-36"0,0 0-22 0,0 0-38 0,0 0-1 0,5-14-17 16,-5 8-6-16,0 3 5 0,0-1-12 0,-2 4-7 0,-1 0-3 0,-3 5-1 31,-2 4 0-31,-4 4-4 0,-2 7 8 0,-4 6 2 0,0 1-2 0,0 4 0 16,2 0 0-16,3 0 0 0,5-5 2 15,5-1-2-15,3-5-1 0,2-3 1 16,6-3 9-16,5-6-1 0,2-3 14 16,5-5 27-16,1-6-4 0,0-4 5 15,1-6-8-15,-4-4-4 16,-1-2-3-16,-3-5-14 0,-1-10-8 15,-3-9-8-15,-3-11-4 0,-4 2-1 16,0 12-7-16,-3 16-20 0,-2 14-10 16,-1 4-11-16,-2 1-31 0,-2 1-41 15,-3 0-61-15,-5 6-61 0,3 1-54 16,0 0-35-16</inkml:trace>
  <inkml:trace contextRef="#ctx0" brushRef="#br0" timeOffset="40189.5">26792 11722 583 0,'0'0'142'0,"0"0"7"0,0 0-41 0,0 0-32 0,0 0-16 0,9-39-15 16,-7 34-11-16,0 1-5 0,0-1-25 15,-1 3-1-15,1 2-3 0,-2 0-5 16,0 7-6-16,0 3 2 0,-2 5 8 16,-2 4 1-16,1 3 0 15,-2 1 0 1,2 3 1-16,0-2 1 0,3 0-2 16,0-2 2-16,0-2-2 15,5 1 1-15,1-4 0 0,0-3 0 16,2-3 3-16,0-4-3 0,-1-3 7 15,1-4-5-15,1 0 3 0,-1-5-1 0,0-3 12 16,1-2 12-16,-3-3-4 16,2 3 3-16,-3-4-14 0,2-2 1 15,-1 1-2-15,0 0-2 0,-1 0-6 16,1-1-3-16,-1 0 0 0,0 2-1 16,-1 1 2-16,1 1-3 0,-2 4 0 15,-1 0-1-15,-1 2 1 0,-1 4-2 16,0 0 0-16,0 1-1 0,0 1-5 15,-1 1 1-15,-2 4 1 0,1 2-1 16,-1 5 6-16,1 2 2 0,0 3-2 16,2 0 0-16,0 3 1 0,0 1-1 15,2 0 0-15,3 0 1 0,1-3 2 16,0-2-1-16,2-1 1 0,4-2 0 16,-2-4 1-16,3-6 0 0,1 1 5 15,0-4 3-15,1-5 19 0,1-2 2 16,-1-2-3-16,-2-5-1 0,1-2 3 15,-2-2-5-15,-2-7-2 0,-1-3-11 16,-2-5-11-16,0-2 1 0,-2 2-3 16,1 4-6-16,-3 6-11 0,0 6-15 15,-2 5-23-15,1 2-28 0,-2 5-27 16,0 1-24-16,0 3-24 0,2 1-90 16,-1 1-83-16,1 3-32 0</inkml:trace>
  <inkml:trace contextRef="#ctx0" brushRef="#br0" timeOffset="41082.03">27282 11758 545 0,'1'-5'192'0,"4"-3"-58"0,0 1-1 16,2-1-75-16,1 0-34 0,0 0-11 15,-2 1-13-15,0 3 2 0,-1 0-2 16,-1 3 0-16,-1 1-2 0,0 0 1 16,-1 8-6-16,-1 5 2 0,-1 4 4 15,0 5 0-15,0 3 1 0,-2 1 0 16,-1 3 1-16,0 0 1 0,1-1-1 15,-3-1 2-15,3-1-1 0,-1-5 1 16,3-4 4-16,0-3 1 0,0-6 3 16,0-4 3-16,5-1 22 0,0-3 22 15,2-5-5-15,2-2-11 0,0-4-11 16,3-4-8-16,1-3-5 0,3-3-10 16,-1-2-1-16,2-1 3 0,0 1 2 15,1-1 0-15,3 2-1 16,-3 0-6-16,2 4-3 0,-2 0-2 15,2 4 1-15,-2 2-1 0,-3 4-3 16,-1 5 3-16,-1 2-5 0,-4 2 3 16,-1 8-3-16,-2 6 0 0,-3 4 0 15,-3 6 3-15,0 3 1 0,-3 2-1 16,0 1-1-16,-1-2-36 0,1 0-32 16,2-1-17-16,1-3-28 0,0 3-79 15,4-8-137-15,0-6-126 0</inkml:trace>
  <inkml:trace contextRef="#ctx0" brushRef="#br0" timeOffset="41459.35">27912 11393 814 0,'0'0'89'0,"0"0"-9"0,0 0-24 0,0 0-47 0,0 0-9 15,37 4-4-15,-35 14-3 0,-1 6 7 16,-1 12-2-16,-3 14 4 0,-5 10-1 16,-1 7-1-16,0-5 1 15,-2-4 5-15,1-9 15 0,1-6 20 16,1-5 5-16,3-7 3 0,2-9-7 15,1-7-3-15,1-4-20 0,1 0-4 16,0-2-2-16,0-2-3 0,5-5 12 16,2-2 8-16,4-2 4 0,4-6-21 15,2-1-5-15,1-4-8 0,3-1-1 16,2 2-22-16,0-3-43 0,-1-3-30 16,2 1-35-16,0 0-46 0,3-10-100 15,-8 5-20-15,-5 1-82 0</inkml:trace>
  <inkml:trace contextRef="#ctx0" brushRef="#br0" timeOffset="41849.89">27953 11692 625 0,'0'0'211'15,"0"0"-57"-15,0 0-21 0,0 0-56 16,0 0-23-16,0 0-30 0,19-35-4 16,-4 28-4-16,0 1 0 0,3 0 4 15,-1 0-6-15,0 1-5 0,-1-1-5 16,-1-1-2-16,-2 5-2 0,1-3 1 15,-1 3-2-15,-1 1 0 0,-1 0 0 16,-1 0 0-16,-2 1 1 0,-2 0-3 16,-1 3 2-16,-1 2-3 0,-2 3 0 15,-2 3 0-15,0 4 3 0,-4 6 1 16,-1 1 2-16,-3 3 5 0,-1 1 2 16,1-2 1-16,-1 3-4 0,1-5-3 15,1 2 5-15,3-4 6 0,2 0 0 16,1-4 3-16,1-1 6 0,2-5-2 15,3-2 4-15,0-6 15 16,1-2 3-16,2 0-6 0,1-5-4 0,1-5-11 16,1-1-9-16,0-4-4 15,-2-2-5-15,1-5-1 0,-2-6-3 16,-2 1-4-16,-2-3-14 0,-3 5-16 16,-1 2-16-16,-1 6-16 0,-6 4-28 15,-1 4-38-15,-6 2-39 0,-5 0-56 16,0 3-158-16,4-1-76 0</inkml:trace>
  <inkml:trace contextRef="#ctx0" brushRef="#br0" timeOffset="42428.57">28367 11626 783 0,'0'0'155'0,"0"0"-56"0,0 0 12 15,0 0-74-15,11-38-28 0,-8 29-7 16,1 1 3-16,0-2-1 0,0 5 3 16,-1-1-6-16,0 2-1 0,-1 3-2 15,-1 1-2-15,0 4-5 0,-1 4-3 16,0 5 9-16,-5 2-9 0,-1 5 11 16,-3 2-3-16,-1 2 2 0,0 3-2 15,0 1-3-15,0 2-4 0,1-2 4 16,2 0 6-16,1-4 2 15,1-1 0-15,4-4-1 0,1-3 5 16,1-5 4-16,4-3 26 0,1-6 9 16,0 0 0-16,1-2 6 0,3-4 1 15,1-2-9-15,0-2-8 0,2 0-7 16,0-1-7-16,3 0-3 0,-4-4-1 16,1 0-6-16,0 0-1 0,-1-3-1 15,1 2-6-15,-3-3-1 0,1 3 0 16,-2 2-1-16,-1 2-4 0,-1 2-2 15,-3 4-15-15,-1 3-9 0,-1 1 1 16,-2 6-4-16,0 8 13 0,0 2 11 16,-1 8 5-16,-1 4 2 0,0-1 2 15,1 1 0-15,1-1 2 0,1-2-1 16,4-1 0-16,3-6 0 0,3-1 4 16,0-5 1-16,3-3 10 0,0-7 12 15,0-2 5-15,1-1-2 0,-1-7 1 16,-1-1 1-16,0-5-10 0,0-5-6 15,-2-3-7-15,1-7-8 0,-2-2-2 16,0-9-9 0,0 2-36-16,-2 1-11 0,-2 4-8 0,-3 8-6 0,2 1-19 15,1 4-38-15,-1 3-51 0,-1 2-102 16,0 4-83-16</inkml:trace>
  <inkml:trace contextRef="#ctx0" brushRef="#br0" timeOffset="42951.45">28814 11692 534 0,'0'0'169'0,"0"0"-7"0,0 0-20 0,16 0-90 0,-9-2 3 0,2-3-21 16,-1 3-26-16,0-3-2 0,1 2-6 15,-2 0 1-15,1 0-1 0,-1 2 0 16,-1 1-3-16,2 0 2 0,-3 5-5 15,1 0 4-15,-1 2-3 0,-2 1-4 16,-1 4 1-16,1-1-14 0,-3 4 1 16,0-1 9-16,-2 2 10 0,-1-1 1 15,-2 1 1-15,0-1 1 0,1 1 9 16,-1-1 0-16,2-2-1 0,-2-2-1 16,1-2-1-16,2 0 4 0,-1-1 0 15,2-3 5-15,0-1 6 0,1-2 12 16,0-2 5-16,0 0-7 0,0 0 11 15,0 0-9-15,0-5-5 0,2 2-6 16,1-2-3 0,2-3 4-16,2-1 0 0,0-2-4 0,2-3-8 15,1-6-8-15,3 1 0 0,0-4-2 16,2-5 0-16,1 3-2 0,1-1 0 16,-1 3-2-16,1 1 1 0,-2 5 0 15,0 3-6-15,-5 5 5 0,-1 3 0 16,-1 4-1-16,-3 2-2 0,-1 0 1 15,-2 8-5-15,-1 3 2 0,-1 4 6 16,0 2 0-16,-1 5 1 0,-2 1 0 16,1 1 1-16,0 0-1 0,1 0 0 15,1 0 0-15,2-1-3 0,2 1-35 16,4-2-40-16,3 0-31 16,9 0-58-16,-2-6-152 0,0-5-269 15</inkml:trace>
  <inkml:trace contextRef="#ctx0" brushRef="#br0" timeOffset="43655.15">29855 11947 501 0,'0'0'76'0,"0"0"48"0,16 5-8 16,-11-2-45-16,1-1 1 0,-4 2-26 16,1-2-7-16,1 3-1 0,-4-2-7 15,2 1-2-15,-2-1-6 0,0-1-9 16,0 1-5-16,-2-2 4 0,-2 0 5 16,1-1 2-16,-2 0-1 0,-2-2-11 15,-2-4 5-15,-4-3-9 0,-3-4 2 16,-3-4-6-16,-2-7 3 0,-2-5 1 15,-4-10-3 1,-1-13 2-16,-2-7 3 16,5-2-5-16,7 5 6 0,9 10-3 0,6 9 0 0,1 8 22 0,2 11 25 15,0 4-46-15,0 5 10 0,0 1 15 16,0-1-22-16,0 1 1 0,0 2 1 16,1 4-1-16,-1 2-9 15,0 2 0-15,-3 6-13 0,-1 7 5 16,-4 5 8-16,-3 4 1 0,0 2-1 15,-4 0 0-15,1 2 1 0,-1-3-2 16,2-1 3-16,0-2-2 0,4-5 0 16,1-1 1-16,4-3 5 0,3-5 6 15,1 0 4-15,0-3 8 0,3-2 12 16,4-3 4-16,3 0-7 0,2-3-14 16,2-2-6-16,5-3-5 0,1 0-4 15,4 0-2-15,3-2-1 0,3-2 2 16,0 2-3-16,0 2-3 0,0-1-10 15,-2 4-21-15,1-1-32 16,-4 4-43-16,0-2-32 0,5-1-64 16,-7-1-150-16,-3 0-191 0</inkml:trace>
  <inkml:trace contextRef="#ctx0" brushRef="#br0" timeOffset="44780.42">26504 12573 154 0,'0'0'27'0,"0"0"-19"16,0 0 4-16,0 0-5 0,15 5-1 16,-10-2 0-16,1-1 11 0,0-1 12 15,0 0 2-15,2 1 11 0,0-1 10 16,2 1 18-16,0-1 5 0,1-1 11 16,1 0 2-16,0-1 15 0,-2-1 12 15,0 1-26-15,-3-1-17 16,-2 0-10-16,-3 0-10 0,-1-2-15 15,-1 2-27-15,-5-1-10 0,-5 0-4 16,-6 2 3-16,-4 1-1 0,-10 0 1 16,-9 9 1-16,4 0 3 0,3 2-3 15,7 0 0-15,8 2 0 0,-1 1-3 16,2 3-1-16,4-2 1 0,6 1 3 16,6 1 1-16,1-1 0 0,10 1 11 15,3-1 9-15,6-1 3 0,4 1-2 16,11-1-5-16,5 1-4 0,7-1-6 15,-4 1-5-15,-10-6-1 0,-9 0 2 16,-7-3-1-16,4 1 3 0,2 4 4 16,-1-2 7-16,-4 1-3 0,-5-2-1 15,-5 2-2-15,-6-2-4 0,-3 2 4 16,-11-2 3-16,-7 1 3 0,-11 2 0 16,-13-1-6-16,-10 0-2 0,-3-3-2 15,0-3-1-15,7-1-5 0,5-3 0 16,5-1-1-16,2 0-13 0,10 0-11 15,7 0-12-15,6 0-9 0,4 0-15 16,4-1-16-16,1-2-10 0,5 0-32 16,15-5-73-16,4 0-68 0,4 2-40 15</inkml:trace>
  <inkml:trace contextRef="#ctx0" brushRef="#br0" timeOffset="45385.14">27040 12700 511 0,'0'0'234'0,"0"0"-136"0,0 0 21 0,10-27-67 0,-7 19-21 16,1 3 1-16,-4-1-16 0,1 4 14 16,-1 0-7-16,0 2-23 0,0 5-6 15,-2 6 0-15,-2 6 6 0,0 2 8 16,-1 4-4-16,1 2-2 0,1 2 1 16,0-1 1-16,2-3 4 0,1 1 14 15,1-3-9-15,2-3 1 0,3-3-2 16,1-2-3-16,1-5 3 0,1-3 3 15,1-4 9-15,-1-1 4 0,2-1 5 16,-1-5-3-16,0-4-7 16,0-2-4-16,1-4-10 0,-1-5-6 15,1-2 3-15,-1-5-4 0,2 0 0 16,-2-2 8-16,-1 4-3 0,2 0-1 16,-1 7-2-16,-1 3-4 0,-1 3-1 15,-1 4 1-15,-3 2-1 0,-2 5-2 16,0 2-3-16,-2 2-19 0,-1 11 1 15,-3 4 21-15,-1 7 3 0,-3 4 2 16,0 4 4-16,1 0-4 0,1-1-2 16,0-1 2-16,5-4 0 0,1-2 12 15,0-4 1-15,4-4 0 0,4-3 2 16,1-2 1-16,1-4-1 0,6-5-7 16,0-2-5-16,4-1-1 0,1-5-4 15,0-2-21-15,2-2-24 0,0-3-12 16,1 2-22-16,-1-4-23 0,0-1-35 15,9-12-85-15,-6 5-140 0,-4-1-106 32</inkml:trace>
  <inkml:trace contextRef="#ctx0" brushRef="#br0" timeOffset="45872.95">27704 12345 431 0,'0'0'85'16,"0"0"-5"-16,0 0-1 0,6-1-62 15,-6 3-17-15,0 4 0 0,0 3 0 16,-1 5 13-16,-3 2 20 0,-3 9 24 15,1 3-10-15,-3 10-17 0,1-4 2 16,-2 4 7-16,-1 8-7 0,0 1 3 16,-1 6 7-16,3-6 9 0,3-14-11 15,5-11 5-15,1-8-5 0,1 3-8 16,4-1-7 0,1-1-1-16,4-2-3 0,2-4-7 15,2-4 6-15,2-2-6 0,-1-3 3 16,3-3 4-16,0-2-1 0,-1-4 1 0,-1 0-4 0,0-4-3 15,-3-3 7-15,1-4 0 0,-4-3-4 16,0-2-3-16,-5-1-2 0,-3 1-4 16,-2 6-8-16,-4 4-1 0,-6 3-7 15,-3 4 0-15,-6 4 5 0,-1 2 1 16,-3 0 2-16,-3 0 0 0,1 2-1 16,1 0 1-16,-1 2-8 0,0 1-35 15,3 1-17-15,0 2-28 0,4 2-12 16,2 2-28-16,4 1-80 0,4-2-138 15,5-2-113-15</inkml:trace>
  <inkml:trace contextRef="#ctx0" brushRef="#br0" timeOffset="45999.09">28104 12911 1145 0,'0'0'118'0,"0"0"-35"0,0 0 0 0,0 0-83 0,0 0-55 0,6-15-153 31,-11 5-329-31</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34:22.107"/>
    </inkml:context>
    <inkml:brush xml:id="br0">
      <inkml:brushProperty name="width" value="0.05292" units="cm"/>
      <inkml:brushProperty name="height" value="0.05292" units="cm"/>
      <inkml:brushProperty name="color" value="#0070C0"/>
    </inkml:brush>
  </inkml:definitions>
  <inkml:trace contextRef="#ctx0" brushRef="#br0">12971 11068 214 0,'0'0'67'0,"6"-8"30"15,-1 2-14-15,0 2 1 0,1-1-25 16,1 1-4-16,-2-1 9 0,1-1-5 16,0 2-16-16,-3 1-5 15,2 0-1-15,-3-1 9 0,1 2-3 16,-2-1-1-16,1-1-9 0,-2 3-12 16,0 0-6-16,0-1-3 0,0 2-7 15,0 0-3-15,-4 0-2 0,0 3-3 16,-6 5 1-16,-2 4 1 0,-4 6 1 15,-5 5 0-15,-2 4 0 0,-6 11 1 16,-6 13-1-16,-2 13 1 0,1 6 8 16,6-5-1-16,6-5 3 0,5-6 7 15,6-1 6-15,2 0 7 0,0-1-3 16,3 1 4-16,3 0 0 0,2-2-5 16,3-4 2-16,0-4-8 0,6-2-7 15,1-8-8-15,1-7-4 16,1-8-2-16,-1-3-6 0,5 5-38 15,1-2-59-15,11-2-63 0,-6-4-137 16,0-9-271-16</inkml:trace>
  <inkml:trace contextRef="#ctx0" brushRef="#br0" timeOffset="985.09">13244 11564 144 0,'0'0'93'0,"0"0"-21"0,0 0 13 16,1 0-4-16,-1 0 6 0,1-3-17 15,1 0-16-15,-2-2 1 0,3 0-11 16,-2 0-13-16,3-2 1 0,0 0 10 16,-2-1 1-16,1 2-2 15,2-3 5-15,3 0-3 0,-3 0-10 16,7 0-3-16,-4-2-7 0,5 0-2 15,-2 0-4-15,3 0-2 0,-2 2-4 16,0 0-2-16,2 2-1 0,-3-1-1 16,1 3 0-16,1 2 3 0,-5 0-6 15,0 3-2-15,0 0-2 0,-2 2-1 16,-1 4-1-16,-2 6 2 0,-2 3-3 16,-1 6 3-16,-1 4 0 0,-5 2 1 15,-2 3 0-15,-3 2-1 0,0 2 3 16,0-1-3-16,-2-1 0 0,2-1 0 15,0-3-3-15,3-2-3 0,0-4 0 16,-1-3 3-16,4-2 2 0,-1-5 0 16,1-4-3-16,3 0 2 15,1-7 2-15,1-1 2 0,0-3 3 16,1-5 0-16,4-5-5 0,3-2 1 16,3-2 3-16,0-3 1 0,2 2 0 15,4-4 1-15,-1 2-3 0,3-1-2 16,0-1 1-16,0 5 2 0,-1-3 0 15,-1 2 0-15,3 2 3 0,-5 1 3 16,0-2 6-16,-5 3-5 0,0-1-8 16,-3 3 0-16,-2-1-1 0,-2 0-2 15,-2 3 1-15,-1 1-1 0,-1 2-1 16,-4 0-4-16,-1 5 0 0,-1 2-3 16,-4 0-1-16,0 5 7 0,-4 6-1 15,2 0 2-15,-5 4 1 0,3 1 0 16,0 4-1-16,1 0 1 0,-1 2 0 15,5 0 0-15,-1 1 0 0,1 0 0 16,6-2 0-16,1-2 1 0,3 1 7 16,3-2 1-16,6-2 5 0,0-1 1 15,4-2-6-15,3-4-2 0,2-1-1 16,2-5-3-16,3 0-3 0,1-3-14 16,-1 0-33-16,0-4-13 0,1 1-24 15,-6-2-23-15,7 1-46 16,-5 1-72-16,-5 0-164 0</inkml:trace>
  <inkml:trace contextRef="#ctx0" brushRef="#br0" timeOffset="1568.31">13815 11851 361 0,'0'-3'82'0,"0"1"43"0,3-4-17 16,0 2-15-16,2-3-18 0,0 0-3 0,3 0 6 0,1 0 8 16,-1 1-28-16,0 0-9 0,1 1-6 15,1-2-9-15,-2 4-11 0,0-2-15 16,-3 4-4-16,0 0-4 0,-1 1-1 15,-1 4-1-15,-2 4-2 0,-1 5 3 16,-1 3 1-16,-2 5 1 16,-4 1 0-16,-3 2 0 0,0 2 2 15,-1-2-2-15,0 1 1 0,-2-2-1 16,-2-1 0-16,5-2 1 0,-1-3-1 16,1-2 1-16,6-5-1 0,-1-1 1 15,2-2-2-15,3 0 2 0,0-2 1 16,3-1 12-16,2-4 10 0,6 1 1 15,0-1-1-15,5 0-11 0,3-1-5 16,1-1-4-16,2-2-3 0,2 2-1 16,-2 1-1-16,3 1-2 15,-4-1-15-15,1 1-14 0,0 0-30 16,-3 0-35-16,8 0-43 0,-5 0-86 16,-5 0-196-16</inkml:trace>
  <inkml:trace contextRef="#ctx0" brushRef="#br0" timeOffset="2036.95">14485 11552 239 0,'0'0'273'0,"0"0"-128"0,0 0-35 0,11-1-1 0,-3-1-37 16,3-1-19-16,6 0 3 0,1 2-6 15,1-1-12-15,1-1-13 0,2 3-10 16,2 0 0-16,-2 0-10 0,0 3-4 15,2-1-1-15,-2 0 0 0,0 2-15 16,-4-1-32-16,2 3-26 0,-5 0-34 16,-2 2-29-16,-3 4-87 15,-5-1-60-15</inkml:trace>
  <inkml:trace contextRef="#ctx0" brushRef="#br0" timeOffset="2240.03">14534 11776 755 0,'0'0'129'0,"0"0"-37"16,0 0 13-16,0 0-13 0,33 6-45 15,-16-5-15-15,6-1-3 0,5 0-2 16,-1-1-9-16,3-3-12 0,0 1-1 16,0-2-5-16,0 2 0 15,0 0-7-15,0 1-52 0,0 2-41 16,8 0-70-16,-7 3-85 0,-2 0-177 0</inkml:trace>
  <inkml:trace contextRef="#ctx0" brushRef="#br0" timeOffset="2583.71">15355 11348 731 0,'0'0'63'16,"0"0"13"-16,0 0-8 0,23-42 13 16,-16 33-58-16,-4 4 4 0,-1 0-10 15,1 4-1-15,-3 1-16 0,0 1-7 16,0 7 7-16,0 6 5 0,-3 2 19 15,1 5-1-15,-1 4 13 16,-1 3-2-16,1 3-2 0,1 3-9 0,-1-2-13 16,3 0-2-16,0 0-7 15,0 0 0-15,0 0-1 0,0-3 0 16,0 1-28-16,3-1-48 0,2-3-31 16,2 4-90-1,0-6-175-15</inkml:trace>
  <inkml:trace contextRef="#ctx0" brushRef="#br0" timeOffset="2958.64">16033 11885 584 0,'0'0'260'0,"0"0"-181"0,0 0-31 0,33 9-17 15,-26-3-20-15,-4 2-10 0,0 0-2 16,-3 4-4-16,0 2 5 0,-5 3 0 16,-3 1 9-16,-2 3 6 0,-3-2-2 15,-3 3 0-15,2 0-12 0,-3-2-1 16,0 2-44-16,-6 2-77 0,7-8-130 16,0-1-188-16</inkml:trace>
  <inkml:trace contextRef="#ctx0" brushRef="#br0" timeOffset="4100.22">16730 11450 162 0,'0'0'109'16,"0"0"4"-16,5-9 0 0,-3 3 32 15,0 3-43-15,0-3-28 0,1-1 3 16,0 1-25-16,2-2-11 0,0 2-1 15,1-2 1-15,5 0-7 0,-3-1-4 16,2 1 1-16,2 1 2 0,-1-1 2 16,2 2-9-16,1 1-9 0,-1 0-13 15,1 3 0-15,-1 1-2 0,-1 1-2 16,-2 1-4-16,-2 3 2 0,-2 6-2 16,-4 3-2-16,2 6-1 0,-4 4 5 15,-7 5-5-15,-3 3-2 0,-3 2 2 16,-4 1 3-16,-2 1-6 0,0-1-24 15,0-2-15-15,3-2 3 0,1-4 8 16,2-5 19-16,2-1 12 0,1-8 7 16,4-3 0-16,1-4 1 0,3-5 0 15,2-2 2-15,2-9-2 0,1-2-1 16,5-7 0-16,2-1 1 0,4-3 3 16,0-1 4-16,5-1-3 0,2 0 9 15,-1 0 0-15,2 1 2 0,2 1 1 16,-3 2 1-16,2 1-3 0,-2 5 2 15,-2 1-3-15,0 2-1 16,-2 3-2-16,-6 1-4 0,-1 2-4 16,-3 2 0-16,-2 2-2 0,-5 0 2 15,0 1-3-15,-1 2-3 0,-7 0-2 16,0 5 1-16,-5 6 2 0,-4 2 2 16,-1 5-1-16,-4 2 1 0,0 3 0 15,3 1 0-15,0 4 1 0,2-2-1 16,4 0 0-16,2 0 2 0,5-1 2 15,1-3 17-15,5 0 6 0,5-5 3 16,1-1-9-16,5-6-5 0,2-1 2 16,4-4-5-16,2-4-8 0,0-1 0 15,3-6-5-15,5-2-10 16,-2-2-26-16,0 2-23 0,1-2-15 16,1-2-30-16,8-2-62 0,-5 4-118 15,-5 1-147-15</inkml:trace>
  <inkml:trace contextRef="#ctx0" brushRef="#br0" timeOffset="4678.21">17261 11715 484 0,'4'0'183'0,"1"-1"-85"16,0-1 16-16,3-2-29 0,3 2-24 15,0 0-5-15,0-1-20 0,2 2-8 16,-2 1-18-16,0 0-4 0,-2 1-4 16,-1 4-1-16,-3 2-2 0,0 0-2 15,-3 4 1-15,-2 2-2 0,0 2 2 16,-4 1-2-16,-4 1-7 0,2-1 6 16,-5 1 2-16,3-1 2 0,-1-1 0 15,1-2 0-15,-2 2 2 0,2-6-2 16,0 0 2-16,4-2-1 0,-1-2 0 15,5-3 3-15,0-1-3 0,0 1 6 16,0 0 0-16,6-2 4 16,2 0 11-16,2 0-1 0,1 0-4 15,1 1-1-15,0 1-4 0,2 0 2 16,0 3-1-16,2 1 0 0,-2 1 6 16,3 1-4-16,-4 1-2 0,-1 2-3 15,-4 2 5-15,0 2 3 0,-4 0-5 16,-4 1-1-16,0 1-5 0,-7-2 0 15,-4 1-1-15,-3 0 1 0,-2-3-4 16,-4-2 2-16,-4 0-4 0,-1-3-7 16,2-3-18-16,-5 0-29 0,4-5-35 15,-1-2-48-15,0-11-82 16,6-1-174-16</inkml:trace>
  <inkml:trace contextRef="#ctx0" brushRef="#br0" timeOffset="5334.31">17874 11440 516 0,'0'1'246'16,"0"-1"-120"-16,8 0-61 0,1 0 17 15,4 0-37-15,4 0-3 0,5-5 2 16,3 2 5-16,3-2-30 0,0 1-11 16,1 1-4-16,-1 1-2 0,2 2-2 15,0 0 0-15,-2 0-3 0,-2 0-28 16,-3 0-43-16,-4 2-52 0,2 4-60 16,-7 0-158-16,-3-2-24 0</inkml:trace>
  <inkml:trace contextRef="#ctx0" brushRef="#br0" timeOffset="5521.76">17918 11674 957 0,'0'0'173'0,"0"0"-86"0,0 0 1 16,62 3-31-16,-18-4-32 0,13-6-19 15,3-2-2-15,-3-1-4 0,-7-2-13 16,-7 3-33-16,-2 0-37 0,2 0 2 15,-2 3-36-15,0 0-40 0,3 3-75 16,-11-1-96-16</inkml:trace>
  <inkml:trace contextRef="#ctx0" brushRef="#br0" timeOffset="5960.21">18934 11433 678 0,'0'0'110'0,"0"0"-40"0,0 0-12 15,0 0-9-15,11-40-42 0,-10 30 2 16,-1 2-3-16,0 1 2 0,0 1-7 16,-4 1 2-16,2 3 0 0,-4-1 1 15,0 3 3-15,-3 0-6 0,0 3-2 16,-2 4 2-16,-4 3-2 0,-1 4 1 15,-2 3 0-15,-3 4-1 0,4 2 2 16,-3 3-2-16,4 1 2 0,2 1-2 16,3 1-1-16,6 1 2 0,4-4 1 15,4 2 2-15,6-5 2 0,8-2 3 16,1-2 5-16,6-5-8 0,2-3 5 16,-2-8 4-16,2-3 8 0,-2-5 23 15,0-8-6-15,-3-3 0 0,-5-6-10 16,1-11 3-16,-6-14-19 0,-6-12-12 15,-5 5-1-15,-3 13-17 16,-3 16 6-16,-2 11-5 0,-2 4 2 16,-3-2-20-16,-3 2 3 0,-4-1 10 15,2 3-10-15,0 4-28 0,1 2-45 16,-4 2-62-16,7 2-101 0,3 2-27 16</inkml:trace>
  <inkml:trace contextRef="#ctx0" brushRef="#br0" timeOffset="6318.55">19168 10991 843 0,'0'0'155'0,"35"14"-50"16,-13-2-6-16,3 8-43 0,0 5-53 0,1 12-3 0,-1 11-2 16,-3 17 0-16,-3 6-11 0,-9 2 5 15,-5-5 6-15,-2-9 2 0,-3 1 4 16,-6-1 22-16,-6-1 10 15,-4-2-7-15,-3-1-8 0,0-3-11 16,-2-6-6 0,1 1 0-16,-2-7-2 15,4-8 0-15,3-5-2 0,7-10-14 16,0-3-24-16,1-3-21 0,0 2-22 0,5-7-74 0,1-3-123 0,1-3-197 0</inkml:trace>
  <inkml:trace contextRef="#ctx0" brushRef="#br0" timeOffset="12711.09">5625 12916 436 0,'0'0'68'0,"0"0"-24"0,0 0 50 0,5-27-20 16,-2 21-30-16,-2 0-15 0,1 0 31 15,-1 1-13-15,0 1-9 0,1 0 14 16,-1 1-1-16,-1 0 1 0,1 1-16 16,-1 1-5-16,1 1-14 15,-1 0-8-15,0 7-9 0,0 3 1 16,-2 5 0-1,-1 8 5-15,-1 3 4 16,0 5-5-16,1 6 5 0,0 8-5 16,3 3 0-16,0-2-3 0,0-11-1 15,1-11 0-15,2-4-1 0,1 1-6 16,0 3-39-16,1-1-8 0,-1-2-30 16,0-4-24-16,1-5-9 0,-1-9-7 15,-1-3-128-15,-1-3-32 0</inkml:trace>
  <inkml:trace contextRef="#ctx0" brushRef="#br0" timeOffset="12976.65">5600 12804 491 0,'0'0'99'15,"0"0"-3"-15,0 0 44 0,0 0-32 16,0 0-38-16,0 0-20 0,25-40-6 16,-14 32-1-16,2 0-30 0,2 1-1 15,-1-1-12-15,2 2 3 0,0 1-3 16,2 1 1-16,0 2-3 0,-1 0 1 16,1 2-13-16,-2 0-32 0,0 0-34 15,-3 4-39-15,4 5-48 0,-6 2-91 16,-3-2-57-16</inkml:trace>
  <inkml:trace contextRef="#ctx0" brushRef="#br0" timeOffset="13164.11">5641 13019 718 0,'0'0'70'0,"0"0"-2"15,0 0 31-15,0 0-40 16,46 0-19-16,-27-5-17 0,5-1 9 0,0 1-15 15,0-1-16-15,0-1-1 16,0 3 0-16,-2 3-27 0,-2 1-48 16,0 1-24-16,1 9-51 0,-6-1-75 15,-3 0-87-15</inkml:trace>
  <inkml:trace contextRef="#ctx0" brushRef="#br0" timeOffset="13351.56">5573 13311 764 0,'0'0'227'0,"0"0"-183"0,0 0 35 15,0 0 1-15,50 7-29 0,-19-9-4 16,10-7-30-16,7-2 1 0,-1-1-18 16,-9 1-20-16,-10 4-36 0,-8 1-31 15,-1 0-44-15,15-3-51 0,-6 1-171 16,2-1-102-16</inkml:trace>
  <inkml:trace contextRef="#ctx0" brushRef="#br0" timeOffset="13804.58">6354 12990 679 0,'0'0'43'0,"0"0"-29"0,0 0 17 16,0 0-29-16,0 0-2 0,-35-37-35 15,18 35 12-15,-2 1-14 0,-1 1-32 16,0 1 51-16,0 5 17 0,2 0 2 16,2 2-2-16,3 0 4 0,1 1-6 15,4 0 3-15,3-1-1 0,2-1-1 16,3 1 1-16,0-2 1 0,3 1 10 15,4-3 11-15,2 1 9 0,6-2 16 16,0-2 3-16,5 1-15 0,2-2 3 16,0 1 3-16,1 0 12 0,0 1-14 15,0 1 3-15,-2 2-10 0,-1 1 9 16,-4 1-7-16,-1 1-7 0,-5-1-2 16,-3 1-5-16,-4 0-2 0,-3 0 0 15,-3 0 8-15,-5 0 5 0,-5 0-3 16,-7 0-10-16,-3-2-11 0,-4 0-1 15,-4-3-5-15,-4-2-7 0,-6 1-23 16,5-1-23-16,4 2-25 0,6 0-26 16,8-2-38-16,-5 3-72 0,4-2-64 15,6-2-113-15</inkml:trace>
  <inkml:trace contextRef="#ctx0" brushRef="#br0" timeOffset="14210.73">6664 12722 406 0,'0'0'176'0,"0"0"-90"0,0 0 5 0,0 0-58 0,6 0-17 0,-6 4-6 16,0 8 7-16,-1 2 18 0,-3 4-8 16,1 4-5-16,0 2 0 0,-1 3 3 15,0 3 7-15,0 2 11 16,-2 2 2-16,0 4 3 0,1-3 2 15,0-2-8-15,1-2-12 0,0-7-9 16,1 1-10-16,1-1-2 0,1-4 3 16,1-4-2-16,2-2-1 0,4-4-2 15,2-2 4-15,5-3-3 0,1-4-2 16,3-1-6-16,1 0-1 0,1-2-25 16,1-5-21-16,2 0-25 0,0-3-34 15,-4 3-53-15,6-5-53 0,-7 4-132 16</inkml:trace>
  <inkml:trace contextRef="#ctx0" brushRef="#br0" timeOffset="14429.43">6621 13089 854 0,'0'0'153'0,"0"0"-107"0,0 0 55 0,0 0-49 0,43-17 8 31,-24 10-13-31,4-1-14 0,1 0 14 15,1-2-23-15,0 3-12 0,0-1-8 16,-1 3 0-16,-2 0-4 0,1 2-12 16,0 2-55-16,0 1-52 0,8 2-57 15,-8 1-122-15,-2 3-174 0</inkml:trace>
  <inkml:trace contextRef="#ctx0" brushRef="#br0" timeOffset="14632.92">7094 13070 457 0,'0'0'294'0,"0"0"-204"0,0 0 7 0,0 0-64 0,0 0-16 0,0 0-15 31,0 0 4-31,0 0 16 0,-27 44 19 16,23-25-7-16,0 4 3 0,1-1-15 0,1 1-14 0,2 1-2 15,0 0-5-15,3-3-1 0,1 0-8 16,0-5-53-16,3-1-49 0,1-5-57 31,-3-4-333-31</inkml:trace>
  <inkml:trace contextRef="#ctx0" brushRef="#br0" timeOffset="14773.51">7085 12812 950 0,'0'0'24'0,"0"0"-8"0,0 0 9 0,0 0-25 16,0 0-47-16,0 0-106 16,37-36-139-16,-32 33-13 0</inkml:trace>
  <inkml:trace contextRef="#ctx0" brushRef="#br0" timeOffset="15766.13">7387 13160 413 0,'0'0'200'16,"0"0"-146"-16,0 0 43 0,33-33-20 16,-22 22-25-16,3 2-5 0,-3-1-12 15,2 1-8-15,-2 3-11 0,-1 0-11 16,1 3 10-16,-3 0-8 15,-1 1 5-15,1 2-11 0,-1 0-1 16,-1 2-1-16,-2 4 1 0,-1-1-1 16,1 2 1-16,-2 2 0 0,0 1 1 15,0 2 4-15,0 2 0 0,-1 1 4 16,0 2-4-16,-1 0-1 0,0 0 5 16,0 2-8-16,0 0 4 0,1-2-3 15,0 4 0-15,2-3 2 0,-1-2-3 16,1 1 1-16,-1-2 1 0,0-1-3 15,1 0 1-15,0-3-1 0,-1 0 0 16,0-5 2-16,-1 0 3 0,2-5-1 16,-1-1 5-16,2-1 11 0,-1-6 13 0,4-3-21 0,0-4-5 15,1-4 4-15,2-2 2 0,-1-1-7 16,1-1-2-16,2 0 4 0,0 1-6 16,-1 3 3-1,1 1-2-15,-2 1 0 16,0 2 0-16,0 1-2 0,-2 3-1 15,0 0 0-15,1 2 0 0,-2 4-2 16,-2 0 2-16,0 3-2 0,-2 1-3 16,0 5-2-16,1 4-1 0,1 3 8 0,-2 3-2 15,1 1 2-15,-1 3 0 0,0 1-1 16,0 0 2-16,-1 1-1 0,1 1 0 16,-1-2 1-16,0-2-1 0,-1-2 0 15,1-2 1-15,0-4 1 0,0-2 4 16,-1-6-3-16,1-2 10 0,0 0 21 15,1-2 4-15,2-4-4 0,-2-3-13 16,4-1-2-16,1-3-5 0,0-3-4 16,0-1-3-16,3-2-4 0,0 1-2 15,0-1-1-15,0-1 3 0,-1 2 1 16,0-1 6-16,0 3-7 0,-2-1-3 16,2 1 0-16,-1 1 1 15,0 4-1-15,0-1-2 0,-1 2 2 16,-1 2-4-16,0 2 2 0,-2 1 1 15,-2 1-1-15,-1 4-2 16,-1 0-2-16,-1 0-1 0,1 2-2 0,-1 2 3 16,1 1 4-16,-1 1 1 0,1 1 1 15,-1 2 0-15,0 0-1 0,0 3 0 16,0 1 1-16,0 2 0 0,0-1 0 16,0 3-1-16,0 1 2 0,-1-1-2 15,0 0 2-15,1 0-1 0,0 1 0 16,0-3-7-16,3 1-22 0,1-3-25 15,1 0-30-15,0-4-20 0,1-2-37 16,1-4-17-16,0-3-109 16,0 0-77-16</inkml:trace>
  <inkml:trace contextRef="#ctx0" brushRef="#br0" timeOffset="16318.74">8345 13176 357 0,'3'-6'124'0,"1"-1"42"0,-1 0-45 16,-1-2-31-16,3 1-24 0,-3 1-26 15,-1 0-2-15,0 1-1 0,0-1-8 16,-1 1 4-16,1 0 7 0,-1 0-15 15,0 2-7-15,0 2-10 0,0-1-5 16,-2 3-3-16,-1 0-4 0,-3 0-1 16,0 1 2-16,-4 4-1 0,-2 5 4 15,-1 1-1-15,0 5-5 0,-4 1-16 16,4 4-10-16,-2 2 3 0,2 0 2 16,2-2 15-16,4 0 11 0,2 1 1 15,3-5 0-15,2 0 3 0,1-3 5 16,2-5 12-16,3-2 7 0,-1-5-1 15,3-2 5-15,0-4 9 0,1-4-8 16,1-4-6-16,-2-2-3 16,0-3-9-16,2 0-10 0,0-1-2 15,-2-1 0-15,-1 2-2 16,0-1-2-16,0 3 1 0,-1 2-5 0,-3 4-11 16,-1 1 2-16,1 5 5 0,-2 1-4 15,0 2 3-15,-1 4 0 0,1 3 4 16,-1 3 5-16,1 3 2 0,0 1 0 15,1 4 8-15,0-1 7 0,3-1 5 16,1-1-1-16,2-1-5 0,1-3-3 16,3-2 0-1,1-4-4-15,2-2 1 0,0-3-8 16,2-4-17-16,-3-3-58 0,2-4-33 0,3-9-60 0,-4 4-83 0,-3 0-176 16</inkml:trace>
  <inkml:trace contextRef="#ctx0" brushRef="#br0" timeOffset="16678.03">8650 12790 406 0,'0'0'90'0,"0"0"19"0,0 0 15 15,0 0-83-15,3-6 10 0,-3 7-50 16,-1 6 0-16,-2 3 4 16,0 4 20-16,0 4 17 0,-2 5 3 15,1 5 2-15,2 7 1 0,-1 11 0 16,1 7-20-16,1 0 4 0,0-6-2 16,1-11 3-16,0-10 2 0,0-8-11 15,0-1-2-15,0 0-8 0,1 2 0 16,2-1-5-16,0-4 0 0,2-5-3 15,2-4 1-15,2-4-4 0,1-1-3 16,4-6-28-16,0-2-14 0,3 0-12 16,-1-4-36-16,7-14-56 0,-6 5-88 15,-2-2-193-15</inkml:trace>
  <inkml:trace contextRef="#ctx0" brushRef="#br0" timeOffset="16849.86">8670 13103 645 0,'0'0'273'0,"0"0"-147"0,0 0 16 16,39 1-94-16,-24-2-28 0,2-5-17 15,0-1-3-15,2-1-19 0,0-2-30 16,0 1-24-16,1 1-8 0,1 1-24 16,-2 2-9-16,2 1-46 0,4 4-37 15,-6 0 33-15,-1 0-19 0</inkml:trace>
  <inkml:trace contextRef="#ctx0" brushRef="#br0" timeOffset="17180.3">9019 13101 327 0,'0'0'183'0,"0"0"-19"0,0 0 23 16,0 0-112-16,0 0-22 0,43 10-30 16,-30-9-16-16,-1 1 3 0,1-2 2 15,1 0-2-15,-2-3-2 0,0-2 0 16,-2-3-3-16,-2 0 1 0,0 0-3 15,-3-1 0-15,-2-1-2 0,-3-1-1 16,0 2-7-16,-5 0-19 0,-4 1-12 31,-1 2-15-31,-2 1 12 0,-5 4 14 16,2 1 22-16,-2 1 5 0,1 7 0 16,-1 0 0-16,1 4 5 0,2 1 9 15,-1 1 7-15,3 1 15 0,3 3 18 16,3 0 10-16,3 0-4 0,2 2-10 15,1-4-8-15,1-1-16 16,4-2-14-16,1-2-5 0,2-4-1 16,5-2-6-16,1-3-10 0,3-2-52 15,2 0-40-15,4-3-48 0,12-2-45 16,-5-1-168-16</inkml:trace>
  <inkml:trace contextRef="#ctx0" brushRef="#br0" timeOffset="17605.23">9482 13131 383 0,'0'0'202'0,"0"0"-60"0,0 0-15 15,0 0-58-15,0 0-21 0,0-45-9 16,-3 36-12-16,-1 0 6 0,-2 1-7 15,0 2-10-15,0 1 3 0,-1 2-6 16,-2 2-3-16,-2 1-5 0,-1 2-5 0,-2 6 0 16,0 4-3-16,-3 4 2 0,2 4 1 15,-2 4 0-15,4 0 0 16,0 1-2-16,3 2 1 0,4-1 1 16,2-2 0-16,4-1 2 0,2-4 4 15,3-2-3-15,3-5 3 0,4-5 0 16,1-5 2-16,2-2 12 0,1-6 4 15,0-5 3-15,-2-2 8 0,2-5 1 16,-3-5-7-16,4-7-11 0,-4-12-3 16,4-18-3-16,-1-16-4 0,0-4-5 15,-2 8 0-15,-1 13-3 0,-3 19 1 16,-4 9-1-16,-1 12 0 0,-3 6 0 16,-2 3-5-16,0-2 2 0,0 1-10 15,-3-2-21-15,-3 0-21 16,0 2-32-16,-6-3-52 0,1 3-90 15,4 1-239-15</inkml:trace>
  <inkml:trace contextRef="#ctx0" brushRef="#br0" timeOffset="18324.7">10491 13158 323 0,'0'0'232'0,"0"0"-149"0,18-34 29 0,-6 21-49 16,1-1-18-16,2 0 4 0,1 4-5 16,0 0 8-16,0 1-18 0,2 4-7 15,-2 0 1-15,1 5-3 0,-1 1-2 16,0 6-2-16,1 7-8 0,1 5-5 15,-1 7-2-15,0 2-5 16,-3 3-1-16,0 4 1 0,-4-2-1 16,-1-1 1-16,-4-2-1 0,-5-1 0 15,0-5-2-15,-5-3 2 0,-4-4-8 16,-1-5 1-16,-1-6 6 0,-1-4 1 16,1-4 5-16,0-6 1 0,3-5 12 15,1-3 13-15,3-3 6 0,2-3-8 16,2 0-4-16,3-2-1 0,4 1-4 15,2 3-4-15,3 0-1 0,1 1-9 16,4 3-6-16,1 2-1 0,6 1 0 16,0 1-5-16,3 2-20 15,2 1-23-15,0 3-30 0,2 2-24 16,1 1-42-16,-1 1-24 0,9 2-75 16,-8 2-32-16,-5 1-10 0</inkml:trace>
  <inkml:trace contextRef="#ctx0" brushRef="#br0" timeOffset="18669.18">11204 13186 183 0,'0'0'203'0,"0"0"-67"16,0 0 10-16,0 0-33 0,0 0-23 15,0 0-24-15,15 1-14 0,-9-1-3 16,3 0-7-16,-1-1-15 0,2-2 4 16,2 3-1-16,0-3-8 0,1-1-1 15,1-2 1-15,0 2 1 0,1-3-4 16,-2-1-3-16,0-2-5 0,-2 0-6 15,-1-2-5-15,0 0 0 0,-6 1-2 16,-3 0-1-16,-2 0-12 0,-7 3-17 16,-5 1 8-16,-3 3-4 0,-5 1 6 15,-4 3 6-15,-4 5 2 0,0 4-3 16,-2 5 9-16,1 3-4 0,2 5 0 16,4 0 9-16,3 3 1 0,8-1 2 15,3 0 1-15,8-2 11 0,2-1 22 16,11 0 11-16,3-6 6 0,8 0-18 15,3-5-18-15,2-4-11 16,10-3-4-16,4-3-21 0,9-3-63 16,-2-5-50-16,-2-2-57 0,-15 1-170 15</inkml:trace>
  <inkml:trace contextRef="#ctx0" brushRef="#br0" timeOffset="19059.73">11724 12832 504 0,'0'0'79'15,"0"0"14"-15,0 0 21 0,0 0-45 16,11-8-27-16,-11 9-35 0,0 6 0 16,0 5 12-16,-2 6 13 0,0 5 13 15,0 6-15-15,0 8-6 0,0 10-8 16,-1 10 10-16,0-1-5 0,-1-11 7 16,2-10 8-16,-1-3 1 0,0-6 2 15,0-1-9-15,0 1 2 0,0-5-6 16,2-2-3-16,-1-1-8 15,2-4-8-15,0-3-3 0,3-5-1 16,2-3 7-16,2-2-4 0,3-1 1 16,2 0-7-16,1-5-1 0,2-2-17 15,-1 1-24-15,3-3-37 0,-1-2-41 16,7-6-61-16,-6 1-111 0,-3 0-239 0</inkml:trace>
  <inkml:trace contextRef="#ctx0" brushRef="#br0" timeOffset="19231.56">11610 13138 818 0,'0'0'245'15,"0"0"-162"-15,0 0 9 0,48-15-37 16,-18 9-47-16,-1 1-2 0,2 1-6 16,0-1-8-16,-6 5-54 0,5-2-44 15,-1 2 14-15,-3 2-35 0,9 4-97 16,-8-1-68-16,-3 2-23 0</inkml:trace>
  <inkml:trace contextRef="#ctx0" brushRef="#br0" timeOffset="19497.15">12081 13165 336 0,'0'0'103'16,"0"0"-7"-16,0 0-7 0,0 0-47 15,0 0-25-15,0 0-4 0,-33-5 5 16,26 15 14-16,1 3 31 0,1 4 34 15,2 4-12-15,1 1-14 0,2 4-11 16,6-2-7-16,2-1-12 0,4-2-1 16,2-3-15-16,2-4 19 0,2-3-22 15,-1-5 11-15,2-4-2 0,1-4-8 16,-3-6 1-16,2-2-7 0,-3-5-4 16,-1-5-8-16,-2-4-5 0,-2-6-4 15,-2-9-50-15,-2 3-27 0,-2 1-21 16,-2 3-1-16,-1 9-21 15,0-6-49-15,-1 9-171 0,-1 4-117 16</inkml:trace>
  <inkml:trace contextRef="#ctx0" brushRef="#br0" timeOffset="19935.7">12366 13139 612 0,'0'0'137'0,"0"0"7"0,0 0-22 16,24-46-53-16,-14 34-27 0,-1-1-10 16,2 2-6-16,-1-1-4 0,-1 3-12 15,2 2 7-15,0 1-10 0,0 4 2 16,-3 2-7-16,3 0 1 0,-3 8-3 15,-1 6-3-15,0 3 1 0,-2 6-2 16,1 6 4-16,-4-1-1 0,0 5 0 16,-1-1-1-16,-1-1 2 0,0 1-3 15,0-4-8-15,0-2-5 0,0-4-8 16,-1-6 5-16,-1-4 13 0,0-6 3 16,2-4 6-16,-2-2 7 0,2-3 25 15,0-5 10-15,0-6-5 0,2-1-11 16,0-7-8-16,0-3-9 0,2-1-6 15,1-1-5-15,2 3 1 0,3 2-1 16,0 4-1-16,4 3 0 0,0 1-20 16,-1 3-26-16,5 2-20 0,0 3-21 15,3 1-50-15,9 5-37 0,-5 0-108 16,0 0-51-16</inkml:trace>
  <inkml:trace contextRef="#ctx0" brushRef="#br0" timeOffset="20513.68">12752 13231 485 0,'0'0'142'16,"0"0"-15"-16,0 0 0 0,0 0-59 16,0 0-24-16,0 0-12 0,36-42-13 15,-26 34-1-15,0 1-2 0,1 1 2 16,2 0 2-16,-2 2 4 0,1-1-10 15,0 2-2-15,0 2-11 0,1 1 1 16,-3 2-2-16,1 5 0 0,-2 1-2 16,-4 4-1-16,0 3 3 0,-1 1-1 15,-2 4 1-15,-1 0 0 0,-1 1 5 16,0 2-2-16,0-2 0 0,0 0-2 16,0-3 0-16,1-1 2 15,0-3-2-15,1-3 1 0,0-3-1 16,0-3 2-16,3-2 4 0,-2-3 5 15,2-2 34-15,0-3 0 0,0 0 2 16,2-5-17-16,3-1 2 0,-2-1-13 16,3-4-9-16,0 1-7 0,1-2 0 15,0-1-4-15,2 2 0 0,-3-1 1 16,3-1-1-16,-1 0 2 0,1 3-2 16,-2 0 0-16,0 1-2 0,0 3 1 15,-2 4 1-15,0 0-1 16,0 1 1-16,-3 0-1 0,-1 1-5 15,-1 1 0-15,0 2-2 0,-1 1-2 16,-1 1 4-16,0 0-1 0,0 0 1 16,-1 2 2-16,0 3 0 0,0 3 0 15,-1 0 0-15,-1 1 2 0,0 4 1 16,0 2 0-16,0 3 1 0,-1 2 0 16,1 0 0-16,0 2-2 0,0 0 2 15,0 1 0-15,3-1-8 0,-2 0-11 16,1-1-9-16,0-3-6 0,1 1-19 15,1-2-19-15,-2-4-36 0,1-2-33 16,0-2-85-16,-1-3-89 0,1-3 22 16</inkml:trace>
  <inkml:trace contextRef="#ctx0" brushRef="#br0" timeOffset="21029.69">13618 13097 392 0,'0'0'116'0,"0"0"-21"16,15-11-1-16,-10 6-14 0,-2 0-12 15,-1-1-20-15,1 2-19 0,-3-1-17 16,0 2 4-16,-2 0 1 0,-1 0-7 16,-3 3 0-16,1 0-3 0,-5 0 0 15,1 0-3-15,1 5 1 0,-4-1 0 16,2 3 5-16,-1-1-3 0,0 2 0 16,0 0-3-16,0 1 4 0,1 0 1 15,4 2-1-15,0-2 0 16,2 2 2-16,1-1 2 0,2 0-4 0,1-2-2 15,1 0-1-15,4 0 5 16,3 0-3-16,0 2 1 0,4-2-4 16,0 1-1-16,3 2 1 0,-2-2 2 15,2 2 3-15,0 1-2 0,-2 0 2 16,1 0 1-16,-5 1-9 0,-2 1 6 16,-1 0-2-16,-3 2 8 0,-3 2 1 15,-3-1 2-15,-6-1-1 0,-4 0-7 16,-3-1 2-16,-1-3-5 0,-4-2 0 15,-3-1-3-15,-2-2 1 0,-2-2-2 16,-3 1-1-16,1-3-9 0,2-1-19 16,1-2-10-16,5 0-36 0,-4-10-72 15,9 0-208-15</inkml:trace>
  <inkml:trace contextRef="#ctx0" brushRef="#br0" timeOffset="21553.48">14529 13143 348 0,'0'0'126'0,"0"0"-17"0,0 0 7 0,0-4-26 0,0 4 5 0,1-1-28 16,3 1 0-16,1 0-7 0,1 0-2 15,3 0 7-15,-1 0-18 16,3-1-6-16,2 0-9 0,-1 0-14 16,4 0-4-16,-1 0-9 0,2 0-3 15,-1 0-2-15,1 1 0 0,1 0 2 16,-3 0-3-16,-2 0 1 0,1 0-3 16,-6 0-16-16,0 1-10 0,-2 0-8 15,2 1-14-15,-5-1-20 0,0 0-9 16,-1 0-10-16,-2 0-8 0,0-1-30 15,0 1 2-15,-2 0 7 0,-1-1 54 16,0 0 64-16,0 0 1 0,0 0 2 16,1 0 7-16,1 0-9 0,1 0-1 15,-2 0-82-15,1 0-126 0</inkml:trace>
  <inkml:trace contextRef="#ctx0" brushRef="#br0" timeOffset="29357.43">13475 12940 201 0,'0'0'140'0,"0"0"-94"0,0 0-21 0,0 0 13 15,0 0 10-15,13-38 11 0,-10 32 13 16,-3-1 10-16,0 2-19 0,0 0 2 16,0 1-17-16,-2 2-6 0,1 0-3 15,-1 0-12-15,-1 1-8 0,3 1-14 16,-3 3-2-16,-2 2-3 0,-3 6 1 16,2 4 0-16,-2 5 1 0,-3 6 0 15,1 7 2-15,-2 11 6 0,1 11 1 16,0 3 4-16,2-2-5 0,3-4 9 15,0-6-16-15,3-2 3 0,2 0 1 16,0-5-6-16,1-5 2 0,0-8 2 16,0-8-2-16,0-2 0 0,0 5-1 15,1-3 2-15,0 4-3 0,1-3 5 16,1-5-4-16,-2-4-2 0,1-2 0 16,-1-5-23-16,1-1-28 0,-2-2-8 15,0-3 9-15,0-4-42 16,-6-12-84-16,3 2-67 0,-1-1-30 15</inkml:trace>
  <inkml:trace contextRef="#ctx0" brushRef="#br0" timeOffset="30046.59">13402 12953 209 0,'0'0'245'0,"0"0"-188"0,0 0-4 0,0 0 9 16,15-19-12-16,-9 15-26 0,3-2-10 15,4 1 0-15,0 0 1 0,4 2-8 16,-1 0 2-16,1 1 2 0,1 0-1 16,-1 2-2-16,-1 0 5 0,3 1 0 15,-3 3-3-15,1-1 2 16,-4 1 0-16,1-1 0 0,-3 2 2 16,0-1-2-16,-2-2 10 0,-1 0-4 15,-1 0-8-15,-1-1-3 0,-3 0-4 16,-3 1 6-16,2-1-3 0,-2 0 11 15,0 0 4-15,1 0 5 0,-1 0-7 16,2 0 0-16,-2 3-6 0,0-1-5 16,0 1 2-16,3 2-5 0,-2 0 5 15,0 3-6-15,2 1-1 0,-1 2 1 16,1 4 0-16,-2-1-4 0,1 5 1 16,3 1 1-16,-1 2-2 0,-1 5 3 15,2-1-3-15,-2 3 5 0,2 1 4 16,0 2 5-16,0-1 0 0,2 0-6 15,0-1 5-15,-2-1-5 0,1-3-1 16,0-1-1-16,2-1 2 0,-3-4-2 16,1-2 3-16,-1-3-1 0,0-4 0 15,-2 0 1-15,-3-5-1 0,3-4 1 16,-3 1 0-16,0-4 6 0,-1 0 9 16,-4-2 2-16,-2 0-8 0,-4-1-7 15,-5-2-3-15,-3 1-5 0,-4 1 2 16,-2 1-5-16,-2 0 1 0,-11 2-1 15,-2 0 0-15,1 0 0 0,7 0-2 16,4 0-10-16,7 0-16 0,-3 0-27 16,-1 0-28-16,2-1-20 0,6-1-37 15,2-5-43-15,5 2-85 0,4-3-51 16</inkml:trace>
  <inkml:trace contextRef="#ctx0" brushRef="#br0" timeOffset="31677.95">13513 13136 561 0,'0'0'94'0,"0"0"-46"0,18-19 23 0,-6 10-20 16,1-2-8-16,1 0-13 0,-1-1 12 16,4 3 4-16,-5-2-15 0,0 3-2 15,-2 1-10-15,-3 3 0 0,-2 1-9 16,-4 1 4-16,-1 2-14 0,-1 1-2 16,-4 4 2-16,-3 6 1 0,-5 2 6 15,-3 3-7-15,-4 4 5 0,0 0-4 16,1 2 2-16,0 0-2 0,1-1-1 15,1-2 0-15,6-3 2 0,0-1-4 16,4-3 4-16,3-2-1 0,2-4-1 16,2-3 0-16,0-1 5 15,5-2 1-15,3-3 20 0,3-6-11 16,0-2 0-16,2-1-2 0,4-3 4 16,-4-1-8-16,4 1 3 0,0-2 0 15,-1 0-4-15,1 0 3 0,-2 4-4 16,-5 0 0-16,0 3 1 0,-5 4 1 15,-2 2-4-15,-3 3-4 0,-1 1 3 16,-4 3-4-16,-7 5 0 0,-1 4 2 16,-5 4-1-16,1 2-1 0,-2 3 0 15,1 2 0-15,3 0-1 0,2-1 1 16,-1-2 1-16,3-2-1 0,3-3 0 16,3-4 0-16,1-2 0 0,2-3 0 15,2-3 1-15,0-3 1 0,3-1 6 16,5-7-1-16,3-3-1 0,0-4-3 15,5-1-2-15,0-3-1 0,2 1 3 16,0 2 7-16,-2-2-1 0,1 5-3 16,-4 0-1-16,1 1 3 0,-5 4-3 15,-2 4-5-15,-2 1 0 0,-5 3-1 16,0 1-11-16,-5 7 8 0,-3 4 4 16,-5 4 0-16,-1 2 2 0,-5 3-1 15,0 2-1-15,0 1 1 0,-1-1-1 16,2 0 0-16,1-3 1 15,3 0 0-15,1-5 0 0,4-2-1 16,4-4 0-16,1-4-1 0,3-2 3 16,1-3-2-16,3-1 5 0,4-4 2 15,2-5-4-15,4-3 0 0,1-1-2 16,2-2 0-16,-1-1 1 0,1 1-2 16,-2 0 0-16,0 2 0 0,-2 2 0 15,-2 3-1-15,-1 5-1 0,-3 2 0 16,-3 2-4-16,-1 3-1 0,-2 7-6 15,-2 4 13-15,-4 3-1 0,-1 3 2 16,-3 2 0-16,0-1-1 0,-1 2 0 16,-3-1 0-16,2 0 0 15,0-1-1-15,1-4 0 0,3 1 1 16,-1-5-1-16,1-2 0 0,3-2 1 16,3-3 0-16,1-4 0 0,1-1 0 15,1-1 2-15,6-2 5 0,1-3-1 16,4-2-4-16,2-5-1 0,2 0 1 15,2-4-2-15,-1 0 1 0,2-1 1 16,-2 0-2-16,0 2 0 0,-3 3-1 16,-1 4-1-16,-3 2 2 0,-5 3 0 15,0 3-3-15,-5 0-2 16,0 6-7-16,-3 5 12 0,-4 5 1 16,-3 1 0-16,-4 1 0 0,0 1-1 15,-3-2 1-15,1-2-1 0,-1 0 1 16,2-3-1-16,0-3 0 0,5-1 1 15,-2-3-1-15,7-5 1 0,0 0 2 16,5-4 1-16,0-6-1 0,5-1 2 16,3-5-4-16,2-2-1 0,2-5 4 15,2-4-4-15,0-4 1 0,2-1 1 16,-2 2-2-16,2 4 0 0,-5 4 0 16,-1 5 0-16,-4 3 0 0,-2 8-2 15,-4 3-2-15,-1 3-1 0,-8 9 1 16,-3 5-1-16,-3 3 4 0,-1 7 1 15,-2 0-1-15,1 1 0 0,0 0 0 16,1-4 1-16,2 0 0 0,1-4 1 16,-1-5-1-1,3-4 1-15,3-4-1 0,-1-3 0 16,4-2 7-16,1-6-4 0,3-4-2 0,1-6 5 0,0-3-4 0,2-6-1 16,4-10-1-16,5-9 2 0,0-8 0 15,-1 4-1-15,2 12 0 16,-4 11 0-16,-3 9 0 0,1-2 8 15,2 1-7-15,-2 1-1 0,-1 7-1 16,-4 4 0-16,0 5-3 0,-1 1-3 16,-2 7-3-16,-5 7 1 0,-3 5 8 15,-1 6 0-15,1 0 1 0,-3 1-1 16,4-3 0-16,-1-4 0 0,4-2 0 16,0-4 0-16,3-5-1 0,0-2 1 15,3-5 1-15,0-1 6 0,1-3 2 16,4-7-1-16,3-3-7 0,1-6 1 15,1-3 0-15,4-3 1 0,-1-5-1 16,1-1-2-16,0 0 0 0,-1 3 1 16,1 4-1-16,-1 4 0 0,-1 4 0 15,-4 7-3-15,-1 2 2 0,-1 5 1 16,-4 2-6-16,-1 3-3 0,-1 7-2 16,-2 5 9-16,-3 4 2 0,-2 0 1 15,-2 1 0-15,-1-1 0 0,-3-2-1 16,2-2 1-16,-3-2 0 0,1-2 0 15,-1-3-1-15,0-2 0 0,-2-4-2 16,2 0-12-16,-1-2-17 0,3 0-44 16,-1-2-27-16,0-1-46 0,1-2-62 15,3 0-159-15</inkml:trace>
  <inkml:trace contextRef="#ctx0" brushRef="#br0" timeOffset="32459.03">14564 13326 252 0,'0'0'140'0,"0"1"3"0,0-1 5 16,0 2-10-16,4-2-14 0,3 0-16 15,7 0-26-15,2-3-21 0,3 0-18 16,0-2-14-16,5 0-13 0,1-1-10 16,0 0-6-16,0 2 0 0,-2 0 0 15,2-1-8-15,-2 2-29 0,1 3-32 16,4 0-48-16,-5 4-90 0,-1-1-168 16</inkml:trace>
  <inkml:trace contextRef="#ctx0" brushRef="#br0" timeOffset="37118">15654 12871 176 0,'0'0'104'16,"0"-2"-29"-16,2 1 27 0,-2-1-21 0,3 0-29 0,-3 2-21 15,3-2 4-15,-2 0-1 0,1 0-9 16,-2 2 5-16,1 0-2 0,-1-1 6 15,2 1 1-15,-2 0-7 0,0-1-2 16,0 0 3-16,0 1 4 0,0-3 1 16,0 2-7-16,2 0 3 0,-2 0-3 15,3-1 7-15,-3-1-7 0,3 1 5 16,-1-2 7-16,1 0-1 0,0 1-1 16,-1-2-6-16,1 3-7 0,-3 0-8 15,0 0-6-15,0 1-3 0,0 1-1 16,0 2-6-16,3 4 0 0,-3 7 0 15,0 5 1-15,0 4 2 16,-3 8-2-16,0 10-1 0,1 10 0 16,-1 10 3-16,0 2 4 0,3-3 3 15,0-11 7-15,3-13 9 0,0-7-4 16,-1-8 2-16,1-1-8 0,1 1-8 16,1 2 2-16,5-2-6 0,1-4 10 15,0-6 4-15,3-5 1 0,2-5 5 16,3-2-2-16,3-8-4 0,-3-3 4 15,0-6 0-15,3-4-7 0,-5-5-2 16,-1-2-2-16,-2-1-6 0,-4 0-1 31,-5 5-1-31,-5 4-2 0,-5 3-1 16,-5 7-1-16,-10-1-4 0,-10 6-5 16,-8 4 0-16,-11 2-3 0,3 1-8 15,2 4-17-15,11 2-18 0,11-1-26 16,6-1-24-16,2 2-26 0,-2 1-46 15,2-1-85-15,1 0-166 0</inkml:trace>
  <inkml:trace contextRef="#ctx0" brushRef="#br0" timeOffset="37714.91">16218 13322 211 0,'0'0'300'0,"3"-9"-161"15,0 3-32-15,2-1 2 0,-5 2-49 16,3 1-15-16,-1 0 7 0,-2 2-9 15,0 1-14-15,-5 1-10 0,2 0-6 16,-5 3-9-16,-1 3 5 0,-1 4-2 16,-1 3 7-16,0 4-8 0,3 3 7 15,0 0-4-15,3 1 3 0,-1 2-2 16,5-1 1-16,1-3 0 0,7 0 10 16,1-5 9-16,5-2 2 0,3-5 7 15,0-4-12-15,4-3 0 16,-3-3 3-16,1-6-2 0,-4-6-4 15,-1 0-5-15,-5-6 2 0,-2-1-2 16,-6-3-6-16,0 0-6 0,-1 0-5 16,-6 3-2-16,-4 3-2 0,-1 5 0 15,-3 3-3-15,2 7 0 0,-4 1-8 16,4 3-12-16,-2 0-5 0,3 2-11 16,2 1-17-16,0 3-19 0,2 1-23 15,-1 2-8-15,4 0-34 0,0 6-68 16,5-4-131-16</inkml:trace>
  <inkml:trace contextRef="#ctx0" brushRef="#br0" timeOffset="41525.42">17204 12979 269 0,'0'-5'103'0,"1"2"-13"16,-1-2 23-16,2-2 19 0,-2 1-53 15,2 2-14-15,-2-2 11 0,0 3-12 16,1-1-18-16,-1 3-5 0,0 0-10 15,0 1-8-15,0 0-8 0,0 0-14 16,0 4 0-16,0 4 1 0,2 3 3 16,-2 6 9-16,0 6-2 0,2 3-7 15,-2 12 8-15,0 10-5 16,0 9-4-16,0 0-1 0,0-6-3 16,-2-7 1-16,2-13-1 0,0-5 0 15,0-8-5-15,0 0-41 0,-2 2-22 16,2 0-24-16,0 0-30 0,-3-3-64 15,1-4-102-15,1-8-22 0</inkml:trace>
  <inkml:trace contextRef="#ctx0" brushRef="#br0" timeOffset="41897.99">17010 13176 547 0,'0'0'211'0,"0"0"-89"0,0 0 12 16,0 0-41-16,0 0-26 0,45-11 12 31,-13 6-2-31,11-2-10 0,7-1-14 16,5 1 0-16,-4-2-11 0,-5 5-17 15,-5 0-13-15,-4-1-8 0,-4 3 0 0,-3-2-3 0,-8 2-1 0,-7 1-8 16,-2 1-17-16,0 0-26 0,1 0-11 31,-1 0-22-31,-1 0-31 0,-5 0-52 0,-3 0-91 0,-2-1-202 0</inkml:trace>
  <inkml:trace contextRef="#ctx0" brushRef="#br0" timeOffset="43226.99">18177 12800 219 0,'1'-4'71'0,"0"1"-19"31,2-1 16-31,-3 0 0 0,2-1-15 16,1 0 15-16,-3 1 26 0,1 0-29 15,-1 1 3-15,3-1-7 0,-2 0-8 16,0 2-2-16,-1-3-3 0,2 3-5 16,-1 0-6-16,-1-1 4 0,2 1-12 15,-2 1-2-15,1 0-3 16,0 1 0-16,-1-1-3 0,0 1-3 16,1 0-4-16,-1 0-1 0,0 0-8 15,0 0 1-15,0 1-1 0,2 2 1 16,-1 1-1-16,-1 0-1 0,2 4 3 15,0 2 5-15,-1 2 2 0,2 3-3 16,-3 2-2-16,2 1 2 0,-2 3 1 16,0 2 1-16,0 1-3 0,0-1-2 15,0 5-5-15,0-2 12 0,0 3-13 16,-2-1 1-16,2 1-3 16,-3-1 2-16,2 0-2 0,-3-2 2 15,1 1 2-15,1-3 3 0,-2-1 3 16,2-2-4-16,0-2 0 0,-1 0 4 15,3-5-5-15,0-2 3 0,0-1-2 16,4-4 3-16,-1 0-3 0,5-3 8 16,-2-2 1-16,6 0 4 0,-2-2 0 15,3 0-5-15,3-2-3 0,-2-1 0 16,3-2 0-16,-1 1-3 0,1-3 5 16,0-1-1-16,-2 0-2 0,-2-2 1 15,-1-1-4-15,-4-3 4 0,0 1-5 16,-3-3-1-16,-4-1-1 0,-1-2-4 15,-1 3 0-15,-7-1 0 16,-2 2-1-16,-2 2-4 0,-6 2 2 16,-4 2-2-16,-4 1 2 0,3 3 1 15,0-1-2-15,-1 3-7 0,2-1-22 16,4 2-18-16,3 0-5 0,2 2-17 16,-1 0-17-16,7 0-10 0,1 0-7 15,3 4-22-15,1 1-54 0,5 3-67 16,2 0-59-16</inkml:trace>
  <inkml:trace contextRef="#ctx0" brushRef="#br0" timeOffset="43601.9">18615 13182 689 0,'0'0'186'0,"5"-6"-68"0,-4 5-4 0,-1 1-27 0,0 1-57 16,0 6-19-16,0 5 16 0,0 7 13 15,0 3-14-15,-2 4-5 0,-2 5-7 16,0 0-3-16,-1 2-1 0,2-1 0 16,-1-1-5-16,1-3-3 0,1-3-2 15,-1-1 0-15,2-4-20 0,0-2-56 16,-3-5-82-16,1-3-121 0,1-6-229 15</inkml:trace>
  <inkml:trace contextRef="#ctx0" brushRef="#br0" timeOffset="47840.04">19385 12672 190 0,'0'0'80'0,"0"0"-25"0,0 0 11 16,11-7 2-16,-7 5-16 0,1 0 0 15,1 1 6-15,-1-1-5 0,1 0-16 16,-2 2 3-16,-1-1 16 0,1 1-18 16,-3 0 3-16,-1 0 1 0,1 0-5 15,-1 0 1-15,0 0-1 0,-1 1-3 16,-3-1-1-16,0 2-18 0,-2 0-7 16,-2-1 2-16,-1 2-7 0,-3 4-2 15,-4 2 1-15,1 5 3 16,-6 7 3-16,-1 5-2 0,-4 13 3 0,-4 14-1 15,0 16-6-15,0 8 0 0,7-1-1 16,4-4-1-16,9-9 2 16,4 0 0-16,5-3 8 0,1-5 19 15,5-4-15-15,4-7-12 0,0-10 2 16,0-7-8-16,1-8-1 0,-2-3-30 16,4 2-27-16,0-1-56 0,10-1 12 15,-5-5-169-15,2-7-138 0</inkml:trace>
  <inkml:trace contextRef="#ctx0" brushRef="#br0" timeOffset="48294.36">19721 12838 365 0,'0'0'182'0,"0"0"-93"0,0 0 13 0,0 0-7 15,0-11-43-15,0 11-38 0,-3 2-14 16,2 6 4-16,-3 3 2 0,-2 5 30 16,0 9 9-16,-4 11 0 0,-1 13 7 15,0 12-6-15,-1 5-15 0,0-3-21 16,7-5-3-16,-1-6-5 0,-2-2 0 15,3-4 0-15,-2-3-2 0,2-5 0 16,0-5-32-16,-1-11-50 0,4-4-46 16,-1 2-36-16,1-4-92 0,0-2-30 15</inkml:trace>
  <inkml:trace contextRef="#ctx0" brushRef="#br0" timeOffset="48684.89">19913 12832 558 0,'0'0'139'0,"0"0"-45"0,0 0 13 16,12-41-16-16,-10 30-45 0,-1 3-17 15,-1 3 5-15,0 2-2 0,0 3-6 16,0 0-6-16,0 1-10 0,-2 6-2 16,-2 6 4-16,1 4 8 0,-3 3-7 15,1 7 3-15,-1 9-3 0,-1 11-3 16,1 13 0-16,0 5-6 0,-1-3-4 15,1-5 2-15,2-8 0 0,-1-4-1 16,-2 1 1-16,1-12-2 0,2-4 0 16,0-10-4-16,0-1-26 0,0 1-24 15,-1-2-38-15,0-2-41 0,-2-5-86 16,0-7-125-16,2-4-24 0</inkml:trace>
  <inkml:trace contextRef="#ctx0" brushRef="#br0" timeOffset="49029.56">19383 13025 352 0,'0'0'192'16,"0"0"-97"-16,0 0-6 0,0 0-7 15,0 0 22-15,0 0-44 0,43 9 10 16,-18-9-16-16,2 0-11 0,12-1-4 16,7-3-1-16,16 1-7 0,1 0-3 15,-3 1-9-15,-6 2-10 0,-10 0-5 16,0 2-3-16,-6-1-1 15,-6 2-5-15,-6-1-11 0,-8-1-41 16,-2 3-41-16,2-3-10 0,0 3-83 16,-3 0-107-16,-8-2-25 0</inkml:trace>
  <inkml:trace contextRef="#ctx0" brushRef="#br0" timeOffset="49248.26">19392 13180 984 0,'0'0'116'0,"0"0"-61"0,34 0-1 16,-1-2 0-16,13-1-28 0,12-3-17 16,5-1 26-16,-8 3-24 0,-5-1-10 15,-9 2-2-15,1 2-18 0,-1 1-18 16,-1 0-25-16,-4 1-42 0,-2 2-74 15,-9-3-131-15,-4 3-156 0</inkml:trace>
  <inkml:trace contextRef="#ctx0" brushRef="#br0" timeOffset="49638.79">20422 12891 582 0,'0'0'152'0,"0"0"-60"0,0 0 23 16,0 0-26-16,0 0-37 15,0 0-9-15,16-27-3 0,-14 27-11 16,-2 0-28-16,0 7 4 0,0 4-3 16,0 6 14-16,-3 4 12 0,2 9-17 15,-4 9-4-15,2 11-6 0,0 8 1 16,-2 3 1-16,1-6-2 0,0-6 1 15,0-7-2-15,2-2 0 0,0-7-47 16,0-8-60-16,2-1-54 0,-1-8-84 16,1-5-94-16</inkml:trace>
  <inkml:trace contextRef="#ctx0" brushRef="#br0" timeOffset="49983.62">20699 12790 508 0,'0'0'254'0,"0"0"-167"0,0 0 19 0,0 0-32 16,0 0-31-16,29-38-18 15,-28 38-8-15,2 2-12 0,-1 6-2 16,-1 5-2-16,0 7 11 0,-1 3 9 16,0 5 6-16,0 7-14 0,-2 10-3 15,-1 8-9-15,0 2 3 0,1-3-4 16,1-6 0-16,-1-5 0 0,2-8 0 16,0-8-5-16,0-5-46 0,0-2-27 15,0 0-42-15,0 7-56 0,0-5-136 16,0-6-53-16</inkml:trace>
  <inkml:trace contextRef="#ctx0" brushRef="#br0" timeOffset="50186.69">20348 13098 801 0,'0'0'256'15,"0"0"-216"-15,0 0 24 0,45 0-38 16,-11-1-17-16,13-4-7 0,6 1 6 16,-2-1-6-16,-8 0-2 0,-14 3-11 15,-11 0-37-15,1 2-68 0,13-2-83 16,-5 0-184-16,1-1-68 0</inkml:trace>
  <inkml:trace contextRef="#ctx0" brushRef="#br0" timeOffset="50468.2">21027 12694 995 0,'0'0'71'0,"0"0"-44"0,0 0 2 16,0 0-28-16,0 0-1 15,0 0-10-15,0 0-3 0,0 0 4 16,7 30 7-16,-7-7 0 0,-1 5 1 16,-2 5-1-16,0 8 4 0,-1 9-4 15,1 8 4-15,-1 0-4 0,2-4 1 16,1-7-79-16,1-8-8 0,0-4-34 16,0-2-45-16,0-9-34 0,0-7 2 15</inkml:trace>
  <inkml:trace contextRef="#ctx0" brushRef="#br0" timeOffset="50780.81">21305 12608 711 0,'0'0'79'0,"0"0"20"16,0 0-10-16,0 0-47 0,0 0-32 16,0 0-8-16,0 0 1 0,-22-32-3 15,20 41 0-15,0 5 0 0,1 6 11 16,-1 6 5-16,1 5-8 0,0 9 0 16,1 8 0-16,0 8-8 0,0 2 3 15,2-4-1-15,0-5-2 16,-1-7 1-16,2-1 0 0,-1-5-1 0,1-7 0 15,0-5-21-15,-1-8-33 0,0-2-48 16,2 1-48-16,0-1-11 0,0-4-51 16,-1-7-69-16</inkml:trace>
  <inkml:trace contextRef="#ctx0" brushRef="#br0" timeOffset="50984.18">21055 12956 871 0,'0'0'149'0,"0"0"-90"0,0 0 12 15,0 0-24-15,39 12-26 16,-18-11-8-16,1-1-9 0,4-1 0 16,-1-2-4-16,-1-1-6 0,-3 0-34 15,2 2-11-15,-3 0-43 0,1 2-68 16,3 0-65-16,-4 0-88 0</inkml:trace>
  <inkml:trace contextRef="#ctx0" brushRef="#br0" timeOffset="51443.27">21576 13021 437 0,'0'0'87'0,"0"0"-1"0,0 0 10 0,0 0-13 15,0 0-27-15,0 0-6 0,0 0-26 16,18-11-13-16,-20 9-1 16,-4 0-10-16,-1 2-6 0,-4 0-6 15,-1 0-13-15,-3 2-3 0,0 1-25 16,-1 1-3-16,0 0-35 0,1 0 24 15,-1 0 37-15,2 1 26 0,2-1 4 16,2 2 0-16,0-1 7 0,4 0 0 16,2-1-4-16,3-1 8 15,1-1 4-15,2 3 38 0,6-3 13 16,3 2 12-16,4-2 7 0,4 2-29 0,5-1-17 0,0-1-4 16,2-2-2-16,0 0-6 0,-1 2-8 15,-3-1-5-15,-3 3-5 0,-2 2 3 16,-3-1 6-16,-3 2-5 0,-4 1-7 15,-3 1 0-15,-3 0 14 0,-2 1 8 16,-6 1-8-16,-3 0 0 0,-2 1-7 16,-1 0-8-16,-4-1-2 0,-2-1-3 15,0-1-16-15,-2-2-27 0,-2-2-37 16,0-1-38-16,-2-2-73 0,-7-2-52 16,6 0-20-16</inkml:trace>
  <inkml:trace contextRef="#ctx0" brushRef="#br0" timeOffset="51865.62">21677 12522 797 0,'0'0'123'0,"32"6"-41"0,-7 2 18 0,2 3-62 0,-1 7-24 0,-1 7-14 15,-3 9-3-15,-2 13-1 0,-5 14 3 16,-7 2-2-16,-7 0 1 0,-3-7 2 16,-7-6 34-16,-2-2 14 0,-3 0-1 15,-2-3 0-15,-2-5-6 0,-2 0-19 16,4-10-4-16,-1-6-15 16,4-7 2-16,-1-3-5 0,-4 3-12 0,-2-1-47 15,-1 2-35-15,-7-4-71 16,5-3-176-16,4-7-195 0</inkml:trace>
  <inkml:trace contextRef="#ctx0" brushRef="#br0" timeOffset="56413.01">22687 12831 48 0,'0'0'137'0,"0"0"-86"0,0 0 20 0,0 0 16 16,10-9-12-16,-9 6-14 15,1 0 8-15,-1 0 11 0,1 1-13 16,0-1 2-16,-1-1 2 0,1 2 3 15,-1-2-19-15,1 1-10 0,-2 1 2 16,3-1-14-16,-2 0-4 0,-1 3-1 16,1 0-9-16,0 0-5 15,1 1-12-15,-1 6 0 0,1 5 0 16,-2 5 12-16,0 8 1 0,0 9 4 0,-5 14 1 0,-4 11-1 0,-1 5 2 16,2-6-5-16,-1-10-8 0,4-13-6 15,1-7 0-15,2-8 0 0,-1-1-1 16,1 1 0-16,0 2-1 0,0 0-15 15,0-2-35-15,2-6-32 0,0-1-9 16,0-5-61-16,0-3-91 0,3-3-74 16,-1-2-98-16</inkml:trace>
  <inkml:trace contextRef="#ctx0" brushRef="#br0" timeOffset="56709.89">22493 13089 823 0,'0'0'155'0,"0"0"-29"0,0 0 2 0,0 0-33 0,0 0-34 15,42-21-21-15,-17 13 6 0,10 0-1 16,5 2-15-16,9 1-9 0,-3-1-9 16,-2 5-2-16,-5 1-10 15,-9 0 0-15,-4 0 0 0,-7 1-9 16,0 1-52-16,3 2-47 0,2-2-50 16,15 0-59-16,-8 1-198 0,-5-2-209 15</inkml:trace>
  <inkml:trace contextRef="#ctx0" brushRef="#br0" timeOffset="57387.65">23665 12625 461 0,'0'0'116'0,"0"0"-8"0,0 0 9 0,0 0-38 0,0 0-22 15,24-25-16-15,-21 24 10 0,0-1-9 16,2 1-16-16,-2 1-4 0,-2 2 1 15,1 2-6-15,-2 3-6 0,0 3-2 16,0 1 3-16,0 5 3 0,-2 1 1 16,-2 5-2-16,-4 2-1 0,1 6-2 15,-2 7 3-15,-4 8-3 0,1 10 3 16,1 0 1-16,0-2 2 0,5-8 4 16,3-13 5-16,1-5 0 0,2-7-6 15,0-1 2-15,1-1-4 0,3 3-3 16,3-2 0-16,4-3 10 0,1-3 1 15,6-5 1-15,1-4-6 16,5-3 0-16,2-3-3 0,2-5-9 16,0-2 0-16,-4-6-3 0,2-1 9 15,-5-1-4-15,-3-3-2 0,-4 0-5 16,-6 0-4-16,-5 2-1 0,-3 0-5 16,-7 2-11-16,-5 2-32 0,-6 3-2 15,-5 4 1-15,-2 2 3 0,-2 3 9 16,-2 2-4-16,1 0-18 0,2 0-10 15,3 1-20-15,5 3-41 16,0 4-57-16,6 0-119 0,4-1-21 0</inkml:trace>
  <inkml:trace contextRef="#ctx0" brushRef="#br0" timeOffset="58513.14">24142 13128 169 0,'0'0'52'0,"0"0"-8"15,0 0 27-15,5-12-21 0,-4 10 7 16,0-1-17-16,1 0 1 15,-1 2 14-15,0-1-8 0,1 0-7 0,-1 2-15 16,0-2-9-16,0 2-7 0,-1-1-6 16,0 1-3-16,0 0-3 0,0 0 1 15,0 0-4-15,0 1 6 16,0 1 4-16,0 0-1 0,0 0 9 16,0-1 5-16,0 0 21 0,0-1-4 15,0 1 7-15,0-1-1 0,0 0-7 16,0 0-5-16,0 0-2 0,0 0-2 15,0 0-7-15,0 0-5 0,0-1 1 16,0 1-1-16,0-1 0 0,0 1 3 16,0-1 4-16,0 1 1 0,0 0-2 15,0-1-6-15,0 0-4 0,0 0-3 16,0 0-1-16,0 1 1 0,0 0-2 16,0 0 5-16,0 0-3 0,0 0 1 15,0 0-4-15,0 0-1 0,0 0 1 16,0 0-1-16,0 0 9 0,0 0-3 15,0 0-2-15,-1 0 0 0,-1 1 1 16,2 0 1-16,-2 0-5 0,1-1 2 16,0 1-1-16,0-1-2 0,0 1 5 15,0-1-1-15,0 0-1 0,1 0 6 16,0 0-3-16,0 0 6 0,0 0 7 16,0 0-2-16,0 0 7 0,0 0-9 15,0 0 1-15,0-1-1 0,0 1-8 16,2-2 1-16,0 0-4 0,0 0-3 15,1-1 5-15,2 2-4 16,-1 0 0-16,1-1 0 0,1 0-1 16,0 1 0-16,0 0 4 0,1 1-3 15,-2-2 1-15,1 2 0 0,0-2-1 16,0 2 3-16,1 0-1 0,-1 0 3 16,0 0 1-16,1 2-5 0,0 0 2 15,1 1 1-15,-2 1-4 0,-1 0-1 16,1 0 2-16,0 0-3 0,1 1 4 15,-2 0 0-15,1-1-2 0,-1 1-1 16,-1 3-1-16,-1-2-1 0,1 2 1 16,-3 2-1-16,0 0 1 15,-1 3 0-15,0-1 5 0,0 2-2 16,-3 2-2-16,-2-2 6 0,-1 1-4 16,-2 0 0-16,-1 0 0 0,-3 1 1 15,-1-1-1-15,-2-1-2 0,1-1 7 16,0 0 2-16,1-1 7 0,3-1 3 15,-1-3-8-15,5-1 1 0,-1 0-2 16,4-3 0-16,1 0-4 0,1-1 0 16,1-2-4-16,1 1 8 0,6-1 6 15,2 1 0-15,5 1 2 0,4 1-1 16,4 2-8-16,5-1 2 0,1 2 0 16,2-1-3-16,6-1 0 0,-4-1-6 15,0 0 1-15,-1-2-5 16,-4 0 3-16,2 0-3 0,-1-1-2 15,-1 2-2-15,-3-1-34 0,2-2-60 16,-3 0-42-16,2 0-75 0,-7 0-135 16,-2-2-428-16</inkml:trace>
  <inkml:trace contextRef="#ctx0" brushRef="#br0" timeOffset="65554.87">10498 14630 272 0,'0'0'118'0,"-1"0"-7"16,0 0 31-16,1 0-8 0,0 0-15 16,0 0-34-16,3 0-8 0,2 0-5 15,3 0-18-15,2 0 0 0,1 0-2 16,2 0-9-16,1 1-8 0,0-1-6 15,2 1-14-15,-2 3-4 0,3-2-7 16,-1 0-2-16,1-1 0 0,-1 0 1 16,1 3-3-16,-1-2-2 0,-2-2-20 15,-1 2-25-15,-2 0-29 0,-2 0-53 16,-4 2-88-16,-2-1-113 16,-1 1-60-16</inkml:trace>
  <inkml:trace contextRef="#ctx0" brushRef="#br0" timeOffset="65774.82">10513 14836 880 0,'0'0'121'0,"0"0"4"16,0 0 15-16,0 0-32 0,43 11-38 15,-23-10-27-15,4-1-10 0,3 0-15 16,1-4-9-16,0 2-9 0,0 0 1 15,0 0-1-15,-1 0-30 0,-1 1-50 16,1 0-43-16,9 0-64 0,-7 1-158 16,-4-1-269-16</inkml:trace>
  <inkml:trace contextRef="#ctx0" brushRef="#br0" timeOffset="69107.14">11917 14816 263 0,'0'0'53'0,"0"0"-10"16,0 0 26-16,0 0-8 0,10-18-8 16,-9 15-17-16,2-2 20 0,-1 3 3 15,1 0-5-15,-1-2 8 0,0 1 0 16,0 1-1-16,0-3-11 0,0 4-8 16,1-1-4-16,-3-1-8 0,1 1-5 15,1 2 5-15,-1-1-7 16,-1 1-5-16,0 0 1 0,0 0-3 15,0 1-5-15,0 6 3 0,-3 0-3 16,-1 6 1-16,-2 7 4 0,-2 2 0 16,0 3-2-16,0 5-1 0,-1 2-3 15,0 1-1-15,0 2-6 0,1 6-2 16,0 5 1-16,-1-5-2 0,4-5-1 16,0-7-30-16,2-5-20 0,1 2-25 15,0 2-27-15,2 2-46 0,4-8-128 16,0-4-101-16</inkml:trace>
  <inkml:trace contextRef="#ctx0" brushRef="#br0" timeOffset="69653.88">12361 14788 249 0,'0'0'164'0,"0"0"-14"0,0 0 7 15,0 0-32-15,0 0-48 0,6-25-25 16,-12 22-25-16,0 3-9 0,-3 0-8 16,-2 0-4-16,-4 4-4 0,-1 4 1 15,0 2 1-15,-1 3 2 0,3 1-2 16,0 1-1-16,0 1 0 0,4 1-1 16,3 1 0-16,1 1-2 0,2-1 2 15,4-2-1-15,0 0 0 16,2 0 1-16,4-2 0 0,0 0 3 15,2-3-3-15,3 1 1 0,1-2-3 16,1-2 5-16,2 0-3 0,2-1 5 16,-3-1-1-16,4 0 6 0,1 2 3 15,-2 0 2-15,2-1-3 0,-1 2-8 16,-3 0 3-16,-1 0 3 0,-2 1 6 16,-5 2-5-16,-2-2 2 0,-5 2-4 15,0-1 2-15,-4 2-1 0,-4-2-5 16,-5 1-2-16,1-1 0 0,-2-2-5 15,-3-2-8-15,1-1-24 16,-1-3-23-16,-2-1-24 0,1-2-52 16,-8 0-86-16,4-5-79 0,4-1-48 0</inkml:trace>
  <inkml:trace contextRef="#ctx0" brushRef="#br0" timeOffset="69921.87">12262 14802 598 0,'0'0'178'0,"0"0"-58"0,0 0 35 0,0 0-51 15,22-40-42-15,-13 30-13 0,3-1-22 16,-1 1 2-16,3 0-16 0,0 1-7 15,2 1-6-15,1 2 0 0,1 0-1 16,3 1-8-16,-1 3-24 0,-1 2-25 16,3 1-13-16,0 5-32 0,8 3-45 15,-5-1-76-15,-5-1-128 0</inkml:trace>
  <inkml:trace contextRef="#ctx0" brushRef="#br0" timeOffset="70109.64">12712 15192 1060 0,'0'0'133'0,"0"0"-86"0,0 0 53 16,0 0-69-16,0 0-23 0,0 0-8 16,0 0-5-16,0 0-13 0,8 5-27 15,-8-6-2-15,0-1-41 0,6 2-72 16,-2 2-110-16,4-1-113 0</inkml:trace>
  <inkml:trace contextRef="#ctx0" brushRef="#br0" timeOffset="70749.8">13205 14739 576 0,'0'0'103'0,"0"0"-77"0,0 0 41 16,0 0-36-16,0 0-18 0,-5-14-13 15,-3 14 0-15,-1 7 0 0,-4 1 3 16,-2 3 0-16,1 2 3 0,-1 1 6 16,2 2-8-16,-1 0 0 0,4 0-4 15,1 0 0-15,3 0-3 0,3-1-2 16,3-1 0-16,0 1-3 0,6-4-2 16,3 2 6-16,1-2-2 0,2 0 5 15,1-2 1-15,3-1 0 0,-3-1 2 16,4 0 0-16,-1-3 3 0,-3 3 6 15,2-1 19-15,-2 0 0 0,0 0 0 16,-1 1 3-16,0 1-5 0,-3 2-7 16,-1-1-9-16,-5 1 1 0,-1 3-7 15,-2-1 8-15,-2 2 7 0,-4 0 1 16,-2 0-1-16,-5-2-12 0,-2 2-1 16,-3-4-6-16,2 2 2 0,-6-3-4 15,0-2-5-15,3-3-27 16,0-1-36-16,-2-3-57 0,-1-7-46 15,3-1-103-15,5-2-31 0</inkml:trace>
  <inkml:trace contextRef="#ctx0" brushRef="#br0" timeOffset="70937.39">13147 14778 791 0,'0'0'226'15,"0"0"-130"-15,0 0 9 0,45-29-28 16,-28 19-27-16,0 0-35 0,0 0-12 16,0 1-3-16,-2 1-8 15,5 1-18-15,-4 1-12 0,6 2-13 16,0 2-36-16,-1 2-51 0,10 3-71 16,-5 5-76-16,-3-4-25 0</inkml:trace>
  <inkml:trace contextRef="#ctx0" brushRef="#br0" timeOffset="71693.94">13769 14835 291 0,'0'0'109'0,"0"0"-26"0,0 0 33 16,0 0-37-16,5-17-22 0,-5 12-16 16,2 1-12-16,-2-2-3 0,0 2 3 15,0 0 11-15,0-2 0 0,0 4 1 16,-2-2-6-16,-1 1-8 0,-2 1-15 16,0 1-12-16,-3 1 0 0,-4 0-1 15,2 3 0-15,-4 4 1 0,0 3-2 16,1 3 2-16,-1 2 1 0,-2 3-1 15,4 5 0-15,2 1 1 0,2 4 1 16,0-2-2-16,6 3 8 16,2-3 0-1,4 2 19-15,5-5 4 0,1 1 12 0,7-6-12 0,-1-3-9 0,1-1-5 16,2-7 2-16,0-5 3 0,0-2 2 16,2-8-2-16,-4-3 0 0,-3-5-2 15,2-3-1-15,-6-4 6 0,-1-4-1 16,-2-11-10-16,-6-9-7 0,-2-7-5 15,-7 7-2-15,0 14-7 0,1 13-10 16,-2 11 6-16,-2 1-3 0,-1 1-11 16,-3 0-19-16,-1 3-21 0,0 4-14 15,3 2-48-15,-2 7-66 16,4-1-140-16,6-1-60 0</inkml:trace>
  <inkml:trace contextRef="#ctx0" brushRef="#br0" timeOffset="72490.87">14031 14747 284 0,'0'0'129'0,"0"0"-27"0,0-1 10 0,2-2-12 0,1 0-32 16,2-3 0-16,-2 4-13 0,2-3-8 15,-2 1-11-15,3 2-8 0,2-1 2 16,0 0 2-16,0-2-8 0,3 4 6 16,0-2-5-16,-1 0-9 0,2 2 1 15,-3 0-10-15,0-2 2 0,0 1-2 16,-1 0-1-16,0 0-3 0,-3 0 4 16,1 0-1-16,0 0-2 0,-1 1 3 15,0 1 0-15,-1-2-5 0,0 1 0 16,0-1 0-16,0 1 6 0,0 1-3 15,1 0 2-15,-2 0 2 0,2-1 0 16,0 1 2-16,-1 0-4 0,0-1 2 16,1 1 6-16,-1 0 1 0,-1 0-4 15,2 0 1-15,-2 0-5 0,-1 0 0 16,1 0-6-16,0 0 0 16,-1 0 1-16,-2 0-2 0,4 0 1 0,-4 1 1 15,0 0 0-15,0 2 1 16,0 2-3-16,0 2-1 0,0 3 0 15,0 4 0-15,0 1 0 0,-4 6 0 16,-1 3 0-16,0 3 0 0,-1 3 0 16,-2 10 3-16,-3 6 2 0,1 7 8 15,-1 1 4-15,2-10 2 0,4-13-7 16,0-11-6-16,0 0-3 0,1-1-2 16,-1 3 0-16,-3 1-1 0,3-7-5 15,2-4-34-15,0-7-35 0,3-1-41 16,0-4-42-16,5-5-55 15,0-2-126-15,4-1-141 0</inkml:trace>
  <inkml:trace contextRef="#ctx0" brushRef="#br0" timeOffset="72835.8">14584 14680 609 0,'0'0'126'0,"0"0"-61"16,0 0 36-16,15-19-38 0,-12 15-35 15,-3 4 3-15,1 0 2 0,-1 6-29 16,0 3 5-16,0 9 18 0,-1 4 14 15,-2 6 4-15,1 10-17 0,-3 8-7 16,0 6-8-16,2 4-2 0,-3-7-6 16,3-5-5-16,3-13 3 0,-3-4-3 31,3-6 1-31,-3-3-1 0,1 5 0 16,-1 0-8-16,-2 1-41 0,2 0-50 15,-3-4-62-15,3-5-112 0,1-7-187 0</inkml:trace>
  <inkml:trace contextRef="#ctx0" brushRef="#br0" timeOffset="73335.67">15408 14716 391 0,'0'0'325'0,"0"0"-182"0,0 0-33 16,15-38-10-16,-13 28-36 0,1 1-35 15,-1 0-5-15,-2 2-6 16,1 4 5-16,-1 1-10 0,0 2 1 0,0 2-14 0,0 6 0 0,0 6 6 15,-1 4 1-15,-1 8 12 0,-1 2-6 16,0 10-5-16,-2 10-4 0,-1 8-3 31,3 1 2-31,1-6-3 0,-1-5 0 0,1-7-2 0,1-8-6 0,-1-5-26 16,2-7-24-16,0-5-25 0,-3 4-37 16,1 2-34-16,2-5-86 0,-1-6-112 15</inkml:trace>
  <inkml:trace contextRef="#ctx0" brushRef="#br0" timeOffset="73585.62">15205 14887 706 0,'0'0'169'0,"0"0"-95"15,0 0 36-15,38 1-28 0,-16-1-48 32,5-1-7-32,6-4 10 0,-1 3-18 15,1-2-6-15,-1 1-11 0,-6 3 4 16,6-2-5-16,-4 2 1 0,0 0-4 0,0 0 1 0,-3 0-20 0,-1 0-76 16,9 2-84-16,-8-2-181 0,-4 0-173 15</inkml:trace>
  <inkml:trace contextRef="#ctx0" brushRef="#br0" timeOffset="81615.17">16098 14827 225 0,'0'0'44'0,"0"0"-24"0,1 0 44 0,1 0 18 15,-2 0-33-15,2 0 15 0,-2-2 19 16,0-1 5-16,0 1-4 0,0-2 0 15,0 1-15-15,0-1-14 16,1-2-9-16,-1-2-7 0,2 0-8 16,1-1-6-16,0-1-1 15,2-1-2-15,1 1-3 0,-3-4-1 16,5 2-1-16,-1 1 2 0,1-1 4 0,1 1 1 0,-1 2-6 16,2-1-1-16,0 3-4 0,0 1-7 15,1-1-5-15,3 1 0 0,-1 4-1 16,1 0 0-16,-1 2-1 0,-2 0 0 15,1 4 0-15,1 7-2 0,-5 1-1 16,1 6 4-16,-2 4 0 0,-4 4 0 16,0 3 0-16,-3 0 1 0,-3 2 1 15,-5 1-2-15,0-2 0 0,-6 1 1 16,1-2-1-16,-6 0 1 0,3-3-2 16,-4-2 1-16,1-3 0 15,3-2 0-15,1-3 1 0,3-1 0 16,3-3 1-16,1-4-1 0,3-4-1 15,4 0 3-15,1-3 2 0,0-1 9 16,0 0 4-16,6 0-3 0,3 0-7 16,3-1-1-16,2-1-5 0,3 0-2 15,5 2 2-15,-1-1-2 0,4 0 0 16,-1 1-1-16,4 0-9 0,-3 0-17 16,2 0-25-16,-1 0-15 0,-1 0-14 15,-3 0-39-15,5-3-91 0,-8-1-166 16</inkml:trace>
  <inkml:trace contextRef="#ctx0" brushRef="#br0" timeOffset="82177.92">16564 14708 478 0,'0'0'182'0,"0"0"-82"0,0 0-8 0,3-14 16 15,2 9-65-15,3 1-21 0,1-2 1 16,1 4 1-16,3-3-5 0,2 3-6 16,0-1 11-16,4-1-8 0,-1 2 6 15,3-1-10-15,-2 1-2 0,1 1-5 16,-2 0 5-16,1 0 1 0,-3-1-1 16,1 1-1-16,-1 0-3 0,-2 0-2 15,-1 1 5-15,-1 0-2 16,-1 0 3-16,-4 0 1 0,-1 0 2 15,2 0-4-15,-5 0 3 0,0 0-4 16,0 0-4-16,-1 0 1 0,0 1-5 16,-1 3 0-16,-1-1 0 0,0 2-2 15,0 2 2-15,0 2 2 0,-5 3-2 16,2 3 0-16,-2 4 3 0,-2 3 2 16,2 2 9-16,-1 3-5 0,-1 3-1 15,2 2 0-15,-2 8-1 0,2 6 6 16,0 9 1-16,2-2-2 0,1-4-3 15,2-7-3-15,0-10-1 16,0-7-5-16,0-4 4 0,0-3-4 16,0 3-1-16,2 2-38 0,1-1-49 15,4-1-54-15,0-6-108 0,0-6-269 0</inkml:trace>
  <inkml:trace contextRef="#ctx0" brushRef="#br0" timeOffset="82334.14">17235 15263 912 0,'0'0'66'0,"0"0"-66"0,0 0-16 0,21-38-75 0,-16 27-197 16,1-3-45-16</inkml:trace>
  <inkml:trace contextRef="#ctx0" brushRef="#br0" timeOffset="83271.42">17853 14665 435 0,'0'0'120'0,"0"0"-47"15,0 0 35-15,0 0-7 0,34-13-51 0,-30 9-3 0,1 1-9 16,-2-1 9-16,-1 1 2 0,-2 1-3 16,0-2-16-16,-2 2-14 0,-4 0-13 15,-2 1-3-15,-6 0-1 16,-4 1 1-16,-4 3 0 0,0 2-1 16,-4 3 1-16,-3 4-12 0,3 1-25 15,3 0 16-15,1 3 12 0,6 1 5 16,2-1 0-16,6 2-8 0,6-1 3 15,2-1 0-15,4 0 9 0,5 0 0 16,5-1 0-16,-1 0 2 0,4 1 0 16,2-3-2-16,0 2 1 0,2-4 2 15,-1 2-3-15,1-3 2 0,-1-1 0 16,-2 2 0-16,-1-2 3 0,-1 2-3 16,1 0 3-16,-4 0-3 0,1 2-1 15,-3-1 5-15,-3 2 0 0,0-2 2 16,-5 0 1-16,-3 2 6 0,0-1 1 15,-2-2 4-15,-7-2-3 0,-2 2-1 16,-4-1 0-16,-2-4-11 0,-5-1 0 16,1-1-4-16,-4-4 0 0,-3 0-1 15,4 0 1-15,-4-6-2 0,4 0 1 16,2-2 0-16,2-1 0 0,2-1 0 16,6-3 3-16,3-1 0 0,3-2-3 15,3 0-1-15,3-1 0 0,9-1 1 16,1 0 1-16,6 1-1 0,1 0 0 15,7 2 0-15,1-1 5 0,4-1-3 16,1 2 4-16,0-1 3 16,0-4 4-16,-5 5 8 0,2-2 11 15,-5 0-1-15,-2-2-2 0,-7-1-4 16,-1-2-14-16,-5 2-8 0,-4-2-3 16,-3 0-4-16,-5 2-20 0,-4 1-13 15,-4 4-2-15,-4 1 1 0,-2 5-11 16,-3 4-16-16,0 3-5 0,4 2-12 15,-2 0-49-15,-2 11-95 0,6-2-42 16,5 1 2-16</inkml:trace>
  <inkml:trace contextRef="#ctx0" brushRef="#br0" timeOffset="83568.23">18234 14717 627 0,'0'0'123'0,"0"0"-78"16,4-13 39-16,-3 10-30 15,-1 0-37-15,0 3 1 0,0 0 1 16,0 1-12-16,-2 7 9 0,-2 3 13 15,0 4-3-15,0 4 7 0,0 3-8 16,1 5-5-16,-3-1-10 0,3 5-1 16,1 0-9-16,-1 2 2 0,-1 1-2 15,0-3-8-15,0 0-40 0,0-3-25 16,-2 6-48-16,5-8-116 0,-1-6-120 0</inkml:trace>
  <inkml:trace contextRef="#ctx0" brushRef="#br0" timeOffset="84302.95">18663 14616 374 0,'0'0'233'0,"0"0"-103"16,0 0 8-16,0 0-45 0,23-38-39 15,-20 28-20-15,0 1-13 0,-3 0-15 16,0 0-6-16,-4 2-3 0,-4 1 0 15,-5 2-5-15,2 3 8 0,-3 1-1 16,-2 1 3-16,-1 5-2 0,1 1 0 16,-3 2 2-16,3 1-1 0,-1 2-1 15,4 3 1-15,2-1 1 0,3 1-4 16,5 1 0-16,3 2 1 0,2-1-1 16,4 0 1-16,2 1 1 15,4 1 3-15,-2-2-3 0,4 0 2 16,-3-2 2-16,5 0-1 0,-2-1 2 15,-1-2 5-15,1-1-6 0,-1-2-3 16,-1 3 1-16,-1-2-2 0,-2-1 1 16,0 3 5-16,-1-2 12 0,-4-1 5 15,0 2-3-15,-3-1-5 0,1-1 3 16,-2 0-5-16,-3-2 10 0,-4 0 6 16,-2-1 0-16,-5-2-2 0,-1 0-4 15,-4-3-15-15,-2-1-3 0,-1 0-2 16,-3-2-2-16,0-3 0 0,3-1 1 15,1 2-1-15,3-4 0 0,2-2 2 16,7 0 0-16,2 0 0 16,7-3-1-16,0 0-2 0,8 1 0 15,4-1 0-15,1 0 0 0,4 0 1 16,3 0-1-16,0 0 1 0,3-1-1 16,-2 0 0-16,2-2 1 0,0 0-1 15,-4 0-1-15,-1 1 1 0,-2 1-1 16,-6-1 0-16,-3 1-5 0,-3 2-11 15,-4-1-22-15,0 0-14 0,-7 2-7 16,-1 1-11-16,-5 1-15 0,0 4-28 16,-1-1-52-16,1 5 11 0,-7 1 5 15,7 0-15-15,-1 0-107 0</inkml:trace>
  <inkml:trace contextRef="#ctx0" brushRef="#br0" timeOffset="84865.83">19164 14542 298 0,'0'0'109'0,"4"-2"-72"0,1 1-7 0,-4-2-3 0,3-1 29 15,-2 2 4-15,-1-3-1 0,2 4 2 16,-2 0 18-16,0 1-19 0,-1 0-16 15,0 0-4-15,0 0-13 0,0 0-9 16,0 0-13-16,0 0-5 16,-2 1 0-16,-3 3 1 0,-1 0 0 15,-2 3 3-15,-2 0-3 0,-2 5 2 16,-4 2-3-16,-3 5 2 0,1 1-2 16,-3 6 3-16,-1 0 2 0,2 6-3 15,-2 5 1-15,5-2-2 0,1 1 0 16,6 1 1-16,2-6 36 0,4 4 18 15,1-1-5-15,3-3-18 0,3-5-18 16,5-4-9-16,0-6-2 0,1-6 3 16,4-5-1-16,-1-3 1 0,1-4 0 15,0-5 0-15,-2-3 2 0,-1-4-4 16,0-3 0-16,-2-1-5 16,-3 0 0-16,-2 0-4 0,-3-1-4 15,0 7-36-15,-6-1-39 0,-1 2-40 16,-8-2-78-16,2 4-89 0,3 1-60 0</inkml:trace>
  <inkml:trace contextRef="#ctx0" brushRef="#br0" timeOffset="85506.3">19379 14367 313 0,'0'0'117'0,"0"0"-58"0,0 0 23 0,0 0-10 16,0 0-16-16,0 0-2 0,0 0 2 15,3 0 5-15,0 2 7 0,2 3 11 16,1-1-24-16,1 3-8 0,3 3-7 16,3 3-11-16,2 3-2 15,0 4-5-15,2 4-5 0,0 6-7 16,2 11-7-16,3 12-2 0,-2 12 1 15,-4 4-2-15,-6-4 0 0,-4-4 2 16,-5-9-1-16,-1 2 1 0,-5-4 4 16,-3-1 7-16,-2-1 6 0,-2-6-5 15,-1 3-3-15,-3-6-2 0,3-7-3 16,1-3-3-16,2-10-1 0,-2 1 1 16,-2-2-2-16,-2 2-1 0,0-2 0 15,2-3-8-15,1-7-29 0,4 0-22 16,0-2-43-16,5-4-66 15,1 3-78-15,2-4-115 0</inkml:trace>
  <inkml:trace contextRef="#ctx0" brushRef="#br0" timeOffset="86443.25">11823 14363 329 0,'4'-5'112'0,"1"0"-39"15,1-2 26-15,1-1 2 0,-2 2-32 16,1-2-12-16,-1-1-2 0,-1 3-2 16,0-1-6-16,0 1 7 0,-2 0-6 15,1 2-9-15,-1 0 1 16,-1 3 2 0,0-2-6-16,-1 1-2 0,0 1 10 15,0 0-15-15,0-2-9 16,-1 2-6-16,-3 0-7 0,-2 1-7 15,-2 2-2-15,-3 7-2 0,-6 4 2 16,-3 8 1-16,-10 16 1 0,-8 18-5 16,-7 22-9-16,1 10-11 0,0 4-23 15,11-4-18-15,7-10 4 0,8 0 14 16,4-4 30-16,8 2 18 0,5-4 4 0,4-3 19 0,8-10 25 0,7-4 8 16,7-7-10-16,3-8-10 0,1-9-14 15,5-1-7-15,-1-10 1 0,-3-3 2 16,-2-2 0-16,-10-7 10 0,2-1-2 15,3-1 1-15,0 2-13 0,5 0-5 16,-6 0-8-16,1 0 1 0,-3-3-2 16,-2 1-16-16,0-1-38 0,-2 0-29 15,-2 1-43-15,2-2-51 0,-3 1-125 16,-4-3-199-16</inkml:trace>
  <inkml:trace contextRef="#ctx0" brushRef="#br0" timeOffset="87350.44">20378 14485 575 0,'0'0'266'0,"0"0"-181"0,0 0 6 16,0 0-1-16,21-17-28 0,-18 17-30 15,2 0-15-15,-2 6-6 0,-1 4-7 16,-2 6 4-16,0 7 12 0,-2 10 4 15,-2 13 7-15,-3 9-6 0,3 2-5 16,1-7-3-16,1-11-5 0,0-13 0 16,0-5-9-16,2-1 2 0,-1 0-5 15,0 4 0-15,0 1-5 0,0-4-44 16,0-6-32-16,0 0-38 0,-1-8-65 16,1-4-97-16,1-3-179 15</inkml:trace>
  <inkml:trace contextRef="#ctx0" brushRef="#br0" timeOffset="87558.63">20240 14756 914 0,'0'0'181'0,"0"0"-88"16,0 0 7-16,0 0-18 0,48-16-28 15,-21 10-21-15,8 1-5 0,9-1-12 16,8 1-3-16,4 0-10 0,-4 2-1 16,-4 1-2-16,-6 1-6 0,1 0-35 15,-3 1-29-15,1 0-41 0,1 2-68 16,-10-1-45-16,-6-1-238 16</inkml:trace>
  <inkml:trace contextRef="#ctx0" brushRef="#br0" timeOffset="92116.35">21929 14687 293 0,'0'0'87'0,"0"0"-39"0,0 0 29 16,0 0 1-16,0 0-19 0,28-19-4 16,-21 14 14-16,1-2-3 0,1 0 8 15,-3 0-19-15,1 3 15 0,-1-3-4 16,0 1-7-16,-3 1-11 0,0-1-9 16,-1-2 2-16,0 1-3 0,-2-1-14 15,0-4-3-15,-2 5-6 16,-1-2 0-16,-2 1-10 0,-3 3-2 15,0 1-3-15,-3 4 1 0,-3 0-2 16,-1 8 1-16,-4 3-3 0,-2 7 3 16,0 4-1-16,-2 5 0 0,1 4 1 15,2 9-2-15,2 6 0 0,6-6-1 16,4-2-2-16,6-8-1 0,2-7 6 16,4 3 0-16,4 3 0 0,2-4 2 15,3-4-1-15,4-5-1 0,1-5 5 16,2-6 0-16,3-5 1 0,-1-2 4 15,-1-12 12-15,-1-3 0 0,-1-6 2 16,-4-6 2-16,0-12-6 16,-5-10 0-16,-5-12-6 0,-4 0-7 15,-2 9-5-15,-4 15-2 0,0 19-2 16,-1 7-8-16,-3 4-3 0,-1 0-14 16,-3 3-17-16,-5 1-9 0,0 5-8 15,1 6-13-15,0 3-37 0,3 6-26 16,0 9-101-16,6-2-130 0</inkml:trace>
  <inkml:trace contextRef="#ctx0" brushRef="#br0" timeOffset="92272.65">22287 14975 1144 0,'0'0'135'0,"0"0"-121"0,0 0 1 15,0 0-15-15,16-40-37 0,-14 31-85 16,0-3-68-16,-2 4-63 0,1 4-101 16</inkml:trace>
  <inkml:trace contextRef="#ctx0" brushRef="#br0" timeOffset="92991.31">22807 14585 523 0,'0'0'133'0,"0"0"-48"16,0 0 39-16,0 0-52 16,35-20-41-16,-32 15-19 0,-2-1-8 15,-1-1 0-15,-4 2 9 0,-4 0-13 16,-3 1-6-16,-3 2 6 0,-5 1 3 16,-1 1-2-16,-1 1 3 0,-3 6-3 15,2 1 1-15,-1 1-2 0,3 2 0 16,0 0 0-16,5 4 0 0,1-1 0 15,5 3-1-15,4 0 2 0,3 2-4 16,2 1 4-16,6-1-1 0,4 2 3 16,6 0 6-16,2-1 0 0,3 1 9 15,2 0 12-15,-1-4-3 0,3 2-8 16,-1-2-5-16,-1-1-1 16,-3-1-5-16,0 0 5 0,-1-3-5 15,-5 3 8-15,1-2 8 0,-4 0 4 16,-2-1 5-16,0 1-4 0,-4-2-5 15,-2-2-13-15,-3 2-4 0,-2-2-2 16,-5-2-3-16,-4 0 5 0,-4-3-3 16,-4 0-4-16,-4-2 0 0,-4-2-9 15,1 0-1-15,-2-1 1 0,1-4 5 32,2 1 3-32,2-4 1 0,3 0-2 0,2-3-1 0,5 0 3 0,2-2 1 15,5-2 1-15,5 0-1 0,2-2 3 16,7 2-2-16,6-2 1 0,2-3 1 15,4 4 0-15,2-1 0 0,0 0 0 16,0 0 5-16,2 1 3 0,-3-2 5 16,-3 0 6-16,-1 2-7 0,-2-3 0 15,-3 0-1-15,-3 3-7 0,-4-2-7 16,-1 0-1-16,-4 0-11 0,0 2-27 16,-2 0-15-16,-3 2-9 0,-1 5-33 15,-3 0-27-15,1 6-46 0,-3 3-89 16,0 2-8-16,3 2 2 0</inkml:trace>
  <inkml:trace contextRef="#ctx0" brushRef="#br0" timeOffset="93397.46">22983 14585 700 0,'0'0'139'0,"0"0"-52"0,0 0 5 15,6-2-40-15,1-2-38 0,1 3-4 16,2 0-1-16,3 1 7 16,1 0 8-16,2 2 0 0,0 4 9 15,1-4-13-15,-1 3 6 0,3-2-4 16,-2 3 0-16,2-1-3 0,-1-3-3 15,-2 0 0-15,1-2-9 0,-2 0 8 16,1 0-12-16,-3 1 1 0,-1 0-1 16,-4 3-3-16,0-2 0 0,-3 6 0 15,-2 3 10-15,-2 3-1 0,-1 3 12 16,-1 6 0-16,-3 1 4 0,-1 2-5 16,-1 3-4-16,0-1-5 0,-2 1-9 15,1 0 5-15,-1-3-7 16,0 1 2-16,0-3-2 0,2-1-11 15,-1-5-23-15,0-4-29 0,2-3-37 16,0-4-56-16,2-3-90 0,2-4-207 0</inkml:trace>
  <inkml:trace contextRef="#ctx0" brushRef="#br0" timeOffset="93897.89">23686 14617 614 0,'0'0'114'0,"0"0"-32"0,0 0 25 0,0 0-50 0,0 0-21 0,8-25-33 15,-8 22-2-15,0 1 7 0,-2 2-1 16,-2 0 0-16,-1 3 15 0,-2 2 6 16,1 3-6-16,-5 5-5 0,1 1-14 15,0 4 0-15,-2 2-3 0,2 6 3 16,2 1-3-16,0 2 6 16,4 1-1-16,3 1 10 0,1 0 12 15,6 0 5-15,4-3 0 0,2-3-18 16,5-3-8-16,0-4 1 0,3-7-2 15,-3-6 0-15,3-5 11 0,-2-3 38 16,-1-10-9-16,1-4-12 0,-3-4-4 16,0-5-17-16,-4-10-8 0,-3-12-2 15,-5-5-2-15,-3 8 0 0,-2 11 0 32,-4 15-7-32,0 9 4 0,-2 1-4 15,-3-1 3-15,-2 1 4 0,0 3-5 0,-2 0-13 0,2 5-18 16,-2-1-10-16,3 2-16 0,0 0-9 0,2 0-22 15,1 0-47-15,0 2-101 16,3-1-77-16,2 2-79 0</inkml:trace>
  <inkml:trace contextRef="#ctx0" brushRef="#br0" timeOffset="95116.36">24250 14477 309 0,'0'0'76'0,"0"0"-17"0,6-2-6 0,-5 1 2 0,1 1 7 0,-1 0 0 16,0 0-1-16,1 0-14 0,-1 0-6 15,0 0 21-15,1 0-19 0,-1 0-8 16,0 1-1-16,0-1 5 0,-1 1-4 16,0-1 5-16,1 0-2 0,-1 0 3 15,1 0-2-15,-1 0-4 0,1-1-4 16,-1-1-6-16,2-1-1 15,-2 2-6-15,2 0-1 0,-1 0 0 16,-1-1 1-16,2 0-1 0,-1 0 1 16,0 0 1-16,2 0 0 0,-2-2 0 15,0 3-5-15,1 0-3 0,-2-1-1 16,1-1-5-16,-1 3 0 0,0 0 0 16,1 0 0-16,0 0 1 0,-1 0 0 15,1 0-1-15,0 0-1 0,-1 0-3 16,0 0 0-16,1 4-1 0,-1-1 0 15,0 1 1-15,0 1-1 0,0 2 1 16,0 3 0-16,-1 2 2 0,-2 1 0 16,-1 4-3-16,-3 2 1 15,0 2-1-15,-1 1 1 0,-1 0-1 16,-2-2 4-16,1 2-2 0,-1-4 0 16,0 1-2-16,2-1 1 0,0-2 0 15,0-2 1-15,1 0 0 0,0-4-1 16,3-2 1-16,1 0 1 0,-1-2-1 15,3-3-2-15,1 1 3 0,1-2-2 16,0 0 0-16,0-2 3 0,1 4 1 16,2-2 1-16,2-1 3 0,0 1-4 15,2 1 0-15,0-2 1 16,0 0-2-16,2 1-1 0,0 0 2 0,2-1-3 16,1-1 0-16,-1 0-1 15,3 0-1-15,-1 0 0 0,-2 0 0 16,3 0 2-16,-3 0-1 0,2-3 0 15,-2 1 0-15,-2 2 1 0,2-3-1 16,-3 0 0-16,-1 1-1 0,1-2 3 16,0 2-2-16,-1 0 0 0,0-3 0 15,-1 2-1-15,1 0 0 0,0-1 0 16,0 1 1-16,-1-2-1 0,0 4 0 16,-1-4 1-16,1 3 1 0,-3-2 5 15,0 0 3-15,-1-1 0 0,0-1-1 16,-1 0 0-16,1-1-3 0,-1 1-3 15,0-2 1-15,0 1-1 0,0 0-1 16,0 1 2-16,0 1-3 0,0-1 1 16,-1 5 2-16,1-1 0 0,-1-2-1 15,0 4-3-15,0 0 0 0,0 0-1 16,0 0-3-16,0 4-4 0,0 1 1 16,0 6 3-16,-1 2 4 0,0 5 2 15,1 1-2-15,-1 3 2 0,1 1-1 16,0 1 1-16,0 0 8 0,0-1-4 15,-1 1 1-15,0-2-1 0,0 0 0 16,-1-4-2-16,1-1 0 0,-1-1 0 16,1-3-2-16,0-4 0 15,1-2-1-15,0-1-1 0,-1-3 2 16,1 0-1-16,0-2-1 0,0 0-2 16,0 0-13-16,0-1-15 0,0 0-10 15,0 1-15-15,0-1-22 0,0 0-27 16,1 0-44-16,0-2-74 0,0-3-237 15</inkml:trace>
  <inkml:trace contextRef="#ctx0" brushRef="#br0" timeOffset="96553.06">25205 14227 157 0,'4'-4'14'15,"0"0"-12"-15,1-2 1 0,1-1 13 16,1 4 10-16,-1-4 9 0,0 3 16 16,2-1 0-16,-2-1-27 0,1 2-9 15,0 0 8-15,0 0 2 0,0 1 4 16,0 2 8-16,2-3 7 0,-2 1 0 0,1 1-1 0,-1-1 1 16,0 0 1-16,0 1 4 0,-1-2 4 15,-2 3 14-15,-1-1-15 0,0 0-13 16,0 0-12-16,-2 1-7 0,-1-1 8 15,0 2 8-15,0 0-6 0,0 0-12 16,-5 0-9-16,-3 4-5 0,-3 3-2 16,-6 6 1-16,-4 3-2 0,-6 6 1 15,-7 11-1-15,-10 18-1 0,-12 18 2 16,0 11-2-16,5 4 1 0,4 1-1 16,12-11 1-16,3 4 0 0,9-3 1 15,7-3 2-15,7-1 26 0,7-3 11 16,4-4-10-16,6-5-12 15,4-6-11-15,1-7-2 0,4-6-5 16,-3-9 4-16,1-13-1 0,-5-4-4 16,1-8-13-16,0-1-35 0,4 1-43 15,2-4 6-15,8-2-58 0,-4-5-143 16,-4-1-135-16</inkml:trace>
  <inkml:trace contextRef="#ctx0" brushRef="#br0" timeOffset="96960.47">25518 14390 646 0,'0'0'170'31,"0"0"-123"-31,0 0 10 0,0 5-47 16,0 2-4-16,-2 5-4 0,-3 7 9 0,-1 5 21 0,-2 7 5 0,-5 9-3 15,-2 11 1-15,-4 11-14 0,0 3-2 16,4-7-6-16,3-4-7 0,5-8-3 16,0-4-2-16,1 0 1 0,2-3-2 15,0-5-8-15,1-6-60 0,0-8-54 16,1-1-72-16,0-7-76 0,1-1-32 16</inkml:trace>
  <inkml:trace contextRef="#ctx0" brushRef="#br0" timeOffset="97258.54">25656 14398 708 0,'0'0'125'0,"0"0"-31"0,3-40 8 15,-3 26-43-15,1 3-24 0,-1 5-17 16,0 0-8-16,0 5-8 0,-3 1-2 16,0 2-9-16,-2 7 6 0,0 4 2 15,-3 7 1-15,1 7 3 0,-3 10 3 16,-3 10 8-16,1 15-5 0,1 3 4 16,2 0-8-16,2-6-1 0,2-7-3 15,1-4-1-15,-1-3 0 0,0-2-2 16,-3-2-24-16,2-8-16 0,1-7-18 15,-1-7-15-15,3-4-24 0,-3 1-35 16,0-3-30-16,1-1-57 16,1-9-82-16</inkml:trace>
  <inkml:trace contextRef="#ctx0" brushRef="#br0" timeOffset="97527.84">25248 14663 573 0,'0'0'121'0,"0"0"-21"16,0 0 42-16,0 0-75 16,0 0 6-16,0 0-39 0,42-2 8 15,-20-1 3-15,2 1-24 0,4 0-4 16,1 1-9-16,0-1-2 0,1 1-6 15,0 1 0-15,-1 0 0 0,0 0-11 16,-3 4-55-16,-2-2-50 0,3 5-62 16,-8-2-83-16,-4-2-61 0</inkml:trace>
  <inkml:trace contextRef="#ctx0" brushRef="#br0" timeOffset="97699.77">25348 14805 859 0,'0'0'119'16,"0"0"-58"-16,0 0-9 0,0 0-25 16,50 5-3-16,-28-5-19 0,6 0-4 15,0 0 1-15,2 1-2 0,2-1-6 16,11 2-113-16,-8 1-97 0,-4-1-168 0</inkml:trace>
  <inkml:trace contextRef="#ctx0" brushRef="#br0" timeOffset="98153.13">26129 14491 696 0,'0'0'118'0,"0"0"-47"16,0 0 21-16,0 0-39 0,0 0-16 15,23-30-6-15,-22 30-10 0,0 1-14 16,-1 8-3-16,-2 8-2 0,-5 12 12 16,-5 16 1-16,-4 17-1 0,-1 6-6 15,4-2-7-15,2-4 1 16,2-9-2-16,3-3-6 0,-1 0-32 15,1-5-25-15,0-3-28 0,0-4-61 16,3-6-66-16,1-10-61 0</inkml:trace>
  <inkml:trace contextRef="#ctx0" brushRef="#br0" timeOffset="98449.95">26365 14429 678 0,'0'0'82'0,"0"0"0"0,17-37 59 16,-12 26-70-16,-1 2-27 0,-2 3-14 15,0 4-2-15,-2 2-22 0,0 7-6 16,0 5-1-16,0 8 1 0,-2 6 15 15,-1 12-3-15,0 11-4 0,-2 13-4 16,-1 7-1-16,1-6-2 0,2-5 2 16,2-8 1-16,-1-4-4 0,0-2 1 15,1-3 0-15,1-8-2 0,0-5-21 16,0-10-38-16,0-3-39 0,0-1-52 16,-1-2-67-16,-1-4-89 0</inkml:trace>
  <inkml:trace contextRef="#ctx0" brushRef="#br0" timeOffset="98668.64">26057 14717 905 0,'0'0'134'15,"0"0"-96"-15,0 0 8 0,0 0-36 16,0 0 8-16,38 4 2 0,-15-2-9 15,4 1 11-15,2 0-15 0,-1 0-7 16,0-1 0-16,-1-1-51 0,-3 2-74 16,10-2-78-16,-7 0-162 0,-4-1 8 15</inkml:trace>
  <inkml:trace contextRef="#ctx0" brushRef="#br0" timeOffset="98918.62">26609 14462 950 0,'0'0'107'0,"0"0"-70"0,0 0 28 16,0 0-39-16,0 0-26 0,0 0-9 16,0 0 2-16,0 0 3 0,-10 31 2 15,-1-3 2-15,-2 10 1 16,-3 13 2-16,-1 17-2 0,0 2-1 15,4-4 1-15,1-7-1 0,2-6-11 16,0-5-24-16,2 0-22 0,-1-3-11 16,3-7-58-16,2-6-72 0,1-10-76 15,3-5-94-15</inkml:trace>
  <inkml:trace contextRef="#ctx0" brushRef="#br0" timeOffset="99231.05">26848 14383 583 0,'0'0'83'0,"0"0"19"15,0 0 37-15,8-38-11 0,-6 31-106 16,-1 4 0-16,-1 1 5 0,0 2-27 15,0 3-4-15,-3 5-1 0,-2 6 5 16,-1 4 2-16,-3 6 11 0,1 7-1 16,-3 11-4-16,-1 15-3 0,0 10 2 15,4 3 0-15,3-5 0 16,4-10 0-16,1-9-3 0,1-3-1 0,4-2 0 16,0-3-3-16,1-9-1 0,-1-3-30 15,0-11-25-15,-1-3-30 16,3 0-39-16,2-5-105 0,-1-1-31 15,0-6-8-15</inkml:trace>
  <inkml:trace contextRef="#ctx0" brushRef="#br0" timeOffset="99450.07">26544 14819 881 0,'0'0'89'16,"0"0"-46"-16,0 0 46 0,0 0-45 16,39 8-4-16,-19-8-17 0,2 0-5 15,1-1 4-15,0-1-19 0,-1-3-3 16,-1 2-46-16,0-1-46 0,-2 1-63 16,8-1-54-16,-5 2-124 0,-3 2-2 15</inkml:trace>
  <inkml:trace contextRef="#ctx0" brushRef="#br0" timeOffset="100217.02">27195 14811 156 0,'0'0'190'0,"0"0"-113"0,0 0 45 0,0 0 5 0,0 0-25 16,20-4-13-16,-15-1-9 0,1-1-9 15,-1-1 8-15,-2 3-10 0,-1-2-14 16,-1 0-17-16,-1 0-25 16,-3 1-13-16,-3-1-10 0,-4 0 6 15,-4 3-7-15,1 0-16 0,-4 2 0 16,0 1 6-16,0 2 8 0,2 1 8 15,0 3 3-15,4 0 2 0,2-2 0 16,1 3 1-16,2-1 6 0,4-2 3 16,1 2 2-16,1-2 3 0,0 2-4 15,3 0-5-15,3 0-3 0,3-2 2 16,0 1 0-16,1 2-3 0,2-2 0 16,-1 0 1-16,2 1-3 0,0 1 3 15,-1-3-2-15,0 2 3 0,-2 2 2 16,-3-1 4-16,-1 0 2 15,-5 1 3-15,-1 1 0 0,0 2 6 16,-7-1-2-16,-2 0 0 0,-5-1-7 16,-1 0-3-16,-3 0-5 0,-2-4 5 15,-3 1-5-15,0-1-4 0,-1-2 0 16,-2-2-9-16,0 3-38 0,0-4-22 16,-1 0-23-16,1 0-48 0,-5-4-52 15,7 2-124-15,6-4-63 0</inkml:trace>
  <inkml:trace contextRef="#ctx0" brushRef="#br0" timeOffset="100654.42">27276 14187 941 0,'0'0'112'0,"44"23"-50"15,-16-4 11-15,1 5-46 0,2 13-17 16,-4 9-7-16,6 13 13 0,-5 5 7 16,-6 0-9-16,-10-4-2 15,-7-7 0-15,-5-4-6 0,-5 0 16 0,-6-1 20 16,-7-3-12-16,-4-5 2 0,-3-1-10 16,4-9-6-16,1-6-11 0,5-9-1 15,-2 0-2-15,-2-1 1 0,-2 1-2 16,-5-3-1-16,0-1-7 0,-1-4-17 15,2-3-2-15,0 0-11 16,3-1-14-16,0-3-10 0,5-1-37 16,-3-12-66-16,7 3-151 0,3-5-263 15</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36:48.195"/>
    </inkml:context>
    <inkml:brush xml:id="br0">
      <inkml:brushProperty name="width" value="0.05292" units="cm"/>
      <inkml:brushProperty name="height" value="0.05292" units="cm"/>
      <inkml:brushProperty name="color" value="#0070C0"/>
    </inkml:brush>
  </inkml:definitions>
  <inkml:trace contextRef="#ctx0" brushRef="#br0">12917 5091 232 0,'1'-5'38'0,"3"3"-17"0,-2-3 10 16,1 1-4-16,0-2-4 15,-1 1-6-15,1 2 6 0,0-2 30 16,-2 2 14-16,0-1-17 0,2 1-8 15,-3 2-2-15,0-2-7 0,0 0-5 16,0 2-4-16,0-1 0 0,0-1 2 16,0 1-4-16,0 2 9 0,0 0-7 15,0 0-9-15,0 0 1 0,0 0-1 16,1-1 1-16,-1 1 0 0,0 0-3 16,0 0-3-16,-3 1-4 0,-3 6-3 15,-3 1 1-15,-4 6-4 0,-7 4 0 16,-3 6 0-16,-7 14-1 0,-7 15 2 15,0 13-1-15,0 7 1 16,9-4 0-16,9-5 6 0,5-9 19 16,4-1 21-16,4-1 14 0,3-4 4 15,3-5-13-15,3-2-11 0,2-3-15 16,3-8-13-16,2-8-8 0,-2-6-4 16,3-3 4-16,3 0-5 0,2 0-43 15,4-3-49-15,8-6-87 0,-5-5-129 16,-3-3-270-16</inkml:trace>
  <inkml:trace contextRef="#ctx0" brushRef="#br0" timeOffset="1091.36">13202 5518 251 0,'0'0'125'0,"-2"-4"-68"0,2 2 26 16,0 0-5-16,-2-1-30 0,0 1-21 15,2 0 4-15,0 1 14 0,0-1-17 16,0 0 4-16,-2 1 5 16,2-1 0-16,-1-2-7 0,1 2 19 15,0 0-26-15,0-4-6 0,3 0 3 16,1 0-2-16,1-3-2 0,3 1 2 16,-3-1-5-16,3 2-1 0,3-1 8 15,0-1-4-15,1 0-10 0,1 1 1 16,0 1 2-16,0 0 2 0,-1 5-3 15,0 1 4-15,-2 1-9 0,0 0-3 16,2 2-5-16,-4 5 5 0,0 3-1 16,1 5-1-16,0 3-1 0,-5 4 2 15,-3 2 1-15,-1 3 0 0,-5 1 0 16,-5 1 0-16,-4 0 5 0,-2-2 0 16,0 0-4-16,-1-4 0 0,1 0 0 15,-1-6-1-15,4-1 3 0,-1-5 2 16,3-1-3-16,3-6 0 0,1-3-2 15,3-1 6-15,-1-4 4 0,5-7-3 16,0 0-7-16,2-3 1 0,5-3-1 16,3-1 0-16,3 0-1 0,3 0 2 15,1-2-2-15,3 2 0 0,0-1 1 16,0-1 0-16,0 4 0 0,-1-1 2 16,-1 1-1-16,-1 1-1 0,-3 1 0 31,-1 1 1-31,-4 4-1 0,-1 0 1 0,-2 1-1 0,-1 3 3 15,-3 1-3-15,1-1 0 0,-3 3 0 16,0 1 0-16,0 0-5 0,0 1-2 16,-2 0-3-16,-4 2-6 0,0 5 12 0,-6 3 1 15,-1 5 1-15,-3 3 0 16,0 3 1-16,0 2-3 0,2 1 4 16,0 0 0-16,4 0 3 0,2 0 0 15,3-2 1-15,4 0 2 0,1-2 11 16,2-2 7-16,5-2-1 0,3-3-2 15,2-3-6-15,5-3 0 0,0-4-6 16,5-3-5-16,1 0 2 0,1-3-6 16,2-3-5-16,2-1-52 0,0-1-45 15,10-3-74-15,-7 0-144 0,-3 3-229 16</inkml:trace>
  <inkml:trace contextRef="#ctx0" brushRef="#br0" timeOffset="1595.48">13668 5764 367 0,'0'0'156'0,"3"-10"-48"16,-1 3 8-16,1-1-31 0,2 0-22 15,-2 1-10-15,3 0-12 0,0-1 8 16,1 4-16-16,-1-2-7 0,1 1 1 16,2 2-10-16,-1-2-3 0,1 3-10 15,2 2-4-15,-3 0 2 0,-2 2-2 16,1 5-11-16,-2 2 11 0,-1 2-2 15,-4 4 2-15,0 3 1 0,-4 2 15 16,-1 0-9-16,-5 4 2 0,-1-2-6 16,-1 0 0-16,-1-3-2 0,1-2-1 15,2 0 3-15,2-6-3 0,0 0 1 16,-1-3 5-16,5-3 25 16,3 1 9-16,-2-4 4 0,3 2-9 15,0-2-3-15,1-2 0 0,4 1-4 16,2 0 1-16,5-1-6 0,2 0-5 15,5 0-3-15,-1 0-8 0,7 0-2 16,-2-2-4-16,3 0-1 0,2-2-1 16,-3 2-28-16,1 1-28 0,-2-1-23 15,2-1-39-15,8 2-47 0,-6 0-114 16,-3-1-206-16</inkml:trace>
  <inkml:trace contextRef="#ctx0" brushRef="#br0" timeOffset="2033.59">14445 5560 365 0,'0'0'382'0,"0"0"-284"0,0 0-15 0,13-8 21 16,1 1-40-16,1 0-12 0,7 2 11 15,3-1 2-15,0 1-23 0,0 3-20 16,1-1-9-16,-1-1-5 16,2 2-3-16,-2-2-5 0,2 3 2 15,-2 0-2-15,-4 1-3 0,-2 0-59 16,-3 0-66-16,4 2-65 0,-7 3-90 15,-2-3-147-15</inkml:trace>
  <inkml:trace contextRef="#ctx0" brushRef="#br0" timeOffset="2221.05">14545 5698 890 0,'0'0'179'0,"0"0"-124"0,0 0 40 16,0 0-37-16,35 13-18 15,-15-11 7-15,7 0-15 0,1-2-15 16,4 0-13-16,3 0-2 0,4 0 2 16,9-3-4-16,-4-1-23 0,-5 3-45 15,-12 0-27-15,-6 0-50 0,9 0-70 16,-5-1-145-16,0 0-157 0</inkml:trace>
  <inkml:trace contextRef="#ctx0" brushRef="#br0" timeOffset="2689.71">15330 5521 274 0,'0'0'164'16,"0"0"-84"-16,0 0 0 0,5-38-16 15,-5 27-49-15,0-2-13 0,0 2 2 16,0 2 7-16,-3 2 5 0,-2 2 12 16,-1-1 2-16,1 4-13 0,-1 2 0 15,-4 0-8-15,2 0 5 0,-4 2 0 16,-1 5 7-16,2 2 15 0,0 3-16 16,1 2-14-16,-2 1 0 15,2 3-6-15,2 1 1 0,-1 2-1 16,1 3 0-16,3-1 11 0,3 0 21 15,2 0 7-15,0-1 1 0,7-4-4 16,1 1-6-16,3-3-1 0,2-3-1 16,4-2-11-16,-1-4 4 0,4-5 6 15,-1-2 4-15,-1-7 4 0,0-6 6 16,0-3-9-16,-4-5 3 0,-1-6-17 16,-1-13-6-16,-7-9-11 0,-2 5-1 15,-3 7 1-15,-1 13-2 0,-4 13-5 16,-4 0-1-16,-1 1-1 15,-3 0-12-15,-2 3-27 0,-4 1-30 16,1 3-37-16,1 0-28 0,-4 3-39 16,-1 6-75-16,2 1-45 0</inkml:trace>
  <inkml:trace contextRef="#ctx0" brushRef="#br0" timeOffset="3330.16">15869 5834 67 0,'0'0'68'0,"0"-1"-21"0,0 0 24 16,0 1 31-16,0-2 50 0,0 1 5 16,0-4-19-16,2 4-24 0,2-3-26 15,4 0-23-15,0-1-11 0,0 1-8 16,6 0-17-16,-3 3 0 0,2 1-10 16,1 1-11-16,-3 6-5 0,3 2-2 15,-6 5 7-15,2 2 1 0,-3 5-1 16,-2 4 9-16,-3 0-7 0,-2 3-3 15,-3-3-1-15,-5 1-2 0,-2-1 1 16,-1-5-3-16,-4 2-1 0,2-5-1 16,-4-3-23-16,1-5-29 15,-3-1-53-15,-3-8-85 0,4-2-156 16,4-7-225-16</inkml:trace>
  <inkml:trace contextRef="#ctx0" brushRef="#br0" timeOffset="4159.47">16858 5453 386 0,'0'0'175'0,"0"0"-103"0,0 0-4 0,0 0-5 0,-6-25-8 0,6 17 0 16,0 0 16-16,3 0-8 0,2-2-19 16,4-1 7-16,1 2-2 0,4-1-12 15,0 1-18-15,3 1-7 0,-1 1 0 16,3 2-2-16,-1 4 3 0,-1 0-3 16,-1 1-6-16,-1 0-1 0,-2 2-3 15,-2 5-3-15,-3 2 0 0,0 6-1 16,-3 5 0-16,-2 2 4 0,-3 4-1 15,-3 3 1-15,-3 0 0 0,-4 4 2 16,-2 0-2-16,-5 0 3 0,0-1-3 16,-2-1 1-16,0-3 0 0,-3-2-1 15,3-5 0-15,0-3 0 0,3-3 3 16,1-6-3-16,5-3 3 0,1-4-2 16,4-2 6-16,3 0 5 15,2-6-1-15,4-5 5 0,3-3-3 16,4-4-9-16,7-3-3 15,-1 3 0-15,5-4 0 0,3 0-1 0,1 1 0 16,1-1 0-16,1-2 0 0,-1 2 1 16,0-1-1-16,0 1 0 0,-4 4-2 15,-2-2 4-15,-4 4-2 0,-4 1 2 16,-1 1-1-16,-5 1 2 0,-1 1-3 16,-4 3 0-16,-2 1-2 0,0 1-4 15,-2 5-12-15,-6-1 2 0,0 3 7 16,-4 3-1-16,-3 6 6 0,-2 6 0 15,1 3 4-15,-2 6 1 16,3 4 2-16,-2 2 2 0,4-1-4 16,2 1 6-16,0-1 4 0,6-1 10 15,5-2-1-15,0-4 6 0,0-1-4 16,8-3-3-16,2-3 0 0,4-5-2 16,0-2-6-16,7-5-1 0,-2-1-5 15,6-2-5-15,0-2-26 0,1-2-37 16,0-2-26-16,3 3-36 0,7-4-80 15,-3 1-171-15,-7 3-140 0</inkml:trace>
  <inkml:trace contextRef="#ctx0" brushRef="#br0" timeOffset="4753.89">17403 5818 512 0,'0'0'171'0,"0"0"-80"0,3-3-3 0,-3 0-4 0,4-1-37 16,-3-2 9-16,3 3-1 0,1-3-7 15,3 3-18-15,0-2 15 0,2 1-16 16,4-2 0-16,-1 1-17 0,2-1-6 16,-5 3-2-16,-2 1-3 0,-2 2-2 15,-3 0-2-15,0 3-7 0,-3 5 5 16,-3 0 2-16,-2 4 0 0,-4 0 2 16,0 2-2-16,-3-1 0 0,-2-1-3 15,0 2 1-15,3-2-1 0,-2-1 0 16,2-3 3-16,0 1 2 0,3-2 1 15,0 0 0-15,1-1 2 16,5-3-1-16,-3 2-1 0,5-4 0 16,0 0 0-16,0 0 3 0,0 0-1 15,5-1 3-15,4 0-1 0,1 0-3 16,3 2 2-16,2-2 0 0,-2 0-3 16,1 1 0-16,1-1 0 0,-1 2 0 15,-2 1 0-15,-2 3 0 0,-1 0 2 16,-1 3 0-16,-3-1 2 0,-2 0-1 15,-3 1 0-15,0 3 1 0,0-2-1 16,-5 5 3-16,-3-2-1 0,-4-2-2 16,1 2 0-16,-4-1 2 15,-2 0-5-15,-1-2 2 0,-2 1-2 16,-2 0 1-16,0-2-1 0,-3-2-9 0,-4-1-13 16,4-4-27-16,0 1-48 15,-2-3-57-15,9-3-88 0,1-1-160 16</inkml:trace>
  <inkml:trace contextRef="#ctx0" brushRef="#br0" timeOffset="5262.25">17994 5513 371 0,'0'0'126'0,"0"0"-44"0,0 1 10 0,4 0 4 15,1 2-22-15,3-2 12 0,2 0-18 16,6 0 1-16,1-1-23 0,4 0-6 16,2 0-7-1,0 1-20-15,0-1-5 0,3 1-6 16,-3 1 0-16,-4-2-2 0,2 0-3 0,-3 1-28 0,-3-1-48 16,-1 1-29-16,-3 1-68 0,-3-1-93 15,-5 2-58-15</inkml:trace>
  <inkml:trace contextRef="#ctx0" brushRef="#br0" timeOffset="5449.71">17991 5706 801 0,'0'0'116'0,"0"0"-62"0,0 0 25 15,37 3-35-15,-15-3-26 0,6 0-3 16,7 0 0-16,6-2-6 0,11-3-7 15,-2 1-2-15,-7-3-2 0,-8 2-20 16,-10 3-45-16,-4 0-42 0,9-2-76 16,-4 2-142-16,-1-1-105 0</inkml:trace>
  <inkml:trace contextRef="#ctx0" brushRef="#br0" timeOffset="5793.38">18789 5338 312 0,'0'0'219'0,"0"0"-145"0,0 0-62 16,0 0-11-16,0 0 0 0,0 0 2 15,0 0 2-15,-10 56 9 0,1-32 8 16,1 6 14-16,-1 8-2 16,1 8-14-16,-2 5 2 0,6-4-8 15,0-8-11-15,1-2 2 0,3-11-5 16,0 2-14-16,-2-2-43 0,2 1-66 15,0-4-89-15,0-4-73 0</inkml:trace>
  <inkml:trace contextRef="#ctx0" brushRef="#br0" timeOffset="6246.39">19047 4888 827 0,'0'0'117'0,"0"0"-89"0,50 32 36 16,-25-13-44-16,3 9-17 0,3 10 0 16,3 15-2-16,-5 19-1 0,-3 7 0 15,-11 1 1-15,-8-4 17 0,-6-7 27 16,-1-1 6-16,-3 0 12 0,-10 2-6 15,-3-2-23-15,-5-1-16 0,-3-5-7 16,-2 0-5-16,-1-7-1 0,-1 0-2 16,0-7-3-16,-4-5 3 0,4-5-2 15,5-10-1-15,1-6-5 0,5-10-38 16,1 0-59-16,-11 1-79 16,3-4-126-16,1-4-248 0</inkml:trace>
  <inkml:trace contextRef="#ctx0" brushRef="#br0" timeOffset="10197.11">12300 11045 127 0,'4'-3'18'0,"1"0"18"0,-1 0 17 15,1-2 20-15,-1 4-16 0,0-1 4 16,-3 2 12-16,2 0-3 0,-3 0-17 16,0 0 8-16,0 0-14 15,0 0 13-15,0 0-22 0,0 0-2 16,0 0 5-16,-4 0-1 0,1 1-5 15,-2 0-10-15,-1 1-14 0,-1 0-6 16,-2 2 2-16,-1 3-5 0,-1 2-2 16,-5 5 0-16,-3 8 0 0,-5 3-1 15,-6 12 1-15,-8 12 4 0,-1 13 8 16,1 8-1-16,6-1 8 0,6-3-2 16,9-7 14-16,0-3 15 0,6-2 11 15,1-2 2-15,5-7 2 0,5-10-16 16,0-6-21-16,1-10-16 15,4-1-5-15,0 0-3 0,5 0-9 16,1 1-49-16,2-8-50 0,10-4-49 0,-3-7-87 16,1 0-228-16</inkml:trace>
  <inkml:trace contextRef="#ctx0" brushRef="#br0" timeOffset="11185.7">12584 11445 363 0,'0'0'61'0,"0"0"23"0,0 0 24 16,42-20-9-16,-24 12 1 15,-1 2-39-15,4-2 3 0,-4 2-14 16,4 2-16-16,-2-1-6 0,0 3-2 16,0 1-3-16,-3 1-5 0,-1 0-3 15,-3 4-11-15,0 3 1 0,-4 4-4 16,-3 3-1-16,-2 4 0 0,-3 6 1 15,-5 1 2-15,-4 4-2 0,-6-1 2 16,-2 3-1-16,-2 0 0 0,-1-1 2 16,1-2-4-16,-1-2 0 0,4-5-2 15,0-3 0-15,6-4 2 0,-2-5 0 16,5-4-4-16,4-4 0 16,3-1 4-16,0-6 0 0,5-4-2 15,4-4 1-15,4-2 1 0,3-4 5 16,3 2 1-16,5 0-2 0,2-2 1 15,-1 3-5-15,1-1 1 0,2 0 0 16,0 2-1-16,-2-1 1 0,1 2 0 16,-2-1 1-16,-3 1-2 0,-1 0 3 15,-4 3 2-15,-1-1 5 0,-7 3 4 16,-1 1 2-16,-6 1-3 0,-2 2-6 16,-1-1-7-16,-5 1-3 0,-2 0 0 15,-2 3 2-15,0-2-2 0,-4 4 1 31,1 1-2-31,0 0 3 0,1 6 1 0,-1-1 0 0,1 1-2 0,0 3 2 16,-1 0 0-16,0 2-1 0,-1-1 1 31,4 2 1-31,2-3-1 0,0 4-1 16,-1-3 1-16,4 3-1 0,-1-2 1 16,1 2-2-16,3-2 1 0,-1 4 2 15,3-2-2-15,0 1 0 0,0 1 1 16,0-1 1-16,0 0-1 0,2 1 0 15,0-2 2-15,2-2-2 0,-3 2 0 16,3-4 0-16,-1-1 1 0,-2 0-1 16,3-3 4-16,-4 2-3 0,2-3-2 15,2 1 2-15,-1-1-2 0,-1 1 1 16,1-4 0-16,0 4 0 0,2-2 1 16,0-3 0-16,-1 1-1 0,2 1-13 15,-1 0-17-15,0-1-8 0,1 1-4 16,1-1-8-16,-3 0 4 15,2 2-2-15,-1 0-12 0,2-2-10 16,-3 2-64-16,2-1 5 0,4-1 3 16,-3 0 10-16,0-1-41 0</inkml:trace>
  <inkml:trace contextRef="#ctx0" brushRef="#br0" timeOffset="11690.22">13050 11782 202 0,'0'0'321'0,"0"0"-176"0,0-4 10 0,0 2-60 0,0-1-21 16,3-2-30-16,3-1-11 0,0 0 5 16,3 0-13-16,2-2-3 0,1 0 3 15,1 1 9-15,0 0 5 0,1 2-13 16,-1 3-1-16,-2 1-9 0,3 1-9 16,-6 2-5-16,1 6 0 0,-1 4 0 15,-2 4-2-15,-2 3 1 16,-1 5-1-16,-3 3 0 0,0 1 1 15,-6 1 1-15,0-1-2 0,-4-1 0 16,0 2 0-16,-1-4-1 0,-6-1-4 16,2-2 4-16,0-4 1 0,0-2 0 15,2-3 1-15,4-3 0 0,3-2-1 16,0-3 2-16,3-4 4 0,3 1 3 16,0-2 15-16,6 0 2 0,0 0-6 15,5-2-5-15,5 0 2 0,2-1-2 16,4 1-4-16,3-1 1 0,0 0-5 15,1 1-7-15,4 2 0 16,-4 0-2-16,3 0-19 0,1 0-28 16,-3 0-23-16,3 2-22 0,8 3-45 15,-8-3-93-15,-4 0-200 0</inkml:trace>
  <inkml:trace contextRef="#ctx0" brushRef="#br0" timeOffset="12018.72">13766 11650 631 0,'0'0'144'0,"0"0"-69"0,0 0 12 0,43-14-37 15,-26 10-30-15,2 1-2 0,0-1-4 16,0 0-4-16,0 1-9 0,1-2 0 16,1 3-1-16,-1-2-6 15,1 2-45-15,9-2-62 0,-8 1-161 0,-6 0-153 16</inkml:trace>
  <inkml:trace contextRef="#ctx0" brushRef="#br0" timeOffset="12177.12">13851 11736 713 0,'0'0'261'0,"0"0"-147"0,0 0-27 15,0 0-16-15,0 0-33 0,32 2-17 16,-11-5-9-16,13-3-8 0,-4-2-3 15,1 1-1-15,3-2-31 0,-1 2-47 16,8-2-41-16,9 2-16 16,-8 1-88-16,-9 3-193 0</inkml:trace>
  <inkml:trace contextRef="#ctx0" brushRef="#br0" timeOffset="12630.15">14697 11517 650 0,'0'0'114'0,"0"0"-57"16,0 0 18-16,0 0-17 0,0 0-43 15,0 0-8-15,0-40-6 0,0 36-1 16,0 3-2-16,-2-2-2 0,-5 3 1 15,1 2 3-15,-3 2 1 0,-2 5 4 16,1 3-2-16,-5 3 0 0,2 2 5 16,-4 4-3-16,2 2-4 15,0 2 0-15,5 1-1 0,-1 1 4 16,5 3-4-16,4-4 18 0,2 4 31 16,6-5 7-16,4-2-5 0,1-4-12 15,6-5-7-15,2-2-14 0,2-8-5 16,-1-2-3-16,1-5 2 0,1-6 19 15,-3-3-5-15,-3-6-1 0,-2-3 15 16,-3-6-10-16,-3-12-11 0,-2-8-12 16,-5 2-2-16,-1 10-5 0,-4 8 0 15,-2 16-2-15,-1-3-3 0,-2 4 1 16,-4 1-5-16,-1 4-8 0,0 2-33 16,-1 3-21-16,3 0-41 0,-2 5-18 15,7 11-27-15,1-2-106 0,4 1-64 16</inkml:trace>
  <inkml:trace contextRef="#ctx0" brushRef="#br0" timeOffset="12989.78">15420 11972 676 0,'0'0'182'0,"0"0"-85"0,0 0-3 0,46-8-13 16,-32 8-40-16,-1 1-22 0,-2 5-11 15,0 2 0 1,-3 3-6-16,-2 1-1 0,-1 3 2 0,-5 1-2 0,0 2 0 16,0 1 1-16,-6-1-2 15,-2 2 1-15,-2-1-1 0,-4-3 0 16,1 2-12-16,-2-5-63 0,-3 4-61 16,1-5-64-16,4-4-201 0</inkml:trace>
  <inkml:trace contextRef="#ctx0" brushRef="#br0" timeOffset="13803.18">16360 11432 253 0,'0'0'96'0,"0"0"-12"0,0 0-6 0,0 0 13 0,0 0-26 16,11-31 10-16,-6 25-7 0,0-1 1 15,1-1 2-15,-1 1-13 0,4 0-13 16,2-1 1-16,2-1-9 0,4 1-9 15,1 0-8-15,4 2-4 0,0 1-8 16,0 1 3-16,-3 3-4 0,0 1-5 16,-4 0-2-16,-2 8 0 0,-3 4-6 15,-2 8 0-15,-5 3 5 16,0 6 1-16,-7 7 2 0,-3 0 0 16,-4 0 2-16,-3-1 0 0,-2-4-2 15,-4 5 1-15,-2-3-3 0,4-2 3 16,-4-5-3-16,3-4 1 0,3-4-1 15,3-7 1-15,1-4 0 0,7-4 1 16,0-3 2-16,4-1 7 0,1-8 1 16,6-4-2-16,4-2 1 0,4-3-5 15,4-4 0-15,3 2 1 0,3-2-2 16,3 1 8-16,1-3-11 0,1 2-2 16,-1 2 0-16,-2 0 2 0,-3 2-1 15,-1-1-1-15,0 3 0 16,-6 0 1-16,-4 3-1 0,-2 1-1 15,-3 2-2-15,-4 3-3 0,-3 1-5 16,-2 2-8-16,-6 4 3 0,-4 3 9 16,-4 6 7-16,-3 5-3 0,0 5 2 15,0 2 1-15,0 4 0 0,3 1 0 16,2 1 0-16,5-1 7 0,1 1 17 16,3-3 2-16,5 0 11 0,0-2-2 15,5-5-13-15,4-1-9 0,2-6-4 16,5-3-4-16,4-3-5 0,3-4-7 15,13 0-72-15,8-3-45 0,10-1-59 16,-10-2-211-16</inkml:trace>
  <inkml:trace contextRef="#ctx0" brushRef="#br0" timeOffset="14475.93">17094 11799 385 0,'0'0'134'0,"0"-4"-15"0,1 2-5 15,2 1-29-15,1 1-27 0,3-1-2 16,1-1-4-16,2 2-12 0,1 0-7 15,3 0 7-15,0 0-4 0,0 1-17 16,-1 1-10-16,-2 3-9 0,0 0 0 16,-3 1 0-16,-5 3-2 15,-1 1-2-15,-2 1 3 0,-2 2-6 16,-6 2 5-16,-6 1 2 0,0 0 0 16,-2 0 1-16,-1-1 1 0,1 0-1 15,0-4-1-15,3 1 1 0,4-4-1 16,1-4 1-16,3 2 0 0,2-4 1 15,3 2 0-15,0-3 4 0,2-1-2 16,3-1 6-16,1-3 8 0,6 2-1 16,0 0-5-16,2-1-4 0,3 2-2 15,0 1-3-15,1 0-3 0,-1 1 2 16,-1 4 0-16,1 3 2 0,-4 0-3 16,-5 2 8-16,1 4 1 15,-4 0 10-15,-3 2 0 0,-2 0-6 16,-5 1 0-16,-6 3-6 0,-2-3-4 15,-1 0 2-15,-6-1-2 0,-1-1 3 16,-4-1-4-16,-1 0-1 0,-2-4-1 16,-2-1-1-16,1-2-2 0,1-5-63 15,-2-2-66-15,5-4-105 0,6-3-215 16</inkml:trace>
  <inkml:trace contextRef="#ctx0" brushRef="#br0" timeOffset="14773.56">17667 11607 654 0,'0'0'168'0,"0"0"-75"0,36 2 2 0,-18-2-33 16,2 0-49-16,-2-3-6 0,-2-1-7 15,-1-1-38-15,-2-2-59 0,2 0-17 16,2-3-119-16,-3 0-38 0</inkml:trace>
  <inkml:trace contextRef="#ctx0" brushRef="#br0" timeOffset="14960.69">17625 11738 890 0,'0'0'150'0,"0"0"-112"15,40 4 14-15,-10-4-17 0,8-4-27 16,12-6-8-16,-2-4-35 0,-5 0-66 16,-4 4-74-16,-4 1-39 0,-10 3-151 15,-2 0 213-15</inkml:trace>
  <inkml:trace contextRef="#ctx0" brushRef="#br0" timeOffset="15430.55">18436 11434 341 0,'0'0'55'0,"0"0"-19"0,0 0-12 0,0 0 10 15,0 0-27-15,0 0-7 0,0 0 0 16,0 0 0-16,-36-32 2 0,27 35 8 16,-2 5 6-1,-2 1-5-15,0 4-4 0,0 5-3 16,-5 2-1-16,-1 3 8 0,4 4 30 0,-2 2 2 0,1 2 5 16,2 1-21-16,6 3-2 0,4-2 7 15,4-2 6-15,1 0 5 0,7-6 9 16,8-2 2-16,1-3-10 0,2-8 14 15,3-4 4-15,2-5-14 0,1-6-13 16,1-8-1-16,-3-5-11 0,1-6-4 16,-5-6 15-16,1-10-9 0,-4-14-15 15,-5-12-8-15,-6 1-2 0,-5 10 0 16,-7 17-1-16,-2 18-6 0,-2 6 2 16,0 3-5-16,-5 0-2 0,-3 0-20 15,-3 2 0-15,3 2-18 0,0 5-34 16,0 0-54-16,-1 12-50 15,2-3-119-15,4 2-58 0</inkml:trace>
  <inkml:trace contextRef="#ctx0" brushRef="#br0" timeOffset="16028.69">18798 11049 521 0,'0'0'101'0,"44"33"14"0,-9 1-12 15,7 16-49-15,-3 10-39 0,-12 7-9 16,-10 2-2-16,-13 1-3 0,-5-2-1 31,-10 0 3-31,-3 0-2 0,-3-4 39 0,-2 1 37 0,-1-1-2 0,-1-2-28 16,-1-1-8-16,-1-5-16 0,-1-5-3 15,-1-3 0-15,2-5-4 16,-2-5-11-16,3-7-1 0,5-8-3 16,0-5-1-16,5-2-27 0,-4 3-81 15,-2 1-36-15,-5 9-35 0,5-7-110 16,2-5-82-16</inkml:trace>
  <inkml:trace contextRef="#ctx0" brushRef="#br0" timeOffset="23114.21">3567 7797 217 0,'0'0'42'0,"0"0"-4"0,0 0 19 16,6-16-5-16,-4 12-22 0,0 0 2 15,2-1 18-15,-2-1 16 16,2 1 10-16,-2 0 33 0,2-1-29 0,-1 2-16 16,0 0-19-16,0 1-9 15,-2 0-5-15,1 1-8 0,-2 1-5 16,2 1-7-16,-1 0-11 0,-1 1-7 16,0 7 0-16,0 4 7 0,-3 6 3 15,1 7 3-15,1 4 7 0,-1 11 5 16,2 7 4-16,0 8 2 0,5 0-6 15,0-5-5-15,0-7-6 0,-2-10 0 16,2-7-7-16,-2-7 2 0,-2-2-2 16,2 2 1-16,0-1-2 0,-1-2-1 15,1-1-45-15,-1-5-32 0,-1-4-72 16,-1-6-38-16,0-3-43 16,0-6 4-16</inkml:trace>
  <inkml:trace contextRef="#ctx0" brushRef="#br0" timeOffset="23364.15">3582 7645 469 0,'0'0'136'0,"0"0"-33"16,0 0 25-16,0 0-11 0,23-35-62 15,-11 26-21-15,2-1 0 0,0 2-11 16,2 1-13-16,-1 2-8 0,3 1 3 16,-2 1-5-16,3 0 0 0,-1 3 0 15,1 0-3-15,0 3-7 0,3 2-39 16,-3 2-41-16,5 8-61 0,-2-3-60 16,-6-1-82-16</inkml:trace>
  <inkml:trace contextRef="#ctx0" brushRef="#br0" timeOffset="23567.34">3643 7966 501 0,'0'0'322'16,"0"0"-292"-16,0 0 70 0,0 0 5 16,0 0-45-16,35 19-10 0,-14-19-9 15,1-1-17-15,2-4-19 0,1-2 0 16,0 1-5-16,0 1-12 0,0 1-43 15,-3 4-25-15,-1 0-22 0,0 6-50 16,-1 4-48-16,-5 1-75 16,-5-1-47-16</inkml:trace>
  <inkml:trace contextRef="#ctx0" brushRef="#br0" timeOffset="23743.95">3627 8263 846 0,'0'0'109'15,"0"0"-57"-15,0 0 47 0,0 0-69 16,0 0-3-16,0 0 19 0,25 36-4 16,-7-30-8-1,7-4-20-15,1-1-10 0,0-1-4 16,3 0-16-16,-1-2-64 0,-1-4-47 16,13 0-65-16,-8 0-120 0,-5 0-53 0</inkml:trace>
  <inkml:trace contextRef="#ctx0" brushRef="#br0" timeOffset="24196.97">4364 7972 828 0,'0'0'34'0,"0"0"-28"0,0 0 23 16,0 0-27-16,-7-43-2 0,-2 35-24 16,-3 4-23-16,-5 1 42 0,-3 3-1 15,-4 0 5-15,-1 7 0 0,-1-1 1 16,1 4 0-16,3 1 1 16,2-2 0-16,4 0 0 0,3 2-2 15,8-3-1-15,1 1 0 0,4-2-6 16,1 2 8-16,7 0 3 0,7-2 6 15,0 1 14-15,7-2 2 0,3-2-6 16,1 2 4-16,2 0-4 0,0-1 8 16,2 1-22-16,-3 0 5 0,2 0 0 15,-3 2 23-15,-2-1 10 0,-2 2 0 16,-3 3-7-16,-4 0-2 16,-2 2-5-16,-5-2-1 0,-4 1-9 15,-4 1-4-15,-5-3-10 0,-7 1 14 16,-7-2-2-16,-6-1-6 0,-8 2-4 15,-9-3-7-15,-9-5-21 0,0-1-26 16,3-2-26-16,6 0-38 0,12-2-27 16,3 1-14-16,6-1-108 0,9-2-62 0</inkml:trace>
  <inkml:trace contextRef="#ctx0" brushRef="#br0" timeOffset="24634.36">4617 7626 322 0,'0'0'298'0,"0"0"-268"0,0 0 54 16,0 0-37-16,13-13-39 0,-13 13-8 16,2 5-15-16,-2 6 15 0,0 2 32 15,0 7 10-15,-1 3 9 16,0 7-7-16,-3 6-20 0,2 8-9 16,-3 9-2-16,2 3 10 0,0-6 3 15,0-13 9-15,2-10 6 0,1-9-6 16,0 0 6-16,0 2 5 0,0 1-9 15,0-1-11-15,2-2-6 0,3-5-7 16,-2-3 3-16,4-5 4 0,3-1-5 16,1-4 0-16,4 0-9 0,2-1-2 15,2-4-2-15,1-1-2 0,1 2-10 16,0-2-38-16,-1-1-29 0,-1 4-19 16,-1-4-27-16,-1-6-52 0,-5 3-95 15,-4 3-88-15</inkml:trace>
  <inkml:trace contextRef="#ctx0" brushRef="#br0" timeOffset="24822.65">4550 8032 870 0,'0'0'99'0,"0"0"-33"15,37-4 18-15,-15 1-38 0,3-4-2 16,3-1-19-16,0 2-3 0,0 0-8 15,-1 2-12-15,-1-2-2 0,0 0-1 16,-1 1-9-16,-4 1-59 16,13 2-59-16,-9 1-121 0,-3 1-173 0</inkml:trace>
  <inkml:trace contextRef="#ctx0" brushRef="#br0" timeOffset="25026.21">5067 8053 485 0,'0'0'57'0,"0"0"54"0,-12 45-18 15,8-21-48-15,0 2-19 0,2 0-9 16,1-1 2-16,1-2 6 0,0 0-13 16,0-2-6-16,3-5-3 0,-1 0-2 15,1-6-1-15,0-3 0 0,-1-3-162 16,-1-4-187-16</inkml:trace>
  <inkml:trace contextRef="#ctx0" brushRef="#br0" timeOffset="25151.18">5028 7775 993 0,'0'0'29'0,"0"0"-21"15,0 0-8-15,0 0-35 0,0 0-143 16,11-44-213-16</inkml:trace>
  <inkml:trace contextRef="#ctx0" brushRef="#br0" timeOffset="26013.85">5357 8106 611 0,'0'0'97'0,"0"0"17"16,0 0-37-16,24-39-26 0,-15 28-9 16,1-1-11-16,0 4 2 15,0-1 10-15,-1 1-19 0,0 4-15 16,-2 1-1-16,0 3-8 0,0 6-2 15,1 5-4-15,-3 3 3 0,0 6 3 16,-2 4 1-16,-2 1-1 0,0 5 0 16,-1-1 0-16,-1 0 0 0,-2-2 1 15,-1-2 0-15,1-4-1 0,1-3 2 16,-2-4-1-16,3-4 2 0,0-3-3 16,0-2 0-16,1-5 8 15,1 0 9-15,3-9-13 0,0-3 5 16,2-6-9-16,1-2-6 0,0-4-4 15,3 0 10-15,-1 0 1 0,2 1 3 16,2 1 1-16,-1 2-4 0,2 1 0 16,-1 5-1-16,0 0-1 0,0 4 1 15,0 1 0-15,0 2-1 0,-1 4-7 16,0 3 5-16,0 1-5 0,-1 8 2 16,1 5-1-16,-1 3 1 0,0 3 5 15,1 3-1-15,-2 2 0 0,-1 0 0 16,-1-1 0-16,-1 0 1 0,-3-2 1 15,0-4 1-15,-1-2 0 0,0-4-1 16,-2-4 0-16,0-4 0 0,-1-2 0 16,0-2 5-16,1 0 44 0,0-5 4 15,1-3-28-15,1-4-18 0,0-3-7 16,1-1 2-16,1-1 2 0,1-1 5 16,2 1 2-16,3-3-1 0,0 0-5 15,3 0-5-15,0 0 1 0,0 0-1 16,2 3 2-16,-1-1-4 0,1 3 2 15,-2 3-2-15,0 4 2 0,-3 5-3 16,0 1-1-16,-2 2-2 0,-2 7-3 16,-3 6 0-16,-2 3 6 0,-2 4 2 15,0 1 0-15,0 2 1 0,-3 2 2 16,0 1-2-16,0-2-1 0,1-1-13 16,0-2-34-16,-1 0-28 0,3 0-26 15,-2-4-52-15,2-3-133 16,0-5-131-16</inkml:trace>
  <inkml:trace contextRef="#ctx0" brushRef="#br0" timeOffset="26576.34">6188 8134 483 0,'0'0'127'0,"0"0"14"0,12-22-12 0,-7 12-34 16,1-2-24-16,-2 1-32 0,0-1 3 15,-2 3-8-15,0 0-11 0,-2 1 7 16,0 3 1-16,0 1-5 0,-2 1-1 16,-2 1-16-16,-2 2-9 0,-3 0-2 15,1 5-1-15,-2 4 0 0,-2 3 1 16,1 4 2-16,-1 3 1 0,-3 2-1 15,3 3 0-15,-1-1-1 0,2 1 1 16,1-2 0-16,1-2-1 16,4 2 1-16,2-5 0 0,1 1 0 15,2-2-2-15,1-3 2 0,3-1 2 16,1-3 1-16,3-3 0 0,0-2 2 16,1-4 1-16,2 0 6 0,-2-3 0 15,1-3 4-15,2-4-8 0,-2 0-1 16,0-1-5-16,0 0-1 0,0-1 0 15,-1 2 0-15,-2-1-1 0,1 2 0 16,-2 0-1-16,-2 0-2 0,-1 3-4 16,0 0-14-16,-2 4 1 0,0 1 0 15,-1 1-8-15,0 2-7 0,0 5 22 16,0 6 10-16,-2-2 2 0,2 3 1 16,-1 0 0-16,1-2 3 0,0-1-2 15,2-2-1-15,2-1 0 0,0-2 1 16,2-4 3-16,1-2 1 0,1 0 1 15,1-2 3-15,4-5-8 0,-2 0-1 16,4-2-17-16,-1-4-53 0,2 0-60 16,3-14-88-16,-3 2-127 0,-3-1-63 15</inkml:trace>
  <inkml:trace contextRef="#ctx0" brushRef="#br0" timeOffset="26873.03">6449 7774 501 0,'0'0'140'0,"0"0"-67"0,0 0 30 0,0 0-81 16,9-12-22-16,-9 18-3 0,0 3 0 16,-2 6 3-16,-1 4 0 0,0 3 0 15,1 5 8-15,0 3 38 0,1 7 20 16,1 9-18-16,0 7-1 0,1-2-4 15,1-10-1-15,-1-12-12 0,0-11 0 16,0-1-12-16,1 3-5 0,1-2-7 16,-1 0 3-16,1-4 1 0,0-6-4 15,0-2-1-15,0-5-2 16,-1-1 7-16,4 0 1 0,1-4-6 16,0-2-5-16,-1-2-32 0,0-3-57 15,-2-9-89-15,-2 2-111 0,-1 0-138 16</inkml:trace>
  <inkml:trace contextRef="#ctx0" brushRef="#br0" timeOffset="27029.57">6387 8100 803 0,'0'0'253'0,"0"0"-122"16,0 0-37-16,0 0-73 16,0 0-11-16,35-26-10 0,-20 17 0 15,1 0-26-15,2-3-15 0,1 2-9 16,-2 1-37-16,2-4-14 0,-2 4-13 15,8 2-41-15,-6 2-84 0,-3 2-61 0</inkml:trace>
  <inkml:trace contextRef="#ctx0" brushRef="#br0" timeOffset="27372.91">6674 8012 411 0,'0'0'84'0,"0"0"59"16,0 0-47-16,0 0-80 0,38 20-7 15,-27-18-6-15,2 0 2 0,-2 0-4 16,1-2 4-16,1 0 2 0,-1-2 14 16,0-2 37-16,-3-1-12 0,0-3 6 15,-3-1-28-15,0 1-16 0,-5-4-8 16,-1-1 0-16,0-1-38 0,-7-1-22 16,-3-1-47-16,-3 2-22 0,-5 4 17 15,0 3 54-15,-2 6 52 0,-1 1 6 16,3 8 3-16,0 5-1 0,1 2 16 15,4 3 30-15,2 1 29 0,2 3 0 16,4 1-11-16,3 0-4 16,2 0 29-16,2 0-19 0,4-2-14 15,2-2-1-15,0-4-27 0,2-4-19 16,2-3-4-16,-1-2 2 0,1-3-9 16,3-2-64-16,0-1-32 0,4 0-4 15,8 2-45-15,-3-1-78 0,-1 0-39 16</inkml:trace>
  <inkml:trace contextRef="#ctx0" brushRef="#br0" timeOffset="27779.06">7102 8084 441 0,'0'0'103'15,"0"0"19"-15,0 0-7 0,0 0-78 31,0 0-5-31,0-37-22 0,-4 31 5 0,-2 3 1 0,-1 0-4 0,-1 2 20 16,-4 1-19-16,3 4-8 0,-2 7 1 16,-2 1-4-16,0 5-2 0,1 1 1 15,0 4-1-15,3 2 0 0,1-2 2 16,2-2-2-16,4 0 2 16,2-4 13-16,1-1 12 0,5-6 14 0,0-2 2 15,1-5-5-15,1-2 15 16,1-1 10-16,-1-7-8 0,2-2-4 15,-2-6-10-15,3-4-15 0,-1-4-1 16,-2-7-12-16,3-16-3 0,-2-15 1 16,-1-16-2-16,-1-1-2 0,0 10-3 15,-3 23-2-15,-2 21-2 0,0 10 3 16,0 4-2-16,-2 0-2 0,0 1 0 16,0-2-2-16,0 3-2 0,-4 2-28 15,0 4-23-15,0-2-45 0,-2 4-42 16,5 1-88-16,1 0-172 0</inkml:trace>
  <inkml:trace contextRef="#ctx0" brushRef="#br0" timeOffset="28466.92">8022 8090 348 0,'0'0'67'0,"0"0"34"0,0 0-20 16,7-13 13-16,-5 5-12 0,3 0-16 15,0-3 3-15,1 2-8 0,3-3 0 16,1 1-12-16,2 0-9 0,3 1 3 16,0 1-5-16,3 3-10 0,0 3-12 15,4 0-11-15,2 3-3 0,0 3-2 16,2 9-2-16,-1 4-1 0,-1 5 3 15,0 5-1-15,-4 3 1 0,-4 2 1 16,-3 2-1-16,-5-1-1 0,-5-4 1 16,-3 1-2-16,-2-5-1 0,-6-1 2 15,-3-4-1-15,-3-3-1 16,-2-4 3-16,-1-5-1 0,-1-4 1 16,2-3 0-16,0-5 3 0,4-5 5 15,1-3 9-15,3-3 20 0,5-4-8 16,3 1-1-16,1-1-3 0,7-1 2 15,5 2-12-15,5-3-2 0,4 3-9 16,2-2-4-16,4 2 0 0,1-1 0 16,0 4-12-16,7-1-33 0,6-2-18 15,8 2-29-15,-3 2-65 0,-10 6-103 16,-10 2-169-16</inkml:trace>
  <inkml:trace contextRef="#ctx0" brushRef="#br0" timeOffset="28857.45">8772 8127 491 0,'0'0'46'0,"0"0"31"16,0 0 35-16,47 34-95 0,-29-24-8 16,1-1-2-16,-1-4-6 0,-1 0 5 15,-1 0 22-15,0-4 36 16,-1-1 10-16,1 0-5 0,-2-1-2 15,2-5-24-15,-4 1-25 0,1 1-7 16,-3-5-5-16,-2 2-3 0,-2-6 7 16,-4 3-8-16,-2-4-2 0,-2 1-8 15,-7 2-7-15,-3 0 15 0,-4 3-5 16,-1 3-2-16,-4 2 5 0,-2 3 1 16,-3 0-3-16,0 5 4 0,2 3-2 15,-3 3 2-15,4 3-2 0,1 3 2 16,4 2 0-16,1 0-2 0,6 3 2 15,6 1 6-15,3 0 16 0,2 0 7 16,7-3 12-16,2-1-4 0,5-2-8 16,2-3-8-16,5-2-4 15,2-5-6-15,4-3-6 0,3-4-4 16,8 0-1-16,6-7-40 0,9-3-51 16,-1-4-60-16,-11 5-126 0,-11-2-269 15</inkml:trace>
  <inkml:trace contextRef="#ctx0" brushRef="#br0" timeOffset="29421.54">9511 7678 563 0,'0'0'66'15,"0"0"6"-15,0 0 32 0,0 0-72 16,16-41 17-16,-10 34-32 0,-2 1 6 15,1 2 23-15,-2 0-17 0,0 3-4 16,0 1 1-16,-1 1-19 0,-1 9-3 16,2 3-2-16,-1 8-1 0,0 5 2 15,-2 12-2-15,-1 11 1 0,-5 10-1 16,-2 4-1-16,-2-3 1 0,1-8 22 16,1-7 17-16,2-3 1 0,1-9-7 15,2-7-8-15,1-6-4 0,-1-1-3 16,2 2-3-16,-1 1-3 0,1-2-5 15,1-3-2-15,0-6 2 0,0-1-2 16,3-4 10-16,3-3 11 0,1 0 11 16,1-3-6-16,5-1-9 0,0-4-8 15,2 1-5-15,2-3-7 0,2 0 1 16,0 1-4-16,3-2 1 0,-2 0-1 16,0 0-2-16,-1-1-34 15,-2 0-11-15,-1-2-8 0,-1 2-13 16,-2 0-15-16,-5 0-25 0,-2 1-36 15,-6-5-45-15,-1 4-129 0,-5 1-86 16</inkml:trace>
  <inkml:trace contextRef="#ctx0" brushRef="#br0" timeOffset="29593.26">9474 8076 761 0,'0'0'146'0,"0"0"29"0,0 0-84 15,0 0-41-15,0 0-1 0,38-13-32 16,-22 7 9-16,4 0-2 16,1-1-1-16,-2 3-8 0,4-4 1 15,-1 2-7-15,-1-2-6 0,0 0-2 16,0 1-1-16,-1 3-28 0,10 1-99 16,-7 2-104-16,1 0-216 0</inkml:trace>
  <inkml:trace contextRef="#ctx0" brushRef="#br0" timeOffset="29765.53">9953 8281 1092 0,'0'0'144'0,"0"0"-65"16,0 0-34-16,0 0-43 0,0 0-2 15,0 0-124-15,0 0-13 0,0 0-25 16,16-13-245-16,-11 5-45 0</inkml:trace>
  <inkml:trace contextRef="#ctx0" brushRef="#br0" timeOffset="30355.83">11578 7906 410 0,'0'0'268'0,"0"0"-163"0,0 0 52 0,0 0-71 16,36-20-11-16,-20 17-32 0,1-1-14 15,2 2 3-15,0 0-17 0,3 0-8 16,1 2-5-16,-2 0 1 0,0 0-3 16,0 2 0-16,0 0 0 0,-2 1-14 15,-2 1-59-15,-2 0-32 0,1 5-67 16,-4-1-132-16,-4-2-103 0</inkml:trace>
  <inkml:trace contextRef="#ctx0" brushRef="#br0" timeOffset="30528.14">11669 8128 801 0,'0'0'161'15,"0"0"-39"-15,0 0-25 0,0 0-44 0,33 8-6 0,-12-8-28 0,3 0-15 16,3 0 1-16,2-3-5 0,1-1-6 16,0 2-66-16,-1 0-43 0,11-1-68 15,-5 2-110-15,-5 0-214 0</inkml:trace>
  <inkml:trace contextRef="#ctx0" brushRef="#br0" timeOffset="38138.58">12837 7788 349 0,'0'0'219'0,"0"0"-184"0,0 0 22 16,8-25 20-16,-5 19-13 0,-3 1-24 15,1 0-3-15,0 3 26 0,-1-1-6 16,0 3-3-16,0 0-13 0,0 3-15 15,0 5-18-15,0 5 9 0,0 7 15 16,-2 7 6-16,-3 10-10 0,-4 12 0 16,-2 9-2-16,-2 4-7 0,-2-6-2 15,5-8-2-15,2-7-5 0,3-8-3 16,1-8-3-16,0-5-2 0,3-5-2 16,1 3 0-16,0 1-28 15,0 0-28-15,0-4-34 0,0-5-39 16,9-9-76-16,0-1-114 0,0-4-108 0</inkml:trace>
  <inkml:trace contextRef="#ctx0" brushRef="#br0" timeOffset="38669.73">13202 7804 662 0,'0'0'89'16,"0"0"25"-16,0 0-15 0,35-43-44 16,-27 30-17-16,-2 3-10 0,-3-1 12 15,-1 5-14-15,-4 0-3 0,-4 2-13 16,-4 4-10-16,-4 0-1 0,-3 5 1 15,-2 5-4-15,-2 2 9 0,-1 3 1 16,2 1-6-16,3 1 4 0,2 2-4 16,2 0 0-16,4 1 0 15,2 1 1-15,3 0-2 0,4-3 3 0,0 1-1 0,6-3 0 0,5-3 3 16,0-1-1-16,2 0 4 0,3-4-3 16,1 0-4-16,2-1 4 0,0 2-1 15,0-1-3-15,-1 1 2 0,-1-2-1 16,0 2-1-16,0 0 0 0,-4 2 1 15,-3 1 2-15,2 1 9 0,-6-1-8 32,-1 2 2-32,-2 0-3 0,-3-1 2 0,0-1-2 0,-4 2-2 0,-2-4 4 15,-3 0-5-15,-3 0 3 0,-1-4-3 16,-4-1 1-16,1-2-1 0,-1-1-21 16,0-2-19-16,-1 0-10 0,-1 0-16 15,3-4-35-15,-2 0-6 16,4-4-27-16,0-3-26 0,1-8 1 15,4 3-8-15,-1-2-51 0</inkml:trace>
  <inkml:trace contextRef="#ctx0" brushRef="#br0" timeOffset="38857.44">13097 7813 650 0,'0'0'133'0,"0"0"32"15,0 0-33-15,0 0-50 0,31-44-12 0,-19 33-21 0,1-1-4 16,2 3-21-16,0-2-15 0,2 2-5 16,-3 1-3-16,4 1-1 0,1 1 0 31,1 2 0-31,1 3-16 0,3 0-44 16,1 1-63-16,10 2-89 0,-4 2-150 15,-2 0-184-15</inkml:trace>
  <inkml:trace contextRef="#ctx0" brushRef="#br0" timeOffset="39029.33">13668 8111 941 0,'0'0'214'0,"0"0"-132"32,0 0-25-32,0 0-33 0,0 0-24 15,0 0-6-15,0 0-81 0,0 0 15 16,13-19-132-16,-10 14-91 0,3-1-66 0</inkml:trace>
  <inkml:trace contextRef="#ctx0" brushRef="#br0" timeOffset="39622.61">14183 7800 508 0,'0'0'160'0,"0"0"-34"0,0 0 12 16,3-37-65-16,-3 26-43 0,0-1-10 16,-3 2-5-16,-2 2 7 0,1 1-16 15,-4 1 7-15,0 4-12 0,-3 2 0 16,-1 0 2-16,-2 5 3 0,-3 4 6 16,0 1-11-16,1 4 14 0,-1 1-11 15,4 0 6-15,3 1-6 0,-1 0-2 16,5 1-1-16,0-2-1 0,4 1 1 15,2 2 2-15,5-1 0 0,3-1-3 16,0 0 3-16,3-1-2 16,3-2 3-16,1 0-4 0,2-3 4 15,1 1 8-15,1-1 1 0,-1-1 8 16,-1 0-7-16,-1 3-1 0,-2-2-4 16,-1-1 10-16,0 2 5 0,-1 0 0 15,-4 0-2-15,-2 2-8 0,-1 0 3 16,-2-1-5-16,-3 2 4 0,0 1 3 15,-8-2 1-15,0-2-5 0,-1 2-6 16,-4-3-4-16,0-2-4 0,-2 0-1 16,-1-3-6-16,-1-1-30 0,-2 0-13 15,3-3-11-15,0-1-11 0,2 0-15 16,0-7-23-16,0-15-56 0,4 1-131 16,2-1-141-16</inkml:trace>
  <inkml:trace contextRef="#ctx0" brushRef="#br0" timeOffset="39779.48">14126 7847 791 0,'0'0'183'0,"0"0"-22"0,35-34-40 16,-16 20-32-16,3-2-43 0,0 1-12 16,0 0-27-16,-4 1 3 0,2 2-10 15,-4 2-17-15,3 1-33 0,-3 3-34 16,3 0-20-16,-2 4-50 0,7 2-52 15,-5 0-123-15,1 1-62 16</inkml:trace>
  <inkml:trace contextRef="#ctx0" brushRef="#br0" timeOffset="40230.78">14652 7773 441 0,'0'0'138'0,"0"0"-50"0,0 0 26 15,0 0-37-15,0 0-36 0,0 0-26 16,7-36-1-16,-8 29 4 0,-2 1-15 16,-2 1-3-16,-2 1 2 0,1 3-5 15,-2 1 9-15,-1 1-11 16,-1 6 6-16,-3 3-1 0,0 4 0 15,-2 5 6-15,0 2 6 0,0 5-12 16,0 1 4-16,0 4-1 0,2-1-1 16,2 1-2-16,4-4 25 0,6 2 26 15,1-6-4-15,5 1-5 0,7-5-2 16,1-5-5-16,6-2-13 0,0-7-2 16,3-5-10-16,0-3 1 0,0-9-6 15,0 0-3-15,-1-5 9 0,-2-4 19 16,0-4 18-16,-8-6-12 0,0-9-19 15,-8-10-11-15,-3 5-4 0,0 8-2 16,-5 11-6-16,-7 9 1 16,2 3-11-16,-4 1-5 0,-4 3-12 15,1 5-10-15,1 2-19 0,1 2-21 16,-1 1-42-16,3 2-22 0,4 9-21 0,1-2-56 0,6 0-36 0</inkml:trace>
  <inkml:trace contextRef="#ctx0" brushRef="#br0" timeOffset="40761.93">14850 7683 490 0,'0'0'231'0,"0"0"-108"16,0 0-35-16,0 0-4 0,8-14-48 15,-4 14-11-15,3-1-15 0,-1 1 2 16,2 0 2-16,3 0 2 0,0 0 24 16,2 0-1-16,1 0 4 0,2 0-15 15,1 1-15-15,-2 2-2 0,2 0-4 16,-1-2 2-16,1 1-9 0,-2 1 4 15,0-2-3-15,-1 0 1 0,2 0-2 16,-3-1 2-16,1 0-2 16,-3 0 1-16,1 0 5 0,-2 0-3 15,-2 0 10-15,0 0-3 0,-2 0 2 16,-3 0 6-16,2 0-3 0,-2 0-14 16,-1 0-1-16,1 0-3 0,-3 6-2 15,0 0 0-15,0 7 3 0,-3 4 2 16,1 3 4-16,-4 5-1 0,-1 4 9 15,0 2-6-15,-1 1 9 0,3 1-3 16,-3 3-1-16,-1-4-6 0,4 1 1 16,-2 0 0-16,1-5 0 0,0 1-1 15,1-5-3-15,1-4 1 0,2-3-2 16,-3-5-1-16,3-1-7 16,1-1-17-16,-2-3-32 0,1 0-35 15,2-3-35-15,0 1-70 0,2-2-146 16,2-1-264-16</inkml:trace>
  <inkml:trace contextRef="#ctx0" brushRef="#br0" timeOffset="41361.67">15564 7717 539 0,'0'0'165'0,"0"0"-56"0,11-18-22 16,-6 11-15-16,-1 0-53 0,0 2-2 16,1 1 3-16,-4 1 14 0,1 2-3 15,2 1-6-15,-4 1 2 0,2 6-9 16,-1 4 11-16,-1 5 4 0,0 6 1 15,0 4-6-15,-6 8-12 16,3 1 2-16,0 1-9 0,-2 8 1 0,2-8-6 16,-2 3 1-16,2 7-3 0,1-14-2 0,2 5 0 15,-3-4-3-15,3-9-27 16,0 5-60-16,3-5-68 0,4-7-130 16,1-4-257-16</inkml:trace>
  <inkml:trace contextRef="#ctx0" brushRef="#br0" timeOffset="41783.44">16619 7667 542 0,'0'0'290'0,"0"0"-193"15,0 0-36-15,0 0 15 0,0 0-45 16,10-14-21-16,-10 14-10 0,2 5 2 16,-2 5-2-16,0 6 11 0,-2 7 27 15,0 4 7-15,-1 13 3 0,0 10-6 16,-2 9-17-16,-1 2-6 0,3-6-9 16,1-7-5-16,-1-14-3 0,3-10-1 15,-1-2-1-15,1-4-4 0,0 2-25 16,0 3-52-16,0-2-41 0,0-2-75 15,0-4-126-15,0-7-111 0</inkml:trace>
  <inkml:trace contextRef="#ctx0" brushRef="#br0" timeOffset="42112.25">16354 7960 861 0,'0'0'188'16,"0"0"-111"-16,0 0-12 0,43-3-2 15,-9 1-38-15,12-3-8 0,11 0-10 16,3-1 2-16,-5-1-6 0,-4 0-1 16,-7 1-2-16,-1 4 3 0,4-3-6 15,1 2 3-15,-1 0-9 0,-1-1-79 16,-11 1-104-16,-7-1-247 0</inkml:trace>
  <inkml:trace contextRef="#ctx0" brushRef="#br0" timeOffset="47045.11">17558 7605 179 0,'3'0'89'0,"2"0"-21"16,4-2 11-16,-6 2 18 31,2 0-16-31,0 0-11 0,-2 0-11 0,2-2-4 0,1 0-16 0,0 1 7 15,-1-3 6-15,2 2 1 0,-2 1 0 32,2 0-1-32,-1-2-6 0,-1 2 5 15,0-2-7-15,-2 3-2 0,1-2-4 16,-3 1-4-16,2 0-6 0,-3-2-6 16,0 3-3-16,0 0-6 0,0-1-4 15,-4 1-3-15,-4 0-5 0,-4 1-1 16,-5 6-1-16,-3 4-1 0,-6 2 1 0,-1 4 1 0,0 4-3 0,-3 6 3 15,0 3-1-15,0 8 1 0,0 11-1 16,2 9 1-16,4 5-1 0,10-2 1 16,8-7-2-16,6-8 1 0,4-2 1 15,6-3 2-15,3-8 3 0,2-9 4 16,-2-6-2-16,4-5-2 0,2 2 0 16,5-2 1-16,6-3-2 0,0-4 0 15,-1-5-1-15,-1-2 2 0,-1-7-3 16,-4-4 2-16,-6-3 5 0,-2-2 12 15,-4-5 2-15,-3-1-2 0,-2-2-9 16,-6 0-4-16,0 1-1 16,-6 2-4-16,-2 3-1 0,-5 2 0 15,-4 7-1-15,1 2-1 0,-6 3-3 16,-1 4 0-16,-1 1 1 0,3 0 2 31,-1 3-2-31,0 2 1 0,3 1-5 16,2 1-23-16,-1 0-18 0,1-1-24 15,0 4-42-15,4 1-64 0,3 1-90 16,1-4-221-16</inkml:trace>
  <inkml:trace contextRef="#ctx0" brushRef="#br0" timeOffset="47186.01">17929 8229 1052 0,'0'0'160'0,"0"0"-108"16,0 0-43-16,0 0-9 0,-11-34-90 16,1 13-179-16,1 4-189 0</inkml:trace>
  <inkml:trace contextRef="#ctx0" brushRef="#br0" timeOffset="48700.97">18011 7757 322 0,'0'0'85'0,"0"0"-4"0,0 0 42 0,0 0-21 16,0 0-42-16,0 0-22 0,0 0 17 15,0 0 5-15,0 0-25 0,2 0 8 16,0 0-8-16,2 1 4 0,0-1-6 15,2 2-2-15,3-2-5 16,3 1-19-16,0-1 7 0,5 0-10 16,2 0-1-16,1 0-1 0,3 0-2 15,2 0 4-15,-1 0-3 0,-2 0 6 16,0 0 0-16,0 0 4 0,-4 0-2 16,-1 0 3-16,-4-4-2 0,-1 0 0 15,-2-1 7-15,-2 3-6 0,-1-2-3 16,-5 1-1-16,0 1-3 0,-2-1 1 15,0 0-4-15,0 2 3 0,-2-2-3 16,1 3 3-16,-4 0-4 0,2 6-1 0,-3 3 1 0,-1 7 0 0,1 3 5 16,-3 4 2-16,2 2 1 15,-1 4-8-15,0 2 3 0,2 1-1 16,-2-1-1-16,2 2 6 0,-2-2 3 16,1 1-2-16,-2 0 0 0,1-3 0 31,0 1-4-31,3-5-3 0,-4-1 1 15,3-4-1-15,-1-3-1 0,2-2-4 16,-4-4-30-16,5-1-32 0,0-5-21 0,1 0-39 0,3-4-40 0,0-1-96 16,0-1-76-16</inkml:trace>
  <inkml:trace contextRef="#ctx0" brushRef="#br0" timeOffset="49044.91">18621 7616 841 0,'0'0'69'0,"0"0"-26"0,0 0 15 0,24-30-4 0,-18 25-35 0,2 0-19 0,-3 5 3 0,2 0-3 0,-1 3-4 16,-2 5 4-16,-1 3 1 16,-2 6 10-16,-1 5 4 0,-2 5 16 15,-4 9-5-15,-4 10-8 0,2 8-6 16,0 2-3-16,-1-2-3 0,4-8-6 31,0-11 3-31,2-7-3 0,0-6 1 16,1 0-1-16,2 3-3 0,-1-1-16 15,1 3-63-15,0-2-54 0,3-7-73 16,0-8-166-16</inkml:trace>
  <inkml:trace contextRef="#ctx0" brushRef="#br0" timeOffset="49770.94">19144 7655 502 0,'0'0'82'0,"0"0"-10"0,0 0 36 16,0 0-41-16,0 0-28 0,0 0 0 16,28-32 9-16,-28 31-13 0,0-2-3 15,0 0-7-15,-5 2-11 0,-2 0-6 16,2 1-7-16,-6 0 3 0,0 2-3 16,-2 4-2-16,-3 3 1 0,-1 4 0 15,0-1 0-15,3 3 0 0,-3 1 0 16,5 1-2-16,-1 1 1 0,5-2-4 15,3 3-10-15,1 0-3 0,4-2 0 16,0 3 9-16,4-2 4 0,2 1 4 16,5 0 0-16,-2-3-7 0,3 1-2 15,2-2 2-15,-1 1 3 0,-1-3 3 16,4 2 0-16,-3-2 2 0,0 0 0 16,0 1 0-16,0-1 0 0,-2 1 0 15,0-1 1-15,-3 2-1 0,-2-2 1 16,-1-1 5-16,-5 1 2 0,0-3 11 15,-2-2-2-15,-7-1-6 0,-3-1 3 16,-1-3-5-16,-5-2-1 0,1-1-5 16,-3 0 0-16,-2-2 1 0,2-2-4 15,3-1 4-15,2-3-4 0,0-4 6 16,5 3-2-16,5-5 0 0,1-2 9 16,4 1-8-16,1 0-5 15,3-4 0-15,3 4 3 0,3-1-3 16,2 0 0-16,0 1-1 0,1 0 3 15,2-1-3-15,1 1 2 0,0 0 0 16,-2 0 0-16,2-2 0 0,-3 1-1 0,0 1 1 16,-3 0-1-16,2 1 2 0,-5 0 2 15,-1 1 4-15,-4 0-2 0,-2 0-6 16,0 2-2-16,-2 2-5 0,-7 0-32 16,-2 2-28-16,-2 1-32 0,-1 5-28 15,-4 1-44-15,1 0-21 0,4 0 0 16</inkml:trace>
  <inkml:trace contextRef="#ctx0" brushRef="#br0" timeOffset="50543.01">19511 7669 492 0,'0'0'87'0,"0"0"-48"16,4-11 26-16,-4 6-30 0,0 1-35 16,-4-1-24-16,-4 1-25 0,0 1 28 31,-2 2-3-31,-3 1 20 0,1 0 4 0,1 1 0 0,-3 3 0 0,4-1 8 15,1 3-2-15,2-2 4 0,1 2-3 16,2 1-6-16,1-1-1 0,3 1 3 16,0-2-1-16,0 2 0 0,1 0 3 15,1 0-3-15,2-2 16 0,-2 1 28 16,2 0 14-16,-1 0-8 0,0-1-1 16,2 0 4-16,-3-1-17 0,3 1-21 15,1 1-8-15,-1 0-7 0,0-4 1 16,2 4-2-16,-3-5 0 0,-1 3-1 15,2 0 1-15,-2-2-2 0,-1 3 1 32,1 0 0-32,-1 0 0 0,-1 1 0 15,3 0 0-15,-1-2 1 0,-1 1-1 16,1 0 2-16,-1-1 1 0,3 0-3 0,-2 1 0 0,1 1 0 16,-2-1 1-16,0-2-2 0,1 2 1 15,0-2 0-15,0 4 1 0,0-2 21 16,-1 0 7-16,1 1-4 0,2-1-7 15,-1-2-11-15,-2-2-3 0,0 2-3 16,0-2 2-16,-1 1-3 0,-1-1-2 16,1 0 2-16,-1 2 2 0,0 0-2 15,0-1 2-15,0 1 3 16,-4 0 2-16,2-1-2 0,-2 3 2 16,-1-2 2-16,0 2 1 0,0-3-5 15,0 4 1-15,1-3-2 0,-1 1 0 16,-1-2 8-16,-1 1-3 0,-1 1 3 15,1-2-8-15,-1 4-3 0,2-3 1 16,-3 1 0-16,3-1-1 0,-1 3 3 16,0-2 3-16,1-1-2 0,-2 0 1 15,4 0-1-15,-2-1 1 0,0-2 4 16,1 1-3-16,2 1-3 0,-3 0-3 16,2 0 1-16,0-1-2 15,-1 1-2-15,2-1 1 0,-2 0-21 16,3-1-37-16,-1 0-13 0,-1 0-35 15,2 0-26-15,-2 0-77 0,0-1-78 16,3-1-8-16</inkml:trace>
  <inkml:trace contextRef="#ctx0" brushRef="#br0" timeOffset="51361.65">19397 7777 148 0,'3'-3'141'0,"0"-2"-116"15,-1 0-3-15,2-1 7 0,-1 1-14 16,-2-1-3-16,-1 1 7 0,2 1 39 16,-2 0 10-16,0 0 2 0,0-2-2 15,0 1-10-15,0 0-22 0,-2-2-14 16,1 2-7-16,-1-1 0 0,1 1 5 15,-1-1 5-15,0 2 2 0,0-1 5 16,1 2 0-16,-1 0-7 0,1 1-4 16,1 1-5-16,-2-2-3 0,2 1 1 15,-1 0 3-15,1 1-9 16,-1-2 5-16,1 2 0 0,0 0 5 16,0 0-5-16,0 1-1 0,2-2 4 15,3 1 1-15,2 0 3 0,1-2 2 16,5 1 4-1,0 0-3-15,3-2 1 16,0 2-8-16,1-2-8 0,-2 1-4 0,1-1-2 16,-2 1-1-16,0 0-1 0,-2 0 0 15,0 1-1-15,-3-1-7 0,0-1-31 16,2 3-19-16,-3 0-20 0,-1-2-47 16,0 0-50-16,-2 1-129 0,0-4-48 15</inkml:trace>
  <inkml:trace contextRef="#ctx0" brushRef="#br0" timeOffset="51720.94">19686 7435 555 0,'0'0'134'0,"0"0"-30"0,45 28-34 15,-26-9-53-15,4 8-17 0,-1 10 0 16,-4 14-2-16,-4 12 0 0,-4 3 2 16,-7-1 2-16,-2-5 32 0,-1-8 26 15,-4 2 4-15,-5-1-32 0,-3-5-20 16,-2-1-5-16,-5-1 1 0,-1-2-8 15,-1-5 3-15,3-10-1 0,3-4-2 16,3-11 2-16,1 2-2 0,-2-2 0 16,-2 3 0-16,0 0 0 0,-1-4-19 15,2 0-26-15,-1-2-25 0,2 0-30 16,4-2-100-16,0-2-143 0</inkml:trace>
  <inkml:trace contextRef="#ctx0" brushRef="#br0" timeOffset="52518.46">12717 7354 532 0,'0'0'181'16,"0"0"-72"-16,16-14-3 0,-7 9-40 15,-1-2-24-15,-3 2-10 0,3-2 1 16,-2 1 16-16,-1 0-19 0,-2 2 7 16,0 1 6-16,-1 2-12 0,-2 0-6 15,0 1-16-15,0 2-9 0,-6 5-2 16,-4 8-1-16,-6 8 2 0,-9 13 1 16,-8 21 0-16,-7 20-2 0,2 10 2 15,0 2-5-15,7-3-3 0,10-8-4 16,-1-1 11-16,9-3 1 0,4-5 1 15,9-5 6-15,2-7 21 0,10-6 10 16,4-4-1-16,3-7 4 0,0-7-4 16,-1-6-15-16,-4-11 11 0,3-2-6 15,4-1-8-15,2 0-10 0,6 2-5 16,0-6 1-16,1-1-5 16,1 0 0-16,2-2-18 0,-2 1-14 15,2-1-28-15,-2-2-25 0,1 3-39 16,6 2-64-16,-8-2-134 0,-4-1-244 15</inkml:trace>
  <inkml:trace contextRef="#ctx0" brushRef="#br0" timeOffset="53191.11">20747 7481 653 0,'0'0'119'16,"0"0"-32"-16,0 0-12 0,0 0-25 0,0 0-35 0,0 0-11 15,16 12 4-15,-14 7 8 0,-2 5-1 16,-1 14-3-16,-4 10 5 0,-1 15 4 16,0 3-1-16,-2-5-3 0,4-6 1 15,0-12 1-15,1-5 2 0,3-9-11 16,0-8-7-16,0 0 1 0,-1 3-4 15,1 0-1-15,0 1-38 0,0-6-69 16,0-4-51-16,0-6-154 16,0-5-77-16</inkml:trace>
  <inkml:trace contextRef="#ctx0" brushRef="#br0" timeOffset="53425.42">20488 7824 808 0,'0'0'114'0,"0"0"-21"0,0 0 0 16,0 0-20-16,0 0-32 0,53-21-21 16,-11 15 10-16,14 0 16 0,8 1-14 15,-2 4-11-15,-2 1-8 0,-4 0-7 16,0 0-6-16,0 2 0 0,-2-2-12 15,0 0-53-15,-1 0-61 0,-15-1-113 16,-6 0-265-16</inkml:trace>
  <inkml:trace contextRef="#ctx0" brushRef="#br0" timeOffset="56653.72">22144 7521 54 0,'0'0'236'0,"0"0"-160"0,0 0 22 16,0 0 37-16,0 0-27 0,13-27-24 15,-12 22-6-15,2 0-9 0,-2 3-15 16,0-1-9-16,0 1 11 0,-1 1-13 16,0-1 4-16,0 0-14 0,-3 1-12 15,-3-2-7-15,-2 3-13 0,-4 0-1 16,-6 2-3-16,-4 7 2 0,-3 7-2 15,-3 4 1-15,-1 6 1 16,-2 9 1-16,1 11-1 0,4 9-2 16,4 3 1-16,10-5 2 0,9-8-1 15,3-10 1-15,3-9-1 0,2-6 1 16,3 0 2-16,5 2-2 0,3-1 7 16,6 0 4-16,4-7 1 0,3-3 6 15,6-10-2-15,6-8-2 0,-5-7 0 16,-2-2 3-16,-7-6 0 0,-6-2 4 15,3-11 6-15,1-17 5 0,-6-13-4 16,-6-2-2-16,-9 6-5 0,-4 13-6 16,-6 16-7-16,-2 11-6 15,-1 6-1-15,0 4-1 0,-5-1-1 16,-3 2-10-16,-3-1-7 0,-2 6-6 16,1 4-22-16,1 1-22 0,1 6-32 15,6 3-43-15,2 11-64 0,2-1-92 16,7-1-115-16</inkml:trace>
  <inkml:trace contextRef="#ctx0" brushRef="#br0" timeOffset="56825.56">22605 8027 1232 0,'0'0'83'0,"0"0"15"0,0 0-60 0,0 0-38 0,0 0-11 0,7-19-94 16,-6 14-11-16,1-2-51 0,-1 3-128 16,0 1-148-16</inkml:trace>
  <inkml:trace contextRef="#ctx0" brushRef="#br0" timeOffset="57560.15">23315 7615 359 0,'0'0'64'0,"0"0"18"0,0 0 11 15,0 0-25-15,0 0 0 0,0 0-21 16,0 0 7-16,20-1 4 0,-28 0-48 16,-1-1 2-16,-4 2-3 0,-3 0 4 15,-2 0-2-15,-2 3-9 0,-3-1-1 16,4 4 2-16,-1 1-2 0,2 1 0 15,1 4 5-15,3-1-1 0,3 1-3 16,3 0-1-16,4 3 3 0,4 1-6 16,0-1 4-16,8 2 0 0,3 2 2 15,6 0 8-15,2-2 19 0,4 3 0 16,1-3 9-16,3 1-7 16,0 0-4-16,1 1-11 0,-2-3-6 15,-1 4-6-15,-2-4-3 0,-2 2 0 16,-5-1-1-16,-2 0 3 0,-4 1 3 15,-3 0 10-15,-3-1 5 0,-2 1 0 16,-2 0 0-16,-7-2-8 0,-4 0-5 16,-4-1-3-16,-6-2 0 0,-3-2-1 15,-4-3-4-15,-7 0 2 0,4-3-2 16,0-4 0-16,1-1-1 0,7 0 1 16,0-6-1-16,4-2 2 0,4 0 1 15,5-6 1-15,6-1 4 0,3-4 13 16,3-4-5-16,7-1-7 15,5-1-3-15,5-3-3 0,4 4-1 16,4-5 3-16,3 3-4 0,0-3 4 16,-1 1-2-16,0 0 1 0,-3 1-1 15,-3 1 2-15,-3 1 4 0,-6 3-1 16,-4-1 3-16,-7 3-11 0,-3 1-1 16,-4 0-4-16,-9 3-24 0,-1 0-16 15,-5 5-22-15,-1 2-14 0,-1 2 0 16,-3 3-12-16,2 2-21 0,1 2-14 15,-2 7-77-15,6 0-66 0,7 0-28 0</inkml:trace>
  <inkml:trace contextRef="#ctx0" brushRef="#br0" timeOffset="57950.29">23597 7582 641 0,'0'0'120'0,"0"0"-31"15,1-10-5-15,3 6-30 0,3 0-27 16,2 1-25-16,3 0 1 16,2-1 4-16,2 2 1 0,3-1 8 15,1 3 18-15,0 0-16 0,0 0-8 16,2 0-5-16,-3 3-1 0,1-2 2 15,-2 1-2-15,0-1 15 0,0-1-8 16,-3 0-1-16,0 0-7 0,-2 0-2 16,-2 0-1-16,-1 1 0 0,-3 1 0 15,-2 2-2-15,-1 0 0 0,-1 4 3 16,-3 1-1-16,0 5 15 0,-3 3 12 16,-3 5 12-16,-3 5 1 0,-4 9-5 15,-2 10-13-15,-2 8-10 16,-2 1-6-16,2-4-4 0,3-7 3 15,2-11-3-15,4-6-1 0,2-7-1 16,1-1 1-16,-2 1-1 0,1 0-3 16,1 0-56-16,3-9-76 0,1-4-107 15,1-5-222-15</inkml:trace>
  <inkml:trace contextRef="#ctx0" brushRef="#br0" timeOffset="58450.92">24412 7734 524 0,'0'0'61'0,"0"0"60"0,0 0-63 0,0 0-13 0,0 0-19 0,18-27-10 32,-18 23 17-32,0 0-5 0,0 1-13 15,-3-1-9-15,-2 2-4 0,-1 0-1 16,-1 1 0-16,-2 1 1 0,-1 3 3 16,1 2 1-16,-2 4-2 0,-2 2-2 0,-1 4-2 0,0 1 0 0,1 6 1 31,-1 2-1-31,2 2 0 0,2 3 1 0,3 1-1 0,4-3 13 0,3 2 45 15,2-5 7-15,6-2-10 0,6-5-19 16,2-3-18-16,4-8-4 0,4-6 0 16,1-6 7-16,1-3-3 0,0-6 7 15,0-5 5-15,-2 0 13 0,-3-4 1 16,-5-4-9-16,-2-11-4 0,-7-6-14 16,-5 4-2-16,-2 9-10 0,-4 10-4 15,-5 7-2-15,-1 5-4 0,-4-2 1 16,-3 5-6-16,-1 3-7 0,-2 2-16 15,1 2-17-15,-1 0-12 0,4 4-5 16,1 3-6-16,1 2-34 16,2 8-56-16,3-4-135 0,4-2-111 15</inkml:trace>
  <inkml:trace contextRef="#ctx0" brushRef="#br0" timeOffset="59435.53">24997 7543 469 0,'0'0'104'0,"0"0"41"0,0 0-69 0,14-23-31 31,-11 18-21-31,-2 3-18 0,0 1 20 0,0-1 3 0,0 2-9 0,-1 0 0 32,1 0 0-32,1 0-8 0,-1 0-5 0,1 0 5 0,-1 2-4 0,0-1 2 15,0 0 2-15,0-1-2 0,-1 1 7 16,0-1-3-16,0 0 6 0,0 2-7 31,1-2 12-31,-1 0 11 0,1 0 4 0,0 0-5 0,-1 0 1 0,2-2-1 16,0 1-4-16,0 0-4 0,1 0-3 15,-1-2-1-15,2-1-2 0,-1 0-4 16,0 1-3-16,2 2-4 0,-2-1-1 16,-1 2-2-16,1 0 0 0,0 4-4 15,-1 4-3-15,-1 3 0 0,-1 3 0 31,0 3 0-31,-4 3 1 0,-3 3 1 16,-5 4 0-16,-1 0-1 0,-3 3-1 16,-2 0 1-16,0-1 1 0,1 0-2 15,0-2 1-15,2-5 0 0,1-2-1 16,4-3 0-16,2-3 3 0,1-3-2 16,3-5-1-16,2-1 0 15,1-4 0-15,1 2 2 0,2-3-2 16,2 1 5-16,5-1-1 0,2 0-1 15,2 0-3-15,3 0 3 0,-1-1-3 16,3-2 1-16,1 1-1 0,-1-2 2 16,2 0-2-16,-2-3 0 0,2 0 0 15,1-1 0-15,-1 2-4 0,-1-2 3 16,0 1 0-16,-2 1 1 0,-1-2 0 16,-1 1 1-16,-1 0-1 0,-3 1 2 15,-1-1-2-15,0 1 0 0,-2 2 0 16,-1 1 1-16,-1 0-1 15,1 2 0-15,-2-1-1 0,-1 1 0 16,-1 1-3-16,0 1 2 0,-3 4-8 16,0 4 2-16,0 3 8 0,0 6-2 15,-4 3 2-15,-1 2 0 0,-1 2 1 16,0 2 0-16,1 1 0 0,0 2 2 16,1-4-2-16,-1 1 1 0,2-3-1 15,-1-2-1-15,0-3 0 0,1 0 0 16,2-2 0-16,-1-2-1 0,1-3-1 15,1 1-15-15,0 1-50 0,1-3-38 16,7 4-66-16,1-3-96 16,-1-3-259-16</inkml:trace>
  <inkml:trace contextRef="#ctx0" brushRef="#br0" timeOffset="60023.27">26475 7230 476 0,'8'-6'69'0,"2"-1"60"0,1-1 4 0,0 0-70 16,-3-1-16-16,0 1-18 0,-2 2-11 15,-3-1-2-15,-1 3 5 16,-2 2-18-16,0 1-3 0,-2 1-13 16,-3 1 13-16,-4 5 0 0,-2 2 2 15,-4 2-2-15,-3 7 1 0,-4 3-1 16,-6 5 0-16,-6 13 0 0,-10 15 0 15,-7 15 1-15,-4 9 2 0,6 0-3 16,3-3 0-16,8-4 3 0,0 1-2 16,3 3-2-16,3 2 2 0,4 2 0 15,6-1 3-15,3-3 37 0,7-5 30 16,4-1-10-16,4-4-5 0,0-3-14 16,4-4-15-16,8-7-6 0,2-5-16 15,8-6-2-15,0-9-3 0,-1-9-20 16,-1-10-82-16,13 1-83 0,-3-3-131 15,0-3-278-15</inkml:trace>
  <inkml:trace contextRef="#ctx0" brushRef="#br0" timeOffset="60559.46">26954 7428 662 0,'0'0'151'0,"0"0"-85"0,0 0 26 0,23-9-49 0,-19 9-30 15,-1 0-9-15,-1 2 0 0,-2 3-7 16,0 1 3-16,-2 6 0 16,-4 3 1-1,-2 8 4-15,-5 7 2 0,-3 15 2 0,-5 12 22 0,-5 16-10 0,-1 5-11 16,3-4 7-16,3-3-3 0,2-8 1 16,1 2-13-16,1-1 0 0,0-5-1 15,1-4 2-15,0-3-3 0,1-7-1 16,1-5 0-16,2-9-22 0,4-8-3 15,1-7-24-15,3-5-18 16,-1 2-44-16,2 0-64 0,3-1-39 16,6-3 7-16,0-5-76 0</inkml:trace>
  <inkml:trace contextRef="#ctx0" brushRef="#br0" timeOffset="60871.88">27123 7656 634 0,'0'0'205'0,"11"-43"-83"15,-4 17 14-15,-1-1-58 0,-1 3-36 16,-2 6-24-16,-2 2-10 0,0 4-8 16,-1 5 0-16,0 5-5 0,-1 2-4 15,-3 11-6-15,-2 6 11 0,-1 8 4 16,-4 15 2-16,-4 14 4 0,-1 14-2 15,-2 11 1-15,3-4 2 0,-1-1-2 16,5-11-4-16,2-1 2 0,-1-4-3 16,4-5 3-16,1-4-3 0,1-6 0 15,2-11 0-15,1-9-3 0,-1-8-27 16,2-2-53-16,-1-2-43 0,1-4-28 16,-1 0-99-16,1-6-49 0</inkml:trace>
  <inkml:trace contextRef="#ctx0" brushRef="#br0" timeOffset="61170.79">26472 7766 524 0,'0'0'338'16,"0"0"-240"-16,0 0-14 0,0 0-46 15,61-2-9-15,-19 0-7 0,14 1-20 16,3 0 1-16,-1-2 3 0,-4 3-3 16,-5 0 3-16,-1 0-5 0,-1 1-1 15,-5 3-4-15,-6-2-9 16,-7 2-41-16,-8-2-31 0,-7-1-47 15,1 1-96-15,-4 0-39 0,-2-2 14 16</inkml:trace>
  <inkml:trace contextRef="#ctx0" brushRef="#br0" timeOffset="61345.94">26675 7880 773 0,'0'0'128'0,"0"0"-27"0,0 0 3 0,0 0-51 15,33 12-4-15,-11-9-35 0,10 2-9 16,11-1 0-16,10 2-5 0,3-2 4 16,-3 0-4-16,-6 3-1 0,-7-5-3 15,-2 4-26-15,-2-2-39 0,1-2-52 16,1-1-72-16,-9-1-96 0,-5 0-113 16</inkml:trace>
  <inkml:trace contextRef="#ctx0" brushRef="#br0" timeOffset="61705.23">27784 7505 504 0,'0'0'185'16,"0"0"-145"-16,0 0 36 0,0 0-49 16,0 0-18-16,0 0-9 0,0 0-7 15,5-31 0-15,-7 38 2 0,-3 4 5 16,-1 4 3-16,-2 4 31 16,-3 6 19-16,1 4 2 0,-3 9-7 15,-4 13-17-15,3 14-13 0,0 4-16 16,4 0 2-16,4-2-3 0,2-11 0 15,1 0-1-15,1-1 2 0,0-3-4 16,1-1 1-16,1-5-1 0,0-4-10 16,0-9-21-16,0-9-19 0,1-6-14 15,2 1-50-15,0-4-137 0,2-6-90 0</inkml:trace>
  <inkml:trace contextRef="#ctx0" brushRef="#br0" timeOffset="62034.09">28015 7513 827 0,'0'0'141'0,"0"0"-76"0,0 0 25 16,36-41-52-16,-28 33-24 0,1 3-11 15,-2 3-3-15,-1 2-9 0,-2 5 7 16,-1 3 0-16,-1 5 1 0,-1 5 2 16,-1 2 8-16,0 8 9 0,0 8-6 15,-2 11-1-15,0 9-7 16,-3 4 1-16,2-3-4 0,0-6 2 16,0-6-3-16,-2-4 2 0,2-2-4 15,0-2 1-15,0-8-16 0,1-9-45 16,-3-4-24-16,-1-5-35 0,-7-2-36 15,1-2-112-15,0-5-71 16</inkml:trace>
  <inkml:trace contextRef="#ctx0" brushRef="#br0" timeOffset="62205.32">27713 7921 927 0,'0'0'216'0,"0"0"-169"15,0 0 40-15,36-11-68 0,-17 5-19 16,0 1 0-16,5 0-23 0,3-2-1 16,1 4-39-16,0-2-1 0,3 0-21 15,11-2-68-15,-8 0-91 0,-4 1-120 16</inkml:trace>
  <inkml:trace contextRef="#ctx0" brushRef="#br0" timeOffset="62517.75">28372 7467 252 0,'0'0'600'0,"0"0"-539"16,0 0 9-16,0 0-4 0,0 0-59 15,0 0-7-15,0 0-3 0,7-1 2 16,-7 16 1-16,-1 9 0 0,-4 9 0 16,-3 13 1-16,-2 15 0 0,-2 7-1 15,0-1 0-15,2-1 1 0,-1-10 0 16,3-1 0-16,3-2-1 0,0-2 1 16,4-3-2-16,1-6-1 0,3-2-70 15,3-11-70-15,6-5-89 0,0-8-28 16,-2-9-1-16</inkml:trace>
  <inkml:trace contextRef="#ctx0" brushRef="#br0" timeOffset="62814.55">28679 7425 778 0,'0'0'50'16,"0"0"-6"-16,0 0 46 0,0 0-58 16,0 0-13-16,0 0 0 0,0 0-19 15,0-11-6-15,-4 27 6 0,1 6 5 16,-2 13 3-16,-2 14 2 0,0 13 0 16,0 7 0-16,1-5-3 0,1-2 0 15,2-6 12-15,1-2 1 0,2 0 4 16,0-3-5-16,5-3-8 0,3-6-3 15,2 2-7-15,2-10 0 16,-2-4-2-16,-1-12-5 0,-1-6-82 16,0-4-46-16,3-1-14 0,2-1-110 15,-2-5-31-15</inkml:trace>
  <inkml:trace contextRef="#ctx0" brushRef="#br0" timeOffset="63017.63">28337 7917 1010 0,'0'0'67'0,"0"0"-41"16,0 0 5-16,0 0-23 0,42 18-2 16,-19-13-6-16,5-1-15 0,7 0-30 15,8 0-61-15,3 0 32 0,2-1-134 16,-15-1-127-16,-6-2-12 0</inkml:trace>
  <inkml:trace contextRef="#ctx0" brushRef="#br0" timeOffset="63470.65">29123 7958 746 0,'0'0'54'0,"0"0"14"0,0 0-23 16,0 0-45-16,0 0-9 0,0 0 1 15,-33-2-13-15,11 2 21 0,-5 0-1 16,-1 6 2-16,-7 2 0 0,5-1 0 16,0 3 0-16,0-1-1 0,8 0 0 15,0 4 0-15,1-1 1 0,4 1-1 16,5 0 2-16,2-2-2 15,2 2 0-15,4-3 0 0,3 2 0 16,2-3 0-16,6 0 13 0,6 0 8 16,3-2 15-16,4 1-1 0,2-1 7 15,1 0-14-15,0-1-6 0,2-3-1 16,-2 3-4-16,-1-4 2 0,-2 5-5 16,0-2 3-16,-2 0 6 0,-2 2-1 15,0 1-9-15,-2 0-6 0,-2 3-3 16,-1-1-2-16,-4 0 3 0,-3 2-5 15,-4-2 3-15,-1 3 0 0,-7-2 2 16,-8 2 8-16,0-2-1 16,-7 1-9-16,-2-3-2 0,-4-1 1 15,-7-2-2-15,-8-3-29 0,-7-2-42 16,0-1-21-16,7 0-56 0,14-4-60 16,11-2-179-16</inkml:trace>
  <inkml:trace contextRef="#ctx0" brushRef="#br0" timeOffset="63925.47">29469 7220 731 0,'0'0'300'0,"0"0"-249"15,0 0 26-15,51 11-43 0,-30 1-17 16,5 8 3-16,3 6-7 0,6 13-1 16,2 21-6-16,1 14-4 0,-6 8 0 15,-13-1-2-15,-7-6 1 0,-10-7-2 16,-4-1 2-16,-10 0 5 0,-3-1 19 16,-6 0 18-16,-5-2 2 0,-5-1 0 15,-1-2-13-15,-1-2-9 0,-2-3-8 16,2-2-10-16,1-4-3 0,0 0-1 15,1-5-1-15,0-3-43 0,1-2-90 16,1-2-62-16,6-10-92 0,6-8-214 16</inkml:trace>
  <inkml:trace contextRef="#ctx0" brushRef="#br0" timeOffset="66812.44">4269 13613 357 0,'0'0'168'0,"0"0"-102"0,1-5 25 16,-1 4 0-16,0 0-16 0,0 1-38 16,0 0-9-16,0 0-3 0,0 2-16 15,0 5-5-15,-2 6 7 0,-2 4 13 16,-1 6 8-16,0 7-2 0,-1 4-6 16,-2 14-2-16,-1 8-7 0,1 2 0 15,3-4-8-15,1-7-4 0,0-5 0 16,3-3 0-16,-2-3-2 0,0-6-1 15,2-6 0-15,-2-6-4 0,1-1-46 16,0 2-32-16,-1-3-37 0,-3 8-62 16,3-8-113-16,-2-6 15 0</inkml:trace>
  <inkml:trace contextRef="#ctx0" brushRef="#br0" timeOffset="67172.36">4157 13644 583 0,'0'0'66'0,"0"0"-24"16,0 0 74-16,0 0-53 0,31-24-23 15,-16 17 3-15,0 1 17 0,4 0-6 16,-2 1-9-16,5-1-8 0,0 2-23 16,-1 0-7-16,2 0-4 0,1 2-2 15,0 1-2-15,-3 1 1 0,3 0-15 16,-3 5-46-16,-2 1-40 15,-2 2-43-15,-2 6-92 0,-4-1-40 0,-5 2-48 16</inkml:trace>
  <inkml:trace contextRef="#ctx0" brushRef="#br0" timeOffset="67359.53">4268 13933 550 0,'0'0'240'0,"0"0"-232"15,0 0 85-15,0 0-31 0,32 0-19 16,-13 0-20-16,3 0-10 0,3-4-13 16,-1 0 4-16,4 1-4 0,0-1 0 15,0 3-1-15,-1 0-7 0,-2 1-28 16,1 0-57-16,1 5-55 0,-7 0-98 16,-3 1-63-16</inkml:trace>
  <inkml:trace contextRef="#ctx0" brushRef="#br0" timeOffset="67531.38">4231 14222 965 0,'0'0'101'16,"0"0"-100"-16,0 0 39 0,0 0-18 16,0 0 7-16,43 7-14 0,-17-8-1 15,7-5-10-15,10 0-3 0,8-5-1 16,5 2-34-16,-4 0-71 15,-1 1-62-15,-4 1-66 0,-10 2-21 16,-7 1 30-16</inkml:trace>
  <inkml:trace contextRef="#ctx0" brushRef="#br0" timeOffset="67984.39">5235 13932 620 0,'0'0'92'0,"0"0"-51"16,0 0 58-16,0 0-83 0,0 0-16 16,0 0-10-16,-21-41 8 0,8 37-14 15,-2 2 1-15,-1 2 12 0,-2 0-4 16,-2 1-11-16,-2 6 10 0,2 2 7 15,1 3-21-15,0 0 21 0,5 1 1 16,1-1 0-16,6-1 2 0,4-2-2 16,3 0-8-16,5-1 8 0,4 1 26 15,6 1-2-15,2-3 1 16,4 0 1-16,1-2-5 0,4 1 5 16,-1-2-5-16,3 1 6 0,-3 1 1 15,2-1-3-15,-3 3 10 0,-3-2 17 16,-2 2 1-16,-4 2-11 0,-5 0 2 15,-4-1-8-15,-6 1-5 0,-2 2 13 16,-7-2-23-16,-8 2-8 0,-5-1-2 16,-3 0-7-16,-12-1-3 0,-7-1-1 15,-10-3-28-15,-1 0-26 0,4-3-16 16,7-1-17-16,9-1-51 0,5-1-73 16,11 0-113-16,6 0-92 0</inkml:trace>
  <inkml:trace contextRef="#ctx0" brushRef="#br0" timeOffset="68422.14">5572 13501 501 0,'0'0'38'0,"0"0"-19"0,0 0-13 0,0 0 13 15,-17 24 2-15,7-8-3 0,-1 3 32 16,-3 7-7-16,0 2-16 0,-1 3 12 15,1 7 16-15,-2 8-12 0,3 3 2 16,4-4 1-16,4-10-1 16,4-13 0-16,1-4-5 0,0 2-5 0,1 2 8 15,5 1-14-15,0-3-8 0,1-1 3 16,3-4-1-16,1-6 9 0,-1 2-16 16,1-3 0-16,3-3-3 15,0 1-5-15,3-5-4 0,0 1-2 16,1-2 0-16,1 0-2 0,0-3-7 15,1-3-55-15,-1 0-39 0,-2-1-3 16,0 2-66-16,-2-6-95 0,-4 3-41 16</inkml:trace>
  <inkml:trace contextRef="#ctx0" brushRef="#br0" timeOffset="68625.23">5496 13917 791 0,'0'0'240'0,"0"0"-172"0,0 0 4 16,0 0-35-16,0 0-5 0,42-17-7 16,-24 10-18-16,3 0 10 0,4 0-11 15,1 1-5-15,3-1 2 0,1 1-2 16,6 0-2-16,4 1 1 0,8 3-14 16,-1 2-65-16,-3 5-56 0,-8 1-59 15,-4 0-43-15,-9-1-24 0,-7 1 42 0</inkml:trace>
  <inkml:trace contextRef="#ctx0" brushRef="#br0" timeOffset="68781.42">6118 13935 138 0,'0'0'145'0,"0"0"-18"0,0 0 77 16,-1 44-38-16,-7-28-48 0,-1 3-20 15,-1 4-32-15,-4 3-26 0,2-1 3 16,-2 4-26-16,2-3-9 0,1 3-3 16,0-5 1-16,4 1-2 0,1-3-4 15,1-2 0-15,3-1-9 0,2-5-56 16,0-5-71-16,4-3-90 0,0-5-160 15</inkml:trace>
  <inkml:trace contextRef="#ctx0" brushRef="#br0" timeOffset="68937.64">6094 13712 1255 0,'0'0'52'0,"0"0"-45"0,0 0 29 15,4-39-36-15,-3 27-17 0,-1 0-90 16,0 1 16-16,0 1-62 0,1 3-100 16,0 3-50-16,1 4 1 0</inkml:trace>
  <inkml:trace contextRef="#ctx0" brushRef="#br0" timeOffset="69812.91">6341 13996 640 0,'0'0'53'16,"0"0"1"-16,0 0 33 0,43-25-67 15,-27 18-12-15,-2 4-4 0,-1 1-4 16,-2 2-1-16,-1 0-1 0,-1 4-3 16,-2 4 1-16,-1 3-5 0,-1 4 6 15,-1 6 3-15,-1 2 4 0,0 2 9 16,-3 1-13-16,0 0-5 0,0-2-13 16,-3 0 18-16,-1-1-6 0,0-6 10 15,-1 0-4-15,1-5 6 0,1-4 3 16,1-2 1-16,1-4-9 0,1-2 8 15,0-2 20-15,1-5 27 0,3-5-3 16,0-2-9-16,2-4-6 0,4 0-8 16,-1-3-12-16,2 0-3 0,3 0-2 15,0-1-4-15,3 1 1 0,1 2-3 16,1 1-7-16,-2 3 1 0,0 3-1 16,-2 3 0-16,-1 1-1 0,-2 3 1 15,-2 4-1-15,0 1 0 0,-4 5-4 16,1 5 0-16,-1 2-3 15,-2 4 1-15,-1 3 3 0,-1 4 4 16,0-1 3-16,-2 0 1 0,0-2-2 16,0 0-1-16,0-4-1 0,0-1 1 15,0-6 1-15,-1-1-1 0,1-3 3 16,0-3 8-16,0-2 16 0,3 0 23 16,1-2 14-16,3-4-22 0,3-1-23 15,1-5-11-15,2-2-4 0,1-2-2 16,2-4-1-16,3-1-1 0,1-4-1 15,1 3 0-15,1-2 1 0,1 1-1 16,1 3 0-16,-3 0 1 0,0 5-1 16,-1 1 0-16,-2 3-1 15,-1 1 0-15,-3 5 1 0,-1 1-2 16,-4 2 0-16,-2 2-3 0,-1 0-2 16,-4 6-2-16,3 1-5 0,-4 2 2 15,-1 3-6-15,0 0-6 0,0 0-11 16,0 0-13-16,0 1-6 0,0-1-18 15,0 0-26-15,0 1-24 0,0 0-21 16,2 2-18-16,-1 4-24 0,0-5 25 16,-1-1-83-16</inkml:trace>
  <inkml:trace contextRef="#ctx0" brushRef="#br0" timeOffset="70497.13">7385 13990 646 0,'6'-5'128'0,"1"-1"-54"0,-2 1 34 0,1-3-57 0,-4 1-29 0,-2-1-22 16,0 1-1-16,-6 3 0 0,-1 1-6 15,-3 1 7-15,-3 2 20 0,-2 6-7 16,1 5 4-16,-4 2 1 0,-2 5-3 16,4 3-14-16,-2 1 4 15,3 4-2-15,1 0-3 0,3-2 1 16,3 0-1-16,2-2 1 0,2-3 0 0,3 1 0 0,1-4 3 16,2-3-2-16,2-2 1 0,1-7 1 15,1-1 7-15,2-3 10 0,1-7 10 16,3-1-14-16,0-5-10 0,1 1 0 15,-2-3 0-15,0-3 5 0,1-3-6 16,-1-5 42-16,-1-3-48 0,3-1-24 16,-3 1 16-16,-1 9 7 0,0 4 1 15,-3 6 0-15,-3 5 0 0,0 1-1 16,-2 4-1-16,-1 0-16 0,-1 7-12 16,-3 5 28-16,-1 5 2 15,0 2 14-15,2 7 2 0,-1-1 4 16,2 1 8-16,2-2-6 0,0-2 10 15,3-2-6-15,2-4 5 0,0-1-6 16,1-3-2-16,1-4-10 0,1-1-4 16,2-5-5-16,1-2 4 0,3-2 0 15,1-3-8-15,2-1-3 0,2 0-43 16,2-1-17-16,0 0-34 0,1-2-35 16,9-11-84-16,-5 3-126 0,-4 1-148 0</inkml:trace>
  <inkml:trace contextRef="#ctx0" brushRef="#br0" timeOffset="70840.69">7845 13661 419 0,'0'0'23'0,"0"0"14"0,0 0 80 0,-4 39-100 0,-3-19 1 15,-2 5 14-15,-1 4 36 16,-1 6 19-16,0 0-17 0,1-1 8 16,1 1 0-16,2-2-4 0,2-3-7 15,2-2-4-15,1-3-13 0,2-4-10 16,3-1-13-16,1-5-13 0,1-4-8 15,3-4 3-15,0 0-1 0,2-5-3 16,-1-2 1-16,3 0-3 0,0-1-3 16,3-4-19-16,-2-2-27 0,1-1-42 15,1-3-28-15,2-11-83 0,-4 3-113 16,-2-1-101-16</inkml:trace>
  <inkml:trace contextRef="#ctx0" brushRef="#br0" timeOffset="71013.64">7795 13873 978 0,'0'0'121'31,"0"0"-54"-31,0 0-27 0,0 0-23 16,32-18-13-16,-19 12 0 0,-1-1-4 16,0 1-1-16,1 1-17 0,-2-2-52 15,2 5-61-15,3-2-75 0,-4 2-52 16,2 1-47-16</inkml:trace>
  <inkml:trace contextRef="#ctx0" brushRef="#br0" timeOffset="71361.46">8071 13911 35 0,'0'0'261'0,"0"0"-231"0,0 0 46 16,0 0-27-16,46 13 14 0,-34-13 8 15,1 0-16-15,3 0 3 0,-2-4 9 16,0 1-16-16,-2-4 12 0,-1 1 1 16,-4-1-15-16,0-1-18 0,-3-2-26 15,-3 1-5-15,-1 1-16 0,-4-3-27 16,-1 3-20-16,-4 1 7 0,-4 2 34 16,1 4 22-16,-5 1 2 0,2 1 2 15,-4 6 13-15,3 5 11 0,-1 2 3 16,3 2 7-16,1 4-2 0,4-1 6 15,2-1 3-15,1 2 7 0,5-2-6 16,1-1-11-16,0-2-9 0,5-4-5 16,1-2-7-16,1-1-6 0,2-2 0 15,3-4-4-15,1 0-4 0,4-2-39 16,1 0-46-16,3 0-32 0,13 0-38 16,-5-2-87-16,-3-1-89 0</inkml:trace>
  <inkml:trace contextRef="#ctx0" brushRef="#br0" timeOffset="71783.23">8579 13913 458 0,'0'0'84'0,"0"0"-27"0,0 0-15 15,0 0-15-15,-34-22-7 0,20 20-4 16,1 2 9-16,-4 0 0 0,-2 4-15 16,3 5-4-16,-3 5-6 0,3 3 3 15,0 5-2-15,4 1-1 0,2 2 17 16,1 1 20-16,6 2-2 0,-1-2-4 16,4 0-3-16,0-4 15 15,2-3-18-15,2-2 2 0,1-4-1 16,3-4 0-16,2-2-3 0,1-5-1 15,5-2 12-15,0-2-1 0,4-4 4 16,0-3 10-16,0 1-3 0,1-4-1 16,-2-5 3-16,-1 0-6 0,-1-8 6 15,-2-5 0-15,0-10-12 0,-3-15 1 16,0-14-13-16,-2-7-13 0,-2 5-6 16,-2 9-3-16,-1 15-5 0,2 6-5 15,-2 12-4-15,-2 6-7 0,-1 9-11 16,0 4-20-16,1 0-46 15,-2 0 16-15,2 1-52 0,3 3-75 16,-1 0-213-16</inkml:trace>
  <inkml:trace contextRef="#ctx0" brushRef="#br0" timeOffset="72408.8">9260 13949 582 0,'0'0'102'0,"0"0"-11"16,0 0 47-16,26-27-77 0,-15 19-15 0,0 0-9 15,3 2 4-15,2-1-15 0,3 2-17 16,-1 2-7-16,3 3 0 0,-2 0-2 16,-1 4 0-16,1 5-3 0,-5 3 0 15,2 6 2-15,-5 2-3 0,-2 3 2 16,-3 2-4-16,-3 3 4 0,-3-1-1 16,-3 1 1-16,-6-4-1 0,-1 0 3 15,-2-6 2-15,-2 0 0 0,3-7 0 16,-1-2 0-16,0-3 5 0,4-6 10 15,0 0 12-15,0-4 26 0,4-5 18 16,3-2 9-16,1-4-15 16,3-2-14-16,5-4-18 0,3-4-21 15,3-1-7-15,5-2-2 0,1 2-5 16,2 1 1-16,1 2-2 0,2-1 1 16,0 6-3-16,0-1-3 0,0 3-36 15,3 1-38-15,-1 3-36 0,0 4-36 16,10-1-55-16,-6 2-143 0,-4 3-48 15</inkml:trace>
  <inkml:trace contextRef="#ctx0" brushRef="#br0" timeOffset="72830.59">9914 13929 348 0,'0'0'28'15,"0"0"18"-15,0 0 34 0,35 17-41 16,-23-13-8-16,1-2-11 0,1-1 16 16,0-1 12-16,0-1-12 0,3-3 6 15,-1-1-15-15,0 1-10 0,0-1 7 16,-1 3 29-16,0-2-22 0,-2 0 8 16,-3 0 4-16,0-2 2 15,-1 1-4-15,-3-2-13 0,1 2-10 16,-1-2-4-16,-2 2 18 0,0-3 10 15,-3 1-9-15,-1-1-11 0,0 0-13 16,-4 0-2-16,-1 0-4 0,-3 2-3 16,-3 1-2-16,-6 1 2 0,0 2 0 15,-6 2-2-15,-1 3 1 0,-2 6-1 16,-1 5 0-16,0 3 0 0,3 4 2 16,1 2 2-16,5 0 2 0,2 1 1 15,7 0 1-15,1-1 2 0,5 0-3 16,3-2 2-16,6-1 7 0,5-3 4 15,3-3 4-15,4-2 4 0,3-5-8 16,3-4-4-16,4-3-8 0,6 0-4 16,7-1-2-16,6-4-6 0,3 0-47 15,-5-2-52-15,-5-2-44 0,-12 3-79 16,-5-1-234-16</inkml:trace>
  <inkml:trace contextRef="#ctx0" brushRef="#br0" timeOffset="73315.46">10599 13539 494 0,'0'0'180'0,"0"0"-153"0,0 0 60 0,0 0-23 0,27-19-1 16,-23 18-44-16,-1 1-13 0,0 0 3 15,-1 7-4-15,1 2 3 16,-1 4 25-16,-2 4 8 0,0 4-8 15,-2 3 2-15,-4 6-9 0,1 1-4 16,-3 10 4-16,-3 8-14 0,-4 2 3 16,2-3-4-16,0-11 1 0,6-12-2 15,2-6 5-15,0 4 7 0,-1-1 3 16,3 3 5-16,2-4-3 0,1-5-2 16,1-3-3-16,4-2-5 0,1-4-5 15,3 0 0-15,1-5-3 0,2-2 1 16,0 0-9-16,3-1 2 0,-1-3 0 15,1-2-3-15,-1 1-8 0,0 1-11 16,1-1-31-16,-2-2-27 16,0-1-26-16,-2 0-52 0,-2-6-104 15,-1 4-118-15</inkml:trace>
  <inkml:trace contextRef="#ctx0" brushRef="#br0" timeOffset="73502.92">10562 13889 649 0,'0'0'193'0,"0"0"-49"16,0 0 11-16,0 0-68 0,0 0-22 16,0 0-33-16,0 0-8 0,38-33-2 15,-23 26-14-15,0 0-4 0,3 0-3 16,-1 2-1-16,3-1-3 0,-1 2 2 16,1 2-26-16,1 1-70 0,11 0-63 15,-3 1-151-15,-4 0-211 0</inkml:trace>
  <inkml:trace contextRef="#ctx0" brushRef="#br0" timeOffset="73643.5">11026 14111 869 0,'0'0'210'0,"0"0"-158"0,0 0-21 0,0 0-31 15,0 0-35-15,0 0-122 0,0 0-170 16,30-39 25-16</inkml:trace>
  <inkml:trace contextRef="#ctx0" brushRef="#br0" timeOffset="74458.02">12790 13574 359 0,'0'0'74'0,"15"0"10"16,-5 0 16-16,0 0-13 0,5 0-17 15,-1 0 22-15,2-2-22 0,1 2-28 16,2 0-12-16,2 0 1 15,-2 0-13-15,1 0-10 0,1 0-7 16,-2 0-1-16,0 0 0 0,-3 0-4 16,0 0-55-16,1 0-109 0,-4 0-135 15,-4 0-92-15</inkml:trace>
  <inkml:trace contextRef="#ctx0" brushRef="#br0" timeOffset="74629.85">12840 13722 937 0,'0'0'177'16,"0"0"-126"-16,0 0 36 0,35-2-42 15,-17 0-27-15,5-4-6 0,4 1-8 16,-1-2-4-16,2-1-1 0,1 1-5 16,0 1-68-16,13 2-94 0,-8 1-63 15,-2 1-213-15</inkml:trace>
  <inkml:trace contextRef="#ctx0" brushRef="#br0" timeOffset="76264.03">14434 13549 275 0,'0'0'85'0,"0"0"20"0,0 0 27 15,11-6-8-15,-9 6-27 0,0 0-1 16,1 0-20-16,0 1-13 0,-3 4-24 15,2 4-3-15,-2 3-5 0,0 6 0 16,-5 5 3-16,-2 6 5 0,-4 11 10 16,-6 10-13-16,-3 10-8 0,-1 1-5 15,3-3-8-15,2-8-2 0,3-5-1 16,1-2-1-16,3-4-7 0,0-8 1 16,2-7-5-16,4-8 0 0,0 0-10 15,1 1-61-15,-1 3-12 0,-2-1-42 16,5-3-56-16,2-3-105 0,2-8-78 15</inkml:trace>
  <inkml:trace contextRef="#ctx0" brushRef="#br0" timeOffset="76763.92">14795 13577 583 0,'0'0'206'0,"0"0"-159"16,0 0-3-16,0 0 11 0,0 0-31 15,12-40-24-15,-15 38-2 0,-6 2-2 16,-1 0 1-16,-6 8 3 0,-1 1 0 15,0 4 4-15,-1 4-2 0,1 2 0 16,4 1 5-16,-1 2-4 0,6 0-3 16,5 0 1-16,0-2 2 0,3 0 2 15,8-1-4-15,2-3 3 16,2-1 3-16,2 0 2 0,2-3 5 0,0-3 7 16,1 0 5-16,0-2-4 15,-1 0-2-15,1 1-3 0,-2 0 0 16,0 2-3-16,-2 0-2 0,0 2 2 15,-2 1 13-15,-3-1-1 0,-2 1-4 16,-4-1-4-16,-2 2-2 0,-2-1-4 16,-4-3 1-16,-4 4 3 0,-4-4-4 15,-2 1-4-15,-4-3-2 0,-2 0-4 16,-1-3 1-16,-2 1-3 0,0-2-33 16,0-3-14-16,4-1-11 0,0-1-22 15,3-3-16-15,5-3-24 0,0-6-52 16,5 1-93-16,4-1 16 0</inkml:trace>
  <inkml:trace contextRef="#ctx0" brushRef="#br0" timeOffset="76966.99">14727 13588 730 0,'0'0'180'0,"0"0"-60"0,0 0 10 0,22-39-29 0,-10 27-52 0,4 2-20 15,2-1-8-15,2 3-4 0,2-2-6 16,0 5-7-16,2-2-3 0,-2 3-1 16,2 1 0-16,1 2-4 0,-4 1-24 15,2 0-51-15,1 1-53 16,6 5-89-16,-3-1-160 0,-6 0-167 16</inkml:trace>
  <inkml:trace contextRef="#ctx0" brushRef="#br0" timeOffset="77139.71">15224 13920 1038 0,'0'0'174'0,"0"0"-83"0,0 0-30 16,0 0-42-16,0 0-19 0,0 0-11 16,0 0-79-16,0 0-52 0,38-29-81 15,-27 23-108-15,-1-1-91 0</inkml:trace>
  <inkml:trace contextRef="#ctx0" brushRef="#br0" timeOffset="77764.56">15989 13613 255 0,'0'0'256'0,"0"0"-126"0,0 0-1 16,0 0-25-16,0 0-44 0,-3-41-8 16,1 32 0-16,2-2-6 0,-3 3-14 15,-2-1-4-15,2 1-2 0,-3 0-6 16,-2 2-3-16,2 3-2 0,-4 1-3 16,1 2-6-16,-2 0-2 0,-2 2-3 15,-3 5-1-15,0 3 0 0,-4 0 0 16,1 5-1-16,5 1 1 0,-2 2 0 15,5-1-3-15,1 3 1 0,3-1 1 16,2 0 1-16,3 0 0 0,2-1 0 16,0 0 1-16,5-2 0 0,4 1 0 15,4-4 0-15,1-1 0 0,2-1 0 16,3-1 5-16,-2-1-3 0,4-2-1 16,-1 0 1-16,-4-1-1 0,3 1 1 15,-1 1 13-15,-3 1-3 0,0 1-3 16,-1 1-3-16,-5 2 0 0,-2 2-1 15,-4-1 2-15,-3 1 7 16,-2 1-5-16,-4 1-1 0,-4-2-2 16,-4-2-2-16,0 1 0 0,-3-5-3 15,2-2-1-15,-7-2 3 0,3-3-4 16,-1-2-18-16,-4 0-14 0,2-3-13 16,1-4-9-16,1-1-18 0,1-4-26 15,3-3-26-15,4-4-41 0,2-16-94 16,5 4 6-16</inkml:trace>
  <inkml:trace contextRef="#ctx0" brushRef="#br0" timeOffset="77921.03">15896 13500 684 0,'0'0'285'0,"0"0"-147"0,0 0-37 0,45-23-26 0,-25 14-47 16,5 4-20-16,0-1-6 0,0 2-2 15,2 1-25-15,-3 1-59 0,1 1-26 16,12 1-66-16,-7 1-57 0,-5 2-118 16</inkml:trace>
  <inkml:trace contextRef="#ctx0" brushRef="#br0" timeOffset="78389.42">16547 13603 597 0,'0'0'154'0,"0"0"-64"16,0 0 25-16,0 0-26 0,0 0-58 15,0 0-24-15,14-40-6 0,-14 33 1 16,-2 0 5-16,-3 1 3 0,1 0 3 15,-1 2 0-15,-3 1-7 0,0 2-5 16,-2 1-1-16,-2 3 0 0,-1 5-3 16,1 4 3-16,-4 2-3 0,2 4 3 15,1 1-1-15,-1 4 0 0,0 3 1 16,4-2-2-16,1 3-9 0,1 0 6 16,5-3 3-16,3-1 1 0,3-1 1 15,5-6 4-15,6-3 3 0,2-5 10 16,1-2 2-16,-1-6 0 0,3 0 5 15,0-6 11-15,-3-3 10 0,1-3-5 16,-4-3-3-16,-2-5-4 16,-2-3 4-16,-4-5-11 0,-2-9-14 15,-3-7-8-15,-6 4-4 0,-1 6-3 16,-2 10-14-16,1 9-4 0,-3 0-6 16,-3 1-18-16,0 4-20 0,-2 3-13 15,3 3-17-15,-1 1-32 0,1 3-76 16,4 0-107-16,1 3-29 0</inkml:trace>
  <inkml:trace contextRef="#ctx0" brushRef="#br0" timeOffset="78920.55">16837 13493 450 0,'0'0'189'0,"0"0"-101"0,0 0 3 16,0 0-22-16,38-8-41 0,-20 7-6 16,-1-2 9-16,2 0 0 0,0-2 6 15,-2 3 15-15,4-2 2 0,-5 2-1 16,1-2-4-16,-3 0-12 0,2 2-13 16,-1-3-11-16,0 1 1 0,-2 0-1 15,-2-1-3-15,0 0 1 0,-1 0-7 16,-4 2 0-16,0 1-3 0,0 0 2 15,-4 1 0-15,1 1-2 16,-3 0-1-16,0 1-1 0,0 3-1 16,0 0-1-16,0 3 3 0,-3 0-1 15,1 6 2-15,-2 0-1 0,1 5 2 16,-4 2-2-16,1 6 7 0,-2 1-2 16,-3 4-3-16,0 3-1 0,1 0 1 15,-4 0-2-15,3 0 0 0,1 0 0 16,-2-1 3-16,4-3-3 0,0-1-1 15,-1-4-33-15,4-2-17 0,0-5-33 16,2 1-53-16,1-6-103 0,2-4-167 16</inkml:trace>
  <inkml:trace contextRef="#ctx0" brushRef="#br0" timeOffset="79280.28">17500 13448 656 0,'0'0'133'0,"0"0"-35"0,0 0-1 15,0 0-31-15,0 0-46 0,26-5-8 16,-26 10-10-16,0 2 0 0,0 4 8 16,0 5 18-16,-3 5 10 0,-2 4 3 15,2 10-8-15,-3 11-12 0,-2 8 1 16,0 1-8-16,2-4-10 0,1-5 0 16,2-6-3-16,-1-3-1 0,2-7 1 15,0-4-1-15,1-8-25 0,1 0-24 16,-2 0-14-16,2 2-20 0,0-1-30 15,7 3-31-15,0-10-213 0</inkml:trace>
  <inkml:trace contextRef="#ctx0" brushRef="#br0" timeOffset="79967.64">19039 13411 442 0,'0'0'171'15,"0"0"-69"-15,0 0-12 0,18-7-35 16,-13 7-30-16,2 0-12 0,-3 4 27 16,1 3-11-16,-1 2-15 0,-2 3 24 15,-2 3-4-15,0 5 7 0,-2 2-7 16,-5 4-15-16,1 4-7 0,-3 4-4 15,-2 7-3-15,-1 5-3 0,-1 7 0 16,2-5 0-16,2-12-1 0,2-10 0 16,4-6-1-16,-2 1-5 0,-1 2-42 15,0 1-28-15,3-5-49 0,-1-2-40 16,1-4-98-16,3-7-87 0</inkml:trace>
  <inkml:trace contextRef="#ctx0" brushRef="#br0" timeOffset="80200.66">18850 13734 981 0,'0'0'114'0,"0"0"-81"15,0 0 12-15,53-20-20 0,-27 13-19 16,8 0 2-16,7 0 14 15,8 1-5-15,2 1-4 0,-3 3-5 16,-2 2-8-16,0 0-1 0,1 2-43 16,1 3-66-16,3-2-113 0,-14 1-154 15</inkml:trace>
  <inkml:trace contextRef="#ctx0" brushRef="#br0" timeOffset="80793.48">20423 13532 661 0,'0'0'57'16,"0"0"-18"-16,0 0 69 0,0 0-49 16,4-47-34-16,-8 37-2 0,-3 0 1 15,-1 0-8-15,-2 5-4 0,0 0 1 16,-3 2-7-16,-2 3-3 0,1 0-3 15,-4 8 0-15,-2 4-1 0,-1 7 0 16,-2 3 0-16,0 7 1 0,-4 7-1 16,5 13-1-16,0 9 0 0,4-2-3 15,10-5 2-15,6-13 0 0,2-12 0 16,3-6 1-16,2-4-2 0,4 2 2 16,2 0 2-16,5-2 3 0,3-3-2 15,2-5-1-15,1-7 0 0,2-1 2 16,2-5 3-16,1-4-1 0,-2-1 28 15,0-3 27-15,-3-4-3 0,-1-5-8 16,-2-3-4-16,-4-10-14 0,-3-12-5 16,-4-8 3-16,-5 1-13 15,-3 11-8-15,-2 15-6 0,-3 12 6 16,-1 4-2-16,-1-1 2 0,-3 1 0 16,1 0-7-16,-4 3-3 0,4 2 2 15,-1 3-6-15,0 0-26 0,2 4-40 16,2-1-42-16,4 2-48 0,1 1-116 15,1 2-146-15</inkml:trace>
  <inkml:trace contextRef="#ctx0" brushRef="#br0" timeOffset="80935.14">20763 13794 1046 0,'0'0'144'0,"0"0"-107"0,0 0-27 0,0 0-10 0,0 0-130 0,18-17-223 16,-16 6-266-16</inkml:trace>
  <inkml:trace contextRef="#ctx0" brushRef="#br0" timeOffset="81611.34">21367 13440 894 0,'0'0'40'0,"0"0"-35"0,0 0 5 0,0 0-3 0,0 0-5 15,0 0-2-15,0 0-10 0,0 0-31 32,8-18 21-32,-24 22 20 0,-3 2 0 0,-2 2 7 0,-1 2-7 0,-3-1 5 31,2 3 9-31,0 1-10 0,2-1-4 0,2 1-1 0,3 0 1 0,2 0-6 16,4 2-1-16,0 0 4 0,5 1-11 15,2 0-27-15,3 1 13 0,1 1 2 31,4-2 19-31,2 1 7 0,2 1 4 16,1-1-4-16,2 1 11 0,1 0 7 16,1-1-5-16,3 2-1 0,-2-1-1 15,1-1 4-15,-1 2-5 0,1 1 6 16,-2-2 13-16,0 1-1 0,-2 0 5 16,0-2-2-16,-4-3-9 0,-3 0-11 15,-1-4-6-15,-4-2-2 0,0-2 1 16,-6-1 3-16,-3-2 21 0,-5-3-9 15,-3 0-10-15,-6 0-7 0,-2-7 0 16,-8-1-1-16,2-1-1 0,0-2-17 16,1 0-6-16,6 2 1 0,-1-4 8 15,6 2 14-15,3-2 0 0,5 1 3 16,5-1 13-16,6-2 21 0,1 0 2 16,9-1 1-16,7 0-19 0,4 0-6 15,5 0-6-15,8-3-1 0,8-6 0 16,6-4 1-16,-6 1 1 0,-9 5 7 15,-12 4 7-15,-8 4 1 0,-1-4-1 16,1 0 2-16,-2-3-3 0,-6 0-6 16,-4 2-15-16,-2 0-2 0,-6-2 0 15,-3 4-11-15,-3 1-22 0,-2 2-17 16,0 3-13-16,0 2-14 0,1 4-29 16,1 4-70-16,3 1-57 15,4 1-117-15</inkml:trace>
  <inkml:trace contextRef="#ctx0" brushRef="#br0" timeOffset="82033.77">21618 13481 641 0,'0'0'127'0,"0"0"-59"15,39 0 49-15,-17 0-57 0,2 0-16 16,2 0-7-16,0-2-8 0,0 1-19 16,0 0-5-16,-2-1 5 0,-2 0 11 15,-3 2 14-15,0 0-3 0,-4 0-8 16,1 0-6-16,-3 0-10 15,1 0-5-15,-2 0-2 0,-1 0-1 16,-4 0-1-16,-2 5-4 0,-3 2 0 16,-2 4 2-16,-3 3 3 0,-5 4 9 15,-5 5 8-15,-1 4 3 0,-4 4 0 16,-1 2-5-16,0 1-6 0,-2 1-6 16,2-1 0-16,-1-3-2 0,0 0-1 15,2-4 0-15,2-2 0 0,2-5-41 16,2-1-14-16,4-4-14 0,1-6-27 15,5-2-41-15,2-4-101 0,1-3-145 0</inkml:trace>
  <inkml:trace contextRef="#ctx0" brushRef="#br0" timeOffset="82548.98">22457 13531 384 0,'0'0'94'0,"0"0"-42"0,0 0 46 0,0 0-25 16,0 0-29-16,15-18-15 0,-15 17 5 15,-4-1-3-15,-2 1-8 16,0 0-6-16,-3 1 13 0,-1 0-2 16,-3 2-6-16,-1 6-10 0,-2 2-3 15,1 5-1-15,-2 4-1 0,1 4 5 16,0 3-3-16,2 3 0 0,1 3 1 16,4 2 7-16,2 1 5 0,5-2 11 15,2 1 4-15,2-4-10 0,7-1-6 16,3-4 3-16,4-5-11 0,0-6-1 15,2-5-2-15,2-4 3 0,0-4 15 16,0-2 4-16,-1-6-10 0,-1-4-10 16,-3-3 6-16,-2-9 4 0,-3-6-7 15,-3-10-9-15,-5-10-3 16,-2-7 1-16,-7 7-3 0,-1 14-1 16,-1 12-3-16,1 8 1 0,-4-1-1 15,-2 1 0-15,-2-1-2 0,1 2-11 16,-1 3-14-16,1 3-25 0,1 4-20 15,2 2-27-15,2 2-24 0,-1 2-74 16,5 2-124-16,3 1-96 0</inkml:trace>
  <inkml:trace contextRef="#ctx0" brushRef="#br0" timeOffset="83894.54">23064 13413 582 0,'0'0'117'0,"0"0"-40"0,0 0-7 16,23-20-47-16,-18 15-2 0,-1-2-11 15,1 3 17-15,-2 0 24 0,-1 1-3 16,1 1 15-16,-1 0-5 0,-1 1-20 15,-1-1-9-15,2 2-12 0,-1 0-5 16,-1 0-10-16,1 0 8 0,0 3-10 16,-1-2 1-16,0 0 0 15,0 0 0-15,1 1-1 0,-1-2 0 16,0 0 1-16,0 1-1 0,0-1 7 16,0 0 11-16,0 1-1 0,0-1 2 15,0 0 2-15,0 0-2 0,0 0-4 16,0 0 2-16,0 0-4 0,0 0-5 15,0 2-5-15,0 1 0 0,-1 2-2 16,-1 1 1-16,-2 4 5 0,1 0 3 16,-3 5-1-16,0 0 0 0,-2 1 0 15,-1 2 1-15,0-1-2 0,-1 1 1 16,-1 1 1-16,1-2-1 16,-1 2 2-16,-1 0-1 0,2-3 1 0,1 0 0 15,0-2-4-15,2-2-2 16,1 0-4-16,1-4 2 0,2 0-3 15,-1-1 2-15,1-2-2 0,0 2 2 16,0-4-1-16,2 2 0 0,-1-2 0 16,1 0 0-16,0 0-1 0,1 0 2 15,0 0-1-15,-1-1 0 0,1 0 1 16,0 0-1-16,0 0-1 0,0 0 4 16,0-2-4-16,0 1 2 0,1 0 1 15,0 0-3-15,0-1 2 0,1 0-1 16,-2 1 0-16,1 1-1 0,-1-1 1 15,0 0-1-15,1 0-1 16,-1 0 1-16,0-1 0 0,0 0 1 16,0 0-1-16,1 0 0 0,-1 0 2 15,0 0 0-15,1 0-1 0,0 0-1 16,-1 0 0-16,0 0 0 0,2 0 2 16,-2 0-1-16,0 0-1 0,0 0 1 15,1 0-1-15,-1 0-3 0,0 0 3 16,0 0-1-16,0 0-2 0,0 1 1 15,-1-1 1-15,1 1 0 0,-2 1 0 16,2-2 1-16,0 2 0 0,-1-1 0 16,0 0 0-16,1-1 0 0,0 1 0 15,-1 0 0-15,1 1 2 0,0-2-1 16,0 1 0-16,3-1 4 0,3 2-3 16,2-2 5-16,1 2-1 0,5-2-2 15,-1 0 2-15,3 2-5 0,-1-2 3 16,3 0-4-16,-2 0 3 0,0 0-2 15,-2-2 2-15,1 0-1 0,-4 0 0 16,1 0 2-16,-2-1-1 0,0-3 0 16,-3 2 0-16,-1-1-3 0,1 0 1 15,-2 1 1-15,-2 0-1 0,1 0 0 16,-1 0 0-16,0 0 0 0,-1 1 2 16,0-1 0-16,0 2-3 15,0-2 3-15,-1 1-1 0,-1 0-1 16,1 0 1-16,-1-1 0 0,0 1 0 15,0 1 1-15,1-2 1 0,-1-1 1 16,1 2 0-16,-1 0 1 0,1-1-1 16,-1 1 3-16,1 1 0 0,0 0 2 15,0 1-4-15,-1-1-1 0,1 2-1 16,-1 0-4-16,1 0-1 0,-1 5-5 16,0 4-1-16,-2 3 4 0,-2 4 3 15,1 4 0-15,-2 0 1 0,2 5 0 16,0-2-1-16,1 0 1 0,0-1 0 15,0-1-1-15,0-1 1 0,0-3 1 16,1-1-2-16,-1-2 3 0,1-2-1 16,0-4-2-16,0-1 0 0,1-3 1 15,0-3 0-15,-1 3-1 0,1-4 0 16,0 2-15-16,0-2-27 16,0 0-15-16,0 0-18 0,0-4-36 15,3-6-49-15,-1 1-90 0,1-5-221 16</inkml:trace>
  <inkml:trace contextRef="#ctx0" brushRef="#br0" timeOffset="84472.53">24238 12827 509 0,'6'0'115'0,"1"-1"-56"0,2 0 60 0,0 0-70 15,-2 1 4-15,0 0-10 0,-1 0-3 16,-1 0 10-16,-2 0-21 0,-1 1-7 15,-2 0-10-15,0 4-12 0,-4 1-2 16,-4 0 2-16,-6 3 5 0,-4 4 2 16,-6 3 1-16,-10 11-1 0,-12 9-2 15,-10 18-2-15,-1 9 0 0,0 7 1 16,6 3-1-16,8-2-3 16,1 3 0-16,6 0 2 0,8-1 1 15,8-3 5-15,5 0 20 0,9-6 7 16,4-2 1-16,3-4 2 0,6-3-11 15,5-6-10-15,4-5 8 0,-1-10-11 16,1-9-10-16,-2-6 3 0,3-1-7 16,4-2-2-16,4 3-32 0,5 1-26 15,4-5-36-15,-1-1-36 0,15 1-80 16,-10-5-168-16</inkml:trace>
  <inkml:trace contextRef="#ctx0" brushRef="#br0" timeOffset="84956.89">24651 13123 801 0,'0'0'53'0,"0"0"-16"16,0 0 17-16,8-4-35 0,-7 4-19 15,-1 5 0-15,0 4 0 0,0 5 8 16,-3 6 1-16,-3 4 18 0,-4 15 10 16,-4 13 7-16,-6 15 8 0,-4 4-14 15,1-1-21-15,2-5-9 0,2-9-3 16,1 0-3-16,2-3 1 0,3 0-3 15,1-7 0-15,3-3-4 0,2-5-40 16,3-10-19-16,2-8-2 0,2-6-20 16,0-5-45-16,7 4-64 0,0-3-56 15,1-2-27-15</inkml:trace>
  <inkml:trace contextRef="#ctx0" brushRef="#br0" timeOffset="85293.47">24855 13076 751 0,'0'0'82'16,"0"0"21"-16,0 0-22 0,0 0-32 15,0 0-37-15,0 0-12 0,19-16-5 16,-19 28-1-16,0 4 6 0,-2 6 0 16,-4 6 11-1,0 15 9-15,-4 13 14 0,-3 16-8 16,1 8-3-16,1-5-15 0,0-5-4 0,3-10-1 0,0-2-1 0,0-3-2 16,0 0 3-16,2-2-2 0,1-6-1 15,0-8-1-15,2-9-2 0,-1-8-67 16,0-9-17-16,1-4-39 0,0-4 6 15,1-2-86-15,-1-1-101 0</inkml:trace>
  <inkml:trace contextRef="#ctx0" brushRef="#br0" timeOffset="85621.52">24295 13510 839 0,'0'0'75'0,"44"-2"-1"0,1-3-32 0,13-1-7 15,7 1-13-15,-1 1-5 16,-5 4 17-16,-8-2-13 0,-1 2-4 16,-6 0-5-16,-2 0-4 0,-5 0-3 15,-9 0-4-15,-7 0-1 0,-7 0-7 16,0 0-45-16,0 0-9 0,-1 0-52 16,-3 0-79-16,-3-1-71 0,-7 0-53 15</inkml:trace>
  <inkml:trace contextRef="#ctx0" brushRef="#br0" timeOffset="85824.59">24327 13700 871 0,'0'0'198'0,"0"0"-119"0,0 0-1 15,0 0-47-15,39 11 0 0,-16-11-16 16,10 0-13-16,9-1 3 0,9-3-3 15,-1 0-2-15,-2 0-3 0,-4 0-34 16,-4 0-41-16,1 2 1 0,0-3-48 16,-9 4-116-16,-7-3-200 0</inkml:trace>
  <inkml:trace contextRef="#ctx0" brushRef="#br0" timeOffset="86200.58">25446 13160 600 0,'0'0'68'0,"0"0"-11"0,0 0 16 15,0 0-37-15,0 0-25 16,0 0 9-16,0 0-5 0,14 23 18 16,-18-9-8-16,-3 4 8 0,-1 0-1 15,-1 6-11-15,-3 4-7 0,0 9-6 16,-5 9-1 0,-1 10-6-16,-2 4-1 0,5-1 1 0,1-5 0 0,4-4 0 15,3-1 2-15,1-2-3 0,1-5 2 16,3-4-2-16,0-10 0 0,2-6-2 15,0 0-57-15,0 0-33 0,3 5-47 16,1-3-73-16,2-8-91 0</inkml:trace>
  <inkml:trace contextRef="#ctx0" brushRef="#br0" timeOffset="86481.6">25685 13122 946 0,'0'0'65'15,"0"0"-13"-15,0 0 23 0,0 0-43 16,0 0-26-16,0 0-6 0,0 0-4 16,27-27-10-16,-27 40 9 0,0 6 4 15,-3 7 0-15,-3 15 1 16,-3 14 2-16,-1 12-1 0,0 6 4 15,0-5-3-15,3-6 0 0,1-9 0 16,3 0-2-16,-1-5 1 0,3-3 1 16,1-3-2-16,0-9-4 0,0-8-65 15,0-8-28-15,1-4-60 0,0 1-81 16,0-6-39-16</inkml:trace>
  <inkml:trace contextRef="#ctx0" brushRef="#br0" timeOffset="86684.58">25201 13550 979 0,'0'0'103'0,"0"0"-47"0,0 0-15 16,0 0-30-16,0 0-9 0,49-9-2 15,-24 8-10-15,6 0 8 0,7 1-22 16,11 0 21-16,0 0-1 0,-1 0-28 15,-4-4-30-15,-4 2-73 0,-11-2-84 16,-3 0-138-16</inkml:trace>
  <inkml:trace contextRef="#ctx0" brushRef="#br0" timeOffset="86981.5">26106 13170 857 0,'0'0'148'0,"0"0"-124"0,0 0 74 15,0 0-47-15,0 0-38 0,0 0-13 16,0 0-1-16,0 0-6 0,-14-20 2 16,4 34 1-16,-3 5 3 15,-1 7 0-15,-3 12 0 0,-3 14 0 16,-3 12 1-16,1 6 1 0,1-6 0 15,3-6-1-15,4-10 0 0,0 0 0 16,3-6 0-16,4-3 0 0,1-9 0 16,4-4-56-16,2-9-49 0,0-3-27 15,4-2-9-15,8-1-66 0,-1-5-29 16,0-5-59-16</inkml:trace>
  <inkml:trace contextRef="#ctx0" brushRef="#br0" timeOffset="87278.19">26302 13067 810 0,'0'0'139'0,"0"0"-59"16,0 0 28-16,0 0-67 0,0 0-36 15,0 0-5-15,0 0-8 0,2-10-5 16,-5 21 5-16,-2 6 8 0,-2 6 0 15,-5 11 1-15,-3 14-1 0,-2 14 0 16,-1 4 0-16,1 0 0 0,4-8 3 16,5-7 0-16,3-1 0 0,4-3 3 15,1-1 2-15,0-5-6 0,3 0-1 16,2-7 1-16,2-6-2 0,-1-8-1 16,0-8-11-16,-1-2-33 0,3-2-16 15,2-2-52-15,3-4-66 0,-2-2-77 16,-2-2-39-16</inkml:trace>
  <inkml:trace contextRef="#ctx0" brushRef="#br0" timeOffset="87481.58">25889 13477 1137 0,'0'0'77'0,"0"0"-47"15,0 0-10-15,0 0-8 0,48 24-10 16,-23-17 0-16,2-2-2 0,8 2-1 16,-3-1-20-16,1-2 0 0,3 1-25 15,-8-3-23-15,4 2-22 0,0-2-83 16,5-1-48-16,-3 1-65 0</inkml:trace>
  <inkml:trace contextRef="#ctx0" brushRef="#br0" timeOffset="87981.15">26638 13516 619 0,'0'0'82'16,"0"0"-31"-16,0 0-11 0,0 0-29 15,0 0-6-15,0 0-4 0,0 0 1 16,0 0-2-16,19 29-3 0,-19-24 3 16,-4-1 0-16,-1 1 0 0,-1-2 10 15,-4 0 8-15,-4 0-8 16,-3-1-2-16,-4-2 1 0,-4 1-6 16,-2-1 1-16,1 0 0 0,-1 1-3 15,3 1 4-15,4-1 9 0,4 2 0 16,4 0-2-16,6-1 4 0,3 1 5 15,3 0 24-15,3-1 7 0,3 4 0 16,5-1-17-16,3 1-5 0,3 0-15 16,2 1-7-16,2 1-4 0,-1 0-2 15,0 0 1-15,2 1 4 0,-1 2 10 16,-1 0 0-16,1 3-3 0,-1-1-8 16,-1 2-4-16,-2 1-2 0,-3-1 0 15,-3 1 0-15,-3-1-3 0,-4-1 1 16,-4 0 2-16,-3-2-4 0,-6-1 4 15,-5 0 1-15,-4-1 2 0,-6-2-3 16,-4-2 4-16,-6-2-2 0,-9-2-2 16,-3-2-9-16,-1 0-16 0,6-2-34 15,8-2-33-15,10 0-21 0,6-3-37 16,-4-2-57-16,3-1-82 0</inkml:trace>
  <inkml:trace contextRef="#ctx0" brushRef="#br0" timeOffset="88372.27">26836 12902 1001 0,'0'0'85'0,"36"22"11"0,-13-3-46 0,5 10-31 16,0 10-14-16,3 15 1 15,-3 16 0-15,-3 8 2 0,-7 1-4 16,-6-5-4-16,-6-9 2 0,-5-3 0 15,-2-5-1-15,-6-2 13 0,-6-2 3 16,-2-4-1-16,-4 0-2 0,-1-4-10 16,-4-6-2-16,1-6-2 0,2-8 0 15,4-6-18-15,-1-3-19 0,-3 3-44 16,-5 0-39-16,-13 3-69 0,10-5-168 16,3-6-193-16</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40:57.663"/>
    </inkml:context>
    <inkml:brush xml:id="br0">
      <inkml:brushProperty name="width" value="0.05292" units="cm"/>
      <inkml:brushProperty name="height" value="0.05292" units="cm"/>
      <inkml:brushProperty name="color" value="#0070C0"/>
    </inkml:brush>
  </inkml:definitions>
  <inkml:trace contextRef="#ctx0" brushRef="#br0">5778 6634 113 0,'0'-1'35'0,"2"1"-13"16,0-2 17-16,-1-2-1 15,2 2 3-15,-1-1-13 0,0 0 4 16,-1 0 4-16,1 1 0 0,-1-1 3 16,0 1 13-16,0 0 23 0,0 0-23 15,0-1 0-15,1-1-5 0,-1 0-3 16,1 1-2-16,-1-2-5 0,2 2-2 15,-2-2-3-15,1 1-3 0,-1 0-3 16,0-1-1-16,-1 2-3 0,0 2 3 16,0 1-10-16,0 0-15 0,0 4-2 15,0 3-7-15,0 6 4 0,-3 4 5 16,0 5 0-16,-1 7 7 0,0 11 0 16,1 10 4-16,1 8 2 0,1 0 2 15,1-5 5-15,0-7 3 0,1-6 3 16,4-2 6-16,1-1 15 0,3-2-12 15,-1-7-20-15,-1-5 7 0,0-6 6 16,2-2 0-16,2 0-2 0,3 1-2 16,1 2 4-16,3-5-5 0,-1-3 1 15,2-5 2-15,-1-4-1 0,4-1-4 16,-1-6 1-16,-2-6-10 0,0-4-1 16,-1-5 2-16,-6-5-8 0,-2-7 2 15,-2 0-3-15,-5-2-3 0,-3 6-1 16,-3 9-5-16,-6 1 0 0,-2 4-9 15,-6 7-2-15,-3 2-6 16,-5 5-9-16,-8 4-7 0,-8 4-9 16,-4 6-9-16,6 0-22 0,10-2-7 15,9-1-30-15,7-2-33 0,-5 12-43 16,3-3-91-16,1 0 8 0</inkml:trace>
  <inkml:trace contextRef="#ctx0" brushRef="#br0" timeOffset="671.61">6305 7299 221 0,'0'0'80'0,"-2"-10"0"0,1 4-7 0,-1-4 3 0,2 2 20 15,0-1-26-15,0 1 6 0,0 0-25 16,2 1-25-16,1 0 11 0,2-1-13 16,0 1 4-16,0 2 4 0,1 0-13 15,1 1-5-15,0 1-6 0,0 0-3 16,1 1 5-16,0 1 0 0,-2 1-1 15,0 0-1-15,0 5 5 0,0 1-3 16,2 2 2-16,-2 6-1 0,0 2-2 16,-2 3-1-16,0 2 3 0,-2 2 6 15,-2 3-7-15,0-1 0 0,-3 1-1 16,-3 1 0-16,-2-1-2 0,-1 0 2 16,-2-4-1-16,1-1-4 0,1-3 4 15,0-3 1-15,1-1 5 0,2-2 5 16,1-3 4-16,2 0-4 0,0-2 8 15,2-2-6-15,1-1-6 0,1 2 1 16,5-4 6-16,0 1-1 0,5 0 4 16,4-2 0-16,3-1 1 15,5 0-9-15,3 0 0 0,1 0-13 16,0-2-1-16,-1-3-1 0,0 3-2 16,0-2-19-16,-3 1-30 0,-1 2-26 15,-2-1-23-15,-2 1-29 0,2-2-37 16,-5 2-150-16,-4 0-149 0</inkml:trace>
  <inkml:trace contextRef="#ctx0" brushRef="#br0" timeOffset="965.98">7022 7062 928 0,'0'0'110'0,"0"0"-52"0,0 0 14 0,42-11-64 0,-24 4-4 16,-2 1-3-16,1-2-1 0,1 1-6 15,-3-1-47-15,2 1-32 0,0 2-42 16,-2 2-93-16,-5 1-149 0</inkml:trace>
  <inkml:trace contextRef="#ctx0" brushRef="#br0" timeOffset="1122.25">7091 7299 681 0,'0'0'363'0,"0"0"-285"15,0 0 32-15,43 3-66 0,-19-3-33 16,4 0-4-16,10-5-4 0,8 2-3 31,9-4-2-31,0 0-82 0,-2 1-60 0,-16 1-100 0,-7 2-224 0</inkml:trace>
  <inkml:trace contextRef="#ctx0" brushRef="#br0" timeOffset="5024.63">8541 6944 320 0,'0'0'57'0,"0"0"-17"0,0 0 55 16,0 0-45-16,0 0 12 0,-10-11-18 16,9 6 6-16,1 1-2 0,-1-1-9 15,1-1-4-15,0-2 10 16,0 0 2-16,0 0-7 0,2-2 3 15,3-1-10-15,0 1-7 0,2-4 0 16,0 2 2-16,0 0-8 0,1 1-1 16,2-3-3-16,-1 2-7 0,1 1-3 15,2-1 1-15,-1 3-3 0,0 1-3 16,1 2 3-16,0 2-3 0,-1 2 0 16,2 2-1-16,-3 0 1 0,2 0-3 15,-3 2 1-15,0 5 0 0,-2 2-1 16,-2 6 1-16,-2 3 0 15,-3 5 1-15,0 1-1 0,-8 5 2 16,-3 0-1-16,-3 2 0 0,-5 0 3 16,-1 1-3-16,-1-1 0 0,-3 0 1 15,2-2 1-15,-2-3-1 0,4 0 0 16,1-6-1-16,3-3 2 0,0 0 4 16,6-4 0-16,2-2 2 0,3-4 7 15,2-2-6-15,3-1-3 0,0-1 14 16,1-2 11-16,8 1 4 0,2-2 6 15,5 0-10-15,4-2-12 0,4-1-9 16,2 1-4-16,2-4-5 0,-1 2-1 16,3 0 0-16,3 0 0 0,-4 0-15 15,1 1-28-15,0-1-28 0,-3 3-28 16,-2 0-52-16,7-3-82 0,-9 1-187 16,-3 0 31-16</inkml:trace>
  <inkml:trace contextRef="#ctx0" brushRef="#br0" timeOffset="5510.03">8908 6817 656 0,'0'0'80'0,"0"0"27"0,0 0-3 0,-1-20-33 15,2 14-31-15,2 1-14 0,3-1 21 16,2-1-11-16,2 0-8 0,4 0 2 16,1-1 4-16,3 1-8 0,3 2-8 15,2-1-1-15,1-1-12 0,2 2-1 16,0 1-3-16,0-3-1 0,-2 1 0 15,1 2 1-15,-2-1-1 0,-1 3 2 16,-3 0-3-16,-1 2 1 0,-4 0-1 16,-1 0 0-16,-5 2-2 0,-1 2 2 15,-3 2-6-15,-1 2 5 0,-3 1-2 16,0 4 4-16,-3 3 0 16,-2 2 1-16,-1 3-1 0,0 4 1 15,-1 2 2-15,-1 1-1 0,2 1 4 16,0 2 0-16,2 2-2 0,-2-2 5 15,3 0-4-15,0 0-2 0,-1 2-1 16,0-2 0-16,0-1-1 0,1 0-1 16,-1-5 0-16,0 1-4 0,2-3-78 15,2-1-42-15,0-2-173 0,0-10-269 16</inkml:trace>
  <inkml:trace contextRef="#ctx0" brushRef="#br0" timeOffset="5650.62">9583 7284 1015 0,'0'0'115'15,"0"0"-33"-15,0 0-58 0,0 0-19 16,0 0-5-16,0 0-86 0,40-15-63 16,-28 5-97-16,0 0-192 0</inkml:trace>
  <inkml:trace contextRef="#ctx0" brushRef="#br0" timeOffset="6528.57">10616 6801 329 0,'0'0'80'0,"0"0"-24"15,0 0 66-15,0 0-39 0,36-46-9 0,-28 35-15 0,-1 0 15 16,0 4-11-16,-2-2-5 0,-1 1-11 16,-1 0 5-16,-2 1-5 0,0 0-9 15,-1 5-13-15,-2-2-18 0,-4 3-6 16,-4-1-1-16,-1 2-5 0,-5 0 2 15,-3 4-6-15,-3 4-10 0,1 4-2 16,-2 2 6-16,-1 2 0 0,1 3 5 16,1 2 10-16,1 0-1 0,0 3-1 15,4-3 0-15,3 2-5 0,5-2-17 16,4 0 2-16,4-1-7 0,3-4-4 16,5 1 3-16,4-3 5 0,2 2 21 15,3-3 4-15,2 0 2 16,1 1 1-16,0-2 0 0,0 1 6 15,1-1-4-15,1 2 2 0,-1-2-3 16,-1 1 0-16,3 1-2 0,-1 0 2 16,-3 1 1-16,0-2-4 0,-3 2 1 15,0-1 1-15,-5-1-2 0,-4 0 4 16,-1 0 4-16,-4-1 6 0,-1-1-2 16,-8 2 0-16,-1-3-7 0,-6 2-2 15,-3-3 2-15,-3-3-2 0,-2-2 1 16,-4-2-2-16,-2-2-1 0,1-1 0 15,-2-6-2-15,1-1 3 16,2-2-2-16,1-4-1 0,2 0 0 16,5 0 0-16,4-3 3 0,4 1 2 15,3-1 1-15,5 1-2 0,3 0-3 16,5-1 6-16,5 1-2 0,7-1-3 16,2-1 0-16,8 3 3 0,8-5-2 15,9-1 0-15,7-2 4 0,-1 0 0 16,-4 3-5-16,-10-1-1 0,-12 5-1 15,-6 3 0-15,-8 1 3 0,-2 1 1 16,-1-4 3-16,-1-1-1 0,-3-4-4 16,-3-1-2-16,-5 2-8 0,-6 0-12 15,-4 3-13-15,-5 2-10 0,-3 3-18 16,-1 4-16-16,-3 2-2 0,1 4-16 16,-8 1-30-16,7 1-76 0,4 3-10 15</inkml:trace>
  <inkml:trace contextRef="#ctx0" brushRef="#br0" timeOffset="6872.24">11040 6735 442 0,'2'-2'119'0,"-1"2"-80"0,0 0 38 0,1 0-65 0,-2 1-10 15,1 6-1-15,0 3-1 0,0 3 12 16,-1 3 13-16,0 5 12 0,0 4 74 15,0 2-45-15,0 4-33 16,1 0-3-16,1 1-6 0,0 0-18 16,0-1-4-16,0 2 0 0,-1-3-2 15,0-1 0-15,0-2-17 0,1 4-110 16,2-5-103-16,-1-10-155 0</inkml:trace>
  <inkml:trace contextRef="#ctx0" brushRef="#br0" timeOffset="7591.2">11727 6660 429 0,'0'0'125'0,"0"0"-3"0,0 0-22 0,0 0-36 16,0 0-34-16,24-38-13 0,-23 29-15 15,-1 0 21-15,-2 1-5 0,-1 3 0 16,-5-1-2-16,0 1-12 0,-3 3-4 15,-4 2 0-15,-2 0-2 0,-6 0 1 16,-1 7-3-16,-1 2 2 0,0 2 1 16,4 2 0-16,1 2-1 0,6 1 2 15,2 1 0-15,4-1-5 0,4 3 4 16,3-2-5-16,1 2 3 0,5 1 2 16,2-2 2-16,3 1-1 0,5 0 1 15,4-2 2-15,1 0-3 0,4 0 5 16,1-2-5-16,2-2 1 0,-2 0-1 15,-2 0 3-15,1-1-5 0,-3 1 5 16,-4-1-3-16,-2 0 1 16,-3 1 0-16,-3-1 3 0,0 0-2 15,-4 0 4-15,-2-1 2 0,-3 0 3 16,0-1 4-16,-5 1-3 0,-1-1 7 16,-4-1 12-16,-1-2 5 0,-4-2-8 15,-3-1-6-15,-4-2-12 0,-3-2-6 16,1-1 2-16,-2-4-4 0,0-2 1 15,3-3-3-15,1-3 7 0,5 0-4 16,3-2 0-16,4-1 4 0,6 0-4 16,4 1 2-16,4 0 6 0,7-1 2 15,4 0-6-15,3 0-4 16,2-1 2-16,3 0-3 0,1 1 6 16,-3-3-2-16,-1 1 4 0,-2 2 0 15,-4-2 2-15,-2 2 8 0,-3 1-14 16,-6-3-6-16,-2 2-3 0,-1 0-7 15,-6 1-26-15,-5 0-39 0,-2 3-46 16,-4 3-40-16,-7 2-51 0,3 3-58 16,1 2 29-16</inkml:trace>
  <inkml:trace contextRef="#ctx0" brushRef="#br0" timeOffset="8108.78">12237 6605 510 0,'0'0'39'0,"0"0"79"16,25-24-57-16,-17 16-25 0,-3 0 1 15,-1 3-21-15,-1-1 15 0,-2 2-11 16,-1 2-1-16,0 1 2 0,-1 1-10 16,-2 0-11-16,-2 0 1 0,-2 0-5 15,-2 5 3-15,-3 1 0 0,-2 6-1 16,-1 1 0-16,-1 6 0 0,0 1-2 16,-1 3 3-16,2 4-2 0,0 4 3 15,2 9-7-15,2 8 5 0,7 5 1 16,3-4 2-16,3-12-1 0,4-10 6 15,3-6 16-15,3 2-2 0,6 4-9 16,2-1-2-16,4-1-4 0,3-5 2 16,0-6-4-16,-1-5 34 0,-1-6 24 15,-3-3-3-15,-2-7-10 16,-3-5-28-16,-3-4 12 0,-4-3-7 16,-4-4-5-16,-3 1-6 0,-3 1-1 15,-5 5 8-15,-5 3-18 0,-6 5-3 16,-4 2-3-16,-4 2 2 0,-6 2-3 15,-4 2-1-15,3 0-20 0,1 1-28 16,0 5-17-16,7 1-53 0,-5 8-47 16,8-2-132-16,4-1-91 0</inkml:trace>
  <inkml:trace contextRef="#ctx0" brushRef="#br0" timeOffset="12565.04">5748 8930 18 0,'0'0'60'0,"0"0"-7"0,0 0 20 0,2-13 8 15,-2 8 17-15,0 0-38 16,2 1 7-16,-1-1-7 0,1 1-24 15,1-2-6-15,-1 0-11 0,2 2-2 16,0-1-3-16,0 0-2 0,2 0 8 16,-1 1 6-16,-1 1 5 0,0-2 2 15,0 4 0-15,0-2 1 0,0-1-8 16,0 4-3-16,-1-2 1 0,0 0-3 16,-1-1 2-16,0 1 4 0,-1-1 5 15,1 0 0-15,-2 1-2 0,0-2-2 16,0 2-4-16,0 1-5 0,0-1 2 15,-4-2-8-15,1 2-8 16,-3-1-2-16,-2 0-3 0,-1 2-1 16,-3 1-1-16,-4 6 2 0,-3 4-1 15,-2 5 2-15,-5 5 1 0,0 4 1 16,-1 3-1-16,-5 11 1 0,0 10 0 16,1 9-3-16,5 1 3 0,9-3-3 15,8-8 1-15,8-7 2 0,4-3 10 16,4-6 7-16,3-3 0 0,1-9 2 15,4-3 6-15,6 1-5 0,9 3 5 16,10-4-1-16,-4-7-1 0,-3-5 4 16,-4-4-8-16,-6-5-11 15,2-5 1-15,0-4-6 0,-3-2-1 16,-4-5 2-16,-5 0-4 0,-3-1-3 16,-3 0 0-16,-4 2-17 0,-2 3 0 15,-1 2 0-15,-4 5 0 0,-1 1 5 16,0 0 1-16,0 2 3 0,1 1 8 15,1 0 0-15,2 3 1 0,0 0 2 16,1 0-3-16,2 1 1 0,4-3-1 16,3 1 0-16,5 0 2 0,3-3-1 15,3 0 0-15,2 2 0 0,2-3 1 16,0 1-1-16,1 0 0 0,-1-2-1 16,0-1 0-16,-3 1 2 0,-1 1-1 15,-3 0-1-15,-2 1 1 0,0-1 0 16,-4 1-1-16,-2 3 0 0,-1-1-1 15,-1 3 1-15,-4 2-2 0,0 0-1 16,0 0-1-16,-1 7-1 0,1-1 2 16,-1 7 3-16,0 1 4 0,-1 4 0 15,-1 4 1-15,0 1 1 0,0 5-2 16,0-1-2-16,0 4 0 0,1 0-2 16,0 1 2-16,2 1-1 0,-1 0-1 15,0-2-1-15,1 0-7 0,1-2-36 16,0-1-39-16,2-5-39 0,1-4-27 15,4-5-76-15,-1-7-167 16</inkml:trace>
  <inkml:trace contextRef="#ctx0" brushRef="#br0" timeOffset="12784.23">6496 9170 333 0,'2'-7'421'0,"1"4"-307"0,-2-1 4 0,-1 2-49 16,0 2-64-16,0 7 1 16,-4 3-9-16,0 6 6 0,-2 4 3 0,-1 3 2 15,1 2 6-15,1 0 0 16,1 3-7-16,1-3 2 0,2 3-5 16,1-3-8-16,2 1-9 0,6 3-91 15,0-5-137-15,0-8-179 0</inkml:trace>
  <inkml:trace contextRef="#ctx0" brushRef="#br0" timeOffset="12924.81">6578 9050 1055 0,'0'0'64'0,"0"0"-19"16,0 0 5-16,1-43-50 15,-1 35-11-15,-1 0-96 0,-3 1-46 16,0 4-25-16,0 4-143 0,1 4 103 15</inkml:trace>
  <inkml:trace contextRef="#ctx0" brushRef="#br0" timeOffset="13268.89">6749 9129 578 0,'0'0'57'16,"0"0"16"-16,0 0 19 0,0 0-74 16,0 0-1-16,0 0-17 0,0 0-3 15,0 0-5-15,-9-11 5 0,7 29 3 16,1 3 6-16,1 4 37 0,0 3-20 16,4 3-1-16,2-1-7 15,5 1-7-15,2-2 7 0,3-3 0 0,2-3 18 16,4-3-7-16,-1-7 23 0,0-3 1 15,0-10-7-15,-3 0 17 0,-2-13 11 16,-4-4-13-16,0-8-31 0,-2-12-8 16,-1-14-19-16,-2-7-3 0,2-3-50 15,0 7-16-15,-3 17-7 0,1 14-19 16,3 3-49-16,-3 6-79 16,1 2-154-16</inkml:trace>
  <inkml:trace contextRef="#ctx0" brushRef="#br0" timeOffset="14034.43">7172 9250 634 0,'0'0'38'0,"0"0"85"0,0 0-28 16,0 0-75-16,0 0-7 0,39-19-6 15,-30 10-1-15,1-3 16 0,-1 2 9 16,1-3 21-16,-1 1 7 15,1-1-18-15,-1 3-6 0,1-3-8 16,-3 4-12-16,-1 0 2 0,-1 2-7 16,-2-1 0-16,0 2-10 0,-3-1 0 15,0 3-2-15,-3-1-2 0,-1 2-13 16,-3-2-2-16,-1 3 1 0,-4 2 3 16,2 0 7-16,-2 4-3 0,-2 4 9 15,0 4-4-15,-1 2 5 0,2 5 1 16,-1 3 0-16,2 2-1 0,3 4 1 15,1-1-1-15,6 1 1 0,2-3 2 16,1 1 0-16,8-3 11 16,-1 0 2-16,3-3-1 0,2-4 6 15,-1-2-4-15,0-6-2 0,1-5 8 16,-1-3 5-16,0-3 1 0,-1-9-7 16,1 1-11-16,2-4-7 0,-2 0-3 15,1-1 0-15,0-2-1 0,-2 0-6 16,2 1-4-16,-1-1-5 0,0 3-3 15,0 0 4-15,-1 0-9 0,1 1-4 16,-2 3-10-16,0 0-4 0,0 6-5 16,-2 1 0-16,-1 1 15 0,-1 3 10 15,0 1 5-15,-1 6-12 0,-2 1-6 16,-1 7 1-16,0 1 17 0,-1 5 11 16,-1 2 6-16,1 4 0 0,1-1 2 15,0 2 11-15,1-2-2 0,1-3 0 16,1 0 1-16,0-5 5 0,0-3-2 15,-2-6 5-15,2-4 24 0,-1-4-4 16,3-1 14-16,0-8-7 0,1-2-31 16,1-5-8-16,1-3-4 0,0-2-2 15,1 1 2-15,1-2-2 0,0-2-2 16,1 0 2-16,-1-1-2 0,3 0 0 16,0 0 1-16,-1 1-2 0,0 3 1 15,-2 3-2-15,0 2 2 16,-1 6 0-16,-3 2 0 0,3 4-1 15,-4 3-3-15,0 2 0 0,-2 6 4 16,0 5 3-16,-1 5 5 0,1 3 10 16,-2 2 5-16,-1 3-7 0,1-1-2 15,1 4-7-15,0-3-2 0,1 4-3 16,2-1-2-16,-1-4-4 0,0 3-39 16,0-4-43-16,2 2-65 0,0-6-117 15,-4-8-264-15</inkml:trace>
  <inkml:trace contextRef="#ctx0" brushRef="#br0" timeOffset="14442.09">9187 8881 720 0,'7'-13'68'0,"-1"2"47"0,1-3-44 15,1-1-23-15,-3 4-10 0,1-2-27 16,-3 5 10-16,-3 1-17 0,0 5 10 16,0 2-12-16,-6 6-1 0,-1 6 0 15,-2 9 8-15,-4 12 24 0,-6 14 0 16,-3 14-12-16,-1 11-16 0,3 3-5 16,-1-4 9-16,4-5-7 0,0-4-2 15,5-4-9-15,1-3-11 0,3-1-27 16,3-6-10-16,1-7-61 0,3-14-47 15,1-8-299-15</inkml:trace>
  <inkml:trace contextRef="#ctx0" brushRef="#br0" timeOffset="14754.62">9477 8868 721 0,'0'0'29'0,"0"0"67"16,0 0 2-16,8-35-66 0,-8 29-2 16,1 1-29-16,-1 5-2 15,-1 2-13-15,-2 5 2 0,-2 5 11 16,-1 7 2-16,-2 5 17 0,0 3 2 15,-2 12 7-15,-2 10-13 0,1 15 5 16,0 3-10-16,1-2-4 0,2-7-2 16,2-8-2-16,1-5-1 0,0-8-1 15,2-9-8-15,0-8-26 0,1 2-34 16,-1-1-42-16,0 2-57 0,0-5-168 16</inkml:trace>
  <inkml:trace contextRef="#ctx0" brushRef="#br0" timeOffset="15051.32">9038 9023 682 0,'0'0'70'0,"0"0"53"16,0 0-89-16,0 0-27 0,0 0 9 15,41 4-3-15,-22-4-5 0,5 0 10 16,7 0-7-16,7-1 19 0,8-2-11 16,0 2-18-16,-2 1-1 0,-5 0 0 15,-5 2-15-15,-1 2-53 0,-1-2-51 16,-9 0-134-16,-5 0-90 0</inkml:trace>
  <inkml:trace contextRef="#ctx0" brushRef="#br0" timeOffset="15333.58">8986 9227 918 0,'0'0'41'0,"0"0"73"0,39 4-19 16,-7-4-55-16,13-3-7 0,7-3-25 15,1-3 6-15,-12 2-11 0,-12 1-1 16,-11 3-2-16,0 0-23 0,4 1-33 15,4 1-24-15,14-2-58 0,-6 0-94 16,-4 3-212-16</inkml:trace>
  <inkml:trace contextRef="#ctx0" brushRef="#br0" timeOffset="15746.26">10494 8888 699 0,'0'0'75'16,"0"0"41"-16,0 0-31 0,0 0-32 15,24-40-11-15,-21 34-30 0,-1 3 0 16,-1 1-6-16,-1 2-6 0,-1 6-17 16,-4 6 11-16,-4 6 6 0,-2 7 8 15,-7 14 13-15,-2 15-8 0,-4 15 1 16,0 3-9-16,4 1 1 15,6-9-5-15,2-9 0 0,2-2-1 16,2-3-37-16,1-4-40 0,3-7-28 16,2-9 6-16,2-9-35 15,0-5-22-15,3-7-74 0</inkml:trace>
  <inkml:trace contextRef="#ctx0" brushRef="#br0" timeOffset="16029.55">10738 8918 720 0,'0'0'57'0,"0"0"88"0,0 0-24 15,12-39-51-15,-9 33-36 0,-1 1-22 16,0 3-11-16,-2 2-2 0,1 2-6 15,-1 6 3-15,0 6 4 0,0 6 8 16,-1 6 16-16,-1 12-15 0,-1 10 3 16,-1 14-7-16,1 6-3 0,0-5 1 15,0-7-3-15,2-3 1 0,-1-7 1 16,0-4-4-16,0-3-5 0,0-9-23 16,1-6-53-16,-1-3-35 0,1-9-83 15,-1-4-226-15</inkml:trace>
  <inkml:trace contextRef="#ctx0" brushRef="#br0" timeOffset="16217.8">10311 9279 872 0,'0'0'141'0,"0"0"-31"0,33-15-27 16,2 8-53-16,17-1-15 0,16-1-5 15,2 0-6-15,-7 2-1 0,-9-1-3 16,-13 1-12-16,0 0-33 0,-2 3-65 16,-3-1-67-16,-10 3-113 0,-4-4-108 0</inkml:trace>
  <inkml:trace contextRef="#ctx0" brushRef="#br0" timeOffset="16467.74">11132 8939 741 0,'0'0'103'0,"0"0"-30"0,0 0 12 16,0 0-64-16,0 0-15 0,0 0-8 16,18 46 5-16,-18-21-3 0,0 10 1 15,0 10 0-15,0 10 10 0,0 6-11 16,0-3 5-16,0-3 0 15,0-6-4-15,0-2 1 0,-2-2-1 16,-1-2-1-16,0-6-16 0,1-8-60 16,-1-6-101-16,2-10-155 0,0-5-74 15</inkml:trace>
  <inkml:trace contextRef="#ctx0" brushRef="#br0" timeOffset="16748.91">11352 8757 851 0,'0'0'15'16,"0"0"115"-16,0 0-69 0,0 0-38 16,0 0-23-16,0 0-4 0,0 0-8 15,9-2 5-15,-11 22 7 0,-2 13 0 16,1 14 8-16,-1 10 0 0,2 7 12 15,2-2-12-15,0-3-2 0,2-5-3 16,2-4-3-16,1-2 2 0,0-2-2 16,-1-5 0-16,0-7-41 15,-1-9-27-15,0-1-51 0,-1-9-118 16,2-6-77-16</inkml:trace>
  <inkml:trace contextRef="#ctx0" brushRef="#br0" timeOffset="16936.38">11088 9174 955 0,'0'0'148'16,"0"0"-73"-16,53-12 2 0,-11 4-55 15,13-1-19-15,2 1-3 0,-6 0-7 16,-5 1-43-16,-8 3-89 0,-2 1-13 15,2 0-27-15,-13 0-148 0</inkml:trace>
  <inkml:trace contextRef="#ctx0" brushRef="#br0" timeOffset="17468.43">11881 9216 367 0,'0'0'65'0,"0"0"41"0,0 0-33 16,0 0-38-16,0 0-32 0,0 0-3 16,0 0-4-16,-12-23 2 0,-1 21 4 15,-5 0-2-15,0 0 0 0,-2 2 1 16,2 0-1-16,0 4 1 0,2-1-1 16,3 5 3-16,1 3-3 0,1 0 0 15,4 2 10-15,2-1 2 16,2 1 7-16,2 1 2 0,1-1 8 15,4 0 4-15,3 2-8 0,5-2 0 16,2-3-10-16,4 3-6 0,1-4-4 16,3 0-1-16,1-1-3 0,-1 1 0 15,0 0 1-15,-1 3-2 0,-4-2 14 16,-3 3 5-16,-6-2 13 0,-4 1-1 16,-4-1 16-16,-4 0-2 0,-7-1-1 15,-8-3-12-15,-3 2-11 16,-3-4-9-16,-4-1-8 0,-3-3 0 0,-6 1-4 15,4-2 0-15,1 0-11 16,2 0-34-16,5-1-42 0,-1-4-43 16,8 0-99-16,8-2-202 0</inkml:trace>
  <inkml:trace contextRef="#ctx0" brushRef="#br0" timeOffset="24899.37">13891 9090 160 0,'0'0'121'16,"0"0"-74"-16,0 0 5 0,6-10 27 15,-4 6-15-15,1 1 3 0,-3-1-8 16,4 2 8-16,-2-2-31 0,-1 1 5 16,3 1 8-16,-3-3-4 0,2 2 5 15,1-2-7-15,-4-1 4 16,3-1-6-16,-3 2-1 0,1-3 3 16,-1 1-13-16,0-2-5 0,-1 2-6 15,-4-1-6-15,-1 0-12 0,-5 2-1 16,1 2-3-16,-4 3 0 0,-2 1-2 15,-4 8 0-15,-1 6 5 0,-3 5-1 16,1 6 1-16,-2 5-4 0,-1 8-4 16,4 8 5-16,2 7 3 0,7-1-1 15,5-12 1-15,4-11 0 0,4-12 0 16,0 0 2-16,5 1-2 0,-1 0-2 16,5 1 2-16,1-4 2 15,-1-3 1-15,1-4-1 0,1-5 12 16,1-3 12-16,0-6-1 0,3-4 6 15,-2-5-14-15,0-4-8 0,1-5-5 16,-1-3 1-16,2-3 1 0,-5 3-4 16,4-1 2-16,-3 4 0 0,-3 3 4 15,0 7-2-15,1 2 0 0,-6 4-6 16,-1 5-1-16,0 3-7 0,-2 0-5 16,0 7-4-16,0 4 11 0,0 4 6 15,-1 2 0-15,0 2 0 0,1 1 0 16,0-4 2-16,2 1 0 0,2-2 10 15,1-3 4-15,1-1 5 16,2 0 2-16,2-3 5 0,1-2-4 16,3-1-6-16,2-4-7 0,0-1-7 15,1-2-2-15,2-4-2 0,0-2-22 16,0 2-21-16,0-3-23 0,1 1-23 16,1-1-44-16,7-6-79 0,-4 3-159 15,-4-1-138-15</inkml:trace>
  <inkml:trace contextRef="#ctx0" brushRef="#br0" timeOffset="25509.71">14306 9169 429 0,'0'0'230'0,"0"0"-123"0,18-33-10 0,-7 17-7 15,0 2-49-15,2-1-29 0,0 0-2 16,-1 4-6-16,-1-1-1 0,3 5-3 16,-6 2 2-16,2 3 4 15,0 2-1-15,-2 2-5 0,-1 7-1 16,2 2 1-1,-1 8 2-15,-3 1 0 0,-2 4 1 0,2 5 0 0,-5-4 8 16,0 4 1-16,0-3-1 0,-3-2-6 16,2-3 2-16,0-1 4 0,-1-4-1 15,1-5 5-15,1-3 2 0,0-2 0 16,0-5-4-16,0-1 17 0,0 0 30 16,0 0 3-16,0-6-10 0,3 0-20 15,-1-3-10-15,4 0-8 0,0 0-3 16,-1-1-5-16,3-2-7 0,0 2 3 15,4 1-1-15,-2-3-2 0,3 1 0 16,2-2 0-16,3-2-1 0,-1 2 1 16,2-4 1-16,0 4-1 15,-2 0 0-15,1-1 0 0,-1 2-2 16,-1 2 2-16,0 1 0 0,-2 2 0 16,-3 2-1-16,-2 0 1 0,-2 4-2 15,2 0 1-15,-4 1-1 0,0 1-5 16,-1 5 3-16,0 3-1 0,-1 2-1 15,0 5 3-15,-3 4 0 0,2-1 3 16,-2 3 0-16,0 0-1 0,0-1 1 16,0-2 0-16,0 2-23 0,0-2-65 15,4 1-26-15,-3-3-55 0,3 1-72 16,-1-4-112-16</inkml:trace>
  <inkml:trace contextRef="#ctx0" brushRef="#br0" timeOffset="26043.74">14945 9168 597 0,'0'0'116'0,"0"0"-35"0,0 0 18 0,28-45-66 16,-20 34-21-16,3-1-3 0,-3 2 8 15,0 1 0-15,1 4 1 0,-1 1 2 16,0 4-8-16,-1 0-11 0,0 6 0 31,-2 3 1-31,0 5-2 0,-2 6 0 16,-2 2 1-16,-1 2 3 0,0 2 0 0,0 0-3 0,-1 0 4 0,-1-2-5 16,1-1 0-16,-1-4 1 0,-1-3 0 15,0-3-1-15,3-3 1 0,-2-3 4 16,2-5-4-16,0-2 11 0,0 0 37 15,0-5-4-15,0-3-3 0,0-4-3 16,2 0-3-16,4-2-15 0,-1 0-9 16,1-2-4-16,5 1-5 0,-1-1 0 15,1 1-3-15,3-2 2 0,2 0-2 16,-1-3-1-16,2 3-8 0,0 0 9 16,0 0-5-16,2 4 2 0,-4 0 1 15,2 4 1-15,-3 1 0 0,0 4 1 16,-3 0-4-16,0 2 3 0,-3 2-5 15,-1 0 0-15,-3 7 0 0,0-1-1 16,-1 6-1-16,1 1 5 0,-4-1 2 16,0 7 1-16,0-3-1 0,0 1 0 15,-4 0-1-15,1 0 2 16,1 1-2-16,-1-1-8 0,0-2-46 16,1 0-24-16,-1-1-48 0,-2 4-66 15,2-6-57-15,1-1-48 0</inkml:trace>
  <inkml:trace contextRef="#ctx0" brushRef="#br0" timeOffset="26450.2">15610 9155 287 0,'0'0'207'0,"0"0"-74"0,0 0-50 15,14-39-16-15,-12 28-58 0,1 2-5 16,-3 2 5-16,0 2 18 0,0 5 1 16,0 1-22-16,-3 7-4 0,-2 6-2 15,0 2 21-15,-1 6 13 0,-1 2-12 16,4 0-7-16,3 2-3 15,0 0 1-15,2-3 23 0,4 0 0 16,2-5-8-16,3-1-5 0,5-4 6 16,0-4 7-16,1-4 8 0,2-5 1 15,0 0 3-15,0-5 3 0,-3-6-15 16,3-2-14-16,-2-4-8 0,-1-7-10 16,-1-10-4-16,0-9-1 0,-5 3-19 15,-1 5-23-15,-3 11 5 0,-1 10 9 16,-2 2 1-16,2 0-38 0,-3 3-53 15,-1 4-91-15,2 2-120 0,0 2-30 0</inkml:trace>
  <inkml:trace contextRef="#ctx0" brushRef="#br0" timeOffset="27075.06">16201 9122 426 0,'0'0'135'0,"0"0"-41"16,0 0-19-16,0 0-55 0,0 0-15 16,0 0 5-16,28-38 3 0,-28 32-2 15,2 2-11-15,-2-3-4 16,0 1-3-16,-2-1 3 0,2 3-5 15,-5-1-2-15,-1 1 1 0,-5 1 8 16,3 0-1-16,-3 3 3 0,0 0-2 16,-2 1 2-16,1 4 0 0,1 1-2 15,1 5-2-15,-2 1 3 0,2 2 1 16,2 3 4-16,0 0 3 0,2 3 14 16,1 1 15-16,2 2 6 0,3 0 26 15,0 1-9-15,0-2-8 0,2 1-9 16,1-2-15-16,2 0-7 0,2-4-2 15,-2 0 4-15,0-4 6 16,1-4-2-16,-1-2-2 0,1-6-7 16,-1-1 14-16,3 0 8 0,-3-7-11 15,1-2-10-15,3-4-6 0,-4-4-5 16,3-2-4-16,-3-2-2 0,3-2-1 16,-2 5 0-16,0-2 1 0,-1 3 0 15,-2 6-2-15,2-1 0 0,0 4-3 16,-1 1 1-16,-4 5-3 0,0 1 1 15,0 1-11-15,0 2 2 0,0 5 4 16,0 2 7-16,0 5 3 16,0 2 0-16,0 1 1 0,0 1-1 15,2 0 1-15,4 0 1 0,-1-1-2 16,5-1 3-16,2-1 4 0,-1-2 1 16,8-4 10-16,-1-1-8 0,2-4-3 15,4-4-5-15,0-1-2 0,1-6-12 16,0-4-54-16,-3 0-31 0,7-13-54 15,-7 2-116-15,-3 0-125 0</inkml:trace>
  <inkml:trace contextRef="#ctx0" brushRef="#br0" timeOffset="27309.37">16657 8674 723 0,'0'0'83'0,"0"0"5"0,0 0-1 0,8-3-65 0,-8 12-22 0,0 11-4 16,0 5 4-16,-4 13 2 0,-3 11 2 15,-2 11 30-15,4 2 23 0,-1-1 18 16,3-9-21-16,3-6-15 0,-2 0-22 16,2 0-16-16,0-4 2 0,0-6 1 15,0-7-4-15,0-11-5 0,0-2-89 16,6 5-76-16,1-5-151 0,0-4-285 15</inkml:trace>
  <inkml:trace contextRef="#ctx0" brushRef="#br0" timeOffset="27949.84">17795 9084 501 0,'0'0'154'0,"0"0"-23"16,0 0-9-16,0 0-24 15,33-43-47-15,-23 32-23 0,2 0-10 16,1 0-8-16,3 2-8 0,0 2 11 15,1 4 1-15,-3 1-5 0,3 2 2 16,0 3 0-16,0 6-1 0,-3 6 0 16,2 6-7-16,-2 9 1 0,-2 0 3 15,-2 4-2-15,-2 6-4 0,-5-8 1 16,0 5-1-16,-3-4-1 0,-1-6 0 16,-5-1 0-16,-3-3 0 0,1-7 0 15,-2-6 0-15,0-3 0 0,0-6 1 16,3-1 12-16,0-5 7 0,3-7 33 15,0-3 8-15,4-6-20 0,2-2-18 16,4-4-12-16,3 0 7 0,4 0 6 16,4 1-2-16,5 2-2 0,3 1-6 15,3 2-9-15,4 3-2 0,-1 3-1 16,1 1-2-16,-1 1-2 0,0 3 2 16,0 2-19-16,-1 1-40 0,0 1-21 15,-2 3-35-15,-2 1-30 0,9 0-73 16,-9 2-140-16,-3 0-77 0</inkml:trace>
  <inkml:trace contextRef="#ctx0" brushRef="#br0" timeOffset="28324.96">18585 9145 459 0,'0'0'151'0,"0"0"-8"0,0 0-8 0,0 0-76 0,0 0-41 15,34 1-14-15,-29-1 4 0,3-3-3 16,1-2 3-16,1 2 24 16,-2-3 3-16,3 0 3 0,0-1 8 15,0 2-14-15,-1-2-10 0,2-1-5 16,-2-1-3-16,-2 2-9 0,1-4 5 16,-2 2-6-16,-4 0-1 0,-2 0-3 15,-1 1-8-15,-4 1-8 0,-5 0 7 16,-3 3 2-1,-1 2 6-15,-4 2 1 0,0 0 1 0,-4 5 1 0,2 4-2 16,-2 2 0-16,-4 7-2 0,0 1 2 16,-2 5-1-16,1 3 1 0,1 2 1 15,3 3-1-15,2-1-1 0,6 3 1 16,3-4-1-16,6-3 1 0,5-1 0 16,5-3 2-16,9-3 7 0,2-4 5 15,6-4-6-15,6-7-2 0,4-5-3 16,12-4-3-16,8-9-18 15,2-2-36-15,-5-1-31 0,-2 0-63 16,-20 2-153-16,-2 3-143 0</inkml:trace>
  <inkml:trace contextRef="#ctx0" brushRef="#br0" timeOffset="28840.46">19064 8704 339 0,'0'0'118'0,"0"0"-6"0,0 0-18 0,0 0-22 16,0 0-31-16,28-9-15 0,-23 9-5 16,1 0-4-16,-2 0-1 0,1 1 18 15,-1 3 5-15,0 0-8 0,-2 3-9 16,2 0 1-16,-3 1-3 16,2 2-4-16,0 3 9 0,-1 2 3 15,-2 0 6-15,3 3-15 0,-3 5-2 16,0 0-7-16,-1 5 2 0,-1 0 0 15,-3 2 0-15,1 5 4 0,-2 0 4 16,-1 5 2-16,-1-3-1 0,0 1 4 16,2-1 0-16,2-10 12 0,1 5 0 15,3-1-1-15,0-3-3 0,2-4-10 16,3-4-3-16,3-3-4 16,0-5 6-16,3-1 0 0,1-7-4 15,2 1-6-15,1-5-5 0,2 0-1 16,2-5-6-16,0 1 2 0,-1-2-2 15,0-4-10-15,3-1-43 0,-5-4-34 16,2-1-30-16,0-13-51 0,-2 3-91 16,-5-1-246-16</inkml:trace>
  <inkml:trace contextRef="#ctx0" brushRef="#br0" timeOffset="29012.3">19095 9058 857 0,'0'0'251'0,"0"0"-128"16,40-5-22-16,-15 4-33 16,4-1-42-16,-1-3-21 0,2 1-5 15,-2-2-14-15,-3-1-98 0,6 0-29 16,-5 1-90-16,-6 3-238 0</inkml:trace>
  <inkml:trace contextRef="#ctx0" brushRef="#br0" timeOffset="29152.89">19694 9247 833 0,'0'0'168'15,"0"0"-34"-15,0 0-69 0,0 0-51 16,0 0-14-16,0 0-50 0,35-20-119 16,-29 8-193-16,1-1-177 0</inkml:trace>
  <inkml:trace contextRef="#ctx0" brushRef="#br0" timeOffset="29700.19">21035 8855 310 0,'0'0'172'0,"0"0"-97"0,0 0 24 0,0 0-27 15,23-39-33-15,-19 25-30 16,-1 0 8-16,0-3 6 0,-2 0 4 16,1-2 42-16,-2 2-12 0,1-1 11 15,-1 2 2-15,0-2-8 0,0 1-3 16,0 1-15-16,0 1-11 0,0-2-15 16,0 2-18-16,-1 1 0 0,-2 3-1 15,-1-1 0-15,-1 4-2 0,-3 5-5 16,0 2 2-16,-4 1 1 0,-3 8 0 15,-1 7-1-15,-3 6 4 0,-2 14-1 16,-6 13 2-16,-1 15 2 0,0 8-1 16,2 2 1-16,5-7-1 0,7-6 0 15,-1 1 0-15,2-2 0 0,4 1 1 16,-1 3 4-16,4-5 9 0,0-3-5 16,0-2-8-16,1-7 3 15,0-4-4-15,3-9 0 0,1-10-2 16,1-6-44-16,0-7-49 0,0 0-104 15,1-2-209-15,3-3-153 0</inkml:trace>
  <inkml:trace contextRef="#ctx0" brushRef="#br0" timeOffset="30168.87">20788 9171 1111 0,'0'0'73'0,"0"0"39"0,41-35-47 15,-21 19-27-15,2 1-32 0,-1 0-5 16,2 1-2-16,-1 3-2 0,2 0-28 16,-1 4 14-16,2 1-8 0,1 3 12 15,2 3-6-15,-1 0-5 0,1 0-3 16,-1 1 11-16,-3 3 1 0,-2 0 12 16,0 0-3-16,-4-1 6 0,-2 2-1 15,-3-3 3-15,-1 0-3 0,-3-2 2 16,-2 0 2-16,-1-3-1 0,0-4 3 15,-3 1-2-15,-1-2 0 0,-1 1-2 16,-1-2-1-16,0 1 0 0,-4 1-7 16,-4 5 7-16,-2 1 0 0,-1 1 3 15,-5 2 0-15,0 10 6 16,-1 3 3-16,-1 3 0 0,0 5-11 16,2 2 2-16,3 4-3 0,3 1 0 15,2-1 0-15,3-1 4 0,3 2-3 16,2-5 18-16,5-1-7 0,2-4-3 15,0-5 0-15,2-6-3 0,0-3 5 16,2-5 12-16,0-1-4 0,-1-7-8 16,1-6 4-16,-2-4-4 15,-1-8-8-15,-1-8-3 0,-2-2-4 16,-2 3-32-16,-3 1-3 0,0 9-15 16,-5 0-6-16,-3 4-50 0,-6 0-84 15,2 4-126-15,-1 2-6 0</inkml:trace>
  <inkml:trace contextRef="#ctx0" brushRef="#br0" timeOffset="30638.16">21398 9084 621 0,'0'0'83'0,"0"0"55"0,0 0-55 0,0 0-50 0,31-39-25 16,-21 32-8-16,2 0 1 0,-1 3-2 16,1-3 0-16,2 3-3 0,-2 2 4 15,1 2 0-15,0 0 7 0,-2 2 1 16,3 4-2-16,-4 2-4 0,0 1 3 15,0 5-5-15,-2 2 2 0,-2 4-1 16,-1 2-1-16,0 3 1 0,-4-2 0 16,1 0 0-16,-2 0 0 0,0-4 5 15,-5 1-2-15,-1-4-4 0,-1-5 5 16,-2-2-3-16,-1-4 7 0,1-5 5 16,2-1 16-16,1-5 11 0,3-3 23 15,3-2 6-15,0-1-8 0,5-3-10 16,2-3-19-16,0-5-13 0,3-4-13 15,1 1-7-15,2-2 2 0,2 3-2 16,4 4-2-16,2 4-2 0,1 6 1 16,2 2 0-16,0 2-14 0,-1 2-36 15,1 2-22-15,-2-1-44 0,3 1-57 16,-5-2-133-16,-4 2-114 0</inkml:trace>
  <inkml:trace contextRef="#ctx0" brushRef="#br0" timeOffset="31733.48">22603 8863 819 0,'0'0'98'0,"0"0"0"0,38-23-31 0,-16 11-20 16,3-3-35-16,1 3-10 0,1-1-2 15,-2 2 0-15,-2 0 1 16,-3 2 1-16,-4 3-3 0,-4 3 2 16,-2-1 1-16,-4 4 5 0,-1 0-7 15,-1 0 3-15,-2 5-3 0,0 2-2 16,0 1-2-16,-2 0 4 0,0 2 0 15,-4 3 0-15,0 0 2 0,0 1-1 16,0 1-1-16,0 1 1 0,1-1 1 16,0 1-1-16,1-1 1 0,1 0-2 15,1 4 1-15,0-2-2 0,0 1-1 16,0 3 2-16,0 0 3 0,0-1-1 16,0 2 4-16,-1-2-6 0,0-1 6 15,-1-3-3-15,1 0 1 0,1-3-3 16,-1-3 1-16,1-3 1 0,0-3-1 31,0-2 1-31,0-2 8 0,0-2 11 0,0-4 14 0,0-7-9 0,1-2-8 16,4-5-2-16,-1-3-1 0,4-4-1 15,2 1-5-15,2-2-7 0,1-2-1 16,1 5 1-16,2-1-3 0,1 2-1 16,1 2 1-16,1 1-1 0,0 4 0 15,0 3-2-15,0 2 0 0,-1 5 1 16,-1 2 2-16,-1 2-2 0,-2 3-4 15,-3 0-2-15,-2 1 2 0,-1 4 1 16,-3 4 0-16,-2 3 1 0,-2 4-1 16,2 1 4-16,-2 3 1 15,0-2-1-15,-1 2-1 0,0-1 1 16,0 2-1-16,0-3 2 0,0 3 1 16,0-4-1-16,0 3 2 0,0-6-2 15,2-2 1-15,1-4 2 0,1-1 1 16,1-5 17-16,2-2 0 0,1-1-2 15,0-3-5-15,3-6-3 0,0 2 0 16,0-2 3-16,3-3-1 0,-1 1 2 31,3-2-1-31,0-1-5 0,2-2-5 16,2 0-3-16,-2-2 0 0,3 0 1 16,0-2-2-16,-2-1-1 0,0 2 1 15,-2 2-1-15,-1 4 1 0,-4 0 1 16,0 5-1-16,-4 1 0 0,-1 2 0 15,-3 2 0-15,1 2 0 0,0 1-1 16,-1 0 0-16,0 1-1 16,1 0-2-16,-2 0 3 0,2 1-3 15,1 2 0-15,0 4 3 0,-1 4-2 16,-1-1 1-16,0 4-1 0,-1 0 1 16,0 0 1-16,-1 3 1 0,1 1 1 15,1-1 0-15,-2 3-2 0,1 0 1 16,0 0-1-16,0-1 1 0,-1 1 1 15,0-2-1-15,-1 2-2 0,0-2-1 16,-1-1-36-16,0-2-7 16,0 1 0-16,0-4-30 0,0-3-37 0,3-3-76 15,1-1-130-15,4-2-25 0</inkml:trace>
  <inkml:trace contextRef="#ctx0" brushRef="#br0" timeOffset="32347.09">23979 8908 352 0,'5'-4'65'0,"0"-1"32"0,1 1-4 0,1-1-33 15,0 2 10-15,0-2-45 0,-3 2 23 0,2-1 5 16,-1 2-3-16,-1-3 9 15,2 4-12-15,-3-1-7 0,1 0-7 16,0-2-3-16,0 2-5 0,-1-2 6 16,0 1-2-16,-2-3-14 0,0 3-5 15,-1-2-8-15,0 2-2 0,-1-2-9 16,-4 3-1-16,-3 2 5 0,-1 0 4 16,-4 0 1-16,-1 4 0 0,-5 3 0 15,-1 6 0-15,-1 0 0 0,-2 5 0 16,0-1 1-16,2 4-2 0,2 1 1 15,4-1 0-15,2 2 0 0,7-1-4 16,3 1 4-16,3-3 7 0,3-3-4 16,5-3 6-16,3-4 7 0,2-2-3 15,2-4 4-15,3-4 0 0,0 0 8 16,-1-3 2-16,1-5-5 0,-2 0-9 16,0-4-6-16,-2-1 1 0,0-2-6 15,-3-1-1-15,-1-4-2 0,-1 3-5 16,-2 0-2-16,-2 1-18 0,-1 2 3 15,-2 5 10-15,0 2 3 16,-2 2 5-16,0 3 4 0,0 2-9 0,-1 0-13 16,-3 4 18-16,-1 2 4 0,0 4 1 15,0 1 0-15,1 3 1 0,-1 2 0 16,4 1-1-16,0 3 0 0,1 0 1 16,2 0 0-16,5 1 0 15,2-3 3-15,2-1-3 0,4-3 5 16,2-3 0-16,1-3-4 0,0-3-2 15,2-5-15-15,1 0-47 0,-2-7-53 16,11-7-47-16,-6 2-134 0,-2-2-105 16</inkml:trace>
  <inkml:trace contextRef="#ctx0" brushRef="#br0" timeOffset="32612.65">24364 8419 555 0,'0'0'44'0,"0"0"91"0,0 0-69 0,19 1-31 16,-14 8-22-16,0 6-9 0,-1 5 16 16,-2 15 9-16,-2 12 23 0,-1 16-3 15,-3 6-16-15,-1-3-14 0,0-5-9 16,0-7-3-16,1-1-6 0,1-4 6 15,1-3-5-15,2 0-2 0,-1-7 3 16,1-8-2-16,0-8-1 0,0-7-1 16,1-8-64-16,3 0-110 15,9-4-79-15,-2-3-49 0</inkml:trace>
  <inkml:trace contextRef="#ctx0" brushRef="#br0" timeOffset="32831.76">24701 8431 688 0,'0'0'61'0,"0"0"95"0,0 0-81 15,0 0-60-15,0 0-11 0,0 0-4 16,0 50 13-16,-8-13-10 0,-6 12 15 16,-2 15 17-16,-4 1-5 0,1 1-11 15,0-6-10-15,2-8 0 0,2-3-7 16,1 0 1-16,3-5-1 0,2 0-1 15,1-6-1-15,3-10-75 0,5 4-81 16,0-11-200-16,6 0-133 0</inkml:trace>
  <inkml:trace contextRef="#ctx0" brushRef="#br0" timeOffset="33222.3">25809 8884 692 0,'0'0'57'16,"0"0"46"-16,0 0-68 0,0 0-35 16,0 0 0-16,0 0 0 0,-2 50 0 15,-3-25 6-15,-1 3-5 0,-1 1 5 16,0 10 9-16,0 6 16 0,2-5-20 15,1-4-9-15,2-7 3 0,1-9-3 16,-2 2-4-16,2 0-58 0,-3-7-106 16,1-4-85-16,0-6-86 0</inkml:trace>
  <inkml:trace contextRef="#ctx0" brushRef="#br0" timeOffset="33368.93">25879 8678 1140 0,'0'0'1'0,"0"0"28"0,0 0-29 0,0 0-27 15,1-41-207-15,-3 34-271 0</inkml:trace>
  <inkml:trace contextRef="#ctx0" brushRef="#br0" timeOffset="33771.76">26214 8859 762 0,'0'0'30'0,"0"0"32"15,0 0-25-15,0 0-27 0,-26-42-10 16,9 34 0-16,-5 3 0 0,-2 5 2 15,-4 0-2-15,0 4-12 0,0 7 9 16,0 2 3-16,3 2 0 0,4 0-1 16,6 2 1-16,3-2 2 0,6-1-1 15,4 1 3-15,2-1-1 0,7 0-3 16,4-3-25-16,4 1-58 16,3-3 4-16,2 0 14 0,3-2 38 0,3 1 27 15,1-1 0-15,-1 1 1 0,1 1 23 16,-4 1 46-16,-1 1 20 15,-3 0-7-15,-6 2 8 0,-5 2-6 16,-6 1-23-16,-3 0-4 0,-9 3-16 16,-7-3 11-16,-2-3-2 0,-5 1-18 15,-2-3-16-15,-1-2-13 0,0-1 1 16,1-3-4-16,-2 0-1 0,0-4-41 16,-12-3-117-16,8-7-182 0,4-2-365 15</inkml:trace>
  <inkml:trace contextRef="#ctx0" brushRef="#br0" timeOffset="37919.5">8129 10880 425 0,'0'0'63'0,"0"0"49"0,0 0 18 15,36-22-25-15,-23 15-26 0,-3 0-21 16,-2 2 1-16,0-3-5 0,0 1-1 16,-4 0-23-16,-1-1-1 0,-3 2 1 15,0-1-5-15,-3 0-25 0,-5 2 0 16,-7 1-8-16,-6 2 2 16,-9 2 4-16,-10 8 1 0,-6 3-1 15,2 3 2-15,11 0 2 0,11-4-2 16,6 0 0-16,-2 2-6 0,-1 2 6 15,-2 3 2-15,4 0-2 0,6-1-3 16,3-1 0-16,6 1 2 0,2-4-3 16,5 0 3-16,6 1-4 0,6-3 5 15,11 1 11-15,9 0-6 0,7-4-1 16,4 2-3-16,-6-5 0 0,-5 0 5 16,-9-2 1-16,-5 1 2 0,-4-1-4 15,-4-1 0-15,2 2-3 0,-2 1 4 16,1-1-6-16,-6 1 4 0,-4-2-2 15,-4 1-2-15,-3 1-6 0,-7 2 6 16,-5-2 9-16,-6 3-5 0,-6-1 0 16,-10 2-1-16,-8 1-3 0,-7 0 1 15,-2 1 1-15,6-2-2 0,7-3-7 16,3-1-22-16,10-2-21 0,1 0-7 16,6 0-14-16,4-2-40 0,-3 0-15 15,-9 0-54-15,2 0-56 0,7-3-23 16</inkml:trace>
  <inkml:trace contextRef="#ctx0" brushRef="#br0" timeOffset="38310.98">8083 10521 645 0,'0'0'97'0,"0"0"22"16,0 0 11-16,17-48-70 16,-13 38-29-16,0 2-25 0,-1 4 4 15,-2 3 3-15,0 1-13 0,-1 11-8 16,0 5 8-16,0 15 28 0,-2 13 9 15,-6 14 1-15,-1 10-10 0,-3-3-7 32,3-4 2-32,1-6-8 0,2-2 1 15,-3-1-7-15,2-1-2 0,0 1-3 16,1-5-1-16,0-1 1 0,-1-5-3 16,1-4 1-16,0-9-1 0,-1-7 1 15,2-5-2-15,0-3-22 0,0 0-41 16,0 2-56-16,1-1-115 0,1-6-178 15</inkml:trace>
  <inkml:trace contextRef="#ctx0" brushRef="#br0" timeOffset="39170.15">8902 10938 370 0,'0'0'72'0,"0"0"35"0,0 0-3 15,2-26-37-15,-1 16-20 0,-1-2 0 16,3 1 0-16,-1-2-5 0,1 0 0 15,3 0-3-15,0 1 2 0,0-1 18 16,2 2-9-16,1-1-6 16,0 0-16-16,1 1-11 0,2 0-10 15,0 2-1-15,1-1-3 0,2 2-3 16,0 3 0-16,1 1 1 0,-1 0 1 16,0 4 1-16,-2 0 4 0,0 4 3 15,-4 2-2-15,-1 4-1 0,-1 3-7 16,0 3 0-16,-5 6 0 0,-1 1 0 15,-1 4 1-15,-3 0 6 0,-5 4-2 16,-1 0-2-16,-2 0 4 0,-5 2-3 16,0-1 1-16,-1-1-2 0,-2-2 4 15,-1-1-2-15,0-3 2 0,1-1 0 16,1-5 11-16,2 1-5 0,1-4-3 16,3-4 2-16,3-2-3 15,2-4 1-15,4-3-2 0,3-1-4 16,0 0 3-16,3-2 6 0,5 0 10 15,5 0 6-15,4 0-1 0,5-2-13 16,2 0-5-16,3 0-4 0,1 1-1 16,1 0-5-16,2 0-1 0,1 0 1 15,-1 1-18-15,1-1-23 0,-1 1-22 16,-1 0-16-16,-1 0-40 0,-3 0-26 16,7 0-86-16,-8 0-133 0,-5-1-84 0</inkml:trace>
  <inkml:trace contextRef="#ctx0" brushRef="#br0" timeOffset="39670.03">9523 10739 626 0,'0'0'108'16,"0"0"36"-16,0 0-58 0,5-21 1 16,1 15-49-16,3-1-14 0,1 0-2 15,4 0-2-15,3 1-12 0,1 0 0 16,2-1 4-16,2 3 1 0,2 0 5 31,3 0-1-31,0 1-3 0,0 2-1 0,-1-1 0 0,1 1-2 0,-2 1-5 16,-1 0-2-16,0 0-3 0,-5 2-1 15,1 1 0-15,-5 4 0 16,-1 1-3-16,-3 2-2 0,-3 3 2 16,-2 3 3-16,-4 6 1 0,-2 2 8 31,-4 6 11-31,-8 7 2 0,-4 6 5 0,-6 9-5 0,-1-1 6 0,2-6-11 15,1-8-2-15,7-13 0 0,2-3 5 16,1-4 4-16,-1 4-3 0,-1 1-4 16,0-1-7-16,1 0-3 0,2-5-6 15,4-6 1-15,0-1-2 0,2-4-17 16,3-2-43-16,0-1-20 16,0-2-15-16,5 0-26 0,5 0-56 15,1 0-123-15,1 0-164 0</inkml:trace>
  <inkml:trace contextRef="#ctx0" brushRef="#br0" timeOffset="41791.15">10479 11329 4 0,'0'-4'235'0,"0"0"-164"0,0 0 25 16,0-3-13-16,0 1 12 0,0 2-11 16,0-2-9-16,1 0 19 0,3 1-8 15,1 0-2-15,2-2-21 0,2 5-17 16,1-1-2-16,4 1-4 0,1 2-7 15,0 5-9-15,-1 3-11 0,-1 2-1 16,-1 6-3-16,-2 4 1 0,-2 2 0 16,-3 4 1-16,-3 0-4 0,-2 2-3 15,-5-2 0-15,-6 1-3 0,-2-3 5 16,-3-1-5-16,-2-3-1 0,-3 2-18 16,1-5-64-16,-1 0-50 0,-5-2-98 15,4-3-165-15</inkml:trace>
  <inkml:trace contextRef="#ctx0" brushRef="#br0" timeOffset="42487.64">11385 10887 632 0,'0'0'95'0,"0"0"-11"0,0 0-26 16,0 0-11-16,20-41-41 0,-20 34-6 15,-6 3-52-15,-4 0 41 0,-6 2-23 16,0 2 24-16,-3 2 10 0,0 4 2 16,-3 2-1-16,2 2 2 0,1 1-1 15,3 0 0-15,3 2 4 0,1 2-1 16,5 1-1-16,4 3 1 0,3 0-2 16,2-1-2-16,7 3 1 0,5-3-1 15,2 3 3-15,4-4-2 0,1 3 1 16,2-2-3-16,0 2 2 0,-1-2 1 15,-3 3-2-15,2-3 0 0,-4 0-1 16,-3 2 3-16,-3-4 0 0,0-1 7 16,-4 1 2-16,-3-3-3 15,-1 0-9-15,-3 1 0 0,-3-1 2 16,-2-2 18-16,-6-1-8 0,-4-3 2 16,-4-2-2-16,-3-1-2 0,-4-2-6 15,0-2-3-15,-3 0 5 0,0-2-6 16,-1-2 1-16,1 1 0 0,1-3 0 15,5-1 1-15,2-1 1 0,7-2 2 16,3-2 2-16,6-1 2 0,4-1 17 16,4 0-3-16,7-3 9 0,6-1-12 15,5 0-8-15,4-3-8 0,12-3 1 16,5-4-4-16,7-3 2 0,-1-1-1 16,-11 5 7-16,-10 6 11 15,-10 6 1-15,-3-1-4 0,2-2-3 16,-3-3 0-16,0-3-11 0,-6 3-3 15,-6 2-5-15,-2-1-22 0,-9 2-20 16,-4 2-22-16,-5 1-8 0,-1 5 4 16,-3 1-18-16,-2 4-35 0,0 3-11 15,-4 2-15-15,7 1-28 0</inkml:trace>
  <inkml:trace contextRef="#ctx0" brushRef="#br0" timeOffset="42801.07">11819 10804 479 0,'0'0'110'0,"0"0"-66"0,0 0 2 0,10-6-33 0,-8 8-13 16,-2 6-4-16,0 4 4 0,0 3 11 15,-2 5 16-15,-3 5 9 0,-1 1 18 16,0 12-19-16,-5 8-18 0,1 9-9 16,0-1-6-16,0 0 0 0,2-9-2 15,3-12-41-15,1-8-52 0,0 6-48 16,1-8-80-16,0-4-34 0</inkml:trace>
  <inkml:trace contextRef="#ctx0" brushRef="#br0" timeOffset="43738.38">12385 10835 510 0,'0'0'221'0,"0"0"-143"15,0 0 30-15,29-40-47 0,-23 29-38 16,-1 0-12-16,0 1-10 0,-4 2-1 15,-1 1-5-15,-2 1-5 0,-6 2 5 16,-1 1 4-16,-8 3 2 16,1 0-2-16,-3 4 2 0,2 1-1 15,-2 4 0-15,1 0-2 0,4 2 1 16,3-1-3-16,0 2-32 0,4-1-42 16,2 1 24-16,1 1 8 0,1-2 9 15,1 0 29-15,2-1 8 0,0 2 0 16,3 0 1-16,2-1 4 0,0 1 4 15,3-1-1-15,-1 1-5 0,0 0 6 16,1 0 1-16,0-1-9 0,1 0 7 16,-2 0-1-16,0-2 16 0,0-1 3 15,-2 2 12-15,0-1 3 16,-2 1 1-16,2-1-2 0,-1 0-8 16,0 2-4-16,1-1-1 0,1-1-5 15,-1 1-10-15,0 1-1 0,1-1-3 16,1-2 1-16,-2 1-3 0,1-1-3 15,1 1 2-15,-3-2 3 0,0-2 1 16,0 3-5-16,-3-3-2 0,1 0 2 16,-1 2 0-16,-1-1-2 0,0 3 0 15,0-3 2-15,0 1-3 0,-1 1-1 16,-2-3 0-16,-1 2 2 0,-2 0-1 16,-1 0 0-16,-1 0 4 0,3-1-4 15,0-2 1-15,0 2 1 0,0-3 0 16,0 1-2-16,-2-2-1 0,0 0 0 15,0 1 0-15,-1-2 2 0,0 1 0 16,1 0-1-16,-1 1 0 0,0-2 0 16,-2-1-1-16,2 1 2 0,0-1-2 15,-1 0 1-15,0-2 0 0,1-1-1 16,-1-1 1-16,0-2-1 0,-2 1 1 16,4-3 1-16,1-1 0 0,0 0 2 15,4-1-3-15,1-1 3 0,1-1-2 16,3-2-2-16,6-1 1 0,-1 0-1 15,5-1 2-15,1-1-2 0,2 1 0 16,2-1 1-16,0-2 0 0,0 2-1 16,0 1 0-16,0 0 0 15,1 1 0-15,-1-1 0 0,1 4-1 16,1-3 0-16,-3 2 1 0,0 0 0 16,-3 2 0-16,-1-3 1 0,-5 2 1 15,-3 0 2-15,-3 0 0 0,-2 1 1 16,-1 0-4-16,-6 0-1 0,-2 2-4 15,-5 1 1-15,0 0-1 0,-3 4 0 16,0 1 3-16,-2 1-13 0,-1 1-27 16,2 0-15-16,0 1-47 0,3 0-44 15,-3 3-70-15,5-2-98 0</inkml:trace>
  <inkml:trace contextRef="#ctx0" brushRef="#br0" timeOffset="43972.7">12703 11255 1182 0,'2'0'35'16,"2"0"-35"-16,1-4-4 0,3-7-126 16,-1 2-134-16,0-2-232 0</inkml:trace>
  <inkml:trace contextRef="#ctx0" brushRef="#br0" timeOffset="44633.07">13453 10777 551 0,'0'0'66'15,"0"0"30"-15,0 0-19 0,32-35-41 16,-24 27-26-16,-2-1 2 0,-1 0 17 15,-1 1 12-15,-2 2 9 0,1 1-3 16,-3 2-13-16,0 1-28 0,-5 1-6 16,-2 1-2-16,-1 2-1 0,-2 3 3 15,-7 3 0-15,1 2 6 0,-3 3-6 16,-2 1 2-16,2 5-1 0,-1 1 2 16,2 2 2-16,-1 2-4 0,2-1 0 15,3 1 0-15,2 2 0 16,2-1-1-16,3 1 0 0,2-2 0 15,1 2 1-15,4-2 3 0,0 1-4 16,0-4 2-16,4 3 2 0,1-4 1 16,3 0 2-16,2-2 3 0,3-3 6 15,1-1 1-15,3-5 1 0,2-1-3 16,-3-4 2-16,2-3 15 0,-1-1 6 16,0-3-7-16,-1-2-3 0,-2-3-4 15,-4-2 5-15,-1 0 7 0,-3-4 4 16,-4-3-17-16,-2 1-11 0,-9-1-12 15,-1 2-1-15,-6 0-6 0,-6 2 4 16,0 4 2-16,-3 1-3 16,1 2-24-16,-1 1-32 0,1 2-19 15,2 2-3-15,6 1-47 0,-4 0-58 16,8 4-165-16,5-1-85 0</inkml:trace>
  <inkml:trace contextRef="#ctx0" brushRef="#br0" timeOffset="47967">15123 10955 377 0,'0'0'71'0,"0"0"2"0,0 0 4 16,0 0 2-16,0 0-33 0,37-31-3 16,-31 24 25-16,0-2 15 0,-3 0-17 15,-1 0 6-15,-1-2-18 0,-1-1-20 16,-3 0-12-16,-3-1 0 0,-5-1-11 15,-2 1-2-15,-4 2-9 0,-4 0-1 16,-4 4-3-16,-4 3 2 0,-7 4-4 16,-6 6-6-16,5 3-6 0,6 3 8 15,5 2-1-15,9 0 8 0,-2 4 3 16,2 2 0-16,4 2 0 0,5 2-2 16,3-1 1-16,5 1-6 0,5 0 7 15,5-1 1-15,5-2 1 0,4-4 0 16,5-2 6-16,0 0 2 15,2-4-2-15,4 1-3 0,-1-3-2 16,0-2 2-16,-2-2 0 0,-2-2-4 16,-3 0 5-16,-2 1 1 0,-4-2-3 15,-3 3 1-15,-4-1-3 0,-1 4-2 16,-3 4 0-16,-2 3 0 0,-1 5 1 16,-2 5 2-16,0 3 0 0,0 11 1 15,-5 6 5-15,-6 6-3 0,0-6-1 16,0-9-2-16,1-12 3 0,-2-6 14 15,2 2-17-15,-6 2 8 0,-1-1-8 16,0-3 0-16,1-7 0 0,0-4 1 0,3-5-2 0,2-2 9 16,-1-5-4-16,4-7 0 0,3-3 10 15,0-4 10-15,5-6-11 0,0-11-4 32,0-10 3-32,8-7-4 0,2 6 2 15,2 9 2-15,-2 13-2 0,1 8 0 0,3-4-5 0,2-2-8 0,6-1-2 16,0 2 0-16,0 3-14 0,2 1-29 15,1 2-38-15,2 5-24 0,-2 1-31 16,5-2-69-16,-7 5-101 0,-1 3-79 16</inkml:trace>
  <inkml:trace contextRef="#ctx0" brushRef="#br0" timeOffset="48388.83">15378 11014 368 0,'0'0'243'0,"0"0"-142"0,0 0-24 0,33-39-4 0,-16 30-37 0,-1-2-16 0,0 4-2 0,1 2 13 0,0 0-2 0,-1 4 4 31,0 1 10-31,1 4-19 0,-4 6-6 0,3 3-10 0,-5 6-6 0,-1 4-2 16,-3 3-1-16,-2 3-2 0,-5-3 3 16,0 2 0-16,-2-4 0 0,-5-2 0 15,-1-3-4-15,-2-1 1 0,2-7 1 16,-6-3 2-16,6-3 2 0,-4-5 3 16,4 0 4-16,0-8 16 0,1-4 30 15,4-3 2-15,0-2-9 0,0-3-12 16,3-3-7-16,3-1-12 15,3 0 0-15,1 1-4 0,4 1-6 0,4 2-7 16,0 1 0-16,4 3-2 16,1 3-28-16,4 0-18 0,0 4-25 15,4 3-31-15,7 3-29 0,5 0-60 16,7 3-58-16,-9 0-25 0,-10 1-45 16</inkml:trace>
  <inkml:trace contextRef="#ctx0" brushRef="#br0" timeOffset="48763.7">15978 10967 511 0,'0'0'163'0,"0"0"-43"0,0 0-9 16,0 0-32-16,0 0-53 0,38-1-16 16,-28-1 3-16,2 1 0 0,2-2 0 15,0 1-1-15,1-2 8 0,0 1 9 16,1-2 5-16,0 0 2 0,-2 0-10 15,2-1-5-15,-5 1-10 0,0-1-3 16,-3 0-3-16,-2-1 2 0,-1 0-4 16,-5-2-3-16,-1 1-4 0,-6-1-1 15,-5 2-1-15,-3 0-5 0,-7 1 8 16,-3 4 1-16,-3 2 0 16,-7 1 1-16,-5 10 0 0,4 5 0 15,4-1 0-15,7 3 0 0,6-1 1 16,2 6-3-16,-1 2 3 0,7 1-2 15,6 1 2-15,5-3 1 0,2 0 5 16,9-3 13-16,3-3-2 0,4-3-3 16,2-4-7-16,1-5-7 0,3-4-1 15,1-2-46-15,0-5-22 0,2-2-32 16,11-5-47-16,-8 3-135 0,-2-2-92 0</inkml:trace>
  <inkml:trace contextRef="#ctx0" brushRef="#br0" timeOffset="49357.53">16457 10955 341 0,'0'0'95'0,"0"0"-2"0,0 0 13 0,0 0-25 0,0 0-23 15,28-29-7-15,-24 24 15 0,-3-2-3 16,2 3 8-16,-3-2-11 0,0 0-21 31,0 1-5-31,0 0-8 0,-3-1-17 0,-2 1-8 0,-3-1-1 16,0 1-1-16,-2 1-5 0,-2 1 6 16,-1 3-2-16,-2 0-1 0,-1 3-3 15,0 3-2-15,-4 5-1 0,2 3 4 16,-2 1 1-16,2 3 2 0,1 2-1 15,4 1-2-15,1 1-10 0,5-1-12 16,3-1 11-16,2 2 15 0,2-4-1 16,2 2 4-16,2-6 1 0,1-2 22 15,3-4 9-15,1-3-4 0,1-5-1 16,1-2 4-16,-2-4-15 0,4-6-5 16,-3-1 6-16,1-2-15 0,0-1-4 15,-3 0 0-15,4-1-1 16,-4 1 1-16,-3 3-1 0,3 2-4 15,-5 2 5-15,-2 1 2 0,1 5-2 16,-2 0-9-16,0 2 3 0,0 1-8 16,-3 3 8-16,-3 1 3 0,4 1 3 15,-4 3 0-15,4-1 2 0,1 1 0 32,-1-1-2-32,2 2 4 0,0 0 10 0,3-1 3 0,-1 1 6 0,4-2-1 15,2-2 2-15,1-1-3 0,4-2-4 16,1-1-13-16,1-1-4 15,2-1-7-15,1-1-44 0,2-2-28 16,0 1 1-16,1 1-33 0,9-5-40 16,-8 1-92-16,0 0-94 0</inkml:trace>
  <inkml:trace contextRef="#ctx0" brushRef="#br0" timeOffset="49732.44">16798 10542 377 0,'0'0'308'0,"0"0"-157"0,0 0-86 15,19-17 13-15,-14 15-49 0,-4 0-19 16,1 2-10-16,-2 1-1 0,0 5-5 15,-2 5-1-15,-1 3 7 0,-2 8 12 16,2 4 1-16,-5 11-1 0,-3 12-3 16,0 6 1-16,0 3 6 0,2-8-6 15,2-12-2-15,3-13-1 0,0-5 11 16,4-1 8-16,0 1 10 0,0 3 0 16,0 0 2-16,4-2-4 15,2-4-6-15,2-5-4 0,4-3-6 16,1-4-9-16,4-4-4 0,-1-1-5 15,3-4-19-15,2-1-22 0,-2-2-14 16,4-3-28-16,1-2-49 0,6-11-66 16,-2 3-203-16</inkml:trace>
  <inkml:trace contextRef="#ctx0" brushRef="#br0" timeOffset="49888.68">16850 10860 960 0,'0'0'144'0,"0"0"-77"16,0 0-4-16,44-10-27 0,-25 4-29 16,3 1-4-16,0-1-3 0,-2 0-15 15,0-1-32-15,-1 3 11 0,-3-1-36 16,4 3-18-16,-4 0-59 0,10 1-87 16,-6 1-77-16</inkml:trace>
  <inkml:trace contextRef="#ctx0" brushRef="#br0" timeOffset="50591.83">17270 10848 512 0,'0'0'226'0,"0"0"-102"16,0 0-35-16,0 0-32 0,0 0-40 16,0 0 0-16,0 0 7 0,0 0 13 31,35-8-7-31,-24 5 9 0,-1 1-13 0,2 0-16 0,-2-2 6 0,1 3-1 31,-2-2-5-31,-1-2-6 0,-3 3-2 0,1-3 4 0,-1 1-6 0,-3-1-3 31,-2-1-10-31,-2 2-23 0,-3-1-8 0,-4 1 24 0,-1 0 15 0,-1 3 3 16,-1 1 1-16,-1 0 0 0,-1 4 0 16,-2 3-31-16,2 2-26 0,-2 2-7 15,0 4 25-15,2-1 32 0,0 4 6 16,4-1 2-16,2 5 2 0,3 0 2 15,4 2 16-15,1-3 17 0,1 3 1 16,8-5-5-16,0 0-9 0,5 0-8 31,1-7-5-31,0-1-2 0,1-3-4 0,3-5 0 0,-3-2-2 0,4-1 9 32,-5-3 18-32,2-2 0 0,-1-3-7 15,-2-2-12-15,1-2-5 0,-2-4-5 0,0-3 0 0,0-1 1 0,-1-3-2 16,-2 0 1-16,2-1 0 0,-2 1-1 15,1 2 2-15,-2 2-2 0,-1 0 0 16,1 4 0-16,0 1 2 16,0 3-2-16,-1 2 0 0,-1 3-2 15,0 1 1-15,-2 5-1 0,1 0-2 16,-1 7-4-16,-3 4 0 0,4 7 5 16,-3 2 2-16,0 5 1 0,0 1 0 15,-3 1-1-15,2 0 1 0,-2-1 2 16,0 0-2-16,-2-3-3 0,-1-3 2 15,-3-2 0-15,-2-5-2 0,-1-5-2 16,-1-3-1-16,-1-4 6 0,3-1 5 16,3-6 2-16,4-1 5 15,1-3 7-15,3-2 17 0,5-6-2 16,0 0-2-16,4-5-6 0,1-1-5 16,1-2-9-16,1-1-1 0,3 3-3 15,0 2 2-15,4 3 0 0,0 3 5 16,3 3-11-16,-1 5-3 0,-2 0-2 15,2 2-1-15,-5 3-36 0,3-1-48 16,-1 2-64-16,9 0-57 0,-5 0-178 16</inkml:trace>
  <inkml:trace contextRef="#ctx0" brushRef="#br0" timeOffset="51247.07">18970 10516 297 0,'2'-4'214'0,"2"-2"-115"0,-1 1-27 0,1 1 24 16,-2 0-53-16,-2 1-15 0,3 2 0 15,-2 1-19-15,-1 1-9 0,0 6-6 16,0 4 6-16,0 6 10 0,-5 6 8 15,-2 5-10-15,0 10 3 0,-5 9 3 16,-4 10 3-16,0 0-4 0,0-4 0 16,5-15-8-16,4-11 1 15,3-6 0-15,0 0-1 0,1 3 7 0,-1 0 2 16,1 3-1-16,3-4 0 16,0-4 5-16,0-4 2 0,6-5-5 15,0-3 0-15,3-1 2 0,2-5 3 16,2-1 4-16,2 0-4 0,1-5-5 15,5 2-6-15,-3-2-3 0,3 1-4 16,0-2-1-16,2 1-2 0,-2-1-5 16,1-1-23-16,1 0-21 0,-5-2-27 15,1 0-40-15,-2 0-16 0,-2-4-97 16,-6 2-51-16</inkml:trace>
  <inkml:trace contextRef="#ctx0" brushRef="#br0" timeOffset="51434.52">18860 10870 815 0,'0'0'173'0,"0"0"-109"0,0 0-22 16,43-10-18-16,-20 7-20 0,1-3-4 16,6 0 2-16,0 0-2 0,-1-1-27 15,-1 0-26-15,1-1-63 0,-1 0 21 16,5-3-62-16,-4 3-90 0,-6 0 22 0</inkml:trace>
  <inkml:trace contextRef="#ctx0" brushRef="#br0" timeOffset="51893.79">19385 10550 628 0,'0'0'256'0,"0"0"-164"16,0 0-52-16,0 0-40 0,0 0-1 16,0 0 1-16,-12 60 1 0,1-21 0 15,1 7-1-15,-3 11 0 0,0 2 5 16,1-5-3-16,5-7 13 0,2-7 1 16,3 0-1-16,0-8 0 0,2-5 6 15,0-10-10-15,0-1-1 0,0-1-7 16,0 2 1-16,2-3-4 15,-1-4 4-15,4-3 2 0,-1-4 18 16,3-3 22-16,4-4 2 0,-2-5 0 16,5-5-20-16,1-2-12 0,1-5-8 15,1 0-6-15,3-3-1 0,0-1 0 16,1 1-1-16,1 0 0 0,-1 2-1 16,0 1 1-16,-3 3 1 0,-1 4-1 15,-1 3 1-15,-4 3-1 0,-3 4-2 16,0 2-2-16,-5 2 1 0,-1 5-7 15,-3 4-1-15,0 4 9 0,-5 4 1 16,-1 4 1-16,0 1 2 0,0 3-2 0,1 1 0 16,0-2 0-16,2-1-7 0,-2 0-55 15,3-3-42-15,2 3-58 0,0-6-81 16,0-4-150-16</inkml:trace>
  <inkml:trace contextRef="#ctx0" brushRef="#br0" timeOffset="52832.01">19981 10987 676 0,'0'0'148'0,"0"0"-59"0,0 0-21 0,24-42-24 15,-18 28-27-15,-3 0-14 0,-2 1 6 16,-1 0-9-16,-4 3-1 0,-5-1 1 16,-1 3 3-16,-1 2-3 0,-5 2 0 15,0 4-3-15,-1 1 2 0,0 6 1 16,-2 6-3-16,-1 4 0 0,2 1-2 16,-2 5-35-16,3 1-3 0,1 5 13 15,2 1 2-15,4 1 17 0,2-1 11 16,6-2 2-16,0-2 4 0,2-3 16 15,7-6 6-15,2-2 5 16,3-7-14-16,1 0-6 0,2-7-8 16,0-1 4-16,2-1 10 0,-2-7 13 15,0 0 8-15,2-5-8 0,-2-2 5 16,-2-3-13-16,2 0-1 0,-4-3-13 16,2 2-4-16,-1 0-1 0,-1 1-5 15,0 0 1-15,0 1-1 0,-2 3 0 16,1 2 0-16,-4 2 0 0,-1 4 0 15,-3 0 0-15,1 5-2 0,-2 0 1 16,1 1-6-16,-2 3-6 0,0 6 9 16,0 4 1-16,0 2 2 0,0 2 1 15,0 4 0-15,0 0 2 0,0 0-2 16,0 2 0-16,0-2 1 0,1-1-1 16,2-2 0-16,1-3 1 0,1-4 1 15,1-1 1-15,-1-5 1 0,2-4 1 16,0-1 3-16,2-2 0 0,0-6 10 15,1-1-11-15,1-2 4 0,2-1-7 16,-1-3-2-16,4-3-2 0,0-2 0 16,0-2-1-16,-1-2-7 0,1-1 0 15,0-1 3-15,-2 3 3 0,-1 3 2 16,1 4 0-16,-4 2 1 0,0 2-2 16,-2 4-5-16,0 2-23 0,-3 3-5 15,-1 2 0-15,-2 1 5 0,1 7 10 16,-2 4 10-16,-1 5 5 15,0 3 3-15,0 4 1 0,0 1 0 16,-4 5 2-16,3-2-2 0,-1 1 1 16,0-3 2-16,1-1 5 0,1-1 1 15,0-3-5-15,2-5 1 0,2-4 1 16,1-4 16-16,-1-3 17 0,2-4 9 16,0-3 7-16,5-5-16 0,1-1-22 15,1-4-4-15,3-3 0 0,-1-1-3 16,3-5-7-16,0-1 0 0,1-5-1 15,1-1-1-15,1-1-1 0,1 3 0 16,1 1 0-16,-4 7 2 0,1 4-4 16,-3 3 1-16,-2 6-1 0,0 4-1 15,-3 2 1-15,-2 4-1 16,1 5-2-16,-3 4 2 0,-1 5 2 16,-1 3-1-16,-2 5 2 0,-1 5 0 15,-1 2 1-15,-1 3 0 0,1-2 1 16,0 3-2-16,-1-2 0 0,4-2 0 15,0 0-14-15,1-2-38 0,3-3-38 16,8 3-40-16,-2-10-97 0,0-2-210 16</inkml:trace>
  <inkml:trace contextRef="#ctx0" brushRef="#br0" timeOffset="53457.77">22213 10762 817 0,'6'-3'81'0,"2"1"-35"0,-2 0-3 0,-1-1-18 0,-3 2-11 16,-2-1-14-16,-3 2-4 0,-4-1-3 15,-6 1 6-15,-3 0 1 0,-3 2 2 16,0 4 0-16,-4 1-2 0,1 3 0 16,-1-1 0-16,0 2 1 0,1 1-1 15,2 0 0-15,2 2 0 16,3-1-1-16,3 2-1 0,2-1 1 16,2 3-3-16,6-2 4 0,2 1 0 15,8-1 1-15,5 1 2 0,3-4 4 16,5 0-5-16,3 1 3 0,4-3-2 15,0-2 8-15,1 2-4 0,-1-1-6 16,-3-1 1-16,-2 3-2 0,-1-2 4 16,-5 1 15-16,-2 1 17 0,-4-2 0 15,-6 1-4-15,-3-1-3 0,-4 0 0 16,-6-1-1-16,-6-1-5 0,-6-4-14 16,-11 0-6-16,-8-3 1 0,-12-3-4 15,-1-6-1-15,3 1 0 0,4-1-15 16,10 3-8-16,6 0-11 0,8 0-18 15,7 3-19-15,5-1-41 16,3 1-34-16,6-5-83 0,4 2-28 16,6 0-49-16</inkml:trace>
  <inkml:trace contextRef="#ctx0" brushRef="#br0" timeOffset="54035.76">22495 10902 529 0,'0'0'97'0,"0"0"21"0,0 0-25 16,0 0-40-16,34-35 2 0,-29 28-31 15,-2 2-1-15,-1-1-9 0,-2 2-8 16,0 2-4-16,-2 1-2 0,-1 1 3 15,-2 0-3-15,-2 4 0 0,0 4 0 16,-1 4 0-16,1 1 0 0,0 3 1 16,2 2 1-16,3 2-2 0,0 0 2 15,2 3-1-15,1 1 0 0,4-1-1 16,3 0 5-16,1-2 9 0,2-4 20 16,3-2 2-16,-1-5-13 0,2-3-5 15,2-3-4-15,0-4 5 0,-1-1 6 16,1-4 5-16,-1-2 0 0,1-2 11 15,-1-4 1-15,0 0-20 0,0-4-10 16,1-1-5-16,-1-5-5 0,-1 2-1 16,-2 0 1-16,0 1-2 0,-4 5 1 15,-1 1-1-15,-3 5 0 0,0 3-1 16,-4 2-5-16,0 2 5 0,-1 1-9 16,0 1-10-16,-2 0 11 0,-4 5 3 15,2 2 5-15,-1 5-1 0,-1 4 2 16,0 2 1-16,1 3 0 15,0 4-1-15,1-1 0 0,2 0 0 16,2-1 2-16,0 0 0 0,2-4 1 16,4-1 4-16,3-3 0 0,1-4-2 15,3-3 2-15,2-2-4 0,3-4-3 16,1-2-28-16,1 0-31 0,1-5-6 16,-1-1-5-16,1-1-10 0,-3-4-6 15,0-2-44-15,5-13-83 0,-6 3-70 16</inkml:trace>
  <inkml:trace contextRef="#ctx0" brushRef="#br0" timeOffset="54599.88">23216 10422 334 0,'0'0'142'0,"0"0"7"0,0 0-4 0,33-44-57 16,-22 32-58-16,0 1-20 0,1 2 10 15,-3 1 38-15,-1 3-57 0,-3 1 9 16,-2 3 20-16,-2 1-6 16,0 3-22-16,-1 3-1 0,0 3 0 15,0 4 5-15,-2 4-4 0,-3 2 3 0,-3 5 0 16,0 4 26-16,-3 10-13 15,-3 10 5-15,0 13 7 0,0 1 9 16,3-5-2-16,3-4-5 0,2-8-1 16,2-2-7-16,3-2 0 0,1-3-5 15,0-8 2-15,4-4 2 0,-1-9-6 16,2-1 4-16,1 3 1 0,3-1-1 16,3-1-3-16,0-3 4 0,3-5-5 15,-1-3-5-15,3-4 1 0,1-2-2 16,2 0-6-16,-1-6-1 0,1-2-2 15,0-4 1-15,-2-4 3 0,-1-4-5 16,-2-7-1-16,-2-1-2 0,-3-2-1 16,-6 3-3-16,-3 2 1 0,-2 4-2 15,-8 2 1-15,-6 6 1 0,-3 0 2 16,-5 2 1-16,-1 0 2 0,-1 4-1 16,-2 0 1-16,1 3-1 0,1 0 1 15,2 2-1-15,3 1-4 0,3 1-6 16,5 0-13-16,3 1-17 0,4 1-17 15,2 2-17-15,3 0-46 0,1 2-35 16,11 2-67-16,-2 0-156 0</inkml:trace>
  <inkml:trace contextRef="#ctx0" brushRef="#br0" timeOffset="54740.26">23743 11161 1140 0,'0'0'156'0,"0"0"-107"0,0 0-7 16,0 0-42-16,0 0-86 0,30-34-196 15,-29 21-162-15,0-2-82 0</inkml:trace>
</inkml:ink>
</file>

<file path=ppt/ink/ink1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42:01.465"/>
    </inkml:context>
    <inkml:brush xml:id="br0">
      <inkml:brushProperty name="width" value="0.05292" units="cm"/>
      <inkml:brushProperty name="height" value="0.05292" units="cm"/>
      <inkml:brushProperty name="color" value="#0070C0"/>
    </inkml:brush>
  </inkml:definitions>
  <inkml:trace contextRef="#ctx0" brushRef="#br0">8226 7215 160 0,'0'0'155'15,"5"-9"-111"-15,-2 5 17 0,0-3 27 16,0 1 1-16,0 1-31 0,-1-1 14 16,1 0 26-16,-2 1-25 0,1-1-6 15,0 2 4-15,0 0-6 0,0-2-8 16,0 1-12-16,0-1-13 0,0 3-3 16,0 0-8-16,-1 2-6 0,-1 1-7 15,1 4-8-15,0 5-4 0,-1 5 4 16,0 8 9-16,-4 11 4 0,-3 15-4 15,-1 11-3-15,-1 5-3 16,1-1 0-16,0-5-1 0,5-8 0 16,-2-2 5-16,3-4 7 0,2 0 2 15,0-4-2-15,2-7 0 0,3-7 0 16,1-6 3-16,1-2-3 0,5 2 9 16,3 0 7-16,2-1-2 0,3-4 2 15,3-6 6-15,1-4-2 0,0-3 1 16,0-2-7-16,-2-8-1 0,-1-3-4 15,-4-3-4-15,-3-5-7 0,-2-1-1 16,-5 0-4-16,-4 0-2 0,-3 4-3 16,-3 2-2-16,-8 2-3 0,-3 4-4 15,-6 2-2-15,-5 4-8 16,-1 2-13-16,-2 1-9 0,-1 5-12 16,2 1-16-16,2-2-19 0,3 0-21 15,3 2-22-15,3-1-35 0,8 3-60 16,5-2-102-16,3-3 2 0</inkml:trace>
  <inkml:trace contextRef="#ctx0" brushRef="#br0" timeOffset="860.38">8774 7881 370 0,'-2'-2'67'0,"2"1"37"0,-1-2-24 16,0 0-3-1,1 1 18-15,0-3-12 0,0 2-9 0,2 1-14 16,3-1-7-16,0 3 6 0,2-1-10 16,3 0-8-16,0 1-16 0,1 0-2 15,2 4-15-15,1 4-3 0,2 2-5 16,-2 3 0-16,0 2-3 0,-3 3 2 16,-2 1 0-16,-3 2 1 0,-4 2 1 15,-2-1-1-15,-6 2 0 0,-3 0 0 16,-3-1 0-16,-3-4-3 0,0-1-8 15,-2-5-1-15,4 0 1 16,1-4 2-16,4-3 6 0,2-3 3 16,4 1 3-16,2-4 1 0,0 0-4 15,5-5 0-15,4 2 2 0,5-3 10 16,1-1 3-16,4 3 0 0,-2 0-2 16,2 2-5-16,2 0-4 0,-2 2 16 15,0 0-2-15,-2 2 0 0,-1 1-1 16,-3 5 2-16,1 2-2 0,-5 2 3 15,-3 3-6-15,-4 0 1 0,-2 0-1 16,-3 2-4-16,-5-1-3 0,-3 0 1 16,-5-3-2-16,-2 0-3 0,-4-2 2 15,-3-3-1-15,-9-2-3 0,-6-2-1 16,-8 0-26-16,1-1-40 0,7-3-28 16,12 0-24-16,13 0-41 0,4-3-46 15,3-3-151-15</inkml:trace>
  <inkml:trace contextRef="#ctx0" brushRef="#br0" timeOffset="1705.11">10575 7529 228 0,'0'-1'176'0,"0"-2"-88"15,-1 1 45-15,1 0-54 0,0 1 24 16,0-1-32-16,0 2 1 0,2-1 15 16,2-1-16-16,2 1-11 0,1 1 6 15,4-2-7-15,3 2-3 0,2-2-12 16,4 1-14-16,0-1-5 0,1 2-8 15,2 0-7-15,-2 0-8 0,-2 0 1 16,1 0-3-16,0 2-3 0,-4-1-3 16,1 1-39-16,-3 0-30 0,-1-2-37 15,-2 3-38-15,-2-2-81 16,-2 2-128-16,-3-2-114 0</inkml:trace>
  <inkml:trace contextRef="#ctx0" brushRef="#br0" timeOffset="1892.57">10654 7723 927 0,'0'0'84'15,"0"0"68"-15,0 0-49 0,34 4-19 16,-13-4-25-16,5-3-22 0,1-1 1 16,3-3-6-16,1 0-23 0,0-3 3 15,-1 3-4-15,-1 0-7 16,-2 0-1-16,0 1-3 0,-4 2-24 15,0 1-52-15,6 1-60 0,-6 2-109 16,-3-1-216-16</inkml:trace>
  <inkml:trace contextRef="#ctx0" brushRef="#br0" timeOffset="9048.28">12091 7235 228 0,'0'0'129'0,"0"0"-35"15,0 0 20-15,0 0-15 0,0 0-28 16,24-35-16-16,-18 29-21 0,-4-1 27 16,1 2-23-16,0-2-2 0,-2 2 6 15,1-1-7-15,-1 3 3 0,0-1-6 16,-1 2-6-16,0-1 2 0,0 0-5 16,0 2-6-16,-1 0-10 0,-2 1-4 15,-1 0-3-15,-1 0-1 0,-7 1-1 16,2 6-2-16,-5 1 3 0,0 5 1 15,-6 5 0-15,2 5 0 0,-5 8 1 16,-5 12 1-16,-2 11-2 16,2 4 1-16,5-2-1 0,7-5 0 15,5-6-1-15,4-2 1 0,3-5 2 16,4-6 3-16,1-7 9 0,3-3 0 16,4-3 6-16,2 3-11 0,4 2 2 15,5 1-1-15,2-4 12 0,3-6 1 16,2-3-4-16,0-6-3 0,1-6-6 15,0-2 1-15,-1-5-3 0,-2-4 0 16,-4-4-1-16,-3-2 14 16,-5-4 9-16,-4-2-1 0,-4-2-8 15,-3 0-8-15,-2 1-3 0,-5 3-4 16,-3 3-3-16,-3 5-3 0,-4 5-4 16,-3 1 0-16,-3 6 1 0,0 1 2 15,-1 0 1-15,-1 1 2 0,3 3-2 16,5 0 0-16,0 2 0 0,4-2-1 15,2 1-8-15,1 1-57 0,5 1-32 16,-1 0-49-16,6 4-54 0,2-2-133 16,2-2-96-16</inkml:trace>
  <inkml:trace contextRef="#ctx0" brushRef="#br0" timeOffset="9220.12">12420 7738 1159 0,'0'0'108'0,"0"0"-64"0,0 0-11 0,0 0-33 15,-5-6-21-15,4 1-105 0,1 1-35 16,-1-2 9-16,0 0-207 0,1 2-28 16</inkml:trace>
  <inkml:trace contextRef="#ctx0" brushRef="#br0" timeOffset="9782.9">12804 7327 387 0,'0'0'111'16,"0"0"13"-16,0 0 7 0,0 0-15 15,0 0-39-15,0 0-13 16,24-40-5-16,-16 33-10 0,4-2-16 0,0 2-10 16,3-1-8-16,-2 0 0 0,4 1-5 15,3 1-1-15,-1 0-3 0,2-1-1 16,-2 2 0-16,0 1-1 0,-2-2 1 16,-2 4 3-16,0-1 8 0,-5 3 3 15,-1 0-8-15,-1 0 2 16,0 0-4-16,-5 0 0 0,0 0-5 15,-1 0-4-15,0 0 0 0,-1 0 0 16,0 4-2-16,-1 0 0 0,0 4 2 16,-1 3 2-16,-4 6 7 0,-1 3 2 15,-4 9 3-15,-1 3 2 0,-3 10-2 16,-3 8-5-16,-1 9 5 0,-2-1-4 16,7-11 2-16,1-14-4 0,7-12-5 15,-2-2-3-15,2 3 2 0,-2 3-2 16,1-1-2-16,1-3-42 0,1-1-30 15,3-6-46-15,1-4-48 0,5-5-68 16,3-3-120-16,2-2 22 0</inkml:trace>
  <inkml:trace contextRef="#ctx0" brushRef="#br0" timeOffset="10126.57">13467 7211 795 0,'0'0'122'0,"0"0"-60"0,0 0 10 0,0 0-28 0,29-41-26 16,-25 37-15-16,0 2 0 0,-1 2-2 15,0 7 3-15,-2 4 3 0,1 8 25 16,-2 5 25-16,0 11-8 0,-3 10-14 16,-3-1-5-16,1-5-12 0,-3 0-2 15,2 0-8-15,-1 0 0 0,0-3-2 16,2-6-5-16,2-10-1 0,1 3-1 16,-1 0-49-16,-2-4-49 0,3-4-29 15,2-2-68-15,2-4-102 0,0-4-81 16</inkml:trace>
  <inkml:trace contextRef="#ctx0" brushRef="#br0" timeOffset="10861.91">14262 7176 342 0,'0'0'93'0,"0"0"23"16,0 0-18-16,0 0-17 0,33-37-30 15,-28 27 9-15,1 1-2 0,-5-2 18 16,0 2-13-16,-1 1-2 0,0-1-15 16,-5 1-22-16,-1 1-24 0,-2 0-2 15,-3 2-3-15,-5 3-1 0,0 2 4 16,-6 2-2-16,0 7 4 0,-3 3 0 16,2 2-1-16,0 3 0 0,4 0-2 15,-2 2-4-15,4 0 2 0,4 0 2 16,1 1 0-16,4 0 2 0,3 0 1 15,5 2-2-15,0 0 2 0,5-3-1 16,3 0-3-16,4-1 1 0,1-5 0 16,1 1-1-16,7-2-3 0,-4-1-2 15,1 1 1-15,0-2 8 0,-2 2 0 16,1 1 0-16,-2-2 0 0,-1 4 6 16,-1-2 0-16,1 4-1 0,-1-2 5 15,1 2-5-15,-3-1 5 0,-2 1-1 16,0-1 7-16,-2-1 10 0,-4 0 4 15,-1-1-9-15,-2-3-2 0,-4 2-4 16,-2-4-6-16,-5 0 1 16,-2-3-3-16,-4-1 0 0,-2-2-4 15,-1-3 0-15,-2 0 2 0,1-7-1 16,1-2 0-16,4-5 2 0,2-2 4 16,4-3-7-16,2-2 2 0,5-2 0 15,3-3 5-15,6 2 10 0,1-3 3 16,7 1-3-16,5-1-9 0,0 1-4 15,3 1 0-15,-2 2-3 0,-2 3-3 16,-1 1 1-16,-4-1-1 0,-2 3 1 16,-3-2-2-16,-5 0-1 0,-3 3-10 15,0 1-11-15,-8 4-22 0,-6 1-17 16,-2 1-8-16,-4 3 1 0,0 2-14 16,0 2-41-16,-9 2-46 15,8 4-112-15,3 2-31 0</inkml:trace>
  <inkml:trace contextRef="#ctx0" brushRef="#br0" timeOffset="11393.15">14804 7240 716 0,'0'0'129'0,"0"0"-35"0,19-23-1 0,-14 13-68 16,-1 2-13-16,-2 2-12 0,-2 0-1 16,-2 1-14-16,-5 1 4 0,-1 1 8 15,-2 1 3-15,-4 2 0 0,0 0 1 16,-5 3 0-16,1 4-1 0,-2 2 0 15,1 1 1-15,0-1-1 0,3 2 0 16,3 0-1-16,4 0 0 0,1 1-1 16,5-2 0-16,3 3 2 0,2-1 0 15,4-1 3-15,5 1 2 0,0-2 18 16,3-1 10-16,4-2 5 0,2 0-12 16,-2-2-12-16,4 1-8 0,-2 1-4 15,-2 1-2-15,0-1-1 0,-3 2 1 16,2 0 0-16,-6 5-1 0,2-1 1 15,-4 4 1-15,-2-1 3 0,0 2-2 16,-5 3 4-16,-2-1-2 0,0-1 0 16,-6 2-3-16,-1-2 0 0,-2-1-2 15,-5-1 0-15,-2 0 1 0,-1-3 0 16,-1-1 2-16,1 0-2 0,-4-3 0 16,2-2-1-16,2-1 1 15,-1-4-31-15,3-3-43 0,2 0-22 16,5 0-31-16,2-10-45 0,6 0-57 15,0-2-18-15</inkml:trace>
  <inkml:trace contextRef="#ctx0" brushRef="#br0" timeOffset="11580.83">14847 7182 910 0,'0'0'161'16,"0"0"-65"-16,0 0-23 0,50-29-22 15,-34 21-47-15,4 2-4 0,1-2-2 16,-2 2-15-16,3 1-11 0,-4 1 6 16,2-1 4-16,2 2-20 0,-3 1-21 15,14 1-77-15,-7 1-87 0,-3-1-265 16</inkml:trace>
  <inkml:trace contextRef="#ctx0" brushRef="#br0" timeOffset="16932">4637 9970 204 0,'0'0'32'16,"0"0"4"-16,0 0 20 0,10-15-8 15,-8 10-15-15,0 1 13 0,1-2 26 16,-2 0-5-16,1 2-14 0,0-2 1 16,-1 1 25-16,0 1 11 0,0 2-24 15,0-2-12-15,-1 2-18 0,0-1-10 16,1 0-6-16,-1 2-3 0,0-1-3 15,1 0-4-15,2 1-6 0,-2-1-1 16,-1 1 0-16,1-1 5 0,0 0 8 16,-1 1 6-16,0 0-1 0,0 0 1 15,0 1-10-15,0 0-1 0,0 0 2 16,0 0 1-16,0 0 0 0,-1 0-1 16,0 0 1-16,-3-1 1 0,1-1-3 15,0 1-3-15,-1-2 4 0,0 2 2 16,-2 1-2-16,-2 0 0 15,-1-2-4-15,-1 2-2 0,-2 2 0 16,-1 2-5-16,-1 2-1 0,-5 6 2 16,-2 1-3-16,0 5 0 0,-1 4 0 15,-3 5 0-15,-1 8-1 0,-2 9 0 16,1 8-1-16,5 0 2 0,5-10-3 16,9-13 3-16,5-9-2 0,3-1 1 15,1 4 1-15,3 2 0 0,5 1 3 16,5 0-2-16,2-5 23 0,4-1-1 15,2-7-8-15,1-3-1 0,2-6-5 16,-2-4-1-16,1 0-4 0,-3-6-1 16,-2-2 1-16,-1-2 1 0,-4-2-2 15,-1-1-1-15,-2 1 2 0,-3-2-4 16,-1 0 4-16,-1-3-4 16,-1 1 2-16,-3 0-1 0,2-2 1 15,-2 5-2-15,2-2 1 0,1 3-1 16,2 0 0-16,-1 1-3 0,2 1 3 15,1 0-2-15,2 0 0 0,-1-1 2 16,0 3 0-16,2-1 0 0,-1 0 0 16,-2 2 0-16,2 0-2 0,-2 2 0 15,0 1-1-15,1 2-1 0,-3 2 0 16,1 3-6-16,-3 5 1 0,0 4 6 16,-3 3 2-16,-2 7 1 15,-1 3 0-15,-3 2 1 0,-2 1-1 0,0 2 2 16,0 0-1-16,1 0-1 15,-1-3 0-15,0 0 0 0,2-4-27 16,0-3-39-16,4-1-13 0,0-4-36 16,0-4-60-16,6 1-80 0,3-5-131 15,1-3 18-15</inkml:trace>
  <inkml:trace contextRef="#ctx0" brushRef="#br0" timeOffset="17166.25">5139 10271 539 0,'0'0'89'0,"1"-10"63"0,0 5-14 0,-1 3-53 15,0 2-15-15,-3 1-41 0,0 8-8 16,-2 3 30-16,-2 5 2 0,1 4-17 16,1 2-12-16,1 1-14 0,0 3-8 15,4 0 3-15,-1-1-5 0,1 2 3 16,0-3-3-16,1-1 0 0,2-3-41 15,-1-3-65-15,1-5-78 0,1-5-117 16,0-6-124-16</inkml:trace>
  <inkml:trace contextRef="#ctx0" brushRef="#br0" timeOffset="17289.52">5240 10092 990 0,'0'0'118'16,"0"0"-40"-16,0 0-31 0,2-44-41 15,-2 35-6-15,-3-2-84 0,0 5-58 16,0 0-61-16,0 2-148 0,2 2-27 16</inkml:trace>
  <inkml:trace contextRef="#ctx0" brushRef="#br0" timeOffset="17668.02">5480 10241 749 0,'0'0'72'0,"0"0"2"0,0 0 9 32,0 0-62-32,3-38-6 0,-3 29-11 15,0 1 9-15,0 2 16 0,0 2-7 16,0 4 24-16,0 3-25 0,0 7-21 15,0 6 0-15,3 5 0 0,1 4 1 16,1 4 3-16,4 2-4 0,1 0 1 16,2 0 0-16,4-3 2 0,2 0-2 15,1-5 0-15,2-4 31 0,1-4 2 16,-1-7 9-16,-1-6 5 0,-4-4 1 16,1-7-2-16,-2-6-10 0,0-4-7 15,-3-6-16-15,2-9-7 0,-4-9-7 16,0-8-11-16,-1 5-30 0,-4 10-11 15,-1 12-2-15,-1 8-19 0,2 2-37 16,4-5-64-16,0 5-93 0,-1 3-124 16</inkml:trace>
  <inkml:trace contextRef="#ctx0" brushRef="#br0" timeOffset="18450.45">5996 10287 485 0,'0'0'106'0,"0"0"11"0,0 0-44 16,0 0-44-16,0 0 6 0,35-12-19 15,-28 6 32-15,2-2 9 0,0-1 6 16,1 1 12-16,0-4-17 0,0 2-15 16,0 1-21-16,-1-1-10 0,1 1-9 15,-2 0-2-15,-1 2-1 16,-3 1 1-16,0 1 1 0,-4 0-2 15,0 1 2-15,-4 0-5 0,-3 2 3 16,-2 2-3-16,-4 0 0 0,-1 2-5 16,-1 2 6-16,-1 4 2 0,-1 2-2 15,0 1-2-15,0 5-7 0,1 0-9 16,2 2-11-16,2 4 5 0,3-1 18 16,5 3 6-16,3-2 2 0,2 2 0 15,7-2 0-15,1-3 0 0,4 2 5 16,3-4 15-16,0-2 8 0,2-4-2 15,2 0-11-15,-1-6 3 0,0-2-3 16,0-3 3-16,-1 0 17 0,-1-5 9 16,-1-2-18-16,0-3-11 0,-3-2-11 15,0-2-1-15,1-2-2 0,-1-3-1 16,-1 1-4-16,-1 0-6 16,0-1-5-16,1 1 3 0,-2 2 1 15,0-2 1-15,-1 5 8 0,-1 2-4 16,-1 2-1-16,-3 3 4 0,1 5 0 15,-4-1 2-15,3 2-8 0,-2 2-1 16,1 7 8-16,0 2 0 0,1 3 1 16,0 5 1-16,0 0-1 0,2 2 1 15,-1 3 1-15,1 1-1 0,0 2-1 16,1 0 1-16,3 1 0 0,-2-2 1 16,1-2-1-16,1-3 2 0,-1-5 1 15,-1-3 2-15,-1-6 15 16,0-4 7-16,1-3 10 0,-1-8-2 15,2-3-17-15,1-4-11 0,-1-4-2 16,2-3-5-16,0-3 0 0,0-3 2 16,0-1-1-16,2-3 1 0,0 0-2 15,0-1 2-15,0 4-2 0,0 2 0 16,1 5-31-16,-2 4 31 0,0 4 1 16,-3 4-1-16,-1 3 2 0,-1 1-3 15,0 6 1-15,0 0-5 0,-1 3 0 16,-1 8-1-16,2 1 2 0,-2 7-1 15,-2 4 4-15,0 2 1 0,-2 2 1 16,0 3-1-16,0 1-1 0,0 1-7 16,1 0-38-16,1 1-28 0,0-1-38 15,8 7-60-15,-2-7-75 0,1-8-157 16</inkml:trace>
  <inkml:trace contextRef="#ctx0" brushRef="#br0" timeOffset="18887.96">8462 9837 557 0,'4'-7'170'0,"1"-1"-70"0,1 0 47 0,-1 0-82 16,2 2-19-16,-3 3-36 0,-1 2-10 16,-2 1-6-16,1 9-1 0,-2 6 3 15,0 7 4-15,-3 13 11 0,-4 18 17 16,-1 14 4-16,1 7-9 0,2-2-4 16,0-8-16-16,2-5-2 0,-1-3-1 15,-5-2 0-15,0-4-49 0,1-1-45 16,-1-7-40-16,5-9 13 0,2-4-48 15,2-10-36-15,0-10-158 0</inkml:trace>
  <inkml:trace contextRef="#ctx0" brushRef="#br0" timeOffset="19185.63">8709 9777 826 0,'0'0'71'0,"0"0"130"16,13-47-105-16,-7 31-41 0,-1 2-29 15,-1 5-22-15,-2 4 0 0,-2 3 6 16,0 2-10-16,0 9-10 0,0 6 9 16,-5 15 1-16,0 14 11 0,-2 16 8 15,3 6-8-15,0 3-5 0,4-7-1 16,0-6-1-16,0-2-2 0,4-6-2 15,-1-1 0-15,0-7 2 0,0-6-2 16,-2-9-1-16,0-7-22 0,-1-3-33 16,0-2-25-16,1 1-52 0,2-8-67 15,-2-4-150-15,-1-3-55 0</inkml:trace>
  <inkml:trace contextRef="#ctx0" brushRef="#br0" timeOffset="19435.54">8457 9957 809 0,'0'0'105'16,"0"0"-3"-16,0 0 2 0,0 0-71 15,48-15 9-15,-24 10-33 0,4-2 0 16,6 0 12-16,-3-1-7 0,1 2-9 15,0 2-4-15,-8 0-1 0,3 3 1 16,-1 1-1-16,-4 0-35 0,-1 0-68 16,5 8-60-16,-7-1-103 15,-4 1-125-15</inkml:trace>
  <inkml:trace contextRef="#ctx0" brushRef="#br0" timeOffset="19638.99">8422 10214 1046 0,'0'0'91'0,"0"0"43"15,0 0-82-15,34 3-27 0,-14-3 1 16,5-4-20-16,3-3-2 0,2 0 0 16,0-1-4-16,0 0 0 0,1 1 0 15,1 1-6-15,5 0-46 16,8 4-32-16,8 2-65 0,-7 0-95 15,-8 0-191-15</inkml:trace>
  <inkml:trace contextRef="#ctx0" brushRef="#br0" timeOffset="19998.28">9878 9869 387 0,'0'0'354'0,"0"0"-247"0,0 0 26 16,33-49-73-16,-26 37-24 0,-1 2-22 15,-1 3-7-15,-3 0 29 0,0 5 1 16,-2 2-13-16,0 1-12 0,-5 7-12 16,-2 7 0-16,-4 5 10 0,-2 8 5 15,-2 5-4-15,-4 11-5 16,-2 11 2-16,-1 12-8 0,1 1 2 16,5-5-2-16,2-5-5 0,5-11-30 15,2 1-30-15,0-4-8 0,6-3-33 16,1-8-46-16,1-9-88 0,3-8-93 15</inkml:trace>
  <inkml:trace contextRef="#ctx0" brushRef="#br0" timeOffset="20342.07">10107 9722 848 0,'0'0'35'0,"0"0"57"16,0 0-42-16,24-37-32 0,-19 30-10 15,0 1-6-15,-1 1 15 0,-2 3 6 16,2 2-13-16,-2 0 3 0,-1 1-5 16,0 6-6-16,0 2 9 0,-1 3 3 15,2 5 1-15,-2 2 2 0,0 6-10 16,0 11-2-16,0 11 0 0,-3 14-4 15,-2 4 0-15,0 2-1 16,0-6 1-16,-1-6-1 0,0-4 1 16,-1 0-1-16,0-4 0 0,2-4 2 15,0-1-2-15,2-10 0 0,0-7-13 16,1-8-57-16,1-2-41 0,-3 0-71 16,2-3-141-16</inkml:trace>
  <inkml:trace contextRef="#ctx0" brushRef="#br0" timeOffset="20546.5">9824 10101 846 0,'0'0'86'0,"0"0"19"16,35-8-24-16,-6 2-63 0,9-3-8 15,10 0-6-15,-1-1-2 0,-6 3-2 16,-12 1-21-16,-10 1-45 0,1 0-40 16,13-3-83-16,-5 2-114 0,0-1-63 15</inkml:trace>
  <inkml:trace contextRef="#ctx0" brushRef="#br0" timeOffset="20827.68">10461 9771 907 0,'0'0'61'16,"0"0"80"-16,0 0-74 0,0 0-55 16,0 0-12-16,0 0-2 0,0 0-1 15,0 0 2-15,7 39-1 0,-9-14 4 16,-1 4-2-16,-2 15 11 0,-3 9 3 15,-1 9 1-15,1 4-10 0,-1-6-4 16,2-6 0-16,0-11-1 0,3 0-12 16,-1-5-47-16,2-5-18 0,0-8-42 15,1 1-51-15,2-11-86 0,0-1-63 16</inkml:trace>
  <inkml:trace contextRef="#ctx0" brushRef="#br0" timeOffset="21124.5">10724 9702 863 0,'0'0'26'0,"0"0"105"0,8-37-70 15,-3 23-44-15,-3 3-13 16,2 3-4-16,-2 2 0 0,-1 3 12 15,0 3-11-15,-1 5 6 0,0 7 5 16,-1 7 30-16,-2 7 0 0,-1 13-14 16,-1 12-10-16,-2 9 0 0,2 5-5 15,2-2-4-15,1-9-5 0,2-4-1 16,0-3-2-16,0-3 1 0,0-8-2 16,2-10-1-16,0-6-27 0,1-1-38 15,1-2-10-15,6 4-61 0,-2-4-111 16,0-8-176-16</inkml:trace>
  <inkml:trace contextRef="#ctx0" brushRef="#br0" timeOffset="21343.19">10437 10038 808 0,'0'0'115'0,"0"0"-8"16,0 0-18-16,35 0-54 0,-14 0-6 16,2 0-25-16,4-2-1 0,1 0-3 15,1 1 0-15,1 0-1 16,5 1-40-16,8 0-24 0,5 0-67 16,-6 3-133-16,-11 0-185 0</inkml:trace>
  <inkml:trace contextRef="#ctx0" brushRef="#br0" timeOffset="21843.99">11249 10173 481 0,'0'0'173'15,"0"0"-86"-15,0 0-9 0,0 0-73 0,0 0-5 16,0 0-24-16,-41-19 10 0,29 19 10 16,-2 1 3-16,-1 2 1 0,0 2 3 15,-1-1 5-15,1 3 17 0,1-1-5 16,0 2-9-16,3-1-8 0,3 1-1 15,0 0-1-15,4-1-1 0,2 1 0 16,2 1 2-16,3 0-1 0,5 2 3 16,3-1 1-16,1-1 4 15,4 1 19-15,2-2 13 0,2 0-5 16,2 0-9-16,0-1-8 0,2 0-4 16,0 0 2-16,0 1 3 0,-2 1 15 15,0 2-19-15,-3 0-13 0,-3 0 0 16,-4 1 5-16,-5 3 13 0,-5-2 17 15,-2-1 4-15,-8 0-3 0,-5-1-7 16,-5-2-14-16,-4-2-6 0,-4 0-7 16,-2-3-4-16,-1-4-1 0,-1 0-6 15,3 0-14-15,3-4-7 0,2-2-7 16,5 1-19-16,4 0-32 0,5-6-47 16,4 3-86-16,3-1-207 0</inkml:trace>
  <inkml:trace contextRef="#ctx0" brushRef="#br0" timeOffset="22337.31">12405 10360 531 0,'0'0'132'0,"0"0"-15"0,28 21-19 0,-19-10-51 0,-1 5-40 0,-4 2-6 0,-3 2 1 0,-1 3-2 0,-5 1 1 0,-6 0 2 32,-2 0 23-32,-1-1 13 0,-5-3 11 0,0-3-12 0,-1-1-16 0,-2-3-13 15,-1-2-5-15,0-3-4 0,-1-1-27 16,-6-5-96-16,8 0-89 0,3-2-185 31</inkml:trace>
  <inkml:trace contextRef="#ctx0" brushRef="#br0" timeOffset="23134.73">13711 10093 185 0,'0'0'296'0,"0"0"-194"0,17-21 0 16,-9 13 1-16,1 0-41 0,4-1-16 15,-3 2 3-15,2 0-17 0,1 2-16 16,-1 2-2-16,4 1 5 0,-3 2-5 16,4 4-3-16,-4 3-4 0,4 5 0 15,-3 1-3-15,2 7 6 0,-2 1 2 16,0 4-6-16,-2 1-5 0,-3-1-1 16,-1 1 2-16,-3-3-2 0,-5-3 0 15,-2-1-1-15,-6-5 0 0,-3-3-1 16,-3-2 2-16,-3-4 1 0,-2-4 2 15,0-2-1-15,0-5 0 0,6-7 6 16,-2 0 28-16,5-2 18 0,5-5-8 16,2-2-5-16,3-3-8 0,0 0-7 15,8-1-7-15,5 0-6 0,4 1-4 16,5 2-7-16,3 2-2 0,10-1-2 16,8 2-5-16,7-1-26 0,1 4-20 15,-2 6-40-15,-8 1-50 16,-3 5-64-16,-11 0-111 0,-5 0-74 15</inkml:trace>
  <inkml:trace contextRef="#ctx0" brushRef="#br0" timeOffset="23525.17">14414 10055 67 0,'0'0'450'0,"0"0"-408"0,0 0 1 0,0 0-7 16,44-1-31-16,-28-3-2 0,1 1-2 15,-1-3 2-15,3 0 16 0,-2-1 65 16,2-2 20-16,-4 0 16 0,0-2-33 16,-2-2-38-16,1 0-21 0,-6-1-15 15,-3-1-8-15,-2 1-1 0,-3-1-4 16,-8 1-8-16,-3 1 2 0,-8 2 0 15,-3 3-3-15,-6 1-9 0,-6 7-14 16,3 0 4-16,-2 8 15 0,1 6 9 16,3 3 0-16,-1 8-1 15,1 3 2-15,6 3 2 0,1 1 0 16,8 1 1-16,3 2 1 0,6-5 5 16,5 0 22-16,3-4 23 0,8-6 7 15,5-5 1-15,2-3-17 0,7-6-24 0,3-4-8 16,7-2-4-16,7-6-5 15,5-5-2-15,3-4-21 0,-4-3-62 0,-2 0-76 16,-14 4-153-16,-6 1-252 0</inkml:trace>
  <inkml:trace contextRef="#ctx0" brushRef="#br0" timeOffset="24040.68">15208 9397 521 0,'0'0'91'0,"0"0"-17"0,0 0 4 0,0 0-14 0,12-11-44 0,-9 11-14 15,0 6-2-15,-1 5 1 0,2 5-1 16,-4 6 15-16,3 5-4 0,-3 12-1 15,0 7 0-15,-3 13 8 0,-5 2-1 16,-3-4-4-16,-2-4 1 16,-2-8 14-16,2-5 3 0,-1-2-5 15,1-6-4-15,7-9-6 0,-2-5-2 16,5-5 4-16,0 2-7 0,1 0-4 16,2-2-1-16,2-3 1 0,3-3 15 15,7-3 16-15,1-4-6 0,4 0-16 16,4 0-13-16,2-5-3 0,1-2-1 15,1-1-2-15,2-1-1 0,-3-2-1 16,1-1-27-16,4 0-27 0,-4-3-21 16,2 0-32-16,6-9-50 0,-8 3-57 15,-2 2-140-15</inkml:trace>
  <inkml:trace contextRef="#ctx0" brushRef="#br0" timeOffset="24243.75">15205 9724 880 0,'0'0'183'0,"0"0"-74"0,43-2-33 16,-11 0-29-16,9-1-38 0,8 1-6 16,-2-1-2-16,-9 0-1 0,-13 0-3 15,-7 2-41-15,-1 1-49 16,4 1-49-16,15 4-87 0,-6-1-143 0</inkml:trace>
  <inkml:trace contextRef="#ctx0" brushRef="#br0" timeOffset="24400.08">15811 10034 992 0,'0'0'203'15,"0"0"-108"-15,0 0-34 0,0 0-42 16,0 0-19-16,0 0-21 0,39 0-103 15,-22-6-81-15,-1 3-123 0,0-3-25 16</inkml:trace>
  <inkml:trace contextRef="#ctx0" brushRef="#br0" timeOffset="24962.51">17405 9651 479 0,'0'0'96'16,"0"0"-31"-16,0 0 20 0,25-51-27 15,-17 36-32-15,0-1 21 0,0-1 35 16,-2 1-19-16,0-1-4 0,-1 2 5 15,0-1-19-15,-1 2-10 0,1 0 2 16,-2 4-9-16,-3-1-4 0,2 3-4 16,-2 0-9-16,0 1-2 0,-3 1-6 15,-4-1-3-15,2 5-2 0,-4-2 0 16,-2 4-1-16,-3 2 1 0,-2 5 0 16,-4 5 2-16,-4 4 2 0,0 7 5 15,-3 3-2-15,-1 8 3 0,-4 7-4 16,-4 12-3-16,-5 10 2 0,5 3 3 15,3-2 0-15,9-6-1 0,8-6 17 16,0-2-2-16,2 2 0 0,2-2-10 16,2-1-3-16,3-1-5 0,1-6 1 15,4-7-3-15,2-6-23 16,0 0-2-16,2-5-43 0,1-3-39 16,7 8-80-16,-4-13-67 0,3-3-235 15</inkml:trace>
  <inkml:trace contextRef="#ctx0" brushRef="#br0" timeOffset="25462.39">17094 9950 849 0,'0'0'146'0,"0"0"-71"0,34-29-72 0,-12 17 4 15,3 3-7-15,10 1-20 0,-5 2-25 16,2 4 36-16,0 0 1 0,-6 2 0 16,4 0 8-16,-3 0 4 0,1 1-4 15,-3 1 8-15,-2 0 6 0,-4-1 7 16,0 1-8-16,-5-2-5 0,-1-3 3 16,1-2 16-16,-4 0-8 0,-1-4-6 15,-1 1 3-15,1 0 12 0,-4 0 8 16,-2-2 14-16,-1 0-14 15,1 0 5-15,-3-2-19 0,0 2-17 16,-5 0-1-16,-1 1-4 0,-2 2 0 16,-6 3-1-16,0 4-2 0,-5 5-2 15,-3 5 4-15,1 4 1 0,-1 5-1 16,3 6-1-16,0 2 1 0,3 4 0 16,0-1 0-16,7 1 0 0,1-2 0 15,5-3 1-15,3-1 0 0,6-3 0 16,5-6 0-16,5-1 3 0,1-7-1 15,-1-5 1-15,3-3 1 0,-1-2 0 16,-1-7 1-16,-4-6 1 0,2-1-1 16,-5-6 0-16,0-4-1 0,-3-1-4 15,-4-1-1-15,-3-1-17 0,0 4-31 16,-3 1-34-16,-6 2-38 0,1 4-45 16,-5-4-30-16,-1 5-120 0,5 5-40 15</inkml:trace>
  <inkml:trace contextRef="#ctx0" brushRef="#br0" timeOffset="25931.94">17689 9872 627 0,'0'0'146'0,"0"0"-16"0,0 0-34 0,0 0-19 16,29-44-42-16,-19 32-16 0,0 3-4 16,1 0-8-16,5 0-1 0,-2 2 9 15,0 2 1-15,2 1-1 0,0 1-7 16,-2 3-5-16,2 0 0 0,-2 5-3 16,0 0-1-16,-2 4 0 0,-3 2-1 15,2 4 0-15,-3 4-1 0,-2 1 1 16,-2 3 0-16,-3 1 2 0,-1 2-2 15,0 1 2-15,-3-2 0 0,-2-1 0 16,-1-2-2-16,-2-3 2 16,-3-4 0-16,1-3 0 0,-2-4 0 15,2-3 2-15,-1-4 0 0,2-1 2 16,1-4 5-16,3-3 30 0,4 2 25 16,1-5-13-16,0-1-11 0,6-3-9 15,5-3-11-15,2-1-1 0,5-2 0 16,2-2-4-16,6 4-2 0,6-4-2 15,12 5 3-15,5 2-6 0,2 2-6 16,-7 3-2-16,-5 7-4 0,-11-2-40 16,-5 3-42-16,-4 2-40 0,9-1-44 15,-2 1-114-15,-2-1-230 0</inkml:trace>
  <inkml:trace contextRef="#ctx0" brushRef="#br0" timeOffset="26526.07">20004 9985 524 0,'0'0'67'0,"0"0"46"0,0 0-2 0,29-30-3 0,-21 21-50 16,-3 0 3-16,-3-1 0 0,0 0-14 15,-2 0-17-15,-2 0-6 16,-3 0-11-16,-5 0-8 0,-3 2-5 0,-3 1 0 16,-5 1-3-16,-4 3 3 15,-5 3-1-15,-6 6-1 0,-5 7 2 16,-7 8-5-16,8 1-12 0,9-1-4 16,11-5-3-16,8-5-9 0,0 5-16 15,2 2 6-15,3 2 20 0,5-3 4 16,4-3 12-16,8 0 6 0,6-6 1 15,5-3 4-15,3-3-1 0,5-2 0 16,-1-7 20-16,2-4 24 0,0-3 1 16,-2-4 19-16,0-4-8 0,0-4 2 15,-1-13-9-15,1-11-15 0,-1-16-11 16,-6-7-11-16,-6 2-3 0,-5 6-8 16,-5 13-4-16,-3 8 0 15,0 13 0-15,-2 8-7 0,0 7-5 16,-2 1-35-16,0 0-18 0,-1 4-31 15,-1-2-29-15,2 6-54 0,0 7-51 16,2 0-22-16,0 9 7 0</inkml:trace>
  <inkml:trace contextRef="#ctx0" brushRef="#br0" timeOffset="26930.33">20320 9789 744 0,'0'0'110'0,"0"0"4"0,0 0-29 16,41-7-41-16,-27 2-30 0,-3 1-8 15,-3 0 1-15,0-1 0 0,-2-1-3 16,-2 1 10-16,-2 3 6 0,-2-3-19 16,0 4-1-16,-6 1-1 0,-3 1-4 15,-1 6 2-15,-4 8 2 0,-5 2 1 16,-1 7 0-16,2 4-1 0,-2 4-5 15,1 0 6-15,4 1 0 0,2-3 0 16,5 0 0-16,5-7-1 0,3-1 2 16,8-5 0-16,5-6 7 0,4-4 14 15,5-4 11-15,2-3 6 0,0-7-4 16,3-5-1-16,-5-3 1 0,0-3 0 16,-4-6-5-16,-4-4-6 0,-4-9-13 15,-4-12-10-15,-6-3-1 0,-1 6-3 16,-7 12-18-16,0 16-12 0,-2 5-15 15,-4 1-28-15,-1 0-36 0,-4 3-29 16,1 3-19-16,-6 6-11 0,6 0-114 16,4 2-62-16</inkml:trace>
  <inkml:trace contextRef="#ctx0" brushRef="#br0" timeOffset="27507.65">20555 9767 700 0,'0'0'103'0,"0"0"45"0,0 0-32 0,0 0-49 16,32-45-46-16,-24 37-16 0,-2-1-3 16,-2 5-2-16,-1 0 0 0,-2 3 1 15,-1 1-2-15,0 0-5 0,0 6-6 16,-5 5 9-16,-1 4 2 0,0 4 1 15,-3 5 1-15,1 3-1 0,1 3 1 16,3 6-1-16,2 8 0 16,2-4 0-16,0-3 1 0,6-7 0 15,0-7-1-15,1 0 2 0,5 1-2 16,-1-8 2-16,1-4 2 0,2-5 3 16,-2-6 3-16,1-1 30 0,0-6 0 15,0-2-9-15,0-4-8 0,-1-2-6 16,1-4-5-16,-3-1 2 0,0-2 2 15,1-1 0-15,-2 0 4 0,0-2-4 16,2 1-5-16,-2 1-4 0,0 2-2 16,-1 1-4-16,-1 2 0 0,-1 3 2 15,0 3-3-15,-2 2 0 0,1 2 0 16,-2 3-2-16,-1 4-4 0,-2 5-7 16,0 5 0-16,0 8 10 0,0 2 1 15,-1 8 2-15,1-1-2 0,0 2 1 16,0-2 1-16,2-1 0 0,3-4 3 15,0-3-3-15,4-5 4 0,1-6 2 16,0-3 7-16,-1-5 22 0,2-5 12 16,-2-3 2-16,0-5-14 0,1-1-10 15,-1-4-7-15,-1-2-8 0,1-3-6 16,0-3-3-16,1-3-1 0,0 0-11 16,0-2-33-16,0 3-21 0,-2 3-15 15,3 4-11-15,-3 4-20 0,-1 3-41 16,4 4-64-16,-2 1-32 0,-1 4-59 15</inkml:trace>
  <inkml:trace contextRef="#ctx0" brushRef="#br0" timeOffset="28030.45">21106 9890 806 0,'0'0'134'0,"0"0"-4"0,0 0-57 0,12-18-40 0,-3 8-30 16,0 0 0-16,3-3-2 0,-1 2-1 31,0-2 1-31,1 3 1 0,0-1-1 16,0 1 7-16,-1 3 2 0,-1-1-6 16,0 2-3-16,-2 1-1 0,0 2-2 15,-2 0-1-15,1 3-10 0,-2 0-25 16,-2 5-3-16,-2 5 7 0,-1 2 19 15,0 5 11-15,-1 2 2 16,-4 5 2-16,-2 1 0 0,0 3 6 16,0-3 19-16,-1 2 6 0,1-2-4 15,1-2-3-15,3-6 10 0,0-1-12 16,3-7-5-16,0-2-4 0,0-4 3 16,2-2 15-16,1-1 28 0,2-4-9 15,3-3-9-15,1-2-6 0,0-3-6 16,4-4-12-16,0-2-10 0,4-6-3 15,0-1-4-15,1-1 0 16,1-1-6-16,0 1-8 0,0 3-6 16,-2 1 11-16,-1 4 0 0,-4 3 0 15,0 3-3-15,-2 4-4 0,-3 2-4 16,-4 4-1-16,0 2-2 0,-3 1-7 16,0 6 6-16,0 6 7 0,-1 3 0 15,-2 2 6-15,-2 6 2 0,0-1 0 16,-1 5-4-16,-2-2-21 0,1 0-39 15,-1 2-21-15,0-2-25 0,-3 5-44 16,2-5-88-16,1-8-80 0</inkml:trace>
  <inkml:trace contextRef="#ctx0" brushRef="#br0" timeOffset="28436.6">21883 9151 703 0,'0'0'120'0,"0"0"-48"0,0 0 29 0,34-13-81 15,-27 13-16-15,-1 5-4 0,-1 3-1 16,-2 3-3-16,-1 5 1 0,-2 6 1 16,-2 5 2-16,-4 13 1 0,-7 15 13 15,-6 11 16-15,-4 9 15 0,2-6 1 16,0-7 0-16,3-10-12 0,2-1-9 16,3-3 3-16,4-2-2 0,3-4 1 15,4-4-3-15,1-9-1 0,1-6-10 16,2-7-1-16,3-2-5 0,3 0 1 15,4 2-2-15,3-2 1 0,4-1-2 16,3-2-2-16,0-4-3 0,3-1-15 16,-1-2-44-16,1-4-45 0,10-11-61 15,-7-1-110-15,-4-2-203 0</inkml:trace>
  <inkml:trace contextRef="#ctx0" brushRef="#br0" timeOffset="29813.34">21856 9728 752 0,'0'0'262'16,"0"0"-139"-16,0 0-2 0,0 0-67 15,37-23-30-15,-21 19-21 0,3 1-1 16,2 3-2-16,0-1 0 0,2 1 3 16,0 0-3-16,1 0 0 0,0 0 1 15,1 1 0-15,1 0-1 0,-1 1 0 16,1-1 0-16,-1-1 0 0,-3 0 0 15,0 0 0-15,-3 0 0 0,-2 0 0 16,-4 0-4-16,-3 0 2 0,-5 0-3 16,-1 0-2-16,-4 0 3 15,0 0-3-15,0 0-3 0,-4 1 1 16,-3 1 4-16,-2 8 2 0,-3 0 2 16,0 5 1-16,-4 5 0 0,2 4 0 15,-2 2 1-15,2 5 0 0,0-1 0 16,4-1 0-16,2 1 6 0,3-3 7 15,5-1 1-15,0-4 1 0,7-2-4 16,2-2 1-16,5-3-6 0,1-4 4 16,4-5-4-16,-1-2-2 0,1-2-2 15,-4-2-1-15,0-7-1 0,-4 0 0 16,-1-5-1-16,-5-5-6 0,-4-5-12 16,-1-4-17-16,-3-3-10 15,-3-2-3-15,-1 1 8 0,0 5 13 16,1 1 12-16,1 4 11 0,0 4 4 15,4 3 2-15,1 2-1 0,1 2-1 16,5 2 1-16,1 1 0 0,2 1-1 16,4 1 1-16,-1 1 0 0,1 1-1 15,1 0 0-15,-1 0 2 0,0 2-2 16,-2-1 0-16,1 1 0 0,-1 0 0 16,-2 3 0-16,0 2-3 0,0 0 2 15,0 2 1-15,-2 0 0 0,1 0 0 16,0 4-1-16,0-1 0 0,-2 0 0 15,-1 3 1-15,0-2-3 0,0 2 3 16,-1 2 1-16,-1-2 2 0,-1 0 7 16,-1-4 9-16,0 2 0 0,0-2-3 15,-1-1-6-15,0-4-3 0,1 0-4 16,-1-3 1-16,1 0-1 0,-1-1 1 16,0 0 1-16,0 0 10 0,0 0 15 15,0 0 0-15,1 0-6 0,1 0-6 16,-2 0-8-16,0 0-7 0,0 0-2 15,0 0 0-15,0 0-1 0,1 0 0 16,-1 0 0-16,0 0-1 0,1 0 1 16,0 0 1-16,1 0-1 0,-1 0 2 15,0 0 0-15,1 0-1 16,-1 0 1-16,1-1-2 0,0-1 0 0,0-1 1 16,-1 0 1-16,2 2-2 15,-1-2 0-15,0 2 1 0,0 1-1 16,0-2 0-16,0 1 0 0,-1 0 0 15,1 0 0-15,0 1-1 0,-1 0 0 16,3 0 1-16,0 0 0 0,-1 2-2 16,0 1 0-16,0 3-1 0,-1 3 0 15,1 2 2-15,-1 0-1 0,1 4 2 16,-1-1-1-16,-1-1 1 0,1-1-1 16,-2-1 1-16,0 2-1 0,0-3 1 15,0 0 0-15,0-1 0 0,0-4 0 16,0 1 1-16,0-2 0 15,0-2 1-15,1 0 1 0,2-2 1 16,-1 1-1-16,1-1 2 0,0 0 0 16,0 0 3-16,1-3-2 0,0 1 4 15,0-4 0-15,0 1-1 0,2 0 2 16,-2-3-2-16,1 0 0 0,0-2 1 16,2-1-5-16,1-2-1 0,-3-1-1 15,2 1-3-15,0-1 2 0,0-1-1 16,2 0 0-16,-2 0-1 0,0 1 3 15,-1 3-3-15,0 0 0 0,-1 1 0 16,-2 3 1-16,1 1 1 16,-1 0 3-16,0 0-1 0,0 3-2 15,0 0 2-15,-1 1-2 0,2 0-1 16,-2 2 0-16,0 0-1 0,-1 0 0 16,1 0-1-16,1 0-1 0,0 0-1 15,0 5 0-15,0 0 0 0,0 7 0 16,0-1 1-16,0 2 0 0,0 2 2 15,0 1 0-15,0 1 0 0,1 0 0 16,1 3 0-16,0-3 0 0,2-1 2 16,2 0-1-16,0-5-1 0,-1 0 4 15,1-4-3-15,-1-2 3 0,-1-2 0 16,1-2 1-16,1-1 15 0,-2-4 11 16,1-3-6-16,0-1-9 0,0-3-5 15,-1-4-3-15,-1-3-6 0,-1-3-1 16,0-2-1-16,1-1-1 0,-1 0-6 15,0 0-22-15,-2 3-18 0,0 2-18 16,-1 3-24-16,0 4-42 0,0 3-30 16,0 2-40-16,2 0-57 0,1 2-53 15</inkml:trace>
  <inkml:trace contextRef="#ctx0" brushRef="#br0" timeOffset="30344.35">23106 9847 543 0,'5'-2'29'0,"3"-2"40"0,1 1-13 0,1 0-16 16,0 1-15-16,0 0-20 0,-2 0 21 15,-2 2 2-15,1 0-9 0,-2 0 7 16,-1 0-3-16,-1 2-13 0,0 2-5 16,-1 4 0-16,0 1 0 15,-2 3 1-15,0 5 3 0,0 1 5 16,-3 0-1-16,0 4 1 0,-1 0-6 16,1 0 4-16,-2-3 3 0,1-2-1 15,-1 0-2-15,2-5-1 0,1-1-1 16,0-3 11-16,1-4 15 0,1-3 6 15,0 1 15-15,0-2-5 0,2 0-3 16,2-3-3-16,4-3-16 0,0 0-10 16,2-3-5-16,4 0 3 0,0-5-6 15,4-1-6-15,3-3-1 0,1-4-1 16,3-2-4-16,2-2 1 16,1-1-1-16,-3 0 0 0,1 4-1 15,-2 3 1-15,-1 3-4 0,-4 7-14 16,-2 2 6-16,-7 2 11 0,-3 6-5 15,-5 1-2-15,-1 7 4 0,-1 4 1 16,-3 5 0-16,-2 2 3 0,1 2 0 16,-1 5 2-16,2-2-1 0,0 0 0 15,3-3 0-15,0 1-1 0,4-2-16 16,3-2-43-16,2 0-20 0,1-1-33 16,11 0-47-16,-3-5-92 0,1-1-189 0</inkml:trace>
  <inkml:trace contextRef="#ctx0" brushRef="#br0" timeOffset="30954.86">25186 9747 667 0,'4'-7'178'0,"1"-1"-136"0,2 2 51 0,2 0-66 16,0 1-14-16,-1 5-13 0,0 0-1 15,1 5-1-15,-4 7 3 0,-1 6-1 16,-3 5 18-16,-1 12 14 0,0 9 8 15,-3 9-1-15,-3 3-12 0,1-7-20 16,-2-11 0-16,4-9-5 16,0-9-1-16,1-1-1 0,-1 0-6 15,3 1-41-15,-1 0-65 0,1-6-6 16,4-5-94-16,1-3-97 0,1-6 20 0</inkml:trace>
  <inkml:trace contextRef="#ctx0" brushRef="#br0" timeOffset="31095.46">25465 9588 1263 0,'0'0'51'0,"0"0"-2"16,7-37-12-16,-5 22-37 0,0 0-52 16,0-2-163-16,-1 2-62 0,1 4-175 15</inkml:trace>
  <inkml:trace contextRef="#ctx0" brushRef="#br0" timeOffset="31517.7">25912 9588 947 0,'0'0'61'15,"0"0"44"-15,0 0-21 0,0 0-73 16,0 0-11-16,0 0-1 0,0 0 1 16,-30-37-7-16,0 37 4 0,-11 4 2 15,-11 6 1-15,-1 1 0 0,4 3-5 16,13-1-2-16,12-3-18 0,8 0 2 16,4 0-9-16,1 1 11 0,3 5-11 15,3 1-21-15,5 0-7 0,8 3-11 16,7-4-14-16,6 0 4 0,11 2 42 15,9 0 38-15,8 0 2 0,-1 1 9 16,-2-1-3-16,-9-1 34 0,-10-1 45 16,-6-1-17-16,-7-1 0 15,-4 1 23-15,1 3 6 0,-3 5-16 16,-2 1-12-16,-6-3-4 0,-3-2-16 16,-7-2-15-16,-6-5-12 0,-2 1-9 15,-4-5-7-15,-3-3-5 0,-2-2 2 16,-2-3-4-16,-1 0-9 0,-2-5-32 15,-5-1-36-15,-6-4-50 0,-4-3-80 16,9 2-180-16</inkml:trace>
  <inkml:trace contextRef="#ctx0" brushRef="#br0" timeOffset="32903.85">7500 11468 467 0,'0'0'129'15,"0"0"-40"-15,0 0-22 0,0 0 4 16,33-26-31-16,-24 19-10 0,0 2 24 16,-1 0-8-16,0-1-8 0,-3 1 5 15,-2 1-3-15,-2-3 7 0,-1 3-15 16,-1 0-14-16,-7-2-15 0,-4 4-3 15,-5 0 0-15,-7 2-3 0,-10 2 0 16,-11 6 1-16,-10 7-26 0,0 1-1 16,6 3 13-16,15-3 2 0,10-4 6 15,8-1-3-15,1 1-4 0,3 0-11 16,0 3-1-16,1 2 12 0,7-1 8 16,4 2 3-16,7-3-4 0,7 2-1 15,3-1 0-15,4-2 3 16,5 0 2-16,6-3 4 0,7 3 0 15,6-1 1-15,-4-3 2 0,-9-2-3 16,-9-2 4-16,-7-2 9 0,3 3 15 16,3 1 4-16,0 1-6 0,-3 1-10 15,-3-1-6-15,-4 0 0 0,-4-1 1 16,-5 1-2-16,-3 0-1 0,-6 2 2 16,-6-1 15-16,-6 2-14 0,-4 0-10 15,-4 0 3-15,-3-1-4 0,-7 2-9 16,-6 0-5-16,-9 0-19 0,0 0-6 15,1-4-18-15,6-3-26 0,3-4-29 16,2-2-58-16,9 0-79 0,8-1 24 16</inkml:trace>
  <inkml:trace contextRef="#ctx0" brushRef="#br0" timeOffset="33294.39">7425 11178 816 0,'0'0'81'16,"0"0"4"-16,0 0-29 0,0 0-40 15,21-15-16-15,-19 21-4 0,0 5 4 16,-2 9 4-16,0 4 22 0,0 12 16 16,-2 15 14-16,-4 15 4 0,-1 7-8 15,-2-2-4-15,-2-5-20 0,-3-10-6 16,1 0-11-16,-2-2-5 0,3-3-2 16,1-4-3-16,0-1 0 0,1-5 2 15,3-9-3-15,1-6 2 0,1-7-1 16,2-2-1-16,0 0-6 0,0 2-21 15,-1 1-17-15,3-1-18 0,0-6-30 16,1 0-57-16,6-5-74 0,0-2-150 16</inkml:trace>
  <inkml:trace contextRef="#ctx0" brushRef="#br0" timeOffset="33966.42">8662 11387 391 0,'0'0'110'0,"0"0"-52"0,0 0 44 0,0 0-50 15,9-23-8-15,-6 19-17 0,0-2 7 16,1-1 27-16,-2 0-14 0,1 0-5 15,0 0 2-15,0 0-4 0,0 1 0 16,0 0-2-16,0 1 5 0,-1-2-9 16,-1 2-7-16,2 0-6 0,-3 0-1 15,1 1-7-15,-1-1-6 0,0 4-1 16,0-2-3-16,-2 2-2 0,-2 0-1 16,-1 1-4-16,-2 2 1 0,-4 2 2 15,-4 5 0-15,-3 5 0 16,-3 3 2-16,-4 5 1 0,-1 7-1 15,-5 10-2-15,-2 10 1 0,0 11 0 16,3 4 1-16,10-4-1 0,6-9-1 16,8-5 1-16,6-3 0 0,1-4 6 15,7-8 4-15,2-7 5 0,0-8-3 16,1-3 0-16,5-1-4 0,1 1 0 16,5-4 5-16,0-3 30 0,-1-4-1 15,1-2-2-15,-4-1-6 0,-3-5-1 16,-1-1 9-16,-6-2-8 0,-4-5-14 15,-3-1-15-15,-2-3-5 0,-8 0-2 16,-4-1-12-16,-4 2 3 0,-4 5-6 16,-2 2-17-16,-1 3-13 0,-2 3-15 15,0 2-20-15,3 0-16 0,1 1-17 16,5 1-58-16,5 0-103 0,4 0-152 16</inkml:trace>
  <inkml:trace contextRef="#ctx0" brushRef="#br0" timeOffset="34325.58">9088 11941 593 0,'0'0'192'0,"0"0"-39"0,0 0-34 0,21 0-81 16,-15 0-1-16,0 3-31 0,0 1-4 15,-3 4-4-15,1 6 0 0,-4 2 2 16,0 5 7-16,-7 3 10 0,-1 2 6 16,-2 2-6-16,-2-1-3 0,0 0-9 15,-1-3-1-15,-1-2-4 0,2-2-13 16,-1-2-74-16,0-1-113 0,4-6-158 16</inkml:trace>
  <inkml:trace contextRef="#ctx0" brushRef="#br0" timeOffset="34826.37">9597 11576 496 0,'0'0'197'0,"0"0"-66"0,0 0-5 15,0 0-84-15,0 0 5 0,0 0-20 16,38-17-2-16,-29 12 13 0,1 1-8 15,3-1 4-15,1 2-1 0,4-2-4 16,2 2 0-16,2-2-3 0,0 3-9 16,2 0-5-16,0-2-1 0,-2 2-7 15,3 2 1-15,2 0-1 0,-2 0-4 16,-2 4 0-16,1 1 0 0,-3 3-1 16,-2 1 1-16,-3 3 0 0,-2 2-1 15,-5 2 0-15,-2 2-3 0,-4 6 4 16,-3 4 11-16,-6 7 6 0,-7 11-1 15,-6 8-6-15,-4 2 1 0,0-5-4 16,2-9-5-16,4-12-2 16,3-6 3-16,3-4-1 0,1-5-2 15,1 3-7-15,-2-1-24 0,2 0-38 16,2-3-43-16,7-5-67 0,0-3-96 16,2-5-147-16</inkml:trace>
  <inkml:trace contextRef="#ctx0" brushRef="#br0" timeOffset="35138.79">10521 11566 788 0,'0'0'102'0,"0"0"-37"0,0 0-5 0,0 0-45 16,0 0-5-16,12-9-10 0,-12 18 0 15,0 6 11-15,-3 3 8 0,-1 10 27 16,-4 6 16-16,-2 12-33 0,-1 11-10 16,-2 2-12-16,1-5-4 0,3-5-1 15,-2-8-2-15,6-8-6 16,0-8-70-16,4-5-34 0,1 1-70 15,3-2-123-15,2-3-106 0</inkml:trace>
  <inkml:trace contextRef="#ctx0" brushRef="#br0" timeOffset="35919.85">11264 11529 586 0,'0'0'104'0,"0"0"-3"16,0 0-23-16,0 0-52 0,0 0-13 15,0 0-5-15,8-33-5 16,-8 27 6-16,-2 2-8 0,-3-2 0 16,-2 1 5-16,-4 3-2 0,-2 1 6 15,-4 1 1-15,-2 1-6 0,-2 3-4 16,-1 0 2-16,-1 3 1 0,3 1-2 15,0 1-2-15,5 1 0 0,1 1-1 16,4-1 1-16,3 0 0 0,3 3-1 16,2 0 1-16,2-2 1 0,4 4 2 15,3 0 0-15,2 2 5 0,1-1 4 16,3 2 3-16,0 0 2 0,2-2-7 16,-1 0-2-16,0 0-1 0,-1-1 2 15,0 3 12-15,-3 2 0 16,2-2 1-16,-2 3 6 0,-2 0 1 15,-1-2-11-15,-2 3-8 0,0-5-4 16,-2-1-2-16,-3 1-2 0,0-1-2 16,-1-3 4-16,-5 0 0 0,-2-3 6 15,-2-2 0-15,-3 0 1 0,-3-2-1 16,-3-4-5-16,-2 2-1 0,-1-2-2 16,-1-1 1-16,0-1-2 0,0 0-1 15,5-1 2-15,1-4-1 0,5-2 3 16,2-2 0-16,3-3 0 15,4-3 3-15,3-4-1 0,1 0 7 16,8-2 3-16,2-2-2 0,4 0-6 16,4 0-3-16,3-2-1 0,2 0-2 15,0-3 3-15,2 0-1 0,0-3 4 16,-2-3 5-16,-2 2 3 0,-3 0-5 16,-2 2 7-16,-5 1 0 0,-4 4-3 15,-3 0-5-15,-5 6-2 0,0 1-4 16,-7 3-4-16,-3 4-3 0,-1 2-1 15,-4 2-3-15,1 2-8 0,-3 4-22 16,3 1-27-16,-2 1-42 0,-1 12-63 16,3-3-104-16,4 3-201 0</inkml:trace>
  <inkml:trace contextRef="#ctx0" brushRef="#br0" timeOffset="36076.07">11458 11924 1070 0,'0'0'122'0,"0"0"-7"0,0 0-81 16,22 4-34-16,-12-13-71 0,-2-1-234 15,1 0-234-15</inkml:trace>
  <inkml:trace contextRef="#ctx0" brushRef="#br0" timeOffset="36594.29">12006 11540 841 0,'0'0'33'16,"0"0"39"-16,0 0-44 0,0 0-28 15,0 0-5-15,0 0-45 0,0 0-7 16,-27 1 38-16,12 4-5 0,0 5 23 16,-2 1 1-16,1-2 1 0,-1 3 2 15,2-1 1-15,1 2 2 0,3 0 1 16,3-2-3-16,4 2-3 0,3-2 3 15,1 1-2-15,4-1 4 0,5 2 4 16,0-3 1-16,4-2 0 0,3 0 14 16,-2 0 0-16,4-1 5 15,2 0-3-15,-1-2 3 0,2 0 3 16,1 2 3-16,2 1 11 0,0 5-21 16,-1-2-18-16,2 4-8 0,-6 2 4 15,-1 4 0-15,-3-1 4 0,-5 0 6 16,-5 2 1-16,-4-2-5 0,-4 0-4 15,-7 1 3-15,-6-4 0 0,-1 0 1 16,-4-3-4-16,-1-1-3 0,-2-4-1 16,-2 0 0-16,-1-4-2 0,-1-2-9 15,0-3-16-15,3 0-18 0,2-2-27 16,3-4-16-16,3-1-17 0,8-7-46 16,2 4-95-16,6-1-51 0</inkml:trace>
  <inkml:trace contextRef="#ctx0" brushRef="#br0" timeOffset="36764.22">12061 11591 954 0,'0'0'127'0,"0"0"-18"0,0 0-31 0,33-48-42 16,-18 32-28-16,3 1-7 0,0-2-1 15,4 3-2-15,-2-1-50 0,0 4 2 16,4 0-25-16,3 2-36 0,17 0-58 15,-5 3-58-15,-3 0-174 16</inkml:trace>
  <inkml:trace contextRef="#ctx0" brushRef="#br0" timeOffset="42008.14">13864 11705 224 0,'0'0'90'0,"0"0"13"0,0 0 22 15,0 0-25-15,0 0-20 0,0 0-4 16,35-6-3-16,-30 3 16 0,2-3-30 16,-1-1-6-16,1-1-6 0,2-2 4 15,1-2 22-15,-2 0-19 0,0-2-9 16,-4-3-4-16,1 1-3 0,-5-2-8 16,0 1-12-16,-6 1-9 0,-4 0-5 15,-1 0-4-15,-8 1-2 0,-1 5 0 16,-3 2-1-16,-2 3-9 15,-3 5 4-15,3 1-8 0,-2 6 0 16,2 6-1-16,4-2 4 0,4 3 0 16,2 1-1-16,3-3 7 0,6 2 1 15,4 0 3-15,2-1 1 0,0-3 0 16,5-2 2-16,4-1 1 0,3 0 1 16,3-4 0-16,4 1 4 0,3-3-4 15,-1 1-2-15,1-1 3 0,-1 4-3 16,2 1 2-16,-4 2-4 0,0 3 2 15,-3 7-1-15,-1 3 1 0,-2 7 2 16,1 9 0-16,-1 12 1 0,-5 7 1 16,1 5 0-16,-6-4 0 0,-3-6 0 15,-3-9-1-15,-5-1-2 0,-1-5 1 16,-1-7-2-16,0-8 3 0,2-6-1 16,0-2 4-16,-2 0-2 0,-1-1-1 15,0 1-2-15,0-6 4 0,0-4 0 16,3-3 7-16,0-1 9 0,2-9 5 15,0-6-10-15,4-6-2 0,2-7-5 16,3-11 1-16,8-9 0 0,7-8 0 31,2 8 1-31,-4 9-2 0,1 14 2 16,-2 4-1-16,3-2-2 0,4-5-6 0,3-2-2 0,0 1-3 0,0 6-31 16,-2 1-27-16,1 6-25 0,-3 2-20 15,1 2-28-15,5 3-53 0,-2 3-101 16,-6 1-118-16</inkml:trace>
  <inkml:trace contextRef="#ctx0" brushRef="#br0" timeOffset="42367.42">14265 11703 730 0,'0'0'105'0,"0"0"-15"0,21-26-8 15,-10 15-35-15,4-1-33 0,0 3-8 16,2 2-3-16,2 3 1 0,0 2-2 16,0 2-1-16,-3 6-1 0,-1 6 0 15,-2 5 0-15,-3 7 3 16,-1 1-2-16,-4 4 0 0,-4 1 1 16,-1-2-2-16,-4 0-2 0,-4-4 2 15,0-2-7-15,0-4-12 0,-3-4-5 16,-1-6 5-16,2-1 13 0,2-5 6 15,0-2 3-15,2-4 18 0,3-5 37 16,1-4 8-16,2-5 6 0,0-3-28 16,2-4-20-16,2-4-9 0,3 0-7 15,2 1-3-15,1 0-2 0,3 3-3 16,4 2-1-16,3 3-2 0,-1 4-25 16,5 5-28-16,1 0-29 0,2 4-47 15,14 0-48-15,-4 3-72 16,-7 2-66-16</inkml:trace>
  <inkml:trace contextRef="#ctx0" brushRef="#br0" timeOffset="42742.63">14787 11632 488 0,'0'0'152'0,"0"0"-70"0,0 0-14 0,33-2-36 16,-19 1-24-16,-3 0-4 15,6-1-4-15,-4-1 5 0,0 1-4 16,1 0 24-16,-3-2 24 0,3 2 19 16,-3-1-6-16,-1-2-19 0,1 2-8 15,-5-2-9-15,-1-3 1 0,-2 1-8 16,-3-1-18-16,-6-3-1 0,-2 1-3 16,-6 1-8-16,-4 2 0 0,-2 4 6 31,-4 0 0-31,-4 3 3 0,1 3 0 0,-1 6 1 0,0 4-5 0,0 5 6 15,1 1 1-15,5 2 0 0,0 2-1 16,7 0 0-16,6 0 5 0,3-1 3 16,4-1 21-16,4-2 6 0,4-4 5 15,3-2-10-15,3-3-14 0,3-6-8 16,3 0-8-16,1-4-17 0,3-1-52 16,-1-4-41-16,13-4-65 0,-5 1-128 15,-4 0-144-15</inkml:trace>
  <inkml:trace contextRef="#ctx0" brushRef="#br0" timeOffset="43242.59">15193 11674 577 0,'0'0'143'0,"0"0"-41"0,0 0 22 15,0 0-31-15,0 0-28 0,33-38-24 16,-31 32-11-16,2 1-11 0,-4 0-4 16,0-1 8-16,-4 4-9 0,-1 0-6 15,0 1-8-15,-3 1-1 0,-6 3-3 16,1 5 3-16,-6 2-1 0,2 4-5 16,-2 2 1-16,0 2-3 0,3 1-10 15,0 0-1-15,4 1 5 0,0-3 3 16,6 0 9-16,-1-1 3 0,5-4 0 15,2-3 0-15,0-5 3 16,5-4 2-16,4 0 0 0,2-5 5 16,-1-4-9-16,2-3-1 0,1 0 0 15,1-1 1-15,-1-2 15 0,4 2 3 16,-4-1-9-16,2 0-8 0,-2 0-1 16,0 0-1-16,-2 3 0 0,-3 2-1 15,-3 3-1-15,-2 2 2 0,-2 4-3 16,-1 0-8-16,0 6 8 0,-1 3 3 15,-2 5 8-15,-2 2-1 0,0 0-4 16,2 4 0-16,-2-3 5 0,2-1 1 16,0 0-3-16,3-1 3 15,0-4 1-15,3 0-3 0,3-4 1 16,-1-4-3-16,5-1-3 0,2-2-2 16,-1 0-37-16,5-2-26 0,3-4-46 15,8-4-80-15,-2-1-133 0,-4-1-144 0</inkml:trace>
  <inkml:trace contextRef="#ctx0" brushRef="#br0" timeOffset="43554.93">15586 11245 424 0,'0'0'172'0,"0"0"-54"0,0 0-60 0,0 0-21 0,2 26-3 16,-6-8 10-16,-2 9 4 0,-2 6-8 16,-6 13 2-16,3 7-2 0,-3-1 1 15,4-3-4-15,4-8-1 0,4-4-2 16,2-6-4-16,0-6-8 0,0-8 5 16,5-1-4-16,0 2-7 0,0-1-1 15,7-1-3-15,-2-3-3 0,4-4 3 16,2-5-1-16,4-2-6 0,1-2-5 15,1-1-6-15,3-3-37 0,-1-2-30 16,0-4-38-16,-1-3-49 16,4-9-37-16,-8 2-135 0,-6 1-59 15</inkml:trace>
  <inkml:trace contextRef="#ctx0" brushRef="#br0" timeOffset="44258.82">15626 11628 784 0,'0'0'214'15,"0"0"-94"-15,0 0-24 0,0 0-37 16,39-8-33-16,-20 3-7 0,5 2-5 16,1-2-8-16,0 2 0 0,-2-3 4 15,2 3-6-15,-3-2-1 0,-2 2-2 16,-1-2 0-16,0 2-1 0,-1-2 0 16,-1 2-1-16,2-1-7 15,-3 3-16-15,1-2 3 0,-4 0 3 16,1 2 10-16,-1 0 3 0,-2-1 5 15,0 0 0-15,-2-1 0 0,-4 1 3 16,0-2-3-16,-2 1 0 0,-3-2 0 16,0 2-3-16,-1-3-2 0,-6 3 2 15,-1-2 1-15,-2 2 2 0,-2 0-3 16,-4 2 2-16,-3 1-1 0,-3 4 1 16,0 4 1-16,0 1-1 0,0 2 2 15,1 5-2-15,2 3 2 0,5 0 0 16,5 4 1-16,2 0 6 15,4-1 8-15,3 2 0 0,5-4 2 16,6-2 1-16,3-2-4 0,0-2-4 16,5-4-2-16,-1-4-6 0,1-4 0 15,-2-2 4-15,0-1-4 0,1-6 1 16,-4 0-2-16,0-2 2 0,-1-3-1 16,-2-2 0-16,3-7-1 0,-4-2-1 31,2-2-1-31,-1-4 0 0,2-2 0 0,-2 1-1 0,0 3 1 0,-1 0 0 15,2 3 2-15,-2 5-1 0,1 1-1 16,-2 6 0-16,1 3 0 0,-2 2 0 16,1 4 0-16,1 3-4 0,-2 4-3 15,-2 6-2-15,3 6 5 0,-1 5 3 16,0 2-3-16,-3 1 4 0,1 1-1 16,0 2 1-16,-2-3-2 0,-3-1 2 15,1-4 0-15,-2 1 0 0,-2-6-4 16,-1-4-3-16,-2-4-4 0,-2-4 5 15,0-2 6-15,2-1 5 0,2-5 1 16,0-1 9-16,3-2 3 0,0-2 0 16,0-4-5-16,5-1-6 0,1-4-6 15,5-3 1-15,0 0-2 0,4 0 0 16,2 0-1-16,5 2-3 0,0 2-3 16,2 3-12-16,4 1-17 0,-1 3-27 15,3 2-53-15,16 1-54 16,-7 2-137-16,-1 4-262 0</inkml:trace>
  <inkml:trace contextRef="#ctx0" brushRef="#br0" timeOffset="44758.69">17566 11054 733 0,'3'-3'72'0,"-3"-2"-34"0,3 1 43 0,-3 1-48 15,0 1-33-15,0 2 0 16,0 8-11-16,-6 6 8 0,1 8 3 16,-3 12 0-16,-3 12 2 0,-3 11-1 15,1 3 10-15,-1-5 4 0,1-8 4 16,1-8 1-16,2-8-6 0,2-6 0 15,2-6 1-15,0-4-2 0,1 2-3 16,2 0-2-16,0-1 0 0,1-1-2 16,2-5-1-16,0-2 2 0,5-3 6 15,3-4 16-15,6-1 2 0,2 0-21 16,4-3-8-16,2-3-2 0,0 0-1 16,3 0-20-16,1 0-29 0,1-4-26 15,-2 2-34-15,9-4-64 0,-8 0-98 16,-6 2-53-16</inkml:trace>
  <inkml:trace contextRef="#ctx0" brushRef="#br0" timeOffset="44946.26">17452 11368 786 0,'0'0'271'0,"0"0"-147"0,0 0-70 0,0 0-9 16,48-36-34-16,-28 24-10 0,4 1 0 15,1-1-1-15,1 1-24 16,0 2-9-16,-2 1-15 0,-1 1-25 16,-2 0 2-16,3 1-16 0,-4 2-18 15,10-1-78-15,-9 1-105 0,-2 0-56 16</inkml:trace>
  <inkml:trace contextRef="#ctx0" brushRef="#br0" timeOffset="45414.8">17918 11078 744 0,'0'0'131'0,"0"0"-89"0,0 0 46 16,0 0-47-16,0 0-34 0,0 0-7 16,0 0-9-16,0 0 3 0,-5 14 5 15,2 8 2-15,-3 4 0 0,3 5 12 16,-2 8 5-16,0 6 3 0,1 7-5 15,0-7-7-15,1-9-2 0,2-10-3 16,-1-7-4-16,2 1 1 0,0 2 2 16,0 0-2-16,0-4 0 0,2-5 1 15,-1-2 7-15,2-6 25 16,1-1 16-16,0-3 9 0,3-1-7 16,2-6-16-16,2-3-19 0,0-4-10 15,3-3-4-15,-1-2-1 0,4-4-2 16,1-1 1-16,2-2-1 0,-2-1 1 15,4-1 0-15,0-2 1 0,3 2-2 16,-4 1 0-16,1 5 0 0,-2 2-32 16,-2 7 21-16,-4 2 11 0,-1 4 0 15,-5 1-2-15,-1 5 0 0,-6 0-6 16,-1 4-5-16,-1 5 8 0,-6 4 2 16,1 6 3-16,-2-1 0 0,1 4 0 15,-2 1 0-15,3-1 0 0,-1-1-2 16,-1 0-12-16,2 1-10 0,-2 0-8 15,0-3-25-15,3 2-23 0,-1-3-40 16,-3 3-59-16,2-6-90 0,2-1-69 16</inkml:trace>
  <inkml:trace contextRef="#ctx0" brushRef="#br0" timeOffset="46461.62">18484 11434 306 0,'0'0'316'0,"0"0"-156"0,0 0-16 0,38-37-37 15,-26 25-51-15,-2-2-26 0,-2 0 1 31,-1 1 6-31,-2 1-9 0,-3-1 5 0,-2 3-10 0,0-2-10 0,0 3-8 16,-5 1-5-16,-4 3-2 0,1 1 0 16,-2 4-1-16,-3 0-2 0,-4 4 5 15,-3 6-5-15,1 3 3 0,-5 6 1 16,2-1 1-16,0 4-3 16,4 1 2-16,1 0-3 0,4 2-1 15,1 0 3-15,7 1 0 0,1-4 1 16,4-2 1-16,0 0 0 0,4-4 1 15,5-1 1-15,0-5 0 0,0-2 0 16,1-3-2-16,1-4 1 0,1-1 3 16,-1 0-1-16,2-4 4 0,-2 0 8 15,3-3-7-15,-1-2-2 0,-1-2-5 16,1-1 3-16,0-1-4 0,1-2-2 16,-3-1-1-16,-2-1-3 0,1 1 2 15,-2 0 3-15,0 2 0 16,0 0-3-16,-2 3-6 0,0 3 0 15,-2 0 1-15,0 2 1 0,-2 2-6 16,-2 2-4-16,3 2 3 0,-3 0 4 16,0 6 4-16,0 1 1 0,0 5 2 15,0 2 4-15,0 3-1 0,0 2 1 16,4-2 0-16,-3 3 2 0,0-2-2 16,2-2 5-16,2-2-2 0,-1 0-2 15,-1-3 3-15,0-2 3 0,0-3 1 16,3-2 7-16,0-1 4 0,-1-3 4 15,3 0 3-15,0-2-10 0,3-3-7 16,-1-1-5-16,1-1 1 0,0-1-5 16,-2-3 2-16,2-1-1 0,0-3 0 15,1-1-2-15,1-3 0 0,-1-1-4 16,0 2-1-16,-1 0-3 0,0 1 8 16,-1 4 1-16,-1 0 0 0,-2 5 0 15,-1 0-1-15,-1 1 0 0,2 3 0 16,-3-1-1-16,1 3-5 0,-2 0-3 15,0 2 2-15,-1 2 0 0,-1 2-3 16,2 3 3-16,-3 4 4 0,0 0 3 16,3 4 0-16,-2-1 1 0,0 2 0 15,3 0 0-15,-2 1 0 0,1 0 2 16,0-1-2-16,-1 1 1 16,4-3-3-16,-4 1 3 0,1-2-1 15,-2-4 2-15,-1-1-2 0,2-2 6 16,-2-2 1-16,0-1-3 0,0-2 6 15,1-1 18-15,0 0 5 0,4-6-5 16,-1 1-10-16,3-1-10 0,-1-6-1 16,2-1-4-16,4-2 4 0,0-5 3 15,2-4 2-15,0-3-4 0,3-1-7 16,0-1 2-16,0 5-3 0,-1 1 2 16,-1 8 1-16,-3 3 0 0,-3 4 0 15,0 4 2-15,-2 3-2 16,-2 1 2-16,-1 0-2 0,0 3-3 15,0 5-4-15,1 4 2 0,-4 5 1 16,1 2 0-16,0 3 1 0,-1 5 0 16,0-2 1-16,1 5-1 0,3 0 0 15,1-1-1-15,5 1-16 0,1 1-22 16,5 0-25-16,2 0-36 0,14 8-60 16,-1-8-120-16,-2-6-220 0</inkml:trace>
  <inkml:trace contextRef="#ctx0" brushRef="#br0" timeOffset="47170.8">20669 11272 548 0,'4'0'66'0,"-1"-1"-20"0,-2-1 10 0,-1-3 3 15,0 3-34-15,-1-4-25 0,-6 5 0 16,-2-3-7-16,-7 1-10 16,-3 2 14-16,-5 1 2 0,-2 0 1 15,0 0 0-15,-2 4 0 0,4 0 0 16,2 2 1-16,2-1-1 0,5 1-1 0,3 2-1 0,6 0 1 0,2 2-1 16,4 2 2-16,5 1 0 0,5 1 22 15,8-1 17-15,2 3 16 0,3-2 2 16,4-1-6-16,1-1-18 0,2 0-7 15,2-1-10-15,-2 0-8 16,-2 0-3-16,-1 0 10 0,-3 1 8 16,-5 3 16-16,-1 0-4 0,-6 1-2 15,-3-1-12-15,-5-1-5 0,-4 1-2 16,-3-1-2-16,-9 0 6 0,-4 0 4 16,-7-3-5-16,-3 1-4 0,-10-3-6 15,-6-2-3-15,-11-2-2 0,-2-4 1 16,5-1-3-16,6-6-11 0,13 0-30 15,7 2-20-15,7-1-32 0,3 1-22 16,3-2-38-16,4-6-52 16,1 3-63-1,6-1-8-15</inkml:trace>
  <inkml:trace contextRef="#ctx0" brushRef="#br0" timeOffset="47805.38">20915 11360 566 0,'0'0'189'0,"0"0"-111"0,0 0 30 0,0 0-62 16,43-31-10-16,-34 25-29 0,0-1-4 15,-2 0 12-15,0 2 6 0,-4 3 19 16,1-3 1-16,-3 5-1 0,0 0-20 15,-1 0-17-15,0 0-3 0,-2 3-3 16,-2 0 0-16,-2 3 3 0,0 0 1 16,0 2-1-16,0 0 1 0,0 1-1 15,3 3 3-15,-1 0 1 0,2 4-1 16,2-1-2-16,0 1 2 0,4 0 0 16,-1 1-3-16,4-1 4 0,-1-1 15 15,1 0 4-15,2 0 6 0,0-1-4 16,0-4-3-16,0 1-6 15,2-5 0-15,-1 0-3 0,1-2-3 16,0-3-1-16,0-1 2 0,2 0 8 16,-1-1-1-16,1-4 2 0,1-1-1 15,-1-3-4-15,1-1-9 0,-1-6-1 16,0-4-3-16,-1-3-2 0,-3-4 0 16,1-2-5-16,-2 0-3 0,-2 4 4 15,-3 3 3-15,0 7 0 0,-1 4-1 16,-2 4-1-16,0 2 0 0,0 3-4 15,-2 2-2-15,0 1 4 0,-1 5-2 16,-2 3 3-16,1 4 3 16,-1 3 0-16,-1 3 1 0,1 2 0 0,2 1 0 15,0 0 2-15,0-2 2 16,3 0 5-16,0-3 4 0,0-2 2 16,4-2-1-16,2-3-3 0,3-2-3 15,1-3-2-15,3-3-2 0,2 0-4 16,0-2-6-16,1 0-15 0,1-2-12 15,1 0-10-15,-1-2-21 0,-2-1-20 16,1-1-26-16,-1-5-44 0,4-8-47 16,-6-1-80-16,-2 1-51 0</inkml:trace>
  <inkml:trace contextRef="#ctx0" brushRef="#br0" timeOffset="48373.05">21510 10943 660 0,'0'0'54'0,"0"0"100"0,22-42-85 0,-13 27-29 0,2 0-28 0,-2 3 11 16,0 0 18-16,0 2-7 0,-2 4 23 15,-1 1-4-15,0 0-10 0,-2 4-11 16,0 1-11-16,-1 0-1 0,-2 0-16 31,0 3-3-31,0 3 5 0,-1 2-6 0,0 3 0 16,-1 3 1-16,-3 3 0 15,-2 1 0-15,0 2 0 0,-1 3 0 0,0 1 4 16,-2 2 2-16,2 1 4 16,0 3-2-16,-2 1 4 0,-1 3 1 15,3 0 0-15,-1 0-2 0,0 2-3 16,-1-1-2-16,3-3 2 0,1 1-1 15,2-3 4-15,1-2 0 0,2-1 1 16,0-3-2-16,4-4 1 0,1-1 5 16,2-5 1-16,2-3 1 0,1-2 1 15,0-2-4-15,2-1-2 0,-1-3-5 16,2-3-1-16,1 0 1 0,-1 0-1 16,2-4-5-16,-1-2-1 0,3-3 1 15,-1-3-3-15,2-2 0 0,-2-5 1 16,0-3-1-16,-2-2 0 0,-1-1-3 15,-5 1 3-15,-3 0-2 0,-4 4-1 16,-3 3-1-16,-6 2-5 0,-5 5 3 16,-5-1 0-16,-4 2 2 0,1 3 0 15,-3 2-3-15,1 2-13 0,2 0-5 16,2 1-5-16,0 1-5 0,3 0-7 16,2 4-22-16,5-1-18 0,1 1-22 15,3 2-30-15,5 2-37 0,3-1-107 16,3-2-94-16</inkml:trace>
  <inkml:trace contextRef="#ctx0" brushRef="#br0" timeOffset="48513.63">22015 11498 1077 0,'0'0'131'0,"0"0"-72"0,0 0-51 0,0 0-8 0,10-26-167 0,-10 12-377 15</inkml:trace>
</inkml:ink>
</file>

<file path=ppt/ink/ink1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42:57.147"/>
    </inkml:context>
    <inkml:brush xml:id="br0">
      <inkml:brushProperty name="width" value="0.05292" units="cm"/>
      <inkml:brushProperty name="height" value="0.05292" units="cm"/>
      <inkml:brushProperty name="color" value="#0070C0"/>
    </inkml:brush>
  </inkml:definitions>
  <inkml:trace contextRef="#ctx0" brushRef="#br0">9246 6832 177 0,'1'0'38'0,"-1"-2"-9"0,1 1-15 16,1 0-8-16,-1-1-1 0,0 1-4 15,0 0 0-15,2-1 3 0,-2 2 5 16,0 0 15-16,0 0 7 0,-1-1 2 15,1 1 5-15,0 0-6 0,0 0-15 16,0-1 3-16,0 0 5 16,0 0 6-16,0 0-2 0,0-1 4 15,-1 0-2-15,1 2 1 0,0 0 4 16,1-2-2-16,-2 1 3 0,1-3 2 16,0 3-6-16,1-2-1 0,0 0-5 15,-1 1-6-15,1 0-4 0,-1-2 8 16,1 3-9-16,1-3-1 0,-2 3 1 15,1-2 2-15,-1 1 0 0,-1 2 1 16,1 0-9-16,-1 0-5 0,1 2-4 16,-1 2 0-16,0 5 1 15,0 4 3-15,0 4 5 0,-3 4 7 16,-3 5-8-16,1 5 3 0,-2 9-2 16,-3 6-1-16,0 11-1 0,2 2 1 15,0-4 2-15,2-2 2 0,-1-9 6 16,1 2 0-16,-2-3-3 0,3-8-1 15,1-6-4-15,1-9-2 0,1 0 2 16,2 2-5-16,0 3 5 0,0-4 10 16,2-3 1-16,4-2-7 0,2-7 12 15,4-2 3-15,4-4 5 0,5-3-6 16,1-2-3-16,4-4-11 0,2-5-7 16,0-5-2-16,-1-2-4 0,-2-3 1 15,-5-4 2-15,-3-1-2 0,-6-1 0 16,-6 0-2-16,-5 0-1 0,-3 2-3 15,-7 3-3-15,-4 1-6 0,-5 4-17 16,-2 2-2-16,-1 3-8 0,-3 2-11 16,0 4-15-16,1 1-19 0,1 1-28 15,-3 1-33-15,5 0-70 0,4 3-150 16</inkml:trace>
  <inkml:trace contextRef="#ctx0" brushRef="#br0" timeOffset="2487.98">9715 7613 252 0,'0'-2'173'0,"0"-3"-126"0,3-1 24 0,1 0-23 15,1-1 24-15,1-1-32 0,2 0 0 16,4-2 28-16,-1 1-26 0,1 0-7 16,3 1 7-16,0 0-2 15,0 1-3-15,0 2 0 0,1 2-7 16,-1 1-8-16,1 2-8 0,-3 0-7 16,0 5-5-16,-3 4 1 0,0 3 3 15,-3 4-3-15,-3 4 4 0,-4 4 2 16,-3 1-6-16,-8 3 0 0,-4-1 2 15,-3 3-2-15,-3-2 1 0,-3-1-2 16,0-3-1-16,2-1 1 0,2-3 2 0,-1-1 0 16,4-4 5-16,3-2 6 0,2-3 7 15,2-1 4-15,5-4 8 0,1-2 1 16,3-1-4-16,1 0-4 16,0-2-3-16,1 0-6 0,4 0-6 15,2 0 1-15,5 0-2 0,2 0-9 16,4 0 2-16,1 0-4 0,3 0 0 15,2 0-13-15,0 0-30 0,4 0-34 16,-1 0-34-16,15 0-60 0,-7 0-129 16,-2 0-213-16</inkml:trace>
  <inkml:trace contextRef="#ctx0" brushRef="#br0" timeOffset="2862.89">11118 7518 641 0,'0'0'262'0,"0"0"-175"0,0 0-4 16,0 0-30-16,33-19 6 0,-17 14-21 15,3-2-7-15,3 1 12 0,4 1-20 16,-1-1-13-16,0 2-5 0,1-3-2 15,1 5-3-15,-1-3 0 0,3 3-21 16,6 2-47-16,5-2-41 0,9-1-81 16,-12 2-122-16,-5 0-240 0</inkml:trace>
  <inkml:trace contextRef="#ctx0" brushRef="#br0" timeOffset="3458.2">12400 6865 344 0,'0'0'239'0,"0"0"-169"16,0 0 14-16,0 0-43 0,0 0-18 15,16-15-15-15,-14 15-7 0,0 7 3 16,-2 2 13-16,0 4 11 0,0 3 25 16,0 5-12-16,-4 4-11 0,0 4-2 15,-4 8-3-15,-2 10-7 0,-2 8-12 16,0 3 6-16,2-3-2 0,3-6 2 16,4-6 9-16,3-2 1 0,0-4 11 15,3-6-3-15,1-8 2 0,1-6-1 16,3-4-4-16,0 3-3 0,4-1-2 15,4-1 6-15,1-5 1 0,3-3-4 16,1-4-7-16,1-2-6 0,2-2-3 16,-4-4 3-16,-1-3 6 0,-2-5-3 15,-3-3 0-15,-2-3-7 0,-7 0-7 16,-2-2 0-16,-6 3-1 0,-6 2-7 16,-7 3-3-16,-7 2 2 0,-6 3-3 15,-11 4-7-15,-7 2-18 0,-2 0-21 16,8 3-43-16,7 0-46 0,5 0-73 15,8 0-94-15,7 0-96 0</inkml:trace>
  <inkml:trace contextRef="#ctx0" brushRef="#br0" timeOffset="4301.72">12854 7538 387 0,'0'0'160'0,"0"0"-50"0,8-6 3 0,-4 3-11 15,1-3-37-15,3 1-15 0,0 0-7 16,3 1 4-16,0-1-13 0,2 0 5 16,0 3-8-16,-2-1-8 0,1 3-7 15,-2 0-7-15,-1 1-2 0,-1 3-7 16,-3 2-1-16,-2 2-2 0,-3 1 2 16,-1 3 0-16,-6 2 1 0,-5-1 0 15,-3 2 3-15,0 0-3 0,-3 1 0 16,1-2 0-16,1-3-2 0,3 1-2 15,4-3 4-15,1-2 0 0,0-2 0 16,4-1 2-16,3-2-2 0,1 0 1 16,1-2 2-16,3 0 0 0,4 0 1 15,2 0 0-15,3 0-2 0,3-2-2 16,1 2 0-16,3 0 0 0,-1 2 0 16,0 2 0-16,2 4-1 15,-1 2 1-15,-2 2 4 0,-3 2 3 16,-4-1 5-16,-5 3 5 0,-5 2 6 15,-3-1-4-15,-6 0-1 0,-5 1-4 16,-5-1-2-16,-2-2-2 0,0-3-2 16,-4 1-4-16,0-5 1 0,0 0-1 15,1-2-3-15,-2-1-1 0,3 0-2 16,-3-2-27-16,7 1-33 16,-2-3-48-16,-2-1-55 0,4 0-154 15,2-5-249-15</inkml:trace>
  <inkml:trace contextRef="#ctx0" brushRef="#br0" timeOffset="6950.01">14924 7202 512 0,'0'0'171'16,"0"0"-94"-16,0 0-21 0,0 0 22 15,0 0-37-15,46-9-16 0,-27 4 8 16,2 1 3-16,5-1-20 0,1 0-5 16,3 2-7-16,0-1-4 0,0 3-1 15,2 0 0-15,-2 1-46 0,0 0-50 16,5 0-48-16,-7 1-85 0,-6 0-71 15</inkml:trace>
  <inkml:trace contextRef="#ctx0" brushRef="#br0" timeOffset="7137.46">15011 7447 898 0,'0'0'158'0,"0"0"-119"0,0 0 11 15,0 0-20-15,0 0-23 0,0 0-7 16,54-15 0-16,-24 9-3 0,11-1-70 16,11 1-52-16,-8 0-89 0,-9 2-202 15</inkml:trace>
  <inkml:trace contextRef="#ctx0" brushRef="#br0" timeOffset="7871.66">16237 7297 478 0,'0'0'124'0,"0"0"-54"0,17-49 17 0,-10 29-28 16,4-1-28-16,3 1-5 0,2 0 27 15,3 4-27-15,1 0-5 0,1 3 3 16,4 1 1-16,-3 4-9 0,0 2-6 16,-1 2-7-16,1 3-1 0,-3 1-2 15,-2 3 0-15,-1 5-2 16,-3 6-1-16,-3 6-1 0,-5 3-1 16,-1 5 1-16,-6 3-2 0,-10 11-3 15,-10 6 2-15,1-6 5 0,-3-4-5 16,-1-7-6-16,4-7-13 0,-6 3-4 15,-4 2 17-15,1-4 5 0,0-4 4 16,3-3 4-16,3-5 8 0,4-1 11 16,4-3 12-16,6-4 7 0,1-1 4 15,6-3-4-15,3-1 2 0,0 0 11 16,8 0-7-16,4-2-12 16,10-4-11-16,7-1-11 0,17 2 1 15,11-1 5-15,4 1 3 0,-2 1-4 16,-7 1-6-16,-6 3-7 0,-2-2-1 15,-5 2-2-15,-1-1-23 0,-1-1-43 16,-6-1-29-16,-4 1-49 0,-2-2-46 16,-12 0-117-16,-5-1-149 0</inkml:trace>
  <inkml:trace contextRef="#ctx0" brushRef="#br0" timeOffset="8184.56">17055 7034 746 0,'0'0'89'0,"0"0"-34"0,0 0 48 0,0 0-19 0,13-38-50 0,-13 34-16 15,2 4-7-15,-2 0-11 0,0 4-5 16,0 5 1-16,-3 6 4 0,-2 5 6 16,-2 7 11-16,1 11-3 15,-3 12-4-15,-1 12-1 0,2 4-2 16,-4-7-3-16,4-9-4 0,1-16 4 16,4-6-4-16,-2-7-10 0,1 0-59 15,3 9-68-15,-1-4-102 0,2-4-156 16</inkml:trace>
  <inkml:trace contextRef="#ctx0" brushRef="#br0" timeOffset="8329.09">17290 7619 990 0,'0'0'184'0,"0"0"-136"0,0 0-30 15,0 0-18 1,0 0-105-16,26-38-168 0,-24 28-247 15</inkml:trace>
  <inkml:trace contextRef="#ctx0" brushRef="#br0" timeOffset="8907.06">18394 7303 501 0,'0'0'199'0,"0"0"-124"15,0 0-11-15,2-52-10 0,-2 38-38 16,-2-1-13-16,-1 2 2 0,-4 4 0 15,1 2-1-15,-5 1-4 0,-2 6 4 16,0 0 0-16,-7 10-1 0,1 4-1 16,-2 9-2-16,-2 5 1 0,-2 9 0 15,3-1 2-15,3-1-3 0,4 2 1 16,6-8-1-16,2 3 0 0,7-1 0 16,2-3 0-16,9-3 0 0,6-6 3 15,4-5 7-15,9-5 10 0,11-7-5 16,5-7 2-16,1-6 12 0,-12-5 19 15,-10 1-1-15,-9 2 7 0,-3-5 1 16,0-4-14-16,1-15-29 0,-2-13-7 16,-8-8-5-16,-4 2 0 0,-4 12-16 15,-4 15-12-15,-1 14-14 0,0 3-22 16,-7 0-46-16,-2 2-34 0,-10-2-96 16,4 6-77-16</inkml:trace>
  <inkml:trace contextRef="#ctx0" brushRef="#br0" timeOffset="9785.41">19094 7284 285 0,'0'0'100'0,"0"0"3"0,6-10-1 16,-2 4-22-16,-3 1-28 0,1-2-12 15,-2-1 7-15,0 0 2 0,-2 0-21 16,-3-2-9-16,-1 2-9 0,-4 1-9 16,-4 0-1-16,0 1 0 15,-5 0 0-15,0 4-1 0,-2-1 1 16,0 3 0-16,0 0-1 0,3 3 1 15,0 2 0-15,3 4-2 0,3 1-3 16,1 2 5-16,2 4 0 0,2 1 1 16,2-1-1-16,3 2 0 0,2-1 0 15,0-1 2-15,6 0 1 0,-2-2-1 16,2-1 0-16,2-1-1 0,0 1 4 16,3-2-2-16,-2-2-1 0,1-2 2 15,2-1-2-15,-2-1-2 0,-2-1 4 16,5 1-4-16,-2 1 0 0,0-1 1 15,1 1 1-15,1-1 2 0,1 2 7 16,-1-2 3-16,2-2 0 0,-2 0-5 16,0 1 9-16,3-4 0 0,-3 1 3 15,2-1 2-15,0 0-2 0,0-1 2 16,0-4-2-16,-1-1 10 0,-2-5-18 16,-4-1-4-16,2-8-4 0,-4-3 1 15,-3-5-4-15,0-2 0 0,-3 0-2 16,0 3 0-16,-4 2 7 0,-1 6 4 15,-2 3-3-15,-3 1-5 0,-1 7-3 16,-2 1-3-16,-4 4-1 0,-1 2 0 16,2 1 3-16,-1 6-2 0,2 0-2 15,0 4-14-15,5-1-37 16,1 2-38-16,2 0-32 0,3 4-42 16,3-4-101-16,1 1-25 0</inkml:trace>
  <inkml:trace contextRef="#ctx0" brushRef="#br0" timeOffset="10113.44">19595 7068 849 0,'0'0'128'0,"0"0"-93"0,0 0-4 0,20-14-15 0,-18 14-16 16,0 0-7-16,-2 7-25 0,-2 6 20 15,-2 5 11-15,-3 4-1 0,-2 7 2 16,1 8 5-16,0 10 18 0,-3 10 4 15,2-1-10-15,1-7-13 16,2-12-3-16,1-13-1 0,2-4-40 16,-3 8-92-16,4-4-96 0,-2-2-142 0</inkml:trace>
  <inkml:trace contextRef="#ctx0" brushRef="#br0" timeOffset="16209.96">5886 9443 253 0,'0'0'11'0,"0"0"1"15,0 0 22-15,0 0-19 0,0 0-1 16,32-16-4-16,-26 15 19 0,1 1 13 16,-2-2 3-16,0 1 29 0,0-1-8 15,-2 0 6-15,1 0-4 0,-1 0-3 16,-2-1-24-16,3 0-14 0,-3-2-7 15,0 3 5-15,-1-3 6 0,0 1 3 16,0-1 7-16,0 1-1 0,-1-1-3 16,-4-1-8-16,2 0-1 0,-1 1-5 15,0-1-4-15,-1 0 3 0,0 3-4 16,1-2-5-16,-2 3-3 0,0 1-2 16,-1 1-4-16,-3 0-2 0,0 1-2 15,-3 5-1-15,1 3 0 0,-4 1 1 16,1 6-2-16,-4 4 2 0,1 2 0 15,0 2-1-15,0 3 1 0,3 4-1 16,1 2 0-16,3 0-1 0,2 1 2 16,2 1-1-16,3 0 1 0,4-1 0 15,4-1 4-15,5-4 1 16,2 0 14-16,4-5 0 0,3-2 0 16,1-6-6-16,1-1 1 0,0-7 1 15,0-5 1-15,-1-3-3 0,-1-3-6 16,-1-5 0-16,0 1 4 0,-3-4 2 15,1-2-5-15,-3 1-1 0,1-2-5 16,-1 0-2-16,0 1 0 0,0 0 0 16,-1 1 0-16,0-1-1 0,-1 2 0 15,0 0 1-15,-2 2 0 0,2-1-1 16,-2 1 1-16,1 0 0 0,1 1 0 16,1-2 0-16,0 2 0 15,2-2 0-15,0 1 0 0,1-1 0 16,-1 0 0-16,1 2 0 0,0-2 1 15,-2 2-1-15,2 1-1 0,-2-1 0 16,0 4-2-16,-4 0 3 0,-3 3 0 16,0 1-1-16,-2 0-5 0,-1 3-6 15,-1 5 9-15,-1 3 1 0,0 6 0 16,-4 0 2-16,-1 6 1 0,-2 2 0 16,0 3 1-16,-1 1 0 0,0 2-2 15,1-2 1-15,1 0-1 0,2 0-3 16,0-4-22-16,3 0-41 15,0-3-30-15,1-1-54 0,0-2-74 16,2-3-172-16</inkml:trace>
  <inkml:trace contextRef="#ctx0" brushRef="#br0" timeOffset="16465.98">6546 9646 708 0,'0'0'99'0,"0"0"22"0,10-15-23 0,-7 10-38 0,0 2-27 15,-2 1-22-15,-1 2 6 0,0 3-5 16,0 5 7-16,0 4 0 0,-1 4 24 16,-2 4-22-16,1 3-2 0,-1 2-17 15,1 0 1-15,-1-1-3 16,3 1-10-16,-1-3-25 0,-1 0-69 15,2 0-48-15,-1-5-116 0,1-6-172 0</inkml:trace>
  <inkml:trace contextRef="#ctx0" brushRef="#br0" timeOffset="16606.64">6617 9429 936 0,'0'0'53'0,"0"0"-15"0,0 0-38 15,0 0-47-15,4-41-130 0,-6 35-242 0</inkml:trace>
  <inkml:trace contextRef="#ctx0" brushRef="#br0" timeOffset="17216.29">6814 9607 446 0,'0'0'101'0,"0"0"-6"16,0 0-9-16,0 0-56 0,0 0 1 16,0 0-23-16,7-9-8 0,-7 9-4 15,0 6-1-15,0 3 5 0,-1 2 4 16,-1 3 3 0,1 6 3-16,-1 0-9 0,2 5 4 0,0 0-4 0,2 2 1 15,1 1 1-15,3-2 6 0,0 0 6 16,2-2-1-16,0-3 20 0,1-2-1 15,-1-5 9-15,1-3 2 0,1-4 4 16,0-4 17-16,2-3 23 16,1-3-8-16,-1-5-14 0,0-3-5 15,2-3-15-15,-1-2-14 0,-1-6-2 16,-1-1-7-16,-2-6-11 0,-1-3-10 16,-3-2-1-16,1 1-1 0,-2 2-11 15,1 5-5-15,-2 5-15 0,3 3-31 16,-3 5-29-16,0 2-32 0,3 3-32 15,1 0-63-15,0 2-119 0,2 0-46 0</inkml:trace>
  <inkml:trace contextRef="#ctx0" brushRef="#br0" timeOffset="18107.56">7199 9689 291 0,'0'0'75'0,"0"0"18"0,0 0-14 0,36-6-62 0,-23 3-7 0,1-1-7 16,-1 1 8-16,3-2 15 0,-1 2 9 16,-1-2 2-16,2 0 16 0,-3 1-5 15,-2-2-13-15,0 1 17 0,-2-1-13 16,-2 0-5-16,-1-1-13 0,0 3-12 15,-2-2-2-15,-1-1 5 16,1 1 19-16,-3 0-1 0,-1 0 2 16,0-1-11-16,0 1-4 0,-2-1-5 15,-2 0-6-15,2 0 3 0,-2 0-6 16,0 3 3-16,-1-1-5 0,0 3 6 16,-1 0-4-16,-3 0 0 0,-1 2 2 15,-1 0-5-15,-1 2 0 0,-1 2 1 16,-3 2-3-16,3 2 0 0,-1 3-1 15,1 2 0-15,2 3-9 0,0 5 0 16,3-1-5-16,4 3 6 0,2 3 0 16,2 0 4-16,3 4 5 0,5-2 2 15,3 0 1-15,2 0 1 16,1-4 2-16,3-1 3 0,2-4 2 16,-1-4 0-16,1-1 3 0,-3-3 4 15,0-5 7-15,-2-5 12 0,1-1-5 16,-3-3-10-16,0-4-15 0,-1-1-3 15,-1-2 0-15,0 1-2 0,1-2 2 16,-1 1 0-16,1-3-2 0,0 0 0 16,-1-1 0-16,2 1 0 0,0-3-1 15,0 1-10-15,1-1-15 0,-1 1-1 16,1 2 5-16,-4 3 5 16,0 2 4-16,0 3 6 0,-3 1 6 15,-1 2 1-15,-1 2-2 0,-1 2-1 16,0 2 0-16,0 4-1 0,-2 3 1 15,1 4-1-15,1 0 3 0,0 2 1 16,1 1 0-16,1 2 1 0,0-2 0 16,2 0 0-16,1 3 1 0,0-4-1 15,0 2 5-15,-1-5-5 0,1-2 7 16,-3-4-2-16,1-1 12 0,-1-6 11 16,1-1 7-16,3 0-3 0,-1-6-6 15,2-1-5-15,1-3-9 0,2-4-2 16,-1-4-7-16,2-5-1 0,-2-1 1 15,3-4-1-15,-1 0 1 0,2 0-2 16,-1 0-1-16,1 3 2 0,-1 3-3 16,-2 4 0-16,-2 5 0 0,-3 4 1 15,-2 3-1-15,-1 2-3 0,-1 4-2 16,-2 8-2-16,-1 2 1 0,-1 5 6 16,0 3 2-16,0 4-2 0,0 2 1 15,-1 3 2-15,-1 0-2 0,2 3 0 16,0-2-1-16,1 1-6 0,3-1-36 15,1 0-46-15,4 5-39 0,-1-5-81 16,0-8-216-16</inkml:trace>
  <inkml:trace contextRef="#ctx0" brushRef="#br0" timeOffset="18591.82">9527 9253 826 0,'4'-3'48'0,"1"0"25"0,0 3-2 0,-2-2-69 16,-1 2 4-16,-2-1-6 0,0 1-10 15,0 3-11-15,-3 5 14 0,-3 6 7 16,-2 6 0-16,-1 7 17 0,-1 10 0 16,0 12 14-16,1 11-27 15,1 3 1-15,2-3-4 0,1-4-1 16,-1-4-3-16,3 0-24 0,-1 1 12 16,-2-5-25-16,1-1-28 0,1-3-32 15,1-2 60-15,2-5-3 0,1-6 23 16,0-6-44-16,0-8-17 0,0 6-62 15,1-3-10-15,0-1-57 0</inkml:trace>
  <inkml:trace contextRef="#ctx0" brushRef="#br0" timeOffset="18904.63">9781 9477 575 0,'0'0'185'0,"14"-36"-71"0,-5 14 26 15,2 0-65-15,-3 2-38 0,0 4-28 16,-3 3 7-16,-2 2-16 0,-1 5 13 16,-1 5-12-16,-1 1 2 0,-1 7 2 15,-4 6-2-15,-1 8 17 0,-1 5 10 16,0 14 3-16,-2 11-17 0,1 12 0 15,-1 6-15-15,1-4 4 16,-2-4-4-16,4-7 0 0,0-4-1 16,0-1-6-16,1-5-15 0,-1-2-32 15,1-10-7-15,2-5-33 0,-1-9-24 16,-2 1-81-16,-1-3-109 0,-1-4-75 16</inkml:trace>
  <inkml:trace contextRef="#ctx0" brushRef="#br0" timeOffset="19170.18">9418 9642 510 0,'0'0'158'0,"0"0"-68"16,0 0 61-16,0 0-85 0,37-16-16 15,-17 11-12-15,2 1-7 0,6 0 26 16,1 1-19-16,0-2-5 0,2 3-3 16,-2-1-24-16,1 3 0 0,-2 0-3 15,1 0-6-15,-4 0-26 0,0 3-47 16,-5 1-56-16,3 2-62 16,-5 0-121-16,-6-2-106 0</inkml:trace>
  <inkml:trace contextRef="#ctx0" brushRef="#br0" timeOffset="19388.88">9336 9847 808 0,'0'0'214'0,"0"0"-139"16,0 0 58-16,53 3-113 0,-20-3-7 15,8-4-4-15,11-1-5 0,0-3-4 16,-3 0-1-16,-4 3-4 0,0 0-50 16,4 3-46-16,4 2-63 0,-12-1-172 15,-5-2-255-15</inkml:trace>
  <inkml:trace contextRef="#ctx0" brushRef="#br0" timeOffset="19716.91">10757 9419 703 0,'0'0'94'0,"0"0"12"16,0 0-44-16,0 0-48 0,30-39-7 16,-27 35-3-16,-1 1-8 0,-2 3-2 15,0 2-12-15,-1 5 3 0,-3 6 15 16,-1 5 28-16,-1 6-12 0,-2 7 7 16,-2 10-23-16,-2 11 4 0,-3 16-4 15,2 2-2-15,1-1-44 16,3-8-45-16,2-8-46 0,1-4-75 15,1-13-23-15</inkml:trace>
  <inkml:trace contextRef="#ctx0" brushRef="#br0" timeOffset="20034.29">11014 9219 690 0,'0'0'84'16,"0"0"8"-16,0 0-23 0,0 0-30 16,0 0-34-16,0 0-5 0,0 0-1 15,10-4 0-15,-14 24-6 0,0 8 14 16,-1 11-1-16,-1 16-2 0,3 14 11 15,2 2-6-15,1-1-3 0,0-11 1 16,1-7-4-16,0-1-3 0,-1-3 5 16,0-3-6-16,-1-5 1 0,-1-7-26 15,-1-10-32-15,0-4-38 0,0-2-49 16,-1-3-58-16,0-3-58 0</inkml:trace>
  <inkml:trace contextRef="#ctx0" brushRef="#br0" timeOffset="20232.95">10727 9627 1054 0,'0'0'19'0,"0"0"86"0,0 0-88 0,50-30-12 15,-28 21-5-15,3 0-54 16,3-1 8-16,2-1-39 0,0-1-36 15,11 1 4-15,-8 1-113 0,-5 0-109 16</inkml:trace>
  <inkml:trace contextRef="#ctx0" brushRef="#br0" timeOffset="20498.48">11405 9370 870 0,'0'0'26'0,"0"0"29"0,0 0 9 16,0 0-42-16,0 0-22 0,0 0 0 16,0 0-9-16,0 0 8 0,-12 18-2 15,5 6 2-15,-2 11 2 0,0 12 4 16,0 11-5-16,0 8 0 0,1-4 6 15,2-5-6-15,2-5 0 0,0-3-12 16,1-2-19-16,2-2-52 0,-1-7-44 16,2-10-86-16,0-9-125 0</inkml:trace>
  <inkml:trace contextRef="#ctx0" brushRef="#br0" timeOffset="20811.5">11583 9255 640 0,'0'0'184'16,"0"0"-99"-16,23-46 1 0,-16 29-37 16,-1 3-35-16,-1 6-13 0,-1 1-1 15,-4 4 0-15,0 3-1 0,0 1-13 16,0 7 5-16,-6 8 9 0,2 5 14 15,-1 8 5-15,0 12-2 0,-1 13-4 16,-3 11-12-16,1 3 8 0,1-4-9 31,1-5 3-31,2-9-1 0,-1-1 0 16,1-1 2-16,3-4-1 0,-1-2-1 16,1-7-1-16,1-6-2 0,0-8-19 15,0-8-53-15,0 3-73 0,2-5-57 16,0-1-135-16</inkml:trace>
  <inkml:trace contextRef="#ctx0" brushRef="#br0" timeOffset="21014.58">11317 9612 905 0,'0'0'229'0,"0"0"-167"15,0 0 38-15,0 0-56 0,46-14-27 16,-24 12-15-16,2-2-2 0,4 1 0 16,1 0-20-16,0-1-20 0,-1 2 14 15,-1-1-35-15,0 0-32 0,6 3-33 16,-6 0-125-16,-4 0-179 0</inkml:trace>
  <inkml:trace contextRef="#ctx0" brushRef="#br0" timeOffset="21450.87">11898 9643 578 0,'0'0'190'16,"0"0"-119"-16,0 0 29 0,0 0-85 15,0 0-15-15,-22-38-7 0,6 31-27 16,-1-1 27-16,-2 4-15 0,-2 2 10 16,1 2 5-16,-1 0 5 15,2 2-4-15,1 2 2 0,3 3 2 16,3-1 2-16,3 2-3 0,2 0-5 0,4-1 5 0,3 2-1 0,2-1-3 16,5 1 13-16,0-1-6 0,3 0 3 15,5 1 1-15,0-1 6 0,3 0-2 16,0 2 5-16,4-1-3 0,-1 1 6 15,-1-2-13-15,-1 4 18 0,-2 1-4 16,-1 1 14-16,-1 0 28 0,-4 1 10 16,-4 1-17-16,-3-1-13 0,-4-1 6 15,-2-3-13-15,-5-1-4 0,-5-2 2 16,-1-3-14-16,-6-1-4 0,-1-3-10 16,-3-1-4-16,-1 0-2 0,-2-5-37 15,1 0-27-15,1-3-36 0,2 3-39 16,5-5-50-16,3 2-147 0</inkml:trace>
  <inkml:trace contextRef="#ctx0" brushRef="#br0" timeOffset="21935.18">12596 9931 1059 0,'0'0'57'0,"0"0"5"0,35 26-30 0,-22-11-32 0,-5 2-9 0,-6 2-75 16,-2 4 8-16,-2 0-8 0,-10 2-132 16,-1-1 73-16,-10 5-6 0,3-6-17 15,0-4-57-15</inkml:trace>
  <inkml:trace contextRef="#ctx0" brushRef="#br0" timeOffset="26575.54">14087 9511 495 0,'0'0'55'0,"0"0"1"0,0 0 6 15,0 0-17-15,25-43-22 0,-11 32-4 0,-1 2 16 16,-2-2 18-16,3 3-36 15,2 3 18-15,-1 1-6 0,0 4-4 16,4 1-10-16,-2 7-11 0,1 7 2 16,2 7-6-16,2 11 5 0,-1 12-4 15,2 11 0-15,-2 0 0 0,-8-4-1 16,-8-7-6-16,-2-14-25 0,-3-6-1 16,-3-5 5-16,-1-3 17 0,-2 1 4 15,-5 1 5-15,-2-2 1 0,2-4 2 16,-4-7 8-16,2-3 0 0,3-3 19 15,-4-7 18-15,6-3 9 16,0-4 10-16,2-6-12 0,0-5-8 16,4-9-9-16,2-10-7 0,10-7 0 15,4 6 1-15,-1 9-2 0,2 13-7 16,-2 7-3-16,4-2-8 0,4-2-11 16,6 1-3-16,-2 0-12 0,5 3-41 15,1 2-30-15,3 2-43 0,13-1-64 16,-9 4-66-16,-3 2-115 0</inkml:trace>
  <inkml:trace contextRef="#ctx0" brushRef="#br0" timeOffset="26950.44">14755 9650 370 0,'0'0'349'0,"0"0"-251"0,0 0-54 0,44 0 27 15,-26 0-46-15,4-1-22 0,1-4 1 16,0 1 0-16,2-2 5 0,0-1 3 16,-1-1-2-16,1-2 17 0,-4-1 2 15,-1 1 7-15,-2-2 0 0,-4 2-5 16,-6 0-7-16,-5-3-15 0,-3 4 2 16,-3-1-11-16,-7 0-7 0,-7 1-3 15,-4 5-8-15,-4 0 9 16,-4 4-6-16,-7 10 5 0,-6 4-8 15,-4 10 6-15,6 2 4 0,10-3 8 16,11-4-2-16,8-1 1 0,-1 3 0 16,2 3-4-16,5 3 5 0,5-1 0 15,5-2 6-15,3-2 40 0,9-5 4 16,1-1-10-16,5-4-15 0,3-3-11 16,2-5-5-16,0-2-9 0,1-2-4 15,-1-1-46-15,-2-3-32 0,13-9-50 16,-9 3-111-16,-4-2-168 0</inkml:trace>
  <inkml:trace contextRef="#ctx0" brushRef="#br0" timeOffset="27420.12">15398 9190 760 0,'0'0'112'0,"0"0"-45"15,0 0 17-15,0 0-27 0,28-37-43 16,-23 31-14-16,-2 5 0 0,1 0-3 15,-1 1-5-15,-3 7 5 0,0 3 3 16,0 6 6-16,0 7 16 0,-3 5-8 16,-1 9 5-16,0 11-10 0,-3 9 8 15,-1 1-4-15,-1-6-2 0,4-6 0 16,2-14-5-16,-2-5 4 0,4-8-4 16,-1 1 8-16,-1 2-2 0,1 2-3 15,2 1 10-15,0-4 0 0,2-2 2 16,4-4-11-16,1-5 3 0,4-2-2 15,1-4-5-15,3-4 1 0,2 0-4 16,-1-2 0-16,3-3-3 0,1-3-2 16,-2 1-12-16,4-2-17 0,-2-1-15 15,1 0-16-15,-2-3-14 0,0 0-36 16,1 0-23-16,4-8-104 0,-8 4-80 16</inkml:trace>
  <inkml:trace contextRef="#ctx0" brushRef="#br0" timeOffset="27654.33">15423 9510 854 0,'0'0'141'15,"0"0"-35"-15,0 0 0 0,0 0-43 16,0 0-39-16,46-24-5 0,-27 17 6 15,3-1-13-15,-1 0 5 0,4-1-11 16,-1 1-1-16,-1 2-5 0,0 0-8 16,0 1-28-16,-1 3-39 0,0 1-54 15,10 1-82-15,-6 3-108 0,-3 0-125 16</inkml:trace>
  <inkml:trace contextRef="#ctx0" brushRef="#br0" timeOffset="27951.14">16191 9840 1235 0,'0'0'46'0,"0"0"-46"0,0 0-12 15,0 0-76-15,38-32-157 0,-30 21-196 16</inkml:trace>
  <inkml:trace contextRef="#ctx0" brushRef="#br0" timeOffset="29420.14">17929 9388 331 0,'5'0'60'0,"3"0"-23"16,-2 0 51-16,2 0-22 0,0 0-26 31,1 0-5-31,-2 0 20 0,-1 0-8 16,2-1 1-16,-4 0 10 0,1-1 5 0,-1-1 10 0,0 1-23 15,-2-4-4-15,4 1-3 0,-4-2 0 16,1-4-13-16,1 1-9 0,-3-2 0 15,3 1-1-15,-4-2 5 0,0 2-1 16,0 0-6-16,-4 0 1 0,-1 1-8 31,0 0-1-31,-3 1-10 0,0 0 1 0,-1 3-1 0,-4 2-1 0,1 2-3 16,-4 2 1-16,-1 4 1 0,-2 9-3 31,-3 4 5-31,-2 6-5 0,-3 14 4 0,-3 12 0 0,0 13-1 0,0 6 2 16,6-1 0-16,2-5 0 0,8-7-1 15,-3 3 1-15,1-3 5 0,0-1 5 16,0-6-3-16,2-3-5 0,1-6 0 16,2-9-2-16,6-5-4 0,2-10-19 15,-2-3-18-15,4 3-21 0,-1 0-25 16,-1 0-44-16,3-1-68 0,6-5-106 16,-1-4-56-16</inkml:trace>
  <inkml:trace contextRef="#ctx0" brushRef="#br0" timeOffset="29873.15">17695 9783 867 0,'0'0'196'0,"0"0"-69"0,0 0-99 16,16-51 44-16,-2 36-50 0,-1 1-20 31,3-1-4-31,6 1 0 0,0 2-11 0,2 1-11 0,0 0 20 0,-1 5-9 15,3 0 11-15,0 1 1 0,0 2 2 16,-1 1-4-16,-3 1 6 0,-3 0-6 16,1 0 5-16,-5-1-4 0,-1 2 2 15,-3-2-5-15,-3 2 5 0,0-4 0 16,-2 1 3-16,-4-1-1 16,-1 0 3-16,-1-2 7 0,0 1-3 15,0 0 0-15,-6-1-3 0,2 4 2 16,-3-1-6-16,-1 3 5 0,-3 0-7 15,-2 4 0-15,-3 4-2 0,-1 5 2 16,-1 5-3-16,0 4 3 0,-1 2 0 16,3 3-1-16,2 0 1 0,4-1 0 15,4-3 1-15,3-1-2 0,3-5 3 16,1-2 2-16,3-5 8 0,4-2 2 16,1-6 5-16,2-2-6 0,0-2 2 15,2-5 0-15,-1-4-2 0,-2-1-8 16,-3-3 0-16,-2-5-5 15,-3-3-2-15,-2 0-36 0,-2-1-32 16,-7 2-18-16,1 3-43 0,-9-2-48 16,4 5-83-16,2 1-87 0</inkml:trace>
  <inkml:trace contextRef="#ctx0" brushRef="#br0" timeOffset="30295.71">18147 9674 690 0,'0'0'149'0,"0"0"-64"0,0 0-19 0,0 0 7 16,14-40-50-16,-9 27-8 0,3 3 12 16,-1-3-1-16,3 5-1 0,-1 0 9 31,2 0-4-31,1 5-3 0,-1-1-7 15,3 2-6-15,-1 2-9 0,0 0-2 16,1 2-2-16,-3 5-1 0,3 5-3 16,-3 3 3-16,-1 5 0 0,1 4-2 15,-3 4 1-15,-3 0-3 0,-2 1 3 16,-3-1-1-16,0-3 0 0,-3-4-4 16,-1-3 4-16,-1-3 0 0,-1-5-11 15,0-3 9-15,1-5 4 0,1-2 0 16,-1-3 6-16,2-4 2 15,2-2 15-15,-2-4 4 0,3-3 10 16,3-3-9-16,1-4-7 0,2-3-8 16,6-1 0-16,0-2-2 0,4 1-9 15,4 3 5-15,7 1-6 0,8-1 3 16,9 1-4-16,7-1-3 0,2 3 2 16,-2 3-40-16,-7 4-52 0,-7 4-56 15,-8 5-91-15,-7 2-206 0</inkml:trace>
  <inkml:trace contextRef="#ctx0" brushRef="#br0" timeOffset="31219.33">19575 9592 551 0,'0'0'217'0,"0"0"-111"0,14-19-21 16,-3 9-9-16,6-1-19 0,1 2-29 15,0-1 8-15,4 0-3 0,0 1-16 16,-1 2-6-16,0 2-11 0,-3 2 8 15,-4 1-8-15,-1 2 2 0,-3 7-1 16,-2 2-1-16,-3 4 0 0,-2 2 0 16,-2 2 2-16,-1 4-2 0,-1 0 4 15,-3 2-4-15,-1 1 0 0,-2 1 2 16,-1-4-1-16,2 1-1 0,-1-4 2 16,2-2-1-16,1-5 0 0,1-2 0 15,2-5 0-15,1-1-1 0,0-2 13 16,1-1 20-16,3-2 10 0,3-6-11 15,3-4-12-15,2-1-10 0,2-5-5 16,3-2-2-16,2 1-2 0,3 1-1 16,-1 2 0-16,3 1 0 15,-2 2 0-15,2 2 0 0,-2 2-1 16,-1 2-3-16,-1 1 3 0,-1 5-6 16,-4 1 6-16,-1 0-3 0,-4 5 0 15,0 4-3-15,-1 1-2 0,-4 6 7 16,0 2-4-16,-1 2 6 0,-1 1-2 15,-3 2 2-15,0-2-2 0,0 0 2 16,-3-3-1-16,0-4 2 0,0-1-2 16,1-3 2-16,1-4-1 0,0-1 1 15,1-4 1-15,0-1 4 0,1 0 4 16,4-6 14-16,1-1-7 0,3-4-3 16,0-2 3-16,4-1-4 0,2-3-5 15,1-1-2-15,5-1-6 16,-1-3 0-16,5 1 0 0,0-4-1 15,3 1-6-15,-2 1-6 0,1 4 0 16,-3 2 5-16,-4 2 6 0,-3 6 1 16,-3 2-1-16,-5 4 0 0,-3 3 0 15,-1 0-5-15,-3 6-1 0,-2 1 0 16,0 5 5-16,0 0 1 0,0 3-1 16,0 1-11-16,-1 5-17 0,0-3-1 15,1 5-7-15,0-1-7 0,-2 0-20 16,-1 1-12-16,2-1-17 15,-4-2-7-15,2 2-58 0,1-5-133 16,2-5-62-16</inkml:trace>
  <inkml:trace contextRef="#ctx0" brushRef="#br0" timeOffset="31794.14">20743 9652 463 0,'0'0'102'0,"0"0"11"0,14-18-15 0,-8 9-11 0,1 0-32 0,1 0-18 15,-1 0 9-15,1 1 1 0,-2 0 2 16,0 2 4-16,-3 1-3 0,2 0-12 16,-3-2-8-16,0 4-8 0,-2-3-15 15,0 1 0-15,0 1-3 0,0-1-3 16,-4 1-1-16,-1 0 0 15,-1 4-4-15,-3 0-2 0,-4 0 4 16,-3 5 0-16,-2 3 1 0,-1 3 0 16,-2 4 1-16,-1 2 0 0,1 2-1 15,1 1 0-15,1 1 0 0,1 2-3 16,3 1 0-16,2 0 2 0,5-1 2 16,2-1 0-16,3-2 0 0,3-2 1 15,1-3 2-15,6-3 0 0,2-4 5 16,5-3 1-16,1-4-1 0,2-1-2 15,-2-2 8-15,6-6 5 0,-4-1-4 16,3-3 0-16,-1-2-5 0,-1-2-8 16,0-1-1-16,-2-1 0 0,0-1 0 15,-2-1-1-15,-1 2-1 16,-5 3-4-16,1 2-5 0,-4 2-3 16,-1 2-7-16,-3 5-1 0,-1 1-3 15,-3 1 13-15,-2 2 5 0,0 2 1 16,1 3 1-16,1 2 1 0,-1 1 2 15,1 3-1-15,1 1-1 0,1 2 3 16,1 0 1-16,3 1-1 0,3 1 1 16,2-1 2-16,3-2 2 0,2-1-2 15,6-2-3-15,0-4-5 16,3-3-53-16,2-2-64 0,-1-1-79 0,10-4-43 16,-7-2-28-16,-3 0 29 0</inkml:trace>
  <inkml:trace contextRef="#ctx0" brushRef="#br0" timeOffset="32029.94">21255 9330 731 0,'0'0'82'0,"0"0"12"0,0 0-85 0,0 0-9 0,2 19-4 16,-3-2 4-16,-3 9 0 0,-3 8 2 15,-1 14-1-15,-2 8-1 0,1 3 7 16,4-5 0-16,0-6 4 0,2-7-7 31,0-7-3-31,2-8-1 0,-1-8-4 16,0 1-66-16,0-1-105 0,0-1-99 16,1-1-75-16</inkml:trace>
  <inkml:trace contextRef="#ctx0" brushRef="#br0" timeOffset="32248.67">21502 9294 806 0,'0'0'68'0,"0"0"62"16,0 0-75-16,0 0-33 0,0 0-22 15,0 0-10-15,0 0 2 0,0 0 4 16,7 63 2-16,-19-17 1 15,-5 8 0-15,0 4 2 0,1-6 1 16,5-6-2-16,2-7 0 0,2 0 0 16,0-8-2-16,3-5-51 0,0 3-67 15,2-8-87-15,2-4-144 0</inkml:trace>
  <inkml:trace contextRef="#ctx0" brushRef="#br0" timeOffset="32705.91">22631 9541 828 0,'0'0'131'15,"0"0"-16"-15,0 0-43 0,0 0-25 16,0 0-26-16,22-40-12 0,-21 35-7 15,-1 5-4-15,0 0-8 0,-2 3 3 16,-4 6 5-16,1 3 2 0,0 4 7 16,-1 4 1-16,-1 2 4 0,-1 0-10 15,1 4 2-15,-2 0-3 0,-1 0 0 16,1 0-1-16,-1 0 2 0,0-1-4 16,1-2 1-16,1-1 0 0,2 0-28 15,1-5-24-15,0-2-29 0,3-5-56 16,2-2-53-16,0-3-128 0,1-5-45 15</inkml:trace>
  <inkml:trace contextRef="#ctx0" brushRef="#br0" timeOffset="32862.01">22763 9251 1160 0,'0'0'2'0,"0"0"8"0,0 0-20 0,17-38-33 16,-11 25-177-16,-1 4-250 15</inkml:trace>
  <inkml:trace contextRef="#ctx0" brushRef="#br0" timeOffset="33128.19">23163 9457 925 0,'0'0'13'16,"0"0"45"-16,0 0-46 0,-4-44-12 15,-6 33-1-15,-4 2-24 0,-2 3 13 16,-4 1 8-16,-1 4 0 15,-4 1 1-15,0 6 0 0,1 2 3 0,-1 5-5 16,6-1 2-16,1 2 0 0,5 2-15 16,2 0-13-16,3 0-48 0,4 1-57 15,4-1-37-15,8 5-7 16,3-2 6-16,3-5 20 0</inkml:trace>
  <inkml:trace contextRef="#ctx0" brushRef="#br0" timeOffset="33300.01">23050 9605 118 0,'0'0'135'15,"41"6"-17"-15,-16-1 35 0,1 0 1 16,1 1-82-16,-3 2-38 0,-3-1-13 15,-6 1-2-15,-3 0 11 16,-7-1 3-16,-5 1-10 0,-5-3 5 16,-8 4 10-16,-3-3 2 0,-6 0-13 15,-3 0-13-15,-8-2-12 0,-8 2 2 16,-8-3-4-16,-2 1-15 0,1 0-54 16,5-1-10-16,8-2-20 0,4 1-50 15,10 0-81-15,8-2-76 0</inkml:trace>
  <inkml:trace contextRef="#ctx0" brushRef="#br0" timeOffset="33909.92">24909 9182 537 0,'0'0'21'0,"0"0"63"0,0 0-67 0,-36-16-6 0,18 13-5 16,-3 3 0-16,0 0 8 0,-1 7-5 15,-1-1-6-15,2 3 2 0,1 0-3 16,3 2-2-16,2 0 4 0,5 4 7 15,1 0 20-15,5 1 5 0,4 0 10 16,1 1-3-16,6 2-2 16,6-1-2-16,4 0-9 0,3 0-7 15,4-2-6-15,4 1-4 0,5-1-9 16,-3-1-3-16,1-2 3 0,-1 2-4 16,-5-1 0-16,3 4 1 0,-1 1 8 15,-2 0 5-15,-3 0-4 0,-6 3-1 16,-5-3-6-16,-9 2 9 0,-4-1 0 15,-11-1 5-15,-7-3 0 0,-13 0 2 16,-12-4-3-16,-13-2-6 0,-6-6-6 16,0-4-4-16,1-3-2 0,5-4-41 15,0-4-13-15,6-1-9 16,3-1 11-16,8-2 1 0,11 4-13 16,5-6-40-16,9 3-108 0,9 1-95 0</inkml:trace>
  <inkml:trace contextRef="#ctx0" brushRef="#br0" timeOffset="34316.17">24883 8796 1044 0,'0'0'25'0,"0"0"52"0,0 0-23 0,0 0-18 0,20-25-14 0,-17 24-17 15,-2 2-10-15,0 8 4 0,-1 10 0 16,0 17 2-16,-7 19 7 0,-5 23 5 15,-3 13 2-15,-5 3 4 16,-3-3-14-16,1-13 0 0,-2 0 0 16,-1-10 12-16,1-3 12 0,1-4 2 15,2-9 4-15,0-4-8 0,1-5-3 16,6-11-14-16,2-9-1 0,4-7-7 16,3-4-1-16,1-2-2 0,0-1-26 15,3 1-31-15,1-4-55 0,13-4-44 16,1-2-103-16,2-2-256 0</inkml:trace>
  <inkml:trace contextRef="#ctx0" brushRef="#br0" timeOffset="35630.58">25791 9257 61 0,'0'0'284'0,"0"-2"-205"0,0 0-1 15,0-1-21-15,0 1-3 0,0 1-10 16,1-1 7-16,1 1 33 0,0-3-24 16,2-1-14-16,0-1 2 0,1 0-4 15,1-1-8-15,4-1-2 0,-1 1 0 16,1-1-2-16,1 0 0 0,0 1-5 15,1-1-6-15,1 1-5 0,1-1-6 16,1 1-7-16,0 2 0 0,4-1-2 16,-3 0 0-16,1 4 0 0,-1 0-1 15,0 2 0-15,-3 2 0 0,0 5 0 16,-3 1 0-16,-2 2 1 0,0 5-1 16,-4 3 1-16,-2 4 1 0,-2 6 2 15,-3 2 0-15,-7 8-1 0,-1-3 6 16,-4 4 1-16,-4-3-6 0,0-6 0 15,-6 4-1-15,0-2 1 0,-2-4-2 16,-1-2 1-16,2-5-2 0,0-2 7 16,2-1 8-16,3-4 2 15,2-1-1-15,4-3 0 0,4-3 0 16,4-1-3-16,3-3-1 0,4-1-7 16,0-2 3-16,5 2 7 0,6-2-3 15,6 0-4-15,7 0-4 0,9 0-1 16,10 0-2-16,8 1-1 0,2 2 0 15,-7 1-1-15,-3-1-1 0,-7-1 0 16,-2 1-22-16,-1-1-36 0,-2-2-18 16,-4 2-27-16,-6-1-32 0,3-1-66 15,-6-1-165-15,-2-1-145 0</inkml:trace>
  <inkml:trace contextRef="#ctx0" brushRef="#br0" timeOffset="36006.14">26643 9111 789 0,'0'0'168'0,"0"0"-117"0,0 0 5 15,22-2-41-15,-17 9-15 0,-1 6-2 16,-1 5 2-16,0 8 1 0,-3 14 20 16,-2 14 21-16,-6 12 21 0,-2 4-9 15,-2-8-4-15,1-8-4 0,0-12-11 16,1-7-14-16,3-8 11 0,2-7-18 15,1-1-4-15,-1 1-6 0,0 2-2 16,1 1-1-16,1-5-2 0,1-3-34 16,1-4-48-16,1-2-37 0,5 0-57 15,0-3-113-15,3-3-135 0</inkml:trace>
  <inkml:trace contextRef="#ctx0" brushRef="#br0" timeOffset="36700.51">26967 9725 552 0,'8'5'88'0,"3"2"-16"15,1 2 33-15,2 5-41 0,0 1-18 16,-4 1-24-16,-2 2 7 0,-3 4 13 16,-3-1-21-16,-2 4 7 0,-7 0-3 15,-3 3-4-15,-4-3-7 16,-3-1-1-16,-3-2-2 0,-4-4-9 16,0-1 4-16,-1-5-6 0,-2-1 0 15,1-1-46-15,1-5-51 0,-3 0-54 16,7-3-141-16,4-2-75 0</inkml:trace>
  <inkml:trace contextRef="#ctx0" brushRef="#br0" timeOffset="38090.92">27774 9403 43 0,'3'0'39'0,"0"-2"-34"0,1 0-3 15,1-2 1-15,-2 2-2 0,3 1 0 16,-3-3 6-16,0 4 41 0,0-2-10 16,-1 1-5-16,0 0-10 0,-1-1-13 15,1 2 1-15,-1-1 1 0,-1 1 7 16,0 0 14-16,1-1 0 0,0 0-7 16,0-1-4-16,0-2-2 0,-1 3-1 15,0 0 0-15,0 0-1 0,0-1 0 16,0 1-6-16,0 1-6 0,0-1-6 15,0 1-3-15,0 0 1 0,0 0 0 16,0 0-1-16,0 0 2 0,-1 0 1 16,0 2 1-16,1 0 2 0,-1 0 5 15,1-1 4-15,0 2-1 0,0-2-4 16,0-1-4-16,0 2 0 0,0-2-2 16,0 0 2-16,0 0-1 0,0 0-1 15,0 0 9-15,0 0 17 0,0 0 14 16,0 0 4-16,0 0 12 0,0 0-17 15,0 0-9-15,0 0-7 0,0 0-5 16,0-2-8-16,0-3-1 0,-1 3 0 16,0-1-4-16,-1 0-2 0,2 1 3 15,-1-3 1-15,0 5 0 0,0-2 5 16,-1 1 4-16,2 0-1 0,-1 1 2 16,-1 0-3-16,0 0 3 15,0 0 6-15,0-2-4 0,0 2-2 16,-1-1 7-16,0 1-9 0,0 0-7 15,-3 0-1-15,-1 0-8 0,-4 5 2 16,-2 1 0-16,-3 1 0 0,-4 5-1 16,-3 3 13-16,-1 5 5 0,0 2-4 15,-1 4-4-15,3 4-5 0,1 2-2 16,4-1 4-16,3 1-1 0,6 0 1 16,3-1 3-16,5-2 2 0,4-2 1 15,6-2 2-15,7-4 3 0,4-1-2 16,2-7-1-16,6-3-6 0,8-6-5 15,4-4 0-15,5-8-2 16,-5-2 1-16,-10-3-2 0,-11 2 12 16,-5-4 15-16,-1-6-12 0,2-5-6 15,-1-13-7-15,-4-7-4 0,-6 5-3 16,-5 5-10-16,-4 9-8 0,-8 8 5 16,-3 1-7-16,-5-2-18 0,-1 5-10 15,-2 4-7-15,0 0-19 0,3 4-15 16,2 1-17-16,2 1-36 0,2 2-53 31,3 1-10-31,4 2-23 0</inkml:trace>
  <inkml:trace contextRef="#ctx0" brushRef="#br0" timeOffset="38622.04">28301 9433 550 0,'2'-6'86'0,"2"2"-23"0,-1-4 28 0,0 1-35 0,-1 0-12 0,-2-1-26 16,0 3-3-16,-4-1 2 0,-4 3-12 16,0 0-3-16,-5 2-1 0,-2 1 2 15,-4 4 6-15,-4 5 3 0,1 4 3 16,-2 3-6-16,2 2 3 0,2 7-3 15,3 1-4-15,3 2-2 16,5 1 0-16,5-2-3 0,4-1 9 16,2-2 9-16,8-4 9 0,2-2 4 15,5-3-2-15,2-5-5 0,3-5-1 16,2-4-10-16,1-2-3 0,1-5 3 16,-1-3 1-16,-2-4-5 0,-2-3-3 15,-5-2 6-15,-5-5-10 0,-2-6-2 16,-5-7-1-16,-3-9-11 0,-1 6-30 15,-3 4-11-15,-6 12 0 0,1 9-13 16,-2 2-26-16,-4-1-83 0,-3 4-43 16,3 1-25-16,3 5-61 15</inkml:trace>
  <inkml:trace contextRef="#ctx0" brushRef="#br0" timeOffset="38981.33">28651 9356 621 0,'0'0'68'0,"0"0"9"0,0 0 27 0,0 0-48 0,0 0-29 15,27-37-21-15,-25 33 10 0,-1 0 14 16,-1 4 5-16,0 0-2 0,0 4-21 16,0 4-8-16,-3 3 6 0,-1 5 9 15,-2 4-6-15,0 3 4 0,-2 3-16 16,0 5 8-16,0 0-6 0,0 0 0 16,-1 2-1-16,2 2 0 0,0-3-1 15,1 0 1-15,-1-2 0 0,3-1-1 16,0-3-2-16,3-2 1 0,1-4-9 15,1-3-48-15,3-5-70 0,7-4-70 16,-2-2-116-16,1-2-37 0</inkml:trace>
  <inkml:trace contextRef="#ctx0" brushRef="#br0" timeOffset="42518.32">8007 11570 377 0,'0'0'72'16,"0"0"-18"-16,0 0 36 0,0 0-1 15,0 0-27-15,0 0-22 0,20-27 16 16,-19 21-1-16,1 3-9 0,-1-3-5 16,0-1 10-16,1 1-3 0,0-3 8 15,0-1-7-15,-1 0-11 0,3-4-7 16,-3-1-6-16,-1-1 9 0,0-1-3 15,-3-2-5 1,-3 2 0-16,-3 1-15 0,-4 3-4 0,-2 1-5 16,-4 2-2-16,-3 4 0 0,-1 2 0 0,-3 4 0 15,-2 5-4-15,1 5 4 16,-1 6-6-16,0 5 5 0,2 3-6 16,3 5-20-16,0 2-7 0,3 0 7 15,5 0 2-15,2-3 5 0,4 1 11 16,2-1 3-16,5-4 5 0,2-4-1 15,4 0 0-15,3-7 0 0,3-4 2 16,4-5-1-16,1-3 1 0,3-1 2 16,-1-5 2-16,2-2-2 0,-1-4 5 15,-2 0 2-15,0 3 4 0,-2-1-4 16,2 3-6-16,-4 3-3 0,0 3-2 16,0 4 0-16,-2 11-3 0,2 9 5 15,-3 16 0-15,0 17 0 0,-2 10 3 31,-4 2 2-31,-3-5 2 0,-1-11-5 16,-5-10 1-16,-1-8-2 0,0-9 2 0,-3-6 14 16,1-5-10-16,-3 2-3 15,-4 0 9-15,0-2-4 0,-3-3-8 16,1-6 7-16,1-3 9 0,1-3 22 16,2-3-4-16,1-6 0 0,2-7-5 15,3-6-13-15,1-10-8 0,3-13-3 16,5-13-4-16,8-1-2 0,7 4 1 15,6 5 0-15,2 9 4 0,2 1 2 16,3 1-7-16,-4 7 0 0,-2 5-21 16,-3 8-31-16,0 3-48 0,3-4-45 15,4 1-52-15,16-7-97 0,-8 9-39 16,-5 2-25-16</inkml:trace>
  <inkml:trace contextRef="#ctx0" brushRef="#br0" timeOffset="42893.23">8235 11575 458 0,'0'0'226'0,"0"0"-129"16,0 0-3-16,36-40-18 0,-21 26-31 15,3 1-21-15,0-1-2 0,4 1 14 16,-1 3-4-16,-2 2-14 15,1 2 7-15,-2 6-5 0,1 0-11 16,-1 9-3-16,-2 6-4 0,-2 4-2 16,0 4 0-16,-3 3 0 0,-4 2-2 15,-5 0-1-15,-2 1-1 0,-9-3 3 16,-3-1-1-16,-2-3 0 0,-3-2 0 16,-2-7 2-16,1-3 1 0,0-6 5 15,3-4 0-15,2 0 33 0,2-7 25 16,6-4-3-16,1-6-11 0,3-4-15 15,1-3-12-15,4-6-15 0,5 0-3 16,4-1-5-16,5 1 0 0,10-3-1 16,10-4-3-16,9 1 2 15,1 1-2-15,-1 9-43 0,-5 4-23 16,-5 10-21-16,1 2-35 0,0 3-71 16,-10 5-128-16,-6 0-82 0</inkml:trace>
  <inkml:trace contextRef="#ctx0" brushRef="#br0" timeOffset="43283.76">8902 11502 523 0,'0'0'42'16,"0"0"19"-16,0 0 13 0,44 17-48 15,-25-15 7-15,2 2-15 0,0-3 18 16,4-1 28-16,1 0-37 0,1-1 62 15,2-5-6-15,1 0-30 0,-2-2-7 16,-1 1-9-16,-5-1-20 0,-2-1-9 16,-3 1-3-16,-7 0-2 0,-5-4-3 15,-5 1-22-15,-5 1-21 0,-10-3-2 16,-5 5 5-16,-11 0 10 0,-10 8 11 16,-5 2 6-16,-4 12 11 0,4 5 2 15,3 6 2-15,9 0 5 0,7-1 9 16,8-4 5-16,5-4-9 0,6 1 1 15,3 3 12-15,0 5 1 0,5 1 4 16,2-2 12-16,9-1 4 0,3-3-5 16,3-7-12-16,5 0-14 0,2-6-6 15,0-5-5-15,2-2-4 0,3-2-38 16,1-3-29-16,1 1-32 0,9-4-37 16,10-3-36-16,-6 2-160 0,-5 1-142 15</inkml:trace>
  <inkml:trace contextRef="#ctx0" brushRef="#br0" timeOffset="43799.69">9544 11588 386 0,'0'0'232'0,"0"0"-60"0,0 0 10 0,0 0-97 0,0 0-5 0,29-23-36 16,-26 15-30-16,-3 0-4 0,0 0-10 16,-4 1-2-16,-3 0-5 0,-4 3 1 15,-1 2-1-15,-3 2 0 0,-2 8 6 16,-1 5-1-16,1 4 1 0,-3 5 0 16,3 2 0-16,2 5 0 0,2-2 1 15,2 3-2-15,4-2-3 16,1-2-2-16,5-2 5 0,1-2 2 15,2-6 1-15,4-3 0 0,1-4 9 16,3-6 6-16,1-3 7 0,0-1 3 16,4-7-1-16,-1-1 2 0,0-4-1 15,2-1-11-15,0-3-10 0,-2 0-3 16,1 1-2-16,-4-2 0 0,0 2 0 16,-1 2-2-16,-3 0-3 0,-1 5 0 15,-3 2-11-15,-2 2 9 0,0 5 2 16,-1 0-17-16,0 7 6 15,-3 5 16-15,0 0 14 0,0 3-2 16,0 1 0-16,2 0-3 0,1-3 6 16,0 1 4-16,1-3 0 0,2 0 2 15,3-3-1-15,-1-4-6 0,3-2-3 16,1-2-5-16,2 0-6 0,3-4-26 16,1-2-47-16,1-1-32 0,7-3-45 15,-2 1-129-15,-3 0-209 0</inkml:trace>
  <inkml:trace contextRef="#ctx0" brushRef="#br0" timeOffset="44174.64">9971 11147 979 0,'0'0'77'0,"0"0"15"0,0 0-21 0,24-48-52 16,-18 40-9-16,-2 1-5 0,0 5-5 16,-2 2 0-16,-2 5-21 0,0 9 13 15,0 9 8-15,-5 14 6 0,-1 15 8 16,-5 13-3-16,1 5 3 0,0-2 4 16,1-9 6-16,4-7 4 15,2-5-5-15,3-2 11 0,0-4-4 16,3-9-1-16,-1-6-7 0,2-8 2 15,-1-3-6-15,1-1 0 0,1 1-3 16,2-3-4-16,0-3 0 16,3-3-5-16,1-4 2 0,1 0-3 0,3-2-1 15,-1-3-4-15,3 1-15 0,0-4-17 16,2 1-28-16,2-1-26 0,-2-5-36 16,6-8-42-16,-4 3-128 0,-5-3-163 15</inkml:trace>
  <inkml:trace contextRef="#ctx0" brushRef="#br0" timeOffset="44330.86">9908 11514 1052 0,'0'0'104'0,"0"0"-15"16,0 0-29-16,46-33-49 0,-19 23-10 15,8-4 3-15,10 1-8 0,3 1-8 16,2-1-58-16,-4 5-5 0,-5 7-62 15,-4 1-33-15,-9 0-90 0,-5 0-61 16</inkml:trace>
  <inkml:trace contextRef="#ctx0" brushRef="#br0" timeOffset="44752.63">10463 11544 418 0,'0'0'52'0,"0"0"20"0,0 0 13 16,0 0-33-16,0 0 4 0,43 7-13 16,-28-6 23-16,0-1 38 0,3 0-37 15,0 0 4-15,1 0 5 0,-2-1-25 16,4-4-13-16,-2 2-12 0,-3-1-15 16,1-1-4-16,-4-2-2 0,-1-1 6 15,-2-2 1-15,-4-2-5 0,-2 1-7 16,-2-4-3-16,-2-1 0 0,-1-1-7 15,-4 1-7-15,-4 2-10 0,-6 1 2 16,-1 1 13-16,-5 4 2 0,-2 4 3 16,-2 3 2-16,-2 2 5 0,1 7 0 15,-2 6-2-15,2 3 2 0,2 3 0 16,3 3 1-16,4 3-1 0,4 0 14 16,8 3 12-16,5-3 13 0,2 2 2 15,7-4 0-15,3-2-1 0,5-6-9 16,1-2-6-16,4-5-7 0,1-5-9 15,4-1-4-15,1-3-4 16,3 0-1-16,1-5-27 0,0 2-33 16,1-4-35-16,-1 1-36 0,9-8-73 15,-7 2-211-15</inkml:trace>
  <inkml:trace contextRef="#ctx0" brushRef="#br0" timeOffset="45145.33">10885 11519 613 0,'0'0'187'0,"0"0"-60"0,0 0 0 0,35-30-84 16,-23 20-7-16,0-2-15 0,3 2-14 16,-1 1 8-16,3 0 3 0,-1 3 7 15,2 1 9-15,0 3-9 16,-1 2-1-16,0 4-9 0,-3 4-10 15,-1 4-5-15,-4 5-2 0,-1 4 1 16,-5 0 0-16,-1 1-4 0,-2-1 5 16,-6 1 0-16,-3-2-6 0,-3-3 4 15,-2-1-1-15,-5-5 2 0,0 0 0 16,-1-7 0-16,1-1 1 0,3-3 3 16,3-3 0-16,5-3 8 0,4-3 4 15,4 0 22-15,1-7 0 0,5-1-19 16,4-4-12-16,2-2-3 0,4-2-1 15,0-2 0-15,4 0-2 16,3 2 0-16,3 2-9 0,2 2 5 16,3 5-2-16,2 3-12 0,8 2-30 15,5 1-47-15,10-2-94 0,-10 3-233 16,-6 2-223-16</inkml:trace>
  <inkml:trace contextRef="#ctx0" brushRef="#br0" timeOffset="45662.95">12660 10995 874 0,'0'0'63'0,"0"0"-7"0,0 0-5 15,0 0-24-15,11-12-27 0,-8 17-3 16,-3 6-6-16,0 6 7 0,0 8 1 15,0 10 1-15,-6 12 0 16,-2 9 1-16,-5 5 5 0,0-4 5 16,1-6 6-16,-2-6-4 0,2-3 3 15,0-2-13-15,3-5 1 0,2-9-3 16,3-6-1-16,2-2 0 0,-2 2 4 16,2 0-4-16,0 3 2 0,2-4 12 15,0-3 18-15,1-5 2 0,4-3 1 16,1-1-2-16,6-4-1 0,0 0-10 15,4-2-3-15,4-1-13 0,3-2-2 16,4-3-4-16,0 0 3 16,3 1-2-16,9-2-1 0,-1-2 0 15,0 0-1-15,-6 1-12 0,-4 0-18 16,-6 3-14-16,1-2-36 0,1-2-26 0,-1-3-67 16,-6 1-153-16,-7 1-70 0</inkml:trace>
  <inkml:trace contextRef="#ctx0" brushRef="#br0" timeOffset="45851.07">12619 11499 896 0,'0'0'180'16,"0"0"-51"-16,0 0-45 0,0 0-54 16,34-20-16-16,-13 13-12 0,5 0 5 15,3 0-5-15,9 0-1 0,5 0 0 16,4 1-1-16,-4 1 0 0,-8 0 0 15,-3 3 0-15,1 0-42 0,-2 0-50 16,1 2-47-16,0 0-68 0,-9 0-102 16,-1 0-37-16</inkml:trace>
  <inkml:trace contextRef="#ctx0" brushRef="#br0" timeOffset="46372.31">13251 11327 729 0,'0'0'122'0,"0"0"-36"15,0 0-37-15,0 0-25 0,0 0-24 16,0 0 0-16,0 0 0 0,27 37 1 16,-24-17 4-16,-1 6-4 0,1 2 7 15,2 11-2-15,-1 9 9 0,-4 9 12 16,-3 2-8-16,-3-4 4 15,1-7-4-15,-1-15-1 0,2-5-10 16,2-10-5-16,0 0 1 0,0 1-2 16,2-2-2-16,-2-1 4 0,2-7-2 15,0-2 6-15,2-6 33 0,2-1 25 16,3-4-11-16,3-7-22 0,1-2-22 16,3-6-4-16,0-1-2 0,2-5-2 15,1 0-3-15,1-3 1 0,4-1 0 16,0-1-1-16,-1 1-1 0,1 1-1 15,1 1-6-15,-1 3 5 0,-3 2 2 16,-1 3 1-16,-3 3 0 16,-1 1 0-16,-4 3 1 15,0 4-2-15,-4 4-1 0,-5 1 1 16,1 2 0-16,-2 1-3 0,0 3-5 0,0 1 4 0,0 5 5 0,0 0-1 16,0 2 1-16,-2 1 1 15,1 3 1-15,1 3-2 0,0 1 0 16,-5 2 0-16,2 1-1 0,-2 1 0 15,-1 0 1-15,1 1 0 0,-1-3-3 16,0 0-16-16,1 0-62 0,2-3-33 16,-2 4-45-16,3-5-120 0,1-4-78 15</inkml:trace>
  <inkml:trace contextRef="#ctx0" brushRef="#br0" timeOffset="47419.29">14034 11652 491 0,'0'0'92'0,"0"0"2"0,0 0 15 0,37-27-56 15,-29 16-13-15,-3 3-7 0,2 0 5 16,-5-1 0-16,1 2-7 0,-1-1 26 16,-2 1-8-16,0-1-10 15,0 2-19-15,-2 1-14 0,-3 0-6 16,1-1-2-16,-4 3 0 0,0 0 1 16,-6 2-2-16,1 1 0 0,-4 5-1 15,-2 3 2-15,0 5 2 0,1 2-1 16,1 2 0-16,1 2 1 0,-1 3 0 15,4 1 0-15,2 3 0 0,2-1 0 16,4 1 1-16,1-3-1 0,3 0 3 16,1-4-3-16,3 0 3 0,0-3 1 15,2-4 1-15,5-2 6 0,-1-2 11 16,2-5 4-16,2-1-1 0,1-2 0 16,-1-1 1-16,1-4-6 0,-1-2 4 15,0-4-7-15,-1 2-2 0,-1-6-5 16,1 0 0-16,-2-1-5 0,0-2 2 15,2-2-4-15,-4 0-3 0,2-1 0 16,-1 0 0-16,2 2-1 0,-3 2 0 16,1 3-2-16,-4 3 0 0,0 3 1 15,-2 4 1-15,-2 2-2 0,0 1-1 16,0 1-4-16,1 0 1 0,-2 1-10 16,0 3 3-16,0 3 1 0,0 2 6 15,0 4 4-15,0 1 2 0,0 2 0 16,0 1 1-16,0-1 0 0,0 4-2 15,0-2 2-15,0-2 0 16,0 0 0-16,0 0 2 0,0-3 0 16,3-3-2-16,-1-2 1 0,1 0 4 15,0-4-1-15,3-2 3 0,0-2 1 16,1-1 4-16,1-4-10 0,1-3 4 16,0 2 1-16,0-2-5 0,-1-1 0 15,1 0 1-15,0-4-2 0,1 1 0 16,1-2 0-16,0-2 0 0,3 0 0 15,-1 0-1-15,-3 0-2 0,2 1 2 32,-1 1-2-32,-3 1-1 0,1 3-1 0,-2 3-1 0,-4-1 2 0,2 5 0 15,-2-1 3-15,-2 4-5 16,0 0-4-16,0 0-1 0,-1 5 3 16,2 2 1-16,-2 1 1 0,0 3 4 15,0 4 1-15,-2 0 1 0,1 2 0 16,-1 3 7-16,-1-2 13 0,1-1 0 15,-1-1-5-15,1-1-4 0,1-3-2 16,1-4-3-16,0-3-1 0,0-2 4 16,0-3 15-16,3 0 10 0,3-1-8 15,1-5-3-15,2-1-13 0,2-1-2 16,-1-6-5-16,4-2-1 0,0-1-2 16,2-5-1-16,0 0-4 0,1 3-4 15,-1-1 1-15,-2 7 2 0,-1 2 0 16,-1 5-1-16,-4 3-2 15,-3 2 3-15,0 1 0 0,-2 1-2 16,-1 5 1-16,-1 3 3 0,1 1-5 16,-2 4 7-16,4 4-1 0,-4 2 1 15,0-2-5-15,0 4-29 0,0-2-21 16,0 0-25-16,2-1-18 0,7 4-59 16,-1-5-64-16,3-3-266 0</inkml:trace>
  <inkml:trace contextRef="#ctx0" brushRef="#br0" timeOffset="48075.44">16136 11613 612 0,'3'-4'158'0,"0"-1"-69"0,-1-2 26 15,1-2-45-15,-1-3-37 16,-2 2-4-16,0-4-8 0,-2 1-15 15,-4 0-6-15,-1 0 0 0,-4 1-1 16,-3 1 1-16,1 2-2 0,-7 1 2 16,1 4 0-16,-5 3-3 0,-1 2 3 15,-2 9-5-15,-3 6 2 0,3 3 1 16,2 7-8-16,4 1-30 0,4 3 9 16,6 0 9-16,3 0 15 0,8-3 6 15,6 0 1-15,2-4 2 0,7-5 9 16,5-3 13-16,2-6 14 15,-1-3 0-15,4-6 10 0,0-4 18 16,0-6 5-16,1-4-20 0,-4-3-10 16,2-6-14-16,-1-2-1 0,-1-6-3 15,-1-11 10-15,-2-11 1 0,1-15-3 16,-4-7-13-16,-2 2-15 0,-6 4-3 16,-3 13-20-16,-2 5-29 0,-1 14-2 15,0 12-7-15,-2 9-13 0,0 5-32 16,-4-3-58-16,1 2-114 0,0 2-161 0</inkml:trace>
  <inkml:trace contextRef="#ctx0" brushRef="#br0" timeOffset="48497.72">16409 11494 262 0,'0'0'233'0,"0"0"-119"0,0 0-24 0,0 0 21 15,0 0-42-15,25-36-47 0,-23 31 9 16,0 1-1-16,-1 2-12 0,-1 1-18 16,0 1-1-16,-6 5-1 0,-2 7 2 15,0 4 0-15,-5 3 1 0,-2 8 2 16,2 0 4-16,2 4-1 15,3 0 2-15,0-1-5 0,5-2 4 16,1-4 5-16,2-6 13 0,4-3 4 16,2-5 13-16,5-4 4 0,3-2-3 15,2-4 1-15,6-4 1 0,0-3-6 16,-1-2 9-16,6-4-15 0,-2 0-18 16,-3-2-2-16,-6-4 3 0,1 0 6 15,-5-4 0-15,-5-5-3 0,-5 1-12 16,-4-2-3-16,-5 0-4 0,-5 3-2 15,-5 3-20-15,1 2-37 0,-6 5-26 16,0 4-7-16,-2 0-23 16,2 5-20-16,-5 5-73 0,7 2-98 15,4 0-49-15</inkml:trace>
  <inkml:trace contextRef="#ctx0" brushRef="#br0" timeOffset="49138.31">16725 11532 521 0,'0'0'145'0,"0"0"-50"16,0 0 6-16,0 0-12 0,0 0-68 15,32-37-6-15,-27 32 3 0,-2 3 7 16,0 0-6-16,-3 2-1 0,0 0-18 16,-6 5-7-16,-4 6 3 0,-1 2 4 15,-3 5 10-15,1 1-8 0,1 5 10 16,2 1-6-16,2 2 0 0,3-2-1 16,5 3-4-16,0-4 3 0,2-2-2 15,4-4 3-15,2-3-1 0,-3-5 15 16,4-2 18-16,-1-3 10 0,-1-4 8 15,-1-1 9-15,1-2-10 0,3-4-28 16,-2-1-18-16,-1-3-3 0,3 1-4 16,0-3 1-16,-2-4-1 0,0 1 2 15,1-1-3-15,-1 0 5 0,-3-1 11 16,3 0 2-16,-2 3-4 0,-1 0-12 16,-2 2 2-16,2 1-4 0,-3 2-2 15,-1 2 2-15,-1 1-5 0,0 4-6 16,2 0 2-16,-2 2-7 0,0 3-9 15,0 6 5-15,-2 5 16 0,2 3 2 16,0 5 2-16,0 1 1 16,0 1 0-16,5-2 2 0,3-2-2 15,1-2-1-15,1-3 3 0,4-4 0 16,0-2 3-16,3-3 7 0,1-1 13 16,1-5 5-16,3 0 5 0,-3-4 5 15,-2-2-5-15,1-1-8 0,-3-3-6 16,2 0-7-16,-5-4-9 0,-2-3-6 15,-1-1 0-15,-3-3-46 0,-1-2-16 16,-2 3-20-16,0 0-23 0,-3 2-44 16,0 3-60-16,2 3-103 0,-2 4-89 15</inkml:trace>
  <inkml:trace contextRef="#ctx0" brushRef="#br0" timeOffset="49638.18">17142 11691 739 0,'0'0'173'0,"0"0"-114"0,0 0 12 16,29-8-49-16,-20 2-12 0,-1 2-7 16,0-2 2-16,0 0-1 0,-2 3 5 15,-1-2 39-15,0 4-22 16,-2 1-5-16,0-1-21 0,3 1 0 15,-4 1-7-15,-1 5 3 0,1 2-5 16,-2 2-5-16,0 4 1 0,0 1-4 16,0 2 10-16,-2 2 2 0,-1-1 5 15,-1 0 0-15,2-1 1 0,-1-2-1 16,2-2 1-16,-1-4-1 0,0-3 0 16,2-4 11-16,0-2 21 0,0 0 21 15,0-6-13-15,4-2-12 0,0-2-15 16,4 0-1-16,0-3 3 0,0-2-1 15,3-1 18-15,0 0-11 0,0-2-1 16,3-3-7-16,-3 4-5 0,5-4-5 16,-2 4-2-16,1 1-2 0,0 1-3 15,-2 1-9-15,0 4-10 0,-1 2 1 16,-1 1 1-16,0 2-9 0,-3 3 3 16,-1 2-5-16,0 2-3 0,-2 5 4 15,0 5 20-15,-5 2 5 0,0 5 2 16,0 3-12-16,-2 3-4 0,-6 4 13 15,1 1 1-15,-3 0 6 0,1 1-4 16,-2-2-24-16,1 0-68 0,1-4-18 16,-4 5-67-16,2-8-95 0,3-4-60 15</inkml:trace>
  <inkml:trace contextRef="#ctx0" brushRef="#br0" timeOffset="50075.45">17850 11240 465 0,'0'0'344'0,"0"0"-243"0,0 0-46 0,35-26 18 16,-25 21-61-16,-1 3-12 0,0 0-4 15,-5 2 1-15,0 8-9 0,-4 3 5 16,0 6-3-16,-3 7 10 0,-5 4 29 16,-6 10-9-16,-5 10-9 0,-6 7-5 15,-4 0 0-15,1-3 0 0,6-10-1 16,3-10 11-16,8-4 16 0,3-7 6 15,3-2-5-15,0 3 1 16,-1 2-2-16,3-2 0 0,0-4 10 16,3-1 8-16,5-4-4 0,4-4-9 15,2-1-9-15,2-1-10 0,4-5-9 16,3 1-3-16,-2-3-2 0,3-3-4 16,0 0-1-16,-3-4-23 0,4-2-29 15,0 0-23-15,-1-3-37 0,4-9-45 16,-3 2-85-16,-4 3-205 0</inkml:trace>
  <inkml:trace contextRef="#ctx0" brushRef="#br0" timeOffset="50466.51">17817 11505 731 0,'0'0'285'0,"0"0"-126"15,0 0-94-15,0 0 2 0,38-6-49 16,-19 6-14-16,2 0-1 0,2 0 0 15,-1 0 1-15,-2 0-4 0,-3 0 1 16,0 0 3-16,-3 0-6 0,-1 0 4 16,-1 1-2-16,-4 1 0 0,1-1-2 15,-3 0 1-15,-1 1-5 0,-1 2 3 16,-2 1-19-16,-2 1 0 0,-2 4 7 16,-4 2 8-16,-2 4 6 0,-3 5 1 15,-1 2 1-15,-3 3 2 0,5 2 15 16,-3-1 0-16,3 0 2 15,-1-3 5-15,6-4-3 0,2 0-1 16,3-5 5-16,0-4 3 0,8-1 1 16,6-4 8-16,2-2-4 0,6-3-12 15,3-1-8-15,2-5-8 0,3-1 0 16,0-1-2-16,0-4-1 0,2-1-2 16,-4-6 0-16,1 0-1 0,-7-5-13 15,-2-2-22-15,-8 0-19 0,-2-2-15 16,-7 3-15-16,-3 2-20 0,-6 4-18 15,-13-2-56-15,-1 8-102 0,2 2-53 16</inkml:trace>
  <inkml:trace contextRef="#ctx0" brushRef="#br0" timeOffset="51123.53">18383 11589 346 0,'0'0'217'0,"0"0"-89"0,0 0 6 16,0 0-42-16,33-37-52 15,-27 29-19-15,-1 1 12 0,1 1-6 16,-3 1-16-16,-3 0-11 0,0 3-1 15,0 2-10-15,-6 0 2 0,-1 8 8 16,-2 2 1-16,-3 5 0 0,2 6 3 31,-1 2 2-31,2 2 0 0,-1 3-3 0,4 1 2 0,3-1 2 0,0 1 8 32,3-4 4-32,0-2-2 0,3-6 1 15,0-2 11-15,3-5 1 0,2-2 4 0,1-3 1 0,1-5 3 0,0 0 0 31,2-6-14-31,-1-2 0 0,0-1-2 16,0-1-7-16,1-3-7 0,-2-2 1 16,0-2 1-16,0 0-4 0,0-4 1 0,0 0-3 0,0 2 0 0,-2-3-3 31,1 3 3-31,-3 2-3 0,-1 2 0 0,0 4 0 0,-2 1-3 0,1 4 0 16,-1 3 2-16,-3 0-4 0,0 3-1 15,0 1-5-15,0 5-15 0,-3 5 7 16,-2 5 17-16,1 3 0 0,1 4 2 15,0 1 0-15,1 1 0 0,2 1 0 16,0-2 1-16,4-1-1 0,3-4 2 16,3-1 0-16,2-4 2 15,1-1-2-15,1-4 19 0,2-3 2 16,1-4 5-16,0-1 6 0,-2-1-9 16,2-1 0-16,-4-3-3 0,1-3 1 15,-3-2-1-15,1-3-6 0,-2-3-7 16,0 0-9-16,-1-3-3 0,-2-3-30 15,0 2-12-15,-3-3-14 0,0 0-11 16,0 3-19-16,-1 0-31 0,0 7-40 31,4-2-42-31,0 2-110 0,-1 6 5 16</inkml:trace>
  <inkml:trace contextRef="#ctx0" brushRef="#br0" timeOffset="51715.41">18886 11624 479 0,'0'0'135'0,"0"0"-35"0,0 0 5 0,32-9-30 0,-21 6-37 0,2 0 1 0,-2-1-5 15,0 1-11-15,0 0-13 0,-1 2 0 16,-1 1-3-16,1 0-4 0,-4 0-2 15,-2 0 2-15,0 3-3 0,-3 1-4 16,1 0-1-16,-2 1 3 0,0 4-8 16,-2 1 10-16,-2 0 0 0,2 1 0 15,-4 3 0-15,3 1-1 0,-1-2 2 16,-2 0 4-16,1 0 12 0,-1 2-8 16,-1-2-2-16,2-2-5 0,0 2 0 15,1-3 0-15,0-1 0 0,1-2-1 16,2 0 0-16,-1-3 5 0,0-2 13 15,2 0 17-15,0-2 17 0,0 0 15 16,0-1 7-16,5-5-8 16,2 0-34-1,1-3-20-15,2 0-6 0,2-2-5 0,1-2 1 0,3-2-3 0,-1 0 1 16,2-3 1-16,0-3 0 0,4-1 0 16,0-2-2-16,-1 0 2 0,0 1-2 15,1 1-3-15,-4 5 2 0,0 2 1 16,-5 5 0-16,-3 3-1 0,1 3 0 15,-6 2-1-15,0 1 1 0,-1 1-7 16,-2 5 0-16,-1 1 2 0,0 5 5 16,0 3 1-16,0 4 1 15,0 4 4-15,0 3-3 0,-3 3 0 16,3-1-1-16,-1 3 0 0,0 0-1 16,0-3 1-16,1 1-1 0,0-3 0 15,0-1-27-15,-2-2-63 0,2-4-28 16,-1 0-30-16,-2-3-58 0,2-4-97 15,-2-5-29-15</inkml:trace>
  <inkml:trace contextRef="#ctx0" brushRef="#br0" timeOffset="52107.47">19773 11860 1228 0,'0'0'92'0,"11"0"-66"0,-9 0-26 0,3 0-7 0,-5 0-75 0,0-3-58 0,-5 0 15 31,-5-4-103-31,-1 1-175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3:55:20.317"/>
    </inkml:context>
    <inkml:brush xml:id="br0">
      <inkml:brushProperty name="width" value="0.05292" units="cm"/>
      <inkml:brushProperty name="height" value="0.05292" units="cm"/>
      <inkml:brushProperty name="color" value="#0070C0"/>
    </inkml:brush>
  </inkml:definitions>
  <inkml:trace contextRef="#ctx0" brushRef="#br0">3775 6690 271 0,'0'0'51'0,"1"1"-9"0,0 0 10 0,2 0 2 0,-1 0-14 16,0 2 14-16,-1 0 8 0,4 0-5 15,-1 3-20-15,0-1 3 0,3 1 3 16,1-1 13-16,-1-1-8 0,5 0 4 16,1 0-10-16,3-1-7 0,1-1-3 15,2-2-11-15,2 0 3 0,1 0-9 16,3-5 6-16,-1 0-6 16,0-2-1-16,1-4 1 0,-1-1-7 15,-1-3 2-15,0 0-3 0,-3-1 2 16,0 0-2-16,-4-2-1 0,-2 2 2 15,-4 1-2-15,-1-1-1 0,-5 2-1 16,-2 0 3-16,-2 3-7 0,-3 1-1 16,-5 2-2-16,-4 2 0 0,-4 3 3 15,-3 2-3-15,-6 1 0 0,0 6 2 16,-4 4 1-16,-7 8-3 0,5 1 1 16,-2 3 2-16,2 4-1 0,4-1 1 15,-1 5-2-15,4 1 2 0,1 0 1 16,5 3 0-16,5-4 2 15,5-1 2-15,3-2 1 0,4-2 1 16,1-3-1-16,6-1-4 0,6-1 7 16,2-4 12-16,6 0-13 0,3-4-6 15,5-1 3-15,7-2-5 0,12-6-1 16,8-1-19-16,-1-5-34 0,-3-5-43 16,-8-1-49-16,-9-4-37 0,-8 7-84 15,-8-3-27-15</inkml:trace>
  <inkml:trace contextRef="#ctx0" brushRef="#br0" timeOffset="250.92">4302 6676 458 0,'0'0'98'0,"0"0"14"0,0 0 3 0,0 0-62 0,5-21-36 0,2 21 4 0,3 1 1 0,5 7 18 0,1 5 15 16,4 3 3-16,1 5-4 0,3 4-2 16,0 1-23-16,3 2-11 0,-1 1-11 15,0-1-5-15,0 1-2 0,-3-3 1 16,-1-1-1-16,-2-1-6 0,-3-2-39 16,1 0-53-16,-5-4-16 0,0 0-5 15,-2-4-108-15,-4-6-49 0,0-3-51 16</inkml:trace>
  <inkml:trace contextRef="#ctx0" brushRef="#br0" timeOffset="516.57">4662 6689 694 0,'0'0'160'0,"0"0"-44"0,0 0-15 16,0 0-57-16,0 0-24 0,0 0-13 16,0 0-5-16,-44 4 10 15,25 9 10-15,-2 6 12 0,-3 2-6 16,-3 5-6-16,1 0-11 0,0 2-9 16,0 1 2-16,1-2-4 0,1 1-2 15,0-2-64-15,3-3-49 0,4 1-35 16,-4 5-31-16,7-5-127 0,2-6 0 15</inkml:trace>
  <inkml:trace contextRef="#ctx0" brushRef="#br0" timeOffset="844.53">4949 6698 742 0,'0'0'114'0,"0"0"-34"16,0 0 34-16,0 0-65 0,0 0-26 16,0 0-23-16,0 0-8 0,21-12-11 15,-21 24 17-15,0 7 2 0,0 4 29 16,0 7 11-16,-3 6 0 0,-1 10-20 15,-2 10-3-15,-1 3-8 0,-1-1-4 16,0-5-4-16,-1-4 2 0,3 0-2 16,-2-3-1-16,2 0-5 0,1-2-29 15,3-3-39-15,0-9-31 0,0-10-49 16,2-4-91-16,0-8-69 0</inkml:trace>
  <inkml:trace contextRef="#ctx0" brushRef="#br0" timeOffset="1172.58">4929 6861 671 0,'0'0'130'16,"0"0"-15"-16,15-52-12 0,-8 29-38 15,2 1-5-15,1 0-36 0,1 0 4 16,-2 4 6-16,3 1-12 0,-1 1-2 15,-1 3-8-15,3 4 12 0,-2 1-5 16,3 2-19-16,1 5 4 0,-1 1-4 16,0 5-2-16,0 5-2 0,1 5 4 15,-2 3-4-15,-1 4 3 16,-2 1 0-16,-4 1 1 0,-2 0 0 16,-4 1 0-16,-4 2 1 0,-6-2 4 15,-6-3-2-15,-3-1-3 0,-6-2 2 16,-3-5-2-16,-6-2-64 0,-9-3-7 15,-2-2-15-15,-1-5-41 0,8-2-55 16,13-4-163-16,11-1-73 0</inkml:trace>
  <inkml:trace contextRef="#ctx0" brushRef="#br0" timeOffset="1641.22">5320 6713 587 0,'0'0'123'15,"0"0"-34"-15,0 0-10 0,33-26-67 16,-20 22-12-16,2 2 1 0,0 1-2 15,1 1-1-15,-1 3 2 0,1 3 5 16,-2 6 14-16,1 1 4 0,-2 5 7 16,-2 2 1-16,1 3-20 0,-4 0-4 15,-1 3-5-15,-3 0-1 0,-1-2-1 16,-3 1 0-16,-5-1 0 0,-2-3-1 16,-4-2 1-16,-1-4 1 0,-1-4-1 15,0-2-7-15,-1-7 0 0,1-2 7 16,-1-4 2-16,4-7 9 0,1-2 2 15,1-5 11-15,5-1 15 0,3-4 22 16,1 1-5-16,7-2-8 0,3 1-16 16,4-1-14-16,5 1-8 0,2 0-8 15,4 2-1-15,2 2-1 0,3 0 0 16,0 3-1-16,2 3-7 16,5 0-25-16,4 3-44 0,7 2-13 15,-3 3-38-15,-7 5-36 0,-14 0-123 16,-10 1 19-16</inkml:trace>
  <inkml:trace contextRef="#ctx0" brushRef="#br0" timeOffset="2017.8">5915 6817 465 0,'0'0'152'0,"0"0"-18"0,0 0-7 15,0 0-105-15,34 15-10 0,-19-12-12 16,0-1-6-16,1-2 6 0,1 0 2 15,2-2 35-15,-1-3-26 0,2 0 22 32,-3-1 19-32,0-2-4 0,-1-1-7 0,-1 0-18 0,0 0-4 0,-3 0-9 15,-1-1-4-15,-2 0-3 16,-4-2 3-16,-2 0-6 0,-3 1-4 16,-2-2-3-16,-4 0-9 0,-4 2 12 15,-1 1-12-15,-1 3-6 0,-4 5 14 16,1 2-1-16,-1 2 6 0,0 7 3 15,-1 5-5-15,-1 4 5 0,2 4 1 16,1 5 10-16,1 5-4 0,5 1 17 16,2 1 6-16,3-1 53 0,4-5-32 15,1 1-19-15,6-2-9 0,1-3-5 16,4-4-5-16,3-2-7 0,0-6 3 16,4-4-3-16,0-6-6 15,6-2-10-15,2-5-49 0,3-6-34 16,4-3-30-16,12-6-38 0,-11 3-105 15,-4 2-150-15</inkml:trace>
  <inkml:trace contextRef="#ctx0" brushRef="#br0" timeOffset="2471.04">6558 6741 698 0,'0'0'181'0,"0"0"-72"0,0 0-17 0,34-38-77 16,-26 24-15-16,-4 0-19 0,-1 1 7 15,-3 1-3-15,-2 2-6 0,-3 1 11 16,-1 2 10-16,-1 2-1 0,-2 3-2 16,-4 2-4-16,-1 3 5 0,-2 5-2 15,0 3 1-15,-2 4 3 0,-1 1-4 16,1 1 4-16,1 3 1 0,2-1 3 15,0 1-4-15,5 1 4 0,2-2 3 16,4-2 0-16,2-1-5 0,2-1 7 16,0-1 7-16,2-1-5 15,3 0-2-15,1-3 1 0,2 1 0 0,1-3-5 16,1 1 2-16,-1-2-2 16,2 0-4-16,1-1 9 0,0 1-7 15,1-1-1-15,-1 2 3 0,1 0 3 16,-4-1-3-16,-2 1 4 0,-2 1 2 15,-3 2-7-15,-2 0-1 0,-6 5 6 16,-3-1 5-16,-6 1 4 0,-2 3 1 16,-5-2-11-16,-2 1-6 0,-2-2-2 15,1-1 0-15,-3-2-61 0,3-2-64 16,1-3-18-16,-2-5-79 0,6-3-98 0</inkml:trace>
  <inkml:trace contextRef="#ctx0" brushRef="#br0" timeOffset="2940.16">6952 6785 544 0,'0'0'54'0,"0"0"23"0,0 0-61 0,0 0-16 0,-17-39-12 31,6 34-19-31,-2 3 25 0,-1 2 6 16,-3 0 4-16,2 5 2 0,-2 3-5 16,2 2 9-16,0 1-5 0,1-1-5 15,4 2-6-15,0 1 6 0,4-1 9 16,2 1-3-16,0 0-5 0,2-1 4 15,1-2 5-15,1 1 19 0,3-2 11 16,2 0-4-16,4-1-2 0,3 0 11 16,1-1-8-16,2-3-10 0,0 0-15 15,2 1 1-15,-1-2 10 0,1 2 10 16,1-2-3-16,-1 3-2 0,-1-1-5 16,-2 1 0-16,-5 0-13 0,-2 3-3 15,-4-1-6-15,-3 2 2 0,-5 0-2 16,-3 2 4-16,-5-1 0 0,-2-2 2 15,-1 1-6-15,-5-2 2 0,1 1-3 16,-1-1 0-16,-2-1-70 0,-1 0-37 16,2-3 1-16,-6-1-69 0,8-3-104 15,2 0-52-15</inkml:trace>
  <inkml:trace contextRef="#ctx0" brushRef="#br0" timeOffset="3345.14">7269 6914 338 0,'0'0'355'0,"0"0"-260"0,0 0-4 0,0 0-74 0,0 0-10 15,19-32-7-15,-12 24 3 0,3-1 6 16,2 1 26-16,1-2 20 0,3 0 16 15,-2-1-17-15,1 0-17 0,0-1-8 16,-2-1-11-16,-1 2-6 0,-5-2-8 16,-2 2-2-16,-4 0-2 15,-1 1-12-15,-5 2 2 0,-4 0-8 16,-7 1 2-16,-2 4 6 0,-5 3 6 0,-1 2 2 0,-3 6 2 0,1 7-4 16,0 1 2-16,2 5 2 0,3-1-2 15,4 3 1-15,3 1 2 0,5 0 11 16,4 0 31-16,2 1-1 0,3-3 4 15,4-2-4-15,5-3-1 16,1-3-9-16,4-5-14 0,3-3-4 16,5-3-7-16,3-3-2 0,4-3-5 15,8-5-12-15,9-6-57 0,8-5-51 16,3-2-70-16,-16 3-122 0,-9 3-200 0</inkml:trace>
  <inkml:trace contextRef="#ctx0" brushRef="#br0" timeOffset="4016.85">7956 6850 349 0,'0'0'66'0,"0"0"29"0,0 0-40 0,0 0 0 16,0 0 15-16,11-23-29 0,-11 18 14 16,0 2 0-16,0-3-2 0,-2 1 2 15,-1-2-17-15,-1 0-2 16,-1 1-21-16,-1 0-8 0,-2 1-7 15,-3 1 3-15,-1 3-6 0,-1 1-1 16,-4 0 3-16,-1 6-6 0,-1 2 0 16,-3 7 6-16,0 1-1 0,1 2 1 15,2 4-2-15,2 0-2 0,4 2-2 16,4-1 7-16,5-1 4 0,2 0 0 16,2 0 12-16,3-5 6 0,4-1 4 15,0-4 3-15,4-5 14 0,-1-2-4 16,1-4-1-16,2-2 7 15,0-7-1-15,2-4-2 0,0-7-16 16,1-4-6-16,1-16-10 0,3-19-9 16,2-27-1-16,2-17 0 0,0 1-1 15,-3 15 2-15,-1 29-4 0,-2 21-23 16,-7 14 12-16,-3 10 12 0,-7 4-1 16,0 1-1-16,-1 0-4 0,0 2 6 15,0 4-2-15,0 1-2 0,-4 6-10 16,-3 8 6-16,-1 7 8 0,-5 14 2 15,-3 13 3-15,1 14 6 0,-1 4 14 16,7-1-14-16,3-7-5 0,6-6 0 16,2-5-1-16,5-2 3 15,3-5-1-15,2-10 3 0,-2-6 0 16,1-6 9-16,1-5-2 0,3 2-2 16,3-1-1-16,6-2-5 0,-2-6 0 15,5-3-7-15,0-3-32 0,2-3-55 16,13-12-53-16,-8 1-124 0,-3-5-288 0</inkml:trace>
  <inkml:trace contextRef="#ctx0" brushRef="#br0" timeOffset="7475.11">9363 6733 114 0,'0'0'221'0,"0"0"-154"0,8-22 22 0,-5 13 2 0,-1 1-6 0,2 1-26 15,-2 2 14-15,-1 1-16 16,0 0-10-16,-1 1-14 0,0-1-4 15,0 1-7-15,0 3-7 0,0 0-15 16,0 2-8-16,-2 5-8 0,0 4 12 16,-2 5 1-16,1 5 1 0,-1 6 2 15,0 4 0-15,1 3 0 0,1 4 0 16,2-2 2-16,0-2-2 0,6-2 4 0,2-7-4 16,3 2 1-16,2-3 3 15,3-2 8-15,0-5 14 0,3-5 5 16,-2-5 12-16,3-4 13 0,-1-3-8 15,-2-7-3-15,0-5-9 0,-1-7 5 16,-1-4-10-16,-4-5-9 0,0-12-12 16,-3-11-10-16,-3-10-2 0,0 2-9 15,-5 13-17-15,0 14-9 0,0 15-18 16,0 1-9-16,0 1-47 0,0 0-49 16,0-1-107-16,0 8-85 0</inkml:trace>
  <inkml:trace contextRef="#ctx0" brushRef="#br0" timeOffset="7913.58">10068 6641 472 0,'0'0'119'0,"0"0"-11"16,0 0 21-16,21-42-77 0,-19 29-22 15,-2 3-17-15,0 0-13 16,-6 4-3-16,-2-1-4 0,-4 2 2 16,-4 4 1-16,-2 1 3 0,-2 4-6 15,-2 3-3-15,1 3-10 0,-3 1-2 16,3 4-9-16,3-2-15 0,0 3-11 16,4-1 53-16,2 1 1 0,6 0 3 15,3-1 1-15,3 0 0 0,4-1 0 16,4-2 4-16,6 3 21 0,1-2 3 15,3-2-1-15,2 1 2 0,2-1 0 16,1-2 1-16,3 2-3 0,-1-2-2 16,0 0 6-16,1 0 0 0,-1 3 4 15,-2 0 2-15,-5 1 11 0,-1-2-17 16,-6 1-6-16,-3-2-6 0,-5 3-6 16,-3-3-8-16,-7 1-4 0,-5-1-1 15,-6-2 2-15,-5 0 3 0,-11-3-3 16,-11 1-3-16,-7-3-29 0,-2 1-46 15,4 0-35-15,6-2-57 0,17 1-128 16,7-3-56-16</inkml:trace>
  <inkml:trace contextRef="#ctx0" brushRef="#br0" timeOffset="8235.64">10472 6791 358 0,'0'0'165'0,"0"0"-35"0,0 0 22 0,20-40-87 0,-15 28-22 0,-1 1-31 15,-1 1-9-15,0 3 4 0,-1 2 8 16,-2 1 4-16,0 4 18 0,0 0-29 15,0 4-8-15,-3 4-4 0,-1 4 4 16,-1 6 3-16,-1 3 8 0,-2 2 6 16,1 2 0-1,1-1-8-15,0 3-4 0,0-1-4 16,-1 0 0-16,2 0-1 0,1-1 0 0,1-3-10 0,0-1-61 0,3-2-50 16,0-2-70-16,3-7-112 0</inkml:trace>
  <inkml:trace contextRef="#ctx0" brushRef="#br0" timeOffset="8407.48">10584 6622 927 0,'0'0'67'0,"0"0"30"16,0 0-50-16,2-39-39 0,-2 28-8 15,0 2-74-15,0 3-9 0,0 1-17 16,0 3-34-16,0 3-21 0,0 2-64 15,3 3-95-15</inkml:trace>
  <inkml:trace contextRef="#ctx0" brushRef="#br0" timeOffset="8971.36">10738 6930 674 0,'0'0'106'0,"0"0"41"0,0 0-67 16,0 0-44-16,-6-42-2 0,6 28-28 15,0-2 13-15,3 1 20 0,0 0-14 16,1 2 12-16,1 0-6 0,1 2-10 16,1 0-10-16,1 4-10 0,0-1-1 15,0 2-3-15,0 2-2 16,2 1-13-16,-3 3-7 0,1 3 0 15,1 2 5-15,-1 6 9 0,-1 0 4 16,0 5 3-16,-2 3-2 0,0-1 6 16,-4 6 1-16,1-2 0 0,-2 0-1 15,0-1 0-15,0 0 0 0,-1 1 0 16,-1-3 0-16,-2-1 0 0,2-3 1 16,0-2 3-16,0-5 14 0,2-2-10 15,0-3 1-15,0-2 2 0,0-1 22 16,1-1 17-16,3-5-2 0,3-2-16 15,0-4-15-15,3-2-10 16,4-1-7-16,-2-1 1 0,2-3-1 16,2 1 0-16,0-1-1 0,1 0-1 15,-1 2 0-15,0 3 2 0,0 0 0 16,-2 0 1-16,2 5-1 0,-2 0-2 16,-2 1 2-16,0 1-1 0,-2 1-1 15,-1 2 0-15,-1 1 0 0,-1 3-1 16,-1 3-2-16,-1 5-2 0,-1 1 2 15,1 3 1-15,-3 2 4 0,-1 4 0 16,-1 1 0-16,0 0 1 0,0 2-1 31,-1 0 1-31,-1 1-2 0,2-1-6 16,0 0-48-16,-1 1-19 0,1-2-23 16,1 2-44-16,3-6-72 0,1-6-157 0</inkml:trace>
  <inkml:trace contextRef="#ctx0" brushRef="#br0" timeOffset="9592.75">11403 6885 327 0,'0'0'137'0,"0"0"-18"0,0 0 44 0,8-17-95 0,-6 12-16 0,0-1-4 15,0-1-2-15,0 0 18 0,0 1-10 16,0 1 17-16,1 0-11 0,-2 2-14 16,2-2-11-16,-2 1-4 0,1-1-12 15,0 0-8-15,-2-2-2 0,0 0-5 16,0 2 3-16,-1 1-7 16,-3 1-7-16,0-1 2 0,-5 2-2 15,-2 2 6-15,-1 0-4 0,-5 2 1 16,0 3 1-16,-3 6 3 0,1 3-2 15,-2 1-1-15,0 3-15 0,2 5-9 16,1-3 15-16,3 2 2 0,1-1 3 16,4 0 3-16,3 1 3 0,2-1 0 0,4-2 0 0,1 0 0 15,6-2 1-15,1-1-2 0,3-1 1 16,2-2 1-16,1 2 0 16,2-1 3-16,0-1-3 0,0 1 0 15,1 0 0-15,1 2 1 0,0-1-2 16,-2 3 1-16,-1 0-20 0,-3 2-4 15,-2 0 8-15,-3 3 8 0,-4 0 3 16,-2-1 1-16,0-1 3 0,-6-1-4 16,-4 1-4-16,-2-3 3 0,-4-4 6 15,-1 0 0-15,-4-4 1 0,-2-3 5 16,0-3-5-16,-1-4 3 0,3-2 0 16,2-7 2-16,2-6 6 0,3-7 8 15,-1-11 4-15,3-12-1 0,3-10-13 16,8 1 3-16,3 10 12 0,8 10 12 15,0 14 2-15,4 0-4 0,2-2-13 16,4-1-12-16,7 0-4 0,-2 3-6 16,2 3-2-16,0 2-1 0,2 3-39 15,0 1-63-15,17-2-55 0,-8 3-102 16,2 2-237-16</inkml:trace>
  <inkml:trace contextRef="#ctx0" brushRef="#br0" timeOffset="10014.53">12612 6843 336 0,'0'0'189'0,"7"-8"-83"0,-2 5 15 0,1-3-54 16,-2 0-25-16,0 1 1 0,2 0-19 15,-5 0 5-15,2-1-19 0,-2 4-7 16,2 2 3-16,-3 0-6 0,0 7-2 16,1 2 2-16,-1 5 0 0,0 3 1 15,0 5 2-15,-1 2 3 0,-4 4 6 16,-1 1-4-16,0 0-6 0,1 2 0 16,-2 0 0-16,0 0-1 0,0-2-2 15,0-1-54-15,2-3-50 16,0-2-84-16,1-9-78 0,0-5-124 0</inkml:trace>
  <inkml:trace contextRef="#ctx0" brushRef="#br0" timeOffset="10186.71">12733 6583 933 0,'0'0'24'0,"0"0"-2"15,0 0 21-15,14-40-43 0,-9 29-33 16,2 3-111-16,0 1-144 0,-1 3 16 0</inkml:trace>
  <inkml:trace contextRef="#ctx0" brushRef="#br0" timeOffset="10804.74">13011 6943 485 0,'0'0'318'0,"0"0"-214"0,0 0 2 16,0 0-48-16,41-40-40 0,-28 27-9 15,2 2-9 1,-2-2 2-16,-1 3-2 0,-2-2 1 0,0 3 1 0,-1 4-2 16,0 3 4-16,-2 2 0 0,1 1-2 15,-2 5-2 1,2 6-3-16,-3 2 0 0,1 2 2 15,-4 4 1-15,1 3-2 0,-3 0 0 0,0 1 1 0,-5 2 0 16,1 0 2-16,0-1-1 0,-1 0 1 16,2-7 0-16,-1 0 0 0,2-7 2 15,2-2 0-15,0-5-3 16,0-2 6-16,0-2 25 0,3-2 25 16,3-5-14-16,0-5-11 0,1-2-8 0,3-3 0 15,2-2-10-15,-2 0-1 16,5-1-5-16,0 0 0 0,5 0-5 15,-2-2-2 1,2-1 0-16,4 2 1 0,-1-4-1 0,0 3-3 0,2 1 2 16,-3 3-1-16,-2 2 2 0,-2 5 0 15,-1 0-1 1,-4 8-2-16,-4 1 0 16,1 2-1-16,-4 9-5 0,-3 5-3 0,-1 4 5 15,-2 5 4-15,0 2 2 0,-3 3 2 16,1-3 0-16,-1 3 0 0,1-1-1 15,1-1-8-15,0 1-65 0,1-3-26 16,0 7-82-16,2-6-92 0,1-7-160 16</inkml:trace>
  <inkml:trace contextRef="#ctx0" brushRef="#br0" timeOffset="11320.63">13986 6957 514 0,'0'0'206'0,"0"0"-102"0,0 0 27 0,17-33-57 15,-12 21-50-15,-2 1-9 0,0-1-6 16,-1 0 11-16,-2 1-3 0,0 1 9 15,0-2 4-15,0 3-9 0,-5 0-12 16,0 2-6-16,-2-1-3 0,-3 2-2 16,-1 0 1-16,-3 3-1 15,1 2 1-15,-6 1-1 0,0 2 0 16,-2 5-1-16,-1 2 0 0,0 3-2 16,0 3-46-16,1 3 9 0,1 3 18 15,1 1 22-15,2 3 1 0,4-1 2 16,3 2-2-16,3-1 1 0,4 2 0 15,3-1 0-15,1-2 1 0,5-2-1 16,2-2 0-16,2-5 2 0,2-5 0 16,2-4 4-16,2-4 6 0,-3-4 37 15,3-6 3-15,-2-4 2 16,0-5-10-16,2-4-13 0,-3-7-13 0,2-14-10 16,0-18-4-16,2-22-3 0,-1-11 4 15,0 5-5-15,1 13 0 0,-1 20 0 16,-5 17 2-16,0 13-2 0,-6 7 0 15,-2 4-1-15,0 1-1 0,-1 1-6 16,1 0-6-16,-3 4-65 0,0 4-10 16,0 7-104-16,0 5-160 0,0 2 1 15</inkml:trace>
  <inkml:trace contextRef="#ctx0" brushRef="#br0" timeOffset="11633.06">14262 6897 566 0,'0'0'141'0,"0"0"-46"0,0 0-8 0,10-50-62 0,-6 36-24 16,-2 2 1-16,-1 2 0 0,1 3-1 15,-2 0-1-15,0 5 2 0,0 2 4 16,-2 1-6-16,-1 8-8 0,-3 1 7 16,0 5 1-16,-2 3 4 0,0 4-3 15,-3 3-1-15,1 2 2 16,-1 1 2-16,-1 2-2 0,2-1 2 16,0 0-3-16,-2 1-1 0,2-4 1 15,1 1-1-15,0-5-51 0,5-4-105 16,1-5-91-16,3-9-32 0</inkml:trace>
  <inkml:trace contextRef="#ctx0" brushRef="#br0" timeOffset="11774.86">14286 6708 397 0,'0'0'422'0,"16"-52"-238"16,-10 36-38-16,0 1-90 0,-3 0-38 0,2-1-18 15,-5 3-12-15,0 3-25 0,0 2-72 16,-2 3-9-16,-4 5-72 0,1 0-135 15,-2 2-10-15</inkml:trace>
  <inkml:trace contextRef="#ctx0" brushRef="#br0" timeOffset="12118.52">14709 6851 534 0,'0'0'157'0,"0"0"-39"0,0 0 12 16,0 0-79-16,0 0-34 0,0 0-17 16,0 0 0-16,10-33-6 0,-20 33-1 15,-7 1 6-15,-4 8 1 0,-1 6-2 16,-7 5 0-16,-1 3 2 0,2 5 0 15,0 1 3-15,4 0-5 0,5-1 4 16,5 0-2-16,3-4 1 0,6 1 1 16,1-7 6-16,4-1 25 0,1-4 7 15,7-3 2-15,0-5 11 0,3-5-16 16,3 0-22-16,0-8-15 0,5-2-8 16,-1-5-59-16,4 0-46 0,8-8-17 15,0 4-85-15,-5 1-154 0</inkml:trace>
  <inkml:trace contextRef="#ctx0" brushRef="#br0" timeOffset="12665.34">14973 6936 391 0,'0'0'177'0,"0"0"-19"0,0 0-34 0,0 0-30 16,0 0-25-16,0 0-11 16,0 0-23-16,14-33-15 0,-14 31-4 15,0 0-16-15,0 0-5 0,-6 2 3 16,0 0-2-16,-4 2 0 0,-1 4 4 16,-3 6-2-16,-4-1 2 0,-1 5 0 15,1 1-2-15,-2 2-12 0,0 0-28 16,1 3 28-16,5 0 11 0,1 0 3 15,1-1 0-15,5-2 2 0,4 0-1 16,3-5 3-16,0-3 7 0,3-4 14 16,4-2 6-16,1-2 11 15,4-3-1-15,1-3 8 0,-1-3-12 16,3-6-11-16,0-4-11 0,0-3 0 16,0-6-7-16,0-2-6 0,-3-1-2 15,2-2-18-15,-2 2-11 0,0 2-2 16,-4 6 11-16,0 4 7 0,-3 3 2 15,-3 7 7-15,-1 4-3 0,-1 2-9 16,0 8-2-16,-3 7 9 0,-2 3 7 16,-3 4 2-16,2 2 5 0,-2 1 4 15,2 2 21-15,1-2 4 0,2-2 1 16,1-1 8-16,2-2-7 0,0-4-2 16,5-3-10-16,3-3-4 0,6-5-4 15,-1-1-3-15,5-4-4 0,2 0-5 16,2-6-4-16,0-1-17 0,0-4-37 15,-1 0-42-15,2-2-23 0,4-10-51 16,-5 5-74-16,-4-1-223 0</inkml:trace>
  <inkml:trace contextRef="#ctx0" brushRef="#br0" timeOffset="13056.02">15357 6421 528 0,'0'0'117'0,"0"0"-28"0,0 0 10 0,25-17-48 0,-17 17-38 15,-5 0 4-15,2 3-9 0,-2 6-2 16,2 5-1-16,-5 4 0 0,2 6 7 15,-2 11 6-15,-2 13 5 0,-6 13-13 16,0 3 2-16,-6-3 4 0,1-7 12 16,1-8 14-16,1-3 8 0,1-3 11 15,5-8-13-15,1-7-2 0,-1-8 2 16,5 1-10-16,-3-2 2 16,1 2-3-16,2-1 2 0,0-5-2 15,3-4-12-15,4-3 0 0,2-2-6 16,1-2-2-16,5-1-8 0,1-1-1 15,3-3-7-15,-1-2-1 0,2-1-5 16,-1-3-39-16,2-4-47 0,1 0-39 16,3-10-66-16,-6 2-101 0,-3 2-266 15</inkml:trace>
  <inkml:trace contextRef="#ctx0" brushRef="#br0" timeOffset="13236.06">15273 6788 1089 0,'0'0'188'0,"0"0"-102"16,0 0-6-16,48 0-52 15,-29-2-21-15,4-2-5 0,4 2-1 16,0 1-1-16,3-1-4 0,3 0-20 0,-1 0-42 0,1 2-17 0,2 0-62 16,11 0-96-16,-7 2-165 0,-6-1-106 15</inkml:trace>
  <inkml:trace contextRef="#ctx0" brushRef="#br0" timeOffset="13595.13">15899 6778 391 0,'0'0'88'15,"0"0"-15"-15,0 0 83 0,0 0-74 16,0 0-24-16,-5-39-13 0,-3 35-10 15,0 2-5-15,-4 2-13 0,-1 1 12 16,-4 7-11-16,1 7-9 16,-6 3 2-1,0 4-2-15,1 3 2 0,-1 4-5 0,3 2 13 0,5 1 4 16,3-1 16-16,5 0 9 0,4-3-4 16,2-1 1-16,2-4-20 0,7 0 1 15,0-7-12-15,7-3 2 0,3-5 1 16,3-6 3-16,1-2 7 0,5-7 0 15,-1-4-2-15,-2-4-12 0,0-1-5 16,-1-7-8-16,-7-5-1 0,-1-1-34 16,-5-4-48-16,-6 2-7 0,-5 2-21 15,0 4-54-15,-13-1-92 0,1 7-126 16</inkml:trace>
  <inkml:trace contextRef="#ctx0" brushRef="#br0" timeOffset="14110.54">15992 6887 426 0,'0'0'149'0,"0"0"-8"0,0 0-29 0,0 0-54 15,0 0-17-15,41-36 4 0,-33 28-14 16,0-3 4-16,0 1-13 16,1-1 3-16,2-1-8 0,-1 1-12 15,4 0 2-15,-1 0-4 0,-1 2-2 16,3-2 11-16,-1 4-4 0,-1 1-1 16,-2 1-6-16,3 2 2 0,-3 1-1 15,1 0-2-15,-2 2 0 0,-2 5-3 16,0 2 0-16,1 6-4 0,-1 5 0 15,-3 4 4-15,-2 5 3 0,2 1-1 16,1 3 0-16,-3 2 1 0,-3-2 0 16,0 2-1-16,0-4-1 0,-3-1 2 15,-6-4-4-15,1-2 0 16,-2-4-17-16,-2-6-6 0,-1-2 18 16,5-6 2-16,-3-3 5 0,5-1 2 15,1-3 5-15,3-3 5 0,2-4 3 16,0-2-3-16,2-3 1 0,4-5-1 15,4-3-2-15,2-4 0 0,3-2 2 16,2-1-1-16,2 0-8 0,3 2-1 16,2 3 4-16,1 4-4 0,3 2-1 15,2 5-2-15,0 0-4 0,0 7-72 16,15 0-60-16,-9 2-139 16,-4 0-199-16</inkml:trace>
  <inkml:trace contextRef="#ctx0" brushRef="#br0" timeOffset="14548.7">17466 6509 467 0,'0'0'272'0,"0"0"-162"0,18-6-4 0,-14 4-30 0,1 0-47 0,-3 2-24 15,-1 0-5-15,-1 2-8 0,-3 6-8 16,-2 6 13-16,-4 8 3 0,-10 11 2 16,-5 20 4-16,-12 19 19 0,-4 10 0 15,-2-1-7-15,4-4-3 0,3-10-8 16,0 1-3-16,2-4-3 16,3 0 1-16,3-2 1 0,1-4 0 15,5 1 0-15,2-9-1 0,3-6 0 16,8-11-2-16,0-9 0 0,5-8-14 15,1-5-48-15,2-2-100 0,0-2-192 16,5-3-193-16</inkml:trace>
  <inkml:trace contextRef="#ctx0" brushRef="#br0" timeOffset="15221.17">18302 7050 353 0,'0'0'134'0,"0"0"-48"0,0 0 42 0,0 0-69 0,19-34-37 0,-16 25 15 16,2-1-4-16,-2 0 3 0,1-1 17 16,-4 0 7-16,0-1-6 0,0 1-5 15,-2-1-2-15,-3 3-23 0,-1 0-15 16,-2 0-8-16,-5 2-1 0,2 3-3 16,-6 2-3-16,-2 4 3 0,-3 6 0 15,-2 5-2-15,-3 4 1 0,6 5-1 16,-2 1 4-16,3 2 0 0,5 2-11 15,4-2-2-15,7 1-11 0,4-2 10 16,1 1 5-16,11-4 4 0,1-2 5 16,6-4 1-16,2-3 2 0,4-5-1 15,0-5 6-15,2-2 10 0,-2-1 29 16,2-6 0-16,-6-4 3 0,3-6 9 16,-3-6-5-16,-3-13-15 0,-1-17-13 15,-4-19-7-15,-2-8-6 0,-5-6-5 16,-4 8-4-16,0 11 4 15,-1 11-2-15,-1 10-4 0,-3 6-1 16,-2 11-3-16,0 6-2 0,1 7-2 16,-2 4-38-16,-1-1-38 0,1 1-52 31,-2 3-50-31,-1 5-143 0,5 4-120 16</inkml:trace>
  <inkml:trace contextRef="#ctx0" brushRef="#br0" timeOffset="15705.71">18756 7016 102 0,'0'0'66'0,"0"0"25"0,0 0 14 0,34-15 7 0,-26 12 8 0,-1 1 5 15,-3-2-25-15,0 2-17 0,-4 0-4 16,1 0-5-16,-1 1-23 0,0-1-25 16,-1 0-10-16,-1 1-8 0,0-1-7 15,-1 2-1-15,0 1-1 16,-2 5-7-16,-1 4 2 0,0 3 3 15,-1 5 3-15,2 2 3 0,0 3 4 16,4 2 4-16,1 1 1 0,2-1-2 16,7 0-4-16,2-1-3 0,4-4 12 15,2-1 4-15,5-6 35 0,0-6-3 16,0-3-10-16,1-4 15 0,0-4-2 16,1-5-11-16,-5-2-12 0,1-8-6 15,-2-3-4-15,-2-6-7 0,-3-12-5 16,-3-11-5-16,0-10-4 0,-5 1 0 15,-4 13-2-15,-1 16-5 0,0 16-17 16,0 3-5-16,-3-1-12 0,-2 0-28 16,0 1-40-16,-1 0-53 0,-5 3-69 15,5 3-134-15,-1 3-62 0</inkml:trace>
  <inkml:trace contextRef="#ctx0" brushRef="#br0" timeOffset="16627.09">19283 7027 379 0,'0'0'143'0,"0"0"23"0,0 0-36 0,10-21-38 0,-3 13-30 0,0-1-12 0,1 1-6 16,3 1-6-16,0-1-5 0,1 0-6 15,1 2-5-15,0 1-12 0,1 1 0 32,-1 2-4-32,-2 0-6 0,2 2 2 0,0 2-2 0,-1 2 0 0,-3 5 0 15,2 2-5-15,-2 2 5 0,-4 3-3 32,0 4 3-32,-3 1-2 0,-2 0 2 0,-2 6-2 0,-3-2 2 0,0 0 0 15,-4-1 0-15,1-1 1 0,0-3-1 16,0-3 1-16,0-3-1 15,3-5 2-15,0-1-2 0,1-7 0 16,0 0 5-16,2-1 2 0,-1-6 5 16,2-4-3-16,1-3 2 0,0-4 15 31,2-1 5-31,3-5-10 0,2 1-7 16,2-1-2-16,0 0-8 0,3 2 1 0,-1-2-5 0,1 1 1 0,0 2-2 31,1 3 0-31,0 1 0 0,0 2-4 15,1 4-10-15,-3 2 10 0,0 3 3 16,0 2 1-16,-2 3-3 0,-1 3-3 16,0 3 3-16,-2 4-2 0,-2 3 2 15,0 3 1-15,-1 3 2 0,-2 1 1 0,-1 0 0 0,3 0 0 0,-3 0-1 16,2-3 2-16,-2-1-1 0,0-3 0 16,0-3 1-16,2-2-1 0,-1-2 0 15,-1-2 3-15,3-1 0 0,-2-2-1 16,0-1 1-16,0 0 11 0,2 0 13 15,1-1-7-15,1-4-1 0,2-1-10 16,0-1 1-16,3-3 3 0,-1-1-1 16,3-4 0-16,-1-1-7 0,2-2-1 15,4-3-3-15,-2-1 1 0,0-1 0 16,2 0-1-16,-2 1 0 0,0 2-1 16,0 2 0-16,-2 0 0 0,1 5 0 15,-1 2-1-15,-2 1 1 16,0 3 0-16,-3 2-6 0,0 3 4 15,-1 2-1-15,-2 2-4 0,0 5-3 16,-1 4 5-16,-2 4 3 0,2 5 2 16,-2 2-2-16,-2 1 2 0,0 3 0 15,0-1 0-15,0 1 0 0,0 0 1 16,0-3-1-16,1 0-27 0,0-3-47 16,3-2-39-16,0-1-55 0,-1-2-112 15,0-8-200-15</inkml:trace>
  <inkml:trace contextRef="#ctx0" brushRef="#br0" timeOffset="17533.41">20141 6947 583 0,'5'-3'193'0,"2"-2"-83"0,2 2-5 0,-1-3-52 0,4 0-18 16,-2 2-6-16,1-1 3 0,-2 2-9 15,1 1-1-15,-1-3 7 0,-1 5-5 16,1 0-7-16,1 0-7 0,-2 3-7 31,1 2-3-31,0 3-2 0,-3-1 1 16,-1 4-4-16,-2 2 5 0,-3 1-3 15,0 1 3-15,0 1 0 0,0 2 0 0,-3-1 0 0,-1 2-1 0,-1-1 1 32,-2-2 0-32,0-1 0 0,3-3 1 0,-1-3 0 0,0-3 1 0,3-2-1 15,2-2 3-15,-1-1-2 0,1-1 8 16,0 0 7-16,0-1 27 0,3-4-4 15,2-2-6-15,1-4-11 0,2-2-11 16,3-1-7-16,-1-2 0 0,1-1-3 16,2-1-1-16,0 1-1 0,0-2 0 15,0 2 1-15,2 2-1 0,-3 0-1 16,-1 2 1-16,2 3 0 0,-5 1 0 16,1 2-1-16,0 0-28 0,-1 1 20 15,1 2 9-15,-3 1-2 0,1 1-2 16,-1 2-1-16,-2 0 2 15,0 2-4-15,0 4 4 0,-1 1-3 16,1 1 5-16,-1 1-5 0,-1 1 6 16,0-1-2-16,0 3 2 0,0 1-1 15,-1-1 1-15,-1 1-1 0,0 1-1 32,0-1 1-32,0 0 1 0,0 0 1 0,0-1-1 0,-1-1 0 0,1-1 1 15,-1-3-1-15,1-3 1 0,0-3 0 16,0 2 2-16,0-3 3 0,0 0 5 15,0 0 15-15,2 0 7 0,1-1-11 16,2-3-9-16,1-3-8 0,2-2-2 16,1-2 1-16,0-1-3 0,2-4-1 15,2 1 1-15,-1-2-1 16,2 0 0-16,-1 1 1 0,3 1 0 16,-2 1-2-16,0 1 0 0,0 2 1 15,-3 1-1-15,3 2 1 0,-3 1-1 16,0 2 0-16,-2 2-1 0,-2 1 1 15,1 2-2-15,0 0-1 0,-1 2 2 16,-1 3-2-16,1 3 2 0,-3 3-1 16,1 3-2-16,-2 1 3 0,0 3 2 15,-2 0-2-15,-1 2 2 0,0 2 0 16,1 0 1-16,-1 0 0 0,1-1-1 16,1-1 1-16,1 1-1 15,2-3 0-15,-2-1-10 0,0-4-39 16,2-1-25-16,-3-2-34 0,1-5-36 15,3-1-59-15,-2-3-125 0,0-1-48 0</inkml:trace>
  <inkml:trace contextRef="#ctx0" brushRef="#br0" timeOffset="17799.59">20989 6838 543 0,'0'-1'201'0,"4"-1"-74"0,0 1 15 0,2 1-46 0,2 0-25 0,2 4-6 16,5 5-3-16,3 5-6 0,0 2-10 16,4 3-22-16,1 3-5 0,0 1-14 15,1 3-1-15,-1-3-2 0,0 3-1 16,-2-2-2-16,-2 1 2 0,0 0-3 15,-2-2-14-15,2 0-25 0,-3-4-29 16,1 2-32-16,2 1-50 0,-1-6-84 16,-3-2-213-16</inkml:trace>
  <inkml:trace contextRef="#ctx0" brushRef="#br0" timeOffset="18018.86">21527 6915 853 0,'0'0'164'16,"0"0"-63"-16,0 0-74 0,0 0-22 15,-29 37 6-15,8-13-2 0,-7 12-7 16,-7 8 8-16,-5 9-9 0,1 2 4 16,4-2 3-16,5-6 0 0,7-8-1 15,4-4-6-15,5-10 1 0,3-4-2 16,2 0 0-16,2 2-38 0,0 1-97 15,3 8-63-15,3-7-156 0,1-8-74 16</inkml:trace>
  <inkml:trace contextRef="#ctx0" brushRef="#br0" timeOffset="25659.36">22509 6996 126 0,'0'0'63'0,"0"0"4"0,4-3-6 0,-3 3-18 0,0 0-12 0,-1 0 4 16,0 0 10-16,1 0-6 0,-1 0-10 15,1 0 3-15,-1 0 1 0,0 0-5 16,0 0 2-16,2 2 9 0,0-1 7 16,0 1-20-16,0 1-5 0,2 1-7 15,-2 1-1-15,1 4-2 0,-2 1 0 16,1 3-2-16,0 5-1 0,-1 4 0 16,1 3-1-16,1 6-4 0,0 7 4 15,1 8-5-15,4 11 0 0,0-4 3 16,-1-10-5-16,0-11 1 0,-2-11-1 15,2-1 2-15,-1 2 0 0,3 1 21 16,1-1 11-16,1-3 9 0,-2-6 3 16,4-5 4-16,-3-5 13 0,1-3-2 15,1-4 3-15,-1-7-16 0,1-4-10 16,1-8-11-16,0-5-8 0,2-12-4 16,0-9-7-16,2-13-4 0,0 1-4 15,-1 10 0-15,-5 15-7 0,-3 13-16 16,-1 7-21-16,-4 4-19 0,4-1-32 15,1 1-43-15,7 0-90 16,-2 3-167-16</inkml:trace>
  <inkml:trace contextRef="#ctx0" brushRef="#br0" timeOffset="26300.09">23247 7159 298 0,'0'0'63'0,"0"0"7"0,0 0-3 0,0 0-10 0,1-14-1 0,0 11-17 15,0 0 27-15,0 0-9 0,-1 0-14 16,0 1 9-16,0 1 3 0,0 0-8 16,0-1-3-16,-1 0-8 0,-1 1-18 15,-2-2-7-15,-2 2-10 0,-1 1-1 16,-3 0-4-16,-2 5 0 16,-3 5 1-16,-1 4 2 0,-3 4 0 15,0 3 1-15,0 4 0 0,2 0 1 16,1 5-1-16,4-3-2 0,2 0 2 15,4 0 1-15,3-4-1 0,3-3 0 16,0 0 2-16,2-5 6 0,2 0 3 16,0-5 7-16,3-3-6 0,-1-1 6 15,1-5 22-15,0-1-5 0,0-7-1 16,1-2-2-16,2-2-2 0,-1-3-5 16,1-3-15-16,1-2-6 0,0-4-3 15,1 2-1-15,0-1-7 0,-2 1-3 16,0 5-3-16,-1 1 3 0,-3 4 0 15,-2 4 0-15,-1 3 1 0,-3 4-12 16,0 4-25-16,0 4 28 0,-3 4 17 16,-2 8 0-16,-1 2 1 0,1 5 1 15,-1 3-1-15,3 0 2 0,2-1 0 16,1-2 9-16,0-3 4 0,4-1 6 16,3-4 6-16,1-3-3 0,3-3-1 15,3-3-2-15,4-4-15 0,3-3 2 16,3-3-3-16,2 0-3 0,-2-4-2 15,2-3 0-15,-1 0-27 0,-1-2-33 16,-3-2-24-16,4-8-60 0,-4 5-101 16,-7-3-200-16</inkml:trace>
  <inkml:trace contextRef="#ctx0" brushRef="#br0" timeOffset="26768.73">23605 7280 400 0,'0'0'85'0,"0"0"8"0,0 0 36 0,21-51-47 0,-14 35-6 0,1 1-22 15,0 0 7-15,-1 1 1 16,3 1-26-16,-1 4-10 0,0 0-2 15,-1 2-17-15,1 3-1 0,-1 1-3 16,1 3-3-16,-1 1-4 0,2 6-1 16,0 4 3-16,0 6-3 0,0 5-5 15,0 3 9-15,-1 5 1 0,1 1-1 16,-1 1 1-16,-1 3 1 0,0-1-1 16,0-2 1-16,-3-1-1 0,-1-4-1 15,-2-2 1-15,-2-4 0 0,0-3-13 16,-3-5-19-16,-4-2-4 0,-2-5 7 15,-2-2 11-15,0-3 17 16,-2-1 1-16,0-6 6 0,-1-3 4 16,2-5-1-16,0-5 4 0,2-4 0 15,3-1 15-15,4-2 19 0,3 1 7 16,2-1-11-16,6 1-14 0,7-3-8 16,4 0-15-16,5 0-5 0,8-1-1 15,9-1-2-15,6 3-14 0,5 1-41 16,-5 8-19-16,-1 6-48 0,-6 1-58 15,-9 4-157-15,-7 1-15 0</inkml:trace>
  <inkml:trace contextRef="#ctx0" brushRef="#br0" timeOffset="27519.53">24385 7046 411 0,'0'0'78'0,"0"0"24"0,0 0 29 0,33-30-59 0,-26 21-15 0,-2 0-22 15,-1 3 2-15,-2-3 1 0,0 4-18 16,-2 0 9-16,0 0-6 0,-4 3-10 16,0 1-13-16,-3 0-2 15,-2 1 1-15,-3 2 1 0,-1 2-2 16,-3 2 2-16,-1 3 1 0,-1 1-1 15,2 1 0-15,-1 1-1 0,1-1 1 16,0 1-3-16,2-1-22 0,0-1-19 16,4 1 22-16,3-2 3 0,2-1 6 15,1-2 10-15,3 3 0 0,1-2 2 16,0-2 2-16,2 2 0 0,3-3 3 16,-1 0-2-16,3 0 4 0,-1 1 2 15,2-1 13-15,1 0 8 0,-2 0 3 16,0-2 4-16,1 1-1 0,1 0-6 15,-2 0-13-15,0 0-4 0,-1 1 0 16,1 3-9-16,-2-3 1 16,-2 2-2-16,-1 0-1 0,0 1 0 15,-1-1-1-15,0 4 0 0,0-2 1 16,-1 0 0-16,1 0-1 0,-1 3 2 16,1-3-2-16,-1 1 0 0,0 1 0 15,0-2-6-15,0 2 6 0,-1-2 0 16,0 2 0-16,0-2 1 0,-1 1-2 15,0-1 2-15,0 1-1 0,-1-1 1 16,1 0 2-16,-1-1 4 0,1-1-2 16,-2 1-2-16,1-2-1 0,0 2 1 15,0 1 0-15,0-1 4 0,0-2 4 16,1-1 1-16,0 0 2 0,0-1-7 16,0-1 1-16,0 0-3 15,-1 1-4-15,1-1 0 0,1 0 1 16,-1 0-2-16,-1 0 0 0,1-1 1 15,-1 2 0-15,1 0 0 0,-1-1-1 16,0 1 1-16,0-1-1 0,-2 0 0 16,-1 2 0-16,2-1 1 0,-1-2 0 15,-2 0-1-15,1 1 0 0,-1-1-1 16,0 0-1-16,0 1-10 0,1 0-8 16,-1 0-2-16,0 1 4 0,2-1-10 15,-1 1-10-15,1-1-21 0,1 0-25 16,0 2-23-16,-2 0-74 0,3 0-60 15,1-1 9-15</inkml:trace>
  <inkml:trace contextRef="#ctx0" brushRef="#br0" timeOffset="28114.96">24809 7532 1115 0,'1'0'65'0,"1"-2"-36"0,0 1-29 0,1-2-15 0,2-2-98 15,0-1-177-15,-1 1-104 0</inkml:trace>
  <inkml:trace contextRef="#ctx0" brushRef="#br0" timeOffset="28579.57">25693 7378 721 0,'0'0'119'0,"0"0"-25"0,0 0-41 16,49-26-10-16,-3 16-5 0,19-2-11 15,14 1 26-15,5 3-5 0,-2 3-1 16,-2 3 6-16,-1 2-18 0,-3 0-22 15,-3 6-3-15,-4 0-8 0,-4 0-1 16,-5 0-1-16,-6-1-17 0,-5 2-54 16,-3-1-46-16,-7 0-77 15,-12-1-89-15,-7-4-102 0</inkml:trace>
  <inkml:trace contextRef="#ctx0" brushRef="#br0" timeOffset="28986.98">26659 7074 544 0,'0'0'133'0,"0"0"-36"15,0 0-1-15,0 0-80 0,0 0-8 16,0 0 7-16,41 16 26 0,-18-5 5 16,2 4-30-16,2 4 4 0,2 1 1 15,1 5-7-15,0 2 7 0,-2 4 2 16,0 2 17-16,-4 2 6 0,-3-1 16 15,-3-1-4-15,-6-2-19 0,-5-3-15 16,-6-1-3-16,-3-3 0 16,-8 0 0-1,-5-2 0-15,-4-4-4 0,-3-1-9 16,-5-3-5-16,-7 0 1 0,-6 1-4 16,-4 2-29-16,4-2-108 15,0-1-64-15,13-7-158 0,9-5-285 16</inkml:trace>
  <inkml:trace contextRef="#ctx0" brushRef="#br0" timeOffset="31987.66">4579 8192 206 0,'0'0'81'0,"0"0"-40"0,0 0 14 0,0 0 8 0,0 0 0 15,9-33-1-15,-6 27 9 16,0-1 18-16,1-1-28 0,0 1-5 31,0-1-5-31,-1 0 0 0,-1 1 1 16,3 1-10-16,-2 0-9 0,-1 2-12 0,0 1-8 0,-1 1-10 0,0 2-3 15,0 2-5-15,0 5-6 0,-1 6 6 32,0 7-2-32,-2 10 7 0,-4 15 1 15,-5 11-1-15,-3 6 1 0,-1 0-1 16,-3-1 0-16,3-7 4 0,-4 1-2 15,1-2-2-15,0-7 1 0,-3-3 0 16,-3-3-1-16,-2-2 1 0,6-7 0 16,1-6 0-16,6-7-1 0,-1-3 1 15,-1 2 1-15,-1-1-1 0,1 0 2 16,0-2-2-16,6-6 0 16,2-1 18-16,3-3 8 0,1-3 8 15,3 1 5-15,0-2 1 0,6 0-8 16,3-2-6-16,6 0-3 0,6-1-4 15,11-2-10-15,11 2-2 0,7-2-5 16,5 0-1-16,-4 1-1 0,-5-1 3 16,-5 4-4-16,-3 0-1 0,-1-1-1 15,-10-1-4-15,-5 2-22 0,-8 0-29 16,-1 1-25-16,-1 0-35 0,-1 0-39 16,0-2-76-16,-5-2-91 0,-4 3-36 15</inkml:trace>
  <inkml:trace contextRef="#ctx0" brushRef="#br0" timeOffset="32190.65">4420 8734 674 0,'0'0'136'0,"0"0"-31"0,0 0-27 0,0 0-25 0,16-9-19 16,-3 3-14-16,7-2 8 0,5 0-5 15,3 0-14-15,3 0-5 0,1-1-3 16,7 1-1-16,6 0-6 0,9-1-53 16,4 5-63-16,-4 0-75 0,-16 2-116 15,-11 1-48-15</inkml:trace>
  <inkml:trace contextRef="#ctx0" brushRef="#br0" timeOffset="32738.73">5272 8711 333 0,'0'0'175'0,"0"0"-21"16,0 0 3-16,0 0-64 0,0 0-34 15,8-38-16-15,-8 29 12 16,0 0-17-16,-4-1-30 0,0-1-6 15,-2 2-2-15,-3 2-4 0,-2 1 3 16,-1 3-1-16,-5 3 2 0,-1 0-3 16,-3 9 2-16,-1 4-8 0,1 5 9 15,0 4 0-15,2 3-2 0,3 3 1 16,1-3 0-16,4-1 0 0,5-1 0 16,4 0-1-16,2-6 2 0,0-1-3 15,6-2 2-15,1-4 2 0,4-3 2 16,2-2 2-16,1-4 0 0,2-1 5 15,3-6 1-15,-2-2 9 16,1-2-2-16,-2-4-1 0,0 2-7 16,-1-3 2-16,-1-1-3 0,-1-2-5 15,1 1-3-15,-1-1 0 0,-2-1-2 16,0 2-16-16,-2 2-1 0,-3 6 8 16,-2 1 7-16,-2 5-7 0,-2 1-2 15,0 2-22-15,-2 3 15 0,-2 5 18 16,0 1 1-16,1 5-1 0,0-1 2 15,3 2-1-15,0-2 2 0,2 3 2 16,3-1 12-16,2-2 10 0,3-1 10 16,1-3 11-16,4 2-6 0,0-5-7 15,5-2-15-15,-1 0-11 0,3-3-7 16,2-1-1-16,2-3-45 0,-1 0-51 16,3-3-17-16,0 3-29 0,13-6-75 15,-9 2-91-15,-3-1 169 0</inkml:trace>
  <inkml:trace contextRef="#ctx0" brushRef="#br0" timeOffset="33082.32">5875 8433 538 0,'0'0'83'0,"0"0"1"0,0 0 35 0,22-31-60 15,-14 22 15-15,-2 2-28 0,-1 3 7 16,-2-1 0-16,0 3-9 0,-1 1 1 16,0 1-18-16,-2 1-13 0,1 4-10 15,-1 7-2-15,0 3 3 0,-3 8-2 16,-2 13 5-16,-4 15-1 0,-5 11 8 15,0 6-1-15,1-6 2 0,1-8-10 16,3-8-3-16,-1-3-1 16,1-3-1-16,2-5-1 0,1-10 0 15,2-3-67-15,0-3-43 0,0 10-51 16,0-4-93-16,0-3-94 0</inkml:trace>
  <inkml:trace contextRef="#ctx0" brushRef="#br0" timeOffset="33469.96">6092 8645 743 0,'0'0'135'0,"0"0"-10"0,0 0-64 15,0 0-45-15,0 0-16 0,-7-41-3 32,-2 37-2-32,-4 0-2 0,-3 4 2 0,-1 0 5 0,-4 5-1 0,0 3 1 15,0 5 0-15,1-1-1 0,2 3 0 16,2 2 0-16,3 2-1 0,2-1 1 16,3 3-1-16,2-1 2 0,3 2 0 15,3 0 0-15,0-2 3 0,5 0 17 16,3-3 9-16,3-1 6 0,1-2 2 15,3-1-4-15,1-4-18 16,1-2 1-16,3-1-11 0,0-3 1 16,-2-1-6-16,2 0 0 0,1-2-16 15,-2 0-54-15,1-3-38 0,1 0-26 16,6-5-102-16,-4 2-67 0</inkml:trace>
  <inkml:trace contextRef="#ctx0" brushRef="#br0" timeOffset="33891.73">6295 8749 514 0,'0'0'131'0,"0"0"-19"16,0 0-17-16,0 0-72 0,0 0 2 16,0 0-16-16,36 8-3 0,-26-3 6 15,1-2 0-15,3 0 23 0,-1 0 8 16,3-2 14-16,-2-1-2 0,2 0-6 15,-2 0-19-15,2-1-12 0,-3-4-5 16,1 1-10-16,0-2 3 0,-4-1-3 16,0 0 1-16,-3 0 0 0,-1-2 1 15,-3-1-5-15,-3-3 0 0,0 1-1 16,-5-1-3-16,-4 0 3 16,-3 4-7-16,-2 0 6 0,-4 3 0 15,0 4-4-15,-2 2 5 0,-1 2-1 16,1 6 2-16,-4 5-2 0,4 3-1 15,0 2 2-15,3 6-2 0,3-2 1 16,4 5 1-16,4-2 1 0,3-2 0 16,3 1 2-16,3-5-2 0,4 0 6 15,2-3 3-15,4-5 7 0,1-3 5 16,3-1 0-16,4-2-5 0,0-3-7 16,5-1-4-16,0-1-5 0,3 0-3 15,1 0-47-15,16 0-73 0,-6-1-90 16,-4-1-221-16</inkml:trace>
  <inkml:trace contextRef="#ctx0" brushRef="#br0" timeOffset="34657.18">8504 8618 368 0,'0'0'31'0,"14"-14"13"0,-6 6 20 0,0-1-13 0,1-1 10 16,-1-2-23-16,0 2 18 0,-2 0 26 16,-2-2-28-16,0 4 5 0,-3 0 7 15,-1 1-9-15,0 1-4 0,-2 0-19 16,-2 0-17-16,-1 0-7 15,-2 3-6-15,-4 1-4 0,-1 2-1 16,-2 4 0-16,-5 8-1 0,-1 4 0 16,-1 4 0-16,1 8 1 0,-3 2-1 15,2 8 1-15,0 7 1 0,2 7 0 16,4-1 0-16,7-11 0 0,5-9 1 16,3-13-1-16,4-2 3 0,3 5-3 15,3-1 2-15,5 1-2 0,1-4 2 16,3-3 5-16,3-6-1 0,3-3 16 15,3-5 15-15,1-5 14 0,1-4-7 16,-1-6-17-16,-1 0-7 0,-2-4 2 16,-5-4 14-16,-1-5-5 0,-5-9-8 15,-6-9-4-15,-8-5-12 0,-1 4-7 16,-7 12-2-16,-2 15 0 0,1 7-3 16,-4-3-1-16,-2-1 3 0,-2 1 0 15,-2 1-10-15,0 3-38 0,2 2-14 16,2 3-19-16,1 1-21 0,5 3-22 15,4-2-54-15,2 3-87 0,2 2-39 16</inkml:trace>
  <inkml:trace contextRef="#ctx0" brushRef="#br0" timeOffset="35422.92">10266 9006 348 0,'0'0'54'0,"0"0"66"0,11 25-48 0,-5-12-16 0,-1-3 7 0,-2 2-11 15,2-3 18-15,-3 0 3 0,-1-1-23 16,0 0-18-16,-1-2 24 16,0-3-32-16,-3 0-9 0,-3-3 17 15,-2 0-11-15,-5-6 4 0,-2-4-15 16,-4-3-4-16,-1-3-3 0,-4-4-1 16,-2-3 2-16,1-3-1 0,-4-6 4 15,-1-9-2-15,-5-16-1 0,1-14-2 16,2-7-1-16,6 4 0 0,8 7 3 15,8 13-1-15,4 8 7 0,4 7 14 16,1 8-7-16,1 7 0 0,0 8-15 16,0 2-1-16,3 2-1 0,1-2 1 15,1 2-2-15,1 4 1 0,1 5-1 16,1 3 0-16,1 1-2 0,1 9-5 16,-2 6 3-16,-1 9 3 0,-1 10 2 15,-2 10 3-15,-4 11-3 0,0 3 0 16,-4-7 1-16,-2-10-1 0,0-15 0 15,1-5 2-15,0 0-1 0,-3 2 1 16,-2 1-2-16,-1 2 0 0,-1-3 2 31,3-6-1-31,1-5 1 0,4-4-1 0,0-4 14 0,3-2 4 0,1-2 20 16,0-1 20-16,4-3-1 0,3-4-18 16,5-1-14-16,6-4-11 0,3 1-5 15,2-2 2-15,6 1 2 0,6-2-5 16,5-1-5-16,-3 1-4 0,-4 1-4 15,-6 5-31-15,-4 1-49 16,3-2-51-16,17-1-43 0,-6 0-86 16,-6 1-214-16</inkml:trace>
  <inkml:trace contextRef="#ctx0" brushRef="#br0" timeOffset="35969.66">11400 8728 716 0,'0'0'156'0,"0"0"-56"0,28-27 7 0,-14 11-63 0,0-4-21 0,-2 0-14 16,2-2 9-16,-1-5 13 16,1 1-10-16,-1-5 15 0,1 2 1 15,-1-3-7-15,-1 0-8 0,1 1 4 16,-4 0-12-16,2 1-7 0,-2 2-2 15,-2 2-3-15,-1 6 0 0,-1 1-2 16,-3 7 0-16,0 0-1 0,1 4-2 16,-3 5-1-16,0 1-1 0,0 2-5 15,0 4-4-15,0 6 10 0,-5 4 2 16,1 5-1-16,-2 7 3 0,-1 12-1 16,-1 16 1-16,-3 17 0 0,2 3 2 15,3 2-2-15,-1-6 1 0,2-10 0 16,1-3 3-16,1-1 5 0,2-5-3 15,1-3 2-15,0-1 6 0,0-4-11 16,2-2 0-16,-1-10-1 0,0-6-2 16,1-10-1-16,-2 0-27 0,1 0-41 15,1-1-27-15,0 3-70 0,-2-3-109 16,3-3-86-16</inkml:trace>
  <inkml:trace contextRef="#ctx0" brushRef="#br0" timeOffset="36219.6">11300 9317 1006 0,'0'0'73'0,"0"0"77"0,34 0-72 0,-12-4-24 0,4 0-19 0,10-1-24 0,6 1 17 15,8-1-1-15,1 3-6 0,-4 1-6 16,-4 1-7-16,-4 0-1 0,-1 0-7 16,-1 2 0-16,0 3-26 0,0 4-43 15,1 0-48-15,-2-1-56 0,-8-1-84 16,-7-2-190-16</inkml:trace>
  <inkml:trace contextRef="#ctx0" brushRef="#br0" timeOffset="37080.31">13835 9030 621 0,'0'0'115'0,"0"0"-49"0,0 0 44 0,16-29-46 0,-10 20-27 0,1 0-17 31,-1-4 24-31,2 2 9 0,-3 0-17 0,-1 0-1 0,0 2-6 0,-1 2 6 16,-3-2-8-16,0 2-3 0,-2-1-13 31,-4 1-11-31,-2 3-4 0,-6 0-6 0,-2 3 4 0,-6 1-1 15,-8 9 7-15,0 4-13 0,-3 6 13 0,-2 8-1 16,5-2 2-16,-2 2-1 16,4 3 0-16,6-3-1 0,1 0-1 15,7 2-3-15,3-5-5 0,5 0 4 16,6-4-1-16,3-4 0 0,5-4 3 16,6-3 4-16,2-4 7 0,4-5-2 15,3 0 2-15,1-8-1 0,-1 1 8 16,2-4-1-16,-4-3 2 0,0-2 2 15,0-1 3-15,0-3-5 0,-2 0-7 16,0-1-1-16,-3 0-6 0,0 4-1 16,-2 0 0-16,-3 2-1 15,-1 3-1-15,-3 5-2 0,-4 3 2 16,-1 3-4-16,-2 1-5 0,0 3-7 16,-2 5 8-16,0 5 10 0,1 5 1 31,1 3 0-31,0 3 1 0,0-2 2 0,5 0 1 0,0-2 1 0,3-1-1 15,4-3-3-15,-2-4 2 0,7 1-2 16,-1-5-1-16,2-4-1 0,3-1-61 16,1-3-30-16,11-6-83 0,-4-1-94 15,-2 0-112-15</inkml:trace>
  <inkml:trace contextRef="#ctx0" brushRef="#br0" timeOffset="37486.55">14529 8879 438 0,'0'0'274'0,"0"0"-192"0,0 0 29 0,0 0-30 0,14-44-74 0,-15 37-7 31,-7-1-17-31,-2 4 3 0,-6-1 2 0,-1 5 7 0,-5 1 5 0,0 7 5 15,-6 0-1-15,1 6-4 0,1 0 2 16,4 2 1-16,0-1-3 0,6 1 0 16,2-2-2-16,6-1 1 0,5 1-5 15,1-4 6-15,4 2-2 0,6-2 2 32,3-1 6-32,6-2-2 0,3 0 4 0,3-1 9 0,2-3 16 0,0 4 5 15,-1 0-1-15,3 2-6 0,-3 2-3 16,0 0 2-16,1 3-16 0,-3 0-4 15,-3-2-6-15,-5 1-4 0,-4-1 0 16,-4 1 1-16,-6 0 2 0,-3-2 0 16,-7 1 18-16,-7-3 2 15,1 0-11-15,-6-3-10 0,-3-3-2 16,-2 0-37-16,0-3-66 0,0 0-61 16,-9-4-69-16,6-2-131 0</inkml:trace>
  <inkml:trace contextRef="#ctx0" brushRef="#br0" timeOffset="38003.33">15894 8934 669 0,'0'0'148'0,"0"0"-88"0,0 0 29 0,0 0-43 15,8-22-31-15,-5 18-3 0,0 3 3 16,-1 1-15-16,1 6-2 0,0 7 2 16,0 4 5-16,2 5 20 0,0 5-14 15,2 3-7-15,0 1-3 0,-1 1 1 16,2-1-2-16,2-2 3 0,1-4 2 15,0-2 3-15,3-6 20 0,-1-2 3 16,4-3 18-16,-1-5-7 0,1-6 4 16,1-1-3-16,2-5-6 0,-1-6-9 15,0-3 0-15,0-5 1 0,-1-6-12 16,-3-2-9-16,-2-12-8 0,3-11-1 16,-5-5-3-16,1 7-29 0,-5 10-21 15,-2 19-7-15,-2 5-11 0,0 1-40 16,5 0-72-16,-2 0-208 0,0 6-59 15</inkml:trace>
  <inkml:trace contextRef="#ctx0" brushRef="#br0" timeOffset="38626.08">16654 8993 106 0,'0'0'317'0,"0"0"-172"0,0 0-24 16,0 0 4-16,41-28-42 15,-34 20-18-15,2 1 3 0,-3 1-6 16,-1-1-21-16,-2 1-1 0,-1 1-4 0,0-1-7 0,-1-1-7 0,-1 1-13 16,-1 2-9-16,-3-2-3 15,-4 0 0-15,0 3 1 0,-6-2 0 16,-2 4-2-16,-4 1 2 0,-4 0 2 15,1 8-8-15,-1 1-5 0,-3 5 0 16,0 6-5-16,0-1-16 0,2 6 7 16,-2 3 10-16,5 2 8 0,1 3 7 15,4 0 2 1,4 2 0-16,5-4 1 0,7-2 0 0,1-3 3 0,8-3 4 16,6-6 29-16,3-4-3 0,4-6-9 15,-2-5 1-15,5-2-4 0,-1-6 2 16,0-1 6-16,0-4 8 15,1-4-5-15,-2-5-18 0,-1-1-11 16,-1-6-1-16,-1-1-3 0,-1-1-2 16,-3 1-1-16,-2 3 0 0,-1 5-2 15,-4 5-3-15,-1 5 3 0,-6 4-4 16,-1 4-5-16,0 2-18 0,0 0-12 16,-4 2 34-16,0 9 6 0,-4 0 4 15,2 6 2-15,2 4-2 0,0 3 1 16,1 0 1-16,0 4-1 0,1-4 0 15,2 0 2-15,2 0-1 0,4-4 7 16,4-2 10-16,4-3 15 0,0-4 3 16,5-3-9-16,3-2-14 0,2-6-5 15,6 0 0-15,2-1-9 0,2-5 0 16,-4-1-21-16,2-3-69 0,-8 1-35 16,13-16-85-16,-11 0-188 0,-1 2-207 15</inkml:trace>
  <inkml:trace contextRef="#ctx0" brushRef="#br0" timeOffset="38955.19">17272 8524 744 0,'0'0'160'0,"0"0"-48"0,0 0-6 0,25-26-48 0,-17 20-44 16,0 1-10-16,-3 5 3 0,1 0-1 15,-3 5 6-15,2 4 8 0,-3 6 3 16,-1 8 5-16,-1 5 0 0,0 12-12 16,-1 9 4-16,-4 12-6 0,-3 2-9 15,5-1-2-15,-2-7-1 16,0-3-1-16,-1-3-1 0,4 0 0 0,-1-3 0 15,2 0 2-15,1-2-4 16,0-5-6-16,1-6-39 0,2-10 2 16,2-5-30-16,-2-3-54 0,13 4-49 15,-2-7-214-15</inkml:trace>
  <inkml:trace contextRef="#ctx0" brushRef="#br0" timeOffset="39312.37">17643 8951 407 0,'0'0'115'0,"0"0"37"0,0 0-32 16,2-46-40-16,-2 36-41 16,0 2-6-16,2 2-7 0,-2 0-6 15,0 6-9-15,0 0-11 0,0 4-13 16,0 5 11-16,0 5 2 0,0 5 10 15,0 4-7-15,0 7 0 0,0 7 4 16,0 7-3-16,1-1 7 0,2-9 11 31,-1-3 9-31,4-9-4 0,2 6-6 0,0-3 5 0,5-3 18 0,1-7-4 16,0-5-8-16,3-3 7 0,-1-6 8 16,2-1 7-16,-1-9-5 0,0-4-14 15,1 0-14-15,-2-7-13 0,-1-2-8 16,-2-5 0-16,-2-5-8 0,0-9-24 31,-1-6-20-31,-1-3-19 0,0 5-27 16,-5 12-18-16,0 13-33 0,1-2-50 0,0 7-147 0</inkml:trace>
  <inkml:trace contextRef="#ctx0" brushRef="#br0" timeOffset="39687.78">18095 8933 518 0,'0'0'141'0,"0"0"-15"15,36 1 12-15,-18-1-66 0,3-3-40 16,0 0 5-16,-3 0-2 0,3-1 16 16,-3-3-9-16,-2 3-2 0,0-3-18 15,-2-1-13-15,-4-3 4 0,2 1-12 16,-4-1-1-16,0-1-8 15,-4 3 4-15,-4 0-6 0,0 3-16 16,-7 1-21-16,-6 5 7 0,-4 0 24 16,-6 6 12-16,-3 7 4 0,-10 6 1 15,-4 12 1-15,-6 12-2 0,2 3 0 16,10-6 1-16,12-6-1 0,5 2 6 16,9-6 30-16,2-1 12 0,0 4 6 15,6-8 9-15,0 0-8 0,6 4-13 16,2-6-14-16,3-5-17 0,2-3-2 15,7-6-1-15,2-4-3 0,5-3-5 16,10-2-3-16,10-3-97 0,9-8-83 16,-8 1-99-16,-8 0-280 0</inkml:trace>
  <inkml:trace contextRef="#ctx0" brushRef="#br0" timeOffset="40203.28">18800 8826 484 0,'0'0'52'0,"0"0"-20"0,0 0-29 0,0 0-3 0,0 0-33 0,-13-7 22 16,0 7-12-16,-7-2 23 0,-2 2 0 15,1 0 15-15,-1 3 24 0,0-1 17 16,2 4-31-16,-1 1 15 0,2 0 0 16,2 1-22-16,0 1-16 0,4-1-2 15,0 3-1-15,7-1 1 0,1 0 6 16,5 3-6-16,0-1 2 15,7 1 17-15,4 2 10 0,4-1 16 16,5 0-3-16,2-1-5 0,1 0-16 16,2-2-11-16,2 1-5 0,1-1-2 15,-3 1-1-15,1-2 0 0,-1 3-1 16,-1-2 1-16,-2 3-2 0,-3-1 0 16,-5 2 3-16,-2 1 28 0,-7 0 30 15,-5 2 8-15,-7-1-11 0,-8-1 5 16,-6 1-10-16,-6-4-5 0,-10 0-14 15,-7-5-11-15,-7-1-10 0,-4-4-9 16,2 1-3-16,7-3 3 0,6-1-4 16,3 0-35-16,0-3-64 0,4-2-70 15,9 0-123-15,7-3-291 16</inkml:trace>
  <inkml:trace contextRef="#ctx0" brushRef="#br0" timeOffset="58020.14">5843 11957 231 0,'3'0'51'0,"1"-2"-10"15,1 0 20-15,2 1-8 0,1-2-7 0,-1 2-7 0,0-1 4 16,0 0 4-16,-2 0-4 15,1 0 7-15,-2 1 5 0,-1 1-4 16,-1-1-8-16,0 0-3 0,-1-2-2 16,1 2 7-16,-1-1-8 0,0 0 25 15,-1-3-23-15,0 2 4 0,0-2-11 16,0-2-7-16,-3-1-1 0,-1 0-3 16,-2-1-6-16,-2-4-3 0,-1 4-4 15,-2 0-3-15,-3 0 0 0,0 2-5 16,-3 1-2-16,0 4-2 0,-3 2 2 15,0 4-4-15,-2 3 3 0,0 6 3 16,1 2-2-16,3 2 2 0,-1 0-1 16,3 4 0-16,2-3-1 0,3 1 2 15,1-4-1-15,4-2-9 16,3 0-7-16,3-3 3 0,0 1 8 16,5-2 5-16,4-1 2 0,2 0 0 15,3-4 4-15,1 0 1 0,2-3-1 16,-2-1-4-16,3 0 3 0,-2-3-1 15,0-2 0-15,-2 3 0 0,0-2-1 16,-2 2 1-16,-3 1 0 0,1 1-3 16,-2 0-2-16,-1 6-1 0,-1 3-4 15,0 5 2-15,1 5 2 0,-3 5 3 16,0 4 1-16,0 4 0 16,-2 0 1-16,-1 0-2 0,-1 0 0 15,-1-2 1-15,-3-1 1 0,-1-4-2 16,-1-3 1-16,-3-5 0 0,0-3-1 15,-1-3 0-15,-1-4-2 0,0-5-13 16,2-2 13-16,-3-4 2 0,2-6 5 16,0-4 1-16,1-5 13 0,1-1 3 15,1-4 1-15,4-3-15 0,1 0 11 16,2-1-4-16,2 1-6 0,4-1 3 16,3 4-8-16,2 2-4 0,2 1 0 15,2 3-4-15,1 3-18 0,4 0-48 16,1 4-32-16,1 2-60 0,13-4-62 15,-6 5-144-15</inkml:trace>
  <inkml:trace contextRef="#ctx0" brushRef="#br0" timeOffset="58454.11">6100 11995 633 0,'0'0'114'0,"10"-15"-5"0,-2 7-22 0,-1-1-60 0,2 0-16 16,0 1-8-16,1 2 0 0,0 3 0 15,-1 3-3-15,2 0-2 0,1 8 0 16,1 4-1-16,-1 7 3 0,0 4 10 15,1 1-2-15,-4 1-6 0,-1 1-2 16,-1-1 0-16,-3-3-1 0,-3-1-2 16,-1-3-3-16,-3-3-36 15,-3-1 42-15,-2-5 6 0,0 0-5 0,0-4 2 16,-1-5 2-16,3 0 5 0,-1-5-4 16,1-1 11-16,3-6 16 15,-2 1 4-15,3-5 1 0,2-4-11 16,0 2-3-16,2-3-4 0,4 3-4 15,1 1-6-15,2 3-7 0,3 0-3 16,0 4 0-16,3-1-6 0,2 4-14 16,3 2-52-1,1 0-36-15,2 4-13 0,9 1-68 0,-4 0-57 0,-4 1-42 0</inkml:trace>
  <inkml:trace contextRef="#ctx0" brushRef="#br0" timeOffset="58829.03">6625 12028 417 0,'0'0'159'16,"0"0"-17"-16,0 0-7 0,0 0-63 15,0 0-8-15,0 0-18 0,30-45 0 16,-27 35 4-16,-1 1-13 0,0 0-3 16,-2 1-5-16,0 0-5 0,-1 0-9 15,-2 1-6-15,-1 0-9 0,-3 5-4 16,-1 0 0-16,-4 2 0 0,0 3 2 15,-4 7-4-15,0 5 6 0,-2 5-4 16,0 3 3-16,0 3-3 0,4-1-7 16,1 3-6-16,5-2 7 0,3 1 3 15,4-4 4-15,1-4 2 0,7 0 1 16,4-6 2-16,5-1-2 16,2-5 3-16,6-5 13 0,-1-2-2 15,3-6-1-15,-4-4 5 0,0-3 8 16,-3-2 11-16,-3-3-14 0,-3-5-7 15,-3-2-8-15,-4-4-8 0,-3 5-10 16,-3-1-24-16,-1 8-4 0,-5 3-15 16,-4 3-41-16,-3 6-41 0,-2 4-27 15,-7 1-48-15,3 4-5 0,3 2-2 16</inkml:trace>
  <inkml:trace contextRef="#ctx0" brushRef="#br0" timeOffset="59220.66">6880 12088 498 0,'0'0'158'0,"0"0"10"0,0 0-59 0,0 0-30 0,29-37-28 0,-22 29-29 0,-3 2 4 16,0 1-4-16,-1-1-3 0,-2 5 8 16,0 1-9-16,-1 0-18 0,0 7-2 15,0 2 2-15,0 6-2 0,0 1 2 16,0 4 1-16,2 0-1 16,2 2 0-16,1 0 2 0,5-4 2 15,1 0-3-15,2-3 3 0,5-2-2 16,0-4 4-16,-1-2 10 0,1-5 16 15,-2-2 8-15,1-5 0 0,-3-5-3 16,0-2-11-16,-1-5-8 0,-1-3-12 16,-3-3-6-16,-2-4-3 0,-1-5-37 15,-3-1-26-15,2 0-23 0,-3 6-19 16,-1-3-43-16,0 8-67 0,0 5-158 0</inkml:trace>
  <inkml:trace contextRef="#ctx0" brushRef="#br0" timeOffset="59553.33">7336 12022 561 0,'0'0'178'31,"0"0"-50"-31,0 0-27 0,0 0-37 0,0 0-16 0,20-41-26 0,-18 38-2 16,-1 2 3-16,0 1-19 0,-1 6-4 15,1 5 0-15,1 5 4 16,-2 5 9-16,0 4 6 0,0 5-6 16,-1 2-4-16,-1 0-7 0,2 5 0 31,-2 3 1-31,1 7-3 0,1 5 1 0,0-1-1 15,0-4-10-15,0-11-30 0,-2-12-17 16,-1-4-31-16,0-2 1 0,-3-1-32 16,-1 2-88-16,0-4-49 0,1-6-82 15</inkml:trace>
  <inkml:trace contextRef="#ctx0" brushRef="#br0" timeOffset="59928.22">7368 12073 467 0,'0'0'83'0,"0"0"38"0,0 0-27 15,18-43-52-15,-13 30-5 0,0 2-6 16,0 0 26-16,3 2-10 0,-2 0-11 15,0 2 3-15,1 1-4 0,1 3 1 16,1-2-8-16,-1 4-1 0,1 1-13 16,3 1-5-16,-3 6 1 15,3 0-3-15,-2 2-1 0,0 5-5 16,-2 0 1-16,0 1-2 0,-4 1 5 16,-2 1 1-16,-2-1 4 0,-1 1 0 15,-6-2 0-15,1 1-3 0,-4-3-2 16,1-3-4-16,-5-1-1 0,1-2 0 15,-3-4 0-15,0-2 0 0,-3-1-37 16,-2-1-50-16,1-3-43 0,-5-4-75 16,4 1-118-16,4-1-65 0</inkml:trace>
  <inkml:trace contextRef="#ctx0" brushRef="#br0" timeOffset="60349.99">7828 11666 475 0,'0'0'332'0,"0"0"-243"0,0 0 59 0,0 0-78 0,0 0-15 16,33-37-16-16,-31 33-9 0,-1 0 11 16,-1 3-12-16,0 0-3 0,0 1-5 15,0 0-16-15,0 1-5 0,0 4-5 16,-1 3 4-16,-3 3 1 0,2 3 1 16,-2 3 1-16,-1 4-1 0,0 2 0 15,-2 5-1-15,-2 9 1 0,2-1 1 16,-2 2-2-16,-4 10 0 0,0 1 0 15,-6 15 0-15,1 2 1 0,1-10 0 16,3-8 0-16,2-5-1 0,1-4 1 16,3-6 0-16,1-8-1 15,2-3 2-15,2-5-4 0,-2 3 2 16,2-1-48-16,-2 2-59 0,2-5-60 16,0-5-102-16,2-4-195 0</inkml:trace>
  <inkml:trace contextRef="#ctx0" brushRef="#br0" timeOffset="62212.98">7705 11963 113 0,'0'0'92'0,"1"-1"-13"0,1 0-14 0,-1 0-9 0,1 0-3 0,-1-1-6 16,1 1-1-16,0 0-4 0,-1 0-4 16,1-1 7-16,-1 0-32 0,1 0 4 15,0 0 10-15,-1 0 13 0,1-1-4 16,0 1 0-16,0 0-3 0,-2-2-7 15,2 4-1-15,-2-1-4 0,0 0-4 16,1 0 0-16,-1 1-7 0,0-1-5 16,0 0-1-16,0 1-2 0,0-2 0 15,0 2 1-15,0-1 0 0,0 1 2 16,0-1 0-16,0 1-4 0,0 0 2 16,0 0 3-16,0 0 1 0,0 0 1 15,0 0-3-15,0 0-2 0,0 0 0 16,0 0 1-16,0 0-1 0,0 0 2 15,0-1 6-15,0 0 1 0,-1 1-2 16,1-1-1-16,-1-1 1 0,0 0-3 16,1 2-2-16,0 0 2 0,-1 0-2 15,1-1-5-15,-2 1 3 0,2-1-3 16,-2 1 0-16,1 0 0 0,-1-1 0 16,1 1 1-16,-1-1 0 15,1 1-1-15,-1-2 2 0,1 2-4 0,-1-1 0 16,-1 1-3-16,0 0 5 0,-2 0 3 15,-1 0 2-15,0 0-5 0,-2 0 2 16,0 3-1-16,1-1 2 16,-1 0-3-16,0 3-1 0,2-1-1 15,0 1 2-15,1 1-2 0,0-2 1 16,1 2 1-16,-1 0 0 0,2-2 0 16,0 2 1-16,2 0 1 0,0-2 3 15,-1 2-1-15,2-2-1 0,0 0 1 16,0 2 3-16,2-4 5 0,1 3 2 15,1-2-4-15,0 0 1 0,2-1 3 16,-1 0 0-16,0-1-2 0,0 2-2 16,1-2-3-16,-1 1 0 15,1 0 1-15,0-1 2 0,-2 2-5 16,0-1 2-16,1-1 0 0,-1 1-5 16,-1 1 0-16,1-1 1 0,-2-1-3 15,1 2 2-15,-1-1 0 0,-1 0-2 16,1 2 0-16,-1-1 1 0,1-1 0 15,-1 4-1-15,1-1 0 0,-1 0 0 16,-1 1 5-16,0 1-3 0,0 1 1 16,0-1-1-16,0 0-2 0,0-3 4 15,-1 2 1-15,-2 1 1 0,-1-2 2 16,-1-1 5-16,1 2 7 16,-2-3-4-16,-1 2-1 0,1-3-3 15,-1 2-1-15,-1-2-4 0,-1-1 1 16,1-1 0-16,1 1-1 0,0-1-2 15,0 0-4-15,2 1 1 0,-1-1-1 16,0 0-2-16,1 2 1 0,-1-2 0 16,-1 2-3-16,1-2-13 0,-1 2-36 15,2 0-10-15,-2 2-27 0,2-1-42 16,0 3-97-16,1-4-221 0</inkml:trace>
  <inkml:trace contextRef="#ctx0" brushRef="#br0" timeOffset="114240.21">23300 12858 154 0,'0'0'40'0,"-3"0"15"0,2 0 0 0,-1 0-1 0,0 0-12 0,0 0 7 16,0-1 14-16,0 0 4 0,0 0 0 15,1-2-9-15,-1 2 14 16,0 0-23-16,1 0-6 0,-1 1 1 16,2-1-7-16,-1 1-3 0,1-1-2 15,0 1-8-15,1 0-4 0,4 0-13 16,4 1 5-16,6 1 8 0,4 0 10 15,8 3 10-15,11-2-3 0,12 2-5 16,10 3-3-16,4-1-7 0,-3 0-6 16,-4-1-4-16,-8-2-3 0,-1 1-6 15,0-3-1-15,-4 0 0 0,-4 2-3 16,-2-3 1-16,-11-1 0 0,-5 1-9 16,-5-1-27-16,-6 0-30 0,2 0-6 15,-2 0-7-15,0 0-26 0,-5 0 7 16,-2 0-33-16,-4-3-5 0,-5-2-47 15,0 2-27-15</inkml:trace>
  <inkml:trace contextRef="#ctx0" brushRef="#br0" timeOffset="114585.06">23927 12699 288 0,'0'0'95'16,"0"0"-40"-16,0 0 37 0,0 0 23 16,0 0-38-16,0 0-26 0,-5-33-7 15,10 30-10-15,3 3-19 0,6 0-1 16,2 3 0-16,5 4-4 0,4 3-4 16,-1 2-3-16,2 5 0 15,0 2-3-15,-1 2 0 0,-1 1 0 16,-4 4 0-16,-1-4-1 0,-6 3 1 15,-4-3 0-15,-6 0-3 0,-4-1 3 16,-8-1-2-16,-5-1 6 0,-7 1-4 16,-6-3 2-16,-9 1 4 0,-10 0-6 15,-8 1 0-15,-3-1-57 0,8-1-57 16,7 0-58-16,15-5-30 0,8-5-33 16</inkml:trace>
  <inkml:trace contextRef="#ctx0" brushRef="#br0" timeOffset="115318.32">25311 12804 439 0,'0'0'103'0,"0"0"-7"0,0 0-15 0,0 0-23 0,3 0-33 0,0 1-5 0,1 1 9 16,1 0 5-16,2 1-12 0,-1 1-1 15,1 0 1-15,1 2-8 0,3-1 1 16,0 1 5-16,2-1-1 0,2 0 4 16,0-2-8-16,4 1-1 0,0-2-6 15,0-1 1-15,2-1 1 0,0 0-1 16,-2 0-4-16,0-6 0 0,-3 1 1 16,0-2-2-16,-4-3 14 0,-1-1 3 15,-3-1 2-15,-4-1-5 0,-2-2-11 16,-2-1-4-16,-3-1-2 0,-5-1-1 15,-4 3-1-15,-3 1-1 0,-4 3-4 16,-1 2 0-16,-4 2 2 16,-1 3 0-16,-2 4 2 0,0 0 1 15,-1 6 1-15,-2 5-3 0,2 2 0 16,-2 6 3-16,3 3 0 0,1 2-1 16,3 2-2-16,3 2-2 0,6-2 5 15,4 2-3-15,3-1-1 0,6 0 0 16,1-1 4-16,5-1 5 0,6 0-2 15,2-2 6-15,3-1-4 0,4-2-1 16,3-3-2-16,2-3 0 0,2-4 0 16,2-4-2-16,-1-6-16 0,2-1-64 15,13-14-55-15,-7 2-72 0,-4-2-175 16</inkml:trace>
  <inkml:trace contextRef="#ctx0" brushRef="#br0" timeOffset="115942.96">26089 12795 456 0,'0'0'120'0,"0"0"-21"0,0 0 21 0,0 0-50 0,20-23-29 16,-16 18-12-16,0 2-4 0,0-2 9 16,-1 2-15-16,0-1 4 0,-1 1 14 15,1 0-8-15,-2-1-1 0,-1 2-3 16,0 0 4-16,0-3-13 0,-3 4-3 16,0-4-3-16,-2 3-10 0,-2 0-1 15,-1 1-7-15,-2 1-5 0,-2 0 12 16,-2 3 1-16,-3 9-5 0,-4 0 4 15,-1 6-1-15,-1 2 2 0,-1 2 1 16,1 2-1-16,3 0 0 0,1 0 0 16,5-1 0-16,1 1 0 0,7-3 1 15,2-3-1-15,4-1 0 0,3 0 1 16,4-6 2-16,1-2-3 0,4-2 10 16,1-7 1-16,2 0 3 0,1-8 1 15,2-4-2-15,3-4-5 0,-3-2-6 16,2 0 0-16,-2-3-2 0,3 3 0 15,-2-2-1-15,-1 0 4 0,0 3-3 16,-3 2 0-16,-1 3-2 0,-3 4-1 16,-4 2-2-16,-1 5 2 15,-3 1-2-15,-2 2-6 0,-1 5-7 16,0 5 14-16,0 3 4 0,-1 2 0 16,-4 5 3-16,1-1 0 0,0 2 1 15,1 1 4-15,2-3 1 0,1 3 5 16,0-4 4-16,5-1 8 0,2-3-4 15,4 0-11-15,2-5 5 0,3-3-7 16,3-3-1-16,1-5-3 0,4 0-5 16,0-9-7-16,1-1-43 0,0-4-25 15,1-2-26-15,1-3-75 0,8-8-85 16,-6 7-91-16</inkml:trace>
  <inkml:trace contextRef="#ctx0" brushRef="#br0" timeOffset="116286.91">26696 12824 471 0,'0'0'179'0,"0"0"-65"0,0 0-12 0,22-13-60 0,-18 9 1 0,-2-1-19 15,-1-1-24-15,-1 0 7 0,-3 0-3 16,-5-1-3-16,-1 1 2 0,-1 2 2 15,-4 1-5-15,0 3 3 0,-3 0-3 16,0 0-3-16,-4 7 2 16,0 0 1-16,0 4 0 0,-2 2 1 15,1-1-2-15,3 1 1 0,1 2 0 16,5 0-1-16,1-2 0 0,4 1 1 16,4 1 0-16,4-3 4 0,1 1 2 15,6-3 20-15,5-1 1 0,0-1-9 16,7-2-6-16,0-2 0 0,7-1-7 15,0-3-4-15,3-1-1 0,2-5-2 16,4 0-8-16,7-3-28 0,6-2-32 16,0-1-24-16,-12 1-92 0,-11 2-133 0</inkml:trace>
  <inkml:trace contextRef="#ctx0" brushRef="#br0" timeOffset="116818.31">27048 12397 469 0,'0'0'254'15,"0"0"-141"-15,0 0 17 0,0 0-54 16,23-39-25-16,-19 32-26 0,0 2-13 15,0 2-7-15,1 2 2 0,-1 1-7 16,0 6-1-16,0 6-5 0,1 4 6 16,-1 7 1-16,-1 5 1 0,-2 6 1 15,-1 12-2-15,-2 9 0 0,-3 5 2 16,-2-3-3-16,1-3 2 0,0-4-1 16,-3-6 1-16,3 1-1 0,0-5-1 15,2-9 0-15,1-8 0 0,2-7 3 16,0-3 1-16,1-4 2 0,0-1 0 15,0-1 4-15,3-7 24 0,3-2 40 16,2-9-4-16,6-5-26 0,2-5-16 16,2-4-9-16,4-2-11 0,1-4 4 15,3 0-2-15,0 0-1 16,1 0-6-16,-1 1 0 0,-2 5-2 16,0 2 1-16,-1 5-2 0,-1 6 0 15,-4 3-2-15,0 4 0 0,-3 5-4 16,-1 1 4-16,-3 10-3 0,-1 2 1 15,-1 6-3-15,-4 5 0 0,-2 1 6 16,-2 5 0-16,-1-2-2 0,0 1 3 16,-1 1-33-16,-3 0-54 0,0-1-25 15,-3 8-56-15,1-6-102 0,1-6-241 16</inkml:trace>
  <inkml:trace contextRef="#ctx0" brushRef="#br0" timeOffset="121643.94">4156 14111 188 0,'0'0'12'0,"0"0"-11"0,0 0 5 0,0 0 11 15,0 0-9-15,19-34 9 0,-18 28 22 16,0-1 12-16,-1 3-3 0,0-1 11 16,0-1 7-16,-2 0 4 0,-1 2-12 15,1-2 8-15,0 2-18 0,1-1-1 16,0 0-12-16,1 2-12 0,-1-3-5 15,0 1 4-15,1 1 2 0,0-3-2 16,0 3-6-16,0 0-9 0,1 3 0 16,-1 1-7-16,0 2-10 0,0 6-1 15,0 7 11-15,0 7 1 0,-3 5-1 16,-4 11 2-16,-3 15-1 0,-2 13-1 16,-1 4 7-16,0-3-3 0,4-4-3 15,0-9-1-15,-1-3 6 0,2-4-2 16,1-3-2-16,1-2 0 0,1-5 0 15,0-9 14-15,1-5 5 0,2-7-11 16,0-2 8-16,0 0-6 0,2 2-4 16,0-2-5-16,3-3 4 0,0-3-2 15,4-1 9-15,1-2 21 0,1-3 8 16,5-1-4-16,2-1-7 0,6-1-12 16,1-4-7-16,2 1-9 0,3-2-1 15,-1-1-2-15,0 2-1 0,1-1-4 16,-2-1-29-16,-1 1-27 15,-3-2-26-15,3 0-51 0,-1-2-32 16,-4 0-125-16,-7 1-52 0</inkml:trace>
  <inkml:trace contextRef="#ctx0" brushRef="#br0" timeOffset="121848.14">4116 14494 874 0,'0'0'82'0,"0"0"-62"0,0 0 53 0,0 0-23 0,17-10-27 0,-5 5-1 15,3-3 2-15,4 2-7 0,3-2-13 16,3 2-2-16,0-1-2 0,2 1-36 16,3 1-91-16,17 3-59 15,-4 0-118-15,-6 2-63 0</inkml:trace>
  <inkml:trace contextRef="#ctx0" brushRef="#br0" timeOffset="122394.7">4924 14515 424 0,'0'0'182'0,"0"0"-104"15,0 0 19-15,0 0-11 0,0 0-15 16,0 0-3-16,0 0-3 0,0 0 7 16,8-24-35-16,-8 19-3 0,0-1-4 15,-1-4-5-15,-1 2-10 0,-2-1-8 16,0 1-7-16,-3 0 0 0,-2 1 0 16,0 5-10-16,-3-2 4 0,-3 4-10 15,-1 2-3-15,-3 4-5 0,-3 6 1 16,1 4 14-16,-4 5 7 0,0 3 1 15,1 3-1-15,-1 2 2 0,6 2 0 16,1-2-1-16,6-2-1 0,3-1-4 16,5-2 5-16,4-2-3 0,6-2 4 15,3-4-1-15,2-1 1 0,4-6 0 16,1-1 1-16,4-3 8 0,-1-5 2 16,0-2 13-16,0-4-1 0,-1-6-6 15,-1-3-5-15,-1-3-6 0,0-4-4 16,-2-2-2-16,0 0-5 0,-1 2-4 15,-2 4 9-15,-2 4-1 0,-1 1 2 16,-2 5-1-16,-1 4 0 0,0 0-5 16,-4 4-3-16,1 0-8 0,-1 5-10 15,0 4 23-15,0 4 2 0,-1 1 2 16,2 4 2-16,-1-1-3 0,4-1 0 16,2 3 4-16,2-2 12 15,3-1 16-15,2-2-5 0,4-3-15 16,4 0-3-16,2-2-4 0,1-3 0 15,2-2-5-15,1-3-6 0,0-1-71 16,8-5-42-16,-4 0-113 0,-6-2-177 16</inkml:trace>
  <inkml:trace contextRef="#ctx0" brushRef="#br0" timeOffset="122754.36">5572 14203 848 0,'0'0'124'0,"0"0"-31"0,0 0 3 0,13-34-63 0,-10 26-32 16,1 0 6-16,-3 3-7 0,0 0 3 15,-1 5-3-15,0 0-8 0,0 5 0 16,1 3 1-16,-1 5 7 0,0 7 1 16,0 4 10-16,-2 6 11 15,-2 9 13-15,1-1-9 0,-1 2-25 16,0 8 10-16,-1 6-8 0,0 14-3 16,1-3-5-16,-2-6-21 0,4-11-23 15,0-8 1-15,-1-8-10 0,2-4-17 16,-2-10-16-16,-1 1-28 0,-2 6-70 15,0-7-50-15,-1 3-68 0</inkml:trace>
  <inkml:trace contextRef="#ctx0" brushRef="#br0" timeOffset="123468.69">5818 14462 165 0,'0'0'58'0,"0"0"22"0,0 0-12 0,22-20-16 0,-14 14 29 0,0-1-2 0,0 0-7 0,2-1 15 16,-1 2-19-16,1-2 7 0,0 3 0 15,0-1-13-15,-1 0-13 0,-1 1-5 16,-2 2-7-16,-2 2-17 0,-3 0-6 15,-1 1-8-15,-1 0-6 0,-7 4 1 16,-5 3-1-16,-4 4 0 0,-9 5 1 16,-8 5 2-16,-11 7-3 0,-4 7 0 15,-1 1 0-15,12-8 0 0,11-8 1 16,10-6-1-16,5-4 2 0,0 3-1 16,0 2-1-16,2 0 0 0,5-3-3 15,4 0 3-15,2-3 0 0,5 3 7 16,4-4 11-16,4 1 13 0,2-1 5 15,4-1-8-15,-2-1 9 0,3-1-8 16,0 2-12-16,0 0-6 0,1-3-8 16,0 0-2-16,1 0 1 0,-1-1-2 15,0-1-4-15,0 1-23 0,-3-1-55 16,3-1-18-16,-2-1-55 0,8-2-70 16,-7-2-169-16</inkml:trace>
  <inkml:trace contextRef="#ctx0" brushRef="#br0" timeOffset="123860.01">6100 14702 602 0,'0'0'192'0,"0"0"-112"16,0 0-6-16,0 0-42 0,0 0-19 16,12-17-5-16,-6 14-4 0,-1 0-1 15,2 2-3-15,2 1 7 0,1-2 3 16,1-2 10-1,1 2 3-15,4-3-7 16,-2-1-7-16,2-2 0 0,0-2-1 16,-1 0 0-16,-1 0 1 0,1-3-4 15,-4 0-3-15,0-3 0 16,-5 0 4-16,-1-1-6 0,-4 2-7 16,-1-1-2-16,-5 2-7 0,-3 5-7 15,-5 2-1-15,-2 4 4 0,-3 3 8 16,-2 0 4-16,-2 4-10 0,0 7 17 15,1 0 2-15,3 5 1 0,1 2-2 16,5 0 1-16,3 0 3 0,4 1 9 16,5-1 28-16,0-2 6 0,5 1-2 15,4-3 6-15,2-2-21 0,3 0-11 16,1-2-8-16,2-3-7 16,2-1 0-16,3-5-1 0,4-1-3 15,1 0-61-15,2-6-66 0,22-4-43 16,-7 1-155-16,-1 0-123 0</inkml:trace>
  <inkml:trace contextRef="#ctx0" brushRef="#br0" timeOffset="135432.42">7853 14459 100 0,'0'0'185'0,"0"0"-124"0,0 0-3 0,6-18 14 0,-2 14 20 15,-1-4-13-15,-1 3 12 0,2-3-20 16,-1 1-15-16,-1 3-17 0,1-2-5 16,-1 4-11-16,0 0-5 0,0 2-16 15,0 0-2-15,-1 10-7 0,3 3 1 16,0 10 6-16,1 5 0 15,-1 13 0-15,4 10 1 0,4 4 2 16,2 0-3-16,0-12 0 0,1-12 5 16,-4-12-5-16,3-3 2 0,2 3 1 15,3 0-2-15,1-2 5 0,0-3 34 16,1-6 26-16,-4-4 1 0,2-4 7 16,-4-6-14-16,2-9-19 0,-3-1-7 15,0-8-10-15,-1-11-3 0,1-11-12 16,-1-14-4-16,1-4-5 0,-2 8-11 15,-2 13-10-15,-1 17-9 0,-2 9-12 16,-1 2-15-16,1 1-24 0,3 2-30 16,0-1-42-16,6 7-43 15,0 2-117-15,-3 4-10 0</inkml:trace>
  <inkml:trace contextRef="#ctx0" brushRef="#br0" timeOffset="136026.22">8697 14637 398 0,'0'0'70'0,"0"0"4"16,0 0 44-16,0 0-34 16,0 0-37-16,39-20 7 0,-34 13 5 15,1 0 16-15,-1 1-11 0,0 0 6 16,-2 0-4-16,1-2-30 0,-2 3-3 15,-1-2-5-15,-1 1-8 0,0 0-11 16,0 0-6-16,-3 3-3 0,-4 0-8 16,-1 2-3-16,-2 1 5 0,-3 2 2 15,-3 4 2-15,-3 6-5 0,-1 3-17 16,-1 3 13-16,0 5 3 0,1-1 7 16,0 2-1-16,4-1-5 0,2 2-6 15,3-2-7-15,3-1 4 0,3-3-5 16,3 2 8-16,2-4 5 0,2-2 6 15,3 0-4-15,4-2 6 0,1-6 5 16,0-3-2-16,4-4 6 0,0-3 18 16,0-8-4-16,2-2-8 0,0-6 0 15,0-1-8-15,0-6-5 0,0 1-2 16,0-1 0-16,-1 1 1 0,0 1-1 16,-1 6-1-16,-1 2 0 0,-3 4-2 15,-2 4 3-15,-3 4-4 0,-3 3-2 16,-1 1-3-16,-1 2-8 0,0 6 6 15,-1 4 5-15,-2 3 6 0,0 3 0 16,0 2 1-16,2 0 0 0,-1 4 0 16,2-2 1-16,2 0-1 15,3-2 0-15,3-2 6 0,5 0 19 16,2-2 2-16,3-3-2 0,3-3-2 16,1-1-15-16,1-4-5 0,1-4 0 15,2-1-4-15,-4-6-20 0,2 0-16 16,0-3-13-16,-1-1-28 0,-2-3-47 15,7-7-40-15,-5 0-119 0,-4 2-142 16</inkml:trace>
  <inkml:trace contextRef="#ctx0" brushRef="#br0" timeOffset="136354.16">9341 14209 537 0,'0'0'142'0,"0"0"-27"0,0 0 28 0,22-40-72 0,-15 29-15 16,-3 0-7-16,2 2-12 0,-2 1 8 15,-2 4-13-15,0 0-3 16,0 3-4-16,-2 1-14 0,2 4-9 15,-1 5-1-15,1 5 1 0,-1 5 2 16,1 7 7-16,-2 5 6 0,0 12-7 16,-5 12-4-16,0 10-1 0,-1 1-4 15,-1-4 0-15,3-6 2 0,2-7-3 16,0-1 0-16,1-6 0 0,0-1-36 16,1-10-42-16,0-5-12 0,1-9-34 15,4 2-42-15,-1-1-103 0,2-6-140 0</inkml:trace>
  <inkml:trace contextRef="#ctx0" brushRef="#br0" timeOffset="136760.17">9647 14622 378 0,'0'0'264'0,"0"0"-151"15,0 0 48-15,0 0-94 0,12-38-12 16,-9 29-12-16,0 2-17 0,-1 0-4 16,-1 0-10-16,0 1-6 0,0 4 11 15,0 2-5-15,-1 0-12 0,1 8-12 16,0 1 8-16,2 7 3 0,-1 5 2 16,0 3-1-16,2 2 0 15,0 3 0-15,1 2 0 0,0-1 3 16,2 0-2-16,-1-3-1 0,3 0 0 15,1-3 0-15,-2-5 2 0,3 0 3 16,-2-8 28-16,0-2 0 0,0-4 11 16,2-5 13-16,-2-3 0 0,1-5-10 15,2-5-16-15,-2-5-16 0,-1-7-3 16,1-1-12-16,-2-13 0 0,0-7 0 16,1 5-10-16,-3 5-3 0,1 9-3 15,-2 12-5-15,1-2-20 0,3-1-38 16,-1 4-39-16,-2 3-40 15,8 3-44-15,-4 2-93 0,0 3-47 16</inkml:trace>
  <inkml:trace contextRef="#ctx0" brushRef="#br0" timeOffset="137119.34">10094 14677 449 0,'0'0'206'0,"0"0"-97"0,0 0 68 16,0 0-112-16,39 3-14 0,-30-4-10 15,3-6-19-15,0 2 0 0,-1-4 8 16,0-1-1-16,-2 1 12 0,2-3-8 16,-1 1-17-16,-4 1-6 15,0-2-3-15,-1 1-5 0,-3-2-1 16,-2 3-2-16,0-2-1 0,-3 4-4 16,-1 1 0-16,-2 0-8 0,-2 4-7 15,-3 1-12-15,-1 2 2 0,-1 0 1 16,-2 4-13-16,0 8 21 0,-4-1 3 15,0 6 6-15,1 3 6 0,0 1 4 16,3 2 1-16,1 1-2 0,5 0 3 16,1 1 1-16,3-1-1 0,3 2 1 15,2-2 0-15,4-3 0 0,2-2 6 16,4-1 2-16,1-3-6 0,4-6 3 16,1-2 2-16,3-6-7 0,2-1-52 15,0 0-61-15,2-8-10 0,12-6-45 16,-7 3-101-16,-1-4-86 0</inkml:trace>
  <inkml:trace contextRef="#ctx0" brushRef="#br0" timeOffset="137509.74">10595 14519 618 0,'0'0'174'0,"0"0"-92"0,0 0 31 16,0 0-70-16,31-44-19 15,-30 33-4-15,-1 1-14 0,-1 2 0 16,-5 2-6-16,-1 3-1 0,-3 2 1 16,0 1 0-16,-2 1 0 0,-2 6 0 15,1 0 0-15,-1 2 0 0,2 1 1 16,-1 2 0-16,3-1-2 0,1 2 2 16,2 0-2-16,2 2-2 0,2-1 1 15,2 1 1-15,1 1-1 0,3 0 2 16,4-1 3-16,3 0-2 0,3-1-1 15,4 0 1-15,4-2 0 16,0 1 1-16,3 0 1 0,-1-2-3 0,2 3 0 16,-4-1 3-16,0 0-3 15,-4 1-1-15,-4-1 1 0,-5-1 3 16,-5 2 6-16,-3-1 0 0,-5-1-3 16,-6 1 2-16,-5-2 1 0,-3 2-7 15,-6-3 1-15,-7 3-2 0,-9-3-1 16,-6 1-7-16,-2-4-32 0,6-4-45 15,6-3-79-15,14 0-116 0,6-5-140 16</inkml:trace>
  <inkml:trace contextRef="#ctx0" brushRef="#br0" timeOffset="138026.56">12163 14433 550 0,'0'0'98'0,"0"0"-18"0,0 0 17 0,14-50-63 0,-10 34-8 0,-4 2-20 0,0 1-2 0,-4 2-8 0,-2 5 3 0,-2 3 1 0,-3 3 0 32,-3 4 1-32,1 8-1 0,-4 5 2 0,0 6-1 0,-3 7 0 0,-3 8-1 15,2 9 0-15,3 6-8 0,3 2-51 16,9-8 13-16,6-12 17 0,0-9 15 15,2-8 9-15,4-3 5 0,0-1 1 16,2-1 1-16,3-1 3 0,3-6 4 16,0-5 13-16,3-2 63 0,-1-8-19 31,1-4-20-31,-2-6-9 0,0-6-4 0,-3-9-25 0,-1-10-8 0,-4 4-6 16,-3 4-4-16,-4 10 9 15,0 11-5-15,0 0-6 0,-4 0-30 31,-2 5-12-31,-3 2-19 0,2 2-5 0,-1 3 5 0,-4 2-68 0,5 1-80 16,2 0-31-16</inkml:trace>
  <inkml:trace contextRef="#ctx0" brushRef="#br0" timeOffset="138478.26">12614 14417 367 0,'0'0'244'16,"0"0"-176"-16,0 0 59 0,34-50-29 0,-26 36-44 0,2-3-7 0,-1 2-3 16,-1-2-1-16,0 2-1 0,0 0 8 15,0 1-6-15,-2 1-10 16,1 1 0-16,-2-1-3 0,0 2-4 15,1-2-7-15,-3 2-4 0,1-2-6 16,-1 1-5-16,-3-2 0 0,0 1-2 16,0 1-2-16,-2 0 3 0,-3 0-2 15,-1 1-2-15,1 3 0 0,-1 1-1 16,0 2 1-16,2 1 0 0,-5 1 0 16,4 2-3-16,-3 1-2 0,0 3 3 15,-4 5-3-15,2 6 1 0,-6 7 1 16,-2 14 2-16,-4 14 0 0,-4 16 0 15,2 9 1-15,-2 4 2 0,5-3-2 16,3-7-13-16,-2 2 12 0,3-1 1 16,1-2 0-16,0 1 2 0,2-5-2 15,0-2-4-15,5-6-30 0,2-5-14 16,2-3 2-16,3-8-10 0,2-8-22 16,0-9-54-16,0-7-80 0,0-7-93 15,2-2-154-15</inkml:trace>
  <inkml:trace contextRef="#ctx0" brushRef="#br0" timeOffset="138683.42">12377 14760 713 0,'0'0'341'0,"0"0"-229"0,35-25 29 0,-14 15-56 0,5 1-37 0,6-3-16 16,10 2-9-16,11-3-9 0,2 3-8 15,2 2-3-15,-5 0-3 0,0 1-2 16,0 5-54-16,4-2-47 0,3 3-42 16,1 1-66-16,-14-1-122 0,-6 0-205 15</inkml:trace>
  <inkml:trace contextRef="#ctx0" brushRef="#br0" timeOffset="139601.47">14927 14344 304 0,'0'0'121'0,"0"0"-63"0,8-17 27 0,-6 11 9 0,1-1-31 0,0 2 7 16,-1-2-2-16,1 2-5 0,-3-2-13 16,1 1 7-16,-1 1-2 0,0 0-9 0,0-2-2 0,0 0-13 15,-1 1-11-15,1 1-4 0,-3 1-10 16,-1 2-3-16,0-1-3 0,0 0-1 16,-2 3 0-16,-3 0-1 0,-4 6-2 15,-4 2 2-15,-2 9 1 16,-3 5 1-16,-2 7-2 0,1 8 1 15,-3 12-2-15,-1 7 3 0,3 0 0 16,6-3-4-16,6-7 3 0,6-7-6 16,3-1 4-16,3-8-2 0,1-6 2 15,4-7-1-15,2-3 1 0,1 3 2 16,6-1 0-16,2 0 1 0,4-4 0 16,4-8 2-16,-1-4 2 0,3-3 3 15,1-6 12-15,1-6-6 0,-1-4 0 16,-2-6 10-16,0-13 4 0,-4-18 7 15,-2-20-8-15,-2-9-14 0,-11 6-12 16,-4 12-2-16,-2 17 0 16,0 11 1-16,-5 13-1 0,2 7 2 15,-4 5-3-15,-2-1-2 0,0 1 0 16,-4 1-1-16,1 2-8 0,2 6-28 16,1 1-16-16,1 4-32 0,8 4-78 15,0 5-96-15,0 1-105 0</inkml:trace>
  <inkml:trace contextRef="#ctx0" brushRef="#br0" timeOffset="140397.88">16359 14857 406 0,'0'0'102'0,"8"13"29"0,-4-5-25 0,1 0-60 0,-2-1-3 0,-1-3 20 0,-2 1-32 16,0-4 11-16,0-1 10 16,-5-2 2-16,-6-6-17 0,0-4-21 15,-6-3 2-15,-1-2-10 0,-4-6 1 16,-3-3 1-16,-5-11 9 0,-6-13-7 16,-6-15-7-16,1-7-3 0,7-4 0 15,5 4-2-15,10 2 0 0,7 4 0 16,2 9 1-16,5 10 2 0,4 11 9 15,-1 11 14-15,2 6-1 0,0 3-11 16,0 1-10-16,2 1 5 0,1-1-6 16,0 4 3-16,-1 6-3 15,1 2-1-15,0 3-2 0,-1 7-8 16,2 7 1-16,-4 8 2 0,0 6 5 16,0 12 0-16,-12 12-1 0,-1 12-1 15,-6 5 3-15,0-5-1 0,0-9 1 16,5-13-1-16,1-9 0 0,5-6 0 15,2-6 0-15,0-3 0 0,1-2 0 16,-1 0 2-16,1-1-2 0,2-4 0 16,1-4 5-16,2-3-3 0,0-3 6 15,2-1 24-15,2-5 13 0,6-3-3 16,1-2-16-16,5-2-8 0,4-2 1 16,4 0 8-16,0-2 1 0,4-1-4 15,4 0-13-15,-2-1-8 0,0 2-3 16,3 1-6-16,-3 2-30 0,0 1-27 15,0 1-23-15,0 0-32 0,16 3-52 16,-10 1-94-16,-4 4-190 0</inkml:trace>
  <inkml:trace contextRef="#ctx0" brushRef="#br0" timeOffset="140913.7">17417 14517 684 0,'0'0'199'0,"0"0"-117"0,16-11 8 0,-8 0-41 0,6-2-23 15,-3-7 23-15,7-2-14 16,-1-4-10-16,0-2-3 0,7-10 2 16,0-9-2-1,6-12 8-15,-1-3-2 0,-3 1-11 0,-7 12-12 0,-4 12 5 16,-5 11-1-16,-2 5 9 0,0 6 4 15,-3-5-8-15,2 1-8 0,-2 0-1 16,0 6-5-16,-3 4-1 0,0 4-4 16,-2 3 0-16,0 2-8 0,0 4-6 15,-4 8 16-15,1 5 3 0,-6 15 0 16,-1 15 0-16,-4 15 0 0,-2 8 1 16,0-1 0-16,-1-4-1 15,4-5 1-15,-1-1-1 0,1-3 1 16,0-5-1-16,3-2 0 0,0-7 2 15,1-6-2-15,3-9 0 0,-1-5-3 16,2-1-69-16,-1 3-5 0,-1-2-36 16,0-1-45-16,-1-2-78 0,0-8-130 15</inkml:trace>
  <inkml:trace contextRef="#ctx0" brushRef="#br0" timeOffset="141241.35">17261 14886 721 0,'0'0'197'0,"0"0"-146"0,0 0 38 0,51-13-14 0,-15 6-18 16,14-2-1-16,15 1-5 0,5-1-8 15,-1 3-8-15,-3-1-5 16,-13 7-17-16,-1-2-6 0,-2 1-5 16,-4 1-1-16,3 0-2 0,-3 1-25 15,-2 1-57-15,-2 2-83 0,-11 0-149 16,-7-4-233-16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3:58:12.660"/>
    </inkml:context>
    <inkml:brush xml:id="br0">
      <inkml:brushProperty name="width" value="0.05292" units="cm"/>
      <inkml:brushProperty name="height" value="0.05292" units="cm"/>
      <inkml:brushProperty name="color" value="#0070C0"/>
    </inkml:brush>
    <inkml:brush xml:id="br1">
      <inkml:brushProperty name="width" value="0.05292" units="cm"/>
      <inkml:brushProperty name="height" value="0.05292" units="cm"/>
      <inkml:brushProperty name="color" value="#C00000"/>
    </inkml:brush>
  </inkml:definitions>
  <inkml:trace contextRef="#ctx0" brushRef="#br0">2954 9590 309 0,'0'0'115'0,"0"0"-32"0,0 0 6 0,0 0-8 0,0-23-40 0,0 15-21 16,0 5 14-16,2-2 34 0,-2 0-12 16,0 2-2-16,1-1 12 0,0-1 0 15,0-1-6-15,0 2-10 0,1-2-15 16,-2 0-8-16,3-1-6 0,-3-1-7 16,2 4-7-16,-2-1-2 0,0 2 1 15,0 0-6-15,0 3-2 0,0 0-5 16,0 6-5-16,0 5-6 0,-2 7 2 15,2 3 5-15,0 6 8 0,0 2 0 16,2 0-3-16,5 0-3 0,0 3 6 16,1-4 1-16,0-3-1 0,6-4 3 15,-3-2-1-15,3-5 1 0,1-5 0 16,0-4 1-16,-2-5 2 0,2-3 1 16,-2-7 4-16,-1-5-1 0,-1-4 3 15,-2-3 2-15,-1-5-4 0,-1-2-5 16,0-1-1-16,-4 0-1 0,2 0 0 15,-2 5 0-15,2-1 0 0,-5 4 1 16,2 1-4-16,-2 3 2 0,0 5 0 16,0 2 0-16,-2 5-2 15,2 4-5-15,0 3-18 0,0 10-11 16,0 9 16-16,5 14 10 0,4 17 10 16,6 17-59-16,3 5-1 0,6 2 60 15,2-5 1-15,-1-9 0 0,1 2 3 16,-2-5-2-16,-3-5 1 0,-4-5 6 15,-2-5 29-15,-3-8-4 0,-4-9-6 16,-5-7 13-16,2-5-20 0,-3 1-1 16,-2-1-13-16,0-1-4 15,-7-5 1-15,-3-5 4 0,-5-3 0 16,-4-4-8-16,-6-8 0 0,-9-8-23 16,3 1-17-16,-1-4-25 0,2 0-8 15,11 5-16-15,-6-14-72 0,9 6-119 16,2 1-106-16</inkml:trace>
  <inkml:trace contextRef="#ctx0" brushRef="#br0" timeOffset="187.38">3685 9640 919 0,'0'0'0'0,"0"0"-120"0,0 0 80 0,-2-44-278 15</inkml:trace>
  <inkml:trace contextRef="#ctx0" brushRef="#br0" timeOffset="328.36">3734 9868 868 0,'0'0'106'0,"0"0"-86"0,0 0 13 15,0 0-33-15,0 0-155 0,-14-46-159 16,14 32-69-16</inkml:trace>
  <inkml:trace contextRef="#ctx0" brushRef="#br0" timeOffset="966.07">4283 9551 491 0,'0'0'81'16,"0"0"2"-16,0 0 37 0,0 0-39 16,23-39-50-16,-21 28 0 0,1-1-9 15,-1 3 2-15,-2 1-7 0,0 1 7 16,0 4-2-16,0 1-9 0,-2 2-4 15,-1 2-9-15,3 4-13 0,-3 7 9 16,0 7 4-16,-1 4-2 16,-2 3 2-16,4 6-3 0,1 5 5 15,1-2-4-15,2-1 2 0,5 0-2 16,0-9 2-16,3 3-2 0,3-5 2 16,0-2 0-16,1-6 1 0,1-5 1 15,-2-6-2-15,0-5 0 0,0 0 5 16,0-9-5-16,1-6 6 0,-2-3-6 15,-1-6 0-15,-3-2 1 16,-4-1-1-16,3-1 0 0,0 0-2 16,-1 1-2-16,0 3 1 0,0 1-18 15,0 6 5-15,1 3 10 0,-2 6 0 16,0 3 6-16,0 5-6 0,-2 0-7 0,2 5 5 0,3 8 2 0,-1 1 5 16,4 6 2-16,2-1-2 0,0 3 2 15,5-3 9-15,-1 0 13 0,3-2 10 16,-1-2 3-16,1-4 13 0,-1-3 11 15,-2-4 9-15,-1-4-20 0,-3-3-8 16,1-7-5-16,-5-4-8 0,0-5-14 16,0-3-8-16,-4-3-6 0,0-3-37 15,-1-3-60-15,0-1-46 0,3-9-48 16,0 7-71-16,-1 6-80 0</inkml:trace>
  <inkml:trace contextRef="#ctx0" brushRef="#br0" timeOffset="1482.01">5123 9471 425 0,'0'0'158'0,"0"0"10"0,0 0 0 0,0 0-67 16,8-32-28-16,-8 24-30 0,0-2-4 15,-1 1-5-15,0-1-24 0,-4 0-6 16,1-2-1-16,0 3-3 0,-2 0 0 16,0 2-2-16,-2 1-3 0,-1 4 4 15,-1 2-4-15,-2 4-2 16,-1 8-5-16,-1 5 9 0,-2 4-6 16,1 4-2-16,0 2 5 0,4 1 1 15,0 0-28-15,5-1-6 0,2-4 13 16,3 1 17-16,1-4 7 0,2-2 1 15,2-2 1-15,1-2 5 0,4-3 11 16,-2-3 27-16,1-4-2 0,0-4 0 16,3-1-5-16,-1-7-16 15,3-5-6-15,-1-2-11 0,0-1 3 16,1-4-3-16,-1 1-2 0,2 2 0 16,-1 0-1-16,-1 5 1 0,2 1 0 15,-3 3 0-15,-2 3-1 0,0 2-3 16,-3 3 0-16,-2 1 1 0,-1 4-5 15,0 3-1-15,0 2 6 0,-1 2 2 16,3 4 2-16,-2 0 15 0,1-1 14 16,2 0 1-16,1-1-4 0,1-2-9 15,0-2-9-15,1-2-5 0,1-4-3 32,1-1-2-32,1-3-16 0,2 0-84 0,-1-6-55 0,9-1-72 0,-6-1-104 15,0 2-113-15</inkml:trace>
  <inkml:trace contextRef="#ctx0" brushRef="#br0" timeOffset="2075.33">5577 9512 309 0,'0'0'175'0,"0"0"-62"0,0 0-12 0,0 0-40 0,9-27 8 16,-8 21-19-16,0 0-2 0,-1 1 13 15,1-1-4-15,-1-1-1 0,0 1 3 16,0-1-14-16,0 0-15 0,0 3-6 16,-1-2-12-16,-3 0-6 15,1-1-3-15,-2 4-3 0,-2-2-1 16,0 4-2-16,-4 1 1 0,0 1-5 16,1 6-1-16,-3 2 0 0,2 3-40 15,-1 1-7-15,1 4 15 0,1-1 39 16,0 2-1-16,2-1 1 0,3 0 1 15,2-2-7-15,3-1 0 0,0 1 4 16,4-1-1-16,1-2 4 0,4 1 1 16,1-3 1-16,0-4 5 0,0 0-2 15,2-5-1-15,1-1-1 0,-1 0 0 16,2-5 2-16,-2-1-4 16,2 1-1-16,-3 1 0 0,1 1 0 15,-2 1 4-15,-2 2-4 0,1 0 0 16,-3 2-2-16,-1 6 1 0,-1 2-3 15,-1 3 0-15,-3 6 4 0,0 4 0 16,0 11 0-16,-7 8 2 0,-2 11 2 16,-5 4 2-16,-2-5 6 0,-2-4 8 15,-1-6 6-15,2-5-9 0,0-7-3 16,4-10 6-16,3-7 6 0,1-4-3 16,-1 0-5-16,0-2-9 15,-1-3-3-15,2-3 2 0,2-4 28 16,2-7-4-16,-1-7-14 0,2-5-12 15,0-6-4-15,0-2-2 0,3-2-4 16,1 0-3-16,3 0-9 0,5-1-17 16,5 0-26-16,2 0-24 0,4 1-53 15,15-11-93-15,-6 9-156 0,0 2-74 0</inkml:trace>
  <inkml:trace contextRef="#ctx0" brushRef="#br0" timeOffset="2434.5">5840 9545 315 0,'0'0'340'0,"0"0"-203"0,0 0-2 0,25 1-79 0,-15-1-36 16,-2 0-18-16,1 0-1 0,1 0 4 16,-2 0 1-16,1-3-1 0,2 0 39 15,0-3-4-15,-1-1-12 0,3-1-8 16,-2-4-15-16,-1-1-2 0,0-2-3 15,-4 1-1-15,-1 1-22 0,-3 3 4 16,-2 3-11-16,-5 6-20 0,-5 1-24 16,-7 8 45-16,-5 7 29 0,-3 5 0 15,-1 7 0-15,-2 9 2 0,1 7-2 16,7-3 5-16,6-5 21 0,7-5 31 16,7-7 2-16,0 2-11 15,5 3 5-15,5-3 10 0,5-5 1 16,1-3-14-16,5-6-15 0,2-4-14 15,4-6-15-15,6-2-6 0,8-8 0 16,-5-1-65-16,9-7-81 0,-12 4-152 16,-8 2-336-16</inkml:trace>
  <inkml:trace contextRef="#ctx0" brushRef="#br0" timeOffset="5483.21">3215 10989 5 0,'0'0'37'0,"0"0"15"0,0 0 2 0,0 0-1 0,-5 10 4 16,2-8 5-16,3 0-1 0,-1-2 29 15,0 0 8-15,1 0 0 0,-1 0-5 16,-1 0-14-16,2 0-21 0,0 0 1 31,0-2 4-31,0 0-4 0,0 1-13 0,-3-2-4 0,3 0 6 0,0 1-10 16,0-2-4-16,0 1 0 0,0-1-8 15,0 0-5-15,3-2 0 0,2-1-13 16,1-1-4-16,4 0-4 0,1-1 0 31,0 0-1-31,6 2-1 0,-4 1 0 0,4 3 1 0,-2 2-2 0,0 1-1 16,2 2-1-16,-1 5 5 0,-1 1-2 15,-1 7-6-15,-3 1 7 0,2 5-5 16,-5 5 6-16,-4 2 3 0,-2 3-2 16,-2 2-2-16,-7-2 1 15,-4 1-1-15,-6-1 0 0,0 1-1 16,-4-2-4-16,-1-4-8 0,0-2 2 16,1-3 9-16,-1-4 1 0,3-3 0 15,3-6 0-15,2-1-4 0,3-6 5 16,2-1 1-16,1-1 0 0,5-6 3 15,1-5-3-15,2 0-5 0,5-4 3 16,4-2-2-16,4-3-2 0,4-2 2 16,1 0 3-16,4 0-2 0,2-1-1 15,2 1 2-15,-1 1 2 0,4 0 0 16,-2 1 0-16,1 1 0 0,0 1 0 16,-4 0 1-16,0 2-1 15,-4 2-2-15,-2 0 2 0,-4 2 0 16,0 2 0-16,-5 2 0 0,-2 1 0 15,-3 2 0-15,-2-1 0 0,-2 3 0 16,0 1-7-16,-1 1-1 0,-4 1-7 31,-4 1-23-31,-2 2 8 0,-5 5 10 0,0 3-2 0,-3 4 19 0,-1 2 1 16,1 5-2-16,0 2-4 0,-1 2-2 16,1 2 1-16,1 3 4 0,2 0 2 15,2 1-1-15,5-1 1 16,2-2 1-16,2-1 2 0,5-2 0 0,0 0 5 15,2-5 10-15,4 0 4 16,2-2 7-16,6-6 5 0,-1-3-1 16,7-5-13-16,0-4-8 0,3 0-3 15,2-2-3-15,-1-5-2 0,4-1-1 32,-2 0-32-32,1-1-55 0,8-7-52 15,-7 4-98-15,-6 2-170 0</inkml:trace>
  <inkml:trace contextRef="#ctx0" brushRef="#br0" timeOffset="5734.37">3788 11248 507 0,'0'0'96'0,"0"-1"7"0,0 1-11 0,1 0-74 0,0 2-16 0,-1 7 11 0,0 4 25 16,0 4 33-16,0 6-9 0,0 3 7 16,0 1-23-16,3 6-21 0,-2 0-16 15,0 1-6-15,2-2-1 0,-3 0 1 16,2-1-4-16,-1-2 1 0,-1-3-14 16,0-2-33-16,-3-2-44 0,1-7-50 15,0-5-100-15,1-4-162 0</inkml:trace>
  <inkml:trace contextRef="#ctx0" brushRef="#br0" timeOffset="5979.81">4216 11061 749 0,'0'0'377'16,"0"0"-287"-16,0 0-50 0,0 0-7 15,0 0-33-15,23-40-25 0,-22 32-60 16,2 1-23-16,0 0-76 0,-1 2-86 16,1 3-215-16</inkml:trace>
  <inkml:trace contextRef="#ctx0" brushRef="#br0" timeOffset="6136.4">4319 11303 845 0,'0'0'149'0,"0"0"-27"0,0 0 5 16,0 0-89-16,0 0-25 0,0 0-13 16,0 0-7-16,0 0-54 0,0 0-62 15,-34-26 7-15,34 20-1 0,0 2-129 16,4 0-179-16</inkml:trace>
  <inkml:trace contextRef="#ctx0" brushRef="#br0" timeOffset="6715.31">4917 11192 405 0,'0'0'119'0,"0"0"-8"0,0 0 29 16,0 0-43-16,0 0-34 0,0 0-12 16,0 0 1-16,17-17-8 0,-9 13-16 15,1 2 12-15,4 1-7 0,2-1 2 16,1 0-1-16,1 1-10 0,2-1-3 16,2-1-11-16,1-2 1 0,0 0-11 15,0-1 3-15,0-3 2 0,-4 1-3 16,-1-1 0-16,-5 0 2 0,-2-2 0 15,-3 0-4-15,-4 0 0 16,-3 0 0-16,-2 1-9 0,-7 1-21 16,-2-1-3-16,-5 4-4 0,-3 2-19 15,-1 3 16-15,-4 1 22 0,-2 3 18 16,-1 5-5-16,0 4 4 0,0 3 0 16,1 3 1-16,3 2 0 0,2 3 1 15,5 0-2-15,3 1 3 0,6-1-1 16,4-1 11-16,3 0 14 0,4-2 1 15,5-2 7-15,6-3 2 0,2-1-9 16,5-4-5-16,2-3-9 0,1-2 0 16,2-5-9-16,3 0-1 0,0-4-3 15,2-3-27-15,5-3-32 16,-4 0-40-16,12-4-63 0,-10 3-138 16,-8-2-269-16</inkml:trace>
  <inkml:trace contextRef="#ctx0" brushRef="#br0" timeOffset="7230.52">5636 11145 328 0,'0'0'371'0,"0"0"-236"0,0 0-45 0,0 0-8 0,12-29-39 0,-11 20-9 0,-1 1-8 0,0 0 17 0,0-1 13 0,0-1-20 0,-2 3 6 15,-1 1-16-15,0-2 2 0,0 0-10 16,-2-1-6-16,-2 1-12 0,-2 2 0 16,0 0-2-16,-3 3-6 0,-2 3 7 15,-1 1-14-15,-1 7 4 0,-1 2-5 16,0 7-15-16,1 4-25 0,1 3-14 15,3 2 9-15,-1 4 3 0,4 1 4 16,4 4 6-16,3-2 34 0,2-1 6 16,5 0 8-16,4-3 1 15,5-3-1-15,0-4 1 0,3-2-1 16,-1-7 17-16,1-4 28 0,0-4 16 16,-1-3 5-16,-2-2 8 0,0-5-16 15,-2-6-18-15,0-7-13 0,-1-8-20 16,-3-14 0-16,-2-19 0 0,-4-18 10 15,-2-8 1-15,0 6-1 0,0 13 2 16,0 17-6-16,3 14-3 0,-3 8-10 16,0 10 3-16,0 2-3 0,-3-4-7 15,2 1-15-15,-2 0-33 16,1 5-24-16,2 4-35 0,0 7-32 16,0 2-68-16,3 0-236 0</inkml:trace>
  <inkml:trace contextRef="#ctx0" brushRef="#br0" timeOffset="7652.85">5943 11139 743 0,'0'0'120'0,"0"0"-56"0,0 0 26 0,0 0-64 0,22-45-23 0,-19 35 0 15,0 2 2-15,-1 0-5 0,-2 4 0 16,0 1 28-16,0 3-1 0,0 2-27 31,0 5-3-31,-1 6 1 0,0 3 2 0,1 8 4 0,0 0 4 0,3 4 0 31,1 0-7-31,3 0 4 0,3 0-4 0,-1-1 6 0,3-3-1 0,0-2 11 16,-1-6 6-16,0-2 26 0,2-5 2 16,-2-7 5-16,2-2 12 0,-1-3-4 15,1-8-16-15,1-5-25 0,1-3-10 16,-2-8-6-16,-1-10-7 0,0-16-8 16,-2-10-35-16,-2 0-5 0,-2 14-10 15,-1 18 5-15,-1 17 1 0,-1 3-33 16,0 2-46-16,2-4-88 0,-1 3-201 15</inkml:trace>
  <inkml:trace contextRef="#ctx0" brushRef="#br0" timeOffset="8043.24">6502 11045 285 0,'0'0'324'15,"0"0"-166"-15,0 0-20 0,0 0-88 16,20-45-33-16,-19 36-15 0,-1 1-2 16,-1 1-2-16,-3 5-5 0,-2-1 4 15,-2 3 1-15,-1 1 0 0,-4 4 4 16,-2 4-1-16,-3 4 3 0,0 1-4 15,-3 3 3-15,-2 5 0 16,2-2-5-16,-1 6 7 0,2-1-7 16,4 0 4-16,3 1 7 0,4 0 33 15,4-3 12-15,3-1 7 0,2-3-8 16,1 0 7-16,4-4-16 0,1-2-10 16,3 0-4-16,2-6 3 0,0-1 2 15,3-3-12-15,1-3-4 0,3 0-13 16,0 0-2-16,4-3-4 0,1-1-1 15,0 0-39-15,2-1-41 0,13-8-67 16,-7 3-115-16,1-4-246 0</inkml:trace>
  <inkml:trace contextRef="#ctx0" brushRef="#br0" timeOffset="8168.28">6737 11281 1134 0,'0'0'97'15,"0"0"-39"-15,0 0-31 0,0 0-27 16,13-56-104-16,-11 36-195 0,-1 0-209 0</inkml:trace>
  <inkml:trace contextRef="#ctx0" brushRef="#br0" timeOffset="10170.36">3329 12311 149 0,'1'0'60'0,"0"0"2"0,-1 0-7 0,1 0 6 0,-1 0-23 16,0 0-2-16,0 0 11 0,0 0 11 16,0 0-5-16,0 0-6 0,1 0-3 15,-1 0-10-15,0 0 12 0,0 0 39 16,0 0-33-16,0 0-10 0,0 0-6 16,0 0-10-16,0 0 5 0,0 0-5 15,0 0 4-15,0 0-3 0,0-1-8 16,0-2-1-16,2 1-4 0,-2-1-5 15,4-1-3-15,-1 1-2 0,-1-1 5 16,3 0-2-16,-2 1-6 0,4 0 2 16,-1-2 1-16,3 3 5 0,2-1-1 15,-1-1-2-15,3 2-4 16,-2 1 3-16,0 1-2 0,2 0 1 16,-3 1 1-16,0 2-1 0,0 4-1 15,-1 2-2-15,-1 5 0 0,-1 1 0 16,-2 3-1-16,-2 3 1 0,-1 2 0 15,-2 1 1-15,-3 1 0 0,-4 2 2 16,-2-1-4-16,-4 2 2 0,-2-1-1 16,-2 1 2-16,-4-3-1 0,0-1 0 15,2-1-1-15,-1-3 0 0,2-3 0 16,3-3-1-16,3-5 2 0,2-2 2 16,5-5-4-16,0-2 5 0,5-1 8 15,0-7-5-15,6-5-4 0,3-2-3 16,3-2 1-16,3-3 0 0,3-4-1 15,4-1 1-15,3-1-2 0,-1-2 0 16,2 2 0-16,0 0-1 0,-1 1 1 16,-1 5 0-16,-3-1 0 0,-1 4 0 15,-3 0 0-15,-1 1 0 0,-1-2-1 16,-3 2 0-16,-2 1 1 0,-2-1-5 16,-2 1-3-16,-1 4 0 0,-2-3-4 15,-2 5 0-15,-1 2-3 0,0 1 2 16,-2 3-7-16,-4 2-9 0,-1 1 16 15,-3 2 5-15,-1 4 5 0,-3 4 0 16,2 3 3-16,-4 4-2 16,3 0 2-16,-1 6 0 0,1-1-1 15,3 3 0-15,0-1 1 0,4 3-1 16,2-1 1-16,1-1 0 0,3 0 1 16,0-3 5-16,3 0 12 0,2-5-2 15,3 0-15-15,0-4 16 0,1-1 6 16,2-3-4-16,3-5-8 0,-1-2-2 15,6-2-7-15,0-4-2 0,1 0-34 16,2-1-19-16,2-2-24 0,1 2-50 16,10-5-55-16,-5 2-138 0,-3 0-167 15</inkml:trace>
  <inkml:trace contextRef="#ctx0" brushRef="#br0" timeOffset="10748.75">3876 12593 531 0,'0'-2'119'0,"0"-2"-11"0,0 1-17 0,2-3-37 0,0 0-1 16,0-4-4-16,1 2 20 0,0-1-12 16,3-1 1-16,2-1-4 0,0 1-7 15,0-3-4-15,4 3-17 0,-2 0-3 16,2-1-15-16,0 2-4 0,-2 1-3 16,1 3 0-16,-1 1-1 0,-1 1-1 15,-2 0 0-15,2 2 1 0,-2 1-1 16,-1 0-1-16,-1 4 0 0,1 0 0 15,-2 4-3-15,0 0 4 0,-3 5 1 16,-1 1 0-16,0 2 2 0,-7 3 3 16,3 1 0-16,-3 0-2 0,0 3 1 15,-5-1-2-15,4 2-1 0,-3-2 0 16,-1-3-1-16,3 0 2 0,0-3-2 16,2-4 0-16,1 0 4 0,2-4-4 15,2-2 1-15,0-3 0 0,2 0 2 16,0-2 6-16,2-1 9 0,4 0 18 15,3 0 0-15,2-2-4 0,5-1-4 16,4 1-3-16,5-2-5 0,2 2-5 16,1-4-4-16,2 3-6 0,0-2-4 15,-2 2 0-15,-1 0 0 0,-3-1-1 16,-1 0-15-16,-2 1-25 16,-1 1-19-16,-2-2-27 0,-4 2-32 15,4 0-46-15,-6-2-100 0,-1 1-252 16</inkml:trace>
  <inkml:trace contextRef="#ctx0" brushRef="#br0" timeOffset="11056.61">4940 12253 803 0,'0'0'316'0,"0"0"-222"0,0 0-26 0,23-13-40 0,-17 7-18 0,-2-1-10 0,2 0-6 16,-4 2-35-16,-1 1-38 0,1 0-50 16,-2 4-58-16,0 0-221 0</inkml:trace>
  <inkml:trace contextRef="#ctx0" brushRef="#br0" timeOffset="11212.83">4965 12548 887 0,'0'0'80'0,"0"0"42"0,0 0-35 16,0 0-49-16,0 0-25 0,0 0-13 16,0 0-23-16,0 0-71 15,-15-5-58-15,15 3 2 0,0 2-79 16,0 0-78-16</inkml:trace>
  <inkml:trace contextRef="#ctx0" brushRef="#br0" timeOffset="11978.91">5838 12340 49 0,'0'0'260'0,"0"0"-167"0,0 0 34 0,0 0-14 0,0 0-18 16,12-4-11-16,-10 2-21 0,1-2 1 15,1 2 3-15,1-1-8 0,3-2 0 16,1 0-12-16,2 0-14 0,2-2-3 16,1 1-3-16,0-1 4 0,1 1-3 15,1 0-5-15,-1-1-1 0,1 0-4 16,-3-1-9-16,-2 0 3 0,1 0-1 15,-2 1 1-15,-3-1-2 0,1 2-5 16,-4-1-2-16,-1 2-2 0,-3 2-1 16,0-3 0-16,-2 3-6 0,-5 0-14 15,-5 0 1-15,-3 2-3 0,-4 1 6 16,-3 0 4-16,-3 5 5 0,-3 3 4 16,0 2 3-16,-1 2-3 0,0 2 2 15,2 5 0-15,2 0-3 16,5 0 3-16,4 1-1 0,5 1 2 15,4-4 0-15,5 4 4 0,3-3 19 16,7-2 8-16,4 0 4 0,4-1-6 16,3-1-5-16,5-4-9 0,2 2-8 15,2-5-1-15,2-4-6 0,5 2-4 16,6-4-53-16,7-1-48 0,1 0-61 16,-13 0-106-16,-6-3-205 0</inkml:trace>
  <inkml:trace contextRef="#ctx0" brushRef="#br0" timeOffset="12275.86">6399 12296 230 0,'0'0'374'0,"0"0"-242"0,0 0-8 0,0 0-47 0,35-1-33 0,-24 1-10 15,2 4-11-15,1 7-3 16,3 1 10-16,1 4 4 0,2 4 5 16,2 2-11-16,2 2-3 0,2 0 1 15,0 1-20-15,2-1 2 0,-2-1-7 16,-2 0-1-16,-4-6-5 0,-1 1-40 15,-5-4-30-15,1 1-64 0,-5-4-58 16,-3-4-204-16</inkml:trace>
  <inkml:trace contextRef="#ctx0" brushRef="#br0" timeOffset="12541.08">6683 12273 774 0,'0'0'141'0,"0"0"-48"0,0 0-19 16,0 0-65-16,0 0-1 0,-35 17 8 16,16-2-2-16,-2 3 12 0,-4 4-12 15,-1 4 17-15,0 1-7 0,0 2-8 16,2-2-6-16,2 2-8 0,3-3-2 15,4 0-2-15,1-4-40 0,2 3-75 16,4-8-105-16,1-4-224 0</inkml:trace>
  <inkml:trace contextRef="#ctx0" brushRef="#br0" timeOffset="12931.57">7042 12303 600 0,'0'0'137'0,"0"0"-24"0,0 0 7 15,0 0-75-15,0 0-21 0,0 0-8 16,0-27-16-16,-2 31 0 0,-2 6 0 16,1 6 31-16,-1 5 8 15,0 4 7-15,3 5-10 0,-1 8-14 16,2 11-8-16,0 8-12 0,-3 2 3 15,-2-5-5-15,0-6-5 0,0-7-14 16,1-2-13-16,1-6-1 0,0-8-42 16,3-7-63-16,-2 3-68 0,2-5-143 15</inkml:trace>
  <inkml:trace contextRef="#ctx0" brushRef="#br0" timeOffset="13321.98">7017 12315 550 0,'0'0'104'15,"0"0"-1"-15,0 0-4 0,17-42-59 16,-10 29 21-16,-3 2-37 0,1-1 5 15,-1 2 14-15,0 1-18 0,0 2 4 16,1 0-8-16,2 1-9 0,-1 4-8 16,1 0-4-16,1 2 0 0,1 0 1 15,-1 2 5-15,0 5-2 0,1 1 3 16,-1 3 2-16,-1 3 5 16,-1 3 5-16,-3 3 9 0,-1-2-1 15,-2 4-2-15,-3-1-1 0,-2-3-12 16,-3 3-1-16,-3-3-5 0,-1-1-5 15,-2-2 5-15,-3-2-6 0,-2-4 0 16,-1-2-2-16,-1-5-30 0,-2 0-42 16,0-2-39-16,-6-3-71 0,6 0-81 15,4-2-129-15</inkml:trace>
  <inkml:trace contextRef="#ctx0" brushRef="#br0" timeOffset="13790.88">7317 12404 102 0,'0'0'383'0,"0"0"-282"0,0 0 29 16,0 0-69-16,40-5-4 0,-29 2-14 31,0-2-10-31,0 0 11 0,1 1-16 0,2-3 9 0,-2 3 16 0,2-1-11 15,-1-1-16-15,2 2-7 16,-3-2-13-16,3 1-6 0,-2 0 3 16,-1 1-3-16,-1-1 1 0,-3 1-1 15,-3 0 0-15,-1 1-3 0,-3-2-1 16,-1 2-10-16,-1-2-21 0,-5 1 13 16,-1-1-12-16,-2 2 10 0,-2-1 8 15,-1 2 6-15,-3 0 8 0,2 2 2 16,-3 0 0-16,3 0 0 0,-2 2 3 15,2 4 3-15,-2 2-4 0,3 2 2 16,-1 3 7-16,1 1 0 0,1 4 2 16,2 0 9-16,1 3-2 0,3 1 7 15,3 1-7-15,2 1 5 0,0-2 1 16,5-1 8-16,3 0 4 0,0-4-7 16,1-2-4-16,2-1-8 0,2-5-4 15,1-2-5-15,3-5-2 0,0-2-8 16,1 0-1-16,1-6-39 0,-1-1-29 15,2-3-37-15,8-7-61 0,-6 2-82 16,-1-1-213-16</inkml:trace>
  <inkml:trace contextRef="#ctx0" brushRef="#br0" timeOffset="14321.82">7747 12253 450 0,'0'0'105'0,"0"0"29"0,0 0-46 0,0 0-16 0,30-26-25 0,-22 21-16 16,-2 0 13-16,1 0 7 0,-1 2 1 16,2 0-3-16,-1 2-10 0,0 1-12 15,2 0-1-15,1 4-11 0,0 2-1 16,-1 4-7-16,2 2-3 0,-2 4-2 16,0 4-1-16,0-1 0 0,-3 6 0 15,-1 0-1-15,0 2 0 0,-2 3 0 16,-3 0 0-16,0-2 0 0,0-1-1 15,-3-1 4-15,-2-1-6 0,-2-6-1 16,-1-3-14-16,-1-4 3 0,1-4-1 16,-1-4-4-16,-1-4 4 0,1-1 16 15,2-5 1-15,1-4 4 0,2-4 4 16,2-2 15-16,2-3-1 16,0-5 1-16,3-2 5 0,6 1 11 15,1 2 13-15,4 1-3 0,2 2 1 16,3-1-17-16,1-1-5 0,3 4-13 15,0 2-5-15,2 0-2 0,-2 3-5 16,1 4-4-16,-2 1 0 0,-4 1-9 16,2 5-48-16,0 1-30 0,-2 1-40 15,8 3-38-15,-4 4-69 0,-5-1-213 0</inkml:trace>
  <inkml:trace contextRef="#ctx0" brushRef="#br0" timeOffset="14494.23">8286 12627 883 0,'0'0'208'0,"0"0"-170"0,0 0-38 0,0 0-21 0,0 0-104 16,8-33-157-16,-8 22-245 0</inkml:trace>
  <inkml:trace contextRef="#ctx0" brushRef="#br0" timeOffset="21256.95">3409 13855 300 0,'0'0'123'0,"0"0"-76"0,0-1 22 0,0 0 3 0,0-1-29 0,0-1-9 16,0 2 25-16,3 0 8 0,-2-1 0 15,1 0-10-15,0 0 3 0,1 0-8 16,0-1-1-16,2-2-6 15,0-1-18-15,5-1-5 0,0-1-7 16,3-1 8-16,0 0-15 0,1-1-3 16,0 3 1-16,1 0 3 0,0 2 11 15,1 1-6-15,1 2-5 0,-2 2-1 16,0 0-6-16,-2 5 2 0,-1 4-4 0,-2 5 1 0,-1 3-1 0,-2 6 3 16,-3 8-3-16,-4 12 7 0,-7 8-3 15,-3 1 3-15,-5-5-7 0,-5-7 1 16,4-9 3-16,2-6-4 0,0-4-5 15,0-5-6-15,1 3 10 0,-5 1-15 16,0 0 5-16,-1-5 4 0,5-3-8 16,2-5-9-16,3-5 3 0,0-2 13 15,6-5 8-15,3-7 2 0,0-4 0 16,6-3 2-16,3-1-1 0,4-3 13 16,4-2-8-16,5-4-5 0,2-1-3 15,2 1 0-15,2-3 0 0,2 2-2 16,-1 0 1-16,0 2-7 0,0 2 6 15,-4 4 0-15,-2 1 1 0,-3 6 1 16,-3 2 0 0,-1 2 1-16,-4 2-1 15,-4 2-1-15,-3 3 1 0,-3 0-5 0,0 3-7 0,-2-2-1 16,-4 2-1-16,-3 1 0 0,-6 0 5 16,0 4 0-16,-2 4 4 0,-3 4 0 15,-1 7 1-15,0 4 2 0,-2 6 2 16,1 2 6-16,1 8-4 0,3-4-1 15,5-1 1-15,2-2-1 0,6-6-1 16,1 2 13-16,2-3 19 0,5-3 5 16,4-4 3-16,-1-2-2 0,5-4 3 15,0-2-12-15,1-4 15 16,4-3-10-16,-1-3-12 0,3-1-13 0,2-6-8 16,1-1-1-16,0-2-54 15,3-2-37-15,2 1-55 0,11-3-82 16,-6 1-130-16,-5 2-184 0</inkml:trace>
  <inkml:trace contextRef="#ctx0" brushRef="#br0" timeOffset="21928.43">3970 14213 230 0,'0'0'224'0,"0"-1"-128"0,0-3 26 0,0 0-34 0,0-2-22 0,3 2-8 0,0-1 1 16,2-1 14-16,0 2-10 0,5-1-6 16,-2 3-17-16,2-1-11 0,1 3-12 15,0 0-11-15,-1 3-4 0,0 2 1 16,0 2-5-16,-3 1 2 0,-1 3 0 15,0-1 0-15,-3 2-2 0,-3 0-8 16,0 3-16-16,-3 3 6 0,-6 0-13 16,-1-1-19-16,-1 0 3 0,-3-1 20 15,1-1-27-15,-2-2 14 16,4-4-9-16,1-1-24 0,2-2-11 16,2-4 42-16,6-1 34 0,0-1-1 15,6 0 11-15,5-1 33 0,0-5 24 16,5 1 0-16,0 0 6 0,1-3-2 15,-1 4-11-15,1 1-7 0,-2 3 6 16,2 0-9-16,-1 0 18 0,0 3-28 16,-1 3-4-16,1 3 0 0,-2 2 15 15,-1 0-17-15,-5 1-3 0,1 0-3 16,-5 1-1-16,-4 1-4 0,-2-1 8 16,-6 0 10-16,-3 1-16 0,-5-5 13 15,-1 0-14-15,-3-2-10 16,-3 0-4-16,-1-5-6 0,-2 3-12 15,0-4-29-15,0-1-29 0,1 0-45 16,-4-6-66-16,7 2-94 0,6-4-157 16</inkml:trace>
  <inkml:trace contextRef="#ctx0" brushRef="#br0" timeOffset="22225.14">4853 14050 690 0,'0'0'419'0,"0"0"-363"0,1 0-18 0,-1-2-25 0,0 0-13 16,0-3-6-16,0 1-72 0,-1 0-42 16,0 1-98-16,-3 0-195 0</inkml:trace>
  <inkml:trace contextRef="#ctx0" brushRef="#br0" timeOffset="22381.29">4837 14294 743 0,'0'0'153'16,"0"0"-57"-16,0 0 18 16,0 0-80-16,0 0-34 0,0 0-21 15,0 0-66-15,0 0-54 0,0 0-123 16,-4-12-101-16</inkml:trace>
  <inkml:trace contextRef="#ctx0" brushRef="#br0" timeOffset="22928.33">5524 14001 363 0,'0'0'165'0,"0"0"-55"0,0 0 21 0,0 0-23 0,0 0-25 15,16-30-29-15,-9 24-9 0,-1 1-5 16,-2 1-19-16,1 2-7 0,-2 1-5 16,-1 1 0-16,0 4-7 0,0 7 5 15,0 4 3-15,-1 8 9 0,0 12 3 16,0 12-4-16,0 16-2 0,1 6-2 16,0-4-8-16,1-3-5 0,-1-4 5 15,-1-4-4-15,-1 0-1 0,0 1 0 16,-3-2 3-16,-2-2-4 0,-1-5 0 15,0-8-9-15,1-13-10 0,1-5-63 16,2-5-43-16,-3 4-36 0,2-4-128 16,-2-3-126-16</inkml:trace>
  <inkml:trace contextRef="#ctx0" brushRef="#br0" timeOffset="23256.27">5616 14048 621 0,'0'0'107'16,"0"0"-22"-16,18-38 17 0,-8 22-5 15,3 1-36-15,2-1-6 0,3 1-19 16,1 1 6-16,4 4-22 0,0 1 3 15,0 2-5-15,0 2-6 0,0 5-1 16,-2 1-9-16,-2 6 7 0,-2 4-8 16,-1 1 9-16,-5 6-7 0,-3 1 2 15,-5 3 2-15,-3 2 2 16,-5 1 9-16,-4 2-8 0,-7-1 1 16,-2-2-9-16,-5-2 3 0,-2-2-5 15,-8-2-5-15,-7-1-12 0,4-5-25 16,1-2-18-16,8-5-44 0,-6-1-46 15,6-2-102-15,0-2-139 0</inkml:trace>
  <inkml:trace contextRef="#ctx0" brushRef="#br0" timeOffset="23680.65">6112 14037 647 0,'0'0'117'0,"0"0"-66"16,0 0 40-16,0 0-67 0,0 0-16 15,0 0-7-15,27-40 0 0,-25 38 6 16,-1 2-7-16,-1 0-2 0,0 7-5 15,0 5 7-15,0 4 3 0,0 2 5 32,0 6-2-32,3 0-5 0,2 3 0 15,0-2 3-15,1-1-8 0,2-2 8 16,3 0-6-16,-2-3 4 0,3-4-1 16,1-4 3-16,-1-1 9 0,1-7 24 15,-3-3 4-15,0-3 34 0,1-7 10 16,-3-2-24-16,-1-3-28 0,-1-5-24 15,-1-4-9-15,-1-2-6 0,-2-4-39 16,-1-1-26-16,-1 2-8 0,1 3-4 16,-1 4-37-16,0 0-53 0,0 5-145 15,-1 5-93-15</inkml:trace>
  <inkml:trace contextRef="#ctx0" brushRef="#br0" timeOffset="24180.45">6480 13707 527 0,'0'0'108'15,"0"0"-47"-15,0 0 31 0,0 0-55 0,38-37-18 0,-32 34-5 0,-2-1-12 16,-1 2 24-16,-2 1-12 0,-1 1 13 16,0 4-10-16,-1 3-4 0,-1 5 13 15,-1 6-16-15,-1 4 5 0,0 8-12 16,-3 9-2-16,0 13 3 15,-1 12-4-15,1-1 0 0,3 0 0 16,1-10 1-16,3-10 42 0,6-9 30 16,-1-9-24-16,0-6-4 0,2-2-11 15,3 1 1-15,1-1-6 0,3 1 5 16,3-7 0-16,0-4-14 0,2-5-4 16,-1-2-10-16,-2-1 1 0,-1-7-2 15,-3-3 8-15,-3-6-8 0,-1-2-5 16,-4-3 0-16,-3-5-2 0,-1 1-22 15,-5 0-25-15,-4 2-11 16,-2 3-24-16,-1 1 3 0,-3 5-40 16,-1 2-29-16,-6 2-63 0,2 4-71 15,3 2-68-15</inkml:trace>
  <inkml:trace contextRef="#ctx0" brushRef="#br0" timeOffset="24523.91">6826 13690 640 0,'0'0'105'0,"0"0"-13"0,0 0-14 0,0 0-57 0,0 0 1 0,30-38-15 0,-29 38 26 0,0-1-4 15,0 1-11-15,-1 5 1 0,1 4 6 16,0 6 30-16,-1 6-9 0,1 5-7 16,2 12-19-16,2 9-11 0,2 10-4 15,2 3-3-15,-3-3 0 0,1-4-1 16,-4-7 1-16,1-3-2 15,0-2-1-15,-2-5-17 0,3-5-32 16,-1-6-42-16,0 2-71 0,1-10-108 16,-1-2-153-16</inkml:trace>
  <inkml:trace contextRef="#ctx0" brushRef="#br0" timeOffset="24758.15">7133 14011 764 0,'0'0'126'0,"0"0"-2"16,0 0-19-16,0 0-49 0,0 0-27 15,0 0-29-15,0 0-2 0,0 0 1 16,7 6 1-16,-11 10 0 0,1 3 0 16,-1 3 0-16,2 1 0 0,1-1-14 15,1 1-23-15,0-3-28 0,1-2-52 16,3 0-57-16,-1-4-76 0,-2-6-93 15</inkml:trace>
  <inkml:trace contextRef="#ctx0" brushRef="#br0" timeOffset="24898.98">7232 13912 791 0,'0'0'160'0,"12"-43"-46"15,-5 20-15-15,0-4-84 0,-1 3-4 16,-2 2-11-16,-2 2-12 0,0 3-33 15,-1 4-56-15,0 4 37 0,-1 5-47 16,0 4-87-16,0 0-88 0,0 4 10 0</inkml:trace>
  <inkml:trace contextRef="#ctx0" brushRef="#br0" timeOffset="25226.63">7606 13889 609 0,'0'0'68'0,"0"0"-20"16,0 0 13-16,0 0-61 0,0 0-6 16,0 0-6-16,-39-35 6 0,22 36 5 15,-1 10 1-15,-4 2 3 0,-3 6 6 16,1 3-6-16,0 2 18 0,4 2 3 15,1-3 9-15,6 1 6 0,6-4-2 16,2-1-12-16,5-3-11 16,0-2 7-16,6-4 7 0,2-2 5 15,2-2-6-15,4-4-2 0,1-2 5 16,4-1-10-16,2-4-8 0,3-2-11 16,3-3-1-16,2 3-15 0,6-2-53 15,13 0-48-15,-8 2-112 0,-4 0-166 16</inkml:trace>
  <inkml:trace contextRef="#ctx0" brushRef="#br0" timeOffset="26019.99">9043 13801 497 0,'0'0'88'0,"0"0"-26"0,0 0 28 0,28-27-26 16,-23 22-15-16,-1-2-9 0,-1 1 11 15,-2 0-21-15,-1 1-17 0,-2 2-7 16,-3 1 5-16,-4 0-5 0,-1 2 2 16,-2 0-1-16,-6 4-5 15,-1 1-1-15,-3 4 2 0,-1 2-6 16,-1 0 0-16,1 2-2 0,3 0 0 0,3-1-8 0,3 2 6 16,4 0-7-16,2-2 5 0,5 3-1 15,3-1 9-15,6-1-1 0,5 2 2 16,2-2-1-16,6 0 0 0,0-1 1 15,5 0 0-15,-1-3 1 0,2 3 0 16,-1-2 1-16,0 0 4 0,-2 0 6 16,1 1 5-16,-5-2-2 0,-3 1 6 15,-4-1-2-15,-6-1-4 0,-4 0 2 16,-4 0 7-16,-8 1 10 0,-8-1-12 16,-5 0-8-16,-11 1-10 15,-9-1-4-15,-9-1-9 0,-4-2-23 16,4 0-32-16,4 0-23 0,10-3-40 15,10 3-86-15,6-3-110 0</inkml:trace>
  <inkml:trace contextRef="#ctx0" brushRef="#br0" timeOffset="26379.16">9465 13924 239 0,'0'0'135'0,"0"0"-118"0,0 0 7 0,0 0-21 0,-4-40-3 15,-6 35-1-15,-6 4 0 0,-1 1 2 16,-3 0 2-16,-3 7 2 0,-2 1-6 15,0 3 3-15,-2 2-3 0,-1 2 1 16,-1 1 0-16,3 1 0 0,1 1 0 16,3 1 0-16,4-3 1 0,6 1-3 15,4-2-2-15,6-1 3 16,3 0 1-16,9-4 11 0,4 1 17 16,5-5 1-16,6 0-6 0,4-5-14 15,7-1-4-15,10-1-5 0,8-7-28 16,0-1-51-16,-13-2-75 0,-13 3-62 15</inkml:trace>
  <inkml:trace contextRef="#ctx0" brushRef="#br0" timeOffset="26939.9">9644 13500 668 0,'0'0'69'0,"0"0"4"0,0 0-37 15,0 0-25-15,0 0-10 0,15 45-1 16,-13-22 0-16,0 6 5 0,-2 10 21 15,0 10 10-15,0 9-6 0,1 2-15 16,-1-3 5-16,0-7-12 0,0-5-7 16,-1-6 3-16,1-1-3 0,0-10 0 15,0-7 1-15,0-6 2 16,0-3-3-16,2-1-1 0,0-2 1 16,0-1-1-16,3-4 7 0,0-4 1 15,3-2 43-15,0-6-15 0,2-3-15 16,1-4-9-16,1-2-10 0,1-2-1 15,4-1 0-15,-2-3 2 0,4 0 1 16,-1 0-1-16,1 1-3 0,1-1 0 16,0 4 2-16,-1-1-2 0,1 2 0 15,-4 3-3-15,0 4 3 0,-2 2-1 16,-3 3-1-16,-4 2 2 0,-3 3-5 16,0 1 1-16,-3 3-7 0,-1 5 8 15,0 1-1-15,-3 4 4 0,-2 3 0 31,1 4 0-31,0-1-1 0,0 1-13 16,1 0-9-16,0 2-8 0,1-1-6 16,0 1-13-16,0-1-25 0,-2-1-48 0,0 3-45 0,0-2-83 15,0-7-88-15</inkml:trace>
  <inkml:trace contextRef="#ctx0" brushRef="#br0" timeOffset="27392.77">10376 13965 703 0,'0'0'75'0,"0"0"30"0,0 0-41 0,23-41-27 16,-19 29-8-16,-1 1-7 0,-3 3 17 15,0 0-6-15,0 2-12 0,-1 2-14 16,-2 0 4-16,-1 0-11 0,-3 3-1 16,1 1 0-16,-2 0-1 0,-1 1-3 15,-3 5 2-15,0 3 3 0,-2 2-3 16,2 4 0-16,-1 1 3 0,0 3-5 16,1 2-1-16,0 1-19 0,4 1 14 15,1-2 3-15,2 0 8 0,2 0 0 16,3-1 1-16,0-4 2 15,5-3-2-15,2-3 19 0,3-2 13 16,0-5 10-16,2-2-1 0,2-1 4 16,-2-6-6-16,0-1-9 0,0-4-3 15,0-4-12-15,-3-2-1 0,0-6-10 16,-2-2-5-16,-3-2-6 0,-3 0-14 16,-1 1 3-16,0 6-1 0,-6 3 0 15,-1 4-33-15,-4 2-27 0,2 3-62 16,-2 3-51-16,-4 2-68 0,6 1-36 15</inkml:trace>
  <inkml:trace contextRef="#ctx0" brushRef="#br0" timeOffset="27876.86">10711 14019 116 0,'0'0'387'0,"0"0"-307"0,0 0 42 0,0 0-68 0,15-43-36 16,-13 33-1-16,0-1 5 0,0 2 32 16,-2 0-6-16,2 0-6 15,-2 1-1-15,0 1-16 0,0-2 3 16,-4 3-4-16,1 0-8 0,0 1-13 15,-3 2-2-15,0 1-1 0,-3-1-1 16,-2 2-1-16,1 1 2 0,-3 0-1 16,0 5-4-16,0 2 5 0,-2 4-6 15,1 4 5-15,1 2-2 0,2 4 0 16,2 1 1-16,3 3 2 0,3-2-1 16,2 1 1-16,1 0 1 0,5-4 2 15,3 0-2-15,1-4 20 0,2-2 0 16,3-6 8-16,0-1 5 15,1-5 2-15,0-2 8 0,0-3 1 16,-1-5-13-16,0-3-14 0,-2-1-8 16,-2-8-2-16,-2-3-4 0,-2-9-3 15,-3-8-1-15,-3 1-22 0,0 7-11 16,-5 6-2-16,-2 8-1 0,-2 0-12 16,-2 0-22-16,-4 5-32 0,1 0-49 15,-9 3-61-15,6 3-73 0,0 0-78 16</inkml:trace>
  <inkml:trace contextRef="#ctx0" brushRef="#br0" timeOffset="28204.8">10912 13495 925 0,'0'0'89'0,"0"0"-19"0,27-40 6 0,-17 27-30 0,-4 2-20 0,-1 3-4 15,-2 2 1-15,0 3 10 0,-2 3-18 16,0 5-14-16,-1 10-2 0,0 9 0 15,-1 15 0-15,-6 18 1 0,-1 14 0 16,-2 7 0-16,3-3 3 0,1-7-4 16,3-6 2-16,-1-4-1 0,3-2 2 15,1-2-4-15,0-3-17 0,3-5-36 16,0-3-26-16,1-4-57 0,-1-11-104 16,-1-9-164-16</inkml:trace>
  <inkml:trace contextRef="#ctx0" brushRef="#br0" timeOffset="35005.19">12013 14022 263 0,'0'0'69'0,"0"0"-21"0,6-12 29 0,-4 7-13 0,-1-3-17 16,1 3 2-16,1-2 12 15,-2 1 16-15,1-2-22 0,-1 3 0 16,1-2-4-16,0 1-1 0,-2-3-1 16,0 4-5-16,0-5 3 0,0 3-1 15,-2 0-4-15,-1-3-9 0,-3 2-14 16,1-2-1-16,-3 1-9 0,2 2-5 15,-5-1-2-15,0 3-2 0,-2-1-1 16,-2 3-1-16,0 2 2 0,-2 1-1 16,-1 6-2-16,-1 4-1 0,0 5 2 15,-1 6-3-15,0 4-4 0,2 5-1 16,5 0-4-16,2 2-14 0,4-1 0 16,4 0 7-16,3-1 10 0,6-4 5 15,3 0 4-15,4-2 2 0,5-4-1 16,0-2 1-16,4-5 2 0,1-4-2 15,1-5 5-15,-1-4 20 0,0-6 5 16,2-6-5-16,-2-6 5 0,-2-6 2 16,-1-4-2-16,0-14-8 0,-2-14-1 15,-3-22-2-15,-4-9 0 0,-6 0-6 16,-1 6-7-16,-2 18-5 0,1 11-1 16,-3 15-1-16,0 13-5 0,0 9 0 15,-3 4-13-15,0 1-7 0,-1 2-23 16,1 2-20-16,-1 3-28 15,2 3-55-15,2 7-77 0,0 4-121 16,5 1 3-16</inkml:trace>
  <inkml:trace contextRef="#ctx0" brushRef="#br0" timeOffset="35396.08">12319 13977 505 0,'0'0'155'0,"0"0"-66"0,0 0 10 0,5-18-56 0,-4 14-7 0,0 3-12 15,-1 1-13-15,0 1-11 0,0 6-7 16,-1 3 7-16,0 6 0 0,0 6 13 15,1 0-3-15,0 3 2 0,3 0-7 16,4-1-2-16,3 0 3 0,3-4 2 16,3-1 16-16,2-3-1 0,0-4 15 15,3-4 25-15,-3-3-4 16,1-5-2-16,-1-1 5 0,0-7-12 16,-5-3-10-16,1-3 0 0,-3-5-8 15,-2-4-9-15,-1-10-10 0,-3-11-13 16,-3-6-11-16,-2 0-27 0,0 10-16 15,-2 16-4-15,-1 10-20 0,0 5-28 16,-5 1-66-16,2 0-103 0,0 3-152 0</inkml:trace>
  <inkml:trace contextRef="#ctx0" brushRef="#br0" timeOffset="36189">12738 14021 437 0,'0'0'86'0,"0"0"-3"0,0 0 32 0,0 0-50 16,32-42-1-16,-24 34 3 0,0-2 7 0,0 2 5 16,1 0-32-16,-2 3 0 0,1 2-23 15,-2 3-6-15,2 0-10 0,-3 6-8 16,0 6 2-16,-1 3 0 0,0 3 0 16,-1 6 0-16,-1-1 0 15,-2 1-2-15,0-1 0 0,0-2 3 16,0 1-2-16,0-5-1 0,0-2 3 15,0-3-3-15,-1-2 2 0,0-4-2 16,1-2 5-16,0-3-4 0,0-1 12 16,0-1 13-16,0-7 8 15,0-1-15-15,4-5-8 0,1-2-5 16,1-1-4-16,1-2-1 0,3 0 1 0,2 0-4 0,1-1 2 0,2 2-1 16,-1 2-2-16,1 1 3 0,0 2-1 15,0 2 0-15,0 4-3 16,-3 2-4-16,0 1 1 0,-2 4 1 15,-1 2 2-15,0 7 0 0,-1 3-6 16,-2 3 9-16,0 5-1 0,0 0 0 16,0 0-4-16,-2 2-4 0,-1-1-2 15,0-2 3-15,-3 0 4 0,2-1 2 16,-2-5 3-16,0-1 0 0,0-4 0 16,0-1 0-16,0-5 1 0,-1-2 2 15,1 0 4-15,0-1 10 0,0-4 18 16,3-4-14-16,2-2-8 0,3-3-4 15,-2-2-4-15,3 1-3 0,3-2-2 16,-2-5 8-16,2 4-3 16,4-4 0-1,-3 0 4-15,4 3-3 0,-1-2-4 0,2 3-2 0,-1 2 3 0,-2 1-3 16,0 3-3-16,-2 3 2 0,-1 2-1 16,-1 4 0-16,-2 3-2 0,1 2 2 15,-4 7-8-15,2 3 4 0,-6 8 4 16,1 2 1-16,0 1 0 0,-1 4 1 15,1-1-1-15,-3-1 1 0,3 0-1 16,2-1-1-16,-1-3-58 0,2-1-34 16,-1-1-79-16,-1-4-99 15,-1-5-192-15</inkml:trace>
  <inkml:trace contextRef="#ctx0" brushRef="#br0" timeOffset="36920.98">13537 14038 641 0,'0'0'144'0,"15"-16"-36"0,-6 7-13 0,3-2-44 0,-1 1-26 0,-1 1-18 0,0 3 1 16,-2 0 12-16,0 6-4 0,-1 0 14 15,0 5-22-15,0 4 8 0,-4 1 10 16,2 5-5-16,-2-1-1 0,-1 1-13 16,0 1-1-16,2 1-5 0,-4-1-1 15,0 0 1-15,0-1 1 0,0 0-3 16,0-2 4-16,-4-3-3 0,2-2 1 16,2-4 1-16,-2-1 0 0,1-2 4 15,1-1 3-15,0 0 40 16,0-6 2-16,3 0-25 0,-1-5-14 15,3 0-6-15,2-3-2 0,1-1-4 16,0-1 0-16,1-1 0 0,1 1 3 16,1 0-6-16,0 3 3 0,0 0-1 15,0 4-1-15,1 1 0 0,-3 1 2 16,2 4-3-16,-2 1 2 0,-1 0 0 16,0 2-2-16,0 3 1 0,-2 2-2 15,2 3 1-15,-3 2-1 0,-2 2 1 31,2 3 0-31,-2 3 1 0,0 0 3 0,0 1-3 0,-3 2 3 0,3-4-1 16,-3-1 0-16,0-1 1 0,0-5-2 31,0 0 2-31,0-5-1 0,0 1 3 0,0-6-3 0,0 0 10 0,1-2 6 16,3-3 10-16,1-4-14 0,3-2-6 31,1-1-4-31,0-2-1 0,0 1 2 0,3-3-2 0,-1-1-2 0,2 1 3 16,1-1-3-16,2-1 1 0,-2 2 0 15,-1 2 1-15,1 1-1 0,-3 3-1 16,0 2 1-16,0 2-1 0,-2 2 0 16,-1 0 1-16,0 1-1 0,-3 1 0 15,0 1-1-15,-1 1-3 0,0 2-1 16,-3 2 0-16,1 4 1 0,-1 1 3 16,0 5-1-16,-1 0 2 0,0 2 0 15,0 0 1-15,0 1-2 0,0 0 1 16,-1 0-14-16,1 0-23 0,0-3-11 31,0-1-13-31,0 1-37 0,0-2-52 16,0-4-57-16,1-4-150 0,2-1-94 0</inkml:trace>
  <inkml:trace contextRef="#ctx0" brushRef="#br0" timeOffset="37139.94">14227 13948 610 0,'0'0'190'0,"0"0"-72"0,0 0 10 0,27-31-24 0,-19 28-59 16,-3 1-10-16,0 2-25 0,1 1-8 15,0 5-4-15,-1 3 3 0,-2 3-4 16,2 5 6-16,-2 3-5 16,3 0 2-16,-3 4 0 0,2-1 0 15,-2-1 0-15,2 0-9 0,0-1-63 16,1-2-53-16,2-4-73 0,-3-4-183 0</inkml:trace>
  <inkml:trace contextRef="#ctx0" brushRef="#br0" timeOffset="37358.23">14512 13990 498 0,'0'0'195'0,"0"0"-87"15,0 0 11-15,0 0-32 0,18-38-40 16,-18 37 2-16,-1 1-32 0,-6 8-17 15,-3 4 4-15,-5 10 4 0,-3 4 10 16,-4 11-5-16,-4 6-3 0,1-2-9 16,4-5 6-16,4-6-6 0,3-4 1 15,-5 3-1-15,1 4-1 0,-2-2 0 16,4-3-10-16,-3-3-64 0,-3-1-84 16,6-6-136-16,2-9-201 0</inkml:trace>
  <inkml:trace contextRef="#ctx0" brushRef="#br0" timeOffset="37889.5">15267 13824 407 0,'0'0'169'0,"0"0"-42"0,0 0 1 0,0 0-21 0,0 0-39 16,41-44 5-16,-36 35-5 0,3 0-23 15,-4 1-17-15,1 3-10 0,0 1 1 16,-2 4-12-16,-1 4-5 0,1 6-2 16,0 5 0-16,-1 8 1 0,1 4 1 15,1 10 0-15,3 8-1 0,1 9-1 16,3 3 0-16,3-8 0 0,-1-10 0 15,-1-13 3-15,-2-7-5 16,-2-4 4-16,4 1 0 0,1 0 0 16,1-1 2-16,-1-6 36 0,1-5 17 15,0-4-4-15,-1-4-10 0,1-6-7 16,-3-5-14-16,3-5-11 0,-3-6-6 16,1-8-5-16,0-12-2 0,1-7-28 15,1 7-14-15,-3 8-18 0,-3 18-8 16,-3 5-32-16,4-1-54 0,2-3-74 15,2 3-152-15,-1 5-26 0</inkml:trace>
  <inkml:trace contextRef="#ctx0" brushRef="#br0" timeOffset="38451.83">15934 13854 446 0,'0'0'167'0,"0"0"-30"15,0 0-6-15,0 0-25 0,0 0-51 16,36-39-16-16,-30 31 3 0,-1 0-15 16,-2 0-12-16,0 1-4 0,-1 3-5 15,-2 1 3-15,0 2-7 16,0 1-2-16,-5 2-9 0,-6 5 7 15,-3 6 1-15,-4 1 1 0,-4 4 0 16,-1 3 0-16,-2 5-2 0,4-1 2 16,-1 2 0-16,1 3-1 0,7-3 1 15,-2 1-3-15,7-3 2 0,6 0 1 16,1-5 1-16,2-4 3 0,8-3 12 16,-2-3 27-16,7-5 0 0,-2-2-1 15,0-2 9-15,3-1-2 0,-4-4-4 16,2-3-13-16,-1-3-9 0,-1-4-2 15,2 1-11-15,-2-3-6 16,-2 0 0-16,1 1-3 0,-1 2 1 16,-1-1-2-16,-1 0 0 0,-1 3-1 15,-2 1 1-15,3 1-1 0,-6 3-1 16,3 3-1-16,-3 1-9 0,0 2 0 16,-3 4-3-16,0 5 11 0,0 3 1 15,-2 3 3-15,4 3 0 0,-1-1 1 16,2 1 0-16,0 0 0 0,0-3 6 15,2 0-1-15,-1-5 2 0,4-2 0 16,1-3-1-16,2-1 0 16,0-4-2-16,3 0-1 0,0-1-4 15,2-3-3-15,1-2-33 0,0 0-33 16,3-1-46-16,7-5-60 0,-6 1-101 16,-3 0-206-16</inkml:trace>
  <inkml:trace contextRef="#ctx0" brushRef="#br0" timeOffset="38952.78">16207 13846 389 0,'0'0'149'0,"0"0"-38"0,0 0 6 0,14-16-21 0,-11 10-22 0,2 0-7 15,0 0-7-15,1-1-7 0,2 1-6 16,0-1 4-16,0-1-14 0,2 2-8 16,0 1-10-16,2 0-5 0,0-1-5 15,1 1-5-15,-2 1-4 0,0 3-1 16,-2 1 1-16,1 0-2 0,-1 3-1 16,-1 5 0-16,-3 5 0 0,0 4 1 15,-2 5-3-15,0 5 3 0,-3 2 1 16,0 4 1-16,0 7-2 0,0 7 4 15,0-5-3-15,0-7 1 0,-3-7 0 16,-2-7-1-16,-1-1-1 0,-2 2 0 16,-1-7-1-16,-4-2-2 0,3-8 3 15,-2-3 1-15,2-2 0 16,4-5 1-16,1-3 3 0,5-1 0 16,0-5 2-16,3-2-1 0,4-3 3 15,2-5 0-15,1-3 2 0,4-8-1 16,2 4 5-16,4-4 8 0,2 5 4 15,0 7 12-15,2-2 1 0,6 4-5 16,-3 3-8-16,3 2-6 0,-3 2-10 16,-2 2-9-16,-3 2-5 0,-3 1-49 15,0 1-37-15,-3 3-41 0,6 5-58 16,-3 4-107-16,-3 2-184 0</inkml:trace>
  <inkml:trace contextRef="#ctx0" brushRef="#br0" timeOffset="39093.33">16823 14127 704 0,'0'0'272'0,"0"0"-125"0,0 0-45 0,0 0-70 0,0 0-28 0,29 0-4 16,-28-6-43-16,-1-1-83 0,-1-1-83 16,-2 1-159-16</inkml:trace>
  <inkml:trace contextRef="#ctx0" brushRef="#br0" timeOffset="40516.61">5222 15277 353 0,'0'0'135'0,"0"0"-25"0,-6-3-16 0,5 0-40 16,0 3-11-16,1-1-6 0,0 1 3 16,0 0 10-16,1 0-12 0,5 0-2 15,1 0 14-15,5 0 7 0,5 0-1 16,6 0-7-16,12 0-6 0,12 0 10 15,14 0 3-15,7 0-11 16,1 0-2-16,-5 1-4 0,-7 2-14 16,3-1-11-16,-4 0-2 0,-2 0-1 15,-5 0-6-15,-5-1-2 0,-4-1-1 16,-9 0 0-16,-7 0-2 0,-7 0-14 16,-2 0-24-16,0 0-21 0,0 0-18 15,1 0-37-15,-5 0-46 0,-6 0-59 16,-2 0-96-16,-3-3 6 0</inkml:trace>
  <inkml:trace contextRef="#ctx0" brushRef="#br0" timeOffset="40859.28">5945 15116 370 0,'0'0'119'16,"0"0"-36"-16,0 0 46 0,0 0-32 15,0 0-7-15,0 0 1 0,5-33-5 16,-4 29-18-16,0 0-15 0,2 1-12 16,2-2-10-16,2 4-2 0,4 0-15 0,2 1-2 0,2 2-10 0,4 6 2 15,-1 1 0-15,3 6-4 16,1 2 1-16,-2 1 4 0,-1 3-4 31,-3 3 2-31,-3 1-3 0,-5 0 3 16,-4-2-1-16,-4-1 8 0,-4-2-3 15,-5 0 0-15,-5-2-2 0,-4 0-3 16,-2-3 0-16,0 0-2 0,-1-1-15 0,-1-2-32 0,1-1-22 0,3-3-24 16,1 1-36-16,0 3-35 0,3-4-77 15,4-2-92-15</inkml:trace>
  <inkml:trace contextRef="#ctx0" brushRef="#br0" timeOffset="42311.87">7233 15278 367 0,'1'0'264'0,"1"0"-157"0,0 0 43 0,3-1-61 15,0-4-23-15,1 0-10 0,1-2-3 16,0-2 4-16,1-3-21 0,2 0-2 16,-2-2-14-16,1-1 4 0,1-1-6 15,2-4 1-15,-1 1-9 0,0-2-4 16,0-2 9-16,-1-1-11 0,1 1 5 15,-2 1-6-15,-1 4 3 0,-2-2-6 16,1 7 3-16,-4 1-1 0,1 3-2 16,-2 1 0-16,-1 4-1 0,0 1-1 15,-1 3-1-15,0 0-6 0,0 1 1 16,0 7 1-16,-2 4 7 0,-1 5-3 16,0 6 3-16,0 10-1 0,-4 12 1 15,2 10 1-15,-1 5 1 0,1-3-4 16,-1-4 2-16,0-8-1 0,0-2-9 15,-2-4-5-15,3-8-4 0,1-6 2 16,0-6-6-16,-1-2-15 0,0 2-10 16,-1 2-33-16,0 0-39 0,-3 0-68 15,1-5-159-15,4-6-103 0</inkml:trace>
  <inkml:trace contextRef="#ctx0" brushRef="#br0" timeOffset="42530.5">7220 15735 839 0,'0'0'181'16,"0"0"-74"-16,0 0 7 0,39-9-51 16,-21 4 9-16,3-1-34 0,1 1-6 15,2 0-12-15,-1 2-12 0,0 0-6 16,1 2 0-16,-2 1-2 15,2 0-4-15,1 0-30 0,2 0-44 16,0 1-25-16,15 1-74 0,-8 1-120 16,-1-2-207-16</inkml:trace>
  <inkml:trace contextRef="#ctx0" brushRef="#br0" timeOffset="43155.14">8922 15190 592 0,'0'0'146'0,"0"0"-23"0,0 0-18 0,0 0-51 0,0 0-11 0,21-20-21 15,-18 11 4-15,0 2-4 0,-1-1 5 16,-1-1 8-16,-1 0-14 0,0-3 2 16,0 0-7-16,0-1 0 0,-1-1-5 15,-1 1 1-15,-3-1-1 0,1 1-2 16,-1-2-3-16,-2 4-4 0,1-2-4 16,-3 3 3-16,1 1-2 0,0 1 0 15,-2 1-1-15,-2 2 2 0,1 2 0 16,0 1-2-16,-1 2-1 15,0 1 2-15,-2 3 1 0,1 3-2 16,-1 1 1-16,1 6 0 0,-3 1-2 16,1 5 0-16,-3 6 3 0,0 5 0 15,-3 10-1-15,-3 13 1 0,-1 11-1 16,3 8-1-16,2-6 4 0,5-6-2 16,5-7 1-16,2 0-1 0,1 1 1 15,0-2-1-15,-1-1 1 0,3-3-1 16,-1-7 0-16,4-3-3 0,0-9-47 15,2-7-35-15,0-8-41 0,0-1-60 16,3-4-110-16,0-2-161 16</inkml:trace>
  <inkml:trace contextRef="#ctx0" brushRef="#br0" timeOffset="43358.15">8587 15558 809 0,'0'0'177'0,"0"0"-107"0,0 0 17 0,0 0-57 0,39-46-21 0,-22 36-6 15,2-1-3-15,2 1 0 0,2 1-1 16,-1 2-48-16,2 3-50 16,4 0-68-16,11 1-75 0,-5 0-50 15</inkml:trace>
  <inkml:trace contextRef="#ctx0" brushRef="#br0" timeOffset="43702.21">9087 15470 323 0,'0'0'376'0,"0"0"-253"16,0 0 10-16,0 0-52 0,0 0-34 16,0 0 5-16,0 0-3 0,7-44-10 15,-8 36-7-15,-2 0-11 0,-2 0 3 16,0-1-10-16,-1 2-6 0,-3 0-5 15,-1 1-2-15,-1 3-2 0,-2 2-1 16,-1 1 2-16,-2 0-3 0,0 9 0 16,-2 1 3-16,2 6-16 0,-1 4 1 15,0 2-7-15,5 3 1 0,1 1-12 32,4 1-11-32,2 0 0 0,5-1 34 0,0-2 9 0,4-5 2 0,3 0 1 15,2-6 2-15,4-2 7 0,1-6 0 16,1-2-3-16,0-3 6 0,-1-4-2 15,0-5 17-15,-2-3 9 0,1 0 1 16,-3-4-9-16,-2-3-12 0,-3-3-14 16,-4-3-4-16,-1-2-11 0,-1-1-38 15,-4 4-25-15,-1 4-40 16,-5 0-64-16,2 5-132 0,2 5-143 16</inkml:trace>
  <inkml:trace contextRef="#ctx0" brushRef="#br0" timeOffset="44170.69">9190 15424 671 0,'0'0'137'0,"0"0"-8"0,0 0-30 0,0 0-35 0,39-29-14 16,-30 21-35-16,1 0-9 0,1 1-4 16,0 4-1-16,0-1 0 0,0 3-2 15,-1 1 2-15,1 4-3 0,-2 4 2 16,2 3 0-16,-3 4-5 0,1 1 4 16,1 7 0-16,-3 0 0 0,-1 1 1 15,1 0-1-15,-4 3 1 0,-2-2-1 16,-1 1 1-16,0-3-4 0,-5-2-4 15,-1-3-16-15,-2-4 7 16,0-6 8-16,0-2 6 0,-1-5 3 16,1-1 4-16,3-4 2 0,0-3 11 15,3 0 24-15,2-4 2 0,0-1-1 16,4-2-1-16,2-3 4 0,5-2 0 16,2 0-10-16,3-2-4 0,2 1-5 15,2 2-5-15,2 1-3 0,3 2-12 16,2 0-6-16,-1 3 0 0,2-1 0 15,-3 0-14-15,0 4-52 0,1 0-33 16,0 1-39-16,13 0-84 0,-5 2-119 16,-2 4-167-16</inkml:trace>
  <inkml:trace contextRef="#ctx0" brushRef="#br0" timeOffset="44514.24">10977 15473 738 0,'0'0'178'0,"0"0"-105"0,0 0 29 0,0 0-46 0,17-11-22 0,-14 11-18 0,-2 0-7 0,1 6-9 15,0 5 0-15,-2 7 0 0,0 9 8 16,-4 12 9-16,-3 13-2 0,-3 14 1 16,-4 5-13-16,2-3 1 0,0-6-3 15,3-9 2-15,0-2-1 0,-3-6-2 16,2-3-14-16,-1-9-76 0,-1 0-70 15,3-10-100-15,2-6-166 16</inkml:trace>
  <inkml:trace contextRef="#ctx0" brushRef="#br0" timeOffset="44858.47">10958 15526 688 0,'0'0'165'0,"0"0"-80"0,28-37 47 0,-14 21-65 16,3 3-24-16,-1 1-7 16,5-1-14-16,-2 4 0 0,0 1-3 15,1 6-1-15,-1 0 4 0,0 2-5 16,0 1-1-16,-3 4-5 0,0 5-5 15,-2 0-2-15,-2 4 3 0,-2 2-3 16,-4 2-4-16,-2 3 5 0,-4-2 0 16,-1 6-3-16,-6-2 0 0,-3 0 0 15,-7-2-1-15,-4 0 4 0,-3-5-4 16,-3-2-2-16,-2-3-3 0,-1-5-56 16,-1 0-37-16,1-4-55 0,-8-6-80 15,8 0-171-15</inkml:trace>
  <inkml:trace contextRef="#ctx0" brushRef="#br0" timeOffset="45452.47">11446 15555 424 0,'0'0'160'0,"0"0"-76"0,0 0 28 15,0 0-41-15,0 0 0 0,33-36 15 16,-26 27-9-16,0 1-8 16,0 1-12-16,0-1-9 0,-1 1 4 15,-1 3-12-15,0 0-12 0,-2 2-5 16,0 0-12-16,-1 0-4 0,-1 1-7 16,-1 1 0-16,1 0-6 0,-1 5-2 15,0 2 2-15,-1 5 0 0,-2 6 4 16,-1 1-7-16,-1 5 8 0,1 0 0 15,0 1-3-15,1 1-10 0,2-2-2 16,1-1 1-16,0-3 11 0,1 0 4 16,2-5 2-16,2-4-2 0,1 0 1 15,0-5 2-15,4-3 1 16,-1-3-2-16,1 0 6 0,2-7 6 16,-2-1 28-16,1-1-13 0,0-4 6 15,1-1-3-15,-1-2-7 0,1-1-8 16,-1-2-13-16,0-2-2 0,-2 4 0 15,-2 1-1-15,-1 1-1 0,-2 4 0 16,1 2-1-16,-3 2-2 0,-1 2-31 16,-1 1 1-16,0 3 22 0,0 1-2 15,-4 0-12-15,-1 4 14 0,-1 4 8 16,-2 3 2-16,1 1 0 0,2 2 1 16,-2 2 0-16,4-2 0 0,1 1-1 15,1-1 0-15,1-2 1 16,0-1-1-16,3-3 0 0,3 0 0 15,2-2-11-15,0-2-15 0,1-1-2 16,2-3-14-16,0 0-17 0,1 0-10 16,3-4-17-16,-1 0 3 0,2-1-14 31,7-7-38-31,-5 2-93 0,0-1-111 0</inkml:trace>
  <inkml:trace contextRef="#ctx0" brushRef="#br0" timeOffset="45889.04">12066 15074 705 0,'0'0'152'0,"0"0"-69"0,0 0 23 0,0 0-51 15,35-35-47-15,-28 31-1 0,-2 2 0 16,-1 2 0-16,0 0-4 0,-3 6-2 16,1 5-2-16,-2 6 1 0,-1 5 0 15,-4 7 1-15,-2 11-1 0,-3 11 0 16,-4 12 0-16,0 3 2 0,2-6-1 16,1-8-2-16,5-6 2 0,2-2 0 15,3-5 1-15,1-6-2 0,0-8 3 16,1-5 2-16,2-3 41 0,2-1-3 15,3 1-5-15,3-2-1 16,1-3-13-16,4-8-2 0,1 0-12 16,2-4 1-16,1-4-9 0,-1-4 6 15,0-1-6-15,-2-6-1 0,-2-3 7 16,-4-3 6-16,-3-5-4 0,-7-3-5 0,-1-2-2 0,-6 3-1 0,-4 1-2 16,-5 5-1-16,-3 6-2 0,-3 4-4 15,-2 2-1-15,1 4-10 0,-1 1-9 16,2 3-18-16,1-1-42 15,-3 3-58-15,3 3-92 0,6-1-203 16</inkml:trace>
  <inkml:trace contextRef="#ctx0" brushRef="#br0" timeOffset="46045.22">12326 15634 993 0,'0'0'151'0,"0"0"-85"0,0 0 5 16,44-9-71-16,-30-5-65 0,-3 0-194 16,0-1-289-16</inkml:trace>
  <inkml:trace contextRef="#ctx0" brushRef="#br0" timeOffset="46608.65">13611 15439 649 0,'0'0'104'0,"0"0"-103"15,0 0-2-15,0 0-1 0,-11-38-3 16,-5 31-10-16,-4 0 4 15,-1 6 6-15,-4 1 9 0,-1 0-8 16,0 7 8-16,0 2-4 0,1 4 1 16,3-1 18-16,3 3 36 0,6 1-24 15,4-1 9-15,3 5-16 0,6-3-15 16,0-1-8-16,9 2 3 16,1 1 1-16,4-3-3 0,2 0 8 15,4 0-8-15,-3-2 6 0,2-3 17 16,-1 1 26-16,1-2 17 0,-5-1-4 15,2-2-19-15,-5 0-26 0,0-1-4 16,-7-3-2-16,-2 2-5 0,-2-2-3 31,-5-2-4-31,-7 4 4 0,-7-2-1 16,-11 1 3-16,-14-2-7 0,-7 3 0 16,-8-2 0-16,6 1-2 0,1-1-42 15,10-2-38-15,1 0-51 0,4 1-45 16,10-2-164-16,8 0-52 0</inkml:trace>
  <inkml:trace contextRef="#ctx0" brushRef="#br0" timeOffset="46981.34">13853 15504 731 0,'0'0'88'0,"0"0"-80"0,0 0 22 0,39-32-6 0,-32 24-24 16,-7 1-6-16,0 5 1 0,-5 0-2 16,-6 2 4-16,-3 2 6 0,-2 5 3 15,-3 3 5-15,-1 4 3 0,-3 1-5 16,-1 1-8-16,1 2 2 0,-2 3-3 15,7-3 0-15,1 2-1 0,4-4 0 16,3 0 0-16,5 0-3 0,5-2 4 16,4-3 0-16,4-1 16 0,5-1 36 0,4-3 19 0,4 0-15 0,2-5-20 15,6-1-13-15,1-1-15 0,5-6-4 16,10-2-4-16,3-4-13 0,4 0-32 16,-9-1-37-16,-6-2-48 0,-11 5-120 15,-9 1-102-15</inkml:trace>
  <inkml:trace contextRef="#ctx0" brushRef="#br0" timeOffset="47449.81">14199 15206 720 0,'0'0'119'0,"0"0"-40"0,0 0-11 0,0 0-48 15,0 0-20-15,0 0-7 0,0 0 3 16,13 37 4-16,-13-11 7 16,0 10-2-16,0 12 2 0,-2 9-4 15,-3 4 4-15,0-6 9 0,1-4 4 16,0-8-3-16,0-2-12 0,0-7 4 16,0-8-7-16,1-9 2 0,0 1-4 15,1-1 0-15,-1-1 3 0,3-2-3 16,0-4 4-16,0-5-2 0,5-5 29 15,1 0 27-15,5-5-23 0,-3-5-15 16,3-4 3-16,3-2 1 0,-1-5-12 16,1-1-5-16,2-3 0 15,1-1-6-15,-2-1 0 0,2 0 0 16,2 0-2-16,0 3 2 0,-1 3-2 16,-1 2 2-16,0 4-2 0,-3 4 1 15,0 0-1-15,-1 6-1 0,-5 1-2 16,1 3 4-16,-4 1-6 0,0 5 2 15,-2 2 1-15,-2 5-5 0,-1 1 2 16,0 4 0-16,-3 1 6 0,0 2-2 16,0 2-3-16,-2 1-22 0,-2 0-6 15,2 1-21-15,1 1-31 0,1 6-53 16,0-6-76-16,3-3-169 0</inkml:trace>
  <inkml:trace contextRef="#ctx0" brushRef="#br0" timeOffset="47840.74">14828 15579 499 0,'0'0'265'0,"0"0"-180"0,0 0 13 0,20-44-35 0,-15 31-43 15,-3 1-14-15,1 1 0 0,-3 0-4 16,-2 4 4-16,-1 3-1 0,-5 0-2 16,0 4-3-16,-3 3 0 15,-2 5-3-15,-1 3-2 0,-5 4 5 16,-1 3-19-16,2 4-43 0,-2 1-26 16,3 1-1-16,4 4 26 0,0-2 26 15,4-1 37-15,6 0 8 0,3-1-5 16,3-4 49-16,6-4 14 0,1-3 12 15,4-6-3-15,0-5 7 0,2-2-6 16,3-7-14-16,-2-1-19 0,-1-5-19 16,-2-4-14-16,-1 0-5 0,-4-5-3 15,2-3-2-15,-6-3-10 0,-3-1-14 16,-2 0-24-16,0 4-17 16,-7 3-16-16,-2 6-30 0,-7 2-78 15,2 5-129-15,1 2 8 0</inkml:trace>
  <inkml:trace contextRef="#ctx0" brushRef="#br0" timeOffset="48309.18">15080 15589 577 0,'0'0'122'0,"0"0"-56"0,0 0 19 0,0 0-54 0,23-45-29 16,-19 33 0-16,-2 0 0 0,1 2 1 16,-3 1 0-16,-3 1 2 0,1 1 3 15,-5 0-1-15,2 1-6 0,-3 4-2 16,0-1 2-16,-1 1-2 0,-1 0-2 15,-1 2 2-15,-3 0-17 0,1 6-34 16,-3 1 7-16,2 2 20 0,0 6 22 16,-1 0 2-16,2 4 0 0,3 3-1 15,2 0 0-15,3 2 2 0,5-1 6 16,0 2 44-16,5-3 21 0,3-1-1 16,2-2-3-16,5-3-14 0,-2-3 6 15,4-3-12-15,-2-4-22 0,0-4 3 16,1-2 5-16,0-7-4 0,-5-1-12 15,3-2-10-15,-3-4-6 0,-4-1-1 16,0-4 0-16,-5-3-8 0,-2-4-26 16,0 0-19-16,-5 2-37 0,-1 1-34 15,-7-2-32-15,1 6-95 0,2 5-116 16</inkml:trace>
  <inkml:trace contextRef="#ctx0" brushRef="#br0" timeOffset="48668.35">15408 15103 698 0,'0'0'96'0,"0"0"-47"0,0 0 62 0,0 0-43 0,0 0-16 0,22-16-11 15,-21 20-22-15,-1 6-16 0,0 7 0 16,-1 7 17-16,-4 7-12 0,-3 16-2 16,-3 15 5-16,-3 11 6 0,0 5-7 15,1-8-2-15,3-7-2 0,4-10-5 16,3-2 1-16,0-2 0 0,3-3 0 15,3-4-2-15,2-6-1 16,-1-6-25-16,1-11-39 0,-3-4-34 16,1-2-31-16,2-4-97 0,-2-3-184 0</inkml:trace>
  <inkml:trace contextRef="#ctx0" brushRef="#br0" timeOffset="49857.36">7285 16351 501 0,'0'0'169'0,"0"0"-92"0,0 0 13 0,0 0-36 15,17-20-32-15,-15 15-6 0,0 1 0 16,0 0-4-16,-2 1 1 0,2 0 15 31,-1 2 17-31,-1-1 0 0,1 0 2 16,0-1 4-16,-1 1-5 0,0-3-9 0,0 3-12 0,0-1-5 0,-2 0-10 31,-2 3-6-31,-2-2-4 0,-3 2-3 16,-3 0 3-16,-3 4-5 0,-2 4 5 15,-2 4-1-15,-3 3-1 0,1 5-3 16,1 5 1-16,-1 2-4 0,3 4-2 16,1 9 8-16,2 8-9 0,5 6-9 15,5-1-4-15,5-9 7 0,1-16 5 16,4-8 10-16,4-4 2 0,2 1 2 16,4 3-2-16,3-2 3 0,2-4 7 15,2-4 23-15,1-5 1 0,2-4 2 16,1-2-4-16,-1-7 6 15,-1-4-6-15,0-1 6 0,-3-4-4 16,-2-2-8-16,-3-5-1 0,-4-4 3 16,-2-8-4-16,-2-13-7 0,-6-6-7 15,-2 1-3-15,-1 12-7 0,-4 14 1 16,0 13-1-16,0 3-4 0,0-2-6 16,-3 1-11-16,0 1-18 0,-2 4-18 15,1 2-26-15,-1 1-34 0,0 1-41 16,-2 0-70-16,2 2-166 0</inkml:trace>
  <inkml:trace contextRef="#ctx0" brushRef="#br0" timeOffset="51076.48">8831 16610 479 0,'0'0'114'0,"0"0"-32"0,0 0 44 0,0 0-46 15,4-16-17-15,-3 11-19 0,-1-2 12 16,0 0 0-16,-1 0-8 0,-3 0-14 0,-2 0-13 0,-1 1 2 0,-2 2-13 16,-3 4-6-16,-5 0-4 0,1 2 0 15,-4 7-2-15,-2 6 1 0,1 5-2 16,1 4 2-16,1 1 0 0,4 4 0 15,3-1-1-15,3 1-1 0,4-1-3 16,3-3 5-16,2 0-1 0,5-1 1 16,3-5 2-16,6-1 2 0,1-5 0 15,4-3 9-15,0-3 15 0,2-5-5 16,0-2 15-16,-2 0 8 0,1-7 0 31,-3-2-9-31,-4-2-1 0,-2-4 1 16,-3-1-4-16,-5-4-1 0,-3-1-18 15,-1-2-3-15,-8-2-10 0,-3 0-1 16,-2 2-6-16,-5 1-10 0,-1 4-2 16,-1 5-21-16,-2 2-10 15,0 6-21-15,1 3-23 0,3 2-32 16,0 3-74-16,7 3-117 0,4 2-133 16</inkml:trace>
  <inkml:trace contextRef="#ctx0" brushRef="#br0" timeOffset="51216.84">9266 16897 1172 0,'0'0'139'0,"0"0"-136"0,0 0-3 0,0 0-87 0,-6-39-92 0,2 26-110 16,-1 2-153-16</inkml:trace>
  <inkml:trace contextRef="#ctx0" brushRef="#br0" timeOffset="51919.57">9465 16670 642 0,'0'0'110'0,"0"0"-90"0,0 0 47 16,0 0 1-16,0 0-29 0,13-40-32 16,-13 34 2-16,0 3-5 0,-3 1-2 15,-3 2-1-15,2 5 2 0,-1 4-5 16,0 5 6-16,0 2-4 0,0 3 0 16,4 2 2-16,1 1-2 0,0 0 0 15,1 3-1-15,6-4 2 0,1 2-2 16,1-4 2-16,4-2 0 0,-1-2 2 15,2-3 13-15,0-4 34 0,0-4 12 16,-2-2 9-16,1-2-12 0,-2-4 1 16,0-2-9-16,0-3-19 0,-2-3-4 15,1-2-11-15,0-1 0 0,0-3-10 16,-2-2 0-16,0 0-2 0,1-1-4 16,-2 0 0-16,-2 1-1 0,0 1 1 15,-2 4-1-15,0 4 0 16,0 3-1-16,0 2 1 0,-2 4-1 15,0 2-10-15,0 4-7 0,2 6 0 16,2 7 13-16,0 5 2 0,2 2 1 16,2 4-9-16,1-1-6 0,2 1 6 15,3-2 4-15,1 0 1 0,3-4 4 16,2-2 0-16,0-3 4 0,1-5-1 16,0-2 3-16,-2-4 9 0,-1-4 20 15,0-2-1-15,-3-2 3 0,0-5-1 16,-3-1 3-16,-1-2-3 0,-2-4-3 15,-1-2 6-15,-4-5-10 16,0-3-12-16,1-1-15 0,-3-1 0 16,-1-1-21-16,1 3-25 0,-2 1-7 15,1 5-26-15,0 3-29 0,2 3-56 16,-1 4-102-16,1 2-260 0</inkml:trace>
  <inkml:trace contextRef="#ctx0" brushRef="#br0" timeOffset="52106.96">10174 16865 1013 0,'0'0'241'0,"0"0"-149"0,0 0 13 0,0 0-76 0,15-11-29 0,-10 7 0 16,0-2-48-16,0 2-18 0,-2 0-6 15,0 2-12-15,-2 2-25 0,-1 0-75 16,0 4-83-16,0 1-93 0</inkml:trace>
  <inkml:trace contextRef="#ctx0" brushRef="#br0" timeOffset="53200.26">8759 16618 218 0,'0'0'102'0,"0"0"-49"0,0 0 20 0,0 0 11 0,7-10-29 15,-6 6-8-15,0 1 7 0,0 0 10 16,1-1-3-16,-1 3 8 0,-1-2-11 16,2 2-3-16,0-1 6 0,-1 1-7 15,1 0 2-15,-1 0-15 0,1-1-4 16,0 1-6-16,-1-1-13 16,1 0-7-16,0 1-9 0,-1 0 1 15,1 1-3-15,0 0-3 0,0 0 2 16,-1 2 1-16,1 2-2 0,0 1 2 15,0 2-2-15,0 2 2 0,0-1 0 16,1 3 2-16,-1 0-2 0,1-2 0 16,0 3 0-16,0-2 1 0,1 0-1 15,-2 0 1-15,0-1-1 0,0 1 1 16,-1-2-1-16,0-2 0 0,-1 1 0 16,0-1 0-16,0-1 1 0,0-1-1 15,-1-1 2-15,1 1-2 0,0-3 1 16,-1 0 1-16,1 1-1 0,0-2 1 15,0 0 2-15,0 0 10 0,0 0 4 16,0 0-1-16,0 0-4 0,0 0-9 16,0 0-2-16,0 0-2 0,1 0 0 15,0 0-1-15,1 1-1 0,-2 3 1 16,1-2-1-16,0 0 2 0,0 1 0 16,0-1 0-16,-1-1 0 0,0 0-1 15,0 2 1-15,0-1 1 0,0 0-1 16,0-2 0-16,0 1-1 0,0 0 0 15,0 1 0-15,0-1 0 0,0 0 1 16,0 2-1-16,0 1 1 0,0-2-1 16,0 2-1-16,0 0 2 0,0-1 0 15,0 0-1-15,0 1 1 16,0-1 1-16,0 0-1 0,0-2 0 16,0 2 0-16,0-2 0 0,0 1 0 15,0-2 1-15,-1 1 0 0,1-1 1 16,0 0-2-16,-1 0 3 0,1-1-1 15,-1-1 0-15,1-2 0 0,0 0 2 16,-1-1-4-16,1-3 1 0,-1 0 0 16,1 1-1-16,0-1-1 0,0-1-1 15,0 0-13-15,0 0-7 0,0-1-24 16,0 1-23-16,2-1-53 0,2 1-79 16,-2 0-186-16</inkml:trace>
  <inkml:trace contextRef="#ctx0" brushRef="#br0" timeOffset="83452.75">7619 9131 179 0,'0'-2'54'15,"2"-1"4"-15,0 0-13 0,-1 1-9 0,0-1-16 0,1 1-9 0,0 0 9 0,-1 0 14 0,1-2 1 16,-1 1 5-16,0-1 18 16,0 2-13-16,-1-2 2 0,1 1-2 15,-1 1 1-15,0-1-14 0,0 1-11 16,0 1-10-16,0 0-7 0,1-1 1 15,-1 1-1-15,1-1 5 0,-1 2 4 16,0-2 0-16,0 2 1 0,0 0-9 16,1 0-2-16,-1 0-3 0,1 0 0 15,0 2-2-15,1 1 1 0,0 0-3 16,1 4 4-16,0 2 4 0,1 0-3 16,-1 3 2-16,1 3 2 0,0 0-3 15,0 2 3-15,0 3-2 0,-1 1 2 16,0 2 1-16,0 2-6 0,-1 1 1 15,-1 0 1-15,0 0 0 0,-1 3-2 16,0 0 4-16,0 1-3 0,1 3-1 16,-1-1 0-16,0 1 1 0,0 2 0 15,1-1-1-15,0 1 2 0,-1 0 1 16,2 6 4-16,-2 6 3 0,1 5-1 16,0 1-3-16,0-5 0 0,0-2-4 15,-1-7 6-15,1 0 3 0,-1 1 6 16,3 0-8-16,-2-2 1 0,1-5-3 15,0-4-1-15,-1-6-2 16,1 5-4-16,0 9 5 0,2 11 0 16,0 4 0-16,0-2 0 0,-1-6 3 15,0-4-3-15,0 0-1 0,0-4 0 16,-1-2-1-16,1-7 5 0,-1-5 12 16,0-3-6-16,3 6-4 0,-2 2-1 15,1 4 4-15,0-3-3 0,-1-1 0 16,0-2-6-16,0 0 0 0,0-3-3 15,0 1 2-15,2-2-1 0,0-1-1 16,1-2 1-16,2-2 0 0,3-3 1 16,2 0-1-16,4-2-1 0,2-2 3 15,4-3-3-15,4-1 1 16,6 0 0-16,9-2-1 0,7 2-1 16,1-4 0-16,1 0 2 0,-6 1-2 15,-5-2 0-15,-1 0 0 0,-1 0 0 16,0 0 1-16,-3 3 0 0,-7-3-1 15,-5 0 0-15,-3 1-2 0,-3 0 3 16,1-1-1-16,2 2 0 0,2 0 0 16,-6 0 1-16,-1-1-1 0,-5-1 1 15,-2 2-1-15,-2 0 0 0,-2 1-2 16,0-2 2-16,-3 1-3 16,0 3 2-16,-1 0-2 0,0 1 1 15,0 4 1-15,0 1 1 0,0 3 2 16,0 2-2-16,0 0 1 0,2 5 1 15,1 0-1-15,-1 4 4 0,4 1-4 16,-1 3 1-16,0 0-2 0,2 4 1 16,-1 1 0-16,-1-2 0 0,3 5-1 15,-2-2 0-15,3 7 0 0,-1 4 0 16,0 5 3-16,2 3-3 0,-4-3 0 16,0-4-1-16,-1-6 1 0,-2 3 1 15,1-3 0-15,2-1 0 0,-3-1 0 16,1-1 3-16,-1-6 2 0,-1-4-2 15,1-9-1-15,-2 1-2 0,2 0 0 16,-1 3 1-16,2 4-2 0,-1-4-3 16,2 0 3-16,0-4 0 0,-2 1 2 15,1-4 1-15,-1-1-3 0,2-2 1 16,0-1-1-16,2-2 1 0,1-1 1 16,0-2 1-16,4 0-2 0,0-1 4 15,3-3-5-15,3 2 3 0,3-2 0 16,1 2-3-16,1-4 1 0,6 1-1 15,-1 1 1-15,4-1-1 0,6-1 0 16,10 3 0-16,11-2 0 0,5-1 2 16,-1 0 0-16,-4-1-2 15,-3 1-2-15,-2 3 2 0,3-2 0 16,0 0 0-16,1 3 0 0,-1-1 0 16,1 1-1-16,4 1 1 0,0 1 0 15,1-1 1-15,1 1 1 0,1 1-2 16,-1 0-2-16,1-2 2 0,2 1 1 15,2 0-1-15,1 0 0 0,3-1 1 16,1-2-2-16,0 1 2 0,-1-1 0 16,-1 0-1-16,0 0 0 0,2 1-1 15,0-1 1-15,0 0 0 0,3-1 0 16,-4 1 2-16,2 0-2 0,-3 0 0 16,3-1 1-16,0 0-1 0,-1-1 0 15,4 1 0-15,-1 1 0 16,1-2 1-16,-2 3 0 0,1-3-1 15,0 1 0-15,1 0 2 0,2-2-2 16,0 3 2-16,2 0 0 0,-3-1-1 16,0 0 0-16,-2 0 0 0,1 2-1 15,1-2 0-15,2 3 1 0,-3-2-1 16,0 3 0-16,-2-1 0 0,-1 1 1 16,-1-2 0-16,0 3-2 0,2-1 0 15,-2-1 1-15,0-1 0 0,-2 2 0 16,0 1-1-16,-3-2 1 0,0 1 3 15,-1-1-3-15,1 0 0 16,-1 2 0-16,0-2-2 0,-3 2 4 16,0-2-2-16,-2-1 0 0,-1 1 0 15,1 1 0-15,0 0 0 0,3 1-1 16,-3-2 1-16,-1 0 2 0,1 0-1 16,0 0 2-16,-1 1-2 0,1 0 2 15,-5 2-3-15,1-2 1 0,0 2-1 16,1-1 0-16,0 1 0 0,0 0 1 15,-2 1-1-15,1-2-1 0,-6 0 1 16,1 1 1-16,0-2-1 0,-4 1 0 16,2 0 0-16,-1 0 1 0,1-1-1 15,0 2 0-15,-4-2-1 0,2 1 1 16,-5 1 0-16,0-1 1 0,-2 0-1 16,-1 0 0-16,-2-1 0 0,-5 1 0 15,1-2-1-15,-1 1 1 0,-3 0 0 16,3-2 1-16,-7 0-2 0,-3 0 0 15,-6-1 1-15,0 0 2 0,5 0-2 16,4 1 0-16,2-1-1 0,0 1 1 16,-3 0 2-16,0 0-2 0,0 0 0 15,-5 0 0-15,5-1 1 0,-3 1-1 32,-1-3-1-32,-2 2 1 0,-1-1 0 0,1-1 0 0,-4 2-1 15,2 0 1-15,0-2 0 0,-3 1 0 16,1 1 0-16,-4-1 2 0,4 0-2 15,-4-1 0-15,4-1 1 0,-4 1-1 16,0-2 1-16,1 1 1 0,-3-1-2 16,3 0 0-16,-3 1 2 0,-1-1-2 15,2 0 2-15,-2 1 3 0,0 0 5 16,-1 0-1-16,0 0-2 0,-2 1-1 16,-1 0-2-16,3 0 0 0,-4 2-4 15,0-2 0-15,1 4 1 0,-1 1-1 16,1-1 0-16,-1 4-1 15,1 0 1-15,-1 1 0 0,-2 2 3 16,2 1-3-16,1 3 1 0,-1 0-1 16,-2 3 4-16,2 2 0 0,-2-1 3 15,0 5 0-15,2-1-4 0,-3 2 2 16,-1 0 1-16,2 2-2 0,-3 0 1 16,0 2-2-16,0 2-2 0,0 5 0 15,0 8 4-15,0 7 1 0,0 2 0 16,3-4 2-16,-1-2-4 0,1-6 0 15,0 2-1-15,-1 0 0 0,1-1-1 16,0 2 3-16,2-2-2 0,1 1-3 16,-1 1 2-16,-2 0-1 15,0 1-1-15,1 0 3 0,-3 3-2 16,2-1 0-16,-3 0 0 0,2 1-1 16,-2 1 0-16,0 1 0 0,0 0 0 15,0-1 0-15,0-2 1 0,0 1 1 16,3 0-2-16,-3 3 0 0,2 2 1 15,-1-3-2-15,1 2 2 0,2 1-1 16,-2-1 0-16,1 3 1 0,0-2-1 16,1 0 1-16,-3-1-1 0,2 2 5 15,-1 0 1-15,-2 2 1 0,3 0-1 16,-3 1-2-16,3 1 1 0,-1-3-4 16,2 3-1-16,-1-2 1 0,-1 2-1 15,3-3 0-15,-2-1 1 0,4 3-1 16,-3-1 0-16,-2 2 2 0,2 0-2 15,-1 1 0-15,1-1 0 0,-1 2 1 16,0-1 0-16,0 1 0 0,1-3 2 16,-3-1 5-16,4 1-5 0,-1 1 1 15,1 1 0-15,-2 1-1 0,2-2-2 16,3 1 1-16,0-3 5 0,1 2-4 16,-1-6 9-16,0-2-5 0,0-1 1 15,0-4 6-15,0-1-3 0,0-1 2 16,0-5-5-16,0 0-4 0,-4-8-1 15,3-4 1-15,-4-9-3 16,0 3-1-16,3 0 0 0,-1 2 0 16,1 3-3-16,-1-3-26 0,0-5-24 15,0-2-30-15,-1-1-44 0,-4-5-71 16,0-7-160-16,-4-4-318 0</inkml:trace>
  <inkml:trace contextRef="#ctx0" brushRef="#br0" timeOffset="88216.29">8917 9510 156 0,'0'0'1'0,"0"0"3"0,0 0-2 0,0 0-2 0,-17-13-1 16,13 10-6-16,-1 0-12 0,-2 0-12 15,0-3-31-15</inkml:trace>
  <inkml:trace contextRef="#ctx0" brushRef="#br0" timeOffset="89342.18">8938 9555 111 0,'0'0'166'0,"0"0"-89"0,0 0-16 0,11-17-8 0,-10 14-2 15,0-2-19-15,0 3 1 0,0-1 9 16,-1-1 3-16,0 2 0 0,0 1 15 15,0-2-12-15,0 1-4 0,1 1 1 16,-1-3 2-16,1 1-12 0,-1 1-2 16,0-4-3-16,0 3-1 0,-1-2-5 15,-2 1-6-15,-3-1-6 0,-1-2-7 16,-4 2-4-16,-3 0-2 0,0 0 2 16,-6 4-2-16,0 1 1 0,-4 0-2 15,1 6 1-15,-1-1-6 0,3 6 4 16,-2-1-5-16,4 5-5 15,2-1 1-15,2 2 9 0,3 1-2 0,4 1 2 16,3 0 2-16,4 0-2 16,2 1 3-16,5-2-5 0,4-1-3 15,3-1 8-15,2-3 0 0,2 0 2 16,3-4 4-16,1 0-3 0,-1-3 0 16,-1 0-1-16,1-2 1 0,-3-2 0 15,0-1-1-15,-3 0 2 0,0-4 4 16,-4 2-5-16,-1-3 2 0,-2 2-3 15,-3-2 4-15,-1 1 12 0,-2 0 0 16,-1 1-12-16,-1-2-6 16,-6 2 4-16,-1 0-4 0,-2 2-4 0,-3 1-3 15,-4 0 6-15,-1 5-1 16,-2 3 0-16,-3 3 0 0,-2 5 2 16,-2 4 0-16,0 3 3 0,1 3 1 15,2 3-3-15,1-1 0 0,4-1 0 16,4 2 5-16,4-3 13 0,5-1 9 15,3-3 10-15,3-2-6 0,7-3 4 16,3-2 1-16,6-4-10 0,2-3 1 16,5-2-4-16,2-3-4 0,-1-3-7 15,3-1 2-15,1-4-3 0,2-4-6 16,-1-1-5-16,-1-1-1 0,2 1-1 16,-3 0-34-16,0 1-42 0,-3 1-49 15,7-6-67-15,-7 3-161 0,-4-1-227 16</inkml:trace>
  <inkml:trace contextRef="#ctx0" brushRef="#br0" timeOffset="89905.66">9643 9798 895 0,'2'0'128'0,"0"-5"-77"0,0-2-1 0,1 0-50 0,2-2-1 16,-2 0-92-16,2-5-20 0,-1 3-96 16,-2 2-255-16</inkml:trace>
  <inkml:trace contextRef="#ctx0" brushRef="#br0" timeOffset="90061.91">9705 9985 794 0,'0'0'190'0,"0"0"-3"16,0 0-48-16,0 0-72 0,0 0-30 16,0 0-28-16,-35 3-8 0,30-5-1 15,-1-1-35-15,0-1-56 0,1 1-9 16,0 0-119-16,0 1-133 0,2 1-239 16</inkml:trace>
  <inkml:trace contextRef="#ctx0" brushRef="#br0" timeOffset="96075.12">10306 9777 188 0,'0'0'38'0,"0"0"24"0,2 0-3 0,-1 0-21 0,1-1-6 0,1-2-21 16,0-1 17-16,-1-3 31 0,0 2 16 15,-1-1 14-15,-1-1 25 0,2 1-27 16,-1 0-5-16,-1 2-5 0,0 1-8 16,1 0-13-16,-1-1-10 0,0 2-4 15,0 1-14-15,0 0-10 0,-1 1-6 16,0 0-12-16,-2 2-2 0,1 6-1 16,-3 4 0-16,0 4 3 0,1 5 1 15,-2 2-1-15,3 5 0 0,1 2 0 16,1 2 0-16,1 0 1 0,0 0-1 15,3-2 0-15,0-2 0 0,5-3 0 16,-1-2 1-16,1-5-1 0,3 1 2 16,-2-7-2-16,1-3 4 0,3-3 2 15,-2-6 3-15,1-2 6 0,1-6 3 16,-3-5 10-16,1-3 1 0,0-3-5 16,-2-3-1-16,-1-4-11 0,0-3-2 15,-2-2-4-15,-1 0 2 0,-1 3-3 16,0 3-3-16,-1 4 1 0,0 5 4 15,-2 3 4-15,0 2-5 16,-1 4 1-16,0 0-1 0,0 3 1 16,-1-2-7-16,1 4 0 0,-2 1 0 15,2-1 0-15,0 2-1 0,0 2-5 16,0 0-2-16,0 5 3 0,0-1 3 16,1 3 1-16,0 1 0 0,2 5 1 15,-2 0 0-15,-1 1 2 0,1 6-2 16,-1-4 0-16,1 3 0 0,0 0 1 15,0-1 0-15,0 2-1 0,1-2-2 16,1-1 2-16,0-1 0 0,2-2 3 16,-1-3-3-16,1 1 0 15,1-4 0-15,0-2 1 0,0-3 0 16,2-2 0-16,0-3 2 0,0 0 1 16,0-6 1-16,-1-3 5 0,2-3-2 15,-2-3-5-15,1-3-1 0,0-2-2 16,1-3 0-16,-1 0 3 0,1-1-3 15,0 1-1-15,1 1 0 0,0 4 0 16,-2 2 0-16,2 1 1 0,-2 1 0 16,-1 4-1-16,-1 1-1 15,1 3 1-15,-1 2-2 0,-1 2 1 16,0 2-2-16,0 2-2 0,0 6 0 0,2 3 2 0,-1 4 0 0,0 3 4 16,1 6-1-16,-1 5-1 0,2 5-1 15,-3 1 3-15,1-2-1 0,-1-1 1 16,0-4 0-16,2 0 0 0,-3-1-2 15,0-5-2-15,0-4 1 0,-1-5-3 16,0-6 1-16,0-3 3 0,1-4 2 16,0-6 7-16,0-8-1 0,1-3-5 15,-1-5 0-15,2-4 0 0,-1-4-1 16,2-7 0-16,0 3 0 0,1 0 0 16,1 0 0-16,2 10-2 0,2-3 2 15,1 4 0-15,-1 2-1 0,0 4-1 16,-1 3 1-16,-2 5 0 0,-1 2-1 15,-1 5 0-15,-2 2-4 0,-1 9 0 16,-1 4-2-16,0 5 4 16,-1 6 3-1,0 0-1-15,-1 6 2 0,-1 0 1 0,1 1-1 0,0-1-1 0,0-1-24 16,-1-1-31-16,0-2-25 0,1-4-41 16,0 3-56-16,0-7-164 0,0-8-162 15</inkml:trace>
  <inkml:trace contextRef="#ctx0" brushRef="#br0" timeOffset="96465.54">11271 9899 288 0,'2'-6'115'0,"1"-2"-26"0,0-2 38 0,0-3-23 0,0 2-33 0,-2-1-19 15,2 1 10-15,-3-2 5 16,1 1-34-16,-1 2 0 0,0 0 6 16,0 2-12-16,-2 2-6 0,-1 0-11 15,-1 4-2-15,0 2-7 0,-2 0-1 16,0 9 0-16,-2 5-1 0,-1 7 1 16,1 5-2-16,1 3 2 0,1 3 0 15,0 0-1-15,3 1-4 0,3-1 1 16,0-2 4-16,4-2 1 0,4-4 0 15,0-5-1-15,3-4 2 16,2-7 3-16,0-6-1 0,1-3 1 16,-2-7 3-16,0-4-3 0,-1-5 3 15,-3-4 12-15,-3-5 4 0,-1-10-19 16,-2-11-5-16,-2-3-3 0,0 5-29 16,0 15-11-16,-2 11-3 0,0 10-2 15,-2-1-36-15,-2 4-110 0,-8 1-5 16,2 2-53-16</inkml:trace>
  <inkml:trace contextRef="#ctx0" brushRef="#br0" timeOffset="96963.77">11513 9574 253 0,'0'0'216'0,"0"0"-102"0,0 0 53 0,26-44-118 0,-19 32 21 0,-1 1-54 16,0 1-8-16,-2 6 27 0,-3 0-4 15,1 3 6-15,-2 1-6 0,0 0-18 16,0 6 3-16,0-1 5 0,0 5-9 16,-2 2-7-16,-1 5-1 0,1 4-1 15,-2 8-3-15,0 11 1 0,0 12 0 16,-1 12 0-16,3 0-1 0,1-2 3 16,1-9-3-16,2-8 1 0,2-4 1 15,2-3 0-15,-1-10 17 16,1-5 15-16,1-9-3 0,-1-3-4 15,3-1 3-15,2-3 14 0,5-2-9 16,2-5-2-16,-3-5-9 0,3-8-9 16,-3-2 2-16,-1-8 7 0,-2-4 3 0,-2-14-12 0,-3-10-9 15,-4-5-6-15,-3 9 0 0,-3 15-1 16,-3 14-16-16,-2 10-16 0,-4 3-21 16,-6-1-12-16,-4 3-1 0,-2 3-9 15,-3 2-39-15,-6 8-53 0,4-2-138 16,5 3-119-16</inkml:trace>
  <inkml:trace contextRef="#ctx0" brushRef="#br0" timeOffset="97916.89">12114 9715 432 0,'7'-6'352'0,"1"1"-288"0,0-1 21 0,-3-1-24 0,-1 1-23 16,-4 1-29-16,0 0-9 0,-6 0-11 15,-5 2 5-15,-6 2-11 0,-2 1 13 16,-5 3 4-16,-1 3 0 16,1 3 2-16,1 0-2 0,1 3 0 15,4 3-7-15,1-2-13 0,4 1 6 16,2 1 7-1,5 0 3-15,3 1 4 0,3-1 0 0,1 0 0 0,5-1 3 16,3-1-2-16,3-1 7 0,2 0 2 16,3-3-2-16,1 0 1 0,1-1 0 15,-1 0-2-15,1-1 4 0,-3 2 7 16,1-1 9-16,-4 2 7 0,0 2 6 16,-3 0 1-16,-2 1-1 0,-2 0-10 15,-3 0-4-15,-3-1-3 0,-3 1 6 16,-5-1-5-16,-4-1-10 0,-2-2-4 15,-5 0-5-15,-2-2-2 0,-1-3-2 16,-1 1 4-16,-2-5-5 0,3 2-1 16,0-2-43-16,1 0-25 0,4-2-37 15,3-4-72-15,5 2-174 0,4-2-145 16</inkml:trace>
  <inkml:trace contextRef="#ctx0" brushRef="#br0" timeOffset="98073.14">12397 10089 975 0,'0'0'107'0,"0"0"21"16,0 0-57-16,0 0-50 0,0 0-10 15,15-2-11-15,-15 0-25 16,0-1-59-16,0 2-47 0,0-2 3 16,4-1-71-16,2 1-101 0,2-2-82 15</inkml:trace>
  <inkml:trace contextRef="#ctx0" brushRef="#br0" timeOffset="98886.38">13033 9856 402 0,'0'0'67'0,"0"0"11"0,0 0-5 0,0 0 14 0,41-25-10 0,-32 20-39 15,1-1 9-15,-2 1 17 0,1-1-8 16,-3 3 18-16,1-3 4 0,-3 2-9 16,0-1-16-16,-4-2-19 0,2 3-18 15,-2 1-10-15,-2-1-6 0,-4 4-6 16,-2-2-5-16,-2 2 8 0,-7 6-2 16,-1 1 5-16,1 7 0 0,-3 3 0 15,2 3-2-15,1 4 2 0,0 1 1 16,3 0-1-16,2 3-5 0,1-3-4 15,4 1 8-15,3-2-2 0,4-2 1 16,0 0 2-16,3-4 2 0,4-3 0 16,2-3 1-16,2-3 0 15,-1-5 1-15,2-3-3 0,0-2 6 16,0-6-1-16,-1-4 0 0,0-4 1 16,3-4-3-16,-4 0 0 0,1-3-4 15,2 1 0-15,-1 0 0 0,-2 5-1 16,-1 3 1-16,-2 4 0 0,-1 3-1 15,-3 2 1-15,0 3-4 0,-3 1-7 16,0 3 2-16,0 4 5 0,-3 3 0 16,1 3 4-16,0 1 0 0,1 1-3 15,1 1 4-15,0-1-1 0,0 1 9 16,0-3-2-16,4-1 6 0,1-1 4 16,3 0 0-16,-1-3 5 0,1-2-3 15,5-3-6-15,2-1-8 0,0-2-2 16,2-2-3-16,3-3-7 0,1-1-28 15,1-2-17-15,-3-4-30 0,0-1-28 16,8-8-46-16,-5 0-114 0,-2-2-91 16</inkml:trace>
  <inkml:trace contextRef="#ctx0" brushRef="#br0" timeOffset="99342.95">13548 9561 82 0,'0'0'502'0,"0"0"-386"0,0 0 33 0,12-28-61 16,-11 22-41-16,2 0 9 0,0 2-29 15,0 2 7-15,-3 1-13 0,0 1-9 16,0 1-12-16,-3 5 0 0,-3 3 1 15,1 9 4-15,-3 3 0 0,-3 10-5 16,-2 12 3-16,-1 12-2 0,0 5 1 16,1-1-1-16,7-6-1 0,4-6 1 15,2-3 0-15,0-9 39 0,2-6 5 16,2-8-7-16,1-4-15 0,2 4-1 16,4-1-4-16,3-1 1 15,-1-3 16-15,5-6-7 0,1-7-3 16,0-3-5-16,2-1-8 0,-2-9 1 15,-2 0 4-15,-1-4 6 0,-5-3-9 16,-1-4-7-16,-5-2-5 0,-1 2-1 16,-4 0-1-16,0 1-2 0,-9 2-6 15,-1 3-4-15,-4 2-12 0,-2 3-20 16,-5 2 9-16,1 1-18 0,-6 1-12 16,3 2-19-16,-2 2-10 0,1 2-2 15,2 0-28-15,3 2-65 0,-3 4-35 16,6 2-20-16,2-3-14 0</inkml:trace>
  <inkml:trace contextRef="#ctx0" brushRef="#br0" timeOffset="99733.34">13834 9924 525 0,'0'0'124'0,"0"0"53"15,0 0-50-15,0 0-54 0,25-23-31 0,-23 21-12 0,1 1-9 0,-3 0 10 16,0 1-10-16,0 3-10 0,0 6-10 16,0 5 9-16,0 4 12 0,0 4-1 15,-3 5-13-15,-1 0-7 0,0 3 2 16,-1 1 3-16,2 0-6 0,0-3 1 16,0-2 1-16,0-2-2 0,1-2-1 15,2-3-15-15,-2-5-69 0,2-3 22 16,0-4-59-16,0-7-27 15,2 0-127-15,0-6-174 0</inkml:trace>
  <inkml:trace contextRef="#ctx0" brushRef="#br0" timeOffset="99889.54">13902 9627 908 0,'0'0'121'0,"0"0"-44"0,0 0-18 15,0 0-51-15,0 0-8 16,0 0-73-16,0 0-31 0,0 0-17 16,9-32-65-16,-9 33-45 0,0 3-63 0</inkml:trace>
  <inkml:trace contextRef="#ctx0" brushRef="#br0" timeOffset="100280.03">14165 9488 227 0,'0'0'278'16,"0"0"-179"-16,0 0-5 0,0 0 2 16,0 0-73-16,0 0-23 0,0 0 0 15,23 4 0-15,-23 8 11 0,0 5 40 16,-2 6 13-16,0 13-27 0,-4 9-13 16,2 13-11-16,-4 2-5 0,3-3-2 15,-2-3-2-15,0-7-3 16,2 4 4-16,-1-6-3 0,1-1-1 15,-2-4 0-15,4-1 0 0,-3-8-1 16,3-8 0-16,3-8-23 0,0-2-81 16,0-2-86-16,0-4-85 0,2-1-179 15</inkml:trace>
  <inkml:trace contextRef="#ctx0" brushRef="#br0" timeOffset="100498.66">14449 10149 1304 0,'0'0'60'15,"0"0"-24"-15,0 0-36 0,42-40-22 16,-34 20-188-16,-3 0-232 0</inkml:trace>
  <inkml:trace contextRef="#ctx0" brushRef="#br0" timeOffset="113116.86">9319 10959 193 0,'0'0'90'0,"0"-4"-1"0,1 2-13 0,1 1-14 15,0-3 5-15,-1 0-17 0,1 0 22 32,-1 0-2-32,1-1 6 0,0 1-16 0,-1-1-8 0,1 1-7 0,0-1-9 31,-1 3 2-31,-1-1-1 0,1 1-10 15,0 2-15-15,0 0-4 0,1 4-8 0,0 3-4 0,1 6 4 0,-1 8 2 32,0 4 4-32,1 15 2 0,0 14 6 0,1 14 0 0,0 5-1 0,0-5 2 15,-1-6 1-15,-2-8-6 0,1-3-4 32,-1-3-4-32,1-6-1 0,-2-2-1 0,0-9-1 0,0-4-24 0,-3-9-18 15,2-3-15-15,1 1-13 0,-1-1-38 16,1-2-86-16,0-6-107 0,0-6-138 15</inkml:trace>
  <inkml:trace contextRef="#ctx0" brushRef="#br0" timeOffset="114085.93">9375 10879 72 0,'0'0'64'0,"0"0"7"0,0 0-19 0,9-2-1 0,-8 2-2 16,-1 0-15-16,0 0-8 16,0 0-7-16,0 0-13 0,0 0 5 15,0 0 6-15,0 0 14 0,0 0 21 16,0 0 7-16,0 0-10 0,0 0-15 16,0 0-8-16,0 0 6 0,0 0 1 31,-1 0 4-31,0-2-13 0,0 2-11 15,-1 0-7-15,-1 0-3 0,1-1 0 16,0 1-2-16,-1-1 0 0,1-1 3 16,0 2 17-16,1-1 8 0,-1-1 0 0,2 1 6 0,0 0 2 0,0 0-10 31,0-2 0-31,3 0-11 0,1-1 5 0,0 0-6 0,4-1 2 0,0 1-1 16,1-1-4-16,2 1-8 0,1 0 3 15,1 3 0-15,4 0 0 0,-3 0 5 16,3 1 9-16,-1 0-2 0,-1 2-11 15,-2 1-3-15,-1 1-5 0,-3 3 0 16,-3-1-1-16,-2 2 0 0,-1 2-4 16,-3-2 5-16,-2 2 0 0,-3 0-1 31,-4 0-4-31,-2-1-18 0,-5 0-11 16,1 1 6-16,-3-1 13 0,1-2 8 15,1-2 7-15,-1 1 1 0,5-1-1 16,2-2 1-16,2-2-1 0,4 0 2 15,3-1 2-15,1 0 0 0,1-1-3 16,6-3 2-16,2 1-3 0,2 1 1 16,3-2 1-16,-3 2 0 0,1 1-1 15,1 1 0-15,-1 0 2 16,2 0-2-16,-2 0 0 0,1 3-1 16,1 2 2-16,-1 1-2 0,1 2 2 15,-1 1 4-15,-1 0-6 0,-2 4 3 16,0-2 4-16,-4 3-4 0,-2 0 4 15,-4-1 5-15,-3 2 8 0,-5-1 6 16,-4 1 4-16,-4-1-3 0,-1-4-5 16,-5 2-6-16,-2-3-7 0,-2-1-4 15,0-2-2-15,-2-2-3 0,-1 0 2 16,1-3-2-16,1 1-17 0,1-1-36 16,3 1-10-16,4-1-35 0,0 0-48 15,6-1-106-15,5 0-129 16</inkml:trace>
  <inkml:trace contextRef="#ctx0" brushRef="#br0" timeOffset="115023.07">9738 11325 5 0,'1'-1'261'0,"1"-2"-213"0,-2 1 32 0,3 0-36 0,-1 1 7 15,2-2-5-15,1 1 3 0,0 0 24 16,2 0 6-16,0-1-8 0,4 2 19 16,-3 1-38-16,1 0-8 0,2 0-13 15,-2 1-17-15,0 4-7 0,-2 2-3 16,0 1 1-16,-3 2 3 0,-2 2-2 15,-2 2 0-15,-1-1 0 16,-5 2-4-16,-2-1 2 0,-1 1-3 16,-3-2 1-16,-1-1-2 0,0-1-8 15,-1-1-40-15,3-5-2 0,2 0 10 16,0 0 16-16,2-2 17 0,4-3 7 16,0 0-13-16,1 0 13 0,2 0 16 15,2 0-16-15,3 0 9 0,3 0-3 16,3-2 14-16,1 1 7 0,4 0 8 15,0 1-2-15,3 0-7 0,-2 1-4 16,2 2 0-16,-2 3-4 0,-1 1 3 16,-2 0 6-16,-3 2-5 0,-3 1 5 15,-3 1 2-15,-3 1 2 16,-3-2 2-16,-5 3-7 0,-5-3-3 16,-2 1-3-16,-2-2-5 0,-4 0-7 15,0-2 0-15,0 0 4 0,-1-2 6 16,2-1-1-16,-2-2-8 0,1 0-3 15,1-1-5-15,2-1 1 0,2 0-2 16,1 0-3-16,2-4-50 0,3 2-51 16,0-11-65-16,4 4-158 0,-1-2-385 0</inkml:trace>
  <inkml:trace contextRef="#ctx0" brushRef="#br0" timeOffset="123424.98">22080 6998 205 0,'0'-5'53'0,"-2"1"5"0,0-1 2 0,0-1-5 16,-2 0-18-16,-1 0-7 0,1-2 19 15,0 2 4-15,-2-1-3 0,1 0-1 16,0 1 2-16,0 0-3 0,-1-1-1 15,2 0 15-15,0 0-22 0,-1 2-8 16,2-2-6-16,-2 0-8 0,0 1-5 16,1 0-1-16,-1 0-5 0,0 1-3 15,0-1 2-15,-1 0 1 0,0-1-2 16,-1 3-4-16,0-1 0 0,1 0 2 16,-1 2-3-16,-1 1 0 0,1-1 0 15,-1 1 0-15,1 0 0 0,-2 0 1 16,1-1-1-16,-1 0 0 0,-2-1 0 15,1 1 1-15,0-2-1 0,-1 2 1 16,0-1-1-16,0 3 1 0,-3-3 2 16,1 2-1-16,-1-2-2 0,1 3 2 15,-2 0-1-15,0-2 1 0,-2 1-2 16,0 0 3-16,-1-2 0 0,1 2 2 16,-2-3 0-16,1 2 1 0,-2 1 0 15,0-2-1-15,1 1-2 16,-2-1-1-16,-1 2 4 0,3 0-6 0,-3 1 3 15,0-1-1-15,0 0 1 16,-1 1-1-16,0 0 0 0,-3 1 0 16,1-1 2-16,1 1-4 0,0-1 3 15,-2 1-2-15,1 0-1 0,-1 0 1 16,0 0-1-16,1 0 0 0,-1 1-1 16,1 0 1-16,0-1 0 0,1 2 0 15,-1 0 0-15,2 0 0 0,0-1 1 16,-1 1 0-16,2 0-2 0,0 2 0 15,0 0 1-15,1 1 2 16,3-2-2-16,-2 3-1 0,1-1 1 0,0-1-2 16,0 1 2-16,1 1-1 15,-1-1 1-15,2 2 0 0,-2 1 2 16,1-3-1-16,-1 2-1 0,-1-1-1 16,3-1 1-16,-2 1 0 0,0 2 0 15,2-1 1-15,-2 0-1 0,2 0 1 16,-2 0-1-16,0 1-1 0,1 0 1 15,-1 1 3-15,1 0-3 0,1 1 1 16,-1-1-2-16,1 3 1 0,0-3-1 16,2 3 1-16,-1-2 1 0,0 3-1 15,-1-1 1-15,0 2-1 0,2 1 0 16,-1 1-1-16,-1-1-1 0,3 3 2 31,-4-2 0-31,4 0 0 0,-2 4 0 0,2-2 2 0,-2 0-2 16,2 2 1-16,0 0-1 0,0-1 0 15,-2 2 0-15,2 0 0 0,-2 0 0 16,2 1 1-16,-1 0-1 0,0 0 0 16,0-1 1-16,-1 4-1 0,1-4 1 15,1 2-1-15,-1 0 0 0,1-1 0 16,1 2 0-16,-3-2 0 0,3 0 0 16,0 1-1-16,1-1 1 0,0 0 0 15,1 0 0-15,-2 1 0 0,0 0 0 16,2 0 1-16,0 0 0 0,-1 0-1 15,4 0 0-15,-2-2-1 0,1 2 1 16,1-1 0-16,0 2-2 0,1-2 2 16,1 1-1-16,2 1 1 0,0-2-1 15,2 2 2-15,0-2-2 0,0 1 2 16,2 0-1-16,0 0 0 0,0-1 0 16,0 0 0-16,0-2 1 0,1 2 0 15,1 0-2-15,0-2 1 0,3 0-1 16,-1 2 1-16,2-4 1 0,1 3-1 15,0 0 2-15,0 0-2 16,1 1 0-16,1 1 2 0,-1-2-2 16,0 0 0-16,3 0 0 0,-2 2 1 15,1-3 2-15,2 1 1 0,1 0 4 16,-3 1-7-16,5-3 3 0,-2 1-1 16,2-2 1-16,0 2-1 0,1-3 0 15,0 1-1-15,1 3 4 0,1-5 2 16,1 2-1-16,2 2-3 0,-2-3-1 15,3-1 1-15,2 3-1 0,1-3-2 16,-2 0 3-16,3 1 1 0,0-2-4 16,2-1 7-16,0-1 0 0,0 1-2 15,2 0-1-15,0-4 1 0,6 5 1 16,4-2 0-16,-2-2-3 16,-4 1 0-16,1-2 0 0,-1 2-1 15,7 1 0-15,2 1 3 0,-10-5-1 16,-8-2-2-16,-5-1 0 0,5 0 3 15,4 1 3-15,9 2-1 0,5-1 1 16,8-1 1-16,2-3-5 0,-5 1 2 16,-1-4-6-16,-7-1 1 0,2 0-1 15,-2 0 2-15,1-1-2 0,1-1-1 16,-2-1 4-16,-1 1-3 0,1 0 3 16,-1-2 2-16,-1 1-2 0,0-2 3 15,-1 3-5-15,1-4 2 16,-1 0-1-16,-1 1 0 0,0-3-2 15,2-2 1-15,0 1 3 0,-2-2-5 16,0-1 1-16,-2 0 0 0,-4 0 0 16,-5 4-1-16,-6 0 0 0,1 0 0 15,5 0 2-15,1-6-3 0,4 3 3 16,-1-4-2-16,-1 1 1 0,-3-1 4 16,0-1-3-16,-3 3 6 0,-2-1-2 15,-3-3 2-15,1 0 1 0,-3 1 4 16,1-3-6-16,-2-1-2 0,1 2-1 15,0-4-3-15,0 0-1 0,-1 0 0 16,0 2 4-16,-1-2-4 0,-1 0-1 16,1 1 1-16,-2 1 3 0,1-2-3 15,-3-1 4-15,-1 2-4 0,-1 1 5 16,1-4 0-16,-2 2-1 0,0-1-3 16,-1-1 3-16,1 0-3 0,-1 0 2 15,1 1-2-15,-1-2 0 0,-1 3-1 16,0-3 0-16,-1 4-1 0,-1-4 3 15,-1 4-2-15,-1-1 1 0,0-1-1 16,0 3 3-16,-1 0 0 0,-1-1-3 16,0 3 4-16,-1-3-4 0,2 2 2 15,-1-2 0-15,0 1-2 0,0 0 0 16,1-2 0-16,0 3 0 16,-1-1 1-16,1 1-1 0,0 3 0 15,0-1 1-15,-2 1-1 0,2 1 1 16,1 1-1-16,-2 1 0 0,0-1 1 15,1 2-1-15,-1 0 0 0,0 0 0 16,0 0 2-16,0-1-2 0,-1 0 0 16,1 1 0-16,-1 1 0 0,1 0 2 15,-1 2-2-15,-1-2 4 0,1 1 3 16,0 0-3-16,0 0-4 0,0 0 3 16,-1 0-3-16,0 1 0 0,1-2 1 15,0 2 0-15,0-1-1 0,-2 1 0 16,2 1 1-16,0-3 0 0,0 1-1 15,-1 0 1-15,1 1-1 16,-1-2 0-16,-1 0 1 0,1 0-1 16,0-2 1-16,0 2-2 0,0 0 1 15,0 0 0-15,1 1 3 0,0-1-3 16,1 3 0-16,0-3-1 0,0 3 2 16,-1-2 0-16,1 2-1 0,1 0 1 15,-1 0-2-15,0 0 3 0,0 1-2 16,0-2 1-16,-1 0-1 0,0-1 0 15,-1 0 1-15,1-1-1 0,-3 3-1 16,1-3 1-16,-1 1 0 0,0 1 0 16,-1 0-1-16,0-1 1 0,-1 1 0 15,0-1 0-15,0 1 1 16,-1-1-1-16,0 1 0 0,0-2 0 16,-2 2 0-16,3-1 1 0,0 0-1 15,1 1 3-15,-1 1-3 0,2 0 1 16,0-2 0-16,1 3 0 0,1 0-1 15,0 0 1-15,0-1 2 0,1 1-1 16,0 1 2-16,0-1-1 0,0 1 3 16,0 1-3-16,-1 0 0 0,1-2-2 15,-1 3-1-15,-1 0 1 0,1-1 0 16,1 3-1-16,-2-2 0 0,0 1 0 16,1 1 0-16,0-1 1 0,1-1 1 15,-2 3-2-15,2-2 3 0,0 1-1 16,0-2 0-16,0 1-2 0,0 1 1 15,1 0 0-15,-1 0-1 0,-1-1-1 16,2 3-1-16,-3 0-2 0,1-2 2 16,0 2-4-16,-1 0-2 0,1 0-35 15,-1 0-22-15,-2 0-42 0,-7 1-38 16,2 0-73-16,-2-1-272 0</inkml:trace>
  <inkml:trace contextRef="#ctx0" brushRef="#br0" timeOffset="190932.06">10549 11138 648 0,'0'0'112'0,"0"0"25"0,6-6-28 0,-4 4-8 0,-1-3-38 15,0 3-38-15,-1-1-11 0,1-1-1 16,-1 1-8-16,0 0-5 16,0 0-7-16,0 2-45 0,0 0-57 15,0 1-89-15,0 0-200 0</inkml:trace>
  <inkml:trace contextRef="#ctx0" brushRef="#br0" timeOffset="191103.91">10564 11442 837 0,'0'0'114'0,"0"0"41"0,0 0-61 15,0 0-41-15,0 0-24 0,0 0-25 16,0 0-4-16,0 0-24 0,-25-16-77 15,20 12-48-15,1-1-22 0,1 2-172 16,2 0-32 0</inkml:trace>
  <inkml:trace contextRef="#ctx0" brushRef="#br0" timeOffset="191978.41">11384 10959 169 0,'0'0'93'0,"3"-8"11"0,0 3 7 0,-1 0-1 0,2 0 3 0,-3-1-37 16,1 2-8-16,0-1-9 0,0 2-16 15,-1 0 4-15,0 1-3 0,-1 1-8 16,1 0-2-16,-1 1-18 0,0 0-9 16,0 2-7-16,0 5-2 0,-4 3 2 15,-2 6 4-15,-3 5 1 0,-4 7 8 16,-4 9-2-16,-6 14 3 16,-4 6 3-16,-2 5 1 0,4-8-5 15,6-6-3-15,2-12-8 0,6-4 1 16,2-9-2-16,3-5-2 0,1-1-1 15,0 0-44-15,-1 1-32 0,3 0-41 16,0-5-35-16,3-5-94 0,1-4-30 16</inkml:trace>
  <inkml:trace contextRef="#ctx0" brushRef="#br0" timeOffset="192635.17">11389 10918 263 0,'0'0'60'0,"0"0"41"15,0 0 16-15,0 0-22 0,0 0-9 16,26-38-32-16,-22 33-14 0,-1 3 2 15,-2-1-5-15,2 1 8 0,-3 2 5 16,0-1 1-16,1 1-6 0,-1 0-14 16,0-1-5-16,0 1-4 0,0 0-2 15,0-1 5-15,1-1-5 16,-1 1 1-16,0 1 5 0,0-2-1 16,0 1-4-16,0 1-3 0,0-1 0 15,0 0-7-15,0 1 0 0,0 0-5 16,0 0-6-16,0 0-4 0,0 2 1 15,2 2 2-15,-1 3 0 0,1 3 1 16,1 3 0-16,0 3 0 16,3 4 1-16,1 6 0 0,1 3-1 0,5 3 0 15,1 9 0-15,4 5 2 16,2 5-2-16,2 2 1 0,-6-13 0 16,-1-9 3-16,-6-12 2 0,2 1-4 15,-1-2 1-15,1 4-3 0,3 1 1 16,-1-1 0-16,-1-3-1 0,-2-2 1 15,0-2 0-15,-3-2-1 0,2-4 0 16,-4-1 1-16,-1-2-1 0,-2-1 2 16,-1-4-2-16,-1-1 0 0,-1 0 2 15,-6-1 3-15,-3-4-1 0,-5 2-3 16,-4-2-1-16,-2 2 1 0,-3-2-1 16,-3 3 0-16,-7-3 0 0,-5 3 1 15,-9 1-1-15,2-1 0 0,8 2-1 16,11 0 0-16,8 0 1 0,1 3-2 15,-1-2-2-15,-3 2-23 16,0 1-12-16,4-3-19 0,2 3-20 16,4-2-34-16,5-2-48 0,3 0-93 15,4 0-78-15</inkml:trace>
  <inkml:trace contextRef="#ctx0" brushRef="#br0" timeOffset="193587.77">12071 11215 259 0,'0'-4'69'0,"2"0"2"0,-1-1-8 0,2-3-7 0,-2 0-13 16,1 0-5-16,0-1 16 0,1 1 24 16,1 0-23-16,-1 0 2 0,0-2-9 15,-1 2 9-15,0 2 9 0,-2-2 3 16,0 2 1-16,0 0-21 0,0 4-15 16,0-1-16-16,0 0-9 0,-2 3-6 15,1 0-3-15,0 3-2 0,-2 4-5 16,2 5 7-16,-5 5-1 0,3 4 2 15,0 3-1-15,2 1 0 16,0 1-1-16,1 1 1 0,1-2 0 0,2-1-1 16,3 0 1-16,2-3 0 0,1 0 0 15,0-4 0-15,3-3 0 16,0-4 1-16,-2-4 1 0,3-4 2 16,-2-2 0-16,0-8 0 0,-1-1-2 15,-1-5 1-15,0-1 1 0,0-1-1 16,-3-4-1-16,0 0 2 0,1 0 7 15,0 1 1-15,-2 0-2 0,0 0-1 16,-1 3-3-16,-1 1-1 0,-1 1 2 16,1 3 1-16,0 3 2 0,-3 1 0 15,2 1-5-15,0 4-4 0,-1 1-1 16,0 1 0-16,2 1-4 0,-2 4-1 16,2 5 1-16,0 1 3 0,3 7 1 15,-2 2 0-15,5 4 0 0,-1 4 1 16,1 3 0-16,0 1 0 0,1 7 1 15,-2-6 3-15,-1 2 0 0,-2-1 0 16,-2-7 4-16,0 4 6 0,-3-3-5 16,0 0 7-16,-5-3 7 0,-2-4 2 15,0-2 7-15,-2-5-12 0,-6-3-6 16,0-3 6-16,-5-2-5 0,-1-2-5 16,-2-4-7-16,-3 0-3 0,2 0 2 15,0 0-3-15,-1 0 0 0,4-2-17 16,0 0-40-16,3 1-30 15,3-4-37-15,0-1-79 0,6 0-182 16,1-3-350-16</inkml:trace>
  <inkml:trace contextRef="#ctx0" brushRef="#br0" timeOffset="197828.92">13113 10999 253 0,'0'0'89'0,"0"0"-9"0,0 0-3 0,0 0 3 16,10 0-13-16,-8 0-37 0,1 0 1 16,0 0 4-16,3 0-11 0,-5 0 4 15,1 2 3-15,0 0 2 0,1-2 3 16,-3 2-3-16,2-1 0 0,-1-1-5 15,0 0-2-15,-1 0 2 0,0 0 6 16,0 0 3-16,0 0-9 0,0-4-8 16,-2-1 3-16,0-1-9 0,0-2 1 15,-1 0-4-15,-3-1-4 0,1-2-1 16,0 2 2-16,-1-1 1 0,-1 1-1 16,1-1 0-16,-2 3-2 0,0-1 1 15,-1 3-5-15,-2-1-1 0,1 5-2 16,-1-1 1-16,-1 2 0 0,1 2-2 15,-3 5 1-15,0 4 1 0,1 3 0 16,-1 8 2-16,1 5 4 16,-3 12 5-16,2 12 6 0,0 13 0 15,3 10 2-15,3-2-4 0,2-2 6 16,1-7 3-16,-3-1-15 0,0-3-3 16,0-5-1-16,2-4-4 0,1-3 2 15,3-2-2-15,1-4-1 0,1-9-21 16,0-8-41-16,0-5-32 0,4-8-34 15,1 2-39-15,1-5-33 0,-1-3-202 16</inkml:trace>
  <inkml:trace contextRef="#ctx0" brushRef="#br0" timeOffset="198047.55">12897 11364 788 0,'0'0'130'0,"0"0"2"0,0 0 4 0,0 0-62 0,21-43-41 0,-9 33-30 15,1 1 3-15,1 0-4 16,2 2-1-16,1 1-1 0,1 1-3 16,3 1-20-16,0 4-53 0,0 0-20 15,15 0-89-15,-9 0-105 0,0 0-85 0</inkml:trace>
  <inkml:trace contextRef="#ctx0" brushRef="#br0" timeOffset="198376.41">13328 11325 503 0,'0'0'104'0,"0"0"11"0,0 0-52 15,0 0-46-15,0 0-4 0,-9-47 2 16,6 39 29-16,-2 0-4 0,-3 1-9 15,1 3 11-15,-3 0-12 0,-2 4-7 16,-2 2-11-16,-3 5-1 0,0 4-6 16,-1 4 0-16,1 5-2 0,-1 2-3 15,2 2-3-15,4 1 2 0,4 1-2 16,4 0 3-16,4-2-1 0,4-1 2 16,4-5 3-16,2-2-4 0,5-3 20 15,1-4 13-15,3-4 0 0,-2-5-9 16,1-3-17-16,-2-6 0 0,-1-6-3 15,-5-3-1-15,-1-6-3 0,-4-6-17 16,-5-1-41-16,0 1-39 0,-9-4-50 16,1 6-106-16,3 7-89 15</inkml:trace>
  <inkml:trace contextRef="#ctx0" brushRef="#br0" timeOffset="198813.68">13417 11391 70 0,'0'0'333'16,"0"0"-201"-16,0 0 23 0,12-41-42 15,-5 28-39-15,-3 2-18 0,4-1-10 16,0 0-5-16,2 1-3 0,-1 0-13 15,0 2-1-15,1 2-7 0,0 2 3 16,0 1-9-16,0 4 6 0,0 0-11 16,2 3-4-16,-1 6-2 0,2 2-4 15,-2 6 2-15,0 5 1 0,0 0-2 16,-3 3 3-16,0-1-1 0,-3 3 1 16,1-3-1-16,-5 0 1 0,-1-4-3 15,0 0 3-15,-1-5 0 0,-5-5-6 16,0-2-24-16,1-3 7 0,-2-5 12 15,1-2 11-15,0-4 12 0,1-4-1 16,2-3 6-16,1-3 16 0,2-3 3 16,0 1-2-16,6-1 10 0,4 1 2 15,1 2-9-15,5 3 0 0,5 1-5 16,4 1-7-16,3 3-5 0,0-1-10 16,1 2-9-16,-4 3-1 0,-2-1-20 15,2 3-54-15,-3 2-47 0,9 1-69 16,-6 4-105-16,-2-2-300 0</inkml:trace>
  <inkml:trace contextRef="#ctx0" brushRef="#br0" timeOffset="199306.43">14607 11275 393 0,'0'0'116'0,"0"0"-4"0,0 0-43 0,3 10-40 15,-3 2 2-15,-3 8 35 16,-2 3 8-16,0 8 0 0,0 9-19 0,0 9-1 15,2 8-19-15,0 1-2 16,2-4-6 0,1-7 0-16,0-5-11 15,0-2-8-15,0-7-4 0,0-7-1 16,-2-5-2-16,2-4-1 0,-1 3-1 16,-1-2-37-16,2-2-42 0,-3-4-42 15,3-7-27-15,0-7-68 0,0-5 17 16,0-4-11-16</inkml:trace>
  <inkml:trace contextRef="#ctx0" brushRef="#br0" timeOffset="199635.61">14635 11419 167 0,'0'0'259'0,"0"0"-148"0,0 0 42 16,19-47-46-16,-11 32-55 0,3 0-18 15,0 2 5-15,2 1 17 16,2-1-11-16,-2 2-8 0,4 0 4 16,-4 3-14-16,2 1-3 0,0 3-1 15,0 3-8-15,0 0-7 0,-2 1-2 16,1 3 2-16,-3 4-1 0,-2 0 5 16,1 5-3-16,-5 1-1 0,-2 2 1 15,-3 1 11-15,-3 2 17 0,-5 1 2 16,-3-2-9-16,-2 2-11 0,-4-2-10 15,-2-4-3-15,0-1-3 0,-5-4 0 16,3 0-3-16,-2-4-2 0,1-2-39 16,1-2-21-16,-1 0-30 0,3-4-21 15,3 1-35-15,1-3-39 16,3 3-128-16,6-2-44 0</inkml:trace>
  <inkml:trace contextRef="#ctx0" brushRef="#br0" timeOffset="200245.9">15055 11304 371 0,'0'0'105'0,"0"0"6"0,0 0-17 0,0 0-14 0,0 0-39 0,16-17-12 15,-14 15-1-15,2-1-3 0,-4 1 9 16,0 0 15-16,0 2-5 0,0 0-18 16,0 3-12-16,-4 4-11 0,2 3-1 15,-1 3 1-15,1 3-3 0,1 2 1 16,-1 1-1-16,2 1 2 0,0 0-2 15,2 1 1-15,3-3 1 16,2 2 1-16,1-5 2 0,0-3 4 16,-1-3 6-16,2-3 4 0,2-3-6 15,-3-3-1-15,3-3-5 0,-3-4-1 16,1-2 0-16,-2-3 10 0,2-2-7 16,-1-4-4-16,-3 0 3 0,0 2 3 15,-1 0-4-15,2 1 0 0,-1 1-6 16,-3 3 1-16,1 0-3 0,0 2 1 15,-1 2 0-15,-2 2-1 0,0-1 0 16,0 3-3-16,0 0-6 0,0 3 2 16,0 0 1-16,-2 0 2 0,-3 7 1 15,2 3 4-15,0 2 0 16,0 3 0-16,0 1-2 0,1 2 2 16,2 2 0-16,0-1 0 0,2 1 1 15,4-1 0-15,-3 0 1 0,2-2 2 16,1-2 3-16,1-4 1 0,2-3-1 15,-1-2-2-15,2-3-1 0,-1-3 1 16,2 0-2-16,0-3-3 0,0-3-25 16,0-3-36-16,-1-1-51 0,4-14-70 15,-3 2-185-15,-3-1-116 0</inkml:trace>
  <inkml:trace contextRef="#ctx0" brushRef="#br0" timeOffset="200698.91">15504 10952 483 0,'0'0'67'0,"0"0"10"0,0 0-1 0,14-11 10 0,-12 10-62 0,-2 1-15 15,0 3-5-15,0 3 12 0,0 4 10 16,0 1 9-16,-2 5 7 0,-1 4 2 16,-2 2-13-16,-1 4-8 0,3 4-11 15,-2 2-3-15,0 8-8 0,2 6 3 16,-2 7 1-16,2 1 13 0,3-6 7 16,0-8 5-16,3-11 2 0,-1-5-5 15,1-8 1-15,-1-1-7 0,1 1-11 16,2 1 4-16,1 0-4 0,3-5 2 15,1-4 6-15,-2-3 9 0,4-5 1 16,-2 0-2-16,3-8-10 0,-1-1-7 16,1-4-3-16,-1-3 10 0,-4-3 1 15,-1-1-10-15,-1-3-3 0,-3 0-3 16,-3 2-1-16,-1 5-4 0,-7 2-5 16,-2 4 3-16,-4 3-7 0,-2 1-17 15,-3 3-6-15,0 2-15 16,0 0-17-16,1 1-26 0,-5 3-58 15,4 5-114-15,5-3-160 0</inkml:trace>
  <inkml:trace contextRef="#ctx0" brushRef="#br0" timeOffset="200851.15">15869 11520 999 0,'0'0'198'0,"0"0"-93"16,0 0-35-16,0 0-43 0,0 0-27 15,36-37-60-15,-31 28-66 16,-4 1-41-16,-1 0-68 0,0 3-17 16,0 1-71-16</inkml:trace>
  <inkml:trace contextRef="#ctx0" brushRef="#br0" timeOffset="201633">16463 11270 335 0,'0'0'88'0,"0"0"16"0,0 0-4 0,0 0 8 0,0 0-57 0,38 0-5 15,-30-4 3-15,-2 0-12 0,-1-2-9 16,-1 1 13-16,-2-3-9 0,0 0 0 15,-2 1-5-15,-2-1-20 0,-4 2-7 16,-5 1 0-16,-2 0-3 16,-6 2 2-16,-3 3 1 0,0 0 0 15,-2 1 2-15,-1 2-1 0,3 2-1 16,-1 1-1-16,3 1-1 0,3 1-5 16,1-1-1-16,5 2 5 0,3 0 3 15,3 2-5-15,4 0 5 0,1 1 0 16,6 0 5-16,5 1 6 0,2-2-1 15,5 0-1-15,0 0 4 0,4-2-1 16,0-2-5-16,2 0-2 0,-2-1-2 16,-3-2-2-16,-1 1 2 0,-1-2 4 15,-3 1 5-15,-1-1 2 0,-4 2-1 16,-4-1-3-16,0 2-1 16,-3 2-5-16,-2-1-3 0,-4 2 7 15,-4 0 16-15,-1 2 1 0,-7-2-1 16,-2 0-1-16,-2 1-3 0,-5-2-15 15,-2-1 4-15,-3 0-9 0,-3-2-1 16,1-2-1-16,-1-2-36 0,3-1-38 16,8-1-21-16,-2-2-36 0,0-3-66 15,9-1-137-15,5 4-2 0</inkml:trace>
  <inkml:trace contextRef="#ctx0" brushRef="#br0" timeOffset="202007.91">16725 11322 165 0,'0'0'131'0,"0"0"-41"0,0 0 16 0,2-8-14 0,-2 5-47 0,0 1-34 15,-3 2 4-15,-2-1 21 0,0 0-7 16,0 1-12-16,-4 0-5 16,1 0-4-16,-2 2 5 0,-2 2-3 15,-1 2-4-15,-1 1-2 0,-2 2 0 16,1 2 1-16,0 0-5 0,0 2 4 16,3-1 3-16,1 1 24 0,2 2 11 15,4-1 9-15,4-3-1 0,1 3 3 16,0 0-3-16,5-4-9 0,2-2-3 15,4 1-4-15,-1-3-14 0,5-3-10 16,0-2-5-16,5-1-1 0,-2-1-4 16,2-2-10-16,2 1-53 0,0-2-49 15,10 0-57-15,-8-1-98 0,0 2-137 16</inkml:trace>
  <inkml:trace contextRef="#ctx0" brushRef="#br0" timeOffset="202742.14">16927 10937 406 0,'0'0'124'0,"0"0"-54"0,0 0-2 0,0 0-2 0,7-4-24 0,-6 4-30 0,1 4-6 16,0 3 9-16,-1 4 3 0,-1 4 14 15,0 6-8-15,-3 4 12 0,-2 10 2 16,-1 8 4-16,-5 11-11 0,3 3-13 15,2-6-11-15,2 0-4 0,1-8-2 16,-3 0 3-16,6-2-4 0,0-8 1 16,0-8 3-16,0-7-3 0,0-7 0 15,2 3 2-15,2-4-2 16,-1 1-1-16,-1-8 6 0,1-1-1 16,2-2 8-16,1-4-7 0,5-4 3 15,-3-1 0-15,2-3 6 0,1-2 2 16,3-2-7-16,-3-1-5 0,5 0-2 15,-2-2-3-15,0 0 1 0,-1 1 0 16,3-1-1-16,-3 3 1 0,-1 0-1 16,1 1 0-16,-4 4 0 0,2 0 0 15,-3 2 0-15,0 4-2 0,0 2 2 16,-3 2-2-16,1 1-2 0,0 5-1 16,-4 4-2-16,1 2 7 15,0 4 4-15,-3 3 1 0,0 2-1 16,0 1 1-16,0 2-2 0,0-2-1 15,0 0 0-15,-3 1-2 0,3-4 0 16,0-1 0-16,-1-3-2 0,-1-2-61 16,0-2-97-16,1-4-184 0,-1-4-145 15</inkml:trace>
  <inkml:trace contextRef="#ctx0" brushRef="#br0" timeOffset="203117.02">17466 11552 647 0,'0'0'544'0,"0"0"-335"0,10 0-146 0,-6-1-41 15,3-4-22-15,-4 2-1 0,-1-4-99 16,-2 1-54-16,-4-3-41 0,-4 2-109 16,3 1-112-16</inkml:trace>
  <inkml:trace contextRef="#ctx0" brushRef="#br0" timeOffset="207398.6">12330 12158 114 0,'0'0'71'0,"0"0"-26"0,0-1 9 0,0 0 3 15,0 0 2-15,-2 1 4 0,2-1-1 16,-1 1 3-16,1 0-2 0,0 0 13 15,0 0-20-15,0 0 1 0,0 0-2 16,0-2-1-16,0 1-3 0,0 0-5 16,3 0-2-16,-3-1-12 0,5-2-6 15,-1 2-7-15,1-3-7 0,3 3 0 16,0 0-2-16,1 0-1 16,-1 1-7-1,2 1-2-15,3 3 0 0,-1 4 1 0,0 3-1 0,2 4-1 0,-2 2 1 16,1 2 0-16,-3 5 2 15,-1 0 0-15,0 1-1 0,-5 0-1 16,-1-2 1-16,-3 0-1 0,0-5 0 16,-4 2 0-16,-1-6 0 0,-4 0 0 15,2-6-1-15,0-4-2 0,0-2-5 16,-5-1 8-16,4-8 0 0,0-1 5 16,0-7 0-16,2-2-1 0,2-4 1 15,3-2 4-15,1 0 14 0,8 1 10 16,1-1-2-16,4 4 2 0,4-2-4 15,-1 5-4-15,4 1-9 0,0 1-8 16,1 1-8-16,-1 3 0 16,0 2-2-16,1 1-32 0,0 3-31 15,0 1-33-15,0 2-31 0,2 2-33 16,4 1-75-16,-6 3-109 0</inkml:trace>
  <inkml:trace contextRef="#ctx0" brushRef="#br0" timeOffset="207835.97">12905 12217 380 0,'0'0'98'0,"0"0"34"0,0 0-3 0,0 0-63 0,25-5-22 0,-17 4-12 16,-3-3 2-16,4 2 7 0,-3 0-13 15,3-3 5-15,-1 2-4 0,4-1 5 16,-4 1-13-16,0 0-8 0,0-2-5 16,-2 2 0-16,0-2 8 0,-3 0-1 15,-1-1-3-15,-2 0-2 0,0-3-9 16,-5 1-1-16,-1-1-5 0,-7 0 4 16,-1 4-2-16,-2 0 0 0,-1 2 3 15,-2 3-2-15,-2 1 1 0,-1 7 0 16,0 3 0-16,0 4-1 0,3 3 1 15,-1 2 1-15,5 2 0 0,3-1 4 16,7 0 4-16,2 2 11 0,3-1 1 16,8 0 11-16,2-4 12 0,5 2-7 15,0-4 0-15,5-5-13 0,0-2-9 16,1-3 8-16,3-3-16 0,1-3 0 16,0 0-2-16,0-3-4 0,-2-3-5 15,2 2-28-15,0-2-39 0,-1-1-52 16,7-7-36-16,-6 4-79 0,-5 0-188 15</inkml:trace>
  <inkml:trace contextRef="#ctx0" brushRef="#br0" timeOffset="208148.39">13339 11956 482 0,'0'0'201'0,"0"0"-22"0,0 0-42 0,0 0-43 16,0 0-49-16,7-39-13 0,-7 35 0 15,0 0-3-15,0 3-10 0,0 1-6 16,0 2-13-16,0 9 2 0,0 1-2 15,-2 10 11-15,0 2 9 0,1 5-8 16,-2 1-6-16,3 3-4 0,0 0-1 16,0 1 2-16,0 0-2 0,1-2-1 15,1-1-2-15,0 1-83 0,5 5-100 16,-1-7-161-16,1-7-276 0</inkml:trace>
  <inkml:trace contextRef="#ctx0" brushRef="#br0" timeOffset="208288.98">13543 12436 650 0,'0'0'401'0,"0"0"-230"0,0 0-66 15,0 0-55-15,0 0-36 0,0 0-14 16,27-47-17-16,-24 37-80 0,-1-4-60 16,1 1-95-16,-3 5-172 0</inkml:trace>
  <inkml:trace contextRef="#ctx0" brushRef="#br0" timeOffset="208882.62">14355 11917 509 0,'0'0'94'0,"0"0"-20"0,0 0 13 0,0 0-25 0,0 0-39 0,0 0-4 16,29-4-9-16,-24 10 2 0,-1 4-6 15,0 2 8-15,0 7 14 0,-1 4-1 16,-1 2-3-16,-2 10 10 0,0 9-5 16,-2-4-3-16,-1-4 2 0,-1-7-4 15,2-5 0-15,0 3-8 0,1 3-4 16,-3-4-3-16,3 2 0 0,-2-6 9 16,3-3 2-16,0-3-2 0,0-3-1 15,0-4 5-15,3 0 5 0,2-2-10 16,-2-3-1-16,6-2-3 15,-1-1-4-15,3-1-3 0,3 0-6 16,1-3 0-16,2-1-3 0,1 1-17 16,2-2-37-16,2-1-33 0,-4 2-23 15,5-4-30-15,-4 1-77 0,-6-1-184 0</inkml:trace>
  <inkml:trace contextRef="#ctx0" brushRef="#br0" timeOffset="209337.2">14442 12237 703 0,'0'0'119'15,"0"0"-43"-15,0 0 13 0,40-8-36 16,-23 5-40-16,1-2-3 0,4 2-7 16,-2-2 5-16,1 3-6 0,1-2 5 15,0 2 5-15,0 1 6 0,-3 0 2 16,3 0-16-16,-6-3 5 0,3 2-8 15,-8 1 3-15,1-1-4 0,-4 2 0 16,-1-1 1-16,-4 0 1 0,-1 1-4 16,-2 0 1-16,0 0-12 0,-2 0 4 15,-1 2 9-15,-4 1 2 0,1 5 0 16,-2 0 3-16,-1 2-3 0,1 2 3 16,3 2-3-16,-2 2 2 15,4 1-3 1,1 0 0-16,0 3 7 0,2-3 4 0,6-1 16 0,-1 0 4 15,3-3 4-15,1-2-15 0,4-3-3 16,-2-3 1-16,3-3-8 0,-4-2 2 16,1-3 6-16,1-4 3 0,-5-4-12 15,1-1-1-15,-5-4-2 0,0-6-5 16,-3-2-2-16,-3-3-1 0,-4 2-2 31,1 2-15-31,-2 7-24 0,-3 6-22 16,0 3-23-16,-5 6-14 0,0 1-43 15,-12 1-46-15,6 3-119 0,0 1-51 16</inkml:trace>
  <inkml:trace contextRef="#ctx0" brushRef="#br0" timeOffset="210133.89">15588 12337 361 0,'6'-4'216'0,"2"-3"-107"0,0 1-34 0,0-1-3 0,1 1-37 0,-1 3-14 16,0-2 6-16,0 5-4 0,0 0-11 15,-2 4-7-15,-1 4-1 0,-2 2 4 16,0 5 11-16,-1 1 0 0,1 7-10 16,-3-1-2-16,0 2-4 0,0 0 1 15,0 0-3-15,-3-1 4 0,1-1-3 16,2-1-1-16,0-2 3 0,-3-4 0 16,3-2 3-16,0-4-2 0,0-3 9 0,0-3 3 0,0-3 9 15,0 0 35-15,1-7-1 0,3-3-11 16,2-5-30-16,-1-3-3 0,4 0-6 31,-1-2-2-31,2 0 1 0,2 0-2 16,1 0-2-16,2-1-3 0,2 3 0 15,3-1 0-15,-2 2-2 0,4 1 0 0,-2 1 0 0,-1 4 0 0,0-1 0 16,-2 4 0-16,-6 4 0 0,-1 0-2 16,1 3 2-16,-5 1-6 0,-3 7-6 15,-1 2 11-15,1 6-4 16,-3 6 0-16,0 3 5 0,-3 0 0 15,1 6 0-15,-1-4 1 0,0 4-1 16,-3-2 0-16,3-3 0 0,1 0-11 16,-1-1-67-16,3-3-27 0,-5 0-57 15,5-7-99-15,-3-3-141 0</inkml:trace>
  <inkml:trace contextRef="#ctx0" brushRef="#br0" timeOffset="210556.73">16216 12444 336 0,'0'0'79'0,"0"0"-4"0,0 0 32 0,0 0 2 0,0 0-62 16,3-44 7-16,-3 38 16 0,0 0-17 15,0 0-15-15,0 1 1 0,-1 1-8 16,-1-1-2-16,-2 2-4 0,-1 2-6 16,2-3-10-16,-3 4-3 0,-4 0-5 15,1 0-1-15,-1 5 0 0,-1 2-1 16,-3 2 0-16,3 1-1 0,-5 5-4 16,3 2-13-16,2 3-8 0,-3 1 15 15,4 1 5-15,0 1 1 0,5 2 2 16,0-2 0-16,5 1 4 0,0-4 1 15,0 1 1-15,5-4 2 0,1-3 3 16,2-4-3-16,3-5 4 0,-1-3 7 16,2-2 1-16,1-3 0 0,-1-4-2 15,1-4-2-15,-2-5 1 0,0-2-5 16,-6-5-7-16,0-4-1 0,-4-1-7 16,-1 1-33-16,-1 5-21 0,-2 3-36 15,-7 0-103-15,1 5-126 0,-1 2-86 16</inkml:trace>
  <inkml:trace contextRef="#ctx0" brushRef="#br0" timeOffset="211163.16">16278 12408 518 0,'0'0'129'0,"0"0"-55"0,0 0 36 0,0 0-55 0,35-27-35 16,-29 21-14-16,-1 3 4 0,0-1-7 15,-2 3-1-15,0 0-1 0,-3 1 3 16,2 2 11-16,-2 5-2 15,4 3 1-15,-4 4-5 0,0 6-2 16,2 2 1-16,-2 3-1 0,0 0-1 16,0 2-5-16,0 0 0 0,0 1 1 15,0-2-2-15,1-1 1 0,-1-1 1 16,0-4 0-16,2-3 0 0,-2-5-1 16,0-4 1-16,2-3 1 0,-1-3 4 15,1-2 54-15,1-3 5 0,2-6-27 16,0-4-17-16,2-3-3 0,0-1-7 15,1-1-9-15,1-2 0 0,0 1-1 16,1-1 0-16,1 2 3 0,3-2-1 16,-3 4-2-16,2 0 2 0,1 2-2 15,-2 2 3-15,0 0 1 0,-1 3-2 16,1 1-1-16,-2 1 1 0,-2 1-4 16,-3 4 0-16,2 1-1 0,-2 1 1 15,0 1 0-15,0 3-2 0,0 3 1 16,-2 4 0-16,2 3 1 0,-1 3 0 15,-1 1-1-15,-1 5 1 0,-1 0 0 16,-1 0 0-16,2 0 0 0,-2 1 2 16,0-2-1-16,0-2 1 0,0-1-2 15,0-4-1-15,0-3-20 16,0-2-69-16,2-5-37 0,-1 0-75 16,1-5-211-16</inkml:trace>
  <inkml:trace contextRef="#ctx0" brushRef="#br0" timeOffset="211397.49">16804 12557 863 0,'0'0'197'0,"0"0"-104"0,0 0-13 0,41-8-35 0,-26 4-32 15,4-2 4-15,-1 2-13 0,0-1-1 16,-1 2-3-16,-1-1 3 0,0 1-3 16,-2 2-3-16,2 0-1 0,-2 1-69 15,3 1-49-15,9 3-96 0,-4-3-156 16,-3 2-100-16</inkml:trace>
  <inkml:trace contextRef="#ctx0" brushRef="#br0" timeOffset="211881.78">17540 12445 351 0,'0'0'333'0,"0"0"-209"0,0 0-71 0,0 0 36 0,0 0-41 0,18-26-34 0,-13 26-8 0,-2 4-5 16,0 8 3-16,0 6 5 15,-3 6 27-15,0 6 16 0,0 10-5 16,0 12-21-16,-4 9-7 0,1-1-8 15,-1-4-8-15,1-8-2 0,-2-9 2 16,0-8-3-16,1-6 0 0,0-4-55 16,-3-2-38-16,2 1-44 0,-5 5-102 15,2-6-82-15</inkml:trace>
  <inkml:trace contextRef="#ctx0" brushRef="#br0" timeOffset="212210.21">17518 12508 250 0,'0'0'255'16,"0"0"-122"-16,0 0-28 0,35-42-9 15,-22 30-40-15,1 3-19 0,-3 2 3 16,0 0 13-16,0 4-16 0,1 2-20 15,1 1-11-15,-1 0-5 0,-1 3 1 16,1 3 5-16,-2 2-3 0,1 2 1 16,-2 4 7-16,-4 2-1 0,0 0-5 15,-2 3 1-15,-3-1 0 16,0 0-1-16,-5 2-3 0,-6-3 7 16,-3-2-1-16,-2-1-1 0,-6-3-3 15,-1-2-1-15,-3-2-4 0,2-3-1 16,-4-2-54-1,1-2-36-15,0-2-45 0,-3-7-58 0,5 2-98 0,7 0-26 0</inkml:trace>
  <inkml:trace contextRef="#ctx0" brushRef="#br0" timeOffset="212850.72">17857 12487 459 0,'0'0'99'0,"0"0"-35"0,0 0 13 15,0 0-3-15,0 0-25 0,0 0-10 16,17-35 0-16,-17 33 9 0,0-2-12 15,0 3-5-15,0 1-16 0,0 0-4 16,0 0-11-16,0 0 0 16,3 1-2-16,-3 4-2 0,2 1 2 15,-2 5 1-15,0-1-1 0,0 4 2 16,0 0 0-16,-2 3 0 0,2-1 5 16,0 3-2-16,2 0 0 0,2-3-1 15,1 0 1-15,2 0 0 0,2-2-1 16,0-3 0-16,-1-3 2 0,0-3 2 15,0-1-4-15,0-4 4 0,-2 0 7 16,-1-1 19-16,0-4-2 0,1-2-2 16,-1-5 6-16,-2 0-3 0,2-6-6 15,-2-3-11-15,3-4-11 0,-1-2 0 16,0 1-3-16,3 1 0 16,-4 3 0-16,1 3 0 0,-1 6 0 15,0 1-1-15,-1 3-1 0,-2 2 0 16,0 3 1-16,-1 2-6 0,0 2 0 15,0 3-4-15,0 4 0 0,0 5 9 16,-1 2 1-16,0 3 1 0,1 2 0 16,0-1 1-16,0 0 0 0,0-2-1 15,1 1 1-15,0-3 1 0,3-1-2 16,0-2 2-16,0-3 0 0,1-1 0 16,2-2 0-16,-1-4 0 0,0 0 2 15,2-1-4-15,0 0-4 16,-1 0-27-16,0 0-21 0,-1-1-31 15,2-2-30-15,1-3-69 0,1 0-102 16,-3-1-108-16</inkml:trace>
  <inkml:trace contextRef="#ctx0" brushRef="#br0" timeOffset="213351.6">18299 12172 545 0,'0'0'95'0,"0"0"-9"0,0 0 33 0,17-22-37 0,-13 19-65 16,0-1-2-16,-4 4-6 0,2 0-9 15,0 7 0-15,-2 1 0 0,0 1 15 16,0 6 20-16,-2 6-13 0,-1 3-18 16,-1 6 0-16,-3 8-3 0,-3 11-1 15,1 7 0-15,-1 3 0 0,3-8 4 16,3-5-2-16,4-8 27 16,0-8 10-16,0-4-8 0,5-8 4 15,1-1 0-15,2 1 4 0,0 1-2 16,8 1-7-16,1-4 2 0,2-3-9 15,3-5-9-15,1-3-7 0,0-4 0 16,2-1-2-16,0-5-3 0,-3-4 0 16,-1-3 3-16,-3-2 0 0,-4-5-2 15,-2 2-3-15,-4 2 0 0,-6 0-5 16,-2 5-1-16,-6 2-7 0,-7 3 6 16,-3 2 4-16,-3 0 1 0,-4 1 2 15,0 1-1-15,1 1-13 0,0-2-9 16,0 2-17-16,3 0-14 0,2 0-26 15,3 0-33-15,-4-4-89 0,6 3-107 16,4-1-84-16</inkml:trace>
  <inkml:trace contextRef="#ctx0" brushRef="#br0" timeOffset="213539.05">18688 12747 730 0,'0'0'410'0,"0"0"-308"0,0 0-57 0,0 0-33 15,0 0-12-15,36-37-38 0,-33 27-77 16,-3 1-27-16,3-3-92 0,-3 4-52 16,0 2 0-16</inkml:trace>
  <inkml:trace contextRef="#ctx0" brushRef="#br0" timeOffset="214195.29">19399 12428 767 0,'0'0'147'0,"0"0"-108"0,0 0 12 0,0 0-29 0,0 0-22 0,20-17 0 15,-20 17-12-15,-6 0 6 0,2 0 2 16,-5 4 4-16,0 3 0 0,-3 1 13 15,-1 1 1-15,-3 2-4 0,-2 0-6 16,1 0-3-16,2 0 2 0,0-2-2 31,5 2-2-31,2-2 0 0,1 0-2 0,2 1 2 0,5-2 1 16,0 2-1-16,2 1 2 0,3-3 3 16,3 1-3-16,-1-1 4 0,4-1 6 15,2 0 17-15,0-3 2 0,2 1-15 16,0 0-1-16,3 0-5 0,-1 1-3 15,1 0-5-15,-2 0 3 0,-2 1 4 16,-2 2-1-16,-2-1 13 0,-5 0-9 16,-4 2 3-16,-1-3-1 0,-6 2 8 15,-8-1-1-15,-1-1-2 0,-8-2-2 16,-1-2-13-16,-5-2 0 0,0 1-1 16,-1-2-2-16,0 0-27 0,2-2-39 15,-1-2-43-15,4-3-58 16,-1-6-116-16,6 4-6 0,9-2-23 0</inkml:trace>
  <inkml:trace contextRef="#ctx0" brushRef="#br0" timeOffset="214554.61">19655 12553 354 0,'0'0'236'0,"0"0"-186"0,0 0-8 0,0 0-26 0,-2-22-9 0,-7 19-7 16,-4 3 2-16,-3 0-1 0,-2 7-2 15,-2 2-8-15,-2 2 5 0,3 4 8 16,0 2 23-16,1 3-13 0,3-2 14 15,3 0 13-15,4 0-12 0,4-3 2 16,4 0-2-16,0-4 10 0,9-1 9 16,2 0-15-16,3-5-10 0,4 1-11 15,3-6-5-15,4 0-4 16,2 0 1-16,3-3-4 0,-2-3-9 16,2 0-57-16,-1-1-49 0,6-5-51 15,-7 0-79-15,-2 1-98 0</inkml:trace>
  <inkml:trace contextRef="#ctx0" brushRef="#br0" timeOffset="-214411.02">19828 12217 654 0,'0'0'135'15,"0"0"-25"-15,0 0-30 0,0 0-44 16,0 0-26-16,0 0-6 0,16-31-2 16,-14 31-1-16,2 2-1 0,-3 6 6 15,1 6 13-15,0 3 9 0,0 7-10 16,-2 4-11-16,0 3 0 0,0 2-1 15,0 8-4-15,1 9-1 0,0 6 0 16,-1 3-1-16,0-7 0 16,0-4 1-16,-1-8-1 0,-2-11 1 15,1-6-1-15,2-7 1 0,-2-4-1 16,2-1 2-16,0 1-2 0,0-4 4 16,0-5 0-16,3-2 5 0,3-1 22 15,1-4 3-15,2-4-23 0,4-4-7 16,1-4 0-16,0-1 0 0,1-2 3 15,4 0 4-15,-2-1 9 0,1 0-2 16,1 0-6-16,2 1-6 0,1-3-5 16,-2 6 0-16,-2 0-1 0,2 2 0 15,-4 5-2-15,-2 2 1 0,-4 6-1 16,-3 1-2-16,1 5-2 0,-3 6 4 16,-3 2 0-16,0 4-2 0,0 1 4 15,-2 5-2-15,0-1 2 0,0 1 2 16,0 0 0-16,-2-1-2 0,2-2-6 15,3 3-98-15,0-3-88 0,3-9-229 16</inkml:trace>
  <inkml:trace contextRef="#ctx0" brushRef="#br0" timeOffset="-214270.08">20442 12902 712 0,'0'0'455'0,"0"0"-291"0,0 0-25 0,0 0-96 15,0 0-43 1,19-29-31-16,-19 7-153 0,0 4-87 0,-3-2-280 0</inkml:trace>
  <inkml:trace contextRef="#ctx0" brushRef="#br0" timeOffset="-209403.35">17463 13459 218 0,'0'0'116'0,"3"-4"-18"0,-3 0 7 0,4 1 10 0,-3-3-18 15,1 1-20-15,1-1-10 0,0 1 5 16,-2 1-18-16,-1 1 10 0,0-1-9 16,2 2-6-16,-2 0-4 0,2 2-22 15,-1 0-20-15,2 6-3 0,-1 5-13 16,4 7 13-16,-1 7 0 0,3 5 0 15,-2 9 3-15,2 9 1 16,-4 7-2-16,0 0-1 0,-4-8 0 16,0-11 1-16,0-12-2 0,0-5 2 15,-1-1-1-15,-2-1-1 0,-1 1 0 16,1 0 0-16,-2-4 0 0,2-6 1 16,1-3-1-16,-2-3 5 0,4-2 8 15,0-7 0-15,0-6-4 0,4-5 4 16,3-2-3-16,2-4 3 0,1-2 1 15,6 1-4-15,1-1 4 0,2 4-1 16,1-1-1-16,0 6 1 0,2 1-1 16,-2 1-6-16,-1 4-1 0,-1 2-4 15,-4 6 0-15,-2 2 2 16,-4 1-1-16,0 8-2 0,-4 3-2 16,-3 5 2-16,-1 2 2 0,0 1 1 15,0 4-3-15,-3-4 2 0,1 1-2 16,-2-2 0-16,2-3-41 0,0-4-45 15,-1-2-39-15,0 2-60 0,3-5-130 16,0-3-106-16</inkml:trace>
  <inkml:trace contextRef="#ctx0" brushRef="#br0" timeOffset="-208996.75">18065 13642 484 0,'0'0'162'0,"0"0"-73"0,0 0 36 0,0 0-35 0,-3-45-41 0,0 37-3 15,0 1-23-15,1 0-21 0,-3 3-2 16,-1 3-4-16,0 1-7 0,-2 2 0 15,-1 5 9-15,0 4 2 0,-3 2 0 16,2 6 0-16,-2 3-2 0,2 2 2 16,-1 3 0-16,6 0 1 0,-1 0-2 15,4-2 0-15,2 1 1 0,2-4 0 16,6-4 12-16,2-2 1 0,2-3 25 16,4-5 14-16,1-6-8 0,2-2-12 15,-1-7 1-15,-1-3 0 0,0-6-4 16,-4-3 0-16,-2-3-1 0,-3-6-16 15,-5-7-12-15,-3-8-3 0,0 4-38 16,-3 7-16-16,-2 10 2 0,-3 9-14 16,-1 1-37-16,-4-1-40 0,-9 7-71 15,5 1-64-15,0 3-25 0</inkml:trace>
  <inkml:trace contextRef="#ctx0" brushRef="#br0" timeOffset="-208692.21">18286 13439 417 0,'0'0'286'0,"0"0"-149"0,0 0-26 0,0 0-32 0,0 0-26 0,21-37-44 16,-17 37 2-16,-3 1-11 0,0 7 3 16,-1 8 9-16,0 5 26 15,-6 7 7-15,1 4-10 0,-1 9-16 16,1 8-13-16,0 7-2 0,2-1-1 0,3-6-2 0,0-13-1 0,0-11-1 16,3-6-39-16,0 5-86 0,-1-3-114 15,1-4-209-15</inkml:trace>
  <inkml:trace contextRef="#ctx0" brushRef="#br0" timeOffset="-208207.79">18684 13721 491 0,'0'0'141'0,"0"0"-54"0,0 0 12 0,0 0-9 15,0 0-38-15,7-42-19 16,-7 34 6-16,0 2 5 0,0-1-11 16,-2 1 2-16,-1 0 2 0,0 0-15 15,-1 2-11-15,-4 1-11 0,-1 0-2 16,-2 3 0-16,0 0 0 0,-3 4 0 15,0 2-1-15,1 6-3 0,-1 0-21 16,1 4-10-16,1 4 0 0,1 1-15 16,4 3 18-16,3 0 3 0,2-1 16 15,4 0 9-15,6-3-1 0,5-3 4 16,2-2 3-16,5-5 0 16,1-7 2-16,-2-3-2 0,3-3 4 15,-3-7 2-15,0-3 24 0,-2-5 49 16,-1-3-4-16,-4-4-10 0,0-12-19 15,-3-14-9-15,-4-15-14 0,-3-5 3 16,-2 3-16 0,-2 13-6-16,-1 16-4 0,1 11-1 0,-1 10-8 0,0 8-5 15,0 5-9-15,0 1-26 0,-2 0-32 16,-3 2-64-16,4 8-53 0,0 3-148 16,4-1-18-16</inkml:trace>
  <inkml:trace contextRef="#ctx0" brushRef="#br0" timeOffset="-207942.25">18942 13640 614 0,'0'0'156'0,"0"0"-56"0,0 0 19 0,0 0-20 0,12-43-62 0,-11 36-26 16,2 5 0-16,-3 0-11 0,0 2-2 16,0 4-13-16,-3 8 11 0,2 3 4 15,-3 6 7-15,0 4-5 16,-1 3 1-16,0 1-1 0,0 2-2 16,0 0-15-16,1-1-42 0,1 0-46 15,3 3-46-15,0-7-126 0,1-7-60 16</inkml:trace>
  <inkml:trace contextRef="#ctx0" brushRef="#br0" timeOffset="-207770.42">18977 13473 1041 0,'0'0'118'0,"0"0"-66"0,11-40-3 15,-10 26-34-15,2-1-15 16,-2 4-16-16,0 3-62 0,-1 1-59 15,0 5-98-15,-1 2-105 0,0 0-46 16</inkml:trace>
  <inkml:trace contextRef="#ctx0" brushRef="#br0" timeOffset="-207207.04">19118 13727 799 0,'0'0'137'16,"0"0"-47"-16,0 0 2 0,19-40-58 15,-12 27-25-15,-1 2-8 0,0 0-1 16,-2 4 1-16,1 2 1 0,-2 1 7 15,3 4-4-15,-1 0-3 0,-2 2-2 16,1 4-5-16,-1 2 2 0,0 4 1 16,-1 1-2-16,-2 4 2 0,0 1 0 15,0 2 2-15,0 1 0 0,-4 0 0 16,1 0 0-16,1-1-1 0,-2-3-11 16,-1-2-2-16,2 0 9 0,-2-6 5 15,4-3 3-15,-1-4-2 0,2-2 7 16,0 0 11-16,0-4 26 0,2-4-1 15,3-1-7-15,-1-3 6 0,2-4-5 16,2-2-4-16,0 1-20 0,2-4 0 16,-1 2-3-16,4-2-7 0,-1-1-2 15,1 0-2-15,2 1 0 0,-2 3 0 16,-3 3 0-16,3 0 0 0,-5 6-2 16,0 2 2-16,0 1-1 15,-3 4 1-15,-1 2-1 0,0 0-6 16,2 0 4-16,-2 4-1 0,1 2-2 15,-1 4-1-15,0 3-1 0,-1 1 5 16,-2 2 3-16,2 2 0 0,-2 2 0 16,0 0-1-16,-1 1 1 0,4 1-2 15,-2 1-20-15,2 0-25 0,1-3-15 16,-1 1-27-16,-1 0-52 0,2 1-51 16,-2-4-119-16,0-5-86 0</inkml:trace>
  <inkml:trace contextRef="#ctx0" brushRef="#br0" timeOffset="-206472.87">19642 13720 359 0,'0'0'122'0,"0"0"-37"0,0 0-3 0,0 0-23 0,8-15-27 0,-6 13-4 16,-1 0 15-16,1 1 5 0,-1-1 12 16,-1 2 0-16,0 0-3 0,0-2-11 15,0 1-16-15,0-2-6 0,0 1-4 16,0-1-7-16,0-1 7 0,0 1 6 16,-1-1-3-16,-1-2 3 15,2 1 4-15,-1-1-4 0,0-1-9 16,-1 1-4-16,2 0-2 0,-2 0 2 15,0 0-5-15,0 0-6 0,-2 1 3 16,0 1-4-16,-3 0-1 0,2 1-2 16,-3 2-2-16,0 1 0 0,-2 3-1 15,0 6 2-15,0 2 1 0,2 4 0 16,0 2 0-16,1 2 2 0,0 2 0 16,2 2 0-16,2 3-2 0,2-2 0 15,1 2-1-15,2-3-3 0,3-1 2 16,-1-2-7-16,2-4-5 0,1-1 3 15,1-5 3-15,2-2 2 0,-1-2 6 16,0-3 2-16,2-1 3 0,0-2-1 16,-1-2 2-16,1-3 1 0,-2-3 3 15,-1 1-4-15,1 0-3 0,-1 0-1 16,-1 2 1-16,-1 1-1 0,2 2 0 16,-4 0 0-16,1 2-1 0,-1 2-1 15,0 5-2-15,0 4 4 0,-1 5 1 16,-2 4 3-16,3 4-2 0,-2 0 2 15,0 6 1-15,-2 0-2 0,0 2 6 16,0 0-4-16,0 0-2 0,0 0-2 16,-5-2-1-16,-1-2 1 15,0-4 0-15,-1-5-1 0,-1-5 0 16,-1-5 2-16,1-2 1 0,2-4 0 16,1-3 1-16,3-3 5 0,1-4 11 15,1-6 0-15,0-7-9 0,4-4-10 16,5-13 0-16,3-6-1 0,2 6-2 15,1 2-4-15,2 11 4 0,1 8 2 16,5 0 0-16,4 0 6 0,1 0-4 16,2 4-2-16,-2 1-1 0,-2 4-36 15,-5 2-49-15,-2 1-43 0,-5 3-84 16,-4 1-158-16,-6 0-211 16</inkml:trace>
  <inkml:trace contextRef="#ctx0" brushRef="#br0" timeOffset="-205832.36">17781 14548 272 0,'7'-4'80'0,"-2"-3"1"0,3 0 42 0,0-1-17 16,-3 0-13-16,4 2 5 0,-4-2-11 16,-2 4-22-16,2-1 9 0,-2 0-17 15,-1 1-7-15,1 0-11 0,-3 0-21 16,0 0-8-16,-1 3-5 0,-3-1-5 15,0 2-5-15,-1 0 0 0,-5 2 1 16,-1 6 2-16,0 3-1 0,-3 8 2 16,-2 5 0-16,1 2 0 0,2 3 1 15,1 1-3-15,5 0 1 0,5-4-4 16,2 3-8-16,9-7 6 0,0 0 6 16,3-7 2-16,6-3 2 15,-2-6 6-15,2-4 3 0,0-3-2 16,-2-6 1-16,2-7 0 0,-6-2 0 15,-3-5 8-15,0-5-4 0,-4-8-9 16,-5-10-5-16,-5-5-4 0,-4 4-27 16,-2 12-14-16,3 12 8 0,-3 11-4 15,-2-3-20-15,-1 4-43 0,-3 0-69 16,-8 2-66-16,7 6 4 0,2 1-65 16</inkml:trace>
  <inkml:trace contextRef="#ctx0" brushRef="#br0" timeOffset="-205395">18119 14251 586 0,'0'0'127'0,"0"0"-67"0,0 0-24 0,0 0-36 0,6 0-3 16,-6 7-13-16,0 6 15 0,-3 5 1 15,-1 5 2-15,0 5-1 0,0 9 1 16,-1 9 3-16,-2 8-1 0,4 1 2 15,-3-8 8-15,5-9 0 0,0-13 3 16,0-4 9-16,-1-4 11 0,1 4-3 16,-1-1 1-16,2 0 7 0,0-3 3 15,0-5-14-15,0-4-4 0,0-4-6 16,6 0 7-16,-1-3 14 0,3-1 11 16,2-4-11-16,2-1-21 0,2-1-12 15,2-2-9-15,1 0 3 0,1 0-3 16,-1 0-5-16,2-3-21 0,0 1-38 15,0 0-33-15,0-3-71 0,-5-7-57 16,-4 1-128-16</inkml:trace>
  <inkml:trace contextRef="#ctx0" brushRef="#br0" timeOffset="-205207.5">18041 14510 789 0,'0'0'187'15,"0"0"-120"-15,0 0 2 0,35-11-20 16,-16 6-36-16,0 2-6 0,2-2 1 16,-2 1-8-1,4-1 0-15,-5 1-13 0,-1 1-33 0,0 2-18 0,-4 1-33 16,8 0-65-16,-7 0-52 0,0 0-78 16</inkml:trace>
  <inkml:trace contextRef="#ctx0" brushRef="#br0" timeOffset="-204785.7">18367 14329 613 0,'0'0'181'0,"0"0"-118"0,0 0-2 16,0 0-51-16,0 0-10 0,0 0 0 15,11 38 2-15,-9-14 12 0,-1 3-7 16,-1 8 4-16,0 11 4 0,0 5 2 15,0-2-1-15,-2-11-4 0,-1-12-4 16,3-4-2-16,-3 2-2 0,2-1-3 16,-4 2 2-16,5-4-2 15,-1-9 3-15,1 1-2 0,0-7 0 16,0-4 3-16,1-2 25 0,5-1 17 16,0-6-3-16,-1-1-29 0,3-5-1 15,0 0-5-15,1-4-4 0,1-1-1 16,-2-1-3-16,6-2 0 0,-2-2-1 15,1 1 0-15,0 2 1 0,0 1-2 16,-1 3 1-16,-2 1-1 0,0 6 2 16,0 0 0-16,-5 2-1 0,0 3-2 15,-3 2-1-15,-2 2-6 0,0 5-4 16,0 4 7-16,0 5 5 0,0 3 1 16,-2 4 2-16,0 2-1 0,1 1-1 15,-1 1 3-15,2 1-2 0,0 1-1 16,0-3 0-16,0 0-1 0,0-2-46 15,0-4-45-15,0-3-34 0,0-1-87 16,2-6-105-16</inkml:trace>
  <inkml:trace contextRef="#ctx0" brushRef="#br0" timeOffset="-204332.71">18761 14723 399 0,'0'0'229'0,"0"0"-98"0,0 0-15 0,0 0-44 0,0 0-25 0,23-17-18 16,-16 13 0-16,1 0-5 0,1 0 0 16,0 2 3-16,1-3-3 0,1 3-9 15,2-3 0-15,0 3 0 0,-1-4-4 16,1 2-2-16,0-1 2 0,-3-2-3 15,-2 0 0-15,1 0-7 0,-2 2 4 16,-3-3 0-16,-2-1-2 0,-2-1-3 16,0 1-7-16,-5 1-11 0,0 1-2 15,-7 0 5-15,4 5 7 16,-2 0 6-16,-3 2 2 0,1 1-2 16,0 6 0-16,-2 3-2 0,-1 3 1 15,1 4 3-15,1 1 0 0,1 4 0 16,2 0 6-16,4 2 18 0,1-1 7 15,3 0 9-15,2-6 8 0,0 0-15 16,2-4-12-16,1-4-7 0,1-2-6 16,2-3 1-16,0-1-4 0,5-2 3 15,0-1-4-15,2 0-4 0,4-1-1 16,2 0-27-16,0-1-33 0,2 1-33 16,13 0-54-16,-7-1-108 0,-1 0-212 15</inkml:trace>
  <inkml:trace contextRef="#ctx0" brushRef="#br0" timeOffset="-203862.99">19148 14568 471 0,'0'0'243'0,"0"0"-95"0,0 0-19 0,0 0-51 0,37-28-40 0,-28 23-26 0,1 1-12 16,-2-1 1-16,0 4-1 0,3 1 0 15,-2 7-1-15,0 3 1 0,0 3 0 16,2 7 5-16,-3 3 0 0,-1 2 1 15,0 1 3-15,0 1-7 0,0-1 0 16,0-1-1-16,-2-1 0 0,0-3-2 16,-1-4 1-16,-3-3-5 0,-1-3-9 15,0-5-8-15,-5-2 8 0,3-4 14 16,-1 0 6-16,0-6 4 0,2-2 2 16,1-3 17-16,0-3 28 15,4-4 4-15,1-1-4 0,3-4-15 16,2 1-10-16,2-1-7 0,3 4 1 15,0-2-8-15,3 1-3 0,2 1-12 16,1 3-1-16,0 1-2 0,2 0-5 16,-2 5-39-16,0 0-39 0,1 0-47 15,6 2-53-15,-5 1-114 0,-1 3-188 16</inkml:trace>
  <inkml:trace contextRef="#ctx0" brushRef="#br0" timeOffset="-202969.52">20114 14524 262 0,'2'-1'112'0,"4"-5"-70"0,-1 2 26 0,-1-4 4 0,2 1-28 16,-2-1-17-16,0 0 23 0,0 0 6 15,-1-1 8-15,-1 1 4 0,0-1 14 16,1 0 6-16,-1 1-16 15,-1 0-11-15,0 0-10 0,-1-1-15 16,0 1-8-16,-2-1-19 0,-3 1-4 16,1 0-5-16,-2 1 2 0,0 1-2 15,0 2 1-15,-4 1-1 0,2 3-1 16,-1 0-9-16,-1 1 7 0,-1 9 1 16,-1 3 2-16,-2 5 4 0,1 7 1 15,-3 5 4-15,-1 8-4 0,-3 13 0 16,-1 10-4-16,-1 2 3 0,2-3-4 15,4-9 0-15,2-6 2 16,3-5-2-16,2-5 1 0,1-9-1 16,3-5-6-16,3-2-30 0,-1 3-22 15,1 0-2-15,1 2-22 0,0-7-58 16,3-1-55-16,0-4-113 0,3-8-120 16</inkml:trace>
  <inkml:trace contextRef="#ctx0" brushRef="#br0" timeOffset="-202766.45">19918 14768 699 0,'0'0'293'16,"0"0"-192"-16,0 0-8 0,0 0-36 15,43-37-37-15,-24 29-16 16,1-1-3-16,0 2-1 0,3 1-5 15,-1-1-47-15,1 5-27 0,2 0-65 16,10 2-77-16,-5 0-98 0,-2 0-47 0</inkml:trace>
  <inkml:trace contextRef="#ctx0" brushRef="#br0" timeOffset="-202252.07">20391 14672 198 0,'0'0'479'0,"0"0"-347"16,0 0-47-16,0 0-21 0,0 0-19 16,32-33 2-16,-27 26 9 0,-4 3-1 15,1 0-5-15,-2-2-13 0,0 4 0 16,0-4-20-16,-3 2-6 0,-2-2-11 16,-2 1-5-16,-2 2-1 0,-5 1 3 15,-1 1-5-15,-3 1-7 0,0 1-16 16,-3 4-7-16,0 3 2 0,-2 3 3 15,2 0 10-15,-2 5-28 16,3 1 2-16,2 2 12 0,1 0 24 16,6 1 5-16,5-2 7 0,1 3-1 15,5-4 2-15,0-2 2 0,8 0 16 16,1-5 31-16,2-2 0 0,6-2-11 16,-2-5-11-16,3-1-6 0,1 0-4 15,-1-6 6-15,2-1 14 0,-2-3-9 16,1 1-6-16,-1-4-16 0,-3 2-1 15,1-3-2-15,-3 1-2 0,-4 0 2 16,2 1-3-16,-5 3 0 0,0 1-1 16,-2 1 1-16,-1 4 0 15,-3 0-5-15,0 3-14 0,0 0-3 16,-1 5 14-16,-2 3 5 0,-2 0 3 16,1 5 1-16,1-2-1 0,0 4 2 15,0-1 1-15,1 0 1 0,-1-3 4 16,3 2 4-16,0-4-4 0,3-1-2 15,0-2 0-15,1-3-1 0,0 1-2 16,3-2-3-16,2-2-3 0,2 0-33 16,2 0-15-16,2-6-29 0,10-1-47 15,-5 0-81-15,0-1-204 0</inkml:trace>
  <inkml:trace contextRef="#ctx0" brushRef="#br0" timeOffset="-201939.64">20771 14585 344 0,'0'0'378'0,"0"0"-277"0,0 0-28 0,0 0-53 0,-3-17-20 0,-2 17-12 16,-3 0 5-16,-4 2 6 0,-3 7 1 15,-1 4 0-15,-3 3 3 0,1 5 15 16,-2 3 1-16,2 2-7 0,-2 2-7 15,4-1-4-15,2-1 3 0,4 0 2 16,3-3 21-16,4-5 12 0,1 3 3 16,2-5 0-16,5-2-1 0,2-4-8 15,3-3-4-15,4-1-3 0,2-5-6 16,4-1-7-16,1-1-8 0,3-5-3 16,2-2-2-16,1 1-17 0,2-2-26 15,2 1-40-15,0-3-42 0,11-5-60 16,-7 4-143-16,-7-1-43 0</inkml:trace>
  <inkml:trace contextRef="#ctx0" brushRef="#br0" timeOffset="-201595.97">20975 14360 452 0,'0'0'201'0,"0"0"-89"0,0 0-11 15,0 0-60-15,0 0-29 0,0 0-7 16,0 0 7-16,8 34 23 0,-8-11-8 16,0 12-7-16,0 10 8 0,0 6 9 15,0-1 11-15,0-11-8 16,0-2 7-16,0-9-7 0,0-3 1 15,1 3-7-15,1-11-6 0,2 0-14 16,-1 2-1-16,2-6-6 0,0-2-2 16,1-3 0-16,2-5 0 0,1-2-5 15,0-1-6-15,2 0-31 0,0-4-32 16,0-3-16-16,1-1-33 0,3-8-59 16,-4 3-121-16,-2-1-162 0</inkml:trace>
  <inkml:trace contextRef="#ctx0" brushRef="#br0" timeOffset="-201189.22">20990 14663 437 0,'0'0'412'0,"0"0"-331"0,0 0 2 16,0 0-32-16,43-22-31 0,-25 17-6 16,-1-1 10-16,3 1-1 0,-3 1 4 15,1 0-4-15,-2 3-2 0,0-1-9 16,-5 2-3-16,1-2-2 0,-4 2-5 15,0 0-2-15,-1 0 2 0,0 0-4 16,0 0 1-16,-2 2 1 0,-1 0-2 16,-1 0-3-16,-2 3-3 0,-1-1-3 15,0 1 0-15,-3 4 3 0,-3 1 8 16,0 2 0-16,-2 1 0 0,-1 3 2 16,0 0-1-16,0 1 0 0,0 4 4 15,1-2 6-15,1 2 1 0,2-2 4 16,2-2 2-16,2 0 8 0,1-4 3 15,5 0 3-15,1-5 8 0,4-1-13 16,1-5 1-16,-1-2-1 0,2-2 1 16,2-5-2-16,-1-4-11 0,0-2-10 15,-2-2-3-15,-1-3 2 0,-1-3-4 16,-3-3-3-16,-3-4-22 0,-2 0-26 16,-1 2-12-16,-4 4-19 0,-2 5-32 15,-2 6-47-15,-5 2-55 16,2 2-141-16,2 1-57 0</inkml:trace>
  <inkml:trace contextRef="#ctx0" brushRef="#br0" timeOffset="-200767.45">21365 14716 412 0,'0'0'236'0,"0"0"-83"0,0 0-21 0,0 0-70 0,29-38-9 16,-23 28-15-16,1-1-16 0,0 2-6 15,1 0-6-15,0 1 3 0,1 1-10 16,-1 0-3-16,1 6-1 0,-1 1-1 16,0 0-5-16,-2 2 0 0,1 7 2 15,-4 4-5-15,-1 3 5 0,-1 4 3 16,-1 0-2-16,0 4 4 0,0 1 0 15,-2-2 0-15,-1-1 0 0,0 0 0 16,-1-3 1-16,-1-3 0 0,2-5-1 16,-2-2-1-16,0-5 1 15,1-2 6-15,1-2 22 0,1-2 27 16,1-4 9-16,1-2-4 0,1-2-7 16,3-2-4-16,3-2 0 0,1-2-6 15,1-1-2-15,4-1-21 0,0-3-14 16,2 1-5-16,1 1 0 0,2 1-1 15,-2 2-11-15,2 3-20 0,-2 0-24 16,-1 3-13-16,1 2-20 0,-3 1-41 16,7 0-54-16,-5 5-158 0,0-4-137 0</inkml:trace>
  <inkml:trace contextRef="#ctx0" brushRef="#br0" timeOffset="-200376.89">21850 14625 617 0,'0'0'130'0,"0"0"13"0,0 0-62 16,0 0-26-16,0 0-13 0,22-24-22 15,-22 18-20-15,-3 2-2 0,-2-1-2 16,-2 4-1-16,-3 0 4 0,0 1-1 16,-3 0 1-16,-3 2-2 0,-1 4 1 15,0 0-1-15,2 2-2 0,2 0-9 16,2 1-17-16,1-1 11 0,4 2 2 15,3 2-5-15,3-2-1 16,1 1 22-16,6 0 0 0,2-1 2 16,0-1 3-16,2 0-3 0,1-1 6 15,-2-2-5-15,-2 1 1 0,1 0 19 16,-3 1 4-16,-1-1 1 0,-2 1-5 16,-1 4 1-16,-2-1 5 0,-3 3 11 15,-4-2 23-15,-1 2 5 0,-3-3-6 16,1 0-29-16,-2-4-22 0,0 0-4 15,-2-4 0-15,-3-2-4 0,-1 1-1 16,-2-2 0-16,-2 0-55 0,-2-3-62 16,-7 1-45-16,4-1-118 0,6-1-192 15</inkml:trace>
  <inkml:trace contextRef="#ctx0" brushRef="#br0" timeOffset="-199469.8">17828 15624 261 0,'3'-3'72'0,"1"2"-6"0,0 0 37 0,0-1-13 0,-1 0 4 0,0 0 5 16,-2 1-30-16,-1-1 17 15,0 0-18-15,0 0-16 0,0 0-15 0,0 1-4 16,-1 0-18-16,-4 0-9 0,0-1-4 16,-3 2-2-16,-1 2-2 15,-5 3 1-15,-2 5 0 0,-5 2 0 16,-1 3 0-16,-2 1 0 0,-3 4 1 16,2 0 0-16,3 2 1 0,3 0 0 15,4-2 0-15,3-3 5 0,3-1 4 16,6-1 5-16,3-3 9 0,6 1 3 15,7-4 24-15,1 1 13 0,8-3-4 16,2-2-8-16,2-3-15 0,4-2-15 16,2 0-12-16,3-2-5 0,-2-3-3 15,0 2-2-15,-1-2-7 16,-4 2-49-16,2-1-50 0,-1 2-62 16,2 0-59-16,-5 1-179 0,-7-3-158 0</inkml:trace>
  <inkml:trace contextRef="#ctx0" brushRef="#br0" timeOffset="-198645.08">18212 15735 551 0,'0'0'156'0,"0"0"-31"16,0 0-2-16,0 0-64 0,0 0-11 15,14-40 12-15,-14 33-15 0,0 1-9 16,0 1-10-16,-1 1-4 0,-1 0-8 16,1 2 0-16,-1 1-14 0,-2 1-1 15,-1 0-1-15,-2 0-3 0,-1 4 2 16,-1 1 2-16,-4 3-1 0,0 1 1 16,-2 4-1-16,0 1-1 0,-2 3-18 15,4 2-8-15,0 2 0 0,3 2 12 16,2 1 6-16,3-2 0 0,5 2 5 15,2-2 6-15,6-4 1 0,4-1 3 16,2-4 18-16,3-3 18 0,4-2-1 16,1-3 0-16,-2-4 0 15,-1-1-8-15,-3-3-10 0,-2-2-4 16,-5-3 0-16,0-2-9 0,-6-1-3 16,-3-4-5-16,-7-1-17 0,-1-3-27 15,-5-1-15-15,-2 0-6 0,0 1 10 16,-1 2 6-16,2 2 16 0,3 3 23 15,3 0 10-15,3 3 1 0,2 2 8 16,3 0 2-16,4 2-8 0,4-2 3 16,2 0 2-16,3 0 10 0,3 0 0 15,1 0-13-15,2-1-2 0,0 2-3 16,5 1 2-16,-4-1-2 16,-2 2 2-16,1 3 8 0,-3 1-7 0,-2 6 2 15,-5 2-4-15,-1 5 2 16,-2 1 5-16,-1 3-2 0,-2 0 1 15,-3 3 1-15,2-1-1 0,-2 2-1 16,0-2 1-16,0 1 3 0,0-2-4 16,-2-3-1-16,2-3 0 0,0-1 1 15,0-2 0-15,0-3 1 0,0-3-3 16,0-1 0-16,2-2 25 0,0 0 17 16,1-5-2-16,0-2-14 0,0-6-12 15,3 0-8-15,1-5-4 0,1-1-4 16,1-1 1-16,2 0-3 15,-1 0 0-15,2 0 0 0,-1 2-1 16,2 1 0-16,-1 0 1 0,1 2 0 16,-2 1 0-16,0 2-1 0,-1 2 1 15,-1 4-2-15,0 0 2 0,-2 2-4 16,-1 3 2-16,-1 1-3 0,0 3-2 0,2 5-1 0,-2 3 3 0,-1 5 2 16,1 5 0-16,1 2 3 0,0 2 0 15,0 1-2-15,-1 3 2 0,-2-1 0 16,0 0-2-16,-1-3-1 0,-2 2-22 15,0-5-26-15,0-2-43 16,0 0-25-16,-2-4-89 0,-1-5-162 16,3-5-135-16</inkml:trace>
  <inkml:trace contextRef="#ctx0" brushRef="#br0" timeOffset="-198144.21">18989 15663 707 0,'4'-5'128'0,"0"-2"-66"16,1 0 54-16,0-1-41 0,-2 0-39 0,1 1-11 0,-4 3-6 15,0-1-11-15,0 0 0 0,-1 2-8 16,-5 2-2-16,0 1-6 0,-2 0 7 16,-2 2-2-16,-3 3 2 0,-2 1 1 15,1-1-1-15,-1 2-1 0,-4 1-11 16,4 2-23-16,3-2 6 0,1 1-2 16,2-1 13-16,6 0 2 15,1 0 5-15,2 1 10 0,2 0 2 16,3-1 1-16,2 1 3 0,4-1-2 15,-1 0 2-15,4 0 3 0,0-1 6 16,1 1 6-16,-1-1 5 0,1 1 1 16,-3-1-9-16,-1 2-2 0,-2 2 5 15,2 0 3-15,-3 3-3 16,-3 1-3-16,1 2 6 0,-4-1-3 0,-1 0 0 16,-1 1-1-16,-1-2 5 0,-6 0-10 15,-2-1-4-15,-1-3-2 0,-5-2-5 16,-1-4 2-16,-4-1-4 0,-3-2-4 15,-1-2-39-15,-4 0-66 0,-8-8-44 16,6 0-73-16,4-1-213 0</inkml:trace>
  <inkml:trace contextRef="#ctx0" brushRef="#br0" timeOffset="-197628.73">19302 15378 505 0,'0'0'209'0,"0"0"-56"0,0 0-49 0,15-22-48 0,-10 18-18 16,1-3 3-16,0 3-13 0,-1 3-6 16,1 1-5-16,0 5-5 0,1 6 4 15,-3 5 3-15,1 7-8 0,0 5-4 16,-3 4 3-16,-2 9-5 0,-2 10 0 15,-8 7-3-15,0 2 2 0,-3-5 0 16,0-7-4-16,1-9 3 16,2-3-2-16,2-8 11 0,0-6 20 15,4-8-7-15,0 1-1 0,3-3 5 16,-1 0-8-16,2 1-6 0,0-4-2 16,6-5-5-16,-1-1 6 0,5-2 3 15,1-1-6-15,0-1-6 0,4-4-1 16,0-1-2-16,2-1-2 0,-1-2-1 15,4 0-15-15,-2-2-21 0,2-2-19 16,-2-4-36-16,0 2-45 0,0-12-57 16,-2 5-102-16,-7 1-54 0</inkml:trace>
  <inkml:trace contextRef="#ctx0" brushRef="#br0" timeOffset="-197456.9">19349 15683 505 0,'0'0'285'0,"0"0"-130"15,0 0-22-15,0 0-33 0,0 0-37 16,0 0-5-16,39-9-17 0,-27 6-20 16,1-1-11-16,3 3-3 0,-2-1-7 15,3 1-1-15,-2-1-6 0,3 2-80 16,-4 0-82-16,12 0-108 0,-5 2-140 16</inkml:trace>
  <inkml:trace contextRef="#ctx0" brushRef="#br0" timeOffset="-197347.51">19717 15806 837 0,'0'0'206'0,"0"0"-117"0,0 0-9 15,0 0-69-15,33-20-11 0,-21 3-80 16,-3 2-149-16,0-1-235 0</inkml:trace>
  <inkml:trace contextRef="#ctx0" brushRef="#br0" timeOffset="-190159.38">17625 16763 48 0,'0'0'349'0,"3"-1"-243"0,1-1-24 0,1-2 41 0,0 1-13 15,0-1-14-15,-1 0-24 0,4 0-7 16,-2-1-16-16,-1 3-19 16,0 0 5-16,1 1-13 0,-4 1-1 15,3 0-10-15,-4 3-2 0,5 4-6 16,-3 2 1-16,-1 6-1 0,0 1 0 16,-1 3 1-16,1 1 1 0,0 2 0 15,-2 1-2-15,0 0 1 0,0-2 0 16,0-2-1-16,0 0-1 0,0-4 2 15,-2-2-3-15,0-1 1 0,-1-4 0 16,3-4 1-16,-2-1 0 0,2-3-1 16,0 0 4-16,0-2 22 0,2-5 28 15,1-2-21-15,-1-4-12 0,4-5-3 16,1 0-6-16,2-3-4 0,-1 1-5 16,6-1-4-16,0 1 1 0,-2 1 0 15,5 1-1-15,-3 1 0 0,3 1-1 16,-1 3 0-16,0 1 1 0,-2 1-1 15,2 2 0-15,-5 2 0 0,1 2-1 16,0 2 1-16,-3 1-1 0,-1 2-1 16,-2 1-2-16,-1 6 1 0,0 3-2 15,-2 5 4-15,-3 5 1 0,0 2 2 16,0 3-1-16,0 2 1 0,0-1 0 31,-3-3-2-31,3 0 0 0,-2-3 0 16,1-2-9-16,-1-2-40 0,-1-2-28 15,3-4-41-15,-2-2-54 0,2-1-111 16,-1-5-144-16</inkml:trace>
  <inkml:trace contextRef="#ctx0" brushRef="#br0" timeOffset="-189753.19">18166 16828 436 0,'0'0'212'0,"0"0"-137"0,0 0 39 0,3-28-21 0,-3 19-43 15,1 1-25-15,-1 1-6 16,0 1-17-16,0 1 3 0,0 2-4 15,-2 2 0-15,-3 1-1 0,0 2-3 16,-1 5-1-16,0 4 3 0,-1 3-1 16,-1 7 1-16,2 1 1 0,-1 2 1 15,3 2-1-15,3-1 0 0,1-1-1 16,4-2-1-16,4-1 2 0,3-3 2 16,2-3 0-16,4-2 2 0,1-6 5 15,-1-2 14-15,3-5 8 0,-4 0 13 16,-1-8 14-16,-3 0-10 15,-2-5-7-15,-1-3-10 0,-4-2-12 16,-4-4-13-16,-1-4-6 0,-6-3-15 16,-3 2-46-16,-1-1-20 0,-2 5-27 15,-9 3-31-15,6 7-90 0,0 4-119 0</inkml:trace>
  <inkml:trace contextRef="#ctx0" brushRef="#br0" timeOffset="-189173.41">18351 16797 602 0,'0'0'74'0,"0"0"0"0,0 0 43 0,0 0-66 0,25-36-18 0,-20 31-15 0,-2 1-7 16,2 1 4-16,0 3 9 0,-2 1-11 15,2 9-8-15,-2 0 1 0,1 3 5 16,-2 4 7-16,3 3-5 0,-2 2-7 16,1-1-2-16,0 1-1 15,-1-1-3-15,0 1 3 0,0-1-3 16,0-2 0-16,-2 0 0 0,0-4 2 15,-1-2-1-15,0 0-1 0,0-8 5 16,0-1 16-16,3-3 9 0,-3-1 20 16,2-3 9-16,1-4-26 0,2-7-8 15,3 1-3-15,1-4-7 0,3-1-4 16,1-1 3-16,0-2-6 0,0-3-6 16,4 1 0-16,2-2-1 0,-3 2 1 15,4 0-2-15,-3 2 0 0,0 4 0 16,-3 1 0-16,0 3 0 15,0 4 0-15,-3 1 0 0,0 3-1 16,-3 2-2-16,0 3 1 0,-2 2 2 16,1 5 2-16,-2 2 2 0,0 6-1 15,-1 2 0-15,-1 4 1 0,0 1 1 16,0 0 0-16,-2 1-3 0,0 1 2 16,-1-2-2-16,2 1-2 0,-2-3 1 15,1-1 0-15,1-2-2 0,-1-4-33 16,1 0-72-16,1-5-85 0,1-3-156 15,0-5-325-15</inkml:trace>
  <inkml:trace contextRef="#ctx0" brushRef="#br0" timeOffset="-188829.71">19133 16876 610 0,'0'0'185'0,"0"0"-94"0,0 0 38 0,19-16-30 16,-4 8-30-16,3 1-28 0,1 0-7 15,0 0-12-15,3 0-10 0,0 1-9 16,-2 3-3-16,2 0-4 0,-1 2-41 16,-1 1-54-16,8 0-65 0,-6 0-104 15,0 0-158-15</inkml:trace>
  <inkml:trace contextRef="#ctx0" brushRef="#br0" timeOffset="-188519.07">19627 16739 803 0,'0'0'98'0,"0"0"-43"16,0 0 38-16,0 0-48 0,0 0-17 15,0 0-19-15,0 0-5 0,18 11-1 32,-18 8 19-32,0 1 10 0,0 7-5 15,0 2-10-15,0 9-12 0,4 10 0 0,-1 7-3 0,-2-2 0 0,-1-9-2 16,0-12 2-16,0-10-2 0,0 0-4 15,-2 4-32-15,-1 0-59 0,-3 7-72 16,0-8-87-16,-2-7-162 0</inkml:trace>
  <inkml:trace contextRef="#ctx0" brushRef="#br0" timeOffset="-188159.75">19674 16758 333 0,'0'0'360'16,"0"0"-258"-16,0 0 51 0,26-45-44 16,-18 32-48-16,0 0-10 0,0 3-10 15,0 1-8-15,0 2-6 0,0 2-7 16,1 3-10-16,-1 2-5 0,2 2-3 15,-1 3 0-15,2 6-1 0,-3 1-1 16,3 3 4-16,-3 2 1 0,-2 0 2 16,-1 0 0-16,-5 3 2 0,0-1 8 15,-4 0 2-15,-5 0 0 0,-5-2-8 16,-1 1-4-16,-5-6-2 0,-3-1-2 16,0-3-2-16,-1-5-1 0,-2-2-18 15,0-1-31-15,2-1-29 0,0-4-47 16,0-5-46-16,5 2-66 0,6 0-152 15</inkml:trace>
  <inkml:trace contextRef="#ctx0" brushRef="#br0" timeOffset="-187519.3">19986 16769 499 0,'0'0'221'16,"0"0"-149"-16,0 0 16 0,0 0-10 15,0 0-24-15,19-20-11 0,-17 14-2 16,0 1-4-16,0 1-3 0,-1-1 2 15,1 2 0-15,-1 0 2 0,1 2 3 16,-2 0-5-16,0 1-8 0,0 0-9 16,0 0-14-16,0 2-5 0,1 2-2 15,-1 4 2-15,0 3 0 0,0 3 0 16,2 0 1-16,-2 3-1 16,1 3 1-16,0 0-1 0,0 1 0 0,1 3 0 15,-1-2 0-15,3 0 0 16,-1-2 0-16,3-3 3 0,-1-3-3 15,1-3 1-15,0-4 3 0,1-5-1 16,1-2 0-16,-1-2 3 0,1-4-1 16,-1-2 4-16,2-3 15 0,-3-2 1 15,2-3-6-15,-1-3-10 0,1-1-6 16,-2-3 0-16,1 1-2 0,-1 1 0 16,0 2 1-16,1-1-4 0,-2 1 2 15,0 5 0-15,-2 2 0 0,1 4 0 16,-1 2-2-16,-2 3 1 0,-1 3-5 15,0 0 1-15,0 2-6 0,0 6 0 16,-1 3 6-16,-2 4 4 0,-1 1 1 16,1 3 0-16,0 1 1 0,0-2-2 15,2 0 2-15,1-1-1 0,0-2 1 16,0-3 0-16,2-2 0 0,3-1 1 16,0-4-1-16,1-2 3 0,6-1-4 15,-2-2-5-15,4 0-17 0,0 0-18 16,2 0-19-16,-1-1-26 0,2-2-13 15,-1-2-34-15,3-11-53 0,-3 3-94 16,-3 0-136-16</inkml:trace>
  <inkml:trace contextRef="#ctx0" brushRef="#br0" timeOffset="-187097.39">20423 16446 538 0,'0'0'125'0,"0"0"-52"0,0 0 32 0,0 0-47 0,9-23-18 0,-8 21-12 0,-1 2-1 16,0 0-9-16,0 0-15 0,0 5-3 16,-2 2 8-16,-1 6 21 0,0 3 7 15,-2 7-12-15,-1 6-13 16,-1 11-7-16,-4 8-2 0,0 7-2 15,1 1 4-15,2-8 3 0,5-11 19 16,2-11 14-16,1-7-6 0,0 0-5 16,3 1-7-16,4-2-10 0,0 2-3 15,2-5-2-15,1-6 1 0,6-4 9 16,0-5 2-16,2-2-8 0,0-7 0 16,-2 0 9-16,-1-4 17 0,0-3-2 15,-4-2-7-15,0-6-3 0,-6-2-11 31,-3-3-8-31,-2-2-5 0,0 0-1 0,-7 6 0 0,-4 4-1 0,0 5-5 16,-4 3 0-16,2 3-1 16,-4 2 0-16,0 3-2 0,-1 1-6 15,1 1-15-15,2 3-19 0,0 0-31 16,2 0-36-16,-5 5-60 0,7 2-126 16,0-1-150-16</inkml:trace>
  <inkml:trace contextRef="#ctx0" brushRef="#br0" timeOffset="-186925.55">20716 16788 616 0,'0'0'396'0,"0"0"-299"0,0 0-16 16,0 0-68-16,33-39-13 0,-26 25-114 15,-2 3-36-15,-1-2-84 0,-1 4-133 16</inkml:trace>
  <inkml:trace contextRef="#ctx0" brushRef="#br0" timeOffset="-186285.03">21430 16587 706 0,'0'0'93'0,"0"0"-14"16,0 0 23-16,0 0-51 0,0 0-28 15,0 0-6-15,7-39-5 0,-11 35-3 16,-2 3-5-16,-4 0-1 0,0 1-3 15,-1 2 3-15,-3 6-3 0,0 0 0 16,0 2 0-16,2-2 0 0,0 2 0 16,0 0 0-16,3-2 1 0,2 2-1 15,2-2-3-15,2-2-5 16,3 0-14-16,3 2 17 0,2 1 4 16,2-2 1-16,3 0 1 0,2-2 0 15,1 0 3-15,0 0 10 0,3 0 8 16,1-2-6-16,-1 1-3 0,-1 0-1 15,-2 0 1-15,-1-1 0 0,-3 0 11 16,-2 0 2-16,-2 2 5 0,-4 0 1 16,-1 1-6-16,-2 0-3 0,-5 2-4 15,-4 1-5-15,-2 1-2 0,-5-1-1 16,-1 0-5-16,-3 0-2 0,-2 0-3 16,-2 0 0-16,0-1-1 0,-2-1-28 15,0-1-31-15,0 0-31 0,2-2-33 16,-3 0-55-16,7-2-81 0,4-2-138 15</inkml:trace>
  <inkml:trace contextRef="#ctx0" brushRef="#br0" timeOffset="-185924.83">21694 16665 484 0,'0'0'134'0,"0"0"-120"0,0 0-8 0,0 0 1 0,0 0 16 16,13-30 0-16,-19 28-10 16,-3 1-13-16,-2 1 0 0,-3 2 0 15,-2 5-1-15,-2 4 1 0,0 0 0 16,0 3 2-16,0 1-2 0,3 1 0 15,2 1-1-15,1-1 1 0,5 1 0 16,3-2 2-16,3-1 19 0,1-1 5 16,5-2 6-16,3-2 4 0,5-1 9 15,1-1 24-15,5-2-6 0,3-3 3 16,9-2-16-16,8-7-19 0,7-1-24 16,2-1-5-16,-5-1 2 15,-5-1-3-15,-12 3-1 0,-4-1-6 16,-5 2-30-16,-5-1-35 0,8-10-78 15,-4 3-98-15,0-2-114 0</inkml:trace>
  <inkml:trace contextRef="#ctx0" brushRef="#br0" timeOffset="-185409.31">21964 16305 516 0,'0'0'277'0,"0"0"-183"0,0 0 23 16,14-37-51-16,-10 29-21 0,-1 0-16 15,-1 3 2-15,0 1-4 0,-1 3-9 16,-1 1-13-16,0 8-5 0,0 7-1 16,-1 7 1-16,-1 3 14 0,-1 8-1 15,1 2-9-15,1 2 1 0,-1 8-5 16,1 7 1-16,-1 7 2 0,-1 1-3 15,-1-8 1-15,2-12 0 0,-1-15-1 16,1-5 1-16,0-4 0 0,0 1-1 16,0 0 1-16,0-2 0 0,0-4 0 15,1-5 1-15,1-2 1 0,0-2 3 16,0-2 37-16,4 0 14 0,1-4-11 16,2-1-14-16,4-4-11 0,-2-1-8 15,1-2-6-15,1-3 0 0,0 1 5 16,0 1-4-16,0-2 4 0,0 1-5 15,0 0 0-15,1 0-5 0,-2 1 2 16,3-1-4-16,-3 4 1 0,0 0-1 16,-1 3-2-16,0 3 2 0,-3 0-3 15,-1 3 1-15,-2 1 0 0,-1 0-3 16,0 1-3-16,0 5 1 0,0 3 4 16,0 2-1-16,-1 0 4 0,-1 5 0 15,0-1-1-15,0 1 1 16,0 3 0-16,0-2 0 0,0 1 0 15,0 0-13-15,0 0-31 0,0-1-18 16,3-1-50-16,3 0-63 0,1-4-129 16,-1-4-229-16</inkml:trace>
  <inkml:trace contextRef="#ctx0" brushRef="#br0" timeOffset="-185253.12">22335 16918 716 0,'0'0'304'0,"0"0"-190"0,0 0 24 0,0 0-68 0,28-38-39 0,-23 28-23 16,0 1-8-16,0-1-6 0,-2 2-24 16,-1 3-33-16,-1 1-38 0,0-2-86 15,-1 4-121-15,0-2-186 0</inkml:trace>
  <inkml:trace contextRef="#ctx0" brushRef="#br0" timeOffset="-184487.66">22831 16539 635 0,'0'0'294'0,"2"0"-218"0,-2 0-25 15,0 0-37-15,0 0-14 0,0 0-7 0,-4-2-102 16,0 0-86-16,0 2-194 0</inkml:trace>
  <inkml:trace contextRef="#ctx0" brushRef="#br0" timeOffset="-184347.08">22837 16826 792 0,'0'0'133'0,"0"0"-53"15,0 0 42-15,0 0-79 0,0 0-18 16,0 0-25-16,0 0-82 0,16-41-200 16,-14 25-343-16</inkml:trace>
  <inkml:trace contextRef="#ctx0" brushRef="#br0" timeOffset="-181674.84">23414 16073 272 0,'0'-4'133'0,"2"-2"-64"0,0-1 44 0,0-1-10 0,2 0-33 0,-2 3-11 16,1 0 1-16,-1 0-15 0,0 4-7 15,-1 1-14-15,-1 0-12 0,0 3-7 16,1 7 9-16,-1 3 18 0,1 7 1 16,-1 7-15-16,0 11-6 0,0 14-4 15,-4 15-3-15,0 6 1 0,1-1 7 16,-2-8 3-16,4-8-4 0,1-3 5 16,0-3-1-16,4-2-2 0,1-4 8 15,2-9 3-15,1-6-2 0,-1-8-5 16,1-8 3-16,-1-2-2 0,2 0-2 15,3-1-3-15,2 0 1 0,1-6 1 16,-1-1 5-16,2-3 1 0,-2-7-2 16,-1-4 2-16,-1-4-7 0,-3-2-4 15,-3-5-4-15,-3-2-3 0,-3 0-4 16,-2-1 0-16,-4 0-1 0,-5 5-6 16,-5 2-10-16,-2 2-14 0,-4 7-16 15,-3 2-10-15,-3 2-14 0,1 1-24 16,3 0-31-16,-6 2-52 0,8 0-81 15,3-1-144-15</inkml:trace>
  <inkml:trace contextRef="#ctx0" brushRef="#br0" timeOffset="-181034.21">23882 16643 114 0,'0'0'118'0,"0"0"-92"0,0 0 37 0,0 0 1 16,7-15 8-16,-5 11 29 0,-2-1 8 15,0 0-16-15,0 0-14 0,0 0 9 16,0 0-14-16,0-1-5 0,0 0-9 16,0 1-6-16,-1-1-18 0,-1 0-1 15,0-2-8-15,0 1-6 0,-2 2 1 16,1-1-9-16,-2 5-3 0,0 1-10 16,-2 1-3-16,-3 5-2 0,-2 6 3 15,-2 3-2-15,-1 7 4 16,0 2 1-16,-1 1-1 0,3 4 0 15,1 1-1-15,3-2 0 0,4 0-2 16,3-3 2-16,2-2 0 0,1-3 1 16,4-4 1-16,3-1 0 0,0-6 0 15,3-3 2-15,-1-4 0 0,3-2 0 16,-2-5 5-16,2-4-6 0,1-5 3 16,-1 1-2-16,1-5-1 0,-2 1-1 15,-1-1 0-15,1-2 0 0,-1 1-1 16,1 0 1-16,-1 2-1 0,-2 1 2 15,-2 4-1-15,1 2 2 0,-5 5-3 16,0 2 1-16,-3 3-2 0,0 0-4 16,0 2-3-16,-1 4 4 0,-1 3-1 15,0 3 5-15,1 3 1 0,1 0 1 16,0 1 2-16,1 1 3 0,3-1 3 16,2-2-4-16,4-1 3 0,0-1-3 15,3-5-1-15,2 0 0 0,0-4-2 16,1 1-3-16,1-4-25 0,2 0-44 15,0-1-32-15,1-3-40 0,6-5-66 16,-4 0-153-16</inkml:trace>
  <inkml:trace contextRef="#ctx0" brushRef="#br0" timeOffset="-180440.57">24449 16522 255 0,'0'0'121'0,"0"0"-20"0,8-12 46 0,-4 7-38 0,0 0-7 0,0-1 2 15,-1 0-11-15,-2-2-18 0,0-1-29 16,-1 0-2-16,-1-1-15 0,-2 2-15 16,-4 1-1-16,-1 0-13 0,-3 2 0 15,-3 0-1-15,-3 3-1 0,-2 2 0 16,0 0 2-16,-1 1-2 0,-1 1 2 15,3 3-3-15,-1 0-3 0,2 2-15 16,4-1 3-16,3 1 7 16,3 0 2-16,4 3 0 0,3-1 1 15,0 0 6-15,7 1 2 0,4 0 0 16,1-1 3-16,4-1 3 0,1 0 8 16,2-4-9-16,2-2-4 0,-1 0 2 15,0-2-2-15,0 3 0 0,-3-2 0 16,-1 0 0-16,-3 1 0 0,-3 2 7 15,0 0 8-15,-3 1-1 0,-2 2-8 16,-2-1 2-16,-3 1-2 0,0 0 5 16,-2 3 2-16,-4-2 2 0,0 1-3 15,-5-1-6-15,1 0-3 0,-3 0-3 16,-2 2 0-16,-3-1-2 0,-2-4 1 16,0 2-12-16,-3-2-30 0,-4-1-21 15,1 0-25-15,-2 0-62 0,-11 1-71 16,8-2-121-16</inkml:trace>
  <inkml:trace contextRef="#ctx0" brushRef="#br0" timeOffset="-179923.34">24631 16573 336 0,'0'0'94'0,"0"0"-75"0,0 0 74 0,0 0-62 0,15 6-1 0,-9-4 1 16,2-2 14-16,1 2 26 0,0-1-3 15,3-1 15-15,0 1 4 0,0-1-18 16,2 0-17-16,0 0-15 0,1-3-4 16,0-2-11-16,0-1 3 0,-1-3-1 15,-1 1-6-15,-2-1-10 0,-1 1-4 16,-1-1-3-16,-3 0 2 16,-3 1 3-16,-1-1 4 0,-2 1 2 15,-2 0-7-15,-4-1-4 0,-2 1-1 16,-5-1-4-16,-1 4-8 0,-3 1-17 15,-4 4-11-15,-1 0 0 0,-2 7 14 16,-2 4 11-16,-1 3 4 0,0 7 3 16,0 2-3-16,5 4-7 0,0 0 13 15,7 1 5-15,4-2-3 0,7 0 3 16,4 0 5-16,6-3 23 0,7-4 27 16,4-4-7-16,5-3-17 0,1-3-14 15,1-2-8-15,2-4-3 0,2-1-1 16,-1-1-2-16,0-1-3 15,0 0-8-15,-1 0-61 0,11-3-64 16,-6 0-110-16,-5-3-231 0</inkml:trace>
  <inkml:trace contextRef="#ctx0" brushRef="#br0" timeOffset="-179188.64">25592 16061 319 0,'4'-8'59'0,"0"-1"21"0,2-2 86 0,2 0-52 0,-3-2-9 16,1 3-5-16,-1 1 1 0,0-1-27 16,1 3-6-16,-3 2-14 0,0-1-13 15,-2 4-5-15,0 1-11 0,-1 1-11 16,0 0-10-16,0 5-4 0,-4 9 0 15,-6 13 3-15,-5 16 16 0,-9 19 5 16,-3 12-7-16,-2 3 5 16,-1-1 1-16,4-7-1 0,1-2 4 15,-1-3-2-15,2 0-2 0,1-4-2 16,0-3-8-16,0-5-6 0,1-4-2 16,2-6-1-16,5-9-2 0,3-9-1 15,3-6-6-15,3-3-40 0,0 2-32 16,2-1-32-16,6 3-82 0,3-7-122 15,3-4-232-15</inkml:trace>
  <inkml:trace contextRef="#ctx0" brushRef="#br0" timeOffset="-178645.71">25948 16570 377 0,'0'0'299'0,"0"0"-211"0,0 0 41 0,0 0-33 0,38-46-21 16,-27 35-15-16,4 2-12 0,-2-1-14 15,2 2-16-15,-1 4-5 0,0 2-2 16,0 2-1-16,0 4 1 0,0 8 2 16,-2 3-6-16,0 5-4 0,-4 8 1 15,0 0 1-15,-1 4 1 0,-1 0-5 16,-2-1 2-16,-1-2-3 0,-2-2 0 15,-1-3 0-15,-4-3 0 0,-3-4-3 16,-1-4-9-16,-2-2 1 0,0-4 1 16,0-4 2-16,2-1 8 15,1-2 3-15,2-5 3 0,1-4 6 16,3-2 8-16,1-5 9 0,0-2-3 0,5-3 2 0,2-3-8 16,3-1-5-16,4-2-4 0,2 3 2 15,4 0-6-15,1 1-3 0,2 4-4 16,2 2 0-16,0 0-2 0,1 5-29 15,-1-1-37-15,2 1-33 0,0 3-36 16,10-1-76-16,-7 3-65 0,-5 0-96 0</inkml:trace>
  <inkml:trace contextRef="#ctx0" brushRef="#br0" timeOffset="-178208.31">26597 16554 347 0,'0'0'75'0,"0"0"-22"0,0 0 55 0,0 0-64 0,0 0 1 0,41 21 17 16,-33-18-2-16,2 0-4 0,-1-3-3 16,-1 2-13-16,2 0-8 0,-1-2-5 15,-1 0-9-15,0 0-8 0,0 0-2 16,0 0 5-16,-2-1 17 15,0-2-2-15,-1-3 0 0,-2-2 5 16,1 0-21-16,-4-3-10 0,-2 0-2 16,-3 0 0-16,-3 0-5 0,-4 2 0 15,-3 2-5-15,-1 1 6 0,-3 2 3 16,-1 4 0-16,1 2 1 0,-2 5 1 16,4 4 3-16,-1 4 1 0,3 4 10 15,3 1-2-15,2 2 9 0,5-1 9 16,2 1 0-16,3-2 6 0,5 0-7 15,4-3 0-15,2-3-5 0,3-3-7 16,1-2-8-16,4-3-5 16,0-1-1-16,4-1-4 0,-1 0-15 15,4-3-35-15,2 1-30 0,0-2-42 16,12-2-80-16,-7-2-127 0,-3-1-180 16</inkml:trace>
  <inkml:trace contextRef="#ctx0" brushRef="#br0" timeOffset="-177692.57">27255 16369 457 0,'0'0'99'0,"0"0"60"0,0 0-31 0,0 0-30 16,12-40-14-16,-11 31-20 0,0 0-24 15,0-1-2-15,1 0-1 0,-2 0 4 16,0 1 1-16,-3 1-9 0,0 0-12 16,0 1-8-16,-1-1 1 0,-2 1 0 15,0 2-3-15,-2-3-8 0,0 5-2 16,0-1-1-16,-3 1 1 0,0 3 0 16,0 7-1-16,-2 4 2 0,0 5 0 15,1 4 3-15,-2 4 1 0,-2 6-1 16,0 2 0-16,-2 7-5 0,-3 9 4 15,-1 9-3-15,3 3-1 0,3 1 2 16,3-6-2-16,5-7 1 0,2-1 2 16,2 0-2-16,1-2 0 15,2-2-1-15,1-2 0 0,0-9-3 16,1-8-23-16,1-7-21 0,1-2-19 16,1-1-33-16,1 1-44 0,6-3-84 15,-3-6-123-15,-1-4-46 0</inkml:trace>
  <inkml:trace contextRef="#ctx0" brushRef="#br0" timeOffset="-177505.15">26993 16661 940 0,'0'0'102'0,"0"0"-30"16,0 0 8-16,51-27-56 0,-29 19-2 15,2 3-9-15,-2 0-11 0,2-1 1 16,-1 2-3-16,-2 2-41 0,5-1-80 16,-3 0-106-16,-5 2-196 0</inkml:trace>
  <inkml:trace contextRef="#ctx0" brushRef="#br0" timeOffset="-176676.67">27535 16743 378 0,'0'0'114'0,"0"0"-63"15,0 0 68-15,41-10-82 0,-24 2 1 16,-1-1 25-16,-1-1 2 0,-2-2 27 16,1 0-26-16,-4-1-4 0,-1 0 1 15,-1 0-23-15,-4 2-4 0,-2-2-11 16,-1 2-12-16,-1 1-3 0,-3-2-1 15,-2 3-5-15,-3 0-1 0,-1 0-3 16,-2 2-1-16,-1 3 1 0,-2 0-1 16,-1 4 0-16,-1 2 0 15,-3 6-1-15,0 2 1 0,-3 3-1 0,2 6 0 16,1 2 0-16,0 3-2 0,5 3-2 16,1 2-5-16,4 1 0 15,4-1 6-15,3-1 5 0,2-1-2 16,4-2 4-16,3 0-2 0,4-4 1 15,3-3 2-15,0-5 0 0,4-1-3 16,-2-5 5-16,1-4-3 0,1-3-2 16,-2 0 6-16,-1-3-1 0,0-3 9 15,-3-2 6-15,1-3-8 0,-2 0-1 16,1-2-8-16,-1-1 0 0,-1-4-2 16,1-1 1-16,0-1-1 0,-1-1-1 15,2 2 0-15,-2 0 1 0,1-1 0 16,-1 3-1-16,1 0 1 0,-3 1-1 15,1 3 0-15,-1 0 0 16,0 4-2-16,-1 0 0 0,2 5 0 16,-2 1-1-16,1 3-4 0,-1 2 3 15,0 5-6-15,-2 7 4 0,0 0 6 16,0 4-1-16,-1 2-4 0,-1 2 5 16,-1-1 1-16,0 1-1 0,0 1-2 15,-2-1 1-15,0 0-26 0,-2 0-3 16,-3-3-9-16,-1-3 6 0,-2-3 14 15,0-2 12-15,-1-5 7 0,1-4 0 16,1-1 8-16,3-1 8 0,2 0 19 16,2-3 15-16,0-5-11 0,3-3-14 15,2-1-4-15,1-4-7 16,4-2-11-16,1-3-3 0,2-2 0 16,3 0-24-16,2-1-10 0,3 3 3 15,2 1 0-15,0 4-20 0,1 0-36 16,2 4-32-16,9-2-85 0,-7 2-166 15</inkml:trace>
  <inkml:trace contextRef="#ctx0" brushRef="#br0" timeOffset="-175833.09">28201 16661 643 0,'0'0'79'0,"0"0"-29"0,14 4 34 0,-5-1-57 0,1 0 17 16,-1-1-16-16,1 2-12 0,1 1 4 16,2 0-4-16,0 1-4 0,-2 0-3 15,1-1-5-15,0-1-1 0,-2-1-2 16,0 0 3-16,0-1 0 0,-2-2 0 16,0 0 5-16,-1 0 3 0,-2 0-2 15,-1 0-2-15,-3-1-3 0,-1-4-4 16,0 0 3-16,-5-3 0 0,-2 1-3 15,-2 1 3-15,-1 1 0 16,-5 3-1-16,0 2-1 0,-3 0-1 16,2 4-1-16,-1 3 0 0,2 2 0 15,-1 4 1-15,3-2-1 0,1 3 8 16,4 4 1-16,1 1 1 0,4 0-3 16,2 2-3-16,1 1 2 0,2-2 11 15,4 3-5-15,2-2 4 0,2-1 0 16,2-3-7-16,0-1-6 0,1-5 3 15,1-2-4-15,0-5 4 0,-2-1-2 16,3-3 3-16,-4 0 1 0,1-6-4 16,-1-2-3-16,-2-4 3 15,1-2-1-15,0-4-1 0,-1-2-1 16,0 0-1-16,3-2 0 0,-2 0-1 16,-1 3 1-16,2-1 2 0,-1 3-1 15,-1 2-1-15,-2 2 0 0,2 2 0 16,-3 2-2-16,-1 2 2 0,1 3 1 15,-2 2 4-15,-1 2 9 0,3 0-2 16,-3 0-10-16,2 2-2 0,0 3-1 16,-1 3-3-16,0 4 2 0,1 2 2 15,-1 2 0-15,0 2 3 0,-1 2 9 16,0 0-4-16,0 1 2 16,-1 0-3-16,-1-2-2 0,2-1-3 15,0-3 0-15,-1-2-1 0,0-3 0 16,0-3 3-16,0-3-2 0,0-2 9 15,1 0 29-15,2-2 4 0,0-4-13 16,3-1-14-16,2-4-3 0,0-2-10 16,1-3 3-16,1-3-5 0,3-1-1 15,0 0 2-15,0-2-3 0,0 3 0 16,0 0-2-16,0 3 2 0,-2 1 0 16,1 2 0-16,-2 5 0 0,-3-1 0 15,-1 3-3-15,0 1 1 0,-2 3-2 16,-1 0-1-16,-1 2-1 0,0 3 0 15,-1 2-1-15,-3 4 2 0,0 1 0 16,0 5 2-16,-5 3 0 0,-1 0 0 16,-4 2 1-16,1 0 1 0,0 0 0 15,0-2-9-15,0 0-25 0,3-3-10 16,-1-1-27-16,2-4-41 0,1-2-50 16,0-1-106-16,1-5-166 0</inkml:trace>
  <inkml:trace contextRef="#ctx0" brushRef="#br0" timeOffset="-175489.42">29138 16768 569 0,'3'-3'123'0,"-3"3"-70"0,0-1 74 0,-3-1-87 0,-4 2-34 0,-4 0-1 0,-1 3-4 15,-4 5 9-15,-3 3 18 0,-1 2 20 16,1 3 7-16,-1 2-8 0,0 1 2 16,6 2-3-16,1 1-4 15,2-1 1-15,3 0-6 0,3-4-8 16,2-1-15-16,1-4-1 0,2-3-4 15,0-1-3-15,4-5 2 0,2-1-8 16,1-1-4-16,2-1-42 0,2 0-25 16,2 0-18-16,3-1-47 0,10-6-59 15,-5 1-88-15,-1-1-108 0</inkml:trace>
  <inkml:trace contextRef="#ctx0" brushRef="#br0" timeOffset="-175114.48">29212 16842 212 0,'0'0'198'16,"0"0"-150"-16,0 0 39 0,0 0-7 15,0 0-31-15,0 0 6 0,0 0-7 16,0 0-4-16,36 4 5 0,-27 0 4 16,0-3-15-16,3 1-17 0,-1-1 4 15,2-1 1-15,3 0-3 0,1-1-9 16,-3-4-7-16,1-1-5 0,-2-3 1 15,-1-2-3-15,-6 1-4 0,-1-2-7 16,-5 1-5-16,-2 0 4 0,-7 2 6 16,-6 1 2-16,-5 0 0 0,-4 2 4 15,-4 4-1-15,-7 3 1 0,3 7 0 16,1 3 4-16,1 4 22 0,9 2 17 16,-1 4 22-16,5 1-12 0,4 1 1 15,5-1-8-15,5 0-4 0,3-2-10 16,0-1-6-16,6-3 1 0,4-3-10 15,4-1-9-15,-1-2-2 0,5-2-1 16,0 0-5-16,1-2-27 0,0 1-41 16,2-3-61-16,6 1-90 0,-4-3-170 31,-5-2-253-31</inkml:trace>
  <inkml:trace contextRef="#ctx0" brushRef="#br0" timeOffset="-173986.61">23279 17532 385 0,'0'0'106'16,"0"0"-3"-16,0 0 45 0,0 0-30 0,9-21-23 0,-8 17-20 0,1 0-16 15,-2-2-6-15,0 0-10 16,0 1-8-16,-4-1-5 0,-1 0-8 15,-2 3-6-15,-4-2-8 0,-2 3-4 16,-3-1-4-16,-2 2-1 0,-4 1-1 16,-2 3 2-16,0 2-1 0,-2 6 0 15,1 2-5-15,2 6-7 0,1 2-9 16,3 2-5-16,3 1-7 0,5 0-3 16,5-4 5-16,4 0 1 0,2-4 16 15,3-2 10-15,5-5 5 0,3-3 4 16,4-4-3-16,2-2 2 0,3-1 0 15,2-6 0-15,2-5-1 0,-2-1 2 16,3-5-3-16,-1 0 0 16,-1 1 5-16,0 0 8 0,-1 0 8 15,-3 0 12-15,-2 1 6 0,-1 3-12 16,-3 1-7-16,-1 3-3 0,-3 3-4 16,-2 0-8-16,-3 4-6 0,1 2-2 15,0 7-6-15,-1 8 1 0,0 7 7 16,-2 15-1-16,1 14 1 0,-3 14 0 15,0 3 1-15,0-1-1 0,-5-12 1 16,-2-7-1-16,-5-5-3 0,-2-4 3 16,0-8-1-16,1-11-6 0,2-5-8 15,-1-1-2-15,-2-3 6 0,-2 1 3 16,-1-3 5-16,3-4 3 0,3-4 3 16,2-1 14-16,2-5 12 0,3-3-6 15,1-3 0-15,3-5-2 0,0-4 2 16,3-3-10-16,4-2-4 0,3-3-6 15,1-1-3-15,5-1 0 16,0 1 0-16,4 3-3 0,1-1-7 16,3 6-20-16,3 2-27 0,1 2-14 15,2 2-29-15,5 0-36 0,4-4-60 16,-4 5-149 0</inkml:trace>
  <inkml:trace contextRef="#ctx0" brushRef="#br0" timeOffset="-173567.06">23540 17662 484 0,'0'0'333'0,"0"0"-289"0,20-19 67 0,-9 7-40 0,3 1-52 0,-1 1-3 15,2-1 4-15,-2 2 6 0,2 3 3 16,-2 3-2-16,0 3 3 0,-1 0-14 15,1 4-5-15,-1 7-8 0,-1 3 0 32,-2 2-2-32,1 3-1 0,-3 4 0 15,-2 2-1-15,-1 1 0 0,-3-1-2 16,-1-2-3-16,0-1-9 0,-5-5-1 0,0-2-5 0,-2-4 9 16,-3-3 3-16,1-4 1 0,-2-2 6 15,1-2 2-15,2-1 1 0,1-3 6 16,2-4 8-16,2-2 24 0,2-2 4 15,1-1-11-15,1-4 8 0,4-1-6 16,3-1-3-16,2-2-7 0,4 2-9 16,2 0-7-16,4 2-3 0,5 4-4 15,2 1-1-15,1 3-7 0,3 1-33 16,-1 3-25-16,0 5-19 0,-1-1-27 16,0 1-23-16,0 0-31 0,8 6-46 15,-7-2-68-15,-7 1 15 16</inkml:trace>
  <inkml:trace contextRef="#ctx0" brushRef="#br0" timeOffset="-173207.75">24145 17662 598 0,'0'0'185'0,"0"0"-68"16,0 0-12-16,0 0-33 0,0 0-20 16,0 0-9-16,0 0-14 0,26-43 1 15,-22 36 3-15,-1 1 2 0,-2 1-5 16,0-1-11-16,-1 1-13 0,-1 4-6 15,-3 0 0-15,-3 1-5 0,0 0 2 16,-4 2 1-16,0 8-2 16,-5 2-1-16,3 4-8 0,-2 1 1 15,2 5 2-15,2 1-1 0,0 1-6 16,6 0-1-16,2-3 3 0,3-3 12 16,0-3 3-16,4-2 1 0,2-3 3 15,4-2 9-15,0-3 8 0,1-4 2 16,3-1 2-16,-2-6 3 0,1-1 6 15,-1-3 2-15,0-3-7 0,0 1-9 16,-1-5-7-16,-2-3-10 0,-1-1-3 16,-4-1-1-16,-2-2-16 0,-2 4-24 15,-3-2-10-15,-3 5-21 0,-3 3-15 16,0 1-44-16,-5 4-66 0,2 2-100 16,3 4-88-16</inkml:trace>
  <inkml:trace contextRef="#ctx0" brushRef="#br0" timeOffset="-172671.44">24338 17603 594 0,'0'0'127'0,"0"0"-38"0,0 0 39 0,0 0-25 0,0 0-27 0,24-37-26 0,-23 31-27 16,0 1-20-16,-1 0-3 0,0-1-4 16,0 4-7-16,-1 1-15 0,0 0-6 15,0 1-4-15,0 0-8 0,0 0-10 16,0 3 9-16,0 3 10 0,1 0 27 16,-1 3 8-16,0 0 0 0,0 2 1 15,0 2 4-15,-1 0-2 0,1 0-1 16,1-1 2-16,-1-3-2 0,0 2 5 15,0-1 14-15,1-3 4 0,0 0 8 16,0 0-4-16,2 0-1 0,1 1-1 16,2 1-6-16,0 0 2 0,0 0 2 15,1-1 9-15,1 0 0 16,-1 0-2-16,0-2-5 0,0 0-1 16,1-1-13-16,0 0-6 0,1-3-2 15,1 1-3-15,1-2 3 0,-1-1 8 16,1-1 5-16,1-3 0 0,-2-2-2 15,1 2-5-15,-2-3 2 0,1-1 4 16,-1-2 0-16,-1-2-1 0,-1-2-3 16,0-3 0-16,-1-4-2 0,-2 0-6 15,0-2-1-15,-2-1-4 0,0 4-5 16,-1 0-13-16,0 3-20 0,0 4-26 16,-2 1-31-16,1 3-42 0,1 1-60 15,0-2-67-15,0 2-66 16,1 3 22-16</inkml:trace>
  <inkml:trace contextRef="#ctx0" brushRef="#br0" timeOffset="-172412.07">24678 17562 624 0,'0'0'241'0,"0"0"-107"0,0 0 4 0,0 0-74 0,0 0-16 16,32-32-6-16,-28 27-15 0,-1-1-9 15,-2 2-6-15,0 3-2 0,-1 1-10 16,0 4-7-16,-2 6-2 0,-1 8 8 16,-1 6 1-16,-1 3 0 0,-1 13 3 15,-1 13-2-15,-2 11 0 0,2 5 1 16,2-3-1-16,2-8 0 16,1-7-1-16,0-4 0 0,0-6-11 15,-1-8-15-15,1-6-16 0,-1-8-5 16,1-2-34-16,1 2-33 0,0-1-31 15,1 3-34-15,0-8-127 0,0-5-93 16</inkml:trace>
  <inkml:trace contextRef="#ctx0" brushRef="#br0" timeOffset="-172005.77">24738 17577 517 0,'0'0'125'0,"0"0"-10"0,0 0 14 15,0 0-44-15,34-29-30 0,-22 23-21 16,-1 3-18-16,3-2 0 0,-1 1 5 15,1 0 8-15,0 3-1 0,-1 1-9 16,1 0 3-16,-1 3 5 0,-1 4-2 16,1 0 11-16,-2 3-5 15,1 3-8-15,-2 2-11 0,-4 1 0 16,-2 4 6 0,-4 1 7-16,-2 1 2 0,-6 2-6 0,-4-2-4 0,-5 0 0 15,-2-5 6-15,-3-1-4 0,0-2-2 16,-1-5-9-16,1-2 0 0,1-4-3 15,1-2-5-15,2-1-4 0,3 0-42 16,3 0-49-16,0-7-51 0,4 1-118 16,3-3-260-16</inkml:trace>
  <inkml:trace contextRef="#ctx0" brushRef="#br0" timeOffset="-128583.46">15139 9191 136 0,'0'0'62'0,"3"-6"-2"0,-3 3-8 0,3-3 10 0,0 3-6 15,-1-1 10-15,1 0 18 0,-1 1-2 16,-1 2-30-16,1-1 30 15,1 1-44-15,-1 1-2 0,1 0-4 0,0 0-6 16,-2 1-5-16,1 3-2 0,-1 2-6 16,1 1-3-16,0 2-1 15,1 3-2-15,-3 0 3 0,3 4 1 16,-1 4-4-16,1-1 0 0,-1 5 1 16,-1 2-2-16,2 0 0 0,2 4 2 15,-2 2-5-15,0 0 4 0,0 2 3 16,0 6 8-16,1 3 0 0,1 9-6 15,-2-3-4-15,0-1 1 0,-1-5-4 16,2-11 4-16,-4-5-2 0,3-5 7 16,-3 0-1-16,2 3-2 0,1 4-5 15,0 2 3-15,-1-1-2 0,1-2 1 16,-1-1-1-16,-2-3-2 0,1-2 6 16,-1 0-4-16,0-4-1 0,0 0 1 15,0-3 1-15,0 1 1 0,2-3 3 16,-2 1-3-16,1-3 0 0,1 0-1 15,-2-4-3-15,2 1-1 16,2-2 0-16,-1-1-3 0,2-2 4 16,-2 0-1-16,5-1 2 0,3-1-1 15,-3-1-1-15,5 0 0 0,1 0-1 16,2-1 0-16,4-2-2 0,2 1 2 16,1-2-1-16,3 1-2 0,6 0 1 15,3-1 0-15,12 0-1 0,8-2 3 16,4 2 0-16,-2 0-3 15,0 1 3-15,-5 1 1 0,0 1-1 0,-3 1-2 16,3-2 2-16,0 2-1 16,-4 0 0-16,5 0 2 0,-2 0-3 15,1 2 3-15,0-2-2 0,2 3 1 16,-2 0-1-16,-3-1-2 0,0 3-1 16,-2-3 1-16,-1 5 0 0,-5-4 1 15,2 2-1-15,-4 0 0 0,-1 0 1 16,-1 0-1-16,-4 3 0 0,-3-5 1 15,-5 2-1-15,-4-2 0 0,-2-1 0 16,4 1 2-16,3 1-2 0,5-2 0 16,-4 1-1-16,1-1 1 15,-2 0 3-15,1-1-3 0,-3 1 0 16,1-1-2-16,-2-1 2 0,-2 0 0 16,1 1 3-16,-2-1-3 0,0 0 0 15,-1 0-1-15,-2 0 2 0,0 0-1 16,4 0 0-16,-4 0 1 0,2 0-1 15,-3 0 1-15,3 0 0 0,-2 0-1 16,-4 0 0-16,3 0-2 0,-2 0 2 16,1 0 2-16,-2 0-2 0,0 0 0 15,1 0-1-15,-3 0 0 0,3 0 1 16,-4 0 2-16,3 0-2 0,2 0 0 16,-2 1 0-16,1 0 0 0,2-1 0 15,-2 1 0-15,2 0 1 0,1 0-1 16,-2 0 0-16,2-1-1 0,-1 0 1 15,1 0 0-15,-1 0 0 0,0 0 0 16,-2 0 0-16,2-2 1 0,-2 2 0 16,2-2-1-16,-3 1 0 0,2 0 0 15,-5 0 0-15,1-1 0 0,2 1 2 16,-4 0-4-16,2 0 3 0,-3 0-1 16,0 1 0-16,-2 0 0 0,-2 0-1 15,-1 0 0-15,-1 0-1 0,0 0-3 16,1 1 5-16,-3 1-3 15,2 3 2-15,0 0-1 0,-1 2 2 16,-1 0 2-16,2 4 1 0,-1 0-2 16,-1 3 3-16,0 2-2 0,2 2-1 15,-2 0 0-15,2 4-1 0,-1 1 1 16,-1 1-1-16,3 4 0 0,-2 1 1 16,2 0 0-16,-2 3 0 0,2 2-1 15,-1 0 0-15,2 1 0 0,0 5 0 16,0 6 1-16,1 3-1 0,2-3 0 15,-3-12 1-15,-2-7-3 0,4-5 4 16,-1 4-3-16,-2 5 2 0,4 3 0 16,0 3 0-16,-1-3 1 0,-1 2-2 15,0-2 0-15,2 1 6 16,-3-2-4-16,1 1 1 0,1 0-1 16,-3-2-2-16,2 0 2 0,0-1 0 15,-2 0-1-15,2-1 0 0,-2-3 1 16,0 1 1-16,3-2-3 0,-4 1 3 15,-1-1-2-15,1-1 2 0,0-1-1 16,-2 2-1-16,1-3-1 0,-1 0 0 16,3 2 2-16,-2-4 0 0,2 0-1 15,-2 0-1-15,3-4 1 0,-3 2 2 16,2-6-1-16,2 0-2 0,-1-4 1 16,-2 1 0-16,3-3-1 15,-2-1 1-15,2 0 1 0,-2-3-2 16,2 0 1-16,2-2 3 0,1 0-4 15,0-1 4-15,-1 0-2 0,4 0-2 16,1 0 4-16,2-2-4 0,2-1 0 16,3 1-1-16,-1 0 2 0,6-2-1 15,2 2 0-15,3 0 0 0,1-1 0 16,9 1 0-16,7 0 1 0,8-1 0 16,6 0-2-16,0 0 2 0,-5-1 0 15,-4 1-1-15,1-2 1 0,0 2 0 16,0-2 0-16,-2 2-1 0,1-1 5 15,0 0-5-15,0 1 0 0,-2-1 1 16,4 0-1-16,-4 2 2 0,3 0-1 16,-2-1-1-16,-3 1 0 0,-2 0-1 15,-3 2 1-15,0-2 0 0,-3 0 0 16,-2 1-1-16,-1 0 2 0,-1 1-1 16,0-1 0-16,0 1 0 0,-2-2 2 15,5 0-2-15,-2 1 1 0,0-1 0 16,0 0-1-16,0 0 0 0,3-2 0 15,0 3 1-15,-2-3-1 0,-1 0 0 16,-1 1 0-16,2 0 0 0,-2 0 1 16,0-1-2-16,0 3 2 0,-1-3 0 15,-6 0-1-15,-3 3 0 16,-9-1 0-16,5 1 0 0,-1-1 0 16,7 1 0-16,-1 1 0 0,2-1-1 15,-1 0 1-15,-1 1 0 0,0 0 0 16,-1 0 0-16,-3 0 0 0,2 0 2 15,-3 0-2-15,1-1 0 0,-4 0-1 16,0-1 3-16,-1 1-2 0,-1 0 1 16,0-1-1-16,0 1 0 0,-3-2 0 15,1 1 0-15,1 1-1 0,0-2 1 16,-1-1 1-16,1 4-1 0,-1-1-1 16,-1 1 1-16,0-2 0 0,0 1 0 15,0-2 0-15,-1 3 0 16,-1-2 0-16,0 2 0 0,0-1 0 15,0 0 2-15,-1 1-2 0,1 0 0 16,0 0-3-16,-1 0 3 0,-1 0 1 16,3 0-1-16,-2 0 0 0,1 0 0 15,1 0 0-15,0-2 1 0,0 1-1 16,0 1 0-16,-1-1 2 0,1 0-2 16,-1 1 0-16,0-1 0 0,1 0 0 15,-2 1 0-15,0-3 0 0,1 2 0 16,-3 1-2-16,1-1 4 0,0 1-3 15,-2 0 2-15,0 0-2 16,-2 0 1-16,0 0 0 0,0 0-1 16,-2 0-3-16,1 4 1 0,-3 0 0 15,1 1 1-15,0 1 2 0,-1 2 0 16,0 2 1-16,0 1 2 0,0 4-2 16,1 1 0-16,-2 3 1 0,1 1-2 15,0 3 0-15,0 2 0 0,1 2 0 16,0 2 0-16,0 2 2 0,1 1-1 15,-1 1-2-15,0 1 1 0,1 2 0 16,0 1-1-16,0 4 1 0,1 6 1 16,1 7 0-16,-1-1 0 0,1-4 1 15,0-1 1-15,-1-6-3 0,-1 0 2 16,0-3-1-16,0 2 0 0,1 1 3 16,-1-2-2-16,-1 0-1 0,2 0 1 15,-3-1 2-15,1 0 1 0,0-1-2 16,1 0-1-16,-3-6 3 0,2-6-3 15,-1 7 1-15,1 3-2 0,-1-1-1 16,1 0 1-16,-1-10 1 0,-1-5 1 16,0 4-2-16,1 5 0 0,0 2 1 15,0 0-1-15,0 0 3 0,-1-1-4 16,1-1 3-16,-1-2 0 0,0 0-3 16,0-2 4-16,0-2-4 0,0 0 1 15,0-2-1-15,0 0 1 16,0-2 1-16,0-1-2 0,1 1 1 15,0-3-1-15,1 0 0 0,2-1 0 16,1 0 0-16,1-3 1 0,4 0 0 16,3 0 1-16,3-1-1 0,4-4 3 15,3 0-4-15,9 0 3 0,9-1-1 16,12-1-1-16,2-1-1 0,2 0 0 16,-2-3 0-16,-5 2 1 0,2-2-1 15,0 1 0-15,2 0-1 0,0 0-1 16,-2 0 3-16,2 0-1 0,-2-1 0 15,-3-1 1-15,-2 0-2 0,-6 0 0 16,-1 0-1-16,-10 0 1 16,-6 0 1-16,-6 0 0 0,-3 0 0 15,2 0 0-15,0-1 3 0,1-1-3 16,-4 0 0-16,0 2 1 0,-3-2 1 16,-3 1 1-16,-2 0-2 0,-1 1 2 15,-3 0-2-15,0 0 0 0,0 0-1 16,-1 0-1-16,0 0-1 0,1 1 0 15,-1 3 2-15,2 1-1 0,-1 2 0 16,1 3 1-16,2 0 2 0,-2 3-2 16,2 1 0-16,-1 1 0 15,1 3 1-15,-1 2-2 0,3 1 2 0,-2 2-1 16,0 2 0-16,0 1 0 16,-1 2 1-16,1 1-2 0,0 2 2 15,1 1-2-15,-1 1 1 0,0-2 0 16,-1 1 1-16,0-1 0 0,0 1 0 15,-2 3-1-15,1-4-2 0,-1 3 2 16,0-2 0-16,-1 2 1 0,0-2-1 16,0 2 0-16,0-2 0 0,0 0 0 15,0-1 1-15,1 1-1 0,0 0-1 16,0-1 1-16,-1 0 0 0,1-2 2 16,0 1-3-16,0-2 1 0,0-1 0 15,0 0 0-15,2 0 0 0,-2-1 0 16,-1 2 0-16,1-2 1 0,0 0-1 15,-1-1 0-15,2 0 0 0,0-1 0 16,0-1 0-16,0-2 2 0,0-2-2 16,-1 1-1-16,1-3 1 0,1-2 1 15,-2 0-1-15,1-4 0 0,-1 0 0 16,1-3-1-16,0 0 1 0,0-1 0 16,0 1 1-16,1-4-1 0,-1 1 1 15,3-3 0-15,-1 0-1 0,1 1 1 16,0-2 0-16,2 0 0 0,1-1-1 15,2 0 1-15,0 0 1 0,3 0-2 16,1 1-1-16,3-1 1 0,2 0 1 16,0 0 0-16,3 0-2 0,1 0 2 15,1 0-2-15,1 0 1 16,2 0 0-16,0 0-1 0,4 1 2 16,4 0-2-16,7 1 2 0,8 0-2 15,-1 1 1-15,-1 1-1 0,-4-2 1 16,-3 2 0-16,-2-2 0 0,2 0 0 15,0-1 0-15,-1 3 0 0,0-2 0 16,1-1 1-16,-2 0-2 0,2 2 0 16,1-1 1-16,-1-1-1 0,-1 0 2 15,3 0-2-15,-1 0 1 0,2 1 0 16,0-2 1-16,1 0-1 0,0 0 0 16,0 0 0-16,1 0 0 0,0 0 2 15,1 1-2-15,1-1 0 16,1 0-2-16,2 0 2 0,1 0 3 15,1 0-3-15,-1 0 0 0,2 0 0 16,-1 0 0-16,1 0 0 0,-3 2 0 16,5-2 0-16,-2 1-1 0,2 2 1 15,1-2 0-15,1 2 1 0,-2-2 0 16,3 3-2-16,-2-1 1 0,0 1-1 16,0-2 1-16,0 1 3 0,2 1-3 15,1-1 0-15,1 2 0 0,2-3 0 16,-1 0 1-16,0 3-3 0,-1-2 4 15,-2 2-2-15,1 0 0 0,2-1-1 16,1 0 1-16,2-1 0 16,1 0 0-16,2 1 0 0,-1-2 1 15,0 3 1-15,0-3-2 0,2 5 0 16,-1-1 5-16,2-1-5 0,0 1 3 16,3 1-3-16,-2-2-1 0,1 0 1 15,-1 1 2-15,-2 0-2 0,-1 0-1 16,3-2 1-16,-4 2 0 0,2-3 0 15,-2 3 0-15,0 0 1 0,-3-2-1 16,-1 1 1-16,-2-3-1 0,0 2-1 16,1-2 0-16,-3 3 2 0,2-3-1 15,-1 3 3-15,-4-3-3 0,1 0 0 16,-5 1 0-16,0-1 0 0,-1 0 0 16,-1-2-2-16,-2 1 4 0,3 0-1 15,-3-1-1-15,-1 0 0 0,-1 0 1 16,-2 0-1-16,3 0 0 0,-4 0-1 15,-1 0 1-15,-2 2 0 0,1-2 0 16,-2 2 0-16,0-2 2 0,0 1-1 16,-3-1-1-16,1 0-1 0,0 0 1 15,-2 0 1-15,-2 0-1 0,0 0 0 16,0 0 1-16,0 0-1 0,-6 1-1 16,-3-1 1-16,4 0 1 0,-5 0-1 15,-2 0-1-15,6 0 1 0,-4 0 0 16,3 1 0-16,4-1 1 15,1 1-1-15,4 2 2 0,-4-3-2 16,1 2 0-16,-1-1-2 0,-4-1 2 16,4 2 1-16,4 1-1 0,7-2 1 15,1 1-1-15,-3 2 0 0,-9-3 1 16,-8 1-1-16,-1-2 1 0,1 2-2 16,6 0 2-16,6 0-2 0,5 0 1 15,6-1 0-15,-2 3 0 0,-1-4 0 16,-8 1 1-16,-2 0 0 0,-4-1-1 15,-5 0 0-15,-4 0 0 0,-1 0 0 16,4 0 0-16,4 0 0 0,5 0 1 16,-1 0-1-16,-2 0-2 0,1 0 2 15,-1 1 0-15,2-1 0 16,0 0 0-16,-2 0 1 0,6 1-1 16,-4-1-1-16,1 1 1 0,-3-1 0 15,-3 1 0-15,3 0 1 0,0 0-1 16,0 0 0-16,0-1 0 0,-3 1-1 15,3 0 2-15,-5-1-1 0,1 0 0 16,-1 1 0-16,0 0 1 0,-3 0-1 16,2 0-1-16,0-1 1 0,-1 0 0 15,-1 1 1-15,-1-1-1 0,-1 1 0 16,4-1 0-16,-1 0 1 0,0 1-1 16,1-1 0-16,1 0-1 15,-3 0 1-15,0 0 0 0,2 1 0 16,-1-1 0-16,1 0 1 0,0 0-1 15,-2 0 0-15,3 1 0 0,-3-1 0 16,1 0 0-16,-1 0 0 0,0 0 1 16,-3 0-1-16,3 0 0 0,0 0-1 15,0 0 1-15,-1 0 0 0,1 0 0 16,0 0 0-16,-3 0-2 0,0 2 2 16,1-1 2-16,1 0-2 0,1-1-2 15,0 0 2-15,-4 1 0 0,2-1 1 16,-2 1-1-16,2-1 0 0,-1 1 0 15,2-1 0-15,-1 0 0 0,-1 0 0 16,-1 0 0-16,0 0 0 0,-2 0 0 16,3 0 0-16,-2 0 1 0,-2 0-1 15,0 0 1-15,0-2-1 16,2 1 1-16,-3 0-2 0,2 0 1 0,2-1 0 0,-1 1-1 0,2 1 2 16,1 0-2-16,-1-1 2 0,0 1-3 15,-1 0 2-15,-4 0-1 0,2 0 1 16,-5 0 0-16,0 0 1 15,3 0 0-15,-3 0-1 0,0 0 1 16,2 0-1-16,-3 0-1 0,-1 1 1 16,0-1-1-16,-1 0 0 0,0 1-2 15,5-1-11-15,-8 2-21 0,3-1-15 16,-1 0-23-16,-4 0-34 0,0-1-56 16,-1-1-99-16,-2-4-280 0</inkml:trace>
  <inkml:trace contextRef="#ctx0" brushRef="#br0" timeOffset="-123456.27">16612 9407 95 0,'0'0'99'0,"1"0"-22"0,2-3-31 0,0 1 13 0,2-3 8 0,-2 1 11 16,-1-1 15-16,1-1 27 0,-1 1-31 15,-1 0 11-15,-1 1-24 0,0 0-13 16,0 1-17-16,0-1-12 0,0 4-4 16,0 0-12-16,0 0-18 0,-1 0-1 31,1 10-12-31,-2 3 13 0,2 7 2 15,0 4 8-15,0 12-1 0,0 11 4 16,0 10 0-16,0 2 1 0,0-4-2 16,-3-3-3-16,1-9-3 0,-1-2-4 15,0-3 1-15,0-5-3 0,1-8-5 16,-1-5-41-16,2-4-35 0,-1 1-45 16,1 0-64-16,-1-3-61 0,0-5-55 15</inkml:trace>
  <inkml:trace contextRef="#ctx0" brushRef="#br0" timeOffset="-123128.2">16657 9380 532 0,'0'0'186'0,"0"0"-83"0,0 0-21 16,0 0-18-16,38-45-39 0,-24 36-10 15,-1 2 5-15,0 2-7 16,1 0-12-16,0 5 1 0,0 0 0 16,-1 6 4-16,-2 1 0 0,0 4 7 15,-3 4 1-15,-3 1 11 0,-2 1 8 16,-3 4-4-16,-3 0-3 0,-5-2-10 15,0 2-12-15,-8-3 1 0,0-2-3 16,-4 1-1-16,0-3-1 0,-3-3-2 16,-2-2-42-16,1-1-42 0,-1-5-54 15,-10 1-70-15,5-4-126 0</inkml:trace>
  <inkml:trace contextRef="#ctx0" brushRef="#br0" timeOffset="-122615.79">17085 9437 214 0,'0'0'132'15,"0"0"-63"-15,0 0-32 0,0 0 2 16,0 0-26-16,0 0 20 0,7-26 27 16,-7 19 41-16,0 2-14 0,0-1 6 15,0 1 0-15,0-1-16 0,0 3-13 16,0-1-21-16,-2 1-18 0,2 2-13 15,-3 1-12-15,3 1-7 0,-3 7-3 16,3 2 6-16,-2 6 4 0,2 2-2 16,-1 3 2-16,1 4 0 0,0-1 2 15,1 1-2-15,2-1 0 0,4-1 0 16,1-3 3-16,4-1 1 0,0-3-2 16,2-2 5-16,2-5 0 0,-2-4 6 15,0-4 5-15,0-2 12 0,-3-7 14 16,0-4-3-16,-3-4-6 0,1-5-20 15,-2-2-8-15,-1-6-7 0,-1-2-38 16,-2 0-23-16,-1 3 12 16,0 4-10-16,-2 8-7 0,0 2-23 0,0 6-53 0,0 5-92 15,-4 0-71-15</inkml:trace>
  <inkml:trace contextRef="#ctx0" brushRef="#br0" timeOffset="-122037.83">17493 9149 156 0,'0'0'202'0,"0"0"-92"0,0 0-15 0,12-22 19 0,-8 18-44 0,-1 2-10 0,0-1-16 0,0 3-15 0,-1 0-16 15,0 5-7-15,-1 3 4 0,-1 5 10 16,2 5 6-16,-1 4-11 0,-1 3-5 16,0 6-4-16,-3 7-1 0,2 8 0 15,-3 5 6-15,4-3 1 16,-3-11 8-16,3-9 4 0,0-7 15 16,3 2 9-16,2 2-9 0,0 0-9 15,3-2-9-15,0-4-7 0,0-5 0 16,0-2 7-16,0-6 12 0,2-5 20 15,0-2-7-15,1-6-8 0,-2-6-8 16,3-4-12-16,-3-6-3 0,0-3-7 16,0-5-4-16,-5-1-3 0,-2-1-1 15,1 6 0-15,-3 4 0 0,-3 7-1 16,-2 3-4-16,-3 6-8 0,-4 3-1 16,-1 1-3-16,0 3-23 0,-3 0-15 15,2 5-26-15,3 1-23 16,0 4-18-16,3 0-57 0,-3 12-54 15,6-4-67-15,2-2-65 0</inkml:trace>
  <inkml:trace contextRef="#ctx0" brushRef="#br0" timeOffset="-121803.52">17967 9627 1129 0,'0'0'160'0,"0"0"-97"0,0 0-49 0,0 0-13 0,0 0-1 16,32-32-60-16,-26 25-6 0,-3 1-15 15,0 3-55-15,-1 3-12 0,0 0-220 16,-1 0-16-16</inkml:trace>
  <inkml:trace contextRef="#ctx0" brushRef="#br0" timeOffset="-121084.93">18836 9286 344 0,'0'0'120'0,"0"0"8"0,0 0-9 0,0 0-19 0,0 0-36 15,23-17-16-15,-22 16-7 0,1 0-14 16,0 1-13-16,-2-1-1 16,0 1-4-16,0 0 1 0,-2 0-6 15,-2 0-4-15,-3 1-10 0,-2 1 10 16,-8 0-3-16,1 5 2 0,-4-1-33 16,-4 1 5-16,0 2 11 0,-1 0 12 15,1-1 6-15,3 5 0 0,1-4-1 16,6 0 1-16,3 0-4 0,4-1-13 15,2 0 12-15,3 1-1 0,4-1 3 16,5 1 3-16,4-1 1 0,2 0 1 16,4-2 5-16,1 0 7 15,2 0 6-15,2-2 4 0,0 0-3 16,1-2-2-16,0 1-6 0,0 0 10 16,-2-2-4-16,-3 3-1 0,-1-1-9 15,-2 0-3-15,-4 2-4 0,-3-2 2 16,-4 2-4-16,-2 1 0 0,-2 1 6 15,-6 0 9-15,-5 1 17 0,-4 0 7 16,-2-2-5-16,-4 0-17 0,-5 1-14 16,-5-2-3-16,-10 0 0 0,-6 0-1 15,-2 0 0-15,13-2-8 0,7-1-39 16,13 1-12-16,3-1-29 0,0-2-26 16,-1 1-49-16,4-1-110 0,4 0-27 0</inkml:trace>
  <inkml:trace contextRef="#ctx0" brushRef="#br0" timeOffset="-120694.09">19133 9432 266 0,'0'0'275'0,"0"0"-168"0,0 0-9 0,0 0-83 0,1-19-15 16,-8 17-30-1,-6 1-30-15,-2 1 28 0,-6 1 0 0,3 6 23 0,-3 1 9 16,1 6 5-16,-2 1-4 0,2 3 1 16,5 0-2-16,-2 2 3 0,3-1-2 15,2-1-1-15,3 1 1 0,3-4 7 16,5 1 25-16,1-3 38 0,3-3-6 15,6 0 3-15,5-4 4 0,3-3-2 16,3-3-19-16,3 0-12 0,6-6-16 16,6-5-10-16,8-1-7 0,9-5-4 15,0 2-1-15,-3 1-1 16,-6-1-19-16,-7 4-33 0,-6 0-31 16,-9 2-38-16,3-2-66 0,-7 0-71 15,-2 2 2-15</inkml:trace>
  <inkml:trace contextRef="#ctx0" brushRef="#br0" timeOffset="-120130.58">19441 9145 618 0,'0'0'115'0,"0"0"17"0,0 0-78 16,0 0-24-16,0 0-22 0,15-7-8 16,-12 14-6-16,1 1 2 0,-2 5 1 15,0 3 3-15,-1 6 3 0,-1 3 17 16,-1 3 3-16,-1 3-11 0,-1 3-9 15,0-1 2-15,-1 0-3 0,1 2-2 16,0-1 1-16,-1-2 0 0,1 0-1 16,2-2 0-16,-1-3 3 0,1-5-2 15,0-2 1-15,1-4 17 0,0-5-5 16,0-6-3-16,1 0 7 0,0-4 33 16,3-1 28-16,3-6-12 0,-1 1-19 15,3-5-11-15,-1 1-19 0,4-3-6 16,1-3-7-16,0 1-3 0,0-2 1 15,1-3-2-15,1 1 1 0,-2-1 0 16,1 0-2-16,-1 3 1 0,1 1-1 16,0 0 1-16,0 4-1 0,-4 1 0 15,1 4 0-15,-1 1-1 16,-2 2 1-16,-2 3 1 0,0 0 2 16,-2 4-3-16,0 3 0 0,-1 2-1 15,0 4-2-15,-1 1 3 0,-1-2 0 16,0 2 3-16,0 0-1 0,-1-1-2 15,0 0 0-15,0 2 0 0,0-1 0 16,0-2-52-16,3 0-55 0,0-3-58 16,-1-1-167-16,1-5-221 0</inkml:trace>
  <inkml:trace contextRef="#ctx0" brushRef="#br0" timeOffset="-120021.25">19890 9615 865 0,'0'0'405'0,"0"0"-224"0,0 0-78 0,0 0-74 16,0 0-29-16,29-41-56 0,-29 24-125 16,0 0-96-16,-1 2-287 0</inkml:trace>
  <inkml:trace contextRef="#ctx0" brushRef="#br0" timeOffset="-107253.87">20330 9289 953 0,'0'0'140'0,"0"0"-59"0,0 0 11 0,0-3-54 0,-1 1-32 15,0-2-3-15,-2 2-6 16,0 0-12-16,-1 0-75 0,-6 2-67 16,0 0-150-16,2 2-214 0</inkml:trace>
  <inkml:trace contextRef="#ctx0" brushRef="#br0" timeOffset="-107128.93">20335 9566 886 0,'0'0'120'0,"0"0"-11"16,0 0-36-16,0 0-43 0,0 0-30 16,0 0-74-16,0 0-161 15,0 0-310-15</inkml:trace>
  <inkml:trace contextRef="#ctx0" brushRef="#br0" timeOffset="-103160.77">18880 10171 156 0,'0'0'46'16,"0"0"-8"-16,0 0 22 0,2-11-6 0,2 8-18 0,-2 0 0 0,-1 1 9 15,0 1 9-15,2-1 11 16,0 1 0-16,-1 0-7 0,1 0-3 16,-2-1 7-16,1 1-5 0,-2 1-24 15,2-2-3-15,-1 1-5 0,1 1 3 16,-1 0-5-16,0 0 4 0,0 0 8 16,-1-1-8-16,0 1-4 0,0 0 1 15,0 0-15-15,0 0-9 0,-1 4-10 16,-3 2 5-16,0 8 5 0,-3 2 0 15,0 7 4-15,-1 2-3 0,1 3 1 16,2 1 2-16,5 2-4 0,0-1 0 16,4-2 2-16,5-2-2 0,5-3 0 15,1-4 2-15,5-1-2 0,-2-7 1 16,3 0 3-16,-2-7 2 16,2-4-2-16,-4-2 2 0,1-6 11 15,-2-5 0-15,-3-5 7 0,-1 0 6 16,-4-4 0-16,-2 0-6 0,-1 0-5 15,1 0-9-15,-3 1-4 0,-1 0-1 16,1-1-1-16,-2 4 1 0,1-1-1 16,1 3-2-16,-2 1-2 0,2 3 3 15,-2 2-3-15,1 2 0 0,-1 5-1 16,0 1 0-16,0 2-11 0,-1 5-14 16,0 6 11-16,3 7 10 0,-3 5 4 15,5 5 1-15,-2 13 2 0,2 8-2 16,4 12 4-16,4 0-3 0,1-5 2 15,-1-7 1-15,-2-7-3 0,-3-4 1 16,-2-6 0-16,-3-8-2 0,-1-6-4 16,-2-3-1-16,0 0 4 0,-5-1-1 15,0-1 1-15,-3-4 1 0,-6-5 3 16,1-4 6-16,-8 0-3 0,0-6 1 16,-5-3-5-16,-1-2-2 0,-2-1-4 15,-1 1-15-15,0-2-21 0,0 2-25 16,0-2-24-16,0 2-43 0,-2-3-97 15,5 2-111-15,9 1-6 0</inkml:trace>
  <inkml:trace contextRef="#ctx0" brushRef="#br0" timeOffset="-102443.33">19808 10271 334 0,'2'0'92'0,"2"-2"-6"0,1 0 26 0,0-1 1 16,2-1-35-16,3 1-7 0,2 0 5 16,2 0-9-16,2-2-13 0,-1 3-7 15,4-2-17-15,0 1-12 0,1 0-12 16,-1 1-3-16,1 0-3 0,0 0 0 16,0 1 0-16,-2 0-34 0,-1 0-57 15,1 1-66-15,-3 0-60 0,-4 0-103 16</inkml:trace>
  <inkml:trace contextRef="#ctx0" brushRef="#br0" timeOffset="-102255.87">19858 10370 684 0,'0'0'187'15,"0"0"-83"-15,0 0-37 0,0 0 1 16,34-7-32-16,-13 3-19 0,2-2 10 15,5 1-5-15,-4-1-18 0,4 1-4 16,-1 1-5-16,-1 2-69 0,10 2-102 16,-7 0-143-16,-2 0-177 0</inkml:trace>
  <inkml:trace contextRef="#ctx0" brushRef="#br0" timeOffset="-101755.02">20733 10002 551 0,'0'0'103'0,"0"0"4"0,0 0-15 0,0 0-30 0,0 0-48 16,0 0-9-16,19-22-5 0,-18 30-4 15,-1 5 4-15,0 5 8 16,0 8 23-16,-1 11 5 0,-3 13-11 16,1 13 7-16,1 4-3 0,0-2-18 15,2-3 4 1,-2-5 8-16,-1 2-7 0,0-2-4 0,-1-1-4 0,1-2-5 15,-1-3 1-15,-2-7-4 0,-1-5-11 16,1-10-58-16,2-7-62 0,2-6-38 16,-1-7-126-16,0-5-83 0</inkml:trace>
  <inkml:trace contextRef="#ctx0" brushRef="#br0" timeOffset="-100911.49">20782 10021 213 0,'0'0'59'0,"0"0"-2"0,0 0-3 0,0 0-7 0,5-6-27 15,-4 4-14-15,0 1-1 0,1-1-1 16,0 2 1-16,0 0-1 0,-1 0 18 16,0 0 7-16,0 0-6 0,-1 0-7 15,1 0 2-15,-1 0 6 0,0 0 3 16,0 0 1-16,0 0 21 0,0 0 5 15,0 0-5-15,0 0-10 0,0-1 12 16,0-2-18-16,0-1-3 0,2 1 17 16,2-2-9-16,0 2-15 0,2-2-8 15,0 2-2-15,1-1 1 0,2 3-2 16,-2-1-2-16,1 2-4 0,-1 0-4 16,1 3-2-16,-1 3-2 0,-3 1-4 15,-1 2 1-15,-1 2 0 16,-2 2 1-16,-2 1 2 0,-4 1 2 0,-5 1 2 15,2 0 0-15,-4-2-2 16,-1 0-2-16,1-1 2 0,0 0-2 16,0-4-2-16,4-3 2 0,3 1-3 15,1-5 5-15,4-1-2 0,1-1 1 16,6 0 1-16,2-2 2 0,3-3 11 16,3-1 4-16,2 1 2 0,1-2-3 15,1 2-4-15,1 1-2 0,-2 0 0 16,2 2 1-16,-1 0-2 0,0 0-3 15,1 2-4-15,-3 2 0 0,0 2 0 16,-3 7 0-16,0 0 0 0,-4 4 1 16,-3 1 5-16,-3 2-2 15,-3 0 6-15,-1 0 1 0,-7 1 4 16,-2-3 3-16,-6-1 0 0,0 0-3 16,-1-3-1-16,-5-1-7 0,1-4-4 15,-3-1-2-15,1-4 0 0,0-2-3 16,2 0-11-16,0-3-37 0,2-2-22 15,2 0-22-15,4-1-29 0,2-3-75 16,3 2-118-16,3 1-79 0</inkml:trace>
  <inkml:trace contextRef="#ctx0" brushRef="#br0" timeOffset="-100411.61">21245 10327 360 0,'0'0'141'0,"0"0"18"0,3-3-45 0,-2 1-42 16,-1-1-46-16,2 0-14 0,-2 1 4 16,0-1 6-16,0 1-5 0,0 1-2 15,0 1-8-15,-3 1 0 0,-1 4-4 16,-1 3 3-16,-3 3-5 0,1 2 3 16,0 2 2-16,1 2 2 0,2 2 4 15,2 0-1-15,2-1-3 0,2-2 9 16,4 0 22-16,2-3-11 0,2-2 3 15,3-4 2-15,-1-3-5 0,2-4-6 16,-1-3-7-16,-1-5-2 16,-2-5 4-16,-3-2 4 0,-3-6 2 15,-3-3-13-15,-1-2-3 0,-3-2-7 16,-3 2-10-16,-1 4-26 0,-4 5 5 16,0 3-4-16,-4 8-6 0,0 4 7 15,-2 2 1-15,0 1-45 0,-1 6-39 16,5 2-61-16,-2 9-28 0,4-4-12 15,5 0-54-15</inkml:trace>
  <inkml:trace contextRef="#ctx0" brushRef="#br0" timeOffset="-99988.62">21782 10005 729 0,'0'0'150'0,"0"0"-19"0,0 0-56 0,19-31-31 16,-14 25-22-16,-2 2-18 0,-2 4-4 0,0 0-2 0,0 7-13 15,-1 8 12-15,0 3 3 0,0 6 18 16,-1 4 0-16,-1 6-8 0,-1 5-4 15,1-2-3-15,0 1-1 0,0-2 0 16,1-5 0-16,0 4-1 0,1-2-1 16,0 0-16-16,0-4-85 0,0 4-54 15,-1-8-106-15,0-9-108 0</inkml:trace>
  <inkml:trace contextRef="#ctx0" brushRef="#br0" timeOffset="-99785.05">21638 10305 809 0,'0'0'199'15,"0"0"-87"-15,0 0-4 0,33-21-56 16,-16 14-12-16,3-2-25 0,3 1-11 16,1-1 10-16,3 2-7 0,0 0-3 15,-2 2-4-15,-1 2 0 0,-2 1-2 31,0 1-19-31,0 1-55 0,12 0-73 0,-5 1-148 0,-2 0-226 16</inkml:trace>
  <inkml:trace contextRef="#ctx0" brushRef="#br0" timeOffset="-99378.87">22632 10069 467 0,'0'0'136'0,"0"0"-13"16,0 0-38-16,0 0-42 0,0 0-16 16,0 0-27-16,5 0-3 0,-5 9 3 15,0 5 6-15,-1 4 23 0,-1 5 19 16,0 11-4-16,2 10 3 0,0 9-20 16,0 5-14-16,2-1-5 0,-1-5-4 15,-1-2 5-15,0-3-7 0,-1 0 3 16,0 0-3-16,0-4 2 0,0-1-2 15,1-8-2-15,0-9-2 0,-1-5-55 16,1-5-59-16,-1 2-38 0,-1-2-107 16,1-5-91-16</inkml:trace>
  <inkml:trace contextRef="#ctx0" brushRef="#br0" timeOffset="-98692.8">22626 9948 245 0,'0'0'113'0,"0"0"-42"0,0 0 15 0,0 0-12 0,0 0 31 16,0 0-27-16,19-11-18 0,-18 9-15 15,2 0-17-15,-2 1-5 0,1 0 8 16,1 0 12-16,-1 1-3 0,1 0-1 15,2-1-5-15,0-1-6 0,1 1-6 16,3-1-2-16,1 2-9 0,1-1 2 16,2 1-7-16,-1 0-2 0,2 1 1 15,-2 2-5-15,-3 2-2 0,1 2 0 16,-3 0-3-16,-1 2 0 0,-3 0 1 16,-2 3-4-16,-2 0-1 0,-5 2 4 15,-3 0 4-15,-3 2 0 16,0-4-3-16,-1 0 4 0,2-1 0 15,1-4 1-15,1 1 0 0,2-1 1 16,1-2-2-16,1-2 1 0,2 0 1 16,2-2 1-16,1-1 0 0,1 0 2 15,2 0 0-15,3 0 16 0,4-1-2 16,2-2-2-16,3 1-5 0,1 0-1 16,1 1-5-16,2 1-2 0,0 0-4 15,0 2 0-15,-2 1 0 0,-1 2 0 31,0 3-2-31,-3 0 2 0,-1 0 2 0,-5 1-2 0,-2 1 0 0,-3 0 0 32,-2 2 0-32,-6 0 3 0,-5 1 6 15,-3 1 0-15,-4-1 0 0,-3 0 1 16,-3-1-1-16,-2-3-2 0,-1 0-6 0,0-2-2 0,-1-2-18 0,1-1-40 16,-1-2-18-16,2-1-24 0,-2-1-55 15,7 0-105-15,6-1-71 16</inkml:trace>
  <inkml:trace contextRef="#ctx0" brushRef="#br0" timeOffset="-98427.21">23019 10298 209 0,'0'0'684'0,"0"0"-620"0,0 0 33 0,13-14-74 0,-10 13-12 16,-2 0-11-16,0 1-16 16,0 2 6-16,-1 5 2 0,0 6 5 15,-2 1 3-15,-2 5 21 0,0 3-9 16,-2 3-12-16,0 3 3 0,1 0-3 16,-1 2 4-16,2 1-4 0,0-1 0 15,1-2-8-15,0-1-68 0,0-3-30 16,1 4-73-16,0-8-93 0,2-6-166 15</inkml:trace>
  <inkml:trace contextRef="#ctx0" brushRef="#br0" timeOffset="-97318.12">23297 10096 195 0,'0'0'218'0,"0"0"-123"0,0 0 28 0,6-22-82 0,-3 15 12 0,2-1-32 0,2 1 9 15,-1-1 21-15,4 0 18 0,-2 2-8 16,0-1-3-16,1 1 0 16,0 1-16-16,-1 0-6 0,-1 1-9 15,1 2-5-15,-2-2 0 0,0 1-5 16,-1 3 1-16,2 0-11 0,1 0-6 15,-2 0-1-15,1 0 0 0,1 2-2 16,-2 4 0-16,0 1 0 0,-1 3-2 16,0 3 2-16,-3 3 0 0,-1 5 2 15,-1 0 3-15,-1 3 2 0,-4 3 1 16,-2-1 1-16,-2 1-3 0,0-1-2 16,-1-1 0-16,-3-1-2 15,0 0 1-15,-1-2 0 0,1-3 0 16,1-2 1-16,0-4-2 0,4-3 2 15,2-3-1-15,3-4 3 0,2-3 2 16,1 0 13-16,2-6-11 0,5-4-1 16,1-3-4-16,5-3 2 0,2 0 0 15,0-1-2-15,4-5-2 0,1 4 0 16,1-4-1-16,0 3 0 0,2 0 0 16,-2 2 0-16,-2 2 0 0,0-1 1 15,-1 4-1-15,-1-1 5 0,-3 3-5 16,0 0 0-16,-3 1 0 0,-1 1 0 15,-3 1 2-15,-2 3-2 0,-2 0 0 16,-2 1 0-16,0 3 0 0,-1 0-8 16,0 0-4-16,-1 0 0 0,-4 1 2 15,-2 6 9-15,-4 1-4 0,0 3 5 16,-2 4 3-16,-2 2-3 0,-1 1 0 16,-1 1 0-16,3 2 0 0,0 0 1 15,4-1-2-15,0 0 2 0,4-4 0 16,3 0 26-16,2-1-3 0,1-4 2 15,3-1 1-15,3-3-2 0,2-3-4 16,2-2 4-16,2-2-3 0,4 0-8 16,0-6-10-16,5 0-4 0,0 1-1 15,2-1-27-15,0 1-33 16,1 1-29-16,1 1-52 0,6 0-67 16,-4 2-217-16,-4 1-108 0</inkml:trace>
  <inkml:trace contextRef="#ctx0" brushRef="#br0" timeOffset="-97115.05">23844 10335 737 0,'0'0'193'0,"0"0"-98"0,4 0 7 0,-2-1-88 0,-1 1-4 0,1 1-10 0,-1 3-6 15,-1 6 1-15,0 2 5 16,0 3 7-16,0 3 19 0,-1 3 3 15,-2 2-14-15,2 1-7 0,0-1-6 16,0 2 1-16,1-1-2 0,0 0-1 16,0-1-15-16,0-1-54 0,2-2-71 15,2 0-65-15,-2-5-119 0,1-4-82 16</inkml:trace>
  <inkml:trace contextRef="#ctx0" brushRef="#br0" timeOffset="-96599.3">24528 10013 570 0,'0'0'115'0,"0"0"59"0,0 0-80 0,0 0-20 0,23-39-33 0,-18 32-16 0,-2 1 4 0,0 2-7 0,-1 2-17 16,-2 2-5-16,0 0-3 0,0 2-11 16,-2 7 7-16,-2 4 7 0,1 4 1 15,-2 6 5-15,-1 6-2 16,-1 12 2-16,-2 5-3 0,1 8 0 15,3 1-2-15,0-7-1 0,5-4 0 16,0-7-1-16,0-6-14 0,2-5-33 16,0-8-17-16,-1 0-33 0,0-2-34 15,1 4-58-15,0-1-30 0,-1-8-87 16</inkml:trace>
  <inkml:trace contextRef="#ctx0" brushRef="#br0" timeOffset="-96396.25">24333 10226 664 0,'0'0'143'0,"0"0"-42"16,0 0 2-16,34-12-54 0,-14 9-5 15,3-2-21-15,6 4 9 0,1-1 20 16,-1 1-15-16,0 0-15 0,-2 1-14 15,-2 0-7-15,-1 0-1 0,-1 0-30 16,-2 0-81-16,8 1-92 0,-4 2-176 16,-2-3-94-16</inkml:trace>
  <inkml:trace contextRef="#ctx0" brushRef="#br0" timeOffset="-95724.09">25267 9913 420 0,'0'0'87'0,"0"0"12"0,0 4-77 0,0 5-12 16,0 4 0-16,0 5 18 0,-2 8 25 15,0 10-2-15,1 12-20 0,1 12 11 16,1 5 0-16,4-1-2 0,3-6-4 15,-3-6 6-15,0 1-11 0,-2-2 1 16,-1 0-23-16,-1-2-3 0,-1-3-5 16,-3-4-1-16,-3-2-4 0,0-9-32 15,0-9 13-15,1-6-26 0,0-2-16 16,-3 2-77-16,1-2-100 0,1-5-69 16</inkml:trace>
  <inkml:trace contextRef="#ctx0" brushRef="#br0" timeOffset="-95005.47">25264 9908 264 0,'0'0'67'0,"0"0"15"0,0 0-19 0,0 0-3 0,0 0 0 0,7-9-11 16,-6 6 14-16,0 0 9 0,-1 0-18 15,0 0 19-15,2 1-1 0,-1-1-12 16,1-2 1-16,1 3-26 16,2-2-12-16,2 1-11 0,3-3-3 15,2 4-2-15,3-1-5 0,3 0 2 16,2 1 5-16,-1 2-9 0,0 0 0 15,-3 2-1-15,-3 5-1 0,-2 2-2 16,-2 2 2-16,-4 1-3 0,-3 2 1 16,-2 3-3-16,-3 1 1 0,-6 2 4 15,-3 1-2-15,-2-2-6 0,-3 1-13 16,-1-3-19-16,0-1 34 0,-1-4-5 16,3-2 13-16,2-3 0 0,4-4 2 15,2 0-2-15,2-1 10 16,3-2 1-16,2 0-4 0,1 0-7 15,3 0 5-15,5-3-2 0,1 1 3 16,4 1 7-16,3 0-2 0,0-2-2 16,3 3-2-16,-2 0 3 0,-1 0-2 15,0 3-6-15,-2 1-2 0,2 1 0 16,-4 1 0-16,-2 1 0 0,-1 0-1 16,-3 4-1-16,-4-1 2 0,-2 3 2 15,-2 1 7-15,-6-2 11 0,-4 0-6 16,-3-1 4-16,-5-2-10 0,-1-1 0 15,-1-3-7-15,-3-2 0 16,-2 0-1-16,2-3-30 0,-2 0-74 16,0 0-36-16,-4 0-68 0,6-1-59 15,6-1-34-15</inkml:trace>
  <inkml:trace contextRef="#ctx0" brushRef="#br0" timeOffset="-94396.27">25564 10306 390 0,'0'0'148'0,"0"0"-8"0,8-13-18 0,-2 7-54 0,-3 0-3 0,1 0-27 16,-1 0-17-16,1 1 16 0,-1 0-8 15,0-1 10-15,0 2 0 0,0 0-12 16,2 3-2-16,-1-3-6 0,1 2-9 16,0 2 0-16,1 0-1 0,1 0-7 15,1 0-2-15,-1 2 0 0,1 2 0 16,-1 1-1-16,-2 2-2 0,0 2-1 16,-2 1 1-16,-2 4 0 0,-1 3-1 15,-1 1 2-15,-4 3 1 0,-1 2 0 16,-2 0 0-16,-3 2 1 0,-1-2-2 15,0 0 2-15,0-4 0 16,-1-3 1-16,4-3 1 0,2-3-1 16,2-4 1-16,1-2 4 0,4-2 11 15,0-2 21-15,0 0 28 0,6-2-17 16,1-2-15-16,2 1-12 0,4-2-10 16,2 3-5-16,3-2-3 0,2 2-4 15,3 2 0-15,1 0-2 0,0 0 2 16,0 2-4-16,0-2-45 0,-2 0-29 15,-2 0-35-15,-3 0-30 0,3-4-92 16,-4 1-125-16</inkml:trace>
  <inkml:trace contextRef="#ctx0" brushRef="#br0" timeOffset="-93457.6">25997 9970 234 0,'0'0'88'0,"0"0"-4"0,2-1-15 0,1-4-16 0,0 3-4 16,3-3-16-16,-1 0 28 0,1-1 4 15,2 0-7-15,2-1-15 0,0 1-17 16,0 0 8-16,3 0 7 0,-1 1-21 16,1 1-10-16,1 0-1 0,1 3-6 15,0 1-3-15,-2 1 0 0,1 6 0 16,-4 3-3-16,-2 5-4 0,-4 4 6 16,0 3 1-16,-4 4 2 0,-1 1 4 15,-6 3 16-15,-3 1 15 0,-1-2 4 16,-4 1-20-16,0-4-12 15,-3 0-4 1,2-5-5-16,-1-4 1 0,1-1 0 16,2-4 0-16,2-5 3 0,1-2-3 15,3-3 4-15,4-2-1 16,3-3 9-16,1-3-1 0,2-5-4 0,5-2 2 0,5-2-3 0,2-3 0 16,3-2 0-16,3 0-6 0,3-3 0 15,1 1 1-15,1 2-1 0,-1 0-1 16,1 1 2-16,-1 3 2 15,-1 1-1-15,-2 1 0 0,-1-1 1 16,-5 4-3-16,0 0-1 0,-5 1 1 16,-1 0 1-16,-3 3-2 0,-3 1-2 15,-2 1-4-15,-1 1-11 0,-5 2-2 16,-4 2 9-16,-3 4 6 0,-2 5 4 16,-3 3-1-16,-3 5 1 0,3 2 2 15,-1 1 1-15,2 5 0 0,1-1-2 16,3 3-1-16,3-2 5 0,1-2 12 15,4 0 8-15,3-4 9 0,1 0 5 16,3-5-5-16,2-2-14 0,5-4-4 16,1-1-5-16,1-4-6 0,4-1 4 15,1-2-5-15,0 0-4 0,3 0-51 16,-1-3-51-16,9 0-63 0,-6-1-112 16,0-1-179-16</inkml:trace>
  <inkml:trace contextRef="#ctx0" brushRef="#br0" timeOffset="-92862.56">26412 10317 457 0,'0'0'67'0,"0"0"62"0,16-10-37 0,-9 5-34 16,0 0-11-16,-2-1-22 0,0 1 12 15,0 1 12-15,-1 1-21 0,-2 0 20 16,0 0-13-16,-1 1 4 0,0 2-16 15,0 0-9-15,0 0-11 16,1 0-2-16,-1 0-1 0,0 3 2 16,1 1-1-16,0 1 3 0,1 3 16 15,1-1 4-15,-1 2 10 0,2 0-6 16,-1 1-11-16,0 2 10 0,-1 1-12 16,-1-1-3-16,-2 3 2 0,0 0-2 15,0 4-4-15,-1-3-4 0,-5 0-2 16,1 4 2-16,-1-2-3 0,-2 1-1 15,0-3 2-15,-2 0-1 0,2-2 2 16,1-5-3-16,2 0 2 16,1-4-1-16,2-3 1 0,2 1 1 0,0-3 2 15,0 1 13-15,5-1 12 0,2 0-9 16,3 0-8-16,4-3-5 0,2 1-1 16,1-1-3-16,2 0 1 15,0 0-4-15,3-2 1 0,-3 2-2 16,1-2-1-16,-2 3-1 0,0-4-17 15,-3 4-28-15,1-4-21 0,-4 3-15 16,1-2-48-16,0-3-61 0,-1 1-104 16,-4 0-93-16</inkml:trace>
  <inkml:trace contextRef="#ctx0" brushRef="#br0" timeOffset="-92475.42">26935 9957 678 0,'0'0'123'0,"0"0"-31"0,0 0-19 0,15-14-48 0,-11 13 14 16,0 1-29-16,-1 2-8 15,1 6 4-15,-2 3-6 0,-1 5 3 16,-1 4-1-16,-2 4-1 0,-3 4 19 15,0 2 6-15,-2 9-12 0,1-5-4 16,0 0 0-16,-2-1-3 0,4-3-5 16,-1 1-1-16,0 1-1 0,1-3 0 15,0 0-9-15,0-3-58 0,0-3-42 16,0-4-26-16,1-2-77 0,1-4-51 16</inkml:trace>
  <inkml:trace contextRef="#ctx0" brushRef="#br0" timeOffset="-92241.11">26753 10205 720 0,'0'0'295'0,"0"0"-204"15,0 0 30-15,48-14-79 0,-27 9-10 16,1 1-15-16,2-2-11 0,1 4 18 15,1-2-8-15,0 1-6 0,0 1-1 16,0 1-3-16,-2 1-6 0,1 0-13 16,0 0-66-16,0 1-42 0,12 4-49 15,-7-1-102-15,-2-2-118 0</inkml:trace>
  <inkml:trace contextRef="#ctx0" brushRef="#br0" timeOffset="-91834.95">27639 9901 367 0,'0'0'38'16,"0"0"16"-16,0 0 10 0,0 0-33 15,10 51 13-15,-8-25 18 0,-1 10 32 16,-1 13-6-16,3 12-47 0,-1 3 21 15,3-1-24-15,-2-6-2 0,-1-5-7 16,-2 3 2-16,-2-1-14 16,-2-2-9-16,-2-2-4 0,0 0 1 15,-2-3-5-15,-2-4 0 0,0-1-3 16,0-9-61-16,0-8-23 0,-2-1-57 16,3-8-121-16,-2-4-108 0</inkml:trace>
  <inkml:trace contextRef="#ctx0" brushRef="#br0" timeOffset="-90928.92">27674 9909 155 0,'0'0'41'0,"0"0"12"0,0 0-11 0,0 0-18 0,0-1-7 16,0 1-17-16,0 0 3 0,0 0 2 16,1 0 8-16,0 0 6 0,1 0 5 15,-1 0 11-15,0 0 3 0,0 0 37 16,0 0 1-16,-1 0 5 0,0 0-4 16,0 0-11-16,0-1-9 0,0 0 4 15,0-1-17-15,0-1-5 0,0 2-10 16,2-3-4-16,0 1 6 0,2 0-9 15,0-1-6-15,5 1 0 0,0-2-5 16,2 2 3-16,2 2 12 16,0-2-5-16,1 2-8 0,0 1 3 15,1 0 6-15,0 0-17 0,-3 2-2 16,1 3-3-16,-4 1 0 0,-2 2-12 16,-3 2 7-16,-4 4 1 0,-1 1 0 15,-7 2 1-15,-4 0 3 0,-6 2 0 16,-3-1 2-16,-3 0-1 0,0-3-1 15,-1-1-3-15,2-1-5 0,5-4 6 16,3-1 2-16,4-4 0 0,5 1 1 16,3-3-1-16,2-2 0 0,1 0 2 15,6 0-1-15,2 0-1 16,4 0 8-16,4 0 6 0,1-2-10 16,2 2-3-16,0-1-1 0,-1 0 1 15,1 1-1-15,-2 0-1 0,2 4-3 16,0 1 3-16,-2 2-3 0,0 2 4 15,-2 1 0-15,-2 2 1 0,-2 3-1 16,-3 0 15-16,-4-1 5 0,-1 1-1 16,-3 1-9-16,-3-2 3 0,-4-1-1 15,-3-1 2-15,-4-2-3 0,-2 0-1 16,-4-4-8-16,0-1 5 0,-4-2-7 16,-1-3 0-16,0 0-2 0,-2 0-42 15,2-1-22-15,0-1-14 0,-1 2-34 16,4-1-58-16,0 0-101 0,6 1-25 15</inkml:trace>
  <inkml:trace contextRef="#ctx0" brushRef="#br0" timeOffset="-90303.81">27984 10381 200 0,'0'0'337'0,"0"0"-184"0,7-12-7 0,-1 6-24 0,2 0-17 0,2-1-32 16,2 0-25-16,1 1-3 0,1 0-14 15,2 1-7-15,-2 2-12 0,-2 2-5 16,0 1-7-16,-2 0 0 16,-1 2-1-16,0 3-3 0,-5 2-1 15,-1 1-6-15,-3 1 0 0,-2 2 3 16,-7 3 1-16,-4 1 0 0,-5 4 2 15,-2-3-8-15,-4 0-13 0,-2 1-23 16,2-4 4-16,3-1 30 0,2-3 10 16,5-2 6-16,1 1-2 0,4-2 1 15,2-2 0-15,4 0 9 0,3-2-6 16,1 0 0-16,6 0 14 0,2-1 8 16,6 0 1-16,-1-1-8 0,3 0-3 15,1 0-3-15,-2 0-6 16,1 0-3-16,-3 1-1 0,-1 2 2 15,-1-2 5-15,-4 3 4 0,-1 0 3 16,-3-1-4-16,-1 4-10 0,-2-1 4 16,-1 1-6-16,-2 0 0 0,-3 0 0 15,-1 1 1-15,-4-2 1 0,-2 0 1 16,1 1-3-16,-5-2 0 0,-1-2-3 16,-2-2-12-16,-5-1-12 0,-2-1-22 15,-8-3-15-15,-8-3-43 0,-3-1-30 16,-1-2-63-16,15 3-55 0,10 2-1 0</inkml:trace>
  <inkml:trace contextRef="#ctx0" brushRef="#br0" timeOffset="-89802.66">29411 9663 780 0,'0'0'88'0,"0"0"-21"0,10-12-3 0,-6 8-45 0,2 0 1 0,-3 2-14 15,0 2 5-15,-2 0 0 0,0 5-8 16,-1 7-1-16,0 4 13 0,0 7 18 16,-1 6-22-16,-4 9 11 0,0 8-10 15,-4 11-6-15,1 0-2 16,4-4-3-16,2-8-1 0,0-11 4 16,2-5-4-16,0-8 0 0,-3-2-36 15,1 2-57-15,-1-1-25 0,0 0-41 16,-2-4-63-16,0-7-34 0</inkml:trace>
  <inkml:trace contextRef="#ctx0" brushRef="#br0" timeOffset="-89583.44">29195 9986 652 0,'0'0'396'0,"0"0"-344"0,0 0 0 16,0 0-18-16,46-14-33 0,-23 10 5 16,2-3-2-16,4 1 4 0,0-1 4 15,0 1 0-15,0 1-1 0,0 0-11 16,0 0-31-16,9 4-93 0,-8-1-126 16,0 1-196-16</inkml:trace>
  <inkml:trace contextRef="#ctx0" brushRef="#br0" timeOffset="-88911.61">30318 9878 481 0,'0'0'164'15,"0"0"-52"-15,0 0 25 0,0 0-78 16,27-45-34-16,-24 34-8 0,-3-1-14 16,0 2 12-16,-3 2-2 0,-5 0-3 15,-3 4-7-15,-3 1-1 0,-6 3-1 16,-2 3 2-16,-4 5 0 0,-1 2-3 16,-2 2 0-16,3 6 1 15,1-2-1-15,4 2 0 0,2 1-3 16,3 0 1-16,2 2 2 0,6-1-3 15,1 1-1-15,4 0 4 0,3-4 0 16,2-1 0-16,2-4 2 0,5-1 7 16,3-3-4-16,2-4 2 0,3-2 2 15,0-2-4-15,1-2-3 0,0-2 0 16,-1-1 0-16,-2-2-1 0,-1 0 4 16,-3 1 21-16,-3-1 17 0,-1 1-15 15,-5 0-23-15,-2 2-5 0,-3-1-5 16,-8 3-3-16,-4 2 7 0,-3 2-1 15,-6 6 2-15,-2 5 6 0,0 4 4 16,-3 4-3-16,1 4 4 16,-1 2 5-16,3 3 11 0,5 2 17 15,7-2 14-15,4-1 2 0,7-2-10 16,3-3 6-16,8-3-4 0,3-4-12 16,6-3-13-16,3-4-10 0,3-4-5 15,9-1-5-15,6-4-3 0,7-1-4 16,3 0-21-16,-2-5-63 0,-5 1-52 15,-3-1-66-15,-9-1-124 0,-4 1-386 0</inkml:trace>
  <inkml:trace contextRef="#ctx0" brushRef="#br0" timeOffset="-83018.76">22272 11700 264 0,'0'0'0'16</inkml:trace>
  <inkml:trace contextRef="#ctx0" brushRef="#br0" timeOffset="-82209.5">21769 11451 645 0,'0'0'101'0,"0"0"6"0,0 0-10 16,0 0-1-16,0 0-42 0,8-32-5 16,-1 24-4-16,3 0-7 15,2 1-11-15,-1 2-4 0,1 1-1 16,-1 2-3-16,2 1 5 0,-3 1-9 15,0 3 0-15,1 3-8 0,-2 4-2 16,0 4-2-16,-3 2-2 0,2 3 4 16,-4 4 0-16,0 3-2 0,-2 0 0 15,-1 3-1-15,-1-3 0 0,0-1 1 16,0 2-3-16,-1-3 3 0,-3-2-3 16,0-4 1-16,0-1 4 0,-2-2-2 15,2-3-1-15,0-3 3 16,1-6-4-16,0 2 3 0,2-5 2 15,0 0 23-15,1-4 16 0,0-4 1 16,0-5-12-16,6-7-15 0,2-3-9 16,5-3-8-16,2-3-1 0,4 3-1 15,3 0 0-15,0 2-1 0,2 4 2 16,1 1-2-16,-1 2 2 0,-2 2-3 16,1 4 2-16,-3-1 0 0,-2 4 0 15,0 2 0-15,-3 2-2 0,-1 2 0 16,-4 2 1-16,1 4-5 15,-3 5 1-15,-2 5 2 0,-1 4-4 16,-2 5 5-16,-2 0 2 0,-1 3 0 16,0-1-2-16,-1 0 2 0,0-2 0 0,-1-1-2 15,1-2-15-15,0-2-37 0,0-3-23 16,1-4-29-16,0-2-37 0,0-3-70 16,2-3-164-16,0-3-92 0</inkml:trace>
  <inkml:trace contextRef="#ctx0" brushRef="#br0" timeOffset="-81834.59">22555 11515 377 0,'0'0'146'0,"0"0"6"0,0 0-35 0,0 0-22 0,1-43-31 15,-1 32-20-15,0 1 6 0,-1 1 7 16,-2 3-22-16,-1 2-2 0,-1-1-5 16,-1 4-14-16,0 1-12 0,-2 0-1 15,0 6-2-15,-2 4 0 0,-2 5-3 16,1 3 2-16,-2 5 3 0,1 2-4 16,2 0 3-16,2 1-1 0,2-2 0 15,5 0-1-15,1-2 1 16,5-4 1-16,5 0 0 0,1-7 1 15,5-4 6-15,1-5-4 0,1-2 15 16,0-7 10-16,0-3 4 0,0-6-1 16,-3-2-6-16,-1-3-5 0,-4-5-10 15,-2-2-9-15,-5-9-1 0,-3 4-51 16,0 2-30-16,-6 3-14 0,-9 7-53 16,0 1-83-16,0 9-161 0</inkml:trace>
  <inkml:trace contextRef="#ctx0" brushRef="#br0" timeOffset="-81412.61">22833 11191 568 0,'0'0'179'0,"0"0"-52"0,0 0-25 0,20-38-49 0,-17 30-15 16,0 2-29-16,-2 5-2 0,-1 1-7 16,0 1-10-16,0 7 5 0,-2 6 5 15,-1 3 16-15,-1 7-5 0,1 5-4 16,-2 11-6-16,1 9 3 0,-2 10-2 15,2-2-2-15,0-5 2 0,2-14-1 16,0-12 1-16,1-6-1 0,1-3 39 16,0 4-9-16,0-1 0 0,0 1-9 15,0-5-1-15,3-3 8 0,0-5 5 16,1-5-1-16,4-3-5 0,2 0 3 16,3-8-13-16,4 1-16 0,2-2-2 15,3-2-2-15,-1 0-20 16,2 0-38-16,-2-2-33 0,0-3-62 15,0-7-91-15,-7 2-165 0</inkml:trace>
  <inkml:trace contextRef="#ctx0" brushRef="#br0" timeOffset="-81272.01">22892 11449 827 0,'0'0'188'0,"0"0"-32"0,0 0-63 15,0 0-34-15,0 0-30 0,48-25-21 16,-24 18-7-16,5 1-2 0,7 2 1 15,10 0 0-15,13 3-57 16,7 0-88-16,-13 1-116 0,-10 0-273 0</inkml:trace>
  <inkml:trace contextRef="#ctx0" brushRef="#br0" timeOffset="-80959.59">24074 11415 539 0,'0'0'152'0,"0"0"-59"0,0 0-26 15,0 0-37-15,0 0 9 0,0 0-5 16,0 0-2-16,33 48-3 0,-33-27-9 15,0 8-3-15,-3 10 9 0,-4 11-7 16,1 12 14-16,-2 3-16 0,-1-5-9 16,-2-8-2-16,1-7-5 0,-1-5 2 15,0-6-3-15,4-8-1 0,2-6-49 16,2-3-52-16,0 3-29 0,-2 1-46 16,-1-3-128-16,1-5-41 0</inkml:trace>
  <inkml:trace contextRef="#ctx0" brushRef="#br0" timeOffset="-80646.68">24083 11402 304 0,'0'0'157'0,"0"0"20"15,0 0 7-15,15-45-81 0,-4 32-20 16,1 4-38-16,3 2-15 16,1 3-3-16,2 1-13 0,2 3-1 15,-1 3-3-15,1 6-2 0,-1 2 3 16,2 7-4-16,-3 1 1 0,-4 5-1 16,-3 4 10-16,-3-2 7 0,-4 2 0 15,-3-3-10-15,-2-2-6 0,-7-2-2 16,-5-3-4-16,-4-4 0 0,-5-3-1 15,-3-3-1-15,-4-3-49 0,-1-4-69 16,-14-3-44-16,9-4-111 0,1-1-145 16</inkml:trace>
  <inkml:trace contextRef="#ctx0" brushRef="#br0" timeOffset="-80256.15">24517 11463 764 0,'0'0'125'0,"0"0"-15"16,0 0-45-16,0 0-17 15,0 0-26-15,0 0-22 0,11-15-11 16,-13 17 5-16,-1 6 4 0,-1 6 2 16,0 0 0-16,1 4 3 0,1 3 5 15,2-2-8-15,0 1 3 0,4-1-2 16,2-3 4-16,2-2 11 0,2-1 15 16,1-5 6-16,2-4 1 0,2-4-4 15,2 0-8-15,-1-3-2 0,1-6-5 16,-3-4-3-16,2-2-4 0,-3-2-10 15,0-5-2-15,-1-1-27 0,-3-5-46 16,0-1-28-16,0-8-44 0,-3 7-78 16,-1 6-185-16</inkml:trace>
  <inkml:trace contextRef="#ctx0" brushRef="#br0" timeOffset="-79661.38">24863 11107 726 0,'0'0'43'0,"0"0"36"15,0 0-29-15,0 0-7 16,0 0-6-16,33-37-29 0,-28 35 26 16,-2-1 20-16,0 3-12 0,-2 0-38 15,1 0-2-15,-1 2-2 0,0 0-5 16,0 5 3-16,0-1-2 0,-1 3 3 16,0-1-1-16,0 2 2 0,-3 2 0 15,1 0 0-15,-2 3 0 0,0 0 0 16,-1 4 0-16,0 0-1 0,-1 3 1 15,-1 0 1-15,2 4 0 0,0-2 3 16,1 4-2-16,3-2 0 16,0 2 1-16,1-2 8 0,0-1 2 15,2 0 10-15,2-1-4 0,1-5-1 16,0 2 3-16,-1-4 5 0,2-2 2 16,-1-3-4-16,3 1-1 0,1-3 4 15,-1-2-7-15,3-1-1 0,1-1-4 16,0-4-3-16,2 1 7 0,0-3 5 15,0 0 6-15,1 0-10 0,1-3-5 16,-2-1-8-16,-2-1 0 0,1-3-4 16,-4-1 3-16,-2-2-1 0,-1-2 1 15,-4-1-6-15,-2 2-6 16,-6 0 3-16,-3 3 1 0,-4 0-4 16,-6 2 5-16,-1 1-4 0,-3 2-5 15,-1 1-27-15,-1 3-2 0,2 0-6 16,3 0-13-16,1 0-23 0,6 0-26 15,1 5-41-15,5 1-20 0,4 0-87 16,3-1-15-16</inkml:trace>
  <inkml:trace contextRef="#ctx0" brushRef="#br0" timeOffset="-79489.54">25312 11546 1236 0,'0'0'114'0,"0"0"-43"0,0 0-55 0,0 0-16 0,4-18-112 15,-4 15-114-15,-3-3-20 0,0 4-146 16</inkml:trace>
  <inkml:trace contextRef="#ctx0" brushRef="#br0" timeOffset="-78879.53">26245 11372 622 0,'0'0'143'0,"0"0"-13"15,0 0-50-15,0 0-26 0,0 0-26 16,13-45-25-16,-14 34 0 0,-5-1 0 16,-2 1-2-16,-1 0-1 0,-2 3-1 15,-1 1-1-15,-2 2 1 0,1 2 1 16,0 0-3-16,0 3 2 0,2 0 0 16,1 6 0-16,0-2 1 0,2 1-1 15,4 4 1-15,1 0-2 0,3 3 3 16,0-2-1-16,5 3 1 0,3-2 2 15,3 2 5-15,2-1 4 16,4-1 7-16,2 0-4 0,3 0-3 16,1-1-4-16,-1 1-5 0,0 0-1 15,-1-1 2-15,-3 3 4 0,-5-1 10 16,-3 1-3-16,-5 1-7 0,-5-1 2 16,-3 1-5-16,-9-1 4 0,-5 0 7 15,-5-2-7-15,-4-3-4 0,-3 1-4 16,-7-1 2-16,-7-1-6 0,-6-1-2 15,2 1-38-15,10-5-18 0,12 1-22 16,11-2-42-16,2-1-61 0,0 0-29 16,3 0-20-16,3-1-48 0</inkml:trace>
  <inkml:trace contextRef="#ctx0" brushRef="#br0" timeOffset="-78504.89">26608 11357 465 0,'0'0'175'0,"0"0"-72"0,0 0 45 0,0 0-94 0,0 0-35 15,17-15-19-15,-25 13-9 16,-2 2 9-16,-5 0 1 0,-2 0 1 15,-3 4 0-15,-1 3 6 0,-2 2-8 16,0 2 3-16,1 2-3 0,0 0 1 16,0 1-1-16,1 1 4 0,4 0-6 15,2-1 2-15,6-2 0 0,4 0 0 16,5-1 4-16,4-2 10 0,7 0 33 16,4-3 20-16,5-1-4 0,5-3-20 15,6-2-19-15,7 0-10 0,-2-3-5 16,-3-1-5-16,-5 0 0 0,-6-1-4 15,6 1-1-15,4-1-9 16,0-1-49-16,-1 2-47 16,-2-3-45-16,5-5-40 0,-9 2-88 0,-6 1-28 15</inkml:trace>
  <inkml:trace contextRef="#ctx0" brushRef="#br0" timeOffset="-78036.26">26868 11107 589 0,'0'0'169'0,"0"0"-30"0,0 0-6 16,16-39-62-16,-13 30-11 0,0-1-24 15,-1 3 5-15,1 2 4 0,-1-1-24 16,0 5 2-16,1 0-10 0,0 1-13 15,-1 5-2-15,0 6-1 0,0 3 2 16,-1 4 0-16,-1 4-1 0,0 4 2 16,-1 3 4-16,-3 2-3 0,-1 9 1 15,-3 10 0-15,0 6-2 0,0-1 1 16,3-6 0-16,0-5-1 0,2-17 0 16,2-2 0-16,0-10 2 0,1 0 0 15,0 0-2-15,0 0 0 0,0-1 3 16,0-3-3-16,0-4 2 0,0-2-1 15,1-3 5-15,2-2 39 0,2 0 8 16,1-1-6-16,1-6-14 0,0-1-11 16,3-1-10-16,0-3-1 0,-1-1-4 15,3-1-5-15,0-2 2 0,0 0-3 16,2-3 0-16,-1-1 0 0,2-1-2 16,-1 0 2-16,0 2-2 0,-2 2 0 15,0 2-3-15,-1 2-3 0,-2 4-7 16,-1 2 0-16,0 2 2 0,-3 1 1 15,-1 4-5-15,1 0 7 16,-1 2-1-16</inkml:trace>
  <inkml:trace contextRef="#ctx0" brushRef="#br0" timeOffset="-75270.59">27168 11455 312 0,'0'-4'176'0,"0"1"-93"0,0-3-1 0,0 1 2 16,0 0-18-16,0-3-9 0,2-1-31 15,2-2 2-15,2 2-5 0,0 2-6 16,2 0 7-16,-1 5-4 0,-1-1 0 16,1 3-9-16,-3 4 1 15,1 4 4-15,-2 5-3 0,-1 5-2 16,-2 1-8-16,0 3 0 0,0 1-2 16,0 0 2-16,0-1-3 0,0-2 0 15,0-1 0-15,0-2 1 0,-2 0-2 16,0-3-1-16,-2 0-13 0,0-2-28 15,1-1-17-15,0-2-14 0,-1 2-31 16,2-3-25-16,0-4-50 0,2 1-60 0</inkml:trace>
  <inkml:trace contextRef="#ctx0" brushRef="#br0" timeOffset="-75018.26">27384 11654 891 0,'0'0'107'0,"0"0"-92"0,0 0-15 16,0 0-104-16,0 0-108 0,0 0-117 16</inkml:trace>
  <inkml:trace contextRef="#ctx0" brushRef="#br0" timeOffset="-74752.97">27874 11179 422 0,'0'0'440'0,"0"0"-387"0,0 0-51 16,0 0-4-16,0 0-3 0,0 0-110 16,0 0-251-16,0 0 0 15</inkml:trace>
  <inkml:trace contextRef="#ctx0" brushRef="#br0" timeOffset="-74643.62">27934 11517 965 0,'0'0'51'0,"0"0"31"16,0 0 5-16,0 0-68 0,0 0-9 16,0 0-10-16,0 0-56 0,0 0-138 15,0 0-398-15</inkml:trace>
  <inkml:trace contextRef="#ctx0" brushRef="#br0" timeOffset="-71849.75">22012 12547 312 0,'0'0'82'0,"7"-8"1"0,-4 4 8 0,2-1-3 15,0-1-30-15,-1 2 10 0,-1-1-20 16,-1 0 3-16,-2 2-5 0,0 0 5 16,0-1-21-16,0 1 1 15,-3-1-16-15,-1 3-1 0,0 1-14 16,1 0-8-16,-2 0 8 0,0 6 2 16,0 3-2-16,-1 4 0 0,-1 4-4 15,2 1-3-15,1 4 6 0,3 2-1 16,1 0 2-16,0 0 0 0,3-2 0 15,2-2 0-15,1-2-3 0,3-5 3 16,-1-1 3-16,2-1 1 0,1-7-1 16,0 0 2-16,0-4 0 0,1-1 0 15,-2-4-1-15,0-2 3 0,0-1 12 16,-1-2 1-16,-1 0 1 0,-1-1-1 16,1 2-3-16,-1-2-8 15,-1 2-8-15,-1 1 1 0,0 2-1 16,-2 0 1-16,0 0-2 0,-2 0 1 15,1 4-1-15,-2-1-2 0,0 3-3 16,0 0-4-16,0 5-4 0,0 5 9 16,0 4 4-16,0 8 0 0,0 10 1 15,1 14 2-15,5 11 1 0,1 4 7 16,4-1-2-16,0-5-3 0,-1-9-4 16,0-1-2-16,-3-5 4 0,-3-8-1 15,-2-7 1-15,-1-8 18 0,-1-1 0 16,-2 0-5-16,-4-1-2 0,-2 0 0 15,-5-6-3-15,-2-5-6 0,-5-3 2 16,-3-1-5-16,-4-6-1 0,-3-2-2 16,-5-4-16-16,-5-3-26 0,4 0-23 15,6 2-31-15,6-1-28 0,2 2-50 16,5 2-98-16,-1-2-70 0</inkml:trace>
  <inkml:trace contextRef="#ctx0" brushRef="#br0" timeOffset="-71411.4">22668 12653 353 0,'2'-4'211'0,"1"0"-101"0,2-2-15 0,3-1-15 15,3-1-2-15,3 0-34 0,3 0 10 16,4 0-8-16,-1 1-23 0,2 1-19 16,1 4-2-16,0 0-2 0,-2 2 1 15,1 0-1-15,0 1-7 0,-3 2-51 16,0 3-59-16,1 2-48 0,-5 0-110 15,-4-1-59-15</inkml:trace>
  <inkml:trace contextRef="#ctx0" brushRef="#br0" timeOffset="-71239.69">22764 12822 696 0,'0'0'128'0,"0"0"-75"0,0 0 4 16,45-10-45-16,-21 5-10 0,3 0-1 16,4-1-1-16,16-3-93 0,-9 2-144 15,-3 0-174-15</inkml:trace>
  <inkml:trace contextRef="#ctx0" brushRef="#br0" timeOffset="-70864.74">23439 12562 579 0,'0'0'110'16,"0"0"-30"-16,0 0-3 0,0 0-23 16,0 0-38-16,0 0-12 0,0 0-1 15,26 29 6-15,-23-7-3 0,-1 14 2 16,0 12 8-16,0 11 6 0,0 4 8 15,-1 0 2-15,1-6-9 16,-1-6-9-16,-1 2-8 0,0-4-3 16,-1 1-2-16,-3-1-1 0,-2-2-4 15,-1-3-55-15,0-10-28 0,-3-4-160 16,3-10-1-16,1-8-99 0</inkml:trace>
  <inkml:trace contextRef="#ctx0" brushRef="#br0" timeOffset="-70176.27">23455 12489 285 0,'0'0'85'0,"0"0"4"0,0 0 1 0,0 0-36 0,0 0-7 15,0 0 1-15,0 0 18 0,0 0 15 16,2-2-16-16,0-1 7 0,3 1-17 16,3-3-19-16,2 2-12 0,2-2-3 15,3 4 1-15,1-1-4 0,0 2-6 16,1 0-4-16,-1 1-5 0,1 2-2 16,-3 4-1-16,1 2 0 0,-4 4-2 15,-1 2-3-15,-5 1 5 0,-5 3-10 16,0 1-13-16,-10 1 1 0,0 0-3 15,-4 0 6-15,-3-3-7 0,0-1-18 16,-2-4 7-16,2-1 4 16,2-4 23-16,0-1-10 0,4-3-15 15,1 0 27-15,4-3 8 0,3-1 4 16,3 0 0-16,6-2 21 0,3-3 11 16,3-1-2-16,5-1-14 0,2 2-1 15,1-2-5-15,2 2-1 0,-1 1-10 16,0 0 1-16,-1 3 1 0,1 1 5 15,-4 0 0-15,-1 3-3 0,-2 3 2 16,-4 2-5-16,-2 3-1 0,-4 0 5 16,-4 2 1-16,-5 2 23 15,-5 0-2-15,-6 0-4 0,-4-1-6 16,-5 1-8-16,-7-2-6 0,-7 2-2 16,-8-2-4-16,0-3-1 0,4-2-35 0,7-5-35 15,10 1-59-15,-1-3-66 16,10 0-150-16,4-1-97 0</inkml:trace>
  <inkml:trace contextRef="#ctx0" brushRef="#br0" timeOffset="-69707.01">23843 12827 240 0,'0'0'146'0,"0"0"-88"0,0 0 22 0,0 0-62 0,1 0-11 0,-1 0-6 0,-2 2-1 15,0 0 1-15,-1 1 13 0,-2 2-2 16,1 1-6-16,-1 0-4 0,-1 3 2 15,1 1-2-15,0 0 4 0,1 1 1 16,1 2 0-16,1-3 7 0,1 3 6 16,1-3 6-16,1 1 4 0,3-2 11 15,3-1 10-15,3-2 6 16,2-3 20-16,1-1-9 0,3-2-4 16,-1-2-14-16,3-3-3 0,-1-3-3 15,1-2-18-15,-2-2-11 0,-1 0-6 16,-4-3 1-16,-2-1-2 0,-6-3-3 15,-3-1-2-15,0 0-3 0,-7 1-9 16,-3 4 2-16,-2 6-4 0,-4 2-11 16,-1 7-13-16,-3 0-15 0,0 3-3 15,2 3-30-15,1 1-38 0,-2 3-74 32,4-1-125-32</inkml:trace>
  <inkml:trace contextRef="#ctx0" brushRef="#br0" timeOffset="-69191.1">24535 12469 743 0,'0'0'84'0,"0"0"13"0,5-16-23 0,-3 13-23 0,-1-2-31 16,-1 4-15-16,0 1-3 0,0 0-2 15,0 3-9-15,-1 6 5 0,-1 7 3 16,-1 4 1-16,-2 4 12 0,-1 14 9 16,-2 11-2-16,-1 10-11 0,0 1-6 15,0-9-1-15,4-10 0 0,1-13 1 16,2-8-2-16,0-2 0 0,0 4-19 16,-1 1-41-16,2 2-31 0,-1-4-34 15,-2-3-47-15,1-4-70 0,0-7-53 16</inkml:trace>
  <inkml:trace contextRef="#ctx0" brushRef="#br0" timeOffset="-68972.4">24354 12704 727 0,'0'0'122'0,"0"0"-61"0,0 0 25 0,33-13-50 0,-14 8-9 0,5 0-8 16,1 2 5-16,1-1 12 0,0 1-30 15,1 2-4-15,-4 0-2 0,1 1-34 16,6 0-83-16,-7 0-97 16,-2-2-164-16</inkml:trace>
  <inkml:trace contextRef="#ctx0" brushRef="#br0" timeOffset="-68502.38">25220 12435 541 0,'0'0'239'15,"0"0"-153"-15,0 0 42 0,26-41-50 16,-20 32-24-16,-1 5-28 0,-1 3-11 16,0 1 0-16,1 8-15 0,-2 9 2 15,0 13 0-15,-2 18 6 0,-1 14-5 16,-1 8 2-16,-4 0-2 0,-1-8-1 15,2-6-2-15,-1-3 2 0,0-3 0 16,0 1-1-16,-4-2 0 0,1-1-1 16,-3-6-24-16,-1-3-36 0,2-9-33 15,-5-4-63-15,4-8-75 0,2-7-91 16</inkml:trace>
  <inkml:trace contextRef="#ctx0" brushRef="#br0" timeOffset="-67846.26">25216 12467 274 0,'0'0'233'16,"0"0"-135"-16,0 0 27 0,0 0-42 16,0 0-20-16,7-28-3 0,-1 23-25 15,1-2 7-15,3 0-13 0,2 1-4 16,1-2-4-16,3 5 3 0,0-1 6 15,1 2-11-15,-1 1-4 0,-1 1-12 16,-1 0-1-16,-4 0-2 0,0 3 0 16,-2 3 0-16,-1 2-1 0,-4 0-1 15,-2 1-4-15,-1 3 1 16,-4 0-17-16,-6 3-1 0,-1-2-2 16,-3-2 14-16,-4 2 8 0,1-4-1 15,1 2 4-15,3-3 1 0,2-3 0 16,3 1-2-16,3-1 1 0,3-1-2 15,2-2 2-15,0 0-2 0,2-1 2 16,4 0 6-16,2-1 0 0,4 0 6 16,2 0 3-16,1 0-3 0,1 0-6 15,1 0 2-15,-2-1-1 0,1 1-2 16,-1 0 3-16,0 0-6 0,-1 0 0 16,-1 1-1-16,-2 1-2 0,-1 4 1 15,-3 1 0-15,-2-2 0 0,-2 2 3 16,-3 0 3-16,-3 0 4 0,-4 2 14 15,-4-3-5-15,-2 2-8 0,-7-2 1 16,-1-1-3-16,-3-1-4 0,-1-2-2 16,-4-1-3-16,0-1 0 0,-1 0-28 15,-1-1-41-15,2-1-23 0,0 0-57 16,-1 0-38-16,6 2-66 0,7 0-11 16</inkml:trace>
  <inkml:trace contextRef="#ctx0" brushRef="#br0" timeOffset="-67533.55">25602 12653 530 0,'0'0'203'0,"0"0"-131"0,0 0 18 0,13 18-70 0,-9-8-15 0,-1 3-3 16,-1 3-2-16,1 4 5 0,-2 0-4 15,0 3 7-15,0 2 7 0,0-1 2 16,-1 1 8-16,2-1-10 0,0 0-9 15,0-2-4-15,1-4-2 0,-2 0 0 16,1-4-20-16,-1-4-131 0,0-5-184 16</inkml:trace>
  <inkml:trace contextRef="#ctx0" brushRef="#br0" timeOffset="-66643.16">25933 12478 156 0,'0'0'333'0,"0"0"-235"0,0 0-16 0,0 0-18 0,8-2-17 16,-4-1 6-16,1-1-5 16,2 1 25-16,0-2-36 0,1 1-12 15,1 0 3-15,-1 3-14 0,0 0-2 16,-1 1 3-16,1 0 3 0,-2 0-7 15,-1 2-8-15,-1 2-3 0,0 5 0 16,-2-1-1-16,-1 2-2 0,-1 7-1 16,-1 2 2-16,-5 4 1 0,-3 0-4 15,-4 3 5-15,-1-2 0 0,-4 1 0 16,2-2 2-16,-2 0-1 0,4-6 1 16,0-1-1-16,4-3 0 0,2-4-1 15,3-3 3-15,3-3-2 16,2-3 5-16,2 0 2 0,3-4 30 15,5-2 3-15,2-3-11 0,5-3-7 16,3-1-5-16,1-3-1 0,2-4-7 16,1 2-4-16,2-5-1 0,-3 1-3 15,1-1-2-15,-1-1 0 0,-1 2 3 16,-3 4-3-16,-2-2 0 0,-4 5 0 16,-1 1 1-16,-2-1 0 0,-4 3-1 15,-1 2 0-15,-3 2-2 0,-2 1-1 16,0 2-13-16,-3 1 0 15,-3 4 5-15,-1 0 6 0,-3 2-1 16,-1 5 4-16,0 3 0 0,-3 2-1 16,1 0 3-16,0 3 0 0,-2 2-1 0,0 1 1 15,1 1 0-15,2 1 0 16,1-1 0-16,3 1 0 0,3-2 2 16,2-2 3-16,1 1 2 0,2-2 1 15,0-3 2-15,3-3 7 0,2 0 6 16,3-4 5-16,3-2 1 0,2-2-6 15,3-1-13-15,1 0-6 0,0-2-4 16,1 0-3-16,0-1-60 0,1 2-40 16,6 0-65-16,-5-1-126 0,-2-1-202 0</inkml:trace>
  <inkml:trace contextRef="#ctx0" brushRef="#br0" timeOffset="-66377.52">26414 12656 774 0,'0'0'130'0,"0"0"-64"0,0 0 5 0,14-11-50 0,-9 11-19 16,-2 2-2-16,2 5-6 0,-2 4 6 15,-2 5 0-15,0 4 6 16,0 2-6-16,-1 4 1 0,0 3 2 15,0 1-2-15,0-1 1 0,0 0 0 16,0-1-1-16,0-3-1 0,1-1-2 16,1-1-62-16,1-1-70 0,1-6-114 15,-1-5-158-15</inkml:trace>
  <inkml:trace contextRef="#ctx0" brushRef="#br0" timeOffset="-65830.85">27064 12333 639 0,'0'0'98'0,"0"0"16"0,0 0-20 0,0 0-22 0,12-31-23 16,-12 27-31-16,2 3-6 0,-2 0-9 15,0 1-3-15,0 1-10 0,-2 5 5 16,-1 4 4-16,-1 2 0 0,-1 5 1 15,-1 5 0-15,-1 4 0 0,0 10 2 16,-1 7 0-16,0 9-2 0,1-1 0 16,1-5 0-16,2-10 0 0,0-11-17 15,2-6-33-15,-1-1 11 0,1 0 4 16,0 3-7-16,-1-2 0 0,3-1 4 16,-2-7-23-16,2-3-39 0,0-5-70 15,0-3-37-15,2 0-78 0</inkml:trace>
  <inkml:trace contextRef="#ctx0" brushRef="#br0" timeOffset="-65580.22">26834 12567 726 0,'0'0'90'16,"0"0"12"-16,0 0-14 0,48-10-24 16,-23 6-8-16,9-1-21 0,8 2 22 15,4 3-15-15,-4 0-21 0,-10 0-13 16,-10 0-6-16,-6 2-1 0,2 0-1 16,5 2-40-16,-1-2-48 0,16 2-41 15,-8-1-113-15,-4-2-159 16</inkml:trace>
  <inkml:trace contextRef="#ctx0" brushRef="#br0" timeOffset="-65189.68">27703 12481 737 0,'0'0'90'0,"0"0"16"16,0 0-41-16,0 0-36 0,0 0-6 15,0 0-19-15,22-12 2 0,-20 19-4 16,-2 3-1-16,0 8 13 0,0 6 10 16,-2 4-2-16,1 10-1 0,-1 8-7 15,1 11 2-15,-1 0 0 0,1-4-6 16,-1-5-8-16,0-6 0 0,0-4-2 16,-1 3 1-16,-1-3-1 0,-1-8-41 15,1-6-21-15,1-6-37 0,-4 6-44 16,0-6-77-16,1-1-112 0</inkml:trace>
  <inkml:trace contextRef="#ctx0" brushRef="#br0" timeOffset="-64408.62">27729 12430 98 0,'0'0'187'0,"0"0"-113"0,0 0 28 0,0 0 12 16,0-10-32-16,1 6 0 0,-1 1 5 16,4-4-10-16,0 1 1 0,2 0-20 15,2 0-11-15,2-2-17 16,4 1-10-16,2 2-4 0,3-2-4 16,0 3-4-16,-1-1 7 0,0 4-4 15,-2-1 5-15,-2 2-5 0,-3 0-8 16,-3 0-3-16,0 2 0 0,-3 4-2 15,-2 1-4-15,-2 3 3 0,-1 0 2 16,0 5-1-16,-6 1 0 0,-5 0-7 16,-2 4-9-16,-4-2 5 0,-2-1 12 15,-1-2-8-15,2-1 3 0,1-2 6 16,5-4 0-16,3-2 2 0,4-2-2 16,4-3 1-16,0-1 1 0,1 0 2 15,1-1-2-15,4-3 0 0,2 0-2 16,3 1 1-16,3-1 0 0,1 0 0 15,2 1 0-15,1 0-1 0,0-2 3 16,2 5 3-16,1-1 7 0,-3 1-3 16,1 0-6-16,-3 1-4 0,0 3 0 15,-4 0 0-15,-3 3 0 0,-2 0-3 16,-4 1 3-16,-2 4 7 0,-6 1 8 16,-3 1-4-16,-5-2 3 0,-2 0 0 15,-3 1 2-15,-3-4-10 0,-2 1-3 16,-1-2-1-16,-1-2-2 0,1 0-18 15,-2-3-49-15,3-1-32 0,-5-2-61 16,6 0-111-16,6 0-101 16</inkml:trace>
  <inkml:trace contextRef="#ctx0" brushRef="#br0" timeOffset="-63891.98">28015 12733 334 0,'0'0'66'0,"0"0"12"0,0 0-8 0,12 1-45 0,-7-2 8 16,0-1 7-16,2-4 29 0,-2 3 8 16,0-2-16-16,1 0 4 0,2 0-1 15,1-1-16-15,1-1-1 0,0 0 2 16,2 1-14-16,0 1-13 0,1 0-1 16,-2 1-15-16,1 1-4 15,-3 2-2-15,-1 1 1 0,-3 0-2 16,-2 5-1-16,0 3-3 0,-3 3 1 15,0 3 1-15,-5 3 2 0,-3 3 1 16,-4-1 0-16,-3 2 0 0,0-1 0 16,-3 0 0-16,-1-3-4 0,2-1 5 15,0-1-1-15,3-4 2 0,4-2-1 16,3-4 2-16,3 0-2 0,3-4 1 16,0 1 0-16,1-1 13 0,2 0 2 15,3 0 6-15,1-1-2 0,5 0-11 16,0 0-5-16,5 0-1 0,0 0-3 15,3-2 0-15,1 1-1 0,3-1 0 16,3-1-2-16,-2 0-40 0,-1-2-46 16,1 0-41-16,6-3-75 0,-7 1-90 15,-2 1-100-15</inkml:trace>
  <inkml:trace contextRef="#ctx0" brushRef="#br0" timeOffset="-63051.76">28406 12323 619 0,'0'0'75'0,"0"0"4"0,19-16-12 0,-8 8-40 0,3 4 24 0,-2-1-29 0,4 2-4 0,-1 0-4 0,0 3-5 16,-1 0 11-16,-1 3-8 0,-2 2-6 16,-4 2-5-16,0 7 3 0,-4 0 1 15,-1 3-1-15,-2 4 2 0,0 2 4 16,-5 2-1-16,-2 1-5 0,-1 4 0 15,-2-1-3-15,-3 0 1 0,0-2-1 16,-2 0 0-16,-1-2-1 0,-1-1 3 16,1-5-1-16,-1-2-2 0,3-3 3 15,0-2-2-15,4-5-1 0,3-4 3 16,2-1 22-16,3-2-6 0,2 0 33 16,0-4 3-16,7-5-18 0,1-3-13 15,3-1-8-15,4-3-7 0,1-2 4 16,4-3-10-16,1 0 3 0,3-2-4 15,-1 1-2-15,1 0 0 0,0-1 0 16,-2 4 1-16,0 0 0 0,-2 2 0 16,-2 2-1-16,-1 0 0 0,-4 0 1 15,-1 3 0-15,-3-1-1 0,-3 3 0 16,-1-1-3-16,-4 3-2 0,-1 2-3 16,0 2-4-16,-6 1 0 15,-1 3-2-15,-4 0 6 0,-4 4 4 16,-1 7 2-16,-2 1 2 0,0 5-4 15,0 3 4-15,1 3 0 0,1-1 0 16,4 3 0-16,2-1-1 0,4 0 2 16,2 0-1-16,3-1 4 0,1 0 5 15,1-1 2-15,5-2 4 0,1-5-4 16,5-1-3-16,0-3 2 0,1-4-8 16,4-2 2-16,-1-1-4 0,1-2-11 15,2-2-64-15,0 0-44 0,6-2-50 16,-3-2-97-16,-4 2-137 15</inkml:trace>
  <inkml:trace contextRef="#ctx0" brushRef="#br0" timeOffset="-62490.37">28813 12675 438 0,'0'0'92'0,"0"0"9"0,9-10-3 0,-5 6-26 0,0-2 11 15,-1 1-32-15,0 0 1 0,0-1 9 16,0 3-22-16,0-1-1 0,-1 2-8 16,1-1-7-16,-1 1-3 0,1 1-12 15,0 1-2-15,0 0-6 0,2 0 1 16,0 0-1-16,0 0 2 0,-1 3-2 31,2 0 0-31,-1 2 0 0,0 0 0 16,0 1-1-16,1 0 2 0,-1 2 0 15,-1 0-1-15,-2 3 0 0,-1 2 1 16,-1 2 2-16,-1 2-1 0,-4 2 4 16,-1 2-2-16,-2 0 5 0,-1-2-2 0,-1 1-2 0,-1-4-1 0,1 0 0 15,1-4-2-15,1-1 13 0,2-3 21 16,3-2 4-16,2-2-2 16,1-2 0-16,1-1 11 0,8 0 10 15,-1-1-3-15,3 0-17 0,4-1-21 16,2 0-10-16,0-1-1 0,2 1-7 15,1 1 3-15,1-1-3 0,0 0 0 16,1 1-2-16,0 0-28 0,1-1-39 16,-2-1-24-16,3 0-44 0,2-2-64 15,-4-1-171-15,-4-2-289 0</inkml:trace>
  <inkml:trace contextRef="#ctx0" brushRef="#br0" timeOffset="-39875.34">29682 12240 364 0,'0'-7'81'0,"0"1"-12"0,-1-1-3 0,-1-1 16 16,1 3-15-16,-1 2-42 0,2 1 7 15,0-2 13-15,0 4-25 0,0 0-11 16,0 7-9-16,0 4 6 0,2 5 9 16,-2 3 11-16,1 8 5 0,1 10-12 15,-2 12-1-15,2 6-4 0,-1 2-2 16,-1-5-3-16,0-7-7 0,0-7 1 15,-1-6-1-15,-1-6 0 0,0-4-2 16,-1-5 0-16,-1 2-5 0,2 2-55 16,-1 1-43-16,2-5-52 15,0-2-34-15,0-8-8 0</inkml:trace>
  <inkml:trace contextRef="#ctx0" brushRef="#br0" timeOffset="-39531.24">29472 12544 674 0,'0'0'102'0,"0"0"-10"15,0 0 44-15,0 0-54 0,0 0-26 16,0 0-8-16,42-16 1 0,-22 12-5 16,2 3-15-16,0-2-5 0,4 3-13 15,-3 0-4-15,2 0-5 0,-1 0 0 16,0 0-2-16,0 2 0 15,-2-1-13-15,0-1-48 0,-1 0-25 16,-1 0-31-16,8-1-55 0,-4-2-81 16,-6-2-107-16</inkml:trace>
  <inkml:trace contextRef="#ctx0" brushRef="#br0" timeOffset="-38536.12">30503 12348 238 0,'0'0'114'0,"0"0"-22"0,0 0 27 0,9-18-28 0,-6 14-22 16,0-2 10-16,1 1-19 0,-1 1 2 16,-1-1-8-16,1 1-12 0,-2 0-5 15,1 2-10-15,-1-2-5 0,-1 1-4 16,0-2-4-16,0 3 0 0,-1-2-12 15,-5 1-2-15,-3-1-5 0,-3 0-1 16,-4 2 5-16,-3 2-1 0,-2 0-4 16,-2 0-2-16,-2 4-7 0,-1 2 6 15,0 1 8-15,1 1 1 16,2 1 0-16,3 4 0 0,0-3 0 16,3 1 0-16,4 0-1 0,3-3 1 15,5 2-3-15,3-1-5 0,2-1 6 16,7-2 2-16,5 0 4 0,2 2 0 15,5-2 1-15,2-1 1 0,1-1 5 16,0 1-2-16,1-2-1 0,-3 0-5 16,-3 0 0-16,-2-2-1 0,-2 0-1 15,-3-1 0-15,-3 1-1 0,0-1 0 16,-6 4 0-16,0-4-2 0,-1 1-2 0,-5 0 2 0,-3 0 2 16,-5 2 1-16,-4 0 2 0,-2 3-3 15,-5-1 1-15,-4 2 1 0,3 3-2 16,0 2 0-16,-1 0 1 0,5 2 1 15,1 3 2-15,4-1 6 0,4 1 14 16,2 0 2-16,5-1 17 0,4-1 1 16,1 0-3-16,6-1 3 15,5-2-1-15,5 0-1 16,0-4-7-16,6-1-6 0,0-3-8 0,2-1-7 16,1-2-6-16,2-1-6 0,0 0-1 15,0-1-1-15,1-1-13 0,2 1-45 16,-2 0-36-16,14-3-50 0,-8 0-76 15,-3-2-207-15</inkml:trace>
  <inkml:trace contextRef="#ctx0" brushRef="#br1" timeOffset="-17222.55">20422 9805 42 0,'1'-3'140'0,"2"-1"-96"0,-1 0-1 0,-1 0 23 0,3-2-34 0,-1 4 1 0,-1-2 15 15,0 2 7-15,0-1-2 0,1 0 2 16,-2 1-7-16,2 0-4 0,-1-2-6 16,0 2-2-16,0 0-2 0,-1-1 3 15,1 1 5-15,-1-1-6 0,-1-1 6 16,2 2 1-16,-1 0-13 0,0-1-9 15,2 2-6-15,-2-1-3 16,-1 1 0-16,0 1-4 0,0 0-8 16,0 0-1-16,0 0-7 0,0 3 8 15,-1 5 0-15,1 4 1 0,-3 6 4 16,1 4-1-16,-1 8 3 0,-2 9-4 16,1 13 3-16,-1 15-3 0,1 3 2 15,1 0-2-15,3-5 2 0,0-7 0 16,0-2 7-16,0-2-1 0,0 0-1 15,0-2-2-15,-4-4-4 0,0-4-3 16,-2-5 0-16,3-10 1 0,-1-5-2 16,1-9-7-16,0-2-33 15,0-2-26-15,1 0-58 0,-4-7-77 16,4-4-131-16</inkml:trace>
  <inkml:trace contextRef="#ctx0" brushRef="#br1" timeOffset="-15597.93">20518 9642 98 0,'0'0'125'0,"0"0"-57"0,0-2 8 0,0 2-18 0,0 0 13 0,0 0 2 16,0 0 1-16,0 0-9 0,0 0-16 15,0-2 3-15,0 2-19 0,1 0-12 16,3-1 2-16,1 1 6 16,3-1 2-16,3-1-7 0,4 0-1 15,2-2-4-15,6 1-4 0,4-1-9 16,7-2-1-16,11-1-3 0,8-1-1 16,4 2 1-16,-1 0-2 0,-7 3 0 15,-4-1 0-15,-4 3 1 0,-2 0 0 16,-1-1 0-16,-3-1-1 0,-5 3 0 15,-6 0-1-15,-6 0 1 0,-1 0 1 16,2 0 1-16,2 0-2 0,2 0 1 16,1 0-1-16,-4 0 0 0,1 0 0 15,-2-1 0-15,1 1 0 0,0 0 0 16,-2-1 2-16,-1 0 0 16,-3 1 2-16,-1 0 2 0,-3-1 4 15,-2 1 10-15,-1 0 3 0,-2 0-2 16,-1 0-2-16,0 0-3 0,0 0-3 15,-1 0-8-15,0 0-1 0,0 0 0 16,0 0 2-16,-1 0-3 0,-2 1 0 16,1 1 0-16,1 3-2 0,-1 1 2 15,-1 2 2-15,1 3-2 0,0 3 1 16,0 0 0-16,0 4-1 0,-1 2-3 16,0 2 1-16,1 4-1 0,1 3 0 15,-1 3 1-15,1 7 0 0,0 6-1 16,-2 10 1-16,0 1-1 0,0-4 1 15,-2-3-1-15,0-5 1 0,-2-2-1 16,1 0 1-16,1-2-1 0,-2 0 0 16,-1-2 0-16,2 1 0 0,-1-2-2 15,2-5 2-15,1-5 0 0,0-7 1 16,1 1-1-16,0 1 0 0,0 3 0 16,0 2 1-16,1-3-1 0,2-3 0 15,0-3 0-15,0-2 2 0,2-2-1 16,-2-2 3-16,1-2 1 0,0-3 0 15,0-1 0-15,0-1 7 0,0 0-1 16,0-2 2-16,1 1 3 16,0-1-3-16,-1 1-4 0,-1-1-4 15,-1-2-1-15,0 0-1 0,-1-1 0 16,-1 0-1-16,0 0 3 0,0 0 1 16,0 0-1-16,0 0 5 0,-4 0-4 15,-1 0-3-15,-3 0 3 0,-2 0 0 16,-2 0-1-16,-4 0 2 0,-2 1 1 15,-5 2-4-15,-4-1 5 0,-7 0-5 16,-10 3-1-16,-9 0-3 0,-4 1 2 16,0 1-1-16,4 0-1 0,3-1 0 15,-2 0 1-15,3-1-1 0,-2 2-1 16,2 0 1-16,3-2 0 0,3 0-1 16,3 1 1-16,4-1-2 15,3-1-2-15,4 2-3 0,5-4 6 16,8 1-4-16,-1 0 1 0,1-1 4 15,-2 3-3-15,-1-3 2 0,4 2-3 16,1-2 4-16,3-1-1 0,3 0 1 16,1 0-1-16,1 0 0 0,2 0 1 15,2-1-2-15,-1 1 2 0,2-1-1 16,1 1 1-16,-2-1-1 0,1 0 1 16,0 1 1-16,-1-1-1 0,0 0-5 15,-1 0-2-15,-1 0 5 16,0 0 2-16,0-2 0 0,3 2 0 15,-1 0 0-15,-1 0 0 0,2 0 0 16,0 0 0-16,-2 0 0 0,0 0-1 16,0 0 1-16,-1 0 0 0,2 0 1 15,-2 0-1-15,1 0 0 0,1 0 1 16,-2 0-2-16,3 0 1 0,-2 0-1 16,0 0 1-16,2 0-1 0,0 0 1 15,0 0-1-15,0 1 1 0,0 0-1 16,0-1 1-16,-1 0 1 0,2 1 0 15,0-1-1-15,-1 0 3 0,1 0 3 16,0 0 1-16,0 0 2 0,-1 0 0 16,1 0-3-16,0 0-4 0,0 0 6 15,0 0-5-15,0 0-1 0,0 0-2 16,0 0 1-16,0 0-1 0,0 0 1 16,0 0 0-16,0 0 0 0,0 0 2 15,-1 0 0-15,1 0 4 0,0 0 2 16,0 0-1-16,0-1-2 0,0-2-2 15,1 1 0-15,-1 0-4 0,1-2 0 16,-1 0 0-16,1-2-3 0,-1 2-7 16,2-2-8-16,0-2-14 0,0 0-13 15,0-1-26-15,1-6-52 0,0 2-102 16,-3 0-264-16</inkml:trace>
  <inkml:trace contextRef="#ctx0" brushRef="#br1" timeOffset="-14141.63">27283 9433 239 0,'0'0'126'0,"0"0"-62"0,0 0 17 0,0 0 2 16,2-22-10-16,-1 19-17 0,1-2 16 16,-1 3 4-16,2-2-18 0,-2 2-9 15,1 2-19-15,0 0-8 0,0 0-8 16,0 6-2-16,2 2-4 0,-3 2-1 16,1 6-1-16,-1 6 2 15,-1 4-4-15,1 6 2 0,-1 11 1 16,1 15-2-16,2 13 6 0,1 8 6 15,1-1 7-15,-2-4-4 0,-1-3-3 16,-2-2 0-16,-2-2-6 0,-1-3-1 16,0-3 0-16,1-5-4 0,-1-3 0 15,1-6-2-15,1-6-2 0,0-7 1 16,1-9-3-16,0-7 2 0,-1-3 1 16,0 1-2-16,0 1 0 0,-2-2 1 15,-1-3 0-15,1-4-1 0,0-1 1 16,0-3-2-16,0-1 0 0,2-3-12 15,-1 0-19-15,2 0-20 0,-1-3-35 16,1-6-59-16,0-1-122 0,0-1-181 0</inkml:trace>
  <inkml:trace contextRef="#ctx0" brushRef="#br1" timeOffset="-12614.52">27414 9251 108 0,'0'0'14'0,"0"0"44"0,0-1-25 0,0 1 43 0,0 0-45 0,0 1-11 16,-1 1 14-16,0 0 14 0,0 0 8 15,-1 1 5-15,1-1 16 0,-1 0-10 16,0 0-3-16,2 0 5 0,-1-1-7 15,1 1-16-15,0-2-11 0,1 0-7 16,4 0 9-16,3 0-1 0,6 0 1 16,3 0-14-16,7-2-9 0,11-5-5 15,10 0-3-15,9-3-1 0,7 0-1 16,-1 0-2-16,-3 4 0 0,-3 0-2 16,-1-1 1-16,1 2-2 0,0 1 1 15,-2 0-1-15,0 2-2 0,-5-4-1 16,0 3 3-16,-5-2 1 0,-5-1 0 15,-7 3 0-15,-6-2 1 0,-8 4 0 16,0 0-1-16,-2-1 1 0,2 1 6 16,-2-2-2-16,-1 2 6 0,-4-2 3 15,-2 1 0-15,-2 0-5 0,0 1-1 16,-1 1-7-16,-2 0-1 0,0 0-2 16,0 1 1-16,1 3 1 0,-1 0 1 15,1 3 4-15,-1 5 1 0,1 1 4 16,3 5-3-16,-3 2-3 15,1 5 2-15,0 3-4 0,1 3-1 16,0 0 2-16,-1 6-3 0,1 6 0 16,0 10 2-16,-1 6-1 0,1 3 0 15,0-4 1-15,0-1-2 0,-2-5 3 16,4 2 2-16,-2-1-1 0,2 2 5 16,-1 1 4-16,1-1 3 0,2 0-2 15,0 0-5-15,0-4 2 0,0-2 0 16,-1-4 0-16,0 0-2 0,-2-3-3 15,0-2-1-15,-1-6-3 0,-2-9 0 16,-1-6-1-16,1 0 1 0,-1 1 0 16,0 2-1-16,0 1 4 15,0-2-3-15,0-2 2 0,1-1-3 16,-2-2 1-16,1-1-2 0,2-2 2 16,-2-1-2-16,-1-2 0 0,1-1 1 15,-2-2 1-15,0-1-2 0,0-1 0 16,0 0 2-16,0-1-2 0,-3 0 2 15,0-2 1-15,-2 1-2 0,0-1 3 16,-2-1 0-16,-2 0-2 0,-3 0 0 16,-1 1 0-16,-3-1-2 0,-2 0 1 15,-3-1 0-15,-4 1 0 16,-7 0-1-16,-9 2 0 0,-12 1 2 16,-4 0-2-16,1 2 0 0,-2 1 0 15,4-1 0-15,-3 1 2 0,-1 2-3 16,2-2 2-16,1 2-2 0,1 2 3 31,2 0-3-31,5-2 1 0,2 2-1 16,4-2 0-16,5 0 1 0,6-2 2 0,6-1-1 0,6-2-1 15,4 1 0-15,-2 0 0 16,0 1 0-16,-3 2-2 0,4-1 1 16,0 1 0-16,2-1-1 0,1-2 2 15,2 0 0-15,-1 1 0 0,-1-1 0 16,3 0 0-16,-1 0 0 0,-1-2 0 15,1 2 0-15,2-2 0 0,-2 0 1 16,1-1 0-16,0-1-1 0,0 0 3 16,1-1-2-16,0 0-1 0,1 0 2 15,-1-1-1-15,-1-1-1 0,1-1 1 16,0 0-1-16,-3 0 1 0,3-1-1 16,0 2 1-16,1-1-1 15,0 0 0-15,2 1 0 0,1-1 1 16,0 1 1-16,2 0 1 0,-1 1 5 15,2 0 5-15,1-1 2 0,-1 2-6 16,1 0 0-16,0-1-5 0,0 0-2 16,0 1 2-16,0 0-1 0,0-1 1 15,-1 1 0-15,1-2 0 0,-1-2 0 16,1 1 2-16,0-1 2 0,-1-2 1 16,-1 0-2-16,1-1 1 0,-1-2-3 15,-2-3-2-15,3-1-2 0,-3-5 1 16,0-3-1-16,0-6 0 0,-2-4 1 15,3 0-1-15,0 0 1 16,1 6 2-16,2 2 0 0,0 7-4 16,0 3 0-16,0 4-1 0,0 1-17 0,1 2-32 0,-1 2-45 15,-7-1-69-15,1 2-142 0,-3-2-458 16</inkml:trace>
  <inkml:trace contextRef="#ctx0" brushRef="#br1" timeOffset="-10204.33">23192 12238 397 0,'1'0'107'0,"-1"0"0"0,0-2-7 0,0 1-35 0,0 0-22 16,0 1-21-16,0 0 8 0,0 0 2 15,0 0-21-15,0 1-10 0,0 6 1 16,0 2 3-16,0 7-4 16,0 4 5-16,0 6 9 0,-2 10 12 15,1 14 4-15,-1 13-5 0,2 10-8 16,0-1-4-16,0-2 2 0,0-6-5 15,1-1-1-15,0 1 0 0,0-1-7 16,-1 1 6-16,0-2-5 0,0 1 2 16,0-2-2-16,-1-3 13 0,-1-1-11 15,-1-4-2-15,-3-3 6 0,0-7-5 16,1-3 0-16,1-12-5 0,-1-4 0 16,1-10-10-16,0-3-76 0,-2 2-51 15,-1-3-94-15,1-3-111 0</inkml:trace>
  <inkml:trace contextRef="#ctx0" brushRef="#br1" timeOffset="-8536.12">23253 12193 333 0,'1'-3'99'0,"-1"2"13"0,0-1-4 0,0 1-10 0,0 0-41 16,0 1-11-16,0-2-4 0,1 1-3 15,0 0-13-15,1 1-8 0,2-1-7 16,4 1-5-16,1-1 2 0,3 0 1 16,4 0 2-16,3-1 4 15,4 2-2-15,3-1-7 0,8 1 0 16,10-1 0-16,8 0-5 0,5 1 1 15,-1-1 2-15,-2 1-3 0,-6 0-1 16,1 0 0-16,-3-1 0 0,-1-2 0 16,-2 3 2-16,1-2-1 0,-2 0 0 15,-1-2 0-15,0 1-1 0,-5 1 0 16,-6-2 0-16,-8 4 1 0,-3-1-1 16,-4-1 0-16,1-1 1 0,1 1-1 15,0 1 0-15,-1 0 1 0,-6 0-1 16,-3 0 2-16,-2-1 3 0,-1 2 9 15,-2 0 4-15,0 0 1 0,-1 0 0 16,1 0-7-16,-1 0-2 0,0 0 0 16,-1 0 3-16,0 0-1 0,0 0 1 15,0 0-3-15,1 0 0 0,-1 0-6 16,0 0 0-16,0 0-2 0,0 0 5 16,0 3 2-16,0-1 0 0,0 3-8 15,-1 0 2-15,1 4 0 0,-2 2-3 16,1 3 2-16,0 3-2 0,-2 2 0 15,1 3-1-15,-2 6 1 0,1-1 1 16,-1 4-1-16,-1 9 1 0,0 10 0 16,-2 6-1-16,0 3 0 0,2-3 3 15,3-5-2-15,1-3-1 0,0-3 3 16,1 2 3-16,0-1-3 16,0-2 1-16,1-2-1 0,0-1-3 15,0 0 3-15,0-2-1 0,1-1-1 16,-1-2 2-16,1-6 9 0,-1-5-3 15,0-5-4-15,1-2-2 0,-2 2-2 16,0 1-1-16,2 3 1 0,-1-5 1 16,1 2-1-16,-1-3-1 0,0-2 0 15,0-1 1-15,1 2-1 0,-2-4 0 16,1 1 0-16,1-2 1 0,-1-1-1 16,1-2 1-16,-1-1 0 0,1-1-1 15,-1-2 2-15,0-1 0 16,0 0-2-16,0-1 0 0,0 0 0 15,1-1 1-15,-1 1-1 0,1 0 2 16,0-3 1-16,0 2-1 0,-1-1 0 16,0 0-1-16,-1-1 8 0,1 0 7 15,-1 0-5-15,0 1 1 0,0-1 1 16,0 0 0-16,0 1 2 0,-1-1 1 16,-1 0 1-16,-2 0 0 0,-1 0-6 15,-3 0-1-15,-2 0-7 16,-5 2-1-16,-3-1 1 0,-3 2-3 0,-5 0 1 15,-4-1 0-15,-7 1-1 16,-12 0 0-16,-5-1 2 0,-4 1-2 16,3-2-1-16,5 0 1 0,7 0-1 15,0-1-3-15,1 0 0 0,2 1 0 16,3 0 4-16,2 1 1 0,5-1-1 0,6 0 0 0,5-1 0 0,1 2 1 16,-2-1-1-16,-2 0 0 0,1 1 1 15,2-1-1-15,2 0-2 0,3 0-3 16,4-1 5-16,1 0-3 0,4 1 2 15,0 0-1-15,2 1-1 0,1 1 3 16,-1-1-3-16,0 2 2 0,-1-1 0 16,0 2 1-16,1-2 0 15,-1 2 0-15,1-2 0 0,-1 0 0 16,1 1 0-16,0-2 0 0,1 2 0 16,-1-2-1-16,0 0-1 0,2 1 0 15,0-2-2-15,0 1-5 0,1-2-3 16,0 0-8-16,2 0-7 0,2 0-21 15,0-4-23-15,6-6-51 0,-1 2-84 16,1-3-177-16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06:23.871"/>
    </inkml:context>
    <inkml:brush xml:id="br0">
      <inkml:brushProperty name="width" value="0.05292" units="cm"/>
      <inkml:brushProperty name="height" value="0.05292" units="cm"/>
      <inkml:brushProperty name="color" value="#0070C0"/>
    </inkml:brush>
    <inkml:brush xml:id="br1">
      <inkml:brushProperty name="width" value="0.05292" units="cm"/>
      <inkml:brushProperty name="height" value="0.05292" units="cm"/>
    </inkml:brush>
    <inkml:brush xml:id="br2">
      <inkml:brushProperty name="width" value="0.05292" units="cm"/>
      <inkml:brushProperty name="height" value="0.05292" units="cm"/>
      <inkml:brushProperty name="color" value="#C00000"/>
    </inkml:brush>
  </inkml:definitions>
  <inkml:trace contextRef="#ctx0" brushRef="#br0">19105 5660 208 0,'0'0'105'0,"0"0"-19"0,0-1-24 0,0 0 8 0,0 1-25 0,0 0-8 0,0 0-3 0,0 0 2 32,0 0-12-32,0-1 3 0,0-1 11 15,0 2 3-15,0-1 2 0,0 0 8 16,0 0-10-16,0-1-1 16,2-1-8-16,-2 2-6 0,0 0 0 15,0 0-1-15,0 0-7 0,-2-2-5 16,0 1-1-16,-1-1-2 0,0-1-1 15,0 1-2-15,-2-1-1 0,-1 0 4 16,-2-1-1-16,2 2 0 0,-2-2-3 16,-2 3 0-16,-2 1-1 0,-3 1 2 15,0 0-5-15,-2 2-2 0,-4 5 0 16,0 2-2-16,0 4 2 0,-1 3-2 16,3 0 0-16,0 3 2 0,2 3 0 15,1 0-1-15,4 1 1 0,4 0-1 16,1-1 0-16,7-2 1 15,0 0 0-15,0-3 0 0,7-2 3 16,1-1-1-16,3-2 6 0,1-2 1 16,3-2 4-16,-1-5-4 0,0-3 2 15,0 0 3-15,0-3-3 0,-1-5 6 16,-2-4-2-16,-3 1-4 0,4-3-1 16,-3 0 0-16,-3-2-2 0,2 1 1 15,1 0-5-15,-3-1-3 0,1 4 1 16,0-1-2-16,1 0 0 0,-3 4 0 15,2 1 0-15,-2 1-1 0,0 3-1 16,-2 0 0-16,1 2-1 16,-2 1 1-16,-1 1-4 0,-1 0 0 15,0 4-2-15,0 4-1 0,0 4 5 16,0-1 2-16,0 4 1 0,0 0 1 16,0 2 0-16,0 0 0 0,2 1 1 15,1-2-1-15,-1-2-1 0,2-2 1 16,0 0 1-16,1-1 0 0,-1-3-1 15,4-1 2-15,-3-2 0 0,0-4 3 16,1-1 2-16,-1-6 1 0,1-2-1 16,1-2 1-16,-1-3-2 0,1-1 3 15,3-3-7-15,-2 0-1 0,1-3-1 16,4 2 0-16,0-1 0 0,-2 0 0 0,3 4 0 0,-3 0-2 0,1 3 2 16,0 0-1-16,-1 1 1 0,2-1-1 15,-3 4 1-15,0 1-1 0,1 3-1 16,-2 0-3-16,-1 2 3 0,3 2-3 15,-3 0-2-15,-1 7-1 0,1 2 0 16,0 6 3-16,-4 2 3 0,-1 3-1 16,0 2 3-16,0 1 0 0,-1 1 0 15,-2-2 0-15,3-1 0 16,-2 0 1-16,2-3-1 0,1-3 0 16,0-1 1-16,0-5 0 0,-1-2 1 15,0-4-1-15,2-3 4 0,-1 0 5 16,0-3-2-16,3-4-2 0,-2-4-1 15,3-3 4-15,0-1-3 0,1-1-3 16,0-1-2-16,1-1-1 0,1 2 0 16,-1-1 1-16,1 2-1 0,0-1-1 15,1 1 0-15,1-1 0 16,1 2 0-16,-2 1-1 0,2 0 1 16,-4 0 1-16,1 4 0 0,2 1-1 15,-4 2-1-15,-1 2 1 0,1-1-2 16,-2 3-1-16,0 1-3 0,0 1-2 15,0 0 5-15,-1 3 2 0,1 4-2 16,0 0 2-16,-1 2 0 0,0 4 2 16,0 1-1-16,-2-1 0 0,0 2 1 15,-2 0 0-15,0 0 0 0,0 0 0 16,-1-2 0-16,2-2 0 16,-3 2 0-16,3-3-2 0,-3-3-26 15,0 0-24-15,0-3-20 0,0 0-33 16,0-1-50-16,-3-2-60 0,0-1-130 15</inkml:trace>
  <inkml:trace contextRef="#ctx0" brushRef="#br0" timeOffset="421.68">20012 5699 391 0,'3'-7'137'0,"0"-1"-56"0,1 0 9 0,-1-1-34 16,0 0-27-16,-3 1-18 0,0 1-9 15,0 0 4-15,-3 2-4 0,-1 3 9 16,-2 0-6-16,-1 2 0 0,-2 2 3 15,-2 6 0-15,3 2 4 0,-4 4 5 16,1 2 2-16,1 4-6 0,-1-1 3 16,6 4-1-16,1 0-9 0,4 0 3 15,0 1 11-15,4-1 33 0,3-3 2 16,4-2-5-16,1-2-8 0,0-3-5 16,1-3-11-16,-1-5 2 15,1-5 0-15,-3-4 7 0,0-7-5 16,0-4-10-16,-3-6-6 0,-1-10-14 15,0-10 0-15,-1 2-32 0,-3 7-24 16,-2 8 18-16,0 9-5 0,0 1 0 16,-4 2-24-16,-4 7-33 0,-2 1-36 15,-10 5-52-15,4 5-60 0,-1-1-88 16</inkml:trace>
  <inkml:trace contextRef="#ctx0" brushRef="#br0" timeOffset="859.08">20374 5410 675 0,'0'0'90'0,"0"0"-21"0,0 0 23 0,0 0-61 15,17-44-16-15,-14 39-11 0,-1 0 27 16,-2 4 4-16,1 1-25 0,-1 4-10 16,0 9 0-16,0 3 0 0,0 7 1 15,-3 9 6-15,-2 11-7 0,-1 6 0 16,-1 3 6-16,0-4-5 0,4-12 11 15,1-8-3-15,0-6 1 0,0-3-6 16,2 5 2-16,-1 3 4 0,1-2 3 16,0-2 15-16,0-3-11 0,0-7-1 15,1-4-10-15,3-4 4 0,1-3 13 16,3-2 16-16,1-4-15 0,2-2-20 16,4-2-2-16,-2 0-2 0,2 0-8 15,1-2-28-15,0 3-36 0,-2-2-35 16,2-5-48-16,-5 1-82 0,-3 2-125 15</inkml:trace>
  <inkml:trace contextRef="#ctx0" brushRef="#br0" timeOffset="1046.82">20277 5678 869 0,'0'0'148'0,"0"0"-94"0,41-9 7 15,-20 2-44-15,6 2-13 0,0-5 1 16,0 1-10-16,-2 0-1 0,0-2-25 16,-4-1-23-16,0 3-29 0,5-5-38 15,-8 4-124-15,-2 2-119 0</inkml:trace>
  <inkml:trace contextRef="#ctx0" brushRef="#br0" timeOffset="1546.54">20660 5394 646 0,'0'0'135'0,"0"0"-53"0,0 0 0 16,0 0-61-16,0 0-17 0,0 0-4 15,0 0-4-15,0 0-11 0,8-7 11 16,-8 22 4-16,0 4 8 0,0 7 9 15,0 2-10-15,-1 6-5 0,0 0-1 16,-2 6 1-16,1-4-2 0,-1-1 2 16,1 0-2-16,-1-4 2 15,0 2-4-15,-1-2 3 0,1-2-1 0,-1-6 0 16,4-5 1-16,0-7-2 16,0-4 2-16,0-6 5 0,0-2 18 15,6-7 50-15,2-2-34 0,1-6-24 16,2 0-4-16,3-4-10 0,-2 1-1 15,6-2 2-15,-4-1-3 0,0 3 1 16,-1-1-1-16,-1 3 1 0,0 0-1 16,-1 2 2-16,-3 1-2 0,2 0 0 15,-3 3 0-15,0 2 0 0,0 1-1 16,0 2-1-16,-1 1 0 0,-2 2-2 16,3 3-3-16,-4 0-1 0,1 6 3 15,0 3-2-15,-1 2 4 0,-2 5 2 16,0 4 1-16,-1-2 1 0,0 4 1 15,-4 2 0-15,0-1-1 0,1 1-1 16,-1-1 0-16,2 1 0 0,-1-3-6 16,0 0-57-16,3-2-45 0,0-7-78 15,0-2-170-15</inkml:trace>
  <inkml:trace contextRef="#ctx0" brushRef="#br0" timeOffset="1968.31">21055 5760 458 0,'0'0'133'0,"0"0"-18"0,0 0-38 0,0 0-46 0,39-16-21 0,-27 11 2 16,2-2 4-16,0 2 23 0,1-2-4 15,-1 2 4-15,0-2-10 0,-2 1 0 16,0 1-7-16,1-3-3 16,-3 1-1-16,-1 0-4 0,0 0 8 15,-3-1-15-15,-1 1-3 0,-3 0-4 16,-2 1-5-16,-2 1-2 0,-5 0-7 16,-6 3-3-16,-1 2 1 0,-4 1 11 15,-2 5 3-15,-1 4-1 0,0 3 2 16,0 0 2-16,2 5 2 0,3 0-2 15,1 0 6-15,5 3 4 0,3-3 4 16,5 0 15-16,2 1 9 0,0-4 0 16,7 0-17-16,0-5-8 0,2-1 3 15,4-3 0-15,0-1 3 0,3-3-13 16,1-2-7-16,4 0-9 16,-2 0-55-16,3 0-43 0,9-2-65 0,-6-2-135 15,-2 1-151-15</inkml:trace>
  <inkml:trace contextRef="#ctx0" brushRef="#br0" timeOffset="2407.27">21343 5715 736 0,'0'0'92'0,"0"0"-36"0,0 0-15 15,31-42-34-15,-19 27-4 0,-1-1-1 16,0 1-1-16,2 0 16 0,-1 1 27 16,1 4 26-16,-1-1-17 0,1 4-24 15,-2 4-11-15,-2 1-15 0,0 2-3 16,-1 2-4-16,1 5 0 0,-2 6 2 16,0 3 0-16,-1 2 1 0,-1 4-10 15,2 1 11-15,-2 2 1 0,0 1 1 16,-2 3-1-16,-1-5-1 0,-1 0 0 15,-1-2 0-15,-1 0-1 0,-4-5-13 16,0-4-12-16,-3-6-31 0,-1-3-19 16,2-4-13-16,1-4 19 0,3-7 57 15,2-3 13-15,1-6 4 0,1-4-3 16,5-5 1-16,1-2-1 0,5 2 3 16,3 4 24-16,3 6 5 0,4 1 27 15,4 7-41-15,3 2-11 0,6 1 1 16,8 4 2-16,-5 3-2 15,-5 1-1-15,-6 0-5 0,-7 1-3 16,1 2-16-16,2-2-84 0,2-1-94 16,-7 0-93-16,-2-3 61 0</inkml:trace>
  <inkml:trace contextRef="#ctx0" brushRef="#br0" timeOffset="3781.95">22977 5740 320 0,'2'-4'46'0,"2"-3"12"0,-1 0 9 0,4-2 11 0,-3 1-12 15,0 0-7-15,-2-3 15 0,0 3-7 16,-1-1-6-16,0 1 7 0,0 0 4 15,-1-1-12-15,0 0-9 0,-2-2-8 16,1 1-19-16,-2 0-8 0,1-2-9 16,-2 1-3-16,0 2-4 0,-4 0 1 15,0 0-1-15,-1 4-2 0,-4 0-2 16,-1 4 1-16,-3 1-10 0,-2 3 6 16,-4 8-3-16,0 1-3 0,-1 7 5 15,0 0 0-15,1 5 3 0,1 3 3 16,6-1 1-16,2-1-4 0,4 3-1 15,5-4-1-15,4-2 5 0,1-3 1 16,6 0 1-16,5-7 1 0,3-1 3 16,2-6 6-16,3-5 14 0,3-3 8 15,0-10 0-15,3-5-3 16,-1-7 3-16,4-13 3 0,1-16-6 16,0-24-12-16,-1-14-10 0,-7-9-7 15,-4 6-1-15,-6 16 1 0,1 17-1 16,-5 18-1-16,-2 20-8 0,-3 9 9 15,-2 5-8-15,0 3-29 0,-4-1-1 16,-1 2-3-16,-2 5-32 0,1 2-53 16,-1 9-57-16,2 18-45 0,3-3-67 15</inkml:trace>
  <inkml:trace contextRef="#ctx0" brushRef="#br0" timeOffset="4251.35">23271 5649 294 0,'0'0'53'0,"0"0"-20"0,0 0 13 0,0 0 16 16,10-20-8-16,-9 14 9 0,-1 3 13 15,0-3 8-15,0 3-23 0,0-2-2 16,-1 4-9-16,-1 0-10 0,1 1-12 16,-1 1-28-16,-1 5-2 0,-2 4-3 15,0 5 5-15,1 3 5 0,1 4-4 31,1 3 10-31,2 2 7 0,1-1 2 0,5 1-12 0,4-2 14 0,3-3 4 16,4-4 14-16,3-3 6 0,2-6 2 16,1-7-11-16,-1-2-3 0,1-5 5 15,0-7-11-15,-2-6-4 0,-3-4 0 16,0-8-7-16,-2-9-3 0,-2-18-10 16,-1-10-3-16,1 2-1 0,-6 13-29 15,-1 20-16-15,-3 17-24 0,-2 6-16 16,0 1-33-16,-1 2-58 0,0 1-93 15,-1 3-122-15</inkml:trace>
  <inkml:trace contextRef="#ctx0" brushRef="#br0" timeOffset="5062.42">23665 5700 268 0,'0'0'119'0,"0"0"-1"0,0 0 36 0,0 0-53 0,4-7-11 0,0 3-35 0,2-2-16 15,2 0-5-15,2 2-7 0,1-1-18 16,0 4-3-16,0 0 1 0,-2 1 1 0,-1 2-8 0,1 5 1 16,-1 2-2-16,0 3 2 0,-2 1-2 15,1 2 2-15,-3 1 0 0,0 1-1 16,-4 0 1-16,0-3-2 15,0 0 2-15,-4-1 2 0,0-4 7 16,0 0-4-16,0-3-1 0,1-3 2 16,0-1 3-16,0-2 6 0,1-5 4 15,1-4-3-15,1-4-4 0,0-2-5 16,2-2-6-16,2 0-2 0,3-1 4 16,0-1-4-16,3 3-1 0,-1 1-2 15,2 0 0-15,0 3 3 0,-1 2-2 16,-1 2 1-16,2 4-3 0,-2-1-3 0,0 3 0 15,-1 0 0-15,1 2-1 0,-3 1-2 16,0 2-1-16,0 6 4 0,0 2 4 16,0 0 1-16,-1 5-2 15,-1 0 1-15,0 3-1 0,-2-1 3 16,0-2 1-16,-1 1-1 0,0-3 1 16,0 1 0-16,0-2 1 0,-1-3-1 15,1-2 0-15,2-1 2 0,-3-3-1 16,0-1 3-16,1-3 2 0,0 0 32 15,0-3 12-15,2-3-8 0,2-2-15 16,0-5-3-16,3-1 1 0,1-3-5 16,1 1-6-16,2-1-3 0,3-3-4 15,-2 3-2-15,3 1-3 0,-1-1-2 16,2 3 0-16,-2 0 0 0,0 4-3 16,-2-1 1-16,1 3-1 15,-3 3 3-15,-1 0-5 0,1 5 1 16,-2 0 2-16,-2 0-5 0,0 6-17 15,-1 2 2-15,-2 3 5 0,-3 4 11 16,-1 4 4-16,0 0-1 0,0 3 3 16,0 2-1-16,-1-2-11 0,1 1-34 15,0-1-22-15,6 6-56 0,-1-6-101 16,0-4-197-16</inkml:trace>
  <inkml:trace contextRef="#ctx0" brushRef="#br0" timeOffset="5811.72">24320 5720 627 0,'0'0'182'0,"0"0"-115"0,22-23 23 0,-12 11-66 0,0 4-22 0,-2 1-4 15,1 3-5-15,-1-1 5 0,-1 4-8 16,0 1-2-16,0 0 7 0,-3 7-4 31,0 3 8-31,-3 4-9 0,-1 3 10 16,0 2 0-16,-2 0 3 0,-1-1-3 16,-3 1 2-16,1-1-4 0,0-2 6 15,1-1-4-15,-1-3 4 0,2-3 0 16,1-6 4-16,0 2 0 0,2-5 9 15,0 0 21-15,0-6 36 0,3-2-27 16,2-6-16-16,2-2-9 0,2-1-3 16,2-4-10-16,2 2-6 0,0-1-2 15,-1 3 0-15,1 0 0 0,2 0-1 16,-1 3-1-16,0 0-1 0,-2 5 1 16,1 2 1-16,-4 1-5 0,-1 5 2 15,3 1-3-15,-4 1 1 0,-1 6-3 16,-1 4 1-16,-2 1 5 0,-1 5-2 15,-1 3 3-15,-1 2-2 0,0 1 2 16,-1 1-2-16,-1-1 3 0,0 0 2 16,0-3-1-16,1 2-2 0,-1-6 2 15,1-1-1-15,0-2 1 16,1-4-1-16,0-6 2 0,0 1 0 16,1-4 14-16,2-6 32 0,2-1-1 15,2-4-18-15,3-3-12 0,0-2-1 16,0 1-2-16,2-6-7 0,1 4-6 15,1-2 1-15,0-1-2 0,2-1-1 16,0 3 0-16,0 1-3 0,-2 2-3 16,0 1 1-16,-2 2 5 0,0 1-5 0,-2 2 3 0,-2 2-2 15,1 0-6-15,-3 4-6 0,2-2-5 16,-2 3 0-16,-1 2-4 0,0 0-9 16,0 0-3-16,0 4 8 0,-2 2 4 15,-2 2 7-15,-1 4 13 0,0 0 3 16,0 7 2-16,-2-3 1 0,-1 3 0 15,-1 3 0-15,0-1-2 16,-1 2-24-16,0 0-5 0,0-3 14 16,0 2 3-16,-2-1-25 0,3-3-27 15,1-1-30-15,1-4-42 0,2-4-109 16,0-8-70-16</inkml:trace>
  <inkml:trace contextRef="#ctx0" brushRef="#br0" timeOffset="6046.25">24974 5600 309 0,'0'0'382'0,"0"0"-312"0,15-8 21 0,-7 7-33 0,-2 1-27 0,1 2-19 16,-1 4-12-16,0 2-4 0,2 5 4 31,-2 1 0-31,2 3 12 0,-1 1-2 0,3 4-1 0,0 0-5 0,1 0 0 15,2-1-4-15,-2 0-39 0,0-5-50 32,0 4-68-32,-1-6-81 0,-3-4-54 0</inkml:trace>
  <inkml:trace contextRef="#ctx0" brushRef="#br0" timeOffset="6250.47">25343 5611 894 0,'0'0'86'0,"0"0"-15"16,0 0-10-16,0 0-55 16,0 0-6-16,0 0-12 0,0 0 3 15,0 0 6-15,-38 29 1 0,17-2 2 16,-8 10 0-16,-5 10 1 0,-6 8-1 16,0 3 0-16,6-5 3 0,5-7-3 15,8-8 1-15,2-8-2 0,6-6 0 16,2-6-55-16,5-1-35 0,-2 6-49 15,2-3-127-15,1-5-105 0</inkml:trace>
  <inkml:trace contextRef="#ctx0" brushRef="#br0" timeOffset="6812.83">26019 5613 599 0,'0'0'144'0,"0"0"-33"0,0 0-7 0,30-44-23 0,-21 31-20 0,0 0-18 0,1 2-4 15,-2 1-2-15,-1 5-19 0,-2 1 2 16,0 4-12-16,-2 1-8 0,0 10-9 16,-1 7 5-16,-1 6 4 0,0 4 1 15,-1 3 0-15,2 2 1 0,1-1-4 16,3 0 2-16,1-2-1 0,2-5-1 16,-1-2 2-16,2-5 4 0,2-5-3 15,-1-4 6-15,3-6 16 0,0-3 27 16,-1-6 6-16,3-8-8 0,-2-3-5 15,1-11-19-15,2-12-8 0,2-16-9 16,1-7-7-16,-3 0-19 0,-2 16 0 16,-7 17 3-16,-1 15-8 0,-1 5-7 15,1-2-37-15,-1 4-26 0,2 0-36 16,6 8-65-16,-4 0-118 16,1 0-107-16</inkml:trace>
  <inkml:trace contextRef="#ctx0" brushRef="#br0" timeOffset="7359.91">26650 5548 322 0,'0'0'215'0,"0"0"-112"16,0 0-5-16,0 0-41 0,0 0-4 15,0 0-26-15,25-27 3 0,-22 26 4 16,0-1 16-16,-1 2 9 0,-1-3-12 16,0 2-12-16,-1 1-28 0,0 0-7 15,-1 1-4-15,-4 5-2 0,-3 1 6 16,-1 3 0-16,-3 3 1 0,-1 1 4 16,-3 2-8-16,1 2 3 15,-1 1 0-15,2 0-1 0,2-1-1 0,0 0 2 16,4 0-7-16,3-3 6 0,2-4-3 31,2 0 4-31,1-3 1 0,2-4 3 0,3 0 17 0,3-4 24 16,0-4 14-16,4-1-12 0,-1-6 2 15,2-2-12-15,-2-2-14 0,1-4-8 16,2 2-12-16,-3 2 0 0,0-3-2 16,-1 3-1-16,-2 1 0 0,1 1-3 15,-2 2-3-15,-2 4-9 0,-2 5 3 16,-1 0-10-16,-1 2-4 0,-1 4-8 15,0 3 18-15,-1 8 9 0,-3 2 5 16,0 6 2-16,-2 1-2 0,1 1 2 16,2 2 1-16,1-3 0 0,2-1 0 15,0 0 1-15,4-6 6 0,2 1 13 16,4-5-2-16,0-3-8 0,3-2 7 16,3-3-7-16,1-5-4 0,-1-2-3 15,3-3-4-15,0-2-27 0,1-2-28 16,0-2-34-16,6-10-84 0,-3 4-91 15,-4-2-185-15</inkml:trace>
  <inkml:trace contextRef="#ctx0" brushRef="#br0" timeOffset="7828.31">26915 5494 393 0,'0'0'161'0,"0"0"-48"0,0 0 8 0,0 0-77 0,19-42 0 0,-13 35 4 15,0 0 7-15,1 1-2 0,1 1-21 16,3-1-18-16,-2 4-14 0,1 0 2 16,1 2-2-16,-2 0-4 0,0 1 1 15,1 6-3-15,-3 2 6 0,0 2-4 16,0 7 3-16,-1 0-2 0,-1 6 3 15,-1 0 1-15,1 1 2 0,-1 2-2 16,0 0 0-16,1 1-1 16,-1-2 1-16,-1 0-1 0,-1-1 0 15,-2-3 0-15,0-3 0 0,-5-3 0 16,-2-3 2-16,-1-4-2 0,-2-4 8 16,0-4-2-16,1-1 1 0,1-5 19 15,2-2 29-15,0-2 5 0,3-5-13 16,0-4-13-16,1-5-6 0,2-3-7 15,1-3-5-15,4 0 8 0,5 4 13 16,2 1 6-16,6 2-3 0,1 6-2 16,3 1-11-16,0 6-5 15,0 1-17-15,-2 1-5 0,-1 1-3 16,-4 1-36-16,1 0-47 0,-1 1-47 16,8 4-55-16,-4 4-85 0,-2 2-243 0</inkml:trace>
  <inkml:trace contextRef="#ctx0" brushRef="#br0" timeOffset="7968.87">27469 5815 769 0,'0'0'405'16,"0"0"-318"-16,0 0-49 0,0 0-38 16,0 0-17-16,30-11-85 0,-25 8-96 15,-4-5-24-15,0 6-50 0,-1-2-123 16</inkml:trace>
  <inkml:trace contextRef="#ctx0" brushRef="#br0" timeOffset="8657.85">27942 5637 278 0,'-4'1'99'0,"1"-1"-12"0,0 0 40 0,0 0-30 0,3 1-5 15,0-1-10-15,0 0 2 0,6 0 8 16,4 0-28-16,8 0 5 0,8 0 1 16,13 0 3-16,18 4 1 0,18-1-5 15,8 2-17-15,2 2-17 0,-5-3-21 16,-8 2-6-16,1-1-7 0,-3 0 0 15,-1 1-2-15,-9 1-11 0,-4-2-48 16,-6-2-11-16,-7 0-12 0,-6 0-17 16,-11-2-33-16,-5-1-63 0,-8 0-168 15,-7-1-165-15</inkml:trace>
  <inkml:trace contextRef="#ctx0" brushRef="#br0" timeOffset="9154.71">28755 5494 284 0,'0'0'80'0,"0"0"-22"0,0 0 25 16,0 0-5-16,0 0-34 0,0 0 0 15,0 0 4-15,0 0 15 0,0 0 3 16,0 0 10-16,0 0 5 0,0 0-6 0,0 0-5 16,2 0-25-16,-1 0-24 0,2 0-8 15,1 0 0-15,2 0-2 0,1 2-4 16,3 0-4-16,0 3-2 0,4-1-1 15,0 1 1-15,4 1-1 0,1 2 3 16,3 2-2-16,3 3 6 0,1 1-2 16,-1 3-1-16,-2 1-3 0,1 2 1 15,-7 2-2-15,-2 0 3 16,-6 0 4-16,-5 2 19 0,-4-1 15 16,-4-1 2-16,-7 0-1 0,-4-3-9 15,-5 2-7-15,-4-5-3 0,-2-3-7 16,-9 2-6-16,-3-3-2 0,2-2-4 15,4-3-2-15,5-1-2 0,6-5 0 16,-4 3-4-16,-2-3-57 0,-7-1-67 16,6-1-101-16,5-6-278 0</inkml:trace>
  <inkml:trace contextRef="#ctx0" brushRef="#br0" timeOffset="12378.24">29377 5713 276 0,'0'0'105'0,"4"-2"6"0,-2-2 9 0,1-3-26 0,2 0-24 0,2-2-3 16,1 1 15-16,2-2 3 0,2-1-18 15,-1 0-3-15,2-2-13 0,3 4-11 16,-2-1-12-16,1 2-5 0,-1 0-9 16,-1 3-9-16,-1 3 2 0,-1 2-7 15,0 2-2-15,-2 7 2 0,1 5-6 16,-3 3 6-16,-2 6 0 15,-1 4 1-15,-4 1 5 0,0 3-4 16,-4 0 4-16,-2 0-3 0,-2-3-2 16,0-3 2-16,-1-1-3 0,0-7-2 15,2 1 2-15,1-8 0 0,3-4 1 16,-1-3 1-16,3-2 2 0,1-1 6 16,0-8 7-16,0-3 17 0,3-9-15 15,2-3-7-15,3-3 3 0,2-4 4 16,3-3-6-16,4 1-8 0,3-2-3 15,3 3-2-15,3 5 0 0,-1 1 0 16,0 3-3-16,-1 2 2 0,0 5 0 16,-3 4 1-16,-3 4-1 15,-2 0 0-15,-2 6-1 0,-1 1 0 16,-4 5-2-16,-1 5-3 0,-1 6 4 16,-5 6 0-16,-2 2 3 0,-2 2 4 15,-3 3-3-15,-1 2 1 0,-1 0 0 16,2-2-2-16,2-2 0 0,1-1-4 15,1-2-62-15,1-4 28 0,0-2-46 16,0-2-64-16,0-6-87 0,0-4-166 16</inkml:trace>
  <inkml:trace contextRef="#ctx0" brushRef="#br0" timeOffset="12815.61">30082 5640 304 0,'0'0'106'0,"0"0"28"0,0 0-22 0,-11-13-45 0,8 8-25 0,0 3-9 16,1 0-20-16,-1 0-8 0,0 2-2 15,-2 0 0-15,-1 0 0 0,0 6-1 16,-4 1 5-16,1 4-2 0,-4 3 0 16,2 1 1-16,0 5 21 0,-2-1 0 15,4 4-8-15,2 0-6 0,2 0-5 16,1-1-1-16,3-2 9 0,1 0 9 16,6-3 12-16,0-1 8 0,4-3 1 15,3-4 5-15,0-2-3 0,2-4-3 16,4-3-11-16,-2-3 7 0,-3-6-10 15,2-4-1-15,-5-3-12 16,-1-6-6-16,0-3-6 0,-3-12-6 0,-4-6-11 16,-1 4-30-16,-2 5 1 15,0 13-4-15,-5 8-1 0,-2 3-13 16,-3 0-53-16,-6 6-70 0,0 2-75 16,2 2-80-16</inkml:trace>
  <inkml:trace contextRef="#ctx0" brushRef="#br0" timeOffset="13409.87">30167 5675 319 0,'0'0'232'0,"0"0"-167"0,0 0 15 0,0 0-8 16,0 0-26-16,2-17-20 0,0 12 19 15,-2 3 3-15,3-3-4 0,0 3-2 16,-1-2-7-16,1 3-8 0,2 0-22 16,-4 1-5-16,3 2-1 0,-1 4 0 15,3 1-2-15,-3 5 4 16,2 0-4-16,-1 4 5 0,0 4-2 15,0-1 0-15,0 3 1 0,0 1-1 16,-2 1 0-16,-1-2 3 0,-1-3-3 16,0 1 6-16,0-4-5 0,0-2 8 15,0-4 0-15,-1-1-5 0,-1-3 0 16,2-4 0-16,0-2 8 0,0-2 23 16,3-4-3-16,2-3-14 0,1-2 4 15,1-3 18-15,2-2 1 0,-1-4-13 16,3 0-17-16,2-3-7 0,-2 0-4 15,3-1-1-15,2 1-1 0,0 2-10 16,1 0 2-16,-2 4 5 0,0 3 4 16,0 3-2-16,-2 1 2 0,-1 2-1 15,0 2-2-15,-2 2 2 0,-1 3-2 16,2 1-3-16,-1 0-4 0,-2 4 6 16,0 1-3-16,-1 6 2 0,0 0 3 15,-2 8-5-15,-2 1 3 0,-3 7 4 16,0 0 1-16,0 4 0 0,0 1 3 15,0-1-2-15,0 0-1 0,0-1 1 16,0-1 0-16,2-4-2 0,1-3-37 16,0-4-71-16,1-3-77 0,-1-2-133 15,-1-9-196-15</inkml:trace>
  <inkml:trace contextRef="#ctx0" brushRef="#br0" timeOffset="13659.82">30705 5837 635 0,'0'0'325'0,"0"0"-257"0,0 0 36 0,47-5-26 0,-26 2-35 15,3 0-18-15,1 0-14 0,-2 1-4 16,0-1-5-16,0 1-2 0,-1 1-5 16,-2 1-25-16,-2-1-30 0,1 0-64 15,4 1-87-15,-3-1-199 0</inkml:trace>
  <inkml:trace contextRef="#ctx0" brushRef="#br0" timeOffset="14129.67">31451 5711 739 0,'0'0'93'15,"0"0"-42"-15,0 0 53 0,0 0-36 16,0 0-34-16,0 0-14 0,28-14-17 16,-28 25 7-16,0 9 4 0,0 6 17 15,-3 12-8-15,-2 16-8 0,4 11-4 16,-4 7-11-16,3 1 1 0,-1-9 17 16,-6-1 0-16,1-4-12 0,-5-6-3 15,-3-5-3-15,2-3-10 0,-3-5-45 16,5-8-22-16,-1-7-10 0,4-9-74 15,-3 1-56-15,-1-3-71 16,2-1 23-16</inkml:trace>
  <inkml:trace contextRef="#ctx0" brushRef="#br0" timeOffset="14514.32">31424 5862 28 0,'0'0'559'0,"0"0"-463"0,0 0 18 16,0 0-4-16,17-44-40 0,-12 34-25 15,1 0-13-15,5-1-8 0,-1 1 2 16,3 2-4-16,1 0-6 0,0 1 4 15,2 4-4-15,0-1-9 0,-1 3-6 16,1 1-1-16,0 0 1 0,-3 6-1 16,1 1 8-16,-2 3-5 0,1 3 4 15,-2 2 1-15,-3 3 6 0,-3-1 4 16,-3 6-5-16,-2-3-1 0,-5 1-11 16,-5 0 8-16,-4-1-6 15,-2-5 2-15,-8-2-1 0,1-5 2 16,-3-1-3-16,-2-2-2 0,-2-4-1 15,1-1-39-15,1-1-32 0,0-5-32 16,2 0-29-16,0-4-39 0,6-1-127 16,6 0-45-16</inkml:trace>
  <inkml:trace contextRef="#ctx0" brushRef="#br0" timeOffset="14984.48">31816 5819 170 0,'0'0'426'0,"0"0"-380"0,0 0 5 0,0 0-30 0,0 0-13 0,0 0 1 16,20-3-2-16,-18 2 21 0,-2 1 14 15,0-2 10-15,0 2-2 0,0-3-7 16,0 3-4-16,1-1-6 0,-1 0 4 16,0 1-14-16,0-2 3 15,0 2-12-15,0-2-9 0,0 2-3 16,0 0-2-16,0 4-8 0,0 4 0 16,-3 4 7-16,1 4 0 0,-1 4 1 15,-1 3 0-15,2 1-1 0,1-1 1 16,1 2 0-16,3-3 5 0,3-2 2 15,-1 2 4-15,3-5 8 0,0-3 14 16,1-3-5-16,2-5 0 0,0-4 7 16,2-2 16-16,0-2-4 0,-1-7-12 15,1-6-5-15,0-4-6 16,2-6-15-16,-4-2-8 0,0-7-1 16,-3 1-28-16,-1 2-14 0,-4 5 9 15,0 4 5-15,-3 6-15 0,0 3-32 16,-3 4-58-16,-2 0-74 0,0 3-133 15,-1 0-11-15</inkml:trace>
  <inkml:trace contextRef="#ctx0" brushRef="#br0" timeOffset="15547.71">32155 5529 462 0,'0'0'42'0,"0"0"30"0,0 0-15 0,0 0-28 0,0 0 12 0,29-33 30 0,-23 27-18 15,-1 4-5-15,-3 0-22 0,0 0-9 16,-2 2-9-16,0 0-7 0,0 4-2 15,0-1 0-15,0 4 1 0,0 0 3 16,0 1 1-16,0 1 0 16,0 4 0-16,0 1 6 0,-2 2-4 0,0 3 5 15,-1 2-2-15,0 2-2 0,-1 2 3 16,-2 0-5-16,0 5 5 16,-2-2 9-16,2 0 13 0,-1 1-6 15,1 2-2-15,-1 0 4 0,0 0 5 16,4-1 4-16,-1-5 1 0,1-1 7 15,0-4-21-15,1-2-2 0,2-3-5 16,0-5-3-16,5-2-3 0,3-3-4 16,3-3 10-16,0-2 2 0,4 0-6 15,2-3-7-15,3-5-3 0,-2-1 2 16,-3-4 0-16,-2-3 4 0,1-2-4 16,-4-1 1-16,-5 1-6 0,0 2 4 15,-4 2-4-15,-1 4-1 0,-5 4-6 16,-6 0-5-16,-4 3-5 0,-6 0-8 15,-6 1 4-15,2 2-2 16,-4 0-12-16,4 0-4 0,2 1-32 16,2 3-30-16,2-2-53 0,3 2-39 15,5 0-76-15,6 1 30 0</inkml:trace>
  <inkml:trace contextRef="#ctx0" brushRef="#br0" timeOffset="15702.17">32620 5972 949 0,'0'0'213'0,"0"0"-127"0,0 0 24 0,0 0-62 15,0 0-48-15,2-24-7 0,-10 17-102 16,-2 5-20-16,-1 0-40 0,-10 3-23 16,4 2-150-16,3 4-102 0</inkml:trace>
  <inkml:trace contextRef="#ctx0" brushRef="#br0" timeOffset="16483.5">29891 6602 659 0,'0'0'126'0,"0"0"-92"0,23-1 13 0,-14 0-42 0,-5-1 8 0,1-2-13 0,-3 4 6 0,-2-3-2 0,0 0-4 16,-7 1-4-16,1 2 0 0,-8 0 4 16,-2 1-1-16,-4 5 1 0,-4 2 1 15,-3 1 0-15,1 1 6 0,-2 3-3 16,0 0 3-16,1 2-5 0,2 0-1 15,3 1-1-15,2 0 0 16,5-1 0-16,2-1 1 0,4 1-2 16,6 0 1-16,3-2 0 0,5-2 15 15,4 1 8-15,2-2 24 0,4-4 1 16,2 2-5-16,4-3-11 0,0 1-11 16,3 0-2-16,1 1-9 0,2 1-1 15,-3-3-4-15,-2 0 8 0,0 0 1 16,-3 1 5-16,-6-2-4 0,-1 2-2 15,-6 1-3-15,-2-2-5 0,-4-2 3 16,-4 4-2-16,-6-1 3 0,-5-1-3 16,-7 0 3-16,-8 2-4 0,-10-3-4 15,-10 1 2-15,1-2-3 0,2 0-17 16,10-1-27-16,11 0-25 0,8-1-18 16,1 1-21-16,1-2 16 0,-1 1 10 15,5-1-31-15,8 0-53 0,4-1-31 16,7-3-82-16</inkml:trace>
  <inkml:trace contextRef="#ctx0" brushRef="#br0" timeOffset="16842.8">30176 6702 446 0,'0'0'52'0,"0"0"-42"0,0 0 47 0,0 0-42 15,-14-2-15-15,1 6-1 0,-6 4-2 16,-4 3 3-16,-2 2 0 0,-2 3 6 16,1 2-6-16,1 0 7 0,1 4-2 15,3-2 14-15,2 1 11 0,3 0 18 16,4-1 0-16,2 0-9 15,5-4 6-15,4-2-14 0,1-3 15 0,5-2-6 16,4-2-6-16,5-2 10 16,2-3 2-16,6 0-6 0,2-2-7 15,6 0-2-15,5-5-14 0,8-3-6 16,8-5-3-16,0-1-8 0,-3 0-6 16,-7 1-26-16,-4-1-30 0,-2 0-49 15,-3-1-63-15,-11 3-124 0,-3 0-62 16</inkml:trace>
  <inkml:trace contextRef="#ctx0" brushRef="#br0" timeOffset="17484.56">30496 6305 674 0,'0'0'104'16,"0"0"-22"-16,0 0 1 0,0 0-48 16,0 0-21-16,0 0-8 0,11-15-6 15,-9 20-2-15,-2 4 2 0,0 4 3 16,-2 7 15-16,-1 4-13 0,0 7 1 15,0 2-1-15,0 9-3 0,0 8 6 16,-1 11-6-16,1-1 3 0,2-4-4 16,1-9 6-16,0-13 13 0,0-8 9 15,1-7 7-15,1-1-17 0,1 1 0 16,-1-2-7-16,1-1 11 0,-2-3 7 16,3-4 8-16,-3-5 22 0,2-2-5 15,2-2-2-15,1 0-14 0,1-5-14 16,4-3-11-16,1-4-7 0,1-2-4 15,3-3-3-15,-3-2 3 0,4 2-1 16,0-3-2-16,0 2 1 0,0 0-1 16,1-3 2-16,-1 3-2 0,-1-1 0 15,2 4-1-15,-6-1 0 16,0 3-5-16,2 1-3 0,-5 5-3 16,-1 1-3-16,1 3 9 0,-5 2-1 15,1 1 3-15,-1 2-2 0,0 6 1 16,-3 2 1-16,1 5 1 0,-1 3 1 15,1 2 2-15,-2 2 2 0,3 1-1 16,-3 0 0-16,1 2-1 0,1-2 3 16,-2-1-1-16,0 0-1 0,1-2 0 15,1-2 0-15,-2-4-2 0,0-2 2 16,0-3-2-16,0-1-7 16,0-3-56-16,0 1-16 0,0-3-23 15,0 0-22-15,0 1-64 0,0-2-103 16,2 0-83-16</inkml:trace>
  <inkml:trace contextRef="#ctx0" brushRef="#br0" timeOffset="17906.3">31217 6953 1406 0,'1'0'135'0,"-1"0"-73"0,0 0-51 0,-1-1-11 0,-5-1-44 0,-2-1-55 15,-5-1-3-15,-1-1-8 0,-9 3-30 16,5 0-50-16,0 0-236 0</inkml:trace>
  <inkml:trace contextRef="#ctx0" brushRef="#br0" timeOffset="30499.65">2521 9957 143 0,'0'0'32'0,"0"0"-28"0,0 0 2 0,0 0-2 0,0 2 2 0,0-1 22 0,0 0 25 15,0 0 3-15,-1 0-2 0,-1-1 9 16,2 1-13-16,0-1-6 16,-2 0-2-16,2 2-3 0,-1-2 3 15,-1 0 15-15,2 0 6 0,0 0-5 16,0 0-5-16,0 0 3 0,0-2 3 16,0 1-6-16,3-3-21 0,2-2-9 15,2-1-15-15,-1-2-4 0,6 1-3 16,-4 0 0-16,1 1-1 0,1 1 1 15,0 2-1-15,-1 0 0 0,-1 3-2 16,0 1-4-16,0 0 1 0,-1 1 3 16,0 5 2-16,1 3-1 0,0 5 0 15,0 1-1-15,0 4 0 0,1 6 1 16,-4 0 2-16,-3 4-1 0,-1 1 0 16,-1 1 1-16,-5 1 6 15,-3 0-5-15,-2 0 0 0,-2-2-2 16,-2 1 0-16,-2-5-11 0,-1-1 2 15,-2-2 1-15,4-4 7 0,0-4 1 16,0-5 0-16,3-2-15 0,2-5-2 16,-2-3 6-16,4 0 11 0,0-7 3 15,5-4 0-15,3-2 0 0,3-3-1 16,5-3 14-16,5 0-11 0,4-3 0 16,1 0 0-16,4-4 0 0,3 3-5 15,4-1 0-15,0 1 0 16,3 0 1-16,-2 2-2 0,0-2 1 15,0 1 0-15,-5 3-1 0,-2 2 1 16,-3 1 0-16,-3 3 2 0,-4 3 4 16,-5 0-2-16,1 3-1 0,-4-1-2 15,0 3 1-15,-4-1-1 0,1 5-1 16,-2-1-4-16,0 1-3 0,-2 1-2 16,-4 0 2-16,-3 1 1 0,-4 4 3 15,0 4 2-15,-5 2-1 0,-1 4-1 16,1 1 3-16,-1 1-3 0,0 4 2 15,2-2-6-15,1 3-6 0,3-2 3 16,2-1 6-16,1 0 3 0,3-1 1 16,4-2 1-16,1 1 2 0,2-4 17 15,2 0 12-15,1 0 3 0,3-2 2 16,2-1-2-16,0-2 1 0,2-1-13 16,2-3-4-16,1 0-5 0,4-3-8 15,-3-1-5-15,2 0-1 0,2 0-21 16,0-5-42-16,0 1-57 0,12-2-66 15,-5 0-128-15,-3 2-121 0</inkml:trace>
  <inkml:trace contextRef="#ctx0" brushRef="#br0" timeOffset="31186.99">3000 10382 338 0,'0'-1'219'0,"0"-2"-97"0,6-1-2 0,-1 0-35 0,2-2-36 16,2 1-6-16,3-1-3 0,1 1 2 15,1 0-5-15,-1 4-10 16,4 1-1-16,-4 1-9 0,0 5-7 16,-1 3-4-16,-2 1-3 0,-2 3-3 15,-1-1 0-15,-4 4-2 0,-3-1-5 16,0 2 0-16,-7 1-10 0,-1 0-15 16,-1-1-32-16,-4-1-11 0,0-1 18 15,2-1 5-15,-3-4 3 0,6-2 11 16,1-1 23-16,1-3 15 0,2-2 12 15,2-2-5-15,2 0 37 0,0-3 14 16,6-1-2-16,2-3-14 0,2-1-11 16,4 1-4-16,-1 2 7 0,4-1-15 15,-3 1-8-15,5 4-9 0,-3 1 3 16,1 0 10-16,-1 7 6 0,0 1 9 16,-2 3-2-16,0 3-11 0,-4 0 3 15,-2 2 0-15,-5 0-3 0,0 0-6 16,-3-1-3-16,-6 0 1 0,-4-2-1 15,-1-2-1-15,-5-3-1 0,-4-1 0 16,1-2-1-16,-5-2-2 0,-1-3-3 16,-2 0-20-16,1 0-20 0,0 0-17 15,0-4-22-15,-3-4-62 0,5 0-60 16,5-1-197-16</inkml:trace>
  <inkml:trace contextRef="#ctx0" brushRef="#br0" timeOffset="31499.62">3667 10205 1079 0,'0'0'135'0,"0"0"-71"0,0 0-25 0,0 0-36 15,0 0-3-15,0 0-21 0,0 0-48 16,0-1-30-16,1-1-117 0,1 1-157 15,0-1-158-15</inkml:trace>
  <inkml:trace contextRef="#ctx0" brushRef="#br0" timeOffset="31624.59">3715 10408 865 0,'0'0'146'15,"0"0"-9"-15,0 0-30 0,0 0-75 16,0 0-25-16,0 0-7 0,0 0-86 15,0 0-45-15,0 0-119 0,-15-17-181 0</inkml:trace>
  <inkml:trace contextRef="#ctx0" brushRef="#br0" timeOffset="32155.72">4458 10329 338 0,'0'0'258'0,"0"0"-131"0,0 0-31 0,0 0-55 0,0 0-38 16,8 15-1-16,-6-2 2 0,1 3 22 16,-3 7 12-16,4 5-4 0,-2 10 14 15,4 8-9-15,-2 7 2 0,1 2-9 16,0-6 2-16,-1-10-11 0,0-10-6 15,0-8-10-15,-4 0-6 0,2 2-1 16,1 0-2-16,-3 1-34 0,0-6-33 16,0-3-71-16,-3-8-13 0,0-4-125 15,0-3-46-15</inkml:trace>
  <inkml:trace contextRef="#ctx0" brushRef="#br0" timeOffset="32500.69">4489 10396 312 0,'0'0'119'16,"0"0"27"-16,0 0 30 0,26-39-69 15,-15 25-35-15,2 1-14 0,2 1 7 16,-1 0 2-16,2 2-25 0,-1 0-10 15,0 3-2-15,0 1-6 0,0 2 9 16,0 2-8-16,0 2-2 0,-2 2-6 16,1 4-7-16,-4 3-2 0,-1 3-3 15,-4 0 0-15,-2 2-4 0,-3 1 2 16,-5 3-1-16,-3-2 4 0,-5 1-3 16,-4-1-1-16,-1 1 2 0,-4-3-2 15,-2-2-1-15,-1 0-1 0,-1-1-8 16,2-3-55-16,-2 0-38 0,2-2-46 15,-2-4-92-15,5 0-152 0</inkml:trace>
  <inkml:trace contextRef="#ctx0" brushRef="#br0" timeOffset="33109.91">4841 10320 442 0,'0'0'99'16,"0"0"3"-16,0 0 5 0,0 0-46 15,0 0-2-15,0 0-19 0,22-29-4 16,-21 27-3-16,0 2-4 0,1-1-5 15,-2 1-1-15,0 0-12 0,0 3-1 16,0 3 0-16,0 3-5 16,0 2 2-16,0 3-3 0,-1 5 0 15,1 0-3-15,0 2-1 0,1 1 2 16,4 0-1-16,0-1 9 0,3-1 12 16,0-1-3-16,0-1-4 0,2-3 1 15,1-3 1-15,-2-3-2 0,-1-2 6 16,2-5 6-16,-2-2-3 0,-2 0 4 15,1-4 8-15,0-4-5 0,1-1-4 16,-1-4-3-16,0-2-9 0,1-2-11 16,0 0 0-16,-1-1-3 15,1 1-1-15,1 1 1 0,-1 1 1 16,-2 0-2-16,2 3 0 0,-1 1 0 16,-1 1 0-16,-2 1-3 0,-1 3 1 15,-1 3-5-15,-2 2-1 0,0 1-4 16,0 2-10-16,0 5 5 0,-1 3 13 15,-2 3 2-15,1 3 2 0,1 2 1 16,-1 0-1-16,2 1-1 0,0 2 1 16,1-1 0-16,2-2 0 0,0 1 0 15,1-2 0-15,2-4-1 0,2-2 1 16,1-4-2-16,0-2 1 0,3-2-11 16,0-3-13-16,0 0-19 0,1-5-18 15,-1 0-15-15,1-1-26 0,-4-4-15 16,5-6-65-16,-3 1-168 0</inkml:trace>
  <inkml:trace contextRef="#ctx0" brushRef="#br0" timeOffset="33609.79">5286 10027 498 0,'0'0'154'0,"0"0"-69"0,0 0-7 0,10-20-48 0,-9 15-1 0,0 3-16 0,-1-1-7 0,0 2 10 16,0 1 9-16,0 0-4 0,0 1-9 15,1 3 12-15,0 2 13 0,1 1-7 16,1 2-7-16,0 2-13 0,0 2-5 15,0 2-3-15,0 4 0 0,-2 1-1 16,-1 6 2-16,0 3-1 16,-1 4 2-16,-2 2 24 0,-3 8 0 0,0 8-7 15,0 5 1-15,0-1 13 0,2-10-17 16,3-11-8-16,1-14 1 16,0-1 1-16,4 2 6 0,2 0-2 15,1-1 1-15,1-4 0 0,2-7-5 16,2-3 0-16,1-5 9 0,1-2 21 15,4-7-15-15,-1-6-5 0,1-5-1 16,-2-4 1-16,1-12-8 0,-2-10-6 16,-4 4 0-16,-4 5-6 0,-5 8 2 15,-2 13-3-15,-5-1 1 0,-3-1-2 16,-6 4-1-16,-1 3 0 0,-3 1-3 16,-2 4-2-16,1 1-17 0,0 2-21 15,1 2-28-15,2 2-24 0,2 4-27 16,1 4-44-16,1 5-42 15,2 0-149-15,4-2-50 0</inkml:trace>
  <inkml:trace contextRef="#ctx0" brushRef="#br0" timeOffset="33781.66">5707 10517 925 0,'0'0'172'0,"0"0"-75"0,0 0-52 0,0 0-45 0,0 0-33 0,32-32-134 0,-28 24-40 0,-1 1-5 16,-2 0-24-16,-1 3 12 0</inkml:trace>
  <inkml:trace contextRef="#ctx0" brushRef="#br0" timeOffset="34579.57">6617 10183 281 0,'0'0'103'0,"0"0"-41"16,0 0 67-16,0 0-43 0,0 0 23 15,35-13-26-15,-29 9-20 0,-1 1 4 16,-1-2-4-16,0 1 0 0,-2-1-7 16,-1 2-13-16,0-2-11 0,-1 1-12 31,0-1-16-31,-1 0-4 0,-4 3 0 15,-2 0 0-15,-4 2-7 0,-2 0 6 16,-6 0-4-16,-2 4-2 0,-3 4-5 16,-2 0 7-16,0 1-3 0,0 1 3 15,2-1 1-15,5 0 1 0,1-1-1 16,5-1-2-16,5 1 6 0,3-2-2 16,5 0-3-16,0 0-3 0,6 1 0 0,5-1 7 0,4 0 0 31,2 0 1-31,3 1 0 0,2-3 0 15,0 2 4-15,1-2 1 0,-2 0 10 0,0 0-13 0,-1 1 10 0,-3-1-2 16,-2 3-6-16,-2-2-3 0,-2-1 0 16,-3 2 2-16,-3-3 4 0,-1-1 1 31,-3 2 4-31,0 0-2 0,-1 0 2 16,-3 1-5-16,-2 0 1 0,-3 1-3 15,-1-1-1-15,-4 0-2 0,-1 0-1 0,-1 0 3 0,-3-2 0 0,0 0-3 16,-4 0 0-16,0-1 1 0,-2-1-1 15,0-1 0-15,-3 0-1 0,0 0 1 32,0 0-1-32,-2 0-2 0,3 0-6 15,2 0-36-15,3 1-3 0,3 0-8 16,5 2-17-16,4-2-12 0,5 0 19 0,4 0-6 0,6-1-24 0,13 0-32 16,0 0-105-16,1-2-62 0</inkml:trace>
  <inkml:trace contextRef="#ctx0" brushRef="#br0" timeOffset="34955.62">6918 10232 639 0,'0'0'69'0,"0"0"-10"0,4-6-4 0,-4 3-54 0,-3 1-2 0,-4 2 2 0,-3 0-1 0,-1 0 0 0,-4 4 0 0,1 3 3 16,-1 1 2-16,2 3 15 0,-1 1 15 15,2 0-4-15,3 2-13 0,0 1-4 16,6-1 1-16,1-1-1 0,2 1 13 15,2-1 12-15,3-1 13 0,4-3-10 32,0 1-1-32,5-3-9 0,1-2 3 15,4-2-6-15,1-1-14 0,6-2-12 16,0-2-3-16,1-1-2 0,3-1-21 16,-3-2-54-16,3 3-36 0,-2-3-47 15,8-3-35-15,-8-1-155 0</inkml:trace>
  <inkml:trace contextRef="#ctx0" brushRef="#br0" timeOffset="35534.92">7164 9929 397 0,'0'0'194'0,"0"0"-65"0,0 0-14 16,0 0-51-16,0 0-4 0,0 0-30 16,3-21-7-16,-3 21-3 0,2 0-9 15,0 2-4-15,1 5-3 0,-1 2 18 16,2 4-11-16,-1 3 0 0,0 6-7 15,3 2 0-15,-3 3-3 0,0 4 2 16,-1 10-2-16,0 4 0 0,0-3-1 16,-2-5 0-16,0-1 1 0,0-10-1 15,0 4 0-15,0 2 0 0,0-10 2 16,-1 0-1-16,0-2-1 0,1-9 0 16,0-3 3-16,0-2 2 0,0-5 57 15,0-1 8-15,3-3-1 0,2-4-30 16,1-5-24-16,2 0-7 0,0-4-6 15,2-2 0-15,0-1-2 0,2 1 4 16,-1-1-3-16,3 0 5 0,0 0 0 16,0 0-5-16,1 2 0 15,-1 2 0-15,-2 1-2 0,0 1 1 16,0 2 0-16,-2 4-4 0,-1 2 1 16,0 4 3-16,-3 1-5 0,0 0 2 15,-2 8-4-15,0 1 4 0,1 5 1 16,0 0 2-16,0 2-1 0,0 2 2 15,0 0-1-15,0 0 0 0,-2 2-3 16,-1 0 1-16,-1 2 0 0,-1-2-1 16,0-1 2-16,-1-1-9 0,-3-2-80 15,-1-1-52-15,-1-3-95 0,2-4-226 16</inkml:trace>
  <inkml:trace contextRef="#ctx0" brushRef="#br0" timeOffset="35717.16">7668 10421 869 0,'0'0'400'0,"0"0"-346"0,0 0-35 0,0 0-19 0,21-23-11 16,-18 13-120-16,-2-1-129 0,-1-2 47 15,0 4-115-15,-1 0-36 0</inkml:trace>
  <inkml:trace contextRef="#ctx0" brushRef="#br0" timeOffset="36654.43">8598 10238 437 0,'0'0'117'0,"0"0"-17"0,20-1 4 0,-12-1-56 15,-1-1 5-15,1-1-26 0,-2-2 0 16,-1 1-1-16,-1-2-5 0,-1-1 7 15,-2-2 22-15,1 0 9 0,-2-1-8 16,0 0-1-16,-2-1-7 0,-1-2-3 16,-2 0-8-16,-2-1-17 0,-3 2-10 15,-3-2-4-15,0 2-2 0,-5 3 0 16,-4 2-1-16,1 2 1 0,-6 5-4 16,0 2 4-16,-1 7-3 0,0 6 0 15,1 6-11-15,3 6-15 0,3 2-23 16,1 3-4-16,6 1-19 0,3-1-3 15,7-1 20-15,4-3 26 16,7-2 23-16,6-1 3 0,5-3 7 16,3-6-1-16,2-5 2 0,2-4 1 15,-1-6 9-15,2-2 33 0,-1-8 31 16,0-5 5-16,-4-5-12 0,1-3-7 16,-3-6-3-16,0-10-12 0,-3-17-4 15,-3-20-6-15,-2-6-11 0,-6 3-13 16,-3 14-12-16,-2 19 0 0,0 15-1 15,-1 12 1-15,0 7-4 0,-2 6-10 16,1 1-20-16,-1-1-40 0,-1 4-36 16,1 2-52-16,3 12-70 0,0 1-144 15,3 3 6-15</inkml:trace>
  <inkml:trace contextRef="#ctx0" brushRef="#br0" timeOffset="37076.21">8859 10227 539 0,'0'0'118'0,"0"0"23"0,0 0-51 0,0 0-19 15,20-30-20-15,-17 22-30 0,-1 2 15 16,0 2 7-16,-2-1-17 0,0 2 0 16,0-1-4-16,0 1-2 0,-4 2-2 15,4 1-13-15,-2 0-5 0,-1 4-7 16,1 7 5-16,0 5 0 0,1 3 2 16,1 2 0-16,0 1 0 0,5 2-1 15,1-1 2-15,5-2-1 0,0-1 2 16,3-3 4-16,0-2 18 0,-1-3 15 15,1-5 9-15,-2-3 6 0,-1-4 8 16,-1-2-11-16,-1-6-11 0,0-3-16 16,-1-4-11-16,0-3-6 0,-3-7-4 15,-1-11-3-15,1-7-10 0,-3-6-35 16,0 6-27-16,-1 12-14 0,0 13-28 16,1 3-39-16,-1 2-106 0,2 0-189 15</inkml:trace>
  <inkml:trace contextRef="#ctx0" brushRef="#br0" timeOffset="37873.46">9138 10232 603 0,'0'0'109'0,"0"0"13"0,0 0-39 0,0 0-44 0,31-41-18 0,-22 30-18 0,1 4 6 0,1-1 8 15,-3 2 1-15,0 1 16 0,-1 3 1 16,1 2-5-16,-1 0-22 15,1 5-7-15,-1 3-1 0,1 5-1 16,-2 3 0-16,0 3 0 0,-1 0 0 16,-3 2 0-16,0 1 0 0,-1 1 1 15,-1-1 2-15,0-3-2 0,-1 1 0 16,-1-5 1-16,0-3-1 0,-2-3 0 16,2-3 1-16,-1-3 2 0,3-1 1 15,-1-2 3-15,1-2 27 0,0-6 4 16,0-3-15-16,1-2-9 15,2-2-5-15,2-3-3 0,0 2-4 16,4-1 6-16,-1 0-7 0,1 2 3 16,2 1-1-16,0 0-1 0,1 4-2 15,0 1 2-15,0 1-2 0,-2 3-3 16,3 1 2-16,-3 1 1 0,0 3-3 16,1 0 1-16,-2 6 0 0,-1 2-2 15,0 4-1-15,-2 4 2 0,-2 2 0 16,0 4 3-16,-2 0 0 0,-1 0 0 15,1-1 0-15,-2-1 0 0,2-3 0 16,-2 0 1-16,0-4-1 0,0-3 1 16,0-3 0-16,0-3 0 0,-2-2 0 15,2-2 3-15,0 0 12 0,0 0 23 16,0-5 3-16,2-3-6 0,-1-1-7 16,5-4-7-16,-3-2-6 0,4-1-6 15,1-1-4-15,1-2-3 0,4 0 0 16,1 0-1-16,1-3-1 0,0 4 0 15,0-2-1-15,-1 3 0 0,1 1 0 16,-2 3-1-16,-1 0 0 0,0 4 1 16,-3 2 0-16,-1 1-1 0,0 3-2 15,-3 3-1-15,-1 0-1 0,0 4-1 16,-1 5 0-16,-1 2 0 0,0 6 3 16,-2 1 0-16,0 3 0 0,0 3 2 15,0-1-3-15,0 2-13 16,-2 0-17-16,2-2-21 0,0 1-35 15,-2 1-51-15,1-6-117 0,-1-6-236 16</inkml:trace>
  <inkml:trace contextRef="#ctx0" brushRef="#br0" timeOffset="38702.96">9875 10278 361 0,'0'0'263'0,"0"0"-101"0,11-13-11 0,-4 5-58 0,-1 2-7 15,3-1-52-15,1-2-22 0,-1 2 0 16,2 0-3-16,-2 2-4 0,0 0 9 15,0 0 4-15,-1 4-6 0,-2-1-10 16,0 2-2-16,0 2-2 0,0 4-2 16,-3 2 1-16,-1 4 1 0,-2 1-3 15,0 3 3-15,-2 1 2 16,-3 3 0-16,-1 1 0 0,-1-1 1 0,0 1-1 16,0-4 1-16,-2-1-1 0,3-2 1 15,0-4-1-15,2-4 1 16,2-2-1-16,1-2 4 0,0-2 1 15,1 0 3-15,1-4 4 0,2-4 9 16,0-1 11-16,3-3-5 0,0-1-8 16,2-1-7-16,1-1-8 0,2-2-3 15,2-1 0-15,-1 2-1 0,2-2 0 16,0 3-1-16,-2 2 1 0,1 1 0 16,-3 2 2-16,0 2-2 0,-1 1 0 15,-2 2-2-15,0 2 1 0,-2-1-1 16,2 3 0-16,-3 1-2 0,0 3-4 15,0 4 1-15,-1 2 3 0,-1 4 2 16,-2 2-1-16,0 3 3 0,0 0-2 16,0 1 2-16,-3 0 0 0,0 0 0 15,0-3 0-15,0-2 0 0,0-1 0 16,1-3 1-16,-1-3 0 0,2-3-1 16,1-3 3-16,0-1 3 0,4-3 3 15,0-4-2-15,0-3-3 0,2 1 1 16,1-3 12-16,0-1-1 0,4-2-8 15,0 0-3-15,1-1-1 0,1-3-3 16,0 1 1-16,1-1-1 0,0-1-1 16,-1 2 2-16,-1 0-1 0,0 1-1 15,0 2 1-15,-1 2 0 0,-1 0 0 16,-1 4-1-16,-2 2 0 16,-3 2-1-16,0 3-1 0,0 1 0 15,-2 1-1-15,1 1-3 0,0 2 1 16,0 3 4-16,0 6-1 0,0 0-1 15,-1 2 1-15,-1 3 1 0,-1 3-1 16,0 0 1-16,0 2-2 0,-1 2 2 16,0 1-6-16,1 0-14 0,0-1-13 15,0-1-13-15,0-2-13 0,0-1-27 16,1-4-55-16,2-5-40 0,-1-3-158 16,0-5-96-16</inkml:trace>
  <inkml:trace contextRef="#ctx0" brushRef="#br0" timeOffset="38921.65">10468 10115 634 0,'0'0'206'0,"12"-14"-95"0,-3 9 25 0,-1-2-106 0,0 5-6 15,0 1-18-15,0 1-6 0,-1 3 0 16,0 6 0-16,1 3 7 0,0 3 4 15,0 3-6-15,-1 2-2 0,1 0-3 16,-1 2 0-16,-2-1 0 16,0-1 0-16,0 1-4 0,0-2-61 15,1 2-69-15,-1-5-74 0,-2-5-175 0</inkml:trace>
  <inkml:trace contextRef="#ctx0" brushRef="#br0" timeOffset="39156.43">10743 10143 720 0,'0'0'87'0,"0"0"70"0,0 0-99 15,0 0-15-15,0 0-24 0,0 0-19 16,0 0-1-16,-12 4 1 0,1 12 9 16,-3 4 5-16,-2 3 5 0,0 3-10 15,-1 2-3-15,-2 1-5 0,1 0-1 16,0 2 0-16,0-2 2 0,-1 1-2 15,1-1 0-15,1-2-3 0,1-1-69 16,-3 0-93-16,4-6-122 0,4-7-197 16</inkml:trace>
  <inkml:trace contextRef="#ctx0" brushRef="#br0" timeOffset="39594.28">11197 10201 527 0,'0'0'137'0,"0"0"36"0,0 0-87 16,30-41-14-16,-24 30-17 0,-2 2-13 16,-1 0 9-16,-1 3-24 0,-1 2-5 15,-1 3 5-15,2 1-15 16,0 6-10-16,0 6-2 0,2 4 1 16,1 4-1-16,0 0 0 0,0 5 0 15,2 0 0-15,1 0 0 0,1 1 0 16,-1-3 2-16,2-2-2 0,0-3 2 15,-1-3 1-15,0-5 22 0,3-3 17 32,0-4 17-32,2-3-10 0,2-1-8 15,0-6-8-15,2-3-8 0,-2-5-2 16,0-5-14-16,1-4-3 0,-2-3-6 0,0-2-6 0,-2-2-38 0,0 2-20 16,-2 4-7-16,-2 3-19 0,-1 4-45 15,2 4-92-15,-3 3-119 0,-1 3-18 16</inkml:trace>
  <inkml:trace contextRef="#ctx0" brushRef="#br0" timeOffset="40157.18">11795 10218 474 0,'0'0'120'0,"0"0"36"15,0 0-62-15,0 0-14 0,0 0-32 16,39-35-13-16,-33 26-3 16,1-2 10-1,-2 0-12-15,-1 0 3 0,0 1-4 0,-1 2-10 0,-2-1-11 0,-1 4-8 16,0-2-2-16,-4 5 0 0,-3-1-3 16,-3 3-3-16,-3 4 0 0,-2 5-1 15,-2 2-6-15,-2 5-4 0,2 1 4 16,-1 3-23-16,2 0-6 0,-1 0 16 15,3 1 23-15,0 0 4 0,4 0 1 16,4 0 1-16,4 1 0 0,2-3 8 16,0 1 12-16,4-5 19 0,3-3-9 15,1-3 0-15,3-3 4 0,0-3 3 16,3-3 13-16,0-3-2 16,0-6-10-16,-1 1-12 0,0-6-4 15,0-1-11-15,-2-3-8 0,-2-1-4 16,2-1 0-16,-3 2 0 0,-1-1-5 15,-1 2-2-15,0 2-3 0,-1 2-5 16,-3 2-12-16,0 1-3 0,-2 4 8 16,0 4 2-16,-1 2 3 0,-2 4 7 15,-2 5 5-15,-1 2 5 0,2 3 0 16,0 1 0-16,2 1 1 0,2 1 2 16,0-1 2-16,2 0 1 0,4-2 9 15,0-2-1-15,1-1-5 0,2-2-5 16,-1-3 2-16,2-3-6 15,2-2-1-15,-1-1-43 0,2 0-63 16,5-6-81-16,-2 0-102 0,-3-1-168 16</inkml:trace>
  <inkml:trace contextRef="#ctx0" brushRef="#br0" timeOffset="40563.61">12039 10048 589 0,'0'0'93'0,"0"0"49"0,0 0-54 0,0 0-22 0,16-43-16 0,-9 35 0 15,0 3 2-15,1-1-8 0,1 1-15 16,1 3-8-16,1 2-4 16,-1 0-1-16,2 7-9 0,0 4 0 15,2 4-5-15,-2 5 1 0,2 2-2 16,-2 5-2-16,-1 4 0 0,0 1-1 15,-5 0 2-15,0 5-4 0,-4-6 3 16,-2 1 1-16,0-2-1 0,-2-3 1 31,-2-3 0-31,0-5 0 0,-5-4-2 0,1-5 1 0,-1-4 0 0,-2-5-1 16,0-1 4-16,1-4-2 0,2-4 4 31,1-2 2-31,3-2 3 0,4-3-3 0,0-5 11 0,2-1 8 0,6-5 1 16,1 0-7-16,2-2-2 0,6 1-4 15,-2 0 0-15,5 5 11 0,5 0-2 16,-4 3-3-16,5 5-5 0,0 1-3 16,-4 3-7-16,-2 0-4 0,-2 3 0 15,-3-1-18-15,0 5-57 0,-3-1-46 16,7 0-54-16,-3 4-122 0,-3-1-219 16</inkml:trace>
  <inkml:trace contextRef="#ctx0" brushRef="#br0" timeOffset="40704.21">12661 10351 1067 0,'0'0'102'0,"0"0"-38"16,0 0-64-16,0 0-14 0,0 0-185 16,10 0-231-16</inkml:trace>
  <inkml:trace contextRef="#ctx0" brushRef="#br0" timeOffset="42705.9">2289 11682 291 0,'0'0'69'0,"0"0"-26"0,0 0 4 0,2 0-22 0,-1 0-12 0,-1 1 14 15,0-1 43-15,1 0 9 0,-1 2-6 16,2 0-12-16,-2-1 2 0,2 0-2 16,-1-1-4-16,-1 0 4 0,2 0 3 15,-1-1-6-15,3-4-8 0,2 0-16 16,4-4-10-16,2 1 1 0,1-1-3 15,1 1 1-15,-1 0-3 0,2 1-8 16,-2-1-5-16,2 5-5 0,-1-1-1 16,-2 4 1-16,-1 0-2 0,-3 5-1 15,0 5-3-15,-3 2 3 0,3 7 0 16,-4 4 2-16,-2 3 0 0,-2 4 0 16,0 4 0-16,-5 0 1 0,-4 7 0 15,-4-3 0-15,2-2 0 0,-4-1-1 16,0-6-2-16,-4 2 2 0,0 0 0 15,2-6 0-15,1-1-1 16,0-4 0-16,2-4 0 0,4-5 0 16,3-1 0-16,2-6 0 0,3-4 1 15,0 0 6-15,2-4 3 0,0-8 4 16,5-3 6-16,3-3-11 0,5-6-9 16,4-4 1-16,5-3-1 0,2-1-1 15,8-6-1-15,0 4 1 0,-1 2-1 16,-1 2 2-16,-5 7 0 0,1-3 0 15,-3 6 1-15,-3 1 2 0,-2 3-1 16,-1 4-1-16,-4 0 1 0,-3 3-1 16,-3 2-1-16,-3 4 0 15,-3 2 0-15,-1 0-3 0,0 1-7 16,0 2-7-16,-5 3 7 0,-2 4 7 16,-3 3 3-16,-2 3-1 0,-3 4 1 15,0 2 0-15,-3 2 0 0,-1 3 0 16,0 0 0-16,2 3 0 0,1-2 0 15,2 2 0-15,3-3-1 0,1 2 2 16,1-4 0-16,6-1-1 0,-2-4 0 16,5 0 1-16,0-4 0 0,2-3-1 15,4-1 5-15,1-3 2 0,0 0-1 16,3-5 1-16,1 1-2 0,1-3-4 16,1-1-1-16,4 0-3 15,1-5-39-15,2-1-54 0,13-4-52 16,-6 0-92-16,0-2-149 0</inkml:trace>
  <inkml:trace contextRef="#ctx0" brushRef="#br0" timeOffset="43752.87">2976 12079 165 0,'2'-2'22'0,"1"-1"12"0,-1 1 22 0,-1 2 12 0,2-1-6 0,-1 1 2 0,-2-1 24 16,0 1-18-16,0 0-8 0,0-1 6 16,0 1-21-16,0-1-2 15,0 1-10-15,0-1-4 0,0-1 0 16,0 1 3-16,0 0 1 0,0-1-1 15,0-2 1-15,0 3-11 0,0-1 0 16,0-1-6-16,0 2-2 0,0 0 8 16,0 0 6-16,0 1-2 0,0 0-12 15,0 0-1-15,0 0-8 0,0 0-2 16,0 0 1-16,0 0-4 0,0 0-2 16,0 1 0-16,0 3 0 0,0-1 2 15,-2 4 0-15,-1 2 1 0,-3 6 2 16,-3 1-1-16,-1 2-3 0,0 2 5 15,-2 2-6-15,2-4 3 16,-1 3-1-16,0-3-2 0,3-3-1 16,0 1 0-16,0-1 1 0,2-2 3 15,1-3-2-15,1-1-1 0,2-3 0 16,2-1 1-16,0-1-1 0,0-3 0 16,2 0 1-16,1 1 17 0,0-1 15 15,2-1-3-15,2 0-6 0,0 0-9 16,2 0-8-16,2-1-4 0,2-2-3 15,2 1 3-15,0-3-1 0,1 2 0 16,3-3-2-16,0 3 3 0,-2-3-2 16,2-1 1-16,-3 1 0 0,3-1-1 15,-4 1 0-15,-1-1 2 0,-3-1 6 16,1 2-2-16,-4-1 1 0,0 3-6 16,-3 0-1-16,1 1 4 0,-2 0-3 15,-2 2 0-15,-2 0 1 0,2 0-2 16,-2 1-1-16,0 0-1 0,0 0-6 15,-2 5-1-15,-1 5 3 0,-3 0 5 16,3 7 6-16,-2-1-3 0,0 4 1 16,2 1-1-16,1-1-1 0,-1 1 0 15,2 3 0-15,-1-2-1 0,0 1 0 16,-2-3-1-16,2 1 1 0,-1-1 0 16,0-2-2-16,-2-1 2 0,1-1-2 15,-1-1 1-15,-2-3-18 16,1-1-30-16,1-1-15 0,-1-1-23 15,1-1-34-15,2-4-67 0,0 0-99 16,1-4-201-16</inkml:trace>
  <inkml:trace contextRef="#ctx0" brushRef="#br0" timeOffset="44672.49">3893 11884 936 0,'0'0'213'0,"1"0"-104"0,0 0-18 0,1 0-59 0,-2 0-17 0,0-4-13 15,0 1-2-15,0 1-13 0,0-2-36 16,0 2-9-16,-2 1-28 0,0 1-58 16,1 0-118-16,1 0-175 0</inkml:trace>
  <inkml:trace contextRef="#ctx0" brushRef="#br0" timeOffset="44828.52">3856 12148 946 0,'0'0'173'0,"0"0"-133"16,0 0-4-16,0 0-28 0,0 0-8 15,0 0 0-15,0 0-18 0,0 0-31 16,0 0-62-16,0-2 4 0,2-1-20 16,7-1-86-16,2-1-44 0</inkml:trace>
  <inkml:trace contextRef="#ctx0" brushRef="#br0" timeOffset="45584.15">4370 11996 407 0,'0'0'124'0,"0"0"-31"0,0 0 29 0,0 0-37 0,41-28-4 0,-27 17-26 16,-2 3-2-16,0 0-21 0,0-1-15 31,-2 3-6-31,-2 2-4 0,2-1 2 16,-2 4-7-16,-2 1-2 0,0 3-3 0,1 7-6 15,-1 5 8-15,-2 4 1 0,1 8-1 16,-3 2 3-16,-1 6-2 16,-1-2 0-16,0-1 2 0,0-1-2 0,0-3 0 15,-3-4-1-15,1-4-5 16,0-1 6-16,-1-3 5 0,2-5-4 15,-1-3 5-15,-1-2 5 0,3-4 20 16,-2-2-5-16,2 0 19 0,0-3 21 16,0-3-15-16,0-3-2 0,0-6 43 15,3-9-38-15,7-14-54 0,3-9-20 16,5 2 18-16,-1 11 2 0,-3 9 0 16,1 5 0-16,4 1 0 0,5-5 0 15,2 1 0-15,0 3-2 0,-2 5-1 16,-2 5 2-16,-2 3 0 0,-5 5-2 15,0 2 0-15,-5 4 1 0,-2 9-5 16,-1 5 4-16,-4 10 1 0,-1 2 1 16,-2 2 1-16,0 2-1 0,-3 1 1 15,1-3 0-15,-3-2-2 0,3-4-25 16,0-1-12-16,-1-3-28 0,0-2-28 16,0-2-35-16,-3-1-70 0,2-3-116 15,1-6-108-15</inkml:trace>
  <inkml:trace contextRef="#ctx0" brushRef="#br0" timeOffset="46014.13">5018 12081 341 0,'0'0'96'0,"0"0"2"0,0 0 28 0,0 0-1 0,14-33-25 15,-10 25-30-15,-1 0-10 0,-1 1-4 16,-1 0-8-16,2 1 0 0,-3 1-6 16,2-1-15-16,-2 0-7 0,0 3-6 15,0-3-3-15,0 5-7 0,-2 0-4 16,-1 1-3-16,0 1 1 0,-4 5-4 16,0 2 3-16,-2 3 1 0,0 5 2 15,-2 6-1-15,2 1 0 0,1 2 0 16,0 3 0-16,4-2-1 0,1-2-2 15,3 0 3-15,0-2 1 0,5-2 2 16,3-2-1-16,2-3 2 0,1-6 2 16,3-1 5-16,-1-4 18 0,3-4 3 15,-2-4 19-15,0-4-6 0,0-6-11 16,-2-3-9-16,0-1-8 0,-4-8 0 16,-2-2-12-16,-4-10-4 0,-1 4-7 15,-1-1-39-15,-4 4-11 0,-1 10-4 16,-1 2-10-16,-2 4-17 0,-1 7-44 15,-1 2-43-15,-1 6-53 16,1 0-41-16,2 1-17 0</inkml:trace>
  <inkml:trace contextRef="#ctx0" brushRef="#br0" timeOffset="46545.4">5192 12103 484 0,'0'0'194'0,"0"0"-78"0,0 0 14 0,24-40-61 0,-14 27-24 0,-1 0 2 0,-1 1-14 16,1 1-5-16,-2 1-1 0,-1 2-3 15,0 4-4-15,-1 0-6 0,2 4-14 16,0 3 0-16,-1 4-2 0,0 3 1 15,-2 5-2 1,-1 5 0-16,-1 2 3 0,1 2 0 0,-1 3 0 0,0-2 1 16,0-1-2-16,-1 0 3 0,0-2-2 15,1-2 0-15,-1-3 1 0,-1 0-2 16,0-6 2-16,0-3-1 0,0-2 1 16,1-4 1-16,0-2 0 15,0 0 12-15,1-3 52 0,3-5-19 16,1-4-15-16,3-2-7 0,0-5-2 15,3-3-3-15,2-3-10 0,-1-1-7 16,3-3-2-16,0-2 2 0,0 0-3 16,1 4 0-16,-2-1 0 0,0 5 0 15,0 1 0-15,-2 5-1 0,0 3 1 16,-3 3-2-16,0 4 0 0,-2 5-4 16,-1 2-1-16,-1 1 2 0,-1 7 0 15,0 3 1-15,-1 5 0 0,1 6 3 16,-2 2-2-16,-1 4 2 0,-1 2 0 15,-1-1 2-15,0 1-1 0,0 0 1 16,-2-3-1-16,1-1-1 0,1-2-1 16,0-3-66-16,0-1-44 0,3 1-83 15,0-7-165-15,1-4-266 0</inkml:trace>
  <inkml:trace contextRef="#ctx0" brushRef="#br0" timeOffset="46842.2">5834 12118 590 0,'0'0'204'0,"0"0"-136"0,0 0 38 0,0 0-19 0,39-15-12 0,-24 8-34 15,4-1-24-15,0 2 8 0,1 0-10 16,0 1-11-16,-1 0-3 0,0 2-2 16,-1 1 0-16,-2-2-30 0,9 3-67 15,-7 1-98-15,-2-1-202 16</inkml:trace>
  <inkml:trace contextRef="#ctx0" brushRef="#br0" timeOffset="47185.87">6241 11991 118 0,'0'0'229'0,"0"0"-156"0,0 0-41 16,0 0-23-16,0 0 42 0,-3 36 72 16,2-13 17-16,1 3-43 0,0 3-14 15,-2 2-56-15,1 0-14 0,-2 4-6 16,1-4-1-16,-1 1-4 0,0-2-2 15,1-3 0-15,-1 1-8 0,1-3-41 16,-1-4-20-16,0-2-4 0,-4 1-62 16,3-2-6-16,-2 2 36 0,0-1 51 15,0 1 25-15,-1 0 7 0,2-1-29 16,-1 0 21-16,0-2-9 0,-1 1-10 16,2-5-31-16</inkml:trace>
  <inkml:trace contextRef="#ctx0" brushRef="#br0" timeOffset="47796.58">6219 12079 609 0,'0'0'155'0,"0"0"-40"0,0 0-19 0,0 0-40 0,26-31 7 0,-15 18-25 15,3 3-7-15,1-3-3 0,0 3-11 16,2-1 12-16,1-1-6 0,-3 4 12 16,1 0-4-16,-2 4-10 0,1 0-10 15,-3 4-2-15,1 0-4 0,1 1-2 16,-1 6 1-16,1 5-4 0,-3 0 0 16,2 7 0-16,-5 0 0 15,-3 4 0-15,-4 0 2 0,-2 1-2 16,-6-2 1-16,-5-3 1 0,-4 1 1 15,-5-5 0-15,-2-3-2 0,-3 0-1 16,-2-3-14-16,1-2-44 0,-1-2-20 16,1-1-30-16,-5-3-60 0,7 0-52 15,6-1-166-15</inkml:trace>
  <inkml:trace contextRef="#ctx0" brushRef="#br0" timeOffset="48235.19">6639 12097 563 0,'0'0'141'0,"0"0"-55"15,0 0-4-15,0 0-27 0,0 0-12 16,0 0-19-16,25-31 6 0,-22 28 8 16,-1 1 8-16,0-1 13 0,-2 2-9 15,2 0-23-15,-2 1-9 0,0 0-18 16,0 6-3-16,-3 2 2 0,0 6 2 16,0 3-3-16,-1 2 4 0,3 3-3 15,1 0 2-15,0-1-1 16,0-1 2-16,3-2-2 0,2-1 5 15,2-4 8-15,0-2 28 0,0-4 7 16,1-4-1-16,3-3 5 0,-1-2-6 16,1-6-7-16,2-3-19 0,-1-2-9 15,0-2-6-15,-2-5-2 0,0-2-3 16,1-3-9-16,-4-4-36 0,0-1-32 16,0 0-12-16,-1 2-29 0,-1 4-22 15,-2 1-72-15,-1 5-162 0</inkml:trace>
  <inkml:trace contextRef="#ctx0" brushRef="#br0" timeOffset="48641.33">6908 11807 648 0,'0'0'128'0,"0"0"-13"15,0 0 21-15,0 0-65 0,21-40-21 16,-18 32-25-16,0 2-5 16,-1 0-3-16,0 3-1 0,-1 2 3 15,-1 1 4-15,0 0-20 0,0 4-3 16,0 7 0-16,-1 3 1 0,-1 6 0 16,0 3 1-16,-1 7-1 0,-1 7-1 15,-1 7 0-15,1 9 0 0,1 2 0 16,0-8 0-16,3-9 1 0,3-15 0 15,0-4 2-15,1-5 19 0,2 2 4 16,2 0 1-16,3-1-3 0,0-4 0 16,1-4 3-16,2-5 4 0,1-2-3 15,0-2-7-15,2-5-3 0,0-3 1 16,-3-1-6-16,1-5-2 0,-4 0 2 16,-2-5 0-16,-2-4-8 0,-4 1-1 15,-3 1-4-15,0 1-2 0,-6 5-6 16,-4 4-5-16,-4 4-4 0,-4 2-8 15,0 5-11-15,-3 0-18 0,0 2-21 16,0 0-38-16,-7 4-49 0,6 2-119 16,3 1-181-16</inkml:trace>
  <inkml:trace contextRef="#ctx0" brushRef="#br0" timeOffset="49126.72">7347 12287 1094 0,'0'0'128'0,"10"-4"-67"0,-3-1-32 0,0-2-29 0,2-3-20 0,-1 0-64 0,-2-1-10 16,1-4-79-16,1 2-75 0,-5 2-99 16</inkml:trace>
  <inkml:trace contextRef="#ctx0" brushRef="#br0" timeOffset="49594.19">7834 11636 409 0,'0'0'121'0,"0"0"-26"0,0 0 42 15,0 0-57-15,0 0-7 0,0 0-21 16,14-26 5-16,-12 23 10 16,-1 2-29-16,0 1-2 0,-1 0-7 15,0 0-15-15,0 6-10 0,-1 3 0 16,-2 2-3-16,0 3 1 0,-3 5 2 0,-1 0-4 0,-1 3 0 0,0 0 0 16,0 0-8-16,1-2-60 0,1 2-52 15,-1 1-40-15,4-6-100 0,1-3-67 16</inkml:trace>
  <inkml:trace contextRef="#ctx0" brushRef="#br0" timeOffset="49797.62">7963 11668 943 0,'0'0'93'15,"0"0"-10"-15,0 0-35 0,0 0-41 16,0 0-7-16,0 0 0 0,0 0-4 15,0 0-14-15,23-30 6 0,-29 37 12 16,0 2-2-16,-2 4 2 16,1 2 0-16,-1 0-13 0,2 1-55 15,0 1-22-15,0 6-40 0,-1-4-95 16,4-2-62-16</inkml:trace>
  <inkml:trace contextRef="#ctx0" brushRef="#br0" timeOffset="50594.75">10123 11589 420 0,'0'0'108'0,"5"-7"13"0,-2 2-1 0,0 0-55 0,0 0-13 16,-1-1-18-16,0 4 2 0,-1 0 18 15,0 1-15-15,0-2 6 0,-1 3 3 16,0 0-18-16,0 0-14 0,0 3-12 16,-2 2-2-16,0 6-2 0,-3 0 0 15,1 4 1-15,-2 1-1 0,-1 4 1 16,-1-2-1-16,1 4 0 0,0-3-5 16,1 2-32-16,0-3-23 0,3 0-4 15,-1-2-39-15,3 0-67 0,1-5-132 16,0-4-73-16</inkml:trace>
  <inkml:trace contextRef="#ctx0" brushRef="#br0" timeOffset="50797.82">10314 11576 489 0,'0'0'381'0,"0"0"-305"0,0 0 54 16,0 0-83-16,0 0-37 0,0 0-10 15,0 0-2-15,-11 6 2 0,-1 5 2 16,0 3-2-16,-2 5 0 0,2-2 0 16,0 1-1-16,0 3-17 15,3-4-60-15,1 6-48 0,2-5-95 16,2-5-203-16</inkml:trace>
  <inkml:trace contextRef="#ctx0" brushRef="#br0" timeOffset="51235.03">11502 11602 554 0,'0'0'154'0,"0"0"-45"0,0 0-39 0,0 0-49 15,0 0-19 1,0 0 0-16,-8 24-2 16,0-12 2-16,-3 6-1 0,-3 1 0 0,2 4-1 0,-2-1 1 0,1 3-2 31,2-2-7-31,2 7-84 0,3-6-97 0,3-6-87 0</inkml:trace>
  <inkml:trace contextRef="#ctx0" brushRef="#br0" timeOffset="51438.11">11616 11638 1127 0,'0'0'128'0,"0"0"-21"16,0 0-64-16,0 0-43 0,0 0-6 15,0 0-9-15,0 0-24 0,0 0-16 16,-31 45-18-16,18-25 54 0,-3-1 1 16,2 4 2-16,-1 0-8 0,2 2-36 15,-2 7-86-15,4-4-81 16,2-6-204-16</inkml:trace>
  <inkml:trace contextRef="#ctx0" brushRef="#br0" timeOffset="58566.71">2624 13824 50 0,'0'0'37'0,"0"2"-4"0,0-1 17 0,0 0 0 0,0 0-8 16,0 0 5-16,0-1 1 0,0 0 6 16,0 1 14-16,0-1 3 0,0 0-7 15,0 0 6-15,0 0 5 0,0 0-19 16,0 0-10-16,0 0-11 0,0 0-4 16,0 0-10-16,0 0 3 0,0-1 5 15,3-1 13-15,1-2-8 0,1 1-16 16,0-2-7-16,2 0 2 0,-1-1 3 15,2 0 0-15,1 0-3 0,-1-1 3 16,2 2-6-16,-1 0-4 16,1 0 2-16,-1 1 1 0,2-1 0 15,-1 1-3-15,0 0-2 0,0 3-2 16,-2 0-2-16,0 1 1 0,0 0-1 16,1 1-1-16,-1 4 0 0,-3 4-3 15,2 2 0-15,-3 5 3 0,-2 3 1 16,2 3 0-16,-4 1 0 0,-4 3 0 15,-1 0 0-15,-3 1 2 0,-3 0-2 16,-2 1 2-16,-1-2 1 0,-2-1-2 16,0-2-1-16,-4-1 1 0,4-2-1 15,-1-3 0-15,1-6-2 0,3 1 2 16,2-6 0-16,5-1 0 0,0-3 0 16,1-2 1-16,5 0 5 0,0-5-2 15,2-3 0-15,4-3 1 0,3-1 9 16,3-3 1-16,3-3-1 15,0 0-1-15,3 0-8 0,3-1 1 16,1-1-3-16,3-2 3 0,0 2 1 16,-2 0-5-16,2-2-1 0,0 2 1 15,-6 0 0-15,2 4-2 0,-4 0 1 16,-4 2 2-16,1 2 2 0,-5 1-3 16,-2 3 1-16,0 0-2 0,-3 1 3 15,-1 2 0-15,-2 1 0 0,-1 0-4 16,0 1 0-16,0 2-4 15,-1-1 2-15,-2 0 2 0,-1 2 0 0,-3 0-4 16,0 0-2-16,-2 6 3 16,-5 4 2-16,1 2 0 0,-4 3-1 15,2 2 1-15,-3 3-3 0,2-1 4 16,0 5-4-16,0-1-2 0,4 2 1 16,2-1 3-16,2 0 1 0,3-1 0 15,0-1 1-15,4-1 2 0,1-3-2 16,6-2 2-16,1-3 1 0,1-2 5 15,1-4 10-15,2-2 0 0,2-2 13 16,2-2-1-16,0-1-5 0,2 0-6 16,2-5-5-16,0 1-11 0,2-1-3 15,1-2-1-15,0 0-24 0,3-2-34 16,-3 1-35-16,2-2-43 0,3-2-71 16,-2 4-119-16,-5-1-131 0</inkml:trace>
  <inkml:trace contextRef="#ctx0" brushRef="#br0" timeOffset="59411.43">3142 14164 156 0,'0'1'77'0,"0"-1"-19"0,0 0 17 0,0 0-4 0,0 0 13 16,0 0 54-16,0 0-13 15,0 0-8-15,3-1-24 0,-1-1-4 0,1-1-25 16,2 1-18-16,2-2-6 0,0 1-10 16,4-2-7-16,0 3-1 15,-3 2-12-15,4 0-7 0,-1 0-3 16,-1 7 0-16,-1-1-2 0,0 3 1 15,-2 1-1-15,-2 2 0 0,-3 1 0 16,-2 2 1-16,-2 0 1 0,-6 0 1 16,-1-1 3-16,-2 0-4 0,0-4-3 15,-1 0-12-15,0-3-8 0,5-1-3 16,-3-1 18-16,2-3 7 0,3-1 1 16,0-1 0-16,5 0 2 0,-2 0 7 15,2 0 6-15,0 0 18 0,5-1-7 16,0-3-10-16,3-1-16 0,4-1 0 15,0 4-5-15,-1-2 5 0,3 4-2 16,1 0 2-16,0 4 1 0,-1 2 8 16,2 4 0-16,-4 0 2 0,-1 4-1 15,-4 0-2-15,-1 0-2 0,-4 3 3 16,-2-3 5-16,-2 2-3 0,-4-3 0 16,1 0 2-16,-4-4-5 0,-1 0 2 15,-1-2-2-15,-2-1 2 0,-4-4-1 16,0 1 2-16,-1-1 1 0,-2-2-6 15,1 0-2-15,-1 0-3 0,-1 0-1 16,-1 0-5-16,3 0-36 0,-5-2-32 16,2-1-42-16,-6-2-52 0,4-1-141 15,8-1-289-15</inkml:trace>
  <inkml:trace contextRef="#ctx0" brushRef="#br0" timeOffset="60532.59">3944 13892 110 0,'0'0'242'0,"0"0"-148"0,0 0 4 0,0 0 19 0,0 0-11 0,16-23-42 31,-14 16-5-31,1 0 2 0,-1 1 1 0,-1 3-5 0,1-3-9 0,-2 4-1 16,2 0-7-16,-1 1-12 15,-1 1-12-15,0 0-16 0,0 7-4 0,-1 2 0 16,-1 7 4-16,-1 8 4 16,-1 9 4-16,-3 11-6 0,3 9 5 15,0 1-2-15,4-6-4 0,0-12 3 16,0-10-4-16,0-7 1 0,0 0-1 15,2 3 2-15,1 2-2 0,0-1-12 16,1-3-40-16,-2-4-26 0,0-4-43 16,0-2-25-16,0-6-78 0,0 0-72 15</inkml:trace>
  <inkml:trace contextRef="#ctx0" brushRef="#br0" timeOffset="60798.25">3825 14030 527 0,'0'0'230'0,"0"0"-116"0,0 0 27 16,0 0-41-16,0 0-49 0,0 0 15 15,23-4-8-15,-9 4-13 0,4-2-28 0,1 0-6 0,0-1-3 0,3 1-1 32,2-1-5-32,2 1 0 0,-1 0-2 15,6 1-17-15,5-2-41 0,10-1-45 0,10-2-45 0,-9 3-84 0,-9-2-179 16</inkml:trace>
  <inkml:trace contextRef="#ctx0" brushRef="#br0" timeOffset="61769.41">4925 13908 331 0,'0'0'119'0,"0"0"-10"0,0 0 57 0,0 0-59 0,22-26-32 0,-14 19-22 16,1-1 9-16,0 0-5 0,3 0-6 16,-2 1-11-16,2 1-2 0,-2 1-7 15,0 1-2-15,1 2-4 0,-2-1-6 16,0 3-5-16,-1 0-8 0,0 3-4 15,-1 1-2-15,0 5 0 16,-1 4-4-16,-2 3 0 0,0 4 3 16,-2 5 1-16,-2 2 0 0,-3 3 2 15,-4 3-2-15,-2 0 0 0,-2-1 1 16,-3-2-1-16,2-2 0 0,-3-2 0 16,0-2-2-16,1-5-9 0,2-3-16 15,1-3 3-15,0-3-1 0,5-5 2 16,1-2 8-16,3-3 15 0,2 0 8 15,1-7-8-15,5-2-2 0,4-4 2 16,5-3 5-16,0 2 7 0,5-3 0 16,3 0 1-16,1-2-2 0,0 1-2 15,1-1-5-15,1-1 3 0,-3 2-4 16,-2-1 0-16,1 1 2 0,-3 1 5 16,-4-1-1-16,-2 2 0 0,-2 3-1 15,-3-1-2-15,-3 5-1 0,-2 1-2 16,-3 1-3-16,-1 3-2 0,-6 1 0 15,0 3 0-15,-3 0 1 0,-3 4 0 16,-2 3 2-16,-2 1-2 0,-1 5 1 16,0 4-1-16,1 1 0 0,0 2 0 15,3 4 1-15,0-1 0 0,3 2 1 16,1 0-1-16,3-1 1 0,3-1 0 16,3-2-1-16,1-2 3 0,1 0 2 15,4-3 7-15,2-3 3 16,3-2 5-16,2-3-5 0,5-3-7 15,2 0-5-15,4-3-2 0,1-2-1 16,5 0-13-16,1 0-68 0,16-6-62 16,-6 1-113-16,-4-1-233 0</inkml:trace>
  <inkml:trace contextRef="#ctx0" brushRef="#br0" timeOffset="62675.64">5685 14216 244 0,'0'0'123'0,"1"-5"-92"0,0 3 27 16,0-1 8-16,-1 2 1 0,1 0 1 16,0 0 18-16,-1 1-14 0,2-2-16 15,-2 2-9-15,1-3-6 0,1 3-4 16,-1-1 6-16,1 0-9 0,-1-1-9 16,1 0-3-16,0 0 0 0,-1 1 1 15,1-1 2-15,-1 0-2 0,0 1-3 16,0 0-3-16,-1-1-1 0,0 2 7 15,1-2 0-15,-1 0-1 0,1-1-1 16,-1 2 0-16,3-3-2 0,-3 2 1 16,2 1-4-16,-1 0-4 0,0 1 0 15,1-1-2-15,-2 1 0 0,1 0-2 16,-1 0-2-16,0 0-6 0,0 1-1 16,0 1 0-16,-1 5 1 0,-2 3 1 15,-2 2 0-15,0 1 1 0,-1 2-1 16,0 3 0-16,-2-2-1 0,-2 1 1 15,1 0 0-15,-1-2 0 0,1 1-1 16,2-3 1-16,1-3-1 16,2-2 0-16,0 0 1 0,2-3-1 15,1 1 0-15,1-2 2 0,0 0-2 16,0-2 1-16,0-2 1 0,3 0 1 16,2 0 0-16,2 0 3 0,2-5-4 15,4 1 0-15,1-3-2 0,3 1 1 16,-1-1-1-16,2 3 0 0,0-4 2 15,-2 2-2-15,-1-1 0 0,0 3 0 16,-2 0 0-16,-2-2 1 0,-1 4 0 16,-1-2-1-16,-1 1 0 0,-1 2-1 15,-2 0 0-15,-1 1-3 16,-1 1 3-16,-1 3-4 0,-2 1 0 16,0 4 1-16,0 1 3 0,-2 2 1 15,-1 1 0-15,-1 4 1 0,0-1-2 16,-1 1 2-16,0 3-1 0,-1-3 0 15,1 1 0-15,0 1 2 0,0-2-2 16,-1-3 0-16,0 1-2 0,0-2-3 16,-1 0-39-16,3-4-25 0,-1-1-13 15,3-2-24-15,2 1-24 0,0-5-76 16,2-1-188-16</inkml:trace>
  <inkml:trace contextRef="#ctx0" brushRef="#br0" timeOffset="63206.77">6671 13929 232 0,'0'0'82'0,"0"0"-5"0,3 3 41 0,0-3 13 0,2 0 3 0,3 0-31 16,3 0-9-16,0 0-3 0,4 0-31 15,2 0 0-15,2 0-5 0,0 0-20 16,1-1-9-16,2 1-13 0,-2 0-10 16,1 0-1-16,1 0-2 0,-1 0 0 15,0 1-1-15,1 0-3 0,-3-1-21 16,1 2-20-16,-2 2-8 16,-2 0-15-16,-4 1-41 0,0 2-68 15,-5-3-146-15,-3 1-51 0</inkml:trace>
  <inkml:trace contextRef="#ctx0" brushRef="#br0" timeOffset="63394.22">6699 14110 653 0,'0'0'161'16,"0"0"-98"-16,0 0 41 0,0 0-25 15,0 0-12-15,0 0 3 0,0 0-2 16,47 4-7-16,-23-4-30 0,3-1-20 15,2-1-3-15,1 1-8 0,1-1-1 16,2 0-5-16,4-1-48 0,8 2-65 16,10-2-93-16,-9 1-152 0,-8 0-136 15</inkml:trace>
  <inkml:trace contextRef="#ctx0" brushRef="#br0" timeOffset="63894.11">7941 13703 411 0,'0'0'179'0,"0"0"-57"0,0 0 37 0,0 0-43 0,0 0-26 16,13-21-41-16,-10 20-17 0,0 1-4 16,2 2-17-16,-1 7-7 0,2 6 2 15,-2 5 6-15,1 15 5 0,2 18 7 16,2 12-4-16,0 10-4 0,-2-5 1 16,-4-8-7-16,-1-10-5 0,-1-2 0 15,-1-4-4-15,0 1 1 0,0-5-2 16,-1-2 1-16,-1-5 0 15,2-5-1-15,0-7-1 0,0-6-11 16,0 0-74-16,5 10-86 0,-1-5-192 16,-1-3-338-16</inkml:trace>
  <inkml:trace contextRef="#ctx0" brushRef="#br0" timeOffset="102408.15">9966 13233 37 0,'0'0'87'0,"0"0"-35"0,0 0 8 0,0 0-2 0,0 0-12 16,0 0-19-16,0 0-1 0,0 0 12 15,0 0 3-15,0 0 19 0,0 0 17 16,0 0 3-16,0 0-30 16,0-2-6-16,-1 2-3 0,1-3 1 15,0 0 1-15,0-1-14 0,3-1-5 16,0-2-4-16,1 1 2 0,2-2 1 16,1 2-9-16,2-3 4 0,0 1-4 15,3-1 1-15,1 1-2 0,0 0 1 16,1 2-4-16,-1 2-5 0,0 1 2 15,0 3-4-15,-2 0-3 0,0 4-3 16,-2 3 1-16,-1 6-3 0,-1-1 5 16,-3 5 0-16,1 3 1 0,-4 2-1 15,-1 3 0-15,-2 1 2 16,-4 0-1-16,-1 1-1 0,-2 0 1 16,-1 1-1-16,-3-5 0 0,1 1 2 15,-1-2-2-15,0-3 1 0,2-4 2 16,-2-2-2-16,4-2 1 0,-1-2 0 15,1-4 0-15,4-2-1 0,0-3 3 16,4-1 5-16,1-8-5 0,0-1-4 16,6-5 0-16,2-1 4 0,5-2 5 15,2-3-4-15,4 3 1 0,0-2-2 16,2 0 3-16,1 2-4 0,1-1 1 16,-2 4 0-16,1-1 1 0,-1 0 1 15,-3 3-3-15,-1-1 0 16,-1 1-2-16,-3 1 0 0,-1 3 1 15,-4 1-2-15,1 0 1 0,-4 5-1 16,-2-2 1-16,-1 3 1 0,-2 1-2 16,0 0-2-16,0 1-6 0,-2 0 0 15,-3 1 6-15,-2 5-1 0,-3 2 2 16,-1 4-3-16,-3 2 0 0,3 1 0 16,0 2 4-16,0-1 0 0,1 0-3 15,2 2 3-15,1-2 0 0,2 3 0 16,2-2-2-16,2-2 2 0,1-1 4 15,3 1 4-15,3-5 2 0,1 1-5 16,2-3-2-16,1-1 0 0,3-2 0 16,1-3-3-16,2-2-4 0,2 0-82 15,1 0-51-15,6-6-67 0,-5 1-134 16,-2 0-78-16</inkml:trace>
  <inkml:trace contextRef="#ctx0" brushRef="#br0" timeOffset="104127.12">10469 13617 180 0,'0'-2'79'0,"1"0"-15"0,1-2 17 0,2 0 10 0,-1 0 13 0,2 0-14 16,2 0-9-16,1 1 3 0,0-1-12 16,3 0-6-16,-2 0-12 0,-1 2-29 15,1 0-14-15,-2 2-5 0,-2 1-5 16,-1 4-1-16,-2 1-6 0,0 2-5 15,-2 1 8-15,-2 2 3 0,-2 1 3 16,-2 2-3-16,-3-2-2 0,0 1-28 16,-1-1-12-16,-1-1 13 15,1-1-1-15,0-2-9 0,-1 0-8 16,1-2-9-16,2 1 11 0,3-4 26 16,3-2 19-16,2-1 5 0,0 0-1 15,4-3 11-15,3-1 5 0,2 0 13 16,4 2 10-16,0-2 1 0,2 1-4 15,0 1-8-15,1 0-17 0,-2 2-4 16,-1 0 5-16,0 0-5 0,-3 5-4 16,-1 3-4-16,1 2 2 0,-2 2 1 15,-3 2 1-15,-2 1 8 16,-3-1 5-16,0 2 2 0,-6-2-7 16,-3 1-2-16,-5-3-5 0,-1 1-1 15,-5-1-3-15,-4-2 0 0,-1-3-4 16,-8 0-3-16,-8 0-39 0,-4-2-57 15,-1 0-30-15,7-5-66 0,11 0-123 16</inkml:trace>
  <inkml:trace contextRef="#ctx0" brushRef="#br0" timeOffset="105000.57">11105 12609 361 0,'0'0'137'0,"6"-5"27"0,-3 2-44 0,-1 0-46 0,1-1-18 0,-2 2-18 16,1 0 1-16,-2-1-5 0,1 3-17 15,-1 0-9-15,0 3 0 0,0 3-8 16,1 2 7-16,-1 3 14 16,1 3 5-16,-1 0-3 0,0 5 0 15,0 2-3-15,0 3-7 0,1 2-5 16,0 4 1-16,-1 1-4 0,1 1-2 16,1 7-2-16,3 10 1 0,-2 9 8 15,1 5 5-15,-1-2 4 0,0-4-3 16,1-1-4-16,-1 2-3 0,0 1 1 15,0 1-2-15,-1 2-3 0,2 0 2 16,-4 3-5-16,2 2 0 0,-2 3-1 16,0 3 1-16,0 3 0 0,-2 2 5 15,-2 0 4-15,1 1 1 16,0-2-1-16,-1 1 0 0,1 6 5 16,0-3-4-16,-2 7 0 0,0 1-2 15,-1 1 3-15,2 1 2 0,1 2-4 16,1 6 2-16,0 1-5 0,2 2 2 15,-2 4-4-15,2-1 1 0,2 2 1 16,0 0 1-16,2 1 0 0,0 3-1 16,2-1 2-16,-2-1-5 0,2-3 0 15,0-2-2-15,-1-1-2 0,0-4 1 16,0-3 0-16,-2-3-2 0,1-9 2 16,-3-5-2-16,2-3 0 0,-1-7-8 15,-2-4-26-15,2-4-23 0,-1-6-20 16,1-8-33-16,1-7-31 0,0-9-60 15,2-8-101-15,-3-11-129 0</inkml:trace>
  <inkml:trace contextRef="#ctx0" brushRef="#br0" timeOffset="106295.78">11632 13049 232 0,'0'0'96'0,"1"-1"-31"0,0 0 54 0,0-1-17 0,-1 0-1 16,1 0-30-16,0-2 2 16,0 1-8-16,1-1-18 0,0 0 2 15,2-1-6-15,0 0-10 0,1 0 5 16,2-2-10-16,1 0 5 0,0 0-8 16,4-1-5-16,-1 1-5 0,1 1-3 15,3 1-3-15,-3 0-5 0,1 2 0 16,-3 0 0-16,0 3 0 0,-1 2-4 15,-2 4 0-15,-2 2-4 0,-1 4 0 16,-1 4 0-16,-2 3 0 0,-1 4 4 16,-4 4-1-16,-3 1 1 0,-3 3 4 15,-4 2-2-15,-1-4-2 16,-1 1 0-16,-1-3-15 0,-1-2 0 16,2-5 3-16,1-1 1 0,0-3-4 15,3-4 7-15,1-2 1 0,3-6 7 16,3-1 2-16,2-3 4 0,3-3 2 15,0-5-3-15,6-2-5 0,4-4 9 16,3-3 2-16,4 0 2 0,1-5 0 16,4 1 3-16,3-2-1 0,1-1-2 15,0 0-8-15,2 1 2 0,2 1-3 16,-4 0 2-16,0 2-6 16,-2 2 4-16,-5 2-3 0,0 0-1 15,-2 3 1-15,-5 1 1 0,-3 2 0 16,-1 1-1-16,-5 1 1 0,-3 1-2 15,0 4-5-15,-4-2 3 0,-4 4-4 16,-1 1 2-16,-6 1-1 0,2 7 5 16,-3 2 0-16,0 4 1 0,-1 3 0 15,0 2-1-15,2-1 1 0,1 4-2 16,3-2 2-16,0 0 0 0,4 2 0 16,2-3 4-16,2 0 3 0,2-2 6 15,1 1 2-15,3-2 6 0,3-2-7 16,1-2 0-16,5-1-3 0,1-3 3 15,2-2-9-15,2-2-1 0,2-2-3 16,1-2-2-16,3 0-4 0,0 0-54 16,4 0-61-16,9 0-56 0,-6-2-117 15,-5 1-196-15</inkml:trace>
  <inkml:trace contextRef="#ctx0" brushRef="#br0" timeOffset="107217.79">12215 13362 143 0,'1'-2'62'0,"0"-1"-10"0,1 1 16 0,-2-3-20 0,2 1-22 16,0-2-1-16,0 1 14 15,1 1 3-15,-2-1 3 0,1 2 7 16,0-2 27-16,0 2-19 0,-1-1-12 16,0 0-12-16,-1 1-3 0,0-1-2 15,0 0 0-15,0 0 0 0,0 0-2 16,0 1-5-16,0 2-11 0,0-1 1 16,0 0 1-16,1 0 2 0,1 0 0 15,-1 0-9-15,2 2 2 0,-1 0-5 16,1 0 2-16,-3 0 1 0,2 1-1 15,-2 2 1-15,2-1-3 0,-2 3 2 16,0 1-1-16,-2 3 4 0,-3 3-6 16,-1 2 3-16,-5 0-3 0,2 3 0 15,-1 1-1-15,-1 0-3 0,1 0 1 16,2-1 1-16,-2-2-1 0,3-1 1 16,2-3 3-16,2-1 1 0,2-3 2 15,1-1 1-15,0-1 0 0,0 0-2 16,1-2 0-16,3-3 7 0,0 0 13 15,3 0 5-15,3-6-6 0,-1 2-6 16,2-2-11-16,1-1-4 0,2-1-1 16,-1 1-4-16,2 0 3 0,0-1-2 15,-1 0-1-15,-1 2 2 0,-1-1-2 16,1 0 0-16,-3 1 0 0,2 0 0 16,-3 0 0-16,0 3 0 15,0 0 0-15,-3 0-1 0,-1 1 0 16,-1 2-1-16,-2 0-3 0,0 6 0 15,0 0-5-15,-2 7 3 0,0-1 5 16,-2 2 2-16,0 0 1 0,-1 2 0 16,0-1 0-16,0-1 0 0,0 1-1 15,-1 1 1-15,1 0-1 0,-2-1-7 16,1 2-25-16,0-3-21 0,0 1-23 16,-1-2-28-16,-1 2-54 0,1-3-91 15,0-5-123-15</inkml:trace>
  <inkml:trace contextRef="#ctx0" brushRef="#br0" timeOffset="107984.61">12849 12400 566 0,'1'-1'171'0,"2"0"-68"0,-2 0-21 0,0 0-37 0,1 0-28 15,-2 1-12-15,2 0 0 0,1 1-4 16,-3 2 2-16,2 4 9 0,0 3 20 15,-1 4 9-15,2 0-4 0,-3 3-1 16,0 5-13-16,2 1-6 0,-1 3-2 16,1 3-8-16,1 7-1 0,-1 8-3 15,3 11 1-15,2 3-3 0,1-4 4 16,0-2-4-16,0-4 1 0,2 3-2 16,-1 4 3-16,1 0 3 0,2 4 7 15,0 2 3-15,1 2-9 0,-2 1 0 16,1 1-1-16,0 2-2 0,-3 2 1 15,0 3-4-15,-2 2 1 0,1 5 0 16,-3 1 2-16,0 3-1 0,0 2 0 16,-2 1 2-16,0 0 2 0,0 3 5 15,-2 4 2-15,-1 2 3 16,0 2-1-16,0-1-3 0,-1 3 3 16,-2-3-2-16,3 4 4 0,-4 1-8 15,2 5 0-15,0 0-1 0,-3 1-6 16,2 2 1-16,0 1-1 0,1-2 1 15,-1 4-1-15,1 0 6 0,1-4 0 16,1-2 11-16,0-3-14 0,0-4-2 16,0-1-2-16,1-4 2 0,1-3-1 15,-1-6-1-15,1-5 0 0,0-7 0 16,1-4-2-16,0-7-1 0,2-7 1 16,-3-4-20-16,2-9-52 15,-1-10-19-15,0-8-37 0,0-2-60 16,-1-9-90-16,0-2-172 0</inkml:trace>
  <inkml:trace contextRef="#ctx0" brushRef="#br0" timeOffset="108753.78">9666 14391 758 0,'3'0'135'0,"3"-2"-54"0,-1-2-53 0,6-1-25 32,2 0-3-32,2-3 1 0,4 1 3 0,3-1-4 15,5 0-12-15,7-3-2 0,16-2 6 16,13-3 4-16,11 1 3 15,6 0 1-15,4 0 0 0,4 1 0 16,12 1 3-16,12-2-5 0,13-2 6 16,10 2-8-16,10-1 4 0,10 1 0 15,6 0 0-15,7 2 0 0,3-1 4 16,2-1 18-16,0 4 23 0,1-1 9 16,-3 2-2-16,-7-1-15 0,-3 1-12 15,-8 0-2-15,-6 2 1 0,-8 0-11 16,-9 1-6-16,-8-1-7 0,-9 0-8 15,-11-1-130-15,-29 3-191 0,-19-2-394 16</inkml:trace>
  <inkml:trace contextRef="#ctx0" brushRef="#br0" timeOffset="112392.29">10495 14546 195 0,'1'0'86'0,"-1"0"-31"0,0-1 11 0,0 0-1 0,1 1-21 16,-1 0-1-16,0 0 10 0,0 0 28 15,0 0-28-15,0 0-9 0,0 0 6 16,0 0-14-16,0 0-6 0,0 0 1 16,-1 0-13-16,1 0 1 0,0 0 1 15,0 0-2-15,0 0 2 0,0 0 6 16,0 0-1-16,0 0 3 0,0 0 1 16,-1 0 9-16,1 0-6 15,0 0-8-15,0 0-7 0,-1 0-5 16,1 0-4-16,-1 1-8 0,0 4-1 15,-2 5 1-15,-1 4 0 0,0 4 0 16,0 5 2-16,1 2-2 0,0 3 0 16,1 3 3-16,1-1-3 0,-1-1 0 15,2-2 3-15,0-2-3 0,0-3 4 16,0-2-4-16,0-2 10 0,0-2 0 16,0-2-8-16,0-3 0 0,0-2 1 15,0-3 2-15,0-3-3 16,0 0-1-16,0-2 2 0,0-1 2 15,0 0-5-15,0 0-5 0,0-2-6 16,0-1-8-16,0 1-21 0,0-3-19 16,1 2-39-16,-1-4-33 0,0 2-88 15,0 1-170-15</inkml:trace>
  <inkml:trace contextRef="#ctx0" brushRef="#br0" timeOffset="113518.8">12347 14446 113 0,'2'-2'56'0,"1"-2"-10"0,-2 1 41 0,2-1-12 15,-2 2 10-15,2 0 14 0,-3 2 26 16,0-1-33-16,1 1-17 0,-1-4-12 15,1 3-14-15,-1-1-16 0,1 1-7 16,0-1 1-16,-1 0-6 0,0 1-5 16,0 0-3-16,0 1-1 0,0-1 4 15,0 1-1-15,-2 0 0 0,0-1-9 16,-4 1-1-16,0 0 3 0,-2 0 3 16,-4 2 1-16,0 2-7 0,-2 2-4 15,0 0 1-15,-3 1-2 0,1 2 1 16,-2 4-2-16,2-2-1 0,-1 5 2 15,2 4-1-15,0-1-2 0,4 8 3 16,1 0-2-16,0 3-3 0,5 2 5 16,2-1-1-16,3 0 1 0,2-2 0 15,4-3 0-15,6-3 1 0,0-2-1 16,5-5 5-16,1-3-1 0,5-4-4 16,2 0 3-16,0-7 1 0,0-2-4 15,0 0 2-15,-1-7 1 0,-1-2-2 16,-2 0 1-16,0-3 2 0,-2 1 2 15,-2-4 7-15,-4-1 16 0,-2-1 0 16,-1-6-2-16,0-3-4 16,-5-4-3-16,-1-3-4 0,-2 0-5 15,-2 0 4-15,0 4 1 0,-1 4 3 16,-3 2-3-16,-1 5-3 0,-1 1-6 16,-3 3-4-16,-2 2-3 0,1 2 0 15,-5 2-3-15,2 2 2 0,-1 3 1 16,1-1-4-16,-1 4 3 0,1 0-1 15,2 0-7-15,-1 5-33 0,3-2-23 16,0 2-20-16,3 0-18 0,0 0-53 16,4 1-77-16,2-4-163 0</inkml:trace>
  <inkml:trace contextRef="#ctx0" brushRef="#br0" timeOffset="120374.55">10418 15426 142 0,'0'-1'57'0,"2"0"-4"0,-1 0-1 0,0 0-10 0,3-3-7 16,-2 4 8-16,-1 0 2 0,0 0-3 15,0 0 1-15,1 0 13 0,-2-1-4 16,1 1-4-16,1 0-6 0,0-1-4 16,-2 0-5-16,0 1-8 0,1 0-6 15,-1-1 3-15,0 1 2 0,1-2-2 16,0 1 11-16,-1 0 2 0,0 1-12 15,-1-1 23-15,-1-1-22 0,-3 1-10 16,0-1-5-16,-3 1-3 0,-1 1-6 16,-1 1-3-16,-3 4-1 0,-1 2-1 15,-2 2 1-15,1 5 4 0,-3 2 0 16,1 2 0-16,0 4 0 16,3 2 1-16,1 4-1 0,3-1-3 15,3 1-6-15,2-2 9 0,1 3 0 16,4-3 0-16,3-2-5 0,2-1 3 15,3-2-1-15,2-4 0 0,2-2 0 16,3-6 3-16,0 2 14 0,1-9-3 16,5 0 7-16,-2-2 22 0,1-4-7 15,1-5-1-15,-3-2-5 0,1-3 2 16,-4-3-5-16,-1-1 0 0,-3-3-1 16,-1 0 9-16,-3 0 1 0,-2-3 0 15,-1-2-2-15,-2 2-3 16,-1-1-5-16,-1 1-5 0,0 1-4 15,-2 3 0-15,-1 4-7 0,-2 3 0 16,0 1-6-16,-1 4-1 0,-2 1 0 16,0 1-5-16,-1 3-1 0,-2 0-1 15,1 1 0-15,1 2 2 0,0 0 3 16,1 0-12-16,1 4-15 0,0-2-11 16,1 3-6-16,0-2-8 0,2 3-14 15,-1-2-14-15,0 1-14 0,1 0-45 16,0-1-50-16,1 0-99 0,0-1-27 15</inkml:trace>
  <inkml:trace contextRef="#ctx0" brushRef="#br0" timeOffset="121455.58">12313 15386 158 0,'2'-5'81'0,"0"3"-38"0,1-2 3 0,1-2-7 0,-1 2 5 0,0 0-4 15,-1-1 8-15,-1 1 15 0,1-1-1 16,-1 2-4-16,-1-1 3 0,0 3-1 16,0-1-1-16,0-1 3 0,0 3-9 15,0-1-16-15,0 1-9 0,-1 0 3 16,1 0-19-16,-2 0 0 0,1 0-6 16,0 1-3-16,0 4-3 0,1 1-2 15,-2 4-2-15,1 4 6 0,-1 5-4 16,1 5 1-16,-1 12 1 0,2 8 3 15,-2 9 22-15,2 1 7 0,0-4-5 16,0-13 9-16,2-12-6 0,-2-7-4 16,0-1-10-16,0 1-7 0,2 1-3 15,-1 1-2-15,0-5-3 0,0-4 0 16,-1-3 0-16,1-3-2 0,1-3-43 16,-2-2-53-16,1-1-62 0,1-4-90 15,1-3-266-15</inkml:trace>
  <inkml:trace contextRef="#ctx0" brushRef="#br0" timeOffset="-204292.88">1300 15424 75 0,'0'0'67'0,"2"0"-44"0,-1-1 0 0,-1 0 15 0,2-3-20 0,1 4 4 0,1-1 5 0,-2 0 6 0,-2 1 4 16,3 0 7-16,-3 0 17 0,0 0-10 15,0 0-15-15,0 0-8 0,0 0-14 16,0 0 6-16,0 0 2 0,0 0 2 16,-1 0 1-16,-1 0 9 0,2 0-14 31,0 0-2-31,0 0 7 0,3 0 9 16,-3 0 3-16,0 0-2 0,0 0-2 15,3 0 14-15,4 0 6 0,3 0-10 16,5 0 2-16,7 0 2 0,4 0 0 15,4 0-4-15,12 0-6 0,7 0-11 16,10 0-15-16,-1 0-8 0,-7 1-1 16,-12 0-1-16,-12-1 1 0,-5 4-4 15,0-2-4-15,0-1-16 0,5 4-17 16,3-2-27-16,-5 1-22 0,-4 1-52 16,-2 2-81-16,-5 1-116 0,-8-4-72 15</inkml:trace>
  <inkml:trace contextRef="#ctx0" brushRef="#br0" timeOffset="-203979.5">1393 15588 625 0,'0'0'81'0,"0"0"-48"0,0 0 65 0,0 0-36 0,0 0-14 16,11 0 19-16,2 0 2 0,4 0-12 16,2 0-16-16,8 0-7 15,0 0-6-15,3 0-7 0,0 0-5 16,-2-1-9-16,2 0-5 0,-3 0-2 15,2 0-1-15,0 0-25 0,0-1-38 16,0 2-25-16,1-2-71 0,7-2-53 16,-8 2-87-16,-7-3 27 0</inkml:trace>
  <inkml:trace contextRef="#ctx0" brushRef="#br0" timeOffset="-203452.72">1747 15208 373 0,'0'0'66'0,"0"0"7"0,0 0 49 16,0 0 10-16,0 0-70 0,0 0-14 15,0 0 3-15,8-18-3 0,-8 17-13 16,2 1-10-16,-2 0 4 0,0 0-20 16,0 0-9-16,0 0 0 0,0 3-2 15,4 4 0-15,0 1 2 0,3 5 0 16,4 0 0-16,-3 2 2 0,5 1-2 15,1 3-3-15,3-1 3 0,0-1 2 16,4 4-1-16,1-4 0 0,2 4-1 16,0-4 1-16,-2-1-2 0,0 0 1 15,-3 0 0-15,-3-2 1 0,-5 0-1 16,0 0 0-16,-3-3-2 16,-5 4-5-16,-3-1 0 0,-5 2 7 15,-6 0 2-15,-3 2 5 0,-2-2 5 16,-3 3-1-16,-3 0 4 0,0-1-1 15,-3 0 4-15,-1-1-11 0,1-2-1 16,0 1-5-16,3-2 0 0,4-2-2 16,1 2-1-16,4-3-4 0,7 2-92 15,2-4-96-15,2-3-221 0</inkml:trace>
  <inkml:trace contextRef="#ctx0" brushRef="#br0" timeOffset="-198308.78">3022 15386 263 0,'0'0'69'0,"0"0"5"0,5-13 42 0,-3 9-7 0,-1 0-17 15,-1 2-26-15,0-1-7 0,0 1-12 16,2 0-5-16,-2 2-11 0,0 0-16 16,0 4-9-16,0 4-4 0,0 4 8 15,-2 6 14-15,2 4 4 16,-3 7-4-16,-2 14 3 0,0 10 2 15,0 14-25-15,-2 4 33 0,-1-1-15 16,3-9-3-16,-3-7-10 0,0-4-3 16,-1 0-5-16,-1-5 0 0,-1-4-2 15,4-3-1-15,0-10-38 0,2-5-39 16,2-7-8-16,1-3-7 0,-1 2-21 16,0-4-90-16,1-3-62 0</inkml:trace>
  <inkml:trace contextRef="#ctx0" brushRef="#br0" timeOffset="-197683.94">3074 15449 57 0,'0'0'265'0,"0"0"-233"16,0 0 6-16,0 0 38 15,0 0-25-15,0 0 0 0,0-14 11 16,0 13 32-16,0 1-31 0,0-1-2 16,0 1-5-16,0 0 0 0,0 0 4 15,0-2-8-15,2 0-14 0,-1-2-9 16,1 1-4-16,1-3-1 0,4-1-9 15,2 0 4-15,0 0-10 0,1 1 1 16,-2 2-8-16,3-1-1 0,-2 5 1 16,0 0-2-16,1 5-3 0,-2 1 2 15,2 2 1-15,-2 2-4 0,-4-1-1 16,-1 6 3-16,-1 0 0 0,-2 2-15 16,-2 3-9-16,-3-2-7 0,-3 2 15 15,0-2 14-15,-1-2-2 0,0-2 1 16,-2-2 0-16,3 0 5 0,2-4-3 15,1-2-4-15,0-2-4 0,4 0 6 16,-1-3 3-16,2-1 2 0,0 0 0 16,2 0 3-16,4-1 1 0,0-2 3 15,4 1 1-15,1-2 3 0,1 0 0 16,1 3-3-16,1 1-3 0,-1 0 3 16,4 2-6-16,-4 5-2 0,4 1 0 15,-4 2 2-15,3 3 9 0,-4 2 5 16,-2 1-7-16,-2 0-2 0,-4 1-1 15,-3-2 6-15,-2 0 0 0,-6 0-3 16,-3 0-4-16,-6-2 12 16,-4-2-9-16,-3-2-3 0,-3 0-4 15,2-2-1-15,-3-2-15 0,1-3-53 16,-1-2-26-16,1 0-44 0,-3-7-66 16,6 0-102-16,4 1-54 0</inkml:trace>
  <inkml:trace contextRef="#ctx0" brushRef="#br0" timeOffset="-197074.71">3415 15775 374 0,'0'0'114'0,"0"0"-20"0,2-6 46 0,1 4-76 0,0-2-28 15,2 0 2-15,0-1 0 0,1 1-3 16,1 3-6-16,0-3-9 0,0 3-13 16,2 1-2-16,-3 0-5 0,2 3-1 15,-2 3-4-15,-2 2 3 0,0 4 0 16,-2-1 2-16,1 3 0 0,-2 1 0 16,-1-1 2-16,0 1-1 0,-2-2-1 15,0 1-3-15,-4 0 3 0,3-4 0 16,-2 3 3-16,3-4-2 0,-1-2-1 15,0-2 0-15,3-1-6 0,0-4-8 16,0 0 7-16,0 0 7 0,3 0 5 16,1-3-4-16,0-1 2 0,1 3 1 15,1-1 8-15,2 1 7 0,0 1-5 16,2 0 3-16,1 0-3 0,-2 1 2 16,2 2-8-16,0 2 1 0,-3-1 7 15,0 2 13-15,0 1 3 0,-4 0-10 16,-2 0-9-16,-2 2 0 0,0-1-5 15,-4-1 5-15,-2 2 0 0,-2-1-3 16,-1 1-4-16,-2-2-2 0,-3 0 0 16,0-4-3-16,-3 1-1 15,-1-1-24-15,-3-1-58 0,0-2-29 16,-11 0-39-16,5-4-151 0,6 0-104 16</inkml:trace>
  <inkml:trace contextRef="#ctx0" brushRef="#br0" timeOffset="-195871.48">4593 15702 358 0,'0'0'173'0,"0"0"-98"0,4-6 66 0,-2 0-43 16,1 2-35-16,1-2 3 0,-2 0-21 15,-1 1 7-15,0 0-10 0,0-1 11 32,-1-1-16-32,0 1-7 0,0 0-5 15,-2 1-8-15,-4-1-7 0,0 4-9 16,-2 1-1-16,-2 0-1 0,-3 1-4 15,-1 4 2-15,-4 4 3 0,-2 5 0 16,0 4-1-16,-3 4 0 0,6 2-2 16,-2 3 2-16,2 1 1 0,4 1-1 0,2 0 0 0,4-2 1 0,3 0 0 15,2-2-1-15,2-1 0 0,6-3 1 16,3-3-1-16,0-2 1 0,1-5 0 16,3-4 2-16,0-4 0 0,2-2 4 15,0-2-1-15,0-7 8 0,0-1 8 31,1-4 1-31,-2-3 2 0,0 1-1 16,-1-4-7-16,-1 3-3 0,1 0-8 16,-2-1 2-16,-2 3-3 0,1 0-3 15,-3 2 2-15,0 2-2 0,-1 2-1 16,0 4 4-16,-3 0-4 0,-1 2 0 16,-1 3-2-16,-1 0-2 15,0 2-8-15,0 4 5 0,0 5 1 16,0 3 6-16,0 4 2 0,2 1-1 15,0 0 1-15,0 0-2 0,3-1 1 16,-1 1-1-16,3-1 0 0,-1 0 0 16,-2-2 1-16,0-2 1 0,2-3-2 15,-2-2 1-15,-1-2 1 0,1-2 0 16,0-5 0-16,0 0 8 0,0-7-3 16,1-1-3-16,1-4 1 0,1-3-1 15,1 1-1-15,-1-2-2 0,1 0-2 16,2 2 1-16,-2-1 0 0,0 2 1 15,1 3 0-15,-1-1-2 0,0 1 2 16,-1 1-2-16,0 3 1 16,1 2-1-16,-3-1-2 0,1 3 3 15,-1 1-3-15,0 1 0 0,-1 2-2 16,1 4-3-16,-1 4 0 0,-1 3 5 16,1 2 2-16,0 1-2 0,0 2 3 15,0-2 0-15,-1 1 1 0,1 0-1 16,-2-1 0-16,1-3 1 0,0 0-1 15,0-3 2-15,1-2-1 0,-2-2 0 16,1-4 1-16,-2 0 2 0,2-2 10 16,0-3 14-16,3-2-10 15,-1-5-2-15,2-1-5 0,0-1 4 16,1-2-5-16,2 1-3 0,-1-1-3 16,1 0-1-16,1 0-2 0,-2 0-1 15,2 2 1-15,0 0-1 0,-1 1 1 16,-1 1-1-16,1 0 0 0,-1 4-3 15,-2 0 3-15,0 1-1 0,-1 3 0 16,-1 0-1-16,-1 2 2 0,-2 0-7 16,1 0 1-16,-2 2 1 0,1 3-2 15,0 3 6-15,-1 0-4 0,1 3 5 16,-2 3-4-16,1 2 4 0,-1 0 0 16,0 1 0-16,0 1-3 0,0 0-12 15,0-1-15-15,0-1-12 0,3 1-9 16,-1-2-10-16,2 0-14 0,1-3-29 15,2-3-46-15,6-5-47 0,-3-3-138 16,0-1 5-16</inkml:trace>
  <inkml:trace contextRef="#ctx0" brushRef="#br0" timeOffset="-195433.14">5379 15935 225 0,'6'-5'88'0,"1"-2"-3"0,0 0 53 0,1-2-39 0,-3 0-16 15,0 2-24-15,-1-1 7 16,-1 0 4-16,-1 0-15 0,1 0 1 16,-1 0-6-16,-1 1-4 0,0 1-2 15,-1-2-10-15,0 0 3 0,0 0-7 16,0 1-8-16,-1 0-5 0,-2-1-4 16,-1 1-8-16,-2 2-5 0,0 0-4 15,-3 2-11-15,0 3 13 0,-1 2 0 16,-3 4 0-16,0 5 1 0,1 4 1 15,-3 2 0-15,2 5-2 0,0 1 2 16,3 0 0-16,1 2-5 0,3-2-9 16,4 0 1-16,2-3 12 15,2-2 0-15,5-3 0 0,2-2 1 16,1-4 2-16,3-6-1 0,0-3 1 16,4-2 7-16,-1-10-1 0,2-4 10 15,-2-4 21-15,1-7-11 0,-1-13-6 16,3-21-2-16,-1-27-2 0,0-9-1 15,1 6-6-15,-2 19 1 0,-3 34-2 16,-4 15-9-16,-4 10-2 0,-4 3 1 16,2-3 0-16,-2 0-4 0,0 0 0 15,0 0-14-15,-1 2-29 0,0 2-14 16,-1 3-23-16,1 1-34 0,5 5-78 16,-1 0-187-16,2 2-178 0</inkml:trace>
  <inkml:trace contextRef="#ctx0" brushRef="#br0" timeOffset="-194977.39">6477 15605 729 0,'0'0'148'0,"0"0"-97"0,0 0 56 0,24-46-70 0,-19 30-13 0,-1 0-1 15,2 0-9-15,-3 4 7 0,1-1-11 16,-2 5 14-16,-1 1-4 0,0 2 2 16,-1 4-4-16,0 1-18 0,0 3-4 15,0 6-8-15,-1 8 10 0,-2 5 2 16,-1 9 1-16,-2 12 1 16,0 17 4-16,-1 11-6 0,-2 8 3 15,-2-3 0-15,-1-5-2 0,0-8-1 16,0-3 3-16,0-5-7 0,-1-6-27 15,3-2-21-15,0-3-4 0,-1-2-27 16,4-8-6-16,2-9-48 0,1-1-68 16,2-8-64-16</inkml:trace>
  <inkml:trace contextRef="#ctx0" brushRef="#br0" timeOffset="-194279.25">6480 15469 329 0,'0'0'182'0,"0"0"-102"0,0 0 56 0,0 0-83 0,0 0-9 0,10-18-12 16,-7 15 0-16,-2-2 23 0,1 2 4 16,0-2-5-16,2 3-11 0,0-2-6 15,2-1-2-15,3 3-3 0,1-2-11 16,4 3 1-16,-1-1-2 0,3 1 0 15,1-2-1-15,0 2-3 0,0 1-2 16,1 0-2-16,-1 5-2 0,-1 0-8 16,-3 4 0-16,-1 1-4 0,-4 2 2 15,-2 3-1-15,-3 3-2 0,-2 0 3 16,-2 1 0-16,-5 2 0 0,-4 1 3 16,-3-3-2-16,-3 2-1 0,-1-5-3 15,-1 0 1-15,0-2 0 0,1-5 2 16,2-1-1-16,1-4 0 15,5-1-3-15,2-2 0 0,3-1 3 16,3 1 1-16,1-1 1 0,1 0-1 16,6 0 0-16,2 0 3 0,5-2-2 15,2-1 0-15,1 0 0 0,0 2-1 16,1 1 1-16,1 0 2 0,-1 2 1 16,0 3 2-16,-1 3 2 0,-1 0-3 15,-3 4 1-15,1 0 4 0,-4 3-3 16,-2 0-3-16,-4 1 3 0,-3 0 2 15,-1-1-5-15,-3-1 6 0,-5 0 7 16,-5-3 3-16,-3 1-7 0,-4-5-5 16,-3-1-1-16,-3-1-6 0,-8-5-1 15,-8 0-63-15,-4-6-18 16,5 0-16-16,10 2-20 0,10 2-19 16,5-7-57-16,4 1-173 0,4-1-73 15</inkml:trace>
  <inkml:trace contextRef="#ctx0" brushRef="#br0" timeOffset="-193468.4">7044 15848 187 0,'0'0'82'0,"0"0"-51"0,4-3 7 0,-2 1-16 0,0-1 15 0,0 1 47 0,1-1 14 0,-1-1-28 31,1 2 25-31,0 0-7 0,-2-2-21 16,4 3-18-16,-4-3-14 0,0 1-6 0,0 1-6 0,-1 0 2 0,0-1 0 31,1 2 1-31,-1 1-3 0,0 0-1 16,0 0 3-16,0 0-14 0,0 0-1 15,0 0-5-15,0 0 5 0,1 0-2 0,-1 0 6 0,1 0-4 0,-1 0-4 16,1 0-3-16,0 0 2 0,0 0 5 31,0 0 1-31,0 0 1 0,0 0-6 16,0 0 1-16,-1 0-4 0,1 0 1 0,-1 0 0 0,0 4 0 15,0-2-2-15,0 1 2 0,0 3-3 16,0 0 0-16,0 1 1 0,-2 3 4 16,-2 3-4-16,-3 2 7 0,-3 3-4 15,0 1-1-15,-1 2 2 0,-3-1 4 16,1 2-2-16,0-2 0 0,2 0-5 15,1-3 2-15,1-1 0 0,5-5 1 16,0 2-1-16,3-4-2 0,1-3 0 16,2-1 0-16,5-1 4 15,2-3 8-15,2 1-1 0,1 0-3 16,3-2-2-16,0 0-2 0,2 0 4 16,-2-4-1-16,4 3 0 0,-1-3-3 15,-1-1-2-15,0-1-3 0,-1 1 2 16,1 0-2-16,-3-1-1 0,-1-2-2 15,-2 3 3-15,-2 1-2 0,1-2 1 16,-4 3 1-16,-3 1-2 0,0 0-2 16,-1 2 1-16,-2 2-5 15,0 3-3-15,0 3 3 0,0 5 6 0,-3-1 2 16,0 3 4-16,-2 1 0 16,1 4-5-16,-1-3 8 0,0 4 3 15,2-1-1-15,-1-1-5 0,1-1-1 16,1 2-1-16,-1-4-1 0,1 0-2 15,0-2 0 1,1-3-2-16,0-3-8 0,1 0-70 0,0-2-40 0,0 1-30 16,2 2-50-16,0-1-118 0,0-4-185 0</inkml:trace>
  <inkml:trace contextRef="#ctx0" brushRef="#br0" timeOffset="-192436.74">2630 16971 99 0,'0'-1'177'0,"2"-1"-146"0,2 1 22 0,-2 0 2 0,1-3-9 0,0 2-5 16,-1 0 14-16,1 0 8 0,-1 0 8 16,-1 0 12-16,1 1 18 0,-2-1-36 15,0 1-11-15,0 0-10 0,0 0-6 16,0 0-5-16,0 0-1 0,0 0-5 16,0 1-7-16,0-3-2 0,0 1-6 15,0 1-3-15,-1 1-2 0,-1-2-6 16,-3 2-1-16,0 0-3 0,-4 0 3 15,0 2 0-15,-3 4 0 0,-2 1 0 16,-3 1-1-16,-1 4 1 0,-1 0 0 16,0 3-8-16,-1 1 8 0,2 1 0 15,1 1 0-15,3 0 0 16,1 0 0-16,4 0 2 0,2-1 6 16,4 0 13-16,1-1-6 0,2-2 14 15,0-3 0-15,5 0 0 0,3-3-3 16,0-4 1-16,3 0-1 0,2 0-6 15,3-4-8-15,1 0-7 0,2 0 2 16,0-1-7-16,3-5-7 0,2 1 4 16,1 0-51-16,3 0-32 0,1 1-21 15,12-2-52-15,-8 0-130 0,-1 2-173 16</inkml:trace>
  <inkml:trace contextRef="#ctx0" brushRef="#br0" timeOffset="-191435.83">2965 17049 310 0,'0'0'202'0,"0"0"-134"0,0 0 27 0,0 0 2 0,0 0 5 15,27-39-14-15,-24 33 1 0,-1-1-24 16,-2 1-12-16,0-1-4 0,0 2-10 15,0 1-4-15,-5 0-18 0,2 2-17 16,1 0-1-16,-3 1-5 16,-1-1-5-16,-3 2 4 0,1 0 3 15,-5 4 8-15,-2 3-1 0,-2 4-3 16,0 1-3-16,1 3 1 0,-2 5-3 16,0 0 0-16,-1 4-7 0,4-1 6 15,3 0 3-15,1 0 0 0,5-1 1 16,4 0 1-16,2-4-1 0,2 1 2 15,7-3 0-15,2-3 0 0,-1 0 3 16,4-6 4-16,2-3 0 0,-2-2 2 16,1-2 8-16,0-1 11 0,0-6-9 15,0-2 1-15,-2-3 2 0,-2-2 5 16,2-2-11-16,-4 1-8 0,2-1 0 16,-3 1 2-16,0 0-4 0,-1 1-5 15,-3 3 1-15,5 0-2 0,-4 2-1 16,-2 2 1-16,-1 3-3 0,-2 3 0 15,0 1-3-15,0 0-4 0,0 0-2 16,0 0-6-16,0 1-1 0,0 5 14 16,0 4 2-16,0 3 3 0,0 2 1 15,0 1-1-15,0 3 0 0,3-1-6 16,0 2 6-16,-1 1 4 0,1-2-3 16,2-1 0-16,-1-1 1 0,-1-4-2 15,-1-2 1-15,3-4 0 16,-2-1 1-16,1-4 2 0,0-2 4 15,1-1 2-15,0-4 6 0,-1-4-5 16,3-4-1-16,-1-2-1 0,3-1-4 16,-2-1-2-16,1-1 0 0,0 0-3 15,1 2 3-15,-1 0-3 0,0 0-1 16,0 3 1-16,1 1 0 0,-1-1 0 16,0 4 0-16,-2 0-2 0,2 2-1 15,-2 1-5-15,-1 4-1 0,0 1 1 16,-1 1 4-16,0 1-7 0,2 4 3 15,-3 5 1-15,2 3 1 0,-2 1 5 16,2 4-1-16,-1 1 1 16,0-2 0-16,-1 4 2 0,0-2-1 15,0 0 1-15,0-2-1 0,-1-1 0 16,1-2 0-16,-1-4 1 0,1-3-1 16,-3-3 3-16,3-2-3 0,-1-2 7 15,-1 0 3-15,1-4 4 0,4-1 9 16,-1-3-4-16,1-1 0 0,-1-3-6 15,3 0-5-15,3 0-2 0,-1-4-1 16,1 1-3-16,1-3-2 0,-1 0 1 16,2 1-1-16,-4 0 1 0,3 3-1 15,-2 2-4-15,-1 0 4 0,0 3-1 16,-1 2 1-16,0-1-8 16,-3 5 5-16,-1-1 0 0,2 1-2 15,-4 2 1-15,2 1-1 0,0 0-4 16,0 0 4-16,0 4-4 0,0 3-1 15,0 1-1-15,0 3-4 0,-2 1-3 16,3 3 2-16,-3-2-4 0,-1 3-6 16,3 0-15-16,-4-1-25 0,2 3-23 15,-2-3-51-15,2 2-87 0,0-3-120 16,0-5-44-16</inkml:trace>
  <inkml:trace contextRef="#ctx0" brushRef="#br0" timeOffset="-191185.88">3719 16931 604 0,'4'-7'229'0,"1"-1"-187"0,-1-1 85 0,0 2-87 0,-3 0-16 15,0 3-2-15,-1 1-1 0,0 2-1 16,-2 1-13-16,0 3-7 0,-2 5-3 15,-1 3 3-15,0 6 0 0,-1 1 3 16,-2 2-3-16,1 4-3 0,2 0-3 16,-2 2-77-16,3-1-32 0,-2 7-96 15,2-6-84-15,1-4-106 0</inkml:trace>
  <inkml:trace contextRef="#ctx0" brushRef="#br0" timeOffset="-190842.21">4014 16769 791 0,'0'0'61'0,"0"0"5"16,0 0 24-16,0 0-62 0,0 0-16 15,0 0-12-15,0 0-7 0,21-11-19 16,-26 25 23-16,-2 7 2 0,-4 6 1 16,-1 9 2-16,-3 9-2 0,0 7-2 15,-1 1 2-15,5-6 5 0,2-12 1 16,4-9 29-16,0-10-3 0,2 0 3 16,0 0-10-16,3 2-8 0,0-1-7 15,0-3-4-15,2-3 0 0,4-3 4 16,3-5 0-16,2-1 7 0,2-1 11 15,1-1-10-15,2 0-18 0,0-3 0 16,3 1-2-16,-1-2-19 16,0 0-57-16,2-2-50 0,4-7-44 15,-4 1-155-15,-4 0-65 0</inkml:trace>
  <inkml:trace contextRef="#ctx0" brushRef="#br0" timeOffset="-190654.76">3930 17038 871 0,'0'0'106'0,"0"0"-32"15,0 0 43-15,44-12-83 0,-26 3-10 16,1-2-16-16,4 2-2 0,-1 1-6 16,4-1-1-16,-1 2-37 0,3 1-64 15,15 2-69-15,-5 3-166 0,-3-1-34 16</inkml:trace>
  <inkml:trace contextRef="#ctx0" brushRef="#br0" timeOffset="-190091.59">4894 16820 471 0,'0'0'92'15,"0"0"-44"-15,0 0 24 0,0 0-43 16,0 0 6-16,0 0-17 0,11-4 1 16,-11 4-8-16,2 0 8 0,-1 0 6 15,0 3-6-15,-1 2-1 16,1 2-6-16,-1 2 12 0,0 2-2 16,-2 3 1-16,-1 2 1 0,1 3-3 15,-1 3-6-15,-1 3-10 0,0 3-3 16,1 10-1-16,-2-3 1 0,0 1 1 15,1 6-3-15,2-3 9 0,2 0 25 16,0-5 2-16,1-10-3 0,3-7 3 16,1 2 0-16,0-2-4 0,1-6 2 15,-1-2-11-15,0-5-5 0,1-4-6 16,3-1 34-16,1-6-13 16,-1-4-20-16,-1-4 5 0,0-6-4 0,-4-5-5 15,-3-9-7-15,-1 4-2 16,-1 0 0-16,-4 4-1 0,-2 9-4 15,-3 2 0-15,0 4-6 0,0 5-33 16,-2 1-17-16,0 5-11 0,3 1-17 16,-1 0-18-16,3 3-60 0,4 4-106 15,2-1-41-15</inkml:trace>
  <inkml:trace contextRef="#ctx0" brushRef="#br0" timeOffset="-189700.09">5174 17181 675 0,'0'0'151'0,"0"0"-59"0,0 0-7 0,0 0-55 0,40-16-9 0,-29 9-15 0,1 1 4 16,-1-1 9-16,1-1 9 0,0 0 9 15,0-2-4-15,0 1-1 0,-2 0-8 16,1-1-12-16,-3-2-8 0,-1 0-3 15,-1-2-1-15,-3 2-2 0,-3 1-1 16,0 2-15-16,-4 1-15 0,-4 5 5 31,-4 1 6-31,-3 2 20 0,-4 5 1 0,0 5 1 0,-2 4 0 0,1 1 1 16,0 4-1-16,2 0 1 0,3-1-1 16,3 4 1-16,4-4 0 0,5 2 18 15,3 0 20-15,0-3-3 16,5-1-9-16,4-3-4 0,1-2 3 15,2-3-6-15,4-2 0 0,1-3-7 16,2-2-9-16,3-1-4 0,1-1-4 16,2-2-44-16,3 0-71 0,18 0-72 15,-8 0-196-15,-1 0-242 0</inkml:trace>
  <inkml:trace contextRef="#ctx0" brushRef="#br0" timeOffset="-188980.91">6527 17223 309 0,'0'0'122'0,"0"0"-49"0,19 0 62 0,-10 0-46 0,2 0-11 0,2 0-9 15,0-1 9-15,0-2-18 0,3 0-10 16,1-1-15-16,0 0-14 0,-1-2 9 16,2 1 4-16,0 1 0 0,-1-1-6 15,1-2-10-15,-2-1 0 0,0 0 8 16,-3 0-7-16,-1 1-9 0,-4 1-1 16,-3-1 0-16,-1 1-4 0,-4 0 1 15,-1-1-6-15,-5 1-4 0,-5 1 2 16,-4 3-2-16,-2 1 0 0,-4 1 3 15,-2 1-3-15,0 4 3 16,-2 2 1-16,0 3 0 0,-2 2-3 0,3 2 3 16,0 2 0-16,4 4 0 15,1-1-2-15,5 5 3 0,2-1-2 16,5 2 2-16,3 0-1 0,4-1 5 16,0 0-3-16,8-4 6 0,4 2 0 15,1-6 0-15,5 2-4 0,2-6-2 16,2 0 4-16,3-5-6 0,0-1-3 15,3-4-34-15,0 1-36 0,8-3-1 16,5-3-38-16,6-5-93 0,-7-1-91 16,-10-1-128-16</inkml:trace>
  <inkml:trace contextRef="#ctx0" brushRef="#br0" timeOffset="-188543.52">7211 17131 441 0,'0'0'277'0,"0"0"-147"0,0 0 26 0,0 0-59 0,36-29-42 16,-32 24-8-16,-1 0-27 0,-2 0 2 15,-1 1-22-15,0 0 0 0,-5 1-3 16,0 2-3-16,-4 1 5 15,-1 0-1-15,-3 5 2 0,0-1-2 16,-1 3 1-16,1-2 1 0,-1 2 0 16,0 0 0-16,2 2-1 0,0 0 1 15,3 0-5-15,3-1-14 0,3 1-18 16,2 1 27-16,1-1 3 0,4 2-7 16,4-2 12-16,2 0 2 0,3 2 1 15,1-2-1-15,2 0 2 0,2-1-2 16,0 0 0-16,-1-1 6 0,0 2 6 15,0 1 12-15,-5-1-1 0,-2 1-3 16,-1-2-7-16,-5 0-4 0,-4 0-2 16,-2-1-7-16,-8-1 2 0,-2 1 0 15,-5-2 2-15,-4-1-3 0,-2-1 0 16,-4-2-1-16,-8 1-27 0,-9-2-30 16,-7-3-58-16,-2-2-10 0,15-1-129 15,10 0-79-15</inkml:trace>
  <inkml:trace contextRef="#ctx0" brushRef="#br0" timeOffset="-188106.14">7508 16811 654 0,'0'0'52'0,"0"0"-38"0,0 0 23 0,8-10-35 0,-7 10-2 0,0 1-8 0,-1 5-2 16,0 5 5-16,0 4 5 0,0 3 14 15,-3 5 6-15,1 4 1 0,-2 4-7 32,0 3-1-32,1 1 1 0,-1 0 24 15,2 0 8-15,1-1 22 0,1-3-6 16,0-2-5-16,0-1-10 0,3-3-12 0,1-5-9 0,1 0-4 0,1-6 0 16,1-2-2-16,2-3-5 0,2-2-9 15,1-3-1-15,3-1 1 0,0-3-6 16,2 0-4-16,-1-3-32 0,2-1-31 15,-2-3-25-15,6-5-38 0,-4 0-103 16,-6 1-112-16</inkml:trace>
  <inkml:trace contextRef="#ctx0" brushRef="#br0" timeOffset="-187778.09">7513 17103 694 0,'0'0'148'0,"0"0"-50"0,36 0 12 0,-20 0-59 31,0 0-19-31,0 0-25 0,-3-1-2 0,1-2-2 0,-2 2 2 0,1 0 16 16,1-1-1-16,-1 2-7 0,1 0 2 16,-1 0-6-16,-2 0-5 0,0 3-1 31,-2-3-2-31,0 1 0 0,0 2-1 0,-1 0 0 0,-2 0-2 0,-2 3 0 15,-1 2-1-15,-1 1 3 0,-2 4 0 16,0 0 9-16,-1 2 2 0,-2 2-8 16,-1 1 3-16,0 0-6 0,2 3 0 15,-1-2 3-15,1 1-3 0,2-1 0 16,0-1 0-16,0-2-23 0,0-3-65 16,0-2-54-16,0-8-97 0,0-1-98 15,4-2 5-15</inkml:trace>
  <inkml:trace contextRef="#ctx0" brushRef="#br0" timeOffset="-187653.12">7780 16947 816 0,'0'0'109'0,"0"0"-65"0,3-41 87 0,-2 30-100 0,0 2-30 0,0 1-1 16,0 1-5-16,0 3-58 0,2 2-51 15,1 2-33-15,2 5-37 0,-1 3-83 16,1 0-38-16</inkml:trace>
  <inkml:trace contextRef="#ctx0" brushRef="#br0" timeOffset="-186902.51">7857 17155 340 0,'0'0'360'0,"0"0"-238"0,0 0 28 16,0 0-70-16,18-37-39 0,-10 26-14 16,0 2-14-16,2 1-4 0,-1 1 0 15,1-1-1-15,-1 4-2 0,0 1-1 16,-1 3-5-16,0 0 0 15,-2 6 0-15,0 1-4 0,-3 3 0 16,-1 3 3-16,-1 2 0 0,-1 3 2 16,0 1-1-16,-3 1 0 0,0 1 0 15,-1-1 0-15,-1 1-9 0,1-4-3 16,-1-2 1-16,1-3 9 0,1-2 1 16,0-7 1-16,2 2 1 0,1-5 4 15,0 0 7-15,1-6-5 0,4-2 6 16,0-2 10-16,1-2 4 0,2-1-3 15,0 0-2-15,1-3 3 0,1 1-7 16,1 0-5-16,0 0-11 0,2 2 2 16,-2 2-4-16,0 3 0 0,-1 0-1 15,-1 4-1-15,-3 1 2 0,1 2-7 16,-2 1 4-16,3 0 2 0,-1 3-2 16,0 2-3-16,0 4 2 0,0 2 0 15,-1 2 2-15,-2 5-1 0,-1-1 3 16,-2 3-2-16,2 1 4 0,-3-2-4 15,1 3 3-15,-1-4-1 0,0-1 2 16,0-3-1-16,-1-3-1 0,1-3 1 16,0-3 1-16,0-3-1 0,0-2 3 15,0 0 8-15,2-3 20 0,3-3 3 16,2-4-13-16,1-4-4 16,1 0-12-16,4-5-2 0,-2 1 1 15,2-4 1-15,2 2 4 0,1-3-7 16,2 2 1-16,0-1-3 0,-2 4-1 15,0 1 0-15,-2 5-1 0,-2 3 1 16,0 1-2-16,-3 6 1 0,-2 1 0 16,-2 1-2-16,-1 0-4 0,-3 4-4 15,0 4 5-15,-1 6 1 0,-1 1 2 16,-2 2-2-16,-3 2-2 0,2 0-22 16,-1 1 7-16,-1 0-12 0,1-1-13 15,0 1-18-15,-2 3-44 16,4-6-115-16,1-3-223 0</inkml:trace>
  <inkml:trace contextRef="#ctx0" brushRef="#br0" timeOffset="-186043.24">8535 17197 282 0,'0'0'345'0,"0"0"-245"0,9-14 23 0,-4 5-20 0,-1 1-32 15,0-1-8-15,-1 0-18 0,1 2 3 16,-2-3-15-16,0 1-15 0,-2 1-8 16,1 1 0-16,-1 4-5 0,0 1-5 15,0 1 0-15,-2 0-5 0,-3 1-2 16,-1 0 6-16,-5 3-3 0,1 2 1 15,-3 5 2-15,-3 3 0 0,-1 2 1 16,0 1-1-16,1 3-1 0,-1-3 1 16,5 4 0-16,1-1-1 0,3-2 0 15,5-1 2-15,1-3 1 0,1-1-1 16,1-1 1-16,0-4 0 0,2-2 1 16,1-2-1-16,-1 0 2 0,0-3 0 15,0 1-2-15,0 0-2 0,-1 0 1 16,1 0 0-16,-1 1 2 0,1-2 1 15,1 0 4-15,-1 0 0 0,-1 0 13 16,0 0-7-16,0-2-2 0,1 0-6 16,0 1 2-16,1 0 1 0,0-2 3 15,0-2-3-15,1-2-6 0,0 0-1 16,2 0 1-16,-2 2-1 0,2-3 1 16,-3 0-2-16,2 0 0 0,-2-1 1 15,2 3 0-15,-1 0-1 16,-1 1-1-16,2 2 0 0,-2-1-1 15,2-1 1-15,-1 1 1 0,0-2 0 16,0 1-3-16,1 1 1 0,-1-1 0 16,-2 2-1-16,0 0 1 0,0 2 2 15,-1-1 1-15,0 1 1 0,1 0-2 16,-1-2 4-16,1 0-1 0,0-1 1 16,0-1-4-16,0-1 0 0,0 0 1 15,-1 1-1-15,1-1 0 0,-1 2 0 16,0-1 0-16,-1-1 0 0,1-2 4 15,-1 0 5-15,0 0 8 16,0 0-2-16,0 1-8 0,0 2-2 16,1 0-2-16,-1-1-3 0,0 5 0 15,0-2 0-15,0 2-3 0,0 1 0 16,0 0-2-16,0 2-7 0,0 1 9 16,0 6-6-16,-1 1 9 0,0 2 0 15,0 3 1-15,0 1-1 0,-1 3 0 16,1 2 0-16,0 0-4 0,0 0 4 15,0-1 0-15,1-1 6 0,0-1 3 16,2-3 1-16,3-3 3 0,-1-1-6 16,2-3-2-16,1-3 2 0,0-1-5 15,2-3 4-15,-1-1-2 16,0-1-3-16,0-3-1 0,1-3-20 16,-1 0-30-16,0-5-22 0,0-3-53 15,4-15-57-15,-3 4-122 0,-2-4-175 0</inkml:trace>
  <inkml:trace contextRef="#ctx0" brushRef="#br0" timeOffset="-185715.23">8798 16752 592 0,'7'-5'217'0,"0"-1"-138"0,1 3 38 0,0-1-63 0,-2 2-21 0,-3 2-8 15,0 0-25-15,-3 7-3 0,0 4 1 16,-2 8 2-16,-4 5 3 0,-6 13 0 16,-3 11 15-16,-5 11 6 0,-1 3 6 15,4-6 5-15,3-8-6 0,2-13 15 16,5-8 3-16,3-7-13 0,0-2-9 16,0 4-8-16,0 0-1 0,1 1-3 15,1-4-3-15,2-6-4 0,0-2 1 16,5-6-1-16,1 0-1 0,3-5 1 15,0 0-6-15,5 0-7 16,0-5-55-16,3-1-42 0,0-2-34 16,6-9-96-16,-4 0-203 0</inkml:trace>
  <inkml:trace contextRef="#ctx0" brushRef="#br0" timeOffset="-185559.01">8749 17161 1045 0,'0'0'150'15,"0"0"-53"-15,0 0-10 0,0 0-49 16,36-9-15-16,-20 3-9 0,-1-1-11 16,3-2-3-16,0 1-5 0,1 0-31 15,0 0-62-15,-1 3-16 16,0 2-30-16,-1 3-44 0,7 0-86 16,-5 0 7-16,-4 0-2 0</inkml:trace>
  <inkml:trace contextRef="#ctx0" brushRef="#br0" timeOffset="-185214.86">9047 17150 114 0,'0'0'391'0,"0"0"-298"16,0 0 45-16,0 0-29 0,0 0-49 15,0 0-10-15,0 0-6 0,22 40-11 16,-11-36-2-16,1-1 4 0,2 1 2 16,-1-3 8-16,2 1-1 0,-3-2-7 15,0 0-18-15,0-3-5 16,-2-2-5-16,0-2-8 0,-2-1 2 15,-3-3-3-15,-3 2-3 0,-2 0-11 16,0 2-23-16,-6 1-23 0,-5 2 16 16,-2 4 27-16,-2 0 14 0,-3 2 3 15,1 6 1-15,0 1 1 0,0 2 6 16,3 1 18-16,1 1 10 0,4-1-4 16,3 2-9-16,3-3-10 0,2 0 41 15,1-2-29-15,0-3-12 0,0-3-7 16,1 2-1-16,0-4 2 0,4-1 6 15,1 0-13-15,2 0-6 0,5-1-50 16,-1 1-3-16,4 0-10 0,-2 0-18 16,3 2-31-16,9 4-121 0,-6-4-122 15</inkml:trace>
  <inkml:trace contextRef="#ctx0" brushRef="#br0" timeOffset="-184826.69">9396 17183 392 0,'0'0'188'16,"0"0"-114"-16,0 0 94 0,0 0-53 16,14-38-47-16,-12 29-2 0,-1 0-12 15,-1-1-14-15,0 3-25 0,-1 0 2 16,-3 2-7-16,0 0-10 16,0 2 0-16,-2 1-4 0,-2 2-1 15,-1 0 3-15,-2 2 1 0,-3 5-3 16,-1 3 1-16,-2 6-3 0,-1 2 5 15,-1 3-1-15,3 3 1 0,1 0-4 16,5 1 1-16,3-2 3 0,3-1 2 16,3-1 2-16,1-4-2 0,3-3-1 15,4-1 3-15,1-3 2 0,4-5-1 16,1-3 3-16,2-2 2 0,-1-6-2 0,1-3 10 0,-2-2 12 16,0-5-2-16,2-3 4 0,-2-8-9 15,2-13-2-15,2-15 0 0,3-18-1 16,0-8-3-16,-3 6-5 0,-3 11-8 15,-5 18-2-15,-1 14-1 0,-2 9 0 16,-1 7-1-16,-1 3-1 16,0 0-3-16,-1 0 1 0,0 1-29 15,-1 2-39-15,-1 4-21 0,-2 0-45 16,-2 4-138-16,-2 1-178 0</inkml:trace>
  <inkml:trace contextRef="#ctx0" brushRef="#br0" timeOffset="-183933.44">4919 17932 430 0,'0'0'41'0,"0"0"-28"0,0 0 76 0,0 0-1 16,0 0-8-16,19-7-10 0,-18 6-45 31,-1 0-7-31,-1 0-3 0,-4 1-15 16,-3 0-4-16,-3 0 4 0,-3 2-2 16,-1 3 2-16,-1-1 0 0,0 2 3 15,0 1-2-15,3 0 1 0,1 2-2 16,4-1 1-16,0 0-1 0,3 2-1 15,0 0-1-15,2-1 2 0,2-1 2 16,1 1-2-16,4-2 19 0,3 1-6 16,4-1 2-16,1-1-1 0,3-1 13 15,-1 0 3-15,2 1 9 0,-3-3-16 16,1 3-4-16,-3 0-6 0,-1-2-10 16,0 4 4-16,-2 0-3 0,0 1-4 15,-1 2 33-15,-3 0 20 0,0-2-37 16,-3 2-5-16,-1-2 9 0,-5 2-4 15,-4 1 11-15,-4-2 3 0,-4 2-9 16,-4-2-6-16,-4-1-10 0,-7-1-1 16,-9-1-4-16,-6 1-21 0,-1-3-56 15,11-2-17-15,10-3-36 0,12 0-26 16,3 0-59-16,-2 0-7 0,4-2 21 16</inkml:trace>
  <inkml:trace contextRef="#ctx0" brushRef="#br0" timeOffset="-182120.53">5275 17924 249 0,'0'0'99'0,"0"0"-28"0,-2 0 7 0,2 0 15 16,0 0-17-16,0 0-15 0,0 0-7 16,0 0-16-16,0 0-4 0,2 0 2 15,2 0-2-15,2 0 1 0,-1 1-16 16,3-1 0-16,0 0 8 0,1 0 4 15,0 0-1-15,0-2-5 16,2-2 0-16,0-1-10 0,0-2-2 16,2 1-7-16,-3-1 0 0,0-1-1 15,-1 0 5-15,-3 0-5 0,-1-1 3 16,-2 1 3-16,-2-2 6 0,-1 3-6 16,0-1-10-16,-5 0-1 0,-3 2 0 15,-3 3 2-15,-3 1-1 0,-5 2-1 16,0 6-2-16,-1 2-11 0,-2 5 12 15,2 3 1-15,1 2-4 0,1 3 1 16,4-1-3-16,1 1 1 0,5 0 4 16,3 1 0-16,2-4 1 15,3 0 0-15,5 0 0 0,3-3 5 16,3-2 9-16,2 0 3 0,4-4 2 16,-1 0-1-16,5-2-4 0,0 0-9 15,-1-3-3-15,2-2-2 0,0-1-8 16,-1-1-38-16,0-1-27 0,1-4-39 15,6-3-81-15,-8 4-106 0,-1-3-22 0</inkml:trace>
  <inkml:trace contextRef="#ctx0" brushRef="#br0" timeOffset="-181542.58">5666 17971 471 0,'0'0'198'0,"0"0"-175"0,0 0 14 0,0 0 26 0,0-18-25 16,0 18-1-16,0 0-9 15,0 3-16-15,-1 5 4 0,-2 6 1 16,-1 6 3-16,0 1 7 0,-1 6-8 16,1 1-8-16,0 2-8 0,1 4 0 15,1-2-2-15,0 1-1 0,1 2 0 16,-2-4-13-16,0-1-18 0,0-2 27 16,1-3-15-16,-2-4-6 0,2-4 15 15,0-4 1-15,1-4 5 0,-1-6 4 16,2-3 4-16,-1-3 10 0,1-7 8 15,0-6-2-15,0-5-7 0,0-6-6 16,1-8 7-16,4-15 2 16,2-11-4-16,2-7 1 0,2 4 31 15,2 7-2-15,1 12 4 0,0 11 19 16,-3 10-8-16,-2 8-17 0,1 3-3 16,1-2-6-16,0 1-7 0,3-2-15 15,-2 4-8-15,-1 5 5 0,1 1-5 16,-3 5 1-16,0 1 0 0,-2 0-2 15,-1 5-2-15,-1 4 0 0,-1 0 2 16,-3 6 5-16,-1 0-2 0,0 0-2 16,-2-1 0-16,-2-1 3 15,-4-1-4-15,-3 1-16 0,-2-4-30 16,-4 1 9-16,-1-1-24 0,-5-1-24 16,-1 0-23-16,2-2-31 0,-9 0-27 15,6-4-114-15,5-2-26 0</inkml:trace>
  <inkml:trace contextRef="#ctx0" brushRef="#br0" timeOffset="-180634.59">6000 17976 383 0,'0'0'28'0,"0"0"31"0,0 0 48 0,13-34-39 0,-8 23 5 0,2 1-5 15,-1-4-23-15,0 3-10 0,0-1-2 16,-2 2 18-16,0 2 23 0,1-1-12 16,-3 3-13-16,-1 0-14 0,-1 1-9 15,0 0-9-15,-1-1-11 0,-4-1-6 16,-2 3-3-16,-1 0-4 0,-3 4-5 15,-3 4-2-15,-2 7 2 0,-3 3 2 16,-2 3-6-16,2 3-3 0,0 2-3 16,3 0-6-16,3 0-6 0,3-1-3 15,4-2-4-15,2-2 10 0,4 0 1 16,0-4 12-16,5 0 16 0,1-4 2 16,4-3 2-16,1-3 14 15,1-2 13-15,1-1 18 0,2-2 28 16,0-5-21-16,2-1-9 0,-2 0-9 15,0-3-12-15,0-3-6 0,-1 0-11 16,-3-1 0-16,1-4-4 0,-3 4 0 16,-1-1-3-16,-1 1 2 0,0 1 0 15,-2 1-2-15,-1 4 3 0,-2 1 8 16,-1 3-2-16,0 2-9 0,-1 1-5 16,0 2-4-16,-1 1 3 0,-2 4 3 15,0 2-2-15,0 4 3 0,0 0-4 16,1 3 1-16,2 2 1 0,0 1-1 15,1 1-7-15,3 1-5 16,2-3 9-16,2 0 1 0,0-1 6 16,2-2 1-16,0-2 1 0,0-4 0 15,1 0 1-15,0-2 1 0,-2-4 1 16,2-1 6-16,-2-6 16 0,1 0 0 16,1-3-10-16,-1-1-5 0,1-2-2 15,1 1-7-15,-2-5 3 0,3-1-5 16,-3-2 1-16,1 1 2 0,0 1 1 15,-1 3 6-15,-2-1 3 16,-1 6-3-16,1 2-4 0,-4 0-5 16,0 3-1-16,-1 1 0 0,-2 2-6 15,1 1-1-15,0 6-3 0,-1 2-12 16,0 4 13-16,0 5-3 0,0 3-2 16,1 1-2-16,-2 2 6 0,0-4-6 15,0 2-1-15,-1-4 3 0,-3-3-4 16,1-3-2-16,-1-2 1 0,1-3 12 15,0-2 7-15,2-4 3 0,1 0 8 16,0-5 12-16,0-3 7 0,3 0-6 16,1-3 1-16,2-2-1 0,0-2-4 15,5-2-15-15,-1 0-2 0,3 0-1 16,3 0-2-16,0 1-2 0,2 5 0 16,0 0-25-16,0 1-25 0,1 4 0 15,-2 2-3-15,1 1 2 0,0 2-26 16,-1 1-10-16,0 3-32 0,1 7-81 15,-2-2-42-15,-4 1 23 0</inkml:trace>
  <inkml:trace contextRef="#ctx0" brushRef="#br0" timeOffset="-180133.41">6693 17972 266 0,'0'0'113'0,"4"0"7"0,0-1 15 0,-1-1-7 0,1-3-27 0,0 2-10 0,1-3-33 16,-1 0-6-16,0 1-4 0,1-1 5 15,-1-1 10-15,-1 1-10 0,0-1-15 16,-2-1-7-16,-1 1-13 0,0 2-11 16,0 0-6-16,-5 3-1 0,0-1-2 15,-4 1-2-15,1 2-2 0,-3 4 3 16,-2 3-2-16,1 2-1 0,-1 3-24 16,-1 1-9-16,2 2 3 0,-2 0 11 15,3 1 13-15,1-1 8 0,2 1 2 16,3-1 0-16,1-1 0 0,2-1 1 15,2-1 1-15,0-3 0 0,2-2 1 16,2-3 4-16,2-2 0 0,2-2 4 16,1-1 15-16,1-4 1 0,1-3-1 15,1-3-11-15,1-1 5 0,0-3-4 16,-1 0-8-16,0-2-3 16,1 1-1-16,-3-1 6 0,2 4-2 15,-3-1-5-15,-3 5-1 0,1 1-1 16,-3 3-1-16,-1 3-1 0,-2 2-8 15,-1 3-9-15,-1 3 13 0,-3 5 4 16,0 1 1-16,1 3 2 0,0 2 0 16,3 1 2-16,0-1 0 0,0 0-2 15,4-2 2-15,1-2 1 0,2-2 1 16,1-3 0-16,0-3-1 0,1-2 1 16,3-1-4-16,-1-2-6 15,4-2-49-15,-2-1-19 0,3-2-32 16,1-1-25-16,7-4-45 0,-3 2-84 15,-3-1-13-15</inkml:trace>
  <inkml:trace contextRef="#ctx0" brushRef="#br0" timeOffset="-179836.71">7048 17686 758 0,'0'0'86'0,"0"0"-24"0,0 0 6 0,0 0-52 16,2-3-13-16,-2 3-3 0,0 2-17 16,-4 4 17-16,1 4 2 15,-2 4 7-15,-2 6 0 0,1 3 22 0,0 3-15 16,1 4-5-16,2-1-1 0,1 2 5 0,2-2 16 0,0-1 10 16,3-3 5-16,3-3-9 0,1 0-15 15,0-5-9 1,2-3 1-16,0-3-7 15,1-2 0-15,2-4 0 0,-2-1 2 0,1-2-9 16,1-2-2-16,-1-1-30 0,-1-5-28 16,1 1-31-16,-1-1-29 0,-1-1-13 15,2-6-64-15,-3 0-81 0,-2 2-25 16</inkml:trace>
  <inkml:trace contextRef="#ctx0" brushRef="#br0" timeOffset="-179632.14">7033 17915 579 0,'0'0'372'0,"0"0"-265"16,0 0-7-16,0 0-50 0,0 0-26 15,0 0-7-15,46-22-14 0,-32 14 0 16,2 3-2-16,-1-1-1 0,1-1-2 16,-1 1-28-16,0 2-23 0,0 1-31 15,0 2-39-15,1 1-22 0,1 0-53 16,-2 0-27-16,5 0 66 0,-6 0 19 15</inkml:trace>
  <inkml:trace contextRef="#ctx0" brushRef="#br0" timeOffset="-179273.15">7313 17876 133 0,'0'0'170'0,"0"0"-56"0,0 0 30 16,0 0-33-16,0 0-41 0,0 0 2 16,0 0-46-16,0 0-5 0,0 0 3 15,3 23 0-15,1-19 7 0,4 1 6 16,1 2 8-16,2-4 1 0,-1 1-13 15,2-3-12-15,0-1-6 0,0 0 0 16,0-4 8-16,0-1-4 0,0-2-3 16,-2 0-4-16,-2 0-2 0,0-1-4 15,-3-1-1-15,-2 0-5 16,-2-5 0-16,-1 3-1 0,-1-1-6 16,-4 2-8-16,-2 1-7 0,-2 2-4 15,-1 3 6-15,-2 4 14 0,-3 0 4 16,0 3 0-16,-3 5-12 0,-1 2-2 15,-2 5 3-15,0 0 1 0,3 3 5 16,0-2 5-16,4 5 1 0,3-2 1 16,5 2 0-16,3-3-1 0,3 2 3 15,0-4 6-15,4-2 5 0,5-3-6 16,1-3-2-16,2-2 0 0,5-5-5 16,0-1-16-16,3 0-45 0,0 0-43 15,-1-1-14-15,2-5-29 0,10-1-6 16,-7 1-38-16,-3-3-8 0</inkml:trace>
  <inkml:trace contextRef="#ctx0" brushRef="#br0" timeOffset="-178945.1">7670 17635 676 0,'0'0'125'0,"0"0"-37"0,0 0 29 0,0 0-59 0,19-21-25 0,-16 19-12 0,-1-2-8 0,0 2-6 16,-1 2 1-16,1 0-4 0,-1 2-4 16,0 5 0-16,-1 4 5 0,0 2 1 15,-1 8-1-15,-3 4 0 0,-2 4 4 16,1 3 0-16,-3 3-5 0,2-2 0 15,1 0-4-15,-1 0 1 0,3-4 1 16,0 1-2-16,0-5 0 0,2-1-36 16,1-4-41-16,0-2-28 0,1-4-35 15,5-2-90-15,0-7-30 0,0 1-56 16</inkml:trace>
  <inkml:trace contextRef="#ctx0" brushRef="#br0" timeOffset="-178679.54">7823 17814 689 0,'0'0'199'0,"0"0"-127"0,0 0 50 15,0 0-77-15,0 0-21 0,0 0-7 16,0 0-2-16,32-9-2 15,-26 11 14-15,3 5-9 0,1 4-10 16,2 2-1-16,1 2-4 0,1 4 0 16,1-1-2-16,-1-1-2 0,0 3 2 15,0-3-3-15,0-1-5 0,1-1-30 16,-1-3-26-16,2 0-26 0,0-4-67 16,-1-3-148-16,-2-2-88 0</inkml:trace>
  <inkml:trace contextRef="#ctx0" brushRef="#br0" timeOffset="-178476.29">8133 17874 877 0,'0'0'100'0,"0"0"-25"0,0 0-20 16,0 0-46-16,0 0-7 0,-32 45 0 15,17-24 2-15,-4 3-4 0,-1 5-2 16,-1 2 2-16,0-1 2 0,0 0-1 15,2-2 1-15,2 2-2 0,2-2-11 16,0 6-102-16,4-6-122 16,4-6-208-16</inkml:trace>
  <inkml:trace contextRef="#ctx0" brushRef="#br1" timeOffset="-169092.35">13812 9207 122 0,'0'-1'66'0,"3"0"8"0,-2 0 5 0,1-1-23 0,-2 2-8 15,0-1-8-15,0 1 2 0,1 0 7 16,1-1-3-16,-2 1 1 0,0 0 4 16,0-2 21-16,1 2-14 0,-1-1-4 15,1-2-1-15,0 3-7 0,1 0-11 16,-2-1-8-16,0 1-8 15,0 0 3-15,0 0 1 0,0 0-4 16,0 0-1-16,0 0 0 0,0 0-7 16,0 0-2-16,0 0-2 0,0 0-4 15,0 0-2-15,2 1-1 0,1 2 0 16,0 0 1-16,-3 2 0 0,3 3-1 16,-1-2 1-16,1 2 1 0,3 2-2 15,-6 0 2-15,3 1 2 0,2 2-3 16,-4 0 3-16,3 2-1 0,-1 0 6 15,-1 2-1-15,1 1-2 0,0 1-1 16,1 1-4-16,1 2 6 0,-3 1 1 16,2 1-3-16,0 0 0 0,-1 3 1 15,2-2 3-15,-2 0 0 0,3 1 2 16,-1 1-8-16,0-1 4 0,-1 3-1 16,0 1-4-16,-1 0 1 0,2-1 0 15,0 2-2-15,0 6 0 0,2-5 1 16,-2 3 0-16,1-2 1 0,0-2 2 15,0 3 1-15,1 1 3 0,1 0-5 16,-3 1 4-16,4-1-4 0,-4 2-2 16,2 0-1-16,0 4 1 15,2 6-2-15,1 7 1 0,-2 2 1 16,0-3-2-16,1-4 0 0,-4-4 2 0,3 1-2 0,0 1 2 0,-4-1 0 16,4 1 0-16,-3 0 1 0,0 0-2 15,0-2-1-15,2 2 1 0,-2-1 1 16,0 1 2-16,-1 1-2 15,1 1 2-15,0 2-4 0,0-2 3 0,3 2-2 16,-2-2-1-16,-1 3 0 16,1-3 1-16,2 3-1 0,-3-3 2 15,-1-1-2-15,3 2 1 0,-4 1 6 16,0 2 5-16,2 1-8 0,-3 0 4 16,2 0-3-16,-2 0-1 0,2-1-1 15,1-1 0-15,0 1 0 0,0 1-3 16,0-2 4-16,1 2-4 0,0 0 3 15,2 1 1-15,-3 2 2 0,0 1 3 16,2 0 1-16,-2-1-3 16,0 3 4-16,-2-3-6 0,-1 3-3 15,-1-3 3-15,1 2-3 0,-1-3 2 16,0 5 3-16,0 0 5 0,2 0 1 16,0 1-1-16,2-2-6 0,-2 0 1 15,0 1 1-15,2-3-3 0,0 1-3 16,-3-3 0-16,1 3 1 0,0-1-2 15,3 1-1-15,-6 1 2 0,3 2-2 16,-1-1 0-16,-1 2 0 0,1-1 4 16,-2-2-3-16,3 1-1 0,-1-3 1 15,-2 2-1-15,1 2 1 0,1 0 0 16,-1-1 1-16,1-3-2 0,0 3 0 16,1 0 0-16,-2-3 1 0,4 1 0 15,-2-4 2-15,-1 1 2 0,2-1 1 16,0 3 0-16,-1-1 0 0,2-1-4 15,-2 2 0-15,3-1 1 0,-3-2-3 16,0 0 1-16,-1-1-1 0,3 0 1 16,-2-2 0-16,2-1-1 0,-1 2 0 31,1 0 0-31,-2-1 0 0,2 1 2 0,0-1-2 0,-2 2 1 0,0 0-1 16,0-2 0-16,0 0 0 0,2-1 0 15,-2-4 0-15,-1 1 0 0,1-1 0 16,-3 1 0-16,3 1-2 15,-3-2 2-15,0 1 0 0,0 0 1 16,0-1-1-16,2-1 0 0,-2 0 0 16,1 0 1-16,1-3-1 0,-1 2 0 15,0-1 0-15,2 1 0 0,0-2 0 16,-1 2 0-16,2 1 1 0,-1 1-1 16,0 0 0-16,0 2-1 0,1-2 1 15,1 2 0-15,-1-1 2 0,3 1-2 16,-1-2 0-16,0 0 2 0,-1 1-2 15,3-2 0-15,-3 1-1 0,1-1 1 16,0 2 1-16,-1 1-1 0,0 0 0 16,0-1 0-16,2 1 1 15,-2 0-1-15,-2-1 2 0,2-2-1 16,-2-2 0-16,2 0 4 0,0-2 15 16,-1-3-6-16,1-2 0 0,0-6-4 15,-2-5-4-15,2-6-3 0,-2 0 3 16,-1 4-6-16,1 1 0 0,3 4-1 15,-3-3-2-15,2-2-17 0,-2-1-28 16,-1 1-16-16,1-4-20 0,-3-2-31 16,3-1-39-16,-3 2-59 0,2-7-151 15,-2-5-174-15</inkml:trace>
  <inkml:trace contextRef="#ctx0" brushRef="#br1" timeOffset="-93499.24">14478 9334 26 0,'0'0'32'0,"0"3"10"0,1-1-4 0,-1 1-2 0,3 1 3 16,-3-2 7-16,3-1 4 0,-3 1 0 15,0 0 8-15,2 0 1 0,-1 0 0 16,2-2-2-16,-3 0 25 0,1 2-20 15,1-2-5-15,-2 0 4 0,2 0-2 16,2 0-1-16,3-2-5 0,2-2-13 16,5-1-11-16,3-3-5 0,3 1 0 15,5 0 1-15,7-2-8 0,-2 3 0 16,1 2-6-16,1-1-7 0,-5 3-3 16,3 0 0-16,-2 0-1 0,-5 2 0 15,-1 0-17-15,-4 0-67 0,-3 4-41 16,-7 3-51-16,1-3-131 0,-9 2-47 15</inkml:trace>
  <inkml:trace contextRef="#ctx0" brushRef="#br1" timeOffset="-93186.79">14728 9327 505 0,'0'0'124'0,"0"0"-20"15,0 0 31-15,5-38-44 0,-5 27-51 16,2 2-15-16,-2 1 8 0,2 2-7 16,0 2-12-16,-2 1 0 0,0 3-12 15,0 3-2-15,0 6-10 16,-4 2 10-16,-1 11 5 0,0 2 1 15,-3 7 0-15,3 0 2 0,-4 9-6 16,1 4 0-16,0 4 0 0,3-6-2 16,2-8 0-16,0-10-18 0,0-6-72 15,0 4-38 1,-2 11-63-16,-1-3-123 0,1-8-40 0</inkml:trace>
  <inkml:trace contextRef="#ctx0" brushRef="#br1" timeOffset="-92983.71">14520 9701 612 0,'0'0'194'16,"0"0"-80"-16,0 0-1 0,0 0-27 16,36-5-15-16,-19 2 5 0,5 1-16 15,2-1-17-15,0 0-29 0,0 0-7 16,1-1-5-16,0 0-2 0,0 0-22 15,2-1-44-15,3 2-45 0,8-5-76 16,-3 4-106-16,-8-2-146 0</inkml:trace>
  <inkml:trace contextRef="#ctx0" brushRef="#br1" timeOffset="-92468.21">15235 9419 284 0,'0'0'86'15,"0"0"5"-15,0 0 7 0,0 0-4 16,0 0-51-16,0 0 8 0,16-42 21 16,-11 33-8-16,-3 2-47 0,2-1 2 15,-1-3 20-15,2 5 8 0,-5-2-4 16,3-1-9-16,-1 1-4 0,-1 1-5 16,1-1 3-16,-2 1-5 0,0 0 2 15,-2-1-7-15,-1 1-4 0,0 0 2 16,-2 0-9-16,2 1 2 15,-3-1-7-15,0 2 1 0,1 1-1 16,0 1 0-16,0 0-2 0,-2 3-2 16,2 0 0-16,-3 4 2 0,0 2-2 15,0 4 0-15,-3 5 1 0,1 3 1 16,1 6 0-16,-2 5 0 0,-2 7 3 16,-1 9-3-16,3 9 3 0,-2 1 27 15,4-3-20-15,4-6-4 0,-1-6-2 16,4 0-3-16,0 0 0 0,1-2 0 15,1-7-1-15,0-4-5 0,3-6-44 16,-1-2-8-16,1 2-19 0,2 1-46 16,0 2-31-16,4-7-53 15,-1-7-95-15</inkml:trace>
  <inkml:trace contextRef="#ctx0" brushRef="#br1" timeOffset="-92265.14">15052 9694 455 0,'0'0'164'0,"0"0"28"0,0 0-29 0,0 0-38 0,0 0-61 0,39-16-11 16,-18 12-6-16,3 0-11 0,0 1-22 16,1 1-11-16,0 0-3 0,3 2-1 15,1 0-28-15,1 0-63 0,13 0-87 16,-7 0-196-16,-4 0-158 0</inkml:trace>
  <inkml:trace contextRef="#ctx0" brushRef="#br1" timeOffset="-91342.26">16330 9536 252 0,'0'0'74'0,"0"0"-3"0,0 0 26 0,27-10-23 15,-17 5-3-15,2 2 16 0,-2-2 9 16,4 2-35-16,-3 0-14 0,0 0-10 16,3 2-11-16,-6 1 0 0,2 1-9 15,-1 6-7-15,-1 1 3 0,-2 3-5 16,-1 2-2-16,0 2 0 0,1 1-2 15,-3 2 1-15,-1 1 1 0,-1-1-5 16,1 0 2-16,-2 0-2 0,0-5-1 16,0 2 1-16,-2-5 1 0,1-1 0 15,1-4 0-15,0 0 3 0,0-5-1 16,0 0 13-16,0-2 56 0,0-7-30 16,3-2-26-16,2-1-11 0,1-3 4 15,3 0 11-15,1-1-3 0,1-1-1 16,5 3-5-16,0-2-7 0,1 2 0 15,1 0-3-15,-1 3-2 0,3-2 0 16,-4 3 0-16,3 2 2 0,-3-2-1 16,0 4-2-16,-3 1 2 15,-3 2-1-15,0 1 0 0,-4 2 0 16,-1 0-2-16,-2 6-2 0,2 2-2 16,-5 3 5-16,0 1 0 0,0 3-8 15,0 5 9-15,-3-1 6 0,-2 4-5 16,0-1-1-16,2 1 0 0,-2-1 3 15,2 0-3-15,1-2-4 0,2 0-33 16,0-5-34-16,2-2-24 0,3-3-29 16,5-7-83-16,-1-3-121 0,0 0-20 15</inkml:trace>
  <inkml:trace contextRef="#ctx0" brushRef="#br1" timeOffset="-90889.21">17047 9555 271 0,'0'0'65'0,"0"0"-10"0,0 0 11 0,0 0-8 32,15-38-1-32,-13 29 25 0,-2 0-9 0,0 1-9 0,0 0-10 0,0-1 6 15,0 3-25-15,0 0-8 0,-2-2-14 16,-1 2-7-16,-1-1-6 0,1 1-2 15,0 4 0-15,-3-2 1 0,1 2-3 16,-1 1 4-16,-1 1-5 0,1 0 1 16,-5 0 3-16,3 3 1 0,-3 3 0 15,-1 5-2-15,-1 3 2 0,2 3 0 16,-2 2 0-16,5 0 0 0,0 2 1 16,4 1-1-16,4-1 3 0,0 0 9 15,9 0 12-15,1-2 2 0,4-1 3 16,3-1 2-16,2-4-10 0,0-5-2 15,2-3 1-15,-1-5-6 0,-1-3 9 16,0-7 1-16,-3-5-5 0,-2-6 4 16,-3-6-5-16,-1-12-15 0,-4-11-3 15,-1 3-14-15,-4 9-17 0,-1 11-10 16,0 14 27-16,-6 3 3 16,-2-1-17-16,-1 7-78 0,-4 2 29 15,-9 2-44-15,3 4-134 0,1 1-60 16</inkml:trace>
  <inkml:trace contextRef="#ctx0" brushRef="#br1" timeOffset="-90232.63">18135 9216 232 0,'1'0'103'0,"2"-1"-2"0,-1-1-8 0,1-1-4 0,0 3-21 0,-1 0-18 0,1 3-13 0,-1 2-4 16,2 6-2-16,-1 5 26 0,-1 5 9 16,1 6-8-16,1 11-6 0,0 12-12 15,0 11 1-15,0 6 4 0,-2-5 0 16,1-5-14-16,-3-4-3 0,-5 0-19 16,0-3 1-16,-3 1-10 0,-3-4-1 15,1-3 1-15,-2-4-1 0,3-4 0 16,0-10-29-16,2-6-13 0,2-9-12 15,0-4-51-15,-4-6-100 16,0-1-156-16,1-5-73 0</inkml:trace>
  <inkml:trace contextRef="#ctx0" brushRef="#br1" timeOffset="-89467.96">18141 9224 175 0,'0'0'26'0,"0"0"34"0,0 0 4 0,0 0-35 0,0 0-9 0,0-15 3 0,3 12-2 15,-1-1 7-15,0 2 11 0,-1 0 24 16,1 1 3-16,-1-2 20 0,-1 1-10 15,2 1-9-15,-2-2 4 0,4 0-28 16,-4-3-5-16,3 3-2 0,-1-2-10 16,1 0-4-16,1 0-5 0,0-2 1 15,1 4-3-15,4-3-2 0,1-1-5 16,1 1-2-16,2 3 5 0,-1 0 7 16,5 1 6-16,-4 1-1 0,0 1-4 15,1 0-9-15,-3 0-8 0,2 0-1 16,-5 4-1-16,-2 1-5 0,-3 1 2 15,-3 2-3-15,0 1-7 0,-6 3 0 16,-4 0-11-16,-2 2 14 16,1 0 5-1,-1-2 2-15,-1-1 0 0,1-1 3 0,4-3 0 0,-1 1 1 0,4-3-1 16,1-1 0-16,2 1 1 0,2-3-1 16,0 0 0-16,1 1 1 0,1-2 6 15,5 0 1-15,3-1 0 0,0 0 2 16,3-2-5-16,1-3-1 0,0 5-2 15,6-2-1-15,-3 2 0 0,1 0-1 16,0 2-1-16,-4 3 0 0,2 3 1 16,-4 3 3-16,0 2 0 15,-2 3 2-15,-2 0-1 0,-1 3-4 16,-5-1 1-16,-2 0-1 0,-5 2 0 16,-4-2 7-16,-6 0-4 0,-3-1 5 15,-4-1 4-15,-1-3 2 0,-6-1-7 16,-1-3-1-16,0-2-5 0,0-4-1 15,2 1 0-15,2-3-39 0,1-1-17 16,3 0-30-16,3 0-51 0,6-3-91 16,4 0-83-16,6-3-45 0</inkml:trace>
  <inkml:trace contextRef="#ctx0" brushRef="#br1" timeOffset="-88936.84">18644 9545 314 0,'0'0'110'0,"6"0"-3"0,-1-2 10 0,-2-3-28 0,1 0-19 15,-2 0-28-15,0 0 5 0,-1 0-8 16,-1-1 7-16,0 2 6 0,0 0-14 16,0 2-13-16,-3-3-12 0,0 4-10 15,-2 1 1-15,-2 0-4 0,-1 1 0 16,0 6-1-16,-1 1 1 0,-1 3-2 15,0 1 3-15,2 1-2 0,2 4 1 16,-2-1 0-16,6 0 0 0,2 0 0 16,0 2 4-16,2-2 27 0,9-1 1 15,-1-2 0-15,5-3-2 0,-1-2-7 16,3-4-4-16,0-3-5 0,2-2 5 16,-2-6-1-16,-1-5-3 0,-3-3 0 15,0-6 1-15,-5-3-5 0,-1-2-10 16,-4 1 0-16,-3 1-1 0,0 7 0 15,0 3-2-15,-6 6-15 0,-2 3 1 16,-2 3 10-16,-1 2 5 0,2 6 0 16,-2 0-5-16,1 2-31 0,2 2-29 15,3 1-25-15,0 6-58 16,1-3-122-16,1-3-119 0</inkml:trace>
  <inkml:trace contextRef="#ctx0" brushRef="#br1" timeOffset="-83672.78">19490 9228 131 0,'0'0'33'0,"0"0"4"0,0 0 18 0,17-18 4 0,-12 15-11 16,2-3 14-16,-2 2 8 0,-2-1 3 16,2 2-3-16,-1-1 31 0,0-2-29 15,0 4-16-15,-2 0-11 0,-1-2-4 16,3 3 2-16,-3 1-12 0,0-1-13 15,0 1-7-15,-1 0-10 0,1 2-1 16,-1 4-5-16,0 4-1 0,0 3 5 16,-1 3 1-16,-3 6 0 0,-1 2 0 0,-3 3 0 0,0 1 1 15,-1 3 2-15,1-2-3 0,-1 1 1 16,1-3 1-16,0-1-2 0,3-1 6 16,-2-3-1-16,4-2 9 0,0-4 1 15,3 0-6-15,0-4 0 0,0-2 0 16,3-4 5-16,2-1 3 15,2-1 13-15,-1-3-2 0,3-1-2 16,3 0-10-16,1-3-5 0,1-2-8 16,3 0 1-16,-1 0-3 0,2-1-1 15,2 0-4-15,-3 2-12 0,2-1-35 16,-1-1-28-16,-2 2-14 0,-1-1-30 16,-4-2-70-16,-3 1-95 0,-3 0-80 15</inkml:trace>
  <inkml:trace contextRef="#ctx0" brushRef="#br1" timeOffset="-83438.5">19462 9401 629 0,'0'0'139'0,"0"0"-41"0,0 0 31 0,0 0-39 0,0 0-46 15,32-35-14-15,-23 28-5 0,4 1-15 16,-2 1-8-16,2-1-1 0,0 4-1 16,-3-1-1-16,4 3-17 0,2-1-57 15,0 1-49-15,10 0-67 0,-5-1-56 16,-2-1-22-16</inkml:trace>
  <inkml:trace contextRef="#ctx0" brushRef="#br1" timeOffset="-82938.62">19827 9197 504 0,'0'0'90'0,"0"0"2"15,0 0 3-15,0 0-14 0,0 0-27 16,0 0-23-16,0 0-3 0,0 0-26 15,6-12-2-15,-7 25 0 16,-2 4 12-16,-1 3-2 0,1 5 3 16,-3 1-3-16,0 5-5 0,-1 0-1 15,3-2 0-15,-1 2-3 0,2-2 1 16,-2-1-1-16,5-1 2 0,0-2-3 16,0-4 1-16,0-3 1 0,0-5-1 15,5-4 1-15,-5-4 6 0,3-2-1 16,-2-3 32-16,4-2 30 0,0-3-13 15,3-5-25-15,1-3-9 0,2-4-4 16,0-1-8-16,2 0-6 0,0-4-3 16,2 4 0-16,0-4 0 0,0 4 0 15,0-2-1-15,0 2 0 16,0 3-2-16,-1 1-1 0,-2 0 3 16,0 5 0-16,-1 0 1 0,-2 2-2 15,-2 0 1-15,0 4-2 0,-1 1 1 16,-3 2-4-16,0 3-6 0,-2 4-1 15,-1 3 5-15,0 5 7 0,-3 4-1 16,0 2 1-16,-1 2 0 0,0 1 1 16,1 1-1-16,3-1 0 0,-2-1-5 15,1-1-35-15,1-1-26 0,0-4-22 16,0 0-21-16,3-3-61 16,-1-3-69-16,-1-3-34 0</inkml:trace>
  <inkml:trace contextRef="#ctx0" brushRef="#br1" timeOffset="-82095.06">20260 9380 383 0,'0'0'69'0,"0"0"26"0,0 0-20 0,0 0-49 0,9-18-13 0,-3 15 0 0,4 1 14 16,-1 1 13-16,1 0-1 0,2 1 0 15,-2-1-13-15,1 0 22 0,0 1-18 16,-1-3-12-16,0 3-6 0,-1-2-8 16,-2 0-3-16,-1-2 7 0,-2 2-4 15,-2 1 1-15,0-5 8 0,-2 3 3 16,0-4 2-16,0 0-8 0,-2 0-6 15,-3 0-2-15,0 3-2 16,-3 0 0-16,-1 1 0 0,-1-2-3 0,-1 3 0 16,-2 2 2-16,-1 2 0 15,-1 5 0-15,1 2 0 0,-3 5 1 16,4 1-1-16,-1 2 1 0,1 1 0 16,5 2 0-16,0 2-3 0,3 1 3 15,4 0 1-15,1-1 1 0,1-1 1 16,4-1 2-16,2-3 2 0,-1-3 4 15,1-1 3-15,2-4-3 0,0-5-5 16,0 0 3-16,0-4-2 0,4 0 7 16,-3-5-4-16,4-1 1 0,-2-3 7 15,0-1-1-15,2 0-7 0,-1-1-6 16,1-3-4-16,-1 2 0 0,2-1 0 16,-4-1 1-16,4 3-1 15,-2 1 0-15,1 0 0 0,-2 2 0 16,0 5-2-16,-3 0 2 0,0 1 0 15,-2 2-2-15,-1 0 0 0,-1 0-2 16,1 5 0-16,0 2-1 0,-1 3 3 16,-1 3 2-16,-1 1-4 0,0 3 4 15,0 1 0-15,-2-1 1 0,2 0 0 16,0 1 0-16,0-2-1 0,1-3 5 16,-1-2 5-16,3-1 4 0,-2-3 8 15,2-4 3-15,-1-3 5 16,3 0-4-16,-1-5-9 0,1-6-10 15,3-1-1-15,-1-2-3 0,-1-1-1 16,2-3-2-16,-1 0 1 0,2 1-1 16,0-2-2-16,1 2 2 0,2 2-5 15,-2 0-10-15,-2 3-1 0,1 4 8 16,-2 2-1-16,0 4 2 0,-1 1 0 16,-1 1-1-16,-1 2 3 0,-1 4-1 15,1 2 4 1,-4 3-3-16,2 2 3 0,-3 3-2 0,-1 1 2 0,0 2 0 15,0-1 2-15,0-1 0 0,1 3-3 16,1-3-60-16,1 1-33 0,3 3-44 16,-3-2-110-16,2-7-67 0</inkml:trace>
  <inkml:trace contextRef="#ctx0" brushRef="#br1" timeOffset="-81171.49">21515 9441 377 0,'1'0'128'0,"2"-4"30"0,0-1-48 0,1-1-41 16,0-2-26-16,-1-1 4 0,1 0-18 15,-2-3-2-15,1 4-4 0,0-1-3 16,-2 2-3-16,0 0-6 0,-1 5 7 16,0 0-7-16,-1 2-10 0,-3 1-1 15,1 6-3-15,-2 4-1 0,0 5 4 16,0 3 3-16,1 1-3 0,3 3 1 15,1 0-1-15,0 0 3 0,4 0-3 16,3-4 2-16,1 0 3 0,2-5 3 16,-1-2 18-16,-1-3 3 0,1-3 0 15,-2-4 8-15,0-2 15 0,0-3-13 16,0-5-11-16,0-3-8 0,0-4-9 16,1-3-7-16,0 0-2 0,1 0-1 15,0 1-1-15,0 2 1 0,0 1-1 16,-1 3 0-16,0 1 2 0,-1 3-2 15,0 4 0-15,-2-1 0 0,-2 2-4 16,-1 2 2-16,-1 0-2 0,1 1-6 16,0 7 2-16,1 4 3 0,0 4 3 15,1 2 2-15,2 3 0 0,-1-2 0 16,3 1 0-16,1-3 1 0,3-1 1 16,-1-2-1-16,1-4 1 0,1-1 1 15,-2-4-1-15,0-4 2 0,0-1 4 16,-1-8 1-16,1-1 22 0,-3-6-14 15,0-2-7-15,-1-7 0 0,0-11-10 16,-1-10-5-16,0-3 4 0,-1 6-28 16,-2 11-16-16,-1 14 15 15,1 6-12-15,0 2-31 0,5-4-52 16,-1 2-116-16,-1 4-163 0</inkml:trace>
  <inkml:trace contextRef="#ctx0" brushRef="#br1" timeOffset="-80828.44">22132 9456 524 0,'0'0'132'0,"0"0"19"0,0 0-64 0,26-13-57 0,-16 5-5 0,-1 1-14 15,1-2-1-15,0 0 8 0,0-1 4 16,0-2 16-16,0 3 0 0,-3-2-17 15,1 0-11-15,-2 3-5 0,-2-1-5 16,-2 2-8-16,-3-1-7 0,-6 2-6 16,-4 4 2-16,-5 1-10 0,-2 1 4 15,-4 6 7-15,-1 4 8 0,-1 4 9 16,1 2 1-16,3 2 0 0,3 4 0 16,2-1 0-16,5-1 5 0,5 2 1 15,5-3 19-15,2-1 22 16,6-3 14-16,4-2-6 0,4-4-4 15,3-3-11-15,2-3-13 0,4-3-17 16,0-4-5-16,2-2 0 0,2-2-5 16,-1 2-5-16,1-1-49 0,12-2-76 15,-9 0-101-15,-2 3-190 0</inkml:trace>
  <inkml:trace contextRef="#ctx0" brushRef="#br1" timeOffset="-80234.63">23244 9381 374 0,'0'0'65'0,"0"0"54"0,0 0-43 0,15 0 5 0,-13 0-27 16,-1 0-22-16,-1-1 7 0,-1 1-35 15,-4 0-4-15,-3 0 0 0,-2 0 12 16,-4 1-6-16,-1 4-6 15,-4 1 29-15,-2 3-26 0,-3 1 1 16,0 3-4-16,-1 2 0 0,0 1-2 16,1 1 2-16,5-1 0 0,2 1 2 15,4-1 44-15,3-1-11 0,5-3 9 16,5 1 3-16,1-1 8 0,11-2-2 16,2-3-7-16,6 0-7 0,3-4-18 15,2-3-12-15,3 0-6 0,4-4-3 16,4-2-15-16,6-2-57 0,5-2-33 15,-1-3-32-15,-3 2-86 16,-14 4-101-16</inkml:trace>
  <inkml:trace contextRef="#ctx0" brushRef="#br1" timeOffset="-79250.53">23651 9408 137 0,'0'0'158'16,"0"0"-75"-16,0 0 14 0,0 0-33 16,0 0 3-16,0 0-31 0,-22-24-16 15,18 19 16-15,0 1 7 0,0-1 15 16,1 0-4-16,0 2 11 0,-3-2-34 15,2 4-5-15,-1-2 0 0,-1 1-9 32,-2 0 0-32,-3 2-8 0,-1 0-3 15,-1 0-6-15,-2 4 0 0,-1 0-2 16,-1 7 2-16,-2 0 4 0,1 3-1 0,0 3 13 0,1-1-1 0,0 4 1 16,4 0 2-16,0 0-3 15,4 1-5-15,4-3-6 0,4 0 1 0,1-2 0 16,5-1 9-16,4 0 16 15,2-4 1-15,2 0-8 0,1-3-3 16,3-4-3-16,-1-3 5 0,0-1-2 16,-1 0 7-16,-1-3-1 0,-3 0 5 15,0-4-6-15,-1-3-9 0,0 1-9 16,0-1-4-16,-1-1-2 0,0-2-1 16,0-1 2-16,0 0-3 0,-3 1 1 15,0 1-2-15,-1 3 1 0,-1 1 0 16,-1 3 1-16,-2 3 0 0,1 0-5 15,-2 2 3-15,1 0-7 16,-1 4-6-16,2 2 10 0,-2 4 4 16,1 3 0-16,0 0 0 0,1 1 1 15,0 2 0-15,2-1-2 0,-1 1-1 16,1-1 3-16,1 2 3 0,-1-3-3 16,0-1 0-16,1-1 1 0,0-2-1 15,0-3 1-15,0-3 2 0,1-2-1 16,0-2 6-16,-1-3-4 0,2-4 0 15,3-4-4-15,-2-4 1 0,1-1 0 16,0-1-2-16,1-4-5 0,-1 3-1 16,0-1 5-16,1 2-1 0,-1 0 3 15,0 2 0-15,1-1 0 16,-2 2 0-16,1 2 0 0,-1 0-1 16,1 1 0-16,-1 3 1 0,0 0-4 15,-1 3 0-15,0 0 4 0,-1 2 0 16,0 3-8-16,-1 1 5 0,0 5-4 15,-1 3 0-15,0 5 1 0,-1 3 2 16,-1 0 4-16,1 5-2 0,-1 0 2 16,1-1 1-16,0-1-1 0,0 1 0 15,1-3 1-15,0-3 0 0,2-3 0 16,-1-1 0-16,0-6 4 0,-1-3-1 16,1-2 6-16,1-2 9 0,2-5 6 15,2-4-11-15,0-1-9 0,3-3 0 16,1-2-4-16,1-3 0 0,1 0-1 15,1 0-2-15,1-2 1 0,1 4-1 16,1 1-1-16,-1 3 0 0,-3 5-2 16,-2 3-2-16,-1 5 3 0,-3 1-3 15,-1 2 0-15,-1 5 0 0,-1 2 3 16,0 4-1-16,-1 2 1 0,1 1-6 16,-1 5-21-16,-3 0 5 0,2 2-3 15,0 1-4-15,-1 0-15 0,1 0-30 16,4 0-54-16,4 6-120 0,-2-6-99 15</inkml:trace>
  <inkml:trace contextRef="#ctx0" brushRef="#br1" timeOffset="-78656.55">24993 9301 419 0,'2'0'92'0,"0"-2"30"0,1-2-28 0,0 1-40 0,0-1-16 15,-2 0-24-15,0 2 6 0,-1 0 6 16,0 2-26-16,0 0-3 0,-2 6 3 15,-3 4 0-15,-1 5 12 0,-2 5 45 16,0 4-12-16,0 1-2 0,1 4-14 16,0-3-8-16,3 4-12 0,1-2-3 15,1-2-1-15,2-4-4 0,0-2 2 16,0-2-3-16,0-5-3 0,0-5-77 16,0-1-26-16,1-6-27 0,1-1-5 15,0-14 7-15,-1 1-75 0</inkml:trace>
  <inkml:trace contextRef="#ctx0" brushRef="#br1" timeOffset="-78500.36">25035 9042 876 0,'0'0'85'0,"0"0"7"0,0 0-39 15,0 0-46-15,0 0-7 0,0 0-64 16,0 0-101-16,0 0-114 0,11-26-141 15</inkml:trace>
  <inkml:trace contextRef="#ctx0" brushRef="#br1" timeOffset="-77921.69">25223 9415 598 0,'0'0'57'15,"0"0"68"-15,0 0-83 0,8-51 1 16,-2 40-23-16,0-2-14 0,2 4 7 16,0 0 6-16,0 2-8 0,2 0 1 15,-1 1 1-15,1 0-4 0,0 4 2 16,0 1-9-16,-1-1-2 15,1 2 1-15,-2 0-1 0,0 0 0 16,0 0-4-16,-2 3 1 0,-1 4-3 16,-1 1 2-16,-1 5-1 0,-1 2 0 15,-2 3 4-15,1 4 1 0,-1 0-1 16,0 2 3-16,0 0-2 0,0 0 0 16,-1-1 1-16,0 0 0 0,0-4-1 15,0-2 9-15,1-3 17 0,0-4 6 16,0-4 1-16,0-2 2 0,2-3 7 15,0-1 14-15,2-2 10 0,2-5-29 16,2-3-9-16,0-2-10 0,2-4-3 16,2 0-13-16,-1-4-1 0,5 1 0 15,-2-1 0-15,1 2-2 0,0-1 2 16,0 2-2-16,0 0 1 0,-1 2-1 16,-1 1 0-16,-2 2-2 0,-2 0 0 15,1 4-2-15,-4 2-4 0,-1 2-1 16,-1 2 1-16,-1 2 4 0,-3 2-7 15,0 7-1-15,0 4 11 0,0 2 0 16,0 3 2-16,-1 3-1 0,0-1 0 16,-1 2 1-16,1 1-5 0,1 0 5 15,-1-2 0-15,1-2-3 0,0 1-57 16,1-4-15-16,0-3-40 0,1-3-95 16,-1-3-124-16,0-5-48 0</inkml:trace>
  <inkml:trace contextRef="#ctx0" brushRef="#br1" timeOffset="-77562.41">25957 9333 479 0,'0'0'82'0,"0"0"75"0,0 0-81 0,0 0-36 0,13-28-40 0,-13 25-6 16,-7 3 6-16,-2 0 16 0,-5 3-11 15,-1 7 3-15,-3 1-2 16,0 3-2-16,-2 3-2 0,1 3 3 16,1-2 0-16,3 2 13 0,2-1 13 15,3-2 13-15,2 0-3 0,4-2-16 16,2-2-13-16,2-2-5 0,2-4 1 15,3-2 5-15,4-3 7 0,2-2 11 16,3 0 2-16,4 0-23 0,2-3-9 16,1-2-1-16,3 1-2 0,1-2-31 15,1-3-100-15,10-5-77 0,-6 0-91 16,-4 2-67-16</inkml:trace>
  <inkml:trace contextRef="#ctx0" brushRef="#br1" timeOffset="-77231.9">26176 9012 654 0,'0'0'74'0,"0"0"57"15,0 0-18-15,0 0-77 0,0 0-11 16,0 0-25-16,25-32 0 0,-25 32-3 16,-2 3-4-16,0 6 7 0,-1 5 10 15,-2 2 16-15,1 5-4 0,0 2-5 16,0 2-13-16,-1 2 4 0,0 3-6 16,-1 1-2-16,1 3 0 0,1-2 3 15,-1 1-4-15,1 0 2 0,0 1-2 16,2-2 1-16,-1-1-1 0,2-4 0 15,0 1-23-15,1-3-25 0,0-3-51 16,0-4-30-16,2-1-75 0,1-4-50 16</inkml:trace>
  <inkml:trace contextRef="#ctx0" brushRef="#br1" timeOffset="-76888.36">26313 9340 261 0,'0'0'40'0,"0"0"53"0,0 0 1 16,0 0-45-16,0 0 4 0,14-39-32 16,-12 33-6-16,-1 4 14 0,-1 1-12 15,0 1-13-15,0 2-3 0,-1 4-1 16,-3 3 0-16,1 6 5 0,-2 0-4 15,1 3 1-15,2 2 6 0,1 0-1 16,1 2 3-16,0-2 14 0,3-2 18 16,5-1 3-16,1-2 28 0,2-1-14 15,3-5-8-15,1-6-4 16,0-1 9-16,-1-4 1 0,1-4 3 16,-2-7-22-16,1-2-18 0,-3-4-17 15,1-9-3-15,0-5-8 0,-3-11-63 16,-3 9-39-16,-2 5 22 0,-2 9 10 15,-2 12-36-15,1-4-57 0,-1 4-93 16</inkml:trace>
  <inkml:trace contextRef="#ctx0" brushRef="#br1" timeOffset="-76404.09">26714 9333 393 0,'0'0'141'0,"0"0"-47"0,0 0-7 16,0 0-59-16,0 0-2 0,14-25-26 15,-14 19-9-15,-1 4 9 0,-4-2 4 16,-2 2 1-16,-1 0 12 0,0 1 0 15,-1-1 7-15,-1 2-3 0,0 0-13 16,-2 0-5-16,-1 4-3 0,1 3 0 16,-2 1 0-16,3 1 0 0,1 4 0 15,0-3-2-15,3 1 2 0,3 0 1 16,1-1 1-16,2 0-2 0,1 1 8 16,1-2-4-16,2-1 4 0,1-1 6 15,1-4 22-15,1 0-5 0,2-3-9 16,-1 0-2-16,0-3 7 0,0-2 12 15,3-1 10-15,-3-3 7 0,1-3-4 16,0-3-12-16,1-2-10 0,-1-7-7 16,1-6-6-16,0-10-13 0,0-15-4 15,2-9 1-15,1 4 0 16,-5 14 4-16,-1 16-5 0,-5 18-1 16,-1 0-8-16,0-1-32 0,0 2-41 15,0 0-12-15,0 4-48 0,-1 2-79 16,1 4-78-16,0 1-5 0</inkml:trace>
  <inkml:trace contextRef="#ctx0" brushRef="#br1" timeOffset="-76028.86">26875 9309 589 0,'0'0'56'0,"0"0"56"0,0 0-41 0,43 4-22 0,-32-4-7 16,2 0-32-16,-2-4 6 0,2 2 29 16,-1-3-12-16,0 1 9 0,0-1-23 15,-2-3-9-15,-1 0-7 0,0-1-3 16,-5-1-6-16,-2-1-3 0,-2 4-43 16,-5-2-35-16,-6 3 19 0,-2 3 8 15,-5 3 14-15,0 0 37 0,-5 7 2 16,0 2 7-16,0 4 1 0,1 0 6 15,2 3 32-15,5 0 13 16,2 2 23-16,6-1-24 0,3 0 12 16,4-2 3-16,2-1 2 0,5-3-7 15,4-2-13-15,2-4-4 0,2-3-17 16,4-2-1-16,1 0-7 0,1-1-3 16,1-1-13-16,2-4-1 0,-1 3-2 15,1-3-2-15,0-1-64 0,3 0-76 16,11 1-89-16,-5 2-133 0,-3-1-138 0</inkml:trace>
  <inkml:trace contextRef="#ctx0" brushRef="#br1" timeOffset="-75356.89">28243 8892 496 0,'0'0'67'0,"0"0"22"0,0 0-36 0,25-16-38 0,-18 13-8 16,-1-2-7-16,-1 5 0 0,0 0-5 15,-2 0 2-15,-2 4-1 0,1 3-4 16,-2 2 8-16,0 5 7 0,-3 3-6 16,-5 3 7-16,-1 5 6 0,-4 3-1 15,-3 2 1-15,-1 3-9 0,-1 2 4 16,4 1-3-16,-2 5 16 0,7-3 6 15,3-3-3-15,4-4 30 0,2-2-2 16,3-2 4-16,5 0-11 0,2-5 32 16,4-5-18-16,0-2-15 0,5-5-12 15,-1-5-1-15,0-3-6 0,1-2-10 16,-4-6-2-16,2-5-3 0,-2-9 0 16,-3-4-5-16,0-13-6 0,-4 3-1 15,-3-1-6-15,-4 2 4 0,-2 12-8 16,-5-4 9-16,-4 6-7 0,-7 3 3 15,-2 1-34-15,-4 3-37 0,-2 2-23 16,0 3-21-16,1 4-52 0,-3 3-111 16,4 3 14-16,4 3 28 0</inkml:trace>
  <inkml:trace contextRef="#ctx0" brushRef="#br1" timeOffset="-74936.53">28607 9308 249 0,'0'0'92'0,"0"0"26"0,0 0 5 15,0 0-21-15,38-35-47 0,-32 26-16 0,1 0-9 16,-3 1-3-16,-1 1-9 0,-1 0-3 15,-2 2-15-15,0-2-2 0,-2 1-3 16,-4 0 4-16,-1 3 1 0,-1 2 3 16,-1 1 1-16,-3 2-1 0,1 6-3 15,-1 1 0-15,-2 2-1 16,1 2 1-16,0 3 1 0,3 2-1 16,0 1-1-16,3-1 1 0,4 2 3 15,2-3-1-15,1-2 7 0,6-4 21 16,1-1 28-16,4-5 16 0,3-1-9 15,3-4-14-15,1-4-6 0,1-5-26 16,2 0-15-16,-1-6-2 0,-4-2 1 16,-1-6-3-16,-3-2-9 0,-4-3-23 15,-2 3-36-15,-6 1 8 16,0 3-13-16,-17-2-47 0,2 8-133 0,0 3-138 0</inkml:trace>
  <inkml:trace contextRef="#ctx0" brushRef="#br1" timeOffset="-74373.65">29079 8926 431 0,'0'0'44'0,"0"0"15"0,0 0 10 0,0 0-59 0,3-12-10 15,-4 12 1-15,-1 4-1 0,-3 1 13 16,2 2 13-16,0 5 31 0,-1 0-2 16,1 2 11-16,0 5-7 0,-1-1 6 15,1 4-39-15,0-2-1 0,-1 3-6 16,-2 4-3-16,0-3-8 0,-2 2-4 16,0 1-2-16,0 0 2 0,-3 1 3 15,1-1-1-15,1 0 3 0,1-1-4 16,0-3-3-16,1-1 3 0,2-3 1 15,1 0-4-15,1-5 9 0,0-2 6 16,3-4 1-16,-2 0-2 16,2-3 10-16,0-2-2 0,2-2 8 15,1-1 2-15,2 0-15 0,1-2-6 16,3-4-8-16,2 0-5 0,1 0 1 16,2-4-1-16,0 1-1 0,2 0-22 15,-2 0-43-15,2-2-27 0,-3 0-10 16,-3-3-29-16,-1-5-41 0,-5 3-71 15,-4 0-65-15</inkml:trace>
  <inkml:trace contextRef="#ctx0" brushRef="#br1" timeOffset="-74200.05">28868 9099 870 0,'0'0'122'0,"0"0"-43"15,42 2-4-15,-21 2-63 0,6-2-9 16,1 3 1-16,1-2-3 0,1 0 1 16,-1 0 0-16,0-1-2 0,-4 2 0 15,-2-1-24-15,-1-1-112 0,1 2-93 16,-3-4-156-16</inkml:trace>
  <inkml:trace contextRef="#ctx0" brushRef="#br1" timeOffset="-73734.81">29331 8934 739 0,'0'0'147'16,"0"0"-51"-16,0 0-22 0,0 0-67 16,0 0-7-16,0 0-8 0,0 0-8 15,0 0 13-15,1 25 2 0,-9-1 1 16,2 1 0-16,-2 6 2 0,-1 11-2 15,1 6 0-15,0 8 1 0,3-5 1 16,0-11-2-16,1-11 2 0,-1-8 5 16,2 3-5-16,1-1 0 0,-1 3 2 15,3-8-4-15,0-4 8 0,3-6-5 16,-1-5 21-16,4-3 43 0,3 0 7 16,0-8-26-16,5-3-20 15,2-4-12-15,2-5-14 0,0-2 5 16,0-2-3-16,0 1-3 0,1 0 2 15,1 3-3-15,-4-1 0 0,3 3 0 16,-5 0 0-16,2 3-1 0,-3 2 1 16,-1 1-4-16,-2 6 2 0,-2 3-1 0,-3 3-3 0,-1 1 3 15,2 6-5-15,-3 5 5 0,1 0-5 16,-1 7 4-16,0 0 3 0,-3 4 1 16,2 0-1-16,-2-1 0 0,0 0 1 15,0-3 2-15,0-1-2 0,0-1 0 16,0 0 0-16,0-3-2 0,0-3-52 15,0-3-27-15,1 0-44 16,2-7-58-16,-1 0-150 0,1-1-39 0</inkml:trace>
  <inkml:trace contextRef="#ctx0" brushRef="#br1" timeOffset="-72672.39">30384 9152 155 0,'0'0'260'0,"0"0"-173"0,0 0-7 0,0 0 6 0,0 0-24 16,0 0-22-16,0-1-3 0,0-2 41 16,0 1-12-16,2 0-14 0,1-3 13 15,-2 2-4-15,3-2-5 0,2-2-17 16,-1 1-13-16,5 0-4 0,2-3 1 15,2-2-11 1,5 0-3-16,3-1-2 0,0 2-6 0,5-2 2 16,0 1-2-16,-3 2-1 0,-1-2 0 15,-4 3 0-15,-1 3 0 0,-5 1 1 16,-1 1 0-16,-6-1-1 0,-1 4-1 16,-3 0-1-16,-2 1-7 0,0 5-10 15,-2 3 17-15,-1 5 0 0,-5 5-1 16,1 1 3-16,-2 3 0 0,0 2 0 15,-4 2 1-15,-1-1-2 0,-1 1 1 16,-3-1-2-16,0-1 2 0,1 1 0 16,-2-4-1-16,3-1 0 0,-1-4 2 15,6-3 0-15,0-4-1 0,4-3 1 16,4-5 0-16,3-2 5 0,0-2 8 16,7-6-5-16,2-4-6 0,2-2-3 15,3-4 3-15,7-3-2 0,-1-1-1 16,2-2 1-16,-1-1-1 0,4 3 0 15,-1-2-1-15,1 3 2 0,-4 1-1 16,1 2 0-16,-2 2 0 0,-4 0 1 16,0 5 1-16,-3-1-2 0,-4 3 0 15,-1 3 0-15,-3-1 0 0,-4 4-4 16,1 2 2-16,-2 1-11 0,-3 0-13 16,-4 3 7-16,-3 5 17 0,-2 5 2 15,-3 3 0-15,3 3 0 0,0 4 0 16,-2 4 0-16,4-1-1 0,0 4 1 15,1 0 0-15,5-1 4 16,2-2 12-16,2 0 8 0,3-2-3 16,5-6 0-16,4-3-4 0,0-4-5 15,5-4-2-15,-3-5-5 0,5-1 0 16,-1-2-5-16,0-2-28 0,1 1-28 16,1-4-42-16,6 0-67 0,-4-2-136 15,-4 0-149-15</inkml:trace>
  <inkml:trace contextRef="#ctx0" brushRef="#br1" timeOffset="-72046.68">30970 9308 611 0,'0'0'135'0,"7"-4"-7"0,-1 2-56 0,2 1-57 0,4 0-10 0,0 1-3 0,-1 0 1 16,1 0 2-16,-2 0-3 0,-1 0-1 16,1 1 1-16,-4 0-2 0,-1 1 0 15,-2 2 0-15,0-3-2 16,-3 5-3-16,2-4 5 0,-2 4-9 15,0-2 4-15,-3 2 5 0,-1 0-1 16,0 0-2-16,0-1-4 0,-2 2-1 16,1-1 8-16,-2-1 0 0,2 0 5 15,0-1 0-15,0-1-1 0,4-1-1 16,-1 3-1-16,0-4 3 0,2 4 1 16,0-1 1-16,0 2 17 0,0-1 10 15,0-1 3-15,2 3-8 0,0-3-1 16,-1 0-5-16,2 1-2 0,1-2-3 15,-1 1-4-15,2-1-7 0,-2 1-2 16,1 0-3-16,1 0 2 0,0-1-3 16,0 3-1-16,1-3 2 0,-1 2 0 15,1-2-2-15,-1 4 0 0,-1-1-2 16,1 1 2-16,0 2 0 0,-3-1 2 16,2 0 1-16,-4 1-1 0,0-1 2 15,0-1-1-15,-3 0 4 0,-3 0 11 16,-2-3 7-16,0 0 3 0,-5-2-11 15,1 0 0-15,-2-2-9 0,1 0-3 16,-4-3-4-16,2-2 1 0,0 2-1 16,-1-3-1-16,2 2-2 0,2 0-37 15,1 1-12-15,2 0-23 0,3 1-23 16,-1-1-39-16,6-2-102 0,-1-2-79 16</inkml:trace>
  <inkml:trace contextRef="#ctx0" brushRef="#br1" timeOffset="-70967.47">31654 9229 640 0,'0'0'160'0,"0"0"-93"0,12-2-1 0,-9-1-13 0,2-3 0 0,1 1-11 15,-2-3-7-15,1 1 14 0,0-1-4 16,-3 0-19-16,-2 0-6 0,0 1-3 16,-2 2-15-16,-4-2-2 0,-2 4 0 15,-8-2-2-15,0 4 0 16,-6 1 2-16,-3 1-2 0,-2 6 0 16,0 4-20-16,-1 2-10 0,4 3 8 15,2 3 2-15,5 0-7 0,2 2 11 16,5 0 12-16,5 0 6 0,5 1 0 15,1-2 0-15,10-1 3 0,-1-3 15 16,5-4-1-16,1-3 1 0,3-1-13 16,-3-6 2-16,3-2 9 0,-3 0 18 15,-2-3 2-15,-1-4-7 0,1-2-10 16,-2-2-4-16,1 1-8 0,-2-3 0 16,-1 0 4-16,-1 0 7 0,-1-1-5 15,-2 0-8-15,1 2 2 0,-1-1-7 16,2 0-2-16,0 2 2 0,-5 2-1 15,2 2 0-15,-2 1 1 0,0 5-2 16,-1 0 1-16,-1 1-9 0,2 2 0 16,-3 5 3-16,0 2 2 0,2 3 5 15,-2 1-2-15,0 4 2 0,1 0 2 16,1 0-2-16,3-1 1 0,-2 1 0 16,3-1-1-16,1-1 1 0,-1-2 1 15,-2-3 1-15,0-1 1 0,0-3-1 16,1-2 4-16,-1-2 7 0,-1-2 1 15,1 0 8-15,1-1 0 0,1-4-16 16,1-1-4-16,1-1 0 0,1-2-2 16,2-1 1-16,-1 0-1 0,0-3-1 15,0-2 0-15,0-1 0 16,2 0 0-16,-2 1 0 0,1-1-1 16,0 1 1-16,0 1-1 0,-3 3-1 15,1 2 1-15,-2 1 0 0,-3 3-3 16,1 2-6-16,-5 1-13 0,2 2 12 15,-2 0 1-15,0 4-5 0,0 4 11 16,0 2 2-16,1 4-2 0,-1 2 4 16,0 4 3-16,0-1-3 0,0 3 0 15,2 0 1-15,-2 0-1 0,0-1 2 16,2-1-2-16,2-3 1 0,-1 0 1 16,2-3-2-16,1-6 6 15,-2-1-1-15,0-4 7 0,1-3 5 16,1 0 10-16,2-2-18 0,0-5-9 15,-1-2 7-15,5-3-3 0,-2-4-2 16,1-2-2-16,6-2 0 0,-2-3 0 16,0-3 0-16,0 0 1 0,2 2-1 15,0 0-2-15,0 2 2 0,1 1-2 16,-4 6-2-16,-2 4-1 0,-2 2 1 16,-5 5-2-16,0 3 2 0,-4 1-7 15,1 3-4-15,-2 3-4 0,0 5-27 16,0 3 3-16,-3 3 3 15,-2-1 13-15,3 2-11 0,-1 0-11 16,-2 3-16-16,2-1-31 0,-4 8-37 16,2-5-148-16,1-3-57 0</inkml:trace>
  <inkml:trace contextRef="#ctx0" brushRef="#br1" timeOffset="-70498.85">32443 9310 458 0,'3'-3'51'0,"0"-2"60"0,2-2-21 0,-2-2-78 0,0 1-12 0,-1 1 3 0,-2-1 15 0,0 0 38 16,0 0 1-16,0 2-19 0,-2 1-17 15,-1 0-9-15,-3 1 0 0,-3 1 2 16,-3 3-1-16,-2 0-12 0,-3 5 0 16,-4 4-1-16,2 4 0 0,2 0-2 15,-1 5 1-15,1 1 1 16,4-1 0-16,1 3-3 0,6 1 1 16,4 0 2-16,2 0 0 0,2-2 8 15,4-2 7-15,2-2 26 0,3-4 4 16,2-5-17-16,0-5-12 0,2-1 1 15,-1-2 20-15,-1-4 24 0,2-5-11 16,-2-2-25-16,0-7-15 0,-1-4-8 16,1-13-2-16,1-16 5 0,2-17 10 15,1-4 5-15,1 3-7 0,-2 8-11 16,-5 17-4-16,3 8 7 0,-5 13-5 16,-1 8 4-16,-3 3-2 0,-3 2-2 15,0-1-2-15,2 1 0 0,-4 3-5 16,3 0-50-16,-3 2-31 0,0 2-46 15,0 0-56-15,0 1-274 16</inkml:trace>
  <inkml:trace contextRef="#ctx0" brushRef="#br1" timeOffset="-69062.19">15065 10532 295 0,'0'0'97'0,"0"0"-19"0,0 0 15 0,0 0-24 16,0-10-15-16,0 5-5 0,0 2 19 15,0-2-9-15,0 1-6 0,0-1 22 16,0-1-9-16,0 0-3 0,3-1-7 16,-1 1-18-16,2-3-9 15,4 0-9-15,0 2-12 0,0-2-1 16,3 3-4-16,3 0-1 0,2 3 0 15,0 1 0-15,1 1-1 0,-1 1-1 16,-1 2-2-16,0 4-1 0,-1 3 1 16,-3 3 1-16,0 6-7 0,-2 4 4 15,-5 4 1-15,-1 4 0 0,-3 10 0 16,-8 6 2-16,-9 7 1 0,-2-5 2 16,1-10 0-16,0-11 0 0,6-12 0 15,0-1-1-15,-4 0-1 0,2 0-9 16,-2-3 7-16,3-1 1 0,1-6-2 15,4-4 1-15,4 0 2 0,3-7 3 16,1-2 2-16,0-4 0 0,5-3-1 16,4-3 6-16,4-2-3 0,3-1 5 15,4-1-4-15,4 0-2 0,-2 0 1 16,5 0-1-16,-2 1-2 0,2 2 0 16,-2 0-2-16,-2 1 3 0,0 3 3 15,-1 2-8-15,-4 1 3 0,-4 2 4 16,-1 2-2-16,-1 0-2 0,-4 1 3 15,-3 2-5-15,-4-1 2 0,1 3-3 16,-2 0-1-16,0-1-5 16,-5 2-7-16,-1 0-8 0,-4 3 4 15,-5 0-1-15,0 4 12 0,-5 5 3 16,1 4 3-16,0 3-2 0,0 0 0 16,3 4 2-16,-1 1 2 0,4 0 1 15,-1 2 7-15,4 0 11 0,4 0-2 16,0-2 3-16,4-1 7 0,2 0 11 15,4-4-7 1,3 1 4-16,3-6-7 0,1-1-2 0,3-2-1 0,4-4-11 16,2-3-9-16,2-1-1 0,-3-1-6 15,5-3-6-15,-2-2-47 0,3 1-42 16,-4 0-19-16,6-3-49 0,-5 3-110 16,-2-2-231-16</inkml:trace>
  <inkml:trace contextRef="#ctx0" brushRef="#br1" timeOffset="-68312.37">15683 10750 225 0,'1'-1'71'0,"1"-3"-4"0,-2 1 5 0,3 1-10 0,0-2-8 0,-2 2-6 16,1 1 13-16,-2-1 2 0,3 1-11 16,-3 0 10-16,0 1 15 0,0 0-22 15,0 0-11-15,0 0-7 0,0 0-5 16,0 0 4-16,0 0-12 0,2 0-12 16,-2 0 3-16,1 0-2 0,1 0-3 15,0 0-2-15,-1 2 1 0,-1 3 0 16,0 2 4-16,-3 4 0 0,-2 2-2 15,-4 4-2-15,1 2-1 0,-5 2 2 16,-1 0 1-16,3 0-4 0,-3 1 1 16,1-3-2-16,2-1-1 0,2-2-4 15,4-2 1-15,0-3 15 0,3-2 0 16,1-1-2-16,1-2-3 16,3-3 2-16,0 0-2 0,2 1-3 0,4-4 5 15,-1 0-1-15,2 0 1 16,2 0-2-16,1-4-4 0,-3 0-3 15,7-1 0-15,-4 1-5 0,2-1 1 16,0 0 0-16,2 1 0 0,-4 0-1 16,1-1 1-16,0 1-1 0,-3 1 0 15,0 0 0-15,-1 0 0 0,-1 1 1 16,-1 1-1-16,-3-1-1 0,0 2 1 16,-2 0-4-16,-3 2-1 0,3 1 3 15,-3 3-2-15,0 2-1 0,0 1 5 16,-5 2 0-16,0 2 0 15,2 1 1-15,-3 1 0 0,2 2-1 16,-1 0 2-16,0-1-2 0,0 4 0 16,2-3 0-16,-2 1 0 0,0 1 0 15,2-4-104-15,-3 1 58 0,3-4-67 16,1-3-39-16,1-5-202 0,1-3-101 16</inkml:trace>
  <inkml:trace contextRef="#ctx0" brushRef="#br1" timeOffset="-67781.14">16387 10610 1064 0,'2'0'208'0,"-2"0"-132"0,3-1-28 0,0-5-36 0,-1 1-12 16,2-1-31-16,-1-1-25 0,-1 1-31 16,-2-1-32-16,3 2-74 0,-3 1-261 15</inkml:trace>
  <inkml:trace contextRef="#ctx0" brushRef="#br1" timeOffset="-67656.17">16379 10921 842 0,'0'0'178'0,"0"0"-70"0,0 0-107 15,0 0-2-15,0 0-157 0,0 0-329 16</inkml:trace>
  <inkml:trace contextRef="#ctx0" brushRef="#br1" timeOffset="-60885.27">16038 11711 29 0,'0'0'79'0,"0"0"-26"0,0 0-15 0,0 0 9 0,0 0-4 0,1-2 7 16,1 1 15-16,-2-1 12 0,0 2 4 15,0-1-15-15,0-1-2 0,2-1 1 16,-2 2-9-16,0 0-18 0,0-1-3 15,0-1 3-15,-2 3-19 0,-1 0-17 16,1 0-2-16,-1 6-5 0,-3 1 1 16,3 7 3-16,0 3 0 0,-1 2 1 15,3 6 0-15,-1 0 0 0,2 1 0 16,2 2 1-16,1-3-1 0,4-1 0 16,0-3 1-16,4-3 8 0,-1-3 1 15,2-6 4-15,1-3 3 0,1-4 8 16,-1-2 5-16,0-2 25 15,2-5-25-15,-3-3 7 0,-2-2 2 16,0 0-13-16,1-3-1 0,-2 1-9 16,-1-3-4-16,0 2-3 15,-1-1-9-15,3 1 2 0,-3-1-4 0,-1 3 4 16,-1 3-4-16,-2 2 2 0,1 1-3 16,-2 2 2-16,-2 3 1 0,2 2-7 15,-2 0-7-15,3 7-2 0,-1 2 0 16,-1 6 13-16,1 8 2 0,3 3 1 15,-2 12 0-15,3 13 1 0,2 4 0 16,-2 0 0-16,2-7-1 16,-1-10 1-16,-4-15-1 0,-3-5 3 15,0-1 4-15,-3 1 11 0,-2 0-11 16,-3 3 12-16,-3-9-4 0,-2-1-1 16,-3-4 5-16,-4-5-3 0,-4-2-5 15,-1 0-2-15,-3-6-7 0,-2-1-2 16,0-1 0-16,1-2-37 0,2-2-53 15,3 1-30-15,-1-6-87 0,5 2-148 16</inkml:trace>
  <inkml:trace contextRef="#ctx0" brushRef="#br1" timeOffset="-60118.51">16828 11854 31 0,'0'0'256'0,"0"0"-143"0,2-1-3 0,2-1-1 0,3-2-23 0,2 2-26 16,1-2 5-16,4 2 8 0,0 1-22 16,5 0-6-16,1 0-8 0,-2 1-16 15,4 0-2-15,0 0-13 0,-1 0-4 16,1 1 0-16,-2 1-2 0,0 2-14 15,-2-1-53-15,-2-1-43 0,3 3-65 16,-6-3-77-16,-1 0-115 0</inkml:trace>
  <inkml:trace contextRef="#ctx0" brushRef="#br1" timeOffset="-59936.96">16910 12066 678 0,'0'0'157'0,"0"0"-64"0,0 0-8 16,38-2-17-16,-19 0-50 15,1-3-11-15,-2 4-6 0,1-2-1 16,0 0-11-16,2 3-22 0,0 0-54 0,9 0-57 0,-7 0-203 16</inkml:trace>
  <inkml:trace contextRef="#ctx0" brushRef="#br1" timeOffset="-56103.98">17493 11590 194 0,'0'0'132'15,"0"0"-23"-15,0 0 29 0,0 0-17 0,17-27-27 0,-15 20-19 16,1 0-8-16,0 1 2 0,-3-2-13 15,4 2 7-15,-3 2-14 0,2-2-7 16,-1 4-9-16,1 0-7 0,-1 2-13 16,1 2-9-16,1 6-1 0,1 4-2 15,-2 10 3-15,2 17 4 0,3 15 6 16,-1 21 6-16,2 5 9 0,-3 1 0 16,2-6-8-16,-3-7-4 15,-2-3-6-15,-3-4-4 0,0-6-4 16,0 0 1-16,-1-4-3 0,-4-3 0 15,-2-4-1-15,-1-3-27 0,-1-10-23 16,1-8-38-16,3-6-59 0,-6-3-92 16,2-4-120-16,1-1-38 0</inkml:trace>
  <inkml:trace contextRef="#ctx0" brushRef="#br1" timeOffset="-55431.84">17482 11576 272 0,'0'0'151'0,"0"0"-26"0,0 0-19 0,0 0 20 0,30-25-54 0,-15 18-4 16,3-1-6-16,0 1-11 0,5 1-15 16,-1 1-2-16,-1 0 6 0,1 3-25 15,-1 1-6-15,-4 1-3 0,2 5-6 16,-2 1 0-16,-4 6 0 0,-2 0-1 16,-6 2-2-16,-5 1-11 0,0 2-12 15,-8 2-2-15,-5 0-11 16,-2-3 3-16,-3 0 8 0,-1-1 16 15,3-2 10-15,-1-4 1 0,4-2-1 16,1-3 4-16,6 0-1 0,2-4-1 16,4 0 8-16,0 0 19 0,5 0 4 15,2-5-2-15,6 1-15 0,5-2-5 16,3 1 7-16,2 2-8 0,2 0 13 16,-1 1-5-16,0 2-1 0,1 4-7 15,-1 3-5-15,-3 2 0 0,-1 1 3 16,-4 5 0-16,-4 0 5 0,-2 3 8 15,-3 2 8-15,-7-3-9 0,-2 0-4 16,-8 1-2-16,-3-2-2 16,-4-3-1-16,-5 0-1 0,-2-3-5 15,-1-2 1-15,-2-1-4 0,0-1-4 16,-1-4-36-16,1 1-19 0,2-1-36 16,2-1-56-16,-2-1-51 0,8 0-170 15</inkml:trace>
  <inkml:trace contextRef="#ctx0" brushRef="#br1" timeOffset="-54989.94">18076 11973 518 0,'0'0'138'0,"0"0"-45"0,5-20-39 0,-2 14-22 0,0 1-27 16,-3 5-5-16,1 2-7 0,-1 7 7 0,-1 7 0 16,-2 7 27-16,-2 4 14 0,-1 11 2 15,1-2-20-15,2-2-18 0,-1 3-3 16,2-9-1-16,1 4-1 0,-1-3-18 15,2 5-72-15,0-7-153 0,0-6-86 16</inkml:trace>
  <inkml:trace contextRef="#ctx0" brushRef="#br1" timeOffset="-54075.38">18486 11799 151 0,'0'0'107'0,"0"0"-12"0,0 0-20 0,0 0 34 0,3-10-27 0,0 5-13 15,4-3 20-15,-2 1-17 0,3-2-8 16,0 2-7-16,2-1-5 0,-1 1-14 15,2 3 2-15,3 0-4 0,-4 1-12 16,5 2-8-16,-5 1-7 0,3 1-5 16,-1 4-4-16,-2 5 0 0,-2 2 0 15,1 7-3-15,-4 2 1 16,-3 3 2-16,-2 3-1 0,-2-1 1 0,-5 3 0 16,-2-3-1-16,-2 1-1 0,0-3-3 15,-1-1-24-15,0-6 9 0,3-2 8 16,1-4 1-16,3-4 4 15,-1-3 3-15,4-4 4 0,2 0 1 16,0-6 1-16,0-3 2 0,5-4-4 16,3-1 2-16,0-3 5 0,6 0-3 15,2-1 3-15,2-2 5 0,0 1-5 16,5-1 0-16,-1 1-1 0,1-1 5 16,2 1-4-16,-4-2-3 0,1 2-1 15,-1 1 2-15,-4 1-3 0,0 2 0 16,-7 3-2-16,2 2 1 0,-7 3-2 15,-2 2 1-15,-3 2 0 0,0 1-4 16,-6 2 2-16,-1 0-3 0,-2 2 5 31,-5 4 0-31,0 2-2 0,0 3 1 16,-2 2-1-16,-1 3 0 0,-1 5 2 16,2-1-1-16,1 6-1 0,3-1 0 15,0 3-2-15,3-1 4 0,4 1 4 16,2-3-3-16,3-1 17 0,1-3 9 15,7-3 5-15,0-3-2 0,6-6-13 16,1-3-9-16,3-3-4 0,3-3-1 16,1 0-3-16,0-4-4 0,2-2-26 15,0-2-16-15,0 1-41 0,10-3-55 16,-4 2-89-16,-5-1-171 0</inkml:trace>
  <inkml:trace contextRef="#ctx0" brushRef="#br1" timeOffset="-53813.52">19182 11983 596 0,'0'0'250'0,"0"0"-176"0,0 0-25 0,11-8-2 0,-10 6-24 15,0 2-19-15,-1 0-4 0,0 6-3 16,0 1 3-16,0 2 11 0,-1 4 18 15,0 2-15-15,1 1 3 0,0 1-15 16,0 1 2-16,0 4-4 0,0-1 5 16,0 0-7-16,0-1 4 0,0 1-4 0,2-2 0 0,0 2-7 15,-1-3-57-15,1 2-24 0,-1-3-15 16,2 3-68-16,-3-4-50 0,2-5-2 16</inkml:trace>
  <inkml:trace contextRef="#ctx0" brushRef="#br1" timeOffset="-53376.13">19955 11626 596 0,'0'0'137'0,"0"0"-53"15,0 0-22-15,0 0-17 0,0 0-18 16,0 0-4-16,26-34-2 0,-26 33 10 15,0 1-29-15,-3 2-1 0,0 3-2 16,-1 2 1-16,-1 4-2 0,3 3 4 16,-4 5-3-16,3 1 1 0,-2 4 0 15,0 3 0-15,0 0 1 0,1 3-3 16,0 0 4-16,0 1-3 0,3 0 1 16,0 2 0-16,1-1-3 15,-1 2-7-15,-1-2-10 0,2-4-8 16,0 0-8-16,-1-5-27 0,1-1-45 15,-1-3-90-15,0-4-34 0,0-3-73 16</inkml:trace>
  <inkml:trace contextRef="#ctx0" brushRef="#br1" timeOffset="-53126.19">19702 11876 694 0,'0'0'138'16,"0"0"-16"-16,51-4-23 0,-22 2-30 15,1 0-39-15,2-2-24 0,-1 2-5 16,0 0-2-16,-1 0-75 0,13-1-63 15,-8 2-115-15,-4-2-134 0</inkml:trace>
  <inkml:trace contextRef="#ctx0" brushRef="#br1" timeOffset="-52657.44">20699 11552 801 0,'0'0'45'0,"0"0"-15"16,0 0 26-16,0 0-16 0,0 0-20 15,0 0-14-15,18-21-6 0,-18 32-12 16,-3 8 12-16,-5 17 9 15,0 16 8-15,1 17 15 0,0 9-9 16,2-2-5-16,2 0-9 0,1-7-6 16,-1 0 12-16,-1-1-15 0,-1-4 0 15,-1-6 1-15,-3 1 0 0,5-4-2 16,-2-3-15-16,0-6-64 0,2-10-22 16,0-10-14-16,-2-2-63 0,2-11-65 15,0-3-54-15</inkml:trace>
  <inkml:trace contextRef="#ctx0" brushRef="#br1" timeOffset="-52001.01">20690 11627 188 0,'0'0'83'0,"0"0"-9"0,0 0 16 0,0 0 16 0,0 0-14 0,7-18 11 16,-5 14-14-16,1 0 0 0,1-1-13 16,2-1-8-16,0-1 1 0,4 1-17 15,3 0-6-15,2-2-21 0,3 2-4 16,0 0-7-16,2 1-4 0,-3 3-7 16,1 1-1-16,-2 1-2 0,-2 2 0 15,-4 4-1-15,-2 3-5 0,-3 5 1 16,-5 1-2-16,-2 2 4 0,-7 4 0 15,-3-2-5-15,-6 2-11 0,0 1-14 16,-4-5 10-16,2 0 3 0,1-2 7 16,2-2 2-16,2-5-2 0,4 0 13 15,3-4 0-15,5-1 2 0,2-2-2 16,1-1 7-16,3 0 5 0,3-3 17 16,5-1 3-16,3-1-7 0,4 1-4 15,1-2-2-15,2 2-9 0,0 0-2 16,-1 1-1-16,1-1-3 0,-1 4-3 15,-2 0 1-15,0 0 0 0,-4 6-2 16,0 2 1-16,-4 2-1 16,-2 6 5-16,-4 1-3 0,-3 3 8 15,-1 1-5 1,-5-2 3-16,-4 1-1 0,-4-2-3 0,-5-2 3 0,-4-1-6 16,0-5 4-16,-5 2-5 0,1-4-1 15,-1-1-41-15,-2-4-27 0,2 0-30 16,0-2-45-16,-4 0-36 0,5-1-129 15,9 0-48-15</inkml:trace>
  <inkml:trace contextRef="#ctx0" brushRef="#br1" timeOffset="-51532.48">21013 12035 247 0,'0'0'256'0,"0"0"-139"0,0 0 21 0,5-2-55 0,-2 0-17 0,1-3-32 0,1 2-11 16,0-1 2-16,4 0-2 15,1-1 1-15,1-1-5 0,1 3 4 16,1-2 15-16,-1 3-7 0,-1 2-6 16,0 0-3-16,-2 0-6 0,-1 5-13 15,-1 2-3-15,-2 2 0 0,-3 1-3 16,-2 3 0-16,-3 2 0 0,-4 0 3 16,-5 1-1-16,-1 1-2 0,-3-2 3 15,0 0 0-15,-1-3 4 0,3-1-2 16,1-2 0-16,4-5 1 0,1 0 5 15,2-2 10-15,3-2 14 0,2 1 0 16,1-1-1-16,0 0-9 0,4 0-8 16,4 0 0-16,4 0-3 0,6 0-10 15,2 1 1-15,3 1-2 0,3-1 0 16,1-1-1-16,0 2-20 0,2-1-38 16,-1 3-32-16,0-1-48 0,10 1-67 15,-7-1-73-15,-4-1-85 0</inkml:trace>
  <inkml:trace contextRef="#ctx0" brushRef="#br1" timeOffset="-50749.12">21627 11701 359 0,'0'0'166'16,"0"0"-72"-16,0 0-3 0,36-27-52 0,-21 19-6 0,-1 0-17 15,2 2 5-15,0-1 3 0,1 3-4 16,-1 1 0-16,1 3 3 0,-3 0 9 16,1 5 1-16,-4 2-6 0,-1 3-14 15,-2 4 0-15,-2 3-8 0,-2 5-2 16,-3 1-2-16,-1 2-1 0,-2 3-1 15,-3 0 1-15,-2 1 4 0,-4-3-1 16,1 2-2-16,-3-4 2 0,-1 0-3 16,0-2 0-16,1-4 1 15,0-3 0-15,3-2-1 0,1-4 1 0,4-4 3 16,3-2-3-16,2-3 4 0,0 0 17 16,6-1 34-16,3-6-18 0,3-1-18 15,2-2-9-15,4-3 0 0,1-1 1 16,1-2 0-16,1 0-4 15,2-2-8-15,-1-1 5 0,1 1-5 16,-1 0 0-16,-2 2 1 0,-3 2-1 16,0 0 0-16,-6 4 0 0,-2 0 1 15,-4 4-1-15,-1 0-4 0,-4 2-1 16,0 1 2-16,-4 1-2 0,-2 1 2 16,-1 1-4-16,-2 0-9 0,-2 2-2 15,1 4 9-15,0 1 5 0,-1 3 0 16,1 1 2-16,0 5 2 0,-1 1-1 15,2 2 0-15,0-1 1 0,1 3 0 16,0 1 1-16,3 0 0 0,2-1 4 16,1 1 0-16,2-2 18 0,0-2 2 15,1-2-7-15,3-1-4 0,2-5-2 16,3 0-7-16,2-4 2 0,0-1-5 16,2-4-2-16,0 0 0 0,2-1-4 15,0-1-21-15,3-2-34 0,-1-2-31 16,2-3-50-16,8-1-41 0,-5 2-111 15,-2-2-13-15</inkml:trace>
  <inkml:trace contextRef="#ctx0" brushRef="#br1" timeOffset="-50295.63">22178 12108 627 0,'0'0'147'0,"0"0"-8"0,24-16-12 0,-13 9-52 0,4 1-34 16,-2-1-30-16,0-1-4 0,0 2-7 15,-3 3-2-15,-1 1 2 16,-3 0 0-16,-1 2-1 0,-2 5-6 16,-2 2 3-16,-1 3-3 0,0 5 0 15,-1 2 4-15,-4 4 2 0,0 1 1 16,-4 0 0-16,0-2-1 0,-1 1 1 16,-2-3 0-16,2-2-9 0,0-1-3 15,2-2 10-15,1-6 2 0,3-3 0 16,3 1 7-16,0-4 5 0,1-1 27 15,2 0 13-15,3 0-2 0,4 0-20 16,3 0-14-16,5-1-10 0,1-1-3 16,4-1-2-16,2 1-1 15,2 2 0-15,-2-1-4 0,3 0-13 16,-1 0-34-16,-1 0-25 0,-1 1-10 16,12 0-57-16,-7 0-72 0,-2 0-170 0</inkml:trace>
  <inkml:trace contextRef="#ctx0" brushRef="#br1" timeOffset="-49937.62">23083 11637 675 0,'0'0'89'0,"0"0"-5"0,0 0-35 0,0 0-1 0,0 0-24 0,12-25-11 15,-12 25-1-15,0 0-3 0,-2 3-9 16,0 6 1-16,-2 3 0 0,-2 6 1 15,1 8 7-15,-2 1 0 0,0 8 3 32,0 7 10-32,0 5-17 15,2 7-2-15,1 0-3 0,3-7 2 16,1-11-2-16,0-10 0 0,0-7-25 0,0-1-79 0,-2 8-48 0,1-5-122 16,1-3-40-16</inkml:trace>
  <inkml:trace contextRef="#ctx0" brushRef="#br1" timeOffset="-49750.16">22855 11905 1072 0,'0'0'79'0,"0"0"18"16,0 0-41-16,50-27-18 0,-29 20-25 15,6 3-13-15,1-1 4 0,8 3-4 16,6 2-4-16,5 0 0 0,3 2-23 15,-3 4-84-15,-3-2-89 0,-14 1-120 16,-5-4-204-16</inkml:trace>
  <inkml:trace contextRef="#ctx0" brushRef="#br1" timeOffset="-49390.88">23709 11798 928 0,'0'0'87'0,"0"0"12"0,0 0-44 15,0 0-38-15,11-37-6 0,-9 31-11 16,0 4-4-16,-1 1-1 0,-1 1-3 16,0 2 0-16,0 5 1 0,-1 5 7 15,-1 4 2-15,-1 3 6 0,-2 6 1 16,0 4-7-16,-2 10 5 0,-2 10-5 15,0 11-4-15,1 2 5 0,2-2-4 16,0-7 1-16,2-9 0 0,3 1 1 16,-2-1 0-16,1-2-2 0,-1 0 3 15,1-8-4-15,1-9 4 0,0-5-2 16,1-3 0-16,0 0-5 0,0 3-8 16,1-3-70-16,2-2-36 0,4-2-75 15,0-3-131-15,0-4-14 0</inkml:trace>
  <inkml:trace contextRef="#ctx0" brushRef="#br1" timeOffset="-48499.97">23753 11745 296 0,'0'0'39'0,"0"0"6"0,0 0-13 0,-5-1 8 0,4-5 4 0,0 2 35 16,-1-1 13-16,2-2-2 0,0-1-14 16,0 1 7-16,0 0-8 0,4-1-7 15,3 0-12-15,1 0-8 0,1-1-13 16,3 2 2-16,2-1-11 0,2 1 2 15,3 3 0-15,2 0-6 0,0 3-4 16,1 0-9-16,0 1-3 0,-3 1-4 16,-1 4 2-16,-5 1-4 0,-1 1-1 15,-4 4-2-15,-5 1-3 0,-3 2-7 16,-4 2 13-16,-5 4-1 0,-6-2 2 16,0 2-2-16,-4-1 1 0,1-4-9 15,1 0-6-15,0-5 10 0,3 2 4 16,1-5 2-16,2-3 0 0,4 0 0 15,2-2 0-15,2-1 1 0,1-1 3 16,2 0-5-16,0 0 6 0,1 0-1 16,2 0-2-16,2 0 7 0,2 0 1 15,1-1-9-15,1 1 5 0,2 0-5 16,1 0 1-16,1 0-3 16,0 0 1-16,2 1 2 0,-1 3-3 15,-1 0 0-15,-2 1-3 0,-1-1 3 16,-1 2-2-16,-2 1 1 0,-2 0-1 15,-2 3 0-15,-1 0 0 0,-1 2 2 16,-1 2 0-16,-2-1 0 0,-3 0 0 16,-2 1 0-16,-2-1 0 0,-3-2 2 15,-1-2 0-15,-4 0 0 0,-1-1 0 16,-1-1 2-16,-2 0-3 0,0-1 0 16,0-4 0-16,0-1-1 0,1-1 0 15,2 0-1-15,1 0-8 16,3 0-35-16,2-2-27 0,4 2-4 15,4 0-28-15,3-1-15 0,6 0-58 16,5 1-126-16,-1-1 62 0</inkml:trace>
  <inkml:trace contextRef="#ctx0" brushRef="#br1" timeOffset="-47218.64">24179 12085 221 0,'0'0'59'0,"1"0"14"0,-1 0 7 0,1 0 38 0,1-1-27 0,0-2-14 16,1 0 7-16,2-1-15 0,0 0 7 15,1 0-20-15,0 1-9 0,3-2-4 16,2 3-6-16,2 0-2 0,4 1-8 15,0 1-13-15,1 1-9 0,-1 2-5 16,-1 4-1-16,-3 2-2 0,-3 4-3 16,-5 2 2-16,-4 2-2 0,-2 0-15 15,-8 4-6-15,-6 0 3 0,-2-2 6 16,-4 3-1-16,-2-5-11 0,-1 1 4 16,3-4 12-16,0 0-4 0,4-5 3 15,4-1 1-15,3-4 8 0,3-1 6 16,4-2 4-16,3 0-1 0,0-1 25 15,3 0 16-15,4 0-15 16,2-2-9-16,2 0-2 0,5-2-11 16,0 3-1-16,3 1-2 0,1 0-3 15,-1 0-1-15,0 4 2 0,-2 1-1 16,1 3 2-16,-3 0 5 0,-2 4 4 16,-5-1 3-16,-3 3-4 0,-2 1 0 15,-3 1-3-15,-3 0 2 0,-6 1-6 16,-5-2 1-16,-6 0 1 0,-4-1-2 15,-2-3-3-15,-8 0-1 0,-7-4-27 16,-6-3-37-16,-1-1-55 0,4-3-68 16,14-4-122-16,10-1-68 0</inkml:trace>
  <inkml:trace contextRef="#ctx0" brushRef="#br1" timeOffset="-46515.68">24656 11696 336 0,'0'0'233'0,"0"0"-152"0,0 0 55 0,46-43-47 0,-28 33-36 0,0-3-23 0,2 4-11 0,1-1 2 15,-2 2-16-15,1 2-2 0,-4 0 9 16,-1 4-2-16,-3 2-2 0,-3 0 5 15,-4 7-13-15,-2 2-5 16,-3 6-2-16,0 3-1 0,-6 6 6 16,-5 5 2-16,-4 4 4 0,-3 2-4 15,-4-1 6-15,-1 2-6 0,-2-1-7 16,1-1-11-16,3-4 2 0,3-3 12 16,3-5-1-16,5-4 5 0,4-3 0 15,3-6 1-15,3-3 0 0,2-5 1 16,5-1 37-16,6-3 4 0,4-8-16 15,4-2-1-15,2-7-2 0,4-2-1 16,0-3-1-16,0-1 3 0,1-4-6 16,-1 1-5-16,-1 0-6 0,0 2-4 15,-4 3 1-15,0 2-4 0,-4 1 1 16,-4 4-2-16,-4 6-1 16,-2 2 0-16,-6 4-17 0,-2 3-16 15,-3 2 4-15,-6 0 14 0,-2 8 4 16,-6 3 7-16,-2 6 4 0,-3 5 1 15,0 2 0-15,4 3 0 0,1-1-5 16,4-1 1-16,2-1 2 0,6 0 0 16,2-2 2-16,3-2 2 0,1-2 14 15,5-2 12-15,3-2 4 0,2-4-11 16,4-2-9-16,1-2-7 0,5-2-5 16,-1-3 0-16,3-1-41 15,0 0-33-15,1 0-32 0,9-3-57 16,-5 1-126-16,-4-4-64 0</inkml:trace>
  <inkml:trace contextRef="#ctx0" brushRef="#br1" timeOffset="-45984.38">25188 12079 542 0,'0'0'133'0,"0"0"31"0,0 0-64 0,20-7-21 0,-11 4-32 16,2-2-25-16,2 2 4 0,1-2-9 16,2 0-13-16,1 2-1 0,-2 1-3 15,-1-1 0-15,-3 3 0 0,0 0 0 16,-4 0-1-16,-1 3-3 0,-1 0 1 15,0 2-1-15,-3-2-3 0,-1 3-2 16,-1-1-7-16,-2 1-9 0,-5 4 0 16,-3-1 4-16,-3 1 3 15,-3 2 10-15,-2-1 8 0,1-1 5 16,1 0-1-16,3-1 6 0,3-1 13 16,4-4 4-16,3 3-13 0,2-1-10 15,1-3 5-15,4 3 9 0,4-3 9 16,1 0 6-16,3-1-5 0,2 2-2 15,-2-3-7-15,3 0-9 0,-2 0-10 16,1 2 5-16,-1 1 3 0,0-2-5 16,-1 3-1-16,-3-1-1 0,-3 1-1 15,1 1-1-15,-5 1-3 0,-2 0-3 32,-1 2 5-32,-8 1 2 0,-1-1 3 0,-6 0 2 0,-2-1 0 15,-2-1 1-15,-3-1-4 0,2-1-2 16,-4-2-1-16,0-2-24 0,0-1-14 15,1 0-31-15,0-2-34 0,2-4-43 16,0-5-128-16,7-1-14 0</inkml:trace>
  <inkml:trace contextRef="#ctx0" brushRef="#br1" timeOffset="-45625.1">25935 11587 539 0,'0'0'89'0,"0"0"16"0,0 0-38 0,22-20-18 0,-19 16-27 0,-2 1-16 16,-1 3 4-16,0 0-10 0,0 7 6 15,-5 2 0-15,-2 8 24 0,-2 5 11 16,0 13-15-16,-2 8-16 0,0 9-1 16,2 2-7-16,3-9 3 0,2-12-4 15,1 0 0-15,-1-4-2 0,1-4-4 16,0 6-31-16,1-7-28 0,-2 8-66 15,1-4-73-15,-1-6-99 0</inkml:trace>
  <inkml:trace contextRef="#ctx0" brushRef="#br1" timeOffset="-45437.4">25699 11880 805 0,'0'0'271'0,"0"0"-199"0,0 0 28 16,44-27-78-16,-20 19-5 0,9-1-16 16,7-2 0-16,-1 4 2 0,-5 2-3 15,2-1-1-15,1 6-20 0,10 0-22 16,7 0-69-16,-1 0-106 0,-16 4-132 16,-8-2-142-16</inkml:trace>
  <inkml:trace contextRef="#ctx0" brushRef="#br1" timeOffset="-45061.65">26732 11672 536 0,'0'0'66'16,"0"0"8"-16,0 0-1 0,-9 39-38 16,2-19-21-16,-1 3-10 0,0 7 17 15,-1 9 19-15,-2 12-27 16,-1 8-2-16,1 3-4 0,0-3-1 0,2-8 6 15,1-6-4-15,-1-5-1 0,1-2-6 16,1-6-1-16,1-8 2 0,1-3-2 16,0-4-3-16,2 3-19 0,0-1-32 15,1 2-76-15,2-4-69 0,0-5-25 16</inkml:trace>
  <inkml:trace contextRef="#ctx0" brushRef="#br1" timeOffset="-44201.13">26703 11696 104 0,'0'0'97'0,"0"0"-61"0,0 0 3 0,0 0-31 0,1-13-8 0,-1 12-4 0,0 0-21 0,-1 1 25 0,-1 0 3 0,-1 0 4 0,0 0 13 16,1 0 8-16,-1 0 12 0,0 0 20 16,-1 0 3-16,2-1-4 15,0-3 4-15,1 1-9 0,0-3 9 16,1-1 13-16,0 0-33 0,3-1-2 15,1 0-1-15,4 0 7 0,1-2-10 16,4 1-6-16,2-2-7 0,2 2 15 16,2 2-6-16,1 0-5 0,-1 3 6 15,0-1-4-15,-3 3-4 0,1 1-6 16,-4 1-7-16,2 0-11 0,-4 2-2 16,-1 0-2-16,-3 3 0 0,-4-2-5 15,0 3 0-15,-3 1 2 16,0 2 4-16,-5 0-10 0,-2 3 3 15,-4-1 3-15,-1 2-2 0,-4-3-4 16,0 4 1-16,-2-3-2 0,1 0-32 16,1-2-11-16,3 0 55 0,1 0-6 15,4 2 6-15,3-4 0 0,1 1-1 16,3-3 1-16,1 1-2 0,1-3-3 16,4 1 5-16,2-2 3 0,3-1 5 15,0-1 12-15,1 1-5 0,1-1-10 16,1 1-1-16,-1 1-4 0,2 0 0 15,0 1-1-15,1 1-4 0,1 3 4 16,2 0 0-16,0 2 1 0,2 0 1 16,1 3-1-16,-3-1 0 0,0 2 1 15,-5-2 1-15,-3-2 0 0,-6 2-1 16,-4-2 14-16,-2-2-10 0,-6 1 7 16,-5-1 2-16,-3-3 11 0,-3 1-5 15,-2-3-8-15,1-2-6 0,-2 4-4 16,1-4-2-16,1 1 0 0,-1 0 2 15,1 0-2-15,2 1 0 0,-2 2 0 16,3-1-2-16,0 3-4 0,1-1-18 31,5-1-36-31,2 1-43 0,3-1-35 16,4 1-84-16,2-3-113 0</inkml:trace>
  <inkml:trace contextRef="#ctx0" brushRef="#br1" timeOffset="-43437.46">27235 11913 322 0,'2'-5'136'0,"3"2"-73"0,-1-2 14 0,0 0-35 0,-1 1-10 0,0 1 8 16,-2 1-1-16,0 0 25 0,-1 2-16 16,1-2-4-16,-1 2-12 0,0 0-17 15,0 0-2-15,0 4-1 0,-1 1-7 16,-3 3 6-16,-2 0 10 0,-1 1-2 15,-4 5 4-15,-2 1-12 0,-2 2-4 16,1 0-5-16,-3 4 1 0,3-4 0 16,-1 1-3-16,1 1 2 0,4-3 7 15,1-1 4-15,3-1 6 0,3-3-6 16,2-2 5-16,1-1 5 0,2 0 4 16,5-2 6-16,3-3-2 0,2 2-5 15,4-4 4-15,1-1-10 0,2 0-4 16,-2 0-3-16,3 0 5 0,0-4-5 15,0-1-7-15,1 0-4 0,-3-1 3 16,1 0-4-16,-3-1-1 0,-1 0 1 16,-4 0 0-16,1 1-1 0,-4 2-3 15,-1-1 2-15,-2 4 0 0,-1 1-6 16,-2 0-2-16,-1 0 0 0,-1 1-8 16,0 3 8-16,-2 3 3 0,-3 2 6 15,0 2 0-15,-1 3 1 16,-1 2 0-16,0 0-1 0,0 4 1 15,-1-1 0-15,1 1 0 0,0-1-1 16,-1 3-11-16,1-4-10 0,1 2-14 16,0-3-16-16,0-1-26 0,1-2-37 15,2-2-39-15,3-3-95 0,0-5-120 16</inkml:trace>
  <inkml:trace contextRef="#ctx0" brushRef="#br1" timeOffset="-42546.57">27803 11743 496 0,'0'0'103'0,"3"-6"-2"0,-2 0 4 0,3 2-34 0,0-4-18 31,2 1-29-31,2 0-3 0,0-1-4 0,2 1-6 0,2 0-2 0,1 1 6 16,1 2 2-16,1-2 13 0,-1 1-17 15,2 3-2-15,-4-2-5 0,2 1-3 16,-2 2 1-16,-3 1 4 0,2 0 2 16,-3 0-9-16,0 2-1 0,-1 4-1 15,-3 1-7-15,-1 6 2 0,-3-1 0 16,-1 7 1-16,-4 1 5 0,-5 3 1 16,-1 3 5-16,-4 1-6 0,0 1 5 15,-2-1-2-15,0 1-3 0,-2-2 4 16,1-1-3-16,1-2 0 0,2-3 0 15,2-3 0-15,4-6-1 0,4-3 3 16,2-2-1-16,3-4-1 16,1 0 2-16,5-2 27 0,3-5 5 0,4-2-19 15,2-3-7-15,2-4-3 16,3-2 8-16,1-5-5 0,1-2-6 16,0 0-3-16,3-2 0 0,-1 1 2 15,0-1-1-15,-1-1-1 0,-2 4 1 16,-1-1 0-16,-4 2 1 0,-2 5-2 15,-1 0-2-15,-2 1 2 0,-5 1-1 16,-1 4-3-16,-2-2-8 0,-3 4-9 16,0 3 3-16,-2 0-5 0,-4 2-1 15,-3 3 7-15,1 0 4 16,-5 2 10-16,1 5 2 0,-1 3-1 0,-1 4 1 16,-2 2 1-16,0 2-3 15,2 5 3-15,-1 0-1 0,1 4 1 16,3-1 0-16,0 0 1 0,4 1 7 15,1-1 13-15,3-2 4 0,2-1 3 16,1 0 2-16,5-3-4 0,2-2 2 16,4-4 4-16,1-3 1 0,3-2-14 15,3-2-3-15,2 0-7 0,0-1-5 16,3-3-4-16,-1 1-1 0,4-2-49 16,-2 0-41-16,11 0-38 0,-5-1-102 15,-5-1-184-15</inkml:trace>
  <inkml:trace contextRef="#ctx0" brushRef="#br1" timeOffset="-41639.69">28601 11963 320 0,'1'-2'291'0,"1"-3"-202"0,0 3-22 0,0 0-31 0,0-1-32 0,-2 2 2 0,0 1-5 15,0-1-1-15,0 0 0 0,0 1 1 16,0 0 18-16,0 0-10 0,0 0 4 16,0 0 1-16,0 0 10 0,0 0-1 15,0 0 3-15,0 0-9 0,0 0-1 16,0 0-5-16,0 0 6 0,0 0 7 16,-2 0 0-16,2 0 6 0,-1 0-13 15,0 0 3-15,0 0-6 0,1 0 1 16,-2 0 1-16,1 0 4 15,0 0-6-15,-1 0-2 0,0 2-7 16,-2 2-1-16,0-1 2 0,-1 5 1 16,-2 0 2-16,-3 2 2 0,-2 2 0 15,0-1-1-15,-2 2 1 0,0 2-3 16,0-1-2-16,3-1-3 0,0 0 0 16,2 1 1-16,4-1 2 0,2-2-4 15,2-1 4-15,1 0-6 0,1-2 8 16,3-3 2-16,4 2 4 0,1-2 11 15,3-2-4-15,0-2 1 0,2 0 1 16,0 0-1-16,1-1-7 0,-2 0 0 16,2-3-7-16,0 1-1 0,2-2-6 15,0 1 3-15,-2-4-1 16,2 1-3-16,-1 1 3 0,1-1-3 16,-4 0 0-16,-1 2 2 0,-1-1-2 15,-1 0 1-15,-2 3 1 0,-2 0-2 16,-1 0 1-16,0 1-1 0,-3 0-3 15,-1 1 0-15,0 0-4 0,-1 0-1 16,0 3-2-16,0 0 6 0,0 4 0 16,-3 1 3-16,0 1 1 0,-2 3 1 15,2-1 1-15,-3 4-2 0,2-2 0 16,0 1-1-16,0 0 2 0,0 1-1 16,-1 0 0-16,0 0-21 0,-1 1-38 15,3-1-18-15,0-1-33 0,0 1-47 16,3-4-57-16,0-3-124 0,3-2-59 15</inkml:trace>
  <inkml:trace contextRef="#ctx0" brushRef="#br1" timeOffset="-41169.79">29495 11650 723 0,'3'-6'126'0,"0"0"-96"0,-1-2 28 0,1 2-34 0,0 1-19 0,0-1 10 0,-1 3-6 16,1 2 23-16,-2 1-21 0,1 1-11 15,-1 5 0-15,-1 5 3 0,0 3 15 16,0 5 5-16,-1 6 0 15,-4 4-12-15,1 2-9 0,-3 2 15 16,1 3-16-16,-5 4 0 0,1-3 1 16,1-2 1-16,-1 2-2 0,1-8-2 15,2 1-3-15,0-4-11 0,2-2-20 16,-1-4-9-16,1-5-12 0,2-4-8 16,1-3-32-16,0-3-39 0,1-4-32 15,-1-1-21-15,1 0 1 0</inkml:trace>
  <inkml:trace contextRef="#ctx0" brushRef="#br1" timeOffset="-40886.5">29248 11890 455 0,'0'0'339'0,"0"0"-255"15,0 0 4-15,41 0-38 0,-16 1-25 16,10 1 28-16,7 0-17 0,8 2 18 16,0-3-19-16,-5 0-25 0,-12-1-6 15,-6 0-4-15,4-1-16 0,6-2-38 16,4-3-79-16,3 0-100 0,-16-2-109 15,-7 2-37-15</inkml:trace>
  <inkml:trace contextRef="#ctx0" brushRef="#br1" timeOffset="-40245.98">30157 11706 257 0,'0'0'108'16,"0"0"-95"-16,0 0 29 0,0 0-5 15,0 0 3-15,0 0 32 0,0 0 25 16,33 5 22-16,-30-10-47 0,0 2-6 15,0-2 4-15,-1-2-13 0,-2 1-22 16,0-1-7-16,-5 1-9 0,0-2-11 16,-4 1-8-16,1 0 3 0,-6 1-3 15,1 0-1-15,-3 4 0 0,0 2 1 16,-2 0-1-16,-2 5-1 0,-2 3 0 16,1 3 0-16,0 4 2 0,3 1-1 15,1-1-2-15,6 5 1 16,3-1-4-16,5 1 6 0,0 0 5 15,3 1-4-15,3-4 2 0,2 1 1 16,4-3-2-16,1-2 3 0,4-2-4 16,0-1 6-16,2-3-2 0,0-3 0 15,1-3-1-15,2-1 2 0,-5 0-4 16,3 0 0-16,-2 0-1 0,-1-2 3 16,-1-1 4-16,-2 0 6 0,-2 2 1 15,-4-1 3-15,-2 1-4 0,-1-1-10 16,-2 0-4-16,-5 2-19 0,-2-1 17 15,-6 1 2-15,-4 1 0 0,-3 4 1 16,-3 4-1-16,0 1 2 16,1 3 0-16,-3 3 4 0,1-1 8 15,4 2 5-15,4-1 10 0,4 1 3 16,3-1-7-16,5-1-5 0,4 0 2 16,0-2 5-16,8 0 9 0,4-3-9 15,4-2-7-15,3-1-9 0,4-3-4 16,4 1-5-16,1 0-2 0,9 0-10 15,3 2-44-15,12 0-39 0,-1-3-48 16,-11-3-96-16,-8-1-278 0</inkml:trace>
  <inkml:trace contextRef="#ctx0" brushRef="#br1" timeOffset="-36295.5">14855 13838 307 0,'0'0'86'0,"0"0"-29"0,7-9 58 0,-5 4 8 0,1 2-22 16,2-2-10-16,-2 1-4 0,2-1-25 15,-2 1-6-15,0 1 0 0,-1 3-19 16,2 0-4-16,-4 2-11 0,2 7-4 15,-1 4 3-15,-1 6 5 0,0 8-3 16,-1 13-3-16,-7 14-6 0,2 8-10 16,-4 4-1-16,2-8-1 0,-3-5 4 15,5-9-5-15,-2-2 2 0,-1-9-1 16,4-7-2-16,-1-7-7 0,1-3-36 16,0 3-17-16,0 0-37 0,-4 2-79 15,3-8-146-15,2-6-96 0</inkml:trace>
  <inkml:trace contextRef="#ctx0" brushRef="#br1" timeOffset="-35936.01">14817 13859 412 0,'0'0'119'16,"0"0"10"-16,0 0-5 0,0 0-41 16,22-39-36-16,-13 30-5 0,1 1-7 15,4-1 5-15,-1 1-5 0,2 3 3 16,1 1-8-16,3 1 5 0,0 3-8 16,0 0-7-16,0 0-5 0,-3 2-4 15,1 3 0-15,-2 3 2 0,0 3 6 16,-7 2-1-16,0 3 2 15,-2 2-9-15,-6 2 9 0,-3 2-9 0,-5 1-6 16,-3-2 0-16,-6 1 0 16,-2-6-1-16,-3 1 1 0,-4-3 0 15,0-3-5-15,-3-2-22 0,2-1-24 16,2-3-35-16,0-1-48 0,-7-2-53 16,7-2-85-16,4 0-117 0</inkml:trace>
  <inkml:trace contextRef="#ctx0" brushRef="#br1" timeOffset="-35123.12">15202 13851 346 0,'0'0'104'16,"0"0"-32"-16,0 0 19 0,0 0-14 0,0 0-42 0,35-32-11 0,-29 25 21 0,-1 0 3 15,0 1-5-15,-2 0 8 0,-1 0 5 16,-2 3 5-16,0 1-12 0,0 1-19 15,-2 1-19-15,-4 0-7 0,2 5-3 16,-2 5-1-16,-2 2 0 0,-3 4 1 16,3 3-1-16,0 2-2 0,3 3 2 15,-1 2 0-15,5 0-1 0,1 0 0 16,0-1 1-16,3-2 3 0,4-3 0 16,0-2 4-16,1-2 0 0,2-5-2 15,2-3 1-15,-2-1-2 0,5-5 0 16,-5-2 4-16,3 0 1 0,-1 0 12 15,-1-4 11-15,-1 0 8 16,-1 0 6-16,-1-1-5 0,0-1-14 16,1-1-10-16,-1-1-2 0,-1-2-9 15,-1-1 0-15,3-2-3 0,-2-1-2 16,-1-1 1-16,-1 2 0 0,-2 2-1 16,2-1 4-16,-5 2 6 0,4 1 7 15,-4 2-2-15,0 0-1 0,0 1-6 16,2-1 1-16,-1-2-8 0,1 2-1 15,-2-2 2-15,2 0-3 0,-1 1-1 16,-1 1 1-16,2-2 0 0,-2 5 1 16,0-1-1-16,3 1 1 0,-3 0-3 15,2 0 2-15,-2 0 0 16,3 1 0-16,-3 0 0 0,1 0-2 16,1 1 1-16,-2 0 0 0,0 1-1 15,0 1-4-15,0 0-6 0,0 0-14 16,-2 7 3-16,1 2 9 0,-4 5 10 15,0 1 1-15,2 1-1 0,-2 4 4 16,1 0 0-16,1 2 1 0,3-2-1 16,0-2 0-16,0-2 2 0,0-1-2 15,3-4 1-15,1 0 3 0,-2-4-3 16,1-1 4-16,2-1 2 0,-2-4-4 16,2-1 3-16,3 0 2 0,1-4-6 15,-1-1 0-15,2-2-2 16,2 1-11-16,-2 1-19 0,1 0-9 15,1-2-26-15,-1-1-33 0,1-1-30 16,5-3-67-16,-6 2-100 0,0 0-98 0</inkml:trace>
  <inkml:trace contextRef="#ctx0" brushRef="#br1" timeOffset="-34624.88">15673 13530 487 0,'0'0'162'0,"5"-11"-76"0,1 4 9 0,-1 1-12 0,-2 1-51 16,0 0-26-16,0 1 10 15,-3 2-3-15,0 2-13 0,0 0-9 16,0 6 3-16,0 2 6 0,-5 7 0 16,1 5 15-16,-1 4-2 0,-3 10-4 15,2 11-6-15,-5 8 4 0,3 4-2 16,0-4 0-16,3-5 1 0,3-8 3 16,1-4 11-16,1-6-4 0,0-7 0 15,0-4-5-15,3-6 9 0,2 3-10 16,-2 0 10-16,5-1 18 0,1-4-1 15,2-6-5-15,1-4-5 0,2-1 1 16,2-4 4-16,-1-4-11 16,-2-2 1-16,1-3 4 0,-4-4 8 15,-4 1 1-15,-1-6-9 0,-3-1-15 16,-2-2-3-16,-5 2-8 0,-3 3-3 16,-4 0-1-16,-3 5 0 0,-1 5-7 15,-3 2-22-15,-3 2-11 0,1 4-8 16,-2 2-25-16,-1 0-26 0,-3 0-56 15,5 2-110-15,5 2-151 0</inkml:trace>
  <inkml:trace contextRef="#ctx0" brushRef="#br1" timeOffset="-34232.71">16076 13991 899 0,'0'0'244'0,"0"0"-147"0,0 0-33 0,28-9-22 15,-21 3-36-15,-1 1-6 0,0-2-17 16,-3 2-26-16,-3 2-22 0,0 1-8 15,0 2-29-15,0 0-97 0,0 1-110 16,-3 0-111-16</inkml:trace>
  <inkml:trace contextRef="#ctx0" brushRef="#br1" timeOffset="-33469.47">16381 13649 778 0,'6'0'175'0,"-4"-2"-123"0,4-1-8 0,0-1-22 0,-3 2-22 16,-1 0-1-16,1-2-51 0,-3 1-85 16,0 1-162-16,0 0-123 0</inkml:trace>
  <inkml:trace contextRef="#ctx0" brushRef="#br1" timeOffset="-33313.28">16384 13994 860 0,'0'0'131'0,"0"0"-77"16,0 0-2-16,0 0-32 0,0 0-20 15,0 0-90-15,0 0-103 0,0 0-156 16</inkml:trace>
  <inkml:trace contextRef="#ctx0" brushRef="#br1" timeOffset="-32531.02">17613 13658 462 0,'0'0'166'0,"0"0"-82"0,0 0 13 0,0 0-15 0,0 0-20 0,10-10-27 15,-8 9-10-15,-2 1-7 16,0 0-17-16,0 1-1 0,0 5 0 0,0 3-2 15,0 4 4-15,-4 3-3 16,1 4 2-16,0 4 2 0,1 1 2 16,2-1-2-16,0 3-1 0,0-1 2 15,8-2-3-15,0-2 3 0,3-3 4 16,2-2 1-16,4-4 7 0,-2-2 25 16,3-3-4-16,-2-5 6 0,0-3 2 15,3-1-1-15,-2-6 6 0,-4-5-16 16,1 1-6-16,-3-3 5 0,-1-1-6 15,-2-2-13-15,-4 0-10 0,3-2-2 16,-4 0 5-16,0 0-7 16,2-1-2-16,-4 2 2 0,2 3 1 15,-3 3-1-15,2 4 0 0,-2 2-1 16,0 3-5-16,0 2-3 0,0 1-2 16,0 0 1-16,0 5-3 0,0 1 2 15,0 7 8-15,0 0-1 0,0 7 0 16,0 4 2-16,0 4 1 0,0 5-6 15,0 8 3-15,0 10 2 0,0 7-1 16,0 1 3-16,0-9 2 0,0-11-2 16,-2-15 0-16,1-4 0 0,-3-2 4 15,-3 4-4-15,-1 0 0 16,-2 1 2-16,-4-6 1 0,-2-3-3 16,-4-6-11-16,0-4-26 0,-3-4-36 15,0 0-27-15,-1-4-40 0,-3-5-70 16,3-4-183-16</inkml:trace>
  <inkml:trace contextRef="#ctx0" brushRef="#br1" timeOffset="-32093.71">18591 13716 605 0,'0'0'260'0,"8"0"-117"0,0-2-23 0,5-1-40 0,1-1-24 15,2 1-21-15,0 1 1 0,2 0-21 16,-2 1-10-16,-1 0-5 0,-3 1 0 15,4 0 0-15,-5 0-6 0,0 2-25 16,0 1-31-16,-3 1-34 0,3 3-93 16,-1 1-107-16,-6-2-127 0</inkml:trace>
  <inkml:trace contextRef="#ctx0" brushRef="#br1" timeOffset="-31937.5">18664 13956 949 0,'0'0'199'0,"0"0"-137"0,0 0 36 16,0 0-28-16,0 0-37 0,41 7-13 16,-22-10-11-16,5-2-9 0,1 0 0 15,-1-1-52-15,1 2-85 0,17 4-81 16,-10-1-114-16,1 1-223 0</inkml:trace>
  <inkml:trace contextRef="#ctx0" brushRef="#br1" timeOffset="-21779.4">19394 13625 282 0,'0'0'101'0,"0"0"-12"0,2-4-6 0,-2 2 11 0,1 2-8 0,-1 0-52 16,0 1-4-16,0 4-14 0,0 4-8 15,0 3-1-15,0 9 3 0,-2 4 2 16,-1 14 2-16,1 15-1 0,-3 15-3 16,2 6 6-16,2 0 2 15,-1-5 9-15,1-6 5 0,-2-1-8 0,1-3-11 16,-2 0-7-16,0-4-5 0,0-4 1 16,1-7-2-16,-2-4-12 15,3-10-54-15,0-9-27 0,-3-2-87 16,1-8-36-16,3-3-81 0</inkml:trace>
  <inkml:trace contextRef="#ctx0" brushRef="#br1" timeOffset="-21028.39">19374 13722 264 0,'0'0'89'0,"0"0"-23"0,0 0 17 0,0 0-7 15,0-7-35-15,0 3-10 0,1-1 2 16,1-1 2-16,0 1-6 0,2 0 5 15,2-2-4-15,-3 0 1 0,4 2 5 16,-1 1 15-16,2 0-25 0,4-1 7 16,-2-1-1-16,5 5-9 0,-2-2 3 15,1 0-8-15,-1 3-10 0,0 0-5 16,1 1 1-16,-4 4-4 0,1 0-1 16,-2 2 0-16,-3 1-4 0,-4 2-1 15,1 1 1-15,-3 0 0 0,0 0-4 16,-4 0-1-16,-3 2-11 15,-3-2-1-15,0-1-8 0,-3 0 11 16,-1-3 11-16,1 1-4 0,-1-3-2 16,1 0-10-16,5-1 22 0,1-2 2 15,4 0 17-15,2-2-12 0,1 0-3 16,4-2 10-16,7-3 9 0,0 1-5 16,4-2-8-16,4 3-3 0,0 1 2 15,0 0-2-15,0 2 0 0,0 0 6 16,-3 0 2-16,2 6 0 0,-4-2 1 15,-2 3 6-15,-1 1 1 0,-3 0-4 16,-4 0-1-16,-3-1-4 16,-1 1 0-16,-4 0 16 0,-5 0-1 15,-4 0-2-15,-5 1-7 0,-3-2-10 16,-1-1-3-16,-5 0-4 0,4 1-1 16,-4-2-16-16,2 0-29 0,0 0-19 15,0-2-34-15,2 0-44 0,-1 0-64 16,4 0-66-16,5-2-70 0</inkml:trace>
  <inkml:trace contextRef="#ctx0" brushRef="#br1" timeOffset="-20745.93">19783 13993 413 0,'0'0'94'0,"0"0"-23"0,0 0 13 0,2-15-26 0,-1 14-23 16,-1 1-35-16,0 4-3 0,0 5 3 15,3 4 36-15,-1 3-7 0,-2 4-1 16,0 4-11-16,0-1-13 0,0 2-3 15,-5 0-1-15,4 0-7 0,0 2-83 16,-2-2-30-16,-1 11-38 0,0-7-53 16</inkml:trace>
  <inkml:trace contextRef="#ctx0" brushRef="#br1" timeOffset="-19921.74">20167 13702 584 0,'0'0'141'0,"0"0"-56"0,0 0-9 0,0 0-16 0,0 0-38 0,25-35-4 15,-15 28 8-15,2 3-7 0,2 0-2 16,0 4 5-16,0 0 1 0,-2 2 1 16,-1 5-16-16,2 3-5 0,-5 6-3 15,-1 2 0-15,-2 4-2 0,-5 4 1 16,0 1 1-16,-3 1 2 0,-3 0 2 15,-1-2-1-15,-1-2-2 0,-2-1-1 16,1-3-5-16,1-4-9 0,-1-2 2 16,1-6 4-16,2-4 7 15,2 0 1-15,2-4 2 0,1-3 11 16,1-1-8-16,1-5-4 0,2 0 0 16,3-4 5-16,3 0 5 0,-1-2 4 15,5 0 8-15,2-2-3 0,-1 1-7 16,4-2-4-16,1 2-7 0,2 0 0 15,1 0 0-15,2 1 0 0,-3 0-2 16,0 3-2-16,0 0 2 0,-6 1 2 16,-1 1-1-16,-7 4-1 0,-2 1 0 15,-4 2-6-15,-2 0-35 0,-5 3 21 16,-4 1 13-16,-3 5 6 0,0 3 1 16,-4 2 0-16,1 4 1 0,1 1-1 15,2 0-1-15,-1 3 1 0,1 1 0 16,4 0 0-16,0-1 2 0,5 1 20 15,3-3 9-15,1-1 0 0,0-4-5 16,5-1 0-16,1-3-3 0,3-3-9 16,1-3-5-16,2-2-3 15,4 0 0-15,0-4-4 0,5 1-1 16,1-1-1-16,0 2-8 0,1 0-33 0,0 0-23 0,-1 1-19 0,-3-1-22 16,8 1-60-16,-7 0-122 0,-5 1-103 15</inkml:trace>
  <inkml:trace contextRef="#ctx0" brushRef="#br1" timeOffset="-19656.18">20733 13933 782 0,'0'0'86'0,"0"0"0"0,0 0-26 0,16-16-15 0,-13 13-21 15,-3 2-9-15,0 1-11 0,0 4 0 16,0 3-4-16,0 2 26 0,-4 6-2 16,3 3 2-16,-1 2-13 15,-2 5-4-15,2 1-6 0,1 1-3 16,-1 1 0-16,0-1 2 0,0 1-2 16,1-2-3-16,-1-1-36 0,2 0-33 15,0 4-56-15,0-6-109 0,0-6-107 0</inkml:trace>
  <inkml:trace contextRef="#ctx0" brushRef="#br1" timeOffset="-19265.66">21309 13699 371 0,'0'0'376'0,"0"0"-274"0,0 0 27 16,0 0-74-16,32-35-19 15,-28 28-21-15,-2 2-4 0,-1 1-3 16,-1 3-1-16,0 1-7 0,0 5 0 16,-1 6 1-16,-2 4 3 0,0 5 14 15,0 3-2-15,0 5-6 0,1 0-5 16,1 2-2-16,0 1-2 0,1 0-2 16,0 1 1-16,0-1-29 0,-1 0-25 15,-3-3-38-15,1-1-39 0,-3 3-60 16,2-6-69-16,-1-8-45 0</inkml:trace>
  <inkml:trace contextRef="#ctx0" brushRef="#br1" timeOffset="-19031.33">21156 13818 805 0,'0'0'149'0,"0"0"-49"0,0 0-22 0,45-11-27 16,-25 7-18-16,4 1-10 0,0-1-1 15,1 1-1-15,0 2-14 16,0 0-3-16,0 1-4 0,1 0-4 16,2 2-45-16,15 5-81 0,-7-3-153 15,-1-1-227-15</inkml:trace>
  <inkml:trace contextRef="#ctx0" brushRef="#br1" timeOffset="-18687.24">21962 13714 551 0,'0'0'66'0,"0"0"32"15,0 0 17-15,0 0-33 0,0 0-47 16,0 0-15-16,0 0 3 0,25-33-11 16,-25 33-11-16,0 4 4 0,0 3 5 15,0 5 13-15,-3 3-4 0,-1 5 7 16,-1 3-4-16,-3 8-4 0,1 10-7 15,-1 12-4-15,-3 13-5 0,0 2 0 16,2-3 0-16,-2-9-2 16,5-8 0-16,-1 2-2 0,1-1-16 15,0-2-13-15,-1-1-24 0,4-6-25 16,-2-3-77-16,3-13-84 0,0-7-13 16</inkml:trace>
  <inkml:trace contextRef="#ctx0" brushRef="#br1" timeOffset="-17951.88">21930 13607 278 0,'0'0'112'0,"0"0"-15"0,0 0 35 0,0 0-23 0,0 0-4 0,11-21-43 16,-10 16 4-16,2 0-5 0,-1 0-24 15,0 0-2-15,1 2-5 0,2-1-1 16,0 0-6-16,3 1-7 0,3 1-4 16,0 0-6-16,3 1-1 0,-1 1-2 15,2 0 3-15,0 0-5 0,1 1 2 16,-2 3-3-16,-1 2-3 0,-1 0 2 15,-4 2-3-15,-1 3 1 0,-3 1-4 16,-2 0 0-16,-2 2 4 0,-3 1 1 16,-4 1-3-16,-2-1 5 0,-4-1 0 15,0 0 0-15,-2-2 0 0,0-1-6 16,1-1-6-16,0-2 4 0,3-3 3 16,2-1 1-16,3-3 4 0,3 0 1 15,0-1 3-15,3 0 2 0,4-1-2 16,2 0 7-16,5-2 1 0,1-1 2 15,4 2 3-15,0-3-5 0,3 2-6 16,-2 0-1-16,1 1-4 0,-2 1 0 16,3 1 1-16,-2 0 6 0,-3 1 1 15,1 4-2-15,-3 1-1 0,-3 2 1 16,-2-1-2-16,-1 5-4 16,-5 0 7-16,-1 0 7 0,-4 3 2 15,-6 0-3-15,-2-2-7 0,-3 1 0 16,-2-1-3-16,-2 1-1 0,-2-4-1 15,1 1 0-15,0-1-1 0,0-1-1 16,-1-2-26-16,2-3-27 0,1 0-19 16,3 0-16-16,2-3-46 0,4 2-71 31,3-3-119-31,4 1-8 0</inkml:trace>
  <inkml:trace contextRef="#ctx0" brushRef="#br1" timeOffset="-17249.54">22349 13982 271 0,'0'0'100'0,"0"0"-20"0,1-12 8 0,-1 6-40 15,1 1-9-15,0 0-15 0,-1 0 17 16,1 0 6-16,-1 2-12 0,1 2 22 16,-1 0-27-16,1-1 1 0,-1 2 2 15,0 0-13-15,1 0 10 0,-1 0-12 16,1 0 4-16,1 0-7 0,1 2-7 16,1-1-4-16,1 2-1 0,1 1 1 15,1-1-1-15,-1-1 1 0,1 1-1 16,-2-1-1-16,2 0 3 0,-2 1-5 15,-1-1 1-15,-1 1-1 0,-1 0 6 16,0-2 17-16,0 2-7 0,-2 1-1 16,1-1-4-16,-1 2-4 0,1 2-2 15,-1 2 2-15,0-1 1 0,0 3-3 16,-1 0 6-16,-2 0-3 0,1 2 4 16,-2 0 1-16,0 1-2 0,-2-1-5 15,-1 1-4-15,-1-1 0 0,0-2 0 16,-1-2 0-16,0 2 3 0,1-1-3 15,1-4 3-15,1 1 1 0,1-3 10 16,3 0-3-16,1 0 1 16,1-3 6-16,1 1-4 0,4 0 6 15,2-2 5-15,3 2-11 0,4-2-5 16,1 0-2-16,4 2-6 0,-1-2 0 16,1 2 1-16,-1-1-3 0,0 1 0 15,-3-1-1-15,-1 0 0 0,-3 0-14 16,0 2-60-16,-2-1-43 0,4-1-40 15,1-1-133-15,-3 0-170 0</inkml:trace>
  <inkml:trace contextRef="#ctx0" brushRef="#br1" timeOffset="-16499.72">22939 13745 632 0,'0'0'209'0,"0"0"-167"0,15-14 35 0,-4 4-58 0,-1 1-11 0,1-1-6 15,1-1 1-15,-1 2-3 0,-1 1 3 16,1 3 14-16,-3 3 16 0,-2 2 4 16,1 0-8-16,-1 3-14 0,-2 7-8 15,-1 2 2-15,-2 3 5 0,-1 5 3 16,-4 2-6-16,-1 3-7 0,-4 3-1 15,0-1-1-15,-2 0-1 0,-2 2-1 16,1-2-1-16,-2-2-6 0,1-1-13 16,0-3 7-16,2-1 13 0,3-5 0 15,2-6 0-15,3 0-2 0,2-4-2 16,1-4-2-16,2-1 6 0,3-2 6 16,3-4-3-16,0-3 2 0,4-3-2 15,0-4 5-15,3 2 4 0,-1-4-10 16,2 1 0-16,0-1 0 0,1 3-2 15,0-1 1-15,-1 0 0 0,-1 1 0 16,-1 2 1-16,-1-2 1 0,0 3 0 16,-3 1 2-16,0 2-4 15,-2 0 3-15,-2 2 7 0,-2 0-1 16,-2 3-2-16,0 2-8 0,-2 0 0 16,0 2-6-16,0 0-6 0,-2 0 5 15,0 0 6-15,-1 4 1 0,-1 0 1 16,-4 4-1-16,0 0-5 0,-2 4 5 15,-1 0-1-15,0 2 1 0,2 2 0 16,-2 1 0-16,1 1 1 0,2 2 2 16,0-1 6-16,1 1 8 0,1-3 3 15,3 0 3-15,2 0-2 0,1-2 0 16,0-3-1-16,1 0-2 16,5-3-3-16,-1-3-2 0,3-2 1 15,0-2-2-15,1-2-8 0,3 0 2 16,1 0-6-16,0 0-6 0,2 0-38 15,1 0-43-15,0 0-31 0,7 0-37 16,-5 0-121-16,-1 0-105 0</inkml:trace>
  <inkml:trace contextRef="#ctx0" brushRef="#br1" timeOffset="-15904.59">23294 14114 264 0,'0'0'135'0,"6"0"-85"0,-4 0 36 0,1-2-37 0,1 1-1 0,1-2-4 15,0-1-14-15,0 2 24 0,4-1 1 16,-3 0 11-16,2 1 1 0,-1 2-35 15,1-2-2-15,-1 2-9 0,-1 0-8 16,-1 2-12-16,-1 0-1 0,-2 2-1 16,-1 2-3-16,-1 2 0 0,0 3-5 15,-3 1 9-15,-2 1 2 0,-2 4-2 16,-1-1 0-16,-3 2 0 0,-1 1-2 16,-2-3 2-16,0 0 1 15,1-1 2-15,1-2-3 0,3-3 6 16,1-2-2-16,3-2 0 0,1-3 16 15,3-1 7-15,1-1 6 0,0 0 18 16,3-1-4-16,3 0-14 0,2-1-16 16,3 0-7-16,3-2-9 0,3 1 1 15,3 2-1-15,1-2-1 0,2 0-2 32,1 0-10-32,1 2-51 0,-2-2-19 15,-1 0-32-15,7-1-89 0,-5 2-154 16</inkml:trace>
  <inkml:trace contextRef="#ctx0" brushRef="#br1" timeOffset="-15482.68">24189 13753 628 0,'0'0'90'0,"0"0"-11"0,0 0-20 0,0 0-25 0,4-11-10 15,-4 11-24-15,0 0-4 0,0 3-2 16,0 5 5-16,-3 2 1 0,1 7-2 16,-1 4 2-16,0 5 4 0,-3 9 11 15,-1 11-5-15,-1 6-3 0,-2 2-5 16,2-4 0-16,2-13-2 0,1-11-4 15,1-5-47-15,2-3-49 0,-1 9-34 16,2-2-74-16,-1-3-29 0</inkml:trace>
  <inkml:trace contextRef="#ctx0" brushRef="#br1" timeOffset="-15263.59">23927 13924 641 0,'0'0'95'0,"0"0"-4"16,0 0 18-16,51-2-40 0,-30 0-19 16,4 1-10-16,2-1-4 0,1 2-13 15,0 0-17-15,0 0-5 16,-1 0-1-16,-1 1-1 0,1 2-13 15,3 0-63-15,15 1-108 0,-8-3-175 16,-1 2-90-16</inkml:trace>
  <inkml:trace contextRef="#ctx0" brushRef="#br1" timeOffset="-14843.47">25126 13642 655 0,'0'0'83'16,"0"0"-39"-16,0 0-2 0,0 0-35 16,0 0-5-16,0 0-2 0,5 39 15 0,-7-13 12 0,-2 12-11 0,-3 14 8 15,-2 13 8-15,1 5 7 0,0 0-13 16,2-8-9-16,-1-7-8 0,0 0-6 15,0-2 0-15,-1-2-3 0,-2 0 0 16,2-3 0-16,-2-1-48 0,1-4-57 16,0-6-17-16,3-4-81 0,3-11-5 15,0-8-97-15</inkml:trace>
  <inkml:trace contextRef="#ctx0" brushRef="#br1" timeOffset="-14091.8">25139 13738 215 0,'0'0'102'0,"0"0"-42"0,0 0 19 0,0 0-23 0,0 0 5 0,6-22-20 15,-4 17 4-15,-1-1 15 0,-1 1-5 16,2 0 13-16,-1 0 6 0,1-2 4 16,0 1-6-16,2 0-23 0,1 2-13 15,3-2-11-15,1 1-4 0,3-1-12 16,0 1-6-16,2 3 1 0,-1-1-4 16,1 3 2-16,-1 0-2 0,-1 2-2 15,0 4 1-15,-3 1-1 0,-2 3-1 16,-1 1-2-16,-3 3-5 0,-3 2 5 15,-4 1 1-15,-6 2 1 16,-1 0 2-16,-5 0-2 0,-1 1 0 16,-1-5 0-16,1 0 2 0,0-2-1 15,2-2 2-15,2-2-1 0,3-3 1 16,3-1 2-16,2-2-1 0,4-3 3 16,-1 0 4-16,2 0-1 0,3-2 0 15,3-2 4-15,1 0-5 0,4-1 7 31,2-1 2-31,3 1-9 0,1 0 1 0,1 1-3 0,2 0-3 0,0 1-1 16,-3 1 0-16,0 0 2 0,-2 2-2 31,-1 0 0-31,-2 4-1 0,-3-1-1 16,-1 5 2-16,-3 0 10 0,-3 2-4 16,-2 3 8-16,-4 1 0 0,-5 3-3 15,-5-3-1-15,0 1-3 0,-4-1-2 16,-2-3-2-16,-1-2 2 0,-3 1-1 15,-1-3-3-15,2 0-1 0,-1 0-13 16,1-3-26-16,0 0-22 0,3-2-25 16,2-1-25-16,3-1-55 0,5 0-28 15,4 0-106-15,4-3-77 0</inkml:trace>
  <inkml:trace contextRef="#ctx0" brushRef="#br1" timeOffset="-13361.69">25518 14061 296 0,'0'0'107'0,"0"0"12"0,0-12-21 0,0 9-12 16,0 0-9-16,0 1-34 0,0 0-4 15,0 0-17-15,0 0-9 0,0 1 0 16,0 0 8-16,0 1-19 0,0 0 26 16,0 0-25-16,0 2 18 0,3 1-7 15,0 0 3-15,2-1 4 0,2 3-6 16,2-3-6-16,2 3-4 0,-1-1 0 16,0 1-2-16,0-1-2 0,-2 2-1 15,-2 1-1-15,-1 3-2 0,-1 0 2 16,-2 1 1-16,-2 3-1 0,0-1 2 15,-4 0-1-15,-1 1 3 0,-2-1-3 16,-2-2 0-16,-1-1 2 0,0-1-2 16,2-2 1-16,0-2 2 0,-1-1 2 15,4-2-4-15,1-1 3 0,1-1-1 16,2 0 2-16,1 0 4 0,0-1-7 16,3-3-2-16,2 3 7 0,3-1 1 15,1 2 4-15,2-3 2 0,3 2-4 16,-1-1-5-16,1 0-2 0,2 1 2 15,-2 1 3-15,2 0-4 16,-2 0 4-16,0 1-8 0,-1 3 0 0,1 0 0 16,-3 3 0-16,-2 0 3 15,-1 1 8-15,-4 1-1 0,-4 1-3 16,-1 3-6-16,-8-3 0 0,-3 2 2 16,-3-1 2-16,-5 1 1 0,-1-2-3 15,-4-2 0-15,0 1-3 0,-4-2 0 16,-1 0-4-16,0-3-26 0,1-1-34 15,1-1-35-15,1-2-46 0,1-2-55 16,8-1-104-16,5-3-98 0</inkml:trace>
  <inkml:trace contextRef="#ctx0" brushRef="#br1" timeOffset="-12767.48">26921 13700 403 0,'0'0'75'0,"0"-1"25"0,0 0-4 0,2 1-52 15,-1 0-18-15,0 0-23 0,-1 2 1 16,1 3 3-16,-1 2 10 0,0 4 22 16,-3 7 3-16,0 2-3 0,-3 4 3 15,0 6-9-15,-4 9-14 0,-1 7-6 16,-1 7 4-16,0-3-9 0,5-9-5 16,2-10-1-16,3-10-1 15,1-3-1-15,-1 2-4 0,1 2-54 16,1-2-27-16,0-2-60 0,0-6-106 15,0-4-47-15</inkml:trace>
  <inkml:trace contextRef="#ctx0" brushRef="#br1" timeOffset="-12517.57">26752 13901 459 0,'0'0'314'15,"0"0"-229"-15,0 0 73 0,49-7-79 16,-27 5-34-16,4 0-3 0,1 0-24 16,0 0-6-16,-1 0-7 0,-1 0-4 15,1-1-1-15,0 2 0 0,1 1-2 16,3 0-31-16,16 0-99 15,-4 0-113-15,-5 1-149 0</inkml:trace>
  <inkml:trace contextRef="#ctx0" brushRef="#br1" timeOffset="-11658.09">28445 13749 242 0,'0'0'102'0,"0"0"-15"0,0 0 21 0,0 0-2 0,0 0-25 0,16-12 1 15,-16 7-49-15,-1 0-15 0,-5 0-18 16,-1 1-9-16,-5 0 9 0,-1 0 0 15,-4 0 0-15,1 1-1 16,-3 3-109-16,-3 0 82 0,1 0 18 0,-5 4-52 16,3 3-4-16,0 2 12 15,1 2 32-15,4 1 7 0,2 1 4 16,2 1 11-16,6-1 5 0,5 3 0 16,3-2 16-16,3 0 32 0,5 2 5 15,4-3-1-15,3-1-2 0,2-1-11 16,1-2 11-16,0-2-30 0,1-3-16 15,0-1-5-15,-1 0 0 0,-2-3-2 16,-1 0 0-16,-4-3 0 0,-2 0-2 16,-2 1 6-16,-1-1-4 0,-2 0 14 15,-1 1 22-15,-2 0-8 0,-1 1-15 16,-1 0-15-16,-6 1-12 16,-3 0 12-16,-5 0 0 0,-5 1 1 15,-4 5-1-15,-2 3 0 0,-9 4 0 16,-5 4 3-16,4 3-2 0,6-3-1 15,6-2 6-15,9 1 15 0,0 0 22 16,3 3 17-16,6 0-6 0,5-1 3 16,3-4-3-16,7 1-9 0,3-4-10 15,4-3-5-15,3-3-9 0,2-5-5 16,2 0-4-16,1 0-8 0,1-4-1 16,3 0-3-16,7-1-7 0,10-3-103 15,-6 2-94-15,-1 0-216 0</inkml:trace>
  <inkml:trace contextRef="#ctx0" brushRef="#br1" timeOffset="-8420.13">14725 15466 338 0,'0'0'131'0,"0"0"-32"0,2-2 33 0,1-3-18 0,2 0-48 0,2-3-10 15,-2 0 14-15,3 0-23 0,0 1-8 16,3 1-7-16,-3 3-4 0,1-1-1 16,0 4-10-16,0 0-4 0,-1 5-9 15,-2 2-4-15,3 4 0 0,-4 3 0 16,0 4 0-16,-2 6 1 0,-3 3 1 16,0 5 0-16,-6-1-2 0,-1 0 0 15,-2-1-2-15,1-2-4 0,0-1-7 16,0-4-3-16,-1-4 5 0,4-3 9 15,2-4 1-15,0-5 1 0,1-3 0 16,2-4 5-16,0 0 7 0,0-5 0 16,5-6 11-16,0-4 3 0,3-4-1 15,1-2-1-15,4-4 3 0,0 1-2 16,2-4-8-16,2 1 2 0,1 0-2 16,1 3 1-16,-2 1-8 0,2 4-4 15,0 2-3-15,-3 3-2 0,-2 3 0 16,-1 4-1-16,-5 3-3 0,0 2 1 15,1 2-1-15,-6 2-3 0,3 3-4 16,-2 5 6-16,1 4 4 16,-2 4 1-16,1 5 0 0,-4 3 1 15,0 2-1-15,0 2 0 0,-4-1 0 16,1-1 1-16,1-4-2 0,-3-1-15 16,2-4-25-16,0-2-25 0,1-5-31 15,-1-1-57-15,0-7-100 0,1-2-118 16</inkml:trace>
  <inkml:trace contextRef="#ctx0" brushRef="#br1" timeOffset="-8013.98">15289 15499 301 0,'0'0'156'0,"0"0"-31"0,0 0 3 0,0 0-31 0,3-21-34 0,-3 16 3 15,0 1-14-15,0-1-14 0,0 1-13 16,-3 1 3-16,2 1-21 0,-1 1-7 16,-3 1-6-16,0 3-10 0,-1 4 15 15,-2 6 1-15,-4 2 2 0,2 4-2 16,2 4 0-16,-1 4-7 15,4 1-2-15,3 1-9 0,2-1 2 16,4-3 8-16,2-2 6 0,5-4 2 16,0-3 2-16,6-4 27 0,-2-3 27 15,2-7 0-15,-3-2-3 0,2-6-6 16,-2-4-9-16,0-4-12 0,-4-2-8 16,-2-2-9-16,-2-3-4 0,-4-3-5 15,-2-3 0-15,0-3-25 0,-5 2-29 16,-1 2-15-16,-4 4-21 0,1 7-29 15,-7 6-33-15,2 3-117 0,1 6-47 0</inkml:trace>
  <inkml:trace contextRef="#ctx0" brushRef="#br1" timeOffset="-7295.41">15441 15572 461 0,'0'0'121'0,"0"0"-40"0,0 0 37 0,0 0-31 0,17-37-23 0,-12 29-16 0,-2 2-2 15,2 0 8-15,-2 1-15 0,3 2 4 16,-3-1-12-16,0 2-5 0,1 2-10 16,0 0-9-16,0 0-6 0,1 2-1 15,0 4-6-15,0 4 5 0,0 1-3 16,-2 6 4-16,2 1 0 15,0 2 1-15,0 1-2 0,-1 1 2 16,-1 1-2-16,-1-2 0 0,-2-3 1 16,0 1-1-16,0-6-2 0,-2-1 2 15,1-4 0-15,-1-3 0 0,2-2 1 16,0-3 4-16,0 0 4 0,0-6-1 16,3-2 0-16,2-4 5 0,0-2 3 15,0-2 2-15,3-3-4 0,1 1 3 16,2-3 0-16,-1 2-2 0,4-3 2 15,-1 2-6-15,0 0-1 0,2 0-4 16,-1 2-3-16,-3 3 1 16,2 1-2-16,-1 3 0 0,1 0-1 15,-4 2-1-15,-1 3 1 0,-1 2 0 16,-2-1-1-16,-2 4 1 0,0 0-1 16,-3 0 0-16,2 1-4 0,-1 0-3 15,2 0 5-15,0 1 0 0,-1 1 0 16,1 4-3-16,0-1 1 0,-3 2 1 15,2 3-1-15,1 0 3 0,-3 3 1 16,0 1 0-16,0 1 0 0,0 4 1 16,0-1 0-16,0 4 1 0,0 0-1 15,0 0 0-15,0 0-3 0,-5 0-4 16,2 0-12-16,0 0-24 0,1-1-11 16,2-2-21-16,-3 3-70 0,3-6-83 15,0-4-176-15</inkml:trace>
  <inkml:trace contextRef="#ctx0" brushRef="#br1" timeOffset="-7154.82">15986 15728 753 0,'0'0'275'0,"0"0"-140"0,0 0-60 0,20-34-61 0,-15 21-14 0,0 0-41 15,-2 3-62-15,-1-3-77 16,1 4-55-16,-3 1-127 0</inkml:trace>
  <inkml:trace contextRef="#ctx0" brushRef="#br1" timeOffset="-6763.76">16449 15447 596 0,'0'0'156'16,"0"0"-90"-16,0 0 0 0,0 0-37 15,0 0-16-15,0 0-1 0,14 39 6 16,-14-15 2-16,-3 6-9 16,-2 9-3-16,-3 10 2 0,-3 10 4 15,0 1 3-15,2-4-5 0,2-6-11 16,-1-7 1-16,2-4-2 0,0-6 0 15,1-8-33-15,0-5-71 0,-3 2-77 16,-1-4-130-16</inkml:trace>
  <inkml:trace contextRef="#ctx0" brushRef="#br1" timeOffset="-6404.48">16457 15507 579 0,'0'0'193'0,"0"0"-150"16,0 0 35-16,50-28-23 0,-35 20-12 15,2 1 2-15,2 0 2 0,-3 3-4 16,-1 0-8-16,0 4-15 0,-3 0-4 15,-1 2-2-15,-1 4 3 0,-2 1-10 16,1 2-4-16,-4 4 1 0,-2 0-2 16,-3 1-1-16,-5 5 6 0,-1-1 6 15,-5 3 1-15,-3-2-3 16,-3 0-5-16,-1-2-1 0,-4-2-5 16,0-2 0-16,-1-3-55 0,0-2-27 15,1-1-60-15,-8-5-95 0,6-2-138 16</inkml:trace>
  <inkml:trace contextRef="#ctx0" brushRef="#br1" timeOffset="-5998.34">16801 15527 666 0,'0'0'159'0,"0"0"-81"0,0 0-19 16,0 0-35-16,0 0-16 0,0 0-7 16,16-17 2-16,-16 17 1 0,0 0 5 15,0 2 0-15,0 5-1 0,0 2-1 16,0 4-2-16,-2 1-3 0,-1 3 0 15,0 1 0-15,1 1 0 0,-1 0 2 16,3 3-3-16,0-4 2 0,0 1 4 16,2-3 2-16,1-1 25 0,3-4-6 15,1-2 0-15,1-1 2 0,-1-4 8 16,5-3-3-16,-3-1 21 0,2-4-17 16,0-5-6-16,2 0-12 0,-4-1-7 15,2-4-7-15,0-3-6 0,-3-2-1 16,0 0-22-16,-3-3-24 0,0 1-10 15,1 3-26-15,-5 3-5 0,1 0-45 16,-2 5-85-16,0 1-157 0</inkml:trace>
  <inkml:trace contextRef="#ctx0" brushRef="#br1" timeOffset="-5372.4">17082 15271 611 0,'0'0'223'0,"0"0"-134"0,0 0 21 0,0 0-44 0,35-44-32 0,-30 37 2 0,-2-4-8 15,0 7-15-15,-3-2-1 0,0 3-1 16,0 1-1-16,0 2-10 0,-4 0-5 16,0 4 1-16,-1 3 1 0,-1 2 3 15,-1 2 0-15,0 2 0 0,2 1 0 16,-1 1 0-16,4 2 0 0,-4 1 0 15,3 4 1-15,0-1-1 0,1 2 0 16,-1 0 0-16,0 1 0 16,3-2 0-16,-3 2 0 0,1-1 1 15,0-2 0-15,1 1-1 0,-1 1 0 16,2 0 1-16,0-1 0 0,0-2-1 16,0-1 5-16,0-1-4 0,0-3 3 15,0-1 6-15,3-4-5 0,4-2 6 16,-4 0 5-16,5-2 9 0,-2-3-2 15,4-1 5-15,-1-2-1 0,2-3 2 16,0-1 2-16,2-2-5 0,1-1-2 16,-3-3-7-16,3-1-2 0,-6-3-4 15,2-3-4-15,-4-3 4 0,2-1-7 16,-5-1-2-16,0 2-2 0,-3 1 0 16,-3 5-5-16,-2 3-1 0,-5 4-8 15,-2 3-7-15,-5 3-9 0,1 1-8 16,-3 0 1-16,3 3-17 0,-1 3-23 15,1 2-13-15,-1 2-39 0,-2 6-44 16,5-1-109-16,2-4-54 0</inkml:trace>
  <inkml:trace contextRef="#ctx0" brushRef="#br1" timeOffset="-4812.22">17493 15791 1025 0,'5'-1'105'0,"-2"-6"-94"0,1 0-11 0,1-1-46 0,-5 0-69 16,0-5-5-16,0 3-149 0,-4 2-90 16</inkml:trace>
  <inkml:trace contextRef="#ctx0" brushRef="#br1" timeOffset="-4577.66">17759 15400 932 0,'0'0'19'0,"0"0"-19"0,0 0-21 15,0 0-104-15,0 0-376 0</inkml:trace>
  <inkml:trace contextRef="#ctx0" brushRef="#br1" timeOffset="-4437.32">17715 15674 708 0,'0'0'100'0,"0"0"-77"15,0 0-23-15,0 0-14 0,0 0-239 16,0 0-165-16</inkml:trace>
  <inkml:trace contextRef="#ctx0" brushRef="#br1" timeOffset="-3454.95">18906 15431 510 0,'0'0'144'0,"0"0"-83"0,0 0 58 0,9-13-57 0,-5 12-31 0,1-1 17 0,-1-3 8 0,0 4-13 15,-2 0-18-15,1 0-12 0,-3 1-5 16,3 0-8-16,-3 3-6 0,0 4 1 16,0 2 3-16,-1 5 2 0,-1 2 1 15,2 1 0-15,0 5 1 16,0-1-1-16,5 0-2 0,2 0 2 15,2 0 1-15,4-3-2 0,0 0 0 16,4-5 2-16,1 0 4 0,0-4-4 16,4-5 3-16,-3-3 3 0,3-1 28 15,-2-8 8-15,-2-3-9 0,-1 0-7 16,-4-3 3-16,3-2-7 0,-5-1-1 16,0-2-10-16,-2 1-7 0,-4-2 4 15,0 1 0-15,0 1-3 0,-1-2 0 16,-2 4-4-16,-1 1 0 0,0 4 0 15,-1-1 4-15,0 5 1 0,0 2-4 16,0 1 2-16,0 3-6 0,0 1-9 16,-1 1-4-16,0 7 7 0,1 5 2 15,0 5 3-15,2 7 0 0,2 12 0 16,4 12 1-16,0 12 0 0,2 5 0 16,-3-5-2-16,-3-4-3 0,0-8 3 15,-4-4 1-15,0-2 2 0,0-9-1 16,-3-8 1-16,0-6 0 0,-2-2-1 15,-5 0 0-15,-2 0 0 0,-6-1 1 16,-2-7-1-16,-3-3-1 0,-6-4-25 16,1-3-24-16,-4 0-29 0,-3-4-34 15,-8-4-48-15,6 1-95 16,7-1-124-16</inkml:trace>
  <inkml:trace contextRef="#ctx0" brushRef="#br1" timeOffset="-3032.89">19867 15486 428 0,'0'0'390'0,"9"0"-269"0,2-1-4 0,4-4-29 0,2 3-47 15,4-3-26-15,1 4-8 0,1 0-6 16,0 0-1-16,-1 1-1 0,-1 0-3 16,0 0-44-16,-3 2-36 0,0 4-38 15,2 2-50-15,-6 1-137 0,-3-2-67 0</inkml:trace>
  <inkml:trace contextRef="#ctx0" brushRef="#br1" timeOffset="-2860.77">19904 15703 739 0,'0'0'241'0,"0"0"-178"0,0 0-6 15,0 0-12-15,45-16-26 0,-21 8-14 31,8-1-4-31,7 0 0 0,5-1-2 0,-1 2-63 0,-4 1-94 0,-9 3-131 16,-9 0-127-16</inkml:trace>
  <inkml:trace contextRef="#ctx0" brushRef="#br1" timeOffset="-2470.25">20683 15402 374 0,'0'0'144'0,"0"0"-86"0,0 0-3 0,0 0-7 16,0 0-20-16,0 0 20 16,0 0 25-16,10 0-39 0,-9 0-24 15,0 2-4-15,-1 5 21 0,1 4 28 16,-1 5-2-16,0 4-2 0,-1 8-6 16,-3 12-20-16,-2 15-6 0,-2 15-5 15,0 5-7-15,2-2-1 0,2-4-5 16,1-9 1-16,1-2 0 0,-2-2-1 15,0-4-2-15,3-5-20 0,-1-1-45 16,1-6-36-16,-2-4-55 0,2-10-96 16,0-11-68-16</inkml:trace>
  <inkml:trace contextRef="#ctx0" brushRef="#br1" timeOffset="-1798.54">20768 15466 423 0,'0'0'108'0,"0"0"22"0,0 0 14 0,0 0-49 0,0 0-14 15,21-34-17-15,-13 26-13 0,0 2-10 16,3 3-3-16,0-2-8 0,1 2-4 15,2 0 4-15,0 3 0 16,-2 0-16-16,2 2-1 0,0 1-9 16,-3 3-3-16,-1 1-1 0,-1 2-6 15,-3 2 1-15,-1 4-4 0,-5 0 3 16,0 3 4-16,-5 0-6 0,-3-1-3 16,-6 0 0-16,0-2 0 0,-4 0-1 15,1-5 1-15,-1 2 4 0,3-5 0 16,1-2-2-16,6-1-6 0,1-2-3 15,2-2 10-15,2 0 8 0,3 0 6 16,0-4 3-16,3 0 13 0,3-1-4 16,1 1 0-16,2-1-1 0,2 2 3 15,0-1 2-15,7 2-10 0,-2-2-2 16,3 1-7-16,-1 2-2 16,1 0 3-16,-2 1-3 0,0 0-2 15,-4 3 3-15,-2 3 0 0,-3 2 10 16,-4 0 4-16,0 3-2 0,-4 2-4 15,-4 2-1-15,-5 1-1 0,-4-1-5 16,-4 0 0-16,-4-1 2 0,-3-1-3 16,-1-3 0-16,-1 0-1 0,-1-3-1 15,-1-1-23-15,3-2-43 0,-2 0-39 16,3-2-33-16,-7 2-55 0,6-2-123 16,5 0-96-16</inkml:trace>
  <inkml:trace contextRef="#ctx0" brushRef="#br1" timeOffset="-1548.6">21055 15780 660 0,'0'0'205'0,"0"0"-173"0,0 0 3 0,0 0-21 16,5-12-14-16,-5 12 0 0,0 0-8 15,-3 5 8-15,0 4 3 0,-3 3 14 16,1 7 12-16,-1 2-12 0,0 5-8 16,2 1-5-16,-2 3-1 0,2-1-3 15,1 2 0-15,0-2-3 0,0-1-33 16,0 1-36-16,0 7-71 0,1-7-107 16,-1-4-22-16</inkml:trace>
  <inkml:trace contextRef="#ctx0" brushRef="#br1" timeOffset="-766.02">21448 15519 504 0,'0'0'197'0,"0"0"-121"0,0 0 10 0,0 0-30 0,0 0-9 0,30-24-17 16,-19 18 12-16,0 3-6 0,4-1 0 16,-3 2 1-16,2 2-3 0,1 0-7 15,-2 2-3-15,1 2-7 0,-4 3-11 16,-1 1-6-16,-2 1-3 0,-3 4 2 15,-2 4-4-15,-2 2 5 0,-3 4 0 16,-4 4 0-16,-4 0-2 0,-2 4 0 16,-2-2-7-16,0-2-9 0,-3 0 3 15,2-3-3-15,-1-2-11 16,3-5-11-16,0-2-10 0,2-5 10 16,1-4 10-16,4-4 4 0,4-1 23 15,1-1 3-15,2-4 13 0,4-4 9 16,3-4 6-16,4 0 1 0,3-7 8 15,2 3-2-15,2-3-12 0,2-3-6 16,2 0 8-16,-1-1 8 0,2 2-1 16,-1-1-4-16,0 1-2 0,-3 0-12 15,-1 3-7-15,-3 1-2 0,-2 1-4 16,-4 3 0-16,-1 2 0 0,-3 4-1 16,-4 1-6-16,-1 2-3 0,0 2-9 15,-5 2 3-15,-2 0 5 0,-3 6 4 16,-3 3 5-16,0 0-2 0,-4 6-4 31,2 1-6-31,-2 2 0 0,2 2 4 0,-1 1 4 0,3 1 1 0,0 0 4 16,4-1 0-16,3 1 1 0,4-2-1 15,2-2 4-15,2-1 11 0,4-4 7 16,3-2 1-16,3-4-7 0,-1-3-4 16,4-3-5-16,0-1-1 0,3 0-6 15,0-4-15-15,1-1-27 0,0 2-35 16,6-4-63-16,-5 3-115 0,-1 0-184 15</inkml:trace>
  <inkml:trace contextRef="#ctx0" brushRef="#br1" timeOffset="-531.69">21910 15760 831 0,'0'0'69'0,"0"0"-51"0,0 0 8 0,9 0-26 0,-9 1-7 0,0 6 3 16,0 0-1-16,0 3 5 0,0 4 0 15,-1 3 11-15,0 4 12 0,0 2 5 16,0 1-15-16,0 2-9 16,0 0-3-16,-1-2-2 0,1-1-10 15,1-4-53-15,0 3-69 0,0-6-154 16,3-4-82-16</inkml:trace>
  <inkml:trace contextRef="#ctx0" brushRef="#br1" timeOffset="-203.06">22462 15407 370 0,'0'0'495'16,"0"0"-476"-16,0 0-9 0,0 0-10 16,0 0 0-16,36 1-7 0,-34 9-3 15,-1 10 4-15,-1 1 1 0,-2 6 5 16,-3 1 2-16,0 5 1 0,0 1-2 15,0 5 1-15,2 8-1 0,1-7-1 16,0-5-3-16,0-5-25 0,0-10-41 16,-3 15-72-16,2-7-51 0,0-7-57 15</inkml:trace>
  <inkml:trace contextRef="#ctx0" brushRef="#br1" timeOffset="15.42">22319 15587 832 0,'0'0'149'0,"0"0"-107"0,37-9 32 16,-14 4-57-16,8-1-6 15,-3 3-8-15,3 0 12 0,-1 0-10 16,-5 1-3-16,4 0-2 0,1 1-12 15,-1 0-24-15,16 0-56 0,-9 0-118 32,-3 1-200-32</inkml:trace>
  <inkml:trace contextRef="#ctx0" brushRef="#br1" timeOffset="297.74">23106 15435 889 0,'0'0'95'0,"0"0"-55"0,0 0 8 15,0 0-35-15,0 0-13 0,0 0-5 16,0 0 3-16,0 0 1 0,11 53-2 15,-19-19 3-15,-3 14 7 0,-3 11-1 16,-3 8-5-16,3-4 4 0,0-8-4 16,5-5 2-16,-1-4-1 0,2-2-2 15,2-5-23-15,1-5-60 0,1-5-61 16,0-6-114-16,3-8-70 0</inkml:trace>
  <inkml:trace contextRef="#ctx0" brushRef="#br1" timeOffset="950.74">23001 15416 227 0,'0'0'51'0,"0"0"-35"15,0 0 19-15,0 0-17 0,0 0 6 16,0 0 34-16,0 0 42 0,11 19 26 16,-6-19 12-16,2 0-37 0,1 0-8 15,3-1-13-15,2-2-19 0,1-3-14 16,3 1-10-16,2 1-9 0,1-2-7 0,2 3-9 15,-1-1-1-15,1 3 0 0,-3 0 3 16,-2 1-9-16,-1 0-5 16,-4 2-3-16,-3 4 2 0,-2 3-7 15,-3 4 1-15,-4 3 3 0,-4 1-1 16,-5 3 3-16,-5-1-1 0,-2 2 1 16,-1-2-7-16,-1 1 4 0,1-4-8 15,-1 0-5-15,2-3-5 0,2-1-1 16,3-3 6-16,1 0-1 0,3-1-2 15,3-3 5-15,2 0 4 0,2-3 12 16,3-2 0-16,4 0 9 0,3 0 6 16,1-2 0-16,6-2-4 0,0-1-6 15,1 1-1-15,0-2 2 0,-1 3 4 16,1-1 9-16,-1 2 2 0,0 0-5 16,-2 2 0-16,-2 0-9 15,0 0-7-15,-3 3 0 0,-2 4-2 0,-2 0 2 16,-4 4 3-16,-2 0 9 15,-3 1 4-15,-7 1 4 0,0-1 0 16,-3-1-7-16,-3-3-2 0,-1 0-2 16,-1-2-5-16,-1-3 0 0,1 0-4 15,-2-2-2-15,0-1-12 0,0 0-37 16,0 0-27-16,1-1-27 0,4-2-40 16,-3 2-64-16,6-1-137 0</inkml:trace>
  <inkml:trace contextRef="#ctx0" brushRef="#br1" timeOffset="1575.48">23409 15797 282 0,'0'0'261'0,"-1"-1"-214"0,1-1 46 0,1 0-57 0,2 1-6 0,2-1 6 0,3-1-3 15,-1 1-3-15,1 1 8 16,1 1 10-16,1 0-3 0,-1 0-4 15,0 2 2-15,0 2-14 0,-2-2-12 16,0-1-9-16,-1 3-7 0,-2 0-1 16,-2 2-3-16,1 2-3 0,-3 5 0 15,-3-1 4-15,-2 5 1 0,-3 2 0 16,-2-1 0-16,-2 3 1 0,0-3 0 16,-3-1 1-16,2-2 1 0,0-2 0 15,0-4 1-15,3-2 2 0,2-2 0 16,3-2 17-16,3-3 10 15,1 0 11-15,1 0 13 0,1-1-10 16,6-2-16-16,0-1-15 0,4 1 0 16,3-1 2-16,2 2-6 0,2-2-5 15,2 2-4-15,2 0-2 0,0-3-3 16,2 2-22-16,-1-5-37 0,1 2-44 16,9-4-50-16,-6 1-112 0,-3 1-197 0</inkml:trace>
  <inkml:trace contextRef="#ctx0" brushRef="#br1" timeOffset="2341.24">23823 15542 341 0,'0'0'87'0,"0"0"61"0,0 0-8 0,16-30-48 16,-8 21-28-16,1 1 0 0,2 0-5 15,1 0 1-15,3 1-12 0,0 3-13 16,3 0-7-16,-2 2-1 0,2 2-1 16,-1 0-7-16,-2 2-4 0,1 0-8 15,-3 4-4-15,-2 2-3 0,-1 4-2 16,-4-1-4-16,-6 6 2 0,0 4 2 15,-7 2 1-15,-5 3 1 0,-2 2 0 16,-5 0 1-16,0-2-1 16,-2 0 2-16,-1-3-2 0,0-2-1 15,2-3-9-15,2-3-7 0,3-4 8 16,2-5 6-16,5 0-1 0,2-4 1 16,5 0 3-16,1-2 8 0,4-4-4 15,3-2-2-15,4-2-1 0,2-2 6 16,4-4 0-16,1-1 0 0,2-1-1 15,1-1-1-15,3-3-2 0,0 2-2 16,1 0 4 0,0-2 0-16,-2 4-4 0,0 0 2 0,-1 1-3 15,-5 2 2-15,-2 1 0 0,-3 1 2 0,-3 1-2 16,-4 2-2-16,-3 0-2 16,-2 5-6-16,0-1-6 0,-5 4-5 15,-4 0 1-15,-3 6 11 0,-3 5 3 16,-3 2 0-16,-2 5-3 0,-1 3-2 15,1 2 3-15,1 1 3 0,3 3 0 16,2-2 2-16,6 0 1 0,3-1 2 16,3-2 14-16,2-4 22 0,4-1-8 15,4-3-7-15,5-2-5 0,1-4-7 16,4-3-6-16,2-4-5 0,2-1-27 16,3 0-38-16,0-4-37 0,10-3-80 15,-5 2-167-15,-5-1-78 0</inkml:trace>
  <inkml:trace contextRef="#ctx0" brushRef="#br1" timeOffset="2872.36">24357 15845 562 0,'0'0'148'0,"0"0"-17"0,20-15-25 0,-10 8-41 0,-1 0-8 0,0 2-18 16,1-1-18-16,0 4-12 0,-1-1-9 15,0 1 3-15,-1 2-3 16,-1 0-3-16,-1 4 0 0,0 1-1 16,-3 2-2-16,-1 6 3 0,0-1-1 15,-2 4 2-15,-1 2 2 0,-3 2-3 16,-3 3 2-16,-1 0 1 0,-1 0 0 15,-3 1-1-15,-1-3-2 0,0-2-1 16,3-1 4-16,0-6 2 0,4 1-2 16,1-5 2-16,3-3 9 0,2-1 22 15,0-4 7-15,1 1 5 0,4-1 7 16,2 0-13-16,4-2-13 16,3-2-10-16,2 1-8 0,4-1-3 15,1 1-5-15,1 0-1 0,3-1-15 16,-1 1-30-16,2-3-17 0,-1 3-28 15,11-5-32-15,-6 1-79 0,-3 0-176 0</inkml:trace>
  <inkml:trace contextRef="#ctx0" brushRef="#br1" timeOffset="3217.08">25181 15554 719 0,'0'0'91'0,"0"0"-73"0,0 0 48 0,32-37-38 16,-25 30-14-16,-2 1-9 0,-2 5-3 15,-1 0-4-15,-2 1-1 0,0 6 3 16,-2 5 7-16,-3 5 7 0,0 8 15 16,-2 6 3-16,-1 1-14 0,1 4-7 15,1-2-11-15,-1 2 2 0,0 0 1 16,0-2-3-16,0-1 0 16,1 0-14-16,-1-3-54 0,-1 0-43 0,0-2-91 15,1-5-48-15,1-9-27 16</inkml:trace>
  <inkml:trace contextRef="#ctx0" brushRef="#br1" timeOffset="3435.78">24997 15698 759 0,'0'0'376'0,"0"0"-321"0,0 0 30 0,0 0-39 15,46-24-36-15,-24 21-4 16,3 2-2-16,3 0 3 0,2 1 1 16,7 2-3-16,8 6 1 0,8 1-6 15,1 1-10-15,-2 4-65 0,-3-5-67 16,-6 3-62-16,-10-4-99 0,-5-3-50 16</inkml:trace>
  <inkml:trace contextRef="#ctx0" brushRef="#br1" timeOffset="3842.04">26157 15465 811 0,'0'0'68'0,"0"0"-46"0,0 0 36 16,0 0-43-16,0 0-12 0,0 0-2 15,17 38-1-15,-17-16 2 0,-3 11 1 16,-3 12-3-16,-1 10 1 0,1 5 2 16,1-5-2-16,2-5 6 0,0-5-1 15,1 0-4-15,0-3 1 0,0-1-3 16,-1-7-25-16,0-11-58 0,-1 3-96 16,0-11-73-16,0-2-105 0</inkml:trace>
  <inkml:trace contextRef="#ctx0" brushRef="#br1" timeOffset="4623.47">26122 15454 164 0,'0'0'127'0,"0"0"-73"0,0 0 42 0,0 0 2 0,0 0-32 0,1-12 23 16,3 5-10-16,1-1-11 0,2-1-8 15,0 1-6-15,3-1-4 0,3 1-7 16,1 0-7-16,4 2-3 0,1 0 1 16,1 3 2-16,2 2 0 0,-3-3-5 15,0 4-5-15,-2 0-10 0,-3 0-10 16,-3 3-4-16,-1 0-2 0,-4 3 0 16,-4 1-8-16,-2 3 0 0,-3 0 3 15,-8 4 5-15,0 2-1 0,-5 0 1 16,-1 0 2-16,-3 2-1 0,2-1 1 15,-1-4-2-15,3-1 0 0,0 1 1 16,4-5-1-16,2-2 0 0,3-2 1 16,3 0 0-16,3-2 1 0,1-1-2 15,0-1 2-15,5 0 4 0,3-1 1 16,4-3-5-16,3 2 1 0,3-2 0 16,1 1-3-16,0 1 1 0,3 0-1 15,0 0-1-15,-3 1 1 0,2 0 0 16,-1 1 1-16,-2 0-2 0,-1 2-1 15,-4 2 2-15,-2-1-1 0,-2 3 1 16,-3 2 0-16,-4 1 0 0,-2 3 0 16,-3 1 0-16,-5 0 8 0,-4 0 3 15,-2-2-3-15,-4-1 6 16,0-2-6-16,-4-4-1 0,0-2-4 16,-1 1-2-16,0-3-1 0,-3 0 0 15,0 0-8-15,1 0-41 0,-1-2-17 16,3 0-36-16,1 1-55 0,1 0-75 15,7 1-90-15,5 0-84 0</inkml:trace>
  <inkml:trace contextRef="#ctx0" brushRef="#br1" timeOffset="5594.1">26626 15695 333 0,'1'-5'69'0,"1"3"-10"0,-1-3 10 0,1 3-27 0,-1-2-1 15,1 1-8-15,0 0 17 0,0 0 24 32,-1 2-20-32,1 0-9 0,-1 0-4 0,0 1-5 0,0-1-7 0,-1 0-2 15,1 1 0-15,-1 0-1 0,0 0-2 16,0 0-8-16,1 0-5 0,-1 0-8 16,1 0-1-16,-1 0 0 0,2 0 3 31,-1 0 2-31,0 2 3 0,0-1 7 0,0 0 4 0,-1-1 3 0,2 1-7 15,-2 0-3-15,0 1-7 0,0 0-5 16,-3 2-2-16,-2 2 0 0,0 2 0 16,-3 6 0-16,-2 0 2 0,-2 2-2 15,0 1 1-15,-1 0-1 16,2 1 4-16,1-2-2 0,1-1 3 16,2-3 4-16,4 0 7 0,1-4-4 15,2 0 3-15,0-1 2 0,3-3 2 16,3 2 6-16,1-3-4 0,3 0-1 15,-1 0-2-15,4-3-3 0,0 0 1 16,0 0-6-16,2-3-1 0,-2-2-3 16,2 2-3-16,-2-3 1 0,2-1-3 15,-1 0 2-15,1-1-3 0,-2 1 0 16,0-1 0-16,-1 1 0 0,-3 0-3 16,-3 2 3-16,1 0-1 0,-5 4 1 15,0-1 0-15,-1 2 0 16,-1 0-1-16,0 0-4 0,0 0-7 15,-2 4 7-15,-1 4 5 0,-1 3-1 16,-1 1 1-16,0 1 1 0,0 1 0 16,-1 0-2-16,0 0 2 0,-2 2-2 15,0-1 2-15,0-1-2 0,-1 0 0 16,1-2-26-16,0 1-18 0,1-4-23 16,3-2-35-16,2-4-45 0,-1-1-74 15,3-2-194-15</inkml:trace>
  <inkml:trace contextRef="#ctx0" brushRef="#br1" timeOffset="6064.47">27586 15283 516 0,'0'0'363'0,"5"-9"-325"0,-2 2 46 0,0 1-23 0,1 1-40 0,-3 1 3 0,2 4-6 0,-2 0 10 16,1 1-20-16,-1 7-5 0,2 2 6 15,-3 4 8-15,0 7 1 0,-3 4-1 16,-5 12-1-16,-3 10-6 0,-4 9-6 15,1 1-3-15,0-1 1 0,3-7 0 16,3-8-1-16,1-3-1 0,0-7 0 16,2-7-13-16,2-8-39 0,-2-1-19 15,0 0-14-15,2-1-25 16,-2-1-28-16,1-4-111 0,4-5-41 16</inkml:trace>
  <inkml:trace contextRef="#ctx0" brushRef="#br1" timeOffset="6279.16">27389 15544 784 0,'0'0'90'15,"0"0"-31"-15,0 0 25 0,0 0-43 16,39 0-3-16,-16 0-2 0,10 2 0 15,9 0 5-15,7 2-20 0,3 1-8 16,-3 0-13-16,-6-1-16 0,-3 2-58 16,0-4-109-16,-10 1-149 0,-6-3-116 0</inkml:trace>
  <inkml:trace contextRef="#ctx0" brushRef="#br1" timeOffset="6935.26">28512 15512 457 0,'0'0'219'0,"0"0"-135"15,0 0-2-15,0 0-19 0,0 0-20 16,0 0-10-16,19-26-23 0,-20 13 1 16,-4 2 2-16,-3-1 0 0,-4 2 1 15,-1 1-4-15,-5 1 0 0,-1 3-6 16,-4 2-2-16,-1 3 2 0,-1 0-3 15,1 5-1-15,-1 5 0 0,2 0 5 16,3 3 0-16,2 2 5 0,4 2-7 16,2 0 0-16,4 1 2 0,3 3-2 15,4-3 0-15,1 2 2 0,6-4 2 16,3 1 1-16,4-3-2 16,1-2-4-16,4-1 1 0,0-4-3 15,1-2-9-15,-1-1 3 0,2-3 0 16,-3-1 6-16,0 0 4 0,-1 0-4 15,-3-3 4-15,0-1-4 0,-3 1 6 16,-3-2 1-16,-3 1 5 0,-3 1 11 16,-1 1-10-16,-4 0-13 0,-3 2 0 15,-6 0 5-15,-4 3 10 0,-5 5 4 16,0 1 11-16,-2 5 3 16,-2 0 2-16,1 4 3 0,3 1-15 15,5 0 7-15,2 0 1 0,6-1 3 16,3-1-2-16,4-2-1 0,2-1 1 15,5-2-5-15,4-1-5 0,3-1-8 16,4-3-4-16,4-1-3 0,4-1-1 16,3 0-4-16,10-3-1 0,6 2-1 15,11-2-32-15,4-1-39 0,-1-1-44 16,-4-1-68-16,-14-3-118 0,-6-2-348 0</inkml:trace>
  <inkml:trace contextRef="#ctx0" brushRef="#br2" timeOffset="18798.05">24854 13411 253 0,'0'0'59'0,"0"0"7"0,1 0 5 0,-1 0 1 0,1 0-21 0,-1 0-12 16,1-2 12-16,0 2 0 0,0-1-9 31,0-1 1-31,-1 2-4 0,1-1 0 16,-1 1 10-16,0 0-5 0,1 0-3 15,-1 0-21-15,0 4-14 16,0 2 20-16,0 3-25 0,0 2 1 16,0 4 2-16,0 2-2 0,-1 6 3 15,-2 1 0-15,1 7-3 0,0 10 1 16,1 13 2-16,0 17-4 0,1 5 4 16,0 3 12-16,0-3 6 0,0-8-5 15,0-1-9-15,-4-1 1 0,1-4-3 16,-2-1 1-16,-1-3-2 0,-1-4 1 15,-2-4-3-15,2-7-3 0,-2-1 0 16,2-10 0-16,1-7-1 0,2-9 0 16,-1-1-12-16,0-2-41 0,1-1-32 15,-1 1-47-15,-1-6-64 16,2-5-64-16,1-2-3 0</inkml:trace>
  <inkml:trace contextRef="#ctx0" brushRef="#br2" timeOffset="19969.84">24894 13285 490 0,'0'0'85'0,"0"0"-5"0,11-1-6 0,-3 0-9 0,3-2-29 0,3 0-17 16,2 0 0-16,5-2 10 0,2-2-11 15,6 1-7-15,9 1 4 0,9-1-3 16,12 2 4-16,6 1 4 16,-2 3-1-16,-5 0-9 0,-6-1-3 0,0 1-1 15,-4 0-4-15,3 0 9 0,-1 0-10 16,0 0 0-16,3 0-1 0,-2 0 0 16,0 0-7-16,-4 0 6 15,-4 2 1-15,-5 1 0 0,-6-2 1 16,-9 1 11-16,-6-2-1 0,-4 0-2 15,2 0 3-15,-1 0-2 0,0 0 4 16,-2-1 8-16,-2-1 2 0,-1 0-1 16,0 1-5-16,-3 0 0 0,0 0-6 15,-1 0-5-15,-1-1 2 0,-1 1 5 16,-1 1-4-16,-1 0-3 0,0 0 1 16,-1 0-8-16,1 0-3 0,0 1 0 15,0 3 2-15,1 2-1 16,-1 4 2-16,1 3 2 0,1 2-1 15,0 2 1-15,-1 4-2 0,1 2 0 16,-1 5 1-16,2 1 0 0,-2 2-1 16,1 3 0-16,0 9 1 0,2 8 0 15,-2 11-1-15,2 4 0 0,-2-4 1 16,0-2 0-16,2-6-1 0,0 2 1 16,-2 0 0-16,2 1-1 0,-2-4 1 15,0-2-1-15,0 0 1 0,1-3-1 16,1 0 0-16,1-2 0 0,0 0 1 15,-2-6 2-15,2 2-2 16,-1-7 5-16,0-6-6 0,-2-7 2 16,-1-6-2-16,-1 0 0 0,0 2 3 15,0 0-3-15,0 2 0 0,0-2 1 16,-1-2 0-16,0-2 0 0,-1 0 4 16,-2-4 6-16,0 0 0 0,0-3-2 15,-2-1-1-15,1 0-4 0,-3-4 1 16,1 1 1-16,-3-1 0 0,-3-2-2 15,-3 0 0-15,-2-2-1 0,-3-2-1 16,-5 0-2-16,-10-1 1 0,-11 1-1 16,-12 0 0-16,-5-2 0 0,-1 5 1 15,0-2-1-15,2 2 0 0,-1 0 0 16,0 1 0-16,0 0 0 0,1 0 0 16,1 0-1-16,2 0 1 0,3 1-4 15,4 1 4-15,5 0 2 0,2-1-1 16,4-1-1-16,5 4-2 0,8-2 1 15,7-1-2-15,7 0 0 0,0 2 3 16,0-1-2-16,-1 4 0 0,-2-1 2 16,4 4-3-16,1 0 3 0,1-1-3 15,3-1 1-15,1 0 0 0,2 1 0 16,1-1 1-16,3 1 1 0,-1-2-1 16,2 1-2-16,0-1 2 0,2-2 1 15,0 1-12-15,2 2-60 16,2 1-69-16,0 1-191 0,-1-6-316 15</inkml:trace>
  <inkml:trace contextRef="#ctx0" brushRef="#br2" timeOffset="21847.84">25821 15097 435 0,'0'0'81'0,"0"0"-42"0,5-12 4 0,-3 10-1 0,-1 2-25 0,1 0-17 16,-2 4-7-16,1 4 7 0,0 5 0 15,-1 8 25-15,0 11-1 0,-1 16 2 16,-2 19 8-16,1 7 9 0,2 2-15 15,0 0 8-15,4-4 8 16,1 1-1-16,-2 3-10 0,-1 4-15 16,-2-6-7-16,-6 2 0 0,1-5 5 15,-1-3-6-15,1-7-5 0,0-5-2 16,-2-3 1-16,-1-4-2 0,-1-4 0 16,3-11 15-16,1-9-17 0,2-9-18 15,0-3-69-15,1 1-78 0,0-3-118 16,1-3-95-16</inkml:trace>
  <inkml:trace contextRef="#ctx0" brushRef="#br2" timeOffset="23363.44">25968 15085 186 0,'-1'-1'213'0,"-1"1"-161"0,0-1 25 0,1 1 13 0,1 0-26 0,0-2-13 16,0 1-9-16,1-2 7 0,3 0-23 16,2-1-2-16,5 0 5 0,0-1 1 15,5 1-4-15,0 0 3 0,5 3 0 16,2-2 0-16,1-2 5 0,6 3-14 16,6-3-6-16,13-2-6 0,9-1-5 15,5 1-2-15,-1 4 1 0,-6-2-2 16,-5 0 1-16,-2 1 0 0,-1 1 0 15,-2-2-1-15,0 3 2 0,-3 0-3 16,-2-2 2-16,-1 2 0 0,-1-1 0 16,-3 0-1-16,-1 2 3 0,-7-1-3 15,-5-1 0-15,-7 1 2 0,-1 1 1 16,1-3 7-16,0 1 2 0,1 0 4 16,-2-2 1-16,-5 3 1 0,-1-2 1 15,-2 3-2-15,-1 0-6 16,-1-1-2-16,-1 1-2 0,0-1-2 15,0 0 0-15,0 2-1 0,-1 0 2 16,0 0 3-16,-1 0 0 0,1 0-2 16,0 0 4-16,0 0-7 0,-1 2-1 15,0 2 4-15,0-2-2 0,0 3-1 16,1-2 2-16,0 3-3 0,0 0-1 16,0 0 1-16,0 2-1 0,1 2-2 15,0 0 0-15,1 5 0 0,0 1 0 16,0 1 0-16,-1 5 0 0,0 3 1 15,-1 4-1-15,0 6 1 0,0 10 1 16,1 12 3-16,0 1-3 0,1 2 2 16,-2-5-3-16,0-6 1 0,-1 3-2 15,0 0 1-15,-1 4 1 16,-1 0-1-16,1 0 3 0,-1-1 2 16,0-1-3-16,0 1 6 0,0-3-7 15,1-3 4-15,0-3-1 0,1-4 1 16,0-3 3-16,1-7-1 0,-2-5 1 15,4-6-2-15,-3-3-2 0,1 5-1 16,1 1-2-16,1 2 1 0,-2-1-1 16,1-3-1-16,0-2 0 0,-1-3-1 15,0-3 3-15,-1-1-3 0,0-2 0 16,-1-2 2-16,0-1-1 16,0-1-1-16,-1 0 1 0,0-2 0 15,0-1 0-15,0-2 1 0,0-1-1 16,0 1 1-16,0-2 1 0,0 0 1 15,-2 0 0-15,-1 0 5 0,-5 0-3 16,0-5 0-16,-4 1-3 0,-5-1 0 16,-6-1-3-16,-7-1 2 0,-13 0-2 15,-15 0 1-15,-9 0-1 0,-4 2 1 16,0 4 0-16,6 1-1 0,-1 1 0 16,1 1 1-16,-1 4 1 0,3-2-2 15,0-1 1-15,1 2-1 0,2-2 1 16,3 2-1-16,4 0 0 0,4 2 0 15,4-2 1-15,6 0 0 0,6 0-1 16,5-1 0-16,7-1 0 0,6-2 2 16,0 1 2-16,0 1-1 0,-2 1-1 15,1 3 1-15,1-2 0 0,4 1-3 16,2 0-1-16,2 0 0 0,2-2-2 16,2 0-1-16,2 1 0 0,1 1-2 15,1-2 2-15,3 2-20 0,1 0-28 16,3-2-27-16,0 2-42 0,3 2-53 15,1-2-73-15,-3-3-249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20:08.976"/>
    </inkml:context>
    <inkml:brush xml:id="br0">
      <inkml:brushProperty name="width" value="0.05292" units="cm"/>
      <inkml:brushProperty name="height" value="0.05292" units="cm"/>
      <inkml:brushProperty name="color" value="#0070C0"/>
    </inkml:brush>
  </inkml:definitions>
  <inkml:trace contextRef="#ctx0" brushRef="#br0">11976 5421 211 0,'0'0'108'0,"0"0"-54"15,-3-2 15-15,1 0 5 0,1 1-5 16,0-1-16-16,0 1-7 0,0 1 12 0,1-1-10 0,0 1-6 16,0 0-6-16,0 0-11 0,3 0 8 15,6 0-12-15,3 0 6 0,8 0 9 16,8 0 0-16,11-2-9 0,14-3-3 15,14 1-3-15,5-3-5 0,-1 1 2 16,-5 1-10-16,-11 2 0 0,-2 1-7 16,-2 0 0-16,-3 0 0 0,-4 1 0 15,-3-2-1-15,-1 3 1 0,-4 0 0 16,-6 0-1-16,-6 0 1 16,-5 0-1-16,-4 0 0 0,1 0 0 15,2 0 0-15,-1 0 0 0,-3 0 0 16,-4 0 0-16,-5 2 0 0,-1-1 0 15,-2-1 0-15,1 0 0 0,-3 0 0 16,0 0 3-16,0 0-3 0,0 0 0 16,0 0 0-16,0 0-6 15,0 0 2-15,-3 0-1 0,0-1 1 16,0-3-3-16,-1 1 5 0,0-3-1 16,-4 2-3-16,-1-3 5 0,-1 1-1 15,-1-2 4-15,-1 0-2 0,-1-3 0 16,0-1 1-16,-1 2-1 0,2-1 1 15,-2 2 1-15,5 0-1 0,-2 1 1 16,2 2 0-16,1 2 2 0,3-2 3 16,0 4 2-16,2-1 5 0,2 1-2 15,1 1-3-15,0 0-7 0,2 0-2 16,4 1-3-16,3 0-2 0,1 0 3 16,5 1 1-16,3 2-1 0,2 3 2 15,2 1 0-15,0 1-1 0,-1 1 1 16,1 1-1-16,-5 2 1 0,-2-1-3 15,-3 2 3-15,-1 0-2 0,-6-2-1 16,-3-1 3-16,-2 3-1 0,-2 0 1 16,-6 3 3-16,-6 1-2 0,-2-1-1 15,-3 1 1-15,-6 3 1 0,0-4-1 16,0 1-1-16,0 1-10 0,-1-2-32 16,4 2-38-16,1-3-64 0,-1 3-34 15,5-3-107-15,7-4-18 0</inkml:trace>
  <inkml:trace contextRef="#ctx0" brushRef="#br0" timeOffset="718.52">14131 5293 341 0,'3'-6'103'0,"2"1"-35"0,0 1 14 16,1-3 6-16,-2 0-18 0,1 4-11 16,0-3 4-16,-3-1 16 0,1 2-44 15,0 2 28-15,-1-3-23 0,-2 2-16 16,1-4 6-16,-1 2-4 0,0-2-21 16,-1 1 0-16,-4-1 15 0,-2 1-20 15,-2-1 0-15,-4 5-9 0,-1 0 4 16,-7 3 5-16,-2 8-5 0,-2 5 4 15,-1 2-2-15,-4 7-1 16,2 1 2-16,1 3 1 0,2 5 0 16,3-1-1-16,4 0 0 0,1-2 2 15,7 1-1-15,4-4-1 0,0-2-3 32,6-1-2-32,2-5 6 0,5 1-1 15,1-5 2-15,2 0-1 0,4-5 1 16,-1-2 1-16,4-4 1 0,2-2 0 15,0-4 0-15,3-4 7 0,-3-3-5 16,0-6-2-16,1-4-2 0,-2-1-1 16,0-2-15-16,-2 0-6 0,0 2 6 0,-3 3 14 0,1 3 1 0,-6 4-2 15,0 4-1-15,0 6-2 0,-2 2 0 16,-3 1-5-16,-1 7-3 0,-1 2 6 16,1 3 7-16,-2 1-2 0,0 1 3 15,0 1 1-15,0-1 5 0,1 0 10 16,4-2 6-16,2 0 13 0,2-3 2 15,4 0-4-15,0-2-1 0,2-4-2 16,4 3-9-16,-3-3-16 0,6-2-3 16,-4-2 2-16,5-4-4 15,1 0-29-15,3-3-49 0,-1-1-56 16,9-8-63-16,-8 2-106 0,-4-1-51 16</inkml:trace>
  <inkml:trace contextRef="#ctx0" brushRef="#br0" timeOffset="1203.27">14839 5366 409 0,'0'0'133'0,"0"0"-18"0,0 0 0 16,3-31-46-16,-3 22-29 0,0-2 1 16,-3-2-9-16,3 4-4 0,-2-3-12 15,-1 2 2-15,-1 1 1 0,-1 0-1 16,0-1-2-16,0 2-5 0,-3-1-4 16,-3 3-5-16,0 3 0 0,-2 2-2 15,-2 2-7-15,-3 10 5 0,-2 4-3 16,-2 6 5-16,4 3-1 15,-2 5-2-15,4 0 0 0,5 2 2 16,3-2-2-16,3-1 1 0,3-3-6 16,2-1 0-16,5-2 2 0,2-4-14 15,2 1 8-15,5-7 12 0,-1-2 4 16,4-7-2-16,1-3 11 0,1-1 31 16,1-11-1-16,-2-4 17 0,0-8 2 15,-2-6-13-15,0-16-8 0,-2-22-19 16,-1-20-8-16,0-6-12 0,-1 8-2 15,1 22-5-15,-5 26 5 0,-5 16-9 16,-1 11 3-16,-2 4-2 0,1 3-12 16,-1 0-14-16,0 3-10 0,2 1-32 15,-2 2-72-15,4 7-61 0,3 14 31 16,-1-1-57-16,2-2-32 0</inkml:trace>
  <inkml:trace contextRef="#ctx0" brushRef="#br0" timeOffset="1656.29">15338 5540 435 0,'0'0'127'0,"0"0"-32"0,0 0 22 0,0 0-47 0,0 0-19 16,5-46 3-16,-5 33-12 15,-2 2-6-15,1-1-4 0,-3-1 0 16,1 2-8-16,0-2-9 0,-2 2-7 16,1 0-5-16,-1 1-3 0,0 4-4 15,-1 2 0-15,-2 2-1 0,-3 2-3 16,1 0 4-16,-1 6-1 0,-6 6 3 16,4 3 1-16,-4 3-3 0,4 2 3 15,-2 3-3-15,5 1-11 0,0-1-1 16,3 1-1-16,5-5 5 0,2 1 0 15,2-3 2-15,4-4 7 0,0-2 3 16,4-4 2-16,4-4 1 16,-3-3 15-16,5-1 37 0,1-8 3 15,-2-7 7-15,0-5-11 0,-2-7-11 16,4-16-14-16,-7-18-10 0,2-23-11 16,-5-7-4-16,-1 6-2 0,-6 20 0 15,2 24-1-15,-2 17-2 0,1 8-1 16,2 2 2-16,1 1-1 0,-1-2-2 15,-1 3-9-15,2 2-25 0,-1 2-30 16,-1 1-33-16,4 1-46 0,-1 0-84 16,0 4-212-16</inkml:trace>
  <inkml:trace contextRef="#ctx0" brushRef="#br0" timeOffset="2376.14">16637 5338 33 0,'0'0'243'0,"0"0"-183"0,0 0-9 0,25-26 40 0,-20 18-26 16,0 0-9-16,-2 0-7 0,1 0 6 16,-1 0-9-16,-1 0 0 0,1-1 8 15,-3-3 5-15,2 4-9 0,-2-2-6 16,0 0-11-16,2-1-4 0,-1 1-2 15,-1 1-5-15,0-1-7 0,3 0-3 16,-3 0-5-16,0 2-3 0,0 1-2 16,-3 0 1-16,-3 4-3 0,-5 0-3 15,1 3 0-15,-6 2 0 0,-4 6-7 16,-2 6 9-16,-2 5 1 16,0 4-1-16,-1 4 0 0,3 3 0 15,-1 4 0-15,5 0 1 0,2-1 0 16,5-1 0-16,1-1-1 0,7-2 0 15,-1-2 1-15,4-3-1 0,4-5 1 16,4-3 0-16,0-2 2 0,2-6 2 16,4-7 4-16,-1-1 1 0,2-9 14 15,-2-5-8-15,1-5-9 0,-1-8-2 16,2-6-4-16,-2 0-4 0,-3-1-10 16,1 6 6-16,-5 8 7 0,2 2-6 15,-1 5 7-15,-4 6-2 16,1 5-2-16,-1 2-2 0,-1 1-5 15,1 6 1-15,-3 6 8 0,0 1 2 16,2 2 13-16,-1 3 8 0,1 1 12 16,3-1-2-16,1-2-2 0,3 3 0 15,1-3-11-15,3-1 2 0,7-1-5 16,4-2-3-16,2-3-5 0,8-3-1 16,5-4-2-16,-2 0 1 0,-6-3-5 15,-2-4-7-15,-4-3-68 0,8-3-33 16,14-7-46-16,9-4-17 0,-10 5-173 15</inkml:trace>
  <inkml:trace contextRef="#ctx0" brushRef="#br0" timeOffset="2782.3">17898 5233 538 0,'0'0'235'16,"0"0"-117"-16,12-22-11 0,-7 18-38 15,-2-1-49-15,0 3-12 0,-1 1-1 16,-2 1-7-16,2 0-1 0,-1 9-4 16,-1 5 5-16,0 5 6 0,0 10 14 15,-3 11 4-15,-2 13 3 0,-1 13 2 16,-5 5-8-16,5-4-6 16,-1-7-3-16,-1-7-5 0,-1-2-5 0,-1 1 1 15,-1-3-3-15,2-2-10 16,1-3-29-16,3-4-9 0,2-9-20 15,-2-7 3-15,4-9-21 0,-1-6-3 16,-4-2-57-16,1-2-114 0,0-5-34 16</inkml:trace>
  <inkml:trace contextRef="#ctx0" brushRef="#br0" timeOffset="3142.81">17874 5335 573 0,'0'0'112'0,"0"0"-59"16,0 0 43-16,39-49-35 0,-26 34-46 31,3 0-8-31,-2 1 2 0,2 3-3 16,-2 0-1-16,-1 2 12 0,1 5-5 15,-3-1 4-15,-2 4 7 0,-1 1-6 16,1 1-4-16,-5 5-6 0,1 2 1 16,-2 2-2-16,-3 4 3 0,0 3 5 15,-6 3 6-15,-1-2 9 16,-5 3-4-16,-1-2-9 0,-3 1-3 0,-4-1-9 16,-1 0-1-16,-3-3 0 0,-1-4-2 15,-2 2-1-15,2-4-4 0,-2-3-40 16,2-1-50-16,1-3-50 15,-3-4-41-15,7-3-145 0,5-2-37 0</inkml:trace>
  <inkml:trace contextRef="#ctx0" brushRef="#br0" timeOffset="3533.35">18324 5296 492 0,'0'0'110'0,"0"0"-27"0,0 0 25 15,0 0-34-15,0 0-45 0,0 0 1 16,24-41 1-16,-22 34-9 0,-1 2-3 16,2 3 7-16,-3 1-2 0,0-1-9 15,-3 2-10-15,-2 0-5 0,-2 0-1 16,-4 3-4-16,-2 6 5 0,-3 4-3 15,-1 3 3-15,-1 2-1 0,-2 3 0 16,6 1 1-16,0 1-1 0,5-1-1 16,2-1 1-16,3 1 0 0,4-2 1 15,2-4 0-15,4-4 3 0,2 1 23 16,3-5 22-16,0-5 12 16,6-3-9-16,-4-4 2 0,4-9-1 15,-4-3 0-15,0-4-7 0,0-8-20 16,-1-2-15-16,-5-4-10 0,-1 2 0 15,-2 1-13-15,-3 7-1 0,-1 5-1 16,-1 8-15-16,-5 3-29 0,-5 2-54 16,-1 2-51-16,-9 4-79 0,5 0-93 15,1 4-113-15</inkml:trace>
  <inkml:trace contextRef="#ctx0" brushRef="#br0" timeOffset="4002.4">18484 5332 167 0,'0'0'336'0,"0"0"-226"0,0 0-25 0,0 0-14 15,22-39-43-15,-12 28-20 0,-2 1-6 16,2 0 6-16,0 1 4 0,2 2 10 15,-2 0-4-15,0 1-10 0,3 1 5 16,-4 1 0-16,-1 4-5 16,-2 0-7-16,2 1-2 0,-2 6-5 15,-3 1 6-15,2 5-17 0,-2 3 16 16,0 2 1-16,-1 5 1 0,-2 2-1 16,2 1 0-16,-1 1 1 0,-1-3-1 15,-1 2 0-15,-3-3-1 0,-2 0 1 16,-2-2-1-16,1-5 1 0,-6 0 1 15,3-4-1-15,-4-4 8 0,1-5-6 16,4-2 3-16,-4-1 8 0,5-1 19 16,2-7 50-16,-1-1 8 0,5-5-13 15,2-1-32-15,2-1-14 0,3-3-12 16,6-1-6-16,3 1-4 0,3-2-7 16,4 4-2-16,4-2 0 0,0 2-2 15,2 1-24-15,-1 1-40 0,1 0-39 16,-2 0-33-16,8-1-38 0,-9 5-117 15,-5-1-97-15</inkml:trace>
  <inkml:trace contextRef="#ctx0" brushRef="#br0" timeOffset="4314.82">19045 5242 424 0,'0'0'183'0,"0"0"-107"0,0 0 3 0,0 0-43 0,0 0-28 16,32-24-8-16,-27 17-1 0,-5 5-14 15,0 0-16-15,-7 2 1 0,1 0 26 16,-6 2 4-16,-2 8 2 0,-3 4 5 16,-4 3 0-16,-4 6-2 0,3 1 8 15,-2 4 4-15,1-2-8 0,1 4-3 16,5-3-3-16,2 0-3 0,4-3 5 15,3-2 19-15,5 0 19 0,3-5 29 16,1-2-23-16,6-4-17 0,0-3-12 16,3-3-3-16,4-4 0 15,5-1-5-15,3-8-12 0,0-1-1 16,4-5-34-16,0 0-30 0,15-12-53 16,-10 4-92-16,-2 2-134 0</inkml:trace>
  <inkml:trace contextRef="#ctx0" brushRef="#br0" timeOffset="4875.29">19422 4877 575 0,'0'0'11'0,"0"0"56"16,0 0 57-16,0 0-70 0,0 0-42 15,0 0-11-15,4-10 6 0,-4 13-7 16,0 4-2-16,-1 6 2 0,-2 5 13 16,1 4 1-16,-1 6-4 0,1 2 9 15,-1 9-9-15,-1 11 5 0,-1 9 6 16,1 1 6-16,1-2-3 15,1-10-8-15,0-7 8 0,2-6 4 0,0-10-5 16,0-7-10-16,0-1-3 0,4 1-1 16,-1 0-3-16,2-2-1 15,1-5 11-15,0-7 8 0,3-4 19 16,1-1 10-16,2-9-22 0,3-6-15 16,0-4-11-16,3-6-1 0,-1-3-4 15,3-2-2-15,1-2-3 0,1 2-4 16,-1 1 4-16,0 5-8 0,-1 5-94 15,-1 4 107-15,-3 3 3 0,-2 8 0 16,-3 1-3-16,-3 3-1 0,-2 1-1 16,-4 4-4-16,2 2 1 0,-3 7 0 15,-1 3 1-15,0 4 3 0,0 0 1 16,0 3 1-16,0 1-1 16,0 0-11-16,0 2-44 0,6 0-24 15,7 10-47 1,-3-8-61-16,2-4-181 0</inkml:trace>
  <inkml:trace contextRef="#ctx0" brushRef="#br0" timeOffset="5484.52">21223 5323 510 0,'0'0'84'0,"0"0"-6"0,0 0 19 0,20-47-40 15,-15 30-27-15,-2 1-9 0,0 3 7 16,-1-1-11-16,-2 0-10 16,-1 5 0-16,-3 0-7 0,-2 3 0 15,-2 0 0-15,-5 5-2 0,-3 1 1 16,-4 4 1-16,-4 6-3 0,-3 5 1 15,-3 7 0-15,1 4 2 0,-1 6-1 16,2 5 0-16,-2 5-6 0,5 9 7 16,5 5-4-16,10-1-2 0,10-6 5 15,5-11-2-15,5-14 1 0,3-4-5 16,0-5-4-16,4 0-1 0,2 1 9 16,5-5 3-16,0-5 6 0,0-6 0 15,-2-9 22-15,1-8 10 16,-3-5-5-16,-3-8 10 0,1-15-14 15,-2-20 3-15,1-26-6 0,-5-11-5 16,-1-4 0-16,-2 10 0 0,-2 19 11 16,0 16 4-16,-2 22-21 0,-5 12-1 15,0 13 3-15,-4-2-13 0,-1-1-4 16,-1-3-3-16,0 2-4 0,-1 1-23 16,0 4-41-16,3 3-44 0,2 3-46 15,1 3-74-15,1 4-131 0</inkml:trace>
  <inkml:trace contextRef="#ctx0" brushRef="#br0" timeOffset="5921.92">21725 5338 363 0,'0'0'53'15,"0"0"18"-15,0 0 34 0,0 0-38 16,16-43-22-16,-14 36-13 0,-1 3-9 16,-1 0 4-16,0 4-8 0,-2 1-8 15,-2 10-11-15,-4 2 0 0,-3 8 6 16,0 5 7-16,1 3-11 0,-1 2 5 15,5 1 2-15,2-2-1 0,4 1 3 16,2-2-5-16,6-3 3 0,6-3 27 16,3-5-6-16,4-4 11 0,3-5 27 15,1-5-20-15,4-4 8 0,-2-8-7 16,0-6-1-16,-1-4-8 0,-2-7 2 16,-3-4-13-16,1-15-12 0,1-13-9 15,0-10-5-15,-4 4-3 16,-4 17 0-16,-7 19-4 0,-5 15-7 15,0 3-12-15,-2 2-15 0,0-1-21 16,-1 2-32-16,0 4-43 0,0 2-65 16,-3 3-119-16,0 2-103 0</inkml:trace>
  <inkml:trace contextRef="#ctx0" brushRef="#br0" timeOffset="6781.1">22314 5427 425 0,'0'0'126'0,"0"0"-22"0,0 0-2 0,0 0-40 16,30-33-31-16,-22 25-14 15,1 3-6-15,-2 1-4 0,1 0-5 16,0 1 0-16,-2 0-2 0,1 3-1 16,0 0 0-16,1 3 1 0,-1 3-3 15,1 3 3-15,-2 2 3 0,1 4 1 16,-2 1 4-16,0 4 1 0,-3 0 1 15,-1 2 12-15,-1 2-11 0,0-1 9 16,-1 1 2-16,-3-1-4 0,0-2-3 16,0-3-5-16,1-1 0 0,-2-3-1 15,1-5 2-15,1-3 12 0,1-1-3 16,0-3-5-16,1-2-1 0,1-4 28 16,0-5-9-16,0-2-19 0,3-6-11 15,2-4 0-15,1-2 0 0,1-2-1 16,0 1-1-16,3 0 4 0,0 1 5 15,1 0-9-15,2 2 0 0,0 1-1 16,-1 3 0-16,1 3-1 0,-1 3 1 16,-1 4-1-16,0 0 0 0,-2 3 0 15,-2 1 1-15,-1 2-2 0,0 1-3 16,-1 2 1-16,-2 4-4 0,0 2 2 16,0 4 3-16,-1-1-1 0,-1 4 4 15,-1 1 0-15,0 0-1 0,0 0 1 16,0 2 1-16,0-1-1 0,0 1 0 15,0-1 0-15,0 3 2 0,0-4-2 16,2-1 1-16,0-4 0 16,0 0-1-16,1-2 2 0,1-5 1 15,-1 1 0-15,-1-4 3 0,1-1 6 16,1 0 7-16,1-3 7 0,1-4-2 16,3-1-8-16,-1-4-4 0,0 0-1 15,0-6 3-15,4 2-6 0,-1-2 2 16,3 1-6-16,-1 0 0 0,2-2-2 15,1 2-1-15,-1 1-1 0,2 1 0 16,0 1 0-16,-2 3-1 16,-1-1 1-16,-1 4-2 0,-4 4 2 15,1 1-1-15,-2 2-2 0,-2 1-3 16,-1 3 0-16,-1 5-2 0,0 4 2 16,-1 3 2-16,-1 5 2 0,-1 0 1 15,-1 1 1-15,0 3-1 0,0-1 1 16,0 0-1-16,0-1-2 0,0-2-29 15,0 0-9-15,1-4-16 0,-1-1-35 16,2-4-46-16,-2-4-72 0,1-2-191 16</inkml:trace>
  <inkml:trace contextRef="#ctx0" brushRef="#br0" timeOffset="7655.99">23058 5438 371 0,'3'-4'228'0,"2"-2"-133"0,2-1 35 15,1-2-73-15,2 1-26 0,0 0-8 16,0 0-9-16,1 2-1 0,-2 3 3 15,0-1-2-15,0 2 7 0,-2-1-9 16,0 3-2-16,-1 0 0 0,-1 0 3 16,1 3-2-16,-3 2-3 0,1 0-4 15,-2 5 0-15,1 0-1 0,-2 1 0 16,0 2-2-16,0 2-1 0,0-1 0 16,-1 2 1-16,0 1 0 0,0-1 3 15,0-1 6-15,-2 1-5 0,1 1 1 16,-1-1 0-16,1-1-3 0,-1-1 3 15,0-4 3-15,1-2 3 0,-1-1 6 16,2-2-7-16,-1-4-5 0,1-1 4 16,0 0 13-16,1-2 20 15,2-5-7-15,2-4-16 0,0-3-6 16,2-6-9-16,1-1-4 0,1-3-1 16,0 1 3-16,2 0-2 0,0 0-1 15,0 3 1-15,2-2-1 0,-1 5 0 16,0 1 0-16,-2 0-2 0,0 4 2 15,-1 3 0-15,-1 2-1 0,0 3 1 16,-2 0-2-16,1 4 0 0,1 0-2 16,-2 0 1-16,-1 1-4 0,2 6 1 15,-1 1 4-15,1 5-2 0,-2 3 2 16,-1-1 0-16,-1 3 1 0,-2 2-1 16,0-2 2-16,0 4-3 15,-1-4 3-15,0 3 0 0,0-4 1 16,0-1-1-16,0-4 2 0,0-3-1 15,1-2 1-15,-1-5 1 0,0 0 0 16,3-2 3-16,-1 0 3 0,3-2-3 16,0-5 1-16,2 0-2 0,1-3 1 15,1-5 2-15,3-2-4 0,0-4-1 16,1-1 0-16,1 3-3 0,2-3 1 16,-2 0-1-16,3 4 0 0,-2-2 0 15,1 2 0-15,-1 3 0 0,0 0-1 16,-4 1 0-16,-2 4 1 0,1 3 0 15,-4 0 0-15,-1 5 2 16,0 0-2-16,-2 2-5 0,1 2-1 16,0 5 3-16,2 2-1 0,-3 4 0 15,0 4 1-15,1 1 2 0,-1 2 1 16,-2 4-2-16,1-1 2 0,-2 1 0 16,1-1-1-16,-1 0 2 0,0-4-1 15,0 0 1-15,0-1 0 0,0-4-1 16,0-4-11-16,0 1-39 0,1-4-28 15,2-3-34-15,3-4-51 0,3-4-60 16,-1-1-131-16</inkml:trace>
  <inkml:trace contextRef="#ctx0" brushRef="#br0" timeOffset="7937.86">23866 5263 537 0,'1'-2'183'0,"2"0"-108"15,1 1 45-15,1 1-74 0,2 3 4 16,1 0-5-16,1 5 1 16,4 1 12-16,0 5-14 0,0 3-10 15,3 3-7-15,-1-2-16 0,1 4-8 16,-1 0-2-16,1-2 1 0,2 3 0 15,0-1-2-15,1 0-1 0,0 1-12 16,1-5-31-16,0 1-27 0,-1-6-46 16,10 2-75-16,-6-4-99 0,-2-3-99 15</inkml:trace>
  <inkml:trace contextRef="#ctx0" brushRef="#br0" timeOffset="8156.44">24423 5293 853 0,'0'0'141'16,"0"0"-48"-16,0 0-64 0,0 0-27 15,0 0-1-15,-33 55 10 0,16-27 10 16,-2 4-4-16,-7 9-5 0,-3 8 8 16,-5 11-5-16,-2-3-5 0,6-3-5 15,3-3-1-15,3-11-3 0,3 1-1 16,0 0-30-16,-1 2-29 0,7-2-54 15,-2-1-50-15,7-10-88 0,1-8-147 16</inkml:trace>
  <inkml:trace contextRef="#ctx0" brushRef="#br0" timeOffset="13194.22">8329 8740 194 0,'0'0'52'0,"0"0"24"15,0 0 13-15,0 0-28 0,0 0-4 16,22-16-14-16,-19 11 12 16,0 2 1-16,2 0-4 0,-1 1-12 0,-1 0-2 15,1-2-8-15,-1 3-3 16,-1-1-6-16,2 2-6 0,-2-2 3 16,1 1-4-16,-1-2 4 0,0 3-2 15,0 0-1-15,-2 0 3 0,0 0-6 16,0 0-4-16,0 0 2 0,-4 4-4 15,-1 0-3-15,-5 3 2 0,-4 2-3 16,-4 5-1-16,-7 3 1 0,-7 11 1 16,-12 10-2-16,-13 13 0 0,-7 10-1 15,-1 8 0-15,1 2 0 0,7 3 1 16,-3 6 3-16,-4 5 5 0,-3 4 13 16,0 2 9-16,-3 0 6 0,4-5 5 15,4-3-4-15,9-3-6 0,8-9-6 16,6-6-3-16,6-4-10 0,6-7 2 15,3-6-7-15,2-8-1 16,3-9 7-16,7-12-2 0,2-6-7 16,2-5-4-16,0 1-1 0,1 0-16 15,0-4-34-15,1-2-26 0,3-3-17 16,3 0-31-16,3-11-44 0,3 2-76 16,1-3-93-16</inkml:trace>
  <inkml:trace contextRef="#ctx0" brushRef="#br0" timeOffset="13678.17">7137 9899 175 0,'0'0'74'0,"0"0"-21"0,0 0 4 16,0 0 19-16,-6-22-6 0,6 19-14 16,0-2 7-16,0 0-2 0,1 1 5 15,1 0-2-15,-1-1 7 0,1-1-10 16,0-2 5-16,1 0-6 16,-1-4-5-16,1 3-2 0,0-1-14 15,-1 0-6-15,1 0-1 0,-2 3-4 16,1 2-10-16,-1 1 1 0,-1 3-6 15,0 1-12-15,0 0-1 0,-1 9-8 16,-3 5-2-16,-3 10 9 0,-3 14 1 16,-4 15 3-16,-1 12-1 0,-1 6 1 15,3-6-1-15,3-8-2 0,2-11 4 16,2-5-2-16,3-2 2 0,0-8 0 16,3-7 10-16,0-5 4 0,0-5 3 15,1 1 2-15,3 2-4 0,3-4-3 16,4-3 0-16,2-4 2 0,4-3 4 15,4-3-4-15,3-6-6 16,4-2-4-16,1-4-4 0,1-1-4 16,-1-1-3-16,0-2-9 0,-1 0-37 15,1-1-31-15,-3 0-33 0,3-1-46 16,-5 4-79-16,-9 4-344 0</inkml:trace>
  <inkml:trace contextRef="#ctx0" brushRef="#br0" timeOffset="14178.84">5083 11218 351 0,'0'0'334'0,"0"0"-224"0,0 0-47 0,-4-46 25 15,3 35-26-15,-1 1-18 0,1-1-30 16,0 3 5-16,1 3 10 0,0 0-19 16,0 2 8-16,0 2-12 0,0 1-6 15,0 7 1-15,3 7-1 0,0 10 9 16,1 17 18-16,-1 21 2 0,-2 21-4 16,-1 10 2-16,-1-1-10 0,-3-7 5 15,0-8-3-15,-1 0-1 0,1 1-12 16,-1-3 12-16,-2-5 0 0,2-5-8 15,-1-7 0-15,1-7-9 0,-1-8-1 16,-1-11 0-16,1-10-35 0,2-9-26 16,0-6-17-16,0-3-53 15,-1-4-41-15,-1-9-28 0,2-8-128 16</inkml:trace>
  <inkml:trace contextRef="#ctx0" brushRef="#br0" timeOffset="14548.03">4977 11393 583 0,'0'0'101'0,"0"0"-23"0,0 0 21 16,0-38-52-16,4 23-11 0,2 0-15 15,2-2 12-15,4-3-1 0,1 3-11 16,3 0 6-16,3 0-4 0,2 2 10 16,2 2-14-16,0 3-4 15,2 2 1-15,1 3-2 0,0 4-1 16,1 1-5-16,-1 4 2 0,-2 6-5 0,0 0 2 0,-2 5-5 0,-3 1-1 16,-2 2-1-16,-5 2 0 0,-3 0 2 15,-6 1-2-15,-3 0 0 0,-11 1 3 16,-3-2-3-16,-8 1 0 0,-8 2-3 15,-10-2-21-15,-6-3-25 0,-1-4-17 16,5-7-46-16,8-5-14 0,5-2-65 16,9-1-87-16,4-3 32 0</inkml:trace>
  <inkml:trace contextRef="#ctx0" brushRef="#br0" timeOffset="15079.26">5413 11348 573 0,'0'0'63'16,"0"0"-11"-16,0 0 41 0,32-34-44 16,-17 22-20-16,3 1-18 0,2-1 6 15,0 2 6-15,4-1 2 0,0 2 2 16,-2 4-8-16,1 1 4 0,0 3-8 16,-1 1-1-16,-3 6-14 0,0 4-2 15,-2 6 0-15,0 6-2 16,-4 3 4-16,-1 4-3 0,-3 1 1 0,-3 1-2 15,-3-1 4-15,-3-1 0 16,0-1-5-16,-3-4-15 0,-3-4-6 16,-1-3-1-16,-1-6 8 0,-1-3 10 15,-1-4 5-15,1-4 4 0,-1-3 7 16,2-6-1-16,1-6 16 0,1-2 13 16,2-4 7-16,1-2-2 0,3 0 0 15,4-1 4-15,4 2 4 0,5 1-8 16,5 0-7-16,5 3 2 0,3-1 6 15,9 1 0-15,-3 2-17 0,-2 2-17 16,0 4-7-16,-8 3-7 0,4 0-47 16,-1 3-32-16,1 3-13 0,-2 1-37 15,8 5-24-15,-9 3-104 0,-3-1-70 16</inkml:trace>
  <inkml:trace contextRef="#ctx0" brushRef="#br0" timeOffset="15344.81">6201 11324 597 0,'0'0'50'0,"0"0"14"0,0 0 16 16,0 0-31-16,37-44-37 0,-33 38 10 15,0 3 2-15,-2-1 24 16,-1 4-22-16,-1 0 3 0,0 3-24 15,0 5 6-15,0 5-3 0,0 6 41 16,-3 4-8-16,0 4-32 0,-2-1-4 16,1 1-2-16,1 0-3 0,-1-2-7 15,3-2-32-15,-2-3-20 0,3-2-32 16,0-5-30-16,0-4-116 0,0-6-89 16</inkml:trace>
  <inkml:trace contextRef="#ctx0" brushRef="#br0" timeOffset="15470.01">6271 11102 940 0,'0'0'161'0,"0"0"-42"15,0 0-48-15,4-45-41 0,-2 33-30 16,0-2-4-16,-1 4-68 0,2 0-26 16,0 2-72-16,3 0-53 0,1 5-112 15,0 2-39-15</inkml:trace>
  <inkml:trace contextRef="#ctx0" brushRef="#br0" timeOffset="15860.22">6784 11213 649 0,'0'0'102'0,"0"0"-12"16,0 0-18-16,0 0-46 0,0 0-21 15,0 0-5-15,-42-21-4 0,26 21 0 16,2 3 5-16,-2 4-1 0,3 0 0 16,0 4 0-16,-1 1-2 0,1 4 5 15,-2 2-3-15,2 1 3 0,-1 2-6 16,2-1 5-16,1 2-2 0,0-1 0 15,2-2 1-15,3 2-2 0,3-4 5 16,2-1-1-16,1 0-1 0,1-1 14 16,6-2-4-16,1-4-1 0,2 0 0 15,2-3-4-15,-1-2-1 0,3-3-6 16,0-1 0-16,2 0-35 0,0-2-36 16,1-1-52-16,10-4-69 0,-6 0-72 15,-1 1-62-15</inkml:trace>
  <inkml:trace contextRef="#ctx0" brushRef="#br0" timeOffset="16254.53">6950 11345 655 0,'0'0'115'0,"0"0"-24"15,0 0-36-15,0 0-44 0,0 0-9 16,0 0 3-16,10 0-5 0,-4 0 0 15,0-1 6-15,4-1 14 0,2 1 24 16,1 0-17-16,1-2-4 0,1-1-4 16,3-3-8-16,0 0-1 0,0-2-6 15,-1-1 5-15,-1-3-9 16,-2 3 6-16,-3-3-3 0,-3 1 3 16,-1-1-1-16,-5-1-2 0,-2 4 1 15,-4 0-4-15,-7 3-3 0,-2 1-2 16,-5 5 4-16,-5 1 0 0,0 6 2 31,-5 4-2-31,3 5-3 0,-2 2 1 0,1 6-18 16,2 1 5-16,3 1 9 0,4 4 7 15,4-1 0-15,7-3 16 0,5 1 14 16,2-4 24-16,6-4-4 0,6 0-19 16,3-6 3-16,1-3-15 15,4-3-12-15,2-6-2 0,2 0-5 16,0-8-33-16,3 0-46 0,1-1-51 15,13-6-60-15,-7 1-195 0</inkml:trace>
  <inkml:trace contextRef="#ctx0" brushRef="#br0" timeOffset="20813.29">13736 8755 105 0,'0'0'31'15,"0"0"-22"-15,0 0-6 0,9-13 1 16,-5 9-2-16,0 0-1 0,-2 1 0 16,4-2 8-16,-4 0 8 0,1 2 13 0,0-4 17 0,0 5 0 0,-1-4-2 15,1 3-7-15,-1-2-10 0,2 3-12 16,-4-2-4-16,1 2-2 16,-1 2 11-16,0-2 34 0,0 2-14 15,0 0 1-15,0 0-2 0,0 0-10 16,0 0-6-16,0 0-10 0,0 4-9 15,-4 6-3-15,-1 2-2 0,-2 8 1 16,-2 1 0-16,-6 14-1 0,-1 11 2 16,-6 13-1-16,-3 11 2 0,-2 6 2 15,3 1-3-15,-3 1 5 0,-5 5 4 16,-1 3 16-16,-5 1 7 0,-1-1 28 16,1 0-2-16,-5-3-23 0,6-3 24 15,2-2-19-15,5-2-8 16,1-5 6-16,3-6-10 0,4-4-10 15,1-8-12-15,2-7-5 0,5-4 0 16,4-10-3-16,0-6-30 0,6-7-35 16,-1-3-25-16,2 1-35 0,0 8-37 15,2-5-93-15,1-5-18 0</inkml:trace>
  <inkml:trace contextRef="#ctx0" brushRef="#br0" timeOffset="21422.52">12995 10249 231 0,'0'0'82'0,"0"0"8"0,0-15 16 15,0 10 2-15,0-2-33 0,0 0-13 16,0-1 8-16,0 0-3 0,-3-2-11 16,2 0-5-16,0 1 4 0,1-2-11 15,0 1-7-15,0 0 1 0,0 0-13 16,0 2 5-16,0 2-8 0,-2 3-2 16,2 1-11-16,-1 1-6 0,1 1-3 15,0 3-9-15,0 6 0 16,0 6 6-16,0 5 2 0,-2 4 1 15,2 6 0-15,0 0 0 0,0 2 0 16,0 2 1-16,2-3-1 0,1 1 0 16,-1-3 2-16,1-2-2 0,2-4 5 15,1-2 3-15,1-7 2 0,0 0 0 16,0-5 6-16,1-2 1 0,4-4 1 16,-2-2 5-16,4-1 0 0,4-4-4 15,1-4-3-15,1-3-9 0,2 0-3 16,4-2 2-16,-1 2-6 0,0-2-1 15,1 2-15-15,0 0-29 16,-1 2-19-16,-3 0-31 0,5 4-60 16,-6 1-89-16,-5 1-232 0</inkml:trace>
  <inkml:trace contextRef="#ctx0" brushRef="#br0" timeOffset="22063.29">12048 10915 462 0,'0'0'90'0,"0"0"17"0,0 0-14 0,0 0 5 16,18-33-50-16,-15 28-20 0,-3-1-4 15,0 1-4-15,-4 2-16 0,0 2-2 16,-6 1-2-16,0 1-6 0,-1 4 6 16,-2 5-1-16,-3 2 1 0,-1 3 0 15,1 1 0-15,-1 6 0 0,1-2 0 16,1 2 0-16,3 0 0 0,2 1 0 16,1-2-2-16,9-3 1 0,0 0 1 15,3-1-1-15,7-3 0 0,3-1 1 16,2 0 0-16,4-4 0 15,0 0 3-15,1-1 6 0,1 0 8 16,1-1 8-16,-2-1 3 0,1 1-3 16,-2 0 0-1,-3-1-1-15,-2 0-6 0,-4 1 12 0,-4-2-8 0,-4 0 2 16,-2 1 4-16,-2 3 2 0,-6-2 5 16,-5 2-8-16,-3 0-3 0,-6-1-10 15,-9 1-6-15,-7-2-7 0,-12 2 5 16,2-2-6-16,4-2 1 0,3 0-1 15,7-3-7-15,7 1-12 0,4-1-13 16,8-2-13-16,-1 2-27 0,3-2-19 16,-2 1-41-16,6-1-50 0,5-1-70 15,4-5-99-15</inkml:trace>
  <inkml:trace contextRef="#ctx0" brushRef="#br0" timeOffset="22813.11">12514 11123 144 0,'0'0'248'0,"0"0"-172"0,0 0 28 0,0 0-16 16,12-24-49-16,-10 18-13 0,-2 0 8 15,1 1 23-15,-1-1-2 0,0-1-3 16,0 1 0-16,-1 0-11 0,0-2-2 16,0 0-11-16,-1-3 2 0,2 3 5 15,-4-3-2-15,2 1-6 0,-2 0-1 16,1-1-5-16,-1 0-4 0,-1 1-4 15,-1 1-10-15,-1 0-3 0,-2 3 0 16,-2-1-2-16,1 4-1 0,-3 2 0 16,0 1-1-16,-3 6 3 0,1 5-3 15,0 3-1-15,1 6-2 0,1 4 1 16,0 0-2-16,5 4-5 0,-1-3-10 16,4 1-8-16,3-1 2 0,2-1 3 15,0-4 14-15,3-2 5 0,2-4 5 16,3-2 0-16,-1-5 2 0,1-4 1 15,0-3 0-15,1 0 4 0,-1-5 3 16,0-5 7-16,0 0 4 0,2-4 4 16,-2 2-16-16,0-1-5 15,1-1 0-15,-1-1-2 0,-2 5 2 16,0-1-2-16,3 2 0 0,-5 3 0 16,0 2 0-16,-1 2-3 0,-1 2 1 15,0 4-6-15,-1 7 2 0,0 6 5 16,-1 6-1-16,0 5 4 0,0 10-2 15,-1 9 1-15,1 10 0 0,0 0 0 16,2-3-1-16,3-7 0 0,2-12-1 16,-3-7 1-16,0-8 0 0,1-2 2 15,-2 1 0-15,2 0 20 0,3-1 12 16,-2-4 1-16,-2-6 1 16,1-2 4-16,2-5 5 0,-2-1-4 15,4-7-10-15,-1-2-8 0,0-5-6 16,2-6-6-16,0-1-4 0,0-1-4 15,-1-1-2-15,1 3-1 0,1 1 0 16,0 2 0-16,2 1-8 0,2 0-40 16,-1 1-41-16,1 0-58 0,9-6-80 15,-2 5-150-15,-3 0-244 0</inkml:trace>
  <inkml:trace contextRef="#ctx0" brushRef="#br0" timeOffset="22971.79">12962 11410 923 0,'0'0'213'0,"0"0"-39"0,3-2-55 0,-3-2-63 15,3-1-39-15,0-1-17 0,-1-1-35 0,2-3-48 0,1 0-50 16,-3 1-32-16,4-7-58 0,1 6-111 31,-1-3-153-31</inkml:trace>
  <inkml:trace contextRef="#ctx0" brushRef="#br0" timeOffset="23581.03">13693 10993 288 0,'0'0'88'16,"0"0"-28"-16,0 0 35 0,0 0-27 15,0 0-26-15,26-39-6 0,-22 31 17 16,-1-1-6-16,0 0 2 0,0-2 6 16,1 0-1-16,-2 2 1 0,1-2 5 15,0-1-13-15,-3 1-12 0,2-1 3 16,1 1-19-16,-3-1-1 16,0 0-8-16,0 0 1 0,0 2-3 15,0 1 2-15,-5 0-1 0,2 0 0 16,-2 3-1-16,0 0-3 0,-3 0-4 15,-1 1-1-15,-2 3-2 0,1 2-2 16,-5 0 2-16,0 3 1 0,-2 5-1 16,1 4 2-16,-3 3-2 0,2 3 1 15,-2 4 0-15,3 5 1 0,0 0 0 16,-1 3-34-16,2 1 34 0,0 1 0 16,2 0 2-16,0 1-2 0,4 2 0 15,1-1 1-15,0 8-1 0,4 2-2 16,3 9-1-16,1-4-21 15,0-7-4-15,0-11 3 0,1-11 7 16,3 0 9-16,-2 4 2 0,1 3-1 16,0 1 1-16,-1 0-1 0,1-3-16 15,0-3-7-15,-1-3 3 0,-1-2-12 16,1-2-29-16,-2-1-35 0,0 0-32 16,1-5-83-16,1-1 15 0</inkml:trace>
  <inkml:trace contextRef="#ctx0" brushRef="#br0" timeOffset="23987.77">13322 11289 652 0,'0'0'100'0,"0"0"4"0,27-14-2 0,-12 6-45 0,3-1-32 0,1 2-23 16,3-3 5-16,0 2-7 0,2 0-12 16,-1 3-26-16,3 0-17 0,-1 0-20 15,10 2-45-15,-5 1-78 0,-3 0-122 16</inkml:trace>
  <inkml:trace contextRef="#ctx0" brushRef="#br0" timeOffset="24469.06">13946 10745 424 0,'0'0'275'16,"0"0"-185"-16,0 0-20 0,0 0-9 15,0 0-47-15,38-34-12 0,-36 34-1 16,1 0-2-16,0 4-8 0,-1 5 9 15,2 1 0-15,-4 5 10 0,0 2 2 16,0 5 0-16,-6 2 5 0,3 4-13 16,-2-1 4-16,-1 3-6 0,-1 1 1 15,-1 2 0-15,1 0-2 16,-3 1 1-16,-1-1-2 0,0-2 1 16,0 0 0-16,0-2-1 0,3-3 2 15,0 0-2-15,0-5 1 0,2-1 3 16,3-2 14-16,0-4 6 0,3-4 5 15,0 0-3-15,3-3 4 0,3-2-5 16,2-3 2-16,0-2 6 0,3 0-9 16,0 0-4-16,2-4-9 0,4-3-6 15,-3-1-4-15,2-2-1 0,0 0-1 16,3 2-19-16,0-1-19 0,-1-1-20 0,0 0-17 0,-2 0-31 0,-2 1-11 16,-1-3-60-16,-2 1-111 0,-5 2-31 15</inkml:trace>
  <inkml:trace contextRef="#ctx0" brushRef="#br0" timeOffset="24704.41">13886 11051 685 0,'0'0'90'0,"0"0"44"0,38-17-14 0,-19 8-50 15,1-1-35-15,3 1-6 0,-1-2-9 16,1-1-11 0,-4 1-5-16,2 0-4 15,-1 2-2-15,-2 1-42 0,1 1-64 0,7-2-48 0,-5 3-99 0,-1 3-131 16</inkml:trace>
  <inkml:trace contextRef="#ctx0" brushRef="#br0" timeOffset="24829.29">14314 11118 868 0,'0'0'127'16,"0"0"-30"-16,0 0-21 0,0 0-33 15,0 0-43-15,0 0-23 0,0 0-81 16,0 0-70-16,35-27-165 0,-25 18-82 16</inkml:trace>
  <inkml:trace contextRef="#ctx0" brushRef="#br0" timeOffset="25813.95">17172 8592 176 0,'0'0'58'0,"0"0"-10"0,0 0 14 0,-1 0-9 0,1 0 4 0,0 0-34 15,1 0 10-15,1 0 4 16,1 2-6-16,2-1 2 0,1 3 3 0,-1 0 7 16,3 2-3-16,-4 0-8 15,3 1-4-15,-1 3-9 0,-1 0-6 16,-2 6 4-16,3 4-5 0,-4 4-3 31,1 5 3-31,-3 13 1 0,0 13 0 16,0 14-7-16,0 11 4 0,0 2 5 15,0-1 4-15,-3-5 14 0,3 3 6 16,-2-2 4-16,2 0-2 0,0-5 0 16,0-1-5-16,-4-3-2 0,2-1-3 15,2-3-5-15,-3-3-1 0,3-4-3 0,0-3 6 0,0-2-9 0,0-5-7 16,5-4-7-16,-1-2-1 0,-1-11-4 15,2-3-3-15,-3-9-35 0,0-1-30 16,2 1-24-16,-2 3-16 0,3 0-35 16,0 3-41-16,-1-7-115 0,-1-5-74 15</inkml:trace>
  <inkml:trace contextRef="#ctx0" brushRef="#br0" timeOffset="26482.42">17060 10176 17 0,'0'0'170'0,"0"0"-86"0,0 0-17 0,4-7 1 0,-1 4 18 0,-2 0-33 16,4 0-1-16,-2-1 7 0,0 0-12 15,0 1-11-15,-1-2-1 0,-1 1 8 16,1 1-10-16,1-1 4 0,-1 0 8 16,0 2-6-16,-1-1 4 0,1 0-3 15,-1 0-6-15,1-1-9 0,1 2-3 16,0-1-2-16,0 2-4 0,0 0-7 15,-3 1-3-15,3 0-4 0,2 2-1 16,-1 2 0-16,2 4 4 0,0 4 0 16,3 4-2-16,1 2 0 0,-2 4-3 15,4 2 4-15,-2 0 0 0,1 2 1 16,0-3 9-16,0-1 4 0,-3-2 4 16,3-3 9-16,-3-2 2 0,0-4 1 15,0-4 1-15,1-1-2 0,-1-4 6 16,2-2 9-16,2-4-2 0,-2-5-7 15,4-3-11-15,0-3-4 0,-1-2-7 16,4-3-5-16,-2-3-5 0,2-2-2 16,2-2-4-16,-2-1 0 15,-1 2-1-15,0 1-3 0,1 2-9 0,-1 4-16 16,-2 2-23-16,-1 2-22 16,1 3-29-16,-3-1-35 0,-1 0-63 15,-1 2-159-15</inkml:trace>
  <inkml:trace contextRef="#ctx0" brushRef="#br0" timeOffset="30456.15">17210 11140 221 0,'0'0'36'16,"0"0"-11"-16,0 0 53 0,0 0-27 15,0 0-13-15,13-23 8 0,-10 20 14 16,3-2-3-16,-4 2-22 0,1-2 8 15,0 2-6-15,-1-3 0 0,1 0-6 16,2 1 0-16,-2 0 3 0,0-2 6 16,-1 0-8-16,0-1-9 0,-1 0 10 15,-1-1-1-15,0-2 3 0,0 1-4 16,0 0-6-16,-3-1 4 0,-2 0-14 16,0 2-1-16,-3 1-1 0,-4 1-13 15,-2 4 0-15,-4 3-2 0,-3 1 0 16,-2 8-1-16,-4 4 2 0,0 7 0 15,1 4 1-15,1 5 0 0,0 2 0 16,5 1-1-16,5 2-2 0,1-1 3 31,5-1-5-31,4-2-3 0,3-4 6 16,2 0 1-16,2-2 1 0,3-5 0 16,3-1 0-16,0-5 5 0,4-4-2 15,-1-5 3-15,5-4 5 0,-3-4-1 16,4-5 5-16,-1-5-2 0,1-6-5 15,-1 0-2-15,1-7-2 0,-2 0-1 16,-1 0-1-16,0 0-2 0,-4 3 3 16,2 6 0-16,-5 2 1 0,-1 3-4 15,-1 5 0-15,1 2-1 16,-5 5-3-16,1 1-4 0,0 2 1 16,-2 9 1-16,0 3 1 0,0 5 4 15,0 1 0-15,0 2 1 0,0 0 2 16,1 0 2-16,3-1 6 0,2-3 9 15,2-1 12-15,6-2 10 0,0-4 3 16,4 0-11-16,2-4-15 0,2-5-10 16,2-2-4-16,1-3-4 0,-3-6-32 15,2-2-32-15,0-1-18 0,-1-2-16 16,-1-2-46-16,4-9-51 0,-4 5-115 16,-2 0-127-16</inkml:trace>
  <inkml:trace contextRef="#ctx0" brushRef="#br0" timeOffset="31141.23">17733 11083 308 0,'0'0'72'0,"0"0"-6"0,0 0 39 0,10-2-11 16,-8 1-20-16,-1-1-17 0,2 1 12 15,-3 0-7-15,0-3-11 0,0 0-5 16,0 1-1-16,0-3 9 0,0 0-14 16,0-2-5-16,0 0-9 0,0-1-4 15,0 1-8-15,0-1-4 0,-3 1-7 16,0 2-3-16,-5 0 0 0,1 0-1 16,-3 1 1-16,-3 4-6 0,-3 1 4 15,-1 0-1-15,-4 9 0 0,2 2 3 16,-1 4-5-16,-1 2 5 0,2 4-17 15,0-1-4-15,6 1-1 0,-1-1 5 16,6-1-11-16,0 1 0 0,7-3 2 16,1-2 6-16,1-2 17 0,7-3 3 15,1-2 0-15,4-5 1 0,0-1 3 16,0-2-1-16,4-2 1 0,-2-3 0 16,0-3-3-16,-2-2 2 0,1 1 3 15,-1 0 11-15,-1-1 0 0,1 1-6 16,-2-2-11-16,0 2 3 15,-3 0-3-15,0 1 1 0,1 2-2 16,-6 3 1-16,2 0-1 0,-5 3-4 16,0 1-4-16,0 5-2 0,0 5 9 15,-3 8 2-15,1 4 7 0,-1 11 6 32,1 15 1-32,0 10 2 0,2 7-2 0,0-6-11 0,-2-6 7 0,-4-9-6 15,-2-1-1-15,-2-5-2 0,1-7 1 16,3-7-2-16,-1-5 1 0,4-5 4 15,-2-2 2-15,-4 1 1 0,1-2-5 16,0-7 3-16,-3-2-2 16,3-3 4-16,-1-7-2 0,-1-6 3 15,1-5-1-15,2-4-7 0,-1-4 2 16,2-5-1-16,2 0-2 0,2 1 0 16,2 0 0-16,6 1 0 0,2 4-4 15,3 1-3-15,0-1-17 0,4 2-18 16,3 1-25-16,0 0-22 0,4 4-44 15,13-5-48-15,-7 5-99 0,-1 3-56 16</inkml:trace>
  <inkml:trace contextRef="#ctx0" brushRef="#br0" timeOffset="31547.39">18084 11255 627 0,'0'0'154'0,"0"0"-60"0,22 0-14 0,-10 0-43 0,0-4-22 16,-1 1-8-16,2-2 9 0,2 0-14 15,-2-2 21-15,1 0 13 0,1-1 7 16,0 1 7-16,-2 0-21 0,1-2-9 16,-1 1-10-16,-2-1 5 0,-2-3-12 15,1 2 8-15,-4-1-7 0,-2-2-3 16,-3 4-1-16,-1-3-2 0,-3 2-3 15,-2 2-5-15,-4 0 7 0,-4 1-23 16,-3 7 9-16,-6 0 3 0,-3 5 3 16,-7 10 9-16,-6 9-5 0,-5 10 3 15,4 1-11-15,12-4 5 0,11-8 1 16,7-3 7-16,2 1 2 0,0 4 0 16,4 1 8-16,3-1 16 0,5-4 10 15,5-1-7-15,5-5-3 0,3-5-12 16,2-2-3-16,3-6 0 0,4-2-7 15,0-2-2-15,1-2-33 0,1-2-27 16,6-1-33-16,11-3-64 16,-7 2-99-16,-3 0-187 0</inkml:trace>
  <inkml:trace contextRef="#ctx0" brushRef="#br0" timeOffset="32908">20399 8631 101 0,'2'-4'48'0,"-1"2"-7"0,3 0-4 0,-2 1-17 15,0-2-3-15,0 2 2 0,0 0 4 16,-1 0 0-16,0-1 5 16,2-1 19-16,-2 1-29 0,1 1-1 15,-1-3 8-15,2 3 6 0,-1 0 1 16,-1 0 0-16,1 0-1 0,0 0 5 15,1-2-6-15,-2 2-3 0,-1 0-9 16,0-1 1-16,0 2-3 0,0 0 5 16,0-1 6-16,-4-3 3 0,4 1-3 15,-2-1 11-15,0 2-5 0,0 0 6 16,1-2-8-16,0 2-1 0,-1 1-2 16,2-1-8-16,0-1-1 0,-1 2 1 15,1 0 0-15,0 0-2 16,0 1 0-16,0 0 0 0,0-1-1 15,0-1-1-15,0 2-7 0,0 0 1 16,1 0-4-16,-1 0 0 0,2 0-2 16,-1 2-3-16,1 1 1 0,-1 3-1 15,3 1-1-15,0 3 0 0,-1 3 3 16,0 4-3-16,0 1 0 0,2 4 1 16,-1 2-1-16,-1 1 0 0,0 5 2 15,2 4-2-15,-1 5 1 0,1 10 3 16,2 9-2-16,0 7 1 0,5-3-1 15,-3 1 3-15,0-5-4 0,3 8 3 16,-1 0 2-16,1 3-1 0,-1 2 5 16,1 2 0-16,1 0 4 0,-2 2 3 15,2 1 1-15,0 1 4 0,-1 4 5 16,4-3 0-16,-2 1-1 0,4-3-7 16,-2-5 0-16,1-2-9 0,2-5 1 15,-1-2-3-15,0-3-2 0,1-4-4 16,-1-5 1-16,-1-4 0 0,1-4-3 15,-2-6 0-15,-3-7-20 0,-3-6-31 16,-3-8-22-16,-1 0-37 0,0 2-31 16,-2 4-63-16,-1-4-131 0,-3-3-123 15</inkml:trace>
  <inkml:trace contextRef="#ctx0" brushRef="#br0" timeOffset="33534.4">20647 10687 264 0,'0'-5'77'16,"0"1"6"-16,0-2 21 0,4-1-16 15,-2 2-26-15,0-1-7 0,0 1 12 16,-1-1-14-16,1 1-5 0,0 1 4 15,-1 2-4-15,1-3-6 0,-1 3-5 16,0-1 2-16,1 1 1 0,0 0-6 16,-1 1-8-16,1-1 0 0,0 1-1 15,1 0-1-15,2-2-8 0,-2 3-5 16,1 0-1-16,0 0-4 16,0 4-1-16,3 0-5 0,0 3 0 15,0 2-1-15,-1 4 1 0,3 2-2 16,-1 4 1-16,1 3 1 0,0 3 0 15,2 3 1-15,1 1 2 0,0-2 0 16,2 0 4-16,0-3 5 0,1 0 4 16,1-5 14-16,1-3 5 0,0-1-4 15,1-6 1-15,-2-2-6 0,2-3 2 16,1-4 5-16,-2-2 3 0,2-4-9 16,-1-4-6-16,0-3-7 0,-1-3-8 15,1-1 1-15,-1-3-3 0,-2-3-2 16,1-1-2-16,-3-1 0 0,0 2-20 15,-3 1-11-15,0 4-12 0,-4 4-22 16,1 1-19-16,-3 6-31 0,-3 3-45 16,-3 3-68-16,-5 1-197 0</inkml:trace>
  <inkml:trace contextRef="#ctx0" brushRef="#br0" timeOffset="34034.69">20813 11466 162 0,'0'0'440'0,"0"0"-395"0,0 0 30 0,19-42 8 16,-13 32-23-16,0 0-28 0,-2 2-13 15,0 1 8-15,-1 4-19 0,-2 1 2 16,-1 2-4-16,0 4-4 0,0 7 1 16,-4 9 12-16,-3 3 25 0,-2 16-4 15,-8 14 5-15,-1 14-22 0,-2 8-7 16,1 0 0-16,3-3-9 0,3-4 2 16,0-2-4-16,-1 2 4 0,1-5-3 15,-1-1 0-15,2-5-2 0,2-4-4 16,-1 0-3-16,2-6-11 15,1-4-7-15,3-9-2 0,-2-10-17 16,5-8-22-16,0-4-105 0,2-2 47 16,2-4-133-16,4-2 46 0</inkml:trace>
  <inkml:trace contextRef="#ctx0" brushRef="#br0" timeOffset="34347.11">20978 11644 242 0,'0'0'376'0,"22"-38"-283"0,-9 17 1 15,2-3-15-15,-2 5-30 0,-1 2-24 16,-4 0-5-16,-1 5-5 0,-3 3 4 16,-1 3-12-16,-2 4 9 0,0 2-16 15,-1 0 0-15,0 8-11 0,-1 4 11 16,-4 8 3-16,-1 5 2 0,-6 14 15 15,-5 16 6-15,-4 15 6 0,1 8-5 16,1 0-2-16,3-4-8 0,3-9-11 16,2-1 0-16,1-4-6 0,1 0 2 15,1-6 1-15,1-4-3 0,-2-4 0 16,1-1-5-16,2-12-6 0,1-6-18 16,2-10-19-16,0-4-32 15,-4-1-50-15,4 1-123 0,-2-5-100 16</inkml:trace>
  <inkml:trace contextRef="#ctx0" brushRef="#br0" timeOffset="34655.61">20418 11815 498 0,'0'0'280'15,"0"0"-165"-15,0 0-6 0,48 0-15 16,-18-4-42-16,10 0-13 0,10 0 3 16,5-1-16-16,-3 1-13 0,-6 3-12 15,-5 1 2-15,-2 2-3 0,0 4 1 16,3 0-1-16,-4 2-11 0,1 1-39 15,-3 0-47-15,-2 3-6 0,-7-3-13 16,-3-1-76-16,-8-1-125 0,-8 1-16 0</inkml:trace>
  <inkml:trace contextRef="#ctx0" brushRef="#br0" timeOffset="34858.74">20501 12118 956 0,'0'0'144'16,"0"0"-111"-16,0 0 27 0,61-8-18 16,-14 1-23-16,13-1-6 0,7-2 4 15,-5 3-4-15,-7 2-13 0,-6 4-3 16,0 0-57-16,5 1-38 16,2 1-54-16,-14 0-88 0,-6 0-215 15</inkml:trace>
  <inkml:trace contextRef="#ctx0" brushRef="#br0" timeOffset="35204.29">21787 11693 661 0,'0'0'62'0,"0"0"-57"16,0 0 27-16,0 0-12 0,38-28-9 15,-31 27-9-15,-1 1 0 16,0 3 5-16,-3 6-2 0,0 5 12 16,-1 3 9-16,-2 6 7 0,-2 5-12 15,-3 4 1-15,-3 9 3 0,-3 13-2 16,-4 9-7-16,0 5-5 0,1-4 4 15,4-5-9-15,2-10-2 0,-1-2-2 16,3-2-1-16,1-3-1 0,0-2-17 16,4-8-33-16,-1-7-23 0,1-7-38 15,1-1-62-15,0-2-87 0,0-5-79 16</inkml:trace>
  <inkml:trace contextRef="#ctx0" brushRef="#br0" timeOffset="35875.9">21766 11692 341 0,'0'0'102'0,"0"0"41"0,0 0-4 16,0 0-43-16,0 0-31 0,32-18-5 16,-21 11 14-16,3 0-16 0,0-1-26 15,3 1 2-15,1 0-11 0,2 3-3 16,1-1-2-16,-2 2-9 0,-1-1 1 15,-2 3-8-15,0 1-2 0,-4 1-1 16,-3 4-2-16,-2 2 3 0,-3 0-9 16,-4 4 0-16,-1 4 2 0,-6 1-8 15,-4 1 0-15,-2 2 12 16,-4 0-3-16,0 2 4 0,-1 0 2 16,1-3 0-16,0-1-4 0,-2-1-5 15,3-1-2-15,2-5 4 0,1 0 1 16,4-5 4-16,1 1-2 0,4-3 2 15,2 1 1-15,2-4 1 0,0 0 0 16,3 0 4-16,5 0 4 0,2-4 5 16,3 1-2-16,4-2-8 0,1 2 0 15,2 1-2-15,1-1-1 0,0 3-2 16,1 0 2-16,1 5 0 0,0 3-1 16,-1 1-1-16,0 4 2 0,1 3-2 15,-4 2 2-15,-1 5-1 16,-3 2 1-16,-4 2 0 0,-4 0 7 15,-6 2 0-15,-1-1 1 0,-8-1 6 16,-5-3 9-16,-3 0 3 0,-6-1 1 16,-6 1-3-16,-10-1 0 0,-6 0-4 15,-3-3-12-15,4-6-3 0,2-6-5 16,5-6 3-16,3-2-2 0,6 0-2 16,7-1-9-16,4 0-12 0,4-3-17 15,0 2-24-15,1-4-19 0,8-5-49 16,3-1-80-16,2 1-217 0</inkml:trace>
  <inkml:trace contextRef="#ctx0" brushRef="#br0" timeOffset="36203.94">22435 11726 757 0,'0'0'36'0,"0"0"15"0,0 0-2 0,34-14-17 16,-28 14-28-16,1 1-4 0,-2 5-1 15,-2 5 1-15,-2 4 1 0,-1 8 6 16,0 4 16-16,-5 10 13 0,-4 13 2 15,-2 9-15-15,-1 4-13 0,2-4 0 16,0-6-10-16,3-11 4 0,1 1-2 16,0-7-4-16,0-5-20 0,1-7-37 15,1-5-16-15,1-1-42 0,-2-3-104 16,2-5-116-16</inkml:trace>
  <inkml:trace contextRef="#ctx0" brushRef="#br0" timeOffset="36891.28">22490 11716 397 0,'0'0'82'0,"0"0"28"16,0 0-22-16,0 0-10 0,0 0-25 15,0 0-5-15,6-18-8 0,-2 16-13 16,0-2-5-16,0 3-5 0,0-1 11 16,1-2 5-16,0 2 2 0,2-1-1 15,-1-2-12-15,1 2-6 0,1-3-5 16,2 0 1-16,-2-1 4 0,1 3 2 15,0-4-4-15,0 2 0 0,-1-1-3 16,1-1-7-16,1 0 3 16,-2-1-4-16,2 1-2 0,2 0 6 15,-2 0-1-15,1 1-2 0,1 1-4 16,-2 0 0-16,0 4 0 0,0 0 0 0,0 2 0 16,0 0-3-16,1 0 2 15,-2 2-1-15,0 1 1 0,0 3 0 16,0 1-1-16,-2 0 0 0,-1 1-3 15,-2 1 5-15,-3 3-4 0,0 0 3 16,-1 2 1-16,-3 2 0 0,-3-1-5 16,-3 3 4-16,-5 0 0 0,-1-1 1 15,-6 1 0-15,-2 0 0 0,-2 1 0 16,-1-2-5-16,-3 0 5 0,1-1 0 16,2 0 3-16,1 0-3 0,4-2 0 0,3 0 0 15,2-1 1-15,3-3-1 16,2-1 0-16,3 2-1 0,2-1 1 15,3 0 0-15,2 1 2 0,1 0 7 16,1 2 7-16,4-1 5 0,4 3 4 16,0 0 5-16,2-1 5 0,3 2-8 15,0-1-10-15,2 0-5 0,1 0-6 16,1-2-4-16,-1 1 1 0,0 1-3 16,-1-1 1-16,1-3-2 0,2 2-2 15,-3-3-24-15,1 2-30 0,-3-3-35 16,7 0-46-16,-5 0-80 15,-4-3-212-15</inkml:trace>
  <inkml:trace contextRef="#ctx0" brushRef="#br0" timeOffset="37360.76">23104 11906 502 0,'0'0'120'0,"0"0"-12"0,21-5 1 0,-15 4-48 0,-1 1-37 15,-3 0-24-15,-1 0 0 0,-1 1-15 31,-5 4 3-31,-3 0-11 0,-4 3 17 16,-3 3 6-16,-1 0-1 0,-2 2 2 16,1 0-1-16,3-1 0 0,2 2 3 15,1-3 3-15,3 0 3 0,3-1 2 16,4-1-1-16,1 0 2 0,5-1-4 16,4 2 0-16,3-1 7 0,3 0 1 0,3 0 23 0,1 0 12 0,2 1 0 15,0 0-15-15,0 0-6 0,-1-1-8 16,-1 4-4-16,-5-3 1 0,-1 3-10 15,-2 0 12-15,-4-1 6 0,-3 3-2 16,-4-1-7-16,0 0-1 0,-8-1-5 16,-2 1-1-16,-5-3 7 0,-1 0-2 31,-5-2-2-31,-1-1-8 0,0-1-2 0,-1 0-4 0,-1-4 0 0,0 2 0 16,0-3-30-16,1 2-32 0,0-2-27 15,-6-1-46-15,6-1-83 0,3 0-269 16</inkml:trace>
  <inkml:trace contextRef="#ctx0" brushRef="#br0" timeOffset="39380.65">23842 8638 87 0,'0'0'83'0,"0"0"-19"16,0 0 11-16,0 0-20 0,0 0-16 15,0 0-22-15,7-21 38 0,-7 18-32 16,1-1-9-16,-1 1 23 0,0-2 21 15,0 1-9-15,0 0 18 16,-2-2-1-16,-1 1-11 0,2 0 7 16,-1-1-10-16,0 4-2 0,1-1-7 15,1 0-6-15,0 2-10 0,0 1-11 16,0 0-14-16,3 1 0 0,5 5 0 16,4 3 4-16,6 4 1 0,6 4-2 15,11 6 4-15,8 14-7 0,15 7 5 16,3 7 6-16,0 2 1 0,-4-5 0 15,-2-3 2-15,0-1-9 0,4 5-6 16,2 0 1-16,0 2 0 0,4 0-2 16,-1 1 0-16,1 0 2 0,-1-2-2 15,-2-1 1-15,-1 1-1 0,-2-2 1 16,-2-1-1-16,-2-6 2 0,-4 1-4 16,-4-6 2-16,-6-1-1 0,-10-7-4 15,-7-7-11-15,-5-4-5 0,-6-2-19 16,2 1-23-16,0 0-31 0,-1-1-25 15,-3-2-49-15,-5-4-64 0,-2-5-23 16</inkml:trace>
  <inkml:trace contextRef="#ctx0" brushRef="#br0" timeOffset="39844.29">25279 9567 74 0,'0'0'405'0,"0"0"-349"0,0 0 21 0,0 0-27 0,0 0 1 0,0-40-20 15,1 34 1-15,0 3 34 0,-1-1-10 16,1 1-6-16,0 0 13 0,-1 0 0 16,1 1-18-16,-1 0-14 0,0 0-1 15,1 2-3-15,0-2-12 0,-1 2 7 16,2 0-8-16,-1 0 1 0,2 0-7 15,0 0-8-15,1 0-2 0,1 4 2 16,1 0 2-16,0 3-2 16,2 0 2-1,1 2 1-15,0 3-2 0,1 0 1 0,2 3-2 0,-1 3 0 0,1 0 1 16,1 2 1-16,-1 0-2 16,1 0 0-16,-3 0 1 0,-1-2 0 15,-3 1 4-15,-1-4 5 0,-4 0 4 16,-1-2 4-16,-6 1 6 0,-3-1 0 15,-4-1-5-15,-3-1-1 0,-3 0-5 16,-3-2 0-16,-3-3 0 0,-1 1-7 16,-1-3-1-16,-2 0-2 0,1-1-1 15,2 1-2-15,-1-1 0 0,3 2 0 16,2 1-19-16,3-1-33 0,0 2-39 16,2 1-40-16,-2 6-80 0,4 0-140 15,3-5-197-15</inkml:trace>
  <inkml:trace contextRef="#ctx0" brushRef="#br0" timeOffset="44085.42">26074 9828 411 0,'3'-6'50'0,"1"-1"26"0,0 2 14 16,0 2-10-16,-3 1-5 0,0 2-30 16,-1 3-41-16,0 6 15 0,-1 8 14 15,-2 6 3-15,-1 6 9 0,-1 14-11 16,1 13 0-16,-2 13 5 0,5 4-9 15,0-2 4-15,1-6-3 0,-1-8-11 16,-3-1-9-16,-1-2-5 0,-2-2-1 16,2-4-3-16,-2-5-2 0,2-7-15 15,2-11-32-15,1-6-23 0,0-3-40 16,-1-1-49-16,1-3-81 0,-1-3-35 0</inkml:trace>
  <inkml:trace contextRef="#ctx0" brushRef="#br0" timeOffset="44405.45">26054 9871 498 0,'0'0'85'16,"0"0"4"-16,0 0-3 0,38-48-12 15,-22 38-31-15,1 3-19 0,2 1-8 16,-2 6 15-16,3 0-8 0,1 7-4 16,-1 5 0-16,0 3-1 15,-2 3 13-15,-4 4-2 0,-2-1-6 16,-4 1 0-16,-5 2-7 0,-2-2-2 16,-2 0-9-16,-5-4-1 0,-7-2 0 15,0-1 0-15,-4-2 1 0,-2-5-5 16,-3-1-17-16,-2-3-41 0,1-3-28 15,2-1-22-15,0-1-42 0,-2-9-66 16,7 4-9-16,4-2-38 0</inkml:trace>
  <inkml:trace contextRef="#ctx0" brushRef="#br0" timeOffset="44781.59">26608 9921 429 0,'0'0'83'0,"0"0"21"0,0 0 10 15,0 0-35-15,0 0-27 0,0 0-28 16,-9-37 8-16,6 28 6 0,1 2-22 16,-3 0-7-16,1 1-3 0,-1 3-6 15,-1 1-4-15,-3 2-1 0,-1 2 3 16,-3 6-4-16,-3 6 4 0,2 5-1 15,-3 5 3-15,2 5-2 16,1 2 1-16,3 1 0 0,5 0-1 16,4-3 2-16,2-3-2 0,6-2 1 15,4-4 0-15,4-3 1 0,3-4 5 16,3-7 7-16,2-2 23 0,0-4-1 16,0-6 2-16,-2-5-3 0,-4-3-7 15,-2-6 3-15,-3-2-21 0,-4-6-8 16,-2-6-22-16,-4 1-40 0,-1 0-40 15,-3 4-18-15,-7 2-84 0,1 3-75 16,-2 7-97-16</inkml:trace>
  <inkml:trace contextRef="#ctx0" brushRef="#br0" timeOffset="45265.85">26784 9884 589 0,'0'0'119'0,"0"0"-51"0,0 0 9 16,29-38-41-16,-19 31-25 15,1 1-11-15,2 2 3 0,0 3-6 16,0 1 3-16,0 2-1 0,0 6-1 16,1 4-2-16,-1 6 2 0,-1 4 2 15,-2 3 2-15,0 4-2 0,-1 2 2 16,-2 2-1-16,0 1 0 0,-2-2-1 16,1 0 3-16,-1-3-3 0,-2-2-1 15,-1-5-9-15,-2-3-13 0,-2-6 5 16,-2-4 0-16,-3-5-6 0,1-3 19 15,-1-1 5-15,1-4 9 0,1-5 7 16,-1-2 15-16,3-3 9 0,1-3 4 16,2-2-3-16,0-1 2 0,5-1 2 15,4 2-5-15,1 1-3 0,5-1-11 16,3 4-5-16,4-1-6 0,3 3-12 16,0 0-1-16,2 3-2 0,0-1-1 15,-3 2-14-15,1 3-31 0,-1 1-37 16,0 1-41-16,0 4-32 0,8-2-68 15,-4 2-15-15,-6 0-87 0</inkml:trace>
  <inkml:trace contextRef="#ctx0" brushRef="#br0" timeOffset="45578.27">27520 9942 133 0,'0'0'474'0,"0"0"-367"15,0 0-66-15,0 0-7 0,0 0-31 16,-2-40-3-16,-4 36-17 0,-1-2 11 16,-2 2-1-16,-2 3 7 0,0 1 7 15,-1 0 0-15,-3 6 1 0,1 3-1 16,-2 4-5-16,0 2-2 0,0 2 4 16,2 2-1-16,0 1 2 0,5 1 8 15,2-1 4-15,4-1-2 16,3-2-4-16,3-1 4 0,5-1 8 15,4-3 15-15,4-2 0 0,3-3 2 16,2-3 2-16,3-4-16 0,2 0-15 16,1-4-8-16,2-5-1 0,-1 0-2 15,1-1-12-15,-4 0-13 0,1-3-29 16,-3 0-32-16,-3 1-54 0,2-12-73 16,-5 4-20-16,-5 2-65 0</inkml:trace>
  <inkml:trace contextRef="#ctx0" brushRef="#br0" timeOffset="46094.25">27715 9611 501 0,'0'0'92'0,"0"0"16"16,0 0-6-16,0 0-45 0,0 0-26 15,16-42-15-15,-13 40-5 0,-3 0 11 16,2 2-17-16,-2 0-5 0,0 4-11 15,0 5 11-15,0 5 0 0,-2 5 3 16,2 3-2-16,0 3 1 0,0 4 3 16,0 0-5-16,2 2 2 0,1 1 0 15,1 2-1-15,0-1 0 0,0-2 3 16,-1 1-3-16,1-2 0 0,-2-1 11 16,1-3 0-16,1-3 10 0,-1-1 4 15,0-5-7-15,-2-3 11 0,2-3-11 16,-1-3 0-16,-1-3-4 0,1-3 1 15,-1-1 8-15,1-1 12 0,0-2 9 16,2-6-15-16,3-1-15 0,1-4-8 16,1-4-3-16,3 0-3 0,0-5-1 15,2-1-4-15,4 0-9 0,0 2-8 16,0 0 0-16,2 1 1 0,-2 6 5 16,-1 1 7-16,-2 1 7 0,1 5-1 15,-4 3 1-15,-3 2 1 0,-3 2 0 31,-3 3 1-31,1 6-1 0,-3 4 0 0,-1 1 5 0,0 3-1 16,0 2-2-16,0 0 1 0,-1 1-3 16,1 0 0-16,0-1 0 0,0 0-8 15,0-2-40-15,0-4-76 0,4-2-54 16,0-3-161-16,-1-6-170 0</inkml:trace>
  <inkml:trace contextRef="#ctx0" brushRef="#br0" timeOffset="46734.67">28987 9875 489 0,'0'0'200'0,"0"0"-108"0,13-29-15 0,-8 14-34 0,0 0-9 15,-2 1-15-15,-1-2-8 0,-1 3-6 16,-1 0 5-16,0 2-3 0,-1 2 7 16,-3 2 9-16,-2 2-11 0,-3 1-2 15,-2 2-10-15,-2 2-4 0,-4 3 3 16,0 4-2-16,-3 4 2 0,0 4-4 15,-1 4 2-15,2 2-10 0,3 5-31 16,-1 2 18-16,4 2 2 0,2 1 12 16,4-1-2-16,4 0 7 0,3-1 6 15,7-1 0-15,7-3 1 0,0-3 2 16,7-3 3-16,-1-6 0 0,3-5 5 16,-1-7 20-16,-2-2 19 0,1-7 8 15,-1-6-2-15,-1-4 11 0,0-3-1 16,0-7-14-16,-3-3-10 0,1-14-16 15,-1-17-8-15,0-16-4 0,-4-6-1 16,-3 8-8-16,-3 12 1 0,-3 18-5 16,0 13-3-16,-1 10 3 15,-2 9-26-15,0 4 10 0,0-1-8 16,-2 2-25-16,-1 1-17 0,1 3-31 16,-1 5-5-16,0 0-25 0,3 14-106 15,3 0-44-15,-2 1 10 0</inkml:trace>
  <inkml:trace contextRef="#ctx0" brushRef="#br0" timeOffset="47141.16">29368 9846 471 0,'0'0'142'0,"0"0"11"0,0 0-39 0,0 0-75 16,5-34-29-16,-5 28-9 0,0 0-1 15,-3 3-5-15,-1 3-1 0,-3 0 2 16,0 9-1-16,-2 5 0 0,-3 3 4 16,0 6 0-16,2 4 1 15,0 1 3-15,5 5-2 0,2-2 0 16,3 0 0-16,3 1 3 0,5-4 13 15,5-2 20-15,3-2 13 0,4-4-31 16,3-6 39-16,1-5-1 0,2-5-12 16,-1-4 11-16,-2-5 7 0,-1-6-3 15,-1-2-15-15,0-4-15 0,-3-4-17 16,-3-2-4-16,-1-6-3 0,-4-3 2 16,-2-9-5-16,0 3-2 0,-2 1-1 15,-2 5-1-15,0 10-15 0,-1 4-19 16,0 3-12-16,-3 5-24 0,0 4-49 15,-2 1-66-15,1 3-106 0,-2 0-181 0</inkml:trace>
  <inkml:trace contextRef="#ctx0" brushRef="#br0" timeOffset="56939.84">29932 10009 145 0,'0'0'111'0,"0"0"-64"0,0-2-15 16,0 0 10-16,2-2-1 0,0 0 5 16,2-1 11-16,1-2 15 0,2 0-13 15,0-1 3-15,-1 1-21 0,1 1 3 16,-1 2-9-16,3 1-12 0,-1 1-10 16,-1 2-6-16,-1 0-6 0,0 4-1 15,-1 1-3-15,0 6 2 0,-2 2-6 16,-1 3 7-16,-2 3 1 0,0 3 9 15,0 1 2-15,-4 2 4 0,-2-1-3 16,0-2 2-16,1 0-3 0,0-2-4 16,1-3-1-16,1-3-3 15,1-5-2-15,2-2 2 0,0-3-4 16,0-2 0-16,1-2 6 0,3-1 7 16,0-5 23-16,3-3 4 0,2-4-17 15,1-5 5-15,1 1-15 0,1-3-6 16,1 0-1-16,1 1-6 0,-1 2 0 15,2 0 0-15,0 3-1 0,0 3 0 16,0 0-2-16,2 2 2 0,-2 3-1 16,0 3 0-16,-1 1 1 0,-2 2-2 15,2 3-2-15,-5 5-7 16,0 6 9-16,1 2-9 0,-3 1 6 16,-1 6 2-16,0 0-2 0,-1 0 6 15,-2 0 0-15,-1-1 2 0,1-3-1 16,-3-3 0-16,3-4 1 0,-3-1 0 15,2-5 0-15,1-2 3 0,-3-2-3 16,3-2 6-16,-1 0 13 0,1-5-14 16,3-2 14-16,0-4 0 0,1-3-8 15,1-1-2-15,0-4-7 0,4 1 3 16,-2 0-1-16,2 0 2 0,2-1-3 16,2 2-5-16,-2 0 1 0,3 1-1 15,-2 2-1-15,0 2 1 0,0 1 0 16,-2 5-3-16,-1 3 1 0,-1 3-1 15,0 0-2-15,-3 6 2 0,0 4-25 16,-1 3 21-16,-4 1-4 0,1 6 7 16,-2 1 4-16,-1 0 1 0,1 1-1 15,0-1-11-15,-1-2-43 0,4 0-29 16,2-1-47-16,0-4-91 0,3-4-122 16</inkml:trace>
  <inkml:trace contextRef="#ctx0" brushRef="#br0" timeOffset="57814.54">30788 10056 634 0,'0'0'54'0,"10"-9"-39"0,-3 1 27 16,2 1-30-16,-3-2-11 0,-1 3 3 15,1-2-2-15,1 2-1 0,0 2 0 16,-2-1 1-16,-3 5 2 16,1 0 22-16,-2 0-6 0,1 0-10 15,0 7-10-15,1 0-6 0,-1 2 6 16,-1-1 22-16,1 3-8 0,1 1-9 15,-3 1-1-15,4 0-3 0,-1 2-1 16,1 1 1-16,0 0 1 0,0 1 1 16,-1-1-3-16,-1-1 1 0,1-1 0 15,0 1 0-15,0-2 8 0,1-3-5 16,0-2 1-16,-1-1-4 0,0-1 0 16,-1-2 1-16,1-1 0 15,-1-1 1-15,-1-2 3 0,-1 0 1 16,2 0 8-16,-1-2 21 0,3-3-16 15,0-5-13-15,1-1-1 0,0-2-4 16,1-3-2-16,-1-2-2 0,1 1-4 16,2-1-14-16,0 3 4 0,0-1 14 15,0 2-4-15,3 2 3 0,-3 0 3 16,0 3 2-16,-1 2 1 0,0 2 0 16,-1 1 8-16,-1 4-2 0,0 0-8 15,0 0-1-15,2 1-6 0,-2 7 2 16,0 2-13-16,-1 2 14 0,0 4 3 15,0 0 0-15,1 1 3 0,0 3 8 16,-2-3-2-16,-2-1 12 0,1 2-13 16,0-5-1-16,-1-2-2 0,1-2-3 15,-1-4 4-15,1-1-3 0,-2-2 5 16,2-2 28-16,1 0 23 0,-1-4-13 16,5-3-19-16,-1-3-8 0,4-2-5 15,1-3-8-15,0 0-3 0,0-1 0 16,2 1-2-16,-2-1-1 0,2 2 1 15,1-1-1-15,-1 1 0 0,2 3-2 16,-2-2 2-16,1 4 0 0,-1 0-2 16,-4 4 2-16,2 2-3 0,-3 0 2 15,0 2-4-15,-3 1 2 0,1 4-6 16,-3 4-2-16,-1 4 0 16,-2 3 6-16,1 4 4 0,-1 0 1 15,2 1 2-15,1 0 0 0,2 0 0 16,3-1 0-16,-1 0 0 0,-2-1-1 15,0-2-1-15,-2 0 0 0,1-5-15 16,-3 1-23-16,2-3-23 0,-1-3-29 16,1 0-51-16,0-4-27 0,2-2-18 15,1 0 21-15,-1-2-82 0</inkml:trace>
  <inkml:trace contextRef="#ctx0" brushRef="#br0" timeOffset="58095.88">31579 9990 604 0,'6'-4'45'0,"-1"-1"10"0,1 2 43 16,2 0-55-16,3 2-3 0,-3 1-6 15,3 1 3-15,0 4-3 16,-2 4-9-16,1 3-8 0,0 3-7 16,2 2-6-16,1 3-2 0,-1 1-1 15,-1 1-1-15,1 0 1 0,-2 0 0 16,0-2-1-16,0-1 0 0,-1-1-1 16,0-4-29-16,3-3-47 0,0-3-42 15,1-2-125-15,-5-5-70 0</inkml:trace>
  <inkml:trace contextRef="#ctx0" brushRef="#br0" timeOffset="58330.32">31999 9896 932 0,'0'0'101'0,"0"0"-17"15,0 0-5-15,0 0-73 0,0 0-6 16,0 0-17-16,0 0 11 0,-27 51 5 15,8-13 1-15,-8 11 1 0,-10 17 1 16,-3 1-1-16,3 2 3 0,3-7 17 16,2-5 5-16,2-1 1 0,0-4-14 15,5-3-6-15,3-2-7 0,6-5 0 16,-1 0-52-16,4-5-31 0,0-7-84 16,7-10-381-16,3-9 310 0</inkml:trace>
  <inkml:trace contextRef="#ctx0" brushRef="#br0" timeOffset="62005.68">26188 11154 215 0,'0'0'157'0,"0"0"-66"15,0 0 24-15,0 0-14 0,0 0-13 16,8 1-30-16,-5-1 14 0,1 0-16 15,1-1-23-15,0-1-8 0,0-3-5 16,3-2 13-16,-1-1-4 0,2-1-2 16,0-4-6-16,3-3-9 0,0-2-5 15,2-1-3-15,0-2-2 0,0-1 0 16,-1 1 3-16,-1 3-2 16,0 2 12-16,-4 2-1 0,0 4-5 0,-2 2 6 15,-1 2-8-15,-3 2 0 16,-1 2-4-16,0 1 1 0,-1 1-4 15,0 3 0-15,-1 4-1 0,-2 6-3 16,-2 9 4-16,-1 11 4 0,-1 17 2 16,0 15 3-16,1 6 6 0,1 2 4 15,2-7-1-15,3-6-3 0,0-3-9 16,0-2-1-16,0-2-3 0,0-6 0 16,1-3-2-16,1-5 1 0,-2-7-1 15,1-7-13-15,-1-9-9 0,0-1-29 16,0 0-18-16,0 1-41 0,-4 0-56 15,0-5-133-15,0-4-56 0</inkml:trace>
  <inkml:trace contextRef="#ctx0" brushRef="#br0" timeOffset="62287.51">26068 11886 652 0,'0'0'139'0,"0"0"-30"0,47-10 21 0,-20 3-50 0,4 1-35 15,2 0-36-15,0 0-3 16,-1 2 2-16,1 2-6 0,-1 0-2 15,-1 0 0-15,0 2-1 0,-2 0-4 16,-1 5-24-16,0-3-52 0,-2 4-47 16,5 2-34-16,-6-2-102 0,-5-3-63 15</inkml:trace>
  <inkml:trace contextRef="#ctx0" brushRef="#br0" timeOffset="62756.15">26878 11519 544 0,'0'0'56'0,"0"0"16"0,43-4 53 0,-10 1-6 0,14-4-45 0,14 2-21 15,4 0 5-15,1 0-1 0,-5 3-31 16,-5 2-10-16,-1 0-8 0,0 0-8 16,-1 3 4-16,-2 1-4 0,-6 1-1 15,-2 0-7-15,-3 2-43 0,-10-2-27 16,-7-2-15-16,-7 2-9 0,-3-3-55 15,2 3-21-15,-4-1-13 0,-1-1-20 16</inkml:trace>
  <inkml:trace contextRef="#ctx0" brushRef="#br0" timeOffset="63120.81">27635 11304 135 0,'0'0'120'15,"0"0"-30"-15,0 0 1 0,0 0-8 16,0 0-2-16,0 0-3 0,0 0-17 16,4-4-11-16,2 4-18 0,1 2 1 15,5 2 18-15,2 1-22 0,2 2-12 0,2 4 1 16,0 2-6-16,1 3-7 0,-1 3-4 15,-1 6 1-15,0 1 7 0,-3 3 9 16,0 2 18-16,-3-2 3 0,-2-2-19 16,-5 0-9-16,-2-4-5 0,-2-3 4 15,-4 1-3-15,-5-5 3 0,-2-2-2 16,-4-1-4-16,0-2 3 0,-3-3-2 16,-2-2-3-16,1-2-2 15,-1 2-28-15,1-5-29 0,0 3-35 16,2-2-61-16,-4-1-30 0,2-1-89 15</inkml:trace>
  <inkml:trace contextRef="#ctx0" brushRef="#br0" timeOffset="65312">28546 11401 358 0,'1'-4'80'0,"2"0"-22"16,-1-1 30-16,1 0-1 0,0 1-8 16,-1-2-24-16,-1 4-3 0,0 1 9 15,0 1-25-15,-1 0-24 0,0 2-8 16,0 6 12-16,0 5-4 0,0 5 19 16,-1 6 3-16,-1 10 0 0,-2-1-9 15,1 2-14-15,0 8-2 0,0-2-7 16,0 11-1-16,2-9 1 15,1-8 0-15,0-12 0 0,0-7-2 16,2 1-5-16,0-1-35 0,1 0-35 16,-1-4-29-16,1-8-38 0,2-5-92 15,-2-7 0-15</inkml:trace>
  <inkml:trace contextRef="#ctx0" brushRef="#br0" timeOffset="65468.21">28681 11183 1004 0,'0'0'66'0,"0"0"-50"0,0 0 7 15,0 0-23-15,0-37-14 0,0 29-95 16,0 2-37-16,0 4-32 0,0 2-130 16,0 0-5-16</inkml:trace>
  <inkml:trace contextRef="#ctx0" brushRef="#br0" timeOffset="65921.22">29044 11399 583 0,'0'0'298'0,"0"0"-250"15,0 0-26-15,0 0 4 0,0 0-26 16,-14-37-10-16,2 35-21 0,-1 0 18 16,-4 2 6-16,-1 6 1 0,-4 2 5 15,-3 5 0-15,-2 1 0 0,-1 4 0 16,2 0-10-16,-1 3-38 0,3-2 34 16,4 0-33-16,6-3-14 0,5 0 16 15,4-3-19-15,5-2 16 0,4-2-1 16,7 0 20-16,5-3 30 0,4 1 2 15,3-3 2-15,4 0 13 0,-2-2 21 16,1 3 0-16,0-3-13 0,-1 3 15 16,-1 2 3-16,-2-1-8 0,0 3 0 15,-3 0 7-15,-4 0 12 0,-3 0-18 16,-4-1 9-16,-6-1-5 0,-2 2 7 16,-6-1 8-16,-5-1-3 0,-2 0-18 15,-4 0-13-15,-2-4-14 0,-4 2-5 16,-1-3-2-16,-4 2-2 0,0-1-24 15,-4-1-15-15,2 3-21 0,-2-3-30 16,1 2-29-16,-7-1-87 16,8 0-50-16,6-2-87 0</inkml:trace>
  <inkml:trace contextRef="#ctx0" brushRef="#br0" timeOffset="66780.42">29940 11536 270 0,'0'0'77'0,"0"0"-22"16,19-13 7-16,-11 9-16 0,-2-2-7 16,1 2 3-16,-1-1-1 0,-2 2 8 15,0-2-4-15,-3 4-3 0,1 0-3 16,0-1 4-16,-2 1-3 0,0 0 14 15,0 1-29-15,0-2-5 0,0 2-5 16,0-2 3-16,0-3 0 0,-2 1 2 16,0-1-1-16,1-2-4 0,-2 0 4 15,-1 0 8-15,0 0 2 0,-2-1-4 16,-1 2-9-16,-1-2-6 0,-1 2-2 16,-4 0-2-16,-1 0-6 0,-3 5 0 15,-4 1 0-15,2 4-1 0,-4 4-1 16,0 3 1-16,1 5 0 0,0 3 0 15,1 1 0-15,4 4-1 0,0 1 2 16,5-1-3-16,3 1 3 0,6-2-3 16,3-2 3-16,2-1 1 0,5-3 2 15,4-1 2-15,2-4-3 0,5-4 4 16,2-5 3-16,1-2-1 16,1-1-1-16,0-3-5 0,-3-3 1 15,0-2-2-15,-2 0 4 0,-3-1-3 16,-2 1-2-16,-2 0 2 0,-3 2 0 15,-4 3-2-15,-1 0 0 0,-1 2 0 16,-1 1-4-16,0 0-4 0,0 1 0 16,0 2 4-16,0 2 3 0,0 1 1 15,0 2 1-15,0 1 0 0,2 0-1 16,0 1 13-16,2-2 11 0,4 0 0 16,-2-1-2-16,4-2-6 0,2 1-7 15,3-1-1-15,2-3-6 16,2-1 3-16,3-1-5 0,0 0-17 15,1-1-49-15,2-1-36 0,13-3-68 16,-4 1-130-16,-5-1-203 0</inkml:trace>
  <inkml:trace contextRef="#ctx0" brushRef="#br0" timeOffset="67171.53">30926 11589 610 0,'0'0'294'16,"0"0"-210"-16,5-8-15 0,-3 6-20 31,-1 2-24-31,2 0-8 0,-2 3-17 0,0 6 0 0,0 7 2 0,1 7 10 16,-2 7 11-16,3 8 6 0,-3 13 5 15,2 7-17-15,-2 4-3 0,0-3-7 16,-4-8-6-16,0-5 2 0,-1-1-2 15,-1-5-1-15,-1-7-45 0,3-9-48 16,-1-4 36-16,0-5-31 0,-1 1-34 16,0 1-73-16,-3-1-41 0,3-4 13 15</inkml:trace>
  <inkml:trace contextRef="#ctx0" brushRef="#br0" timeOffset="67546.42">30920 11758 425 0,'0'0'146'16,"0"0"-107"-16,0 0 30 0,-2-47-10 16,4 34-28-16,-1-1 3 0,4 4 7 15,0-3-8-15,4 4-2 0,-1 1 12 16,2 2 5-16,1 1-3 0,1 0-12 15,0 1-3-15,3 1-3 0,0 1-7 16,0 1-5-16,0 1-10 0,-1 0 0 16,0 3-5-16,-2 3 0 15,0 1 1-15,-3 2 1 0,0 2-1 16,-2 4 3-16,-2 1 6 0,-4 0-1 16,-1-1-4-16,0 1-2 0,-5-3 0 15,-3 0 8-15,-4-3 3 0,-1-1-5 16,-4-2-1-16,-1 0-4 0,-4-5-2 15,0 1-2-15,-1-2-13 0,2-1-25 16,-4 0-29-16,3-3-37 0,1 1-12 16,1-4-46-16,4 2-78 0,8-2-66 15</inkml:trace>
  <inkml:trace contextRef="#ctx0" brushRef="#br0" timeOffset="68078.64">31332 11652 559 0,'0'0'91'0,"0"0"-2"15,0 0 12-15,0 0-62 0,0 0-15 16,0 0-3-16,11-32-20 0,-11 26 7 15,-3 3 4-15,-3-1-8 0,-4 1-2 16,-1 1-2-16,-1 2 3 0,-3 0-3 16,-2 3 0-16,1 2 1 0,-1 0-1 15,-1 3 1-15,4-1-1 0,1 1 0 16,3-1-3-16,3 1-9 0,2 1 4 16,4 1 4-16,1 0 3 0,0-1-14 15,5 0 15-15,1 2 22 0,3-3 4 16,-1 0 7-16,4-1 1 0,0 0-11 15,1-1-1-15,-1 0-6 0,-1 1-9 16,1-2-4-16,0-1 1 0,1 0 12 16,-4-3 16-16,2-1 9 15,-3 0-2-15,2-3-5 0,-3 0-4 16,0-3-9-16,-3 2-7 0,3-4-6 16,-2-3 1-16,-2 1-4 0,1-5 2 15,-1-1-1-15,-3 1-5 0,0 0 0 16,0 1-1-16,-5 3-7 0,-2-2-2 15,1 4-7-15,-2 0-16 0,-3 2 0 16,0 0-9-16,-1 2-24 0,-1 0-13 16,1 1-22-16,-2 2-30 0,3 2-52 15,0 3-39-15,2 2 24 0</inkml:trace>
  <inkml:trace contextRef="#ctx0" brushRef="#br0" timeOffset="68500.16">31482 11633 519 0,'0'0'64'0,"0"0"-16"0,0 0 19 0,0 0-35 15,-1-39-10-15,1 33 8 0,1 0 10 16,3 0 0-16,-1 4 6 0,1-1-26 15,1 0-8-15,0 3-6 0,0 0-3 16,1 0 1-16,-1 3-1 16,6 1 5-16,-2 3-7 0,2 1-1 15,-1 1 0-15,1 3-1 0,-3 1 1 16,-2-1-4-16,-1 4 3 0,-2-1-1 16,-2 1-5-16,-1 2 2 0,-1 0 0 15,-2-1 5-15,-4-1 0 0,-2-3 1 16,1-2-1-16,2-3 4 0,-1-3-4 15,0-5 4-15,2 0 4 0,2-5 10 16,1-1 49-16,0-1 16 0,2-2-6 16,4 0-21-16,2-2-15 0,3-1-5 15,1-2-5-15,1 2-12 0,3-1-2 16,0 0-10-16,2 1-3 0,0-1-3 16,0 3-1-16,0 0-2 0,-1-1 0 15,1 2-42-15,1 1-24 0,-2 1-22 16,4-1-34-16,6 1-41 0,-4 1-86 15,-3 2-96-15</inkml:trace>
  <inkml:trace contextRef="#ctx0" brushRef="#br0" timeOffset="68843.83">32012 11510 452 0,'0'0'357'0,"0"0"-296"0,0 0-36 0,0 0-22 0,0 0-3 16,0 0-1-16,0 0-5 0,0 0 2 16,-2 2 1-16,-1 0 2 0,0 3-1 15,-5 1 2-15,-2 0-1 0,-1 3 1 16,-3 0 1-16,-2 3-1 0,-1 2-1 16,-2 1 1-16,1 2 0 0,0 2 0 15,0-1-3-15,4 3 3 0,-3-1 0 16,7 0 1-16,2-1-1 0,2 1 1 15,6-5 4-15,0-1 12 16,6-3 12-16,4-3 30 0,4-2-19 16,0-5-25-16,5-1-6 0,2-2-6 15,2-4-2-15,1-2-1 0,3-4-2 16,-1 0-42-16,-1-2-40 0,6-10-51 16,-4 2-89-16,-5 1-80 0</inkml:trace>
  <inkml:trace contextRef="#ctx0" brushRef="#br0" timeOffset="69313.48">32217 11184 698 0,'0'0'70'0,"0"0"-4"16,0 0 13-16,0 0-45 0,0 0-34 15,0 0 0-15,10 0-10 0,-13 8-5 16,1 7 15-16,-3 3 2 0,2 6 14 16,-2 5 1-16,2 2-7 0,-4 8-2 15,2 7 0-15,-4 3-2 0,3 3 1 16,1-7 3-16,2-11 3 0,1-10-4 16,0-4 5-16,-3-4-1 0,3 1-5 15,-1-1 0-15,1 0 4 0,2-6 1 16,2-4 6-16,1-2 29 0,4-4 37 15,0-2-13-15,0-2-24 0,1-5-25 16,4-4-10-16,1-2-8 0,4-4-4 16,1-2 1-16,2-1-1 0,-1-1 2 15,5 1-2-15,-2 3-2 0,1 3 1 16,-3 1-1-16,0 6-4 0,-4 2 1 16,-2 3-2-16,-3 4 0 0,-2 1 4 15,-4 5-6-15,-1 4-1 0,-3 4 3 16,-1 1 2-16,2 4 2 0,-2 1 2 31,0 2 0-31,0 2 0 0,-5-1-1 0,2 0-37 0,-1 0-37 0,0-2-28 16,4-3-35-16,0 0-77 0,-1-5-137 15</inkml:trace>
  <inkml:trace contextRef="#ctx0" brushRef="#br0" timeOffset="70330.2">26279 12760 290 0,'1'-1'114'0,"0"-2"-47"16,1 2 17-16,-1-3-25 0,2 1-7 15,-1 1-2-15,1-3 1 0,-1 2 6 16,0-2-21-16,1-1-1 0,-2 2-5 16,-1-1 26-16,0 1-18 0,0-1-3 31,0-1-10-31,0 1-7 0,-1-1-2 0,-3 1-13 0,0-1 1 0,-4 3 0 16,0 0-4-16,-2 3-4 0,-3 2 3 15,-2 6-1-15,-2 5-1 16,-3 6 3-16,-1 6-2 0,-3 10 2 0,-1 10 0 15,4 9-2-15,5-2 1 0,10-8 1 16,4-12-1-16,3-15 0 16,5 1 0-1,2 2 1-15,6-1 2 0,4 0 0 16,2-4 0-16,5-7 4 0,4-6 0 16,5-3 0-16,-1-8 4 15,-1-6 0-15,0-2 2 0,-9-4 7 16,2-5 10-16,-4-3 6 0,-2-11-14 15,-7-8-11-15,-5-11-8 0,-7-2-2 16,-2 12-5-16,-7 11 2 0,3 16 0 16,-2 8 0-16,-1 3-3 0,-3-1-3 15,-2 1-13-15,-3 1-11 0,1 0-15 16,-1 5-20-16,2 1-24 0,0 2-40 16,3 2-60-16,1 0-81 0,5 0-55 15</inkml:trace>
  <inkml:trace contextRef="#ctx0" brushRef="#br0" timeOffset="70829.37">27161 12816 492 0,'0'0'118'0,"0"0"-53"0,0 0 10 16,0 0-56-16,3 0 15 0,2 0 16 15,2 0-23-15,3 0 16 0,3 0-20 16,5-2 18-16,4 2 17 0,11 0-7 16,11 0-3-16,14 2 11 0,8 0-18 15,1 2 0-15,0 1-8 0,-4 2-6 16,4 1-13-16,0 1-5 0,-2 4-2 15,-2-1-6-15,-2 1-1 0,-4 1-4 16,-3 0-18-16,-5-3-17 0,-3 4-12 16,-8-3-16-16,-9-2-27 0,-9-2-6 15,-6-2-3-15,-6-1 0 0,-1-1-7 16,-4 0-12-16,-3 0-60 16,-1-4-37-16</inkml:trace>
  <inkml:trace contextRef="#ctx0" brushRef="#br0" timeOffset="71205.58">28079 12754 108 0,'0'0'92'0,"0"0"-60"15,0 0-7-15,0 0 2 0,0 0-1 16,0 0 0-16,0 0 1 15,-28-2 20-15,23 3-9 0,1 0-2 16,0 0 24-16,3 0-8 0,1 0-23 16,1 1 20-16,5 1 27 0,2 0 0 31,2 3 1-31,7 1-22 0,0 2-8 16,4 0-15-16,1 3-13 0,1 0-8 15,0 2-2-15,-1 1-1 0,-2 2 3 16,-3 2 0-16,-2 1 10 0,-4 2 17 15,-2-1-9-15,-3 0-17 0,-2-1-9 16,-4-1-1-16,0-1 1 0,-9-1-3 16,-1-3 0-16,-5-2 2 0,-1-1-2 15,-5-2-12-15,0-1-19 0,-1 0-43 16,0-2-46-16,-6-1-69 0,6-2-54 16,3-2-55-16</inkml:trace>
  <inkml:trace contextRef="#ctx0" brushRef="#br0" timeOffset="71908.53">29234 12833 458 0,'0'0'97'0,"0"0"-40"0,0 0 23 16,24-4-36-16,-15 2-15 0,2 2-11 16,-3 0 5-16,1 2-3 0,-2 2-6 15,1 3-2-15,-4 2-4 0,0 4-5 16,-3 2 0-16,-1 5 12 0,0 2 19 15,-4 5-19-15,2 0-4 0,-3 2-4 16,-2-2-4-16,3 2 1 0,0-4-2 16,0 0-2-16,1-5 1 0,1-5 0 15,2-2 1-15,0-6 2 0,0-1-4 16,0-5 4-16,0-1 2 0,3 0 35 16,1-7 14-16,2-3-11 15,3-5-4-15,0-4-4 0,2-5-7 16,4-3-9-16,0-2-9 0,4-2-7 15,4 0 0-15,-1 0-2 0,4 2 0 16,0 1-2-16,0 3 0 0,-1 5 3 16,-4 2-3-16,-2 3 1 0,-2 2 0 15,0 2 0-15,-4 4-1 0,3-1-1 16,-6 7 1-16,2 1-1 0,-4 0-4 16,-3 8-2-16,-1 6 1 0,-2 4-4 15,-2 4 5-15,-2 3 0 0,-4 2 4 16,-1 0 1-16,-2 3 2 0,0-3-2 15,1 1 0-15,0-2-14 0,0-1-14 16,4-4-30-16,2-2-47 0,0-1-62 16,1-5-74-16,1-7-86 0</inkml:trace>
  <inkml:trace contextRef="#ctx0" brushRef="#br0" timeOffset="72424.05">30074 12862 431 0,'0'0'118'0,"0"0"-43"0,0 0 21 0,0 0-51 16,20-28-25-16,-17 21-8 0,0 4-10 15,-3-2 4-15,1 3-4 0,-1-1 14 16,0 3 1-16,-1 0-12 0,-5 0 1 16,1 4 2-16,-2 2 16 0,-3 2-10 15,-2 2-2-15,1 4 3 0,0 1-6 16,0 3-2-16,0-1 1 16,0 5-5-16,2-1 2 0,2-1 4 15,1 0 12-15,1-1 12 0,4 0 5 16,1-3 1-16,0-1-13 0,1-4-3 15,7-2 3-15,0-4-3 0,2-2 11 16,3-3-18-16,2 0-5 0,2-5-2 16,-1-2-2-16,3-1 7 0,-3-1-2 15,-1-4 7-15,0-3-10 0,-4-2 10 16,0-7 0-16,-5-3-8 0,-1-1-3 16,-3 0-2-16,-2 2-6 0,-2 4-1 15,-3 3-2-15,-3 5-2 0,-3 4-6 16,-4 3-11-16,-2 3-8 15,-3 2-2-15,-2 3-7 0,1 0-22 16,1 6-16-16,-2 1-23 0,4 2-16 16,3 3 14-16,2 2-20 0,8 8-33 15,1-5-67-15</inkml:trace>
  <inkml:trace contextRef="#ctx0" brushRef="#br0" timeOffset="72845.82">31400 12577 494 0,'0'0'364'0,"0"0"-300"0,24-15 20 0,-13 10-10 0,-3 2-48 15,-3-1-4-15,-1 3-13 0,-2 1-9 16,0 4-7-16,-4 4-8 0,-4 5 11 16,-4 5 4-16,-4 4 3 0,-4 5 5 15,-2 5-4-15,-5 2-3 0,4-1-1 16,-1-1-33-16,2-1-44 0,-1 4-61 16,3-9-66-16,6-4-119 0</inkml:trace>
  <inkml:trace contextRef="#ctx0" brushRef="#br0" timeOffset="73019.42">31556 12624 906 0,'0'0'278'16,"0"0"-245"-16,0 0 9 0,0 0-42 15,0 0-23-15,0 0-24 0,0 0-23 16,-40 39 18-16,17-10 10 0,-5 7-16 15,1 0 9-15,2-2-29 0,-8 14-66 16,9-16-136-16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21:47.497"/>
    </inkml:context>
    <inkml:brush xml:id="br0">
      <inkml:brushProperty name="width" value="0.05292" units="cm"/>
      <inkml:brushProperty name="height" value="0.05292" units="cm"/>
      <inkml:brushProperty name="color" value="#0070C0"/>
    </inkml:brush>
  </inkml:definitions>
  <inkml:trace contextRef="#ctx0" brushRef="#br0">6943 5981 100 0,'0'0'23'0,"0"0"-4"16,6-9 34-16,-4 7-5 0,-1-2-23 0,1 2-8 16,-2-1 13-16,1 3 3 15,-1-3 6-15,1 3 9 0,0-1 4 0,-1 0 11 16,0 1-13-16,0 0-1 0,1-2-8 16,-1-2-13-16,1 2-1 0,-1 0 10 15,1-2-3-15,-1 3-5 16,0-1-3-16,0 0 17 0,0-1-28 15,0 2-6-15,0 1-4 0,0 0-5 16,-1 0-2-16,-1 0-12 0,-1 6 12 16,0 3-5-16,-1 7-6 0,-1 1 12 15,1 3 1-15,3 5-1 0,1 0-5 16,1 3-4-16,4-2 9 0,4 1 0 16,1-4 0-16,2-3 1 0,4-3 1 15,1-3 0-15,-2-3 4 0,4-3 1 16,-3-7 14-16,1-1 9 0,-2-3-4 15,0-7 11-15,-3-5-4 0,-1-2-9 16,1-6 3-16,-4-3-10 0,1-4-10 16,1-3-4-16,-3-2-1 0,0 4 1 15,-2 0-2-15,-1 1 0 0,0 5 0 16,-2 4 1-16,-1 4-1 0,0 3 0 16,-1 5-1-16,0 7 0 0,0 0-4 15,0 2-11-15,-1 8-20 0,-1 5 30 16,0 12 4-16,2 14-4 0,0 17 5 15,5 13 1-15,5 4 0 0,3-4 1 16,1-11-1-16,1-6 0 0,0-5 1 16,-4-1 0-16,0-3 0 0,-3-3-1 15,-5-4-1-15,0-6 1 0,-3-7 7 16,0-8 10-16,-3-2-5 0,-4 0 2 16,-4-2-6-16,-4-1-5 15,-6-1 3-15,-4-5-6 0,-7-3-10 16,-8-1-15-16,-8-6-34 0,0-3-45 15,3 1-46-15,9-2-76 0,15 2-46 16</inkml:trace>
  <inkml:trace contextRef="#ctx0" brushRef="#br0" timeOffset="359.29">7873 6220 605 0,'2'0'105'0,"1"0"-23"0,2-3-8 16,1-1-26-16,2 2-6 0,4-3-14 15,2-1 7-15,1 2-13 0,1-2-15 16,1 2-5-16,-1 1-2 0,1 2-2 15,-2 0-8-15,2 1-71 0,2 2-102 16,-6 4-161-16</inkml:trace>
  <inkml:trace contextRef="#ctx0" brushRef="#br0" timeOffset="531.6">7885 6456 655 0,'0'0'61'15,"0"0"18"-15,0 0-14 0,50-3-42 16,-26-3-18-16,4 0 0 0,7-2-4 16,8-3-1-16,5-1-1 0,3 4-57 15,-4-1-91-15,-15 5-128 0,-8 0-46 16</inkml:trace>
  <inkml:trace contextRef="#ctx0" brushRef="#br0" timeOffset="859.91">8789 6016 495 0,'0'0'64'0,"0"0"-14"16,0 0 26-16,0 0-14 0,0 0-15 16,0 0-47-16,0 0 5 0,23-10-5 15,-22 30 36-15,1 12 14 0,1 15 30 16,4 14-37-16,2 7-14 16,1-3 1-16,2-3-10 0,-4-5-6 15,0 2-1-15,-3 0-8 0,-2 1 2 16,-3-3-6-16,0-3-1 0,-3-4-18 15,0-2-71-15,-1-6-62 0,0-10-97 16,0-12-110-16</inkml:trace>
  <inkml:trace contextRef="#ctx0" brushRef="#br0" timeOffset="1511.55">8827 6093 365 0,'0'0'68'0,"0"0"1"0,0 0 35 0,0 0-40 0,0 0 7 0,3-48-23 16,0 35-5-16,3 0 38 0,2 1-74 16,2 1 14-16,2 2 24 0,1 0-1 15,2 3-16-15,1-1 3 0,3 3-11 16,-1 1-11-16,-2 3-8 0,0 0-1 15,-2 3 0-15,-3 3-1 0,1 3-1 16,-4 3-6-16,-2 3 1 16,-4 5 6-16,-2 0-1 0,-5 2-8 15,-5 0-2-15,-5 1-2 0,-1-2 2 16,-1-3 2-16,0-2 5 0,0-2-1 16,1-4 1-16,2-2 5 0,3-2 0 15,3-4 2-15,1-2-1 0,5 0 4 16,2-3 2-16,0-3-3 0,6-1-2 15,4-1 12-15,2 0-13 0,5-1 3 16,1 2-3-16,1 0 0 0,0 1 1 16,-1 4 4-16,2 2-1 0,-1 0 1 15,-2 2 7-15,1 5 3 16,-4 0-3-16,-3 6 6 0,-2-2-2 16,-4 4-10-16,-3-1 2 0,-2 1-2 15,-7 3 0-15,-7-3 1 0,-1 3-1 16,-6-2 2-16,-3-2-9 0,-3 1 0 15,-1-1-8-15,-1-2-39 0,-3-1-41 16,-8 0-59-16,7 0-97 0,6-5-133 0</inkml:trace>
  <inkml:trace contextRef="#ctx0" brushRef="#br0" timeOffset="1918.94">9360 6412 331 0,'0'0'36'0,"0"0"62"0,0 0 19 0,0 0-37 15,2-36-35-15,-3 28-16 0,-2 3 12 16,-2 0-13-16,-2 1-18 0,1 3 5 15,-1 1-9-15,-2 2-6 0,-2 5-1 16,-2 6 0-16,1 3 0 0,-2 3 1 16,3 3 0-16,1 2 0 0,4 2 1 15,3 0-1-15,2-2 0 16,2-1 2-16,5-2 2 0,3-4 4 0,3-3 12 16,3-5 9-16,1-5 14 0,1-4-9 15,-1-5-20-15,1-7-7 16,-2-5 0-16,-2-3-3 0,-4-4 13 15,-3-4 9-15,-3-9-9 0,-2 4-11 16,-1 2-4-16,-1 5-2 0,-3 11-4 16,-1 3-14-16,-2 4-11 0,-3 6-23 15,-1 2-11-15,-2 2 1 0,-2 5-49 16,-3 9-86-16,4 1-40 0,3-3-64 16</inkml:trace>
  <inkml:trace contextRef="#ctx0" brushRef="#br0" timeOffset="2292.21">10071 6057 591 0,'0'0'128'15,"0"0"-81"-15,0 0 65 0,14-41-58 16,-11 32-18-16,-3 3-24 0,0 3-9 16,0 3-3-16,0 0-5 0,-4 7 3 15,1 6-2-15,-1 3 4 0,1 7 10 16,0 13 0-16,1 7-4 0,1 11-6 15,-1 1 3-15,1-4-3 0,1-7 3 16,-1-5-1-16,1-3-2 0,0-4-12 16,0-10-36-16,0-5-45 0,1 3-56 15,1-5-110-15,-1-2-70 0</inkml:trace>
  <inkml:trace contextRef="#ctx0" brushRef="#br0" timeOffset="2510.92">9860 6260 834 0,'0'0'208'0,"0"0"-168"16,0 0 58-16,48-18-73 0,-22 11-11 16,9-2-6-16,7 0-6 0,7-2 4 15,-3 5 1-15,-8 1-3 0,-9-1-4 16,2 6-2-16,6-1-29 0,5 1-85 15,-3 0-119-15,-10 0-182 0</inkml:trace>
  <inkml:trace contextRef="#ctx0" brushRef="#br0" timeOffset="2823.48">10771 6087 505 0,'0'0'344'0,"0"0"-259"16,0 0 0-16,22-38-22 0,-13 31-33 16,-2 3-11-16,0 0-13 0,-1 4-2 15,1 2-4-15,-2 8-3 0,-1 6 3 16,-1 13 3-16,0 16 20 15,-3 16-2-15,0 4-2 0,0 2 3 16,0-4-5-16,0-5-8 0,0 4-6 16,0-3 1-16,-2 2-2 0,0-4 0 15,-1-3-1-15,0-2-1 0,-1-5-29 16,0-8-33-16,-1-10-76 0,1-9-54 16,1-7-97-16,0-8-179 0</inkml:trace>
  <inkml:trace contextRef="#ctx0" brushRef="#br0" timeOffset="3448.33">10768 6047 230 0,'0'0'31'0,"0"0"43"16,0 0-5-16,0 0-6 0,0 0 5 16,0 0 10-16,34-5 21 15,-27 3-13-15,-1-2-13 0,5 0 16 16,-1-2-30-16,3-2-7 0,4 0-9 15,0 1 4-15,4 0-18 0,-2 1-2 16,0 3-2-16,-2 2-2 0,-1 1-11 16,-4 0-7-16,-4 1-5 0,-1 2-2 15,-3 5-3-15,-3 4 2 0,-1 1 0 16,0 3 3-16,-5 2-1 0,-3 2-7 16,-2-1-7-16,-3 3-4 0,-1-5 5 15,-2-1 4-15,1 2 4 0,-1-5 6 16,2-3-7-16,-2 1 1 0,3-4 3 15,1-1 3-15,3-2-1 16,3-1 2-16,2 0 1 0,3-3 2 16,1 0 2-16,4-2-6 0,4-2 0 15,4-3-1-15,3 0 2 0,3 1 1 16,1 0-1-16,2-1 2 0,1 2 1 16,-1 3 1-16,1 2-2 0,-2 0 2 15,-1 3 6-15,-1 3 2 0,-4 3-1 16,-2 3 0-16,-4 0 1 0,-3 2-4 15,-3 1-1-15,-2 0 1 0,-3 1 2 16,-5 0-6-16,-6-2 4 0,-1 0-5 16,-5-3 0-16,-1 0-3 15,-3-1 3-15,-1-2-4 0,-2-4-18 16,-1 2-35-16,1-1-36 0,2-2-29 16,-7 1-44-16,8-1-74 0,5-1-113 0</inkml:trace>
  <inkml:trace contextRef="#ctx0" brushRef="#br0" timeOffset="3713.89">11148 6426 542 0,'0'0'311'0,"0"0"-283"16,0 0 17-16,0 0-31 0,19-2-14 15,-15 2-1-15,0 3-1 0,-1 3-9 16,-1 2-3-16,0 4 14 0,-2 3 0 16,0 4 7-16,0 3 7 0,0 1-1 15,0 5-4-15,0-2-5 0,0 5-4 16,0-1 0-16,-2 0-21 0,0-1-45 16,-1 9-62-16,0-6-81 0,1-7-55 15</inkml:trace>
  <inkml:trace contextRef="#ctx0" brushRef="#br0" timeOffset="4527.39">11611 6144 569 0,'0'0'87'0,"0"0"-9"0,0 0-9 15,43-13-26-15,-29 9 15 0,-1 4-29 16,1 0 10-16,-4 0-17 0,2 2-14 15,-1 4-5-15,-3 4 2 0,1 5 0 16,-2 5 3-16,-1 3 2 0,-4 2 10 16,-1 4-13-16,-1 1 3 0,-4-1-1 15,-3 1-3-15,-2 0-3 0,0 0 3 16,-1-4-4-16,-1-2-2 0,1-4 2 16,2-3-2-16,0-6 0 0,2-3 1 15,2-4 1-15,2-2-1 0,2-2 6 16,0-1 9-16,3-5 23 0,2-4-23 15,4-1-13-15,0-5-1 0,2-3-1 16,4 1-1-16,1-4 1 0,3 1-1 16,0 0 1-16,1 0-1 0,1 4 0 15,-3-1 0-15,3 2 1 0,-3 3-1 16,-3-1 2-16,-1 0-2 0,-4 5 0 16,-3-1 0-16,-3 2 0 0,-2 1-1 15,-2 1-2-15,0 2-4 0,-2 1 0 16,-4 2 2-16,0 1 2 0,-2 1-3 15,-5 6 0-15,1 2 4 16,-3 6-1-16,-1 0 3 0,-1 4 0 16,1 2-1-16,-1 1 1 0,3 2 1 15,0-1 5-15,3 4 18 0,2-3 2 16,3-2 12-16,2-1 7 0,2-3-1 16,2 0-12-16,0-5-8 0,3-3-3 15,3-1-7-15,1-5 3 0,4-4 5 16,3 0-5-16,1-4-10 0,4-2-4 15,0-1-3-15,1 0-31 0,1 0-13 16,0-1-10-16,1-1-27 0,-2 1-44 16,7-3-72-16,-5 0-148 0,-4 4-198 15</inkml:trace>
  <inkml:trace contextRef="#ctx0" brushRef="#br0" timeOffset="4808.97">12117 6534 784 0,'0'0'69'0,"0"0"-25"0,0 0 29 0,21-10-54 15,-18 9-13-15,-1-1-2 0,-1 2 0 16,-1 3-3-16,0 3 5 0,0 4 10 15,0 2 9-15,0 1-3 0,-1 3-4 16,0 3-11-16,1 0-4 0,0 2-1 16,0 1-1-16,2 2-1 0,2 0-5 15,1-1-27-15,2 3-25 16,1-3-26-16,0 0-7 0,1-3-24 16,-1-2-18-16,4 0-55 0,-1-5 14 15</inkml:trace>
  <inkml:trace contextRef="#ctx0" brushRef="#br0" timeOffset="5277.58">13011 6209 262 0,'0'0'266'0,"0"0"-191"0,0 0 20 0,0 0-10 0,9-40-22 16,-7 30-8-16,1 2 10 0,-3 0-1 15,2 0-16-15,-1 5-9 0,0-2-3 16,-1 5-5-16,1 0-20 0,-1 0-11 16,1 8-9-16,-1 6 9 0,2 6 1 15,-2 6 7-15,0 1 0 0,0 3-2 16,-3 4-3-16,0-1 0 0,2 1-3 15,0 1 1-15,1-1 2 0,0-2-2 16,0-1-1-16,0-1-1 0,0-5-16 16,2-2-43-16,1-4-41 0,0-5-55 15,-3-3-81-15,2-5-84 16</inkml:trace>
  <inkml:trace contextRef="#ctx0" brushRef="#br0" timeOffset="5513.04">12815 6353 969 0,'0'0'137'0,"0"0"-79"16,0 0 1-16,51-3-32 0,-20-2-10 15,10 1 1-15,5-2-4 0,-3 1 14 16,-10 1-15-16,-8 0-7 0,-9 3-3 15,6 0-2-15,1-2-1 16,7 2-3-16,4 0-41 0,8 1-50 16,6 0-95-16,-7 2-134 0,-11 0-233 0</inkml:trace>
  <inkml:trace contextRef="#ctx0" brushRef="#br0" timeOffset="5963.16">14031 6015 725 0,'0'0'105'0,"0"0"-59"15,0 0 16-15,0 0-62 0,0 0 6 16,5 3-11-16,-3 4 5 15,1 2 0-15,0 6 9 0,2 5 8 16,-2 5 24-16,2 6 8 0,1 10-3 16,0 13-3-16,1 10-6 0,-1 7-13 15,-4-3-7-15,-2-4-8 0,0-4-4 16,-2-5-3-16,-4-2 3 0,1-3-3 0,2-4-2 0,-2-3 0 16,-1-10-8-16,-1-10-25 0,3-7-54 15,0-7 42-15,-5 2-128 0,0-2-88 16,2-4-75-16</inkml:trace>
  <inkml:trace contextRef="#ctx0" brushRef="#br0" timeOffset="6650.5">13992 6051 243 0,'0'0'101'0,"0"0"-6"16,0 0 44-16,0 0-7 0,0 0-53 16,12-2-8-16,-5-1-11 0,2-2-11 15,2 0-12-15,2 0 1 0,4-1 2 16,1-1 4-16,1-1 8 0,0 1-12 16,3 1-8-16,-3 3-17 0,-2 2-6 15,-1 1-7-15,-3 0-2 0,-1 4 0 16,-4 4-8-16,-3 3-6 15,-5 1-2-15,0 5 3 0,-5 1 1 16,-3 0 1-16,-4 1 1 0,-1 1 4 16,-4 0-4-16,1-3 5 0,0-1 3 15,5-3 1-15,-3-3 2 0,6-2-2 16,0-4 2-16,3-1-1 0,2-2 1 16,1-1-1-16,2 0 2 0,2 0 4 15,3 0-3-15,2 0 0 0,2-1 0 16,3-4 1-16,2 2 1 0,2-3 3 15,-2 1-2-15,3 2-1 0,0 0 2 16,0 2-7-16,-4 1 1 16,4 0 1-16,-4 4 1 0,-1 1 3 15,-2-1 1-15,-2 3-1 0,-2 0-1 16,0 1-2-16,-5-2 2 0,-1 3-1 16,0 0-1-16,-7-1 4 0,-1 2-4 15,-5-1 2-15,-4 2 2 0,1-2-5 16,-4-1 2-16,-1 1-1 0,0-1-2 15,-2-2-1-15,-1 2 0 0,1-3-15 16,0-1-34-16,0 0-16 0,1-2-23 16,-2-2-52-16,5 1-85 0,5-1-165 0</inkml:trace>
  <inkml:trace contextRef="#ctx0" brushRef="#br0" timeOffset="7384.71">14385 6402 158 0,'2'0'82'0,"-2"0"-33"0,0 0-2 0,2 0-6 16,-1 0-16-16,1-3 31 0,1 0 14 15,-3-3 13-15,6 0-5 0,-3-3-12 16,2 1-2-16,3-1 3 0,-2 1-19 16,5 0-21-16,-3 0-14 0,2 2 1 15,0 0 4-15,0 3 5 0,-4 1-6 16,2 1-5-16,0 1-10 16,-3 0-2-16,0 5-4 0,-2 3 1 15,0 1 2-15,-1 5 1 0,-2 2 1 16,-4 5 1-16,-2 0 0 0,-2 5-2 15,-7-1 5-15,3 0-2 0,-3-2 1 16,2 0-3-16,-1-3 3 0,6-3 3 16,0-3 1-16,1-3 5 0,2-2-1 15,3-3 8-15,2-3 4 0,0-1-1 16,0-2 6-16,2 0 13 0,5 0-2 16,1-3-10-16,2-1-14 0,2-1-5 15,6 0-4-15,-1 1-5 0,0-2-2 16,4 3-8-16,1-1-38 0,-1 0-41 15,1 1-41-15,16-3-55 0,-10 1-165 16,1-1-172-16</inkml:trace>
  <inkml:trace contextRef="#ctx0" brushRef="#br0" timeOffset="8228.61">15010 6093 422 0,'0'0'178'0,"0"0"-74"0,0 0 15 0,3 0-49 16,1-4-34-16,2 2 3 0,2-2 0 16,1 1-2-16,1-3-19 0,3 3-1 15,1-3-7-15,0-2 0 0,2 2 2 16,0 4 2-16,3 0-5 0,-5 2-5 16,2 0-2-16,-3 3-2 0,1 4-3 15,-3 4-1-15,-3 3-2 0,-3 3 1 16,-2 4-2-16,-3 3 7 15,-6 5-1-15,-4 1 0 0,-4 1 0 16,-2-1 2-16,-4-3-1 0,-1 1 0 16,0-4-11-16,1-3-18 0,1-1-1 15,0-6 20-15,4-2 6 0,1-5 1 16,5-1 3-16,0-6 2 0,6 0 1 16,3-2 6-16,0-4 0 0,3-4-4 15,4-3 4-15,3-3-6 0,3 0 2 16,2-1 3-16,4-4-3 0,-1 1-3 15,2-1 0-15,4-3-2 0,-3 1 3 16,2 0-2-16,-1 1 9 0,-1 2 16 16,1 0-6-16,-3 1-14 0,-3 2 2 15,1 1-6-15,-7 5 1 0,-2-1 0 16,-1 3-2-16,-5 1 3 0,-2 1-4 16,0 4 0-16,-6-1-8 0,-4 4 3 15,-1 3-1-15,-3 3 4 0,-2 7-1 16,-3 1 3-16,5 3-2 0,-5 5 2 15,3 2 1-15,-3 3-1 0,5 1 0 16,0 3 0-16,4-2 0 0,1 0 3 16,6-1 9-16,3-1-1 0,0-4 8 15,6-1 4-15,2-3-6 0,3-4-4 16,3-4-9-16,0-4 2 16,5-2-2-16,-1-4-4 0,2-1-22 15,2 0-27-15,1-3-48 0,8-2-53 16,-4-2-106-16,-5 1-176 0</inkml:trace>
  <inkml:trace contextRef="#ctx0" brushRef="#br0" timeOffset="8760.68">15526 6439 423 0,'0'0'88'0,"0"0"-14"0,7-7 17 0,-4 3-51 0,1-1-22 16,-1 2 23-16,2-2 1 16,-2 0-8-16,2 1 4 0,0 1 3 15,0 0-6-15,2 2 6 0,0 1-4 16,1 0-12-16,-2 0-12 0,3 1-7 16,-2 4-6-16,1 0 0 0,-2 2-1 15,2 4-1-15,-4 2 1 0,0 5 1 16,-1 0 3-16,-3 4 5 0,0 2 5 15,-5 1 10-15,0 2 1 0,-4-2-8 16,1-3-7-16,-2-1 0 0,0-4 0 16,5-4 7-16,0-2 9 0,0-4 7 15,4-1-1-15,1-3 2 0,1-1 12 16,6-2 11-16,1 0-7 0,7 0-11 16,3-2-14-16,4-1-9 0,0-1-5 15,5 1-10-15,1 0 1 0,2-1-1 16,0 0-31-16,0-2-33 0,0 0-31 15,0 0-38-15,5-4-59 0,-11 2-154 16,0-2-312-16</inkml:trace>
  <inkml:trace contextRef="#ctx0" brushRef="#br0" timeOffset="12593.15">16531 6158 495 0,'0'0'168'0,"0"0"-92"0,0 0-8 16,19-35 10-16,-10 23-29 0,-4 1-14 15,0 2 1-15,-2 3 8 0,0 1-5 16,-3 2-8-16,0 0-8 0,0 3-19 15,0 4-4-15,-1 5-10 0,-4 6 9 16,0 10 1-16,-3 6 7 0,-3 9 0 16,0 9-5-16,1 7 8 0,1-1-3 15,3-5-6-15,1-4 1 0,0-10 0 16,4-5 0-16,-3-7-2 0,4-7-7 16,0-3-32-16,0 3-21 0,0-3-40 15,0 3-37-15,0-7-125 0,2-3-69 16</inkml:trace>
  <inkml:trace contextRef="#ctx0" brushRef="#br0" timeOffset="12827.43">16373 6317 854 0,'0'0'135'15,"0"0"-91"-15,0 0 41 0,0 0-16 16,44-14-30-16,-12 8-11 0,9-2 7 16,13-1-7-16,1-1-22 0,0 4-3 15,-7 0-3-15,-1 3-40 0,-1 0-75 16,6 2-85-16,-14 0-169 0,-5 0-91 16</inkml:trace>
  <inkml:trace contextRef="#ctx0" brushRef="#br0" timeOffset="13139.65">17550 6183 557 0,'0'0'91'0,"0"0"-35"15,0 0-30-15,0 0 21 0,0 0-39 16,0 0-2-16,0 0 3 16,28 37 31-16,-28-9-14 0,0 8 6 15,-6 16-3-15,-1 11-12 0,-1 8 7 16,-1 1-10-16,-1-5-3 0,0-6 4 15,2-3 0-15,0-1-7 0,1-5-4 16,-2-5-1-16,3-4-3 0,1-11-66 16,0-6-66-16,1-2-116 0,1-8-38 15</inkml:trace>
  <inkml:trace contextRef="#ctx0" brushRef="#br0" timeOffset="13811.75">17558 6226 205 0,'0'0'78'0,"0"0"-54"0,0 0 7 16,0 0 18-16,0 0-17 0,0 0 10 15,11-38 11-15,-8 31 31 0,0 0-4 16,0 0 27-16,-1 0-24 0,1 1 2 15,2-3-20-15,0 4-11 0,4-2-11 16,1 0-8-16,1 0-10 0,4 0-4 16,3 0-5-16,3 2 0 0,0 1 2 15,0 4-4-15,3 0-9 0,-4 4-3 16,-4 3-2-16,-2 4-3 16,-6 1-3-16,-4 3 0 0,-3 4-11 15,-4-1 5-15,-5 4-4 0,-6-1-11 16,-2-2-3-16,-3 1-4 0,-2-2-14 15,1-2 8-15,1-2 5 0,3-4 21 16,-1 0 12-16,2-2 2 0,3-3 3 16,3 1-3-16,4-4 3 0,1-1-3 15,4-1 5-15,4 0-3 0,5-1 11 16,5 0 0-16,7-5-7 0,4 3-4 16,2-3 1-16,2 4 0 0,1 1-3 15,-2 1-1-15,2 2 0 0,-3 5 1 16,-5 2 2-16,0 5 13 0,-5 2 2 15,-4 0 7-15,-6 2-2 0,-6 2-20 16,-2-2 0-16,-11 0-2 16,-5 0 5-16,-4 0 2 0,-4-2 0 15,-5 0-7-15,-6-1-1 0,-7 0-42 16,-6 0-51-16,0-1-40 0,6-6-123 16,13-1-35-16</inkml:trace>
  <inkml:trace contextRef="#ctx0" brushRef="#br0" timeOffset="14420.98">18021 6637 370 0,'0'0'181'0,"0"0"-36"0,8-8-27 0,0 2 0 0,4-2-56 16,1-2-18-16,5-1-15 0,0 2-3 16,3-1-10-16,-1 1-7 0,-1 3 0 15,-3 0 11-15,1 4 7 0,-7 0-3 16,0 2-14-16,-5 1-10 0,0 4-3 16,-5 2-6-16,-3 4-2 0,-3 1 2 15,-5 4 1-15,-2 0-2 16,-4 3-2-16,-2 0 1 0,3 1 5 15,1-2 3-15,0 0 3 0,4-4-6 16,0 0 5-16,3-3 0 0,3-2 1 16,2 1-3-16,2-5 0 0,1 0 0 15,4-2 3-15,5 0 4 0,2-3 0 16,1 2 1-16,3-2-1 0,3 0-2 16,0 0-1-16,2 0 1 0,-2 0-1 15,-2 2 2-15,-2-1 0 0,-2 5 5 16,-4 2 0-16,0-2-1 0,-5 0-3 15,-1-1-3-15,-2 3-1 0,-4-1-2 16,-5 2 2-16,-3 2 4 0,-4-2 2 16,-2 0 0-16,-1 0-2 0,-6 1-3 15,1-1-1-15,-3 0 0 16,-7 0-33-16,4-2-32 0,-10-5-77 16,7 0-175-16,11-2-165 0</inkml:trace>
  <inkml:trace contextRef="#ctx0" brushRef="#br0" timeOffset="15359.36">18611 6284 423 0,'0'0'128'0,"0"0"-41"0,0-7-9 0,1 0-18 16,5 1-39-16,0-1-11 0,2-2 1 16,1-2 8-16,1 5 0 0,3-1 5 15,2 1 9-15,-2 1 23 0,0 3-11 16,1-3-9-16,1 4-13 0,-1 0-14 15,-1 1-7-15,-1 0-2 0,-3 0 0 16,0 1 0-16,-1 3-1 0,-1 0-2 16,0 4 0-16,-3 2-6 0,0 2-2 15,-3 1 8-15,1 1 2 0,-2 4-1 16,0 0 2-16,-2 4 1 0,-3 0 0 16,1 1-2-16,-4 1 1 15,-2 1 0-15,-1 0 1 0,-3-2-1 16,1 3 1-16,-3-5-2 0,-1 0 1 15,1-3 0-15,1-2 0 0,-1-2 0 16,1 0 0-16,2-4 2 0,1-2-2 16,3-1 1-16,2-3 0 0,4-1 1 15,0-2 1-15,3-1 5 0,3-1-5 16,3-6 8-16,2 0 5 0,5-4-5 16,3-2 0-16,3-3-1 0,0 1-1 15,1-3-4-15,4-3-2 0,-2 0-1 16,0 0-1-16,0 0 0 0,3-1 4 15,-4 0-2-15,-2 3 3 16,0 0 5-16,-1 1-1 0,-3 1-1 16,-1 3-2-16,-4-1-2 0,-1 4-4 15,-1 2 0-15,-3 0 0 0,-1 3-1 16,-3 0 2-16,2 2 2 0,-3 2-4 16,0 0-3-16,0 2-5 0,-1 0-10 15,-3 2 8-15,-1 5 6 0,-3 2 4 16,-4 4 1-16,2 2 3 0,-4 3-3 15,0 2-1-15,0 0 1 0,0 6 0 16,2-1-1-16,-1 1 0 0,4 1 1 16,3-1 6-16,1-1 10 0,2 0 3 15,3-4 3-15,2-1-10 0,3-4-5 16,2-1-1-16,1-6-3 0,2-2 1 16,2-4 1-16,0-3 0 0,3 0-1 15,1 0-5-15,2-3-13 0,-1-2-38 16,0 0-23-16,2-3-38 0,9-3-74 15,-8 1-90-15,-1-1-29 0</inkml:trace>
  <inkml:trace contextRef="#ctx0" brushRef="#br0" timeOffset="15963.28">19150 6573 174 0,'0'0'122'0,"2"-6"-57"0,-2 2 0 0,0-1-2 15,3 1-16-15,-2 2-13 0,-1-2 3 16,0 3 22-16,1 1 3 0,1-2-1 15,-1-1 4-15,3 1-3 0,0 1-4 16,4-2-7-16,1-1-13 16,0 2-9-16,3-1-10 0,-1 1-4 15,0 2 1-15,2 0-3 0,-4 2-8 16,-1 3-5-16,2 3-1 0,-6-1-4 16,-1 3 3-16,-1 2-3 0,-2-2 0 15,-2 4-1-15,-2-2 6 0,-4 0 2 16,-1-2 0-16,0 1-2 0,-2-2-5 15,2-2 1-15,0 1 2 0,2-3 1 16,-1-1 1-16,4-1 0 16,2-1 3-16,1-1-3 0,1-1 0 15,1 0-4-15,4 0 4 0,3 0 4 16,1 0-4-16,2 0 3 0,3-1 1 16,1-1-2-16,0 0-2 0,1 1 0 15,-2 0 1-15,1 1 0 0,0 0-2 16,-2 1 0-16,1 3 1 0,-4-1 5 15,0 2 0-15,-4 1 4 0,1 3-3 16,-5 2-2-16,-1 1-2 0,-1 2 8 16,-5 0 2-16,-4 1 1 0,-2-1-7 15,-1-1-1-15,-6 0-2 0,1-4 1 16,-1 2-2-16,-4-3 1 0,-3 1-1 0,1-3-1 0,-1-1-2 16,-2 0-5-16,1-4-34 0,3-1-32 15,6 0-55-15,5-8-116 0,5 1-95 16</inkml:trace>
  <inkml:trace contextRef="#ctx0" brushRef="#br0" timeOffset="16401.49">20233 6189 755 0,'0'0'168'0,"0"0"-92"15,5-17 9-15,-1 11-47 16,-2 1-31-16,0 2-7 0,-1 0 1 16,-1-1-1-16,1 4-4 0,-1 0-5 15,0 7-7-15,0 4 7 0,0 3 9 16,0 7 7-16,-3 3 8 0,0 6-2 16,-1 3-2-16,-1 6-6 0,-1 7-1 15,-2 7-2-15,0 1-1 0,1-7 1 16,1-7-1-16,4-14-1 0,1-4-1 15,-1-2-16-15,1 0-7 0,0 3-11 16,1-1-18-16,-1-5-31 0,1-4-52 16,1-4-75-16,0-7-122 0</inkml:trace>
  <inkml:trace contextRef="#ctx0" brushRef="#br0" timeOffset="16635.93">20009 6496 785 0,'0'0'172'0,"0"0"-103"0,45-1 4 16,-17-2-39-16,9-1-11 0,11-1-5 15,9 1 14-15,3 3-6 0,-1-1-21 16,-3 2-5-16,1-1 0 0,1 1-18 15,3-1-113-15,-13 1-171 0,-9-4-252 16</inkml:trace>
  <inkml:trace contextRef="#ctx0" brushRef="#br0" timeOffset="17339.28">21690 6322 378 0,'0'0'311'0,"0"0"-256"16,0 0 61-16,0 0-31 0,0 0-28 15,0 0-36-15,34-34-21 0,-34 28-3 16,-2-1-12-16,-5 0 12 16,-4 3-7-16,-5 0 9 0,-4 3 1 15,-5 1 1-15,-8 0 1 0,-7 9-2 16,-5 4 2-16,0 1-2 0,9 2-16 15,9-3-64-15,13 0-35 0,-1 0 115 16,1 4 6-16,1 2-4 0,1 3 7 16,6 0-3-16,4-1-6 0,2-2 0 15,5-1 1-15,5-3 3 0,3-3 1 16,4-3 5-16,3-3-2 0,1-2-4 16,1-4-4-16,1-2-12 0,-2-3-23 15,-4 1 30-15,-2 0 5 0,-3 0 20 16,-3 3 23-16,-1 1-4 0,-4-1 0 15,-1 1-20-15,-3 0-19 0,0 0 0 16,-3 0-22-16,-3 1 15 0,-5 0 7 16,-1 3 0-16,-3 0 6 0,-4 0 2 15,-1 1-3-15,-2 3 0 0,0 0 2 16,-1 2 11-16,0 2 16 0,0 3 5 16,0 1-3-16,0 1-7 0,0-1-9 15,3 4-4-15,1 0 11 0,5-1 0 16,1 0-6-16,4-2-6 0,4 0-1 15,4 1 5-15,1-4 6 16,5-2 6-16,4-1 7 0,3-2 8 16,3-3-11-16,3-3-5 0,1-3-11 15,4 0-8-15,-1 0-7 0,-1-1-1 16,3-2-3-16,0 1-1 0,0 2-3 16,-1-2-46-16,0 2-69 0,3 0-51 15,-6 2-110-15,-4-2-235 0</inkml:trace>
  <inkml:trace contextRef="#ctx0" brushRef="#br0" timeOffset="19044.87">7165 9491 245 0,'0'0'70'15,"0"0"-22"-15,6-13 19 0,-3 8 7 16,-2 0 11-16,2 2-28 0,0-2 27 15,-1 2-9-15,0-1-14 0,-1 1-21 16,-1 2-16-16,0 0-14 0,0 1-10 16,0 3-12-16,-1 6 4 0,-2 5 6 15,-1 6-3-15,-2 4 5 0,-1 4 0 16,0 5 1-16,1 7-1 0,4 6 3 16,2 4 0-16,6-7 0 0,5-8-3 15,-2-13 1-15,1-6 1 16,6 0 13-16,0 1 11 0,6 1 17 15,0-7 4-15,-2-4 6 0,1-6 0 16,1-1-1-16,-1-3-3 0,-3-8-5 16,0-1-12-16,-2-4-9 0,0-4-4 15,-4 0 2-15,1-5-11 0,-4 0-4 16,-1-2-2-16,0 2-4 0,-2 2 3 16,-2 4-2-16,-1 3 2 0,0 2 4 15,-2 4-1-15,0 3-2 0,-1 2-4 16,0 3 0-16,0 2-8 0,0 2-8 15,0 7-3-15,2 5 11 16,0 7 6-16,0 15 2 0,3 14 1 16,2 17-1-16,1 6 1 0,0 1 0 15,2-7 0-15,1-7-1 0,-1-5 2 16,1-1-2-16,-2-5 2 0,-5-3-2 16,-4-5 0-16,-4-1 4 0,-4-9-3 15,1-10 8-15,-1-6 0 0,-2-4 3 16,-3 2-5-16,-6-2-2 0,-5 1 0 15,-4-4-1-15,-6-4-2 0,-9-4 0 16,-5-4-2-16,-2-7-37 16,5-2-39-16,7-2-35 0,11 1-24 15,6 4-15-15,2-6-22 0,9 4-75 16,2-1-13-16</inkml:trace>
  <inkml:trace contextRef="#ctx0" brushRef="#br0" timeOffset="19451.02">8464 9641 457 0,'0'0'233'0,"0"0"-75"0,0 0 10 16,2 0-103-16,4 0-14 0,4-1-20 16,5-3 1-16,7 1 1 0,0-3-19 15,5 0-6-15,2 1-8 0,-1 0 0 16,0-1 0-16,1 5-12 0,-3 1-38 16,-1 0-44-16,-4 3-59 0,0 9-119 15,-6-2-57-15</inkml:trace>
  <inkml:trace contextRef="#ctx0" brushRef="#br0" timeOffset="19622.86">8501 9986 727 0,'0'0'59'16,"0"0"22"-16,0 0-13 0,0 0-20 15,0 0-15-15,54 10-23 0,-22-14 5 16,11-7-7-16,11-2-6 0,3-2-2 15,1 0-45-15,-2 1-78 0,-4 3-30 16,-10 3-68-16,-8 0-79 0</inkml:trace>
  <inkml:trace contextRef="#ctx0" brushRef="#br0" timeOffset="19935.41">9539 9472 426 0,'0'0'184'0,"0"0"-152"0,0 0 29 16,0 0 21-16,0 0-82 0,0 0-3 15,0 0-9-15,0 0 12 0,0 22 7 16,-4 3 31-16,-1 5 33 0,1 15-33 15,-1 15-25-15,0 21-7 0,2 7-1 16,-2 2-3-16,1-7 4 0,-3-8 17 16,0 0 5-16,-3-3-5 0,-1-1-5 15,0-2-7-15,0-5-4 0,0-5-3 16,3-3-4-16,2-8 0 0,-1-8-11 16,2-9-94-16,-1-8-55 0,3-9-82 15,0-10-109-15</inkml:trace>
  <inkml:trace contextRef="#ctx0" brushRef="#br0" timeOffset="20544.72">9530 9497 342 0,'0'0'147'0,"0"0"-34"0,0 0 7 15,0 0-35-15,0 0 18 0,0 0-47 16,16-29-8-16,-7 18-4 0,3 1-11 15,2-2-1-15,2 2 5 0,3 0-5 16,0 1 1-16,0 0-15 0,2 4-9 16,-1 1-7-16,-2 2-1 0,0 2-1 15,-3 2-2-15,-1 7-1 0,-3 3-1 16,-5 2 1-16,-1 4 0 0,-5 1 1 16,-6 2-1-16,-4 3 0 0,-4 1 3 15,-5 1-4-15,-3-2-4 0,0-1 2 16,0-1 1-16,-1-1 4 0,2-2 2 15,3-4-1-15,1-2 0 0,5-3 1 16,1-2-2-16,3-4 1 0,5-2 0 16,3-1 0-16,2-1-6 0,6-3 6 15,3-3-2-15,5 0 2 0,4-1 0 16,4 1 1-16,0 0 0 0,0 0-1 16,1 4 0-16,-2 1 0 0,-2 1 1 15,-4 0 11-15,-1 3 4 0,-5 3-2 16,-4 1 1-16,-3 0-4 0,-4 3-4 15,0 2-2-15,-8 3-2 0,-4 2 1 16,-6 1 0-16,-5 1-2 0,-1 0 2 16,-2 1-2-16,-1-2-2 0,1 0-14 15,-1 0-20-15,5-1-27 16,-1-2-32-16,-3 4-58 0,7-4-86 16,3-2-103-16</inkml:trace>
  <inkml:trace contextRef="#ctx0" brushRef="#br0" timeOffset="20947.33">10081 9915 676 0,'0'0'67'0,"0"0"73"0,0 0-70 0,0 0-31 15,15-35-26-15,-14 26-8 0,0 0-4 16,-1 3 0-16,0 1 1 0,-2 0 8 16,-1 4 14-16,-1 1-8 0,-3 1-10 15,1 7-6-15,-3 5 0 0,0 4 0 16,-3 4-1-16,2 5 0 0,2 3 1 16,1 2-3-16,3-1 0 0,3-1 3 15,2-1-4-15,4-5 4 0,4-4-1 16,1-4 2-16,1-6 1 0,2-5 3 15,-1-4-1-15,0-5 4 0,-1-6-4 16,-2-1 6-16,1-7 13 16,-5-1 3-16,-1-5-12 0,-3-3-4 15,-2-6-10-15,-3 1-8 0,-5 2-19 16,1 6-8-16,-1 8-11 0,-1 4-13 0,-2 0-58 0,-5 8-73 0,1 2-83 16,2 1 5-16</inkml:trace>
  <inkml:trace contextRef="#ctx0" brushRef="#br0" timeOffset="21353.48">11205 9496 316 0,'0'0'406'0,"0"0"-368"16,0 0 67-16,0 0-52 0,0 0-28 15,23-36 2-15,-22 34-22 0,-1 2-5 16,0 2-1-16,-4 6 1 0,0 5 9 16,-1 5 10-16,0 7-1 0,-1 9 2 15,0 12-11-15,-1 10-8 0,2 4 3 16,3-5-4-16,1-6 0 16,0-8 1-16,1-1 0 0,-1-8-1 15,-1-8-5-15,0-6-54 0,1-3-38 16,-4 3-91-16,0-3-117 0</inkml:trace>
  <inkml:trace contextRef="#ctx0" brushRef="#br0" timeOffset="21540.93">11026 9791 881 0,'0'0'213'0,"0"0"-121"16,0 0 4-16,40-38-71 0,-19 27-11 15,3-3-11-15,4 1-2 0,5 1 0 16,-1 0 0-16,1 2-1 0,6 1-3 16,4-1-12-16,9 0-35 0,7 3-49 15,-3 0-92-15,-17 5-145 0,-10-1-127 16</inkml:trace>
  <inkml:trace contextRef="#ctx0" brushRef="#br0" timeOffset="21855.05">12072 9520 773 0,'0'0'75'0,"0"0"34"15,0 0-43-15,0 0-38 0,0 0-28 16,0 0-1-16,0 0-7 0,0 0 5 15,19 31 3-15,-23-5 17 0,-2 14 11 16,-3 16-8-16,-2 17-4 16,0 12-7-16,2-2-2 0,3-5-3 15,2-7 1-15,3-3-5 0,-1-4 5 16,1-2-3-16,1-3-1 0,0-2 0 16,0-6 0-16,2-5-1 0,0-11-41 15,0-10-32-15,1-7-98 0,1-7-72 16,-1-3-185-16</inkml:trace>
  <inkml:trace contextRef="#ctx0" brushRef="#br0" timeOffset="22463.68">12102 9533 392 0,'0'0'104'0,"0"0"17"16,0 0-10-16,0 0-16 0,0 0-29 15,0 0 0-15,31-39-10 0,-20 31 1 16,5-2-24-16,1 0-2 0,4 1-3 16,1-2 4-16,1 4 15 0,-2 0-41 15,-2 3 8-15,-2 4-6 0,-4 0-7 16,0 4-1-16,-3 4-2 0,-2 4-3 16,-3 2 1-16,-2 6 1 0,-3-1 1 15,-2 3-2-15,-5-1-3 0,-4 1-1 16,-2-2-5-16,-2 0 5 0,-3-2 6 15,-1-2-4-15,1-2 6 0,0-1 2 16,3-4-1-16,1-2-1 0,4-3 0 16,3-2-13-16,3 1-2 0,0-3 9 15,4 0 2-15,1-3 1 0,7 1 3 16,3-1-1-16,4-1 1 0,4 0 1 16,3 0-1-16,0 1 1 0,3 0-1 15,-2 0 0-15,0 3 1 0,0 0 2 16,-2 6 10-16,-1-1-2 0,-1 3 6 15,-6 2-4-15,-2 1 0 0,-1 4 0 16,-6 0-1-16,-3 1-5 16,-3 1 5-16,-9-1 2 0,-2 1-5 15,-9 0 0-15,-1-4-1 0,-3 0-4 16,-3-3-3-16,-2-2-1 0,-5 3-8 16,4-5-34-16,-1-1-29 0,5 0-31 15,5-1-33-15,-3-1-53 0,9-2-130 16,5-1-125-16</inkml:trace>
  <inkml:trace contextRef="#ctx0" brushRef="#br0" timeOffset="22744.94">12562 9893 846 0,'0'0'79'0,"0"0"35"0,0 0-57 0,0 0-35 16,0-2-18-16,-2 4-4 0,-1 4-3 16,0 3 3-16,-3 1 1 0,0 4 4 15,4 2 3-15,-3 0 5 0,2 3-1 16,0-1-6-16,1 2-4 0,-1 0-1 16,1 0-1-16,0 0-14 0,-2-1-33 31,2 1-17-31,0-1-3 0,0-4-9 0,2 2-21 0,-2-5-20 15,1 2-58-15,1-6-34 0,0-2-92 0</inkml:trace>
  <inkml:trace contextRef="#ctx0" brushRef="#br0" timeOffset="23635.37">12896 9509 531 0,'0'0'47'0,"0"0"76"0,35-16-26 0,-18 11-41 16,0 0-12-16,0 3-5 16,0 0-2-16,1 2-5 0,-2 0-20 15,-1 0 6-15,0 2-4 0,-1 2-4 16,-4 0-3-16,0 3-3 0,0 1 2 15,-6 2-6-15,0 2 1 0,-2 1 2 16,-2 3 2-16,0 0 3 0,-5 3-2 16,0 2 2-16,-5 2-4 0,-1 0 2 15,-1 0 1-15,1 0-3 0,-2-1-2 16,-2-1 0-16,1-1-2 0,1-3 1 16,0-2 1-16,2-5-2 0,1 1 0 15,3-6-5-15,1 0 5 16,2-5 1-16,2 0 2 0,1-5-1 15,1-3 2-15,3-2-3 0,2-2-1 16,4-2 1-16,2-1-1 0,2-3 4 16,3 1 4-16,2-2 13 0,0-1-1 15,1 0 4-15,2-1-4 0,0-1-4 16,-1 2-5-16,2-1-5 0,-2 1 2 16,1 1-5-16,-5 1 1 0,-2 5 2 15,-3-1 3-15,-2 0-2 0,-2 6-1 16,-4 0 0-16,-2 1-3 15,0 4-2-15,-1-2 0 0,-1 4-1 16,-3-1-1-16,0 2-5 0,-2 0-2 16,-1 3 1-16,-3 4-6 0,2 2-8 15,-3 2 7-15,0 1 8 0,0 3 5 16,-1 0 1-16,-1 1 1 0,3 0-1 16,-1-1-1-16,3 1 1 0,1-1-1 15,3 0 1-15,0 0 0 0,3-3-1 16,1 1 1-16,0-1 0 0,0-4 2 15,5 1-1-15,-1-2 0 0,0 0 0 16,2-1 0-16,2 0 1 0,0 1 0 16,0-2 3-16,0-2 4 0,1 1-8 15,-2-2 1-15,-1 0-1 0,0 0 1 16,1 0-2-16,-3 0 0 0,2 0 0 16,-1 0 0-16,0 0 0 0,0 0 0 15,0-1-9-15,-1 1-19 0,1-2-1 16,-1 3-5-16,0-3-21 0,1 0-6 15,0 2-22-15,2-2-19 0,2 0-55 16,0 0-89-16,-4 0-47 0</inkml:trace>
  <inkml:trace contextRef="#ctx0" brushRef="#br0" timeOffset="23902.16">13523 9698 647 0,'3'0'134'0,"0"0"-49"0,0 2-39 0,-1 3-21 0,0 4-24 0,-2 2 2 0,0 4-3 0,-5 3 2 16,1 4-1-16,-1 1 1 0,1 2-2 31,-1-1 0-31,2 1 0 0,0-1 5 0,2 1-5 0,-1-4 0 0,2-1-7 16,0-2-93-16,0-2-88 0,3-5-113 15</inkml:trace>
  <inkml:trace contextRef="#ctx0" brushRef="#br0" timeOffset="24339.55">14199 9397 730 0,'0'0'87'0,"0"0"12"16,0 0-13-16,0 0-37 0,0 0-48 15,0 0-1-15,11-7-10 0,-11 18 5 16,0 3 4-16,-2 5-2 0,1 5 3 16,-4 10 2-16,2 10-2 0,-2 10 1 15,2 6 4-15,-2-6-2 0,5-5-1 16,-2-5-2-16,2-4 3 0,0-2-3 16,0-7-58-16,0-7-30 0,2 1-35 15,-1-7-70-15,1-2-82 0</inkml:trace>
  <inkml:trace contextRef="#ctx0" brushRef="#br0" timeOffset="24559.45">14134 9703 789 0,'0'0'238'0,"0"0"-142"16,0 0-21-16,40-21-30 0,-19 14-37 16,3 0-8-16,3 2 2 0,8 0-2 15,6 1-4-15,8 2-18 0,2 0-1 16,-1 1-48-16,-5 1-36 0,-12 0-95 16,-8 0-164-16</inkml:trace>
  <inkml:trace contextRef="#ctx0" brushRef="#br0" timeOffset="24887.5">15295 9510 896 0,'0'0'96'0,"0"0"-61"15,0 0-29-15,0 0-6 0,0 0-3 16,18 35 1-16,-18-15-6 16,-2 2 8-16,-1 4-2 0,-2 5 2 15,-1 10 0-15,-3 11 5 0,1 11 16 16,1 1-10-16,1-1-3 0,1-7-6 15,1-7 1-15,0-3-3 0,-2-1 0 16,1-4-35-16,-1-5-43 0,1-10-45 16,1 3-32-16,2-10-119 0,2-2-5 0</inkml:trace>
  <inkml:trace contextRef="#ctx0" brushRef="#br0" timeOffset="25590.91">15298 9542 127 0,'0'0'34'16,"0"0"-5"-16,0 0 12 0,0 0-3 16,0 0 5-16,15-21 11 0,-12 15 8 15,-3 2 9-15,2-2 37 0,-2 0-1 16,0 1-26-16,1 0-5 0,1 2-4 15,-2-1-22-15,2 1-4 0,0-2-8 16,3 3-5-16,0-2-2 0,1 1 0 16,4-3-13-16,2 1-2 0,3-1-5 15,0 0-8-15,3 1 3 0,2 2-6 16,-1 3 2-16,-1 0-2 0,-1 0 0 16,-1 6-3-16,-2 3 2 15,-3 1-3-15,-3 3 3 0,1 1 0 16,-4 2-1-16,-5-1-2 0,0 1 1 15,-5 1-3-15,-4 0-13 0,-2 0 8 16,-5-1 1-16,0 0 2 0,-1-3 7 16,3-2 1-16,1-2 0 0,2-3 1 15,3-1 0-15,0-2-1 0,3-1 3 16,1-2 0-16,4 0-2 0,4 0 1 16,4 0 2-16,2-2 0 0,4-1 1 15,5 0 1-15,0-2 0 16,4 4-2-16,0-1-4 0,4 0 1 15,-2 2-1-15,0 0 0 0,-1 3 0 16,-5 1 0-16,0 4 1 0,-3 3 3 16,-4 0 6-16,-1 3-1 0,-6 3 5 15,-5-2-5-15,0 2-1 0,-6-1 0 16,-7-2 0-16,-1 0 5 0,-5-3-3 16,-2-3-3-16,-4 1-5 0,0-6 1 15,0-1-3-15,-1-1-30 0,-2-1-37 16,1-1-44-16,-8-3-65 0,8-1-95 15,4 3-81-15</inkml:trace>
  <inkml:trace contextRef="#ctx0" brushRef="#br0" timeOffset="26058.31">15719 9812 610 0,'0'0'97'0,"0"0"-26"0,30-4-12 0,-16-1-34 15,0 2-24-15,2 0 1 16,-5 0-2-16,-3 1 3 0,0 2-2 16,-2 0 2-16,-4 2 14 0,1 4 8 15,-3 2 5-15,0 4-7 0,0 3-6 16,-5 2 1-16,-3 3-2 0,-3 1-8 0,0 1-5 0,-4 0 1 16,0-4 0-16,-2 2-2 0,1-3 0 15,-1-4-1-15,4-1 1 0,3-4-1 16,1-1 3-16,6-3 20 0,-2-1-2 15,5-1 8-15,0-1 5 0,8 0 3 16,1-1-8-16,6 1-12 0,3-1-7 16,5 0-6-16,2 0-3 0,2 0-1 15,8 0-1-15,7-1-2 0,7-2-61 16,3-3-48-16,-14 3-106 0,-9-3-211 16</inkml:trace>
  <inkml:trace contextRef="#ctx0" brushRef="#br0" timeOffset="26855.5">16341 9477 409 0,'0'0'88'0,"0"0"-7"0,33-14 20 0,-15 7-39 0,-1 0-51 15,1 0-5-15,2 2 10 0,-3 1 1 16,1 0 3-16,-1 3 4 16,-4 0-7-16,1 1 1 0,-3 2 5 15,-1 4-10-15,-1 2 3 0,-6 5 3 16,-1 1-2-16,-2 4 4 0,-2 3 1 15,-7 0-8-15,1 6-1 0,-3-2-4 16,0 4-1-16,-2-4 2 0,-4 2-8 16,1-1 0-16,-1-3 1 0,1-3-2 15,4-3 0-15,0-5 1 0,4-3 1 16,5-4-3-16,0-3 0 0,3-2 9 16,0 0-1-16,6-1-1 0,2-5 9 15,2-3 0-15,4-2-4 16,2-3 5-16,4-2-3 0,-3-3-9 15,4 0 2-15,1-3 3 0,0 0 6 16,-1 2-3-16,-2-1 0 0,1 2-5 16,-2 0-3-16,-1 3-2 0,-2 1-1 15,-3 4-2-15,-1 1 0 0,-6 2 0 16,0 2 0-16,-2 1-4 0,-3 4 0 16,0 1-6-16,-3 0 0 0,-4 1-4 31,1 5 1-31,-4 4 8 0,-2 1 1 15,-1 4 0-15,1 1 4 0,1 5 0 0,-1-1-2 0,3 4 2 0,1-2 0 16,0 2 1-16,3-1-1 0,-1 0 3 16,5 1 9-16,1-5 1 15,0 2-3-15,1-5 5 0,5-1-1 16,1-3-2-16,2 0-5 0,2-3 1 31,4-1-5-31,-1-2-3 0,6-2 0 0,-1-1-38 0,5 2-39 0,12-1-80 16,-6-1-115-16,0 1-184 0</inkml:trace>
  <inkml:trace contextRef="#ctx0" brushRef="#br0" timeOffset="27496.27">16997 9905 259 0,'2'0'93'0,"-1"0"-32"0,1-4 2 0,1 2 8 0,0-4-29 0,1 3 15 0,1-4 22 15,0 1-19-15,3-2 3 16,0 1 32-16,1 0-30 0,1 1-14 0,1 1-7 16,3-1-14-16,-1 2-10 15,1 1-13-15,-3 1-7 0,2 1 3 16,-2 1-1-16,-1 0-1 0,-4 2 0 16,0 3-1-16,0 2-2 0,-6 3 0 15,0 2 1-15,0 6 1 0,-6 0 2 16,-2 0 3-16,0 4 0 0,-6-1-3 15,3 1 3-15,-2-2-4 0,-1-1 2 16,0-2-2-16,3-3 1 0,2-3 0 16,0-3 1-16,6-1 18 0,0-2-2 15,3-2 3-15,0-1 1 16,0-2-6-16,5 3 15 0,3-3-4 16,3 0-9-16,3 0-9 0,2 0-5 15,3-2-3-15,3 1-2 0,2-1 0 16,1 0-7-16,4-1-40 0,1 2-22 15,6 1-39-15,14 0-61 0,-10 0-128 32,1 0-142-32</inkml:trace>
  <inkml:trace contextRef="#ctx0" brushRef="#br0" timeOffset="27902.25">18131 9431 681 0,'0'0'65'0,"0"0"-8"0,0 0 16 16,0 0-13-16,16-16-55 0,-15 16-5 15,-1 1-2-15,0 6-4 0,0 4 3 16,0 5 2-16,-2 4 2 0,-3 6 2 16,3 8 15-16,-4 12-5 0,3 9-5 15,-2 4 0-15,2-5-8 0,-1-6 2 16,2-6 0-16,0-2-2 0,-1-7 0 15,3-8-20-15,-1-4-58 0,0-4-11 16,-2 2-10-16,2 5-48 0,-1-4-37 16,0-6-2-16</inkml:trace>
  <inkml:trace contextRef="#ctx0" brushRef="#br0" timeOffset="28136.48">17943 9690 1037 0,'0'0'126'0,"0"0"-69"16,60-6 19-16,-17 2-47 0,20 1-22 15,5 1-3-15,-1 1 0 0,1 1 0 16,-10 0 1-16,-1 1-5 15,0 2 0-15,-2-1-13 0,2 1-88 16,-2-1-76-16,-12 1-83 0,-10-3-200 0</inkml:trace>
  <inkml:trace contextRef="#ctx0" brushRef="#br0" timeOffset="34203.67">19155 9536 386 0,'0'0'95'0,"0"0"-5"0,0 0 9 15,0 0-10-15,27-33-35 0,-20 26-18 16,-2 5 6-16,-1 0 7 0,1 2-34 16,-2 2-6-16,-1 9-2 0,-1 5 2 15,-1 8 4-15,-3 13 7 0,-6 18 3 16,-2 17 5-16,-1 7 7 0,2 1 1 15,2-5-3-15,0-6 4 0,-3 0-19 16,1-4-7-16,1-6 3 16,-1-4-7-16,1-3-2 0,1-4-5 15,0-4 3-15,0-10-3 0,5-8 0 16,-2-7-13-16,3-2-50 0,-1-1-36 16,0 0-34-16,0 2-70 0,1-5-88 15,2-6-15-15</inkml:trace>
  <inkml:trace contextRef="#ctx0" brushRef="#br0" timeOffset="34971.08">19283 9565 148 0,'0'0'66'0,"0"0"-15"16,0 0 10-16,0 0 6 0,0-13-5 16,-3 12-21-16,3-1-5 0,0 2 8 15,0-1-2-15,0 1 9 0,0-2 5 16,0 1-1-16,0 1-1 0,0 0-2 15,0-2-4-15,3 1 4 0,-1-2-24 16,5 0-6-16,2-3-5 0,4 2 3 16,3-2-2-16,1 1 1 0,3 2-6 15,-1 0-9-15,0 3-2 0,-2 0 1 16,-1 2-3-16,-3 4 0 0,-5 2-4 16,-2 2 1-16,-3 1 2 15,-3 4-1-15,-1 0 0 0,-7 1-3 16,-4 1-6-16,-3-1 0 0,-4 0 3 15,0-1 5-15,-1 0 3 0,1-3-3 16,1-2 0-16,1 0 1 16,4-2 2-16,2-2 3 0,3-1-2 0,4 0 0 15,3-4 0-15,1 0 0 0,2-1 3 16,6 0 12-16,3-1-4 0,3-2-11 16,5 0 1-16,2 1-1 0,0 2-1 15,3 0 0-15,-1 2 0 0,0 5-1 16,-3 1 1-16,-2 2 0 15,-2 3 1-15,-3 0 14 0,-5-2 6 0,-3 3-2 16,-5-3 2-16,-2 2-6 16,-8-4-1-16,-4 1-3 0,-3-1-3 15,-5 0 2-15,-3-4-4 0,-2 1-6 16,-2-1 4-16,1-3-4 0,-1 2-5 16,-1-2-9-16,4 0-19 0,0 0-27 15,2 1-18-15,7 0-39 0,0-1-76 16,5 0-129-16,5-1-108 0</inkml:trace>
  <inkml:trace contextRef="#ctx0" brushRef="#br0" timeOffset="35596.37">19622 9937 359 0,'0'0'108'0,"0"0"-27"0,0 0 0 0,15-20 10 15,-10 14-30-15,0 0-12 0,1-2 19 16,2 1-11-16,2 0-10 0,0 1 7 16,0-1-1-16,4 2-11 0,-2 2 2 15,2 3-24-15,1 0-9 0,0 0-8 16,-1 2-3-16,-3 6 0 0,0 1 0 16,-5 1-4-16,-2 1-1 0,-3 4 2 15,-1 0-2-15,-3 1 2 0,-5-1 0 16,-3 1 0-16,-2-3-2 15,-3 1-1-15,1-1-2 0,-2-2 2 16,1-1-13-16,4-3-4 0,-2 1 4 16,6-2 4-16,3-1 6 0,2-1 4 15,3-2 5-15,0 0-7 0,6-2 2 16,1 0 5-16,3 0 2 0,4 0-2 16,0-2 2-16,3 2-2 0,1 0-1 15,0 0 1-15,2 0 1 0,-1 3 0 16,0 1 5-16,-2 1 5 0,0 0 4 15,-2 2 7-15,-3 0 1 0,-2 2-2 16,-4 0-10-16,-3 1-4 0,-3 0-6 16,-3 0 2-16,-3 1 1 15,-4-2-1-15,-4-1 1 0,0 0-4 16,-4-1 1-16,1-1-1 0,0-1 0 0,1-1-10 16,-2-2-23-16,1 0-30 15,0-2-53-15,-4-2-81 0,5-2-99 16,2 1-70-16</inkml:trace>
  <inkml:trace contextRef="#ctx0" brushRef="#br0" timeOffset="36447.91">20196 9508 565 0,'0'0'114'0,"0"0"14"0,26-22-16 0,-14 13-21 16,1 0-56-16,1 0-18 15,-1 0-2-15,0 1-7 0,-2 1-5 16,-1 3 3-16,-1-1-2 0,-1 2 1 0,0 1 2 0,-2 0 6 16,3 2-4-16,-1 0 3 0,-1 2 0 15,1 3-9-15,-1 2-1 0,-1 2-2 16,-1 3 0-16,-1 2 0 0,-1 4 2 15,-3 1-1-15,1 3 1 0,-1-1 1 16,0 3-3-16,-3-1 0 0,-1 2 0 16,-4-2 0-16,-1 1 1 0,-4 0 0 15,1 0-1-15,-3-1 8 16,0-3-8-16,2 0-9 0,0-3 8 16,0-4 1-16,2-2-2 0,1-5-2 15,4-2 1-15,0-2 3 0,4-2 2 16,2-2 3-16,0-5-3 0,6-5-1 15,0 0-1-15,4-4 2 0,2-3-2 16,4-1 1-16,-1-1 1 0,5-3-2 16,1 0-2-16,0 0 2 0,1 1 0 15,0 1-3-15,-1 3 2 0,-1 2 0 16,-1 0 2-16,-3 3 0 0,-1 1 4 16,-3 0 3-16,0 0-4 0,-3 2-2 15,-3 1-2-15,-2 0 5 0,1 4-3 16,-4-1-2-16,2 2-2 0,-3 2-1 15,0 1-4-15,-4 2-5 0,-1 1 6 16,-2 4 4-16,-1 3 2 0,-5 3 0 16,3 2 0-16,-3 3 0 0,0 3 0 15,0 1 0-15,-1 1 0 0,0 2 0 16,1 3 0-16,2 0 1 0,3 2 1 16,1-2 17-16,1 1 9 0,3-2 9 15,3-3-3-15,0 0-3 0,3-4-3 16,5-4-7-16,1-1-4 0,1-5-8 15,4-4-1-15,2-2-3 16,2-2-1-16,1 0-2 0,2 0-2 16,2-1-2-16,-2 0-25 0,2 0-21 15,1 0-19-15,1-1-25 0,-1 0-36 16,6-2-73-16,-5 2-132 0,-5-2-137 16</inkml:trace>
  <inkml:trace contextRef="#ctx0" brushRef="#br0" timeOffset="37431.94">20776 9906 348 0,'1'0'64'0,"0"-1"48"0,0 0-3 0,2-2-6 15,0 1-22-15,1-1 9 0,3 0-14 16,2-2-17-16,1 1-15 0,0-2-6 16,4 3-13-16,-2-3 7 15,1-1-10-15,1 5-12 0,-3-2-3 16,1 1-4-16,-4 2-3 0,2 0-1 15,-3 1-1-15,1 0 0 0,-2 0 1 16,-1 3 1-16,-1 2-5 0,1-2 2 16,0 5 2-16,-1-1-1 0,-2 1 1 15,1 0 1-15,-3-1-2 0,0 1 2 16,0-1 5-16,0 1 6 0,0-1 1 16,-2 0-4-16,0-2-1 0,-1 1-2 15,2-1-2-15,-1-1 0 0,-2 0-2 16,2-1 2-16,0 3 1 0,0-1-2 15,-1 0-2-15,1 1 2 0,0 0-2 16,-1 1 0-16,2-1 1 0,-1-1-1 16,0 1 0-16,0 0 1 0,1-1 0 15,1 0-1-15,0-1 1 0,0 1 1 16,0-2-2-16,0 0 1 0,0-2 0 16,0 4-1-16,0-3 2 0,0-1-2 15,0 2 0-15,0 0 0 0,0-1 0 16,0 1-1-16,0 0 1 0,0-1 0 15,0 0 0-15,-4 2 0 0,1-1-1 16,-3 1 0-16,0 0 2 0,-2 0 0 16,-1 0-1-16,2 0 1 0,-1 2-1 15,2-1-1-15,-3 1 1 16,4-1 1-16,0-1-1 0,-1 2 0 16,0-1 0-16,1-2 1 0,-1 1 0 15,2-1 0-15,0-2-1 0,0 2 1 16,3-1-1-16,-1-2 2 0,1 1-2 15,-1-1 1-15,2 1 0 0,0-1 1 16,0 0-1-16,0 0-1 0,0 0 0 16,0 0 1-16,0 0-1 0,0 0 1 15,0 0-1-15,0 0 0 0,0 0 0 16,0 0 0-16,0 0 1 0,0 0 0 16,0 0 0-16,4 0 0 15,0-1 0-15,3 0 1 0,2 1-1 16,1-2 1-16,-1 2-2 0,2 0 0 15,-1 0 0-15,0 2 0 0,1 0 2 16,0 1 7-16,0 1-2 0,0-1 7 16,2 2-4-16,-3-2-8 0,1 2-2 15,-3 2-1-15,-1 1-2 0,-2 0 3 16,-3 1-3-16,0 1 2 0,-2 2 1 16,-6 1 0-16,-2 1 8 0,-2-2 9 15,-4 0 2-15,0 1 1 0,-3-4-10 16,0-1-4-16,-2-2-3 0,-2-2 0 15,0-1 0-15,0-1-1 16,-1-1-1-16,2-1-1 0,0 0-7 16,2 0-6-16,3 0-16 0,-1 0-19 15,1-1-28-15,3-1-46 0,-3-2-73 16,6-1-136-16,3 1-155 0</inkml:trace>
  <inkml:trace contextRef="#ctx0" brushRef="#br0" timeOffset="37903.08">21931 9302 886 0,'2'-2'70'0,"0"-2"24"16,0 2-56 0,1 1-29-16,-2 0-7 0,2 1-2 0,-3 1-5 0,0 4-1 15,0 5 1-15,-2 5 5 0,-2 4 0 16,-2 7 11 0,0 5 9-16,-1 9 1 15,-1 8-5-15,2 8-14 0,0 1 3 16,3-6-4-16,0-4-1 0,1-7 2 15,2-1-2-15,0-8-6 0,0-6-19 16,0-6-18-16,1-3-28 0,2 1-22 16,1-1-53-16,1-2-56 0,-1-3-79 15</inkml:trace>
  <inkml:trace contextRef="#ctx0" brushRef="#br0" timeOffset="38121.78">21774 9663 385 0,'0'0'443'16,"0"0"-383"-16,0 0-1 0,0 0-38 16,44-12-7-16,-22 7-7 0,4 0-4 15,3 0 13-15,2 0 2 0,0 2-15 16,1-1-3-16,4 0-9 0,8 0-52 15,3-1-55-15,-7 2-130 0,-9-2-156 16</inkml:trace>
  <inkml:trace contextRef="#ctx0" brushRef="#br0" timeOffset="38762.73">22988 9501 544 0,'0'0'43'15,"0"0"89"-15,0 0-70 0,0 0-6 16,0 0-27-16,0 0-2 0,0 0 9 16,35-22-6-16,-35 15 9 0,0 0 5 15,0 0 0-15,-3-1-3 0,-3 1-9 16,-2-1-19-16,-3 2-10 0,-5 1-3 16,-1 0 1-16,-4 2-2 0,-3 2-1 15,-4 1-1-15,1 2-1 0,-2 5 3 16,0 4 0-16,4 4-5 15,-1 3-1-15,1 2 6 0,5 1 1 16,4-2-3-16,3-1-8 0,5 1-13 16,4-3-4-16,3-1-6 0,1 0 8 15,5-3-3-15,3 1 21 0,5-2 7 16,0 0 1-16,4-4 0 0,-1-2 0 16,3-2-2-16,-2-3-5 0,0 0-6 15,1-1 5-15,-4-2 5 0,1 1 4 16,-3 1-2-16,-4 1 1 0,-2 0 0 15,-1 0-5-15,-5 1-4 0,-4 5-8 16,-4-1 11-16,-4 4 6 0,-5 1 14 16,-2 0 4-16,-1 3-10 15,-1 1 0-15,1 2-2 0,-1 1-1 16,0 1 4-16,3 4 32 0,0 0 11 16,3-1 9-16,3 1-5 0,4-2-1 15,5-2-8-15,3-1-7 0,2-1 1 16,7-2-1-16,6-2-1 0,3-2-8 15,6-3-5-15,9 1-12 0,12-3-6 16,8 0-6-16,4 0-2 0,-1 1-41 16,-5 0-51-16,-8-2-60 0,-10-1-104 15,-7-3-248-15</inkml:trace>
  <inkml:trace contextRef="#ctx0" brushRef="#br0" timeOffset="40794.87">9190 11189 317 0,'0'0'86'0,"5"-4"43"0,-3 3-51 16,1-4-29-16,-1 3-4 0,1-3-18 15,-1 2 20-15,-1-2 28 0,1 2-5 16,-2 0-11-16,1 1 13 0,-1 2-15 16,0 0-22-16,0 2-16 15,-3 4-12-15,-1 6 4 0,-1 4-6 16,-3 8 3-16,-1 7 0 0,-1 9-2 15,-2 13-3-15,1 10-2 0,3 3 4 16,4-7-5-16,1-6 1 0,-1-9-1 16,2-3 0-16,-2-2-2 0,-1-8-15 15,1-6-33-15,0-4-38 0,-4 3-47 16,-1-3-86-16,2-2-152 0</inkml:trace>
  <inkml:trace contextRef="#ctx0" brushRef="#br0" timeOffset="41104.36">8910 11411 733 0,'0'0'143'0,"0"0"-14"16,0 0-30-16,53-1-39 0,-28 0-13 15,10-3-19-15,5 2 4 0,10 0 1 16,-2-4-30-16,-1 4 2 0,-4-2-1 16,-4 3-8-16,-2-1 3 0,2-1-29 15,-1 0-41-15,1 2-61 0,-3-5-86 16,-9 4-171-16</inkml:trace>
  <inkml:trace contextRef="#ctx0" brushRef="#br0" timeOffset="41510.51">9886 11054 678 0,'0'0'84'0,"0"0"40"0,0 0-62 16,0 0-12-16,0 0-50 16,0 0 0-16,11 7-14 0,-9 8 14 15,1 8 17-15,-2 14 4 0,-1 16 26 16,0 18-19-16,-4 6 13 0,-1 3-26 16,0-9 4-16,-1-7-1 0,-2-1-11 15,0 0-2-15,0-3-2 0,-1 0-5 16,0-4 3-16,0-1-2 0,0-4-42 15,2-4-46-15,-2-6 1 0,1-8-58 16,2-10-141-16,1-8 19 0</inkml:trace>
  <inkml:trace contextRef="#ctx0" brushRef="#br0" timeOffset="42448.22">9928 11087 270 0,'0'0'47'0,"0"0"21"0,0 0 31 0,-4-13-28 15,3 7 3-15,0 0-15 0,0 0 5 16,1-1-5-16,0 0-17 16,0-1 2-16,3 0 9 0,1 0-2 0,3 1-7 0,1-1 2 0,2 2-9 15,1 0-5-15,1-1-11 0,2 2-4 16,1 1-2-16,-1 1 0 0,2 1-4 16,-4 1-2-16,1 1 0 15,-2 0-2-15,0 0-1 0,-1 3 0 16,-2 0-3-16,-1 2-1 0,-2 2-2 15,-2-1 0-15,1 2 0 0,-4 1-1 16,0 2 1-16,-4-1 1 0,-2 4-1 16,-2-3-4-16,-2 2-1 0,-3 1-2 15,0 1-2-15,-5-2 5 0,2 0 1 16,-2 1 3-16,0-2 1 0,1-1-1 16,1-1 1-16,0-2-1 0,1 2 1 15,2-2-1-15,3-3 0 0,1 1 0 16,4-4-3-16,2 0-2 15,3-2 3-15,0 0 2 0,5-2 0 16,4-1 0-16,1-3 0 0,4-1 0 16,3 0 1-16,3 0-1 0,-1 2-1 15,2-1 1-15,2 1 1 0,0 2 0 16,0 2-1-16,0-1 0 0,0 2 2 16,-3 3 4-16,-2 2-2 0,-3 3-1 15,-3 1 1-15,-4 3 0 0,-5 2 0 16,-3 0 8-16,0 1 4 0,-8 1 11 15,-4-1 1-15,-4 1-4 0,-6-1-6 16,-3-1-9-16,-2 0-2 0,-2-2-5 16,-2 2-2-16,-1-4 0 0,2 1-3 15,0 0-18-15,3-3-12 0,2 0-13 16,2 0-27-16,7-2-34 0,4-2-45 16,7 0-102-16,4-2-144 0</inkml:trace>
  <inkml:trace contextRef="#ctx0" brushRef="#br0" timeOffset="43479.23">10386 11362 474 0,'0'0'104'0,"3"-7"36"16,-1 1-55-16,2 3-28 0,-1-1-13 16,-2 1-11-16,1-1 5 0,-2 2 14 15,1 0-17-15,-1-1 15 0,0 2-6 16,0 0-7-16,0 1-5 0,0-1-5 16,1 1-6-16,0 0-13 0,1 0 5 15,0 0-10-15,-1 0 7 0,0 0-6 16,1 0 6-16,1 0-1 0,-1 1-3 15,-1 2 2-15,0 1-6 0,0 0 3 16,-1 1-5-16,-2 2 11 16,-3 4-6-16,0 1 3 0,-5 2-4 15,-1 2-1-15,-2 1 0 0,-2 2-1 16,1 0 0-16,-1-1-2 0,1 1 2 16,1-3-2-16,1 0 1 0,1-2 0 15,1-3 4-15,4-2 4 0,0-1 2 16,3-2-1-16,1-1-8 0,0-3 5 15,2-1-5-15,0-1-2 0,0 0 6 16,4 0-2-16,1 0 0 0,2 0 1 16,2-1 1-16,0 0-6 0,2 0 9 15,1-1-4-15,-2 1-1 0,1 1 1 16,1 0-4-16,-1 0 1 0,-1-1 0 16,3 0-2-16,-2 0 1 0,0 0 0 15,-2-3-1-15,1 3 1 0,-2-1-1 16,-1-2 2-16,1 2-2 0,-1 0 2 15,-1 1-4-15,1-3 3 0,-2 3-1 16,2 0 0-16,-2 0 0 0,1-2 0 16,1 2 0-16,-2 0-2 0,0 0 4 15,0 1-2-15,0 0 0 0,-1 0 0 16,1 0 0-16,-2-1 2 0,0 0-2 16,0-1 0-16,0 0 3 0,1 0-2 15,-1 1 0-15,-1-2 0 16,1 0-1-16,-2 1 1 0,1-1-1 15,-1 0 4-15,0 0-1 0,1-1 5 16,-1 1 0-16,0-2 0 0,0 2 1 16,0-3-1-16,-1 4-1 0,0-3-3 15,1 2 3-15,-1-2-5 0,0 3 5 16,0-2-2-16,0 2 1 0,0 2 4 16,0 0-4-16,0 0-6 0,0 7-3 15,-1 1 3-15,-1 1 0 0,-2 5 0 16,2 1 1-16,-1 0 2 0,0 1-3 15,0 1 7-15,0 0 2 0,0 2-2 16,0 0 2-16,0-2-2 0,0 2-4 16,-2-2 1-16,1-1-1 15,0 0-3-15,0-1 4 0,0-1-3 16,1-3 0-16,-1 2 0 0,2-4-1 16,-1 0 0-16,0-2 0 0,1 0-2 15,1-2-18-15,-1-2-17 0,2 3-24 16,0-4-41-16,0 0-70 0,0 1-112 15,1-3-302-15</inkml:trace>
  <inkml:trace contextRef="#ctx0" brushRef="#br0" timeOffset="49333.66">4775 13836 353 0,'0'6'50'0,"0"6"-40"0,-1 4 66 16,-2 7 6-16,-2 12-18 0,-2 14-15 15,-5 14 0-15,2 9 23 16,1 3-7-16,-1-2-5 0,1-2-1 16,-1 2-32-16,-2-1 19 0,2-2-23 15,1-2-1-15,-4-4-10 0,2-7 0 16,-3-2-3-16,0-4-5 0,-3-4-3 16,1-4-1-16,-2-6-11 0,3-8-59 15,2-6-56-15,-3-6-87 0,3-5-108 16,2-7-35-16</inkml:trace>
  <inkml:trace contextRef="#ctx0" brushRef="#br0" timeOffset="49974.05">4647 13902 430 0,'0'0'92'0,"0"0"-21"0,0 0 15 0,0 0-3 15,0 0-24-15,0 0-12 16,2-9 2-16,0 7-6 0,5-1 19 15,2-1-1-15,1-2-2 0,6-1-18 16,2 0-36-16,4-1 23 0,2 3 13 16,2 0-23-16,2 1-11 0,1 2 2 15,1 2-6-15,0 0-3 0,0 6-2 16,-1 1 1-16,-4 2-1 0,-3 4-2 16,-6 1-1-16,-2 1-8 0,-8 3 10 15,-4 1-12-15,-5 3-2 0,-11 0-5 16,-2 2-2-16,-6-3-6 0,-2 0 3 15,-4 0 0-15,1-5-2 0,2-2 7 16,-1-2-16-16,2-3 2 0,3-4 13 16,4 0 17-16,3-4 6 15,5-1 1-15,5 0 17 0,4-1 29 16,1-2-6-16,9 0-28 16,6-1-3-16,3 0-8 0,5-1 2 0,3 3-4 15,3 0 0-15,4 2 0 0,5 0 1 16,-2 2 9-16,-5 5 4 0,-8 1 2 15,-7 0-4-15,2 2 6 0,-3 4 3 16,-5 1 4-16,-4 0 0 0,-7 1 1 16,-3 1 9-16,-10 1 1 15,-5-2-10-15,-4 1-14 0,-6-2-5 16,-7 1-7-16,-9 0-11 0,-6-1-19 16,-3-2-28-16,7-2-21 0,3-1-35 15,10-1-18-15,5-1-74 0,7-3-114 16</inkml:trace>
  <inkml:trace contextRef="#ctx0" brushRef="#br0" timeOffset="50724.21">5720 14378 331 0,'0'0'88'0,"0"0"-32"0,7-12 33 16,-4 6-8-16,-1 4-10 0,0-3-13 15,1 3 10-15,-1-3-10 0,0 1-18 16,0 0 3-16,1 2 7 0,-1-1-2 16,-1-1-1-16,0 3-6 0,1-2-9 15,-1 1-4-15,1 0-2 0,-1 1-2 16,2-2 2-16,-1 0 1 0,0 2-3 15,0-1-4-15,1 0-2 0,0 0-9 16,1 1-5-16,-1 1-3 0,-1 0-1 16,0 4-3-16,-2 1 1 15,0 5 2-15,-2 3 1 0,-5 5 2 0,-2 3-2 16,0 2 2-16,-3 5-3 0,1-3 0 16,-1 3 2-16,0-1-1 15,0-3 0-15,2-1-1 0,0-3 1 16,3-2-1-16,2-5 0 0,2-2 0 15,2-4 0-15,1-2 0 0,3-4 0 16,4 0 4-16,2-1-1 0,5 0 0 16,0-5-2-16,3 1 2 0,0-2-2 15,2-2 0-15,1 1 0 0,1-1 0 16,0 1-1-16,0 0 0 0,-1 3 0 16,0-1 0-16,0 1-1 0,-3 1 1 15,-1 2-1-15,-4 1 1 16,0 0-1-16,-2 3 0 0,-2 2 1 15,-3 3-1-15,-2 3 2 0,-1 1-1 16,-2 3 5-16,-1 1 2 0,-3 6 3 16,-1-2 7-16,-2 4 0 0,-1-1-6 15,-1 2-3-15,1-1-5 0,0-1-3 16,-1 0 1-16,1 1 0 0,1-3-1 16,1-2-4-16,1-2-21 0,2-2-32 15,0-2-28-15,3-5-34 0,0-1-53 16,5-4-84-16,1-3-198 0</inkml:trace>
  <inkml:trace contextRef="#ctx0" brushRef="#br0" timeOffset="51011.28">7180 14178 1155 0,'0'0'88'0,"10"-4"-86"0,-4 2-2 0,-2-3-38 0,-1-3-65 16,-1 0-176-16,-2 0-186 0</inkml:trace>
  <inkml:trace contextRef="#ctx0" brushRef="#br0" timeOffset="51151.87">7122 14499 1007 0,'0'0'129'0,"0"0"-68"15,0 0 35-15,0 0-84 0,0 0-12 16,0 0-62-16,0 0-83 0,0 0-90 16,0 0-274-16</inkml:trace>
  <inkml:trace contextRef="#ctx0" brushRef="#br0" timeOffset="53886.36">9001 14305 458 0,'3'-7'104'0,"0"2"-13"15,3-2 1-15,-2-1-9 0,1 1-34 16,-3-3-10-16,1 1 6 0,-2 0 8 16,1-2-14-16,-2 0 2 0,0 1 10 15,-3-1-21-15,-2 1-8 0,-3 1 12 16,-1 0-16-16,-1 1-15 0,-1 0-1 16,-5 2-4-16,-1 1 2 0,-6 3-2 15,0 2-17-15,-5 5 3 0,0 5-8 16,-3 5 0-16,0 5 3 0,1 5-11 15,0 2-6-15,4 7-26 0,1 7-23 16,5 5-16-16,7 3-36 0,5-3 41 16,8-9-2-16,3-13 20 0,7-5 42 15,2 2 16-15,5 2 10 0,5 0 11 16,3-2 1-16,3-3 2 0,7-7 8 16,-4-4 16-16,1-4 24 0,-1-3 33 15,-5-6 43-15,3-4 12 0,-3-3-44 16,-2-4 2-16,-3-4-11 0,-1-4-10 15,-3-5-2-15,-3-16-21 0,-3-14-11 16,-1-17-4-16,-3-5-4 0,-3-1-10 16,-2 11-1-16,1 10 13 0,-1 4-19 15,0 7-1-15,1 6 14 16,-2 7-11-16,0 9-12 0,-1 6 2 16,0 8-6-16,0 2-1 0,0-2-1 15,0 0 0-15,-2 0-4 0,0 2-20 16,1 4-15-16,1 3-30 0,1 3-40 15,5 3-39-15,-1 3-43 0,7 15-47 16,0-2-65-16,-3 2-19 0</inkml:trace>
  <inkml:trace contextRef="#ctx0" brushRef="#br0" timeOffset="54183.16">9389 14350 742 0,'0'0'222'0,"0"0"-161"0,0 0 29 0,10-44-33 0,-6 30-2 16,-2 1-45-16,3 0-6 0,-2 0 8 15,0 4 0-15,-2 1 9 0,0 4 4 16,-1 2 4-16,0 2-16 0,0 0-11 15,0 5-2-15,-1 5-3 0,-2 4 1 16,-1 7 4-16,-2 1-2 0,2 5 1 16,-2-2-1-16,2 4 0 0,-1-4-54 15,0 1 16-15,0-1-43 0,3-2-124 16,0-5 65-16,2-3-69 16,3-6-96-16</inkml:trace>
  <inkml:trace contextRef="#ctx0" brushRef="#br0" timeOffset="54339.68">9518 13932 986 0,'0'0'51'0,"0"0"-30"16,-6-37-2-16,1 22-19 0,0 2-51 16,-1 0-115-16,1 1-62 0,2 4-83 0</inkml:trace>
  <inkml:trace contextRef="#ctx0" brushRef="#br0" timeOffset="54762.54">10021 13926 640 0,'0'0'111'0,"0"0"-12"15,0 0 42-15,7-49-48 0,-6 34-22 16,0 0-32-16,0-1-17 16,-1 0 4-16,1 0-15 0,0-1-5 15,-1 3-6-15,0 0-1 0,0 5 1 16,-3 1 2-16,-2 1-2 0,-1 2-11 15,-2 2 2-15,-2 3 9 0,-3 0-2 16,-1 7 2-16,-1 3-2 0,-3 4 0 16,-1 4 2-16,0 4-2 0,-1 5 3 15,1 4-2-15,3 2-1 0,-3 9 2 16,3 8-106-16,-3 7 104 0,1 2 2 16,3-3 0-16,0-3-28 0,5-6 21 15,-1 2 5-15,-1 0-4 0,3-2-69 16,1-1 75-16,0-1-51 15,1-4-34-15,2 2 25 0,0-1 16 16,0-2 0-16,0-9 10 0,1-6-42 16,0-8-5-16,-2 1-41 0,1-3-58 15</inkml:trace>
  <inkml:trace contextRef="#ctx0" brushRef="#br0" timeOffset="55012.65">9613 14391 824 0,'0'0'175'0,"0"0"-117"0,0 0 13 15,20-40-27-15,-10 27-15 0,4 3-5 16,-1-3-9-16,4 3 1 0,-1 1-16 15,3 1 2-15,0 1-4 0,3 0 1 16,2 0-5-16,1 1-35 0,1 3-50 16,3-2-67-16,14 1-49 0,-9-1-125 15,-3 1-78-15</inkml:trace>
  <inkml:trace contextRef="#ctx0" brushRef="#br0" timeOffset="55387.87">10285 13955 524 0,'0'0'87'0,"0"0"8"16,0 0 13-16,0 0-32 0,6-43-16 15,-6 33-17-15,0 1 3 0,0-1-9 16,0 2-1-16,0-1-2 15,0-1-7-15,-3 3-4 0,1 0-7 16,-1 1 5-16,-2 2-10 0,-1 3-4 16,-1 1-4-16,-1 1 1 0,-1 6 2 15,-1 4 7-15,-1 3-10 0,1 4-1 16,-1 4 6-16,-1 3-6 0,1 5 0 16,-1 7-1-16,0 10 0 0,3 7-1 15,-3 5 1-15,4-6-2 0,0-4-23 16,-2-3 24-16,2 0 0 0,1-1 0 15,-1-1 0-15,-1-2-4 0,0-6-9 16,1-6-66-16,2-7-12 0,0-6-14 16,-1 2-59-16,3-8-103 15,-1 2-32-15</inkml:trace>
  <inkml:trace contextRef="#ctx0" brushRef="#br0" timeOffset="55606.46">9970 14309 677 0,'0'0'202'0,"0"0"-128"16,0 0 13-16,41-24-34 16,-22 19-14-16,2-1-7 0,1 3-18 15,2-2-11-15,2 1-1 0,-3 3-2 16,0 1-9-16,2 0-52 0,9 6-75 15,-6 0-72-15,-3-3-203 0</inkml:trace>
  <inkml:trace contextRef="#ctx0" brushRef="#br0" timeOffset="55763">10583 14449 1026 0,'0'0'111'15,"0"0"-108"-15,0 0-3 0,0 0-111 16,0 0-154-16,8-37-204 0</inkml:trace>
  <inkml:trace contextRef="#ctx0" brushRef="#br0" timeOffset="56682.43">11444 14077 469 0,'0'0'127'0,"0"0"-40"16,0 0 36-16,0 0-35 0,6-40-36 15,-6 33-21-15,2 1-5 0,-2 1 1 16,0 2-11-16,0 1 7 0,0 1-1 16,0 1-9-16,0 0-13 15,-2 3-1-15,0 2 0 0,-2 4 1 16,-2 3-2-16,-2 5 1 0,2 3 1 16,-1 3-2-16,-1 3-4 0,4 3-5 15,-1-1 4-15,3 1 6 0,1-1 0 16,1-3-1-16,2-1 4 0,3-2-2 15,2-4 1-15,2-4 0 0,0-3 5 16,1-3 0-16,1-5 11 0,2-2 11 16,1-1 0-16,0-2-2 0,2-6 0 15,-2-1 9-15,0-3-2 0,1-1-9 16,-2-2-9-16,2-1-8 0,0-1-3 16,0 0 1-16,0 1-2 0,0 0-2 15,0 1 1-15,0 3-1 0,-1 2-1 16,0 1 0-16,-3 5-1 0,-1 0 1 15,-2 4-2-15,-1 0 0 0,-3 1-1 16,1 6-3-16,-1 1 0 0,-1 4 3 16,1 3 2-16,-1 3 2 0,1-1 0 15,0 5-1-15,0-2 0 0,1 0 1 16,0 2-1-16,1-4 1 0,0 1 0 16,0-2 0-16,1-3 0 0,0-2 0 15,2-4 3-15,-2-2 2 16,1-5 13-16,1-1 4 0,-1 0 11 15,1-4-9-15,1-2-5 0,2-2-9 16,0-2-7-16,2-2-1 0,-2-3 0 16,0 0-2-16,2-1 0 0,0-1 0 15,1 2 0-15,0 1-1 0,-1 2 0 16,0 4-1-16,0 3 0 0,-1-1 0 16,-1 1 0-16,1 3 0 0,-4 2-2 15,-1 0 1-15,0 6-3 0,-2 2 0 16,1 1-3-16,-3 6 6 0,0 1 0 15,2 3 0-15,-3 1 0 0,2 2-13 16,-2-2-20-16,2 0-10 0,-2-2-11 16,0 0-7-16,0-5-12 15,-2-1-26-15,-1-3-38 0,-2-3-108 16,-2-4-99-16</inkml:trace>
  <inkml:trace contextRef="#ctx0" brushRef="#br0" timeOffset="56854.71">11850 13929 1022 0,'0'0'141'0,"0"0"-113"0,3-20 9 0,-1 11-29 0,2 2-8 15,-2 0-67-15,2 0-75 16,2 1-23-16,0 0-205 0,-2 3-56 0</inkml:trace>
  <inkml:trace contextRef="#ctx0" brushRef="#br0" timeOffset="57276.44">13153 14125 625 0,'0'0'224'16,"0"0"-198"-16,0 0 33 16,0 0 13-16,35-40-33 0,-32 32-14 15,2 3-9-15,-1-1 17 0,-2 4-16 16,-1 2 7-16,-1 4-8 0,0 7-13 16,-1 9 7-16,-5 15 16 0,-2 20 10 15,-5 15-22-15,-1 11 1 0,-2-3 0 16,4-5-14-16,2-10 4 0,2-1-4 15,0-6 1-15,0-2-2 0,2-8-29 16,0-8-40-16,1-12-66 0,0 2-46 16,2-11-97-16,0-3-85 0</inkml:trace>
  <inkml:trace contextRef="#ctx0" brushRef="#br0" timeOffset="57666.97">13089 14010 621 0,'0'0'209'0,"0"0"-155"0,0 0 31 16,51-39 0-16,-35 30-46 0,4 2-9 15,0 0-13-15,-1 2-5 0,1 5-8 16,-2 1-4-16,2 6 0 0,-3 2 4 16,-2 2-2-16,-1 4 8 0,-3 5-1 15,0 0-5-15,-6 9 7 0,-1-2 8 16,-2 3-17-16,-2-1 6 0,-5 0-1 15,-4-1-5-15,-2-2 0 0,-5-1-2 16,0-1-3-16,-6-7-39 0,-2-2-32 16,-2-3-41-16,-1-4-38 0,-8-6-97 15,5-2-35-15</inkml:trace>
  <inkml:trace contextRef="#ctx0" brushRef="#br0" timeOffset="58260.58">13551 14057 449 0,'0'0'135'0,"0"0"-71"0,0 0 63 16,0 0-41-16,32-38-46 0,-17 31-5 16,0 1 1-16,3-1-14 0,-1 2-9 15,0 2-7-15,-1 2 3 0,-1 1-2 16,-3 2 4-16,-1 1-2 0,1 4-3 16,-5 1-1-16,0-1 2 0,1 2-1 15,-3 2 4-15,-1 2 2 0,0 3-4 16,1 2-8-16,-4 0 3 0,-1 1-3 15,0 0 17-15,-1 0-4 16,-4 1 6-16,0-1-10 0,-1 3-6 16,-3-3-2-16,1 0 1 0,1-1-2 15,-5 0-1-15,1-2-14 0,1-1-5 16,-4-4 1-16,1-1-1 0,2-3 9 16,-5 0-1-16,5-3 6 0,-4-2 6 15,5-2 0-15,0 0 0 0,1-2 1 16,3-4 1-16,4-1 1 0,2-4-1 15,2-2 2-15,5-4 7 0,3-2 9 16,1-3 7-16,3-3 1 16,3 0-3-16,2-2-6 0,1 2 6 15,2 0 9-15,3 2 2 0,0 0-5 16,2 2-10-16,2 3-4 0,-1 2-2 16,-1 2-3-16,0 5-9 0,-2 1-3 15,0 3 0-15,-4 2 0 0,-2 2-4 16,-2 1-24-16,-1 0-29 0,-3 5-32 15,-2 2-46-15,0 1-30 0,-2 5-43 16,-1-1-103-16,-3-2-50 0</inkml:trace>
  <inkml:trace contextRef="#ctx0" brushRef="#br0" timeOffset="58526.14">14365 14123 596 0,'0'0'192'0,"0"0"-158"0,0 0 13 0,0 0 25 0,11-21-42 16,-11 18-3-16,0 1 15 0,0 1-5 16,3 1-15-16,-3 1-20 0,0 6 0 15,-3 3 10-15,1 3 5 0,-3 2-1 16,-2 6-9-16,2 0-6 15,-3 1-1-15,3 4 0 0,-4-1-6 16,1 0-33-16,0-2-29 0,1 0-40 16,-5 2-22-16,4-6-124 0,0-5-66 15</inkml:trace>
  <inkml:trace contextRef="#ctx0" brushRef="#br0" timeOffset="58697.98">14355 13976 1084 0,'0'0'83'0,"0"0"-52"0,13-36 10 15,-10 20-41-15,0 1-5 0,-1 3-36 16,1 1-16-16,0 2-38 0,-1 3-28 16,1 4 6-16,0 0-179 0,-1 2-2 15</inkml:trace>
  <inkml:trace contextRef="#ctx0" brushRef="#br0" timeOffset="59041.82">14700 13959 587 0,'0'0'132'16,"0"0"-93"-16,0 0 62 0,0 0-15 15,0 0-45-15,0 0-12 0,0 0-16 16,0 0-13-16,3-27-9 0,-14 28 9 16,-5 6-2-16,-2 5 3 0,-3 1-2 15,1 4 2-15,-3 3 0 0,1 0-1 16,4 1 1-16,-2 2 2 0,3-1-2 16,7 2 0-16,2-1 0 0,5-1 6 15,3 0 12-15,1-3 13 0,6 1 17 16,2-4-7-16,4-3 1 0,0-1-8 15,4-3-9-15,2-3-4 0,0-1-5 16,3-2-8-16,-1-3-6 0,4 0-3 16,0 0-5-16,0 0-30 0,-2 0-29 15,2 0-44-15,10 0-73 0,-9-1-137 16,-2-2-193-16</inkml:trace>
  <inkml:trace contextRef="#ctx0" brushRef="#br0" timeOffset="59557.32">15066 14066 563 0,'0'0'150'0,"0"0"-94"0,0 0 29 16,41 8-40-16,-25-5-35 0,1-1 13 0,3 0 14 15,1-2-2-15,3 0-1 16,-1 0 31-16,0-3-9 0,1-1-15 16,1-1-9-16,-6-1-5 0,2-2 1 15,-1-2-2-15,-2-2-11 0,-1-2-6 16,-1-3-2-16,-4 0-7 0,-2 0 0 15,-4-1-15-15,-1 1-11 0,-5 4 4 16,0 1-8-16,-6 2 15 0,-6 4-38 16,-6 3 21-16,-3 3 27 0,-6 4 5 15,-8 5 1-15,-4 8 1 0,1 1-2 16,8 1 0-16,2 2 2 0,8-2 0 16,0 6 11-16,0 2 8 0,7-1 8 15,3 0 5-15,7 0 4 0,6-4 8 16,5-1 0-16,5-1-1 15,4-3-7-15,7-2-18 0,0-4-8 16,9-3-4-16,11-4-4 0,7-3-4 16,4 1 0-16,2-2-38 0,-7 0-47 15,-2-3-39-15,-13 1-83 0,-5-4-255 0</inkml:trace>
  <inkml:trace contextRef="#ctx0" brushRef="#br0" timeOffset="63171.37">17070 13627 361 0,'0'0'116'0,"0"0"-51"0,0 0 60 16,0 0-28-16,20-39-26 0,-15 29-5 15,-2 0 5-15,-1 0-15 0,-2 0-13 16,3-1 1-16,-3 1-3 0,0 0 4 15,0-1-11-15,0 1-8 16,0-1 3-16,-3-1-19 0,-2 2-6 16,0 0 12-16,-1 2-7 0,1 0-9 15,-4 2-6-15,-1 3-5 0,-3 3 10 16,-2 2 1-16,-4 7 0 0,0 3 0 16,-5 8-1-16,-3 6 1 0,-4 11-1 15,-4 13 1-15,-5 21 0 0,1 8-1 16,9 3 0-16,3-1-1 0,5-7 2 15,-2 3 0-15,2 0 3 0,3-4-1 16,0-4-2-16,3-3 2 0,1-4-2 16,2-4 0-16,2-3-2 0,3-8-80 15,0-9 24-15,5-13-72 0,1-1-92 16,2-9-102-16,0-4-112 0</inkml:trace>
  <inkml:trace contextRef="#ctx0" brushRef="#br0" timeOffset="63390.19">16582 14079 731 0,'0'0'309'0,"0"0"-211"0,0 0-76 0,34-27 31 15,-16 18-13-15,5-1-35 0,7 1-4 16,-3-1-1-16,6 2-2 0,2-1-51 16,5 6-47-16,13 1-107 0,1 2-28 15,-13 0-86-15</inkml:trace>
  <inkml:trace contextRef="#ctx0" brushRef="#br0" timeOffset="63811.97">17296 14167 705 0,'0'0'200'15,"0"0"-147"-15,0 0 46 0,0 0-34 16,9-39-42-16,-6 25-8 0,-3-1 3 16,2 1 2-16,-2-1-14 0,-2 1 5 15,-1 1-6-15,-2 3 6 0,-4 2-5 16,1 2 6-16,-3 1 0 0,-3 4-12 15,1-1-2-15,-4 2 2 0,3 2-2 16,-2 3-2-16,2 3-14 0,-4 1-1 16,4 4-5-16,0 0 3 15,1-1-10-15,2 3-11 0,0-1-3 16,5 1-1-16,1-1 5 0,3 0 14 16,2 2 20-16,2-2 3 0,6 0 3 15,4-2 0-15,1-1 1 0,4-1 2 16,4-3 2-16,0-2 9 0,0-3 3 15,0-2-1-15,0 0-5 0,-3-4 10 16,0-1 9-16,-4-5 2 0,-3-2-3 16,-1 1-9-16,-1-2-14 0,-4-3-5 15,-2 0-5-15,-3-1-48 0,-3 2-32 16,-3-2-20-16,-7-2-79 0,0 6-84 16,1 1-63-16</inkml:trace>
  <inkml:trace contextRef="#ctx0" brushRef="#br0" timeOffset="64249.35">17482 14043 346 0,'0'0'294'0,"0"0"-152"0,0 0-59 0,30-38 10 16,-19 27-37-16,1 2-25 0,0 1 5 15,2 1-17-15,0 1-1 0,-1 4-6 16,1 2 3-16,-1 1-15 0,1 7-2 16,0 3 1-16,-1 4-3 0,-1 6 2 15,-2 2-1-15,-3 1 0 0,-3-1 0 16,1 2-8-16,-5-2-14 0,-3-2-15 15,-2-4 3-15,-3-1-1 0,-2-3 3 16,0-4 18-16,0-2 15 0,0-6 2 16,4-1 7-16,-1-4 25 15,5-4 33-15,0-2-4 0,2-1-16 16,2-4-4-16,4-1-3 0,3-2-9 16,-2-1-8-16,4 2-2 0,3-1 0 15,1-1-2-15,3 1-10 0,2-3-6 16,2 5-1-16,3-3-2 0,0 2-43 15,0 0-66-15,13-3-93 0,-5 3-127 16,-6 2-203-16</inkml:trace>
  <inkml:trace contextRef="#ctx0" brushRef="#br0" timeOffset="64876.4">18862 13667 683 0,'0'0'165'0,"0"0"-87"0,12-39 25 0,-5 24-7 16,-2 1-36-16,1 3-29 0,-2 0 6 16,-1 2-10-16,1 4-15 0,-3 2-12 15,1 3-4-15,-1 5 1 0,2 7-6 16,-1 7 9-16,-2 6 0 0,0 13 2 15,-2 14-2-15,-5 11 0 0,-1 5 2 16,-1-8-1-16,0-5-2 0,4-10 2 16,-1-4-3-16,0-3 0 0,5-8-9 15,1-10 5-15,0-7 4 0,0-3 1 16,0 0 2-16,1-2-2 0,4-2 3 16,-2-3 0-16,2-3 6 0,2-3 0 15,1-6 4-15,3-6 11 0,2-5 10 16,4-3-12-16,0-4-10 0,4-4-9 15,4 0 1-15,1-1-2 16,0 1 0-16,0 4 2 0,1 1 0 16,-2 5 1-16,0 3-4 0,-5 6-1 15,-1 5 1-15,-4 5 0 0,-2 2-3 16,-4 7 1-16,-1 6-2 0,-3 6 3 16,-3 5-2-16,-2 11 3 0,-2-2 0 15,-3 0 4-15,-1 0-4 16,1-4-3-16,0-1-8 0,-2-1-32 0,0-4-21 15,1-4-29-15,1-3-52 0,1-3-65 16,0-2-167-16</inkml:trace>
  <inkml:trace contextRef="#ctx0" brushRef="#br0" timeOffset="65251.31">19563 14135 371 0,'0'0'163'0,"0"0"-59"0,43-18 26 0,-28 7-56 16,-1 0-33-16,-4-2 10 0,-2 1-5 16,0-2-2-16,-3-1-5 0,-4 0-1 15,1 3-2-15,-2 0-4 0,-3 2 1 16,-2 0-6-16,0 3-16 0,-2 2-6 16,-3 2-5-16,-3 2-4 15,0 1 4-15,-3 5-1 0,2 7-3 16,-2 6 0-16,2 2 2 0,-2 5 1 15,3 3 1-15,1 1-1 0,1-1-2 16,5-1 3-16,3-2 2 0,1-3 0 16,2-3-2-16,5-3 3 0,1-5 1 15,5-4 4-15,1-5 12 0,1-2 3 16,1-5 10-16,2-5 4 0,0-1-5 16,-2-3-9-16,3-6-5 0,-3-1-9 15,1-5-6-15,-5-2-3 0,2-1-23 16,-4 2-27-16,-4 3-12 0,-2 5-18 15,-2 7-39-15,-1 6-46 0,-5 3-77 16,-8 3-36-16,1 3 70 0</inkml:trace>
  <inkml:trace contextRef="#ctx0" brushRef="#br0" timeOffset="65626.8">19863 14179 514 0,'0'0'196'0,"0"0"-75"16,0 0-2-16,0 0-42 0,27-41-36 15,-24 31-13-15,0 1-4 0,-2 1-11 16,0 0-5-16,-1 2-4 0,0 3-4 16,0 1 1-16,-1 2-1 15,0 0-5-15,0 7-16 0,-2 6 7 16,2 5 8-16,0 2 6 0,0 3 0 15,1 1 0-15,1 1 2 0,2 0-1 16,4-1-1-16,1-4 4 0,3-1-3 16,-2-2 2-16,6-6 10 0,-3-3 6 15,1-4 11-15,2-4 17 0,0-1 15 16,1-6 4-16,-2 0-4 0,1-5-20 16,-3-1-15-16,1-1-10 0,-3-6-11 15,-2-1-6-15,-2-2-16 0,-1-4-32 16,-2 2-15-16,-1 1-22 15,0 3-39-15,1 3-65 0,1 4-159 16,-1 5-161-16</inkml:trace>
  <inkml:trace contextRef="#ctx0" brushRef="#br0" timeOffset="66073.05">20453 14100 569 0,'0'0'109'0,"0"0"-25"0,0 0 31 15,0 0-45-15,0-43-48 0,-1 33-15 16,-3 0-7-16,-1 3-8 0,-1 2 0 16,-2 2-8-16,-2 3 16 0,-2 0 4 15,-3 2-4-15,-1 3 0 0,-4 1 0 16,3 1 0-16,4-1 1 0,1 2-1 15,0-1-2-15,4-1-5 0,1 2 6 16,-1 1-4-16,6 1 5 0,1-1 25 16,1 0-2-16,3 2 6 15,6-4 0-15,-1 2 2 0,1-2 2 16,2-1-4-16,-1 1-1 0,1-3-5 0,2 3-7 0,-1-1-9 0,2 1-3 16,-1 1 1-16,0 2 1 0,1 2-1 15,1 1 0-15,-1 2 3 16,-1 0 3-16,0 3-1 0,-5 2 5 15,-1-2 4-15,-4 3-1 0,-3-3-9 16,-2 0-5-16,-7-2-2 0,-2-3-1 16,-6 0 3-16,-4-6-4 0,-1-1-22 15,-4-6-31-15,-1 0-21 0,-2-5-24 16,2-2-30-16,-6-5-49 0,8 1-92 16,7 1-60-16</inkml:trace>
  <inkml:trace contextRef="#ctx0" brushRef="#br0" timeOffset="66479.2">20703 14248 205 0,'0'0'287'0,"0"0"-194"15,0 0 25-15,0 0-26 0,43-21-60 16,-32 14-15-16,0-2 9 0,3 1 7 15,0 1-2-15,-1-1 12 0,0-1 11 16,2-1-21-16,-4 2-13 0,0-1-13 16,-2 0-5-16,-2 2-2 0,-3 1-5 15,-2-1 5-15,-2 1-2 0,-3 0 2 16,-4-1-19-16,-3 2-10 0,-2 0-15 16,-1 0 15-16,-2 4 19 0,-1 1 9 15,-1 3-2-15,-2 2 3 0,3 2 3 16,1 3 5-16,0 2 6 0,1-1 9 15,2 3 0-15,4 1-4 0,2 1-1 16,0 1 3-16,6 2 8 0,0-1 5 16,2-2-1-16,6 1-2 0,0-2-5 15,2-2-9-15,2-3 3 0,-1-2-8 16,4 0-5-16,-1-5-3 0,0 0-4 16,3-3-7-16,0 0-46 0,-1 0-31 15,1-3-48-15,8-5-71 16,-3 2-152-16,-2-1-84 0</inkml:trace>
  <inkml:trace contextRef="#ctx0" brushRef="#br0" timeOffset="66916.59">21185 14032 798 0,'0'0'76'0,"0"0"-24"0,0 0 17 0,0 0-69 0,1-46-6 16,-8 39-24-16,-2-1-23 0,-1 7 25 16,-2-1 24-16,-3 2 4 15,0 2 4-15,-3 3-3 0,1 2 0 16,-1 4 2-16,2 0-3 0,4-1 0 16,4 2-2-16,2-1-5 0,4 0-43 15,2 1 7-15,0-1 23 0,5-1 13 16,3 1 7-16,4-1 8 0,2-1 24 15,2-1 18-15,1 0 22 0,0-2-26 16,4 1-9-16,-2-3-6 16,-2 3 9-16,1 0-3 0,-2 1-15 15,0 0 0-15,-2 2-2 0,-2-1 1 16,-4 1 7-16,-3-1 10 0,-3 0-3 16,-2 1-3-16,-5-1-6 0,-3-2 1 15,-6 0-8-15,-1-1-9 0,-5 0-3 16,0-3-2-16,-3 1-2 0,-1-3-2 15,-2 0-1-15,2 0-2 0,1-1-22 16,1 0-17-16,2 0-13 0,5 0-16 16,2 0-34-16,6 0-57 0,13 0-95 15,6 0-71-15,5 0-57 0</inkml:trace>
  <inkml:trace contextRef="#ctx0" brushRef="#br0" timeOffset="67666.42">22893 14021 810 0,'0'0'88'0,"0"0"1"0,0 0-37 15,9-25-42-15,-7 19-3 0,-1-1-6 16,-1 3-2-16,0 0 0 0,0 1-3 16,0 3-3-16,-3 0-4 0,-3 7 4 15,1 1 5-15,-3 7 1 16,0 2 1-16,-1 5 0 0,2 1 0 16,1 0-1-16,3 1 1 0,3-2 0 15,0 1 0-15,5-4-8 0,2-1-3 16,3-2 0-16,-1-3 11 0,1-3 0 15,2-5 10-15,0 0 32 0,2-5 3 16,-2-2 11-16,1-3-5 0,2-3-5 16,-3-2 0-16,2-3-3 0,-3-1-3 15,0-2-12-15,-1-1-13 0,-1-2-5 16,-1 0-2-16,1-4-1 16,-2 2 2-16,-1 2-5 0,-1 0 1 15,1 4-1-15,-2 3-3 0,0-1-1 16,-2 7 0-16,1 1-2 0,-1 2-2 15,1 3-3-15,-2 2-5 0,2 7-2 16,1 7 6-16,-1 4 6 0,2 6 1 16,0 0 1-16,0 2-6 0,0-2 6 15,3-1 3-15,1-3 0 0,3-2-2 16,-1-3 3-16,2-3-2 0,-1-6 1 16,-1-5 2-16,1-3 19 0,-2-1 12 15,3-6-3-15,-2-1-4 0,-1-3-16 16,0-4-7-16,-2-3-6 0,-1-2-2 15,-2-4-28-15,-2-3-32 0,-1-1-22 16,-1-1-21-16,1 2-22 0,2-7-27 16,1 9-103-16,-1 3-120 0</inkml:trace>
  <inkml:trace contextRef="#ctx0" brushRef="#br0" timeOffset="67963.61">23642 13564 832 0,'0'0'97'0,"0"0"30"16,0 0-43-16,25-38-45 0,-20 29-22 16,-2 2-10-16,-2 5-6 0,1 0-1 15,-2 2-4 1,0 4-9-16,-2 8 9 0,-3 6 4 0,-4 7 14 0,-5 13 1 15,-6 18-8-15,-4 14 1 0,-3 8-4 16,0-6-2-16,4-2 0 0,2-8 1 16,1-1-3-16,2-2 1 0,3-1 1 15,1-3 0-15,1-1-2 0,1-2 2 16,2-7-1-16,1-3-1 0,2-10-2 16,3-9-35-16,1-5-42 0,3 4-89 15,1-4-176-15,3 0-156 16</inkml:trace>
  <inkml:trace contextRef="#ctx0" brushRef="#br0" timeOffset="68901.59">25251 14336 322 0,'0'0'190'0,"0"0"-132"0,36 23 84 0,-22-11-46 0,-1 0-50 16,-2 0-43-16,-2 0 31 0,-3-3 3 16,-2-1 0-16,-3-3-7 0,0 0 0 15,-1-1-6-15,-6-3 0 0,-5-1 18 16,-3-1-1-16,-6-6-5 0,-4-3-11 16,-2-5-7-16,-8-4-12 0,-8-9-4 15,-3-8 0-15,-3-4-1 0,7 0 1 16,7 5 0-16,4-4-2 0,4-2 2 15,1-3-2-15,5-7 3 0,9 8 1 16,6 8 31-16,3 9-29 16,2 7 13-16,-1 4 4 0,1-1-13 15,0 1-8-15,0 2-2 0,0 4-2 16,1 2 0-16,1 3-2 0,0 3 4 16,0 1-16-16,-1 8 6 0,0 6 3 15,-1 7 6-15,-2 14 1 0,-5 10 0 16,-4 8-2-16,-4-1 2 0,0-9-7 15,1-12-6-15,5-12 4 0,0 0 4 16,-1 0 4-16,0 1 1 0,1-1 0 16,0-4 1-16,3-6 0 15,3-1-1-15,2-5 3 0,1-1 18 16,2-2 11-16,5-5 9 0,3-3-5 16,4-1-14-16,3-3-12 0,3-3-2 15,5-3-2-15,1 1 2 0,2-1-1 16,8-4-6-16,5-3 0 0,8-4-1 15,1 2-4-15,-4 3-32 0,-3 5-50 16,-2 3-33-16,0 2-35 0,2 2-76 16,-9 1-166-16</inkml:trace>
  <inkml:trace contextRef="#ctx0" brushRef="#br0" timeOffset="69838.86">26434 14071 402 0,'2'-3'92'0,"0"-1"-20"0,2-3-10 0,-1-1-11 15,0 0 8-15,0 0 8 0,1 0 29 16,-2 0-23-16,1 0-25 0,-1 1-12 16,0 0-8-16,-2 2-2 0,0 2 0 15,0 1-5-15,0 2-14 0,-1 1-7 16,-5 7-6-16,1 4 2 15,-2 4 4-15,-1 3 0 0,2 4 0 16,2 1 0-16,2 2 2 0,1 2-2 16,1-3 2-16,3 0-1 0,1-1 0 15,3-4 4-15,3-2 2 0,1-1 3 16,1-6 2-16,-2-3-1 0,0-4 0 16,1-1 0-16,-1-3 3 0,0-3 8 15,-1-2-10-15,0-3-1 0,-1-2 1 16,-1-3 3-16,-2 0 0 0,1-2 3 15,-1-3-10-15,-1-4 0 0,1 1-4 16,0-5-3-16,0 2-1 0,1 4 2 16,0 1-2-16,-2 4 0 0,0 5-1 15,0 3-3-15,-2 2-1 0,0 3-4 16,0 2-5-16,-1 0-16 0,1 7-16 16,1 6 17-16,0 3 21 0,1 4 0 15,0 2 6-15,1 0 2 0,1-4-1 16,3 0 1-16,0-3 3 0,1-4-2 15,2-2 3-15,-1-4 1 0,0-3 6 16,1-2 10-16,-2-3 16 0,-1-4-9 16,0-1-10-16,-1-4-11 0,0 0-4 15,-1-2-3-15,0-4-2 0,-1 0-35 16,0-3-32-16,-2-4-23 16,1-3-41-16,2-14-89 0,0 6-85 15,0 3-57-15</inkml:trace>
  <inkml:trace contextRef="#ctx0" brushRef="#br0" timeOffset="70120.14">27201 13525 791 0,'0'0'60'0,"0"0"1"0,0 0-6 15,0 0-46-15,14-6-9 0,-14 15 0 16,-1 6 3-16,-6 5 10 0,-3 16 0 16,-7 19 25-16,-8 18-16 0,-5 11 8 15,0 0-6-15,1-4-14 0,2-7-5 16,2-4-3-16,1-5 2 0,2-3-4 16,-1-7 3-16,2-4-3 0,3-7-39 15,4-11-19-15,5-7-48 0,4-10-24 16,-1 0 4-16,2-3-103 0,1-4-30 15</inkml:trace>
  <inkml:trace contextRef="#ctx0" brushRef="#br0" timeOffset="70588.86">27481 13971 525 0,'0'0'65'16,"0"0"4"-16,0 0-16 0,3-37-51 16,-3 31-2-16,-3 0-7 0,1 4 4 15,-3 1-5-15,-1 1 2 0,-2 5 6 16,-4 3 1-16,0 4 5 0,-2 5 2 15,-1 2 14-15,-1 3 8 0,1 2 11 16,0 5-14-16,3-1-4 0,1 1 3 16,2 1-10-16,4-2-3 0,3-1-1 15,2-1 24-15,3-2-10 0,3-2-5 16,4-5 5-16,1-3 7 0,2-4 9 16,1-6-3-16,3-3 1 0,0-1-1 15,2-2-7-15,0-7-13 0,0-1-4 16,-1-3 1-16,0-6-1 15,-1-1-4-15,-4-6-1 0,0-5 0 16,-4-11-6-16,-3-5-2 0,-5-5-2 16,-1 10-5-16,-4 11-9 0,-3 15-5 15,-2 9 7-15,-2-2 0 0,-4 1-11 16,-4 1-14-16,0 3-24 0,-1 3-18 16,0 1-29-16,2 2-37 0,3 5-1 15,-1 5-23-15,5-1-33 0</inkml:trace>
  <inkml:trace contextRef="#ctx0" brushRef="#br0" timeOffset="71277.23">28689 14058 657 0,'0'0'108'0,"0"0"-47"0,0 0 39 15,15-21-51-15,-11 14-6 0,-1-1-10 16,0 2-6-16,2 0 3 0,-2 0 3 0,-1 1 8 0,-1 1-6 0,-1 2-12 31,-1-1-18-31,-3 1-5 0,-4 1-8 0,-1 1 7 0,-2 3 1 0,-8 2 0 16,-3 6 0-16,-2 1-1 0,-4 3-20 31,-2 7-26-31,0 0-9 0,1 3 14 0,2 1 15 0,4 3 3 0,3-1 2 16,6 0 19-16,5-1 3 0,4-1 0 15,4-3 1-15,1-5 12 0,6-2 13 16,5-3 4-16,3-5-5 0,1-5-5 16,3-3 5-16,0-1-2 0,0-7-10 15,1-1-11-15,-2-3 0 0,1-3 3 16,-3-2-4-16,-1-1 0 0,0-1-1 15,-3 2 1-15,-1 4-1 0,-4 1 1 16,-3 7 1-16,-1 2 2 0,-1 1 15 16,0 2-1-16,-1 0-10 0,0 2 0 15,1 5 0-15,-1 2 3 16,2-1 13-16,-1 2 1 0,1 0 0 16,1-2 1-16,2 1-5 0,1 0 0 15,2-1-8-15,0-2-5 0,1 1-4 16,4-2-2-16,0-1 2 0,4 2-4 15,-1-3-13-15,2 1-38 0,1-2-33 16,0 0-33-16,8 0-95 0,-4 0-222 16</inkml:trace>
  <inkml:trace contextRef="#ctx0" brushRef="#br0" timeOffset="72151.83">10001 15318 834 0,'0'0'113'0,"0"0"-76"0,0 0 34 16,0 0-40-16,0 0-26 0,0 0-5 16,4 0-17-16,-6 16 3 0,-2 10 14 15,-4 14 10-15,-3 17-2 0,1 14-4 16,-1 11 1-16,4-4 2 0,0-6-3 15,3-10-3-15,-1-2 1 0,2-4 0 16,-4-3-2-16,2-4-9 0,0-5-55 16,-1-5-106-16,1-14-84 0,-1-7-65 15</inkml:trace>
  <inkml:trace contextRef="#ctx0" brushRef="#br0" timeOffset="72495.49">9979 15410 552 0,'0'0'93'0,"0"0"-35"0,27-48 69 16,-12 28-60-16,3 2-17 0,0 2 6 15,0 2-8-15,2 3-2 0,0 3-25 16,1 2 4-16,-1 4 7 0,-2 2-6 16,1 3 2-16,-1 5-4 0,-6 1 0 15,-2 5-10-15,-2 1 4 0,-6 3-5 16,-2 1 3-16,-5 1-1 0,-6 1-8 16,-5 2-2-16,-6-2-2 0,-1 0-2 15,-5-1-1-15,-2 0-16 0,-5 0-52 16,3-4-31-16,1-1-46 15,-5 0-71-15,11-6-125 0,1-4-69 0</inkml:trace>
  <inkml:trace contextRef="#ctx0" brushRef="#br0" timeOffset="72948.52">10479 15426 443 0,'0'0'45'0,"0"0"6"0,0 0 20 15,0 0-6-15,0 0 24 0,10-37 19 16,-6 27-18-16,-1 0-20 0,1-1-20 16,0 2 1-16,0 0-21 0,-2 2-19 15,0 3-2-15,-2 0-2 0,0 3-6 16,-2 1-1-16,-2 0 6 0,-2 5-6 15,-1 4-4-15,-3 2-4 0,0 4 7 16,0 5-9-16,-3-1-6 0,3 2-5 16,0 2-2-16,2 0 3 0,2 0-18 15,1-1-7-15,3 0 14 0,1-1 15 16,0-1 10-16,1-3 6 0,0-1 1 16,3-2 2-16,3-5 11 0,-1 0 16 15,4-3 13-15,0-4 5 16,1-2 13-16,1-1 9 0,0-5 4 15,-1-2-1-15,0-3-12 0,-1-2-15 16,-2-2-10-16,-2-3-16 0,-3-2-8 16,-2-2-9-16,-4-2-3 0,-3 1-8 15,-3 3-25-15,-2 1-17 0,-1 7-20 16,-3 4-28-16,4 2-36 0,-7 6-42 16,6 2-116-16,1 4-64 0</inkml:trace>
  <inkml:trace contextRef="#ctx0" brushRef="#br0" timeOffset="73339.05">10694 15579 444 0,'0'0'282'0,"0"0"-209"0,0 0 68 0,19-38-65 15,-10 22-26-15,1 1-10 0,2-1-19 16,-1 1-3-16,3 0-13 16,-2 4-1-16,3 0 4 0,-2 4-6 15,0 5-2-15,2 2-2 0,-1 2-5 16,0 9-1-16,-1 2 2 0,1 4 5 16,-4 2-10-16,-1 2-16 0,-3 2 1 15,-2-1 2-15,-4-1-2 0,-4 1 2 16,-5-2 6-16,-2-3-9 0,-4-4-24 15,0-3 12-15,-1-5 13 0,1-3 26 16,1-2 3-16,4-2 22 0,2-4 55 16,2-5 10-16,1 0-9 0,4-5-26 15,1-2-28-15,1-3-20 0,7 0-4 16,0-2-3-16,3 0-8 0,5 1-20 16,1 2-3-16,4 0-10 0,4 3-24 15,2 1-49-15,19-1-65 0,-6 3-99 16,-3 1-91-16</inkml:trace>
  <inkml:trace contextRef="#ctx0" brushRef="#br0" timeOffset="73682.74">11325 15360 488 0,'0'0'159'0,"0"0"-85"0,0 0-1 0,0 0-59 16,0 0-11-16,-40 11 3 0,24-2-4 15,-3 2 0-15,-1 1 0 16,-2 3 0-16,1 2 0 0,1 1-2 16,0 1 7-16,2 2 0 0,4-1 14 15,2 0 8-15,3 0-1 0,3-1-7 16,5-2 0-16,1-2 14 0,3 0-13 16,5-4 1-16,3 0-1 0,1-2-2 15,3-3-5-15,1-4-3 0,1-1-6 16,2-1-2-16,0-1 1 0,3-5-1 15,0 0 0-15,1-3-3 0,1 0 1 16,1 0-2-16,-2-1-1 0,2-1 0 16,0-1-35-16,-1 0-39 15,-2-3-43-15,7-3-43 0,-5 0-54 16,-6 2-39-16</inkml:trace>
  <inkml:trace contextRef="#ctx0" brushRef="#br0" timeOffset="74135.98">11567 15056 807 0,'0'0'63'0,"0"0"-16"16,0 0 40-16,11-35-59 0,-9 28-21 16,-1 4-4-16,-1 2-2 0,1 1-1 15,-1 8-14-15,0 7 14 16,1 5 4-16,-1 10 8 0,0 11 19 15,2 12-11 1,-1 13-12-16,1 0-5 0,1-2 1 0,4-6-3 0,-2-10 1 16,2-4 1-16,-2-3-2 0,-2-8 1 15,-1-6 0-15,1-8 0 0,-1-4-1 16,3-1-1-16,-2-2 1 0,1 0 2 16,1-7-1-16,1-3 12 0,1-2 30 15,4-7-6-15,1-2-10 0,1-5-5 16,1-3-3-16,1-6-9 0,1-3 2 15,0-3-13-15,0-1 1 0,3-1 0 16,-2 4 0-16,1 3 0 0,-2 6 0 16,0 3 3-16,-3 5 2 0,-2 2 10 15,-3 3 4-15,-3 5 2 0,1 0-13 16,-4 7-9-16,1 2-1 0,0 6 1 16,-1 1 3-16,-1 4-1 0,-1 0-2 15,0 0 3-15,0 0-3 0,0 0-35 16,0-3-40-16,0-1-28 0,0 7-55 15,-1-6-157-15,1-4-195 0</inkml:trace>
  <inkml:trace contextRef="#ctx0" brushRef="#br0" timeOffset="76779.05">13331 15069 266 0,'0'0'57'0,"0"0"-16"0,0 0 11 16,0 0 8-16,41-34-17 0,-31 26 0 15,-2 1 1-15,0 0 17 0,-2 4 19 16,0-3-6-16,-1 2-10 15,-3 2-4-15,-2 0-14 0,1 1-1 16,-1 1-19-16,0 0-23 0,-3 2-3 16,-3 5-5-16,-5 4 2 0,-5 10 2 15,-11 13 0-15,-12 19 1 0,-12 24 3 16,-1 10-3-16,6 3 2 0,6-5-2 16,14-13 3-16,5-1-1 0,1-2-2 15,7-5 3-15,2-2-2 0,4-4 1 16,3-7 8-16,1-5 7 0,3-3 12 15,1-13 9-15,1-6-12 0,2-10-9 16,0-2-12-16,-2 0-5 0,4-1-48 16,8-2-89-16,-2-4-150 0,3-3-291 15</inkml:trace>
  <inkml:trace contextRef="#ctx0" brushRef="#br0" timeOffset="77560.58">14306 15570 564 0,'0'0'122'0,"0"0"-51"0,0 0 48 16,0 0-21-16,8-44-41 0,-7 33 6 15,1-1 1-15,0 2-8 16,1-3-11-16,-3 4 14 0,0-1-14 16,0 0-2-16,0 1-10 0,0 2-10 15,-3-2-21-15,-4 1 6 0,-3 2-8 16,-3 1-1-16,-4 0-2 0,-4 4-4 16,-1 1 2-16,-5 3-7 0,-1 8-17 15,-1 5 1-15,1 4-35 0,-5 13 33 16,-2 8 2-16,3 8 19 0,1-3-26 15,13-9-177-15,6-12 182 0,7-12 30 16,0-3 0-16,3 3-6 0,2-4 3 16,0 0-8-16,4-4 8 15,7-3 3-15,1-2 7 0,1-6 6 16,4-2 4-16,-1-3 7 0,3-2-9 16,-1-2-3-16,2 3-2 0,-1 1-3 15,0 1-5-15,-3 2-2 0,1 2 0 16,-1 5-2-16,-3 1 2 0,-1 3-8 15,-1 8 3-15,-1 4 1 0,0 9 2 16,-1 9-1-16,-1 13 2 0,-5 10 2 16,-2 6 2-16,-2-7-3 0,-7-4-5 15,0-12 2-15,-3-8 1 0,3-7 4 16,1-6-4-16,-2-3 0 0,-5 0-10 16,-2 1-17-16,-5-2 8 0,1-4 21 15,1-4 1-15,2-5 3 0,4-1 1 16,-1-5 12-16,6-5 15 0,0-5 29 15,5-1-10-15,3-7-21 0,1-3-8 16,9-10-7-16,3 4-8 0,4-2-5 16,5-1-2-16,-1 6-1 0,6-4 1 15,6 1-18-15,9 0-38 0,6 5-58 16,4 1-30-16,-14 10-159 0,-8 5-75 16</inkml:trace>
  <inkml:trace contextRef="#ctx0" brushRef="#br0" timeOffset="77794.91">14737 15595 877 0,'0'0'134'0,"0"0"-79"0,0 0 26 0,10-27-33 16,-8 22-30-16,1 1 1 0,-3 4-7 15,0 2-12-15,0 7-7 0,0 4 7 16,-3 8 9-16,-2 3 11 0,0 7-1 15,-1 1-5-15,0 3-8 0,1-3-2 16,0-1-2-16,2-4-2 0,-2-1 0 16,1-3-35-16,2-4-81 15,-1-5-73-15,0-2-164 0,1-7-204 16</inkml:trace>
  <inkml:trace contextRef="#ctx0" brushRef="#br0" timeOffset="77920.52">14795 15404 1024 0,'0'0'53'0,"0"0"-39"0,-5-49 18 15,3 32-32-15,-1 0-90 0,1 3 27 16,-2 5-246-16,0 2-5 0</inkml:trace>
  <inkml:trace contextRef="#ctx0" brushRef="#br0" timeOffset="78295.42">14959 15512 489 0,'0'0'354'16,"0"0"-261"-16,0 0 1 0,0 0-20 15,0 0-44-15,0 0-14 0,0 0-2 16,25-35-10-16,-25 35-4 0,3 5-12 16,-3 8 7-16,3 3 5 0,-1 5 0 15,1 4 0-15,2 3 1 0,-2 1-1 16,2 0 0-16,4 0 1 0,-4-2 1 16,3-3-1-16,0-4 7 0,3-3 6 15,-3-5-3-15,0-4 14 0,-2-5 6 16,3-3 15-16,-2 0 21 0,-1-6-5 15,1-2-19-15,0-4-20 0,1-4-16 16,-3-4-7-16,0-3-14 0,1-4-40 16,-1-1-33-16,2-3-16 0,0 0-34 15,3-7-70-15,-1 10-82 0,2 6-43 16</inkml:trace>
  <inkml:trace contextRef="#ctx0" brushRef="#br0" timeOffset="78701.58">15385 15542 281 0,'0'0'222'16,"0"0"-180"-16,0 0 22 0,35 1-3 16,-25-1-43-16,1-2-12 15,0-4 14-15,0 1 31 0,0 1-6 16,3-3 13-16,-1 2 4 0,-1-1-13 15,1 0 0-15,1-1-15 0,-3 0 0 16,-1 0-4-16,-1 2-2 0,-3-1-6 16,1 0-10-16,-4-1-8 0,-3-1-4 15,0 1-4-15,-3 0-8 0,-7 2-17 16,1-1-2-16,-7 2 10 0,-1 2 11 16,-2 2 10-16,-3 8-1 0,0 1 0 15,-2 5-2-15,0 3 3 0,2 4 0 16,0 2 1-16,6 1-2 0,-1 3 0 15,6-1 1-15,4 1 6 0,3-1 24 16,2-2 19-16,4-4 0 16,2-1 4-16,4-3-11 0,3-6-14 15,2-1-11-15,3-2-8 0,1-3-3 16,4-3-6-16,1-1 0 0,3 0-36 16,5 0-45-16,5 1-40 0,15 0-75 15,-7 0-142-15,-5 0-83 0</inkml:trace>
  <inkml:trace contextRef="#ctx0" brushRef="#br0" timeOffset="79420.16">15842 15594 696 0,'0'0'98'0,"0"0"-32"0,0 0 10 15,41-27-53-15,-30 23-18 0,-1-2 9 16,-1 4 1-16,-4 2 0 0,-2 2-3 16,0 4-8-16,-3 3-4 0,0 3 0 15,0 3 2-15,-3 3-1 0,0-1-1 16,1 4 0-16,1-2 1 0,-1-3 1 16,2 1-2-16,0-1 1 0,0-1-1 15,0 2 1-15,0-3-1 0,0-1 1 16,0-3-1-16,0 3 0 0,0-4 0 15,-3 0 0-15,1-2 8 0,-1-1 0 16,2-4-3-16,1 2-5 16,0-3 4-16,0-1-3 0,0 1 6 15,0 0 10-15,0-1 10 0,4 0 4 16,-4 0-3-16,2 0 3 0,-2 0 0 16,1 0-1-16,1 0-4 0,0-1-8 15,-1-1-1-15,4-4-2 0,-2-1-1 16,4-1-5-16,2-2-3 0,-1-3-1 15,0-1-4-15,3-1-1 0,1-2 1 16,0 0 0-16,3-3 0 0,-2 3-1 16,1-2-1-16,-3 1 1 0,2 3 0 15,-2 1-1-15,0 2 1 0,-3 4 1 16,1 1-1-16,-4 3 3 16,-2-1 3-16,2 4 0 0,-3 1-6 15,-1 1-4-15,1 7-3 0,0 2 2 16,-1 4 4-16,-1 6 1 0,0 0 1 15,0 3 2-15,0 1-1 0,0-1 1 16,0 0-2-16,0-1 0 0,0-1-1 16,2-3 0-16,-1-2 0 0,2 0-4 15,0-3-58-15,-3-3-41 0,5-3-54 16,-2 0-106-16,1-5-219 0</inkml:trace>
  <inkml:trace contextRef="#ctx0" brushRef="#br0" timeOffset="80029.55">17718 15395 594 0,'0'0'189'0,"-5"-10"-148"0,-3 4-28 16,-6 0-6-16,0 4-5 0,-7 2 0 16,0 0-2-16,-2 2 1 0,-2 5-2 15,-1 4 2-15,1-1 0 16,1 3 3-16,2-1 18 0,3 3-11 16,6 0-7-16,1 0 1 0,7 0-2 15,0 0-2-15,5-3 2 0,5 1 0 16,4 1 7-16,1-4 7 0,6 1 19 15,4-2 1-15,4-2 0 0,0-1-4 16,0 0-12-16,1 0-1 0,0 0 7 16,-1-2-1-16,-1 3-4 0,-5 0-1 15,-1 0 0-15,-4 1-1 0,-1 1-2 16,-4 0-1-16,-6 3 7 0,-2-1 1 16,0 2-1-16,-7-2-3 15,-8 2 5-15,0-3-5 0,-8 0 0 16,-2-1-12-16,-4-1-6 0,-6 0-2 15,-6-2 2-15,6-2-3 0,0-2-14 16,6 1-23-16,11-3-11 0,-7 0-19 16,3 0-22-16,6-3-39 0,7 2-47 15,9-6-43-15,4 3-107 0</inkml:trace>
  <inkml:trace contextRef="#ctx0" brushRef="#br0" timeOffset="80686.16">17981 15590 544 0,'0'0'177'0,"0"0"-100"0,0 0 13 0,0 0-20 0,22-25-16 0,-18 17 3 15,-1 1-7-15,-2-2-7 0,1 1-7 16,-2 1 1-16,0-2-6 0,0 2 3 16,0-1-12-16,-2-1-12 0,-2 1-9 15,-4-1-1-15,2-1-1 16,-4 1-2-16,-4 1 2 0,1 0-1 16,-3 2-2-16,-6 2-9 0,-1 3-33 15,-1 1 7-15,2 3-4 0,-2 6-16 16,2 3-7-16,3 0 26 0,3 4 14 15,2-1 5-15,6 1 6 0,3-1 6 16,5 4 8-16,0-4 1 0,5-1 5 16,3-1 42-16,3-4 5 0,2-2-19 15,-1-1-10-15,1-4-2 0,1-2-4 16,0-1-5-16,-1-4-1 0,0-1-7 16,-1-5 7-16,-2 2 2 0,-1 1 7 15,2-2-4-15,-2-2-5 0,0 2-2 16,-1-3-1-16,-2 4-2 0,-1 1 3 15,-1 0-2-15,-1 4-1 16,-1 0-4-16,0 2-2 0,-2 2-3 16,0 0-5-16,-2 2-7 0,-1 7 10 15,-3 6 4-15,-1 5 1 0,-1 4-1 16,2 7 2-16,-1 9-2 0,-2 9 2 16,1 11 0-16,4 2-1 0,0-6 1 15,-2-6-1-15,6-12 1 0,-3-7 0 16,3-10 1-16,0-8-1 15,3-4 21-15,0-1-2 0,0 0 9 16,1-2-4-16,0-5 0 0,3-1 12 16,3-6-6-16,0-3-11 0,3-6-11 15,3-3-7-15,-2-3-2 0,3-7-33 16,1-1-48-16,2-10-53 0,7-14-88 16,-2 7-186-16</inkml:trace>
  <inkml:trace contextRef="#ctx0" brushRef="#br0" timeOffset="80812.32">18261 15617 1106 0,'0'0'151'0,"0"0"-99"0,0 0-4 0,0 0-48 0,-23-43-39 16,22 28-79-16,3-3-108 0,7 1-164 15,1 3-90-15</inkml:trace>
  <inkml:trace contextRef="#ctx0" brushRef="#br0" timeOffset="81260.48">19160 15353 424 0,'0'0'340'15,"0"0"-273"-15,0 0 22 0,43-24 8 16,-31 13-56-16,-2 2-3 0,-1-1 4 16,-1-4-15-16,-1 1-5 0,-3-3 14 15,-3 0 3-15,-1 1-22 0,0-1-2 16,-2 1-7-16,-3 2-8 0,-1-1 0 15,-3 0 0-15,-3 5-1 16,2 2 1-16,-5 1-1 0,1 5-1 16,-2 1-1-16,1 7 0 0,-5 8 3 15,3 4-2-15,-5 8 1 0,-3 13 0 16,-4 15 0-16,-2 12-1 0,2 6 2 16,2-5-1-16,9-5 1 0,1-7 0 15,3 4-1-15,1-3 1 0,2-2 0 16,3 0-4-16,3-6-35 0,-1-5-13 15,3-6-35-15,0-10-31 0,3-4-59 16,-1-12-150-16,1-4-2 0</inkml:trace>
  <inkml:trace contextRef="#ctx0" brushRef="#br0" timeOffset="81447.94">18764 15714 1015 0,'0'0'122'0,"0"0"-65"16,0 0 8-16,49-16-41 0,-23 9-20 15,3 3-1-15,1-2-1 0,1-1-2 16,-1 4-5-16,3 0-51 0,6 2-71 16,14 1-3-16,-7 0-223 0,-2 0-162 15</inkml:trace>
  <inkml:trace contextRef="#ctx0" brushRef="#br0" timeOffset="81875.89">19737 15324 377 0,'0'0'294'0,"0"0"-222"0,0 0 3 15,0 0-26-15,0 0-45 0,0 0-4 16,0 0-3-16,26 25 3 0,-32-9-1 16,-1 5 1-16,-1 3 1 0,-3 5-1 15,-2 2 0-15,-2 7 0 0,-5 7 4 16,3-4 0-16,1-6 1 0,3-5 5 15,2-6-1-15,0 3-1 0,2 1 0 16,-1-2 5-16,4-3 13 16,1-5 8-16,3-1 2 0,2-5 10 15,0-4 3-15,0-1 11 0,2-3-1 16,6-2-7-16,3-2-14 0,2 0-19 16,5-2-14-16,-1-4-1 0,3-1-4 15,1 0-11-15,1-3-41 0,0 1-29 16,0 0-23-16,-3-4-48 0,6-3-40 15,-4 0-132-15,-7-1-81 0</inkml:trace>
  <inkml:trace contextRef="#ctx0" brushRef="#br0" timeOffset="82026.81">19607 15581 726 0,'0'0'353'0,"0"0"-257"0,0 0-20 15,0 0-30-15,46-7-36 16,-25 3-10-16,2-1-2 0,-2 2-41 16,4-1-53-16,9 0-55 0,-9 2-71 0,-2 0-248 0</inkml:trace>
  <inkml:trace contextRef="#ctx0" brushRef="#br0" timeOffset="82183.59">20015 15676 723 0,'0'0'395'0,"0"0"-309"0,0 0 8 16,0 0-44-16,0 0-50 0,0 0-37 0,10-40-71 0,-4 25-85 0,0 6-106 31,-1 0-138-31</inkml:trace>
  <inkml:trace contextRef="#ctx0" brushRef="#br0" timeOffset="82496.12">20514 15714 686 0,'0'0'222'0,"0"0"-186"16,41 27 33-16,-24-13-22 0,-2 3-37 15,-2 0-8-15,-5 1 0 0,-3 4 0 16,-3 0-2-16,-2 3 1 0,-6-1 0 16,-2 0-1-16,-6-1 0 0,0-2 0 15,-4-4 0-15,-2-4-8 0,-2-3-36 16,-9-4-48-16,4-5-84 0,3-1-165 15</inkml:trace>
  <inkml:trace contextRef="#ctx0" brushRef="#br0" timeOffset="83183.67">21541 15546 458 0,'0'0'114'0,"0"0"-17"0,0 0 15 16,40-2-41-16,-30-1-4 0,-2-5 19 15,1 0 3-15,-3-2-25 0,0-2-17 32,-2 0 5-32,-2-1-8 0,-2-1-13 0,0-1-12 0,-5-1-14 0,-4 0-5 15,-4 1-3-15,-3 0 3 0,-5 1-4 16,-2 4 4-16,-1 2-12 15,-3 5-3-15,-3 3 11 0,0 4-4 16,0 9-2-16,0 4-2 0,2 3 2 31,2 0-2-31,3 3-5 0,5 1-17 16,5 0-3-16,6-2 5 0,5 1 12 16,5-1 4-16,6-4 16 0,6-1 1 15,4-4 2-15,1-5 0 0,1-2 0 16,2-5 4-16,-2-1-3 0,0-7 21 15,-2-2 7-15,-2-5-5 0,-1-1-5 16,-1-1-6-16,-2-2-8 0,-2-2-6 16,-2 1-2-16,-2-1 0 0,-2 2 0 15,-2 3 0-15,-2 2 0 16,-1 5 0-16,0 3-1 0,0 1-2 16,-3 4 2-16,0 1 1 0,-1 5 4 15,1 2 7-15,-1 1 16 0,1 3 3 16,0 3 3-16,1-1 6 0,1 0-7 15,1 1-6-15,1-1-5 0,3-1-3 0,2-3-1 0,3-1-6 0,0-1-3 16,1-1-3-16,4-3-2 0,-1-2-3 16,3-1-17-16,0-1-75 0,3 0-40 15,15 0-44-15,-5 0-106 16,-1-2-138-16</inkml:trace>
  <inkml:trace contextRef="#ctx0" brushRef="#br0" timeOffset="83824.14">22131 15503 214 0,'0'0'191'0,"0"0"-119"0,0 0 47 0,0 0-2 0,35 5-39 0,-27-3-20 0,-1-2-3 0,-1 1 1 0,-1-1-18 0,-1 0 21 16,-1 0 14-16,-1 0-12 0,-1-1-18 16,1-4-8-16,-2 1-15 0,0-4-15 15,-2-1-5-15,-3-3-4 0,-2 0-1 16,-5 0 4-16,-3-1-6 0,-4 2-15 16,-5 3-5-16,-1 1-12 0,-2 4-12 15,0 1 5-15,0 2 14 0,2 3 24 16,3 1 4-16,3 3-2 0,4 6 6 15,3-2-2-15,4 4 0 0,2 0 1 16,4 3 1-16,2 0 4 16,2-2 23-16,4 1 9 0,2-3-9 0,-1-2-8 15,2-1 0-15,2-3 0 16,-2-4-11-16,2 1-1 0,2-4-3 16,-1 0-1-16,-1-1-2 0,1 0 0 15,-2 0 1-15,0-2-2 0,-2 2 1 31,-1-1 0-31,0 1-2 0,-2 2-3 0,0 7-1 0,-1 5 1 0,-2 5-4 16,-2 6 4-16,0 4 3 0,0 5-4 16,-4 7-3-16,-4 6 0 0,1-3-1 15,0-9-13-15,-1-4 17 0,-1-8 4 16,-2 3 1-16,-2-1 0 16,-4-4-1-16,3-5-1 0,-5-6 2 15,2-5 4-15,1-3 10 0,0-2-2 16,2-4-3-16,3-4 4 0,1-4 17 15,4-1 6-15,3-4 1 0,3-4-5 16,0-4-7-16,6-3-11 0,1-3-9 16,5 0-1-16,3-8-4 0,1 6-3 15,1 0 2-15,3 0-7 0,1 7-15 16,2-2-11-16,2 3-34 0,1 1-26 16,2 7-21-16,14-2-37 0,-7 5-108 15,-4 2-92-15</inkml:trace>
  <inkml:trace contextRef="#ctx0" brushRef="#br0" timeOffset="84215.01">22461 15557 548 0,'0'0'196'0,"0"0"-125"0,20 0 15 16,-10 0-52-16,2 0 9 0,0-2 1 15,2 0-6-15,1-1 1 0,1 1-8 16,1 0 5-16,0-2-1 0,0 1-8 16,1-3-9-16,-2 0-7 0,1 0-5 15,-2-2-4-15,-1-2 1 0,-4 0-3 16,-1-3 0-16,-3 2-9 0,-4-2-19 16,-2 0 3-16,-7 4-9 0,-4 0 5 15,-5 2-1-15,-6 6 18 0,-5 0 10 16,-9 1 2-16,-10 8-1 0,-6 9 2 15,-2 4-2-15,8 3 1 0,13-5 0 16,13-1 3-16,7-4 26 0,4 0 13 16,2 3 14-16,-1 3-2 0,5 0 0 15,3-1 0-15,7-3-1 0,3-2-12 16,4-4-16-16,5 0-15 0,5-4-4 16,11 1-6-16,9-2-3 15,16-1-70-15,5 1-44 0,3-2-64 16,-18 2-104-16,-11-4-247 0</inkml:trace>
  <inkml:trace contextRef="#ctx0" brushRef="#br0" timeOffset="84981.96">23300 15796 385 0,'0'0'207'0,"5"2"-144"0,-2-1 65 16,0 0-68-16,0 2-33 0,-1-3-11 16,-2 0-7-16,0 1-9 0,-1-1 0 15,-3 0-2-15,-2 0 2 0,-2 0 0 16,0 0 2-16,2 0 2 0,-1 0 0 16,2 0 6-16,4-1 20 0,-1 0 10 15,2-1 16-15,3 0-8 0,2-2-22 16,3 2-15-16,2 1-5 0,3 1-4 15,0 0 2-15,3 0 6 0,-1 5 7 16,1 2 3-16,-1 1-12 0,-1 3-4 16,-4 5 2-16,-2 5 2 0,-4 4 6 15,-4 6 7-15,-4 8 10 0,-10 7-11 16,-3-4-3-16,0-6 0 16,-3-8-1-16,2-7-9 0,-4 1-4 15,-4 1-1-15,-1-3-2 0,-2-5 0 16,1-3-34-16,0-2-41 0,-1-5-50 15,-6 0-73-15,8-3-165 0,4-1-119 16</inkml:trace>
  <inkml:trace contextRef="#ctx0" brushRef="#br0" timeOffset="87418.5">24340 15194 265 0,'0'0'243'0,"0"0"-149"16,0 0 1-16,33-41-1 0,-22 31 11 15,-2 1-33-15,-2 3-16 0,-2 1-2 16,0 3-23-16,-5 2-20 0,0 0-11 16,-1 8 0-16,-6 5 3 0,-2 5 16 15,-5 9-2-15,-3 6-6 0,-9 8 11 16,-5 12-5-16,-4 11-6 0,-1-1-7 15,5-3 3-15,5-10 0 0,4-5-1 16,4-1-4-16,1-4 1 0,1-1-2 16,3-8-2-16,2-5-10 15,5-8-52-15,-1 1-88 0,2 5 25 16,0-3-100-16,3-4-170 0</inkml:trace>
  <inkml:trace contextRef="#ctx0" brushRef="#br0" timeOffset="87717.38">24553 15110 936 0,'0'0'71'0,"0"0"-67"0,0 0 52 16,4-42-30-16,-5 36-15 0,-4 3-4 15,-2 3-6-15,-2 2-1 0,-3 9 3 16,-2 2 2-16,-3 7 0 16,0 5 7-16,-3 11-6 0,-1 7 4 15,-1 10-5-15,2 2 1 0,5-4-4 16,3-12-1-16,5-12-1 0,2-6 2 16,0-3-4-16,-1 6-34 0,0 0-21 15,-1 3-52-15,1-4-12 0,-4 0-90 16,4-6-36-16,0-7-65 0</inkml:trace>
  <inkml:trace contextRef="#ctx0" brushRef="#br0" timeOffset="87951.71">24011 15369 964 0,'0'0'94'16,"0"0"-83"-16,0 0 47 0,0 0-38 16,0 0 0-16,41-14-9 0,-16 11 22 15,11-4-4-15,8 3-16 0,8 2 5 16,0 0-17-16,-5 2-1 0,-4 0-3 16,-7 0-16-16,-1 0-34 0,-5 0-7 15,-7 0-48-15,-7 0-41 0,8-1-64 16,-5 1-80-16</inkml:trace>
  <inkml:trace contextRef="#ctx0" brushRef="#br0" timeOffset="88139.15">24186 15396 1083 0,'0'0'83'0,"0"0"-66"16,0 0 14-16,40 1-22 0,-16 0-8 15,13 1 3-15,7 0-3 0,8 2-1 16,0-1-14-16,-5-2-47 0,-6 3-87 16,-5-3-48-16,-8-1-98 15,-4 0-104-15</inkml:trace>
  <inkml:trace contextRef="#ctx0" brushRef="#br0" timeOffset="88420.34">25009 15075 863 0,'0'0'73'0,"0"0"-72"0,0 0-2 16,0 0 1-16,0 0-2 0,0 0-3 15,5 45 5-15,-11-22 1 0,-4 5 1 16,-4 13 7-16,-2 8 3 0,-4 11-1 16,-2-1-10-16,4-5 1 0,2-15-1 15,5-11-1-15,3-9-13 0,-1 1-53 16,-4 7-63-16,1 0-73 0,-1-5-74 16</inkml:trace>
  <inkml:trace contextRef="#ctx0" brushRef="#br0" timeOffset="89139.2">24998 15192 364 0,'0'0'242'0,"0"0"-176"15,0 0 44-15,0 0-35 0,0 0-19 16,40-23 3-16,-29 15-2 0,2 1 10 16,2 0-28-16,2 3 9 0,1-2-12 15,3 3 2-15,1 0-8 0,1 2-4 16,0 1-6-16,-1 0-11 16,-4 0 3-16,-3 0-8 0,-3 4-3 15,-2-1 0-15,-5 3-2 0,-4 1-2 16,-1 2-1-16,-6 2 1 0,-7 3-2 15,-3-1 5-15,-7 2 0 0,-2-2-2 16,-9 1-3-16,-6 1-10 0,-6 1-6 16,6-3 8-16,9-4 1 0,11-3 1 15,7-3 9-15,-1 3 0 0,0-3 2 16,2 1-5-16,3-1 3 0,4-2-2 16,5 3 4-16,1-4 0 0,8 0 1 15,3 0 5-15,2 0-1 16,4 0-1-16,3 0-3 0,0 0 1 15,2 0-2-15,1 0 0 0,-1 2 2 16,-1 0 0-16,0 4 3 0,-2 2 0 16,-4 1 5-16,0 3-4 0,-4 0 5 15,-3 2-2-15,-4 1 1 0,-5 1-2 16,-1 1-1-16,-8 3 4 0,-2-4-4 16,-7 1 1-16,0-1 2 0,-5-1-5 15,-4 1 2-15,0-3-3 0,-4-2-2 16,-5 2-1-16,-6-4-1 0,-4 0-2 15,5-2-8-15,9-2-25 0,10-4-22 16,7-1-29-16,-4 0-32 0,-4 0-45 16,3-5-86-16,6 2-129 0</inkml:trace>
  <inkml:trace contextRef="#ctx0" brushRef="#br0" timeOffset="89498.5">25598 15243 888 0,'0'0'41'0,"0"0"-5"0,33-27 11 16,-20 18-24-16,-1 1-1 0,-4 3-16 15,-1 2 25-15,-2 1-19 0,-3 2 0 16,-1 0-8-16,-1 1-4 0,0 3 0 16,-2 3 0-16,-2 1 4 0,-3 6 1 15,0 1 8-15,-3 0-7 0,-2 7 8 16,-2 1-10-16,-2 3 8 0,2 3-12 16,0 2 3-16,-1 1 0 0,1 1-1 15,0-2-4-15,-1 0-10 0,1-1-18 16,2-1-25-16,-1-4-24 15,1-3-11-15,2-3-39 0,-3-3-60 16,4-4-74-16</inkml:trace>
  <inkml:trace contextRef="#ctx0" brushRef="#br0" timeOffset="90108.74">25575 15190 307 0,'0'0'299'0,"0"0"-278"15,0 0 33-15,0 0-24 0,43-22-18 16,-33 15 9-16,0 0-11 0,1 0 24 16,-2 4-14-16,0-3 18 0,0 2 11 15,1-1 1-15,-1-1-9 0,3 1 4 16,-2 0-4-16,0-3-15 16,0 2-5-16,-1-1-12 0,-1 3 0 15,2-1-2-15,-1 1-4 0,2 1-1 16,-1 2-1-16,0 1-1 0,-2 0 0 15,2 0-3-15,-1 1 2 0,-2 4 0 16,0-1 0-16,0 3 1 0,0 0-2 16,0 2 2-16,-1 3 0 0,-2-2-4 15,-2 3 4-15,-2-1-5 0,0 3 5 16,-4 2 0-16,-6 2 2 0,-4 0 3 16,-4 1 5-16,-5-1 4 0,-4 2-10 15,-8 1 2-15,4-5-5 0,-1-1 3 16,2-1-3-16,5-5 2 0,0 3-2 15,5-3 2-15,4 1 5 0,5-2 14 16,3 0 5-16,3-1-3 0,4 2 6 16,1 2-1-16,7-2 8 0,1 3-4 15,3-1-3-15,4 1-11 0,1 0-5 16,3-2-1-16,0 2-6 0,1-3-3 16,1-1-3-16,1-1-1 0,-1 1-4 15,3 0-31-15,-1-1-24 0,0 1-43 16,0 0-46-16,9-2-66 0,-5-1-164 15,-3-3-167-15</inkml:trace>
  <inkml:trace contextRef="#ctx0" brushRef="#br0" timeOffset="90624.36">26173 15418 478 0,'0'0'100'0,"0"0"-89"0,0 0 50 15,44 0-10-15,-31 0-29 0,-3 0-6 16,-3 0-13-16,-3-1 15 15,-3 0 4-15,-1 0 5 0,-4 0-3 16,-5-1-17-16,-3 1-3 0,-2 0-4 16,-3 1 7-16,-1 0-6 0,0 0 0 15,2 0 2-15,-1 4-3 0,2-1 3 16,1 2-3-16,5 0 0 0,1 2 0 16,1 0 4-16,4 1 11 0,1 0 17 15,2 1 12-15,7 2-7 0,1-1-9 16,5 0-11-16,4 1-1 0,2-2-8 15,0 0-2-15,1 0-4 16,-2-2-1-16,-2 1-1 0,-4 1 0 0,-1-2 0 16,-4 1 2-16,-3-1 0 15,-1 0-2-15,-3-1 5 0,-3-1 0 16,-4 0 8-16,-5-1 9 0,0 0-4 16,-6-3-6-16,2 1-10 0,-4-2-1 15,2 0 2-15,-4 0-3 0,-1 0-5 16,-1 0-11-16,-1-3-11 0,-3 2-21 15,-1-2-29-15,0 0-30 0,-10-1-40 16,9-1-98-16,2 2-56 0</inkml:trace>
  <inkml:trace contextRef="#ctx0" brushRef="#br0" timeOffset="91072.91">26395 14928 791 0,'0'0'292'0,"42"13"-210"0,-15-2 4 0,2 5-16 0,1 6-39 0,-3 9-8 15,4 15-2-15,3 17-11 16,-3 9 3-16,-7 8-10 0,-6-6 0 15,-9-3-3-15,-3-3 1 0,-5 0-2 16,-2-3 5-16,-9 1-1 0,-4-4-3 16,-4-4 13-16,-5-4-12 0,-5-4-1 15,-2-4 0-15,-2-4-18 0,-1-6-51 16,0-1-57-16,1-6-89 0,9-7-174 16,7-6-222-16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24:00.024"/>
    </inkml:context>
    <inkml:brush xml:id="br0">
      <inkml:brushProperty name="width" value="0.05292" units="cm"/>
      <inkml:brushProperty name="height" value="0.05292" units="cm"/>
      <inkml:brushProperty name="color" value="#0070C0"/>
    </inkml:brush>
  </inkml:definitions>
  <inkml:trace contextRef="#ctx0" brushRef="#br0">11311 14440 219 0,'-1'0'89'0,"-1"0"-53"0,1 0 5 16,-2-2 6-16,-1 1-4 0,2-2-7 15,-2 1 5-15,0 0 12 0,0 1-5 16,-1-2-25-16,1-2-5 0,-1 1 10 16,-2 0-4-16,1-1 19 0,-1 0-13 15,0 0-9-15,0 2-4 0,0-1-6 16,-1-1 4-16,-1 1-8 0,-1-1-1 15,-1 0-2-15,-2-1 0 0,0 2 1 16,-3 1-4-16,0-2 7 0,-3 3 9 16,-1-1 1-16,-2-1-2 15,-2 1-2-15,-2 1 5 0,-1 0-5 16,-2 0-4-16,-1 2-5 0,0 0-3 0,-1-1-2 0,-5 1 0 0,-4 0 3 16,-8-2-2-16,-1 2 0 0,3 0 2 15,3 0 1-15,3-1 1 0,-1 0-4 16,1-1 1-16,-2 2-1 0,0 0-1 15,2-2 0-15,-1 2-6 0,1-2 6 16,1 1 0-16,1 0 2 0,0 0-4 16,0 1 4-16,1-1-4 0,1 0 4 15,0 1-1-15,0 0 0 0,2 0 1 16,0 0 7-16,5 0-1 0,7 0-1 16,1 0-2-16,2 0 1 15,-2-1-3-15,-5 1-2 0,-2 0-1 16,0 0 1-1,2 0 1-15,-1 0-2 0,2 0 0 0,2 0 0 0,-2 0 1 16,2 0 0-16,-1 0-1 0,2 0 0 16,0 1 0-16,0-1-1 0,1 1 2 15,2 0-1-15,-1 1 0 0,2 1 3 16,-1-2 4-16,1 0-5 0,2 1 2 16,0 0-1-16,5-2-2 0,3 2 3 15,2-2 37-15,-1 0-31 0,1 1-7 16,-4 0-3-16,-6 2 0 0,0 1-5 15,-1-3 5-15,4 1 1 16,1 1 0-16,3-2-1 0,0 0 0 16,-3-1 0-16,1 1 2 0,0 2 1 15,0-1-3-15,1 0-2 0,0 0 1 16,0 2 1-16,-1 1 1 0,1-1-1 16,-4 3-2-16,2 0 1 0,0-2 1 15,1 1-1-15,0 2 1 0,-1-1-3 16,1 2 3-16,1 0 0 0,-1 1 1 15,2-2-1-15,0 2-3 0,0-1 2 16,0 1 1-16,2-2-1 16,-1 3 0-16,-1-2 1 0,1 2-1 0,0 1 0 15,1-2 1-15,-1-1 0 16,1 3-1-16,1-1-1 0,0 1 1 16,0-2-1-16,0 1 1 0,0 0-1 15,2 0 2-15,-1 0 0 0,1-1-2 16,1 2 1-16,-1-2-1 0,0 2 1 15,3-1-2-15,-1-1 3 0,0 2 0 16,1-3 0-16,1 1 0 0,-1 2-1 16,1-2 1-16,0-1 2 0,0 2-2 15,0-1 0-15,0-1-2 0,2 2 4 16,0-2-3-16,-1 2 1 0,0 0 0 16,2 1 0-16,0-2 0 0,2 1 1 15,-2-1-1-15,2 0 2 0,0 1 0 16,1-1-2-16,0-2 5 0,1 1-3 15,0 2 2-15,0-2-2 0,1 1 1 16,1-1-2-16,1 0 1 0,-1 1-1 16,2-2 1-16,-1 1-1 0,1 0 0 15,1-1-1-15,-1 1 1 0,3 2-1 16,-1-2 4-16,0 2-3 0,3 0 0 16,1-2 0-16,-1 1 1 0,3-1 3 15,-1 1 7-15,2 1-5 0,-3-3-4 16,4 0 1-16,-3 0-2 0,2-1 4 15,-2 0-1-15,3 2-2 0,-2-1 1 16,1-1-3-16,1 1 0 0,0-1 0 16,1 2 1-16,1-2-2 0,-1 1 1 15,1 0 0-15,2-2 0 0,0 1 0 16,0-2 2-16,-1 2 1 16,2-1 0-16,0 1 2 0,0-1-6 15,1-3 1-15,0 2 2 0,1-2-1 16,1 1-2-16,1 0 0 0,-1 1 0 15,4-2 1-15,4 1 0 0,4 0-1 16,6 0 1-16,-1-1-1 0,-2-2 0 16,-5 3 0-16,-5-3 2 0,3 1-1 15,-1-2-1-15,0 0 0 0,0 1 1 16,0-1-1-16,1 0 2 0,0 0-1 16,1 0-1-16,0 0 1 0,0 0 0 15,-1 0 1-15,1 0-2 0,0-1 2 16,-1-5-1-16,0 4 1 15,-1-4-1 1,1 1 0-16,1-1-1 0,-1 0 1 16,0-2-1-16,0 2 1 0,0-1 0 0,2-3 1 0,-2 1-1 15,-2 1 3-15,1-2 0 0,-1-1 7 16,0 0-4-16,-6 0-3 0,-5 3 0 16,-3 3-2-16,-3-2-1 0,4-2 1 31,2-3-2-31,2 1 3 0,-1-2-3 0,-4 2 3 0,-1-1 3 0,-1-3 2 15,1 4 4-15,0-3-2 0,-4 0-2 16,1-1 0-16,-3 3-3 16,1-2 1-16,-3 1-3 0,0-3-2 15,-1 1 1-15,-2 1 1 0,-2 1-1 16,1 0 4-16,-2-2-1 0,-2 1 9 31,1 0 0-31,-2 0-1 0,0-2-7 0,-2 1 0 0,0 1-5 0,1-1 3 16,-1 0 1-16,0 1 0 0,-1 3 1 15,0-3-4-15,0 2 3 0,0-1-4 16,0-1 0-16,0 3 1 0,-2-1-2 16,0 2-1-16,-1-2-1 0,0 3 2 15,-2 0 0-15,2 0-2 0,0-2 2 16,-3 2 0-16,2 1 0 0,-2-1-1 16,1 1 1-16,0 0 1 0,1 1 1 15,-2-1-1-15,1 0-1 0,-1 1 4 16,2 0-1-16,-1-1-1 0,1 1 0 15,0 1-1-15,1 0 0 0,-1-2-1 16,-2 1 0-16,2-1 0 0,0 1 0 16,-1 1-2-16,-1 0 2 0,1 0 0 15,-1 2-1-15,0-1 2 0,0 0 0 16,-1 0 3-16,1-1-3 0,-3 2 5 16,1-2-6-16,0 2 3 0,-4 0-2 15,2-1-1-15,-2 2-2 0,-1 3 0 16,0-3 0-16,-3 3-1 15,-2 0-15-15,-1 3-32 0,0-1-22 16,-3 4-20-16,-2-1-15 0,-13 2-35 16,6 0-75-16,0-2-213 0</inkml:trace>
  <inkml:trace contextRef="#ctx0" brushRef="#br0" timeOffset="7282.33">18688 14537 173 0,'0'-1'103'0,"0"-1"-38"15,0 0-13-15,-2 1 4 0,1-2-15 16,0 0-9-16,0 1 8 15,-1 1 1-15,2 0-5 0,-1-3 0 16,1 3 14-16,0 0 14 0,-1-1-29 16,1 1-7-16,-2-2-11 0,0 2-3 15,2-1-2-15,-4-1-8 0,0 0 1 16,1 3-4-16,-2-1 0 0,-3-1 2 16,1 0-2-16,-3 0 1 0,2 0-2 15,-3-1 1-15,0-1-1 0,1 2 0 16,-3-3 1-16,1 3-1 0,-1-3 3 15,1 4-1-15,-2-1 2 0,0-1-1 16,-1 1-1-16,-2 0 2 16,-1-1 1-16,0 0 3 0,0 1-3 15,-4-1 5-15,0 0-4 0,-2 1-1 16,3 0 2-16,-7 0-5 0,1 1 0 16,0 0-1-16,-2 0 0 0,-1 0 3 15,0-1 10-15,-1 1-2 0,1-1-3 16,0 1-1-16,-1 0-2 0,2 1 0 15,-1-1 3-15,1-1-1 16,3 0-2-16,-4-1-3 0,3-1-1 16,2 1-1-16,-2 1-1 0,0-2 2 0,0 2-2 15,1 0 2-15,-3 0-4 16,2-2 4-16,3 3-2 0,-3-1 0 16,2 1 0-16,-1-1 2 0,0 1-2 15,1 1 0-15,1-1-1 0,0 0 1 16,-1-1-1-16,3 1 1 0,1-1 1 15,-1 1 0-15,0 0-1 0,3-1 0 16,-3-1 0-16,3 3 1 0,-1-2-1 16,-1 2 0-16,2-1 1 0,-2-1-1 15,1 1 0-15,1-1 0 0,-2 1 0 16,1 0 0-16,1 0 0 0,2-1 0 16,-2 2 1-16,1-1-1 0,0-1 0 15,1 1 0-15,-1 1 0 0,-1 0 0 16,3-1 0-16,-5 1 0 0,5-1-1 15,-2 1 1-15,-1 0 1 0,4 0-1 16,-3 0 0-16,3 0 0 0,1 0 0 16,0 1 0-16,-2 0 1 0,3-1-1 15,0 0 1-15,1 0 0 0,-1 1-1 16,-1-1 0-16,3 1 1 0,0 0-1 16,0 0 0-16,-2-1 0 0,1 2 0 15,-1-1 0-15,5 0 0 0,-4 2 3 16,2 0 0-16,2-2-2 0,-3 2 2 15,2 2-3-15,-1-3 0 0,2 2 0 16,-3-2 2-16,0 1-2 0,-1 1 0 16,2 0 0-16,-3 0 1 0,-1 2 0 15,0-1-2-15,0 0 2 16,1 1-1-16,-2-3 0 0,2 3 1 16,-3 0-1-16,3-1 1 0,-1 1-1 15,0 1 1-15,-1 0-1 0,3 0 0 16,-2 0 0-16,1-1 0 0,-1 2-1 15,2-1 1-15,0 2 1 0,-1-2-1 16,1 0 1-16,1 3 0 0,1-2-1 16,1 1-1-16,-1-1 1 0,4 1-1 15,-4-1 1-15,3 1 0 0,0 1-2 16,1-1 0-16,1 1 1 0,0 0 0 16,-2 1 1-16,4 0 1 0,-1-1-1 15,3 0 1-15,-2 1 0 16,-1 2-1-16,4-3 1 0,-3 1-1 15,0 0 0-15,3-1 2 0,0 4-2 16,0-4 0-16,0 2 0 0,0-2 0 16,0-1 0-16,3 3 0 0,0-2 1 15,-1-1-1-15,1 3 0 0,2-2 0 16,-2 3 0-16,2-2 0 0,4 1 1 16,-4-1-1-16,3 2 0 0,0-2 0 15,4 3 0-15,-2-1 2 16,4-1-1-16,-1 2-1 0,4-1 2 15,-3-1-1-15,5 3 3 0,-3-1-3 16,3 0 0-16,0-2 7 0,3 3-1 16,0-1 2-16,-1-1 1 0,3 2-4 15,-1-3 2-15,1 2 0 0,1-1 1 16,-1-1-2-16,1 2-6 0,-1-4 1 16,1 2 3-16,5-2-1 0,-3-1 3 15,4 2 6-15,1-4-3 0,3 2-5 16,8 0-1-16,6-2 1 0,0 1 2 15,-2-1-6-15,-6-4 1 0,-3 1-2 16,1-2 2-16,0 0-1 0,-3-1 0 16,2 2-1-16,1-3 0 0,-1 1 0 15,2-1 2-15,-2 0-2 0,4 0 1 16,-1 0-1-16,-1 0 1 0,2 0-1 16,-2 0 0-16,-2 0 0 0,1-3 0 15,-1 1 0-15,-3 0 0 0,0 0 1 16,-2-2 1-16,0 1-2 0,-1-3 0 15,-4 1-3-15,-2 1 6 0,-8-1-3 16,0 3 1-16,4-2-1 0,3 0 1 16,2-3 0-16,-1 0 0 0,0-2-1 15,-2 0 0-15,1 0-1 0,0-2 3 16,-2 2-2-16,0 0 0 0,-1-4 0 16,0 4 1-16,-4-2 0 15,2 0 0-15,-3 1-1 0,1-3 0 0,0 3 2 16,-4-3-1-16,2 3-1 15,-4-3 0-15,1 3 1 0,1-1-1 16,-1 0 0-16,2 1 1 0,-1-3-1 16,-1 4 1-16,0-1-1 0,0-1 0 15,1 1 1-15,-3 0 0 0,1 0 1 16,-2-1-2-16,0 1 3 0,1 0 0 16,-5-1 0-16,4 2 2 0,-4 0 1 15,2 0 9-15,-2-2-4 0,0 2-3 16,-2-1 2-16,1 0-3 0,2 0-2 15,-2 1 1-15,-2 0-3 16,3-4-1-16,-1 4-1 0,0 0 1 16,2-2-1-16,-1 1-1 0,0 0 1 15,0 1 1-15,-1-1 4 0,-2 3-2 16,3-1 2-16,-3 0 1 0,-1 2-2 16,0-2 1-16,-1 2 0 0,2-1-3 15,-3-1-1-15,2 2 0 16,-2 0-1-16,0 0 1 0,0 0-1 15,2 0 0-15,-2 3 1 0,0-2-1 16,0 1 0-16,1 0 1 0,-1 1 0 16,0-1 0-16,2 0-1 0,-2 1 1 15,1-1-1-15,-1 0-1 0,0 2 0 16,0 0 2-16,0 0-2 0,0 1 0 16,-1-1 0-16,-1 1 1 0,2-1 0 15,0-2-1-15,0 2 0 0,0 1 1 16,0 0-2-16,0-1 1 0,-1 0 0 15,1 1 0-15,0-1 0 0,-2 2 0 16,2-1 0-16,0 0 1 0,0 1-1 16,0 0-1-16,0 0 1 0,0 0 0 15,0 0 0-15,0 0-1 0,0 0 1 16,0 0-1-16,0 0 0 0,0 0 0 16,0 0-2-16,0 0 3 0,0 0-2 15,0 0 1-15,0 1 0 0,-1 0 1 16,0-1 0-16,1 2 0 0,0-2 1 15,-1 1-1-15,1 0 0 0,-2 0 0 16,2 1 1-16,-1-2-1 0,1 0 0 16,0 1-1-16,0-1 1 0,0 0-3 15,0 0-34-15,0 0-45 0,0 1-37 16,3-1-55-16,-2-2-181 0,1-3-229 16</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25:40.616"/>
    </inkml:context>
    <inkml:brush xml:id="br0">
      <inkml:brushProperty name="width" value="0.05292" units="cm"/>
      <inkml:brushProperty name="height" value="0.05292" units="cm"/>
      <inkml:brushProperty name="color" value="#0070C0"/>
    </inkml:brush>
  </inkml:definitions>
  <inkml:trace contextRef="#ctx0" brushRef="#br0">22009 10601 188 0,'0'0'30'15,"0"0"18"-15,0 0-17 0,0 0 6 16,0 0-18-16,0 0-6 0,0 0-3 16,0 0 10-16,0 0 2 0,0 0 6 15,0 0 7-15,1 0 0 0,1 0-3 16,0 0 2-16,0 0-2 0,1 0-5 16,2 0-6-16,1 0-4 0,2 0-8 15,0 0 0-15,3 0 1 0,1 0 10 16,1 0-12-16,3 0-2 0,0 0 2 15,4-2 3-15,1 2-4 0,4 0 1 16,2-1 1-16,3 1-1 0,6 0-6 16,9 0 2-16,7 0-1 0,6 1-3 15,-3 1 0-15,-1-1 0 16,-5 0 1-16,2 2 0 0,4 0-1 16,1-2 0-16,2 4 2 0,1-2-1 15,1 0 2-15,1 1 6 0,0 1-3 16,0-2 6-16,1 1 0 0,1 0 0 15,4-3-2-15,2 3-5 0,4-1 1 16,3-3 2-16,0 3 10 0,3-2-2 16,-2 1 6-16,2-1-1 0,2 1-1 15,2 1 7-15,1-1 6 0,0 0-12 16,-2 2-2-16,2 0-5 0,1 0-4 16,1-1-2-16,2 2-7 15,1-3 4-15,0 3-4 0,-1-1 0 16,0 0 0-16,-1 0-1 0,3 1 1 15,-1 0-3-15,2-1 4 0,-1 3-2 16,-1-3 0-16,-1 1 0 0,0 1 1 16,3-3 0-16,-1 3-1 0,1-2 0 15,-3-1 0-15,0 1 1 0,1-2 0 16,1 2 2-16,1-1-3 0,3-1 5 16,-2 0-2-16,0 1-1 0,-1-1 0 15,1 1-1-15,1 1-1 0,2-2 0 16,-2 2 0-16,-1-1 0 15,0-1 0-15,0 2 2 0,1-2-2 16,1 0 0-16,-1 2 0 0,-1-1 0 16,-2-1-1-16,0 0 1 0,2-1-2 15,-2 0-18-15,1 0-8 0,-3-1-2 16,-1 1-11-16,-1-1 20 0,-2 0 5 16,3 0 12-16,-1 0 1 0,0 0 3 15,-1 0 0-15,-1 0 3 0,0 0 0 16,-1-1 3-16,1 0 6 0,2 0-3 15,-2-2 15-15,0 1-17 0,-4 0 2 16,3 0-3-16,-3 0 3 0,5 1 1 16,0 1 6-16,0-2 4 0,0 2-2 15,-1 0-4-15,0 0-3 0,-1 0-3 16,0 2-2-16,1 0-2 0,-2 1 0 16,-5 0 0-16,-1 1-4 0,-6 0-1 15,-2 2 1-15,-5-3-5 0,-3 3-47 16,-7-2-45-16,-18 0-96 0,-6-4-178 15</inkml:trace>
  <inkml:trace contextRef="#ctx0" brushRef="#br0" timeOffset="12922.59">24217 12632 310 0,'0'0'49'16,"0"0"21"-16,0 0-3 0,0 0 17 15,0 0-26-15,0 0-22 0,0 0-3 16,0 0 19-16,0 0-9 0,0 0-13 16,3 0-3-16,2 0-14 0,0 0 4 15,2 0-7-15,3 0 4 0,3 0 9 16,2 1-6-16,5 2 7 0,6-1-11 16,12 0 5-16,13 0 1 15,22 1-1-15,12-1 0 0,7-1-8 16,2 1 1-16,0 0-8 0,10 0 5 15,7-1-8-15,7 2 1 0,7-1 1 16,1 0-1-16,4-1 1 0,3 3-2 16,6-2 1-16,2 0-1 15,1 1 1-15,2-1 0 0,-3 1-1 16,-1 2 0-16,-3 0 2 0,-3 0 1 0,-5 1 0 0,-5 1 4 0,-7-3-2 16,-9 3-2-16,-7 0-3 0,-6 0 3 15,-10 0-2-15,-6-4 0 0,-10 2-1 16,-8 0 0-16,-8-1 1 0,-9-3 0 15,-5 1 5-15,-9-2-4 0,-8 0-1 16,-5 1-2-16,-4-1-1 16,1 0-30-16,0 0-48 0,1-4-68 15,-5-1-132-15,-5-1-206 0</inkml:trace>
  <inkml:trace contextRef="#ctx0" brushRef="#br0" timeOffset="15173.05">6671 13747 163 0,'0'0'181'0,"0"0"-121"0,0-2-13 15,0 2-2-15,0-2 10 0,0 1-15 16,0 0 10-16,2 0-12 0,-2-1-9 15,2 1-9-15,0-4-1 0,2 3-1 16,0-1-5-16,3 0 4 16,3 1-5-16,0 0 0 0,3 2 5 15,3-1-3-15,1 1-3 0,4 0-4 16,3 0-3-16,3 0 2 0,10 0 0 16,9 1-2-16,12 2-2 0,5 2 4 15,1-1 1-15,0 1 2 0,-5-3 7 16,6 1-6-16,4 0 35 0,6-1-30 15,5 1 7-15,7 1-5 0,2 0-9 16,2 0 10-16,2 1-7 0,4 0 4 16,2-1 5-16,4 0 1 0,6 1 1 15,-1 2 1-15,3-1-5 16,6 1-1-16,2 3-5 0,4-2 1 16,0 0 0-16,3 3-5 0,-1-1-3 15,0 1-3-15,0 0 1 0,-3-2-2 16,-2 2 1-16,-3-1-2 0,-2 2 0 15,-4-3 1-15,-9 1 2 0,-3-1 1 16,-7 1-1-16,-6-1-2 0,-1-2-1 0,-9-2 0 16,-4 0-8-16,-8 1-54 15,-7-2-75-15,-18 0-88 0,-10-4-234 0</inkml:trace>
  <inkml:trace contextRef="#ctx0" brushRef="#br0" timeOffset="16549.86">13881 13669 160 0,'0'0'34'0,"0"0"-2"16,0 0 20-16,0 0 1 0,0-4-23 15,-2 3 0-15,1 0-1 0,1-1-4 16,-2 0-9-16,-1-1-2 0,2 1-6 16,-2 0-3-16,-2 0-1 0,3 0-2 15,-2 0 0-15,2 1 0 0,-3 0 4 16,-1-1-1-16,0 0 11 0,-1 2 16 15,1-1 5-15,-1 0-4 0,0 1 0 16,-1-1-4-16,0 1-2 0,0 0 18 16,-1 0-21-16,1 0 8 15,-1 0-4-15,0 0 1 0,1 0-5 16,4 0-5-16,-3 0-9 0,4 0-2 16,0 0-4-16,1 0 2 0,1 0-3 15,1 0-2-15,3 0 0 0,3 3 7 16,4 0 2-16,7 0-1 0,5 1-4 15,7 0 1-15,18-1-3 0,15 0 2 16,15 0-2-16,1-1 3 0,5-2 1 16,-2 0 1-16,7 0-4 0,6-2-3 15,8-1-1-15,4 0 4 0,8-2 0 16,7 1 12-16,4 0 13 0,8-2 3 16,2 0 4-16,7-1-2 0,1-1-4 15,3 2-4-15,1-2 2 16,1 4-8-16,-6-1-5 0,2 1-1 15,-5 4-3-15,-3-2-8 0,-8 1 1 16,-6 1-4-16,-4 0-1 0,-7 2-2 16,-7 2-5-16,-9 2-41 0,-10 2-43 15,-3 0-60-15,-26-2-178 0,-12-3-249 16</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6-04-27T14:28:28.631"/>
    </inkml:context>
    <inkml:brush xml:id="br0">
      <inkml:brushProperty name="width" value="0.05292" units="cm"/>
      <inkml:brushProperty name="height" value="0.05292" units="cm"/>
      <inkml:brushProperty name="color" value="#FF0000"/>
    </inkml:brush>
  </inkml:definitions>
  <inkml:trace contextRef="#ctx0" brushRef="#br0">10257 7109 249 0,'0'0'61'0,"0"0"-4"0,0 0 4 16,-1-1 26-16,1 1-41 0,0 0 10 15,-1 0 9-15,1 0 0 0,-1 0-17 16,1 0-3-16,0 0-14 0,0 0-15 15,0 0-10-15,4 0 4 0,4 1 10 16,6 1 12-16,5 1 4 0,12 0 0 16,16 2-3-16,14-2 8 15,8 0 1-15,2-1-2 0,0-1-10 16,-6 0 1-16,-2-1-12 0,0 0-12 16,-3 0-6-16,-3-1-1 0,-1 0 1 15,-5-1-1-15,-3-1-2 0,-5 2-13 16,-5-1-21-16,-7 0-15 0,-7 0-22 15,-8 0-23-15,-3 2-36 0,4 0-73 16,-3-2-74-16,-3 1 2 0</inkml:trace>
  <inkml:trace contextRef="#ctx0" brushRef="#br0" timeOffset="343.65">11118 6981 344 0,'0'0'61'0,"0"0"31"16,0 0 21-16,0 0-38 0,0 0-27 15,0 0-32-15,0 0-8 16,41-24 0-16,-27 23-3 0,1 1-5 15,4 0 8-15,2 2 3 0,-1 4 7 16,2-1 5-16,-2 2-9 0,-2 2-2 16,-3 2-3-16,-5 0-5 0,-3 3-3 15,-3-1 3-15,-4 0-4 0,-1 2 4 16,-6 1 5-16,-4-1 3 0,-4 2-5 16,-3 0-4-16,-2 0 1 0,-2-1-4 15,0 2-1-15,-2-2-23 0,-6 5-92 16,5-2-86-16,3-4-74 0</inkml:trace>
  <inkml:trace contextRef="#ctx0" brushRef="#br0" timeOffset="1078.03">12283 7020 200 0,'0'0'56'0,"0"0"0"0,0 0-5 0,0 0 6 16,-4 1 10-16,4-1-35 0,0 0 18 15,0 0 28-15,0 0-13 0,0-1-7 16,0-3 2-16,0 2-1 0,0-5-14 16,0-1-12-16,0 1-7 15,1-4 3-15,3 0-9 0,1-1-3 16,0 1-4-16,1-1-5 0,3-1-4 16,0 1 7-16,1-3 3 0,3 2-1 15,-1 1-5-15,2 0-1 0,1 1-1 16,-2 1-5-16,4 3-1 0,1 3-1 31,-2 2-1-31,2 2 2 0,-2 0-4 16,0 6 2-16,-2 5 0 0,-2 5-1 0,-2 3 0 0,-5 5-4 15,-2 2 3-15,-3 3 2 0,-7 2 1 16,-6 7 1-16,-8 7 1 0,-2-5-1 16,1-2 1-16,2-7-1 0,2-7-5 15,-1 4-2-15,-2-1 3 0,1-1 2 16,3-6 0-1,0-2 3-15,4-2-1 0,0-3 0 0,5-2 2 0,3-2-2 16,4-3 3-16,1-1 2 0,4-1 5 16,7-1 7-16,5-1-1 0,7 0 3 15,10 0 0-15,7-2-1 0,10-2-8 16,-2-2-7-16,-4-6-3 0,-5 2 0 16,-3-4-10-16,1 4-57 0,3-2-44 15,0 0-83-15,-10 1-180 0</inkml:trace>
  <inkml:trace contextRef="#ctx0" brushRef="#br0" timeOffset="1734.15">14242 7161 296 0,'0'0'106'0,"0"0"-33"0,9-14-13 0,-6 7 24 15,2 1-22-15,-2-1-24 0,-1 0-5 16,1 0 22-16,-2-2-22 0,1 1 14 16,-2-1 0-16,0 0-3 0,0 0 1 15,0 0-13-15,0 0-3 0,-3 1-13 16,0 1-2-16,-2 0-10 0,-3 3-4 15,-3 0-3-15,-2 4-2 0,-2 0 4 16,-3 7-8-16,-2 5 6 16,-1 4-2-16,-1 8 2 0,-2 4 1 0,1 3 1 15,2 9-1-15,2 7-4 16,2 1-4-16,9-3-5 0,8-11 3 16,0-12 1-16,4-3 1 0,6 0 5 15,4 3-3-15,5 0 6 0,-1-3 1 16,4-5 1-16,3-3 2 0,-2-7 2 15,1-4 17-15,2-8 10 0,-1-10-9 16,-3-4 3-16,3-16-5 0,-6-17-7 16,-3-28-6-16,-5-14 7 0,-8-6-12 15,-3 5 1-15,0 16-3 0,2 15 0 16,0 15-1-16,-1 15 1 0,1 15 1 16,-2 8-1-16,-3 2-3 0,-2 1-8 15,-3 1 2-15,0 2-5 0,-1 4-28 16,2 2-51-16,4 10-73 0,0 2-108 15,3 3-43-15</inkml:trace>
  <inkml:trace contextRef="#ctx0" brushRef="#br0" timeOffset="2141.05">14649 7145 233 0,'0'0'203'0,"0"0"-85"0,0 0-29 16,0 0-12-16,3-45-39 0,-3 37-13 16,0 1 3-16,0 2 12 0,0 2-12 15,0 0-9-15,-2 2-11 0,-1 1-8 31,-3 4-2-31,2 4-5 0,-3 4 7 0,1 7 4 0,1 4 1 0,0 2 2 16,5 5 0-16,0-2-7 0,0 0 5 16,5-1-2-16,5-1-1 0,4-3 14 15,5-2 17-15,1-4 12 0,1-4 8 16,1-4 14-16,0-5-8 16,-3-4-3-16,2-6 6 0,-4-6-20 15,-1-8-13-15,-2-5-15 0,-3-12-3 16,-3-18-11-16,1-17 0 0,-4-4-11 15,0 12-39-15,0 15-9 0,1 22-30 16,-3 10 19-16,3 5-27 0,-4-1-31 16,-1 5-59-16,1-1-87 0,-2 4-62 15</inkml:trace>
  <inkml:trace contextRef="#ctx0" brushRef="#br0" timeOffset="3015.83">15065 7178 325 0,'0'0'134'0,"0"0"-11"0,0 0 7 16,0 0-41-16,1-21-40 0,3 15-15 16,3-2-9-16,1 0-6 0,0-1-8 15,2 1 0-15,-1 2-3 0,2 1 6 16,-3 0-2-16,3 5 3 0,-3 0-7 15,0 2-7-15,0 5-1 0,1 3 0 16,-4 2 0-16,3 3-1 0,-3 3 0 16,1 2 1-16,-3 1 1 0,0 3-1 15,0-2 0-15,-3-1 0 0,0 0 0 16,0-1 0-16,0-2 3 0,0-2-2 16,0-3-1-16,0-5 2 15,0-2-2-15,0-4 2 0,0-1 1 16,0-1 9-16,2-6 1 0,1-6 1 15,2-6-4-15,0-4-4 0,0-2-2 16,4-2-3-16,-1 3 0 0,3-1 0 16,0 3 0-16,2 4-1 0,-1-2 0 15,1 5-1-15,-2 2-1 0,1 3 0 16,-2 2-2-16,0 2 1 0,0 2 1 16,0 3-3-16,-2 3 0 0,-2 4 0 15,2 2 1-15,0 6-1 0,-3-1 3 16,0 3-1-16,2 2 0 0,-5-2 3 15,3 3-5-15,-2-2 3 16,0 0 2-16,-1 1-3 0,1-2 3 16,0-4 1-16,-1-1-1 0,-1-3 1 15,1-3 0-15,-2-3-1 0,0-1 2 16,0-2 3-16,0 0 6 0,1-3 19 16,1-3 4-16,1-2-14 0,0-4-4 15,2-3 2-15,3-1 2 0,-2 0-1 16,5-4-12-16,-1 1-4 0,1-1 2 15,3 1-4-15,2-2 0 0,-2 1-1 16,2 2 0-16,-2 1 0 0,0 1-2 16,2 2 0-16,-3 2 2 15,2 3-1-15,-2 0-1 0,-3 4 1 16,2 1-1-16,-4 2 0 0,-3 2-2 16,3 0 1-16,-4 2-4 0,-2 3 1 15,1 1-4-15,-1 1-2 0,-1 1-4 16,-1-1-5-16,0 2-8 0,0 1-7 15,0 0-2-15,0 2-5 0,0-2-2 16,0 1-14-16,0-1-35 0,2 4-74 16,1-3-89-16,2-3 8 0</inkml:trace>
  <inkml:trace contextRef="#ctx0" brushRef="#br0" timeOffset="3641.9">16087 7319 1086 0,'6'0'205'0,"2"0"-139"0,2-1-39 0,2-1-11 0,1 1-15 16,-2-3-2-16,-2 3-25 0,-2-3-44 16,-4 0-53-16,0 1-28 0,-1-4-82 15,-2 1-179-15</inkml:trace>
  <inkml:trace contextRef="#ctx0" brushRef="#br0" timeOffset="4173.35">16771 6986 585 0,'0'0'146'0,"0"0"-108"31,0 0 35-31,0 0-25 0,0 0-41 16,0 0-1-16,24-35-5 0,-18 34 0 16,0 1-1-16,-1 6-11 0,0 5 11 15,1 7 0-15,4 4-3 0,-2 6 6 16,1 2-1-16,5 2 5 0,-1 1 2 16,4-2 19-16,1 2-9 0,2-5 8 15,-2-1-22-15,1-5 5 0,1-3 14 16,-4-5 6-16,3-4 28 0,-1-6-3 15,-1-4 1-15,-1-10-15 16,-1-7-13-16,-5-6-11 0,4-12-16 16,-3-18-1-16,-3-17-31 0,1-2-45 15,-1 4-37-15,0 16-9 0,0 22-3 16,1 6-29-16,-2 11-87 0,-4 5-8 16</inkml:trace>
  <inkml:trace contextRef="#ctx0" brushRef="#br0" timeOffset="4704.57">17441 7142 278 0,'0'0'108'15,"0"0"-75"-15,0 0 35 0,0 0 8 16,0 0-40-16,0 0-9 0,19-47 22 15,-16 35 21-15,0-2-6 0,1-1 3 16,-3 1-16-16,1-1-16 0,-2-1-2 16,0 3-11-16,0 1-19 0,0 2 0 15,-3 2-3-15,-4 0-5 0,-1 4 0 16,-6 3-4-16,1 1 4 0,-4 4-3 16,-2 6 5-16,0 4-5 0,-3 2 7 15,5 3 1-15,-1 1 0 0,4 0-3 16,3 1 5-16,3-1-2 0,3 1 1 15,4-1 0-15,1-3 3 0,1-1 7 16,4-1 6-16,3-3 3 0,3-3 2 16,3-2 6-16,-1-3 20 0,1-4 15 15,3-5-34-15,-2-6-6 0,0-3-4 16,-2-4-7-16,4-3-7 0,-4 0-2 16,-1-1-3-16,1 3 2 0,0 2-4 15,0 3 1-15,-1 5 0 0,-3 4-3 16,1 3-3-16,-5 2-2 0,1 3-4 15,-1 5 4-15,-3 2 1 16,1 4 3-16,1 2 1 0,-4 2 4 16,0 2 1-16,2 0-1 0,1 1 1 15,0 0-1-15,2-1 3 0,3 1 0 16,3-4-2-16,0-2 6 0,-1 0-4 16,5-4-2-16,0-2 0 0,0-4-2 15,0-1-8-15,2-4-87 0,-1 0-46 16,6-4-59-16,-5-1-95 0,-1-3-77 15</inkml:trace>
  <inkml:trace contextRef="#ctx0" brushRef="#br0" timeOffset="5345.22">17730 6943 461 0,'0'0'137'0,"11"-10"-69"0,-6 3-19 0,3-1 28 0,3 2-64 15,-1-1-9-15,-1 1 2 0,2 1-6 16,0 1 1-16,1 2-1 0,-2 1 1 16,1 1 5-16,0 5 15 0,2 4-12 15,-2 4-1-15,3 3 2 0,-3 4-1 16,3 3-3-16,-2 2-5 0,-1 4 2 16,-2 0-3-16,-1 2 1 0,-5-2-2 15,-1 0-1-15,-2-2 2 0,0-2 2 16,-5-2-2-16,0-3-1 0,0-3 1 15,-2-5 0-15,0-4 4 0,-1-5 8 16,0-3 15-16,-1-6 8 0,1-5 17 16,3-6-4-16,-1-5-11 0,4-2-13 15,2-2-4-15,2-1 11 0,8 2 0 16,7 0-7-16,2 3-4 16,6-1-16-16,10 0-1 0,7-2-3 15,4 3-3-15,0 3-1 0,-10 6-54 16,-6 5-66-16,-3 2-47 0,-6 2-70 15,0 0-88-15</inkml:trace>
  <inkml:trace contextRef="#ctx0" brushRef="#br0" timeOffset="5766.99">18478 6934 288 0,'0'0'141'0,"0"0"-66"15,0 0 18-15,0 0 8 0,0 0-73 16,0 0-28-16,26-31-11 0,-30 24 11 16,-4 0 11-16,0 0-9 0,-3 2 9 15,-5 2-3-15,0 1 7 0,-1 2-10 16,-2 0 1-16,-2 7-5 0,-1 0 1 16,3 3-1-16,0-1 0 0,1 4 1 15,5-1 1-15,3-1 7 16,1 0 6-16,6 0-8 0,1 0-3 0,2-2-1 15,3 2 7-15,5-1 5 16,0 1 8-16,0-2-2 0,2-1-6 16,4 0 1-16,-2-1-1 0,5 0 0 15,-2 0-3-15,2 1-2 0,2 0-3 16,0 0-5-16,1 1 3 0,-2 4 4 16,-2 0 3-16,-3 1 11 0,-3 3 5 15,-2-2-7-15,-3 2 5 0,-2 1-3 16,-3-1 4-16,-6 2 1 0,-1-1-4 15,-6-1 1-15,-2 1-3 0,-4-3-5 16,-2 0-5-16,-4-2-9 0,0-1-4 16,0-2 0-16,-2-2-9 0,2-5-74 15,2 1-56-15,-5-8-82 0,6 0-177 16</inkml:trace>
  <inkml:trace contextRef="#ctx0" brushRef="#br0" timeOffset="5907.58">18714 7390 381 0,'0'0'366'0,"0"0"-320"0,0 0-46 0,0 0-9 0,0 0-38 0,-20 22-374 16</inkml:trace>
  <inkml:trace contextRef="#ctx0" brushRef="#br0" timeOffset="8027.65">19437 6584 368 0,'0'0'73'0,"0"0"27"0,0 0 36 16,0 0-32-16,35-23-44 0,-26 15-13 15,0-3 11-15,0 1 10 0,-1-1-2 16,2-1-10-16,-2 2-17 0,0 0-3 16,-1 0-9-16,0 5-4 0,-3 0-1 15,0 3-5-15,-1 2-8 0,0 1-9 16,-1 7 0-16,2 6-1 0,-2 9 1 15,-2 12 4-15,-2 17 0 0,-4 10 3 16,-2 5-1-16,-3-2-1 0,2-9-3 16,0-7 3-16,2-3 2 0,-1-2 0 0,1-3 2 15,2-4-3-15,0-8 6 0,2-5-1 16,1-8 0-16,2-1 5 0,0 1-4 16,0 0-4-16,2 0 7 0,3-4-7 15,2-2-2-15,3-2 4 0,1-4-1 16,3-3-2-16,3-1-2 0,0-1 0 15,3-5-2 1,2-1-3-16,0-2 0 0,0 0-1 0,1 1-13 0,1-4-27 16,-2 1-31-16,0-2-36 0,-2-1-50 15,-5-6-73-15,-6 1-160 0,-6 1-101 16</inkml:trace>
  <inkml:trace contextRef="#ctx0" brushRef="#br0" timeOffset="8199.49">19417 6967 915 0,'0'0'187'0,"0"0"-116"16,0 0-16-16,0 0-20 0,56-31-26 15,-14 19-9-15,10 0 1 0,9 2-1 16,-3 2-1-16,-3 3-46 0,-10 3-59 16,2 2-18-16,-4 3-56 0,-1 4-81 15,-12-2-49-15</inkml:trace>
  <inkml:trace contextRef="#ctx0" brushRef="#br0" timeOffset="8574.39">20100 6974 545 0,'0'0'108'16,"0"0"-17"-16,0 0-19 0,0 0-12 16,-35-38-18-16,24 29-28 0,1 2-2 15,-2 1 4-15,1 3-7 0,-1 0-1 16,-1 3 1-16,0 0-2 0,0 6 4 15,0 3-9-15,1 2-2 0,-1 2 0 16,4 2 0-16,3 1 0 0,2 2 0 16,3 0 2-16,1 0 3 0,3 1 0 15,5 1 4-15,4-1 2 0,3-1 8 16,1-2 16-16,3-2 0 0,0-4-9 16,0-3 5-16,2-2-12 0,-2-4 1 15,2-1-2-15,-2-4-2 0,-1-4-1 16,-2-3 4-16,-3-5-9 0,-2-4-6 15,-5-1 0-15,-1 0-1 0,-4 4-3 16,-1 3 1-16,-5 5-2 0,-2 3 0 16,-8 1-3-16,-1 3-11 0,-7 2-6 15,-4 0-7-15,-3 1-11 0,0 3-11 16,-2 0 0-16,5 1-15 0,-1 1-17 16,3-1-4-16,4 1-4 15,2 3-16-15,6-2-62 0,4-1-69 16</inkml:trace>
  <inkml:trace contextRef="#ctx0" brushRef="#br0" timeOffset="9152.37">21297 6859 573 0,'0'0'161'0,"0"0"-52"0,0 0-11 0,18-33-16 16,-8 22-37-16,3-1-21 0,3 0 0 16,2 3 1-16,2 0 2 0,-1 2-11 15,3 3-6-15,-1 2-7 16,1 2 1-16,2 3-1 0,0 5 1 16,2 5-4-16,-1 4 1 0,-1 6-1 15,-1 4 1-15,2 10-1 0,-3 7 0 16,-4 7 0-16,-5 0 0 0,-9-11-1 15,-4-10 0-15,0-10-5 0,-5-4 4 16,-2 2-9-16,-3 2-4 0,-2-3 2 16,-3-5 3-16,-1-4 10 0,-2-6 2 15,2-2 0-15,0-8 5 0,3-5 7 16,1-5 15-16,3-5 11 0,4-5 4 16,4-3-8-16,3 2 2 0,6 1-4 15,10 1-12-15,5 4-4 0,11-1-10 16,10 0-5-16,9 0-1 0,-1 2-2 15,-3 6-2-15,-6 1-13 0,-4 3-29 16,-2 3-25-16,-1 0-26 0,-2 4-27 16,-5 2-43-16,1 2-61 0,-9 1-102 15,-7 0-56-15</inkml:trace>
  <inkml:trace contextRef="#ctx0" brushRef="#br0" timeOffset="9496.49">22175 6930 639 0,'0'0'111'0,"0"0"5"0,0 0-11 16,0 0-35-16,33 3-33 0,-17-3-15 15,2 0-7-15,0-3-2 0,2 0-7 16,0-1 7-16,0-1 0 0,-1-1-6 16,-1-1 0-16,-2-1 5 0,-1-1-1 15,-3 0-2-15,-2-2 3 0,-5 1-11 16,0-2-1-16,-5 0 0 0,-2-1-21 15,-6 2-2-15,-7-1-3 0,-4 4 13 16,-5 3-15-16,-12 5 15 0,-12 5 12 16,-7 11-2-16,2 7 3 15,5 5-2-15,15-3 2 0,12-5 0 0,7-3 0 16,2-1 7-16,2 3 1 16,1 3 10-16,4 3 10 0,5 0 15 15,3-2-4-15,8-1-4 0,7-3-5 16,5-2-12-16,10-3-9 0,11-5-8 15,12-6-1-15,4-3-63 0,-1 0-34 16,-6-7-76-16,-17 3-227 0</inkml:trace>
  <inkml:trace contextRef="#ctx0" brushRef="#br0" timeOffset="9843.36">22899 6877 4 0,'0'0'760'0,"0"0"-710"16,0 0 27-16,0 0-20 0,34-39-33 15,-26 34-14-15,-1 2-5 0,-1 2-5 16,0 1 5-16,-1 3-5 0,-2 6 13 15,0 3 8-15,-2 7 9 0,-1 3 3 16,-1 7 8 0,-5 10 5-16,-2 11-15 0,-1 12-3 15,1 3-9-15,3-2-13 16,1-8-2-16,0-6-1 0,0-1-3 0,-1-6 0 0,0-9-12 0,1-6-13 16,0-7-9-16,0 1-30 0,-1-3-17 15,-1 2-41-15,-2-4-25 0,2-7-78 16,1-8-98-16</inkml:trace>
  <inkml:trace contextRef="#ctx0" brushRef="#br0" timeOffset="10171.65">22851 6895 775 0,'0'0'76'0,"0"0"-5"0,10-52-12 15,-1 33-13-15,1 1-33 0,1 0-3 32,5 2 16-32,0 1 8 0,2 4-20 0,1 2-2 0,0 4-3 0,3 2-5 15,-1 0 1-15,0 3-1 16,-1 6-1-16,2 2 0 0,-4 4 16 16,0 4-14-16,-1 4 1 0,-2 2-4 15,-3 2 5-15,-3 1 0 0,-3 1-4 16,-3 1 0-16,-3-3 3 0,-3 1-1 15,-5-3-5-15,-3-2 6 0,-3-3-5 16,-4-2 2-16,0-3-3 0,-3-5-2 16,-1-1-23-16,0-6-18 0,2 0-31 15,-1-5-28-15,2-3-12 0,1-7-55 16,3 3-116-16,7-1-20 0</inkml:trace>
  <inkml:trace contextRef="#ctx0" brushRef="#br0" timeOffset="10595.33">23290 6874 402 0,'0'0'226'0,"0"0"-146"0,0 0 27 16,0 0-52-16,24-39-21 0,-7 33-20 15,0 3-9-15,3 3 2 16,1 0-4-16,0 6-3 0,1 3 2 16,-3 3-2-16,0 4 0 0,-3 3-2 15,-3 3 1-15,-5 2-3 0,-3-1 3 16,-2 3-1-16,-3-3 2 0,-5 0-2 16,-1-1 3-16,-4-4-2 0,0-2 2 15,-3-2-2-15,0-5-17 0,-3-4 14 16,3-4 4-16,-2-1 5 0,3-6 6 15,2-3 42-15,2-3 43 0,3-1-9 16,2-5-16-16,3-1-32 0,4-2-5 31,5 0 1-31,4 0-3 0,4 0-6 16,6 2-8-16,7 0-5 0,8 0-7 16,6 3-2-16,-2 2-4 0,-12 7-7 15,-7 3-41-15,-7 0-19 0,5 1-22 16,2-1-34-16,2 3-39 0,5 1-32 15,-8 1-171-15,-4 4-2 0</inkml:trace>
  <inkml:trace contextRef="#ctx0" brushRef="#br0" timeOffset="10953.42">23884 6979 519 0,'0'0'186'16,"0"0"-121"-16,0 0 62 0,0 0-68 15,44 3-33-15,-29-3-15 0,2-1-11 16,2-2 6-16,-1 0-3 0,2-2-3 16,-1 2 17-16,-1-2 12 0,-1 0-7 15,-4-1-4-15,-2-1-7 0,0-1-4 16,-5 0-7-16,-1-2 0 16,-2 0-9-16,-3-1-21 0,-2 2-4 15,-7 1 8-15,-7 2-6 0,-5 2 5 16,-10 4 2-16,1 0 20 0,-2 6 5 15,-1 3-5-15,6 3 5 0,-3 3-1 16,3 0 2-16,4 2 14 0,2 1 29 16,6 1-8-16,5 1-6 0,6 0 1 0,4-1 12 0,4 0 20 15,4-1 1-15,6-3-17 0,4-2-19 16,6-2-11-16,3-3-10 0,11-4-7 16,7-3-5-16,9-1-75 0,2-2-61 15,-14-1-105-15,-11-3-188 0</inkml:trace>
  <inkml:trace contextRef="#ctx0" brushRef="#br0" timeOffset="11407.25">24637 6785 685 0,'0'0'54'0,"0"0"24"16,0 0-58-16,0 0-16 0,23-40-4 15,-23 34-24-15,-6 0-21 0,-3 4 9 16,-3 0 1-16,-4 1 31 0,-1 1 4 31,-2 0 0-31,1 0 3 0,-1 5-2 0,0 1 1 0,2 3 2 0,0 0 5 31,3 4 8-31,2-3-3 0,2 1-2 0,4 3-7 0,2-2-2 0,3 1 0 32,1 1-1-32,4 1 2 0,3 0 1 0,3-1 7 0,2-1 19 0,2-1 4 15,3 1 1-15,1-3-2 0,1 4-22 16,0-1-6-16,-2 0-2 0,2 1 1 16,-3 1 1-16,-1 3 8 0,-3-3-2 15,-3 2-2-15,-2 1-1 0,-4-1-4 16,-3 0 0-16,-5 0 4 0,-6-3 3 15,-3-1 0-15,-5-3-6 0,-6-2 0 16,-7-3-1-16,-9-5-5 0,-9-7-39 16,0-3-75-16,2-2-69 0,9 2-54 15,11-1 50-15,8 3 45 0</inkml:trace>
  <inkml:trace contextRef="#ctx0" brushRef="#br0" timeOffset="12203.93">24953 7001 504 0,'0'0'184'0,"0"0"-150"0,0 0 45 0,33-22-45 0,-22 13-20 16,0 3-7-16,-1-3-3 0,0 1-1 15,-2 0 4-15,-1 3 42 0,-1-2 14 16,-3 1-13-16,0 1-6 0,-3 1-17 16,0-3-19-16,-3 3-8 0,-1-2-2 15,-4 1-8-15,-2-1 2 0,-4 4 1 16,-2 1 4-16,-4 1-1 0,-1 6 1 16,1 2 0-16,-2 2-2 0,5 3 2 15,0-1-5-15,5 2 4 0,2 3 3 16,5-2-3-16,2 4 4 15,3 0 0-15,5-1 4 0,4 2 16 0,4-1 12 16,3-1-5-16,2-2 2 16,1-1-9-16,1-6-6 0,-1-2-3 15,-2-3-2-15,0-4 10 0,-2 0 4 16,-1-4-1-16,-1-3-7 0,0 0-3 16,-2-2-7-16,2-2-3 0,-2 1-2 15,2-3-2-15,-1-3-14 0,0 2 4 16,0-1-1-16,0-3 1 0,-1 5-3 15,0-1-2-15,-2 4 3 0,1 1 5 16,-2 3 7-16,-1 0 2 0,-3 3-1 16,-1 1-2-16,-1 1-2 0,-1 1-13 15,1 1-11-15,-1 3 16 0,2 3 7 16,0 1 3-16,2 3 3 0,-1 4-1 16,1 3-1-16,-2 0 2 0,0 2 8 15,-1-1 2-15,0 0 8 0,1-1-5 16,-1 1-1-16,2-4-3 0,1-2-3 15,1-3 1-15,-1-1 1 0,1-5 18 16,0-4 7-16,2 0 2 0,1-6-6 16,0-5-4-16,0-1-9 0,2-4-6 15,-1-3-8-15,1 0 3 0,0 0-4 16,-1-3 0-16,2 3 1 0,-2 0 1 16,1 0-3-16,1 3 1 0,-3 1-1 15,1 2 0-15,-2 2-1 0,0 3-1 16,-1 0 2-16,-1 2-1 15,-2 2-1-15,0 3-2 0,0 1-4 16,-2 5-5-16,0 3 6 0,1 6 4 16,-2 0 1-16,0 3 2 0,0 0-2 15,1 3 3-15,-1-1-1 0,2 1 2 16,-1 0-2-16,1-2-3 0,-1 0-33 16,1-3-23-16,-1-4-20 0,1-2-23 15,0-9-73-15,0-1-32 0,0-6-162 16</inkml:trace>
  <inkml:trace contextRef="#ctx0" brushRef="#br0" timeOffset="12578.83">25804 6504 358 0,'5'-1'301'0,"1"-2"-268"16,1 2 41-16,0-2-48 0,-2 3-16 16,-2 0 5-16,0 5-13 0,-1 2 6 15,-1 3 7-15,0 6-1 16,-1 5 11-16,0 6 2 0,-1 3-7 16,-3 11 2-16,-1 8-2 0,0 6 2 15,0 1 14-15,0-10 13 0,3-12 15 16,0-10-8-16,2-2-3 0,0 6-6 15,0 0 2-15,0 4 1 0,2-5-9 16,3-2-6-16,2-3-6 0,2-5-7 16,3-2 3-16,4-5-5 0,2-2-4 15,3-4-5-15,2 0-8 0,1-2-1 16,0-2-2-16,1 0-13 0,0-5-30 16,1-4-23-16,1-4-37 0,9-16-58 15,-4 2-81-15,-6 0-180 0</inkml:trace>
  <inkml:trace contextRef="#ctx0" brushRef="#br0" timeOffset="12735.04">25910 6870 947 0,'0'0'83'0,"0"0"25"0,49-11-2 16,-24 5-80-16,9 0-17 0,7 0-8 15,9 0-2-15,1 3-7 0,1 1-24 16,-4 2-36-16,-6 0-78 0,-10 0-136 15,-7-2-261-15</inkml:trace>
  <inkml:trace contextRef="#ctx0" brushRef="#br0" timeOffset="13266.76">27667 6461 788 0,'0'0'46'0,"0"0"0"16,26-24 2-16,-19 18-39 0,0 1 0 15,-5 2-1-15,0 3 5 0,-2 0-13 32,0 11-2-32,-5 4 2 0,-3 10 16 15,-4 13 14-15,-6 15 5 0,-4 16 1 16,1 6-12-16,1-4-4 0,6-8-2 0,3-12-1 0,-1-2-2 0,3-4-4 31,0-3-1-31,1-2-10 0,2-5-3 16,2-8-57-16,3-7-58 0,2-5-50 0,3-6-142 0,4-3-131 0</inkml:trace>
  <inkml:trace contextRef="#ctx0" brushRef="#br0" timeOffset="13674.45">28114 6790 160 0,'0'0'220'0,"0"0"-190"15,0 0 8-15,0 0-2 0,0 0-2 16,0 0 18-16,33-38-1 0,-30 34-1 15,2 0-9-15,-5 4-18 0,1-1 3 16,-1 1-12-16,-1 1-13 16,-4 4 21-16,-2 5-10 0,-2 4 0 15,-5 3 3-15,0 6 1 0,-2 1-1 16,2 4-5-16,-2 2-5 0,7-1-4 16,2 1 4-16,5-1 1 0,2-2 21 15,6-1 25-15,5-6 11 0,5-2-9 16,2-5 5-16,4-6-20 0,2-5-13 15,5-3-4-15,-1-7-5 0,-3-5-6 16,1-5 9-16,-5-2 0 0,0-7-10 16,-7-6-10-16,2-8-3 0,-5-11-29 15,-4 7-29-15,-6 6-2 0,-2 13-7 16,-7 10-10-16,-7 2-29 16,-2 0-60-16,-16 3-56 0,4 4 18 15,5 2-35-15</inkml:trace>
  <inkml:trace contextRef="#ctx0" brushRef="#br0" timeOffset="14080.55">28820 6759 281 0,'0'0'190'0,"0"0"-163"16,0 0-23-16,0 0-3 0,-36-13 1 15,17 16-2-15,-3 3 0 0,-1 3 2 16,-2 2-2-16,-3 4 0 0,-1 5-2 15,3 0 2-15,0 5 37 0,7 0 62 16,2 0-2-16,7 0 6 0,3-1 9 16,5-2-29-16,3-4-28 0,7-2-15 15,4-1 2-15,5-4-13 0,3-4-5 16,4-4-13-16,3-3-11 0,1-3-4 16,1-4-27-16,1-3-19 0,-2-1-13 15,1-1-9-15,-1-2-35 0,7-5-38 16,-8 2-112-16,-3 0-109 0</inkml:trace>
  <inkml:trace contextRef="#ctx0" brushRef="#br0" timeOffset="14627.46">29198 6838 243 0,'0'0'265'0,"0"0"-161"16,0 0-2-16,0 0-28 0,0 0-28 15,0 0-5-15,27-10-12 0,-23 9-17 16,-1 0 5-16,-2 0 4 0,-1 1 24 16,0 0-6-16,-4 1-35 0,-4 5-3 15,-6 2 2-15,-4 2 7 16,-8 1 3-16,-1 2-6 0,-6 6-5 15,1 0-2-15,1-1 2 0,2 3 0 16,7-3-1-16,3 2-1 0,2 0 1 16,4-1-1-16,4-3 0 0,4-2 2 15,3-2-1-15,2-4 7 0,0-3 4 16,7-3 26-16,2-2 17 0,4-3-24 16,1-7-21-16,2-2-7 0,1-2 2 15,-1-3-1-15,1 0-1 0,1-3 0 16,-1 1-2-16,1 0-1 0,-1 1-1 15,-3 5 1-15,0 2 0 0,-4 2-1 16,-1 5-2-16,-6 2-3 16,-1 2-7-16,-2 4-10 0,-2 5 8 15,-4 3 11-15,1 4 3 0,-1 3 0 16,1 2 1-16,0 0 2 0,2 3 2 16,3-1 15-16,0-1 4 0,3-3-1 15,5 1 5-15,4-3-8 0,5-6-5 16,3-3-4-16,2-4-3 0,6-4-6 15,1-4-1-15,1-4-27 0,-1-3-18 16,1-5-25-16,-2-2-40 0,9-16-71 16,-7 6-124-16,-5-1-128 0</inkml:trace>
  <inkml:trace contextRef="#ctx0" brushRef="#br0" timeOffset="15046.95">29669 6395 354 0,'0'0'121'0,"0"0"-2"0,0 0 17 0,23-19-69 0,-17 17-37 16,1-2-6-16,-1 3-6 0,0 0 4 15,1 1 20-15,-2 2-9 0,-1 3-6 16,2 3-8-16,-4 2-5 0,-1 4-2 16,-1 6 4-16,-1 5 0 0,-8 11-3 15,-1 10 7-15,-4 13 10 16,-4-1 3-16,0-4-13 0,2-5-4 16,3-9 1-16,1-7 10 0,3-7 10 15,2-7 0-15,-1-1-3 0,2 2-1 16,1 0 2-16,0 2-3 0,3-5-8 15,2-3-10-15,2-4-5 0,6 0 0 16,3-3 1-16,6-1-2 0,4-1-3 16,1 0-5-16,5-4-22 0,1-1-21 15,2 0-13-15,5-6-14 0,-5 1-28 16,0-3-28-16,4-4-54 16,-11 2-83-16,-4-1-154 0</inkml:trace>
  <inkml:trace contextRef="#ctx0" brushRef="#br0" timeOffset="15406.24">29637 6805 413 0,'0'0'503'0,"0"0"-397"0,0 0 6 16,0 0-46-16,0 0-55 0,0 0-6 16,47-6-2-16,-29 6 1 0,1-1-4 15,2 1 1-15,-1-1 0 0,2 1 0 16,-2-1 0-16,-1 0-1 0,0 0 1 15,0-2 0-15,-4 2 0 0,2-1 0 16,-3-1 1-16,2 0-1 0,-2 0-1 16,0 1 0-16,-1 1-2 0,-2 0 2 15,1 1-1-15,-2 0 0 0,-2 0-1 16,-3 0 0-16,1 1 2 0,-3 3 4 16,-1 4 7-16,-1 3 2 0,-1 3 0 15,0 5 2-15,-3 0-2 0,-3 4-4 16,1-1-2-16,1 2-2 0,-1-1 0 15,0 0-5-15,2-2 4 0,-1-2-2 16,3-2 0-16,-2-2-2 0,2-6-38 16,1-2-60-16,2-9-58 15,1-3-39-15,2-4-238 0</inkml:trace>
  <inkml:trace contextRef="#ctx0" brushRef="#br0" timeOffset="15531.21">30154 6474 969 0,'0'0'23'0,"0"0"11"16,0 0-20-16,0 0-14 0,0 0-69 15,0 0-43-15,-7-18-48 16,5 20-61-16,1 2-70 0</inkml:trace>
  <inkml:trace contextRef="#ctx0" brushRef="#br0" timeOffset="16359.3">30500 6741 571 0,'0'0'40'0,"0"0"30"0,0 0-6 16,0 0-58-16,0 0-5 0,0 0-1 15,0 0-6-15,0 0 6 0,-12 5 0 16,4 0 4-16,-2 1 12 0,-2 0-6 16,0 2-4-16,-2 1 3 0,-1 2-1 15,-2 4 11-15,1 0 9 0,-1 2 10 16,-2 4 2-16,3-1-6 0,5 0 18 15,0 2-7-15,5-2 4 0,4 1 11 16,4-1-10-16,4-1 3 0,5 0-15 16,0-3-6-16,5-2 7 0,4-4-8 15,1-3-18-15,0-4-6 0,-1-3-3 16,-1 0-2-16,-5-5 0 0,-2-4 0 16,-2 0-2-16,-2-4-13 0,-3-5-3 15,-2-1 3-15,-1-2-2 0,-1-1 10 16,-1 4 4-16,2 1 1 0,-1 3 0 15,1 1 0-15,-1 3 1 0,3 2-1 16,2 0 0-16,0 1 1 0,1 0-1 31,2-1 0-31,1 2 0 0,1 1 0 0,3 0 0 0,-1 1-1 0,2 1-1 16,-2 1 2-16,1 0 0 16,-3 1 0-16,-1 0 0 0,-3 1-4 15,0 0 4-15,-2 2-5 0,-1 3-3 16,0 3 4-16,-3 5-1 0,1 3-2 15,-2 4 6-15,0 0 0 0,0 2 0 16,-2-2 0-16,1-2 1 0,-3-1 0 16,3-1 0-16,-1-3 1 0,1-2 1 15,1-4 4-15,0-3 9 0,0-2 0 16,4-2 12-16,1-1-1 0,6-4-9 16,0-4-12-16,2-5 0 0,4-3-3 15,2-4-1-15,2-7 2 0,7-11-3 16,12-6 0-16,9-2-1 15,-1 7 1-15,-6 14 0 0,-15 13-3 16,-11 9 2-16,-2 2-3 0,0 2 2 16,2 0-1-16,-2 6-1 0,0 5-3 15,-4 6-1-15,-4 6 8 0,0 6 2 16,-5 2 2-16,-1 2-3 0,0 0 3 16,0 0-3-16,1-2 2 0,3-2-3 15,0-2 4-15,0-2-4 0,3-2-24 16,1-5-38-16,3-1-51 0,5-5-72 15,-1-3-126-15,1-4-299 0</inkml:trace>
  <inkml:trace contextRef="#ctx0" brushRef="#br0" timeOffset="20517.91">5168 9443 244 0,'0'0'64'0,"0"0"-43"0,0 0 9 0,1-1-11 0,-1-1 2 31,0 1 5-31,1-1 21 0,1 0 29 16,-1 1-13-16,0 0 1 0,-1 0 10 16,1 1 21-16,-1-1-14 0,0-1-14 15,0 2-6-15,0 0-17 0,0 0-18 0,0 0-9 0,0 0-5 0,0 0-11 16,0 0-1-16,0 3-2 0,0 4 2 15,0 3 12-15,0 6 6 0,-1 3-1 16,-1 6 3-16,-1 4-2 0,1 9 0 16,0 9-3-16,0 8-2 0,0 5-1 15,1-6-1-15,-1-2 4 0,0-11-5 16,1 1 11-16,-1-2-2 0,-2-7 6 16,3-8-10-16,-1-4 1 15,0-5 2-15,0 3-7 0,0 1-1 16,-1 0-4-16,-1-1-4 0,0-5 1 15,-2-5-3-15,3-1-2 0,0-3-24 32,-2-1-25-32,3-1-31 0,-1-3-32 15,-1 0-48-15,-5-3-84 0,2-1-134 16</inkml:trace>
  <inkml:trace contextRef="#ctx0" brushRef="#br0" timeOffset="21109.54">5193 9652 444 0,'0'0'81'0,"0"0"7"0,0 0 30 0,1-40-47 16,0 29-23-16,-1 4-12 0,1-1 22 16,1 3-25-16,0 2-11 15,-1-1 4-15,2 4-3 0,-1 2-18 16,3 4-3-16,0 7 3 0,3 3 13 16,2 6-4-16,-1 2-2 0,4 2-8 15,1 2-3-15,1-1 1 0,2 0 0 16,1-3-2-16,1-1 3 0,1-4 7 15,4-3 9-15,-1-3 3 0,0-4 4 16,1-6-7-16,0-3 1 0,-1-5 1 16,-2-8-2-16,0-2 9 0,-3-5-5 0,-2-6 0 0,1-9-8 0,-2-6-4 15,1-8-8-15,-3 6-2 0,-4 12 2 16,-3 10 1-16,-3 7 8 0,0-2 0 16,2 0-3-16,-2 0-5 0,1 1 2 15,-1 6-3-15,-2 2 4 0,1 1-3 16,0 6 5-16,-1 0-9 0,3 3 0 15,-1 7-12-15,2 6 9 0,1 6 3 16,1 3 1-16,1 6 1 0,2 8-1 16,1 6 3-16,-1 5 1 0,3 3 5 15,-2-8 7-15,-2-11 2 0,-3-9 0 16,-3-7-7-16,-1 0-10 0,1-2 2 16,-2 2-4-16,-1 0-3 15,0-5-46-15,0-3-52 0,0-5-51 16,0-2-86-16,2-2-153 0,1-1-205 15</inkml:trace>
  <inkml:trace contextRef="#ctx0" brushRef="#br0" timeOffset="21765.97">6396 9768 399 0,'0'0'120'0,"0"0"9"0,0 0-24 0,0 0-49 0,19-33 14 16,-14 25-35-16,1 1-2 0,-2-1 16 15,0 0-1-15,-2 0-9 16,0 0-3-16,0-2-1 0,-2-1-2 16,0 1-8-16,0-1 2 0,-2 1-4 15,-2-1-9-15,-1 2-6 0,-1 0-5 16,-3 2-3-16,-1 2-2 0,-3 2-3 16,-2 1-3-16,-4 4 3 0,1 6-2 15,-4 4-2-15,0 4 3 0,1 5-4 16,-1 4-1-16,1 2 1 0,3 4-2 15,1 2-11-15,4 0-5 0,1 0-9 16,5-2 5-16,2-2 10 0,4-3 14 16,1 1 8-16,3-4-1 0,4-2 1 15,3-3 1-15,0-5 3 0,1-2 7 16,1-7 13-16,0-4-2 0,0-1 2 16,1-9 5-16,0-3-14 0,0-3 0 15,-1-6-1-15,-1-2-6 0,2-1 0 16,-1-3-3-16,1 0-2 0,-2 0-3 15,1 4 1-15,0 4 3 0,-2 5-3 16,-3 3 1-16,1 4-2 0,-5 6-5 16,-2 2-2-16,-1 2-7 0,0 7 6 15,0 4 8-15,-3 3-1 0,2 6 2 16,-1 1-1-16,2 2 2 0,0 0-2 16,2 1 9-16,3-1 14 0,2-1 3 15,3-3 7-15,4-2 2 0,2-4-5 16,3-4-12-16,3-4-9 0,-1-6-4 15,3-1-5-15,-1-8-21 0,1-3-22 16,-2-2-3-16,0-3-19 16,1 1-29-16,-3-3-41 0,7-10-70 15,-5 4-142-15</inkml:trace>
  <inkml:trace contextRef="#ctx0" brushRef="#br0" timeOffset="22125.65">6916 9410 711 0,'0'0'155'0,"0"0"-17"16,0 0-14-16,13-34-69 0,-10 22-14 15,0 2-21-15,0 2-11 0,-1 1-2 16,-1 4-3-16,0 1 2 0,-1 2 8 16,0 0-1-16,0 5-13 0,0 4 1 15,0 6 1-15,0 4 7 0,-2 9 0 32,0 3 3-32,-1 8-4 0,0 7-2 0,-1 6-5 0,0 3 0 0,0-5 2 15,1-3-2-15,-1-4 1 16,2-3-2-16,-1-1-15 0,1-3-27 15,-2-5-26-15,1-6-39 0,1-7-23 16,2 5-78-16,0-5-57 0,0-4-157 0</inkml:trace>
  <inkml:trace contextRef="#ctx0" brushRef="#br0" timeOffset="22375.49">7170 9322 654 0,'0'0'130'0,"0"0"-5"0,0 0 28 16,0 0-124-16,0 0-26 0,0 0-3 15,-1 58 13-15,0-21 17 0,0 11-5 16,-2 10 5-16,1 1 11 0,2-4-1 16,0-4-9-16,3-7-7 0,2 0-8 15,1-4-10-15,3 0-3 0,-1-4 0 16,-2-7-3-16,-2-8-28 0,-2-8-31 15,0 0-35-15,0 4-51 0,0-2-97 16,-1-2-148-16</inkml:trace>
  <inkml:trace contextRef="#ctx0" brushRef="#br0" timeOffset="23424.09">5160 13077 561 0,'0'-8'101'15,"1"0"-25"-15,0-1 44 0,0 0-29 16,0 1-50-16,0 2-13 0,0 2 10 31,0 2-2-31,-1 2-27 0,0 6-8 16,0 8 1-16,0 8 21 0,0 14 15 15,0 16 4-15,-2 16-3 0,-2 2-16 16,-1-4-9-16,1-8-2 0,-3-10-7 16,1-2 2-16,-1-3-5 0,1-2 0 15,0-4-2-15,2-9-3 0,0-6-16 16,3-7-21-16,-1-3-17 0,-1 1-35 16,1-2-54-16,2-2-55 0,0-6-94 15,0-3-38-15</inkml:trace>
  <inkml:trace contextRef="#ctx0" brushRef="#br0" timeOffset="23752.14">5065 13041 443 0,'0'0'135'0,"0"0"-101"15,53-7 67-15,-23 7-69 0,1 7-23 16,4 9-5-16,-3 1 5 0,-2 6 16 16,-1 8 7-16,-7 0 13 0,3 14 12 15,0 11-11-15,-3 8-2 0,-3 1-3 16,-8-7-2-16,-8-12-7 0,-4-12 0 16,-5-9-10-16,-2-3-7 0,-6-3-2 15,-3 1-4-15,-7 1-3 0,-6 1-3 16,-8-4-3-16,-11-2-22 0,-4-6-29 15,-2-4-28-15,8-5-21 0,12-1-22 16,5-4-71-16,11-1-74 0,4-1-41 16</inkml:trace>
  <inkml:trace contextRef="#ctx0" brushRef="#br0" timeOffset="24236.39">5739 13350 548 0,'0'0'85'0,"0"0"-18"0,0 0 25 15,8-45-56-15,-8 31-16 16,0 0-7-16,0 1 0 0,0 2-7 15,-4 1-3-15,1 3-2 0,-2 1-1 16,0 3-4-16,-3 1 0 0,0 2 0 16,-3 1 3-16,1 5 1 0,-3 4 1 15,0 1 3-15,0 3 1 0,-1 2-1 16,-1 1-2-16,1 1-2 0,1 2-1 16,1 4 0-16,3 0 1 0,2-1-1 15,2 3 0-15,3 0-1 0,2-1 2 16,1-1 0-16,5 1 5 0,2-2 10 15,2-3 16-15,4-2 23 0,-1-4-3 16,4-4-14-16,-1-4-5 16,2-4-1-16,3-2 3 0,-2-5-5 15,3-5 7-15,-1-4 0 0,-1-3-3 0,-3-3-3 16,-2-3 2-16,-3-3-9 16,-6-3-8-16,-5-9-10 0,-1 3-1 15,-5 2-4-15,-4 2-5 0,-3 10-7 16,0 2-16-16,-5 5-22 0,0 5-32 15,-2 3-47-15,-8 4-76 0,5 2-136 16,5 0-115-16</inkml:trace>
  <inkml:trace contextRef="#ctx0" brushRef="#br0" timeOffset="24875.21">6059 13284 316 0,'0'0'323'0,"0"0"-196"0,0 0-27 0,6-22-26 0,-5 13-28 16,-1 0-24-16,0 3-13 16,0 0 15-16,0 3 3 0,0 3-10 15,0 0-9-15,-2 7-8 0,-1 4-4 16,0 8 4-16,-1 2 0 0,-1 8 10 16,2 1 0-16,1 0-8 0,2 3 1 15,0-2 0-15,4 0-1 16,3-2 1-16,0-3-2 0,0-4 3 0,2-2-1 15,1-4 5-15,0-3 2 16,-1-7-2-16,0-1-2 0,1-4 14 16,-1-1-5-16,2-3-4 0,-1-4-2 15,0-2-2-15,0-2 4 0,-1-3 8 16,0-1-6-16,-1-1 2 0,0-1-6 16,0 0-8-16,1 1 2 0,-2-1-3 15,1 3 0-15,-2 1 0 0,-1 3 0 16,-1 3-2-16,1 3 2 0,-2 0-1 15,3 4-4-15,-1 2-1 0,0 5-2 16,1 4 3-16,1 4 5 0,2 0-1 16,1 1 3-16,-1 0-1 0,3-3 2 15,-1 2 6-15,1-5 5 16,0-1 10-16,0-2 10 0,0-6 3 0,-2-1-2 0,-1 0-3 0,-2-5-5 16,1-5-4-16,-2 0-7 0,-2-4-9 15,0-2-5-15,-1 0-2 0,-1-6-5 16,-1-2-35-16,-1-2-26 0,0-3-28 15,0 4-18-15,0 1-26 0,6-3-56 16,-1 8-162-16,2 3-172 0</inkml:trace>
  <inkml:trace contextRef="#ctx0" brushRef="#br0" timeOffset="25469.05">6684 13411 705 0,'0'0'98'0,"0"0"-13"0,0 0-11 16,29-42-53-16,-20 26-5 0,2 1-4 16,-3 3-6-16,-2-1-1 0,0 3-3 15,-1 2 18-15,1 2 8 0,-3 4-9 16,1 2-10-16,-1 6-9 0,0 5 0 16,0 7 3-16,0 2 1 15,-1 5-4-15,0 2 3 0,0 3-3 16,-1 0 1-16,1 0 0 0,0-4-1 15,-2 3 1-15,2-5 0 0,-2-2 1 16,1-4-1-16,-1-6-1 0,1-1 1 16,0-5 0-16,0-4 5 0,1-2 12 15,0-2 39-15,2-5-13 0,1-4-18 16,2-2-7-16,1-4-6 0,0-3-6 16,1-1-1-16,2-5-6 0,0 2 3 15,0-4 3-15,2-1 0 0,1 1-3 16,1 0-1-16,-2 2-2 0,2 3 0 15,-3 4-1-15,0 2 0 0,-1 5 0 16,0 3-2-16,-3 4 1 0,-1 4-3 16,-1 1-5-16,1 6 6 15,-2 5-1-15,0 4-1 0,2 4 5 16,-3 2-1-16,1 2-8 0,-1 2-9 16,1 0 3-16,0 1-10 0,2-1-15 15,-1 0-22-15,0-1-21 0,0 9-54 16,-1-7-61-16,-2-4-167 0</inkml:trace>
  <inkml:trace contextRef="#ctx0" brushRef="#br0" timeOffset="25891.07">7328 12977 842 0,'0'0'49'0,"0"0"27"0,0 0-30 0,29-24-40 0,-24 24-6 0,-1 1-5 15,-3 9-5-15,0 7-1 16,-1 8 11-16,-2 14 0 0,-4 13 1 15,0 15 0-15,-1 2 7 0,-1-2 3 16,2-7 0-16,2-12 1 0,3-5 5 16,1-8 3-16,0-9 8 0,0-6 13 15,2-3 2-15,1 0-9 0,0 2-6 16,2-2-10-16,3-5-5 0,0-5-6 16,2-4 0-16,3-3 7 0,3-3-5 15,3-3-7-15,1-2 1 0,1-2-3 16,1-1-5-16,2-1-26 0,-3-3-20 15,0-1-25-15,0-2-42 16,3-11-43-16,-5 4-109 0,-6 4-116 16</inkml:trace>
  <inkml:trace contextRef="#ctx0" brushRef="#br0" timeOffset="26266.56">7430 13307 544 0,'0'0'299'0,"0"0"-213"0,0 0 41 15,0 0-76-15,35-22-15 0,-20 17-19 16,1-1 4-16,1-1-7 0,1 0-3 16,-2 0-3-16,1 0-2 15,-1 1 3-15,-1 0-9 0,-2 3 3 16,0-1-3-16,-1 0 1 0,-2 3-1 16,1 1 0-1,-4 0-5-15,-2 3 1 16,-1 3-5-16,-3 6-4 0,-1 4 9 0,-2 3 4 0,-4 4 3 0,-2 5-2 15,-2 0 11-15,0 3 9 0,2 0 9 32,0-4 0-32,3 0 3 0,2-4 6 0,3-2 4 0,1-3-1 0,5-5-8 31,4-2 2-31,3-4-7 0,5-3 2 0,2-4-3 0,2-5-11 0,1-5-3 16,1-2 2-16,-3-3 7 0,-2-3-5 15,-1-2-6-15,-5-4-9 0,-5-3 0 31,-5-10-3-31,-3 3-5 0,-5 1-18 0,-4 5-4 0,-2 8-7 0,-1 2-17 16,-1 3-25-16,-2 6-33 0,-2 3-32 16,-6 0-44-16,4 4-67 0,5 0-210 15</inkml:trace>
  <inkml:trace contextRef="#ctx0" brushRef="#br0" timeOffset="26938.39">8099 13256 295 0,'0'0'354'0,"0"0"-242"0,0 0 47 0,0 0-74 0,27-41-11 0,-23 30-21 0,-1 1-30 0,-2 1-6 0,1 2-9 15,-2 3 0-15,0 0 5 0,-3 3-5 32,-1 1-3-32,1 3-3 0,-2 7-1 0,1 5 1 0,-1 6 4 15,3 4-1-15,0 4 2 0,2 0 8 16,0 2-2-16,1 2-5 0,2-2-2 31,3-1-3-31,1-1-3 0,-1-3 1 0,2-4-1 0,0-3 27 0,0-2-4 16,0-4-10-16,0-5-5 0,1-2 0 15,-1-4 0-15,0-2 4 0,0-1 3 16,2-4 4-16,-1-5 2 0,-1 1 1 16,1-4-2-16,-3-2-6 0,1 0-2 15,-1-1-5-15,-1-2-1 0,1 2-5 16,-1-3 0-16,0 2 2 0,0 0-3 15,-1 4 0-15,0 2 0 0,0 3 0 16,0 3-4-16,-2 5-3 0,0 2-8 16,1 8 2-16,0 4 8 0,0 5 4 15,4 6 0-15,-2-1 2 0,4 3-1 16,1-2 1-16,1 2 0 0,2-4 0 16,2-2 4-16,2-3-3 0,0-5 3 15,2-4-2-15,-1-4 13 0,-1-5 3 16,0-1 8-16,-2-6 1 0,-1-2-10 15,-2-2-2-15,-2-6-5 0,-1-1-1 16,-2-4-9-16,-3-5-1 16,-2-1-11-16,0-1-25 0,-2-1-12 15,0 0-4-15,0 5-12 0,0 3-27 16,0 3-32-16,2 4-50 0,-1 3-73 16,1 5-181-16</inkml:trace>
  <inkml:trace contextRef="#ctx0" brushRef="#br0" timeOffset="27485.01">8622 13389 640 0,'0'0'97'0,"0"0"28"0,29-24-47 15,-17 13-30-15,1 0-25 0,-1 2-5 16,-1 1-4-16,0 4 3 0,-1 0-17 16,0 2 18-16,0 2-11 0,-1 7-6 15,-3 2 1-15,2 6-1 0,-2 4 8 31,-3 3-5-31,0 2 16 0,-2 3-8 0,0 0 16 0,-1 3-20 16,-1-2 2-16,-3 0-2 0,1-3-6 16,-2-1 3-16,0-4-4 0,2-3 6 15,1-7-7-15,0-2 12 0,2-5 0 16,0-3 28-16,4 0 16 0,0-7-6 16,6-2-20-16,-1-5-19 0,1-5-3 15,3-2-7-15,0-8 1 0,1 1 2 16,1-3-4-16,4-2 1 0,-2 3-2 15,2 1 2-15,-1 4-1 0,0 4 0 16,-1 4 0-16,-3 3-1 0,-1 6 1 16,-1 2 0-16,-1 4 2 0,-2 2 13 15,0 5-6-15,-2 6 1 0,1 4-3 16,-1 6-2-16,-2 3-4 0,0 3 1 16,-2-3-2-16,2 4 2 0,-1-2-4 15,0 0-2-15,4 0-28 0,-2-1-40 16,2-2-37-16,6 5-61 0,-3-6-135 15,0-8-344-15</inkml:trace>
  <inkml:trace contextRef="#ctx0" brushRef="#br0" timeOffset="31106.9">9199 9476 853 0,'0'0'25'0,"0"0"5"16,0 0-18-1,0 0-12-15,0-10-44 0,-3 7-163 0,-3-1-111 0</inkml:trace>
  <inkml:trace contextRef="#ctx0" brushRef="#br0" timeOffset="31262.97">9228 9808 772 0,'0'0'166'0,"0"0"-78"15,0 0 24-15,0 0-62 16,0 0-31-16,0 0-19 0,0 0-5 16,0 0-38-16,0 0-73 0,-1-2-90 15,7-1-26-15,2 0-129 0</inkml:trace>
  <inkml:trace contextRef="#ctx0" brushRef="#br0" timeOffset="32575.31">10677 9631 355 0,'0'0'41'0,"5"-18"46"16,-1 8-1-16,1-3-27 0,1 3-13 15,1-1-1-15,1 0 5 0,1-2-8 16,0 4-5-16,0-2 6 0,1 0-4 16,-1 1-13-16,4 0-2 0,-1 1 2 15,3 1-9-15,-2 1-5 0,2 0-8 16,-2 3-4-16,0 2 1 0,0 1-1 16,-1 1 0-16,1 1-1 0,-3 2 1 15,2 3-2-15,-2 4 1 0,-1 2 1 16,-2 5 1-16,-2 4 1 0,-1 2 2 15,-2 5-2-15,-2 8 3 0,-6 8 0 16,-6 7 0-16,-5 2-3 0,-2-4 2 16,-1-12-2-16,6-9-1 0,0-6 0 15,2-4 2-15,-4 6-2 0,0-2 2 16,-2 0-2-16,3-3 2 0,2-5 1 16,3-5-2-16,4-2 0 0,2-7 3 15,3 0 3-15,1-9 6 16,3-5 15-16,5-3-12 0,2-4-8 0,5 0-4 15,3-3-1-15,4-2-1 16,3 1 0-16,1-3-2 0,2 3-1 16,0 0 0-16,0-1-1 0,2 1 1 15,-2 3 0-15,-1-2 1 0,-1 2 0 16,-1 0 0-16,-3 2-1 0,-2 1 2 16,-3 0 0-16,-4 4 7 0,-2 2 5 15,-4 1-2-15,-3 2-5 0,-1 2-3 16,-2 1-1-16,-1 1 3 0,0 2 1 15,-3 0-5-15,0 4-2 0,-2 0-1 16,-2 0-1-16,1 0 1 0,-1 4 0 16,-1 3-3-16,-2 2 4 15,0 3-2-15,-1 4 2 0,-2 2-2 16,-1 2 2-16,-2 4 1 0,0 2-1 16,-1 2-1-16,1 1 1 0,1-1 0 15,2 1 0-15,3-1-2 0,1-1 2 16,4-1 10-16,3-1 4 0,2-3 8 15,3-4 5-15,4 0 2 0,5-4-1 16,1-4-3-16,3-3-7 0,1-1-6 16,5-6-3-16,1 0-1 0,0 0-4 15,3-1-4-15,0-2-1 0,1 0-32 16,0 2-30-16,0 0-28 0,-1-3-38 16,6 4-58-16,-8-2-103 15,-3 2-136-15</inkml:trace>
  <inkml:trace contextRef="#ctx0" brushRef="#br0" timeOffset="33075.19">11406 10023 474 0,'0'-4'103'0,"2"0"43"0,1-3-45 0,0 0-25 0,0 0-22 16,0-1-21-16,0 0 7 0,2 0 7 16,0 0-8-16,1 0 0 0,2-2-9 15,1 3-8-15,0-1-1 0,3 0-5 16,0 2-2-16,0 0-5 0,1 3-3 15,-1 1-4-15,1 0-2 0,-3 2 0 16,0 6-3-16,-1 3 0 0,-3 4-2 16,-2 5 0-16,-4 5 5 15,0 5 4-15,-7 1-2 0,-4 2 2 16,-3 4 0-16,-3-3-1 0,0 0-1 16,-3-4 1-16,2-1-1 0,-3-8-1 15,4-1 0-15,3-5 2 0,0-5 1 16,4-1 27-16,2-3 4 0,3-2-3 15,2-2-8-15,3 0-2 0,0 0-3 16,7-4-6-16,1-1-4 0,4-1-5 16,5 1 1-16,3-2-4 0,2 2-1 15,4 0 0-15,1 2-1 0,2 1-9 16,1 0-30-16,1 2-18 0,0 0-30 16,0 0-31-16,11 0-57 0,-6 1-85 15,-8 2-169-15</inkml:trace>
  <inkml:trace contextRef="#ctx0" brushRef="#br0" timeOffset="34107.86">12824 9638 228 0,'0'0'88'0,"0"0"-17"15,0-1 6-15,0 1 1 16,0 0-24-16,0 0-4 0,0 0 3 15,4 0 12-15,0 0-24 0,0 0-1 16,5 0 10-16,-1 0 9 0,3 0-5 16,0 0-3-16,6 0-6 0,-1 0-15 15,2 3 4-15,2-1-10 0,2-1-12 16,1 1-8-16,0 0 0 0,0 2-2 16,-1-3-2-16,-1 3-4 0,-3 0-32 15,-1-1-36-15,-3 0-17 0,-1 1-23 16,-2 1-52-1,-3-2-114-15,-2 1-32 0</inkml:trace>
  <inkml:trace contextRef="#ctx0" brushRef="#br0" timeOffset="34295.48">12880 9815 428 0,'0'0'313'16,"0"0"-215"-16,0 0 16 0,0 0-25 15,42 0-34-15,-21-2-12 0,1 1-23 16,3-2 6-16,2 2-18 0,-3-1-8 16,3 2 1-16,-1-1-1 0,0 1-2 15,-1 0-39-15,0 0-34 0,1 1-57 16,8 1-55-16,-8-1-136 16</inkml:trace>
  <inkml:trace contextRef="#ctx0" brushRef="#br0" timeOffset="35609.12">14216 8803 220 0,'0'-2'56'0,"1"-2"3"0,0 2 9 15,2-2-6-15,-3 1 5 16,3 1-10-16,-3-2 3 0,1 3-18 16,0 0-3-16,2 0 4 0,-3 0 17 15,1 0-10-15,1 1-4 0,-2 0-1 16,0-2-4-16,2 2-1 0,-2 0-2 16,0 0-18-16,0 0-3 0,0 0 2 15,0 0-17-15,3 2-2 0,-3 3 2 16,0 6 5-16,0 4 6 0,0 5 3 15,0 2 3-15,0 6 2 0,0-1 3 16,0 2 5-16,0-1-4 0,1 1-4 16,1-1 0-16,0-2-3 0,2-3-9 15,-1-2-2-15,-1-3 1 0,1-2-7 16,-1-1 1-16,1-2-1 0,-3-5 1 16,0 0-3-16,0-4 1 0,0 1-16 15,0-2-11-15,0 0-7 0,0 0-20 16,0-1-22-16,0 2-26 0,3-1-53 15,-3 3-88-15,0-2-134 0</inkml:trace>
  <inkml:trace contextRef="#ctx0" brushRef="#br0" timeOffset="36686.99">14306 10815 72 0,'2'-4'209'0,"1"-1"-141"16,0 0 15-16,0 0 40 0,-1-2-38 16,1 4 1-16,-3-2-21 0,0 2-4 15,0 1-12-15,0 1-11 0,-3 1-9 16,-1 0-14-16,0 0-8 0,-5 5-6 16,-1 1 3-16,0 4-1 0,-2 1-2 15,1 5 3-15,0 1-3 0,0 3 0 16,3 3 13-16,0 3 7 0,3 2 4 15,1 1-9-15,4 2 3 0,5 0 3 16,3-2 15-16,4-2 10 0,2-2-8 16,5-2-6-16,0-3 0 15,3-3-7-15,0-6 2 0,2-2 5 16,1-6-16-16,-3-3-1 0,-1-1 6 16,1-7 0-16,0-4 0 0,-5-3-6 15,-1-3-10-15,-3-5 4 0,-1-5-2 16,-7-9-7-16,-5-11 1 0,-6-3-2 15,-5 5-4-15,-2 14-1 0,-1 13 1 16,1 8 1-16,-5-3-3 0,-3 1 1 16,-3 0-6-16,-1 2-4 0,0 1-15 15,2 4-11-15,3 3-13 16,-1-1-25-16,4 4-43 0,-5 5-82 16,6 3-75-16,3-1-188 0</inkml:trace>
  <inkml:trace contextRef="#ctx0" brushRef="#br0" timeOffset="40359">16582 9470 195 0,'-2'0'60'0,"2"0"-52"16,-1 0 0-16,-1 0-3 15,2 0-4-15,0 0-1 0,0 0-2 16,0 0-1-16,3 2-7 0,-3 0-7 15,2 1-8-15,-2 0 1 0,1-1 2 16,-1 2 5-16,3-2 14 0,-3 2 3 16,0-2 2-16,0 1 15 0,0-1 23 15,0 0 10-15,0-1 4 0,-3-1 19 16,3 0 40-16,-1 0-34 0,1 0-28 16,0-3-10-16,0 0-9 0,0 0 5 15,0-2 0-15,0 3 2 0,0-3-1 16,0 3-1-16,0-3-1 0,0 2-5 31,0 0 3-31,0 0 1 0,1 1-3 0,-1 2-2 0,0 0-7 0,0 0-7 16,3 2-13-16,-3 1-3 0,0 3 3 15,0 5 1-15,0 1-4 0,0 4 4 16,0 1-4-16,0 2 4 0,-3 2 2 16,2-1 2-16,1 0 1 0,-2-2 5 15,2 1 1-15,-1-3 2 0,-1-1 3 16,2-2 1-16,0-1 0 0,0-3 0 15,0-3-1-15,0 0-2 0,0-3 1 16,0-2 0-16,0 1-4 0,0-2 2 16,3 0 0-16,0 0 6 0,5 0 0 15,-2 0-6-15,4-2-5 0,1 0-2 16,0 0-7-16,2 0-2 16,2-2 0-16,-2 2-1 0,4 0-3 15,-2-1-19-15,0 0-19 0,0 0-12 16,0 2-31-16,-5 0-24 0,-2-2-42 15,1-4-64-15,-4 2-173 0</inkml:trace>
  <inkml:trace contextRef="#ctx0" brushRef="#br0" timeOffset="40536.69">16657 9302 904 0,'0'0'138'0,"0"0"-52"15,0 0-60 1,0 0 4-16,-3-36-30 0,6 30-15 16,2 0-39-16,0 0-21 0,3 4-81 0,9 2-43 15,-4 0-45-15,1 0-9 0</inkml:trace>
  <inkml:trace contextRef="#ctx0" brushRef="#br0" timeOffset="41031.08">17152 9285 287 0,'0'0'68'15,"0"0"-14"-15,0 0 61 0,0 0-8 16,0 0-41-16,35-21-6 0,-29 20-9 16,-3-2-3-16,3 0-7 0,-3 0-4 15,1-1 0-15,-3 0 7 0,3-2 4 16,-3-2-17-16,2 0-5 0,-3-1-5 16,0-1 10-16,0-1-7 0,0 1 2 15,-3-3-3-15,0 2-3 0,-2-1 1 16,0 2-9-16,-1-1 3 15,0 0-7-15,-2 3 6 0,0 0-4 16,0 1 0-16,0 4-7 0,0-2-3 16,-4 4 0-16,4 1 0 0,-2 0-2 0,-1 6-1 0,0 3 1 0,-3 3-1 15,0 6 3-15,-1 4 0 0,0 4 1 16,-1 13 2-16,-1 9 0 0,-1 14 5 16,1 5-1-16,4-1 5 0,2-5-3 15,5-4-2-15,3 0 0 0,-1-2 2 16,1 0 0-16,0-1-6 15,1-5 1-15,-1-1-2 0,3-4 0 16,0-8-2-16,0-9-3 0,0-7-23 16,0-2-20-16,0-2-23 0,0 0-21 15,3 1-53-15,-3-9-44 0,0-3-90 16,0-5-111-16</inkml:trace>
  <inkml:trace contextRef="#ctx0" brushRef="#br0" timeOffset="41235.19">16897 9673 741 0,'0'0'333'0,"0"0"-193"0,38-30-84 16,-14 18 11-16,11-1-31 0,6-2-26 31,8 1-8-31,-3 2-2 0,-2 4-9 0,-8 2-23 0,-9 2-48 0,-8 3-42 15,8 1-59-15,-6 0-79 0,-1 0-209 16</inkml:trace>
  <inkml:trace contextRef="#ctx0" brushRef="#br0" timeOffset="46406.12">18354 9392 367 0,'0'0'112'0,"0"0"-66"15,0 0 69-15,0 0-25 0,8 0-21 16,-4-4-5-16,3 0 13 0,1-1-14 16,3-3-6-16,0 1-6 0,2-2-9 15,2 1-14-15,0 0-16 0,1 0-2 16,3 1-2-16,-1 0-6 0,0 1-2 16,-1 4 0-16,-2 2-2 15,0 6-1-15,-5 3-4 0,-2 7 7 16,0 5 1-16,-4 4 1 0,0 4 0 15,-4 1-2-15,0 3 0 0,-2-2 2 16,-1-1-3-16,-5-2 1 0,4-3-9 16,-3-1 5-16,2-4 0 0,0-4 4 15,0-3 0-15,2-4 1 0,-2-5-2 16,4-2 0-16,0-2 1 0,1-3 2 16,1-6 2-16,3-3-3 15,2-4-1-15,-2-1 4 0,4-3-4 16,0-2 4-16,2 0 6 0,-1 1 3 15,3-2 2-15,1 2-2 0,0 0 3 16,1 1 3-16,1 1-7 0,0 3 0 16,-2 1-8-16,1 2-2 0,-1 2-2 15,-3 2 0-15,2 1-2 0,-4 3 1 16,1 1 1-16,-4 1 1 0,0 2-1 16,1 1-4-16,0 1 2 0,-1 6-5 15,0 1 3-15,2 4 2 0,0 3 1 16,-1 1 0-16,-1 2 1 0,0 0 0 15,0 3-1-15,1 0 2 0,-3-2-1 32,3 1 0-32,-2-2 1 0,0-2-2 0,-2 2 2 0,3-3-1 0,-3-2 1 15,-1 0 0-15,1-3 0 0,0-1-1 16,-2-2 0-16,0-1 0 0,0-4 2 16,0 1-1-16,0-3 3 0,0 0 0 15,0-1 9-15,0-3 10 0,0-5-2 16,2-1-7-16,4-4 0 0,-1-5-7 15,4 0-1-15,3-2-1 0,0-3-2 16,2 0 2-16,2 0-1 0,-1 3-3 16,2-1-1-16,3 3 0 0,-3 3 0 15,1 0-1-15,-1 4 0 0,-1 0 1 16,-2 5-1-16,-1 1 0 0,0 1-1 16,-1 5 1-16,-3 1-4 15,-1 9 1-15,-2 2-2 0,-3 10 0 16,1 9 1-16,-4 0 5 0,0 3 0 15,-7 2-1-15,5-7-13 0,-1 2 12 16,0-1-24-16,1-3-29 0,-1-2-15 16,1-3-33-16,-1-4-60 0,0-3-87 15,2-7-185-15</inkml:trace>
  <inkml:trace contextRef="#ctx0" brushRef="#br0" timeOffset="47015.36">19571 9417 367 0,'4'-5'103'0,"-2"1"0"0,2-1 12 0,-1-1-37 16,-2 2-22-16,3-1-7 0,-1 2 7 0,-2-1 0 16,2 2-15-16,-2-2-8 15,2 1-3-15,-2-1 2 0,2 1 5 16,-1 1-9-16,-1-2-1 0,-1 0-2 16,0-1-5-16,0 3-1 0,0-4-4 15,-3 4-1-15,-4 2-14 0,-1 0-5 16,-4 6 4-16,-3 4-1 0,-2 5 0 15,-5 4 1-15,0 4-2 0,1 3 2 16,0 0-5-16,1 2-17 0,3-2 7 16,4 0 10-16,1 0 1 0,5-5 5 15,0 0 0-15,6-3 0 0,1-5 1 16,0-2-1-16,4-4 4 0,2-4 0 16,4-3 0-16,0-3 3 0,3-7-4 15,1 1 2-15,-1-5-3 0,0-2 5 16,3-1-7-16,-2-5 3 0,2 3-1 15,-2-4-2-15,-1 3 1 0,-1 0 0 16,-3 2-1-16,-1 7-1 0,-4 2 0 16,2 5 1-16,-6 1-3 0,3 3-2 15,-2 0-3-15,-1 5-5 0,0 5 10 16,0 1 2-16,0 4 1 0,0 4 0 16,3 0 2-16,0 0 3 0,3 1 3 15,6-2 3-15,0-1 2 0,2 2-5 16,4-5-2-16,3-3-3 15,0-3 1-15,4-2-4 0,-1-5-29 16,0-1-19-16,-2-2-14 0,2-4-35 16,-1-3-29-16,6-10-81 0,-8 3-120 15</inkml:trace>
  <inkml:trace contextRef="#ctx0" brushRef="#br0" timeOffset="47266.15">20022 9117 679 0,'0'0'205'0,"0"0"-107"0,0 0 5 0,0 0-25 15,20-39-45-15,-17 37-29 0,-2 2-4 16,0 8-11-16,-1 9-4 0,-2 12 15 16,-4 12 2-16,-2 17 8 15,2 2-1-15,2-1-6 0,3-6 1 16,1-9-3-16,0 0 0 0,5-1 2 15,-2-8-3-15,-1-8 0 0,0-8-2 16,1 1-33-16,-1-1-47 0,2 2-37 16,2-1-55-16,-1-8-87 0,-1-3-119 15</inkml:trace>
  <inkml:trace contextRef="#ctx0" brushRef="#br0" timeOffset="47609.79">20343 8980 825 0,'0'0'36'0,"0"0"73"16,0 0-39-16,0 0-38 0,0 0-26 16,33-19-6-16,-28 27-1 0,0 6-4 15,-1 7 5-15,-1 5 29 0,-1 13 13 16,-1 12-4-16,-1 11-18 0,-3 4-10 16,-2-3-4-16,-1-8-3 0,1-6-3 15,3-4 4-15,0-2-5 0,2-10 1 16,0-6-31-16,2-8-33 0,3-3-65 15,9 9-89-15,0-5-156 0</inkml:trace>
  <inkml:trace contextRef="#ctx0" brushRef="#br0" timeOffset="48094.04">21760 9225 625 0,'0'0'76'0,"0"0"25"0,0 0-79 16,0 0-22-16,0 0-3 0,0 0-1 16,7 32 3-16,-7-16 1 0,0 5-1 15,2 2 1-15,1 6 1 0,1-2 4 16,3 3 7-16,1-1 38 0,2-4-7 15,1-3 6-15,1-4-2 0,0-3 5 16,-1-6-2-16,2-2-5 0,-1-5 6 16,2-2 0-16,-1-5-8 15,2-5-13-15,-3-2-9 0,0-6-5 16,-2-4-13-16,0-4-3 0,-2-3-3 16,1-4-45-16,-2-2-18 0,-2 4-10 15,1 0-33-15,-1-2-53 0,0 9-115 16,0 5-68-16</inkml:trace>
  <inkml:trace contextRef="#ctx0" brushRef="#br0" timeOffset="48375.22">22164 9042 503 0,'0'0'236'0,"0"0"-131"15,0 0 50-15,0 0-96 0,0 0-24 16,30-43-27-16,-25 40-8 0,0-2-1 16,-2 5 1-16,-1 0-1 0,-1 4-7 15,-1 6 8-15,0 5 3 0,-2 9 5 16,-4 4 8-16,-4 12-6 0,-4 10 3 16,-2 12-5-16,-2 3-7 15,-1-4 3-15,3-4-4 0,2-11 0 16,0-2-14-16,2-2-57 0,1-9-19 15,3-8-70-15,5-6 40 0,1-4-16 16,2 6 60-16,0-1-117 0</inkml:trace>
  <inkml:trace contextRef="#ctx0" brushRef="#br0" timeOffset="48843.85">22504 9336 469 0,'0'0'78'0,"0"0"57"15,0 0-26-15,0 0-26 0,0 0-42 16,17-43-37-16,-17 36-4 0,-4 1-12 15,-4 2 3-15,-3-1 9 0,-1 5 8 16,-2 0 6-16,-1 5 9 0,1-1 2 16,-1 3-12-16,4 1-8 0,0-1-3 15,2 0-2-15,0 1 0 0,5-1 0 16,0 2 0-16,3-2 1 0,1 3-2 16,3-3 2-16,3 4 2 15,6-2 0-15,2 1 1 0,1-1 5 16,4-2 14-16,2 3 13 0,0 0 4 15,-1 0-4-15,-1 0-7 0,-4 4-13 16,-3-1-8-16,-4 1-1 0,-5 1 1 16,-3 0 0-16,-9-1 2 0,-5 0 1 15,-6-1 13-15,-4-4 0 0,-5-2-14 16,-7-1-1-16,-7-2-7 0,-5-3-2 16,-3-1-12-16,5-1-52 0,10-2-17 15,11-1-9-15,9 1-24 0,7-1-49 16,5 1-124-16,4-2 10 0</inkml:trace>
  <inkml:trace contextRef="#ctx0" brushRef="#br0" timeOffset="49485.3">23776 9193 953 0,'0'0'40'0,"0"0"54"0,0 0-63 0,44-30-24 0,-28 24-5 0,-2 1-4 16,0 0 4-16,-1 4-5 16,-1 1 1-16,-2 7 0 0,-2 3-3 15,-2 5 5-15,-1 7 14 0,-3 1-8 16,-1 2 4-16,-1 3-10 0,0 3 1 15,-3-2 0-15,-3 1 0 0,0-1-1 16,0-4 0-16,-2-2 0 0,2-3-12 31,0-6 2-31,1-5 2 0,3-3 8 16,1-4 4-16,1-2 8 0,2-5 15 16,5-4-3-16,3-6-6 0,3-6-16 15,3-4 1-15,3-9-3 0,4-9 0 16,1 3 2-16,-2 5 0 0,-1 6-4 15,-2 7 5-15,4-2-2 0,3-1 5 16,0 3 1-16,-1 3 1 16,-1 5-5-16,-2 3 1 0,-3 5-2 15,-3 2 2-15,-2 4-2 0,-1 2 5 16,-5 10-3-16,-2 3-1 0,-3 5-2 16,-2 7-2-16,-1 3 0 0,-4 2 1 15,-2 3 0-15,-2 1 0 0,-1-2 2 16,1 2-2-16,1-3 0 0,1-2-24 15,0-3-20-15,3-5-12 0,-1-3-27 16,3-5-42-16,1-5-98 0,1-2-91 16</inkml:trace>
  <inkml:trace contextRef="#ctx0" brushRef="#br0" timeOffset="49905.71">24618 9294 349 0,'0'0'133'0,"0"0"-17"0,0 0 35 0,0 0-75 16,31-32-8-16,-23 25-23 0,-2 0-3 15,-1 3-3-15,-1 0-17 0,-1 2 8 16,-2 0-8-16,-1 2-22 15,0 0 0-15,-3 4-12 0,-2 4-1 16,-4 6 13-16,-4 2 3 0,-1 6 2 16,-2 2 0-16,0 7 2 0,-1 0 0 15,3 2-5-15,1-2-1 0,4 0 7 16,3-4 15-16,3-5 15 0,3-2-9 0,0-5-7 0,4-6-2 0,4-4-1 16,1-5 9-16,4-5 3 15,-1-4-10-15,3-5-9 0,-2-4 1 16,0-3 5-16,-1-5-7 0,-2-10-4 15,0-6-7-15,-4 2-1 0,-2 6-6 16,-4 9-30-16,-3 10-4 0,-4 0-5 16,-4 3-11-16,-3 3-35 0,-2 4-33 15,-6 0-37-15,2 4-100 0,4 1-26 16</inkml:trace>
  <inkml:trace contextRef="#ctx0" brushRef="#br0" timeOffset="50312.99">25005 8856 857 0,'0'0'52'0,"0"0"51"0,34-34-53 16,-23 25-20-16,-1 1-2 0,-4 5-26 31,-1 2-2-31,-2 1-4 0,-3 8-8 16,0 9 0-16,-7 12 12 0,-5 15 0 0,-9 18 1 0,-5 9 7 0,-1 0 4 16,-1-5 6-16,3-11 4 0,4-2 5 15,1-4 7-15,4-3 3 0,4-8 19 16,4-11-7-16,3-7-1 0,2-4-4 15,3-1-12-15,0 1-7 0,0-1-9 16,4-6 9-16,5-4 12 0,6-2-3 16,3-3-15-16,4-1-11 0,5-6-7 15,0 0 4-15,2-2-5 0,1-4-1 16,0-1-23-16,-2-5-46 0,2-2-41 16,6-16-47-16,-8 4-105 0,-6 0-285 15</inkml:trace>
  <inkml:trace contextRef="#ctx0" brushRef="#br0" timeOffset="50484.85">24937 9111 1073 0,'0'0'120'0,"44"-5"10"0,-3-1-47 16,18-4-55-16,10 1-19 0,3 0-9 15,1 2-15-15,-3 0-66 0,1-5-98 16,-19 4-182-16,-8-2-439 0</inkml:trace>
  <inkml:trace contextRef="#ctx0" brushRef="#br0" timeOffset="55312.42">9714 13231 960 0,'0'0'119'0,"0"0"-31"0,0 0-29 0,1 0-18 16,-1-2-20-16,1 1-18 0,-1-2-3 15,0 0-7-15,0 1-60 0,0-2-53 16,2 2-54-16,0 1-165 0,0 1-109 16</inkml:trace>
  <inkml:trace contextRef="#ctx0" brushRef="#br0" timeOffset="55468.63">9724 13586 869 0,'0'0'90'0,"0"0"21"0,0 0 15 16,0 0-64-16,-37 28-26 0,29-24-35 16,2-1-1-16,1-1-26 0,2 0-84 15,1 1-50-15,2-1-40 0,3 2-135 16,0-2-19-16</inkml:trace>
  <inkml:trace contextRef="#ctx0" brushRef="#br0" timeOffset="56906.97">11183 13827 352 0,'0'0'92'0,"0"-4"-31"0,0 0 43 16,2-2 2-16,1 0-21 0,2-1-31 16,2-1 6-16,3-2-5 0,1 1-16 15,2 1-6-15,1-2 8 0,2 2-10 16,-2 2 1-16,2-1 6 0,-2 1-10 15,2 2-4-15,-2 3-17 0,0 1 1 16,-2 4-8-16,0 7-6 0,1 4 0 16,-3 5 5-16,-1 4-2 0,-2 3 3 15,-5 11 3-15,-4 8-3 16,-12 7-2-16,-5 3 2 0,-3-7 3 16,2-12-3-16,4-10-1 0,3-8-24 15,0-3-8-15,-2 2 7 0,0 0 6 16,-2 1 2-16,3-5 7 0,2-5 5 15,3-4 5-15,4-4 1 0,2-1 3 16,3-5 4-16,2-4-4 0,5-4 4 16,5-4 5-16,3 0 1 0,5-4-2 15,2-3 1-15,5-1-2 0,7-7-1 16,8-6 7-16,3-4-9 0,2 0 0 16,-11 10 4-16,-10 9-1 15,-9 9-3-15,-3-1-3 0,0 2 2 16,0-3-5-16,-1 0 1 0,-4 4 0 15,-3 2-2-15,-6 2-5 0,0 3-14 16,-7 5 5-16,-3 0 13 0,-3 7 0 16,-6 6-2-16,-2 5 3 0,-2 6 1 15,-1 4 3-15,0 3-1 0,2 2 6 16,5-1-2-16,3 1 5 0,5-3 0 16,4 0 16-16,5-5 8 0,0-2 4 15,6-2 2-15,3-4-5 0,3-1-2 16,0-5-8-16,7-2-3 0,-1-4 0 15,4-2 0-15,4-3-8 0,0 0-7 16,2-3-5-16,2-2-4 0,1 0-1 16,0-2-46-16,2-1-68 0,14 0-60 15,-6 0-79-15,-6 2-275 0</inkml:trace>
  <inkml:trace contextRef="#ctx0" brushRef="#br0" timeOffset="57781.76">11990 14468 162 0,'-1'0'97'0,"0"0"-11"0,0-1 19 16,1 0-8-16,0-1-3 0,0 0 1 15,0 1 17-15,0-1-22 0,1-2-20 0,1 2-14 0,2-2 3 0,1 1-21 16,1 1-10-16,0 0-9 0,1-1 0 31,3 2-8-31,-1 0-3 0,1 1-8 16,1 1-1-16,0 5 1 0,-3 1-4 0,-1 1 1 0,0 3-1 0,-4 3 1 31,-1 2 3-31,-2 1 0 0,-1 2 0 0,-5-1-1 0,-2-2 0 0,-1-1 2 16,-2-1 1-16,0-3-2 0,0-3 0 15,2 1-10-15,-2-3 4 0,2 0 6 16,2-3 1-16,2 2-1 0,1-4 5 15,1-1 2-15,3 0 5 0,1 0-1 16,5-3-6-16,2-1-2 0,3 2 1 16,3 0-2-16,2-2-1 0,2 4 1 15,0 0-1-15,2 1 7 0,0 5 5 16,-1 2-7-16,0 0 0 0,-3 4 7 16,-1 0-4-16,-5 3 8 15,-5 0 11-15,-2 2-3 0,-6 0 1 16,-4-1-3-16,-4-3 0 0,-7 1-9 15,0-2-7-15,-6-1-5 0,-2-3 1 16,0 1-2-16,-6-1-1 0,1 0-18 16,0 1-21-16,-3-1-8 0,4-1-26 15,-2 1-26-15,-7-2-59 0,9 0-116 16,4-4-178-16</inkml:trace>
  <inkml:trace contextRef="#ctx0" brushRef="#br0" timeOffset="59032.1">13203 13940 259 0,'0'0'83'0,"0"0"-22"15,0-1 25-15,0-1 3 0,2 2-15 16,-1-2-4-16,2 1 23 0,1 0-17 16,-2 1-16-16,4-1-1 0,-1 1-11 15,1-1 1-15,2 1-14 0,0 0-11 16,4 0-6-16,-3 0-12 0,3 1-3 15,2 0 0-15,2 0-3 0,-2 2 1 16,4 0-1-16,0 1 0 0,0 0-1 16,1 0-2-16,-1-1-15 0,-1-1-33 15,0 0-22-15,-4 0-29 0,2 0-45 16,-5-1-93-16,-4-1-57 16</inkml:trace>
  <inkml:trace contextRef="#ctx0" brushRef="#br0" timeOffset="59236.11">13256 14181 849 0,'0'0'97'0,"0"0"-63"0,0 0 62 15,39 0-39-15,-22 0-38 0,4 0-15 16,3-2 2-16,2-3-5 0,1 3-1 15,2-1 0-15,1 1-4 0,0 2-2 16,1 0-23-16,12 2-68 16,-11 1-88-16,-4-1-228 0</inkml:trace>
  <inkml:trace contextRef="#ctx0" brushRef="#br0" timeOffset="61986.33">14907 12878 242 0,'0'0'90'0,"0"0"-9"15,0 0 16-15,0-8 28 0,0 4-6 16,0 2-28-16,0-2 5 0,0 0-9 16,0-1-18-16,0 2-6 0,0-2-13 15,0 2 0-15,0 2-12 0,0-1-8 16,0 2-3-16,0 0-5 0,0 0-6 15,0 5-10-15,0 3-5 0,-2 5 3 16,0 5 3-16,1 7 8 0,-2 4 4 16,1 2 1-16,-1 1-3 0,1 3 1 15,2-2-7-15,0-2-7 0,0-1-1 16,0-4 1-16,0-3-2 0,0-1 1 16,2-3-3-16,-2-4 2 0,3-1-2 15,-3-4 0-15,0-4 0 0,2 1-1 16,-2-2-16-16,0-3-32 0,1 0-21 15,1-1-19-15,-2 0-39 0,1 1-40 16,1-2-126-16,0 0-117 0</inkml:trace>
  <inkml:trace contextRef="#ctx0" brushRef="#br0" timeOffset="62846.68">14897 14946 181 0,'0'0'271'16,"0"-10"-208"-16,-3 5 7 0,-2-1 45 15,1-1-42-15,-1 2-40 0,-3 2 12 16,-2 2-8-16,-2 1-9 0,-1 4-9 15,-1 4 16-15,0 4 1 0,-2 4-7 16,2 3-19-16,-2 4-10 0,5 6 1 16,-1 1 2-16,5 4-3 0,1 3 0 15,6 3 0-15,0-3 1 0,3-2 0 16,6-1-1-16,4-8 0 0,0 2 4 16,5-4 11-16,3-4 16 0,-2-1-1 15,5-9-2-15,1-2 2 0,-3-7-1 16,2-2-3-16,-2-6-6 0,0-3 13 15,-3-6 11-15,0-3-9 0,-2-1-2 16,-4-7-3-16,-3-8-2 0,-3-11-2 16,-7-14-16-16,0 1-1 0,-9 6-8 15,1 16 2-15,0 15-3 0,-1 10 0 16,1 1-1-16,-2 1 0 0,-5 0-3 16,0 1-1-16,-2 3-3 15,1 5-17-15,2 0-21 0,6 1-12 16,1 0-35-16,4 0-37 0,2 6-79 15,1 1-170-15,0 1-116 0</inkml:trace>
  <inkml:trace contextRef="#ctx0" brushRef="#br0" timeOffset="66252">16807 13517 5 0,'0'0'210'0,"0"0"-151"15,0 0-1-15,0 0 48 0,0 0-23 16,-6-24-29-16,6 21-5 0,0-1 6 15,3 2-7-15,0-1-8 0,1 1 3 16,0 1 16-16,1-1-8 0,-2-1-9 16,2 3-8-16,1-2-1 0,-3 1-6 15,2-1-2-15,0 1-7 0,0 1-5 16,1 0-9-16,0 3-3 0,-3 3-1 16,2 2-2-16,-2 4 1 0,-3 4 1 15,0 4 0-15,0 2 2 0,-3 3-2 16,-2 1 1-16,-4 1-1 0,3-1 1 15,-1-1 3-15,1-1-2 0,1-3 8 16,-1-2 2-16,1-4 9 0,2-3 3 16,3-2-2-16,-3-4 1 0,3-2-5 15,0-2 1-15,0-1 13 0,3-1 2 16,2 0 1-16,3-1-4 0,1-3-4 16,1-3-9-16,5 2-10 0,0-3-2 15,4-2-5-15,-2 2-1 0,2-1 0 16,1 1-8-16,1-3-23 0,-2 1-17 15,0 0-23-15,-5 0-43 0,3-8-50 16,-5 3-114-16,-3 0-167 0</inkml:trace>
  <inkml:trace contextRef="#ctx0" brushRef="#br0" timeOffset="66392.59">16929 13340 1044 0,'0'0'107'0,"0"0"-89"0,0 0 17 16,0 0-23-16,13-42-12 0,-5 31-62 16,3 2-43-16,8 1-83 0,-2 4-169 15,-1 0 62-15</inkml:trace>
  <inkml:trace contextRef="#ctx0" brushRef="#br0" timeOffset="66783.12">17441 13450 597 0,'0'0'147'0,"0"0"-77"0,0 0 44 16,14-39-29-16,-11 28-39 15,2-1-2-15,-5-2 6 0,3 0-17 16,-1 1-18-16,-2 0 2 0,0 1 0 16,0 1-1-16,0 1-5 0,-2 2 5 15,-1 2-6-15,-2 1-10 0,-3-1 9 16,1 4-8-16,0-2 8 0,-4 4-9 16,-1 3 0-16,-1 4-5 0,-6 8 4 15,3 6 2-15,-4 9 4 0,-4 10-1 16,2 12-4-16,-3 11-2 0,4 4 2 15,2-2 6-15,3-4-5 0,8-5-2 16,-4 1 2-16,7-2 1 0,0-4-1 16,1-1-1-16,4-4-4 0,0-10-23 15,-2-8-27-15,2-9-16 0,0-5-31 16,2 5-32-16,-1-4-155 0,2-4-83 16</inkml:trace>
  <inkml:trace contextRef="#ctx0" brushRef="#br0" timeOffset="66986.19">17109 13839 937 0,'0'0'173'0,"0"0"-127"16,0 0 30-16,41-27-15 0,-14 17-43 15,10 0 0-15,7-1 6 0,3 3-17 16,-1 3-5-16,-7 2-2 0,-9 0-48 15,-7 3-49-15,16 0-58 0,-9 0-134 16,2-2-202-16</inkml:trace>
  <inkml:trace contextRef="#ctx0" brushRef="#br0" timeOffset="67611.17">18916 13617 335 0,'0'0'186'16,"0"0"-102"-16,0 0-26 0,0 0 38 15,-4-37-36-15,4 27-18 0,0-1 27 16,0 2-11-16,0-1-3 0,0 1-14 15,0-1-1-15,0 2-18 0,0 0 4 16,-2 0-14-16,-4 4-9 0,0-1-3 16,-6 1-6-16,-1 4 5 0,-5 0-5 15,-3 2 6-15,-1 8-1 0,-3 4 0 16,3 4 0-16,1 4-4 0,-1 3 0 16,4 3-25-16,2 5-12 0,3-2 7 15,2 2 6-15,6-3 15 0,5 0 11 16,4-5 0-16,7-1 1 0,4-6 2 15,7-5 0-15,1-4 0 0,4-6 4 16,-1-4 28-16,0-8 30 0,-1-6-3 16,-1-5-24-16,-1-5-7 0,-2-4-6 15,-3-12-3-15,-2-13-1 0,-6-14 2 16,-2-12-7-16,-8-2-4 0,0 3-8 16,0 13 1-16,0 13-1 0,0 17-1 15,0 15-2-15,-3 9 1 0,-2 4-8 16,2-1-28-16,-3 2-32 15,-1 1-30-15,4 3-47 0,3 8-90 16,0 3-39-16,3 1-71 0</inkml:trace>
  <inkml:trace contextRef="#ctx0" brushRef="#br0" timeOffset="68005.84">19263 13579 668 0,'0'0'126'0,"0"0"-66"0,0 0 44 0,8-42-44 16,-7 27-34-16,1 1-10 0,-1 0 12 16,-1 2-3-16,0 3-1 0,-3 2 2 15,1 3-18-15,-6 3-3 0,0 1-5 16,-4 5 0-16,-2 8-4 0,1 1 4 15,-5 6-1-15,2 4 0 0,-1 3 0 16,4 3-4-16,4-3 5 0,2 2 0 16,7-3 0-16,0-2 1 0,9-3 0 15,3-2 2-15,4-5-3 16,2-6 3-16,4-2 9 0,2-6 9 0,-2-6 0 16,0-5 4-16,0-4-6 0,-4-6-10 15,-2-2-2-15,-4-5-6 0,-2-9-1 16,-6-7-4-16,-4 4-14 0,0 7-24 15,-3 8-8-15,-5 11-12 0,-3 0-41 16,-9 2-84-16,2 5-84 0,1 3-34 16</inkml:trace>
  <inkml:trace contextRef="#ctx0" brushRef="#br0" timeOffset="68615.28">19523 13532 589 0,'0'0'150'0,"0"0"-62"0,0 0 43 0,0 0-53 16,22-42-46-16,-16 33-15 0,0 3-2 15,-2 1-1-15,-2 1-12 0,1 3-2 16,-2 1 0-16,-1 1-9 0,0 8-2 16,-4 4 9-16,0 5 0 0,-1 4 4 15,-2 5-2-15,0 1 1 0,3 2-1 16,1 0 1-16,3-2-1 0,2 1 1 16,3-4-1-16,2-1 2 0,1-4-1 15,0-4 3-15,4-1 3 0,-3-7 6 16,0-4 1-16,-1-1 1 0,3-3 17 15,-2-4 0-15,0-2-5 0,1-3-5 16,-1-3-1-16,0 0 1 0,0-4-7 16,-1-1-1-16,2-2-3 0,-1 1 0 15,0-1-2-15,-1 0-2 0,1 1 5 16,0 2-8-16,-3 1-3 0,1 5 0 16,-2 2-1-16,-2 2 0 15,-3 5-2-15,1 1-6 0,-1 0-2 16,0 7 0-16,0 3 4 0,0 4 4 15,0 3 2-15,3 3 0 0,0 0-1 16,3 0 3-16,2-2-2 0,-1-2 2 16,5-2-1-16,-1-2 3 0,1-5 20 15,2-3 6-15,-1-4-4 0,1 0 5 16,-1-6 6-16,-4-2 4 0,2-2-8 16,-2-4-5-16,-2-2-8 0,-1-3-11 15,0-2-5-15,-1-3-4 0,-2-2-4 16,1 2-38-16,0 0-11 0,0 5-14 15,-1 4-16-15,3 2-23 16,-1 4-30-16,4 4-62 0,-1 2-132 16,1 2-45-16</inkml:trace>
  <inkml:trace contextRef="#ctx0" brushRef="#br0" timeOffset="69162.02">20012 13677 627 0,'0'0'143'0,"0"0"-19"15,0 0-16-15,26-40-39 0,-18 27-33 16,0-1-5-16,1 2-11 0,2 2-10 16,-1-1-8-16,-1 2-2 0,0 1-1 15,0 4 0-15,-1 0 1 0,1 4-2 16,-1 0 0-16,-1 3-6 0,-1 5 2 15,-2 3 0-15,2 5-4 0,-3 4 10 16,-2 3-3-16,1 1 2 0,-1 2 0 16,0 2 1-16,-1-1 0 0,0-3 0 15,0-1 0-15,0-3 0 0,-2-4-1 16,1-4 4-16,-1-3-3 0,2-4 1 16,0-3 3-16,0-2 5 0,0 0 17 15,2-3 39-15,1-7-18 0,2 0-3 16,-1-4-8-16,4-2-9 0,1-3-13 15,2 0-11-15,-1-1 4 0,4-4-7 16,0 1 0-16,1-1 1 0,0 1-3 16,0 0 0-16,-2 5-12 0,2 2-4 15,-4 3 7-15,-1 2 3 0,1 3-11 16,-4 2 4-16,-1 2-2 0,0 3-1 16,-1 1-9-16,-1 2-9 0,-1 4 13 15,-1 4 14-15,1 2-2 0,-1 2-13 16,-1 1 0-16,1 4-1 15,-1 1-7-15,0 1 17 0,0-1 4 16,1 0 8-16,-1 0-19 0,1-1-18 16,1-1-40-16,0-2-75 0,2 3-49 15,-1-5-32-15,-1-3-77 0</inkml:trace>
  <inkml:trace contextRef="#ctx0" brushRef="#br0" timeOffset="69584.3">20705 13125 536 0,'0'0'255'0,"0"0"-180"0,0 0 48 0,17-28-52 16,-14 24-46-16,0 3-21 0,-3 1-4 16,3 9-13-16,-3 4 8 0,0 8 1 15,0 7 1-15,-3 13 6 0,-3 13-3 16,-4 14 0-16,-3 1 5 0,4-3 10 15,-4-10 27-15,5-10 10 0,0-2-15 16,1-3 11-16,-1-2-27 0,3-10-8 16,2-4-8-16,2-9-1 0,1-2 0 15,0-1-3-15,0 1 5 0,4-3-5 16,2-4 11-16,5-3-6 0,0-4 10 16,6 0-11-16,0-1-3 0,2-5-2 15,0 0-12-15,-1-5-63 0,3-3-42 16,5-14-53-16,-5 3-158 0,-3 0-102 0</inkml:trace>
  <inkml:trace contextRef="#ctx0" brushRef="#br0" timeOffset="70014.69">20717 13453 798 0,'0'0'141'15,"0"0"-68"-15,0 0-2 0,0 0-36 16,48-30-26-16,-29 23 4 0,2 0-5 15,-2 1-6-15,1-1 1 0,-1 2-3 16,-1-1 1-16,-1 1-2 0,-4 3 2 16,-1 1-3-1,-2 1 2-15,-3 1-1 0,-1 2-1 16,-3 4-3-16,-2-2 3 0,0 3-7 0,-1 2 0 0,-3 4 4 16,-4 3 5-16,-1 2 1 0,-4 2 1 15,0 3-2-15,-2 3 1 0,0 0 2 16,-3 3-3-16,6 1 2 0,0-1 4 15,4-3 19-15,2-1 8 0,3-3 1 16,2-4 7-16,5-4-8 0,4-5 2 16,2-5 1-16,3-5 5 0,0-2-7 15,3-5-9-15,1-6-4 0,0-3-12 16,0-2-1-16,0-4-5 0,-1-5 2 16,-3-2-2-16,-2-10-3 0,-4-5 0 15,-3 4-6-15,-4 9 4 0,-1 8-9 16,-4 11-16-16,-4-1-14 0,-2 1-23 15,-2 4-21-15,-4 3-31 0,-12-1-45 16,5 2-93-16,1 2-93 0</inkml:trace>
  <inkml:trace contextRef="#ctx0" brushRef="#br0" timeOffset="70890.46">21219 13453 494 0,'0'0'85'0,"6"-7"-3"0,-3 3-16 16,0 1-7-16,-2-1-38 0,-1 3-12 15,0 0-3-15,0 1-6 0,-3 1 0 16,0 5 0-16,-2 4 4 0,0 3 3 31,0 5 4-31,-1 3 4 0,0 4 2 16,2 0 8-16,2 5-8 0,2-2-8 16,0 0-7-16,3-1 2 0,3-2 0 15,3-3-4-15,1-4 4 0,1-3 0 16,3-3-1-16,0-4 5 0,1-4-4 15,-1-4 3-15,2 0 37 0,-4-6 4 16,0-1-1-16,-3-3-7 0,0-4-8 16,-1 0-9-16,0-4-2 0,0-3-4 15,1-2-2-15,-1 0-12 0,2-2-3 16,-1 2 3-16,0 1-2 0,0 3 0 16,-3 4 0-16,0 3-1 0,-1 3 0 15,0 3 0-15,-1 1 0 16,-2 4-4-16,0 1-1 0,0 0-5 15,0 7 3-15,1 3 1 0,1 8 2 16,0 3 1-16,1 5 3 0,2 4-1 16,0 2-2-16,3-2 3 0,1 3 0 15,4-5 2-15,0-1-1 0,3-5 2 16,0-2-2-16,-3-8 2 0,2-2 0 16,-3-8 2-16,1-2 23 0,-3 0 7 15,-1-8 3-15,0-3-9 0,-2-2-1 16,-1-6-7-16,-2-1-7 0,0-6-7 15,-2-8-7-15,-2-7-5 0,0 2-31 16,-2 4-16-16,1 8-22 0,-1 8-9 16,2-1-18-16,0 1-38 0,4-3-72 0,-3 6-126 0</inkml:trace>
  <inkml:trace contextRef="#ctx0" brushRef="#br0" timeOffset="71421.95">21822 13535 370 0,'0'0'263'0,"0"0"-218"0,0 0 47 15,31-23-26-15,-20 16-53 0,0-1-8 16,2 3 0-16,-2-1-5 0,-2 2 1 15,1 3-1-15,-2-2 2 0,-2 2-1 16,0 1 5-16,0 0-6 0,-2 2-2 16,0 4 1-16,-2 2-3 0,0 3-2 15,-2 2 0-15,0 5 1 0,0 1 5 16,0 4 1-16,-3 1-1 0,0 3 0 16,-1 0 2-16,-1-2-2 0,1 0 1 15,1-4 17-15,1-4 5 0,1-5-1 16,1-2 6-16,0-6-9 0,1-3-2 15,3-1 23-15,1-4 7 0,2-4-2 16,2-3 6-16,1-4 6 0,2-3-12 16,1-3-20-16,3-5-10 0,-1-4-7 15,6-8-3-15,0 3-1 0,-1 2-4 16,2 2-4-16,-4 9 2 16,3-1 1-16,-1 5 0 0,-4 5-4 15,1 2 3-15,-4 6-3 0,1 1 3 16,-4 4-1-16,-1 4 1 0,0 7-4 15,-3 1 2-15,0 5 2 0,-1 3-1 16,-1 2 2-16,-1 1 1 0,-1-1 0 16,-1 2-3-16,-1-1 1 0,2-2-41 15,-1-1-36-15,-1 1-51 0,0 2-83 16,0-5-124-16</inkml:trace>
  <inkml:trace contextRef="#ctx0" brushRef="#br0" timeOffset="72062.42">23523 13322 397 0,'0'0'108'0,"0"-14"-9"0,1 6 50 0,1-1-68 16,0 0-28-16,1 1-27 0,-1 1 9 15,1 2-11-15,-2 0-13 0,1 4-6 16,0 1-5-16,-1 6 0 0,2 6-4 16,-2 3 4-16,2 8 4 0,1 1-1 15,1 2 9-15,1 0-4 0,2-3 4 16,3-3 10-16,-1-3 13 15,2-4 3-15,2-4 2 0,-1-4 3 0,2-4-6 16,-1-1 1-16,3-10-7 16,-3-1-16-16,3-5-8 0,-2-4-4 15,-1-5-3-15,0 0-2 0,0-4-25 16,-3-4-49-16,1-7-9 0,-2 2-64 16,0 0-33-16,0-10-75 0,-1 16-12 15</inkml:trace>
  <inkml:trace contextRef="#ctx0" brushRef="#br0" timeOffset="72343.6">24002 12932 617 0,'0'0'105'0,"0"0"-52"16,0 0 47-16,0 0-58 0,0 0-22 15,0 0-20-15,0 0-2 0,2-14 2 16,-7 28 5-16,-2 8 20 0,-3 12 28 16,-2 13-12-16,-4 15 1 0,-1 10-14 15,-2 1-14-15,1-2-4 16,4-6-2-16,-2-4-3 0,2-4-3 16,1-4-1-16,-1-5-1 0,3 0 0 15,-1-6-29-15,2-10-39 0,2-8-50 16,0-5-126-16,3-7 35 0,1-2-123 0</inkml:trace>
  <inkml:trace contextRef="#ctx0" brushRef="#br0" timeOffset="72859.09">24289 13243 478 0,'0'0'186'0,"0"0"-154"15,0 0 50-15,0 0-79 0,1-36-6 16,-8 29 3-16,-1 1-16 0,-2 5 16 15,-1 1 4-15,-3 0-4 0,1 4 11 16,-1 5 21-16,1 1 8 16,-1 1 0-16,3 1-12 0,-2 1-20 15,3 2-6-15,1-2-2 0,2 3-1 16,2 0-1-16,1-1-5 0,3 2 6 16,1-1-1-16,6 1 2 0,2-1-4 15,3 0 4-15,3 1 3 0,3-1-2 16,1-3 3-16,3-2 43 0,1 2 0 15,0-2-28-15,-1 2-14 0,-4-2-1 16,-1 3 2-16,-5-1 19 0,-4 0 14 16,-3-1-13-16,-4 1-12 0,-4-2 0 15,-7 0 23-15,-5-2-1 16,-5-2-8-16,-4-2-8 0,-4-2-10 0,-6-3-4 16,-10 0-2-16,-3-3-4 15,-1-2-14-15,11 0-21 0,10 0-15 16,11 3-9-16,3-2-22 0,0 0-34 15,0-4-45-15,3 0-137 0,6-2-59 16</inkml:trace>
  <inkml:trace contextRef="#ctx0" brushRef="#br0" timeOffset="73704.13">25452 13238 432 0,'8'-1'40'0,"-1"0"-7"0,3-1 24 0,3 2-43 0,-2 4-12 16,-2 4-1-16,2 7 16 0,-3 2 23 16,-2 5 1-16,-3 4 27 0,-2 1-13 15,-1 1 12-15,-2 2-6 0,-1-1 5 16,-2-3-27-16,0-3-5 0,1-4-9 15,1-3-5-15,0-5-6 0,2-2-2 16,1-4-5-16,0-3 0 0,0-2 6 16,4-1 35-16,1-6-6 15,2-3-8-15,3-5-10 0,2-5-7 16,1-1-7-16,2-6-3 0,0-1-6 16,4-2 1-16,0 0-1 0,3 3 0 15,1-1-1-15,2 3 0 0,-2-1 0 16,2 4 0-16,-3 2 0 0,-2 2 1 15,-1 5-1-15,-4 3-2 0,-5 3 1 16,-2 2 1-16,-2 4-1 0,-3 1-3 16,2 4-3-16,-4 7-5 0,-1 5 3 15,0 7 0-15,-6 3 8 0,2 4 1 16,-3 0 1-16,-1 1 0 16,0 0 0-16,-1-1-1 0,1-2 0 15,0-2-32-15,-1-2-34 0,2-4-31 16,-2-2-53-16,2-6-85 0,2-4-130 0</inkml:trace>
  <inkml:trace contextRef="#ctx0" brushRef="#br0" timeOffset="74251.96">26207 13333 696 0,'0'0'114'0,"0"0"-4"0,0 0 0 0,0 0-71 0,28-37-32 16,-21 28-3-16,-1 1-2 0,0-1-1 16,-1 3-1-16,-2 0-3 0,-3 1 3 15,0 1 6-15,0 2 16 0,-1 0-20 16,-3 2 2-16,-2 0 10 0,0 0-1 15,-2 3 0-15,1 1-1 0,-2 0 0 16,1 2 0-16,2-1 0 0,-2 2-6 16,3 1-2-16,-1 1-2 15,1 1 0-15,-1 5 5 0,1 0-2 16,-2 1 3-16,0 5 4 0,0-1 1 16,1 0 2-16,1 2-8 0,1-4 2 15,2 0-3-15,1 0 1 0,1-4 4 16,0 0-6-16,2-3 3 0,2-1-6 15,0-2 5-15,2-2 4 0,0-2 0 16,4-1 3-16,0-1 5 0,2-2-3 16,2 0-1-16,1-1-2 0,0-4 2 15,-1-4 3-15,2-2 1 0,-2-6-5 16,0-3-2-16,-3-5-4 16,-3-1-6-16,-2-4-1 0,-2 3-1 15,-3 3-3-15,-1 5 0 0,-6 4-3 16,-2 4-2-16,-1 2 0 0,-3 1-11 15,1 2-7-15,-1 1-10 0,-1 4-20 16,0 1-2-16,0 0-7 0,0 4-22 16,-1 4-36-16,-5 5-46 0,3-1-140 15,3-3-22-15</inkml:trace>
  <inkml:trace contextRef="#ctx0" brushRef="#br0" timeOffset="74704.36">26608 12920 562 0,'0'0'91'0,"0"0"0"0,0 0 81 16,33-31-112-16,-26 26-22 0,-2 1-14 16,0 1-10-16,-2 3 19 0,-1 1-29 15,-1 7-1-15,0 3-3 0,-1 6 6 16,-2 6 15-16,-1 6-11 0,-4 9 1 16,-2 10-5-16,-1 4 2 0,-1-3 7 15,3-11 1-15,-1 0 2 0,2-11-9 16,0 0-2-16,0 1 0 0,0-7-1 15,1 4-1-15,-1 1-3 0,0-5 11 16,3-1 11-16,1-5 7 0,2-4 0 16,1-2-8-16,2-3-6 0,5 0 10 15,3-4-9-15,2 1-6 0,3-2-3 16,2-1-7-16,3 0 0 0,-1 0 0 16,2-4 1-16,0 1-3 15,-1-4-6-15,-1-1-38 0,-1-2-39 16,-1-4-37-16,3-13-43 0,-4 3-128 15,-2-1-171-15</inkml:trace>
  <inkml:trace contextRef="#ctx0" brushRef="#br0" timeOffset="74873.84">26613 13076 792 0,'0'0'247'0,"0"0"-174"15,47-10 35-15,-20 5-79 0,8 0-18 16,8-2-11-16,8 0 0 0,1 0 0 15,-3 1-73-15,-7 0-54 0,-12 3-66 16,-7-2-248-16</inkml:trace>
  <inkml:trace contextRef="#ctx0" brushRef="#br0" timeOffset="79457.82">9775 16679 325 0,'2'-2'71'0,"3"-2"-28"0,0 0 39 0,-1-2-25 15,0 0-3-15,-1-2 14 0,-2 2 15 16,0 0-23-16,-1 1 6 0,-1 1-19 15,-2 0-13-15,-3-2-16 0,-1 2-11 16,-4 0-4-16,0 0 2 16,-2 1-2-16,0 1 0 0,-2 2-2 15,1 0-1-15,0 0-2 0,0 4 2 16,1 1 0-16,-1 1-1 0,3 2 1 16,-1 0 0-16,2 0-2 0,0 4 2 15,2-1-1-15,0 2 1 0,1 1-2 16,-1 0 2-16,3 0-3 0,-2 1 3 15,0-1-2-15,3 1-2 0,0-2 1 16,2-1-3-16,1 1-4 16,1-2 10-16,3 0 1 0,3 1-1 0,3-2 0 15,0 2 0-15,2-1 4 0,4 2-2 16,0-2-1-16,2-1 1 0,0 1 4 16,2-3-3-16,0 1 7 0,-3-1 0 15,-1 0 16-15,-3-1 2 16,-4-1 9-16,-3-4 1 0,-4 2-6 15,-1-2 0-15,-3 0 0 0,-3 2 9 16,-4-1 4-16,-6 2-16 0,-3-1-10 16,-4 0-8-16,-2-2-5 0,-2-1-5 15,-2 0-1-15,0 2 0 0,-7-1-2 16,5-1-18-16,-1 2-29 0,1 1-23 16,5 1-17-16,-2 3-13 0,4 2-29 15,0 3-88-15,6-2-48 0,6-1-19 16</inkml:trace>
  <inkml:trace contextRef="#ctx0" brushRef="#br0" timeOffset="80170.88">10027 16855 390 0,'0'0'56'0,"0"0"-7"0,2-24 49 0,0 12-12 15,0 1-31-15,0-1 11 0,-1 3 0 16,1 0-12-16,-2 1-14 0,1 1 2 16,0 1-1-16,-1 1-2 15,0 2-11-15,0 1-11 0,-1 2-17 16,-2 2-14-16,-2 3 14 0,-1 5 0 0,-3 4 2 0,3 3-1 16,-2 8 0-16,1 1-1 0,1 3 0 15,2 2 2-15,2 1-2 0,2 0 0 16,0 0 1-16,4-3-1 0,1 0 4 15,4-6-1-15,-1-4 1 0,2-5 19 16,1-2 12-16,-1-5-10 16,-1-3 11-16,2-4-7 0,-3-3 5 0,1-5 6 15,2-6-5-15,-3-1-6 16,2-4-10-16,-2-5-9 0,3-2-3 16,-2-3-3-16,0-8-3 0,2-7 0 15,-3 5-1-15,-1 5 3 0,-2 9-3 16,1 10-1-16,-1-3 1 0,-1 2 2 15,0 4-2-15,-3 1-1 0,1 5-1 16,-1 1 2-16,-1 4-3 0,0 1-7 16,0 0-8-16,0 7 1 0,0 4 15 15,0 3 0-15,0 5 4 0,2 5-1 16,1 1-1-16,1 0 3 0,1 0-2 16,0-3-1-16,1 1 2 0,1-5 0 15,1-1 2-15,3-3 2 0,-2-3-1 16,1-2 6-16,1-5-4 0,0 0-3 15,0-2 0-15,3-2-4 0,-1 0 1 16,1-3-1-16,-1-2-2 0,2-2-20 16,0-1-14-16,2-3-16 0,-2 0-18 15,0-3-21-15,2-1-56 0,6-7-55 16,-4 2-138-16,-4 1-20 0</inkml:trace>
  <inkml:trace contextRef="#ctx0" brushRef="#br0" timeOffset="80563.78">10605 16548 499 0,'0'0'55'0,"0"0"-11"0,0 0 63 0,18-27-51 15,-15 20-2-15,-1 2 3 0,-2 2 14 16,0 3-22-16,0 0-16 0,-1 5-17 15,-3 5-4-15,-1 3 5 0,0 5 11 16,-3 5-10-16,3 5-6 0,-1 8-3 16,1 8 9-16,2-4-1 0,0-3 3 15,3-8-5-15,0-6 1 0,2 4-1 16,2 0 0-16,1-2 2 0,2-3-5 16,0-6 11-16,3-2 9 0,-1-5 2 15,2-4-5-15,2-5-6 0,-2-2 1 16,3-6-14-16,-4-2-2 15,-1-2-4-15,-1-4-2 0,-3-1 0 16,-5-4-2-16,0-1-13 0,-8 0-20 16,-2 2-24-1,-3 1-6-15,-4 4-16 16,0 6-13-16,-5 3-11 0,0 4-44 16,-2 2-29-16,-7 4-26 0,5 1-28 15</inkml:trace>
  <inkml:trace contextRef="#ctx0" brushRef="#br0" timeOffset="80968.27">10891 16803 407 0,'0'0'142'16,"0"0"-43"-16,0 0 30 0,0 0-75 15,0 0-20-15,13-34-16 0,-13 29-6 16,0 1 10-16,0 1-6 0,-2 2-2 16,-1 1-6-16,-1 6-3 0,0 4 0 15,-3 5 5-15,1 6 9 0,2 2 9 16,0 3-6-16,3 0 3 0,1 0-3 15,0-2 0-15,4-1 3 0,3-4 3 16,4-2-2-16,-2-4 8 0,3-1 8 16,1-6 2-16,-2-3 6 0,2-3 6 0,-2-4-6 0,0-5-4 0,1-2-21 15,-2-3-11-15,-1-3-3 0,0-3-6 16,-3-4-1-16,-1-3-4 0,0-2-2 16,-1 0-12-16,0-2-57 0,3 0-5 15,-1 7-17-15,1 2-33 16,5 4-52-16,-1 5-91 0,-2 4-165 15</inkml:trace>
  <inkml:trace contextRef="#ctx0" brushRef="#br0" timeOffset="81562.83">11315 16851 392 0,'0'0'97'0,"0"0"41"0,0 0-35 0,0 0-36 0,0-35-18 16,0 26 14-16,0-1-11 0,4 2-2 15,-1-1-13-15,2 2 4 0,0-1-3 16,1 3-4-16,2-1-7 16,2 1-13-16,0 0-4 0,0 2-6 15,2 3-4-15,-1 0-1 0,1 3 1 16,0 3 0-16,1 6-4 0,0 3 2 31,-2 3 2-31,0 5 2 0,0 2 2 16,-4 3-1-16,-2-1 7 0,-2 0-3 15,-2-3 1-15,-1-2-6 0,-5-4-1 16,-2-2 1-16,-4-3-2 0,-1-3 4 16,-1-5-2-16,1-3 1 0,1-2 3 15,0-5-2-15,1-2 1 0,3-3 7 0,1-2 24 0,3-2 1 0,1-4-11 16,2-2-8-16,0-3-6 0,2-2-4 31,5 2 1-31,1-1-2 0,6 3 2 0,2 1-5 0,5 2-4 0,2 3 0 16,2 1 0-16,2 2-1 0,1 3 0 15,0 2-4-15,0 0-66 0,0 3-38 16,1 2-18-16,13 2-109 0,-6 0-176 16,-4 0-31-16</inkml:trace>
  <inkml:trace contextRef="#ctx0" brushRef="#br0" timeOffset="82047.07">12018 16570 439 0,'0'0'66'0,"0"0"-2"0,17-39 49 0,-11 22-43 0,0 3-29 15,-2 2 2-15,-2 1-5 0,-1 3 8 16,0 1-25-16,-1 3-2 0,0 3 0 16,0 1-8-16,0 2-10 15,-1 7-1-15,-2 3 2 0,-1 7 7 16,-2 3-5-16,0 4 0 0,-2 5 0 15,-2 10-3-15,-1 9 3 0,-4 10-4 16,3 2 3-16,0-5 0 0,3-5 0 16,5-10 8-16,3-9 12 0,1-5 12 15,1-9 6-15,4-1 2 0,3-1 0 16,1 1-13-16,3-2 6 0,0-5 0 16,2-6-3-16,2-4 0 0,1-1-6 15,-1-4 4-15,-1-6-11 16,-1-1-1-16,-4-6-5 0,-3-3-2 15,-3-4-4-15,-4-1-8 0,-1-5-5 16,-4 1 4-16,-3 3-9 0,-5 2-26 16,0 5-13-16,-1 4-18 0,-1 3-23 15,1 4-25-15,1 2-34 0,-1 2-94 16,3 2-74-16,6 0-67 0</inkml:trace>
  <inkml:trace contextRef="#ctx0" brushRef="#br0" timeOffset="83047.45">12456 16849 399 0,'0'0'184'0,"0"0"-104"0,0 0 39 0,0 0-65 0,0 0-12 32,20-44 19-32,-18 37-16 0,-2 0-4 15,0 1 0-15,-1 2-14 0,-2 1-1 16,-1 1-11-16,0 0-12 0,-2 1-3 16,-2 1-2-16,-2 0 1 0,-2 5-1 15,-2 4 1-15,-1 4 1 0,-2 3 0 16,0 4 0-16,-1 4 1 15,-1 2-1-15,2 1-1 0,1 4 0 16,2 0 0-16,3 0 1 0,3 0-1 16,3-2 3-16,4-3-2 0,1-4 1 15,4-2 1-15,4-6 0 0,1-1 6 16,1-5-1-16,1-4 10 0,2-4 13 16,0-2 9-16,1-4 1 0,-2-4-6 15,-2 0-6-15,1-5-14 0,-2-4-5 16,-1-1-6-16,1-6-3 0,-1-2 0 15,-1-3 1-15,0 3-1 0,1 1 2 16,-1 3-4-16,-1 3 1 0,-1 4 1 16,0 3 0-16,-2 4-2 15,1 3 1-15,-3 3-4 0,-1 1-3 16,0 3 5-16,0 1-12 0,0 5-20 16,-1 7 10-16,-3 4 18 0,2 4 5 15,0 5 2-15,1 2 0 0,1 1 0 16,0 1 1-16,0-1-1 0,0-3 0 15,2-2 1-15,1-2 0 0,1-4 0 16,0-5 3-16,1-1-4 0,-1-5 6 16,1-3 2-16,1-4 1 0,2 0 10 15,-1-7 2-15,-1-1-4 0,2-1-3 16,2-2-1-16,0-2-5 16,0-5-4-16,2 1 0 0,0-3-2 15,1-3-2-15,1 0 0 0,-1-2-1 16,3 2 3-16,-4 1-3 0,1 3 1 15,0 4-2-15,-4 0 1 0,0 4 2 16,-2 4-1-16,0 1 0 0,-1 3-1 16,-1 2-2-16,-1 1-2 0,-1 1-5 15,-1 6-2-15,0 4 6 0,0 2 1 16,-1 6 3-16,-1 0 1 0,1 4 1 16,1 0 1-16,-2-1-1 0,0 1 2 15,2-3-2-15,1-1 0 0,1-5 2 16,0-3 0-16,-1-3-1 0,0-4 2 15,0-3 3-15,1-1 5 0,1-4 12 16,2-3-6-16,1 0-10 0,0-3-1 16,0-1-3-16,3-5-1 0,-2-2 2 15,4 0-4-15,0-4 0 0,0 2 0 16,1 0 0-16,2-2-1 0,-1 3 2 16,-1 1-2-16,-1 3 1 0,0 1-1 15,-1 5 0-15,-3 2-1 0,1 2 2 16,-2 2-1-16,-3 3-2 0,-1 0 1 15,0 4-1-15,0 5-5 0,-2 5-1 16,1 3 7-16,-3 5 2 0,0 2 3 16,0 3 0-16,-3-1-1 15,2 0-1-15,1-1 2 0,0-1-3 16,1-2-1-16,2-2-24 0,0-1-83 16,6-2-66-16,-1-3-158 0,0-7-246 15</inkml:trace>
  <inkml:trace contextRef="#ctx0" brushRef="#br0" timeOffset="83502.25">13848 16851 394 0,'3'0'150'0,"4"0"-126"15,7 0 105-15,8 0-25 0,13 0-2 16,17 0-7-16,17-1-15 16,9-3-5-16,2 0-24 0,-4 0-12 15,-10 0-19-15,-2 1-13 0,-1-1-6 16,-3 3 0-16,-2-1 2 0,-1 1-3 15,-6 1-4-15,-2 0-11 0,-8 0-39 16,-11 1-34-16,-3 0-31 0,-10 0-62 16,1-1-70-16,-4 0-24 0</inkml:trace>
  <inkml:trace contextRef="#ctx0" brushRef="#br0" timeOffset="83861.53">14761 16656 532 0,'0'0'89'0,"0"0"19"0,0 0 29 0,0 0-60 16,0 0-41-16,24-37-7 0,-14 34-13 15,2-1 1-15,1 1-1 0,1 3 3 16,2 0-9-16,3 4 15 16,-3 2-1-16,2 5-3 0,-3 0-9 15,-1 5-5-15,-1 1 3 0,-1 3 0 16,-4 2 9-16,0 0-6 0,0 1-8 16,0-1-1-16,-2 0-4 0,-1 0 0 15,-2-2 0-15,-1 0 0 0,-2-2-1 16,-2-3-7-16,-6 1 4 0,-3-4-16 15,-3 1-43-15,-1-1-66 0,-10 3-92 16,5-3-92-16,2-3-77 0</inkml:trace>
  <inkml:trace contextRef="#ctx0" brushRef="#br0" timeOffset="84643.1">16752 16086 258 0,'0'0'183'0,"0"0"-109"0,16-10 15 0,-7 7-21 0,-2 3-30 0,-1 0-11 0,-3 6 12 15,2 5-20-15,-2 6 5 16,-3 7-7-16,-3 11 33 0,-5 15-14 16,-5 14 4-16,-4 6 11 0,1-3-7 15,1-4-7-15,3-9-3 0,6-3-4 16,0-4 0-16,4-6 8 0,2-7 3 15,2-11 1-15,4-6 2 0,0-2-9 16,4-1-6-16,5 1 0 0,3-3-3 16,4-4 7-16,0-7-1 0,2-1-4 15,0-4-11-15,-1-7-1 0,-1-2-3 16,-6-6 0-16,-2-5 0 0,-4-3-2 16,-7-6-11-16,-3-3 0 0,-5 1-2 15,-10 3-2-15,-1 4 1 16,-8 4-4-16,-4 6 2 0,-7 4-7 15,3 4-14-15,2 3-10 0,0 3-16 16,7 2-24-16,2 2-29 0,2 2-22 16,6 5-42-16,6 10-110 0,5-3-21 15,2-1-15-15</inkml:trace>
  <inkml:trace contextRef="#ctx0" brushRef="#br0" timeOffset="85260.87">17455 16585 485 0,'0'0'129'0,"0"0"-29"0,0 0 28 0,0 0-61 0,29-23-7 16,-25 16-7-16,-2 0-10 0,1 1 0 15,-3-2-1-15,-1 1-5 0,-4 1-14 16,-2-1-5-16,-3 2-16 16,-2 4-2-16,-5 1-1 0,-2 5-1 15,-3 6 1-15,-3 4 0 0,0 6 0 16,1 2 1-16,-2 3-5 0,3 1 3 15,2 4-2-15,7-2-5 0,0 0 3 16,4-2 2-16,6-2 0 0,2-2 2 16,2-3 4-16,3-4-1 0,2-4 3 15,7-3-3-15,-2-5 9 0,4-3-2 16,2-2 1-16,0-7-1 16,1-2 5-16,2-3 1 0,0-2-4 0,-2-5 2 15,3 0-8-15,-2-6-3 16,1-1 0-16,-3-5 1 0,1 1-2 15,-4 2 1-15,-1 5-1 0,-3 4 1 16,-3 7-1-16,-3 4-2 0,-3 5-3 16,0 3-1-16,0 1 0 0,0 7 5 15,-5 4 1-15,2 5 13 0,-2 7 1 16,4 2 4-16,-2 4 8 0,3-2 8 16,3 1-10-16,0-4 0 0,3-1-5 15,4-4-12-15,2-1 0 0,1-3-5 16,4-4 0-16,4-3-2 0,1-3-54 15,0-2-72-15,5-3-52 0,6 0-99 16,-7-5-81-16,-1 1-83 0</inkml:trace>
  <inkml:trace contextRef="#ctx0" brushRef="#br0" timeOffset="85701.77">18016 16534 715 0,'0'0'55'0,"0"0"3"0,0 0 51 0,0 0-102 16,11-45-7-16,-14 37-5 16,-2 1-1-16,-3 1-1 0,0 2 7 15,-1 2 2-15,-2 2 5 0,1 2 14 16,1 4-8-16,-4 1-5 0,2 0-8 15,0 2 0-15,0 2 0 0,1-1 0 16,1 1 0-16,5 1-5 0,0 1 1 16,4-2 3-16,0 1 0 0,0-1 1 15,7 2 1-15,-1-4 0 0,5 2 3 16,2-3 8-16,2 0 21 0,-2 0-2 16,4 0-14-16,-2 0-10 0,0 0 1 15,-2 0 3-15,-1 0 12 16,-2-1 9-16,-2 2 6 0,-3 1-4 15,-2-1-7-15,-3 0-3 0,-3 0 4 16,-5 2 12-16,-6-2-2 0,1 2-12 16,-4-3-13-16,-2 0-8 0,-3-2-2 15,0 1-1-15,-1-2-2 0,-2-1-3 16,0-2-35-16,3 0-23 0,3-2-34 16,2 0-21-16,5 0-14 0,8 0-46 15,3 0-87-15,2-2-28 0</inkml:trace>
  <inkml:trace contextRef="#ctx0" brushRef="#br0" timeOffset="86092.3">18187 16642 536 0,'0'0'83'0,"0"0"12"0,42-18 1 16,-27 11-47-16,4 0-2 0,-2 0-13 15,-1 0-17-15,1 0 3 0,2 0 6 16,-1 0-5-16,-1 0-4 0,2-2-6 16,-2 1 0-16,-1 0-9 0,0 1 1 15,-7 2 2-15,0-2 9 0,-5 0 12 16,-4 1-26-16,0-1-6 0,-4 2-9 16,-8-1 9-16,-5 2-7 0,-2 3 7 15,-5 1 4-15,-1 1 2 0,-5 7 1 16,3 1-1-16,0 6 0 0,3 1 0 15,2 2 2-15,5 1 29 0,3 0 11 16,6 2 8-16,2-2-3 0,6 1-1 16,0-2-8-16,7-2-4 0,4-1-11 15,2-2-10-15,3-3-5 0,4-1-1 16,1-2-3-16,4-1-3 0,1 1-2 16,2-3-11-16,0 0-46 0,7-1-45 15,16 2-10-15,-7-1-104 0,-3-2-221 16</inkml:trace>
  <inkml:trace contextRef="#ctx0" brushRef="#br0" timeOffset="86624.4">19721 15990 710 0,'0'0'74'0,"0"0"-30"0,0 0 58 15,16-19-26-15,-11 16-38 16,1-2 5-16,1 4-17 0,1-1-15 15,-3 2-5-15,0 2-6 0,-1 6 0 16,-3 4 1-16,-1 4 8 0,-2 8 22 16,-10 13 3-16,-10 17-2 0,-9 20 0 15,-7 11-4-15,-4 3-8 0,4-1-7 16,3-11-2-16,1-1-5 0,0-5 3 16,1-4-6-16,1-5 6 0,1-5-4 15,1-3 2-15,0-2 2 0,3-9-8 16,4-9-1-16,7-10-11 0,6-8-15 15,4-4-59-15,1 1 8 0,5-2-103 16,3-1-206-16,4-4-139 0</inkml:trace>
  <inkml:trace contextRef="#ctx0" brushRef="#br0" timeOffset="87171.25">20368 16584 392 0,'0'0'201'0,"0"0"-76"16,0 0 23-16,18-45-45 0,-8 31-52 16,2 1-5-16,2 2-11 15,4 2-11-15,1 2-3 0,1 4-7 16,1 3-3-16,0 4-10 0,2 8-1 15,0 5 0-15,-3 9 0 0,0 4 0 16,-1 12 0-16,-6 8 0 0,-2 3-1 16,-6-5 0-16,-5-13 1 0,-1-13 2 15,-7-7-1-15,1 2-1 0,-5 0 0 16,-6-2 0-16,3-6 0 0,-5-5-10 16,0-4-12-16,2-3 7 0,0-7 15 15,6-4 7-15,3-3 14 16,3-3 26-16,4-6 1 0,2-2-4 15,8-3-11-15,6-8-5 0,9-6-12 16,1 4-5-16,-1 5-3 0,3 9-4 16,3 5-1-16,8-4-3 0,10 2 0 15,1 4-7-15,-3 8-19 0,-9 6-67 16,-6 6-14-16,-6 0-16 0,4 0-71 16,-6 0-154-16,0 0 32 0</inkml:trace>
  <inkml:trace contextRef="#ctx0" brushRef="#br0" timeOffset="87561.77">21061 16539 293 0,'0'0'221'16,"0"0"-185"-16,0 0 59 0,35 6-18 15,-21-3-57-15,3-3-12 0,0 0 2 16,0 0 10-16,2-1 39 0,-2-2-10 15,2 0 8-15,-2-1-7 0,-1-2-9 16,-2 0-20-16,-1-2-2 0,-4-3 4 16,-2-2 10-16,0 0-19 0,-5-1-12 15,-2 0-2-15,-7 4-11 0,-4-2-8 16,-8 3-14-16,-4 4 15 16,-4 2 18-16,-4 3 0 0,-1 5 2 15,-1 6-2-15,2 7-1 0,1 4 1 16,1 3 1-16,6 3 10 0,4 1 18 15,6 1 5-15,5-2 8 0,4-1 6 16,4-2 7-16,4-1-11 0,3-5-9 16,4-2-11-16,3-4-10 0,2-3-6 15,4-2-2-15,6-2-5 0,8-1-1 16,13-2-20-16,12 1-78 0,4-2-81 16,-12-2-176-16,-13 0-344 0</inkml:trace>
  <inkml:trace contextRef="#ctx0" brushRef="#br0" timeOffset="88139.65">22057 16346 331 0,'0'0'117'0,"0"0"-67"0,0 0 62 15,34-20-47-15,-26 14-2 0,-2-2 27 16,-2 2 26-16,-1-1-43 0,0 0-5 16,0-1-1-16,-2 2-11 0,0-4-7 15,0 3-2-15,-1-1-6 0,0 0-7 16,0-1-7-16,0 0-4 0,0-1-7 16,-3 1-7-16,1-1-1 0,-2 0-7 15,-1 1 0-15,0 0-1 0,-4 1-1 16,1 0-2-16,-1 2 2 0,-2 1 0 15,-1 2 1-15,-1 1-1 0,-2 2-1 16,-1 3 1-16,-3 5-2 0,-1 6 1 16,0 5-1-16,-2 7 3 0,-2 10 4 15,-3 14-3-15,-1 13-1 0,5 6 0 16,3 2 0-16,9-4 2 0,3-5 4 16,3-1 5-16,0 1-2 0,0-2-4 15,-1-2-3-15,1-1-1 0,0-7 0 16,3-3-1-16,1-7-15 15,1-9-3-15,0-8-20 0,1-8-25 16,-1-4-22-16,1 1-37 0,-1-3-46 16,1-5-97-16,0-2-39 0,-1-4-97 15</inkml:trace>
  <inkml:trace contextRef="#ctx0" brushRef="#br0" timeOffset="88343.07">21655 16707 802 0,'0'0'172'0,"0"0"-133"0,0 0 63 0,43-5-52 0,-12 1-13 16,9 2 0-16,8 1-14 0,2 1-19 15,-4 0-4-15,-8 2-1 0,-9 1-11 16,-6-1-107-16,6-1-124 0,-7 0-141 15,-2-1-123-15</inkml:trace>
  <inkml:trace contextRef="#ctx0" brushRef="#br0" timeOffset="88546.14">22279 16776 1324 0,'0'0'79'16,"0"0"-44"-16,0 0-11 0,0 0-24 16,0 0-40-16,0 0-45 0,43-27-58 15,-34 22-63-15,4 0-46 0,-4 1-60 16,-1 2-46-16</inkml:trace>
  <inkml:trace contextRef="#ctx0" brushRef="#br0" timeOffset="89595.57">23717 16477 818 0,'0'0'123'0,"0"0"-74"0,0 0 53 16,0 0-47-16,22-39-18 15,-17 32-13-15,1-1 9 0,0-2 2 16,1 3 0-16,-2-2-7 0,-1 2 11 16,-1-1-1-16,-1 1-7 0,0-2-10 15,-2 0-9-15,0-1 0 0,-3 0-11 16,-4-2-1-16,-5 1-2 0,-3 0-3 15,-5 2-2-15,-5 2-14 0,-7 3 2 16,-6 4-6-16,2 2 10 0,4 4-4 16,5 5 1-16,7 1-12 0,-2 3 5 15,-2 3-13-15,5 2 7 0,4 0 10 16,6 1-1-16,3-1-8 16,6 1 9-16,6-2 13 0,4-2 0 15,6-1 8-15,5-2 0 0,4-3 14 16,2-3 4-16,1-3-13 0,0-2 1 15,-1-3-2-15,0 0 0 0,-2 0-3 16,0 0-1-16,-4-3 2 0,-4 0-1 16,-1 0 2-16,-4 1-3 0,-2 0 2 15,0 2-1-15,-2 0-1 0,-2 5-2 16,0 6-7-16,0 6 7 0,-2 5 2 16,-1 6 0-16,0 9 6 0,-1 9 8 15,-1 9 7-15,-1 3 2 16,-1-4 3-16,-6-8-2 0,0-5-4 15,-4-2-2-15,-2-1-6 0,-1-9-6 16,0-5-6-16,0-11-1 0,3-4 1 16,-2-2 8-16,-3 1-6 0,-1-1 2 15,-1-4-2-15,2-3 4 0,4-3 5 16,2-6 17-16,1-6 0 0,4-3 0 16,2-8-2-16,3-10-14 0,6-13-7 15,8-15-5-15,5-4-2 0,3 0 2 16,4 8-4-16,0 9 4 0,3 6-6 15,-3 12 6-15,-3 7 0 0,-3 8 7 16,0 3 3-16,3-2-3 0,4-2-2 16,3 2-4-16,-3 5 0 0,-3 4-1 15,-3 3-2-15,-2 5-2 0,0 2 0 16,-3 10-1-16,-1 7-2 0,-3 4 1 16,-1 5 3-16,-5 9 0 0,-1-3 2 15,-3-1 1-15,-2 0 0 0,0-8-1 16,-3 0-1-16,-2-5-2 0,-1-3-3 15,-3-5-4-15,0-4-3 0,0-4 4 16,0-3 10-16,2-1 5 0,2-3 4 16,3-6 2-16,1-2 13 0,1-4 2 15,5-5-3-15,3-5-7 0,5-2-10 16,1-4-6-16,4 1-3 16,3 0-3-16,1 2-5 0,2 2-23 15,1 4-17-15,1 2-24 0,-1 4-18 16,0 3-9-16,3 5-24 0,-1 2-64 15,10 2-100-15,-7 2 15 0,-3 1-19 16</inkml:trace>
  <inkml:trace contextRef="#ctx0" brushRef="#br0" timeOffset="89937.26">24521 16469 541 0,'0'0'224'0,"4"-5"-163"0,-2 0 51 0,0 1-72 16,1 0-8-16,-1-3 6 0,-2 1 1 15,0 0-10-15,-5 0-17 16,1 0-5-16,-4 2 2 0,-1 1-7 0,-4 3-2 16,0 5 2-16,-3 4 1 15,-1 6 1-15,-3 3-3 0,0 5 8 16,1 2-4-16,0 3 3 0,5 1-7 0,4-1 2 0,3 0-2 16,5-4 7-16,2-2 10 0,8-2 9 15,2-5 6-15,4-4 0 0,5-3-7 16,5-4-9-16,7-4-6 0,6-2-3 15,-2-5 5-15,-4-1 0 0,-5-4-5 16,-6-1 2-16,1-4 2 0,1-5-10 16,-7-1-2-16,-3-5-3 0,-8 2-24 15,-4 1-20-15,-5 2-14 0,-9 5-22 16,-2 3-29-16,-5 2-60 0,-9 2-77 16,6 3-10-16,6 3-18 0</inkml:trace>
  <inkml:trace contextRef="#ctx0" brushRef="#br0" timeOffset="90280.93">24831 16617 412 0,'0'0'321'0,"0"0"-241"0,0 0 47 15,13-40-57-15,-10 29-56 0,-1-1-8 16,0 2 2-16,0 2-6 0,0 3-1 15,-2 1 0-15,0 4 11 0,0 1-12 16,-4 10 2-16,-2 5-2 0,1 7 2 16,-3 5 14-16,3 0-5 15,1 2-5-15,1-2-2 0,3-2-3 16,2-3 5-16,6-1 5 0,5-5 8 16,4-2 20-16,4-3 14 0,3-6-10 15,4-1-11-15,7-5 2 0,-4 0 0 16,1-4 4-16,-3-3 2 0,-8-5-7 15,5 1-15-15,-4-4-12 0,-3-5-6 16,-3 0-3-16,-2-6-65 0,-2 0-16 16,-5 0-26-16,-3 1-16 0,-2 5-27 15,-2 0-109-15,0 4-54 0,0 5-34 16</inkml:trace>
  <inkml:trace contextRef="#ctx0" brushRef="#br0" timeOffset="90594.84">25431 16539 891 0,'0'0'68'0,"0"0"-25"16,0 0 51-16,0 0-53 0,7-39-22 15,-5 36-6-15,-1 0-8 0,0 3-5 16,-1 1-8-16,0 8-3 15,-1 6 7-15,-2 7 4 0,-2 5 5 16,-3 10-1-16,-3 7 3 0,2-2-3 16,2-6-2-1,0-3-2-15,3-8 1 16,1 6-1-16,0 3-1 0,1-2-18 16,1-1-19-16,0-2-11 0,1-2-10 15,0-1-2-15,0-3-1 0,0-3-16 16,0-3 4-16,-2 0-2 0,-3-4-30 15,0-3-43-15,-3-3-68 0</inkml:trace>
  <inkml:trace contextRef="#ctx0" brushRef="#br0" timeOffset="91108.2">25406 16535 438 0,'0'0'222'0,"0"0"-183"0,0 0 62 0,0 0-14 16,24-42-33-16,-18 31-13 0,2-2 0 0,-1 2 6 0,2-1-3 0,-2 2 1 15,1 0 3-15,0-1-9 0,2 3-7 16,-1-1-7-16,3 3 0 16,0 1-8-16,1 2-3 0,2 1-9 15,-1 2 0-15,1 0-3 0,-1 5-2 16,-1 2-2-16,-1 3-1 0,-2 4 2 15,-1 5-3-15,-2 2 3 0,-4 5 1 16,0 4 2-16,-3 3 6 0,-3-1 10 16,-4-1 5-16,-3-4 9 0,-3-1-11 15,-5-7-5-15,-1-3-7 0,-3-4 0 16,-1-4 0-16,-2-4-3 0,1-3-5 16,1-1 4-16,1 0-5 15,3-2-4-15,2-3-38 0,4 2-33 16,1-2-24-16,-1-4-51 0,5 2-101 15,-1-2-203-15</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1649D-55AF-DCAE-3910-77324C917E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9B20C5-5016-EE42-097E-93C994F7BA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7D58F1-9DD1-DEB9-EB28-45B4D68E6D8A}"/>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5" name="Footer Placeholder 4">
            <a:extLst>
              <a:ext uri="{FF2B5EF4-FFF2-40B4-BE49-F238E27FC236}">
                <a16:creationId xmlns:a16="http://schemas.microsoft.com/office/drawing/2014/main" id="{3CD5AA71-5DE8-075E-9167-DFFA76CB8E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399975-1EC1-F4D0-FDBE-C8AC9B15320B}"/>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342769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13312-A67D-92D7-3AA5-E124820A47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24C12B-8E90-2D67-1D7E-2F2425208E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FD169-C961-FCD0-B93A-D64441D3A6A9}"/>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5" name="Footer Placeholder 4">
            <a:extLst>
              <a:ext uri="{FF2B5EF4-FFF2-40B4-BE49-F238E27FC236}">
                <a16:creationId xmlns:a16="http://schemas.microsoft.com/office/drawing/2014/main" id="{16A5861C-199D-0711-B981-9AFBD6C090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A7846-4626-C785-B1FC-6CA9499C20B9}"/>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159644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04DFF0-5143-DEAE-0CFD-56DCFC97F9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E47D0D-F163-057E-91E8-11C1E9C60F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566EC-01AB-E49B-AC9A-8F3A195EB86A}"/>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5" name="Footer Placeholder 4">
            <a:extLst>
              <a:ext uri="{FF2B5EF4-FFF2-40B4-BE49-F238E27FC236}">
                <a16:creationId xmlns:a16="http://schemas.microsoft.com/office/drawing/2014/main" id="{336CB248-A22A-9645-48F1-A89FAD249B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0A9143-58DD-F69C-C9F0-6AC371036F28}"/>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575142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27D84-B796-0C27-59C8-AE99B2000C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D10194-90D6-7A6B-9FDA-9CDB9EDD00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794B9-33CA-E73A-2AEC-88264C1461B2}"/>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5" name="Footer Placeholder 4">
            <a:extLst>
              <a:ext uri="{FF2B5EF4-FFF2-40B4-BE49-F238E27FC236}">
                <a16:creationId xmlns:a16="http://schemas.microsoft.com/office/drawing/2014/main" id="{74E78E50-E5AE-01CC-9DCA-F562AABF03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759DC1-4BB2-F194-FB19-C6533B239186}"/>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3345456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5469E-AE44-09F5-554F-B3AAA20BDD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CE37E22-ED20-2DB3-A2C0-10E90E437B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FA3F66-8955-F912-BDFA-E7937BA9ED41}"/>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5" name="Footer Placeholder 4">
            <a:extLst>
              <a:ext uri="{FF2B5EF4-FFF2-40B4-BE49-F238E27FC236}">
                <a16:creationId xmlns:a16="http://schemas.microsoft.com/office/drawing/2014/main" id="{D50B96F7-DF3C-DABA-C8F8-CCBC6128B5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A4E6EB-7B8F-1A69-4692-5A8F28C9FF1B}"/>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4116159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19C6B-EC47-5D4A-CB7C-8807E65F9D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1F30DB-CB20-C0A9-391E-5D6A6089DD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C27442-2861-DB38-7A7F-A3DCCE7C17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1A20CD-371B-A3C2-FC1E-88D1377EE6A3}"/>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6" name="Footer Placeholder 5">
            <a:extLst>
              <a:ext uri="{FF2B5EF4-FFF2-40B4-BE49-F238E27FC236}">
                <a16:creationId xmlns:a16="http://schemas.microsoft.com/office/drawing/2014/main" id="{F9863038-91FC-CC98-33C0-33D0C090B0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CEB024-4A70-BF4B-D144-BEE2F14CDEA8}"/>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4173629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52659-8941-8625-B7EC-14D240A51B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F294BC-AB47-9AB0-3FE0-F3DB2C4FA5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C6EB31-7301-8464-08DF-FF5F99AF46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94A529F-F9B3-651A-3A38-3D09215C96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60AAD6-2060-138A-1418-31A1DF7933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6E5B55-E118-40DD-6824-7F3640DA16CE}"/>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8" name="Footer Placeholder 7">
            <a:extLst>
              <a:ext uri="{FF2B5EF4-FFF2-40B4-BE49-F238E27FC236}">
                <a16:creationId xmlns:a16="http://schemas.microsoft.com/office/drawing/2014/main" id="{150031DA-7A94-08B6-1801-89196383997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FF3B66-D5BF-07C8-5B07-6AE5FED1E537}"/>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2883099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09629-ECAC-7867-DEB3-25F2439F40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0FA35B-9EEC-E2EF-DD57-E4F62CBED463}"/>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4" name="Footer Placeholder 3">
            <a:extLst>
              <a:ext uri="{FF2B5EF4-FFF2-40B4-BE49-F238E27FC236}">
                <a16:creationId xmlns:a16="http://schemas.microsoft.com/office/drawing/2014/main" id="{DD93AF54-BDBB-682F-B370-DA47F87C48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D6DD6F-18FB-3997-D1BF-43D603324690}"/>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1227776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626D6-23EE-E028-BC5C-86FFEFF78074}"/>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3" name="Footer Placeholder 2">
            <a:extLst>
              <a:ext uri="{FF2B5EF4-FFF2-40B4-BE49-F238E27FC236}">
                <a16:creationId xmlns:a16="http://schemas.microsoft.com/office/drawing/2014/main" id="{7673249D-E3CF-E6FF-86D4-91D8275A49B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1C19DA-6984-6A3B-63B1-93D06B009BA2}"/>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3012052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77C62-32AF-57FE-8B1C-109D01DA7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7544AE-01E6-0709-20E2-F86104C9ED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651F11-9CAC-C43E-337D-74C91AAB0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3A15B0-E8EA-6460-18A2-DBFA14D38433}"/>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6" name="Footer Placeholder 5">
            <a:extLst>
              <a:ext uri="{FF2B5EF4-FFF2-40B4-BE49-F238E27FC236}">
                <a16:creationId xmlns:a16="http://schemas.microsoft.com/office/drawing/2014/main" id="{928C8D5F-A249-50C3-8078-56CB90FF82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076F6A-7407-D75B-DB54-92F8A492C143}"/>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1165564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20961-AEDB-7F00-5084-73F2116535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13EFAB-DBF3-B511-CF32-4D2652F105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7544D9-4187-77CB-D838-20C3A38B75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B6898A-AE13-B137-39D6-0B3A5A748F7C}"/>
              </a:ext>
            </a:extLst>
          </p:cNvPr>
          <p:cNvSpPr>
            <a:spLocks noGrp="1"/>
          </p:cNvSpPr>
          <p:nvPr>
            <p:ph type="dt" sz="half" idx="10"/>
          </p:nvPr>
        </p:nvSpPr>
        <p:spPr/>
        <p:txBody>
          <a:bodyPr/>
          <a:lstStyle/>
          <a:p>
            <a:fld id="{7B93D10E-50CA-4495-9E55-A8C06DAA37BA}" type="datetimeFigureOut">
              <a:rPr lang="en-US" smtClean="0"/>
              <a:t>4/27/2026</a:t>
            </a:fld>
            <a:endParaRPr lang="en-US"/>
          </a:p>
        </p:txBody>
      </p:sp>
      <p:sp>
        <p:nvSpPr>
          <p:cNvPr id="6" name="Footer Placeholder 5">
            <a:extLst>
              <a:ext uri="{FF2B5EF4-FFF2-40B4-BE49-F238E27FC236}">
                <a16:creationId xmlns:a16="http://schemas.microsoft.com/office/drawing/2014/main" id="{F51EDCA7-5E69-B978-CA11-F0327F2CA1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01A29F-B910-74A3-A3E6-D88FDE34151D}"/>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2665625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9142FD-650C-BAEB-82C0-2A7A29D747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840659-6E52-5C3B-4296-D463980434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0ED079-1376-7F43-511B-9DC13FF4A5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B93D10E-50CA-4495-9E55-A8C06DAA37BA}" type="datetimeFigureOut">
              <a:rPr lang="en-US" smtClean="0"/>
              <a:t>4/27/2026</a:t>
            </a:fld>
            <a:endParaRPr lang="en-US"/>
          </a:p>
        </p:txBody>
      </p:sp>
      <p:sp>
        <p:nvSpPr>
          <p:cNvPr id="5" name="Footer Placeholder 4">
            <a:extLst>
              <a:ext uri="{FF2B5EF4-FFF2-40B4-BE49-F238E27FC236}">
                <a16:creationId xmlns:a16="http://schemas.microsoft.com/office/drawing/2014/main" id="{529ADC68-08E5-84A5-CE96-AF95D9F9E4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D6770FF-E556-4ED1-2421-CC7733C681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E35261C-B61D-461F-AAA3-0E3CE7650ABE}" type="slidenum">
              <a:rPr lang="en-US" smtClean="0"/>
              <a:t>‹#›</a:t>
            </a:fld>
            <a:endParaRPr lang="en-US"/>
          </a:p>
        </p:txBody>
      </p:sp>
    </p:spTree>
    <p:extLst>
      <p:ext uri="{BB962C8B-B14F-4D97-AF65-F5344CB8AC3E}">
        <p14:creationId xmlns:p14="http://schemas.microsoft.com/office/powerpoint/2010/main" val="1115078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ustomXml" Target="../ink/ink7.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ustomXml" Target="../ink/ink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customXml" Target="../ink/ink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ustomXml" Target="../ink/ink10.xml"/><Relationship Id="rId2" Type="http://schemas.openxmlformats.org/officeDocument/2006/relationships/image" Target="../media/image60.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customXml" Target="../ink/ink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customXml" Target="../ink/ink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customXml" Target="../ink/ink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customXml" Target="../ink/ink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customXml" Target="../ink/ink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image" Target="../media/image30.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image" Target="../media/image40.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209800" y="2130553"/>
            <a:ext cx="7772400" cy="1470025"/>
          </a:xfrm>
          <a:prstGeom prst="rect">
            <a:avLst/>
          </a:prstGeom>
        </p:spPr>
        <p:txBody>
          <a:bodyPr anchor="ctr" anchorCtr="0"/>
          <a:lstStyle/>
          <a:p>
            <a:pPr eaLnBrk="1" hangingPunct="1"/>
            <a:r>
              <a:rPr lang="en-US" b="1" dirty="0">
                <a:latin typeface="Arial" charset="0"/>
                <a:cs typeface="Arial" charset="0"/>
              </a:rPr>
              <a:t>Section 14.6</a:t>
            </a:r>
          </a:p>
        </p:txBody>
      </p:sp>
      <p:sp>
        <p:nvSpPr>
          <p:cNvPr id="3" name="Subtitle 2"/>
          <p:cNvSpPr>
            <a:spLocks noGrp="1"/>
          </p:cNvSpPr>
          <p:nvPr>
            <p:ph type="subTitle" idx="4294967295"/>
          </p:nvPr>
        </p:nvSpPr>
        <p:spPr>
          <a:xfrm>
            <a:off x="2895600" y="3502152"/>
            <a:ext cx="6400800" cy="1752600"/>
          </a:xfrm>
          <a:prstGeom prst="rect">
            <a:avLst/>
          </a:prstGeom>
        </p:spPr>
        <p:txBody>
          <a:bodyPr rtlCol="0" anchor="t" anchorCtr="1">
            <a:normAutofit/>
          </a:bodyPr>
          <a:lstStyle/>
          <a:p>
            <a:pPr algn="ctr">
              <a:buNone/>
              <a:defRPr/>
            </a:pPr>
            <a:r>
              <a:rPr lang="en-US" b="1" i="1" dirty="0"/>
              <a:t>Multiple Regression Models with Qualitative Independent Variables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pic>
        <p:nvPicPr>
          <p:cNvPr id="9" name="Picture 8">
            <a:extLst>
              <a:ext uri="{FF2B5EF4-FFF2-40B4-BE49-F238E27FC236}">
                <a16:creationId xmlns:a16="http://schemas.microsoft.com/office/drawing/2014/main" id="{75710844-8B1B-B394-6C9C-2A7B7F42FBBB}"/>
              </a:ext>
            </a:extLst>
          </p:cNvPr>
          <p:cNvPicPr>
            <a:picLocks noChangeAspect="1"/>
          </p:cNvPicPr>
          <p:nvPr/>
        </p:nvPicPr>
        <p:blipFill>
          <a:blip r:embed="rId2"/>
          <a:stretch>
            <a:fillRect/>
          </a:stretch>
        </p:blipFill>
        <p:spPr>
          <a:xfrm>
            <a:off x="1984375" y="1470025"/>
            <a:ext cx="8223250" cy="3917950"/>
          </a:xfrm>
          <a:prstGeom prst="rect">
            <a:avLst/>
          </a:prstGeom>
        </p:spPr>
      </p:pic>
      <mc:AlternateContent xmlns:mc="http://schemas.openxmlformats.org/markup-compatibility/2006">
        <mc:Choice xmlns:p14="http://schemas.microsoft.com/office/powerpoint/2010/main" Requires="p14">
          <p:contentPart p14:bwMode="auto" r:id="rId3">
            <p14:nvContentPartPr>
              <p14:cNvPr id="3" name="Ink 2">
                <a:extLst>
                  <a:ext uri="{FF2B5EF4-FFF2-40B4-BE49-F238E27FC236}">
                    <a16:creationId xmlns:a16="http://schemas.microsoft.com/office/drawing/2014/main" id="{C665B9C8-506E-4214-6B81-1B946377320C}"/>
                  </a:ext>
                </a:extLst>
              </p14:cNvPr>
              <p14:cNvContentPartPr/>
              <p14:nvPr/>
            </p14:nvContentPartPr>
            <p14:xfrm>
              <a:off x="3183840" y="5154840"/>
              <a:ext cx="3548520" cy="362520"/>
            </p14:xfrm>
          </p:contentPart>
        </mc:Choice>
        <mc:Fallback>
          <p:pic>
            <p:nvPicPr>
              <p:cNvPr id="3" name="Ink 2">
                <a:extLst>
                  <a:ext uri="{FF2B5EF4-FFF2-40B4-BE49-F238E27FC236}">
                    <a16:creationId xmlns:a16="http://schemas.microsoft.com/office/drawing/2014/main" id="{C665B9C8-506E-4214-6B81-1B946377320C}"/>
                  </a:ext>
                </a:extLst>
              </p:cNvPr>
              <p:cNvPicPr/>
              <p:nvPr/>
            </p:nvPicPr>
            <p:blipFill>
              <a:blip r:embed="rId4"/>
              <a:stretch>
                <a:fillRect/>
              </a:stretch>
            </p:blipFill>
            <p:spPr>
              <a:xfrm>
                <a:off x="3174480" y="5145480"/>
                <a:ext cx="3567240" cy="381240"/>
              </a:xfrm>
              <a:prstGeom prst="rect">
                <a:avLst/>
              </a:prstGeom>
            </p:spPr>
          </p:pic>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a:t>
            </a:r>
          </a:p>
        </p:txBody>
      </p:sp>
      <p:sp>
        <p:nvSpPr>
          <p:cNvPr id="3" name="Content Placeholder 2"/>
          <p:cNvSpPr>
            <a:spLocks noGrp="1"/>
          </p:cNvSpPr>
          <p:nvPr>
            <p:ph idx="1"/>
          </p:nvPr>
        </p:nvSpPr>
        <p:spPr/>
        <p:txBody>
          <a:bodyPr/>
          <a:lstStyle/>
          <a:p>
            <a:r>
              <a:rPr lang="en-US" dirty="0"/>
              <a:t>A real estate investor wants to study the relationship between annual return on his commercial retail shops (measured in thousands of dollars) as it relates to their location and the number of homes near the shops. Specifically, the investor has collected data on the annual return of the shops, the number of households within 15 miles of the shops (measured in thousands), and the location of the shops (whether the shops are in a suburban area, near a shopping mall, or downtown). The annual return data are given in the following table.</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6C419C52-C378-AF82-24D5-EBF73D5A7E2F}"/>
                  </a:ext>
                </a:extLst>
              </p14:cNvPr>
              <p14:cNvContentPartPr/>
              <p14:nvPr/>
            </p14:nvContentPartPr>
            <p14:xfrm>
              <a:off x="2401560" y="3815280"/>
              <a:ext cx="8796600" cy="1222920"/>
            </p14:xfrm>
          </p:contentPart>
        </mc:Choice>
        <mc:Fallback>
          <p:pic>
            <p:nvPicPr>
              <p:cNvPr id="4" name="Ink 3">
                <a:extLst>
                  <a:ext uri="{FF2B5EF4-FFF2-40B4-BE49-F238E27FC236}">
                    <a16:creationId xmlns:a16="http://schemas.microsoft.com/office/drawing/2014/main" id="{6C419C52-C378-AF82-24D5-EBF73D5A7E2F}"/>
                  </a:ext>
                </a:extLst>
              </p:cNvPr>
              <p:cNvPicPr/>
              <p:nvPr/>
            </p:nvPicPr>
            <p:blipFill>
              <a:blip r:embed="rId3"/>
              <a:stretch>
                <a:fillRect/>
              </a:stretch>
            </p:blipFill>
            <p:spPr>
              <a:xfrm>
                <a:off x="2392200" y="3805920"/>
                <a:ext cx="8815320" cy="1241640"/>
              </a:xfrm>
              <a:prstGeom prst="rect">
                <a:avLst/>
              </a:prstGeom>
            </p:spPr>
          </p:pic>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1981200" y="1280160"/>
            <a:ext cx="8229600" cy="4815840"/>
          </a:xfrm>
        </p:spPr>
        <p:txBody>
          <a:bodyPr>
            <a:normAutofit/>
          </a:bodyPr>
          <a:lstStyle/>
          <a:p>
            <a:endParaRPr lang="en-US" i="1" dirty="0"/>
          </a:p>
          <a:p>
            <a:endParaRPr lang="en-US" i="1" dirty="0"/>
          </a:p>
          <a:p>
            <a:endParaRPr lang="en-US" i="1" dirty="0"/>
          </a:p>
          <a:p>
            <a:endParaRPr lang="en-US" i="1" dirty="0"/>
          </a:p>
          <a:p>
            <a:endParaRPr lang="en-US" i="1" dirty="0"/>
          </a:p>
          <a:p>
            <a:pPr marL="0" indent="0">
              <a:buNone/>
            </a:pPr>
            <a:endParaRPr lang="en-US" i="1" dirty="0"/>
          </a:p>
          <a:p>
            <a:pPr marL="0" indent="0">
              <a:buNone/>
            </a:pPr>
            <a:endParaRPr lang="en-US" i="1" dirty="0"/>
          </a:p>
          <a:p>
            <a:pPr marL="0" indent="0" algn="ctr">
              <a:buNone/>
            </a:pPr>
            <a:r>
              <a:rPr lang="en-US" i="1" dirty="0"/>
              <a:t>	</a:t>
            </a:r>
          </a:p>
        </p:txBody>
      </p:sp>
      <p:pic>
        <p:nvPicPr>
          <p:cNvPr id="9" name="Picture 8">
            <a:extLst>
              <a:ext uri="{FF2B5EF4-FFF2-40B4-BE49-F238E27FC236}">
                <a16:creationId xmlns:a16="http://schemas.microsoft.com/office/drawing/2014/main" id="{4DFDD653-E876-6AC4-1C43-211EFFA6BF7D}"/>
              </a:ext>
            </a:extLst>
          </p:cNvPr>
          <p:cNvPicPr>
            <a:picLocks noChangeAspect="1"/>
          </p:cNvPicPr>
          <p:nvPr/>
        </p:nvPicPr>
        <p:blipFill>
          <a:blip r:embed="rId2"/>
          <a:stretch>
            <a:fillRect/>
          </a:stretch>
        </p:blipFill>
        <p:spPr>
          <a:xfrm>
            <a:off x="3048000" y="1857375"/>
            <a:ext cx="6096000" cy="31432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i="1" dirty="0"/>
              <a:t>x</a:t>
            </a:r>
            <a:r>
              <a:rPr lang="en-US" baseline="-25000" dirty="0"/>
              <a:t>1</a:t>
            </a:r>
            <a:r>
              <a:rPr lang="en-US" dirty="0"/>
              <a:t> </a:t>
            </a:r>
            <a:r>
              <a:rPr lang="en-US" dirty="0">
                <a:latin typeface="Symbol" pitchFamily="98" charset="2"/>
              </a:rPr>
              <a:t>=</a:t>
            </a:r>
            <a:r>
              <a:rPr lang="en-US" i="1" dirty="0"/>
              <a:t> number of households</a:t>
            </a:r>
            <a:endParaRPr lang="en-US" dirty="0"/>
          </a:p>
          <a:p>
            <a:r>
              <a:rPr lang="en-US" dirty="0"/>
              <a:t>Three locations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B86643F7-3CA2-6885-74CC-5E84734B0DEF}"/>
                  </a:ext>
                </a:extLst>
              </p14:cNvPr>
              <p14:cNvContentPartPr/>
              <p14:nvPr/>
            </p14:nvContentPartPr>
            <p14:xfrm>
              <a:off x="1796760" y="2292480"/>
              <a:ext cx="9437040" cy="3891600"/>
            </p14:xfrm>
          </p:contentPart>
        </mc:Choice>
        <mc:Fallback>
          <p:pic>
            <p:nvPicPr>
              <p:cNvPr id="4" name="Ink 3">
                <a:extLst>
                  <a:ext uri="{FF2B5EF4-FFF2-40B4-BE49-F238E27FC236}">
                    <a16:creationId xmlns:a16="http://schemas.microsoft.com/office/drawing/2014/main" id="{B86643F7-3CA2-6885-74CC-5E84734B0DEF}"/>
                  </a:ext>
                </a:extLst>
              </p:cNvPr>
              <p:cNvPicPr/>
              <p:nvPr/>
            </p:nvPicPr>
            <p:blipFill>
              <a:blip r:embed="rId3"/>
              <a:stretch>
                <a:fillRect/>
              </a:stretch>
            </p:blipFill>
            <p:spPr>
              <a:xfrm>
                <a:off x="1787400" y="2283120"/>
                <a:ext cx="9455760" cy="3910320"/>
              </a:xfrm>
              <a:prstGeom prst="rect">
                <a:avLst/>
              </a:prstGeom>
            </p:spPr>
          </p:pic>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Suburban location - the </a:t>
            </a:r>
            <a:r>
              <a:rPr lang="en-US" b="1" dirty="0"/>
              <a:t>base group</a:t>
            </a:r>
            <a:r>
              <a:rPr lang="en-US" dirty="0"/>
              <a:t>.</a:t>
            </a:r>
          </a:p>
          <a:p>
            <a:endParaRPr lang="en-US" dirty="0"/>
          </a:p>
          <a:p>
            <a:r>
              <a:rPr lang="en-US" dirty="0"/>
              <a:t>The coefficients estimated for the </a:t>
            </a:r>
            <a:r>
              <a:rPr lang="en-US" i="1" dirty="0"/>
              <a:t>x</a:t>
            </a:r>
            <a:r>
              <a:rPr lang="en-US" baseline="-25000" dirty="0"/>
              <a:t>2</a:t>
            </a:r>
            <a:r>
              <a:rPr lang="en-US" dirty="0"/>
              <a:t> and </a:t>
            </a:r>
            <a:r>
              <a:rPr lang="en-US" i="1" dirty="0"/>
              <a:t>x</a:t>
            </a:r>
            <a:r>
              <a:rPr lang="en-US" baseline="-25000" dirty="0"/>
              <a:t>3</a:t>
            </a:r>
            <a:r>
              <a:rPr lang="en-US" dirty="0"/>
              <a:t> indicator variables…</a:t>
            </a:r>
          </a:p>
          <a:p>
            <a:endParaRPr lang="en-US" dirty="0"/>
          </a:p>
          <a:p>
            <a:endParaRPr lang="en-US" dirty="0"/>
          </a:p>
          <a:p>
            <a:r>
              <a:rPr lang="en-US" dirty="0"/>
              <a:t>Multiple regression model</a:t>
            </a:r>
          </a:p>
        </p:txBody>
      </p:sp>
      <mc:AlternateContent xmlns:mc="http://schemas.openxmlformats.org/markup-compatibility/2006" xmlns:a14="http://schemas.microsoft.com/office/drawing/2010/main">
        <mc:Choice Requires="a14">
          <p:sp>
            <p:nvSpPr>
              <p:cNvPr id="3074" name="Object 2"/>
              <p:cNvSpPr txBox="1"/>
              <p:nvPr/>
            </p:nvSpPr>
            <p:spPr bwMode="auto">
              <a:xfrm>
                <a:off x="3746500" y="5207000"/>
                <a:ext cx="4356100" cy="431800"/>
              </a:xfrm>
              <a:prstGeom prst="rect">
                <a:avLst/>
              </a:prstGeom>
              <a:noFill/>
              <a:ln>
                <a:noFill/>
              </a:ln>
              <a:effectLst/>
            </p:spPr>
            <p:txBody>
              <a:bodyPr>
                <a:normAutofit fontScale="77500" lnSpcReduction="20000"/>
              </a:bodyPr>
              <a:lstStyle/>
              <a:p>
                <a:pPr/>
                <a14:m>
                  <m:oMathPara xmlns:m="http://schemas.openxmlformats.org/officeDocument/2006/math">
                    <m:oMathParaPr>
                      <m:jc m:val="left"/>
                    </m:oMathParaPr>
                    <m:oMath xmlns:m="http://schemas.openxmlformats.org/officeDocument/2006/math">
                      <m:r>
                        <a:rPr lang="en-US" sz="2800" i="1">
                          <a:solidFill>
                            <a:srgbClr val="000000"/>
                          </a:solidFill>
                          <a:latin typeface="Cambria Math" panose="02040503050406030204" pitchFamily="18" charset="0"/>
                        </a:rPr>
                        <m:t>𝑦</m:t>
                      </m:r>
                      <m:r>
                        <a:rPr lang="en-US" sz="2800" i="1">
                          <a:solidFill>
                            <a:srgbClr val="000000"/>
                          </a:solidFill>
                          <a:latin typeface="Cambria Math" panose="02040503050406030204" pitchFamily="18" charset="0"/>
                        </a:rPr>
                        <m:t>=</m:t>
                      </m:r>
                      <m:sSub>
                        <m:sSubPr>
                          <m:ctrlPr>
                            <a:rPr lang="en-US" sz="2800" i="1">
                              <a:solidFill>
                                <a:srgbClr val="000000"/>
                              </a:solidFill>
                              <a:latin typeface="Cambria Math" panose="02040503050406030204" pitchFamily="18" charset="0"/>
                            </a:rPr>
                          </m:ctrlPr>
                        </m:sSubPr>
                        <m:e>
                          <m:r>
                            <m:rPr>
                              <m:sty m:val="p"/>
                            </m:rPr>
                            <a:rPr lang="en-US" sz="2800" i="1">
                              <a:solidFill>
                                <a:srgbClr val="000000"/>
                              </a:solidFill>
                              <a:latin typeface="Cambria Math" panose="02040503050406030204" pitchFamily="18" charset="0"/>
                            </a:rPr>
                            <m:t>β</m:t>
                          </m:r>
                        </m:e>
                        <m:sub>
                          <m:r>
                            <a:rPr lang="en-US" sz="2800" i="1">
                              <a:solidFill>
                                <a:srgbClr val="000000"/>
                              </a:solidFill>
                              <a:latin typeface="Cambria Math" panose="02040503050406030204" pitchFamily="18" charset="0"/>
                            </a:rPr>
                            <m:t>0</m:t>
                          </m:r>
                        </m:sub>
                      </m:sSub>
                      <m:r>
                        <a:rPr lang="en-US" sz="2800" i="1">
                          <a:solidFill>
                            <a:srgbClr val="000000"/>
                          </a:solidFill>
                          <a:latin typeface="Cambria Math" panose="02040503050406030204" pitchFamily="18" charset="0"/>
                        </a:rPr>
                        <m:t>+</m:t>
                      </m:r>
                      <m:sSub>
                        <m:sSubPr>
                          <m:ctrlPr>
                            <a:rPr lang="en-US" sz="2800" i="1">
                              <a:solidFill>
                                <a:srgbClr val="000000"/>
                              </a:solidFill>
                              <a:latin typeface="Cambria Math" panose="02040503050406030204" pitchFamily="18" charset="0"/>
                            </a:rPr>
                          </m:ctrlPr>
                        </m:sSubPr>
                        <m:e>
                          <m:r>
                            <m:rPr>
                              <m:sty m:val="p"/>
                            </m:rPr>
                            <a:rPr lang="en-US" sz="2800" i="1">
                              <a:solidFill>
                                <a:srgbClr val="000000"/>
                              </a:solidFill>
                              <a:latin typeface="Cambria Math" panose="02040503050406030204" pitchFamily="18" charset="0"/>
                            </a:rPr>
                            <m:t>β</m:t>
                          </m:r>
                        </m:e>
                        <m:sub>
                          <m:r>
                            <a:rPr lang="en-US" sz="2800" i="1">
                              <a:solidFill>
                                <a:srgbClr val="000000"/>
                              </a:solidFill>
                              <a:latin typeface="Cambria Math" panose="02040503050406030204" pitchFamily="18" charset="0"/>
                            </a:rPr>
                            <m:t>1</m:t>
                          </m:r>
                        </m:sub>
                      </m:sSub>
                      <m:sSub>
                        <m:sSubPr>
                          <m:ctrlPr>
                            <a:rPr lang="en-US" sz="2800" i="1">
                              <a:solidFill>
                                <a:srgbClr val="000000"/>
                              </a:solidFill>
                              <a:latin typeface="Cambria Math" panose="02040503050406030204" pitchFamily="18" charset="0"/>
                            </a:rPr>
                          </m:ctrlPr>
                        </m:sSubPr>
                        <m:e>
                          <m:r>
                            <a:rPr lang="en-US" sz="2800" i="1">
                              <a:solidFill>
                                <a:srgbClr val="000000"/>
                              </a:solidFill>
                              <a:latin typeface="Cambria Math" panose="02040503050406030204" pitchFamily="18" charset="0"/>
                            </a:rPr>
                            <m:t>𝑥</m:t>
                          </m:r>
                        </m:e>
                        <m:sub>
                          <m:r>
                            <a:rPr lang="en-US" sz="2800" i="1">
                              <a:solidFill>
                                <a:srgbClr val="000000"/>
                              </a:solidFill>
                              <a:latin typeface="Cambria Math" panose="02040503050406030204" pitchFamily="18" charset="0"/>
                            </a:rPr>
                            <m:t>1</m:t>
                          </m:r>
                        </m:sub>
                      </m:sSub>
                      <m:r>
                        <a:rPr lang="en-US" sz="2800" i="1">
                          <a:solidFill>
                            <a:srgbClr val="000000"/>
                          </a:solidFill>
                          <a:latin typeface="Cambria Math" panose="02040503050406030204" pitchFamily="18" charset="0"/>
                        </a:rPr>
                        <m:t>+</m:t>
                      </m:r>
                      <m:sSub>
                        <m:sSubPr>
                          <m:ctrlPr>
                            <a:rPr lang="en-US" sz="2800" i="1">
                              <a:solidFill>
                                <a:srgbClr val="000000"/>
                              </a:solidFill>
                              <a:latin typeface="Cambria Math" panose="02040503050406030204" pitchFamily="18" charset="0"/>
                            </a:rPr>
                          </m:ctrlPr>
                        </m:sSubPr>
                        <m:e>
                          <m:r>
                            <m:rPr>
                              <m:sty m:val="p"/>
                            </m:rPr>
                            <a:rPr lang="en-US" sz="2800" i="1">
                              <a:solidFill>
                                <a:srgbClr val="000000"/>
                              </a:solidFill>
                              <a:latin typeface="Cambria Math" panose="02040503050406030204" pitchFamily="18" charset="0"/>
                            </a:rPr>
                            <m:t>β</m:t>
                          </m:r>
                        </m:e>
                        <m:sub>
                          <m:r>
                            <a:rPr lang="en-US" sz="2800" i="1">
                              <a:solidFill>
                                <a:srgbClr val="000000"/>
                              </a:solidFill>
                              <a:latin typeface="Cambria Math" panose="02040503050406030204" pitchFamily="18" charset="0"/>
                            </a:rPr>
                            <m:t>2</m:t>
                          </m:r>
                        </m:sub>
                      </m:sSub>
                      <m:sSub>
                        <m:sSubPr>
                          <m:ctrlPr>
                            <a:rPr lang="en-US" sz="2800" i="1">
                              <a:solidFill>
                                <a:srgbClr val="000000"/>
                              </a:solidFill>
                              <a:latin typeface="Cambria Math" panose="02040503050406030204" pitchFamily="18" charset="0"/>
                            </a:rPr>
                          </m:ctrlPr>
                        </m:sSubPr>
                        <m:e>
                          <m:r>
                            <a:rPr lang="en-US" sz="2800" i="1">
                              <a:solidFill>
                                <a:srgbClr val="000000"/>
                              </a:solidFill>
                              <a:latin typeface="Cambria Math" panose="02040503050406030204" pitchFamily="18" charset="0"/>
                            </a:rPr>
                            <m:t>𝑥</m:t>
                          </m:r>
                        </m:e>
                        <m:sub>
                          <m:r>
                            <a:rPr lang="en-US" sz="2800" i="1">
                              <a:solidFill>
                                <a:srgbClr val="000000"/>
                              </a:solidFill>
                              <a:latin typeface="Cambria Math" panose="02040503050406030204" pitchFamily="18" charset="0"/>
                            </a:rPr>
                            <m:t>2</m:t>
                          </m:r>
                        </m:sub>
                      </m:sSub>
                      <m:r>
                        <a:rPr lang="en-US" sz="2800" i="1">
                          <a:solidFill>
                            <a:srgbClr val="000000"/>
                          </a:solidFill>
                          <a:latin typeface="Cambria Math" panose="02040503050406030204" pitchFamily="18" charset="0"/>
                        </a:rPr>
                        <m:t>+</m:t>
                      </m:r>
                      <m:sSub>
                        <m:sSubPr>
                          <m:ctrlPr>
                            <a:rPr lang="en-US" sz="2800" i="1">
                              <a:solidFill>
                                <a:srgbClr val="000000"/>
                              </a:solidFill>
                              <a:latin typeface="Cambria Math" panose="02040503050406030204" pitchFamily="18" charset="0"/>
                            </a:rPr>
                          </m:ctrlPr>
                        </m:sSubPr>
                        <m:e>
                          <m:r>
                            <m:rPr>
                              <m:sty m:val="p"/>
                            </m:rPr>
                            <a:rPr lang="en-US" sz="2800" i="1">
                              <a:solidFill>
                                <a:srgbClr val="000000"/>
                              </a:solidFill>
                              <a:latin typeface="Cambria Math" panose="02040503050406030204" pitchFamily="18" charset="0"/>
                            </a:rPr>
                            <m:t>β</m:t>
                          </m:r>
                        </m:e>
                        <m:sub>
                          <m:r>
                            <a:rPr lang="en-US" sz="2800" i="1">
                              <a:solidFill>
                                <a:srgbClr val="000000"/>
                              </a:solidFill>
                              <a:latin typeface="Cambria Math" panose="02040503050406030204" pitchFamily="18" charset="0"/>
                            </a:rPr>
                            <m:t>3</m:t>
                          </m:r>
                        </m:sub>
                      </m:sSub>
                      <m:sSub>
                        <m:sSubPr>
                          <m:ctrlPr>
                            <a:rPr lang="en-US" sz="2800" i="1">
                              <a:solidFill>
                                <a:srgbClr val="000000"/>
                              </a:solidFill>
                              <a:latin typeface="Cambria Math" panose="02040503050406030204" pitchFamily="18" charset="0"/>
                            </a:rPr>
                          </m:ctrlPr>
                        </m:sSubPr>
                        <m:e>
                          <m:r>
                            <a:rPr lang="en-US" sz="2800" i="1">
                              <a:solidFill>
                                <a:srgbClr val="000000"/>
                              </a:solidFill>
                              <a:latin typeface="Cambria Math" panose="02040503050406030204" pitchFamily="18" charset="0"/>
                            </a:rPr>
                            <m:t>𝑥</m:t>
                          </m:r>
                        </m:e>
                        <m:sub>
                          <m:r>
                            <a:rPr lang="en-US" sz="2800" i="1">
                              <a:solidFill>
                                <a:srgbClr val="000000"/>
                              </a:solidFill>
                              <a:latin typeface="Cambria Math" panose="02040503050406030204" pitchFamily="18" charset="0"/>
                            </a:rPr>
                            <m:t>3</m:t>
                          </m:r>
                        </m:sub>
                      </m:sSub>
                      <m:r>
                        <a:rPr lang="en-US" sz="2800" i="1">
                          <a:solidFill>
                            <a:srgbClr val="000000"/>
                          </a:solidFill>
                          <a:latin typeface="Cambria Math" panose="02040503050406030204" pitchFamily="18" charset="0"/>
                        </a:rPr>
                        <m:t>+</m:t>
                      </m:r>
                      <m:r>
                        <m:rPr>
                          <m:sty m:val="p"/>
                        </m:rPr>
                        <a:rPr lang="en-US" sz="2800" i="1">
                          <a:solidFill>
                            <a:srgbClr val="000000"/>
                          </a:solidFill>
                          <a:latin typeface="Cambria Math" panose="02040503050406030204" pitchFamily="18" charset="0"/>
                        </a:rPr>
                        <m:t>ε</m:t>
                      </m:r>
                      <m:r>
                        <a:rPr lang="en-US" sz="2800" i="1">
                          <a:solidFill>
                            <a:srgbClr val="000000"/>
                          </a:solidFill>
                          <a:latin typeface="Cambria Math" panose="02040503050406030204" pitchFamily="18" charset="0"/>
                        </a:rPr>
                        <m:t>.</m:t>
                      </m:r>
                    </m:oMath>
                  </m:oMathPara>
                </a14:m>
                <a:endParaRPr lang="en-US" sz="2800" dirty="0"/>
              </a:p>
            </p:txBody>
          </p:sp>
        </mc:Choice>
        <mc:Fallback xmlns="">
          <p:sp>
            <p:nvSpPr>
              <p:cNvPr id="3074" name="Object 2"/>
              <p:cNvSpPr txBox="1">
                <a:spLocks noRot="1" noChangeAspect="1" noMove="1" noResize="1" noEditPoints="1" noAdjustHandles="1" noChangeArrowheads="1" noChangeShapeType="1" noTextEdit="1"/>
              </p:cNvSpPr>
              <p:nvPr/>
            </p:nvSpPr>
            <p:spPr bwMode="auto">
              <a:xfrm>
                <a:off x="3746500" y="5207000"/>
                <a:ext cx="4356100" cy="431800"/>
              </a:xfrm>
              <a:prstGeom prst="rect">
                <a:avLst/>
              </a:prstGeom>
              <a:blipFill>
                <a:blip r:embed="rId2"/>
                <a:stretch>
                  <a:fillRect l="-280" b="-15493"/>
                </a:stretch>
              </a:blipFill>
              <a:ln>
                <a:noFill/>
              </a:ln>
              <a:effectLst/>
            </p:spPr>
            <p:txBody>
              <a:bodyPr/>
              <a:lstStyle/>
              <a:p>
                <a:r>
                  <a:rPr lang="en-US">
                    <a:noFill/>
                  </a:rPr>
                  <a:t> </a:t>
                </a:r>
              </a:p>
            </p:txBody>
          </p:sp>
        </mc:Fallback>
      </mc:AlternateContent>
      <mc:AlternateContent xmlns:mc="http://schemas.openxmlformats.org/markup-compatibility/2006">
        <mc:Choice xmlns:p14="http://schemas.microsoft.com/office/powerpoint/2010/main" Requires="p14">
          <p:contentPart p14:bwMode="auto" r:id="rId3">
            <p14:nvContentPartPr>
              <p14:cNvPr id="4" name="Ink 3">
                <a:extLst>
                  <a:ext uri="{FF2B5EF4-FFF2-40B4-BE49-F238E27FC236}">
                    <a16:creationId xmlns:a16="http://schemas.microsoft.com/office/drawing/2014/main" id="{9DE45E02-1C6C-8834-D408-CC20648D647D}"/>
                  </a:ext>
                </a:extLst>
              </p14:cNvPr>
              <p14:cNvContentPartPr/>
              <p14:nvPr/>
            </p14:nvContentPartPr>
            <p14:xfrm>
              <a:off x="5514480" y="3311280"/>
              <a:ext cx="5263200" cy="1479600"/>
            </p14:xfrm>
          </p:contentPart>
        </mc:Choice>
        <mc:Fallback>
          <p:pic>
            <p:nvPicPr>
              <p:cNvPr id="4" name="Ink 3">
                <a:extLst>
                  <a:ext uri="{FF2B5EF4-FFF2-40B4-BE49-F238E27FC236}">
                    <a16:creationId xmlns:a16="http://schemas.microsoft.com/office/drawing/2014/main" id="{9DE45E02-1C6C-8834-D408-CC20648D647D}"/>
                  </a:ext>
                </a:extLst>
              </p:cNvPr>
              <p:cNvPicPr/>
              <p:nvPr/>
            </p:nvPicPr>
            <p:blipFill>
              <a:blip r:embed="rId4"/>
              <a:stretch>
                <a:fillRect/>
              </a:stretch>
            </p:blipFill>
            <p:spPr>
              <a:xfrm>
                <a:off x="5505120" y="3301920"/>
                <a:ext cx="5281920" cy="149832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pic>
        <p:nvPicPr>
          <p:cNvPr id="7" name="Picture 6">
            <a:extLst>
              <a:ext uri="{FF2B5EF4-FFF2-40B4-BE49-F238E27FC236}">
                <a16:creationId xmlns:a16="http://schemas.microsoft.com/office/drawing/2014/main" id="{69C773D5-A7E4-C54D-923E-397D59C0B2B2}"/>
              </a:ext>
            </a:extLst>
          </p:cNvPr>
          <p:cNvPicPr>
            <a:picLocks noChangeAspect="1"/>
          </p:cNvPicPr>
          <p:nvPr/>
        </p:nvPicPr>
        <p:blipFill>
          <a:blip r:embed="rId2"/>
          <a:stretch>
            <a:fillRect/>
          </a:stretch>
        </p:blipFill>
        <p:spPr>
          <a:xfrm>
            <a:off x="1593850" y="1562100"/>
            <a:ext cx="9004300" cy="37338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1981200" y="1789045"/>
            <a:ext cx="8229600" cy="4511040"/>
          </a:xfrm>
        </p:spPr>
        <p:txBody>
          <a:bodyPr/>
          <a:lstStyle/>
          <a:p>
            <a:pPr marL="0" indent="0">
              <a:buNone/>
            </a:pPr>
            <a:r>
              <a:rPr lang="en-US" dirty="0"/>
              <a:t>Average annual return of the investments as a function of the location of the shops (i.e., whether they are near a mall, downtown, or in a suburban area).</a:t>
            </a:r>
          </a:p>
          <a:p>
            <a:endParaRPr lang="en-US" dirty="0"/>
          </a:p>
          <a:p>
            <a:r>
              <a:rPr lang="en-US" dirty="0"/>
              <a:t>Mall location:</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1A543D8C-6F32-6A35-6555-20BD57927139}"/>
                  </a:ext>
                </a:extLst>
              </p14:cNvPr>
              <p14:cNvContentPartPr/>
              <p14:nvPr/>
            </p14:nvContentPartPr>
            <p14:xfrm>
              <a:off x="2006280" y="3956760"/>
              <a:ext cx="7906680" cy="1649160"/>
            </p14:xfrm>
          </p:contentPart>
        </mc:Choice>
        <mc:Fallback>
          <p:pic>
            <p:nvPicPr>
              <p:cNvPr id="4" name="Ink 3">
                <a:extLst>
                  <a:ext uri="{FF2B5EF4-FFF2-40B4-BE49-F238E27FC236}">
                    <a16:creationId xmlns:a16="http://schemas.microsoft.com/office/drawing/2014/main" id="{1A543D8C-6F32-6A35-6555-20BD57927139}"/>
                  </a:ext>
                </a:extLst>
              </p:cNvPr>
              <p:cNvPicPr/>
              <p:nvPr/>
            </p:nvPicPr>
            <p:blipFill>
              <a:blip r:embed="rId3"/>
              <a:stretch>
                <a:fillRect/>
              </a:stretch>
            </p:blipFill>
            <p:spPr>
              <a:xfrm>
                <a:off x="1996920" y="3947400"/>
                <a:ext cx="7925400" cy="166788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Downtown location:</a:t>
            </a:r>
          </a:p>
          <a:p>
            <a:endParaRPr lang="en-US" dirty="0"/>
          </a:p>
          <a:p>
            <a:endParaRPr lang="en-US" dirty="0"/>
          </a:p>
          <a:p>
            <a:endParaRPr lang="en-US" dirty="0"/>
          </a:p>
          <a:p>
            <a:r>
              <a:rPr lang="en-US" dirty="0"/>
              <a:t>Suburban location:</a:t>
            </a:r>
          </a:p>
          <a:p>
            <a:endParaRPr lang="en-US" dirty="0"/>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E592A687-0C77-F841-9135-ADB7F91F47CA}"/>
                  </a:ext>
                </a:extLst>
              </p14:cNvPr>
              <p14:cNvContentPartPr/>
              <p14:nvPr/>
            </p14:nvContentPartPr>
            <p14:xfrm>
              <a:off x="1284120" y="1759680"/>
              <a:ext cx="9433800" cy="3393000"/>
            </p14:xfrm>
          </p:contentPart>
        </mc:Choice>
        <mc:Fallback>
          <p:pic>
            <p:nvPicPr>
              <p:cNvPr id="4" name="Ink 3">
                <a:extLst>
                  <a:ext uri="{FF2B5EF4-FFF2-40B4-BE49-F238E27FC236}">
                    <a16:creationId xmlns:a16="http://schemas.microsoft.com/office/drawing/2014/main" id="{E592A687-0C77-F841-9135-ADB7F91F47CA}"/>
                  </a:ext>
                </a:extLst>
              </p:cNvPr>
              <p:cNvPicPr/>
              <p:nvPr/>
            </p:nvPicPr>
            <p:blipFill>
              <a:blip r:embed="rId3"/>
              <a:stretch>
                <a:fillRect/>
              </a:stretch>
            </p:blipFill>
            <p:spPr>
              <a:xfrm>
                <a:off x="1274760" y="1750320"/>
                <a:ext cx="9452520" cy="341172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pic>
        <p:nvPicPr>
          <p:cNvPr id="6146" name="Picture 2"/>
          <p:cNvPicPr>
            <a:picLocks noChangeAspect="1" noChangeArrowheads="1"/>
          </p:cNvPicPr>
          <p:nvPr/>
        </p:nvPicPr>
        <p:blipFill>
          <a:blip r:embed="rId2" cstate="print"/>
          <a:srcRect/>
          <a:stretch>
            <a:fillRect/>
          </a:stretch>
        </p:blipFill>
        <p:spPr bwMode="auto">
          <a:xfrm>
            <a:off x="2286001" y="2819400"/>
            <a:ext cx="7369745" cy="2971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838199" y="1526650"/>
            <a:ext cx="10409903" cy="4739640"/>
          </a:xfrm>
        </p:spPr>
        <p:txBody>
          <a:bodyPr>
            <a:normAutofit/>
          </a:bodyPr>
          <a:lstStyle/>
          <a:p>
            <a:r>
              <a:rPr lang="en-US" dirty="0"/>
              <a:t>To compare the mall and suburban locations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F1A0A853-8573-C8D8-01F7-8CF3868AC04C}"/>
                  </a:ext>
                </a:extLst>
              </p14:cNvPr>
              <p14:cNvContentPartPr/>
              <p14:nvPr/>
            </p14:nvContentPartPr>
            <p14:xfrm>
              <a:off x="1978200" y="2356920"/>
              <a:ext cx="7461000" cy="1829520"/>
            </p14:xfrm>
          </p:contentPart>
        </mc:Choice>
        <mc:Fallback>
          <p:pic>
            <p:nvPicPr>
              <p:cNvPr id="4" name="Ink 3">
                <a:extLst>
                  <a:ext uri="{FF2B5EF4-FFF2-40B4-BE49-F238E27FC236}">
                    <a16:creationId xmlns:a16="http://schemas.microsoft.com/office/drawing/2014/main" id="{F1A0A853-8573-C8D8-01F7-8CF3868AC04C}"/>
                  </a:ext>
                </a:extLst>
              </p:cNvPr>
              <p:cNvPicPr/>
              <p:nvPr/>
            </p:nvPicPr>
            <p:blipFill>
              <a:blip r:embed="rId3"/>
              <a:stretch>
                <a:fillRect/>
              </a:stretch>
            </p:blipFill>
            <p:spPr>
              <a:xfrm>
                <a:off x="1968840" y="2347560"/>
                <a:ext cx="7479720" cy="1848240"/>
              </a:xfrm>
              <a:prstGeom prst="rect">
                <a:avLst/>
              </a:prstGeom>
            </p:spPr>
          </p:pic>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Multiple Regression Models with Qualitative Independent Variables</a:t>
            </a:r>
          </a:p>
        </p:txBody>
      </p:sp>
      <p:sp>
        <p:nvSpPr>
          <p:cNvPr id="3" name="Content Placeholder 2">
            <a:extLst>
              <a:ext uri="{FF2B5EF4-FFF2-40B4-BE49-F238E27FC236}">
                <a16:creationId xmlns:a16="http://schemas.microsoft.com/office/drawing/2014/main" id="{FE7AB593-4154-4C22-9D13-76F0245DA5D4}"/>
              </a:ext>
            </a:extLst>
          </p:cNvPr>
          <p:cNvSpPr>
            <a:spLocks noGrp="1"/>
          </p:cNvSpPr>
          <p:nvPr>
            <p:ph idx="1"/>
          </p:nvPr>
        </p:nvSpPr>
        <p:spPr/>
        <p:txBody>
          <a:bodyPr/>
          <a:lstStyle/>
          <a:p>
            <a:r>
              <a:rPr lang="en-US" dirty="0"/>
              <a:t>Qualitative variables – </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081582F3-92B6-395E-8F54-C3B06965B50A}"/>
                  </a:ext>
                </a:extLst>
              </p14:cNvPr>
              <p14:cNvContentPartPr/>
              <p14:nvPr/>
            </p14:nvContentPartPr>
            <p14:xfrm>
              <a:off x="2091240" y="2469240"/>
              <a:ext cx="5835240" cy="2369160"/>
            </p14:xfrm>
          </p:contentPart>
        </mc:Choice>
        <mc:Fallback>
          <p:pic>
            <p:nvPicPr>
              <p:cNvPr id="4" name="Ink 3">
                <a:extLst>
                  <a:ext uri="{FF2B5EF4-FFF2-40B4-BE49-F238E27FC236}">
                    <a16:creationId xmlns:a16="http://schemas.microsoft.com/office/drawing/2014/main" id="{081582F3-92B6-395E-8F54-C3B06965B50A}"/>
                  </a:ext>
                </a:extLst>
              </p:cNvPr>
              <p:cNvPicPr/>
              <p:nvPr/>
            </p:nvPicPr>
            <p:blipFill>
              <a:blip r:embed="rId3"/>
              <a:stretch>
                <a:fillRect/>
              </a:stretch>
            </p:blipFill>
            <p:spPr>
              <a:xfrm>
                <a:off x="2081880" y="2459880"/>
                <a:ext cx="5853960" cy="2387880"/>
              </a:xfrm>
              <a:prstGeom prst="rect">
                <a:avLst/>
              </a:prstGeom>
            </p:spPr>
          </p:pic>
        </mc:Fallback>
      </mc:AlternateContent>
    </p:spTree>
    <p:extLst>
      <p:ext uri="{BB962C8B-B14F-4D97-AF65-F5344CB8AC3E}">
        <p14:creationId xmlns:p14="http://schemas.microsoft.com/office/powerpoint/2010/main" val="3560360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normAutofit/>
          </a:bodyPr>
          <a:lstStyle/>
          <a:p>
            <a:r>
              <a:rPr lang="en-US" dirty="0"/>
              <a:t>To compare the downtown and suburban returns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7790295F-7DA7-C58F-4248-28B33109EE70}"/>
                  </a:ext>
                </a:extLst>
              </p14:cNvPr>
              <p14:cNvContentPartPr/>
              <p14:nvPr/>
            </p14:nvContentPartPr>
            <p14:xfrm>
              <a:off x="1562400" y="2539440"/>
              <a:ext cx="7776000" cy="1882800"/>
            </p14:xfrm>
          </p:contentPart>
        </mc:Choice>
        <mc:Fallback>
          <p:pic>
            <p:nvPicPr>
              <p:cNvPr id="4" name="Ink 3">
                <a:extLst>
                  <a:ext uri="{FF2B5EF4-FFF2-40B4-BE49-F238E27FC236}">
                    <a16:creationId xmlns:a16="http://schemas.microsoft.com/office/drawing/2014/main" id="{7790295F-7DA7-C58F-4248-28B33109EE70}"/>
                  </a:ext>
                </a:extLst>
              </p:cNvPr>
              <p:cNvPicPr/>
              <p:nvPr/>
            </p:nvPicPr>
            <p:blipFill>
              <a:blip r:embed="rId3"/>
              <a:stretch>
                <a:fillRect/>
              </a:stretch>
            </p:blipFill>
            <p:spPr>
              <a:xfrm>
                <a:off x="1553040" y="2530080"/>
                <a:ext cx="7794720" cy="1901520"/>
              </a:xfrm>
              <a:prstGeom prst="rect">
                <a:avLst/>
              </a:prstGeom>
            </p:spPr>
          </p:pic>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normAutofit/>
          </a:bodyPr>
          <a:lstStyle/>
          <a:p>
            <a:r>
              <a:rPr lang="en-US" dirty="0"/>
              <a:t>To compare the mall and downtown locations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B4FD98A7-7E2A-3AF5-3D00-4896DD0DAF52}"/>
                  </a:ext>
                </a:extLst>
              </p14:cNvPr>
              <p14:cNvContentPartPr/>
              <p14:nvPr/>
            </p14:nvContentPartPr>
            <p14:xfrm>
              <a:off x="2053440" y="2440800"/>
              <a:ext cx="8272080" cy="1967040"/>
            </p14:xfrm>
          </p:contentPart>
        </mc:Choice>
        <mc:Fallback>
          <p:pic>
            <p:nvPicPr>
              <p:cNvPr id="4" name="Ink 3">
                <a:extLst>
                  <a:ext uri="{FF2B5EF4-FFF2-40B4-BE49-F238E27FC236}">
                    <a16:creationId xmlns:a16="http://schemas.microsoft.com/office/drawing/2014/main" id="{B4FD98A7-7E2A-3AF5-3D00-4896DD0DAF52}"/>
                  </a:ext>
                </a:extLst>
              </p:cNvPr>
              <p:cNvPicPr/>
              <p:nvPr/>
            </p:nvPicPr>
            <p:blipFill>
              <a:blip r:embed="rId3"/>
              <a:stretch>
                <a:fillRect/>
              </a:stretch>
            </p:blipFill>
            <p:spPr>
              <a:xfrm>
                <a:off x="2044080" y="2431440"/>
                <a:ext cx="8290800" cy="1985760"/>
              </a:xfrm>
              <a:prstGeom prst="rect">
                <a:avLst/>
              </a:prstGeom>
            </p:spPr>
          </p:pic>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a:t>
            </a:r>
          </a:p>
        </p:txBody>
      </p:sp>
      <p:sp>
        <p:nvSpPr>
          <p:cNvPr id="3" name="Content Placeholder 2">
            <a:extLst>
              <a:ext uri="{FF2B5EF4-FFF2-40B4-BE49-F238E27FC236}">
                <a16:creationId xmlns:a16="http://schemas.microsoft.com/office/drawing/2014/main" id="{FE7AB593-4154-4C22-9D13-76F0245DA5D4}"/>
              </a:ext>
            </a:extLst>
          </p:cNvPr>
          <p:cNvSpPr>
            <a:spLocks noGrp="1"/>
          </p:cNvSpPr>
          <p:nvPr>
            <p:ph idx="1"/>
          </p:nvPr>
        </p:nvSpPr>
        <p:spPr/>
        <p:txBody>
          <a:bodyPr>
            <a:normAutofit/>
          </a:bodyPr>
          <a:lstStyle/>
          <a:p>
            <a:r>
              <a:rPr lang="en-US" dirty="0"/>
              <a:t>Qualitative variables in regression analysis</a:t>
            </a:r>
          </a:p>
          <a:p>
            <a:endParaRPr lang="en-US" dirty="0"/>
          </a:p>
          <a:p>
            <a:endParaRPr lang="en-US" dirty="0"/>
          </a:p>
          <a:p>
            <a:endParaRPr lang="en-US" dirty="0"/>
          </a:p>
          <a:p>
            <a:endParaRPr lang="en-US" dirty="0"/>
          </a:p>
          <a:p>
            <a:r>
              <a:rPr lang="en-US" dirty="0"/>
              <a:t>For </a:t>
            </a:r>
            <a:r>
              <a:rPr lang="en-US" i="1" dirty="0"/>
              <a:t>c </a:t>
            </a:r>
            <a:r>
              <a:rPr lang="en-US" dirty="0"/>
              <a:t>classes, we use </a:t>
            </a:r>
            <a:r>
              <a:rPr lang="en-US" i="1" dirty="0"/>
              <a:t>c </a:t>
            </a:r>
            <a:r>
              <a:rPr lang="en-US" dirty="0"/>
              <a:t>– 1 indicator variables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7A4AE901-3568-6BA5-692E-1FD4B7644B3C}"/>
                  </a:ext>
                </a:extLst>
              </p14:cNvPr>
              <p14:cNvContentPartPr/>
              <p14:nvPr/>
            </p14:nvContentPartPr>
            <p14:xfrm>
              <a:off x="1359000" y="2289960"/>
              <a:ext cx="8530200" cy="3189960"/>
            </p14:xfrm>
          </p:contentPart>
        </mc:Choice>
        <mc:Fallback>
          <p:pic>
            <p:nvPicPr>
              <p:cNvPr id="4" name="Ink 3">
                <a:extLst>
                  <a:ext uri="{FF2B5EF4-FFF2-40B4-BE49-F238E27FC236}">
                    <a16:creationId xmlns:a16="http://schemas.microsoft.com/office/drawing/2014/main" id="{7A4AE901-3568-6BA5-692E-1FD4B7644B3C}"/>
                  </a:ext>
                </a:extLst>
              </p:cNvPr>
              <p:cNvPicPr/>
              <p:nvPr/>
            </p:nvPicPr>
            <p:blipFill>
              <a:blip r:embed="rId3"/>
              <a:stretch>
                <a:fillRect/>
              </a:stretch>
            </p:blipFill>
            <p:spPr>
              <a:xfrm>
                <a:off x="1349640" y="2280600"/>
                <a:ext cx="8548920" cy="3208680"/>
              </a:xfrm>
              <a:prstGeom prst="rect">
                <a:avLst/>
              </a:prstGeom>
            </p:spPr>
          </p:pic>
        </mc:Fallback>
      </mc:AlternateContent>
    </p:spTree>
    <p:extLst>
      <p:ext uri="{BB962C8B-B14F-4D97-AF65-F5344CB8AC3E}">
        <p14:creationId xmlns:p14="http://schemas.microsoft.com/office/powerpoint/2010/main" val="3147569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 (cont.)</a:t>
            </a:r>
          </a:p>
        </p:txBody>
      </p:sp>
      <mc:AlternateContent xmlns:mc="http://schemas.openxmlformats.org/markup-compatibility/2006">
        <mc:Choice xmlns:a14="http://schemas.microsoft.com/office/drawing/2010/main" Requires="a14">
          <p:sp>
            <p:nvSpPr>
              <p:cNvPr id="5" name="Content Placeholder 5">
                <a:extLst>
                  <a:ext uri="{FF2B5EF4-FFF2-40B4-BE49-F238E27FC236}">
                    <a16:creationId xmlns:a16="http://schemas.microsoft.com/office/drawing/2014/main" id="{DA9C7354-6012-4059-8B7A-BA209E01D38A}"/>
                  </a:ext>
                </a:extLst>
              </p:cNvPr>
              <p:cNvSpPr>
                <a:spLocks noGrp="1"/>
              </p:cNvSpPr>
              <p:nvPr>
                <p:ph idx="1"/>
              </p:nvPr>
            </p:nvSpPr>
            <p:spPr>
              <a:xfrm>
                <a:off x="1981200" y="1725434"/>
                <a:ext cx="8229600" cy="4693920"/>
              </a:xfrm>
            </p:spPr>
            <p:txBody>
              <a:bodyPr>
                <a:normAutofit/>
              </a:bodyPr>
              <a:lstStyle/>
              <a:p>
                <a:r>
                  <a:rPr lang="en-US" dirty="0">
                    <a:solidFill>
                      <a:schemeClr val="tx1"/>
                    </a:solidFill>
                  </a:rPr>
                  <a:t>The multiple linear regression model:</a:t>
                </a:r>
              </a:p>
              <a:p>
                <a:endParaRPr lang="en-US" dirty="0">
                  <a:solidFill>
                    <a:schemeClr val="tx1"/>
                  </a:solidFill>
                </a:endParaRPr>
              </a:p>
              <a:p>
                <a:pPr marL="0" indent="0">
                  <a:buNone/>
                </a:pP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𝑦</m:t>
                      </m:r>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rPr>
                            <m:t>0</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ea typeface="Cambria Math" panose="02040503050406030204" pitchFamily="18" charset="0"/>
                            </a:rPr>
                            <m:t>1</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1</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2</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2</m:t>
                          </m:r>
                        </m:sub>
                      </m:sSub>
                      <m:r>
                        <a:rPr lang="en-US" b="0" i="1" smtClean="0">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3</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3</m:t>
                          </m:r>
                        </m:sub>
                      </m:sSub>
                      <m:r>
                        <a:rPr lang="en-US" b="0" i="1" smtClean="0">
                          <a:solidFill>
                            <a:schemeClr val="tx1"/>
                          </a:solidFill>
                          <a:latin typeface="Cambria Math" panose="02040503050406030204" pitchFamily="18" charset="0"/>
                        </a:rPr>
                        <m:t>+</m:t>
                      </m:r>
                      <m:r>
                        <a:rPr lang="en-US" i="1">
                          <a:solidFill>
                            <a:schemeClr val="tx1"/>
                          </a:solidFill>
                          <a:latin typeface="Cambria Math" panose="02040503050406030204" pitchFamily="18" charset="0"/>
                          <a:ea typeface="Cambria Math" panose="02040503050406030204" pitchFamily="18" charset="0"/>
                        </a:rPr>
                        <m:t>𝜀</m:t>
                      </m:r>
                    </m:oMath>
                  </m:oMathPara>
                </a14:m>
                <a:endParaRPr lang="en-US" dirty="0">
                  <a:solidFill>
                    <a:schemeClr val="tx1"/>
                  </a:solidFill>
                </a:endParaRPr>
              </a:p>
              <a:p>
                <a:endParaRPr lang="en-US" dirty="0">
                  <a:solidFill>
                    <a:schemeClr val="tx1"/>
                  </a:solidFill>
                </a:endParaRPr>
              </a:p>
            </p:txBody>
          </p:sp>
        </mc:Choice>
        <mc:Fallback>
          <p:sp>
            <p:nvSpPr>
              <p:cNvPr id="5" name="Content Placeholder 5">
                <a:extLst>
                  <a:ext uri="{FF2B5EF4-FFF2-40B4-BE49-F238E27FC236}">
                    <a16:creationId xmlns:a16="http://schemas.microsoft.com/office/drawing/2014/main" id="{DA9C7354-6012-4059-8B7A-BA209E01D38A}"/>
                  </a:ext>
                </a:extLst>
              </p:cNvPr>
              <p:cNvSpPr>
                <a:spLocks noGrp="1" noRot="1" noChangeAspect="1" noMove="1" noResize="1" noEditPoints="1" noAdjustHandles="1" noChangeArrowheads="1" noChangeShapeType="1" noTextEdit="1"/>
              </p:cNvSpPr>
              <p:nvPr>
                <p:ph idx="1"/>
              </p:nvPr>
            </p:nvSpPr>
            <p:spPr>
              <a:xfrm>
                <a:off x="1981200" y="1725434"/>
                <a:ext cx="8229600" cy="4693920"/>
              </a:xfrm>
              <a:blipFill>
                <a:blip r:embed="rId2"/>
                <a:stretch>
                  <a:fillRect l="-1333" t="-2208"/>
                </a:stretch>
              </a:blipFill>
            </p:spPr>
            <p:txBody>
              <a:bodyPr/>
              <a:lstStyle/>
              <a:p>
                <a:r>
                  <a:rPr lang="en-US">
                    <a:noFill/>
                  </a:rPr>
                  <a:t> </a:t>
                </a:r>
              </a:p>
            </p:txBody>
          </p:sp>
        </mc:Fallback>
      </mc:AlternateContent>
      <mc:AlternateContent xmlns:mc="http://schemas.openxmlformats.org/markup-compatibility/2006">
        <mc:Choice xmlns:p14="http://schemas.microsoft.com/office/powerpoint/2010/main" Requires="p14">
          <p:contentPart p14:bwMode="auto" r:id="rId3">
            <p14:nvContentPartPr>
              <p14:cNvPr id="3" name="Ink 2">
                <a:extLst>
                  <a:ext uri="{FF2B5EF4-FFF2-40B4-BE49-F238E27FC236}">
                    <a16:creationId xmlns:a16="http://schemas.microsoft.com/office/drawing/2014/main" id="{872F98DB-19AA-29CB-CD6A-303B867B1CC1}"/>
                  </a:ext>
                </a:extLst>
              </p14:cNvPr>
              <p14:cNvContentPartPr/>
              <p14:nvPr/>
            </p14:nvContentPartPr>
            <p14:xfrm>
              <a:off x="1063440" y="2423160"/>
              <a:ext cx="10731240" cy="4151160"/>
            </p14:xfrm>
          </p:contentPart>
        </mc:Choice>
        <mc:Fallback>
          <p:pic>
            <p:nvPicPr>
              <p:cNvPr id="3" name="Ink 2">
                <a:extLst>
                  <a:ext uri="{FF2B5EF4-FFF2-40B4-BE49-F238E27FC236}">
                    <a16:creationId xmlns:a16="http://schemas.microsoft.com/office/drawing/2014/main" id="{872F98DB-19AA-29CB-CD6A-303B867B1CC1}"/>
                  </a:ext>
                </a:extLst>
              </p:cNvPr>
              <p:cNvPicPr/>
              <p:nvPr/>
            </p:nvPicPr>
            <p:blipFill>
              <a:blip r:embed="rId4"/>
              <a:stretch>
                <a:fillRect/>
              </a:stretch>
            </p:blipFill>
            <p:spPr>
              <a:xfrm>
                <a:off x="1054080" y="2413800"/>
                <a:ext cx="10749960" cy="4169880"/>
              </a:xfrm>
              <a:prstGeom prst="rect">
                <a:avLst/>
              </a:prstGeom>
            </p:spPr>
          </p:pic>
        </mc:Fallback>
      </mc:AlternateContent>
    </p:spTree>
    <p:extLst>
      <p:ext uri="{BB962C8B-B14F-4D97-AF65-F5344CB8AC3E}">
        <p14:creationId xmlns:p14="http://schemas.microsoft.com/office/powerpoint/2010/main" val="1040236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 (cont.)</a:t>
            </a:r>
          </a:p>
        </p:txBody>
      </p:sp>
      <mc:AlternateContent xmlns:mc="http://schemas.openxmlformats.org/markup-compatibility/2006" xmlns:a14="http://schemas.microsoft.com/office/drawing/2010/main">
        <mc:Choice Requires="a14">
          <p:sp>
            <p:nvSpPr>
              <p:cNvPr id="5" name="Content Placeholder 5">
                <a:extLst>
                  <a:ext uri="{FF2B5EF4-FFF2-40B4-BE49-F238E27FC236}">
                    <a16:creationId xmlns:a16="http://schemas.microsoft.com/office/drawing/2014/main" id="{DA9C7354-6012-4059-8B7A-BA209E01D38A}"/>
                  </a:ext>
                </a:extLst>
              </p:cNvPr>
              <p:cNvSpPr>
                <a:spLocks noGrp="1"/>
              </p:cNvSpPr>
              <p:nvPr>
                <p:ph idx="1"/>
              </p:nvPr>
            </p:nvSpPr>
            <p:spPr>
              <a:xfrm>
                <a:off x="1981200" y="1836752"/>
                <a:ext cx="8229600" cy="4693920"/>
              </a:xfrm>
            </p:spPr>
            <p:txBody>
              <a:bodyPr>
                <a:normAutofit/>
              </a:bodyPr>
              <a:lstStyle/>
              <a:p>
                <a:r>
                  <a:rPr lang="en-US" dirty="0">
                    <a:ea typeface="Cambria Math" panose="02040503050406030204" pitchFamily="18" charset="0"/>
                  </a:rPr>
                  <a:t>Doesn’t make sense to have</a:t>
                </a:r>
              </a:p>
              <a:p>
                <a:endParaRPr lang="en-US" dirty="0">
                  <a:ea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𝑦</m:t>
                      </m:r>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rPr>
                            <m:t>0</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ea typeface="Cambria Math" panose="02040503050406030204" pitchFamily="18" charset="0"/>
                            </a:rPr>
                            <m:t>1</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1</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2</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2</m:t>
                          </m:r>
                        </m:sub>
                      </m:sSub>
                      <m:r>
                        <a:rPr lang="en-US" b="0" i="1" smtClean="0">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3</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3</m:t>
                          </m:r>
                        </m:sub>
                      </m:sSub>
                      <m:r>
                        <a:rPr lang="en-US" b="0" i="1" smtClean="0">
                          <a:solidFill>
                            <a:schemeClr val="tx1"/>
                          </a:solidFill>
                          <a:latin typeface="Cambria Math" panose="02040503050406030204" pitchFamily="18" charset="0"/>
                        </a:rPr>
                        <m:t>+</m:t>
                      </m:r>
                      <m:sSub>
                        <m:sSubPr>
                          <m:ctrlPr>
                            <a:rPr lang="en-US" i="1" smtClean="0">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4</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4</m:t>
                          </m:r>
                        </m:sub>
                      </m:sSub>
                      <m:r>
                        <a:rPr lang="en-US" b="0" i="1" smtClean="0">
                          <a:solidFill>
                            <a:schemeClr val="tx1"/>
                          </a:solidFill>
                          <a:latin typeface="Cambria Math" panose="02040503050406030204" pitchFamily="18" charset="0"/>
                        </a:rPr>
                        <m:t>+</m:t>
                      </m:r>
                      <m:r>
                        <a:rPr lang="en-US" i="1">
                          <a:solidFill>
                            <a:schemeClr val="tx1"/>
                          </a:solidFill>
                          <a:latin typeface="Cambria Math" panose="02040503050406030204" pitchFamily="18" charset="0"/>
                          <a:ea typeface="Cambria Math" panose="02040503050406030204" pitchFamily="18" charset="0"/>
                        </a:rPr>
                        <m:t>𝜀</m:t>
                      </m:r>
                    </m:oMath>
                  </m:oMathPara>
                </a14:m>
                <a:endParaRPr lang="en-US" dirty="0">
                  <a:solidFill>
                    <a:schemeClr val="tx1"/>
                  </a:solidFill>
                </a:endParaRPr>
              </a:p>
              <a:p>
                <a:endParaRPr lang="en-US" dirty="0"/>
              </a:p>
            </p:txBody>
          </p:sp>
        </mc:Choice>
        <mc:Fallback xmlns="">
          <p:sp>
            <p:nvSpPr>
              <p:cNvPr id="5" name="Content Placeholder 5">
                <a:extLst>
                  <a:ext uri="{FF2B5EF4-FFF2-40B4-BE49-F238E27FC236}">
                    <a16:creationId xmlns:a16="http://schemas.microsoft.com/office/drawing/2014/main" id="{DA9C7354-6012-4059-8B7A-BA209E01D38A}"/>
                  </a:ext>
                </a:extLst>
              </p:cNvPr>
              <p:cNvSpPr>
                <a:spLocks noGrp="1" noRot="1" noChangeAspect="1" noMove="1" noResize="1" noEditPoints="1" noAdjustHandles="1" noChangeArrowheads="1" noChangeShapeType="1" noTextEdit="1"/>
              </p:cNvSpPr>
              <p:nvPr>
                <p:ph idx="1"/>
              </p:nvPr>
            </p:nvSpPr>
            <p:spPr>
              <a:xfrm>
                <a:off x="1981200" y="1836752"/>
                <a:ext cx="8229600" cy="4693920"/>
              </a:xfrm>
              <a:blipFill>
                <a:blip r:embed="rId2"/>
                <a:stretch>
                  <a:fillRect l="-1333" t="-2208"/>
                </a:stretch>
              </a:blipFill>
            </p:spPr>
            <p:txBody>
              <a:bodyPr/>
              <a:lstStyle/>
              <a:p>
                <a:r>
                  <a:rPr lang="en-US">
                    <a:noFill/>
                  </a:rPr>
                  <a:t> </a:t>
                </a:r>
              </a:p>
            </p:txBody>
          </p:sp>
        </mc:Fallback>
      </mc:AlternateContent>
      <mc:AlternateContent xmlns:mc="http://schemas.openxmlformats.org/markup-compatibility/2006">
        <mc:Choice xmlns:p14="http://schemas.microsoft.com/office/powerpoint/2010/main" Requires="p14">
          <p:contentPart p14:bwMode="auto" r:id="rId3">
            <p14:nvContentPartPr>
              <p14:cNvPr id="3" name="Ink 2">
                <a:extLst>
                  <a:ext uri="{FF2B5EF4-FFF2-40B4-BE49-F238E27FC236}">
                    <a16:creationId xmlns:a16="http://schemas.microsoft.com/office/drawing/2014/main" id="{A59067F1-031D-B721-6D47-2BB9406231F0}"/>
                  </a:ext>
                </a:extLst>
              </p14:cNvPr>
              <p14:cNvContentPartPr/>
              <p14:nvPr/>
            </p14:nvContentPartPr>
            <p14:xfrm>
              <a:off x="468000" y="1827360"/>
              <a:ext cx="11276280" cy="4829760"/>
            </p14:xfrm>
          </p:contentPart>
        </mc:Choice>
        <mc:Fallback>
          <p:pic>
            <p:nvPicPr>
              <p:cNvPr id="3" name="Ink 2">
                <a:extLst>
                  <a:ext uri="{FF2B5EF4-FFF2-40B4-BE49-F238E27FC236}">
                    <a16:creationId xmlns:a16="http://schemas.microsoft.com/office/drawing/2014/main" id="{A59067F1-031D-B721-6D47-2BB9406231F0}"/>
                  </a:ext>
                </a:extLst>
              </p:cNvPr>
              <p:cNvPicPr/>
              <p:nvPr/>
            </p:nvPicPr>
            <p:blipFill>
              <a:blip r:embed="rId4"/>
              <a:stretch>
                <a:fillRect/>
              </a:stretch>
            </p:blipFill>
            <p:spPr>
              <a:xfrm>
                <a:off x="458640" y="1818000"/>
                <a:ext cx="11295000" cy="4848480"/>
              </a:xfrm>
              <a:prstGeom prst="rect">
                <a:avLst/>
              </a:prstGeom>
            </p:spPr>
          </p:pic>
        </mc:Fallback>
      </mc:AlternateContent>
    </p:spTree>
    <p:extLst>
      <p:ext uri="{BB962C8B-B14F-4D97-AF65-F5344CB8AC3E}">
        <p14:creationId xmlns:p14="http://schemas.microsoft.com/office/powerpoint/2010/main" val="1190618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 (cont.)</a:t>
            </a:r>
          </a:p>
        </p:txBody>
      </p:sp>
      <mc:AlternateContent xmlns:mc="http://schemas.openxmlformats.org/markup-compatibility/2006" xmlns:a14="http://schemas.microsoft.com/office/drawing/2010/main">
        <mc:Choice Requires="a14">
          <p:sp>
            <p:nvSpPr>
              <p:cNvPr id="5" name="Content Placeholder 5">
                <a:extLst>
                  <a:ext uri="{FF2B5EF4-FFF2-40B4-BE49-F238E27FC236}">
                    <a16:creationId xmlns:a16="http://schemas.microsoft.com/office/drawing/2014/main" id="{DA9C7354-6012-4059-8B7A-BA209E01D38A}"/>
                  </a:ext>
                </a:extLst>
              </p:cNvPr>
              <p:cNvSpPr>
                <a:spLocks noGrp="1"/>
              </p:cNvSpPr>
              <p:nvPr>
                <p:ph idx="1"/>
              </p:nvPr>
            </p:nvSpPr>
            <p:spPr>
              <a:xfrm>
                <a:off x="1981200" y="1717483"/>
                <a:ext cx="8229600" cy="4693920"/>
              </a:xfrm>
            </p:spPr>
            <p:txBody>
              <a:bodyPr>
                <a:normAutofit/>
              </a:bodyPr>
              <a:lstStyle/>
              <a:p>
                <a:pPr marL="0" indent="0">
                  <a:buNone/>
                </a:pPr>
                <a:r>
                  <a:rPr lang="en-US" dirty="0">
                    <a:solidFill>
                      <a:schemeClr val="tx1"/>
                    </a:solidFill>
                  </a:rPr>
                  <a:t>Home Prices</a:t>
                </a:r>
              </a:p>
              <a:p>
                <a:endParaRPr lang="en-US" dirty="0">
                  <a:solidFill>
                    <a:schemeClr val="tx1"/>
                  </a:solidFill>
                </a:endParaRPr>
              </a:p>
              <a:p>
                <a:pPr marL="0" indent="0">
                  <a:buNone/>
                </a:pP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𝑦</m:t>
                      </m:r>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rPr>
                            <m:t>0</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ea typeface="Cambria Math" panose="02040503050406030204" pitchFamily="18" charset="0"/>
                            </a:rPr>
                            <m:t>1</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1</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2</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2</m:t>
                          </m:r>
                        </m:sub>
                      </m:sSub>
                      <m:r>
                        <a:rPr lang="en-US" b="0" i="1" smtClean="0">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3</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3</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4</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4</m:t>
                          </m:r>
                        </m:sub>
                      </m:sSub>
                      <m:r>
                        <a:rPr lang="en-US" b="0" i="1" smtClean="0">
                          <a:solidFill>
                            <a:schemeClr val="tx1"/>
                          </a:solidFill>
                          <a:latin typeface="Cambria Math" panose="02040503050406030204" pitchFamily="18" charset="0"/>
                        </a:rPr>
                        <m:t>+</m:t>
                      </m:r>
                      <m:r>
                        <a:rPr lang="en-US" i="1">
                          <a:solidFill>
                            <a:schemeClr val="tx1"/>
                          </a:solidFill>
                          <a:latin typeface="Cambria Math" panose="02040503050406030204" pitchFamily="18" charset="0"/>
                          <a:ea typeface="Cambria Math" panose="02040503050406030204" pitchFamily="18" charset="0"/>
                        </a:rPr>
                        <m:t>𝜀</m:t>
                      </m:r>
                    </m:oMath>
                  </m:oMathPara>
                </a14:m>
                <a:endParaRPr lang="en-US" dirty="0">
                  <a:solidFill>
                    <a:schemeClr val="tx1"/>
                  </a:solidFill>
                </a:endParaRPr>
              </a:p>
              <a:p>
                <a:endParaRPr lang="en-US" dirty="0">
                  <a:solidFill>
                    <a:schemeClr val="tx1"/>
                  </a:solidFill>
                </a:endParaRPr>
              </a:p>
              <a:p>
                <a:endParaRPr lang="en-US" dirty="0">
                  <a:solidFill>
                    <a:schemeClr val="tx1"/>
                  </a:solidFill>
                </a:endParaRPr>
              </a:p>
            </p:txBody>
          </p:sp>
        </mc:Choice>
        <mc:Fallback xmlns="">
          <p:sp>
            <p:nvSpPr>
              <p:cNvPr id="5" name="Content Placeholder 5">
                <a:extLst>
                  <a:ext uri="{FF2B5EF4-FFF2-40B4-BE49-F238E27FC236}">
                    <a16:creationId xmlns:a16="http://schemas.microsoft.com/office/drawing/2014/main" id="{DA9C7354-6012-4059-8B7A-BA209E01D38A}"/>
                  </a:ext>
                </a:extLst>
              </p:cNvPr>
              <p:cNvSpPr>
                <a:spLocks noGrp="1" noRot="1" noChangeAspect="1" noMove="1" noResize="1" noEditPoints="1" noAdjustHandles="1" noChangeArrowheads="1" noChangeShapeType="1" noTextEdit="1"/>
              </p:cNvSpPr>
              <p:nvPr>
                <p:ph idx="1"/>
              </p:nvPr>
            </p:nvSpPr>
            <p:spPr>
              <a:xfrm>
                <a:off x="1981200" y="1717483"/>
                <a:ext cx="8229600" cy="4693920"/>
              </a:xfrm>
              <a:blipFill>
                <a:blip r:embed="rId2"/>
                <a:stretch>
                  <a:fillRect l="-1481" t="-2338"/>
                </a:stretch>
              </a:blipFill>
            </p:spPr>
            <p:txBody>
              <a:bodyPr/>
              <a:lstStyle/>
              <a:p>
                <a:r>
                  <a:rPr lang="en-US">
                    <a:noFill/>
                  </a:rPr>
                  <a:t> </a:t>
                </a:r>
              </a:p>
            </p:txBody>
          </p:sp>
        </mc:Fallback>
      </mc:AlternateContent>
      <mc:AlternateContent xmlns:mc="http://schemas.openxmlformats.org/markup-compatibility/2006">
        <mc:Choice xmlns:p14="http://schemas.microsoft.com/office/powerpoint/2010/main" Requires="p14">
          <p:contentPart p14:bwMode="auto" r:id="rId3">
            <p14:nvContentPartPr>
              <p14:cNvPr id="3" name="Ink 2">
                <a:extLst>
                  <a:ext uri="{FF2B5EF4-FFF2-40B4-BE49-F238E27FC236}">
                    <a16:creationId xmlns:a16="http://schemas.microsoft.com/office/drawing/2014/main" id="{C192081F-2264-4DBE-7372-61433241EC01}"/>
                  </a:ext>
                </a:extLst>
              </p14:cNvPr>
              <p14:cNvContentPartPr/>
              <p14:nvPr/>
            </p14:nvContentPartPr>
            <p14:xfrm>
              <a:off x="1791720" y="1725120"/>
              <a:ext cx="9893880" cy="3016440"/>
            </p14:xfrm>
          </p:contentPart>
        </mc:Choice>
        <mc:Fallback>
          <p:pic>
            <p:nvPicPr>
              <p:cNvPr id="3" name="Ink 2">
                <a:extLst>
                  <a:ext uri="{FF2B5EF4-FFF2-40B4-BE49-F238E27FC236}">
                    <a16:creationId xmlns:a16="http://schemas.microsoft.com/office/drawing/2014/main" id="{C192081F-2264-4DBE-7372-61433241EC01}"/>
                  </a:ext>
                </a:extLst>
              </p:cNvPr>
              <p:cNvPicPr/>
              <p:nvPr/>
            </p:nvPicPr>
            <p:blipFill>
              <a:blip r:embed="rId4"/>
              <a:stretch>
                <a:fillRect/>
              </a:stretch>
            </p:blipFill>
            <p:spPr>
              <a:xfrm>
                <a:off x="1782360" y="1715760"/>
                <a:ext cx="9912600" cy="3035160"/>
              </a:xfrm>
              <a:prstGeom prst="rect">
                <a:avLst/>
              </a:prstGeom>
            </p:spPr>
          </p:pic>
        </mc:Fallback>
      </mc:AlternateContent>
    </p:spTree>
    <p:extLst>
      <p:ext uri="{BB962C8B-B14F-4D97-AF65-F5344CB8AC3E}">
        <p14:creationId xmlns:p14="http://schemas.microsoft.com/office/powerpoint/2010/main" val="3386822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 (cont.)</a:t>
            </a:r>
          </a:p>
        </p:txBody>
      </p:sp>
      <mc:AlternateContent xmlns:mc="http://schemas.openxmlformats.org/markup-compatibility/2006" xmlns:a14="http://schemas.microsoft.com/office/drawing/2010/main">
        <mc:Choice Requires="a14">
          <p:sp>
            <p:nvSpPr>
              <p:cNvPr id="5" name="Content Placeholder 5">
                <a:extLst>
                  <a:ext uri="{FF2B5EF4-FFF2-40B4-BE49-F238E27FC236}">
                    <a16:creationId xmlns:a16="http://schemas.microsoft.com/office/drawing/2014/main" id="{DA9C7354-6012-4059-8B7A-BA209E01D38A}"/>
                  </a:ext>
                </a:extLst>
              </p:cNvPr>
              <p:cNvSpPr>
                <a:spLocks noGrp="1"/>
              </p:cNvSpPr>
              <p:nvPr>
                <p:ph idx="1"/>
              </p:nvPr>
            </p:nvSpPr>
            <p:spPr>
              <a:xfrm>
                <a:off x="1981200" y="1510749"/>
                <a:ext cx="8229600" cy="4693920"/>
              </a:xfrm>
            </p:spPr>
            <p:txBody>
              <a:bodyPr>
                <a:normAutofit/>
              </a:bodyPr>
              <a:lstStyle/>
              <a:p>
                <a:r>
                  <a:rPr lang="en-US" dirty="0">
                    <a:solidFill>
                      <a:schemeClr val="tx1"/>
                    </a:solidFill>
                  </a:rPr>
                  <a:t>For a house without a porch (</a:t>
                </a:r>
                <a14:m>
                  <m:oMath xmlns:m="http://schemas.openxmlformats.org/officeDocument/2006/math">
                    <m:sSub>
                      <m:sSubPr>
                        <m:ctrlPr>
                          <a:rPr lang="en-US" i="1" smtClean="0">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i="1">
                            <a:solidFill>
                              <a:schemeClr val="tx1"/>
                            </a:solidFill>
                            <a:latin typeface="Cambria Math" panose="02040503050406030204" pitchFamily="18" charset="0"/>
                          </a:rPr>
                          <m:t>4</m:t>
                        </m:r>
                      </m:sub>
                    </m:sSub>
                    <m:r>
                      <a:rPr lang="en-US" b="0" i="1" smtClean="0">
                        <a:solidFill>
                          <a:schemeClr val="tx1"/>
                        </a:solidFill>
                        <a:latin typeface="Cambria Math" panose="02040503050406030204" pitchFamily="18" charset="0"/>
                      </a:rPr>
                      <m:t>=0</m:t>
                    </m:r>
                  </m:oMath>
                </a14:m>
                <a:r>
                  <a:rPr lang="en-US" dirty="0">
                    <a:solidFill>
                      <a:schemeClr val="tx1"/>
                    </a:solidFill>
                  </a:rPr>
                  <a:t>)</a:t>
                </a:r>
              </a:p>
              <a:p>
                <a:endParaRPr lang="en-US" dirty="0">
                  <a:solidFill>
                    <a:schemeClr val="tx1"/>
                  </a:solidFill>
                </a:endParaRPr>
              </a:p>
              <a:p>
                <a:r>
                  <a:rPr lang="en-US" dirty="0">
                    <a:solidFill>
                      <a:schemeClr val="tx1"/>
                    </a:solidFill>
                  </a:rPr>
                  <a:t>For a house with a porch (</a:t>
                </a:r>
                <a14:m>
                  <m:oMath xmlns:m="http://schemas.openxmlformats.org/officeDocument/2006/math">
                    <m:sSub>
                      <m:sSubPr>
                        <m:ctrlPr>
                          <a:rPr lang="en-US" i="1" smtClean="0">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i="1">
                            <a:solidFill>
                              <a:schemeClr val="tx1"/>
                            </a:solidFill>
                            <a:latin typeface="Cambria Math" panose="02040503050406030204" pitchFamily="18" charset="0"/>
                          </a:rPr>
                          <m:t>4</m:t>
                        </m:r>
                      </m:sub>
                    </m:sSub>
                    <m:r>
                      <a:rPr lang="en-US" b="0" i="1" smtClean="0">
                        <a:solidFill>
                          <a:schemeClr val="tx1"/>
                        </a:solidFill>
                        <a:latin typeface="Cambria Math" panose="02040503050406030204" pitchFamily="18" charset="0"/>
                      </a:rPr>
                      <m:t>=1</m:t>
                    </m:r>
                  </m:oMath>
                </a14:m>
                <a:r>
                  <a:rPr lang="en-US" dirty="0">
                    <a:solidFill>
                      <a:schemeClr val="tx1"/>
                    </a:solidFill>
                  </a:rPr>
                  <a:t>)</a:t>
                </a:r>
              </a:p>
            </p:txBody>
          </p:sp>
        </mc:Choice>
        <mc:Fallback xmlns="">
          <p:sp>
            <p:nvSpPr>
              <p:cNvPr id="5" name="Content Placeholder 5">
                <a:extLst>
                  <a:ext uri="{FF2B5EF4-FFF2-40B4-BE49-F238E27FC236}">
                    <a16:creationId xmlns:a16="http://schemas.microsoft.com/office/drawing/2014/main" id="{DA9C7354-6012-4059-8B7A-BA209E01D38A}"/>
                  </a:ext>
                </a:extLst>
              </p:cNvPr>
              <p:cNvSpPr>
                <a:spLocks noGrp="1" noRot="1" noChangeAspect="1" noMove="1" noResize="1" noEditPoints="1" noAdjustHandles="1" noChangeArrowheads="1" noChangeShapeType="1" noTextEdit="1"/>
              </p:cNvSpPr>
              <p:nvPr>
                <p:ph idx="1"/>
              </p:nvPr>
            </p:nvSpPr>
            <p:spPr>
              <a:xfrm>
                <a:off x="1981200" y="1510749"/>
                <a:ext cx="8229600" cy="4693920"/>
              </a:xfrm>
              <a:blipFill>
                <a:blip r:embed="rId2"/>
                <a:stretch>
                  <a:fillRect l="-1333" t="-2338"/>
                </a:stretch>
              </a:blipFill>
            </p:spPr>
            <p:txBody>
              <a:bodyPr/>
              <a:lstStyle/>
              <a:p>
                <a:r>
                  <a:rPr lang="en-US">
                    <a:noFill/>
                  </a:rPr>
                  <a:t> </a:t>
                </a:r>
              </a:p>
            </p:txBody>
          </p:sp>
        </mc:Fallback>
      </mc:AlternateContent>
      <mc:AlternateContent xmlns:mc="http://schemas.openxmlformats.org/markup-compatibility/2006">
        <mc:Choice xmlns:p14="http://schemas.microsoft.com/office/powerpoint/2010/main" Requires="p14">
          <p:contentPart p14:bwMode="auto" r:id="rId3">
            <p14:nvContentPartPr>
              <p14:cNvPr id="3" name="Ink 2">
                <a:extLst>
                  <a:ext uri="{FF2B5EF4-FFF2-40B4-BE49-F238E27FC236}">
                    <a16:creationId xmlns:a16="http://schemas.microsoft.com/office/drawing/2014/main" id="{44B2BAED-5574-34D3-384F-397C263114BC}"/>
                  </a:ext>
                </a:extLst>
              </p14:cNvPr>
              <p14:cNvContentPartPr/>
              <p14:nvPr/>
            </p14:nvContentPartPr>
            <p14:xfrm>
              <a:off x="1618920" y="2106720"/>
              <a:ext cx="8768160" cy="3740760"/>
            </p14:xfrm>
          </p:contentPart>
        </mc:Choice>
        <mc:Fallback>
          <p:pic>
            <p:nvPicPr>
              <p:cNvPr id="3" name="Ink 2">
                <a:extLst>
                  <a:ext uri="{FF2B5EF4-FFF2-40B4-BE49-F238E27FC236}">
                    <a16:creationId xmlns:a16="http://schemas.microsoft.com/office/drawing/2014/main" id="{44B2BAED-5574-34D3-384F-397C263114BC}"/>
                  </a:ext>
                </a:extLst>
              </p:cNvPr>
              <p:cNvPicPr/>
              <p:nvPr/>
            </p:nvPicPr>
            <p:blipFill>
              <a:blip r:embed="rId4"/>
              <a:stretch>
                <a:fillRect/>
              </a:stretch>
            </p:blipFill>
            <p:spPr>
              <a:xfrm>
                <a:off x="1609560" y="2097360"/>
                <a:ext cx="8786880" cy="3759480"/>
              </a:xfrm>
              <a:prstGeom prst="rect">
                <a:avLst/>
              </a:prstGeom>
            </p:spPr>
          </p:pic>
        </mc:Fallback>
      </mc:AlternateContent>
    </p:spTree>
    <p:extLst>
      <p:ext uri="{BB962C8B-B14F-4D97-AF65-F5344CB8AC3E}">
        <p14:creationId xmlns:p14="http://schemas.microsoft.com/office/powerpoint/2010/main" val="2643255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a:t>
            </a:r>
          </a:p>
        </p:txBody>
      </p:sp>
      <p:sp>
        <p:nvSpPr>
          <p:cNvPr id="3" name="Content Placeholder 2"/>
          <p:cNvSpPr>
            <a:spLocks noGrp="1"/>
          </p:cNvSpPr>
          <p:nvPr>
            <p:ph idx="1"/>
          </p:nvPr>
        </p:nvSpPr>
        <p:spPr>
          <a:xfrm>
            <a:off x="1981200" y="1514086"/>
            <a:ext cx="8229600" cy="4572000"/>
          </a:xfrm>
        </p:spPr>
        <p:txBody>
          <a:bodyPr/>
          <a:lstStyle/>
          <a:p>
            <a:r>
              <a:rPr lang="en-US" dirty="0"/>
              <a:t>Real estate data set with the added column of the variable </a:t>
            </a:r>
            <a:r>
              <a:rPr lang="en-US" i="1" dirty="0"/>
              <a:t>porch</a:t>
            </a:r>
            <a:endParaRPr lang="en-US" dirty="0"/>
          </a:p>
        </p:txBody>
      </p:sp>
      <p:pic>
        <p:nvPicPr>
          <p:cNvPr id="7" name="Picture 6">
            <a:extLst>
              <a:ext uri="{FF2B5EF4-FFF2-40B4-BE49-F238E27FC236}">
                <a16:creationId xmlns:a16="http://schemas.microsoft.com/office/drawing/2014/main" id="{04B2D3FA-6126-A1AE-1229-F8281AB75A6C}"/>
              </a:ext>
            </a:extLst>
          </p:cNvPr>
          <p:cNvPicPr>
            <a:picLocks noChangeAspect="1"/>
          </p:cNvPicPr>
          <p:nvPr/>
        </p:nvPicPr>
        <p:blipFill>
          <a:blip r:embed="rId2"/>
          <a:stretch>
            <a:fillRect/>
          </a:stretch>
        </p:blipFill>
        <p:spPr>
          <a:xfrm>
            <a:off x="4502150" y="2649283"/>
            <a:ext cx="3187700" cy="38798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p:txBody>
          <a:bodyPr/>
          <a:lstStyle/>
          <a:p>
            <a:pPr marL="0" indent="0">
              <a:buNone/>
            </a:pPr>
            <a:r>
              <a:rPr lang="en-US" dirty="0"/>
              <a:t>Home price as a function of</a:t>
            </a:r>
          </a:p>
          <a:p>
            <a:r>
              <a:rPr lang="en-US" i="1" dirty="0"/>
              <a:t>x</a:t>
            </a:r>
            <a:r>
              <a:rPr lang="en-US" baseline="-25000" dirty="0"/>
              <a:t>1</a:t>
            </a:r>
            <a:r>
              <a:rPr lang="en-US" dirty="0"/>
              <a:t> </a:t>
            </a:r>
            <a:r>
              <a:rPr lang="en-US" dirty="0">
                <a:latin typeface="Symbol" pitchFamily="98" charset="2"/>
              </a:rPr>
              <a:t>= </a:t>
            </a:r>
            <a:r>
              <a:rPr lang="en-US" i="1" dirty="0">
                <a:latin typeface="+mj-lt"/>
              </a:rPr>
              <a:t>square footage</a:t>
            </a:r>
            <a:endParaRPr lang="en-US" i="1" baseline="-25000" dirty="0">
              <a:latin typeface="Symbol" pitchFamily="98" charset="2"/>
            </a:endParaRPr>
          </a:p>
          <a:p>
            <a:r>
              <a:rPr lang="en-US" i="1" dirty="0"/>
              <a:t>x</a:t>
            </a:r>
            <a:r>
              <a:rPr lang="en-US" baseline="-25000" dirty="0"/>
              <a:t>2</a:t>
            </a:r>
            <a:r>
              <a:rPr lang="en-US" dirty="0"/>
              <a:t> </a:t>
            </a:r>
            <a:r>
              <a:rPr lang="en-US" dirty="0">
                <a:latin typeface="Symbol" pitchFamily="98" charset="2"/>
              </a:rPr>
              <a:t>= </a:t>
            </a:r>
            <a:r>
              <a:rPr lang="en-US" i="1" dirty="0"/>
              <a:t>age</a:t>
            </a:r>
            <a:endParaRPr lang="en-US" i="1" baseline="-25000" dirty="0">
              <a:latin typeface="Symbol" pitchFamily="98" charset="2"/>
            </a:endParaRPr>
          </a:p>
          <a:p>
            <a:r>
              <a:rPr lang="en-US" i="1" dirty="0"/>
              <a:t>x</a:t>
            </a:r>
            <a:r>
              <a:rPr lang="en-US" baseline="-25000" dirty="0"/>
              <a:t>3</a:t>
            </a:r>
            <a:r>
              <a:rPr lang="en-US" dirty="0"/>
              <a:t> </a:t>
            </a:r>
            <a:r>
              <a:rPr lang="en-US" dirty="0">
                <a:latin typeface="Symbol" pitchFamily="98" charset="2"/>
              </a:rPr>
              <a:t>= </a:t>
            </a:r>
            <a:r>
              <a:rPr lang="en-US" i="1" dirty="0"/>
              <a:t>bedrooms</a:t>
            </a:r>
          </a:p>
          <a:p>
            <a:endParaRPr lang="en-US" i="1" dirty="0"/>
          </a:p>
          <a:p>
            <a:endParaRPr lang="en-US" i="1" dirty="0"/>
          </a:p>
          <a:p>
            <a:endParaRPr lang="en-US" i="1" dirty="0"/>
          </a:p>
          <a:p>
            <a:r>
              <a:rPr lang="en-US" dirty="0"/>
              <a:t>Estimate and statistical significance of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4</a:t>
            </a:r>
            <a:endParaRPr lang="en-US" dirty="0"/>
          </a:p>
          <a:p>
            <a:endParaRPr lang="en-US" i="1" dirty="0"/>
          </a:p>
          <a:p>
            <a:endParaRPr lang="en-US" dirty="0"/>
          </a:p>
          <a:p>
            <a:endParaRPr lang="en-US" dirty="0"/>
          </a:p>
          <a:p>
            <a:endParaRPr lang="en-US" dirty="0"/>
          </a:p>
        </p:txBody>
      </p:sp>
      <mc:AlternateContent xmlns:mc="http://schemas.openxmlformats.org/markup-compatibility/2006" xmlns:a14="http://schemas.microsoft.com/office/drawing/2010/main">
        <mc:Choice Requires="a14">
          <p:sp>
            <p:nvSpPr>
              <p:cNvPr id="1026" name="Object 2"/>
              <p:cNvSpPr txBox="1"/>
              <p:nvPr/>
            </p:nvSpPr>
            <p:spPr bwMode="auto">
              <a:xfrm>
                <a:off x="2006600" y="4025011"/>
                <a:ext cx="7759700" cy="1028700"/>
              </a:xfrm>
              <a:prstGeom prst="rect">
                <a:avLst/>
              </a:prstGeom>
              <a:noFill/>
              <a:ln>
                <a:noFill/>
              </a:ln>
              <a:effectLst/>
            </p:spPr>
            <p:txBody>
              <a:bodyPr>
                <a:normAutofit fontScale="92500"/>
              </a:bodyPr>
              <a:lstStyle/>
              <a:p>
                <a:pPr/>
                <a14:m>
                  <m:oMathPara xmlns:m="http://schemas.openxmlformats.org/officeDocument/2006/math">
                    <m:oMathParaPr>
                      <m:jc m:val="left"/>
                    </m:oMathParaPr>
                    <m:oMath xmlns:m="http://schemas.openxmlformats.org/officeDocument/2006/math">
                      <m:sSub>
                        <m:sSubPr>
                          <m:ctrlPr>
                            <a:rPr lang="en-US" sz="2800" i="1" smtClean="0">
                              <a:solidFill>
                                <a:schemeClr val="tx1"/>
                              </a:solidFill>
                              <a:latin typeface="Cambria Math" panose="02040503050406030204" pitchFamily="18" charset="0"/>
                              <a:ea typeface="Cambria Math" panose="02040503050406030204" pitchFamily="18" charset="0"/>
                            </a:rPr>
                          </m:ctrlPr>
                        </m:sSubPr>
                        <m:e>
                          <m:r>
                            <a:rPr lang="en-US" sz="2800" i="1">
                              <a:solidFill>
                                <a:schemeClr val="tx1"/>
                              </a:solidFill>
                              <a:latin typeface="Cambria Math" panose="02040503050406030204" pitchFamily="18" charset="0"/>
                              <a:ea typeface="Cambria Math" panose="02040503050406030204" pitchFamily="18" charset="0"/>
                            </a:rPr>
                            <m:t>𝑥</m:t>
                          </m:r>
                        </m:e>
                        <m:sub>
                          <m:r>
                            <a:rPr lang="en-US" sz="2800" i="1">
                              <a:solidFill>
                                <a:schemeClr val="tx1"/>
                              </a:solidFill>
                              <a:latin typeface="Cambria Math" panose="02040503050406030204" pitchFamily="18" charset="0"/>
                              <a:ea typeface="Cambria Math" panose="02040503050406030204" pitchFamily="18" charset="0"/>
                            </a:rPr>
                            <m:t>4</m:t>
                          </m:r>
                        </m:sub>
                      </m:sSub>
                      <m:r>
                        <a:rPr lang="en-US" sz="2800" i="1">
                          <a:solidFill>
                            <a:schemeClr val="tx1"/>
                          </a:solidFill>
                          <a:latin typeface="Cambria Math" panose="02040503050406030204" pitchFamily="18" charset="0"/>
                          <a:ea typeface="Cambria Math" panose="02040503050406030204" pitchFamily="18" charset="0"/>
                        </a:rPr>
                        <m:t>=</m:t>
                      </m:r>
                      <m:d>
                        <m:dPr>
                          <m:begChr m:val="{"/>
                          <m:endChr m:val=""/>
                          <m:ctrlPr>
                            <a:rPr lang="en-US" sz="2800" i="1">
                              <a:solidFill>
                                <a:schemeClr val="tx1"/>
                              </a:solidFill>
                              <a:latin typeface="Cambria Math" panose="02040503050406030204" pitchFamily="18" charset="0"/>
                              <a:ea typeface="Cambria Math" panose="02040503050406030204" pitchFamily="18" charset="0"/>
                            </a:rPr>
                          </m:ctrlPr>
                        </m:dPr>
                        <m:e>
                          <m:m>
                            <m:mPr>
                              <m:plcHide m:val="on"/>
                              <m:mcs>
                                <m:mc>
                                  <m:mcPr>
                                    <m:count m:val="2"/>
                                    <m:mcJc m:val="center"/>
                                  </m:mcPr>
                                </m:mc>
                              </m:mcs>
                              <m:ctrlPr>
                                <a:rPr lang="en-US" sz="2800" i="1">
                                  <a:solidFill>
                                    <a:schemeClr val="tx1"/>
                                  </a:solidFill>
                                  <a:latin typeface="Cambria Math" panose="02040503050406030204" pitchFamily="18" charset="0"/>
                                  <a:ea typeface="Cambria Math" panose="02040503050406030204" pitchFamily="18" charset="0"/>
                                </a:rPr>
                              </m:ctrlPr>
                            </m:mPr>
                            <m:mr>
                              <m:e>
                                <m:r>
                                  <a:rPr lang="en-US" sz="2800" i="1">
                                    <a:solidFill>
                                      <a:schemeClr val="tx1"/>
                                    </a:solidFill>
                                    <a:latin typeface="Cambria Math" panose="02040503050406030204" pitchFamily="18" charset="0"/>
                                    <a:ea typeface="Cambria Math" panose="02040503050406030204" pitchFamily="18" charset="0"/>
                                  </a:rPr>
                                  <m:t>1</m:t>
                                </m:r>
                              </m:e>
                              <m:e>
                                <m:r>
                                  <m:rPr>
                                    <m:nor/>
                                  </m:rPr>
                                  <a:rPr lang="en-US" sz="2800" i="0">
                                    <a:solidFill>
                                      <a:schemeClr val="tx1"/>
                                    </a:solidFill>
                                    <a:latin typeface="Cambria Math" panose="02040503050406030204" pitchFamily="18" charset="0"/>
                                    <a:ea typeface="Cambria Math" panose="02040503050406030204" pitchFamily="18" charset="0"/>
                                  </a:rPr>
                                  <m:t>if</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the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house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has</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a</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screened</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porch</m:t>
                                </m:r>
                              </m:e>
                            </m:mr>
                            <m:mr>
                              <m:e>
                                <m:r>
                                  <a:rPr lang="en-US" sz="2800" i="1">
                                    <a:solidFill>
                                      <a:schemeClr val="tx1"/>
                                    </a:solidFill>
                                    <a:latin typeface="Cambria Math" panose="02040503050406030204" pitchFamily="18" charset="0"/>
                                    <a:ea typeface="Cambria Math" panose="02040503050406030204" pitchFamily="18" charset="0"/>
                                  </a:rPr>
                                  <m:t>0</m:t>
                                </m:r>
                              </m:e>
                              <m:e>
                                <m:r>
                                  <m:rPr>
                                    <m:nor/>
                                  </m:rPr>
                                  <a:rPr lang="en-US" sz="2800" i="0">
                                    <a:solidFill>
                                      <a:schemeClr val="tx1"/>
                                    </a:solidFill>
                                    <a:latin typeface="Cambria Math" panose="02040503050406030204" pitchFamily="18" charset="0"/>
                                    <a:ea typeface="Cambria Math" panose="02040503050406030204" pitchFamily="18" charset="0"/>
                                  </a:rPr>
                                  <m:t>if</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the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house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does</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not</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have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a</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screened</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porch</m:t>
                                </m:r>
                              </m:e>
                            </m:mr>
                          </m:m>
                        </m:e>
                      </m:d>
                    </m:oMath>
                  </m:oMathPara>
                </a14:m>
                <a:endParaRPr lang="en-US" sz="2800" dirty="0">
                  <a:latin typeface="Cambria Math" panose="02040503050406030204" pitchFamily="18" charset="0"/>
                  <a:ea typeface="Cambria Math" panose="02040503050406030204" pitchFamily="18" charset="0"/>
                </a:endParaRPr>
              </a:p>
            </p:txBody>
          </p:sp>
        </mc:Choice>
        <mc:Fallback xmlns="">
          <p:sp>
            <p:nvSpPr>
              <p:cNvPr id="1026" name="Object 2"/>
              <p:cNvSpPr txBox="1">
                <a:spLocks noRot="1" noChangeAspect="1" noMove="1" noResize="1" noEditPoints="1" noAdjustHandles="1" noChangeArrowheads="1" noChangeShapeType="1" noTextEdit="1"/>
              </p:cNvSpPr>
              <p:nvPr/>
            </p:nvSpPr>
            <p:spPr bwMode="auto">
              <a:xfrm>
                <a:off x="2006600" y="4025011"/>
                <a:ext cx="7759700" cy="1028700"/>
              </a:xfrm>
              <a:prstGeom prst="rect">
                <a:avLst/>
              </a:prstGeom>
              <a:blipFill>
                <a:blip r:embed="rId2"/>
                <a:stretch>
                  <a:fillRect/>
                </a:stretch>
              </a:blipFill>
              <a:ln>
                <a:noFill/>
              </a:ln>
              <a:effectLst/>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90</TotalTime>
  <Words>475</Words>
  <Application>Microsoft Office PowerPoint</Application>
  <PresentationFormat>Widescreen</PresentationFormat>
  <Paragraphs>82</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Aptos Display</vt:lpstr>
      <vt:lpstr>Arial</vt:lpstr>
      <vt:lpstr>Cambria Math</vt:lpstr>
      <vt:lpstr>Symbol</vt:lpstr>
      <vt:lpstr>Office Theme</vt:lpstr>
      <vt:lpstr>Section 14.6</vt:lpstr>
      <vt:lpstr>Multiple Regression Models with Qualitative Independent Variables</vt:lpstr>
      <vt:lpstr>Indicator (or Dummy) Variables</vt:lpstr>
      <vt:lpstr>Indicator (or Dummy) Variables (cont.)</vt:lpstr>
      <vt:lpstr>Indicator (or Dummy) Variables (cont.)</vt:lpstr>
      <vt:lpstr>Indicator (or Dummy) Variables (cont.)</vt:lpstr>
      <vt:lpstr>Indicator (or Dummy) Variables (cont.)</vt:lpstr>
      <vt:lpstr>Example 14.6.1</vt:lpstr>
      <vt:lpstr>Example 14.6.1 (cont.)</vt:lpstr>
      <vt:lpstr>Example 14.6.1 (cont.)</vt:lpstr>
      <vt:lpstr>Example 14.6.2</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vector>
  </TitlesOfParts>
  <Company>Appalachian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Jayjit Roy</dc:creator>
  <cp:lastModifiedBy>Jayjit Roy</cp:lastModifiedBy>
  <cp:revision>6</cp:revision>
  <dcterms:created xsi:type="dcterms:W3CDTF">2025-04-16T10:30:11Z</dcterms:created>
  <dcterms:modified xsi:type="dcterms:W3CDTF">2026-04-27T14:46:05Z</dcterms:modified>
</cp:coreProperties>
</file>