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85" r:id="rId3"/>
    <p:sldId id="338" r:id="rId4"/>
    <p:sldId id="509" r:id="rId5"/>
    <p:sldId id="510" r:id="rId6"/>
    <p:sldId id="512" r:id="rId7"/>
    <p:sldId id="482" r:id="rId8"/>
    <p:sldId id="515" r:id="rId9"/>
    <p:sldId id="516" r:id="rId10"/>
    <p:sldId id="508" r:id="rId11"/>
    <p:sldId id="486" r:id="rId12"/>
    <p:sldId id="488" r:id="rId13"/>
    <p:sldId id="517" r:id="rId14"/>
    <p:sldId id="492" r:id="rId15"/>
    <p:sldId id="518" r:id="rId16"/>
    <p:sldId id="519" r:id="rId17"/>
    <p:sldId id="501" r:id="rId18"/>
    <p:sldId id="5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3:39:14.03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17397 11435 47 0,'-5'-2'48'0,"3"1"-29"0,-5-1-15 0,2-2 4 0,0 3-2 0,0-2-6 0,2 1 0 16,-2 1-1-16,2-1-4 0,-1 2 3 31,2 0-3-31,-3 0 2 0,4 0-14 16,-1 0 12-16,2 0 3 0,-3 0-18 0,3 0-36 0</inkml:trace>
  <inkml:trace contextRef="#ctx0" brushRef="#br0" timeOffset="247.91">17308 11430 130 0,'0'0'74'0,"0"0"-22"0,0 0-1 15,0 0 13-15,0 0-10 0,0 0 9 16,0 0 7-16,0 0-6 0,0 0-16 16,-17-8 1-16,17 8-6 0,0 0-10 15,5 0-28-15,1 0 2 0,5-1 16 16,6 0-7-16,13 0 4 0,12 1 1 15,16 0 7-15,8 0 2 0,1 0 0 16,-2 0-4-16,-10 0-5 0,2 0-6 16,-4 0-13-16,-5 0 1 0,2 0-3 15,-7 0-1-15,-2 0 1 0,-3 0 0 32,-2 0-24-32,-5 0-65 0,-10 0-58 15,2-2-85-15,-4 2-7 0,-5 0-20 16</inkml:trace>
  <inkml:trace contextRef="#ctx0" brushRef="#br0" timeOffset="712.15">17888 11205 270 0,'0'0'143'0,"0"0"-89"0,0 0-13 0,0 0 49 0,0 0-43 0,15-14-30 0,-5 12 21 16,2 2-12-16,3 0-10 0,3 2 3 16,4 2 4-16,3 3-8 15,-1 4-6-15,12 4-2 0,5 5-4 16,5 4 2-16,-5 1-2 0,-11-5-1 16,-9-5-2-16,-6-4 3 0,-2 4 12 15,0 1 15-15,-2 4 1 0,-5-2 2 16,-6 2-25-16,0-2 5 0,-6 0-13 15,-5 0 4-15,-5 0 8 0,-3-1-12 16,-5 3 0-16,-1-2 2 0,-2 0-2 16,-3 2 0-16,0-1-11 0,3 1-47 15,-1 1-26-15,4-2-36 16,-3 9-49-16,5-6-11 0,5-4-70 0</inkml:trace>
  <inkml:trace contextRef="#ctx0" brushRef="#br0" timeOffset="1781.28">19062 11410 175 0,'0'0'87'0,"0"0"-20"0,-2-15 24 0,2 9-6 0,0 2-6 0,0-2-6 0,0-2 5 0,0 1-18 32,2-2-12-32,3-2 7 0,2 0-26 0,2-1-7 0,2-1-11 15,0-1-1-15,4 1-6 0,-1 3-2 32,2 1-1-32,-2 2-1 0,2 1-1 15,-2 5 1-15,-1 1-4 0,-3 3 2 16,1 6-7-16,0 2 1 0,-3 4 3 15,-1 2 1-15,-4 4 1 0,1 0 1 16,-2 4 1-16,-2 0 1 0,-1 1-2 16,-4 1 3-16,1-2-1 0,-2-1 1 15,0 0 1-15,-1-2 2 0,0-5 6 16,2-1-10-16,0-3 0 0,2-3 3 16,0-4-3-16,2-2 1 15,1-4 7-15,0-2 5 0,1-6-5 0,4-2-8 16,1-5 0-16,3-7 1 0,1 1 0 15,-1-5 0-15,4 2 1 16,1-2-2-16,1 3-5 0,2 1 4 16,0 0-5-16,0 6 6 0,2 1-5 15,-2 2 2-15,1 3-3 0,0 2-2 16,1 3-1-16,-3 1 4 0,-2 4 4 16,-1 0-1-16,0 1-16 0,-2 6 18 15,-1 2-23-15,-2 4 8 0,-3 2 6 16,-2 2 2-16,0 1 4 0,-2 4 2 15,-1 0-1-15,0 1 2 0,0 0 2 16,-2-2 0-16,0-2-1 0,2-2 0 16,0-2 5-16,0-3 3 0,0-3 0 15,0-2 3-15,0-4 22 0,0-1-7 16,4-2 2-16,0-1 3 0,1-5-5 16,4-4-3-16,0-4-10 0,2-1-9 15,1-2-5-15,0-2 0 0,4-2 0 16,-2 1 1-16,2-1-1 0,-2-1 0 15,2 1 2-15,-2 3-2 0,3 1 0 16,-4 2 1-16,-1 0-1 0,2 4-1 16,-3 2 0-16,0 2-1 0,-1 3 0 15,-3 1 0-15,1 3 0 0,1 0-3 16,-3 3-1-16,0 6 0 0,-2 4-1 16,0 2 0-16,0 5 1 15,-3 2 5-15,-1 7 1 0,0-1 1 16,0 2-1-16,-4 3 1 0,3-1-1 15,-2 0-14-15,1-2-34 0,-1 2-37 16,-1-2-23-16,4 7-76 0,-1-7-53 16,1-7-84-16</inkml:trace>
  <inkml:trace contextRef="#ctx0" brushRef="#br0" timeOffset="2273.67">20303 11530 347 0,'3'-5'70'0,"0"-1"15"0,2-3 27 0,-3-1-18 0,0 0-32 0,-2-1-14 16,0 0 10-16,0 0-26 0,0 0-12 15,-1 0 5-15,-1 2-12 0,-1 0 2 16,-1-1-1-16,1 2-1 0,-1 0-10 16,-1 2-2-16,1 0-1 0,-3 1-7 15,-3 3-3-15,0 1 3 0,-2 1 2 16,-3 5 0-16,-1 5 3 16,-1 5 1-16,1 3 1 0,-1 5-1 0,4 1 2 15,0 1-1-15,4 3 0 16,3-3-1-16,3 1 1 0,3-2 0 15,3-3 0-15,3 1 0 0,3-2-4 16,7-3 4-16,-3-2 4 0,3-6 1 16,-1-1-1-16,1-5 5 0,-3-3 16 15,3-4 6-15,-2-9 2 0,-3-3 4 16,1-7-3-16,-5-1-10 0,0-6-15 16,-3 3-8-16,-1-2 1 0,0 5-2 15,-1 4 0-15,-2 5-5 0,0 4-15 16,0 3-23-16,0 1-25 0,-5 5-31 0,2 2-54 0,0 0-91 0,0 1-59 15</inkml:trace>
  <inkml:trace contextRef="#ctx0" brushRef="#br0" timeOffset="2799.87">20788 11512 357 0,'0'0'89'0,"0"0"38"0,0 0-9 0,0 0-36 0,0 0-29 15,9-16-14-15,-8 10 10 0,0 0-13 16,-1 0-2-16,0-1-14 0,0-1 13 15,0-2-8-15,-1 2-7 0,-2-1-5 16,0 0-8-16,-1 1 1 0,-2-1-6 16,0 0 0-16,-2-1-1 0,-1 3-3 15,2 2 0-15,-6-1 1 0,3 4-2 16,-2 2 1-16,0 0-1 0,-1 2-6 16,-2 6-15-16,4 4-3 15,-1-1-8-15,1 6 6 0,2 1 5 16,2 1 1-16,1 2 1 0,1-1 9 15,4 0-2-15,1 0 11 0,1-2 2 16,7 1 4-16,0-3 3 0,2-1-1 16,3-1 0-16,0-6-2 0,3-1-2 15,-3-5 2-15,4-2 2 0,-3-6 3 16,2-5 5-16,-2-5 4 0,-1-4 22 16,-1-4 9-16,-2-3 0 0,-1-16-18 15,-3-16-25-15,-2-25 3 0,-1-8-5 16,-1 4 0-16,2 12 0 0,0 21 7 15,-1 10-8-15,-1 14 1 0,0 11-2 16,-1 7-70-16,-1 4-32 0,2-2-28 16,-1 2-113-16,1 1-115 0</inkml:trace>
  <inkml:trace contextRef="#ctx0" brushRef="#br0" timeOffset="3265.6">21021 11506 397 0,'0'0'35'0,"0"0"71"0,0 0-16 0,39-3-62 0,-28-4-22 16,2 0 0-16,-1-1-2 0,1-1 6 15,0-2 19-15,-1 0 19 0,1-1-19 16,-2 0 6-16,-2 0 0 0,0-1-9 16,-3 0-6-16,-2 0-12 0,-2 2-8 15,-2-3-6-15,-1 4-11 0,-5 1 9 16,-3 2 8-16,-2 0-1 0,-2 6-1 16,-4 1 2-16,0 1-1 15,-2 5-1-15,0 3 1 0,1 1 1 0,1 5 0 16,3 0 1-16,1 1 0 0,4 0 1 15,2 2 3-15,2-1 2 16,3 0 6-16,2 0 1 0,0 0 19 16,4-1 9-16,1 3 6 0,3-4-18 15,1-3 8-15,5 2-4 0,2-4-12 16,2-1-1-16,3-3-10 0,0-1-3 31,5-3-4-31,-1-2-4 0,0 0 0 0,1-1-8 0,-1-5-49 0,2-1-57 16,-2-2-61-16,6-8-46 0,-7 2-70 15</inkml:trace>
  <inkml:trace contextRef="#ctx0" brushRef="#br0" timeOffset="3588.77">21558 10968 536 0,'0'0'118'0,"0"0"42"0,16-45-56 0,-11 28-50 15,2 2-40-15,-3 3 7 0,0 3-18 16,-1 1 20-16,-1 4-23 0,-2 2 2 16,1 2-2-16,-1 3-22 0,0 5 15 15,0 6 4-15,0 4 3 0,-3 4 1 16,-1 8 2-16,-1 9 1 0,-2 10 2 15,-3 11-6-15,1 5 1 0,1-3 1 16,1-4 1-16,1-7-1 0,3 0-2 16,1-4 1-16,-1-2 0 0,1-4 0 15,2-9-1-15,-2-4 0 0,2-8-4 16,0 2-36-16,0 10-86 16,0-2-100-16,1-2-80 0</inkml:trace>
  <inkml:trace contextRef="#ctx0" brushRef="#br0" timeOffset="4518.22">22596 11311 353 0,'3'-5'78'0,"2"0"2"0,2-3-1 0,4 0-7 0,0-2-36 0,2 2-21 16,3-3 7-16,-2 4-4 0,3 0-2 16,-1 1-5-16,0 2-6 0,0 2 5 15,-2 2 3-15,-2 0-2 0,0 2-4 16,-3 5-7-16,-2 3 0 0,-2 3-3 16,1 1-3-16,-3 4-1 0,-2 4 7 15,0 1 3-15,-1 0-2 0,0 3 2 16,0-3-2-16,0 1 3 0,-1-2-2 15,1-1 1-15,0-3-3 16,0-2 4-16,0-2 0 0,0-4 2 16,0-3 3-16,0-1 9 0,2-4 1 15,1-2 6-15,0 0 33 0,2-6-6 16,-1-3-18-16,1-6-14 0,2-2-9 16,0-3-5-16,1 0-2 0,2-4-4 15,3 1 4-15,1-1-3 0,3 2-1 16,0-1-1-16,2 2 0 0,0 3 1 15,-1-1 0-15,1 3-1 0,-1 2 1 16,-1 1 0-16,-3 4-1 0,1 2-2 16,-3 2 3-16,-1 5-6 15,-3 0 3-15,-2 6-3 0,-1 3-3 16,0 5 7-16,-1 5 1 0,-3 3 1 16,-1 6 2-16,0 2 1 0,-2 1 1 15,-3 1-1-15,0 1-3 0,-1-2 1 16,1 0 1-16,-1-2-2 0,0-2 0 15,1 0-32-15,-1-3-60 0,2 2-73 16,0-6-104-16,3-5-67 0</inkml:trace>
  <inkml:trace contextRef="#ctx0" brushRef="#br0" timeOffset="4982.76">23560 11387 387 0,'0'0'68'0,"0"0"32"0,0 0-5 0,12-41-24 0,-11 28-40 0,0 2-23 16,-1-1 2-16,0 3-3 0,0-1-4 15,-3 3-2-15,1 1 2 0,-2 0 3 16,0 5 1-16,-1-1 1 0,-1 2-5 16,-2 0-2-16,0 3-1 0,0 6 0 15,-3 4-3-15,-1 4 3 0,-2 5-1 16,0 4 2-16,0 3-1 0,-4 9 0 16,4-4 1-16,1 1-1 0,2-2 0 15,5-5 1-15,2 1-1 0,2-1 3 31,2-4-3-31,4-2-1 0,3-5 1 0,5-4 4 0,1-6 8 0,1-5 39 16,2-2 13-16,0-7-16 0,1-4-5 16,0-8 1-16,-2-4 7 0,-2-10-26 15,-1-11-19-15,-4 4-6 0,-3 5 0 16,-2 6 0-16,-2 11 0 0,0-2-6 16,-1-2-21-16,0 5-33 15,0 3-22-15,-3 5-8 0,0 0-35 16,-2 9-50-16,1 0-51 0,1 0-23 15</inkml:trace>
  <inkml:trace contextRef="#ctx0" brushRef="#br0" timeOffset="5431.55">23939 10891 468 0,'0'0'17'0,"0"0"76"0,0 0-33 0,0 0-43 0,20-9-17 0,-19 17-9 16,1 4 9-16,-2 7 0 0,0 4 8 15,-3 12 1-15,-2 12-3 0,-2 12 1 16,-1 5-5-16,1-3 4 0,1-4-5 16,0-8 13-16,-2-3 24 0,1-4 3 15,1-1 3-15,0-7-6 0,2-8-12 16,-1-6 2-16,1-4 6 0,1 2 12 15,1 2-10-15,1-2-2 0,1-4-16 16,3-4 0-16,4-4-5 0,1-5 0 16,4-1-1-16,4-7-5 0,1-1-7 15,2-3-1-15,3-3-23 0,0-1-67 16,11-13-60-16,-4 4-86 0,-5 1-97 16</inkml:trace>
  <inkml:trace contextRef="#ctx0" brushRef="#br0" timeOffset="5632.76">23913 11317 734 0,'0'0'90'16,"0"0"27"-16,0 0-17 16,40-3-59-16,-22 0-21 0,4 0-20 15,2-1 1-15,1 1 2 0,2-1-3 0,2 2 0 16,1 1-6-16,6 0-25 15,12 0-78-15,-9 0-108 0,0-1-172 16</inkml:trace>
  <inkml:trace contextRef="#ctx0" brushRef="#br0" timeOffset="6158.9">25449 11208 555 0,'0'0'21'16,"0"0"39"-16,0 0 1 0,0 0-35 16,0 0-21-16,0 0-4 0,17-41 0 15,-17 37-1-15,1 3-2 0,0 1-5 16,0 4-6-16,-1 4 6 0,0 4 5 15,0 5 2-15,0 4 4 0,-1 4 1 16,0 4 2-16,1 2-2 0,0 1-4 16,2 0 3-16,2 2-2 0,2-4-1 15,4-1 0-15,0-4 9 0,3-2 19 16,1-3 19-16,0-5 19 0,1-5 16 16,0-1-8-16,1-5-7 0,-2-4 7 15,4-6-16-15,-4-7-15 0,2-3-11 16,-3-4 0-16,0-9-15 0,-1-9-10 15,-2-13-8-15,0-11-3 0,-2 3-1 16,-1 6-7-16,-1 17-21 0,1 13-2 16,-2 7-28-16,0 2-31 0,0 0-40 15,5-7-93-15,0 4-136 0</inkml:trace>
  <inkml:trace contextRef="#ctx0" brushRef="#br0" timeOffset="6639.11">26083 11202 508 0,'0'0'42'0,"0"0"47"16,0 0-5-16,0 0-78 0,0 0-6 15,6-24-8-15,-16 18-5 0,-2 2-16 16,-2-1-41-16,-3 3 29 0,0 2-9 15,0 0 29-15,1 0 7 0,0 3 7 16,3 2 2-16,-1 0 5 0,5-1 1 16,2 2-1-16,2-1 5 0,1 0 7 15,4 2 11-15,0-1 2 0,0 1-1 16,0-1 1-16,2 0-1 16,0 2-1-16,2-2-1 0,1 2-3 15,-1 0-3-15,3-1 6 0,1 1 8 16,1 1-3-16,-1 1-4 0,3 2 8 15,-2-1 0-15,2 1-2 0,1 0-7 16,0 2 7-16,-1 1-6 0,3-1 4 16,-2 2-9-16,2 2-7 0,-3 0-7 15,-1-1-1-15,-2 0 7 0,-1 0 14 16,-3 0 0-16,-2 0-4 0,-2-3-4 16,-2 0-3-16,-5-1-4 0,-4 1-2 15,-1-3-1-15,-4 0-2 16,-1-1 1-16,-3-2-4 0,0-1 1 15,-2-1-2-15,-1-2-17 0,0-1-42 16,2-2-48-16,-2-1-30 0,-3-4-50 16,4 0-37-16,6-2-71 0</inkml:trace>
  <inkml:trace contextRef="#ctx0" brushRef="#br0" timeOffset="7026.5">26220 11428 592 0,'0'0'83'0,"0"0"33"0,36-16-48 0,-20 8-56 16,-1 1-9-16,1 1-3 0,0-2 0 16,-2 0-4-16,2 1 1 0,-2-1 2 15,3 2 1-15,-1-2 2 0,0-1-1 16,0 3 0-16,-1-3 0 0,-3-2 2 15,0 1-1-15,-3-4-2 0,-4 2-2 16,-3-2-3-16,-2 0-2 0,-6-1 3 16,-7 3-3-16,-3 1 2 15,-5 3 3-15,-3 0 2 0,-3 7-1 0,0 1 2 16,0 3-1-16,0 6 0 0,1 3 0 16,4 4 0-16,3 4 0 15,3 3 2-15,3 2 3 0,4 2 5 16,3 3 15-16,4 1 6 0,2-2 0 15,3 2-9-15,3-4-15 0,7 1-5 16,1-3-2-16,6-3 2 0,2-4-2 16,2-3-12-16,15-5-107 0,-6-5-162 15,-2-5-131-15</inkml:trace>
  <inkml:trace contextRef="#ctx0" brushRef="#br0" timeOffset="7506.72">26997 11068 190 0,'0'0'105'0,"0"0"-34"0,0 0 65 0,0 0-20 0,8-45-37 16,-7 36-37-16,1 0-11 0,-2 1-1 15,1 1-9-15,-1-3 4 0,0 4 1 16,0-2-3-16,-1 0-1 16,-1-1-7-16,-1 0-2 0,1-1 0 15,-1 1-3-15,1 1-2 0,-3 0 0 16,1 0 1-16,0 1-3 0,-2 2-4 15,-1 0-2-15,-2 3-3 0,1 1-1 16,-2 1-2-16,0 5 5 0,-2 3-2 16,1 6 3-16,-2 4 0 0,0 6 5 15,-4 10 2-15,0 15 7 0,-3 12 1 16,-2 5-7-16,3 2 8 0,1-4 12 16,5-4-12-16,-1 3-12 0,1-2 2 15,0-3-3-15,-2 0-3 0,2-3 2 16,1-5-1-16,1 2 0 0,2-4-1 15,1-3 0-15,2-6-4 0,2-6-42 16,2-4-37-16,1-12-45 0,-1 2-59 16,2-4-64-16,0-6-40 0</inkml:trace>
  <inkml:trace contextRef="#ctx0" brushRef="#br0" timeOffset="7692.43">26608 11581 844 0,'0'0'72'0,"0"0"39"0,38-13 5 16,-17 10-88-16,3-3-4 0,1 3-15 16,2-3-9-16,0 1-2 0,-1 1-55 15,3-2-40-15,11-1-114 0,-5 4-107 16,-2-1 0-16</inkml:trace>
  <inkml:trace contextRef="#ctx0" brushRef="#br0" timeOffset="8094.8">27246 11521 242 0,'0'0'227'0,"0"0"-184"16,0 0 20-16,0 0-20 0,0 0-41 16,0 0-2-16,0 0-4 0,0 0-3 15,2-10 2-15,-4 16-19 0,0 2 21 16,-1 3 2-16,-2 4 1 0,2 2 0 16,1 4 0-16,1 0 0 0,1 2 1 15,0-3-1-15,4 2 3 16,3-4 16-16,1 0 25 0,1-3 19 15,2-4 19-15,1-3-8 0,-1-4 17 16,3-3-2-16,-1-2-19 0,-1-6-3 16,0-4-12-16,0-4-16 0,-1 0-8 15,-1-4-10-15,0-3 1 0,0-4-19 16,-2-3 0-16,0 0-1 0,0 3-1 16,0 3-1-16,-2 5 0 0,-1 4-2 15,-1 5-1-15,-2 3-10 0,0 1-27 16,0 3-26-16,0 2-21 0,-1 0-39 15,5 2-59-15,-3 4-67 0,0-1-42 16</inkml:trace>
  <inkml:trace contextRef="#ctx0" brushRef="#br0" timeOffset="8591.83">27737 10937 485 0,'0'0'73'0,"0"0"-5"0,0 0 63 0,18-19-77 0,-14 18-29 0,-3 1-25 16,1 4-8-16,-1 8-2 0,-1 6 8 15,0 7 2-15,0 17 9 0,-3 16 1 16,0 19 1-16,-1 4 6 16,2-1-5-16,0-8-3 0,0-10 5 15,2-5-5-15,0-3-2 0,1-1-2 16,2-5-4-16,1-2 2 0,1 0-3 15,1-5 0-15,-1-7-16 0,1-5-102 16,0-8-179-16,0-11-194 0</inkml:trace>
  <inkml:trace contextRef="#ctx0" brushRef="#br0" timeOffset="45028.27">11844 13220 83 0,'0'-3'98'0,"1"-1"-40"0,1-2-1 0,-1 0-12 0,1-1-12 15,0 0-1-15,0 1 11 16,-1-1 17-16,1 0 2 0,0 1 2 15,-2-2 16-15,0 2-21 0,1 0-3 16,0 3-7-16,-1-1-11 0,0 2-2 16,0 2-14-16,0 0-22 0,0 5-1 15,0 3-4-15,0 6 4 0,-2 3 0 16,0 16 1-16,-1 10 1 0,-1 16 1 16,1 8 6-16,-2-2 10 0,1 0 10 31,1-6-2-31,1 1-10 0,-1 0-10 0,0-2-2 0,1 0-2 0,-1-3-1 15,0-3 0-15,1-3-1 0,2-6 0 16,0-5-39-16,2-8-33 0,2-11-7 16,-2-5-17-16,2-5-56 15,0-3-64-15,0-5-97 0</inkml:trace>
  <inkml:trace contextRef="#ctx0" brushRef="#br0" timeOffset="45399.69">12162 13287 380 0,'0'0'101'0,"0"0"-18"0,0 0 15 0,12-49-21 0,-8 36-33 16,1 3-11-16,-3 1-1 0,-1 1-2 16,2 5-4-16,-3 3-5 0,0 1-19 15,0 12-2-15,0 1 1 0,1 9 11 16,-1 14 14-16,0 12 9 0,0 15 1 16,0 5-7-16,1-2 0 0,1-6-17 15,2-8-1-15,-2-1-4 0,1-1 0 16,0-4-3-16,-1-1-4 0,1-9 2 15,-1-4 0-15,-1-10-2 16,0-4-3-16,0-3-7 0,0-3-82 16,-1 0-24-16,0-4-67 0,0-7-181 15</inkml:trace>
  <inkml:trace contextRef="#ctx0" brushRef="#br0" timeOffset="45647.38">11869 13645 592 0,'0'0'167'0,"0"0"-64"0,0 0 12 16,0 0-29-16,0 0-41 0,0 0-11 15,38-15-8-15,-18 7 8 0,3 0-4 16,2 1-22-16,0 1-5 0,0 1-3 15,1 2-12-15,1 0-46 0,0 3-50 16,10 7-78-16,-5-2-134 16,-4 1-77-16</inkml:trace>
  <inkml:trace contextRef="#ctx0" brushRef="#br0" timeOffset="46097.36">12512 13834 376 0,'0'0'111'0,"0"0"-23"16,0 0 25-16,0 0-58 0,0 0-37 15,0 0 4-15,12-38 0 0,-12 30 12 16,0 2-14-16,0 0 5 0,-2 3-4 15,0-1-6-15,-3 0-2 0,0 1-12 16,1 3-1-16,-2 0-2 0,0 7-1 16,-3 2 0-16,1 5 0 0,1 1 2 15,0 2-1-15,0 6 2 0,3 1 0 16,2 2 0-16,-1-1-2 0,3 2 4 16,3-2 1-16,2-3 6 0,3-1 14 15,1-2 8-15,0-5 2 0,3 0-1 16,-1-6-10-16,0-3-3 0,0-5 31 15,-1-3-7-15,0-6-6 0,-1-5-13 16,-2-5-2-16,-3-5-11 0,-2-13-7 16,-2-6-4-16,-4 3-14 0,-1 6-13 15,0 7 9-15,0 11 3 16,0 0-10-16,-1-1-15 0,-2 8-31 16,-1 2-18-16,-2 6-12 0,0 1-8 15,-4 6-26-15,4 1-81 0,3 1-76 16</inkml:trace>
  <inkml:trace contextRef="#ctx0" brushRef="#br0" timeOffset="46329.97">13037 13530 870 0,'0'0'63'0,"0"0"-56"0,0 0 3 0,0 0-10 0,18-24-14 0,-16 15-120 16,-1 2-180-16,0 1-39 0</inkml:trace>
  <inkml:trace contextRef="#ctx0" brushRef="#br0" timeOffset="46454.11">13085 13809 562 0,'0'0'23'16,"0"0"-10"-16,0 0-8 0,0 0-5 15,36-13-301-15</inkml:trace>
  <inkml:trace contextRef="#ctx0" brushRef="#br0" timeOffset="47055.44">14202 13246 236 0,'0'0'74'0,"0"0"-32"0,0 0 6 0,0 0 23 0,3-10-50 0,-1 13-21 15,-2 7 0-15,0 7 7 0,0 4 37 16,0 11 7-16,0 11 17 15,5 14 6-15,4 16-19 0,0 5-15 16,4 0-11-16,-2-3-18 0,-1-8-11 16,-4 2 4-16,0 0-3 0,-6-2 0 15,0 1-1-15,-4-9 1 0,2-2-2 16,-3-4-8-16,0-4-66 0,-1-6-55 16,-2-7-26-16,2-12-39 0,0-9-37 0</inkml:trace>
  <inkml:trace contextRef="#ctx0" brushRef="#br0" timeOffset="48016.3">14282 13279 69 0,'0'0'192'0,"0"0"-137"0,0 0-7 0,4-17 25 0,-1 14-18 0,-3-2-6 16,0 4 17-16,3-1-5 0,-3 0 1 15,0-1-24-15,0 0 12 0,0 1-12 16,0 0-11-16,0 1-5 0,0 1-4 15,2-2-1-15,1-1-3 0,-2 1-3 16,3 0-4-16,0-1 3 0,4 0-4 16,0 1-2-16,0-1-2 0,4 1-2 15,0 1 1-15,2 0-1 16,-2 1 0-16,0 0 0 0,0 1-1 16,-2 4 0-16,-1 0-1 0,-1 3 1 15,-3 3-3-15,-2 2 0 0,-3 3 2 16,0 0 0-16,-5 4-1 0,-2 0 3 15,-3-2 1-15,2 3 0 0,-6-3-1 16,3-3 0-16,-2 0 0 0,2-1 0 16,0-4-1-16,3 0 1 0,-1-3-2 15,4-2 0-15,2-1-2 0,1-2-3 16,2-2 3-16,0 0 3 0,2 0 1 16,2-2 1-16,3-2-1 0,4 1 0 15,0-1 0-15,3 0 0 0,-3 0 0 16,2-1 0-16,1 3 0 0,-1-1-1 15,1 1 1-15,2 2 0 0,-2 0 0 16,-1 0-1-16,2 5 0 0,-2 1-2 16,0 1 2-16,-1 4 0 0,-2 2 0 15,-2 1-2-15,-2 4 2 0,0 1-2 16,-4 4 3-16,-2 0-1 0,-2 0 1 16,-4 1 6-16,-5 0 5 0,-2-2 8 15,-6-2 3-15,0-2 5 0,-1-3 0 31,-2-1 4-31,-4-2 2 0,4-3-7 0,-3-2-15 0,0-3-4 0,0-3-3 16,4-1-2-16,2-4 0 0,2-1-2 16,2-3-27-16,1-8-104 0,5 2-129 15,4 0-326-15</inkml:trace>
  <inkml:trace contextRef="#ctx0" brushRef="#br0" timeOffset="52381.1">14885 13823 12 0,'0'0'66'0,"0"-3"-38"0,0 1 2 0,0-1 10 16,0 1-8-16,1 0-4 0,1-1 4 15,-1 0 2-15,2-1 6 0,-3 1 14 16,2-2-1-16,1 3-12 0,-3-2 7 15,2 1-4-15,-1 1 5 0,1-2-23 16,-1 3-1-16,1-2 3 0,-2 3 0 16,2-1 11-16,-2-3 2 0,3 3-3 15,-3-2-3-15,0 0-3 0,0 2-6 16,3-2-13-16,-3 1 0 16,2-1 1-16,-2 0 4 0,3 0 7 0,-3 1 1 15,4-1 2-15,-4-1-5 16,0-2 5-16,2 4-7 0,-2-3-4 15,0 1-4-15,0 2 4 0,0-1-4 16,0 2 3-16,0 0-4 0,0 1-8 16,0 0-4-16,0 4-2 0,0 2-6 15,0 7 3-15,-2 3 4 0,-1 4 1 16,2 4 2-16,-1 3 3 0,1 2-2 16,-1 0 3-16,0 2-2 0,1-3 2 15,1 2-1-15,-2-5 0 0,1 0-2 16,1-2 4-16,0-2-3 0,0-3 0 15,0-2-2-15,0-2-1 0,0-2 2 16,-2-4-2-16,2-1-1 0,0-4 2 16,0 2-1-16,-2-3-1 0,2-2-3 15,0 0-14-15,0 0-16 0,0 0-14 16,0-2-27-16,0-3-48 0,0 0-61 16,0-2-171-16</inkml:trace>
  <inkml:trace contextRef="#ctx0" brushRef="#br0" timeOffset="54808.89">15692 13494 108 0,'0'-1'52'0,"0"1"-13"0,0-1 1 0,0 0 9 0,0 0-17 16,0 1 1-16,0 0 12 0,0 0 7 15,0 0 10-15,0 0 2 16,0 0-12-16,0 0-5 0,-3 0-6 16,3 0-4-16,0 0-2 0,0 0-1 15,0 0-3-15,0 0 7 0,3 0 0 16,3 0-6-16,1 0-1 0,2-2 9 16,7 0-4-16,3 0-7 0,0-1-1 15,3 1-5-15,0-1-13 0,0 0-7 16,0 1-3-16,0-1 1 0,-1 3-1 15,-2 0-13-15,-1 0-41 0,0 3-26 16,-2-1-40-16,-2 4-26 0,2-3-99 16,-8 1-54-16</inkml:trace>
  <inkml:trace contextRef="#ctx0" brushRef="#br0" timeOffset="54979.67">15703 13699 556 0,'0'0'79'0,"0"0"-32"16,0 0 52-16,0 0-48 0,36 0-35 15,-17-1 13-15,2-2 8 0,4-1-13 16,0 0-16-16,2 0-8 0,3 2-5 16,0-1-67-16,8 1-97 0,-5 1-153 15</inkml:trace>
  <inkml:trace contextRef="#ctx0" brushRef="#br0" timeOffset="55397.81">16534 13267 217 0,'0'0'215'0,"0"0"-146"16,0 0-32-16,0 0 46 0,0 0-52 15,0 0-27-15,0 0-1 0,27-13 12 16,-24 29 14-16,0 13 9 0,-1 14 18 16,-1 17-14-16,1 9-2 0,1 4 5 15,-1-2-11-15,1-1-12 0,-3-1-6 16,2 1-4-16,-2-1-7 0,0-2-2 16,-2-3-2-16,-3-7 1 15,2-4-2-15,-2-6 1 0,2-6-1 16,0-8-12-16,1-8-28 0,-1-9-44 15,1-6-17-15,-2-4-62 0,-1-4-122 16</inkml:trace>
  <inkml:trace contextRef="#ctx0" brushRef="#br0" timeOffset="56081.71">16602 13212 327 0,'0'0'89'0,"0"0"-33"0,0 0 54 0,0 0-56 0,0 0-9 0,10-23 3 0,-3 16 6 16,1 0 2-16,-1 1-19 0,2-1 3 15,2 3-9-15,2-1-2 0,-1 0 2 16,1 4-8-16,-2-1-13 0,2 2-9 15,-4 2 2-15,1 3-3 0,-3 1-3 16,-2 0-2-16,-3 3 1 0,0 1-1 16,-2 2-3-16,-5 5-8 15,-2-1 3-15,-2 1 5 0,-2 0 4 0,1 1 1 16,1-3 3-16,-2-1 0 0,3-2 0 16,-1-2 0-16,4-1 0 15,-1-2 1-15,-1 1-1 0,4-3 0 16,1-2 0-16,1-1 1 0,1-2 4 15,1 0 3-15,4-3-3 0,0-2 6 16,6-1-4-16,3 1-5 0,2-3 0 16,1 5-1-16,1 0 3 0,2 2-3 15,-1 1-1-15,0 1 0 0,3 5 0 16,-3 2-1-16,-3 1-2 0,-2 2 0 16,-3 1 3-16,-4 1 3 0,-2-1 1 15,-5 2-1-15,-2-1 7 16,-4-1 7-16,-6-1 6 0,-2-2-3 15,-2 0-1-15,-6-2-8 0,0-1-6 16,-3-2-4-16,1 0 3 0,-3-2-3 16,-1 0-1-16,4-2 0 0,-1 0-2 15,1 0-22-15,5 0-20 0,2 0-20 16,3-2-41-16,2 1-47 0,5-1-78 16,5 1-82-16</inkml:trace>
  <inkml:trace contextRef="#ctx0" brushRef="#br0" timeOffset="56577.4">16852 13738 112 0,'0'0'393'0,"0"0"-301"0,1-10-10 0,3 3 14 0,-1 0-43 0,4-1-25 16,-2-2 17-16,2 1-9 0,2-2 6 16,0 2-14-16,1-2 19 0,1 3-8 15,0 0-4-15,2 2-4 0,-2 0-15 16,0 1-8-16,0 2-5 0,1 1 0 15,-5 2-3-15,-1 0-2 0,-3 3-1 16,2 4-7-16,-5 3 7 0,0 2 1 16,0 3 2-16,-6 2 1 0,-1 3 0 15,-5 1-1-15,-1 1 0 0,-1 2 3 16,-2-3-2-16,0 0-1 0,-1-3 1 16,4-1 3-16,-1-1-4 0,6-3 1 15,0-2-1-15,-1 1 1 0,6-4 1 16,1-2 0-16,1-1 1 15,1-2 3-15,1-1 7 0,2 0 7 16,7-2 9-16,-1 0-3 0,4 0-10 16,7 0-6-16,1-2-8 0,1 2-2 15,3 0-1-15,4 0 0 0,-1 0-20 16,-1 0-38-16,3 2-33 0,-2-1-49 16,11 0-63-16,-8-1-147 0</inkml:trace>
  <inkml:trace contextRef="#ctx0" brushRef="#br0" timeOffset="57024.45">17818 13416 97 0,'0'0'352'0,"0"0"-264"0,0 0-12 0,5-2 25 0,-3-1-32 15,4 0 0-15,1-2-14 0,4 1-3 16,1-2-13-16,4 1-7 0,2-3-2 16,2 5-13-16,1-1-3 0,-1 1-13 15,4 0 0-15,-1 1 0 0,0-1-2 16,-1 3-3-16,-2 0-27 0,1 0-45 15,-2 0-36-15,1 7-45 0,-4-1-65 16,-6-1-64-16</inkml:trace>
  <inkml:trace contextRef="#ctx0" brushRef="#br0" timeOffset="57194.69">17921 13577 614 0,'0'0'131'15,"0"0"-77"-15,0 0 50 0,0 0-59 16,43 3-32-16,-21-5-5 0,5-2-3 16,6 0-5-16,9-1 0 0,6-1-6 15,0 3-50-15,-1 2-70 0,-14 0-104 16,-11 1-115-16</inkml:trace>
  <inkml:trace contextRef="#ctx0" brushRef="#br0" timeOffset="57411.34">18486 13828 739 0,'0'0'106'0,"0"0"-80"0,0 0 7 16,0 0-4-16,0 0-24 0,0 0 4 15,0 0-9-15,0 0-35 0,27-13-87 16,-14 1-30-16,0 2-131 0,-2 1-72 16</inkml:trace>
  <inkml:trace contextRef="#ctx0" brushRef="#br0" timeOffset="57535.15">18868 13797 502 0,'0'0'201'16,"0"0"-201"-16,0 0-44 0,0 0-103 16,36-35-345-16</inkml:trace>
  <inkml:trace contextRef="#ctx0" brushRef="#br0" timeOffset="57690">19121 13772 670 0,'0'0'137'0,"0"0"-84"0,0 0 37 16,0 0-46-16,35-1-34 0,-27-2-10 16,1-3-1-16,-1 1-38 0,0 0-40 15,1 0 8-15,2 3-35 0,4 0-50 16,-1 2-39-16,-2 0-29 0</inkml:trace>
  <inkml:trace contextRef="#ctx0" brushRef="#br0" timeOffset="58263.63">19742 13386 367 0,'0'0'150'0,"0"0"-68"0,0 0 34 0,4 0-26 0,0 0-18 0,6 0-9 16,1-2-7-16,4-2-3 0,2 4-17 16,4-3 7-16,0 1-13 0,2 0-13 15,1 1-10-15,1-2-6 0,-2 2-1 16,0-1 0-16,-1 2-19 0,-2 0-47 15,-2 0-37-15,-1 0-55 0,-3 4-46 16,-5-1-112-16</inkml:trace>
  <inkml:trace contextRef="#ctx0" brushRef="#br0" timeOffset="58433.86">19854 13541 529 0,'0'0'159'0,"0"0"-93"15,0 0 46-15,38 0-30 0,-21 0-50 16,5 0-6-16,4 0 6 0,0 0-22 16,0 0-8-16,2 0-2 15,-3 2-9-15,-2 0-78 0,-1 1-31 0,7 1-82 16,-9-2-121-16</inkml:trace>
  <inkml:trace contextRef="#ctx0" brushRef="#br0" timeOffset="59269.55">20620 13191 236 0,'0'0'67'0,"0"0"-22"16,2-13 30-16,0 7 13 0,-2 0-21 0,2 0 2 0,-1 1-15 15,2 0 0-15,-1 0-8 0,1 1-7 16,-1 2-7-16,-1 0-7 15,0 2-4-15,-1 0-6 0,0 0-12 16,2 4-3-16,0 6-2 0,-2 4 2 16,0 6 9-16,0 7-5 0,0 13 2 15,0 15 1-15,0 18 0 0,3 10 1 16,3 2 10-16,-1-3 9 0,-2-3 4 16,-3 3 1-16,0-2-7 0,-2 2-13 15,-3-5 0-15,-2-5-6 0,0-5-3 16,0-4-1-16,-1-5 0 0,-1-7 1 15,1-3-2-15,-1-9-1 0,1-10 0 16,2-9 0-16,1-9-17 16,1-3-70-16,1-3-35 0,-2-5-29 15,0-1-80-15,1-6-93 0</inkml:trace>
  <inkml:trace contextRef="#ctx0" brushRef="#br0" timeOffset="59950.83">20658 13187 380 0,'0'0'71'0,"0"0"19"0,0 0-9 0,0 0-18 0,19-6-25 16,-9-1 17-16,1 2 3 0,3-1-13 15,-1 1-1-15,0 0 6 16,2 1-10-16,0 0-6 0,0 3-15 15,-2 1-4-15,0 0-12 0,-1 1-2 16,0 4 1-16,-2 0-2 0,0 2-3 16,-4 1-1-16,-1 3 0 0,-2 1-2 15,-3 2 4-15,-3 1-4 0,-4 0-2 16,-2 1 0-16,-3 0-3 0,-3-1-1 16,0 0 0-16,0-1 4 0,-1-1 1 15,2-3-1-15,1-1 0 0,2-3 5 16,2 0-5-16,3-1 3 0,1-2-1 15,4-2 6-15,1-1 2 16,0 0 1-16,6 0 4 0,1-4 2 16,5-1 1-16,4 1-2 0,1-2 3 15,2 4-7-15,2-1-1 0,0 1-2 16,1 2 0-16,0 0-1 0,-1 2 0 16,-2 3 0-16,-1 2-1 0,-2 1-1 15,-2 2 4-15,-3-1-2 0,-3 3 5 16,-3 0-5-16,-3 3 2 0,-2-1 2 15,-6 0 2-15,-3 0 3 0,-4 1 5 32,-6-1 2-32,-4-1 1 0,-2 0-4 0,-9 2-1 0,-6 0-9 0,4-3 5 15,3-1-6-15,5-3-1 0,6-1 1 16,-2-2-2-16,-2 3-22 16,3-3-17-16,2-1-38 0,5-1-30 15,2-2-47-15,5 0-84 0,4-1-52 0</inkml:trace>
  <inkml:trace contextRef="#ctx0" brushRef="#br0" timeOffset="60260.34">21049 13597 425 0,'0'0'200'0,"0"0"-161"0,0 0 24 0,22-29-9 0,-18 24-22 0,-1 0-19 0,-1 2 2 0,1 0-5 15,-2 3-3-15,0 3-7 0,-1 4 2 16,0 5 8-16,0 4 16 0,0 2-2 16,-2 6-7-16,-2 1-10 0,1 5-3 15,-2-1-3-15,0 4 0 0,-1 0-1 16,1 0 0-16,-3 1 4 0,3-1-4 15,0 1-13-15,1-3-39 16,0-2-31-16,2-3-40 0,-2 2-68 16,2-9-14-16,2-5-32 0</inkml:trace>
  <inkml:trace contextRef="#ctx0" brushRef="#br0" timeOffset="60662.71">21196 13687 405 0,'0'0'92'0,"0"0"-58"16,0 0 24-16,0 0-11 0,0 0-5 15,0 0-34-15,0 0 0 0,15-22-4 16,-15 22-4-16,-5 0-4 0,-2 2 4 16,-1 1 3-16,-3 3 4 0,-2 0 1 15,0 1 3-15,-2-1 1 0,2 1-9 16,-3 0 3-16,4 0-5 0,1 0 0 16,0 1-1-16,3 2 0 15,2-2 7-15,2 1-1 0,3-1 16 16,1 0 13-16,0 2 9 0,5-1 2 15,2 0-3-15,3 0-5 0,2 0-3 16,1-2-13-16,3 2-10 0,0-1-3 16,1 2-4-16,-1-2-1 0,1 0-2 15,-1 0-2-15,1 0 0 0,-2-1-47 16,7 0-72-16,-3-3-88 0,-3 1-184 0</inkml:trace>
  <inkml:trace contextRef="#ctx0" brushRef="#br0" timeOffset="61159.28">21906 13366 202 0,'0'0'87'0,"0"0"-28"0,0 0 6 0,11 2 34 0,-2-2-14 0,1 0-19 16,5 0 12-16,2 0-13 16,5-1-11-16,1-1-23 0,2-1-6 15,1 1-9-15,0-1-9 0,1 1-2 16,-2 0-5-16,-1-2 0 0,-2 1-7 16,-1-1-20-16,-1 0-43 0,-1 1-79 15,-3 1-80-15,-7 1-106 0</inkml:trace>
  <inkml:trace contextRef="#ctx0" brushRef="#br0" timeOffset="61391.31">22000 13534 376 0,'0'0'47'0,"0"0"74"15,0 0-3-15,41 10-46 0,-20-8-30 16,4 0 18-16,3-1-6 0,3 0-24 16,0 0-16-16,1-1-12 0,1 1 2 15,-3-1-8-15,1 0-5 0,-1 0-46 16,9 0-63-16,-7 0-122 0,-5-4-218 0</inkml:trace>
  <inkml:trace contextRef="#ctx0" brushRef="#br0" timeOffset="62116.38">23040 13295 274 0,'0'0'73'0,"0"0"-24"0,0 0 54 16,0 0-29-16,15-44 6 0,-15 32-57 0,0 2-21 0,-6 2-2 15,-2 1-7-15,-4 4 3 0,-4 3 1 16,-4 3 0-16,-5 6 2 0,-6 13 1 16,-7 11 0-16,-6 13 1 0,4 8 0 15,8 0 1-15,10-5 0 0,11-8-1 16,4 0-1-16,5-3 0 0,3-2 1 16,6-6 0-16,-1-5 0 0,2-5-1 15,2-2 4-15,3 3 1 0,3 1 4 16,5 0 11-16,1-6 8 15,-1-4 2-15,2-7-6 0,0-3 2 16,0-3 0-16,-3-6 0 0,1-4 3 16,0-2-7-16,-2-5 0 0,1-4-6 15,-1-4-6-15,0-3-3 0,-1-2-5 16,-2 1 0-16,0 1 3 0,-2 2 7 16,-2 3 6-16,-1 1-3 0,-4 2 7 15,-1 0-4-15,-2 3-1 0,-2-2 8 16,-2 1-13-16,0-1-3 0,-4 0 1 15,-1 0-3-15,0 3-2 0,-1 1 0 16,-1 0-4-16,1 1 3 0,-2-1-2 16,2 3 3-16,-1 1 1 0,2 1 6 15,-1 1 2-15,-1 1 1 0,2 2 0 16,0 0-3-16,-1 2 1 0,1 0-2 16,-1 2-2-16,1 0-6 0,-2 1-3 15,0 1-1-15,-1 1 1 0,-2 0-1 16,0 4 1-16,-1 3-3 0,0 3-2 15,0 3-32-15,-1 3-53 0,-2 9-54 16,4-2-91-16,-1-4-208 0</inkml:trace>
  <inkml:trace contextRef="#ctx0" brushRef="#br0" timeOffset="66520.92">25139 13088 291 0,'3'-5'86'0,"0"0"-11"0,2 0 30 0,1-2-22 0,0 1-24 16,0 1-15-16,0 2 12 0,1 1-7 15,-2 2-20-15,0 0-15 0,-2 7-2 16,1 6-2-16,-2 7 5 0,1 12-2 15,0 16 15-15,-1 14 6 0,1 7-4 16,-1 2 5-16,0-7-3 0,0-9-4 16,-1-2-2-16,0 1-5 0,-1-2-9 15,0-2-5-15,-3-1-3 0,-1-4-2 16,0-3 1-16,0-8-3 0,2-6-7 16,0-9-20-16,1-3-22 0,1 2-9 15,-1-5-54-15,1-6-84 0,0-4-128 16,0-5-93-16</inkml:trace>
  <inkml:trace contextRef="#ctx0" brushRef="#br0" timeOffset="67426.75">25258 13101 154 0,'0'0'52'0,"0"0"-3"0,0 0 43 0,0 0-39 0,0 0-3 16,-7-24 5-16,4 21-2 0,0-2 2 16,0 2-19-16,1 0 12 15,1 0-11-15,-1 0-10 0,2 0-5 0,0 1-14 16,0 0 1-16,0-1 4 0,2 0 5 16,1 0-5-16,1-2-3 0,4 2-3 15,0-2-2-15,5 0 0 0,-1 2 2 16,2-2 3-16,1 1-2 0,1-1 0 15,-2 0-4-15,0 1-3 0,-2 2-1 16,-3 2 0-16,-3 0 0 0,1 1-4 16,-3 1-1-16,-1 3-1 0,-1 0-3 15,-1 1 2-15,-1 1-2 0,0 0 8 16,0 1 1-16,0 1 0 0,0 1-1 16,-1-1 1-16,-1-1 0 15,1 0 2-15,-1 0 7 0,0 0 2 16,0-1 6-16,-1-2 5 0,1 1-7 15,-1 0 1-15,-1-1 2 0,-1-2 0 16,-1 3 1-16,-2-1-5 0,-1-1-3 16,1 1 0-16,1-1-6 0,0 0-4 15,-1-1 0-15,2 2 0 0,-1 0-1 16,0 1 0-16,0 0 1 0,1 2 0 16,0-2-1-16,1 2 7 0,0 1 0 15,1-1 4-15,0-2 6 0,3-1-3 16,0 0-3-16,1 0-5 15,0-1-2-15,0 0 0 0,1 0 2 16,0-3-4-16,3 1 5 0,1-2 2 16,0 0 4-16,0 0-1 0,2 0 2 15,1-2-8-15,1 2-2 0,0-1-3 16,0-1 0-16,3 0 0 0,-1 2 0 16,3-2-1-16,-2 0 0 0,0 0 0 15,2 1 1-15,-3 0 0 0,1 1 4 16,-3 1-3-16,-1 2 0 0,-2 3-2 15,0-1 2-15,-4 1 3 0,-1 1-1 16,-1 1 4-16,-2 0 2 0,-5 3 2 16,-1 0 6-16,-2 0-2 0,-4 0 3 15,0 0 2-15,-3-2-8 0,1-1-1 16,-3-2-5-16,1-1-3 16,1-2-1-16,0-2-1 0,2 0 2 15,-1-1-4-15,3 0-2 0,1 0-7 16,1 0-21-16,2 0-17 0,2 0-15 15,1 1-27-15,1-1-26 0,5 3-59 16,0 0-117-16,4 0-146 0</inkml:trace>
  <inkml:trace contextRef="#ctx0" brushRef="#br0" timeOffset="67752.83">25595 13485 370 0,'0'-4'278'0,"1"2"-189"0,-1 0 20 0,0-2-50 0,0 4-34 16,0 0-19-16,0 6-2 0,-2 1 0 15,0 7 17-15,1 3 8 16,-1 5 9-16,-1 1-15 0,1 3-10 16,0 0-4-16,0 3-8 0,-3-3 2 15,2 0-1-15,0-1-4 0,0-2-23 16,0-3-57-16,1 1-48 0,2-5-104 15,0-5-146-15</inkml:trace>
  <inkml:trace contextRef="#ctx0" brushRef="#br0" timeOffset="68124.25">25935 13213 586 0,'0'0'119'0,"0"0"-42"15,0 0 44-15,0 0-55 16,0 0-3-16,46-28-24 0,-32 24-1 16,3 1 4-16,0-1-18 0,1 2-3 31,-2 0-14-31,3 2-3 0,-1 0-4 16,1 0 0-16,-1 2-10 0,-1 2-42 0,0 0-34 0,2 3-51 0,-3 0-88 15,-4-1-159-15</inkml:trace>
  <inkml:trace contextRef="#ctx0" brushRef="#br0" timeOffset="68294.48">26074 13323 556 0,'0'0'238'0,"0"0"-153"16,0 0-6-16,0 0-44 0,0 0-20 15,37-10-12-15,-20 6 2 0,1-1-9 16,2 0 4-16,-1 1-30 0,2 0-37 15,8 0-75-15,-5 2-70 0,-2 1-134 16</inkml:trace>
  <inkml:trace contextRef="#ctx0" brushRef="#br0" timeOffset="68774.22">26755 13158 489 0,'0'0'87'0,"0"0"3"16,0 0-3-16,0 0-42 0,0 0-17 15,0 0-24-15,0 0-4 0,-7-28-2 16,1 27-1-16,0 1 3 15,0 0 0-15,-3 3-3 0,-2 3 3 16,1 1-1-16,-2 1 2 0,-1 5-1 16,-1-1 0-16,-1 5 0 0,2 3 0 15,0 1 0-15,2 4 4 0,4-1-3 16,2 5 4-16,2-2 7 0,3 1 15 16,2-3 11-16,4 0 8 0,3-2 11 15,3-4-12-15,4-2-3 0,1-3-11 16,0-3-7-16,3-4 7 0,0-4-3 15,1-3 3-15,0-3-7 0,-2-4-4 16,0-5-9-16,0-4 2 0,-5-5-4 16,-3-6-2-16,-2-9-3 15,-5-9-4-15,-2 4-1 0,-2 6 0 16,-2 11-2-16,-2 9-6 0,-4 0-4 16,-1 0 0-16,-1 4-12 0,-3 4-14 15,0 4-28-15,1 1-25 0,0 2-28 16,0 0-29-16,3 4-122 0,1 0-69 0</inkml:trace>
  <inkml:trace contextRef="#ctx0" brushRef="#br0" timeOffset="69470.92">25294 14227 435 0,'0'0'129'0,"7"-10"-48"0,-3 3 12 0,-1 1-21 0,0 0-22 0,0 2-7 31,-1 0 1-31,-1 3 1 0,0 1-7 0,-1 0-19 0,0 4-5 0,0 4-9 16,0 7 16-16,0 3 6 15,-3 6 2-15,-1 15 0 0,0 11-11 16,0 11 2-16,0 8-6 0,1-7-6 15,1-4-5-15,-1-8 1 0,1-3-2 32,1-1 0-32,-2-4 2 0,1-8-4 15,-1-8 0-15,0-4-4 0,1-6-26 0,-2 4-29 0,3-2-16 0,-3-1-35 16,2-6-35-16,1-6-95 0,0-5-87 0</inkml:trace>
  <inkml:trace contextRef="#ctx0" brushRef="#br0" timeOffset="70060.34">25351 14204 340 0,'0'0'195'0,"0"0"-139"16,0 0 72-16,0 0-45 0,0 0 0 16,39-39-28-16,-25 31-2 0,-2 1 8 15,2 0-33-15,-2 4-6 0,-2 0-16 16,1 3-2-16,-4 0-2 0,-1 5-1 15,-1 1-1-15,-2 3-1 0,0 3-1 16,-3 2 2-16,-1 3 0 0,-5 3-3 16,0 0-8-16,-2 0-8 0,-1 1-2 31,-2-4 3-31,-1 2-7 0,-2-3 4 16,2-2 9-16,0-1 7 0,0-4-6 15,1-1 8-15,3-4 3 0,-1-3 0 16,4-1-3-16,2-5 3 0,2-1 0 15,1-3 3-15,5 0-3 0,3 2 1 16,5-3 2-16,0 3 7 16,2-1 3-16,0 0 7 0,2 2-1 15,-1 3-1-15,1 1-8 0,-2 2-1 16,0 0-1-16,-2 5 2 0,-1 1 6 16,-2 3 0-16,-2 0 4 0,-3 2-3 15,-1 3 3-15,-4 1-1 0,-1 1-4 16,-6-1-1-16,-2-1-7 0,-3-1-2 15,-3 1 2-15,1-4-5 0,-3-1 2 16,1-2-4-16,-2 0-2 0,3-2-34 16,-1-2-20-16,2-1-17 0,1 2-16 15,0-2-41-15,4-1-108 16,4 0-123-16</inkml:trace>
  <inkml:trace contextRef="#ctx0" brushRef="#br0" timeOffset="70601.99">25583 14533 335 0,'0'0'206'0,"0"0"-106"0,0 0 23 0,0 0-51 0,-2-16-24 0,4 12-5 0,0-3-6 0,2 1 12 16,1 1-6-16,1 1 4 0,3-2-3 15,-1 2-13-15,0 0-7 0,0 0-10 16,1 1 1-16,-1 2-7 0,-1 0-1 16,0 1-4-16,0 0-3 0,-2 1-1 15,0 3-3-15,-2 3-1 0,0 1 2 16,-2 2-1-16,-1 1 3 15,-2 2 0-15,-3-1 1 0,-2 0 0 16,-2 1 0-16,0-2-6 0,1-2-8 16,-3 3-4-16,3-4 15 0,1-1 1 15,1-3 1-15,0 2 0 0,1-4 0 16,2 3 1-16,1-3-1 0,1 0 0 16,-1 0 0-16,2-1 1 0,0 0 0 15,-1 0 1-15,1 1 0 0,0 1 0 16,0 0-1-16,0-2 1 0,0 3-1 15,0-1 0-15,0-2 1 0,0 3 3 16,2-2 3-16,1-1 3 0,0 3 6 16,3-2-2-16,0-1-5 0,0 0-2 15,1 0-3-15,1-1-3 16,1 0 1-16,1 0-2 0,-1 0 0 16,3 0-4-16,0 2-23 0,2-1-16 15,0-1-7-15,1 2-33 0,0-1-41 16,7 0-30-16,-4-1-86 0,-3 0-72 15</inkml:trace>
  <inkml:trace contextRef="#ctx0" brushRef="#br0" timeOffset="70927.3">26068 14313 544 0,'0'0'187'0,"0"0"-129"0,0 0 76 0,46-17-56 0,-30 12-30 16,1 3-8-16,0-1-26 0,-1 0 16 15,1 2-21-15,-1 1-1 0,1-1-7 16,-2 1-1-16,2 0 0 0,-2 0-9 16,1 0-50-16,-2 0-58 0,4 1-36 15,-4 2-112-15,-2-2-74 0</inkml:trace>
  <inkml:trace contextRef="#ctx0" brushRef="#br0" timeOffset="71082.28">26204 14392 720 0,'0'0'80'0,"0"0"0"16,0 0 6-16,0 0-49 0,0 0-14 15,45 6-17-15,-27-6-2 16,2 0-4-16,1-1-16 0,2-1-28 16,1 2-36-16,2 0-35 0,12 0-67 15,-8 0-69-15,-2 0-34 0</inkml:trace>
  <inkml:trace contextRef="#ctx0" brushRef="#br0" timeOffset="71559.03">26857 14208 131 0,'0'0'444'0,"0"0"-387"16,0 0 41-16,0 0-30 15,8-39-47-15,-7 34-3 0,1-2-5 16,-2 2-3-16,0 2 7 0,0-1-7 16,0 2 7-16,0 2-4 0,0 0-3 15,-2 0-10-15,-2 5-3 0,-1 1 3 16,-2 2 4-16,-1 0 0 0,-3 3-2 16,1 2 0-16,-1 2-2 0,-1 3 1 15,1 0-2-15,0 4 3 0,3 1-4 16,1 0 4-16,2 0-1 0,2-1-1 15,1 0 20-15,2-3 29 0,0 0 2 16,4-3-7-16,3-1-5 16,0-4-5-16,4-2-2 0,1-1 2 15,1-3-4-15,3-5-5 0,1 0-1 16,0-3-5-16,2-6-4 0,-2 1-6 16,0-2-1-16,-3-5-1 0,-1-1 1 15,-4-5 0-15,-2-2-4 0,-4-1-4 16,-3 2 0-16,0 3-1 0,-3 3-3 15,-2 3 3-15,-2 4-4 0,-2 1-6 16,0 0-3-16,-2 2-8 0,-2 3-25 16,1-1-16-16,-1 2-19 0,0 2-19 15,1-1-33-15,-4 1-45 0,4 0-115 16,1 0-24-16</inkml:trace>
  <inkml:trace contextRef="#ctx0" brushRef="#br0" timeOffset="72023.48">25903 15222 750 0,'0'0'212'0,"1"0"-136"0,-1-1-48 0,0-2-21 0,1-1-7 0,0-1 0 16,0 0-38-16,0 0 4 0,0 0-84 16,0 3-110-16,0 2-144 0</inkml:trace>
  <inkml:trace contextRef="#ctx0" brushRef="#br0" timeOffset="72162.75">26015 15510 768 0,'0'0'95'16,"0"0"-65"-16,0 0 3 0,0 0-33 16,0 0-70-16,0 0-182 0,0 0-156 15</inkml:trace>
  <inkml:trace contextRef="#ctx0" brushRef="#br0" timeOffset="72302.03">26036 15612 666 0,'0'0'140'0,"0"0"-59"15,0 0 27-15,0 0-55 16,0 0-37-16,0 0 4 0,0 0-10 16,0 0-6-16,0 0-4 0,31 25-5 15,-31-25-48-15,1 0-77 0,-1 2-81 16,0 0-188-16</inkml:trace>
  <inkml:trace contextRef="#ctx0" brushRef="#br0" timeOffset="72795.46">25486 16126 385 0,'0'0'304'0,"0"0"-233"0,0 0 3 0,0 0-14 0,0 0-40 0,0 0-1 0,7-4-9 16,-7 4 11-16,1 2-13 0,1 4 1 16,-1 5 5-16,0 5 2 0,-1 9 11 31,0 12-3-31,-1 15 7 0,-2 14-2 15,-1 7-6-15,2 1-3 0,1-5-5 16,1-6-3-16,0-2-6 0,-1-4 2 0,-1-2-8 0,-3-4 4 0,2-2-3 16,1-3-2-16,-1-6-2 0,2-10-32 15,0-7-24-15,1-9-35 0,-1-3-32 16,1 0-108-16,0-3-137 0</inkml:trace>
  <inkml:trace contextRef="#ctx0" brushRef="#br0" timeOffset="73401.33">25461 16162 57 0,'0'0'384'0,"0"0"-326"0,0 0 21 16,0 0 18-16,0 0-30 0,13-30 10 0,-8 24-11 16,4-2 2-16,-1-2-2 0,3 3-11 15,2-2-5-15,0 0-8 16,2 3-2-16,-1-1-15 0,2 2-1 15,-3 3-13-15,1 2-10 0,-1 0-1 16,-4 6-4-16,0 2 1 0,-1 2 1 16,-3 5-2-16,-3 2 2 0,-2 3 2 15,-2 0-1-15,-5 2-6 0,-4 0 2 16,0 0-10-16,-4 0-8 0,2-4-4 16,1 0 11-16,-2-4-5 0,4-2-6 15,-1-3-1-15,3-2-3 0,3-1-2 16,1-3 11-16,2-3 22 15,2 0 7-15,3-2-5 0,2-3 7 16,3-2-4-16,5 2 7 0,2-1 7 16,3-1 3-16,3 0 2 0,-1 1-3 15,2 0 4-15,-2 3-2 0,0 1-4 16,0 2-10-16,-4 0-1 0,0 0-3 16,-4 3 1-16,-1 4 0 0,-5 0 0 15,-3 2 2-15,-3 1 0 0,-2 3 4 16,-6 2-1-16,-6 0 5 0,-3 1-4 15,-5 0-5-15,-3-1 2 0,-2-1-6 16,-3-2-1-16,-1 1-2 0,1-2-13 16,-1-1-29-16,0 1-34 0,3-3-43 15,-5 1-58-15,6-3-109 0,8-3-114 0</inkml:trace>
  <inkml:trace contextRef="#ctx0" brushRef="#br0" timeOffset="73726.32">25809 16459 521 0,'0'0'156'0,"0"0"-96"0,0 0 60 0,0 0-55 0,13-17-28 0,-11 14-13 0,0 2-19 16,-2 1-5-16,0 0-6 0,0 6 6 16,0 4 5-16,-2 5 7 0,-1 1 7 15,1 5-2-15,-2 3-6 0,1 1 0 16,2 1-3-16,-3 2-6 0,1-1-1 16,0 2 1-16,0-2-2 15,1 0-12-15,-2-1-34 0,2-1-37 0,-1-3-43 16,1 4-58-16,1-6-58 0,-1-7-44 15</inkml:trace>
  <inkml:trace contextRef="#ctx0" brushRef="#br0" timeOffset="74097.74">25918 16589 685 0,'0'0'161'0,"0"0"-126"16,0 0 3-16,0 0-35 16,0 0-3-16,0 0-7 0,0 0-5 15,-30-10-1-15,16 10 4 0,0 4-1 16,0 1 8-16,1 1-4 0,1 2 6 15,3-1-2-15,2 0 4 0,2-1-4 16,3-2 4-16,2 2-2 0,1-1 5 16,5 6 2-16,1-3-1 0,3 3 0 15,2 1 12-15,-1-1 1 0,3 2 8 16,-1 0 2-16,2-2 9 0,-1 1-10 16,3-1-11-16,-2 0-11 0,2-2-6 15,-1-2 2-15,-1-1-2 0,-1-1-18 16,-2-2-47-16,0 1-35 0,1-4-68 15,-1-4-152-15</inkml:trace>
  <inkml:trace contextRef="#ctx0" brushRef="#br0" timeOffset="74500.12">26348 16190 544 0,'0'0'148'0,"0"0"-54"0,0 0 24 0,0 0-64 0,23-25 0 0,-11 19 4 16,0 1-10-16,4-1-7 0,0-1-13 15,1 3-9-15,0-1-10 0,1 3-6 16,-1 0-2-16,0 2-1 0,-1 0-2 15,0 2-7-15,-2 2-39 0,-1 1-24 16,-2 1-32-16,1 3-41 0,-3-2-90 16,-2-1-78-16</inkml:trace>
  <inkml:trace contextRef="#ctx0" brushRef="#br0" timeOffset="74685.82">26407 16312 640 0,'0'0'235'0,"0"0"-171"0,0 0-11 16,0 0 1-16,40 6-44 0,-20-5-3 15,4-1-5-15,3 0 0 0,1-2-2 16,-1-1-9-16,0 1-30 0,-1 1-51 16,9 0-59-16,-7 0-127 0,-4-3-89 0</inkml:trace>
  <inkml:trace contextRef="#ctx0" brushRef="#br0" timeOffset="75242.28">27223 16141 67 0,'0'0'266'0,"0"0"-207"0,0 0 45 16,0 0-18-16,0 0-36 16,23-38 9-16,-21 29 2 0,-1 1-11 15,-1 0-6-15,-2 0-12 0,-1 2 0 16,-4-2 4-16,1 5-14 0,-2 0-6 15,-3 1 1-15,-1 2-5 0,0 0-3 16,-2 6-3-16,0 2-2 0,-1 3 1 16,-1 4 0-16,1 4-5 0,1 4 6 15,1 3-3-15,1 3 4 0,5 3 3 16,2 1 0-16,4 0 5 0,1 1 1 16,4 0 12-16,4-3 3 0,2-3-2 15,4-1-2-15,0-4-8 16,2-3-6-16,1-2-4 0,1-5 9 15,0-5-8 1,-1-3 2-16,1-5 2 0,0 0 4 0,1-5 1 0,0-1 6 16,-3-3-3-16,1-3 0 0,-1-3-5 15,-1-2-6 1,-3-5 3-16,-1-5-6 16,1-9-2-16,-5 3-6 0,-1 0 0 0,-3-2 1 15,-3 10 0-15,0-1-1 0,-1 3 0 16,-4 3-3-16,-5 4-2 0,-2 1 0 15,-1 5 0-15,-4-1-1 0,2 2-14 16,-2 3-14-16,3 1-8 0,1 2-17 16,2 3-23-16,2 0-25 0,-2 8-63 0,3 2-65 15,3-2-155-15</inkml:trace>
  <inkml:trace contextRef="#ctx0" brushRef="#br0" timeOffset="91945.13">11741 14827 317 0,'0'0'69'0,"0"-6"-7"0,-1 3 52 0,0-2-34 16,0 2-26-16,-1-2 7 0,1 2 19 15,0-2-3-15,0 3-16 0,1-2-6 16,-1 2-5-16,1 2-14 0,0 0-8 15,0 0-11-15,0 0-15 0,0 0-2 16,0 6-8-16,0 3 2 0,-1 7 6 16,1 5 0-16,-1 8 1 0,-1 12-1 15,-3 14 0-15,2 12 2 0,-2 5 0 16,1-2-1-16,0-9-1 16,-2-6 1-16,1-4 2 0,-2 0-3 15,0-7 0-15,2-2-5 0,1-4-24 16,2-6-25-16,1-8-29 0,1-7-20 15,0 4-45-15,0-5-30 0,1-1-101 16</inkml:trace>
  <inkml:trace contextRef="#ctx0" brushRef="#br0" timeOffset="92286.59">12027 14870 662 0,'0'0'136'0,"0"0"-89"16,0 0 61-16,16-37-31 0,-12 30-41 15,-2 3-20-15,-1 2 15 0,1 2-13 16,-1 5-14-16,0 5-2 0,1 5 5 15,0 8 24-15,-2 10 9 0,0 13 5 16,0 13-13-16,0-1-6 16,0 0-7-16,0-8-9 0,1-6-2 15,1-2-8-15,-2 2 2 0,1-4 1 16,0-7-3-16,-1-6-2 0,0-8-22 16,0-3-17-16,0 2-28 0,0 0-15 15,-2-1-42-15,-5-2-70 0,2-6-135 16,0-4-94-16</inkml:trace>
  <inkml:trace contextRef="#ctx0" brushRef="#br0" timeOffset="92511.6">11730 15297 522 0,'0'0'266'0,"0"0"-151"15,0 0 28-15,0 0-15 0,0 0-56 16,0 0-23-16,27-43-3 0,-7 34-7 16,1-1-9-16,4-1-20 0,1 2-5 15,-1 1-5-15,0 1-2 0,-1 4-2 16,2 2-49-16,0 2-45 0,2 3-44 16,11 8-71-16,-7-3-166 0,-4-1-155 31</inkml:trace>
  <inkml:trace contextRef="#ctx0" brushRef="#br0" timeOffset="93180.02">12371 15425 266 0,'0'0'170'0,"0"0"-115"15,0 0 25-15,0 0-2 0,0 0-15 16,0 0-13-16,0 0 7 0,12-38 2 16,-11 35 9-16,-1-2 0 0,0 1-5 15,0 0 4-15,0 2-21 0,0-3-7 16,0 2-18-16,0-2 9 0,0-1-11 15,0 1-5-15,-1 0-3 0,0 1-10 16,-3-1 1-16,0 3 2 0,-1-2-8 16,-4 3 6-16,1 1-5 0,-4 0 2 15,-1 5-5-15,-2 4 5 0,-2 5-10 16,1 3-2-16,-5 5-2 0,3-1 5 16,-1 4 3-16,3 0 2 0,4-1 2 15,2 0-3-15,4-1 0 0,4 1-3 16,2-3 6-16,2-2 2 0,5-1 1 15,0-4 0-15,3 0 1 0,-1-6 7 16,4-2 4-16,-3-5 5 0,3-1-4 16,-4-2 6-16,2-6 4 0,-2-4 4 15,0 1-3-15,-1-2 1 0,-2-4-5 16,2 3-10-16,-1-3-5 0,2 1-5 16,-4 0 3-16,4 0-2 0,-2 1-2 15,-1 2-1-15,0 2 2 16,-1 2-4-16,1 3-1 0,-2 2 0 15,-1 4-3-15,0 0-1 0,-2 4-5 16,1 4 6-16,1 1 5 0,-3 5 2 16,0 2 1-16,0 1-1 0,2 0 1 15,0 2 0-15,0-2 3 0,2-1 0 16,3 1 19-16,0-4-2 0,1-1-2 16,2 0 1-16,3-4-2 0,0-2-1 15,4-4-8-15,0-1 1 0,1-1-9 16,2-3 0-16,-2-2-3 0,4-2-31 15,0-1-29-15,-3-3-32 16,8-7-62-16,-5 2-104 0,-5 0-243 0</inkml:trace>
  <inkml:trace contextRef="#ctx0" brushRef="#br0" timeOffset="93427.64">12962 15147 1040 0,'0'0'102'0,"0"0"-97"0,12-8 3 0,-4 3-8 0,-3-1-26 0,0-2-51 0,0 1-51 16,2-1-18-16,-3 2-229 0,2 4 7 0</inkml:trace>
  <inkml:trace contextRef="#ctx0" brushRef="#br0" timeOffset="93597.86">13072 15510 906 0,'0'0'118'0,"0"0"-107"16,0 0 16-16,0 0-27 0,0 0-37 16,0 0-88-16,0 0 2 0,0 0-7 15,-1 4-21-15,7-6 0 0,-2 1 20 16</inkml:trace>
  <inkml:trace contextRef="#ctx0" brushRef="#br0" timeOffset="94635.42">14264 15446 157 0,'0'0'119'0,"0"0"-92"0,0 0 5 0,18-11 32 0,-11 7-8 0,-1-3 17 16,1 1-16-16,2 2-1 0,-1-2 3 15,0 0-6-15,-2-1 8 0,2 3-7 16,-5-1 0-16,0-2-9 0,-1 1-10 16,1 2 2-16,-3-3 0 0,0 0 0 15,0-1-3-15,0 1 0 0,-3-2-4 16,0 0-11-16,1 0-3 0,-4 1-1 16,0-3-5-16,-2 4 2 0,0 2 2 15,-2-1-10-15,-2 1-2 0,-1 3-1 16,-4 2-2-16,-1 0-4 0,-2 7-2 15,-2 2-5-15,2 4-8 0,0 3-1 16,-2 2-8-16,4 5-2 0,0 2 6 16,0 3 8-16,5-1 0 0,4 0-4 15,0 0-6-15,5 0 7 0,3-2 12 16,1-1 7-16,3-2 1 0,5-3 0 16,0-4 0-16,3 0 3 15,3-5 8-15,-1-5 2 0,-1-4 10 16,1-1 5-16,0-7 11 0,1-4 3 15,-3-4 5-15,3-2-10 0,-3-4-1 16,2-1-9-16,-2 2-7 0,2-3-10 16,-1 3-6-16,-2 2 2 0,1 2 5 15,-2 3 1-15,-1 2-1 0,-3 4 1 16,-2 0-4-16,-1 1-5 0,-1 6-3 16,1-1 0-16,-2 1-5 0,0 3-4 15,0 6-1-15,-3 3 5 0,1 4 3 16,-1 0 2-16,0 6 0 0,1 0 0 15,2 0 0-15,0-2 0 16,0 0 2-16,5-2-1 0,0-1-1 16,3-3 3-16,1-1 4 0,0-4 2 15,1-2 4-15,4-4-1 0,-1-2-1 16,1-1-3-16,2-3-3 0,1-3-5 16,-2-3 0-16,3-1-27 0,0-2-28 15,-1 0-21-15,2-2-39 0,3-9-64 16,-1 1-110-16,-4 4-179 0</inkml:trace>
  <inkml:trace contextRef="#ctx0" brushRef="#br0" timeOffset="95022.31">14765 15072 605 0,'0'0'163'0,"0"0"-89"0,7-26 7 0,-4 21 7 0,-1 0-58 0,-2 3-6 0,2 2-8 0,-2 5-11 16,0 8-3-16,0 4 16 0,0 6 34 16,-2 8-20-16,-3 12-5 0,-4 8-7 15,1 14-13-15,-3 0 2 0,0-6-7 16,3-8 3-16,0-9-1 0,3-1 0 15,-2-3 6-15,2-8 1 0,5-4 10 16,-3-9-2-16,3-1 4 0,0-1-3 16,3 2-2-16,0-2-2 0,6-3-4 15,-2-5 2-15,5-3 2 0,4-4-1 16,0 0-5-16,4-4-5 0,1-4-5 16,3-4-4-16,-2 0-25 0,1-2-26 15,-2-2-26-15,-2 1-31 0,-3-4-35 16,-2-6-51-16,-3 3-99 0,-6 5-96 15</inkml:trace>
  <inkml:trace contextRef="#ctx0" brushRef="#br0" timeOffset="95192.59">14700 15495 661 0,'0'0'275'0,"0"0"-162"15,0 0-25-15,0 0-39 0,0 0-18 16,35-16-11-16,-15 9-11 0,2 1-6 15,5-1 4-15,1 1-7 0,2 0 0 16,2 0-1-16,-1 0-16 16,6 4-76-16,12-4-84 0,-5 3-125 15,-6-1-215-15</inkml:trace>
  <inkml:trace contextRef="#ctx0" brushRef="#br0" timeOffset="95548.49">15921 15077 524 0,'0'0'183'16,"0"0"-154"-16,0 0 11 0,0 0-3 15,0 0-29-15,0 0-6 0,0 0 17 16,10 29 7-16,-12-9 24 0,-4 4 9 16,-1 4 19-16,-1 6-19 0,-1 8-11 15,-2 12-16-15,1 6-21 0,-1 1-4 16,5-8-5-16,3-8 1 0,3-6-3 15,0-7-1-15,0-5 0 0,0-6-24 16,5-3-27-16,-2 0-37 0,9 3-61 16,-4-4-65-16,0-8-142 0</inkml:trace>
  <inkml:trace contextRef="#ctx0" brushRef="#br0" timeOffset="95967.06">16084 15380 565 0,'0'0'277'16,"0"0"-207"-16,0 0 4 0,0 0-6 16,50-10-19-16,-32 9-12 0,6-1 14 15,-1-1-12-15,4 2 8 0,-2 0-11 16,-1-1-7-16,0 0-2 0,-2 0-13 15,-2 0 2-15,-4-3-4 0,-6 1-3 16,2-1-3-16,-4-1-6 0,-6 1 6 16,1-2-6-16,-3-1-21 0,-6 1-8 15,-6-1-5-15,-3 2-18 0,-3-1-1 16,-7 4 19-16,0 3 4 0,-2 0 14 16,0 2-1-16,-3 7 5 0,3 3 9 15,2 3-1-15,-2 4 4 16,3 3-1-16,4 2 0 0,7-1-1 15,-1 2 2-15,8 0 1 0,4 1 1 16,2-3 19-16,2-1 13 0,6-1-4 16,4-2-12-16,-1-6-2 0,5-2-3 15,3-4-6-15,2-5-7 0,2-2-9 16,2-4-55-16,1-1-34 0,15-8-66 16,-8 2-90-16,-1-1-106 0</inkml:trace>
  <inkml:trace contextRef="#ctx0" brushRef="#br0" timeOffset="96528.26">16665 15340 417 0,'0'0'186'0,"0"0"-98"15,0 0 48-15,0 0-37 0,0 0-41 16,21-39-1-16,-20 31-5 0,1 0 0 15,-2 1 1-15,0 1-7 0,0 1-7 16,0-2-15-16,-2 1-9 0,-1 0-14 16,-2 3 0-16,-2-1-1 0,-1 2-1 15,-2 2 0-15,-4 0-3 0,-2 4 4 16,-1 4-16-16,-1 1 2 0,-2 2-6 16,1 3 1-16,0 1 6 0,0 1 4 15,6 2 6-15,-1 3-2 0,5-3 4 16,2 3 0-16,1-3-1 0,6 1 2 15,0-1 0-15,0-3 1 0,6 0-1 16,-1-1 8-16,3-4 3 0,-3-2 4 16,2 0-6-16,1-4 0 0,-1-3 5 15,3-1 3-15,0-4 5 0,0-3-10 16,1-3-4-16,3 0-4 0,-1-4-4 31,1-1 4-31,0 0-3 0,-3-1 2 16,4 1-3-16,-4 1 1 0,1 3-1 0,-4-1 1 0,0 4 2 0,1 0-3 15,-4 5 4-15,-2-1 0 0,-1 2 0 16,0 2-4-16,-1 0-1 0,-1 2-3 16,0 5 0-16,0 4 4 0,3 1 5 15,-3 4 3-15,0 2-2 0,4 0 3 16,-1-1-1-16,0-1 8 0,1 4 2 16,1-3-4-16,0-3 0 0,3-3-9 15,-3 0-2-15,4-5 0 0,-1-1-3 16,0-4-18-16,3-1-35 0,3-2-23 15,-1-4-24-15,4-2-26 0,5-8-52 16,-3 0-72-16,-1 1-137 16</inkml:trace>
  <inkml:trace contextRef="#ctx0" brushRef="#br0" timeOffset="96915.76">17076 15235 390 0,'0'0'330'0,"0"0"-204"0,0 0-23 0,0 0 7 0,19-34-77 0,-19 29-33 0,0-1 0 15,-5 1 0-15,-1 3-3 0,-5 2 1 16,0 0 1-16,-2 1 2 0,-1 5-3 16,1 1 2-16,-1 2 0 0,1 3 0 15,0 0 0-15,1 1-2 16,1 0 4-16,0 2-6 0,3-1 4 15,3 1-1-15,2-1 1 0,0-2 0 16,3 2-2-16,3 0 5 0,5-3-3 16,2 2 3-16,2-3 14 0,4 0 7 15,3-4-2-15,1 0 3 0,-2 1-9 16,4-2 5-16,0 0-1 0,-3 1 6 16,-2 1-3-16,-2-1-15 0,-1 1 1 15,-4-2-9-15,-4 2 4 0,-3 1-4 16,-3 3-3-16,0-2 3 15,-9 1 0-15,-7 3 3 0,0-2-3 0,-6 1 3 16,3-2-3-16,-7-2-10 16,1-2-43-16,-2-3-46 0,-11-3-74 15,7 0-109-15,2-4-152 0</inkml:trace>
  <inkml:trace contextRef="#ctx0" brushRef="#br0" timeOffset="97302.66">17340 14980 657 0,'0'0'199'0,"0"0"-154"0,0 0 48 0,0 0-25 0,0 0-52 16,33-23-16-16,-31 23 0 0,-1 4-7 0,1 9 7 0,0 4 7 0,-2 9 14 31,0 3 6-31,-4 13-11 0,-2 9-2 0,-4 10-7 0,0 1-2 0,0-3 0 16,2-11 4-16,2-7 18 16,1-3 4-16,2-9 9 0,3-5 1 15,0-9 2-15,0-3-5 0,3 6-9 16,3-3-2-16,5-1-9 0,2-4 6 15,4-6-10-15,2-4-5 0,5-2-9 16,1-6-17-16,2-1-29 0,3-3-20 16,-3 1-7-16,1-4-50 0,4-10-69 15,-7 2-165-15,-9 0-187 0</inkml:trace>
  <inkml:trace contextRef="#ctx0" brushRef="#br0" timeOffset="97474.19">17346 15317 949 0,'0'0'217'0,"0"0"-157"15,0 0 32-15,48-8-51 16,-25 2-29-16,10 0-12 0,13-2-9 16,8 3-30-16,8-1-4 0,-1 5-39 15,-4 1-68-15,0 0-53 0,-16 2-56 16,-6 1-158-16</inkml:trace>
  <inkml:trace contextRef="#ctx0" brushRef="#br0" timeOffset="97891.92">18449 15283 465 0,'0'0'192'0,"0"0"-133"16,0 0 46-16,0 0-19 0,0 0-55 15,0 0 8-15,25-40 2 0,-23 36-15 16,0 3 24-16,-2-1-27 0,0 1 0 16,-2-1-23-16,0 2-2 0,-6 2 2 15,-1 6-6-15,-4 2 5 0,0 8-1 16,-2 4 2-16,-2 3 0 0,2 4 2 15,1 3-4-15,3-1 4 0,3 2-1 16,3-3 5-16,4-1 20 0,1-5-1 16,4 0 3-16,1-6 0 0,5-4-3 15,1-3 8-15,0-8 1 0,3-3 2 16,0-2-5-16,-1-9-6 0,1-2-2 16,-3-7-6-16,-3-5-2 0,-3-5-15 15,-2-10 0-15,-3-6-4 0,-7 4-34 16,0 7-16-16,-1 10 0 0,-2 8-4 15,-2 1-26-15,-2 0-46 0,-2 4-44 16,-2 4-35-16,4 2-89 16,6 4-26-16</inkml:trace>
  <inkml:trace contextRef="#ctx0" brushRef="#br0" timeOffset="98466.73">18580 15294 537 0,'0'0'247'0,"0"0"-181"0,0 0 52 0,35-34-54 0,-22 25-51 15,-2-1 0-15,1 4-4 16,-2 0 0-16,0 2-2 0,-2 2 16 15,-1 2 1-15,-1 0-20 0,-1 0-2 16,0 6-2-16,0-2-1 0,-1 4 0 16,1 3 0-16,-2 4-1 0,-3 3-3 15,0 2 5-15,0 1 0 0,-1 3-1 16,-1 2 3-16,-3-2-2 0,2 0 0 16,0-2 0-16,0-4 0 0,0-1 1 15,0-3-1-15,0-4 1 0,2-3 0 16,-2-2 2-16,2-3 2 0,1-2 19 15,0-2 37-15,3-4-6 0,0-3-22 16,3-3-4-16,1-1-6 0,2-2-13 16,1 1-1-16,2-1-3 0,1-2 2 15,1 0-8-15,2-3 3 0,-2 2-2 16,4-1 1-16,-2 1 4 0,1 2 0 16,-1 1 0-16,-1 0-5 15,0 1-1-15,0 5-1 0,-2 1 1 16,-1 4-1-16,-3 0 1 0,-3 3-1 15,1 1-2-15,-2 0 1 0,0 0-1 16,0 5-2-16,-2 4 2 0,0 2-2 16,-3 8 5-16,0-1-1 0,-3 4 0 15,2 0 1-15,-3 1 1 0,1 2-1 16,0-2 0-16,0 0-1 0,0 0 1 16,2-3 0-16,1 1 0 0,0-3-6 15,0-1-35-15,1-3-41 0,6-2-47 16,5-9-89-16,-1-3-163 0</inkml:trace>
  <inkml:trace contextRef="#ctx0" brushRef="#br0" timeOffset="98869.26">19159 15364 449 0,'0'0'187'0,"0"0"-97"0,0 0 28 0,34-9-42 0,-20 6-35 0,-1-2 11 0,5 2-1 16,-1-2 0-16,4-1 3 0,0 2-7 15,-1-3-2-15,3-2-18 16,-1-3-8-16,-1 0-11 0,-1-2-7 16,-2-3 3-16,-4-1-4 0,-4 2 2 15,-3 1-1-15,-3 3-2 0,-4 4-3 16,-5 0-6-16,-7 2-8 0,-5 2 8 15,-6 4-18-15,-2 2 20 0,-10 10 6 16,3 4 2-16,1 5 0 0,1 4 0 16,7 0 0-16,-2 4 9 0,8 1 17 15,1-1 12-15,6-2 5 0,5-4 4 16,3 2-5-16,2-5-25 0,7-3-4 16,1-3-8-16,5-4 1 15,1-3 0-15,6-2-2 0,0-3 1 16,4-2-5-16,1 0-7 0,3 0-34 15,0 0-29-15,3-3-42 0,12-3-50 16,-9 0-117-16,1 1-230 0</inkml:trace>
  <inkml:trace contextRef="#ctx0" brushRef="#br0" timeOffset="99565.95">20479 15285 521 0,'5'-3'187'0,"0"-1"-128"0,3 0 39 0,-3-3-24 0,0 1-11 15,-2-3-6-15,0 4 2 16,0-2-25-16,-1 3-11 0,-1-1-2 15,1-1-1-15,-2 3 1 0,0-2-1 16,0 2-2-16,-5-2-13 0,-1 3-1 16,-6 2-4-16,-1 0-1 0,-4 7-2 15,-2 2 2-15,-3 5 1 0,2 1-3 16,1 3 2-16,5 3-3 0,2 1 3 16,6-1 0-16,5 1 0 0,1-1 0 15,8-3 1-15,5-3 8 0,2-1 14 16,4-3 12-16,0-6 5 0,4-4-11 15,-1-2-8-15,-4-6-8 16,0-6-2-16,-4-1-4 0,-2-5-2 16,-4-3-4-16,-3-1-6 0,-1-1-26 15,-4 3-23-15,-1 1-15 0,-4 3-15 16,-3 4-41-16,-3 4-36 0,1 2-24 16,-6 1-58-16,2 4 28 0</inkml:trace>
  <inkml:trace contextRef="#ctx0" brushRef="#br0" timeOffset="99922.49">20931 15128 478 0,'0'0'258'0,"0"0"-159"0,0 0 31 0,23-44-55 16,-16 32-45-16,-3-2-6 0,0 0 10 15,-2 1-10-15,0 2 4 0,-2 1-13 16,0-1 3-16,0 4-8 0,-3 3 1 16,-2-2-8-16,0 5-1 0,-5 0-2 15,1 1-3-15,-4 6 2 0,-3 3-1 16,-3 7 2-16,1 2-1 0,-4 6 1 15,-1 12 2-15,-1 9 6 0,-1 12-4 16,2 5-4-16,4-1 0 0,6-4 3 16,4-6-1-16,0-3-2 0,4-2 1 15,1-3-1-15,2 1 0 0,2-4-2 16,6-4-29-16,-1-5-47 0,3-11-50 16,3 0-68-16,-1-10-156 0,0-6-58 15</inkml:trace>
  <inkml:trace contextRef="#ctx0" brushRef="#br0" timeOffset="100123.66">20785 15456 941 0,'0'0'135'0,"0"0"-68"16,42-18 12-16,-21 11-64 0,3 1-11 15,1 3-2-15,1-1-4 0,-1 4-5 16,2 0 0-16,-1 0-9 0,1 6 0 15,2 2-12-15,-1 1-26 0,0 4-48 16,10 4-49-16,-9-2-112 0,-3-5-166 16</inkml:trace>
  <inkml:trace contextRef="#ctx0" brushRef="#br0" timeOffset="101052.99">14723 16082 435 0,'0'0'126'0,"0"0"-56"0,0 0 48 0,12-23-27 16,-7 17-51-16,-1 0-8 0,-1 1 25 16,-3 3-3-16,0 2-15 0,0 0-19 15,0 7-13-15,-3 2 11 0,-1 10 1 16,-3 6 19-16,-3 13-5 0,1 16-7 15,-5 14-12-15,3 8-6 0,1-4 3 16,2-3-11-16,2-7 6 16,-2 0-6-16,0-4 4 0,-1-4-2 15,2-3-1-15,1-3-2 0,-2-4-2 16,3-4-40-16,-2-9-34 0,2-7-29 16,0-8-5-16,0-1-80 0,-3-2-162 15</inkml:trace>
  <inkml:trace contextRef="#ctx0" brushRef="#br0" timeOffset="101789.95">14723 16110 155 0,'0'0'192'0,"0"0"-135"0,0 0 9 0,0 0 9 0,0 0-15 0,0 0 12 0,19-20-3 0,-17 16 7 0,1 0-9 15,-3 0-17-15,0-1 2 0,2 2-12 16,-1-1-11-16,1 1-3 0,-2-1 1 16,1 0-5-16,1 1-5 0,0-1-2 15,-1-2-3-15,2 2-1 0,1-1-5 16,3 2-2-16,-2-2-1 0,1 3 0 16,4-2-1-16,-1 1 0 15,1 2-1-15,1-1 0 0,3 2 0 16,-3 0-1-16,3 0-1 0,-4 2 1 15,1 4 0-15,0-2 1 0,-2 3-1 16,-1 1-2-16,-1 4 2 0,-3-3-2 16,-2 3 0-16,-2-1 1 0,-6 2-3 15,-2 0-2-15,-3 0 2 0,-3 0-8 16,-2-1 4-16,-3-3 3 0,3 2 1 16,-1-1 2-16,4-3-3 0,2-2 3 15,0 0-5-15,6-4 3 0,0 1 4 16,2-2 1-16,3 0 1 0,0 0-2 15,3 0 12-15,4 0 6 0,4-2-8 16,1 0-7-16,1 0 1 0,2-3-2 31,0 3 1-31,2-1 3 0,1 3-4 0,-1 0 5 0,-3 0 0 0,2 5 1 16,0 0-3-16,0-1 2 0,-4 4-1 16,1 2 1-16,-2 1 6 0,-3 0 4 15,-3 2-9-15,-2 0 1 0,-3-1 4 16,0 3 2-16,-8-2 8 0,0 0-5 15,-7 1-2-15,-3-1-3 0,-4 0-6 16,0-2 0-16,-4-1-6 0,-1-2 1 16,-1-1-2-16,0-1-2 0,1 0-14 15,0-2-12-15,2 1-15 16,2-1-21-16,3 0-10 0,0-3-41 16,5 4-60-16,3-3-105 0,4 0-100 15</inkml:trace>
  <inkml:trace contextRef="#ctx0" brushRef="#br0" timeOffset="102193.49">15196 16462 589 0,'0'0'185'0,"3"-7"-101"0,-3 3 29 0,0 2-33 0,1-1-35 16,-1 1 9-16,2 1-8 0,-2 1-12 15,0 0-12-15,0 3-20 0,-2 3 5 16,1 6 5-16,-4 3 20 16,1 4-7-16,2 2-6 0,-1 3 0 15,-2 3-9-15,2 2-7 0,-1 1-2 16,0 2 7-16,1-3-3 0,0-1-5 16,1-3 0-16,1-3-18 0,1 0-31 15,0-4-50-15,6-3-68 0,3-4-133 16,-3-6-258-16</inkml:trace>
  <inkml:trace contextRef="#ctx0" brushRef="#br0" timeOffset="102902.73">15678 16542 277 0,'0'0'134'0,"6"0"-46"0,-4 0 15 0,4-1 1 0,0-1-28 0,-1 0 2 16,3 1-19-16,0 0 2 0,1 1-18 15,-2 0-8-15,-1 0-2 0,2 2 0 16,-2 5-5-16,-3 3-7 0,-1 4 8 15,-1 3 0-15,-1 6 0 0,-3 1-10 16,-4 3-6-16,-3 1-3 0,-1-1-2 16,-3-2-6-16,1 0 1 0,-3-4-1 15,2-3-2-15,0-1-13 0,1-3-18 16,-1-2-23-16,0-4-36 0,1-4-71 16,2-2-106-16,3-2-233 0</inkml:trace>
  <inkml:trace contextRef="#ctx0" brushRef="#br0" timeOffset="103134.86">16117 16601 1036 0,'0'0'107'16,"0"0"-92"-16,0 0 19 0,0 0-22 16,0 0-12-16,0 0-24 0,22-36-37 15,-19 30-4-15,7 0-52 0,7 3-2 16,-1-1-142-16,-2 2-82 0</inkml:trace>
  <inkml:trace contextRef="#ctx0" brushRef="#br0" timeOffset="103274.15">16457 16597 773 0,'0'0'167'0,"0"0"-108"0,0 0 18 15,0 0-64-15,0 0-13 0,0 0-49 16,0 0-72-16,0 0-26 0,44-38-95 16,-33 31 7-16</inkml:trace>
  <inkml:trace contextRef="#ctx0" brushRef="#br0" timeOffset="103444.47">16670 16581 464 0,'0'0'252'16,"0"0"-192"-16,0 0-1 0,0 0-59 15,0 0-4-15,0 0-81 0,0 0 18 16,0 0-21-16,5-37 40 0,-1 37-38 15,-2 0-25-15,1 0-18 0,2 3-51 0</inkml:trace>
  <inkml:trace contextRef="#ctx0" brushRef="#br0" timeOffset="103784.85">16986 16578 636 0,'0'0'255'0,"0"0"-185"15,0 0 42-15,44 1-55 16,-31 2-42-16,1 2 5 0,-3 4-14 15,-3 1 2-15,0 5 13 0,-5 3 6 16,-3 4 5-16,0 1-2 0,-3 3-2 16,-5-1-8-16,0 1-2 0,-6-1-12 15,-2 0 0-15,0-3-1 0,-1-2-5 16,-1 0-13-16,-2-3-34 0,1-1-30 16,-9 4-49-16,7-8-92 0,2 0-214 15</inkml:trace>
  <inkml:trace contextRef="#ctx0" brushRef="#br0" timeOffset="104187.21">17398 16205 739 0,'0'0'123'0,"0"0"-32"0,0 0 14 15,15-40-63-15,-9 29-33 0,-5 2 12 16,1 3-7-16,0 2 11 0,-1 4-4 16,-1 4-13-16,0 6-2 0,0 10-2 15,0 11 21-15,0 16-4 0,-3 15-5 16,-2 4-3-16,-1 3-11 0,1-7 0 16,1-6-2-16,0-1 0 0,-4-4-17 15,5-3-4-15,-6-2-14 0,4-6-15 16,-1-8-13-16,1-6-19 0,0-1-50 15,-1-10-120-15,3-2-166 0</inkml:trace>
  <inkml:trace contextRef="#ctx0" brushRef="#br0" timeOffset="104837.28">17436 16185 278 0,'0'0'165'0,"0"0"-99"0,0 0 39 0,0 0-22 0,0 0-37 0,0 0 10 0,16-22 8 15,-13 16-10-15,0 0-11 16,2 0 10-16,-2 0 1 0,2-1-5 16,4 2 1-16,-1 1-22 0,2-1-5 15,4 0-2-15,0 0-4 0,2 3-5 16,0 0-3-16,1 2-7 0,-4 0 0 15,1 2-2-15,-6 2 0 0,0 4-2 16,-3 0 0-16,-3 2-3 0,-2 2-10 16,-2 1-12-16,-6 1 7 0,-2 3-8 15,-7-3-18 1,-2 1-7-16,-2 1-5 0,-1-3 28 0,1 0 17 16,4-4-14-16,0-1 23 0,9-1 3 15,0-5 0-15,5 0-3 0,3-2 4 16,2 0 1-16,4-2 25 0,4-1-1 15,4-2 11-15,0 2 0 0,6-2-1 16,-2 2-2-16,4-1-11 0,0 3-11 16,-3 1-2-16,2 0-2 0,-3 0 4 15,0 5 5-15,-4 3-1 0,-1-1-10 16,-1 4 4-16,-2 2-4 0,-4 0 8 16,2 5-1-16,-6-1 5 0,2 2-4 15,-4 1 2-15,-2 2 3 0,-5-2-2 16,1 0 1-16,-6-3-8 0,0-1 0 15,-4-3-4-15,-3-2-1 0,-3-2-4 16,-2-2-1-16,-3-2-22 0,-1-4-48 16,0-1-59-16,-14-6-79 0,8-1-122 15,8 0-144-15</inkml:trace>
  <inkml:trace contextRef="#ctx0" brushRef="#br0" timeOffset="105193.22">17749 16519 539 0,'0'0'267'0,"0"0"-223"0,0 0 20 0,18-11-17 0,-14 9-28 0,-2 2-1 16,0 2 7-16,-1 2-9 0,2 5 10 15,-3 1 3-15,0 5 2 0,0 3 2 16,0 2-8-16,-3 2-12 16,0 2-5-16,-2 2-7 0,2 1 3 15,-2 0-4-15,-1-2 0 0,1 2-6 16,-1-2-21-16,-2 0-18 0,3-3-47 15,-4 4-50-15,4-8-100 0,0-5-110 16</inkml:trace>
  <inkml:trace contextRef="#ctx0" brushRef="#br0" timeOffset="105564.63">17923 16587 590 0,'0'0'200'0,"0"0"-139"16,0 0 3-16,0 0-42 0,0 0-19 15,0 0-3-15,-6-1 0 0,-7 5-2 16,0 4 4-16,-4 0-1 0,-2 3-1 15,-1 0 0-15,-1 1 0 0,2 1 0 16,3-1-2-16,2-1 3 0,2 0-2 16,5 1 1-16,2-1 0 0,5 0 2 15,0-2 15-15,2 2 26 0,4-3 2 16,-1 1 8-16,6-2-12 0,-1 0-2 16,3-1-5-16,0-1-11 0,0-1-3 15,4 2-13-15,1-1-1 0,-1 0-6 16,2 3-1-16,0-4-7 0,3 1-46 15,-1 0-43-15,9 0-66 0,-8-1-77 16,0-4-154-16</inkml:trace>
  <inkml:trace contextRef="#ctx0" brushRef="#br0" timeOffset="106154.35">18855 16377 338 0,'0'0'232'0,"0"0"-114"0,9-3 18 0,0-2-34 0,4 1-29 0,7-2 9 15,6 3 8-15,6-3-16 0,9-2-7 16,6 0-29-16,-7 1-28 0,-6 2-3 16,-10 3-7-16,-6 2 0 0,4 0 0 15,3 0-10-15,-2 0-24 0,-3 3-13 16,-1 1-16-16,-4 2-4 0,-2-1-5 16,-4-1-22-16,0 1-5 0,-1 1-31 15,-3-1-51-15,-5 2-42 0,0 0 41 16</inkml:trace>
  <inkml:trace contextRef="#ctx0" brushRef="#br0" timeOffset="106434.94">18916 16529 385 0,'0'0'293'15,"0"0"-179"-15,0 0-13 0,0 0-15 16,0 0-32-16,47 0 9 0,-22 0 5 16,10 0-13-16,6 0 5 0,6 2-24 15,-6 2-25-15,-7 0-9 0,-11-1 0 16,-5-1-2-16,2 4-14 0,7 0-30 15,0 2-33-15,0 0-46 0,7-3-81 16,-8-1-159-16,-7-3-142 16</inkml:trace>
  <inkml:trace contextRef="#ctx0" brushRef="#br0" timeOffset="106806.37">19364 16203 671 0,'0'0'163'0,"0"0"-120"0,0 0 50 16,0 0-20-16,0 0-58 0,0 0-9 16,3-13-6-16,-4 15 0 0,-3 4-2 15,-3 4 2-15,-4 7 12 0,-2 6 18 16,-6 12 8-16,-8 14-5 16,-6 9-12-16,-3 6 6 0,1-3-18 15,1-6-2-15,4-8-7 0,0-3 1 16,0-2-1-16,3-4-12 0,3-7-28 15,6-9-13-15,4-5-11 0,2-2-26 16,-1 1-10-16,-2 0-29 0,1 0-89 16,6-7-116-16</inkml:trace>
  <inkml:trace contextRef="#ctx0" brushRef="#br0" timeOffset="107382.62">19928 16356 783 0,'0'0'127'15,"0"0"-79"-15,0 0 61 0,32-42-66 16,-27 30-18-16,-2 1-12 0,-3 0 3 31,0 3-5-31,-2 1-5 0,-2 2-6 16,-5 3 1-16,-1 2-3 0,-5 4-2 16,-1 6 4-16,-5 7-1 0,-3 5 1 15,-1 4-3-15,-4 11 6 0,-2 10-4 16,0 12 1-16,9 0-1 0,9-5-2 15,9-6 3-15,5-10 3 0,6-6 0 16,2-7 27-16,1-5 9 0,1-4 3 16,3 0-4-16,6 1-4 15,3-2-3-15,3-1-11 0,3-8-2 16,1-3-2-16,1-3 4 0,2-1 14 16,-1-7 7-16,-2-1 5 0,0-5-18 15,0-4-7-15,-1-5-13 0,0-13 2 16,-3-11-1-16,-5-8-7 0,-6-2 2 15,-7 9-3-15,-8 13 1 0,-1 12-1 16,-6 5-1-16,2 1 0 0,-5-4 0 16,-1 1-2-16,-5-4-1 0,2 6-2 15,-4 1-9-15,1 3-8 0,0 3-8 16,1 3-9-16,2 2-17 0,2 2-18 16,1 1-11-16,2 2-39 0,1 1-27 15,-1 0-41-15,0 2-132 0,3-2-119 16</inkml:trace>
  <inkml:trace contextRef="#ctx0" brushRef="#br0" timeOffset="132189.23">4278 15729 144 0,'0'-2'124'0,"0"-3"-73"0,0 1-5 0,0-2 56 15,2 0-40-15,-1 1-8 0,1 0 2 16,-1 0 9-16,-1 1-5 0,1-2 12 16,1 0 8-16,-2 2-4 0,2 0-14 15,0 2-22-15,-2-3-8 0,1 2-13 16,-1-2-11-16,0 0 8 0,0 1-4 15,1 2-3-15,-1 0-3 0,0 2-5 16,0 0-1-16,0 4-11 16,0 5-5-16,-2 8 13 0,-2 12 1 15,-1 15 1-15,-4 16 2 0,0 5 0 16,-1-1 1-16,2-4-2 0,1-7 0 16,-1-3 0-16,2-3 0 0,-1 2 2 15,2-2-2-15,-1-3-4 0,0-3 2 16,2-8-58-16,1-10-18 0,2-5-35 15,-2-6-12-15,1 1-30 0,1 1-43 16,-1-7-35-16</inkml:trace>
  <inkml:trace contextRef="#ctx0" brushRef="#br0" timeOffset="132567.01">4268 15772 389 0,'0'0'47'0,"0"0"-12"0,6-36 105 16,-4 21-50-16,0 5-52 0,-2 1-7 15,0 3-2-15,0 1 9 0,0 4-16 16,0 1-22-16,2 8-22 0,0 5 10 16,0 8 12-16,1 15 0 15,2 13 3-15,3 12 3 0,3 6-5 16,1-6 4-1,4-6-1-15,0-11 3 0,5-3-5 0,-1-2 3 0,-2-6 0 16,-1-7-1-16,-7-7 6 0,5-2-1 16,-2-1 27-16,3-1 12 0,0-1 7 15,1-6-1-15,-2-7-4 0,0-2 0 16,-3-12-12-16,2-4 1 0,-2-8-12 16,-1-16-12-16,-3-15 1 0,-4-17-7 15,0-2-8-15,-1 6-1 0,0 12 0 16,3 14-1-1,-1 8 0-15,2 9-8 0,-3 7-31 0,-2 9-24 0,-1 1-13 16,0 0-35-16,5-1-63 16,-2 2-109-16,1 5-132 15</inkml:trace>
  <inkml:trace contextRef="#ctx0" brushRef="#br0" timeOffset="133017.26">4808 16118 308 0,'0'0'20'0,"0"0"15"0,0 0 30 0,0 0-31 0,33 5 25 0,-22-5 4 15,0-4 2-15,1 0-23 0,3-1-10 16,-1-3 14-16,2 0-1 0,-1-4-17 15,3 0 2-15,-3-3-22 0,1 0 1 16,-4-1-1-16,0 0-5 0,-4-2 3 16,-2 3-4-16,-3-1-2 0,-3-2 0 15,0 3-8-15,-7 2-6 0,-3 0-14 16,-5 5-2-16,-2 2-3 0,-4 4 30 16,-4 2-11-16,-2 8 11 0,1 6 0 15,1 4 3-15,1 5 1 16,3 5 10-16,5-2-2 0,1 3-7 15,6 0 52-15,3-2-33 0,4-1-8 16,2-1 22-16,1-1 11 0,3-3 10 16,3 0 9-16,1-1-19 0,4-3 5 15,-2-3-17-15,1-3-6 0,1-4-21 16,0-3 0-16,0-2-2 0,5-2-5 16,1-4-30-16,-1-2-63 0,3 0-44 15,9-7-38-15,-6 1-75 0,0 2-120 16</inkml:trace>
  <inkml:trace contextRef="#ctx0" brushRef="#br0" timeOffset="133435.1">5275 16128 237 0,'0'0'75'0,"0"0"6"0,0 0 22 0,42 0-58 0,-28-2 6 0,1 0 2 16,-1-2 5-16,3 0-16 0,-3-2 1 15,-1 0-7-15,1-3-3 0,-3 0 4 16,0 0-9-16,-3-2-11 0,-1 0-11 16,1 1 0-16,-4-1 8 0,-2 1 1 15,-2 0-7-15,0-1-4 0,-7 3 2 16,-2 1-6-16,-2 3-11 0,-5 0 1 15,-1 4 2-15,-2 4 3 0,-2 3-2 16,1 5-4-16,-1 6 11 0,1 0 1 16,2 0-1-16,3 4 0 0,2 0-1 15,3-1 1-15,3 0 2 0,4 1 3 16,1 0 34-16,2-1 19 0,4 0 9 16,2-2-9-16,3-2-8 15,-1-2-24-15,1-3-1 0,4-2-9 16,-1-3 3-16,2-4-11 0,2-3-3 15,2 0-3-15,-1-2-2 0,5-5-30 16,-1-1-46-16,0-1-27 0,11-7-54 16,-6 2-89-16,-3 1-162 0</inkml:trace>
  <inkml:trace contextRef="#ctx0" brushRef="#br0" timeOffset="133976.75">5850 16059 420 0,'0'0'104'0,"0"0"-51"0,0 0 42 0,0 0-41 0,12-38-29 0,-10 27-3 15,-1 1-5-15,0 0 14 0,-1 0 15 16,0 0 9-16,0 2 3 0,-2 1-10 16,-1-1-6-16,0 2-17 15,-3 0-12-15,2 2-7 0,-2 1 0 16,-3-1 16-16,0 3-13 0,-1 1-9 16,-4 0 1-16,0 5 2 0,-2 3-3 15,1 3-3-15,-2 6 3 0,2 3-1 16,-1 4 0-16,2 2 1 0,2 3-4 15,3 2 3-15,3 0-7 0,3 1 6 16,2-1-2-16,2 0 4 0,4-1-1 16,4-3 2-16,4-4-1 0,1-2 1 15,5-4 0-15,-1-4 4 0,3-6-3 16,0-5 3-16,-1-2-2 0,-1-4 4 16,0-7 5-16,-2-4 11 0,1-3 9 15,-1-4-9-15,-1-7-3 0,-3-13-7 16,-2-17-7-16,-4-19-4 0,-2-12 3 15,-2 6-3-15,1 7-1 0,0 18-1 16,2 6 1-16,-2 3 2 0,0 10-3 16,-1 9 0-16,-2 8-1 0,-1 6-3 15,1 1 1-15,0-1-32 0,0 0-20 16,0-2-37-16,2-1-68 0,1 5-84 16,0 3-122-16</inkml:trace>
  <inkml:trace contextRef="#ctx0" brushRef="#br0" timeOffset="134765.07">6897 15858 410 0,'1'-7'91'0,"1"0"-16"0,1-1 28 0,-1-1-2 16,1-1-46-16,1 0-25 0,0 2 11 15,-2 1-8-15,0 4-1 0,-1 1-12 16,-1 2-10-16,0 0-10 0,0 7-13 16,0 8 9-16,-2 6 4 0,-4 17 9 15,-2 16-6-15,-5 14 5 0,1 5-4 16,2 0-2-16,2-8 2 0,1-6-3 16,-2-1 1-16,0-2-2 15,-1-3 0-15,0-3 0 0,2 0-14 16,1-7-59-16,2-7-29 15,-2-3-33-15,4-11-69 0,1-10-68 0</inkml:trace>
  <inkml:trace contextRef="#ctx0" brushRef="#br0" timeOffset="135071.71">6827 15773 712 0,'0'0'90'0,"0"0"-4"0,0 0-10 16,33-44-41-16,-19 31-23 0,3 2 2 15,0-2-7-15,3 3-4 0,0 2 28 16,2 1-18-16,4 3 7 0,0 1-18 15,1 2-2-15,1 1 0 0,-2 0-1 16,-1 1 1-16,2 5-4 0,0 1-19 16,-2 2-82-16,3 8-48 0,-5-3-101 15,-6 2-65-15</inkml:trace>
  <inkml:trace contextRef="#ctx0" brushRef="#br0" timeOffset="135273.21">6907 16175 716 0,'0'0'89'0,"0"0"-73"15,0 0 70-15,0 0-39 0,36 28-29 16,-17-24 24-16,5-2 21 0,2-1-9 16,7-1-18-16,6 0-11 0,-4 0-20 15,-4 0-5-15,-3 1-1 0,-4 2-22 16,3 1-113-16,16 3-59 0,-7 0-162 15,-4-4-128-15</inkml:trace>
  <inkml:trace contextRef="#ctx0" brushRef="#br0" timeOffset="135959.57">8289 16328 295 0,'0'0'59'0,"0"0"-14"0,0 0 39 15,0 0-26-15,0 0-14 0,23-34-13 16,-21 25-4-16,-2 0 7 0,2-2 4 15,-2 0 7-15,-2 1-6 0,0 0-6 16,-3-3-6-16,0 2-7 0,-3 0-12 16,1-1 1-16,-1 1-6 0,-3 1-3 15,-1 1-2-15,-2 1 1 0,-2 4-2 16,-2 3-1-16,-3 1 4 0,-3 5-3 16,-2 5 2-16,1 4-4 0,0 3-6 15,-1 4-42-15,3 5 12 0,2 2 19 16,4 3-38-16,4 1-4 0,4 0-13 15,6 2 23-15,3-2 41 0,3-3 11 16,6-2 2-16,4-1 1 0,4-5 0 16,2-2 1-16,3-3-1 0,1-5 1 15,1-5 0-15,0-4 44 0,0-4 35 16,-1-6 13-16,0-8-8 0,1-4-19 16,-3-6-1-16,0-8 3 0,-1-9-3 15,-1-16-2-15,-4-19-14 0,-1-8-7 16,-3 0-18-16,-3 1-13 0,-1 13-6 15,2 1 0-15,0 12 5 16,-2 10-10-16,-1 16 3 0,-1 11-4 16,-4 6 0-16,-1 5-2 0,0 2-3 15,0-1-17-15,0 4-25 0,0 5-30 16,0 1-61-16,1 17-65 0,2 3-67 16,1 0-41-16</inkml:trace>
  <inkml:trace contextRef="#ctx0" brushRef="#br0" timeOffset="136300.82">8648 16194 410 0,'0'0'49'0,"0"0"-12"0,0 0 87 0,0 0-62 16,7-30-15-16,-7 27-11 0,0 1-7 16,0 2-14-16,-2 0-15 0,-1 8-7 15,-2 4 7-15,-2 3 9 0,-1 5 8 16,0 3 6-16,-1 3-4 0,0 2-5 16,0 1-3-16,0 4 9 0,2 1 1 15,-2 0-6-15,2 8 2 0,0-5-9 16,1-2-2-16,0 0 1 0,2-8-5 15,0 1 0-15,2-1-1 0,1-6-1 16,1-2 0-16,0-6-17 0,7-10-63 16,0-3-124-16,0-5-181 0</inkml:trace>
  <inkml:trace contextRef="#ctx0" brushRef="#br0" timeOffset="136472.67">8714 16006 870 0,'0'0'120'0,"0"0"-52"0,0 0 7 16,0 0-43-16,6-42-31 0,-6 35-2 16,0 1-16-16,0 1-51 0,0 3-35 15,0 2 1-15,0 3-47 16,1 14-62-16,2-3 15 0,-1 1-44 16</inkml:trace>
  <inkml:trace contextRef="#ctx0" brushRef="#br0" timeOffset="136910.06">9044 16205 605 0,'0'0'203'0,"0"0"-122"15,0 0 35-15,6-37-64 0,-6 25-49 16,-3 0 2-16,-2 1-10 0,-4 3 2 15,-2 0 0-15,-2 3 0 0,-3 3-2 16,-4 2 2-16,-2 2 0 0,-4 5-2 16,-2 4-41-16,0-2-27 0,0 1 31 15,3 3 37-15,5-1-24 0,1 1-36 16,6-1 42-16,3 0 20 0,4 2 1 16,5-3-3-16,1 1 5 0,3-2 2 15,4 0-2-15,2 2 5 16,1-3-4-16,1-1 0 0,2 0 2 15,1-1 1-15,2 1-1 0,1 1 9 16,2-2 1-16,-1 1 3 0,2-1-3 16,-1 0 4-16,0 0 2 0,-1 0 7 15,-3 3 2-15,0-2-10 0,-3 2-12 16,-3-1-3-16,-4 0 2 0,-2-1 3 16,-3-3 8-16,-2 2 6 0,-4-1 5 15,-5-1-5-15,-3 0-9 0,-4 0-6 16,-4 0-5-16,-2 1-2 0,-2-1-19 15,-4 1-33-15,-5-1-35 0,-7 2-41 16,-5 0-68-16,11-5-45 0,7 0-81 0</inkml:trace>
  <inkml:trace contextRef="#ctx0" brushRef="#br0" timeOffset="137443.45">9287 15744 733 0,'0'0'67'0,"0"0"-28"0,21-39 17 0,-12 22-36 0,-2 4-6 0,-1 3 2 15,-3 3-4-15,2 4-2 0,-2 3-1 16,-1 1-9-16,1 8-5 0,0 5 4 16,-2 6 1-16,-1 7 8 0,0 10-4 15,-1 13-2-15,-5 13 1 0,1 6-3 16,-3-1 0-16,-1-5 0 0,-2-7 1 15,-1 0 12-15,2 0 11 0,-3-2 13 16,1-1-6-16,1-8-5 0,3-2 5 16,2-3 3-16,2-5-8 0,2-6-3 15,2-8-1-15,0-7 0 16,0-3 0-16,2 1 1 0,4-3 1 16,1 2-1-16,4-6 1 0,2-3-3 15,2-2-5-15,1 0-9 0,3-6-2 16,0-2-5-16,3-2 0 0,0-3-3 31,-2-1-15-31,1 0-24 0,1-1-21 16,-3-2-21-16,1 0-29 0,-4 0-38 15,-3-11-58-15,-5 7-133 0,-4-1-63 16</inkml:trace>
  <inkml:trace contextRef="#ctx0" brushRef="#br0" timeOffset="137614.99">9279 16287 853 0,'0'0'84'0,"0"0"17"16,0 0-13-16,46-7-65 0,-26 0-13 31,2 1-3-31,3 1-5 0,-1-3-1 16,4 3-1-16,-3-2-2 0,3 4-19 15,1-2-74-15,10-2-89 0,-7 3-189 0</inkml:trace>
  <inkml:trace contextRef="#ctx0" brushRef="#br0" timeOffset="137739.96">9929 16442 974 0,'0'0'158'0,"0"0"-139"0,0 0-19 15,0 0-2-15,0 0-179 0,0 0-219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16:03.29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7320 5459 152 0,'0'0'124'0,"0"0"-117"15,5-18 18-15,-3 12 13 0,0-2 1 16,1 1-21-16,-2-1 21 0,0 1 30 16,0-2 5-16,-1 1 1 0,1 1-2 15,-1 0-6-15,0-1-7 0,0-1-10 16,1 2-6-16,-1 2-10 0,0 1-11 15,0 2-9-15,0-2-4 0,0 4-2 16,0-1-3-16,0 1-5 0,0 0-4 16,0 1-5-16,0 6 0 0,0 7 6 15,0 6 3-15,-2 7-17 0,-1 12 17 16,-2 15 4-16,-2 10-1 0,0 7 1 16,1-2 1-16,2-5-2 0,0-7-1 15,0-1-1-15,1-3 3 0,-2 0-4 16,0-2 1-16,0-5-1 0,1-1 2 15,0-6-1-15,1-1-1 0,0-7-9 16,2-6-36-16,-1-8-40 0,2-1-19 16,0-1-27-16,2 3-40 15,1-4-39-15,-1-6-71 0</inkml:trace>
  <inkml:trace contextRef="#ctx0" brushRef="#br0" timeOffset="440.95">7624 5720 367 0,'0'0'72'0,"0"0"30"15,0 0-26-15,0 0-24 0,0 0-15 16,22-34-10-16,-21 31 14 0,-1 2-8 16,-2-1-27-16,-4 2-6 0,-2 0 0 15,-5 4 2-15,-2 3-1 0,-5 3-2 16,0 4 3-16,-4 1-2 0,-2 3 1 16,0 2 0-16,0-1-1 15,0 3 0-15,3 1 0 0,1-2 2 16,2-2-1-16,3 1-1 0,1-2 1 15,4 1 1-15,3-4 1 0,2-1-3 16,5 0 0-16,2-5 0 0,1 4 2 16,4-4 1-16,7 0 8 0,0 0 4 15,6 1 5-15,1-3 2 0,3 2-5 16,2 0-5-16,1 0-2 0,-1 0-5 16,0 2-5-16,-1-2 2 0,-1 1-2 0,-2-1-1 15,0 3-4-15,-1-2-52 0,3 4-68 16,-2-5-100-16,-4-1-69 0</inkml:trace>
  <inkml:trace contextRef="#ctx0" brushRef="#br0" timeOffset="769.56">8208 5817 557 0,'0'0'122'0,"0"0"-66"0,0 0 49 0,35-25-45 15,-18 18 1-15,2-1-35 0,1 1 1 16,-2-1-10-16,2 2-12 0,-2 2-2 16,-2 0-2-16,-1 2-1 0,0 1-1 15,-4 0-25-15,2 1-79 0,0 0-42 16,-4 0-104-16,0 1-79 0</inkml:trace>
  <inkml:trace contextRef="#ctx0" brushRef="#br0" timeOffset="956.92">8208 5971 534 0,'0'0'92'0,"0"0"-19"16,0 0 26-16,0 0-16 0,0 0-7 16,49 1-26-16,-23-4 5 0,7-5-14 15,6-1-25-15,-3-1-10 0,-1 2-5 16,-1 0-1-16,5-1-18 0,16-2-71 15,9-4-22-15,-16 4-82 0,-7 3-181 16</inkml:trace>
  <inkml:trace contextRef="#ctx0" brushRef="#br0" timeOffset="1696.03">9672 5559 104 0,'0'0'314'16,"0"0"-235"-16,0 0 55 0,0 0-51 15,0 0-7-15,0 0-23 0,21-22 2 16,-11 17-9-16,1-2-14 0,5 2-10 15,0-2 0-15,1 1-1 0,2 2-8 16,-2-2-9-16,0 3-2 0,-3 0-2 16,-1 3 0-16,-1 3-1 0,-4 2-1 15,1 3 1-15,-6 2 0 0,-1 0-3 16,-2 4 3-16,-5 2-3 0,-4 1 4 16,-2 1 2-16,0 1-2 0,-2-3-2 15,0 0 2-15,1-2-2 0,2-3 1 16,1 1-2-16,1-1-1 0,3-4-1 15,1-1-3-15,2-2 0 0,2-1-1 16,0-1-3-16,1-2 9 16,2 0 3-16,4 0 5 0,3 0 1 0,1 0-5 15,3-1 1-15,1-2-1 16,2 2-1-16,1-1 1 0,4 2-1 16,-2 0-1-16,2 0 1 0,1 3-2 15,-2 3 1-15,-3 3-1 0,0 3-1 16,-5 0 3-16,-1 3 6 0,-6 1 10 15,-3 2 12-15,-3-1 25 0,-4 1 0 16,-6-1-6-16,-4 1-13 0,-2-2-5 16,-3 0-4-16,-2-1-5 0,-3-2-11 15,2 0-4-15,-2 0-3 0,-1-2 0 16,2-2 0-16,1 3-1 0,2-3 0 16,1-2-1-1,4 2-5-15,0-1-30 0,4-3-32 16,-1-1-44-16,-3 2-58 0,5-2-106 0,0-1-195 0</inkml:trace>
  <inkml:trace contextRef="#ctx0" brushRef="#br0" timeOffset="4699.35">6989 7564 137 0,'0'0'69'0,"0"0"-26"0,0-3-3 0,2-2-6 15,3-2-9-15,1-2 26 0,5-2 9 16,0 0 13-16,0-2-13 0,3-2-5 16,0 1-16-16,2 1-5 15,-2 0-11-15,1 5-2 0,-1-2-7 16,0 5-3-16,-1 1-1 0,2 3-10 15,-4 1-5-15,-1 4-3 0,-1 7-2 16,-3 4 3-16,-2 5 7 0,-2 5 0 16,-1 2 1-16,0 3-1 0,0 3 0 15,0 2 0-15,-1 4 2 0,1 7 0 16,0-7-2-16,0-5 1 0,1-6 0 16,-1-6-1-16,1 0 2 0,0 3-2 15,1-4 0-15,0-3 3 0,-2-5-2 16,3-5 2-16,0-2 19 0,0-5 8 15,2-4 22-15,-1-6 33 16,3-7-39-16,-1-7-20 0,2-6 13 16,2-7-24-16,1-9-8 0,2 2-7 15,-1 6 4-15,-1 6 0 0,0 6 0 16,0-2 2-16,3-2-6 0,1 1 1 16,-1 3-2-16,2 2 2 0,-1 5-1 15,-1 0 0-15,0 5-1 0,-2 3 0 16,-2 4-4-16,2 1 2 0,-3 5-1 15,0 0-1-15,0 7 0 0,-2 6 2 16,0 3 0-16,-1 6 2 0,1 4 2 16,-4 4-1-16,0 9 3 0,0 5 10 15,-1 7-1-15,-1 2-1 0,2-6-2 16,0-10-4-16,-2-12 4 0,-1-2-5 16,1-3-2-16,1 4 0 0,0 2-1 15,2 3 1-15,-1-3-2 0,0 0-3 16,1-5-62-16,4 0-74 0,-2-6-127 15,0-9-98-15</inkml:trace>
  <inkml:trace contextRef="#ctx0" brushRef="#br0" timeOffset="4996.16">8063 7746 322 0,'0'0'217'0,"0"0"-93"0,19-4 16 0,-3 2-53 0,0-1-2 15,4-3-30-15,2 0-18 0,1 1-16 16,-3 0-16-16,0-2-1 0,1 3-4 16,-2-1 0-16,0 2 0 15,0-1-10-15,0 2-60 0,9-2-81 16,-5 2-98-16,-4 0-145 0</inkml:trace>
  <inkml:trace contextRef="#ctx0" brushRef="#br0" timeOffset="5496.04">9474 7192 479 0,'0'0'53'15,"0"0"6"-15,0 0 14 0,0 0-39 16,33-26 6-16,-28 23-17 0,-1 1 17 15,-3 1 2-15,-1 1-16 0,0 0-1 16,-4 0-7-16,-2 4-5 0,-5 6-1 16,-2 3-1-16,-7 6-5 0,-3 7-4 15,-4 5-1-15,-9 10 0 0,-4 16-1 16,-5 14 1-16,3 6-1 0,8-3-5 16,9-4 5-16,8-8 5 0,3 0-5 15,6-4 12-15,4 2 22 0,4-5-3 16,2-3-16-16,6-5-4 0,4-7-6 15,0-9-3-15,2-4 0 0,-3-10-2 16,2-2 0-16,3-1-15 16,4 0-72-16,10-2-42 0,-6-5-133 15,-4-7-137-15</inkml:trace>
  <inkml:trace contextRef="#ctx0" brushRef="#br0" timeOffset="5824.09">9788 7545 750 0,'0'0'73'0,"0"0"24"16,15-41-15-16,-5 24-38 0,-3 5-18 15,-3 3-12-15,1 0 8 0,-3 4 5 16,0 3-12-16,-2 2-1 0,0 2-14 16,0 10-3-16,-1 3 3 0,-1 10 12 15,0 3 1-15,0 6-8 0,2 2-2 16,-1 8-2-16,1 9 1 0,0 6 1 16,1-1-2-16,1-4-1 15,0-7 0-15,0-12-1 0,-1-8-1 16,2-8-29-16,-2-1-38 0,3 0-24 15,-2 1-46-15,3-3-46 0,-1-4-122 16</inkml:trace>
  <inkml:trace contextRef="#ctx0" brushRef="#br0" timeOffset="6246.61">10107 7613 519 0,'0'0'131'0,"0"0"14"0,0 0-25 15,0 0-63-15,0 0-7 0,18-38-30 16,-18 35-10-16,-2 0-7 0,-3 3 0 16,-5 0-3-16,-2 3 2 0,-5 1-2 15,-1 7 0-15,-4 0 0 0,-3 4 2 16,1 0-2-16,0 2 0 0,-2 0-2 15,1 3 2-15,1-3-10 0,5 1-1 16,-1-1 3-16,5-3 4 0,4 3-1 16,4-3 1-16,2 0-1 0,4-2-3 15,1 1 8-15,6 0 1 0,4-3 5 16,5 0-3-16,1-1 6 0,5-1 6 16,1-2 0-16,1-1-4 15,3-1-2-15,0-2 1 0,0-1-1 16,1-1-3-16,0 0-1 0,-1 0-5 15,1 0 0-15,0 0 0 0,0 0 0 16,-1 0-40-16,0 0-54 0,0-1-49 16,6-1-53-16,-7-1-89 0,-1 1-17 15</inkml:trace>
  <inkml:trace contextRef="#ctx0" brushRef="#br0" timeOffset="6530.87">10622 7675 531 0,'0'0'78'15,"0"0"56"-15,0 0-45 0,19-49-36 16,-14 37-21-16,-2-1-19 0,-1 3 16 16,0 1 4-16,-1 3 6 0,-1 2 9 15,0 3 0-15,0 1-23 0,0 1-25 16,0 7-4-16,-3 3 4 0,1 7 3 15,0 2-2-15,-1 4 2 0,0 1-3 16,0 4 1-16,1 1 1 16,0 1-2-16,1-2 0 0,0 2 0 0,1-2 0 15,0 1-5-15,0 0-35 16,0-5-18-16,0-1-31 0,0-2-38 16,0-2-106-16,0-6-20 0</inkml:trace>
  <inkml:trace contextRef="#ctx0" brushRef="#br0" timeOffset="6773.44">10458 7878 769 0,'0'0'85'15,"0"0"71"-15,46 0-104 0,-22 0-8 16,2-1-25-16,-4-4-15 0,1-1 0 16,-3-1-4-16,-1 1-2 0,1-1-2 15,-1 0-19-15,0-1-18 0,2 1-54 16,6-1-78-16,-3 0-112 0,-4-1-68 16</inkml:trace>
  <inkml:trace contextRef="#ctx0" brushRef="#br0" timeOffset="7023.5">11013 7672 591 0,'0'0'77'0,"0"0"21"0,0 0-41 16,0 0-48-16,0 0-7 0,0 0-2 15,0 0 0-15,0 0 2 0,-16 6 5 16,11 5 2-16,-1 2 11 0,1 1-2 15,-1 2 8-15,2 3-20 16,0 1-3-16,1 1 0 0,0 0-3 16,2-1 0-16,0 1 0 0,-1 2-8 15,2-5-47-15,0 3-7 0,0-4-18 16,0-1-29-16,0-1-34 0,0-3-34 16,2-5-39-16</inkml:trace>
  <inkml:trace contextRef="#ctx0" brushRef="#br0" timeOffset="7413.92">11079 7179 642 0,'0'0'49'0,"0"0"44"0,0 0-56 16,44 25-35-16,-27-7-1 0,0 11 0 16,1 12 0-16,-1 13-1 15,-2 6 0-15,-6 1 5 0,-2-3 15 16,-2-7 6-16,-2 2 15 0,0-1-12 15,-3 0-9-15,0-1-6 0,-4-1-3 16,-3 1-2-16,-1-3-6 0,-2-2-2 16,-3-4 1-16,1-4-2 0,1-7 0 15,0-9-8-15,4-7-9 0,0-3-9 16,-1 0-44-16,-5 2-30 0,4-3-104 16,0-3-128-16</inkml:trace>
  <inkml:trace contextRef="#ctx0" brushRef="#br0" timeOffset="8259.89">12532 7463 360 0,'2'-4'88'0,"1"1"43"0,3-3-14 16,5 3-41-16,-1-1-13 0,6-2-8 15,1 1-5-15,2 1-9 0,1 1-20 16,2-1-9-16,2 0-7 0,-3-1-2 16,1 0-3-16,3 2-2 15,-2 0 1-15,-1-1-40 0,1 3-72 16,1 1-70-16,-4 0-131 0</inkml:trace>
  <inkml:trace contextRef="#ctx0" brushRef="#br0" timeOffset="8447.35">12586 7622 570 0,'0'0'118'0,"0"0"-45"16,0 0 22-16,0 0-37 16,48 5-12-16,-25-5-8 0,3 0-21 15,3 0-13-15,-2-3-3 0,2 1 2 16,-2-4-3-16,1 4-18 0,2-3-60 15,13-2-66-15,-7 2-109 0,-3-1-128 0</inkml:trace>
  <inkml:trace contextRef="#ctx0" brushRef="#br0" timeOffset="9838.18">14069 7248 212 0,'0'-2'35'0,"0"-1"11"16,0 1-12-16,0-1-22 0,0 2-7 16,0-1-1-16,2 0 0 0,1 1 11 15,-1-2-2-15,1 0 10 0,0 1 5 16,-2 0 6-16,1 0 5 0,0 0 2 15,-2 1-6-15,0 1-3 0,1-3-3 0,-1 3 1 0,0-1-12 0,0 1-3 32,0 0-7-32,0 0-1 0,0 0 0 15,0 0 6-15,0 0 9 0,0 0 0 16,0 0 1-16,0 0 6 0,0 0-4 16,0-2 6-16,3 0 2 0,-1 0 2 0,3 1-5 0,1-2 1 31,2 1-10-31,6-2 3 0,-1-1-7 0,1-1 2 0,2 0-1 0,4-1-3 15,-2 1 6-15,2 2-7 0,-1 0-1 16,-1 3-3-16,-1 1-4 0,-3 0-3 16,0 5-3-16,-4 1 0 0,-2 3-1 15,-3 2-3-15,-4 4 2 0,-1 2 0 16,-6 2 2-16,-5 2 2 0,-3 2 1 16,-4-1 4-16,-2-1-4 15,2 1 0-15,-4-5-2 0,3 2 0 16,2-3 1-16,-1-3-2 0,4 0 0 15,0-3 3-15,3 1-3 0,4-4 0 16,0-3-3-16,4 1-1 0,1-3 2 16,2-2 1-16,0 0-5 0,5 0 2 15,4 0 3-15,1 0 1 0,4-3 0 32,5-1 1-32,3 1 3 0,-3-1-4 15,1 4-1-15,1 0-1 0,0 0 2 16,-1 5-1-16,2 1 1 0,-4 3-1 15,2 1-2-15,-4 5 3 0,0 0-1 16,-5 2 0-16,0 2-1 0,-5 0 2 16,-4-3 1-16,-2 2 3 15,-7-1 8-15,-3-1 0 0,-3 0-2 16,-5-1 0-16,-2-3-3 0,-2-2-4 16,-3-3 2-16,-2-2-3 0,1-1-1 15,-4-4 0-15,1 0-2 0,-2 0-5 16,2 0-5-16,3-3-5 0,-1-1-19 0,5-1-25 15,1-5-52-15,6 2-88 0,5-3-178 16</inkml:trace>
  <inkml:trace contextRef="#ctx0" brushRef="#br0" timeOffset="10916.87">14905 7112 335 0,'0'-4'81'0,"2"0"-1"15,-1 0-3-15,1 0-36 0,-2 2-3 16,1 0 0-16,1 0 5 0,-2-1-7 16,0 1-2-16,2 0 0 0,-2 1 16 15,1-2-5-15,1 2-1 0,-2 0 2 16,0-2-10-16,0 1-6 0,0-1-4 15,0-2 1-15,0 2-10 0,0 0-1 16,0 0-2-16,0 2 1 0,0-2-2 16,0 2 0-16,0-2 2 0,0 2 1 15,0-2-4-15,0 2 0 0,0-1-1 16,0 2 1-16,0-1-4 0,0 0-1 16,0 1-2-16,0 0-5 0,0 0 0 15,0 1-4-15,-3 3-1 0,1 4 4 16,-4 1 1-16,1 6 1 15,-5 2 0-15,1 2-1 0,-4 2 0 16,-1 2 0-16,0 0 3 0,0 1-1 16,-2 0-2-16,3-2 2 0,-1-2-1 15,1 1 1-15,1-4-1 0,4-1-1 16,1-3 0-16,2-2 1 0,2-2 1 16,1-2-1-16,2-2 0 0,4 1 2 15,1-3 5-15,3-2 5 0,3-1 6 16,5 0 0-16,0-4-4 0,4 1-6 15,-1-3-2-15,0-1-1 0,3 2-3 16,-3-1 0-16,2 2 2 0,1-2-4 16,0 2 1-16,-3-2-1 0,3 1 0 15,-5 0 0-15,1 1-2 0,-4 2 1 16,0 0 0-16,-4 2 0 0,-1 0-2 16,-4 0 0-16,-2 5-5 15,0 3 2-15,-3 4 4 0,0 2 1 16,-3 4 6-16,0 3 1 0,-2 2-1 15,-4 3 1-15,2 0 1 0,1 0-2 16,-2 1-2-16,-1 0 0 0,4-1-3 16,-3-2 3-16,0-1-3 0,3 0-1 15,-4-1 0-15,4-3 1 0,-1-1-1 16,1 1-2-16,0-7-18 0,2-2-20 16,0-5-37-16,2-1-29 0,1-4-28 15,7-4-38-15,3-1-101 0,1-5-197 16</inkml:trace>
  <inkml:trace contextRef="#ctx0" brushRef="#br0" timeOffset="11245.58">15428 7379 762 0,'0'0'182'0,"8"0"-81"0,3-2-13 0,2-3-31 16,4-1-25-16,2 1-4 0,0-1-1 15,2 1-6-15,-1 1-11 0,2 0-7 16,-4 1-1-16,4 0-1 0,-2 2-1 15,1-1 0-15,1 2 0 0,-3 0-4 16,2 0-53-16,-1 2-62 0,7 2-53 16,-2-3-93-16,-6 1-175 0</inkml:trace>
  <inkml:trace contextRef="#ctx0" brushRef="#br0" timeOffset="12132.98">16520 7026 297 0,'0'0'54'0,"0"0"-3"0,0 0 29 15,0 0-32-15,17-18-3 0,-15 14 12 16,3 1 1-16,-4 0 1 0,3 1 2 0,-3-2-1 0,3 0 6 0,-4 1-8 15,4 1-7-15,-3 0-7 0,1-1-4 16,1 1-8-16,-3 2-14 0,3-1-2 16,-3 0 0-16,0 1-3 0,0 0-7 15,0 0-6-15,0 4 1 0,-5 2 0 16,-1 4 6-16,-3 2 2 0,-4 5-2 16,-1 0-4-16,0 3 1 0,-3 2-2 15,-1 0-2-15,1 3 1 0,2-1 0 16,-2 1 0-16,4-1 1 0,-1 1-2 15,5-3 0-15,-1 0 2 16,5-1-2-16,1-3 4 0,4-1-4 16,0-2 2-16,7-2 1 0,1-2 2 15,2 0-1-15,7-5 3 0,-2-1-2 16,2-3-1-16,2-2 3 0,3 0-3 16,0 0-3-16,2-2 2 0,-2-3 0 15,3 0-3-15,-3-1 1 0,2-3 1 16,-3 1-2-16,2 0 0 0,-4 0 1 15,-1 0 0-15,-1 0-1 0,-1 0 1 16,-2 3-1-16,-6-2 2 16,0 3-2-16,1 1-2 0,-6 1 2 15,-1 2-3-15,1 0-1 0,-3 2-1 16,0 5-1-16,0 4-1 0,-3 3 7 16,-4 7 3-16,-3 0 0 0,0 5-2 15,-1 1 3-15,0 2-2 0,-3 2 0 16,0 0 0-16,1 0-1 0,-3-2-1 15,5 0 3-15,-2-3-3 0,1 0 1 16,2-1-1-16,-1-2 0 0,5-2-29 16,0-5-53-16,6 0-52 0,0-6-90 15,1-7-178-15</inkml:trace>
  <inkml:trace contextRef="#ctx0" brushRef="#br0" timeOffset="12651.83">17583 7308 374 0,'5'0'160'0,"2"-3"-59"0,3 0 7 0,3-2-23 16,4 1-29-16,-1-2 3 15,6-1-8-15,0-1-10 0,2 0-25 16,-2 0-8-16,2 0-1 0,0 1-1 15,-4 3 0-15,2-1-5 0,0 0 0 16,-4 0-1-16,-1 1 0 0,-1 1-3 16,-2 1-35-16,-3 0-53 0,-3 2-40 15,-2 6-32-15,-2-1-110 0,-4 2-11 16</inkml:trace>
  <inkml:trace contextRef="#ctx0" brushRef="#br0" timeOffset="12806.76">17632 7436 577 0,'0'0'143'0,"0"0"-94"0,0 0 40 15,0 0-17-15,0 0-30 0,48 7-15 16,-25-7-9-16,2-4-5 0,1-1-10 16,3-1-3-16,-3 1 0 0,4-1-22 31,-3 0-52-31,13-4-53 0,-8 3-92 15,-3-3-129-15</inkml:trace>
  <inkml:trace contextRef="#ctx0" brushRef="#br0" timeOffset="13494.53">18358 7096 88 0,'0'0'328'0,"0"0"-197"0,0 0-23 16,0 0-25-16,0 0-37 0,0 0 0 16,41-22-10-16,-22 15-3 0,2-1 6 15,2 3-5-15,2-1 8 0,2 2-13 16,-2 3 2-16,-1-1-13 0,-5 2-14 16,-2 0-2-16,-1 2 0 0,-5 1-2 15,-3 3-1-15,-2 0-2 0,-4 4 0 16,-2 1-4-16,-5 2 5 15,-3 3-4-15,-6 1 6 0,-3 2-1 0,-5 1 0 16,-2 2 1-16,0-2 0 0,0 0 0 16,1 0-4-16,2-2 3 15,2-3-3-15,4-3-9 0,3-3 5 16,3-1 4-16,3-2-7 0,1-2 3 16,3-1 2-16,2-1-1 0,0-1-5 15,5 1 10-15,3-2 0 0,1 1 1 16,4 2 1-16,1-2-2 0,2 0 0 15,1 0 1-15,1-1 0 0,-1 0 1 16,0 2 1-16,-4 1-1 0,0-1 0 16,-1 3 1-16,-2 0 1 0,-2 0-1 15,0 3 2-15,-2 1 0 0,-3 1 1 16,0 3-2-16,-3 2 1 0,0 0 2 16,-4 3-1-16,-3 1 5 0,-3-2 1 15,-2 2-2-15,-1 0 3 16,-4 0-1-16,-2-3-1 0,-3 1-2 15,-2-2-3-15,-4 0 0 0,1-3-3 16,-3-1-1-16,0-2 0 0,0-3-21 16,0-1-42-16,5-3-48 0,-7-4-60 15,11-3-83-15,4-2-59 0</inkml:trace>
  <inkml:trace contextRef="#ctx0" brushRef="#br0" timeOffset="13995.35">19032 7207 469 0,'0'0'153'0,"0"0"-37"0,0 0 11 0,41-42-64 16,-30 32-32-16,-1-1-11 0,-4 2-3 15,-1 1 12-15,-3 3 0 0,-1-1 4 16,-1 4-3-16,-3 1-25 0,-3 1-5 16,-4 3-2-16,-4 5-3 0,-1 3 5 15,-5 3 0-15,3 4 0 0,-4 3 0 16,2 2 0-16,0 4 0 0,2 1-1 16,3 2 0-16,1 0 0 0,7-1 1 15,2 0 0-15,4-1 5 0,1 0 4 16,6-2 7-16,4-3 10 0,2-2-3 15,3-3-6-15,1-6-2 0,1-3-1 16,2-6 2-16,-1-3-3 0,2-1 4 16,0-7 1-16,1-5 4 0,0-3 1 15,-2-5-4-15,1-7-3 0,1-11-3 16,1-12-5-16,-2-6-6 0,-4 0-1 16,-5 13 1-16,-5 14-1 0,-5 13-1 15,1 2 0-15,-3-1 0 0,-3-1 0 16,-2 0-1-16,-3 3-2 15,-2 3 2-15,-5 2-4 0,0 3 2 16,-5 4 1-16,-2 2-1 0,2 6-5 16,-2 2-53-16,0 1-56 0,-4 6-60 15,8-2-140-15,1-2-193 0</inkml:trace>
  <inkml:trace contextRef="#ctx0" brushRef="#br0" timeOffset="17994.96">7043 10300 234 0,'0'0'51'0,"0"0"12"0,0 0 22 16,0 0 4-16,41-23-15 0,-31 18-17 16,0 0 8-16,0 0-1 0,-2-1-11 15,-2 3 0-15,1-1 16 0,-3-1-6 16,-2 2-10-16,-1-1-3 0,-1 1-10 16,0-1-21-16,-5 1-8 0,-3 1-9 15,-4 1-2-15,-5 2-2 0,-6 6 0 16,-10 7 1-16,-9 8-2 0,-4 8 3 15,1 5-1-15,9-3 1 0,10-6-1 16,10-4 0-16,-1-1 1 0,-2 5 3 16,0 2 0-16,-1 4 0 0,6-4 7 15,4 0 4-15,2-5-1 16,6-1 1-16,2-3 8 0,4-3 8 16,6 0 4-16,2-4 5 0,4-1 1 15,2-3 2-15,3 0-21 0,4-4 1 16,1-2-2-16,2-2-8 0,0-3-6 15,0-4-2-15,-1 0 0 0,-1-1-4 16,-4-1-1-16,-1 0-37 0,-2 0-38 16,0 0-38-16,4-5-55 0,-4 2-106 15,-1 1-189-15</inkml:trace>
  <inkml:trace contextRef="#ctx0" brushRef="#br0" timeOffset="18541.45">7385 10345 622 0,'0'0'54'0,"0"0"1"16,0 0 9-16,41-39-25 0,-24 26-27 16,1 1-7-16,2 0 0 0,1 4 7 15,-3 3-4-15,2 2 1 0,-2 3 3 16,0 4-1-16,1 6-5 0,-2 7-4 15,0 4 2-15,-2 4-2 0,-3 5 4 16,-2 1-5-16,-4 3-1 0,-4 0 0 16,-2-2-2-16,-3-1-10 0,-4-3 7 15,-2-2-12-15,-3-3-16 0,-1-2-1 16,-2-4 3-16,1-5 11 0,-3-3 11 16,1-4-2-16,-1-5 0 0,1-2 10 15,1-7 1-15,0-5 4 0,1-2 6 16,4-7 17-16,2-3 15 0,4-2 2 15,4-1 0-15,1-4 14 0,11 5 7 16,2 1-6-16,6 2-5 0,4 0-13 16,4 4-5-16,7-3-8 0,8 2-3 15,5 0-10-15,-6 4-8 0,-7 8-7 16,-13 5 0-16,-5 2-3 0,1 3-36 16,5 0-37-16,1 0-27 0,-2 2-45 15,8 4-19-15,-8 0-63 16,-2 1-60-16</inkml:trace>
  <inkml:trace contextRef="#ctx0" brushRef="#br0" timeOffset="18807.09">8170 10306 130 0,'0'0'27'0,"0"0"43"0,0 0 3 0,0 0-24 16,0 0 17-16,5-15 14 0,-5 15-24 16,0 4-41-16,-3 4 5 0,-1 4 32 15,-1 4 20-15,-1 6-8 0,-1 3-7 16,0 3-17-16,1 0 1 0,2 1-23 16,0 0-2-16,2-1-7 0,0-1-4 15,1-4-4-15,1 0 0 0,0-6-1 16,0 0 0-16,1-6-72 0,2-6-51 15,1-4-211-15</inkml:trace>
  <inkml:trace contextRef="#ctx0" brushRef="#br0" timeOffset="18978.93">8246 10121 856 0,'0'0'54'16,"0"0"20"-16,0 0-22 0,0 0-50 15,0 0-2-15,0 0-54 0,0 0-42 16,0 0-34-16,-2-7-112 0,3 9 24 16,-1 2 25-16</inkml:trace>
  <inkml:trace contextRef="#ctx0" brushRef="#br0" timeOffset="19462.72">8501 9847 441 0,'0'0'103'0,"0"0"3"0,0 0-31 15,0 0-64-15,0 0-9 0,0 0-2 16,0 0 0-16,36 36 1 0,-35-19 5 16,-1 4 11-16,0 2 18 0,-4 4 0 15,0 3-2-15,1 2 0 0,0 1-19 16,0 1-2-16,1-1-1 0,0-1-1 16,1 1-2-16,1-2 3 0,0 0 5 0,0 1 8 0,0 0 0 0,2-1-2 15,-1-1-9-15,1 0 11 0,0-5-2 16,1-2 11-16,0-1-12 0,-1-4 0 15,1-3-1-15,0-1-7 0,0-5-1 16,1-1-1-16,0-1-2 16,-1-2 3-16,2-3 3 0,-1 0-4 15,2 0 1-15,-1-2 1 0,3 0-6 16,-1-4-1-16,2-1-3 0,0-1-1 16,2-1-2-16,0-2-12 0,0-2-14 15,1 0-17-15,1-1-19 0,1 0-36 16,-1-1-42-16,1-8-52 0,-4 6-111 15,-3 0-141-15</inkml:trace>
  <inkml:trace contextRef="#ctx0" brushRef="#br0" timeOffset="19650.29">8534 10319 707 0,'0'0'70'0,"0"0"14"0,0 0-36 0,0 0-22 0,42-21-15 0,-24 14-8 32,-1-1-1-32,2-1 1 0,1 2-3 15,-2-1 0-15,3 0-11 0,-1 1-66 16,8 1-76-16,-7 2-147 0</inkml:trace>
  <inkml:trace contextRef="#ctx0" brushRef="#br0" timeOffset="19776.78">8943 10422 816 0,'0'0'71'0,"0"0"100"0,0 0-96 15,0 0-49-15,0 0-21 0,0 0-5 16,33 1-60-16,-24-7-79 0,3-4-66 16,0 0-18-16,-2 1-87 0</inkml:trace>
  <inkml:trace contextRef="#ctx0" brushRef="#br0" timeOffset="20370.3">9699 10154 384 0,'0'0'90'0,"0"0"30"0,0 0-48 15,0 0-27-15,0 0-14 0,0 0-11 16,31-38 8-16,-26 34-8 0,-1 2-14 16,0 1 1-16,-1 1 0 0,3 4-6 15,-2 4-1-15,0 6-1 0,1 5 1 16,-1 5 3-16,3 5 0 0,2 9 2 15,0 8 0-15,3 5 1 16,2-5 2-16,-3-10 1 0,-1-12 8 16,-3-4 14-16,2-2-22 0,1 4 24 0,3-5-4 15,0-3 33-15,0-5-1 16,-2-5 7-16,0-4 2 0,1-5-8 16,0-9-20-16,0-3-19 0,-1-6-6 15,0-6-3-15,3-12-8 0,-1-12-2 16,2-9-4-16,0 0-1 0,0 11-1 15,-5 18-9-15,-2 11-8 0,-1 9-4 16,1 2-11-16,2-1-26 0,1 1-21 16,4-1-52-16,-1 5-34 0,8 7-31 15,-4 0-133-15</inkml:trace>
  <inkml:trace contextRef="#ctx0" brushRef="#br0" timeOffset="20979.56">10553 10277 301 0,'0'0'97'0,"0"0"34"0,0 0-13 0,0 0-53 0,0 0-17 0,24-45-8 16,-23 35-6-16,2 2 3 15,-3 0-10-15,0 0-11 0,-3 1-2 16,0-1-2-16,-1 1-3 0,-1 4-5 16,-2-1-4-16,-2 2-2 0,-4 1 0 15,0 1 0-15,-4 6-4 0,-1 4-1 16,-1 5 2-16,-2 3 2 0,1 3 2 16,1 5 0-16,1 1-6 0,4 3 7 15,2 1 3-15,3-2-3 0,5 1-2 16,2-2-7-16,2-2 9 0,1-2 6 15,4-1-5-15,3-4 7 0,1-3 26 16,0-4 11-16,1-4 0 16,1-5-10-16,0-3-4 0,0-5 5 15,1-5-18-15,0-4-7 0,2-3-6 16,-1-4-4-16,0-1-1 0,-1-1 1 16,-1 1-1-16,0 0 0 0,0 1 0 15,-1 4 0-15,0 2-5 0,-1 1-10 16,-2 2-3-16,-1 3-6 0,-1 2-5 15,-3 1 10-15,-1 4 3 0,-1 2 6 16,0 0-5-16,0 6 2 0,-2 2 10 16,-1 3 3-16,-2 4 0 0,2 0 5 15,0 3 0-15,0 1-1 0,-1-1 1 16,3 1 1-16,-1-2 3 16,2 1 4-16,0-3 5 0,3 0 7 15,1-1 1-15,1-2-5 0,4-2 3 16,0-2-6-16,3-5-1 0,3-1-10 15,1-2-2-15,2-3-3 0,0-1-2 16,1-4-12-16,1 0-17 0,-1-3-14 16,-1-2-30-16,-1-2-13 0,6-13-55 15,-5 3-79-15,-3 1-148 0</inkml:trace>
  <inkml:trace contextRef="#ctx0" brushRef="#br0" timeOffset="21308.14">10950 9835 527 0,'0'0'86'0,"0"0"68"15,0 0-58-15,9-25-37 0,-7 22-28 16,0 0-18-16,0 3 1 0,0 0-7 15,-1 5-5-15,1 9 8 0,0 5 11 16,0 4 16-16,-1 7 5 0,-1 8-8 16,0 10-6-16,-3 7-6 15,-1 5-10-15,-1-7-2 0,2-8-4 16,1-11-3-16,1-6-1 0,1-8 0 16,-1 1-2-16,1 2 0 0,-1 2-20 15,0 3-40-15,1-8-41 0,0-1-51 16,2-8-78-16,1-5-142 0</inkml:trace>
  <inkml:trace contextRef="#ctx0" brushRef="#br0" timeOffset="21726.94">11253 10079 253 0,'0'0'190'15,"0"0"-85"-15,0 0 30 0,0 0-73 16,0 0-19-16,0 0-31 0,9-32-9 16,-9 32-3-16,0 0-2 0,0 0-5 15,0 7 3-15,-3 1 4 0,1 7 0 16,-2 3 0-16,1 4 1 0,0 4 2 15,1 3 3-15,1 1 3 0,1 0 7 16,0 2 16-16,1-3 5 16,2 0 4-16,2-2 0 0,3-3 6 15,-1-5-7-15,2-1-11 0,-1-7 8 16,2-4 0-16,0-6 12 0,0-1 15 16,0-10-15-16,0-3-24 0,0-5-13 15,0-5-3-15,1-4-2 0,-2-11-7 16,2-9-1-16,0-8-26 0,-1 6-21 0,-2 12-2 0,-3 14 5 0,1 6-9 31,-2 1-23-31,3-1-46 0,4-8-69 0,-3 5-115 0,-1 6-84 0</inkml:trace>
  <inkml:trace contextRef="#ctx0" brushRef="#br0" timeOffset="22101.84">11632 10140 326 0,'0'0'29'16,"0"0"77"-16,0 0-8 0,46 1-77 16,-31-6-1-16,-1-2 1 0,1-1 12 15,-1-1 54-15,2-3-33 0,-3 1 17 16,0-4-12-16,0 0-17 0,-2 0-5 16,0-4-17-16,-1-1-5 0,-3 1-11 15,0-3-1-15,-4 6-3 16,0 0 0-16,-2 5-1 0,-2 2-5 15,-5 4-2-15,-5 3 3 0,-6 2 3 16,-1 6-2-16,-5 7 4 0,-2 4 0 16,-4 5 2-16,3 6 0 0,-3 2 3 15,2 4 6-15,1 6 4 0,3-6 25 16,8 1 15-16,2-1-1 0,8-8-5 16,2 3-8-16,3-2-10 0,1-5-9 15,5-2 1-15,5-7-2 0,2-3 3 16,7-4-5-16,1 0-8 0,8-3-6 15,6 0-5-15,9 0-33 0,6 1-38 16,2 0-55-16,-3-2-86 0,-14 0-168 16,-11-1-248-16</inkml:trace>
  <inkml:trace contextRef="#ctx0" brushRef="#br0" timeOffset="23541.49">12966 10094 312 0,'-1'-2'61'0,"-1"-1"12"16,0 3 23-16,1-2-21 0,1 0-40 15,-2 1 7-15,2-2 0 16,0 3 5-16,0 0-14 0,0-2 3 16,3 2 5-16,1-1-12 0,4 1-3 15,3 0 7-15,5-1 4 0,9-2-1 16,9 1 1-16,18-3-4 0,20-3 2 15,5 0-4-15,4 1-1 0,-5 2-5 16,-5-2-11-16,-3 3-7 0,-2-1-6 16,-4 1-1-16,-5 2 2 0,-4 2-2 15,-8-1-9-15,-1 1-33 0,-9-1-22 16,-7 0-11-16,-6 0 4 0,-9 0-8 16,-2-1 1-16,0 1-8 15,-3-1-51-15,-5 0-63 0,-3 0 46 16,-3 1-37-16</inkml:trace>
  <inkml:trace contextRef="#ctx0" brushRef="#br0" timeOffset="24483.18">13834 9909 295 0,'0'0'50'16,"0"0"10"-16,0 0 17 0,0 0-7 0,0 0-40 0,-8-11 16 16,8 9 2-16,-3 1 17 15,2 1-20-15,0 0 0 0,1 0 0 16,0 0-7-16,0-2-7 0,0 2-2 16,0 0-5-16,-2 0-6 0,2 0-6 15,0-1-1-15,0-1 0 0,0 2-3 16,0-2 3-16,0 1-2 0,0 0 2 15,0 0 1-15,0 1 3 0,0-1 5 16,0 0-4-16,0 0 1 0,2 1-5 16,-2-1-4-16,0-2 5 0,0 2-4 15,0-1 0-15,0-1 6 0,0-1-8 16,0 0 2-16,0 2-3 0,0-1 3 16,0 0 3-16,0 0-2 0,0 1-4 15,0 1-3-15,-3-2 3 16,3 1-2-16,-3 0 1 0,0-1 0 15,1 1-2-15,1 1 2 0,-3-2 1 16,3 2 1-16,-2-1 3 0,3 1-4 16,-3 0 2-16,2 1 2 0,0-1 0 15,1-1 4-15,0 1-3 0,-2 0 3 16,2 1-2-16,0-1 0 0,0 0-5 16,0 1 0-16,0 0-1 0,0 0-5 15,0 0-1-15,0 0 0 0,0 0-5 16,2 0 2-16,0 2 0 15,2 3 1-15,0-1 2 0,5 1 0 16,2 2-1-16,-2 0 1 0,7 1 1 16,-3 2-1-16,4 0 0 0,1 0 2 15,1-1-2-15,1 0 1 0,-2 0 0 16,2-2-1-16,-4 2 1 0,-2-2 0 16,2 0-1-16,-5 0 0 0,0-4 2 15,-5 3-2-15,1-5 0 0,-1 3 2 16,-3-2-1-16,-1-2 0 0,-1 1 1 15,1 0 0-15,-2 0-2 0,0 0 2 16,0 0-2-16,0 1-2 0,0 2-1 16,-5 3 3-16,0 5-1 0,-4 2 1 15,-2 3 1-15,-3-1 0 0,1 3-1 16,-6 0 1-16,2-1-1 0,-2 2 1 16,1 0 0-16,1-1 0 0,-1-2 0 15,0 1-1-15,2-1 0 0,2-2 1 16,0 0-1-16,1-2 0 0,3 1-2 15,-1-3-15-15,3-1-26 0,4 0-28 16,0-1-28-16,3-2-36 0,9-1-62 16,0-1-106-16,5-3-141 0</inkml:trace>
  <inkml:trace contextRef="#ctx0" brushRef="#br0" timeOffset="25140.78">14685 9569 208 0,'2'-5'72'0,"-2"-1"-17"0,3-4 28 0,-1 1-10 0,1-2-9 16,2 2-17-16,-2-2 11 15,3 0 16-15,-1 2-24 0,0 0 2 16,-1 1-1-16,1 2-8 0,0-1-11 16,-3 5-5-16,2 1-1 0,-1 1-9 15,-3 5-10-15,0 7-1 0,0 4 6 16,0 8 8-16,-7 10-8 0,2 16 3 16,-2 13 1-16,1 5-3 0,3-3-3 15,3-5 0-15,-2-11-3 0,2 0-2 16,0-2-2-16,-2-3-1 0,1-10 0 15,1-5-2-15,-2-10 1 0,0-2-1 16,0 1-1-16,2-2-6 16,-3 1-28-16,3-6-45 0,-3-7-22 15,1-3-9-15,-1-1-3 0,-4-16-47 16,1 1-80-16,0-3-69 0</inkml:trace>
  <inkml:trace contextRef="#ctx0" brushRef="#br0" timeOffset="25453.21">14695 9515 529 0,'0'0'95'16,"0"0"-20"-16,0 0 25 0,0 0-42 15,0 0-31-15,17-42-12 0,-7 34 15 16,1-1 8-16,3 1-2 0,-1 0 5 16,6 1-3-16,1 0 5 0,1 4-9 15,4-3-9-15,-1 2-12 0,1 2-6 16,-1 1-5-16,3 1-2 0,-2 2 0 16,0 3-2-16,-1 1-8 15,-3-3-33-15,-1 5-20 0,-3-1-9 0,-3 1-16 16,-2 0-16-16,-3 7-37 15,-1-4-85-15,-5 0-46 0</inkml:trace>
  <inkml:trace contextRef="#ctx0" brushRef="#br0" timeOffset="25656.4">14783 9875 834 0,'0'0'60'0,"0"0"21"15,0 0 12-15,0 0-36 0,51 15-17 16,-27-15 12-16,3-5-15 16,1-2 1-16,2 0-23 0,2-2-7 15,3 0-6-15,7 0-1 0,2-2-1 16,2 1-16-16,-5 2-79 0,-14 5-108 16,-9-1-229-16</inkml:trace>
  <inkml:trace contextRef="#ctx0" brushRef="#br0" timeOffset="31433.18">15929 10015 36 0,'-5'0'0'16</inkml:trace>
  <inkml:trace contextRef="#ctx0" brushRef="#br0" timeOffset="32962.81">16194 9895 227 0,'0'-7'60'0,"2"0"-27"15,1-3 5-15,-1 0 17 0,1 0-27 16,0 0-1-16,-1 0-1 0,1-1 12 16,1 0-13-16,-2 2-2 0,1-1-1 15,0 0-4-15,-1 3 19 0,1-1-8 16,0 1 1-16,-1 1-2 0,1 1 3 16,-3 3-1-16,2 2 6 0,-2 0-20 15,0 1-16-15,0 4 3 0,0 2 0 16,1 4 8-16,1 2 0 0,-2 3 1 15,0 1-2-15,2 5-7 0,0 0 2 16,-2 1-5-16,0-1 3 0,2 1-2 16,1 2 5-16,0-3 2 0,2-2-1 15,-2 3 3-15,2-4-4 0,3-1 2 16,0-3 2-16,0-3 4 16,1-4 3-16,0 0 3 0,1-4 0 15,-2-2 3-15,2-2 3 0,-1-2-1 16,1-5 2-16,-2-2-6 0,-1-6-7 15,3 0-6-15,-2-4-6 0,0 0 1 16,-1 2 0-16,1-2-3 0,-1 1 1 16,1 3-1-16,-1 0 2 0,-2 3-2 15,0 3 0-15,0 2 0 0,-2 2-2 16,0 3-1-16,-1 2-1 0,1 1-6 16,0 5 0-16,-2 4 7 15,3 5 1 1,-1 1-1-16,2 1-1 0,-2 5 4 15,5-5 0-15,-1 2 4 0,5-2-1 16,-1-3-1-16,1-2-1 0,1-2 4 16,-1-3 9-16,1-3 9 15,-3-2 9-15,2-2 5 0,-4-6-1 16,2-3-5-16,-1-1-7 0,-1-4-7 16,-3-2-2-16,1-6-10 0,-1 1-4 15,-2-4-1-15,-1 3-10 0,1 2-25 16,-2-1-21-16,-1 6-33 0,0 1-53 15,-6 2-50-15,3 2-124 0,2 5-111 16</inkml:trace>
  <inkml:trace contextRef="#ctx0" brushRef="#br0" timeOffset="33213.08">16787 9944 347 0,'0'0'83'0,"0"0"2"16,0 0 21-16,17-22-22 0,-12 15-47 16,-2 1 4-16,0 3-3 0,-1 1 0 15,1 2-19-15,-3 2-13 0,2 6 1 16,-2 2 11-16,0 6 16 0,0 1-6 16,0 5 0-16,0 1-12 0,0 0-8 15,-2 0-4-15,2-1-4 0,0-3 0 16,0-1-1-16,0-4-38 0,3-3-60 15,2-6-48-15,1-4-95 0,-3-2-69 0</inkml:trace>
  <inkml:trace contextRef="#ctx0" brushRef="#br0" timeOffset="33338.3">16880 9755 654 0,'0'0'84'16,"0"0"-1"-16,0 0-4 0,-11-46-53 15,9 35-26-15,-1 3-3 0,-1 0-31 16,2 1-40-16,2 1-63 0,0 2-5 31,2 1-11-31,4 1-42 0</inkml:trace>
  <inkml:trace contextRef="#ctx0" brushRef="#br0" timeOffset="33728.72">17087 9507 508 0,'0'0'69'0,"0"0"-42"0,0 0 40 16,0 0-20-16,0 0-36 15,0 0-11-15,0 0-1 0,0 0 1 16,8 8 8-16,-8 15 11 0,0 4-9 15,-3 8 0-15,1 14-5 0,-4 7 1 16,-2 4 1-16,2-5 0 0,1-7 11 16,2-14 8-16,1-4 16 0,1-7 2 15,-1-2 5-15,2 3-1 0,0 1-16 16,0 1-9-16,0-5-14 0,0-6 6 16,0-4-6-16,0-4-2 0,3-4 0 15,1-3 26-15,0-2 15 16,4-4-23-16,1 0-12 0,4-2-12 15,1-3 0-15,-1 3-1 0,4-3-18 16,-2 2-32-16,0-2-35 0,1 0-41 16,3-7-43-16,-6 3-102 0,-1 2-97 0</inkml:trace>
  <inkml:trace contextRef="#ctx0" brushRef="#br0" timeOffset="33932.25">17027 9893 585 0,'0'0'166'16,"0"0"-61"-16,0 0-49 0,0 0-7 15,38-25-34-15,-19 17-11 0,3 0 4 16,2 0-5-16,0-2-3 0,-1 0 0 16,-4 1-24-16,-1 0-58 0,0-1-15 15,-2-3-56-15,-3 3-109 0,-2-1-76 16</inkml:trace>
  <inkml:trace contextRef="#ctx0" brushRef="#br0" timeOffset="34369.53">17296 9540 569 0,'0'0'105'0,"0"0"-56"0,0 0-6 0,0 0-43 16,0 0-4-16,0 0 4 15,0 37-1-15,0-16 1 0,0 4 7 16,0 4 5-16,1 6-2 0,2 5 1 16,2 8 3-16,2 5 1 0,-1-1 3 15,0-9-1-15,0-12-7 0,-4-10-4 16,0-2-2-16,-1 2-4 0,2-1 0 16,-3 0 3-16,5-6-2 0,-2-5 3 15,-1-5 4-15,1-4 52 0,-1-3 25 16,5-6-30-16,-2-5-23 0,3-4-12 15,0-4-8-15,5-3-8 16,-1-3-2-16,2 1-1 0,2-1-1 16,-2 1 0-16,2 1 0 0,3 4-1 15,-3 2 0-15,1 4 0 0,-2 2 1 16,0 4-2-16,0 3 0 0,0 3-1 16,-5 4-1-16,4 7-1 0,-3 3 1 15,-1 5 0-15,-1 3 1 0,-1 3 3 16,-1 0-1-16,-3 3 1 0,1 3 2 15,-2-2-2-15,-1 0 1 0,2 3-1 16,-1-6 0-16,-1 0-1 16,1-2-29-16,1 2-79 0,0-6-86 15,-2-5-205-15</inkml:trace>
  <inkml:trace contextRef="#ctx0" brushRef="#br0" timeOffset="35182.33">18590 9809 352 0,'0'0'55'0,"12"-6"13"15,-5 1 15-15,-1 2-31 0,3 0-27 16,-2 2 2-16,-1 1 16 0,-1 2-17 15,0 5-11-15,-1 3 0 0,-1 4 8 16,-1 3-2-16,-2 2-3 0,2 3-6 16,-2-2-5-16,0 5-3 0,0-2 3 15,0 0 0-15,0-2 1 16,-2-1-1-16,2-3-2 0,0-4-4 0,-1-3 9 16,0-5 3-16,0 0 2 15,1-2 9-15,0-3 21 0,0 0 21 16,0-3-2-16,0-5-16 0,1 0-24 15,1-4-3-15,0-1 0 0,2-3-1 16,0 0-3-16,1-3-2 0,4 2-5 16,-1-1-6-16,1-2 1 0,2 2-3 15,3 0 1-15,-1-1 0 0,5 1-3 16,-1 2 0-16,0-3 0 0,1 6-1 16,-2 1 2-16,-1 1-2 15,1 4 1-15,-2-1-1 0,0 3 1 0,-4 3-1 16,2 2 0-16,-3 0 1 15,0 1-3-15,0 5-1 0,-1 6 3 16,0 3 1-16,-3 7 0 0,-1 2 4 16,0 4 4-16,-4 0-1 0,0 2-2 15,0 2-1-15,0-2-2 0,0-2-2 16,0-2 3-16,-3-3-3 0,2 0-1 16,-3-2-11-16,3-7-31 0,-1-2-35 15,0-4-33-15,1-3-37 0,-1-4-36 16,2-1-73-16,2-5 10 0</inkml:trace>
  <inkml:trace contextRef="#ctx0" brushRef="#br0" timeOffset="35557.25">19118 9932 303 0,'0'0'228'0,"0"0"-146"0,0 0 1 0,26-42-19 0,-18 29-31 15,-1-2-24-15,-1 3 14 0,2 0 2 16,-5 2 2-16,1-1 1 0,-3 3 6 16,0 3-8-16,-1 1 0 0,0 0-4 15,0 3-19-15,-1 1-3 16,-1 2-5-16,-3 5-1 0,-1 4 3 16,3 7-3-16,-2 3 4 0,2 3-2 15,2 4 4-15,0 2-3 0,1-2-1 16,1 0 3-16,2-3 0 0,3 0 1 15,2-5 0-15,1-1 1 0,2-4-1 16,-1-5 8-16,1-4 8 0,0-6 7 16,0 0 13-16,0-9 9 0,-1-2 0 15,3-3-13-15,-6-5-12 0,3-4-13 16,0-3-7-16,-2-4-4 0,0-2-45 16,-3-1-17-16,4 3-11 15,-4 2-14-15,6-1-38 0,-3 5-86 16,0 5-92-16</inkml:trace>
  <inkml:trace contextRef="#ctx0" brushRef="#br0" timeOffset="36260.69">19501 9877 443 0,'0'0'89'15,"0"0"-8"-15,0 0-15 0,0 0-26 16,32-40-24-16,-25 33 14 0,0 0 18 16,1-1-7-16,-2 3-17 0,0 3 1 15,2 0-11-15,-4 2-4 0,0 0-10 16,0 3 0-16,-1 8-4 0,-1-1 3 15,-1 4 1-15,-1 2 1 0,0 1 2 16,0 2-1-16,0 0-1 0,0 1 4 16,0-2 0-16,0-2 2 0,0-2 0 15,0-3 1-15,0-3 1 0,0-3 1 16,0-3 4-16,0-2 28 0,0 0 28 16,0-4-8-16,2-4-19 0,0-3-13 15,2-3-9-15,2-1-12 0,-1-2-3 16,0-2-3-16,1 0-3 0,2 2 0 15,0 0 1-15,0 1-1 0,1 2 0 16,1 2 0-16,-1 1-1 0,-1 2 0 16,0 1 0-16,2 2-2 0,-2 3-2 15,-1 3 2-15,-2 0-1 0,1 3-1 16,0 5-1-16,-2 5 2 0,0 3 0 16,-2 2 3-16,1 3 1 15,-1-1 0-15,0 1 0 0,-1 0 0 16,2-2 0-16,-3 0 0 0,1-2 0 15,1-2 0-15,-2-5 1 0,3-1 0 16,-1-3 2-16,0-4 1 0,1-2 6 16,1-4 1-16,1-3 1 0,1-5-2 15,2-1-6-15,1-4-2 0,0-3-1 16,4-2-1-16,-1-1-2 0,1-1-5 16,4 1 0-16,1 5 1 0,-3 0-2 15,2 5 3-15,-3 0 1 0,2 5 0 16,-4 1 0-16,-1 5-1 0,-2 2 1 15,2 0 0-15,-3 8-2 0,-2 3-2 16,-1 7 3-16,-1 3 0 0,-2 2 3 16,-2 4 1-16,0-1 1 15,0-1-1-15,0 0 1 0,0-1-8 16,0-5-68-16,0 1-36 0,1-3-41 16,2-5-93-16,0-4-141 0</inkml:trace>
  <inkml:trace contextRef="#ctx0" brushRef="#br0" timeOffset="36977.79">20749 9755 436 0,'4'-6'60'0,"1"-3"43"0,-1-1-2 0,1-2-36 15,-1-1-23-15,2 1 0 0,-3-1 8 16,-1 0-15-16,0-2-2 0,-1 4 7 16,-1-2-11-16,0 3-7 0,0-3-1 15,0 4-9-15,-1 1-6 0,-2 1-6 16,-1 0 0-16,-2 3-4 0,0 1 0 16,-2 1 0-16,-1 2-9 0,-1 0-15 15,0 2-23-15,0 3 6 0,-2 3 11 16,1 2 5-16,0 1 4 0,0 4 11 0,0 0 7 0,1 1 1 15,-1 2 5-15,2-1 1 0,0 2 0 16,-1 0 0-16,4 3 2 0,1-3-1 16,1 3 3-16,3-1-1 0,1 0 0 15,0 0 3-15,1-3 6 0,3 1 4 32,1-3 4-32,1-2 3 0,2 0-4 0,-2-2-1 0,2-3 0 15,-2-2-1-15,3 0 3 0,-2-5 3 16,-1 2 7-16,2-4-3 0,0 0-1 15,0-4 7-15,0-3 2 0,0-2-3 16,1-7-10-16,-2-5-5 0,0-12-8 16,1-12-6-16,-1-15-1 0,0-7 0 15,0 8-1-15,-3 13 0 0,-1 18 0 16,-2 7 1-16,0 3-2 0,0-2 1 16,-1-2-1-16,0 0 0 15,0 2-8-15,0 3-20 0,0 2-15 16,0 3-18-16,0 3-32 15,0 4-47-15,0 5-35 0,0 3-93 0,-1 4-3 0</inkml:trace>
  <inkml:trace contextRef="#ctx0" brushRef="#br0" timeOffset="37415.15">21099 9474 543 0,'0'0'57'16,"0"0"73"-16,0 0-71 0,38-51-35 16,-28 34-15-16,-1-1-9 0,-2 2 22 15,-2 1 14-15,-1 0 9 0,0 1-1 16,-2 1-3-16,-1 0-1 0,0 2-27 15,-1-1-9-15,0 4 0 0,0 4 10 16,-3 1-14-16,0 2-2 0,-2 1-2 16,0 3-2-16,-1 6 5 0,-3 2-1 15,-2 5 2-15,-1 6 0 16,-4 3 8-16,2 3-4 0,-2 3 3 0,-1 6 3 16,-3 7-7-16,0 9 5 0,0 1-4 15,4-4 4-15,5-3-1 0,1-6 0 16,2 1 3-16,-1-3-4 15,3 3 3-15,0-4 1 0,0-6 0 16,3-5-3-16,-1-6-4 0,1-2 1 16,0 6-4-16,0 4 5 0,-1 2-5 15,1-1 3-15,0-5-3 0,-1-1-7 16,1-4-2-16,-2-4-41 0,1-3-44 16,-2-7-16-16,1-3-125 0,0-3-144 15</inkml:trace>
  <inkml:trace contextRef="#ctx0" brushRef="#br0" timeOffset="37602.89">20885 9921 790 0,'0'0'147'0,"0"0"20"0,0 0-66 16,41-22-49-16,-23 16-21 0,2 1-22 15,-1 0-1-15,1-1 2 0,-2 1-6 16,0-3 4-16,0 3-7 0,-3-1-1 15,2-1 0-15,-2 2-18 0,3-1-39 16,1 0-41-16,11-3-66 0,-4-2-102 16,0 2-234-16</inkml:trace>
  <inkml:trace contextRef="#ctx0" brushRef="#br0" timeOffset="38167.78">21801 9570 451 0,'0'0'170'0,"0"0"-18"0,0 0-22 0,46-4-51 16,-28 1-17-16,1-1-27 0,-1 3 3 16,-1-1-12-16,-1-3-13 15,1 2-5-15,-3 0-4 0,1 1-2 16,-2 0-2-16,0 1 0 0,-2-1 0 16,-2 2-3-16,0-2-45 0,-3 2-38 15,-2 0-49-15,-2 4-58 0,-1-1-105 16,-1 2-21-16</inkml:trace>
  <inkml:trace contextRef="#ctx0" brushRef="#br0" timeOffset="38339.58">21845 9775 858 0,'0'0'65'15,"0"0"54"-15,0 0-81 0,38-13-25 16,-21 6-13-16,2 1-1 0,0-1-6 15,2-1-53-15,1 1-15 0,-1-3-16 16,15-2-61-16,-6 3 7 0,-3 0-178 16</inkml:trace>
  <inkml:trace contextRef="#ctx0" brushRef="#br0" timeOffset="39089.4">22641 9465 211 0,'0'0'98'0,"0"0"-26"0,0 0-27 16,0 0-26-16,0 0 10 0,0 0-4 15,26-8 49-15,-24 8 8 0,1-1-12 16,0-1-11-16,1 1-19 0,2-2-2 16,1 2 3-16,1-2-1 0,1 1-13 15,4 1-9-15,0 1-10 16,1 0-2-16,-2 0 3 0,0 4-8 16,-1 2-1-16,-2 1 0 0,-2 5-1 15,-1 1-2-15,-3 3 3 0,-3 1 2 16,-2 1-1-16,-6 3 3 0,-2-1-2 15,-2 1 5-15,-5 1-5 0,-1-1 2 16,0 0-3-16,0-2 0 0,3-2 2 16,0-3-2-16,5-4 1 0,2-3 0 15,2-2 0-15,0-3 0 0,5 0 3 16,0-2 5-16,1 0 23 0,1 0 7 16,6-2-16-16,1-2-12 15,4 1-8-15,4 0-2 0,1-1-1 16,1 4-1-16,2 0 0 0,-1 0-1 15,-1 4 0-15,-2 2 1 0,0 4 2 16,-2 1 11-16,-1 5 5 0,-4-1 6 16,-3 4 8-16,-3 1 2 0,-3 1 0 15,-4-1-8-15,-4 1 0 0,-4-1-4 16,-1-3-5-16,-4-2-2 0,1-4-2 16,-1-2-4-16,0-3-1 0,-1-3 0 15,0-2-6-15,-1-1 5 0,0-4-5 16,2 0-2-16,1 0-3 15,3 1-12-15,3-1-27 0,0 0-21 16,2 0-18-16,3 1-26 0,0-1-27 16,1-2-84-16,1 1-159 0</inkml:trace>
  <inkml:trace contextRef="#ctx0" brushRef="#br0" timeOffset="40292.54">16572 11341 251 0,'3'1'80'0,"1"0"-24"0,0 0-23 16,2 0-27-16,-1-1-3 0,3 0 1 16,-3 0 0-16,0 0 46 0,1-3 20 15,0 1 27-15,-3-3-23 0,2 2-17 16,-2-3-11-16,-1 2-2 0,1-3-3 15,-3 0-3-15,2-3-14 0,-2 2-4 16,0-2 1-16,0 1 0 0,-2-2-6 16,-1 0-1-16,0 1-3 0,-2 0-3 15,0 1 4-15,0 0 0 0,-1 2-4 16,0 1 2-16,-2 0-4 0,0 1-4 16,-3 4 1-16,-2 1-3 0,-4 3-4 15,1 5 3-15,-3 4 0 0,0 4-1 16,-1 6 1-16,-2 3 1 0,4 6-2 15,1 1 0-15,1 7 0 16,5-3-2-16,1-3-1 0,7-1 3 16,3-6 2-16,0 1-1 0,10-3 1 15,2-2 0-15,3-5 0 0,2-3 3 16,2-3-1-16,1-6 5 0,1-4 2 16,1-2 7-16,-3-7 3 0,3-6 0 15,-4-2 17-15,-3-4 10 0,-2-7-1 16,1-10-14-16,-3-14-12 0,-1-16-4 15,-2-7-6-15,1-1-3 0,-6 7-4 16,-3 12-1-16,2 5 1 0,0 8-1 16,-1 9 1-16,-1 9-2 15,0 9-1-15,-1 1 1 0,-3 1-3 16,4-1-9-16,-3 1-23 0,3 1-25 16,0 5-32-16,0 2-42 0,0 2-45 15,8 4-57-15,0 1-101 0,1 4 22 16</inkml:trace>
  <inkml:trace contextRef="#ctx0" brushRef="#br0" timeOffset="40714.31">16905 11371 575 0,'0'0'101'0,"0"0"-26"0,0 0 1 15,0 0-36-15,35 0-29 0,-25-5 6 16,2-1 4-16,-1-2 24 0,3-2-10 16,-4 1 28-16,3-2-12 0,-1-1-3 15,-2-1-15-15,1 0-7 0,1-2-16 16,0 1-6-16,-3-3-2 0,-1 1-2 16,-2-1 0-16,-2-1-4 0,-3 0-16 15,-1 2-9-15,-3 1-1 0,-5 2-2 16,-1 3 2-16,-6 4 6 0,-2 5 5 15,-4 1 6-15,-1 8 10 0,-3 5 2 16,2 4 0-16,0 6 1 0,1 0-1 16,3 5 1-16,6 0 0 0,2 2 0 15,2-2 1-15,6-1 4 0,3-1 14 16,1-2 12-16,6-3 13 0,2-1 3 16,2-3-3-16,3-5-11 0,-1-1-10 15,4-6-6-15,-1-1-10 0,6-4-3 16,2 0-4-16,0 0-32 0,4-1-26 15,4-3-64-15,18-1-80 0,-7-1-177 16</inkml:trace>
  <inkml:trace contextRef="#ctx0" brushRef="#br0" timeOffset="41293.97">17422 11238 594 0,'0'0'103'0,"0"0"-59"16,0 0 4-16,0 0-22 0,41-37-26 16,-31 32 1-16,2 1 0 0,-4 4 1 15,0 0 0-15,-3 7 7 0,1 3-6 16,0 3 12-16,-4 4 6 0,1 5-2 16,-3 2 2-16,0 1-1 0,0 2-3 15,0-2-5-15,-3 1-2 0,1-3-6 16,-1-1 0-16,-2-5-1 0,1-3-2 15,3-5 1-15,-1-3 2 16,2-4 8-16,0-2 53 0,0-1 19 16,0-6-20-16,3-6-29 0,3-3-13 15,0-2-10-15,-1-5-9 0,3 0-1 16,3-2 1-16,0-1-3 0,2 3 1 16,1 0-2-16,-1 3 2 0,2 0 0 15,0 4 1-15,0 2-2 0,-2 2 1 16,3 2-2-16,-3 1 1 0,-4 3-2 15,4 1 2-15,-4 5-3 0,-4 0-1 16,2 8-3-16,-2 5 1 0,0 3 3 16,-3 3 2-16,-2 3 0 0,0 4 1 15,0 0 0-15,-2-1 2 0,-1 0-2 16,1 1 0-16,-1-2-3 0,-3-1-20 16,3-4-23-16,0 1-24 0,0-4-37 15,-4-1-61-15,2-6-121 0,-2-2-108 16</inkml:trace>
  <inkml:trace contextRef="#ctx0" brushRef="#br0" timeOffset="41696.14">17947 11293 462 0,'0'0'143'0,"0"0"-25"0,0 0-9 0,0 0-41 0,17-42-41 16,-14 31 2-16,-1 3-6 15,-2 0-4-15,0 2-2 0,0 2-1 16,-2 1-2-16,-1 2-6 0,-5 1-4 16,3 6-4-16,-6 4 1 0,0 5 0 15,0 6-1-15,-1 1 3 0,1 3-3 16,1 0 1-16,2 3-1 0,2-3-1 15,1-1 1-15,4-1 0 0,1-2 1 16,1-4-1-16,4-2 6 0,3-5 14 16,1-1 13-16,1-4 4 0,5-3-2 15,-3-2-1-15,1-3-6 0,0-4-1 16,0-2-8-16,0-4-4 16,-4 1-6-16,-1-2-5 15,-3-2-4-15,1-1-10 0,-4 2-27 0,-2 1-20 16,-2 2-26-16,-6 2-61 0,2 1-103 0,0 2-177 0</inkml:trace>
  <inkml:trace contextRef="#ctx0" brushRef="#br0" timeOffset="42447.75">18147 11366 519 0,'0'0'131'0,"0"0"-53"16,0 0-26-16,0 0-21 0,37-27-23 15,-28 21-1-15,-3 4-6 0,-1 0 3 16,0 1-3-16,0 1 4 0,2 3-2 16,-5 1 9-16,4 4-5 0,-1 4-6 15,-2 1 2-15,-1 3-1 0,0 2 1 16,-1 2 0-16,-1 2 1 0,0 0-3 15,0 0 1-15,-3-2-2 0,3-2 1 16,-2-3 0-16,1-4 0 16,-1-2 1-16,2-2 1 0,0-2 0 15,0-4 5-15,0-1 52 0,0-6 16 16,5-2-39-16,-2-2-15 0,7-4-3 16,-2-2-8-16,1-2-6 0,3-4-3 15,-2-1 0-15,3 0 0 0,2 0 2 16,-2 0-3-16,4 1 2 0,-4 4-2 15,4-1-1-15,-4 4 0 0,1 1 0 16,1 1 0-16,-3 4-2 0,-1 2 2 16,-2 5-2-16,-1 2-2 0,0 2-2 15,-3 5 0-15,0 7-2 16,-1 3 3-16,-3 1 5 0,-1 3 1 16,0 3 5-16,0-1 8 0,0 1 0 15,0-1 1-15,2 1-3 0,-1-2 3 16,2-5 2-16,-1-2-3 0,2-4-4 15,0-5 0-15,0-1 8 0,-2-5 12 16,5 0 14-16,-3-6-5 0,5-2-11 16,-1-1-6-16,2-5-1 0,2-2-3 15,-2-1-12-15,4-5-3 16,0-2-1-16,-1-1 0 0,4-3-2 16,-2 0 0-16,2 1 0 0,-1 2-1 15,1 3 1-15,-1 2-1 0,0 4 0 16,-5 4 1-16,2 2-2 0,-4 2 1 15,-2 5-2-15,-3 2-2 0,1 1-3 16,-2 8-5-16,-2 3 3 0,-1 3 6 16,0 7 3-16,0-1 1 0,0 1 0 15,0 1 1-15,0 0 0 0,0-2-1 16,0 0 1-16,0-1-1 0,0 1 0 16,0-1 0-16,0 0 1 0,0-3-1 31,0 0-1-31,0-2-15 0,0-3-39 15,0-2-39-15,0-4-62 0,1-1-96 16,0-3-241-16</inkml:trace>
  <inkml:trace contextRef="#ctx0" brushRef="#br0" timeOffset="42588.25">19096 11502 799 0,'0'0'26'0,"0"0"-26"0,12-21-20 0,-6 12-210 0,-4-5-265 16</inkml:trace>
  <inkml:trace contextRef="#ctx0" brushRef="#br0" timeOffset="43244.81">20329 11290 563 0,'0'0'40'0,"0"0"14"0,0 0 27 16,15-45-26-16,-12 32-24 0,2 1 21 15,-2 1-6-15,1 0 0 0,0 0 4 16,-1 2 11-16,-1 1-18 0,-1 0-9 16,-1 2-7-16,0 1-12 0,0-1-15 15,-3 1 0-15,-7 3-4 0,1 2-1 16,-6 0 2-16,-2 7-1 0,-4 2-9 16,-2 6-7-16,0 5-13 15,1 5-13-15,1 1-21 0,0 5-12 16,7 2 13-16,3 0 31 0,2-2 30 15,8 0 5-15,1-4 0 0,7-1 4 0,4-3 9 16,4-3 4-16,3-4 5 0,2-6 3 16,1-4 0-16,2-5 7 0,0-2 25 15,-3-7 6-15,1-5-1 0,-1-3-2 16,-1-3-14-16,-2-8-10 0,-2-7-12 16,2-16-7-16,0-13-6 0,-2-5-5 15,-4-1-6-15,-2 3 0 0,-2 13-1 16,-4 6-12-16,-2 12-8 0,0 11 2 15,-1 6-10-15,-1 5-14 16,0-1-22-16,-2 1-16 0,0-1-25 16,-1 3-22-16,2 3-98 0,-2 3-108 15</inkml:trace>
  <inkml:trace contextRef="#ctx0" brushRef="#br0" timeOffset="43635.4">20837 11107 470 0,'0'0'140'0,"0"0"-13"0,0 0-36 0,0 0-40 0,0 0-24 0,31-40-5 15,-29 32 9-15,1 1-8 0,-1 0-12 16,-2 1-2-16,0 1 3 0,0 0-1 16,-2 1 1-16,-1 1-11 0,-3 3-1 15,2 0-3-15,-2 4 1 0,-3 4-1 16,0 5 3-16,-3 7 0 0,0 3 0 16,-2 3 0-16,1 6 7 15,0 3 1-15,0 7-3 0,0 11 7 16,-2 9 0-16,3 0 7 0,2-3 2 15,4-8 3-15,0-4 4 0,4-2-7 16,2 0-8-16,0-1-6 0,0 1-2 16,3-2-3-16,2-4-2 0,-2-8 0 15,0-6-23-15,2-8-19 0,-3-4-16 16,1-3-13-16,1 0-55 0,0 1-125 16,0-9-174-16</inkml:trace>
  <inkml:trace contextRef="#ctx0" brushRef="#br0" timeOffset="43854.21">20653 11535 806 0,'0'0'75'15,"0"0"25"-15,40-15-41 0,-19 8-45 16,-4-1 0-16,1-1-13 0,-2 1-1 15,0 1-11-15,-1-2-27 0,0 0 1 16,-1-1-38-16,10-1-10 0,-3 2-96 16,-2 1-172-16</inkml:trace>
  <inkml:trace contextRef="#ctx0" brushRef="#br0" timeOffset="44244.75">21694 11150 821 0,'0'0'82'0,"0"0"38"0,35-13-46 15,-17 7-31-15,4 0-29 0,0 2-12 16,2-1 2-16,-1 2-4 0,0-1-1 15,-2 2-8-15,-1 2-22 16,0 0 3-16,-3 0-13 0,1 2-28 16,-2 2-35-16,0 6-46 0,-3-3-123 15,-4 0-95-15</inkml:trace>
  <inkml:trace contextRef="#ctx0" brushRef="#br0" timeOffset="44448.33">21733 11404 811 0,'0'0'135'0,"0"0"-41"0,0 0-46 15,0 0-6-15,0 0-25 0,0 0-2 16,44 6-6-16,-23-5 4 0,3-1 0 16,2 0 8-16,2 0 0 0,3 0-20 15,0 2 2-15,1 2-3 0,5-1-4 16,-5 3-40-16,1-2-66 0,11 1-74 15,-10-1-137-15,-2-2-202 0</inkml:trace>
  <inkml:trace contextRef="#ctx0" brushRef="#br0" timeOffset="45229.39">22723 11076 329 0,'0'0'130'0,"0"0"0"15,0 0-42-15,0 0-13 0,0 0-19 16,22-21-13-16,-16 18 2 0,2-2-8 16,2 2-5-16,3-2 4 0,1 3-1 15,3 2-12-15,2 0 0 16,2 0-6-16,0 2-1 0,-2 2-11 16,1 0 0-16,-4 3-2 0,-2 0-2 15,-2 2-1-15,-2 1 0 0,-2 2-1 16,-3 2-2-16,-4-1 1 0,-1 0 1 15,-3 3-2-15,-5-1 3 0,-4 1-1 16,-4 2 1-16,-3-1 0 0,-2-1 2 16,-1-1 2-16,1-2-2 0,3 0 4 15,0-4-4-15,3 0 2 0,2-2 3 16,3-1-1-16,1-2 2 0,4-1-3 16,2-2 4-16,2 0 0 0,1-1 5 15,0 0 9-15,4 3 8 0,4-1-6 16,2-1-14-16,2 0-3 0,4 3-5 15,0-1-1-15,2 1-2 0,-1 2 0 16,2 1-1-16,-1 1 0 0,0 4 1 16,-1-1-2-16,0 4 1 0,-1 0 0 15,-3 2-3-15,0 2 2 0,-5-1 0 16,-5 2 1-16,-2-2-2 0,-2-1 3 16,-7-1 3-16,-3-1 2 0,-3-1 1 15,-1-3 2-15,-3-2-3 0,-1 1-2 16,0-6-1-16,-2 2-2 0,1-5-2 15,-1 0-33-15,1-1-39 0,1-1-27 16,1-2-25-16,2-3-1 16,5-1-1-16,4-4-43 0,4-1-56 15,3 3-59-15</inkml:trace>
  <inkml:trace contextRef="#ctx0" brushRef="#br0" timeOffset="45839">23381 11213 400 0,'0'0'134'0,"0"0"1"15,0 0-32-15,35-33-56 0,-24 23-4 16,-2 0-11-16,-2-2 1 0,-1 1 7 16,1-1-13-16,-3 2 9 0,-1 2-3 15,-2-1-7-15,0 2 7 0,-1 0-15 16,-1 2-11-16,-2 2-7 0,-2 3-3 16,-4 0 0-16,-1 2-1 0,-2 6 3 15,-5 4-1-15,0 3 2 16,-1 4-7-16,-1 5 6 0,3 3-1 15,-1 3 1-15,2 2 0 0,1 1-1 16,4 7 2-16,2-3 0 0,3-4 0 16,2 1 2-16,3-7 0 0,4 2 10 15,3-4 8-15,2-2 3 0,4-5 5 16,1-3 5-16,1-2-2 0,1-4-1 16,2-6-2-16,-1-2-2 0,1-1 1 15,0-4-6-15,0-3-5 0,-1 0-2 16,1-6 1-16,-2 0-5 0,-1-7-4 15,-3-1-1-15,0-6-2 0,-1-2-1 16,-3-1-1-16,1-1 0 0,-2 3 0 16,-3-1 0-16,0 4-1 0,-2-1 0 15,-1 3 0-15,-1 2 1 0,0 1-1 16,-4 2-6-16,-2 3 0 0,-3 1 3 16,-1 3 0-16,0-2 2 0,0 3-1 15,0 2-11-15,1 1-15 0,-1 1-19 16,1 2-27-16,-1 0-31 0,-3 4-45 15,2 0-94-15,1 0-200 0</inkml:trace>
  <inkml:trace contextRef="#ctx0" brushRef="#br0" timeOffset="48198.49">13423 12935 296 0,'0'0'52'0,"0"0"24"0,0 0 9 15,22-7 22-15,-16 3-40 0,1-1-19 16,1 0 4-16,1 2 8 0,-4-2-8 15,-1 2-6-15,0-1 4 0,-1 2-1 16,-2 1-8-16,0-1 8 0,-1 2-13 16,0 0-19-16,0 0-13 0,-2 1-4 15,-1 7 0-15,-5 5 0 0,-3 6 0 16,-3 9 2-16,-7 12 0 0,-4 12 2 16,-5 13-1-16,1 2 2 0,1-5-2 15,3-7-2-15,1-9 0 16,-1 0 0-16,-2-4 2 0,6-9-3 15,2-7 1-15,5-8 0 0,0-1 0 16,-2-1-1-16,-2 0 0 0,0 0-2 16,2-6-2-16,2-5 2 0,2-4 1 15,1-3 1-15,2-7 3 0,3-5-2 16,0-5 2-16,4-4-1 0,-3-5-2 16,5-8 3-16,-3-7 1 0,3 4 0 15,0 3 4-15,3 11 6 0,-2 4 4 16,3 3 3-16,1-3-4 15,0 4-2-15,1 3-4 0,3 3 0 16,0 3-5-16,3 3-2 0,0 3 0 16,1 2-1-16,3 7 1 0,3 3 0 15,0 6-1-15,3 4 4 0,-1 5-2 16,1 2 2-16,0 3-3 0,1 2-2 16,-2-1 0-16,-2 0 0 0,0-4-1 15,-3 0-1-15,-1-5 0 0,-2 0-2 16,-4-4-22-16,-1-3-39 0,-1-3-42 15,-1-1-58-15,-1-5-81 0,-2-3-201 16</inkml:trace>
  <inkml:trace contextRef="#ctx0" brushRef="#br0" timeOffset="48589.03">13886 13089 576 0,'0'0'153'0,"0"0"-47"0,22-4-14 0,-9 2-4 16,0-3-57-16,4 3-19 0,-4-1-3 15,4 0-6-15,0 3-4 0,1 0 1 16,0 0-1-16,0 2-11 15,-1 0-36-15,-2 2-31 0,5 4-61 16,-7-1-119-16,-2 1-66 0</inkml:trace>
  <inkml:trace contextRef="#ctx0" brushRef="#br0" timeOffset="48776.49">13906 13338 593 0,'0'0'157'15,"0"0"-63"-15,0 0-1 0,0 0-18 16,0 0-51-16,0 0-2 0,0 0-9 16,37-7-1-16,-12 0-11 15,0 1-1-15,6-2 0 0,2 1-17 16,3-1-27-16,7-2-38 0,7 3-32 16,-4-1-54-16,-11 5-66 0,-10-2 11 15</inkml:trace>
  <inkml:trace contextRef="#ctx0" brushRef="#br0" timeOffset="49261.1">14569 13141 420 0,'0'0'130'0,"0"0"-55"0,0 0 11 0,0 0-43 16,6-43-12-16,-6 34-5 15,0 1-6-15,-3 0 6 0,1 1-9 16,-1 2 9-16,0 3-6 0,-2 0-7 16,0 2-7-16,-2 0-5 0,-1 3-1 15,1 3 0-15,-1 2 0 0,-4 4 0 16,0 2 0-16,3 2 1 0,-5 0-1 16,3 4-1-16,0 2 1 0,0-1 0 15,1 6-1-15,1 0 0 0,3 4 1 16,1-1-1-16,5 2 0 0,0-1 0 15,0 0 1-15,5-2 0 0,2-4 1 16,4-1 1-16,2-3 10 0,3-5 19 16,0 0 16-16,1-7 4 0,4-1-1 15,1-5-1-15,0-3-10 0,0-3 4 16,2-5-5-16,-1-4-7 0,1-3-7 16,-2-4-6-16,-6 0 4 0,1-6-2 15,-7-3-9-15,-2-10-6 0,-5-10-4 16,-6-7-1-16,-5 6 0 0,-4 11-7 15,2 14-4-15,-2 13-1 0,3 3 2 16,-8-2-5-16,1 4-14 0,-6-1-13 16,3 3-19-16,0 4-31 0,1 0-36 15,0 8-41-15,5-2-79 16,5 2-119-16</inkml:trace>
  <inkml:trace contextRef="#ctx0" brushRef="#br0" timeOffset="49433.18">14894 13568 1003 0,'0'0'163'0,"0"0"-83"0,0 0-36 0,0 0-44 0,0 0-25 0,25-20-113 15,-17 4-118-15,-3 1-143 0</inkml:trace>
  <inkml:trace contextRef="#ctx0" brushRef="#br0" timeOffset="49980.65">15346 13155 406 0,'0'0'208'0,"0"0"-118"16,0 0 9-16,0 0-7 0,17-46-59 15,-17 33-5-15,0 0-12 0,-3 0-8 16,-4 2-6-16,0 1-2 0,-4 3-1 16,1 1 1-16,-5 5-1 0,-2 1-2 15,-1 1 2-15,-1 6 0 0,3 6 0 16,-4 4-3-16,2 5 4 0,1 5-1 16,4 6-1-16,2 6 2 0,5 6-2 15,2-4-3-15,4-5-6 0,2-5 7 16,3-6 3-16,3 0 1 0,3 3 1 15,0-5-1-15,3-4 2 0,-1-4-1 16,0-6 1-16,4-4 5 0,-3-5 4 16,3-1 23-16,0-6 16 0,0-4 0 15,3-4-2-15,-4-1 2 0,1-4-15 16,-2-3 5-16,0-5-4 0,-5-9-6 16,-5-8-9-16,-2-5-11 0,-3 2-5 15,-3 14-5-15,1 11-1 0,-4 10 1 16,1 0-2-16,-3-2-3 15,-1 1-10-15,-1 5-18 0,2 2-19 16,-3 3-16-16,3 2-26 0,2 2-24 16,1 7-45-16,0 8-84 0,5-1-29 15</inkml:trace>
  <inkml:trace contextRef="#ctx0" brushRef="#br0" timeOffset="50496.15">15739 13107 701 0,'0'0'100'0,"0"0"-32"0,0 0 21 0,16-39-49 16,-16 30-33-16,0 1 2 0,-8 1-9 16,-1 2-7-16,-1 2 7 0,-4 3-3 15,0 0 3-15,1 3-1 0,2 5 1 16,0 0 1-16,2 2 0 16,2 1 0-16,2 3 1 0,2 1 0 15,0 1-1-15,3 0-1 0,0 0-1 16,0 1 1-16,5-2 1 0,-2 0 1 15,5-1 1-15,0-1 16 0,1-1-2 16,1 1 13-16,4-3-2 0,-1 2-2 16,0-1-11-16,2-1-7 0,0 1 0 15,0 1-2-15,0 0 0 0,0 0-2 16,-2 1 9-16,-2 1 2 0,0 0-3 16,-6-1-4-16,1 2-3 0,-4-2-1 15,-2 2-1-15,-2-1 2 0,-1-2-2 16,-5 1 0-16,-3-3-2 0,0-1 1 15,-2-2-2-15,-2-1-2 0,0-3-15 16,0-2-18-16,0 0-24 0,-2-1-31 16,4 0-46-16,-4-7-49 0,4 0-105 15,3-2-31-15</inkml:trace>
  <inkml:trace contextRef="#ctx0" brushRef="#br0" timeOffset="50683.71">15705 13100 817 0,'0'0'152'0,"0"0"-70"0,36-26 5 0,-19 13-45 0,1 1-29 16,2-2-12-16,-1 2 2 0,0 0-3 16,-3 2-5-16,1-1-6 0,2 3-23 15,-1 1-4-15,2 1-49 0,10 0-48 16,-3 0-147-16,-5 0-270 0</inkml:trace>
  <inkml:trace contextRef="#ctx0" brushRef="#br0" timeOffset="54121.05">15325 14366 95 0,'2'-2'180'0,"1"-3"-111"0,2-1-33 16,0-1 12-16,1-1-18 0,-1 1-11 15,1 0 16-15,-1-2 10 0,1 4 4 16,-3-1-3-16,2 0 23 15,-2-1 3-15,-1 2-9 0,2 1-7 16,-4 2-11-16,2 0-12 0,-1 0-6 16,-1 1-1-16,0 1-4 0,0 0-6 15,2 0-11-15,-2 7-5 0,0 2 1 16,0 7 5-16,0 10 3 0,-3 10-1 16,-3 15 1-16,1 13-1 0,-1 2-6 15,-1 0 4-15,4-8-1 0,3-8 0 16,0-2-1-16,0-6-1 0,0-1-3 15,0-5 1-15,0-5-1 0,0-7-5 16,-2-4-24-16,1-4-27 16,1 2-41-16,-2 2 24 0,0-3-51 15,0-5-70-15,0-7-23 0,1-1-74 16</inkml:trace>
  <inkml:trace contextRef="#ctx0" brushRef="#br0" timeOffset="54464.72">15376 14375 240 0,'0'0'219'0,"0"0"-100"0,0 0-18 0,0 0 4 16,0 0-47-16,0 0-17 0,27-29 9 15,-19 24-5-15,6 1 5 0,0 0-5 16,3 0 10-16,4 0-18 0,-2 1-2 16,8 2-8-16,-2 0-13 0,2-2-6 15,1 3-7-15,-2 0 1 0,1 0-1 16,-2 3-1-16,0-1-3 0,-3 4-29 15,-6 1-33-15,0-1-36 0,-2 4-57 16,-7 5-86-16,0-4-91 0</inkml:trace>
  <inkml:trace contextRef="#ctx0" brushRef="#br0" timeOffset="54652.17">15504 14656 730 0,'0'0'80'0,"0"0"-18"0,0 0 44 0,0 0-44 16,0 0-21-16,44 14 12 15,-26-13-31-15,2 0-7 0,-1-1-15 16,2 0 0-16,1 0 0 0,3 2-34 16,13 0-76-16,-5-2-126 0,-1 0-221 15</inkml:trace>
  <inkml:trace contextRef="#ctx0" brushRef="#br0" timeOffset="55137.1">16812 14563 521 0,'0'0'178'0,"0"0"-75"0,0 0 38 0,35-8-43 15,-19 6-39-15,1-3-11 0,2 3-5 16,2 0-7-16,-1-1-23 0,-1 1-7 16,0 0-6-16,-3-1 2 0,0 2-2 15,-1 0 0-15,-2 1-11 0,1 0-44 16,-4 1-50-16,1 3-60 0,-2-1-83 16,-4 0-110-16</inkml:trace>
  <inkml:trace contextRef="#ctx0" brushRef="#br0" timeOffset="55339.82">16869 14831 714 0,'0'0'165'0,"0"0"-97"0,0 0 36 15,49 2-26-15,-24-2-35 0,2-6-15 16,3 4-12-16,0-4-10 0,0 3-5 15,-1-2-2-15,-3 3-6 0,1-2-42 16,-1 3-55-16,8 1-46 0,-8 0-179 16</inkml:trace>
  <inkml:trace contextRef="#ctx0" brushRef="#br0" timeOffset="58588.58">17901 14568 291 0,'0'0'87'0,"0"0"-36"0,0 0 2 15,0 0 4-15,3 0-28 0,1-1 12 16,-2 0 13-16,1-2 20 0,1 2-20 16,-3-1 4-16,2-3-2 0,-1 2 3 15,0-3 3-15,-1 2-6 0,1-1-6 16,-1-4-3-16,1-2-14 0,1 1-6 15,0-4-2-15,3 0-5 16,-1-3-6-16,2 1 1 0,2 1-3 16,0-2-1-16,-1 2 2 0,4 2 2 15,-2 1 1-15,0-2 0 0,1 5-3 16,0-1-6-16,0 2-1 0,0 2-4 16,0 1-1-16,0 3-1 0,-1 1-1 15,-1 1-2-15,3 0 1 0,-1 1 0 16,1 4-3-16,-1 2 1 0,-1 2-1 15,2 4 0-15,-1 4 3 0,-1 2-3 16,-2 2 2-16,-2 5 0 0,-1-1 1 16,-4 4 2-16,-1 1-1 0,-1-1 1 15,-5 4-1-15,-1-2 1 0,-4-2 0 16,0 0 0-16,-6 1 1 0,2-5-2 16,-2 2-3-16,-4-3 0 0,1-1 2 15,0-4 2-15,-1 1 1 0,0-1-1 16,-1-2 1-16,2 0-1 0,2-2 2 15,2-3 0-15,2-3-1 0,6-1 0 16,2-2 0-16,3-1 0 0,1-4-1 16,2 0 0-16,3 1 1 0,2 1 0 15,3-1 10-15,3 0 4 0,5 0-3 16,3 0 4-16,0 1-2 0,3-3-6 16,3 2-3-16,-1-1-5 0,3 1 1 15,1 0-1-15,-1-1 0 0,-1 0-9 16,-1 3-31-16,1-3-17 15,-3-1-37-15,10 0-57 0,-8-1-97 16,-1-4-211-16</inkml:trace>
  <inkml:trace contextRef="#ctx0" brushRef="#br0" timeOffset="58744.79">18487 14918 927 0,'0'0'112'0,"0"0"-96"0,0 0 21 0,-1-16-37 0,1 9-56 16,0 0-21-16,1-1-39 0,8-2-61 15,-1 3-130-15,1 0 53 0</inkml:trace>
  <inkml:trace contextRef="#ctx0" brushRef="#br0" timeOffset="59448.3">18969 14524 213 0,'0'0'85'0,"0"0"-44"16,0 0 26-16,0 0 22 0,0 0 10 15,31-43-24-15,-26 32 1 0,-1 2-7 16,1-2-20-16,-1-1-2 0,1 0-3 16,-2-1 3-16,-2 0 6 0,2 2-5 15,-3-1-2-15,0 1-5 0,0 3 5 16,0-2-2-16,-3 0-9 0,0 1-9 15,1 2-6-15,-2-1-5 0,0 1-5 16,0 4-3-16,-1-3-3 0,-3 6-4 16,3-1 0-16,-7 1-5 0,2 1 3 15,-2 6-4-15,-4 2 5 0,2 6 0 16,-2 0-1-16,0 2-1 0,2 4-3 16,1-3-6-16,2 3 0 0,0 0 2 15,6-2 4-15,-1 0 1 0,5-2 4 16,1-2-3-16,1-3 3 0,7 2 1 15,0-5 0-15,4 0 3 0,-2-3-1 16,5-2 2-16,0-3 0 16,0-1-1-16,0-5 3 0,-2-2 2 15,-1-1 6-15,0 0 3 0,-1-1-2 16,0-2-4-16,-2 0-2 0,-1 2-7 16,1-2 3-16,-1 2 2 0,-3 0 0 15,0 1 0-15,0 1-2 0,-2 2-1 16,-1 0-1-16,0 2-2 0,-2 1 1 15,0 1-2-15,0 1-7 0,0 4-1 16,0 4-2-16,0 3 6 0,-2 6 3 16,2 4 1-16,-2 3 2 0,2 6-1 15,0 2 0-15,0 2 0 0,0 1 1 16,0-3-1-16,0 0 0 0,2-1 0 16,0-3 0-16,1-2-1 15,-2-3-2-15,-1-1-37 0,0-5-25 16,0-2-52-16,1-3-32 0,-1-3-105 15,2-5-212-15</inkml:trace>
  <inkml:trace contextRef="#ctx0" brushRef="#br0" timeOffset="60057.53">19367 14543 471 0,'0'0'150'15,"0"0"-83"-15,6-20 38 0,-4 10-39 16,2-2-24-16,-1 2-7 0,-2-4 10 15,4 1 10-15,-3 1-7 0,0-3 14 16,2 2-13-16,-1-2-2 0,1 4-3 16,0-2-15-16,1 1-6 0,-1 0-3 15,2 2 0-15,2-1-6 0,-1 2-7 16,-1 0-2-16,5 0-2 0,-3 1-1 16,1 1-2-16,0 2 1 0,0 1-1 15,-1 0 0-15,0 2-2 0,1 1 1 16,-3 1 1-16,3 0-4 0,-5 2 4 15,3 4-3-15,-2 1 1 0,-3 2-1 16,4 6-3-16,-4 0 2 0,0 7 3 16,-1 3 1-16,-1 3 0 0,-1 9 1 15,-2-1 4-15,-4-1 0 0,0 0 4 16,-2-4-4-16,-2 1 1 0,-2-1-1 16,1-2 0-16,-1-4 0 15,1-4 7-15,1-3 1 0,4-3 1 16,-2-6-2-16,7-2 0 0,-1-3-2 15,2-2 6-15,1-2 6 0,0 0 6 16,5 0 0-16,4-1-8 0,2-3-2 16,4 1-8-16,3-3-1 0,6 2-5 15,2 0 1-15,-1-2-5 0,3 0 1 16,4 0 0-16,-1 0-1 0,2 0-6 16,-2 1-19-16,1 2-27 0,0-2-27 15,-5 2-26-15,10-2-38 0,-9 2-105 16,-8-1-260-16</inkml:trace>
  <inkml:trace contextRef="#ctx0" brushRef="#br0" timeOffset="65122.54">21409 4082 263 0,'0'0'45'0,"0"0"10"0,2-9 15 16,-1 7 15-16,0-3-20 0,0 3-7 16,1-2-15-16,-2 2 2 0,1-1-6 15,-1 0-6-15,0 2-11 0,3 1-15 16,-2 0-4-16,1 5 4 0,0 1-4 15,-1 2 0-15,1 1 2 16,0 5 2-16,-1 2 0 0,1 3-3 16,0 1 1-16,0 3-2 0,0 1 4 15,1 3-5-15,0 2 5 0,0 1-1 16,2 0-4-16,-2 2 2 0,1 2 0 16,-1 1-1-16,1 5-2 0,0 7-1 15,-1 7 3-15,-1 0-2 0,-2-3-2 16,0-3 1-16,1-5 0 0,-1-1 3 15,2-1-2-15,-1 0-1 0,1 0 2 16,1-1-1-16,-2-6 0 0,2-4-1 16,-1 5 1-16,2 5 1 0,0 8-2 15,1 6 0-15,0-3 1 0,-1-9 0 16,1 3 3-16,-2-1 7 0,2-1-4 16,-2 3-3-16,0 1 0 15,2 0 2-15,-2-3 4 0,3 2-4 16,-3-3-1-16,1 3-4 0,-1 0 6 15,0 0-2-15,-1 2 0 0,-1-2 1 16,1 1-2-16,-1 0 0 0,0-1 1 16,-1 2-3-16,0-1 3 0,0 1 0 15,0-3-2-15,-1 1 1 0,0 0-2 16,-1 0 4-16,2 0-6 0,-1 0 5 16,1 1-5-16,0 1 3 0,0 1-2 15,0 1 0-15,0-1 2 0,0 5-1 16,1-2 4-16,1-3 2 0,0 0 5 15,-1-1-4-15,2 0-3 0,-1 1-3 16,2 1-1-16,-1 0 0 0,2 1 0 16,-1-3-1-16,0 4-1 0,0-3 0 15,-1 1 1-15,3-1-1 0,-2-1 1 16,0-2-1-16,1 0 3 0,-1-4-2 16,-1 2 1-16,0-1 7 0,1-1 3 15,0-1-6-15,-1-3 3 0,-1-6-3 16,-2-4-2-16,1-8-1 0,-1-1-2 15,1 4 0-15,0 1 1 0,-1 1-2 16,0-2-2-16,0-2 1 0,0-4-6 16,1-2-55-16,0-6-40 0,-1 0-45 15,3-4-79-15,0-5-78 0</inkml:trace>
  <inkml:trace contextRef="#ctx0" brushRef="#br0" timeOffset="65950.47">21077 7517 303 0,'2'-2'38'0,"2"2"-7"0,0 0-16 0,0 0-10 0,0 0-5 16,2 0 2-16,-1 0 11 16,3 0 6-16,0 2 18 0,1-1 15 15,3 3-8-15,0 0 14 0,2 0-7 16,2 1-8-16,0-2-13 0,4 2-6 16,0-1-8-16,1 0-2 0,3-2 4 15,3 1 15-15,1-3 0 0,9 0-16 16,10-1-4-16,10-5 2 0,3 0-4 15,0-1 2-15,-2 0 4 0,-4 1-3 16,3 1-1-16,3-3 0 0,-1 2-2 16,1-1-3-16,2-1-1 0,1 1 1 15,2 3-5-15,4 0-3 0,0-4 0 16,2 1 0-16,0 0 2 0,-2-1-2 16,0 1 2-16,3 2-2 0,1-1 2 15,3-1 2-15,0 1 6 0,2-1 0 16,-1-1 3-16,0 4-3 0,0-1-3 15,0 1 1-15,2-1-6 0,3-2-2 16,0 0 2-16,-1-1-2 0,2 2 0 16,-1 0 0-16,0 2 0 0,3 0 0 15,2-1 0-15,1 0 3 0,1-2-2 16,-2 1 3-16,4-1 2 0,1 1 4 16,3 3 7-16,2-2-3 15,0-1-2-15,1 1-3 0,-1-3 6 0,2 2-6 16,6 1 1-16,-1-3-3 15,2 1 5-15,1 0 0 0,0 2 0 16,2 0 0-16,2-1-3 0,1-2 0 16,0 1-4-16,-3 2 0 0,3-2-4 15,-1 2-1-15,0-2 3 0,-1 0-1 16,-3 1-1-16,-1-1-1 0,-4 4 2 16,-3 0-2-16,-2-3 0 0,-6 3-2 15,-5-2-2-15,-5-1-20 0,-7 1-28 16,-3 2-26-16,-1 0-38 0,-9-1-94 15,-17 2-124-15</inkml:trace>
  <inkml:trace contextRef="#ctx0" brushRef="#br0" timeOffset="68681.08">21725 7538 113 0,'0'0'117'0,"0"0"-51"16,0-2-3-16,0-2-2 0,3 0 7 16,-2-2-14-16,2 2 14 0,-1-2-2 15,1-1-9-15,0 0-5 0,-1-1-4 16,2 1 6-16,-1-1-16 16,0 0-9-16,-1 0 0 0,1-1-1 0,0-2-3 15,-2-1-9-15,1 1-2 16,-1-1-3-16,0-2 3 0,0 1-2 15,0-1 2-15,0-1-2 0,1 0 0 16,0 0 1-16,1 0 2 0,-1-1 5 16,1 0-1-16,0-2-1 0,-1 2 0 15,1-3-1-15,1 3 0 0,0-2-8 16,-1 0 0-16,-1 0-1 0,3 0-1 16,-2-1-2-16,0 0-1 0,2 1-4 15,-1-2 1-15,1 1-1 0,0-1 2 16,0 0-2-16,-1 0 2 0,1-1-1 15,0 1-1-15,1-1 2 0,-1 0 2 16,1-2 0-16,-1 0 0 0,1-1 2 16,2 0-6-16,-1-1 2 0,0 1 0 15,0-1-2-15,2-2 3 0,-2 1 3 16,0-1 2-16,0-1 0 0,2 1 4 16,-2 0-4-16,1-1-2 0,0 2-4 15,2-3 0-15,-2 1-2 0,2 0 2 16,1 1 1-16,-2-1-1 0,0 0 5 15,2 0-3-15,-1-2 0 0,1 0 0 16,0 2 0-16,0-2-3 0,0 0 2 16,1-1 1-16,-1 0-3 0,-1 2 0 15,2-1-1-15,-2 3 1 0,0-2 0 16,1 0-1-16,-1 1 0 16,-1-1 1-16,2 1-1 0,-2 1 0 15,1 0 1-15,1 0-2 0,-1-1 1 16,1 3 0-16,0-1 1 0,0-1-1 15,0 1 0-15,1 1 0 0,-1-1 0 16,2 1 0-16,-3 1 1 0,1 0-1 16,1 0 1-16,-2 0-1 0,0 0 1 15,2 1-1-15,-1-1 1 0,2 1-1 16,-2-1 0-16,0 1 0 0,1 0 0 16,-2 0-1-16,1 0 1 0,2-1 0 15,-2 1 0-15,0 0 1 16,1 1 0-16,0 0-1 0,0 2 0 15,-1 0 1-15,0-2-1 0,2 4 1 16,-2-3 2-16,0 3 0 0,2-2-2 16,0 2 2-16,0-1-3 0,0 0 2 15,3-1-1-15,-2-1 0 0,2 1-1 16,0-1 1-16,2 1 0 0,0-1-1 16,1 1 1-16,1-1 0 0,0-1 0 15,2 3-1-15,0-2 0 0,0 3 1 16,0-3 0-16,2 4-1 0,-2-2 0 15,0 0 0-15,0 1 0 0,1-1-1 16,0 2 2-16,-2 0-1 0,2-1 0 16,1 3 0-16,-2-1 0 15,2 0 0-15,-1 2-1 0,0 0 0 16,0-1 0-16,2 1 1 0,2 1 1 16,0-1 0-16,0 1-1 0,1 2 0 15,1-2 0-15,-1 2 2 0,1 1-1 16,0 0-1-16,-1-1-1 0,2 3 1 15,0-1 2-15,-2 0-2 0,2 2-1 16,-2-1 1-16,0 3-1 0,1 0 1 16,-1 1 0-16,0 1-2 0,2-1 2 15,-1 2 1-15,0 1-1 0,1 0-2 16,-1 1 2-16,-1 0 0 0,-1 0 0 16,2 1 0-16,-2 2 0 0,1 0 0 15,0 0-1-15,1 2 0 0,0-1 1 16,0 2 0-16,1 0 1 0,0 2-1 15,0-1-1-15,0 2 1 0,0 0 0 16,-1-2 0-16,0 4 0 0,0-1 0 16,-2 0-1-16,1 1 1 0,0 0 0 15,-1 2 0-15,1-1 0 0,0 2 0 16,-1-2 0-16,2 3-1 0,-1-2 1 16,0 3 0-16,2-1 0 0,-3 1 0 15,2 1 0-15,0-1 1 0,-1 4-1 31,1-2 0-31,0 3 0 0,-1-2 0 0,1 1 0 0,1 2 0 0,1-3 0 16,-1 2-1-16,1 2 1 16,-1-1 1-16,0-1-1 0,1 2 0 15,-1-1 0-15,0 1 0 0,0 0 0 16,-2 1-1-16,1-2 1 0,-2 2 0 16,-1-2 0-16,0 1 0 0,1 0 1 15,-1 0-1-15,-1 1 0 0,0 0 0 16,-3 1 0-16,2 1 0 0,-1 0 0 15,1-1-1-15,-2 2 1 0,1-1 0 16,1-1 1-16,-2 2-1 0,0-2 0 16,1 0 1-16,-1-1-1 0,0 1 1 15,1 1-1-15,0-2 0 0,0 0 0 16,-1 0 0-16,1 0 0 16,0 0 2-16,0 0-2 0,-1 0 0 15,1-2 3-15,-1 1-2 0,1-1 1 16,-1 0-1-16,0 0-1 0,1-2 1 15,-2 3-1-15,2-1 2 0,1 0-2 16,0 0 1-16,2-2-1 0,-1 2 1 16,1 1-1-16,0-2 0 0,1 2 1 15,1-3 0-15,0 3 1 0,-1-1 0 16,2-2-1-16,-2 1-1 0,0 0 2 16,2 2-1-16,-2-1-1 0,1-2 1 15,0 2 0-15,-1-1-1 16,0 1 0-16,1-1 1 0,0 1 1 15,-1 0-1-15,3-2-1 0,6 4 1 16,-5-5 0-16,3 3 1 0,3 0-1 16,2 0 0-16,11 4 1 0,0 2 1 15,-4-4-3-15,-3-1 2 0,-4-4 1 16,-1-1 0-16,-1 1-2 0,1-1 1 16,2 1-2-16,-1-1 0 0,1-1 1 15,0 0-1-15,0-2 2 0,0 4-2 16,1-5 1-16,-2 0-1 0,1 3 0 15,-4-5 1-15,0-1 0 0,-8 0-1 16,-4-3 0-16,-5-2 0 0,-3 3 0 16,3-2 0-16,1 1 0 0,2 1 0 15,-2-2 0-15,-5 0 0 0,-1 1-4 16,-3-3-12-16,-3 2-25 0,-2-3-24 16,-1-2-22-16,-3 1-27 0,-2-1-48 15,-7 0-79-15,-1-2-152 0</inkml:trace>
  <inkml:trace contextRef="#ctx0" brushRef="#br0" timeOffset="69618.36">26014 4372 255 0,'2'-3'67'0,"1"-1"3"0,-2 0 15 0,2 1-18 15,-1-1-8-15,-1 0-13 0,0 1 4 16,0 1-21-16,-1-1 4 15,0 2-6-15,0 0-4 0,0 1 3 16,0 0-13-16,0 0-13 0,0 5-8 16,0 0 8-16,0 6 4 0,0 2 4 15,0 6-3-15,0 3 2 0,0 3-2 16,0 5 7-16,-1 7 10 0,-2 8-2 16,-1-4 4-16,2-6 3 0,0-5-8 15,1-3-8-15,0 0-4 0,1 3-3 16,-1 0-2-16,1-5-1 0,0-2 1 15,0-4-1-15,1-2-1 0,0-4-3 16,1-1-21-16,-1-5-55 0,0-3-20 16,1-5-74-16,0-5-18 15,0 0-49-15</inkml:trace>
  <inkml:trace contextRef="#ctx0" brushRef="#br0" timeOffset="70009.32">25994 4421 275 0,'0'0'105'0,"0"0"-31"0,0 0 49 16,0 0-28-16,0 0-29 0,1-35-13 15,3 28-8-15,0 1 4 0,2-2-14 32,-1 2-1-32,2-1 5 0,1 1-5 0,1-1 1 0,0 0-4 0,1 2-7 15,0 1-10-15,1-2-4 0,0 4-8 16,0-2 1-16,2 2-3 0,0 1 0 15,0 1 0-15,0 0-1 0,1 0 0 16,-1 0-1-16,-1 3 0 0,3 1-10 16,-2-2-36-16,0 4-38 0,0-1-40 15,3 4-53-15,-5 0-94 0,-1-1 26 16</inkml:trace>
  <inkml:trace contextRef="#ctx0" brushRef="#br0" timeOffset="70227.94">26098 4623 634 0,'0'0'124'0,"0"0"-92"16,0 0 17-16,0 0-36 0,0 0 12 16,0 0 4-16,0 0 30 0,20 0 31 15,-8 0-42-15,3 0-16 0,1-1-20 16,2-3-9-16,0 4-3 0,2-2 0 15,0 0-17-15,2 0-77 0,10-1-71 16,-6-2-92-16,-2 0-145 0</inkml:trace>
  <inkml:trace contextRef="#ctx0" brushRef="#br0" timeOffset="70727.78">26823 4079 316 0,'0'0'122'0,"0"0"-72"0,0 0 38 16,0 0-24-16,16-36-30 0,-14 31-12 15,-2 2 2-15,-2 3-18 0,-3 1 12 16,-3 6-18-16,-3 6 0 0,-7 5 0 15,-2 6 1-15,-6 14 1 0,-6 14 5 16,-8 13-2-16,2 10 0 0,4 0-3 16,5-4 0-16,8-5 2 0,4-4 0 15,6-6 33-15,7-2 21 0,4-4 14 16,1-5-9-16,8-2-15 0,1-10-16 16,0-6-2-16,0-9-21 0,-1-7-4 15,0 0 13-15,4-3-7 0,0-1-8 16,3-3 0-16,-1-1-3 0,1-3-24 15,-1 0-41-15,1 0-42 0,7-6-95 16,-3 0-115-16</inkml:trace>
  <inkml:trace contextRef="#ctx0" brushRef="#br0" timeOffset="72384.57">26937 4337 315 0,'0'0'127'0,"0"0"-71"0,0 0 37 15,0 0-32-15,0 0-19 0,6-20 15 16,-4 14 7-16,2 2-5 0,1-1-1 16,1 0-22-16,4-1-5 0,1 0-6 15,0 1-6-15,3 1-7 0,0 1 0 16,-1 3-6-16,-3 0 1 0,0 0-7 15,-3 4-1-15,-2 3 0 0,-2 0-6 16,-3 1 4-16,0 4 2 0,-3 0 1 16,-5 4 0-16,-3 0 0 0,-1 1 2 15,-4 0-2-15,1-1-2 16,-2 0 1-16,3-1 0 0,-2-4 1 16,5 1-1-16,1-4 1 0,1-1-4 15,3-2 0-15,1-2-1 0,3 0-1 16,1-2 6-16,1-1 0 0,2 0 3 15,2 0 4-15,3-3-5 0,3 1 5 16,3-1-7-16,4 1 2 0,1 0-2 16,1-1 0-16,0 2 0 0,1 1 0 15,1 0-2-15,-4 1 2 0,2 6 0 16,-3 0-1-16,-2 2 1 0,-1 1 5 16,-3 3-2-16,-4 1 6 0,-4 0 4 15,-2-1-3-15,0 0 1 0,-6 2 1 0,-5-4-2 0,-3 3 4 0,-2-3-5 31,0 1 0-31,-4-1-7 0,1 1 1 16,0-4-3-16,0 0 0 0,3-3-8 16,0-1-35-16,2 1-40 0,1-3-43 15,3-1-56-15,2-1-99 0,4 0-67 0</inkml:trace>
  <inkml:trace contextRef="#ctx0" brushRef="#br0" timeOffset="72651.34">27420 4726 392 0,'0'0'120'0,"0"0"-69"0,0 0 34 16,0 0-34-16,1 17-3 0,-1-4-12 15,-4 1-21-15,-2 1 2 0,-2 4-5 16,-2 0 0-16,-2 2 2 0,-3-1-8 16,1-1 13-16,-2-1-13 0,0-2-4 15,2-1-2-15,0-2-1 0,2-2-13 16,-1-3-122-16,4-3-127 0,2-5-84 16</inkml:trace>
  <inkml:trace contextRef="#ctx0" brushRef="#br0" timeOffset="73792.17">27657 4288 91 0,'0'0'85'0,"0"0"-53"0,6-4 7 16,-4 4-18-16,-1-1 7 0,0-2 4 16,-1 2-8-16,1-1 10 0,-1 2 32 15,0 0-14-15,0-1-15 0,0 1-8 16,-1 0 4-16,0 0 2 0,0 0-14 16,1 0-8-16,0 0-2 0,0 0 13 15,0 0 12-15,0 0-1 0,0 0-5 16,0 0-8-16,0 0-7 0,0 0 0 15,0 0 1-15,0 0-4 16,0 0 10-16,0 0 1 0,0 0 5 16,0 0 3-16,0 0-1 0,0 0-2 15,0 0-4-15,0 0 1 0,0 0-1 16,0 0 5-16,0-1-6 0,2-1-1 16,3-1-10-16,1 1-2 0,-1-2-3 15,2 2-4-15,0 0 1 0,4-2-2 16,-1 1-2-16,1 1 2 0,1 0-2 15,-1 1 0-15,-1 1 1 0,1 0-1 16,-3 0 0-16,0 3-1 0,0 2-3 16,-2 3 1-16,-2 3 0 0,0 0 1 15,-4 3 0-15,0 1 2 16,-4 0 0-16,-2 1 0 0,-5-1 1 16,0 1 1-16,-1 0-2 0,-1-1 1 15,1-2 1-15,0-2-1 0,2-4 1 16,2 1-2-16,2-3 2 0,0-2-1 15,3 0 0-15,0-2 3 0,3-1 2 16,0 0 3-16,0-4-2 0,4 1-2 16,3-1-3-16,1 0-1 0,1-1-2 15,3-1 1-15,1 1 0 0,-1 0 0 16,2 0-2-16,0 2 2 0,0 0 0 16,0 3-1-16,0 0-1 0,-1 2-1 15,-2 4 1-15,0 2-2 0,-4 2-2 16,-1 0 5-16,-3 4 1 0,-1-1 0 15,-2-1 4-15,-5 2 1 0,-2-1-2 16,-4-1 2-16,-1-1 1 0,-1-3 1 16,-4 0-4-16,0-3-2 0,-2 0 2 15,-1-3-3-15,1 3-7 0,-2-3-18 16,1-1-32-16,3 2-31 0,0-1-16 16,5-2-40-16,3-2-18 0,2-1-99 15,5-3-69-15</inkml:trace>
  <inkml:trace contextRef="#ctx0" brushRef="#br0" timeOffset="74312.05">28169 4347 367 0,'0'-5'65'0,"0"0"4"0,0-2 16 0,0 0-39 0,0-1-12 16,-2 2-4-16,1 1 3 0,-3 0 8 15,2 0-6-15,-2 1-4 0,0 0-11 16,-1 2-8-16,-1 1-10 0,-1 1-1 16,-2 0-2-16,-2 3 0 0,-3 5-2 15,1 4 0-15,-1 3 2 0,-2 2-3 16,4 4 4-16,0 4-2 0,3 0-1 16,3 4 3-16,3-3-3 0,3 1 3 15,1-4 3-15,5 2 6 0,4-6 20 16,3-3 6-16,2-1-3 0,4-6-1 15,-1-4 13-15,4-4-5 0,-2-3-7 16,3-7 5-16,-3-1 3 16,-2-7-3-16,-3 1 4 0,-3-4-11 15,-2-7-17-15,-5-9-13 0,-3 3-2 16,-2-1-39-16,-2 2-25 0,-5 10 20 16,-1 2 6-16,-4 5-21 0,0 5-15 15,-3 4 4-15,2 3 4 0,-3 2-33 16,2 1-94-16,6 0-95 0</inkml:trace>
  <inkml:trace contextRef="#ctx0" brushRef="#br0" timeOffset="74683.17">28223 4029 534 0,'0'0'128'0,"0"0"-102"0,0 0 23 0,37 7-39 16,-24 4-3-16,3 8-4 0,-2 11-2 15,4 12 7-15,-3 15 17 0,-3 4-1 16,-1-2 17-16,-5-6 4 0,-3-8-5 16,-3 0-11-16,0-2-7 0,-5 3-6 15,-1-6-2-15,-5-5-9 0,4-8-4 16,0-7 3-16,-1-2-4 0,-4-1 5 16,0 5-3-16,-3 0-2 0,0-4 2 15,-2-3-2-15,3-4-16 0,-7-4-99 16,7-3-131-16,2-4-302 0</inkml:trace>
  <inkml:trace contextRef="#ctx0" brushRef="#br0" timeOffset="76919.31">26530 6284 155 0,'0'0'39'0,"0"0"31"0,0 0 2 15,0 0 7-15,10-33 1 16,-8 26 5-16,0-1-6 0,1 1-20 16,-2 0-5-16,1 0 7 0,0 2-10 15,-1-1 10-15,1-1-13 0,-2 2-4 16,1-1-4-16,-1 2-5 0,0 1-5 16,0 1-3-16,0 0-7 0,0 1-1 15,0 1-8-15,0 0-5 0,0 0-6 16,0 1-8-16,0 5-2 0,0 3 6 0,0 5 3 0,0 6-1 15,0 2 4-15,0 6-2 0,0 3 1 0,0 9 0 16,2 9 1-16,1 8-2 0,2 5 2 16,1-6-1-16,-1-6 1 15,-1-3 1-15,0-4 2 0,0 0 3 16,2 0-5-16,-1-3 0 0,0-7 0 16,-2-7-2-16,0-5 0 0,1 0 2 15,0 1 7-15,0 6-5 0,2 2 0 16,0-2 1-16,-3-1-1 0,1-4-2 15,-1-1-2-15,0-5-1 0,0-3 2 16,0-5 0-16,0-2-2 0,-1-5-7 16,-1-2-15-16,0 0-1 0,0-4-7 15,1-4-19-15,-1-2-23 16,1-2-15-16,1-1-9 0,-2 0-26 16,4-9-36-16,-2 7-67 0,0-2-26 15</inkml:trace>
  <inkml:trace contextRef="#ctx0" brushRef="#br0" timeOffset="77320.95">26683 6711 424 0,'0'0'130'0,"0"0"-13"16,0 0-16-16,9-16-10 0,-3 8-13 15,1-2-23-15,3-3 11 0,2 0-19 16,0-4-16-16,2 3 5 0,1-4-9 16,2 1-10-16,0-2-9 0,1 1-6 15,-2 0 0-15,1 2-2 0,-1 1 0 16,0 0 0-16,-3 3-10 0,1 2-24 16,-3 2-16-16,-1 1-22 0,-1 3-26 15,-3 2-28-15,-1 2-34 0,-2 0-85 16,-1 5 2-16</inkml:trace>
  <inkml:trace contextRef="#ctx0" brushRef="#br0" timeOffset="77555.25">26815 6967 334 0,'0'0'128'15,"0"0"-15"-15,0 0 3 0,0 0-60 16,0 0-14-16,24-53 1 0,-11 32 1 16,1 0-8-16,4-1-23 0,0 2-1 15,0 1-9-15,2 1-3 0,1 2-1 16,1 1 0-16,0-1-47 0,-1 3-52 16,5-3-61-16,-5 4-108 0,-4 4-2 15</inkml:trace>
  <inkml:trace contextRef="#ctx0" brushRef="#br0" timeOffset="77728.31">27042 6973 698 0,'0'0'97'16,"0"0"-15"-16,0 0-6 0,0 0-25 15,0 0-19-15,0 0-16 0,0 0-4 16,37-8-6-16,-17 1-5 0,2 1-1 15,1-2-43-15,3 0-38 0,11-4-66 16,-7 2-97-16,-2-1-119 0</inkml:trace>
  <inkml:trace contextRef="#ctx0" brushRef="#br0" timeOffset="78493.78">27130 6832 438 0,'0'0'202'0,"0"0"-131"0,0 0 19 16,0 0-45-16,-26-44-2 0,24 29 19 16,2-2-17-16,1-2-5 0,4-1-16 15,5-3-8-15,3-2-3 0,6-4-4 16,3-1 6-16,10-9-3 0,12-8-4 15,11-5-3-15,4-2 2 0,1 8-2 16,-2 8-3-16,-7 7 4 0,2 2-6 16,-2 1 0-16,-1 3-2 0,-5 1 2 15,-1 4 0-15,-8-1 0 16,-5 6 0-16,-8 1 4 0,-6 5-4 16,-2 0 0-16,2 0 2 0,1-1-2 15,-3 1 1-15,-2 1 1 0,-5 0 0 16,-4 0 1-16,-2 1 15 0,0 2-13 15,-2 0-3-15,-3-1-2 0,-2 0-2 16,-3 1 0-16,-4-2-2 0,-1-3 1 16,-2 2 0-16,-3 0-2 0,-2 1 5 15,1 0-5-15,-1 1 5 0,1-3 0 16,1 0 0-16,1 1 4 0,2 1-3 16,1 2-1-16,4-1 5 15,3 3 0-15,2-1-1 0,2 2 2 16,3 1 2-16,2-1-5 0,5 2-3 15,2 0-1-15,5 0 0 0,1 3-1 16,3 4 2-16,2 2-1 0,2 0 0 16,1 6 1-16,2 0 0 0,1 3 0 15,-1 3-3-15,0 2 3 0,-3 0 0 16,-4 2-3-16,-3 2 3 0,-6-3 0 16,-3-1 2-16,-6 1 7 0,-2-4-2 15,-4 1 2-15,-6 0 2 0,-1-4-6 16,-3 2-2-16,-2-2-1 0,0-3 0 15,0-1-2-15,1 0-1 16,1-3-8-16,2-2-18 0,4 0-27 16,2-3-28-16,3-1-43 0,5-2-56 15,0-1-140-15,3-1-75 0</inkml:trace>
  <inkml:trace contextRef="#ctx0" brushRef="#br0" timeOffset="79040.83">28518 5771 523 0,'0'0'133'0,"0"0"-67"0,13-23 25 0,-6 14-44 16,-2-1-18-16,0-2-4 0,0 4-6 16,-2-1 18-16,-1 0 9 0,-1 1-5 15,-1 0-9-15,0 0-9 0,-1 1-5 16,-4 1-6-16,2 2-4 0,-2-1-8 16,-1 2-2-16,-3 1-1 15,0 2 0-15,-2 2-1 0,-4 5 0 16,0 4-2-16,-3 5 5 0,0 5-4 15,-2 3 5-15,0 3-2 0,3 4-1 16,0 0-7-16,4 0 3 0,1 0 2 16,4-2 5-16,4-1-2 0,4-1-3 15,2-4 5-15,6-4 1 0,4-1 1 16,2-8-1-16,2-2 2 0,1-4-2 16,1-4 3-16,1-1 3 0,0-5 9 15,0-2 8-15,-3-5 7 0,-1-2-1 31,-2-4-2-31,-2-4-6 0,-1-5-10 0,-4-11-5 0,-2-8-2 0,-4-4-3 16,0 8-2-16,-5 11 0 16,1 13-1-16,0 9 1 0,-3 2-3 15,-1 0-2-15,-1 0-16 0,-1 3-24 16,0 3-46-16,0 2-36 0,4 0-49 16,1 10-84-16,-1 2-36 0</inkml:trace>
  <inkml:trace contextRef="#ctx0" brushRef="#br0" timeOffset="79181.59">28776 5917 915 0,'0'0'78'16,"0"0"27"-16,0 0-10 0,0 0-75 15,0 0-20-15,2 2-10 0,-2-2-123 16,0-3-86-16,-2-3-57 0,0 3-182 0</inkml:trace>
  <inkml:trace contextRef="#ctx0" brushRef="#br0" timeOffset="79697.14">29138 5636 338 0,'0'0'132'0,"0"0"-61"16,0 0 41-16,0 0-73 0,36-4-20 16,-31 4 1-16,-2 0-4 0,-3 0-6 15,0-1 7-15,0 1 0 0,-1 0 6 16,-4 0-10-16,0 0-1 0,-3 0-9 15,-2 5 1-15,-1-1-2 0,-1 2-1 16,-2 5-1-16,1 1-1 16,-3 4 1-16,0 5 2 0,3 2 1 15,-1 2 0-15,4 4-2 0,3 0 3 16,3-2 10-16,4 2 34 0,1-3 21 16,7 1-7-16,3-6-4 0,4 0-5 15,0-7-14-15,5-4-7 0,-1-3-3 16,2-6-12-16,1-1 13 0,0-5-1 15,0-4 1-15,-1-1-3 0,-2-5-5 16,0-4 1-16,-5-4-8 0,-2-5-10 16,-4-8 0-16,-4-6-5 0,-3 4-5 15,-1 6-6-15,-4 7-6 16,-3 11 1-16,-1-3-13 0,-5 1-13 16,1 1-17-16,-2 2-11 0,-1 4-9 0,3 2-7 0,-1 1-6 0,2 3 1 31,4 1 22-31,0 0-22 0,5 1-42 0,1 1-30 0,2 0 14 0,3 0 18 31</inkml:trace>
  <inkml:trace contextRef="#ctx0" brushRef="#br0" timeOffset="80244.52">29553 5644 417 0,'0'0'159'0,"0"0"-83"0,0 0 40 0,0 0-63 0,35-32-18 0,-29 24 22 31,0-1-26-31,-2 1 5 0,-1 1 14 15,-3 0-16-15,0 1 2 0,0 4-17 16,-2 0-18-16,-2 1-1 0,-1 1-2 16,-2 0 0-16,-3 4 1 0,1 3-1 15,0 1 2-15,-3 4-1 0,2 0-3 16,2-1 4-16,1 2-1 0,1 0 0 16,3-2-1-16,3-2 0 0,0 2 2 15,5-2 0-15,0 0 2 0,3-2 2 16,1 0-1-16,2-3 2 0,0 2-2 15,1 0 1-15,3-2-2 0,-2 1 0 16,4 0-1-16,-3-1 0 0,0 1 3 16,-2-1 7-16,-1 2-7 0,0 2 3 15,-4 1-1-15,0 2-3 0,-2-1-2 16,-4 2 3-16,-1 1 3 0,0 2-3 16,-5-1 4-16,-4 1-3 15,1-1-1-15,-7-2 1 0,2 1-1 16,-4-2-1-16,2 1-1 0,-5-5-1 15,3 2-1-15,-1-3 0 0,-1-3-12 16,3 1-34-16,0-4-37 0,2 0-45 16,3-4-30-16,0 1-18 0,5-4-17 15,1 1-8-15</inkml:trace>
  <inkml:trace contextRef="#ctx0" brushRef="#br0" timeOffset="80572.57">29613 5560 514 0,'0'0'112'0,"0"0"23"0,0 0 3 16,0 0-93-16,6-46-20 0,1 34 0 15,4-3-9-15,4 0 2 0,2-1-3 16,3 1 8-16,4 1-6 0,-3 3-7 16,2 1-3-16,1 5-5 0,-3 1-2 15,-1 3 0-15,-1 1 0 0,1 0-10 16,-2 1-67-16,4 5-99 0,-2-3-142 15,-5 1-203-15</inkml:trace>
  <inkml:trace contextRef="#ctx0" brushRef="#br0" timeOffset="83260.5">26432 7718 204 0,'0'0'67'0,"0"0"4"0,0-2-14 16,0 1-4-16,0-1-9 0,0 0 5 16,-1 0 24-16,1 0-1 0,0 1-16 15,0-2 4-15,-1-1-5 0,1 1-9 16,0-2 0-16,0-1-8 0,0-1-11 16,0-1-5-16,3 0-6 0,0-1-4 15,3-3 2-15,-1 1 2 0,1 2 1 16,1-3-1-16,0 1 1 0,1 1 0 15,0 0-1-15,1 1 1 16,1 1-2-16,0 2-4 0,-1 0-3 0,1 0-4 16,0 3-2-16,0 1 0 0,0 2-2 15,1 0 0-15,0 5-1 0,0 4 1 16,0 2-1-16,-1 5 0 16,0 3 1-16,-2 5 0 0,-3 1 1 15,-3 4 0-15,-2 1 1 0,-1 1-1 16,-5-2 0-16,-2 0 1 0,-4 0-1 15,0-2 2-15,-3-1-1 0,1-4-1 16,-3 0-1-16,-1-3 0 0,1-3 0 16,1 0 0-16,0-6 0 0,3-1 1 15,1-3-1-15,3 0 1 0,2-4 0 16,3 1 0-16,1-1 2 0,1-2 1 16,2 0 1-16,0 0 3 15,3 0 5-15,1-2-2 0,4-2 2 16,2 3-3-16,4-3-2 0,2 1 0 15,1 1 0-15,1 0-6 0,3 1-2 16,-1 0 1-16,-1 0-2 0,0 1 1 16,1 0-10-16,-2 0-27 0,2 0-23 15,-3-1-18-15,2 1-43 0,5-4-70 16,-5-1-95-16,-1 2-107 0</inkml:trace>
  <inkml:trace contextRef="#ctx0" brushRef="#br0" timeOffset="83417.56">26879 7950 639 0,'0'0'167'0,"0"0"-56"0,0 0 3 0,-13-8-67 0,10 5-37 0,1-1-9 16,-1 1-1-16,2-3-9 0,0 5-41 16,1-2-51-16,0-2-25 0,4 2-134 15,0-1-89-15</inkml:trace>
  <inkml:trace contextRef="#ctx0" brushRef="#br0" timeOffset="84292.36">27234 7627 182 0,'0'0'57'0,"0"0"-7"0,0 0 15 0,0 0-23 16,0 0-13-16,5-9 7 0,-5 7 4 15,0 1 11-15,0 0-9 0,-2 1 4 16,0-1-5-16,-1-1-7 0,1 0 6 16,-1 0 7-16,0-2 1 0,-1 0 3 15,0-1-14-15,1 1-4 16,0-3 1-16,-1 0-3 0,0 3-5 16,0-2-7-16,1-1-2 0,-1 1-5 15,-2 1-3-15,0 0-5 0,-3 0 0 16,0 3-4-16,-2 1-2 0,-1 1 2 15,-1 1-1-15,0 4-1 0,0 6-1 16,1 1 1-16,-1 3 1 0,2 4-1 16,2-1 1-16,3 2-1 0,4 0 2 15,2-1-1-15,1-2 1 0,6 0 1 16,2-3 2-16,0 0-1 0,2-5 10 16,3-1 3-16,0-2 2 0,0-5-2 15,2-1-4-15,-2-1-3 0,-1-5-1 16,-1 0 1-16,-1 0-6 0,-3 1 4 15,0-1 5-15,0-1 3 0,-1 0-1 16,-1-1-6-16,-1-1-2 0,-1 1 0 16,1 0 3-16,-1-1-6 0,0-1 1 15,0 0 0-15,1 2-2 0,-2 1-1 16,1 1 1-16,-2 3 1 0,0 1-1 16,0 2 1-16,-1 0-2 0,-1 0-1 15,0 3-4-15,0 6 4 0,0 4 1 16,0 3 4-16,1 4 5 0,0 1-1 15,-1 2 2-15,1 3-2 0,1-3-5 16,-2 2 1-16,2-2 1 16,-2-1-5-16,1-1 1 0,-1-1 1 15,0-4-2-15,1-2-3 0,0-5-27 16,-1-2-44-16,1-2-42 0,1-2-54 16,1-3-79-16,-2 0-150 0</inkml:trace>
  <inkml:trace contextRef="#ctx0" brushRef="#br0" timeOffset="85167.51">27484 7667 250 0,'0'0'94'0,"1"-2"6"0,-1-1-17 16,0 0-21-16,0-3 6 0,0 2-3 16,0-3 4-16,-1 1-6 0,1-1-12 15,0 1-15-15,0 2 10 0,-1-1 4 16,1-2-7-16,0 3-8 0,0-1-13 16,1-2-3-16,0 2-10 0,4-1 2 15,-2 1-4-15,2 1 3 0,-1 0 4 16,1-2 2-16,1 3 1 0,1-1-6 15,-1-1 3-15,0 2-3 0,-2 0 3 16,1 0 4-16,-1-1-4 0,1 2-2 16,-2 0-5-16,2-1 0 0,-1 0-5 15,1 1 3-15,0-1-4 0,-2 2 5 16,3-1-1-16,-1 2-3 0,0-3 5 16,0 3-5-16,1-1-2 0,1-1 3 15,0 2 3-15,-1-3-4 0,1 1 3 16,-1 0 0-16,2 2-5 0,-3-1 4 15,-1 1-3-15,1 0 0 0,0 0-1 16,-2 1 0-16,0 1-2 0,-1 0 1 16,2 1 0-16,-1-1-2 15,0 2 3-15,-1 3-1 0,1 0 1 16,-1 2-2-16,0 2 2 0,-1 0-1 16,0 1 1-16,-1 0 0 0,0 3 0 15,0-1 0-15,-2 4 1 0,-1 1 0 16,-2 0 0-16,-2 1-1 0,-2 3 2 15,-1-3-1-15,-1 3-1 0,-2-2 3 16,1 0-3-16,0-1 3 0,1-1-1 16,-1-3-1-16,1-1 0 0,2-2 2 15,-1-2-1-15,2 0-1 0,2-2 3 16,0-1-2-16,2-3-1 0,2 1 2 16,0-4 3-16,0 0 0 15,2-2 4-15,0 2 0 0,2-2 0 16,3 0 4-16,4 0 0 0,3-3-2 15,3 0-3-15,4 0 1 0,0-1-6 16,2 3 2-16,2-1-2 0,-2 0-2 16,3-1 2-16,-1 2-2 0,2 0-1 15,-1-1 0-15,0 0 0 0,1 0-1 16,0 2-2-16,0 0-2 0,2 0-22 16,0 0-16-16,1 0-20 0,0 0-20 15,2 0-34-15,12 4-43 0,-7-1-84 16,-4-3-200-16</inkml:trace>
  <inkml:trace contextRef="#ctx0" brushRef="#br0" timeOffset="113684.5">12918 16402 237 0,'0'0'53'0,"0"0"-24"16,7-11 32-16,-5 8 13 0,1-1-16 15,2-1-1-15,-4 1 20 0,2-2-7 16,1 1-9-16,-2 0-8 0,-1 2-11 16,1-2 1-16,2 1-3 0,-4 1-13 15,0-1-11-15,1 0-1 0,-1 2 5 16,0 2-20-16,0 0-1 0,0 6-15 15,-1 5 3-15,1 5 8 0,-5 8 5 16,3 5 1-16,-3 13-1 0,0 11 3 16,0 14 1-16,2 3 0 0,1-4 1 15,1-6-2-15,1-12-2 0,0-3 0 16,2 0 2-16,-2-5-3 0,0-1-3 16,0-8-39-16,-2-6-40 0,0-8-49 15,0 5-68-15,-2-6-27 0,1 0-34 16</inkml:trace>
  <inkml:trace contextRef="#ctx0" brushRef="#br0" timeOffset="114106.28">12913 16438 221 0,'0'0'195'0,"0"0"-146"0,9-40 24 15,-3 22 50-15,1 2-54 0,1-2-22 16,1 4 2-16,0-2-5 16,3 2 11-16,0 1-15 0,2 0 3 15,-2 0 0-15,4 0-6 0,-2 4-7 16,2 0-5-16,-1 1 1 0,2 1-10 15,-1 1-5-15,-1 5-5 0,2 1-2 16,-1 1-1-16,-1 6-1 0,0 2 1 16,-4 3-3-16,0-1 5 0,-3 4-1 15,-5 3-1-15,-1 1 2 0,-2-1-1 16,-7 4 3-16,-2-4-4 0,-5 2 4 16,1-1-6-16,-6-2 3 15,3-2 0-15,-5 0-3 0,0-3 1 16,0-1 1-16,-3 0-3 0,-1-2 0 15,0-3 0-15,-1 0-15 0,3 1-40 16,0-3-19-16,1 1-29 0,5-3-28 16,0 1-51-16,12-2-76 0,5-1 33 15</inkml:trace>
  <inkml:trace contextRef="#ctx0" brushRef="#br0" timeOffset="115480.95">13856 16462 89 0,'0'0'43'0,"-2"0"-4"0,1 0 36 0,1 0-17 16,0 0-20-16,0 1 5 15,0 0 13-15,0 2 0 0,0-2 10 16,3 0 2-16,0-1-2 0,2 0 4 16,6 0-5-16,0 0 8 0,2-2-9 15,4-1-30-15,0 1-17 0,4 0-10 16,1 1-5-16,0 0-1 0,4 1-1 15,0 0 0-15,3 0-3 0,-2 4-40 16,2 0-61-16,10 1-62 0,-6-1-110 16,-8-2-20-16</inkml:trace>
  <inkml:trace contextRef="#ctx0" brushRef="#br0" timeOffset="115933.97">14439 16376 464 0,'0'0'80'0,"0"0"-65"0,0 0 81 15,0 0-17-15,13-44-58 16,-10 36-1-16,-1 3-7 0,2 2 1 16,-1 3-14-16,-1 3-5 0,1 6-4 15,0 5 9-15,0 3 5 0,1 6-1 16,2 3 1-16,0 2-5 0,2-1 5 16,0 2-4-16,1-2 0 0,4 0 1 15,0-1 0-15,1-4 2 16,-1 0 4-16,4-5 19 0,-4-2 15 0,2-4 24 15,-2-4-11-15,0-5 4 0,-1-2 12 16,-2-5-12-16,4-7-20 0,-3-5-4 16,-1-3-6-16,2-7-3 0,-4-7-8 15,5-11-7-15,-4-8-11 16,1 7-2-16,-4 11 2 0,-1 14-16 16,-2 8-13-16,3-2-14 0,-1 1-14 15,1 1-63-15,1 6-49 0,1 5-64 16,-1 2-74-16,0 0-10 0</inkml:trace>
  <inkml:trace contextRef="#ctx0" brushRef="#br0" timeOffset="116544.56">15115 16496 378 0,'0'0'50'0,"0"0"3"16,0 0 75-16,35-27-41 0,-25 17-30 16,2 0 6-16,-4-1 8 0,0 0-5 15,0 1-16-15,-2 0 4 0,-1-1-15 16,-2 2-1-16,0-1-13 0,2 0-16 16,-5 0-9-16,0-1-4 0,0 1-7 15,-7 1-14-15,-2 2-14 0,-5 4-10 16,-1 2 11-16,-5 1 10 0,-2 3 3 15,-2 5-5-15,-1 6 12 0,-4 3-3 16,1 2-7-16,-2 6 10 0,2-1-5 16,2 2-6-16,3 1-25 0,7 0 5 15,0-2 30-15,7-1 15 0,4-3 3 16,5-1 2-16,0-4 11 0,8-2 30 16,4-3 18-16,1 0-20 0,4-6 12 15,1-3-5-15,4-2-27 0,-3-7 2 16,3-5 3-16,2 0-6 0,-2-6 1 15,-1-1-8-15,-1-2-4 0,-3-1-6 16,-1-1 0-16,-3 2-2 0,-4 3 1 16,1 3 0-16,-5 3-1 0,-2 5-1 15,-2 1-3-15,-1 2-7 0,-1 4-10 16,-4 0-1-16,-2 6 14 0,-1 2 8 16,-2 5 0-16,2 4-4 0,0 1 2 15,0 3 1-15,3-1 1 16,2-1 1-16,2-1 0 0,1 0 8 15,3-4 18-15,3 1 1 0,3-3-2 16,1 0-8-16,4-2 4 0,-1-4-2 16,2-1-10-16,3-4 5 0,-1-1-5 15,-1-3-5-15,3-4-1 0,-3-3-4 16,-2-4 0-16,2 1-15 0,-2-5-46 16,-1-1-34-16,1-12-43 0,-3 6-74 15,-1 0-107-15</inkml:trace>
  <inkml:trace contextRef="#ctx0" brushRef="#br0" timeOffset="116852">15556 16026 367 0,'0'0'187'0,"0"0"-114"0,8-1 37 0,-5 1-50 0,2 5-48 0,-4 2 5 16,1 2 6-16,1 2 4 0,-3 6 13 15,0 3-10-15,0 1 7 0,0 5 2 16,-5 5-8-16,2 5-2 0,-4 8-19 16,0-2-4-16,1-4-4 0,-1-3-1 15,0-7 2-15,2 3-1 0,0 5-2 16,2-5-2-16,-2 2-24 0,2-2-70 15,3-3-7-15,0 3-66 0,0-10-86 16,0-4-37-16</inkml:trace>
  <inkml:trace contextRef="#ctx0" brushRef="#br0" timeOffset="117289.4">15874 16353 390 0,'0'0'124'0,"0"0"-51"0,0 0 50 16,0 0-72-16,27-44-24 0,-20 35 3 15,-5 0-4-15,1 2-13 0,0 3 1 16,-3 0-1-16,0 2-3 0,0 1-8 15,0 1-2-15,0 3-9 0,-1 2-3 16,-3 6 12-16,-2 4 0 0,0 3 0 16,1 6 3-16,-1 0-3 0,-1 5 2 15,4-1-2-15,-1 2 3 0,2 2 1 16,2-3 2-16,2 0 8 0,2-4-6 16,3-2 9-16,-1-5 7 15,2-2-6-15,-2-7 22 0,4-2 18 16,-2-6 8-16,1-2 7 0,2-8-7 15,0-5-34-15,2-3-16 0,-2-6-8 16,0-3-6-16,3-12-2 0,-3-11-3 16,1-10-22-16,0 2-28 0,-4 12-3 15,0 15 7-15,-3 14-1 0,-1 5-22 16,-1 1-36-16,5-1-54 0,-3-1-127 16,0 7-31-16</inkml:trace>
  <inkml:trace contextRef="#ctx0" brushRef="#br0" timeOffset="117664.31">16182 16402 393 0,'0'0'82'0,"0"0"40"16,0 0 26-16,42 8-95 0,-30-8-21 16,0-4 4-16,1-2 2 0,1-3 17 15,0 0-7-15,-1-1-1 0,4-3-17 16,-4 1-5-16,1-2-10 0,2-4-12 15,-4 0 1-15,3-1-4 0,-3-3 0 16,-4 3-2-16,0 3 0 0,-3 5 2 16,-2 3-5-16,-3 2-4 0,-3 5-20 15,-5 1 12-15,-5 1 16 0,-4 7 1 16,-5 6 0-16,-1 5 1 16,0 4 1-16,-1 6-2 0,4 1 0 15,4 2 0-15,0-1 1 0,5-1 2 16,5-3 6-16,1 0 19 0,3-4 7 15,2 0-2-15,0-4-10 0,3 0-7 16,4-6 4-16,1-2 0 0,4-4-5 16,1-2-1-16,3-1-6 0,6-2-6 15,2-1-2-15,1-1-6 0,0 0-50 16,5 0-63-16,10-2-58 0,-4-2-157 16,-6-1-148-16</inkml:trace>
  <inkml:trace contextRef="#ctx0" brushRef="#br0" timeOffset="118800.52">17818 16008 151 0,'0'0'70'0,"0"0"-30"16,0 0 12-16,5-5 2 0,-3 4-12 15,0 0 3-15,1-1 20 0,-2 0-2 16,4-1-18-16,0 0 3 0,0 2-1 16,2-1 0-16,-2 0-6 0,2 1 0 15,-1 0-3-15,0-1 10 0,2 0-11 16,-2 2-4-16,-2-2-3 0,0 1-5 16,-2 1-4-16,-2 0-7 0,0 0-14 15,-2 0-6-15,-6 3-16 0,-6 5 13 16,-11 5 9-16,-14 8 2 0,-7 3 0 15,-5 3 2-15,5-3 1 0,8-1 0 16,11-6-1-16,4-5 0 0,2 0 1 16,5-2-1-16,-4 1 7 0,-2 3 1 15,-1-1 4-15,6-1 6 0,0-1 3 16,7-2 0-16,4-1-2 0,1-1-4 16,4 0 0-16,1 0-6 15,1 1 2-15,7-1 6 0,2 2 2 16,7 1 5-16,3 0-11 0,5 3-4 15,1 1-5-15,4-1-5 0,0 2-2 16,2 1 2-16,-2 1-1 0,0-1-1 16,-2-1-1-16,-1 1 1 0,-3-1-1 15,-7 1-4-15,1-2-12 0,-4 0-23 16,-2 1-11-16,-2-1-26 0,-2-1-17 16,1-1-28-16,-4 3-69 0,1-5-100 15,-1-3-86-15</inkml:trace>
  <inkml:trace contextRef="#ctx0" brushRef="#br0" timeOffset="119644.99">18915 16077 361 0,'0'-4'113'0,"3"1"-58"0,-2-2 20 0,0 1 17 15,-1-2-55-15,3-1-16 0,-2 1 9 31,-1 1 8-31,0-1-3 0,0 2 3 0,0 0-1 0,0 0-3 0,0 0-9 16,-2 2-8-16,-2-3-12 0,1 3-5 16,-3-1-3-16,-1 3-5 15,-5 0 8-15,2 5-3 0,-5 2 3 16,-3 5 0-16,-2 3-4 0,-1 4 4 16,1 3-1-16,-1 3 0 0,4 4-1 15,0 1 1-15,4 3-3 0,0 1 2 16,4-3 1-16,4 2 2 0,2-2-2 15,3-1 1-15,4-1 0 0,3-2 1 16,4-4 3-16,1-2-1 0,4-3-2 16,2-4 3-16,0-4 6 0,0-3 13 15,2-6 6-15,-3-2 14 0,4-7-6 16,-3-4-7-16,-1-6-2 0,0-4 2 16,-2-13-1-16,0-11-5 15,-3-15-6-15,-2-4-5 0,-5 3 0 16,0 11-8-16,-3 17-1 0,-2 12 0 15,0 5 1-15,0 4 1 0,-3-1-3 16,-2 1-3-16,-3-2-6 0,0 5-1 16,0 4-1-16,-2 2 2 0,1 2 6 15,3 2-8-15,0 2-43 0,1 4-45 16,0 6-47-16,4 12-40 0,1-4-103 16,3 0-40-16</inkml:trace>
  <inkml:trace contextRef="#ctx0" brushRef="#br0" timeOffset="119816.83">19249 16484 1039 0,'0'0'77'0,"0"0"-63"0,0 0 0 16,0 0-14-16,9-15-80 0,-4 5-65 15,0 1-138-15,-1-3 49 0,1 4 17 16</inkml:trace>
  <inkml:trace contextRef="#ctx0" brushRef="#br0" timeOffset="120441.71">19737 16175 0 0,'0'0'270'16,"0"0"-196"-16,0 0 23 0,0 0 42 15,0 0-16-15,0 0-44 0,0 0-18 16,13-38-16-16,-9 33-11 0,1 1-3 16,0 1 4-16,-1 0 0 0,0-1 0 15,0-1-5-15,0 0-3 0,-1 0-4 16,0 1-9-16,-3-1-4 15,4 3-5-15,-3 0-2 0,-1-1-3 16,-5 2-9-16,2 1-10 0,-5 1 8 16,-4 6 7-16,-4 2 4 0,-2 6 0 15,-2 5 1-15,-1 4-1 0,2 4-1 16,-1 1-12-16,1 4-8 0,4 1 2 16,0-2 9-16,7 0 8 0,1-2-2 15,6-3 3-15,2-2 1 0,6-2 0 16,5-4 1-16,1-4 3 0,1-2-1 15,5-5 2-15,3-7 23 0,0-2-8 16,2-9 4-16,-1-6 1 0,-1-5 6 16,-2-4 1-16,-1-14-11 15,-2-14-15-15,-5-7-6 0,-2-1-4 16,-6 15-20-16,-4 15 3 0,-1 15 7 16,-3 3-4-16,-3 2-20 0,-1 0-17 15,-5 3-11-15,0 5 6 0,-2 3-19 16,0 1-26-16,-3 11-77 0,6-1-55 15,2-1 10-15</inkml:trace>
  <inkml:trace contextRef="#ctx0" brushRef="#br0" timeOffset="120988.43">20346 16019 353 0,'0'0'28'0,"0"0"35"0,0 0 32 0,1-20-80 0,-9 14 2 16,2 3-2-16,-3 3-10 0,-3 0-2 16,-4 1 3-16,3 7-1 0,-4 1-1 15,3 0 6-15,0 2 0 0,3 1 0 16,-2 1-4-16,7 2 1 0,-1-2 0 16,2 1-6-16,0 1 5 0,3 2 2 15,2-1 1-15,0 2-1 0,6-2 21 16,1 1-11-16,3-2 2 0,2 1 0 15,2-2 7-15,2-1 0 0,0 0-3 16,2 0 0-16,-1 0-4 0,-1 0 0 16,0 0-1-16,1 3-7 15,-3 0-5-15,0 0-1 0,-3 1-1 16,-2 1 7-16,-3 0-1 0,-2-1-2 16,-4-1-6-16,-4 0 0 0,-3-2 0 15,-3 0 0-15,-3-3 1 0,-1-1 1 16,-2-2-2-16,-2-1-3 0,0-5-7 15,-2 0-35-15,1-2-19 0,2-4-36 16,-1-1-66-16,-1-8-4 0,5 0-43 16,3 1-68-16</inkml:trace>
  <inkml:trace contextRef="#ctx0" brushRef="#br0" timeOffset="121270.15">20391 16001 861 0,'0'0'85'0,"0"0"-33"0,49-19 31 0,-21 10-56 15,1-1-15-15,-1 2 8 0,1-1-10 16,-2 1-8-16,-2 2-1 0,-2 3-1 16,-2 0 0-16,-2 1-1 0,2 1-8 15,-2 1-58-15,10-2-49 0,-6 1-91 16,-2-3-322-16</inkml:trace>
  <inkml:trace contextRef="#ctx0" brushRef="#br1" timeOffset="141093.45">27908 7075 79 0,'1'0'41'0,"2"0"-29"0,0-1-8 16,-1-2-4-16,2 1 0 0,-1 0-3 16,-1-2-3-16,1 2 6 0,-1 0 2 15,1-1-1-15,-2 3 4 0,3-2 3 16,-1 2 6-16,0 0-1 0,1-2-3 16,-2 2-2-16,0-1 3 0,-2-1 4 15,1 0 10-15,-1 1-3 0,0 1-8 16,1-2-6-16,-1 1-3 0,1-1-2 15,-1 1 3-15,0-1 6 0,0 1 28 16,0 0-15-16,0 0-5 0,0-2-5 16,1 2-6-16,-1-1-1 0,1 1 2 15,0 0 3-15,0-1 1 0,0 1 4 16,0 0-1-16,-1-1 3 0,0 2 1 16,0-2 1-16,1 2-1 0,0-3 2 15,-1 3-2-15,0-1 1 0,0-2 6 16,0 0-3-16,0 0-1 0,0 0-4 15,0-1-3-15,0 1 2 0,0-1-2 16,0 1 0-16,0-1 2 16,-1 2-1-16,1-1 0 0,-1 1 3 15,1 0-6-15,0 2-3 0,0 0 0 16,0-1-5-16,0 1-3 0,0 0-2 16,0 0-2-16,0 0-4 0,0 3 2 15,0 2 0-15,0 2 2 0,0 2 0 16,0 4 2-16,0 0-1 0,0 2 2 15,0 0 1-15,0 2 7 0,0 0-2 16,1-1 5-16,-1 0-1 0,1-1 6 16,-1-2-5-16,0 1-6 0,0-2-1 15,0-1-5-15,0-1 2 0,0 0-1 16,0-2-2-16,0 0-1 16,0-1 1-16,0-3 0 0,0 0-1 15,0-3 2-15,0 2-1 0,0-1-1 16,0 1-4-16,0-1-21 0,0-1-25 15,1-1-20-15,-1 0-26 0,0 0-45 16,0-1-72-16,0-1-36 0</inkml:trace>
  <inkml:trace contextRef="#ctx0" brushRef="#br1" timeOffset="141992.76">27663 7164 10 0,'-1'-1'155'0,"0"-2"-119"0,0 1-9 0,-1-1-5 16,1 3-9-16,0-3-8 0,0 0-1 15,-2 2 0-15,2 0 0 0,-1-2-4 16,-1 2 0-16,-1-2 2 0,-1 2 1 16,1 1 2-1,0 0-1-15,0 0-1 0,0 0 1 16,-1 0-2-16,2 0-1 0,-2-3 1 0,2 3 0 0,-1 0 6 0,1 0 7 15,0 0-1-15,0 0-1 0,2 0 1 16,-2 0 1-16,1 0 7 0,1 0 1 16,0 0 16-16,0 0-12 0,0 0-2 15,0 0 2-15,1 0-1 0,0 0 3 16,0 0-3-16,0 0 0 0,0 0-7 16,0 0-4-16,0 0-3 0,3 0-2 15,1 3 7-15,4-2 3 0,1 0 3 16,5-1 7-16,3 0-7 0,5 0 0 15,4 0-4-15,8-1-3 0,10 0-5 16,10-2-2-16,4 0-1 0,-3 1-2 16,0 0-2-16,-7 2-1 0,2 0 1 15,-4 0-3-15,1 0 1 0,-7-1 0 16,-1-1-2-16,-4 1 2 16,-11 0 9-16,-2 1 2 0,-9 0-2 15,0 0-4-15,-1 0-4 0,2 0-3 16,-3 1 0-16,-1-1 0 0,-4 1 0 15,-1 0-1-15,-2 0-1 0,-1 1-5 16,-1 1-20-16,1 0-12 0,-1 2-15 16,-1 1-35-16,0 0-41 0,0-1-65 15,2-2-22-15</inkml:trace>
  <inkml:trace contextRef="#ctx0" brushRef="#br1" timeOffset="143087.35">28169 7361 265 0,'0'-3'39'0,"0"2"-1"15,0-1-10-15,0 1-1 0,0 1-9 16,0-1 8-16,0 1 9 0,1 0 4 16,1 0-25-16,1 0 1 15,4 2 4-15,3 0 15 0,5 3 0 16,5-1 9-16,10 3-14 0,10 6-13 16,9 2-6-16,5 3-6 0,-2 4 0 15,-3-1 0-15,0 0-3 0,1 1 1 16,2 2 4-16,2-2 2 0,0 1-1 15,-2-3-2-15,-3 1 0 0,-3-2 0 16,-3-2-1-16,-5 0 0 0,-8-5-1 16,-8-1 5-16,-6-6 1 0,-1 3 4 15,1-1-1-15,1-1 0 0,-1 2-5 16,-3-2-1-16,-3-2-3 16,-3-1-1-16,-2-3 1 0,-4 0 5 15,-1 0 2-15,0-7 3 0,0-1-6 16,-1-2-7-16,-3-3 0 0,-1-1 0 0,0 3 0 0,-1-2 0 0,1 2 0 15,-2 2 2-15,0-1 0 0,2 2 4 16,-1 0 2-16,1 2 4 0,0-1 3 16,0 2 4-16,1-2 9 0,1 4 6 15,2-1-4-15,0 3-9 0,1 0-8 16,0 0-6-16,0 1-4 16,0 0-3-16,1 0-3 0,3 1 1 15,0 3-2-15,2 1 4 0,1 4 0 16,-1 0 1-16,1 1 0 0,3 0 3 15,-2 3-2-15,1-1 2 0,-1 2 0 16,-1-2 1-16,1 1 2 0,-2 1-1 16,-1 0 2-16,-3-2-4 0,1 1-2 15,-3-1 4-15,-3 1 1 0,-3-1 3 32,-4 0 0-32,0 1-1 0,-5-1-4 0,-3-1 0 0,-2-1-3 0,-3 0-1 15,0-1-1-15,0 1-5 0,-2-1-21 16,2 0-27-16,-2 1-23 0,5 0-40 15,-8-1-77-15,8 0-98 0,4-3-99 16</inkml:trace>
  <inkml:trace contextRef="#ctx0" brushRef="#br1" timeOffset="143759.65">28665 8461 404 0,'0'0'115'0,"0"-4"-80"0,0 1 23 16,0-5-23-16,-2 1-5 0,1 0 6 16,1-2 18-16,0 0 9 15,0-1-17-15,0 0-10 0,1 0 1 31,1 2-2-31,3 0 1 0,0 1-2 16,2 1-12-16,4 2-15 0,2-1-4 16,3 4-3-16,0 0 1 0,3 1-1 15,0 2-1-15,-1 4 1 0,0 2 0 16,-1 1-4-16,-1 2 2 0,-3 4 1 16,-3 3-4-16,-2-1 2 0,-4 5 2 15,-2-2 1-15,-4 4 0 0,-4 1 0 16,-5-1 0-16,-2 0 1 0,-4-1 1 15,-2-1-1-15,-1-2 1 0,-1 2-1 16,0-4-1-16,0-1 0 0,1-3 0 16,4-1 2-16,1-3-1 0,5 0-1 15,0-4 0-15,3-1 1 0,4 0 0 16,1-3 1-16,2-1 2 0,1 2 3 16,3-1 7-16,5-1 4 0,2-1 8 15,5 0 7-15,1-5-1 0,7 2-2 16,0-1-6-16,1 2-10 0,2-3-10 15,0 3-1-15,-1 2-3 0,0-2 0 16,-1 2-5-16,0-1-26 0,-2 0-19 16,0-1-13-16,-1 2-25 0,-2-1-41 15,-3 1-16-15,4-2-69 0,-8 0-61 16</inkml:trace>
  <inkml:trace contextRef="#ctx0" brushRef="#br1" timeOffset="144384.51">29446 8272 233 0,'0'0'70'0,"0"0"-8"0,0 0-4 0,8-19-9 16,-4 15-20-16,1-1 2 0,-2-1 8 15,0 2 29-15,-1-1-15 0,0 2-1 16,-1-1-8-16,-1 2-7 0,0 1-2 15,0-2-11-15,0 2-4 16,0 1-11-16,0 0-6 0,-2 0-3 16,-1 0-3-16,-2 3 2 0,-1 3-3 15,-3 4 3-15,-1 0 1 0,-1 3-2 16,-6 4 3-16,1 1-1 0,0 4 0 16,-2 1 0-16,1 3 0 0,-1 4 1 15,3 0-1-15,1 1 2 0,2 2 9 0,5-1 4 0,0 1-4 0,5-4 13 31,2-1-8-31,6-3-1 0,0-1-2 16,5-1 4-16,2-2 4 0,-1-5 7 16,2-3 1-16,2-3-8 0,-1-7 12 15,1 0 12-15,0-3-20 0,-1-6-7 16,-2-4-1-16,-2-3-3 0,-3-4-5 0,-3-3-1 0,-4-3-7 0,-1 3-1 31,-1 0 1-31,-6 1-2 0,-1 5-2 0,-4 0-1 0,-1 6 1 0,-4 0-4 16,-2 5-1-16,-4 1-10 0,-1 2 2 15,1 4-6-15,1 2-5 0,2-1-20 16,1 2-25-16,3 0-9 0,0-1-12 16,5 0-20-16,1 1-53 0,3-2-58 15,4-1-14-15</inkml:trace>
  <inkml:trace contextRef="#ctx0" brushRef="#br1" timeOffset="145228.39">29672 8333 189 0,'0'0'48'0,"0"0"-21"0,3 0-13 0,-2 0-5 16,1 0 14-16,-2 0 5 16,0 2-5-16,1-1 7 0,-1 0 11 15,0-1-11-15,2 1 7 0,-2 0 13 16,0-1-8-16,0 0-6 0,0 0 4 16,1 0 8-16,0 0 9 0,2 0 3 31,0-4-18-31,0 0-11 0,4 0-7 15,2-1-7-15,-1-1 6 0,1 3 1 16,0-3 1-16,3 1-14 0,-3 2-1 0,2 1-8 0,-1-1 1 0,-2 1-3 16,-2 1 1-16,-1 1-1 0,-1 0-3 15,-1 5-1-15,-2-2-5 0,-1 4 3 16,-4 1 3-16,-2 3 2 0,-3 1 1 16,-1 2 0-16,-5 1 1 0,2-1 1 15,-3 1-1-15,2 0-1 0,0-2-7 16,1-1-2-16,5-1 3 0,1-3 3 15,2-2-3-15,3-2 2 0,2 0 0 16,0-2 4-16,0-2 0 0,3 1 0 16,2-1 7-16,3 0-5 0,-1 0 0 15,3 0-1-15,3 0 2 0,-1-1-1 16,1 1-2-16,0 0 0 0,2 0 0 16,-2 0-2-16,0 0 2 0,-1 2 0 15,-1 3 0-15,2-1 2 0,-4 2 2 16,-1 2-3-16,0-1 0 0,0 1 0 15,-3 3 3-15,-2-1-4 16,0 0 1-16,-3 3 2 0,0-3 4 16,-1 2-3-16,-4-1-2 0,0-2 2 15,-4 3 1-15,-1-3-1 0,-1-1 3 32,-3 1-1-32,1-1 4 0,-2 0-6 0,-1 0-1 0,-2-1-1 0,2 0-2 15,-2-1 0-15,0-4-1 0,4 0-22 16,-1 0-17-16,2-2-13 0,1 0-25 15,3 0-46-15,4 0-53 0,1 0-61 16,2-3-55-16</inkml:trace>
  <inkml:trace contextRef="#ctx0" brushRef="#br1" timeOffset="145400.23">30055 8725 788 0,'0'0'232'0,"0"0"-214"0,0 0-11 0,2-10-7 0,-2 5-64 0,0-1-81 0,-5-2-113 0,0 3 3 0,2-1-55 16</inkml:trace>
  <inkml:trace contextRef="#ctx0" brushRef="#br1" timeOffset="146354.71">30337 8211 441 0,'0'0'35'0,"0"0"0"16,0 0 1-16,0 0-32 0,0 0-3 15,0 0 1-15,31-8-2 16,-29 7 8-16,-2 1-2 0,0 0 15 16,0 0-1-16,0 0 12 0,0 2 6 15,0-2-4-15,0 0-8 0,0 0 0 16,0 0 15-16,0 0 6 0,0-1-11 15,0-2-6-15,0 0-6 0,0 2-3 16,2 0 1-16,-2-3 6 0,0 2 7 16,0 1-5-16,0 0-5 0,0-4 0 15,1 5-6-15,-1-2-4 0,2 1 0 16,-2-2-6-16,1 2-4 16,0 1 0-16,0-1-2 0,1 1 1 15,-2 0 0-15,4 0 1 0,-4 0-2 16,0 0 1-16,2 0 3 0,-1 0-6 31,1 2-1-31,-2 4-5 0,0 0 2 0,0 2 2 0,-2 3-1 0,-1 3 2 16,-5 3 0-16,2 2 1 0,-4 1 0 15,0 2 0-15,-3 2-1 0,0 2 3 16,-1-1-3-16,3 0 3 0,-3-1-1 16,4-2-2-16,0-4 4 0,4 0-2 15,-1-1 2-15,3-5-2 16,1-1 1-16,3-3-2 0,0-3 4 15,0 0 1-15,5-2-4 0,0 0 11 16,4-3 2-16,4 0-5 0,-2 0-2 16,3-1-7-16,1-4 3 0,0 2-4 31,1-3 4-31,0 0-3 0,0-1-1 16,-1 2 0-16,0 0 0 0,0-1 0 15,0 0 1-15,0 1-1 0,0-2 0 16,-3 1-1-16,1 1 1 0,-4 1 0 15,2-1 3-15,-1 2-3 0,-4-1-1 16,2 2 0-16,-5 1 0 0,0 1-3 16,-1 0 0-16,-1 0-3 0,3 3-1 15,-4 4 0-15,0 4 3 0,0 0-1 16,0 5 2-16,-4 1 4 0,0 3-1 16,0-1 2-16,-3 2 0 0,0 1 2 15,-1 1-3-15,-1-1 2 0,0-1 1 16,1 0-1-16,1 1-1 0,-1-4 2 15,1-1-3-15,0 1-27 0,1-7-40 16,1-2-40-16,0-3-60 0,2-3-113 16,0-3-126-16</inkml:trace>
  <inkml:trace contextRef="#ctx0" brushRef="#br1" timeOffset="146945.04">30771 8424 383 0,'0'-4'98'0,"2"-2"-6"0,0-1 24 0,1-3-71 16,-2-2-5-16,4 1-1 0,-2-2-22 15,2-2 14-15,-1 0 4 0,3 1 3 16,1-1 9-16,-1 2 10 16,1-1-13-16,2 2-15 0,-1 1-16 15,1 1-5-15,0-3-2 0,2 4 0 16,-4 0-3-16,2 1-1 0,-2 1-2 0,1 1 0 0,-3 3 0 15,1 0-2-15,-3 3 1 0,1 0-3 16,0 1-3-16,-1 4 2 0,0 2 0 16,0 6 2-16,0-1-2 0,0 7 4 15,-2 0-1-15,0 6 2 0,-2 2 2 16,0 1 1-16,0 2-2 0,-5 1-1 16,-3 0 2-16,0 3-2 0,-5-1 1 15,2-3 0-15,0-1-1 0,-1-2 2 16,2-3 0-16,0-2 2 0,3-5 1 15,2-2 7-15,0-6 1 0,4-1-2 16,1-3 0-16,1-3 1 0,6-1 29 16,1 0 5-16,7-1-15 0,1 0-15 15,8 0-11-15,1 0-3 0,7-1-1 16,-2 0 1-16,1 1-2 0,1 0 0 16,-4 0-5-16,4 0-15 0,-2 0-11 15,-2 0-20-15,2-1-26 0,-1 1-38 16,7-1-58-16,-9 1-130 0,-2-4-190 15</inkml:trace>
  <inkml:trace contextRef="#ctx0" brushRef="#br1" timeOffset="152477.19">22371 13459 60 0,'2'-4'42'0,"1"0"-18"0,1-1 2 0,0-1-1 16,0 0 2-16,1 0 11 0,0-2 9 16,0 3 3-16,1-2 2 0,-1 0 12 15,-1-1 11-15,0 3 13 0,0-3-21 16,0 0-6-16,-1 1-15 15,1-1 6-15,-1-2-12 0,1 3-7 16,-1 0-2-16,0 1-9 0,-1 3-5 16,-1 1 10-16,1 1-10 0,0 1-9 15,-1 1-8-15,1 6-9 0,-1 4 4 16,1 6 5-16,-2 7 3 0,0 6 0 16,0 10-2-16,-2 10 3 0,-1 5-2 15,0 2 0-15,1-7-1 0,1-7-1 16,0-11 0-16,0-8 0 0,1-2-1 15,0-4-29-15,0 2-45 0,0 1-14 16,0 2-44-16,0-1-45 0,0-6-26 16,0-5 6-16</inkml:trace>
  <inkml:trace contextRef="#ctx0" brushRef="#br1" timeOffset="152978.49">22490 13434 317 0,'0'0'70'16,"0"0"13"-16,0 0 24 0,0 0-13 16,8-37-21-16,-5 29-14 0,1 2-9 15,0-1-6-15,0 2-5 0,1 0 6 16,1-1-14-16,2 1 2 0,-1-1-7 15,2 0 1-15,3 0-3 16,1 1-11-16,1 0-6 0,2 2-5 16,0 0-1-16,2 1-1 0,0 1 0 15,-2 1 0-15,0 0-3 0,-2 3 2 16,-3 2-2-16,-2 1-1 0,-5 2-3 16,-3 2-4-16,-2 2-3 0,-7 2 0 31,-5 1 2-31,-4 2-6 0,-4 0-1 15,-3 0 4-15,-1 2 1 0,0-1-2 16,1-1 2-16,-1 0-2 0,4 1 12 16,2-2 3-16,1 0 1 0,2 0 2 15,3-1-2-15,3-2 0 0,3 2 0 16,3-1 18-16,2 1-4 0,2-1 9 16,4-1-1-16,3 1-1 0,3 0 0 15,2-2-1-15,4 0-1 0,2 0-4 16,-1-3-1-16,3 1-4 0,-1-2-8 15,3-1 0-15,-1 1-2 16,-1-3-3-16,1 1-37 0,1-1-47 16,-3-2-46-16,8-3-61 0,-5 0-79 15,-2 0-4-15</inkml:trace>
  <inkml:trace contextRef="#ctx0" brushRef="#br1" timeOffset="153432.06">23008 13615 223 0,'0'0'232'0,"0"0"-168"16,0 0 45-16,0 0-59 0,11-3-14 15,-5 2-7-15,2 0 16 0,1 0 0 16,2-1-8-16,2 0 5 0,2 0-4 15,0-3-8-15,3 0-6 0,-1-2-4 16,2 0-15-16,-2-2-1 0,1-1 1 16,-4 1-5-16,-1-1 1 0,-2 0 3 15,-3-2-4-15,-4 3 0 0,-2-1-10 16,-4 1-4-16,-5 2-23 0,-5 0 3 16,-6 3 0-16,-2 2 17 0,-4 2 10 15,-2 2 4-15,0 6 3 0,0 0 0 16,-1 3-1-16,4 1 1 0,0 3 0 15,2 1 0-15,4 0-1 0,3 0 1 16,4 2 0-16,3-1 2 0,5 1 2 16,2-1 12-16,2-1 10 0,5 1 8 15,4-1 10-15,2-3-11 0,3-2-5 16,3-2-3-16,-1-4-13 0,2 1-7 16,0-6-3-16,1 0-2 0,-1-1-3 15,-1-6-25-15,1-1-27 0,-2-2-25 16,9-9-40-16,-7 2-110 0,-1 2-79 15</inkml:trace>
  <inkml:trace contextRef="#ctx0" brushRef="#br1" timeOffset="153900.59">23526 13496 247 0,'0'0'65'0,"0"0"-23"0,0 0 27 15,0 0-34-15,0 0-15 16,6 36-3-16,-5-25 9 0,-1 3 12 16,1 3-6-16,-1 0 2 0,0 6 5 15,2 3-9-15,1 3 4 0,3 4-5 16,1 7-2-16,0-6 4 0,2 3-15 15,0-1-12-15,-2-7-3 0,-1 5 2 16,-2-4-2-16,-2-1 3 0,-1-5 0 16,-1-1 4-16,0-5 4 0,-1-5 3 15,-3-4 2-15,-1-4-8 0,-3-5 1 16,-2-2 1-16,0-7-7 0,-2-4-1 16,-1-2 4-16,1-6 9 15,-1-3 8-15,3-2 0 0,-1-3-7 16,3 0-2-16,3 3 7 0,4 3 10 15,1 1 7-15,4 3 0 0,4 2-9 16,3 1-5-16,1 0-12 0,3 2-5 16,0-1-3-16,2 3-5 0,-1 1 0 15,2 1-1-15,-3 1-1 0,1-1-17 16,-3 2-28-16,1-1-28 0,-3 0-38 16,5-6-38-16,-5 2-97 0,-2 1-48 0</inkml:trace>
  <inkml:trace contextRef="#ctx0" brushRef="#br1" timeOffset="154056.79">23701 13404 794 0,'0'0'104'0,"0"0"-54"0,0 0 41 16,0 0-56-16,0 0-26 0,3-41-9 16,-2 35-11-16,2 2-39 0,1 1-55 15,1 2-13-15,2 1-63 0,7 4-20 16,-2 0 40-16</inkml:trace>
  <inkml:trace contextRef="#ctx0" brushRef="#br1" timeOffset="154385.09">23975 13517 525 0,'0'0'77'0,"0"0"79"16,38-5-86-16,-22 1-32 0,-1-2-15 15,-2 0-21-15,-3 0 8 0,0 0-6 16,-3 1-4-16,-2-1 0 0,-4 1-1 16,-1 2 1-16,-1 0-5 0,-6 2 3 15,-2 1-28-15,-4 0-2 0,-2 1-2 16,-3 3 18-16,-1 5 13 0,-3 1-10 16,0 3 5-16,-1 3-3 15,2 4-5-15,-1 0-11 0,3 2 20 16,4 1 4-16,1-1 6 0,6 1-3 15,3-3 6-15,5-1 32 0,0-1 12 16,3-3-9-16,5-2-1 0,3-4-14 16,0-4-7-16,4-3-12 0,0-2-7 15,3-5-8-15,-1-4-53 0,1-2-33 16,7-8-31-16,-4 1-58 0,-1 2-66 16</inkml:trace>
  <inkml:trace contextRef="#ctx0" brushRef="#br1" timeOffset="154697.56">24313 13455 405 0,'0'0'152'0,"0"0"-100"0,0 0 59 16,0 0-84-16,0 0-17 0,0 0-7 15,-26-13-6-15,11 19 3 0,-1 1-8 16,-3 6 8-16,0 1 2 0,2 1 25 15,0 1 2-15,3 1 3 0,2-1-9 16,4 0 1-16,3-1 0 0,3-2 0 16,1 0-3-16,1-2-4 0,2-3-3 15,2-1-4-15,1-2 5 0,3-3 1 16,1-2 2-16,2 0-4 0,3-6-10 16,0-1-4-16,3-2-5 0,0 2-21 15,2-1-13-15,0 3-18 0,1-1-35 16,10-4-90-16,-4 3-69 0,-3-1-68 15</inkml:trace>
  <inkml:trace contextRef="#ctx0" brushRef="#br1" timeOffset="155198.56">24621 13186 511 0,'0'0'108'0,"0"0"-31"16,0 0 15-16,0 0-63 0,27-45-10 15,-21 35-11-15,-1 0-6 16,-1 1 11-16,-1 1 2 0,0 2 23 0,-1 2-3 15,-1 1-14-15,0 3 3 16,1 0-22-16,-1 0-1 0,2 6-1 16,-2 3-2-16,2 1 0 0,-3 3-5 15,0 3 5-15,0 5 3 0,0 2-3 16,-3 4 2-16,-2 3 0 0,0 3 0 16,-1 2 1-16,-1 0-1 0,-2 2 1 15,1-3 0-15,1-1 1 0,1-2 6 16,-1-5 6-16,3 1 3 0,1-4 1 15,1-1 5-15,2-6 3 0,0-1-6 16,0-4 2-16,1-3-3 16,3-2-2-16,3-4 14 0,0-2 5 15,3 0-2-15,1-1-13 0,3-2-14 16,1-3-3-16,2 2-2 0,-1-1-2 16,1-2 0-16,0 1-2 0,0-1-9 15,1 0-28-15,-3-1-20 0,1-1-25 16,-2 0-39-16,5-4-37 0,-5 1-118 15,-3 2-58-15</inkml:trace>
  <inkml:trace contextRef="#ctx0" brushRef="#br1" timeOffset="155370.4">24621 13400 805 0,'0'0'99'0,"0"0"5"15,0 0-57-15,0 0-30 0,44-6-10 16,-26 3-6-16,2 0 1 0,0-1-2 16,0 0-2-16,3 2-15 0,2 0-32 15,17 1-31-15,-4 1-107 0,-3-1-194 16</inkml:trace>
  <inkml:trace contextRef="#ctx0" brushRef="#br1" timeOffset="155807.79">25874 13085 605 0,'0'0'80'15,"0"0"17"-15,0 0-40 0,0 0-33 16,0 0-18-16,0 0-6 0,5-15-4 16,-5 22-3-16,-2 2 1 0,-1 5 5 15,-2 3 1-15,-1 5 0 0,-1 5 1 16,-4 9-1-16,-1 13 0 0,-4 10-1 16,0 4 2-16,1-4 0 15,2-7-1-15,5-9 0 0,0-4-1 0,2-2-11 16,1-4-116-16,2-10-107 0,1-6 4 15</inkml:trace>
  <inkml:trace contextRef="#ctx0" brushRef="#br1" timeOffset="156167.51">26146 13011 570 0,'0'0'146'0,"0"0"-89"0,0 0 48 16,0 0-60-16,0 0-35 0,0 0-10 15,0 0-6-15,20-1 4 0,-20 12-4 16,0 6 6-16,0 4 6 0,-3 5 2 15,-1 10 14-15,0 9-10 0,1 9 3 16,-2 3-5-16,0-3-8 0,1-8 7 16,0-7-8-16,0-7 1 0,2-7-2 15,0-5 2-15,1-3-2 0,-1 2 3 16,0 3-6-16,0-1-3 0,-1-3-41 16,1-5-46-16,-2-6-58 0,1-3-131 15,0-4 51-15</inkml:trace>
  <inkml:trace contextRef="#ctx0" brushRef="#br1" timeOffset="156386.23">25864 13457 378 0,'0'0'350'0,"0"0"-297"0,0 0 29 15,35-7-55-15,-17 3-21 0,0-2-5 16,3 1-1-16,-2 0-37 16,1 0-42-16,-1 0 4 0,-1 4-5 15,9-3-41-15,-7 4-24 0,-1-1-34 16</inkml:trace>
  <inkml:trace contextRef="#ctx0" brushRef="#br1" timeOffset="156789.1">26337 13433 443 0,'0'0'105'0,"0"0"-62"0,0 0 23 16,0 0-49-16,0 0-17 0,0 0-12 16,0 0 0-16,0 0 12 0,-4 9 4 15,-7-1-3-15,-3 0 0 0,0 5 0 16,-3 1 2-16,1 2-1 0,-2 2-2 15,4 4 4-15,-1 0-3 0,2 1-1 16,3 1 2-16,4 2-1 0,2-4 1 16,4 0-2-16,0-2 6 0,4-2 2 15,1-4 5-15,4 1 27 0,1-6 12 16,0-3 14-16,3-6-6 0,0-1-11 16,4-8-2-16,-1-4-15 0,3-3-18 15,-2-3-3-15,1-3 15 0,-2-4-4 16,-2-9-10-16,1-9-5 0,-3 6-6 0,-6 3 2 0,-4 12-3 0,-2 7 0 15,0 2-3-15,-3 2 1 16,-2 3-2-16,-3 3-3 0,-2 4 2 16,1 2 2-16,-2 0-1 0,0 2-5 15,0 4-28-15,1-1-14 0,0 2 10 16,2 2 0-16,1-1-15 0,0 1-24 16,2 0-55-16,2 2-57 0,1-2 1 15,2-2-89-15</inkml:trace>
  <inkml:trace contextRef="#ctx0" brushRef="#br1" timeOffset="156960.94">26665 13704 1016 0,'0'0'71'0,"0"0"-70"0,0 0-2 0,35-1-3 15,-21-4-134-15,-1-2-159 0,-4 1-169 16</inkml:trace>
  <inkml:trace contextRef="#ctx0" brushRef="#br2" timeOffset="-108294.79">22120 14654 283 0,'0'0'26'0,"0"0"-12"16,0 0 28-16,12 2 13 0,-9 1-30 16,0 0-13-16,1-1 19 0,-1 2 10 15,0-1-4-15,1-2 3 0,0 5 7 16,1-4-1-16,-1 3-4 0,0 2-15 16,0-1-6-16,0-1 3 0,-1 2-7 15,-1 2-2-15,-1 3-6 0,-1 1 7 16,0 3-5-16,-1 4 2 0,-4 3-2 15,-1 1 0-15,-2 1 0 0,-3 4 1 16,-1 1 3-16,1-1-4 0,-3-1 0 16,3 1 0-16,-1-5-5 0,4 0 0 15,0-2-3-15,1-4-1 0,1-3 0 16,3-2-2-16,1-5 1 0,1-3 2 16,1-3 0-16,0-2 9 0,1-6 39 15,4-6-15-15,3-6-21 0,1-2-5 16,2-9-5-16,2-2-2 0,3-7 2 15,0 5 0-15,0-2 1 0,0 2 4 16,-2 4 6-16,3-1-2 0,-1 2-1 16,2 0 2-16,-3 2-1 0,1 3-1 15,-1-1-2-15,0 4 3 0,-2 3-5 16,0 0-1-16,-2 2-2 0,-1 5 1 16,-1 1-1-16,-1 3-4 0,-2 3-2 15,-1 1 0-15,-1 2-1 0,0 0-2 16,0 6-1-16,0 2-2 0,0 4 5 15,-1 6-1-15,0 1 2 16,1 4 0-16,-2 3 1 0,3 1-1 16,-2 4 0-16,2 0 0 0,1 9-1 15,1 3 2-15,-1-3-1 0,0-6 1 16,-1-4 0-16,-1-7-1 0,2 2 3 16,0 5-3-16,-1-3 0 0,1-3 1 15,-2-4-1-15,-1-4 0 0,-1-1 1 16,0-2 0-16,-2-6-1 0,0-3 2 15,0-1 1-15,-1-3 2 0,-3-6 6 16,-2-6-1-16,-3-4-5 0,-2-2-5 16,-2-7 0-16,-3-4-2 15,-2-2-8-15,0 1-2 0,0 3 5 16,0 1 3-16,1 8-3 0,0 3-9 16,-2 1-8-16,1 6-6 0,1 2-9 15,1 2-10-15,2 3-14 0,3 1-11 16,1 0-42-16,4 0-32 0,6 2-67 15,0 2-41-15,5-2-19 0</inkml:trace>
  <inkml:trace contextRef="#ctx0" brushRef="#br2" timeOffset="-107919.85">22667 14656 482 0,'0'-2'87'0,"1"0"-37"0,0 0 42 16,0 1-35-16,-1 1-36 0,0 4-20 16,0 4 4-16,0 2 6 0,-2 6 6 15,0 5 3-15,-2 0-2 0,1 6 1 16,0-2 4-16,0 3 2 0,-1-1 8 15,1 3 1-15,0-2-5 0,1-1-4 16,0 0-6-16,1-2-7 0,1-3 1 16,-1-2-5-16,1 0 9 0,0-3-2 15,0-3-3-15,0-1-1 0,1-2 0 16,2-2 1-16,2-2-3 0,3 1 0 16,-1-4 0-16,2-1-4 0,0-2-1 15,3 0-2-15,0-1-2 0,2 0-15 16,0-1-23-16,0-1-25 0,-1-2-24 15,2-4-38-15,-2 3-75 0,-4-1-167 16</inkml:trace>
  <inkml:trace contextRef="#ctx0" brushRef="#br2" timeOffset="-107707.87">22611 14957 442 0,'0'0'97'0,"0"0"-17"16,39-17 73-16,-19 10-83 0,1 0-50 15,-1-1-16-15,1 2-4 0,-1-1-12 16,-1 3-53-16,6-2-58 0,-4 4-93 16,-3-2-57-16</inkml:trace>
  <inkml:trace contextRef="#ctx0" brushRef="#br2" timeOffset="-107301.71">23523 14554 444 0,'0'0'126'0,"0"0"-60"0,0 0 43 16,0 0-59-16,0 0-18 0,0 0-14 15,0 0-12-15,17-17 9 0,-17 23-11 16,0 5 5-16,0 3 5 0,0 7 16 16,-4 4 2-16,-1 2-3 0,-2 4-2 15,-2 7-13-15,1-1-9 0,1-3 0 16,0 1-5-16,2-7 3 16,-2 8-3-16,1-4-3 0,2-1-16 0,1 0-32 15,1-5-33-15,2 2-35 16,2-3-46-16,2-3-78 0,1-6-12 15</inkml:trace>
  <inkml:trace contextRef="#ctx0" brushRef="#br2" timeOffset="-106878.34">23736 14892 417 0,'0'0'146'16,"0"0"-102"-16,0 0 74 0,35-17-76 16,-24 13 2-16,3 0-22 0,-2 1 1 15,0 1 12-15,4-1-16 0,-2 2 5 16,0 0 3-16,0 1-5 0,0-1 0 16,-1 0-7-16,-1-2 2 0,-1 2-4 15,-2-2-5-15,0-3-6 0,-4 2 1 16,0-1-1-16,-3-1-2 0,-1-1-3 15,-1 0-14-15,-2 1-6 0,-3 0 2 16,-5 0 2-16,0 0 3 0,-3 3 6 16,-3 2 4-16,-1 1 4 0,-2 2 0 15,-1 7 1-15,1 3 1 0,0 1 0 16,2 2 2-16,1 5 1 0,2-3 2 16,2 2-5-16,3 0 2 0,4-1-2 15,2 1 4-15,2-1 2 0,1-2 2 16,2-2 1-16,4 0 5 0,1-3-4 15,3-2-3-15,2-2-3 0,1-5-4 16,3-2-55-16,12-2-75 0,-5-5-142 16,0-1-72-16</inkml:trace>
  <inkml:trace contextRef="#ctx0" brushRef="#br2" timeOffset="-106252.92">24251 14873 185 0,'0'0'254'0,"0"0"-170"0,0 0 26 0,0 0-68 31,0 0-20-31,1-24 2 0,-1 17 0 16,-2 1 7-16,0 2-2 0,1-1 1 15,-1 2 4-15,-1-3-15 0,1 2-7 16,0 1-12-16,-1-3 0 0,-1 4-12 16,-1-2 10-16,-2 1 1 0,1 2-4 15,-2 1-12-15,0 0-4 0,-1 1-98 16,0 5 0-16,-1 0 84 0,-2 2 31 16,2 3 4-16,-1 2 10 0,-2 3 63 15,4 1-7-15,-1 1-25 16,0 2-8-16,3-3-12 0,1-1-7 15,2 1-4-15,2-1-2 0,1-2 2 16,1 1 0-16,1-2 0 0,2-3 4 16,1-3 0-16,1-1-3 0,2-4 3 15,0-2 5-15,-1 0 2 0,2 0-4 16,0-2 9-16,1-5-5 0,0-1-10 16,-1-2-6-16,1-1-3 0,0-1 1 15,0 0-3-15,-1 2-1 0,1-1 1 16,-2 2 0-16,1 1 1 15,-3 1-1-15,0 3 0 0,0 0 0 16,-2 3 0-16,-2 1 0 0,1 0 5 16,-2 0-3-16,1 5 2 0,0-1 15 15,0 3 25-15,1 5 4 0,0-2-8 16,2-2-15-16,1 2-10 0,0-2-3 16,4-1-2-16,-3 0 16 0,1-1-7 15,1-4-6-15,1 1-2 0,0-3-6 16,0 0-4-16,2-5-1 0,-1-1-37 15,0-1-32-15,2-2-18 0,-2 1-25 16,0-3-45-16,4-8-76 0,-5 3-122 0</inkml:trace>
  <inkml:trace contextRef="#ctx0" brushRef="#br2" timeOffset="-105861.96">24562 14727 454 0,'0'0'102'0,"0"0"11"0,0 0-22 0,0 0-57 0,13-18-12 0,-13 12-22 0,-5 5-8 0,-2 0 1 31,-5 1 4-31,1 1-1 0,-4 4 4 0,1 2 0 0,-1 2 1 0,2 0-1 16,1 1 2-16,0 0-4 0,2 2 2 16,1-2-2-16,1 1 2 15,1 0-1-15,2-2-6 0,2 2-8 16,1-3 6-16,2 1 7 0,0-2 1 15,2-3 2-15,2 3 2 0,1-2-3 16,2-3 5-16,2 1 3 0,1-1 5 16,0-1-1-16,2-1-3 0,0 1 5 15,0 0 0-15,0 0 11 0,-1 2 3 16,0-2 1-16,-3 3-7 0,0 1-7 16,-2-3 1-16,-1 4-9 0,-2-1 5 15,-1-1 0-15,-2 3-2 0,-4 0-5 16,-1 0 2-16,-1 0-4 15,-1-3-1-15,-3 2 0 0,0 0-1 16,0-3 2 0,-1 2-3-16,-1 0-13 15,1-1-41-15,-2-3-30 0,-3-1-60 16,2-1-145-16,2-5-51 0</inkml:trace>
  <inkml:trace contextRef="#ctx0" brushRef="#br2" timeOffset="-105439.45">24791 14559 508 0,'0'0'78'0,"0"0"26"0,0 0-35 0,0 0-40 16,15-15-7-16,-15 15-22 0,0 6-7 16,-1 6 7-16,-3 2 4 0,-2 5 8 15,1 3 0-15,-3 6 1 0,-3-1 10 16,1 5 13-16,0-2 5 0,-2 3 3 15,2-2-9-15,1-2-12 0,0 0-9 16,3-3-2-16,1-2-3 0,0-2 9 16,2-2 12-16,2-2-10 0,1-4-1 15,0-3 0-15,2-3-1 0,3-1-1 16,2-2-3-16,1-4-5 0,4-1 1 16,0 0-10-16,3-2 0 0,1-2-27 15,1-3-42-15,1-1-50 0,6-6-70 16,-4 1-164-16,-4-2-145 0</inkml:trace>
  <inkml:trace contextRef="#ctx0" brushRef="#br2" timeOffset="-105251.99">24774 14787 703 0,'0'0'94'0,"0"0"-26"0,0 0 27 16,34-15-74-16,-22 11-6 0,2 0-12 15,3 3 1-15,-2 0-2 0,2-1-1 16,0 2-1-16,-2 0-8 0,3 0-75 16,12 0-47-16,-4 0-154 0,1 0-181 15</inkml:trace>
  <inkml:trace contextRef="#ctx0" brushRef="#br2" timeOffset="-104698.72">25880 14785 478 0,'0'0'67'15,"0"0"-47"-15,0 0 50 0,0 0-52 16,0 0 6-16,12-37 9 0,-11 30 6 15,-1 1 10-15,0 4-17 0,0 0 1 16,-1 2-10-16,-2 0-12 0,-2 1-10 16,-1 4 0-16,-3 4-1 0,-2 1 2 15,-2 3 0-15,0 3 0 0,-1 2 2 0,0 1 0 16,0 3 6-16,3 1 1 16,1-1 4-16,5 1 10 0,1-2 8 0,4-1 8 15,3-1 4-15,4-3 0 16,4-2 2-16,3-2-7 0,2-3 5 15,1-3-11-15,-1-5-3 0,1-1-1 16,-1-9-7-16,0-1-4 0,-4-6 1 16,0-5-8-16,-4-4-6 0,-3-2-6 15,-3-4-1-15,-1 2-6 0,-1 1-10 16,-3 4-5-16,-1 3-19 0,-3 4-27 16,-2 3-27-16,0 3-36 0,-3 1-37 15,-4 5-33-15,3 2-55 0,2 3 5 0</inkml:trace>
  <inkml:trace contextRef="#ctx0" brushRef="#br2" timeOffset="-104136.35">26003 14867 428 0,'0'0'90'0,"0"0"46"0,0 0-71 0,0 0-23 16,33-40 5-16,-23 33-15 0,-2-2 6 16,0 1-7-16,1 0 4 0,-1 0-4 15,2 1-10-15,-2 1-7 0,2 3-7 16,-3 1-5-16,1 1 1 0,-2 1-3 16,2 3-3-16,-3 3 0 0,-1 3-1 15,0 2 3-15,-3 4-2 16,0 0 3-16,-1 5 0 0,0-1 5 15,-1-2-1-15,0 4 2 0,-1-4-2 16,0-1 5-16,1-1-2 0,-1-2 3 16,2-4 3-16,0-3-2 0,0-3 5 15,0-2 18-15,0-1 19 0,2-2 2 16,3-6-20-16,1 0-16 0,2-2-10 16,1-3 0-16,0 1-4 0,1 0-4 15,3-1 1-15,-1 2-2 0,2-2-1 16,-1 1 0-16,2 0-1 0,-2 3-4 15,0-2-3-15,1 0 3 0,-2 4-4 16,0 0 3-16,-1 1-2 16,-2 0-5-16,1 0-4 0,-2 0-1 15,0 5 7-15,-1 0-3 0,-1 1 3 16,-2 0 4-16,0 4 0 0,-3 4 1 16,1 2 3-16,-2-1 2 0,0 6 2 15,0 1 0-15,-3 1 0 0,-1 3 0 16,3-2 3-16,-2 2-3 0,1-2 0 15,-1 0 0-15,3 1 0 0,0-3-13 16,0-1-40-16,0-3-33 0,5-1-27 16,3-7-57-16,0 0-145 0,1-4-72 15</inkml:trace>
  <inkml:trace contextRef="#ctx0" brushRef="#br2" timeOffset="-103745.62">26590 14904 253 0,'0'0'264'0,"0"0"-177"16,0 0 28-16,0 0-72 0,42-23-25 15,-33 17-3-15,1 2-7 0,1-1 20 16,-2 1 16-16,3 0-3 0,0 1-2 16,1-3-24-16,1-1-5 0,-1 0-6 15,0-1-1-15,-2-1-3 0,-1 1 0 16,0-2 0-16,-4-1-8 0,-2 2 1 15,-3 1-10-15,-1 0-4 0,-3 4-4 16,-5-1-5-16,-5 1 11 0,-1 2 10 16,-3 2 7-16,-2 0 2 0,0 6 0 15,-1 2 1-15,3 2 2 0,0 3 1 16,2 3 10-16,2 0 8 0,3 1 3 16,3 3 11-16,1-2 4 0,3-1 3 15,1 1-14-15,2-1-8 0,0-5-7 16,3 0-3-16,3-1-4 0,0-3 0 15,1-2-1-15,2-1 2 0,2-2-7 16,1-1-1-16,1 0-25 16,3 0-52-16,11-2-53 15,-2 2-71-15,-3-2-206 0</inkml:trace>
  <inkml:trace contextRef="#ctx0" brushRef="#br2" timeOffset="-103166.45">27706 14755 510 0,'0'0'51'0,"0"0"-32"0,0 0 58 0,9-37-71 16,-8 27-5-16,-1 0-1 0,-2 4 0 16,-1-1 0-16,-4 1-2 0,-1 5 6 15,-2 1-3-15,-1 0 0 0,-3 1 3 16,-1 6-4-16,-3 5 2 0,-1 2-2 16,-1 3 1-16,-2 3-4 0,-1 3 5 15,3 0-4-15,2 2-2 0,3 3-4 16,5-2-21-16,3 2 8 0,5-2 13 15,2 0 6-15,7-3 2 0,2-3 10 16,3-2 30-16,2-4 8 0,2-6 18 16,0-3-5-16,3-5 9 0,-2-5 7 15,-1-6-20-15,-1-5-20 0,-1-6-10 16,0-8-13-16,-3-13-12 0,-1-6-2 16,-3 2-22-16,-2 10-25 0,-4 13 22 15,-1 8 17-15,0-1-3 0,0 1-27 16,-2 0-25-16,-2 2-52 0,-3 3-58 15,2 5-96-15,0 0-34 0</inkml:trace>
  <inkml:trace contextRef="#ctx0" brushRef="#br2" timeOffset="-102776.66">27950 14616 476 0,'0'0'137'0,"0"0"-40"0,0 0 20 0,19-46-69 0,-15 32-10 15,0 1-10-15,0 0-12 0,-4 0-1 16,1 2-1-16,-1 3 4 0,0 1 1 15,-1 0-9-15,0 5-6 0,-2-2-4 16,-2 3-6-16,0 1 4 16,-3 5-2-16,-1 4 1 0,-3 6 1 15,1 4 2-15,-5 14 6 0,-2 10 0 16,-1 12 1-16,0-1 3 0,3 0 4 16,3-2-1-16,2-10-1 15,0 2 6-15,0-4-10 0,1-2-7 16,1-6 1-16,3-7-2 0,1-9-13 0,1 3-69 0,0-3-42 15,1 1-59-15,0-6-145 0</inkml:trace>
  <inkml:trace contextRef="#ctx0" brushRef="#br2" timeOffset="-102613.02">27777 14844 585 0,'0'0'243'16,"0"0"-170"-16,49-28 63 0,-25 16-59 15,4 3-35-15,0 0-6 0,-2 1-22 16,-2 2-14-16,-5 1-25 0,-2 2-70 16,-1 1-45-16,9 0 2 0,-3 2-142 15,0 0-165-15</inkml:trace>
  <inkml:trace contextRef="#ctx0" brushRef="#br2" timeOffset="-102097.52">28629 14411 789 0,'0'0'35'16,"0"0"28"-16,0 0-13 0,0 0-50 15,0 0-2-15,0 0-1 0,14 17-4 16,-14-4 6-16,0 5 1 0,0 6 2 16,-3 8 0-16,-5 10 4 0,-1 10-5 15,-1 3 5-15,-2-3 1 0,-1-6-1 16,3-12 4-16,1-6-2 0,1-8 6 16,1 2-9-16,0-1 5 0,-1 4-7 15,-1-1 0-15,3-2 4 0,2-6-3 16,0-2 8-16,3-5 12 0,1-4 7 15,3-3 8-15,5-2 12 0,5 0-10 16,1-6-24-16,6-1-11 0,-1 0-6 16,2-2 0-16,-1 1-10 0,1-1-35 15,-1-3-25-15,-1 1-26 0,-4 1-24 16,0-6-40-16,-5 2-77 16,-5 2-75-16</inkml:trace>
  <inkml:trace contextRef="#ctx0" brushRef="#br2" timeOffset="-101910.04">28533 14758 705 0,'0'0'169'0,"0"0"-100"15,0 0 23-15,0 0-56 0,0 0-34 16,37-6 6-16,-19 6-2 0,2 0-2 16,1 0-4-16,-1 4 0 0,1-3-11 15,-1 0-40-15,-2 1-23 16,0-2-6-16,-1 0-15 0,6-2-64 15,-5-1-47-15,-4-3-38 0</inkml:trace>
  <inkml:trace contextRef="#ctx0" brushRef="#br2" timeOffset="-101392.7">28918 14444 659 0,'0'0'57'0,"0"0"21"16,0 0 9-16,0 0-69 0,0 0-18 16,0 0 0-16,0 0-14 0,0 0 6 15,0 0 7-15,-11 21 0 0,5-1 0 16,-1 5 2-16,1 4-4 0,-2 2 6 16,-3 5-4-16,3-2 2 15,-1 0-1-15,1 1 0 0,-2-4 0 16,2-2 1-16,3-3 2 0,1-3-4 15,1-5 2-15,3-2 4 0,0-3 2 16,0-5 9-16,0-5 15 0,3-1 37 16,1-2 26-16,3-5-25 0,1-2-22 15,4-3-21-15,0-3-10 0,2 0-8 16,0-1-7-16,-1-3 2 0,2 0-3 16,-2 2 1-16,1 0-1 0,-2 1 1 15,0 1-2-15,0 2 1 0,-2 0 0 16,2 2-6-16,-3 1-5 0,0 2-9 15,-1 3 5-15,-1-2 5 0,-1 5-1 16,-1-1-1-16,1 0-7 0,-3 1 2 16,1 0 5-16,0 0 3 0,-2 1-5 15,0 2-4-15,1 2 3 0,-2 1 7 16,0 3 6-16,-1 1 1 0,0 4 1 16,2-1 0-16,-2 3 1 0,1-3-1 15,-1 5 1-15,2-2-2 0,-1 1 3 16,0-1-2-16,2 0 2 0,-1-1-2 15,1 0-2-15,1-5 0 0,-2 2-53 16,2-5-54-16,3-5-17 0,-1-2-80 16,1 0-90-16</inkml:trace>
  <inkml:trace contextRef="#ctx0" brushRef="#br2" timeOffset="-101033.41">29246 14716 605 0,'0'0'45'0,"0"0"52"0,0 0-20 16,0 0-52-16,29-31 10 0,-21 25-2 16,2 3-10-16,2-1 2 0,1 2-1 15,1-3-3-15,2 3-3 0,-2-3-10 16,0 1 0-16,0-2-4 0,-1 0-3 16,-2 3 1-16,-1-4-1 0,-3 3 2 15,-2-1-3-15,-2-1-1 16,-1 0-4-16,-2 1-2 0,0-2-7 15,-3 1-4-15,-2 4 3 0,-6 0 10 16,0 2 4-16,-5 2 1 0,2 4 21 16,-3 3 11-16,0 1-1 0,1 1 2 15,3 1 1-15,3 1 5 0,1-2-1 16,4 3 4-16,3-1-2 0,2-1-3 16,1-1-1-16,5-1-4 0,1 0-4 15,2-3-11-15,2 0-10 0,4-2 1 16,0-1-4-16,0-2-4 0,1 3-32 15,1-1-36-15,-1 1-39 0,6-3-52 16,-4 1-75-16,-4-2-195 0</inkml:trace>
  <inkml:trace contextRef="#ctx0" brushRef="#br2" timeOffset="-100204.92">22441 15750 136 0,'0'0'147'0,"0"0"-103"16,0 0 34-16,0 0 34 16,0 0-38-16,-1 8-26 0,1-6-17 15,0-1 9-15,-1 5-3 0,-1 0 11 16,0 3-7-16,-1 3 6 0,1 7-5 15,-2 1 3-15,0 2-3 0,0 5-10 16,0 1-9-16,0 0-7 0,0 3-6 16,-2-4-4-16,0 1-3 0,1-4 1 15,1 0-3-15,1-2 0 0,0-4 0 16,3 0-2-16,0-5 0 0,0-2-35 16,0-6-54-16,6-5-56 0,-1 0-113 15,2-6-83-15</inkml:trace>
  <inkml:trace contextRef="#ctx0" brushRef="#br2" timeOffset="-100064.66">22470 15601 834 0,'0'0'46'0,"0"0"-43"15,0 0 9-15,0 0-12 0,0 0-35 16,0 0-107-16,-4-37-54 0,10 35-77 15</inkml:trace>
  <inkml:trace contextRef="#ctx0" brushRef="#br2" timeOffset="-99501.85">22573 15931 618 0,'0'0'83'0,"0"0"-70"0,0 0 49 0,28-47-49 16,-16 31-5-16,2 1-8 16,0 4 0-16,1-1 0 0,-2 2 2 15,-1 3 10-15,0 0-9 0,-1 4 11 16,-1 2-11-16,-2 1-6 0,-2 3 2 15,0 3-8-15,-1 5 4 0,-1 1 2 16,2 5 0-16,-3 1 4 0,0 5-3 16,-3 3-3-16,0 2 5 0,0 1-2 15,-2-2 2-15,0 1 0 0,0-4 4 16,-1-1-6-16,0-6 7 0,1-1-1 16,0-6-4-16,1-2 14 15,0-4-8-15,0-2 5 0,1-2 51 16,0-4 9-16,0-6-17 0,3-3-27 15,1-7-8-15,2-3-15 0,1-3 2 16,1-3-6-16,4 2 0 0,0-1 5 16,3 3-1-16,3 3-8 0,1 2 3 15,-1 4-1-15,2 4 0 0,-2 2 1 16,-1 4 1-16,-4 5 0 0,-1 1-2 16,-2 3-3-16,-2 5 5 0,-1 6 0 15,0 3 4-15,-3 3-1 0,0 4 3 16,-3 1-3-16,-1 0-2 0,0 2 0 15,0-2-1-15,-3 0 3 0,1-3-2 16,0-2-2-16,0-2-20 0,1-2-41 16,0-4-63-16,0-2-80 0,1-6-185 15</inkml:trace>
  <inkml:trace contextRef="#ctx0" brushRef="#br2" timeOffset="-99017.59">23439 15944 390 0,'0'0'88'0,"0"0"10"0,0 0 10 0,17-31-63 0,-14 17-8 16,-1 4 4-16,-1-3 0 0,-1 4 6 16,-1-3-15-16,-2 2-9 0,-2 3-5 15,-3-1-12-15,0 3-6 0,-3 2 0 16,-1 3-3-16,-3 1 1 0,-1 6 1 16,-1 8 0-16,0 2-1 0,0 5-1 15,-1 4-3-15,5 2-5 16,0 2-10-16,5-3-8 0,3 1 3 15,1-3 17-15,4 0 7 0,3-4 2 16,4-5 0-16,1-1 0 0,4-6 1 16,-1-4 0-16,1-5 6 0,2-6 4 15,-1-4 15-15,1-8 2 0,0-3 4 16,0-7-4-16,1-9-2 0,2-14-5 16,-3-19-3-16,-3-5-1 0,0 1-7 15,-4 4-8-15,-3 16-2 0,1 10 1 16,-2 15 3-16,-1 10-4 0,1 8 0 15,-3 2-2-15,1-1-19 16,0 2-73-16,1 1-49 0,2 4-61 16,0 2-94-16,1 1 2 0</inkml:trace>
  <inkml:trace contextRef="#ctx0" brushRef="#br2" timeOffset="-98642.68">23664 15940 549 0,'0'0'77'0,"0"0"13"0,0 0-21 15,38 4-61-15,-28-5-6 0,0-4 5 16,1 0-7-16,-1-2 6 0,0-1 2 16,0 0 18-16,-1-3-10 0,-1 2 6 15,-1-3-8-15,0 1-7 0,-3 0-2 16,-1 1-4-16,-3 2-2 0,0 3-4 15,-3 0-7-15,-5 0-28 0,-2 4 14 16,-2 1 14-16,-3 0 11 0,0 5-1 16,-2 3 3-16,2 2-3 0,0 4 4 15,2 2 2-15,0 0 1 0,1 3 9 16,3 1 13-16,1-2-1 0,4 3 6 16,3-4 6-16,1 3 13 0,0-2 2 15,3-2-6-15,4-1-11 16,0-2-9-16,1-4-3 0,1-2-10 15,1-2-4-15,1-2-5 0,0-3 1 16,1 0-6-16,2-4-34 0,1-1-38 16,0-1-59-16,10-7-52 0,-4 2-161 15,-1-2-120-15</inkml:trace>
  <inkml:trace contextRef="#ctx0" brushRef="#br2" timeOffset="-98406.1">24062 15815 775 0,'0'0'51'0,"0"0"2"0,0 0-26 15,0 0-25-15,0 0-2 0,0 0 0 16,-5 46 4-16,0-23 12 0,-2 6 4 16,0 2 9-16,-1 3-1 0,1 9-9 15,1-8-13-15,1 3-4 0,1 0-1 16,0-5-1-16,0 7 2 0,1-4-2 15,1-1-13-15,1-2-47 16,1-9-24-16,-1-1-45 0,1-5-62 16,0-5-80-16</inkml:trace>
  <inkml:trace contextRef="#ctx0" brushRef="#br2" timeOffset="-98030.36">24064 15988 120 0,'0'0'316'0,"0"0"-255"0,14-41 74 16,-8 25-46-16,0-1-46 0,1-2 0 16,-1 2-15-16,0 1-6 0,0 4 9 15,1 0 4-15,0 3-1 0,1 0-5 16,0 2-9-16,0-1-2 0,1 3-9 15,-1 3-7-15,2 1 2 0,-2 1 2 16,2 0-5-16,-2 3 5 0,2 3-3 16,0 4 2-16,-1 4 1 0,0 1 6 15,1 6 3-15,-2-1 2 0,-1 4 4 16,-2-1-8-16,-2 3 1 0,-1-3-4 16,-2 0 1-16,-1-2-6 0,-4-1-1 15,-4-3-2-15,-4-1-1 0,-1-3 4 16,-3-3-5-16,-1-4-16 0,0-2-48 15,-4-4-72-15,5-4-121 0,4-1-194 16</inkml:trace>
  <inkml:trace contextRef="#ctx0" brushRef="#br2" timeOffset="-97920.37">24364 16032 835 0,'0'0'100'0,"0"0"-18"0,0 0-73 0,0 0-9 15,0 0-148-15,29-39-233 0</inkml:trace>
  <inkml:trace contextRef="#ctx0" brushRef="#br2" timeOffset="-97394.04">25031 15885 627 0,'0'0'52'0,"0"0"15"0,0 0-7 16,0 0-60-16,0 0-1 0,0 0-7 15,12 23 8-15,-8-1-4 0,-1 3 4 16,2 5 0-16,-1 2 2 0,1-1 0 15,2 0 3-15,0-2 14 0,3-1 6 16,-1-5 19-16,2-3 0 0,-1-5-4 16,0-6 2-16,1-2-13 0,0-7 15 15,0 0 5-15,0-8-6 0,2-6-15 16,1-4-13-16,0-7 0 0,-1-12-14 16,2-12-1-16,-1-9-3 0,-1 3-25 15,-1 11-7-15,-3 18 5 16,-3 11-2-16,1 4-8 0,0 0-66 15,0 2 37-15,1 1-76 0,5 7-104 16,-4 1 16-16,0 1 29 0</inkml:trace>
  <inkml:trace contextRef="#ctx0" brushRef="#br2" timeOffset="-96833.95">25551 16002 302 0,'0'0'97'0,"0"0"-11"0,0 0 32 0,0 0-60 15,0 0-3-15,0 0-9 16,31-38-6-16,-27 31 4 0,-1-1 1 16,0 3-8-16,-1-1-15 0,0 0-5 15,-2 1-7-15,0 0-3 0,-3-1-7 16,-2 0-3-16,-2 0 3 0,-3 2-2 15,-1 4 1-15,-4 3-2 0,-1 7 0 16,-1 1 2-16,-1 5-1 16,0 3 2-16,2 0 0 0,0 3-1 15,3 0 2-15,2-2-2 0,4 0 1 16,3-3 0-16,3 1 3 0,1-3 16 16,4-1 23-16,1-2 12 0,4-3-6 31,-1-2-7-31,2-4-5 0,-1-3 2 15,1 0-1-15,0-2-6 0,-1-5-13 16,3-1-6-16,-2-2-9 0,0-2-1 16,0-1-2-16,-2 2 0 0,0-1 0 15,0 2-1-15,-3 1-4 0,-1 1-5 16,-1 3-2-16,-1 1-7 0,-1 2 7 16,-1 0-1-16,0 2-2 0,-1 6 4 15,-2 1 2-15,1 2 9 0,1 3 0 16,0-1 3-16,1 2 9 0,0-1 9 15,3 2 1-15,0-2 5 0,2-1 5 0,1-1 5 16,3-2-4-16,-1 0-5 0,2-2-12 16,2-2-6-16,1-2-2 15,0-2-5-15,1 0-3 0,0-2-21 16,0-2-27-16,0 1-22 0,1-1-22 16,-3 0-28-16,3-4-59 0,-4 2-63 0,-3-1-194 0</inkml:trace>
  <inkml:trace contextRef="#ctx0" brushRef="#br2" timeOffset="-96393.64">25839 15908 372 0,'0'0'74'0,"0"0"35"0,0 0-15 0,18-25-50 0,-12 17-4 0,1 1-19 0,0 0 2 0,2 1-5 16,-1 4 2-16,0 2-4 0,1 0 4 15,1 2-6-15,-1 4-8 0,0 1-6 16,0 3-1-16,-1 3 1 0,0 4-1 16,-2 6-2-16,-1 1 5 0,-1 6-2 15,-2 0 0-15,-2 1 1 0,0-2 0 0,-2-1 0 0,-3-1 0 16,0-4 2-16,-3-2-1 0,-1-2-1 15,-1-5-1-15,0-3 1 0,0-4 1 16,-1-5 2-16,1-2-2 0,2-8-2 16,2-1 2-16,1-3 7 0,4-1 15 15,1-6 16-15,2-2-11 0,6-4-10 16,-1-1-5-16,4-3-7 0,1 1 2 16,2 0 6-16,2 3 0 0,1 1-3 15,2 2-11-15,-1 4-1 16,1 1-18-16,1 5-56 0,-3 2-23 0,1 2-22 15,5 0-43-15,-5 1-74 16,-1 2-60-16</inkml:trace>
  <inkml:trace contextRef="#ctx0" brushRef="#br2" timeOffset="-95971.86">26335 15873 124 0,'0'0'211'15,"0"0"-129"-15,0 0 19 0,0 0-58 16,0 0-42-16,0 0 1 0,-14-39-2 16,2 35-6-16,1 3 6 0,-4 1 4 15,3 1-2-15,0 3-1 0,-2 2-1 16,2 2 4-16,-1 2-1 0,2 1 0 16,-1 2 0-16,2 0 8 0,2-1 4 15,2 3 1-15,1-2 3 0,1-1 1 16,1 1 9-16,3-2 10 0,0 0 1 15,3-2 1-15,0 0 10 0,3-2 3 16,0 0-8-16,2-2 0 0,2-2-3 16,2 1-14-16,-1 0-9 0,3 1-6 15,0 0-3-15,0 3-4 0,0-1 6 16,2 3-1-16,-3 1 4 0,1-1-4 16,-2 4 0-16,-2-2-3 0,-1 1 1 15,-2 0 0-15,-3-2-3 16,-3 1-2-16,0-1-2 0,-1 1 0 15,-3-3-1-15,-2-1 1 0,-2 0-1 16,-2-1-2-16,-1 0 0 0,-2-3-21 16,-3-2-33-16,0-1-35 0,-6-2-49 15,3-3-57-15,5-2-134 0</inkml:trace>
  <inkml:trace contextRef="#ctx0" brushRef="#br2" timeOffset="-95861.9">26535 16179 550 0,'0'0'210'0,"0"0"-203"0,0 0 2 16,0 0-9-16,0 0-136 0,32-22-140 16</inkml:trace>
  <inkml:trace contextRef="#ctx0" brushRef="#br2" timeOffset="-94877.81">27504 15619 371 0,'0'0'61'0,"0"0"-15"0,0 0 97 16,5-18-72-16,-3 12-32 16,-2 1 4-16,1 4 5 0,0-1-13 15,-1 1-7-15,1 1-6 0,-1 1-19 16,1 6-3-16,-1 4 0 0,0 5 4 15,0 10 4-15,-3 10-1 0,-3 10 1 16,-2 13 0-16,0 1-3 0,-1-2 4 16,5-9-4-16,1-5-2 0,1-5 1 15,1-8 0-15,1-10-4 0,0-5 4 16,3-3 0-16,0 0 5 0,1-1 10 16,2 0 0-16,0-6 5 0,0-4 10 15,2-2 14-15,3-5 1 16,1-5-15-16,3-6-11 0,3-5-7 15,2-8-9-15,4-9-4 0,8-10-2 16,6-3-1-16,-4 5 0 0,-6 15 0 16,-8 15 0-16,-5 2-2 0,1 3 2 15,3-1 0-15,1 3 0 0,-4 5-1 16,-2 3 1-16,-1 2 1 0,-4 7-1 16,0 3 0-16,-3 6 0 0,-1 6 1 15,-2 4 1-15,-2 1 0 0,-1 2 1 16,0 3-2-16,-3-2 2 0,0-2-3 15,0 1 0-15,2-6-7 0,-1 0-30 16,2-3-25-16,-2-3-22 0,1-2-31 16,1-4-25-16,0-3-53 0,3-5-75 15,0-2 22-15</inkml:trace>
  <inkml:trace contextRef="#ctx0" brushRef="#br2" timeOffset="-94346.14">28197 16016 232 0,'0'0'49'0,"0"0"2"0,0 0 54 0,0 0-21 16,30-38-3-16,-23 31-24 0,-2-1 0 16,-1 0-11-16,0 0-2 0,-2-1-15 15,0 1-4-15,0 0 2 0,-2-1-2 16,0-1 1-16,0 3-9 0,-2 1 4 15,-2 0-6-15,-1 3 2 0,-3 0-9 16,-2 1-7-16,-1 2-2 0,-3 0-1 16,-3 7 1-16,-2 2 0 0,-2 6 0 15,2 2-3-15,0 3 3 0,0 4-3 16,1-1 0-16,3 3 4 0,1-1 0 16,4 1-2-16,3-2 1 0,2-1 0 15,3-2 1-15,2 0 0 0,0-4 2 16,5-1 5-16,3-3 5 15,0-6 0-15,2-1 11 0,0-6 1 16,3 0 12-16,1-5 3 0,1-3-18 16,2-1-7-16,-1-5-1 0,1-1-2 15,-1-1-3-15,0-1-5 0,-2 0-2 16,1 1-1-16,-3 2 0 0,-1 2-1 16,-3 2 1-16,-2 3 0 0,-1 3-1 15,-3 2-1-15,-1 0 1 0,-1 2-8 16,0 2 1-16,0 3 2 0,0 5 6 15,-1 2 2-15,-1 3 0 0,2 0 7 16,0 2-2-16,0 0 5 0,2-1 6 16,3 0 3-16,0-1-3 15,1 0-7-15,1-4-6 0,1 0-3 16,1-5 0-16,-1-3-2 0,1 0-36 16,1-3-33-16,1 0-27 0,-1 0-43 15,8-10-40-15,-4 1-166 0</inkml:trace>
  <inkml:trace contextRef="#ctx0" brushRef="#br2" timeOffset="-93955.7">28635 15916 288 0,'0'0'171'0,"0"0"-159"0,0 0 47 0,0 0-45 0,-15-29-14 15,5 26-6-15,-6 3-4 0,2 0 6 16,-4 0 4-16,2 0-1 0,0 5 3 16,2 1-2-16,2 3 0 0,1 2 3 15,4 0-1-15,2-1 9 0,3 1 3 16,2 1 4-16,0-2 9 0,5 1-14 16,1 0-2-16,4-1-6 0,0 2 9 15,2-1 19-15,3-1 11 0,-2 2 8 16,4-2-7-16,-3 4 9 15,2-1-10-15,-3 1-11 0,-2 1-7 16,0-1-2-16,-3 1 5 0,-3 0-10 16,-2 0-1-16,-3-1 0 0,0-3-2 15,-4 1 2-15,-5-2-7 0,-3-3-2 16,-1 0-1-16,-5-4-3 0,0-1-2 16,-3-2-3-16,1 0-35 0,-2-3-55 15,-1-4-56-15,-5-2-67 0,4-1-109 16</inkml:trace>
  <inkml:trace contextRef="#ctx0" brushRef="#br2" timeOffset="-92987.02">29562 15977 206 0,'0'0'297'16,"0"0"-269"-16,0 0 76 0,0 0-29 16,12-33-47-16,-10 27 12 0,1-1-12 15,1 4 0-15,-3-2 0 0,0 2-7 16,0 0 3-16,1 1-6 0,-2-3 2 16,0 2-5-16,0-1-7 0,-5-1-8 15,-1 3 0-15,-2-2-1 0,-2 3 0 16,-2-1 0-16,-1 2 0 0,-1 0 1 15,-3 0-2-15,-2 1 1 0,1 4-2 16,-1 2-1-16,2 4 3 0,-1 0-4 16,1 1 0-16,4 0 1 0,2 3 1 15,0-1 2-15,4 0 1 0,1 1-2 16,2-2 2-16,4-1 0 0,0-1 0 16,0-1 0-16,1-3 2 0,2-1 0 15,1-1 2-15,-1-3 6 0,3 0 5 16,0 1 0-16,1-2 12 0,1 0-7 15,-2-1-8-15,1 2-4 0,-1-2-5 16,0 1-1-16,-1 0 1 0,0 0-3 16,-1 0 0-16,0-1 1 15,0 1 0-15,-3-1 0 0,1 0 4 16,0 0 7-16,0 0 12 0,0 0-1 16,2 0-13-16,-2 0 1 0,4-2-5 15,-1 1 0-15,0-1-3 0,0 0 1 16,0 0 1-16,2-1 5 0,-2 0 9 15,-1 0 3-15,4-4-1 0,-2 1-3 16,-1-2-4-16,2 0-1 0,0 0-7 16,0 0-2-16,-1 0 0 0,2-1 2 15,-3 0 2-15,2 0-5 0,0 1-1 16,-3-1 0-16,1 0 2 16,0 1-2-16,0 0-1 0,1 0 3 15,-4 3-3-15,1 1 3 0,0 1-1 16,-1 0-3-16,-1 2-2 0,-1 0 2 15,2 1-4-15,-2 0-1 0,0 1-3 16,0 1 0-16,-2 5 0 0,1 1 8 16,-1 4 0-16,0 1 1 0,2 3 1 15,0 0-1-15,0 1 8 0,0-3 3 16,2-1 4-16,3 0 4 0,-2-3 9 16,2 0 1-16,-2-4 3 0,4 1-4 15,0-4-3-15,1 0 3 16,0-3 0-16,4 0-4 0,0 0-7 15,1-2-7-15,2-1-5 0,-1 0-3 16,4 0-1-16,-1-1-2 0,0 2-2 16,2 0-5-16,-3 1-28 0,1 1-37 15,-2 0-28-15,0 0-40 0,3 1-70 16,-2 1-110-16,-4-2-277 0</inkml:trace>
  <inkml:trace contextRef="#ctx0" brushRef="#br2" timeOffset="-91612.62">22517 16752 301 0,'0'0'96'0,"0"0"-54"0,-4-5 50 16,3 2 27-16,1 0-44 0,0-3-9 16,0 1 6-16,0 0-9 0,1-2-8 15,3-1-3-15,1-1-20 0,2-2 1 16,1 0 0-16,4 0-1 16,1 0-16-16,0 2 0 0,1 0-7 15,0 4-3-15,-2 3-5 0,0 2-1 16,-2 3-1-16,-1 4-3 0,1 5 0 15,-4 2 3-15,-1 3-2 0,-2 4 3 16,-1 2 2-16,-2 1 0 0,0 1-2 16,-2 0 3-16,-1-1-3 0,-2 0 0 15,0-2 2-15,0-2-1 0,-1-1-1 16,2-5 1-16,0-2 0 0,1-1 0 16,1-4 0-16,0-3 0 0,1-2 3 15,1-2 4-15,0-2 1 0,0-7-2 16,3-4-2-16,2-3 2 0,2-6-2 15,3-4-5-15,2-1 1 0,2-2-1 16,3 0 0-16,2 4 0 0,-1-1-3 16,1 4 3-16,-1 3-1 0,0 4-1 15,-1 2 1-15,-1 4-1 0,-1 3 1 16,-3 4-3-16,-1 2 0 0,1 4 1 31,-3 6-2-31,0 4 3 0,-1 3 0 0,-1 4 0 0,0-1 2 0,-2 3 0 16,-2-1 0-16,1 2 0 0,0-3 1 15,-1 1-1-15,0-2 1 0,-1-1-1 16,-1 1-19-16,1-3-51 0,-2 0-34 16,1-3-36-16,-1 0-51 0,0-3-88 15,1-5-12-15</inkml:trace>
  <inkml:trace contextRef="#ctx0" brushRef="#br2" timeOffset="-91175.13">23205 16772 275 0,'0'0'79'0,"0"0"21"0,0 0 28 0,6-23-50 15,-5 13-30-15,-1 3 13 16,0 0-20-16,0 0-7 0,0 2-1 15,0-1-4-15,0 2 1 0,-1-1-7 16,-1 1-6-16,1 2-10 0,-3 2-7 16,1 0-1-16,-3 4-5 0,-1 5 4 15,-3 2 2-15,-2 5-2 0,0 2 1 16,0 4 0-16,2 3 0 0,2 3 1 16,2 1 0-16,2-1-1 0,2 2 1 15,2-4 1-15,4 0 5 0,3-2 9 16,1-6 7-16,3 2 4 0,2-5 0 15,1-4 2-15,2-4 6 0,-1-5 0 16,1-2 1-16,-1-8-3 16,1-2-15-16,-4-4-6 0,0-5-5 15,-4-3 0-15,-3-6-5 0,-1-1-1 16,-3-5-26-16,-1 2-33 0,-1 1-7 16,-4 4 13-16,-1 5-1 0,-1 2-20 15,-2 5-28-15,-5 3-61 0,1 3-99 16,3 2-34-16</inkml:trace>
  <inkml:trace contextRef="#ctx0" brushRef="#br2" timeOffset="-90353.12">23383 16874 389 0,'0'0'163'0,"0"0"-84"0,0 0 52 0,0 0-71 16,42-44-15-16,-31 32-3 0,0 1-6 15,1-1 11-15,0 3 0 0,-3 1-20 16,2 2-11-16,-1 0-5 0,-2 1-5 16,1 1-3-16,-2 1 1 0,-1-1-3 15,-1 3 0-15,-2-1-1 0,0 1 0 16,0 0-2-16,-2 1-1 15,-1 0-1-15,0 0-8 0,0 0-3 16,0 2-28-16,0 1 1 0,0 3 27 16,-3-2 12-16,2 1 2 0,-1 0 0 15,1 2 1-15,1 0 2 0,-1 1-1 16,0 3 3-16,1-1 3 0,-1 2 1 16,-1 1-5-16,2-1-1 0,0 3-1 15,-1-2 0-15,0 1 2 0,0-1-3 16,-1 1 3-16,1-4-1 0,0 1-2 15,0-1 1-15,-1-2 1 0,2 0-1 16,-1-3-1-16,1-1 3 16,0 3-3-16,-1-2 1 0,1-1 0 15,0 2-1-15,0-4 2 0,0 1 10 16,0-1 1-16,0-1 0 0,0 0-7 31,0 2-2-31,0-2 1 0,0-1-2 16,0 1 3-16,0 0-1 0,0 0 1 15,0-1 5-15,0 0-1 0,0 0-1 16,1 2-7-16,-1 0 2 0,1-1 1 16,1 0 0-16,0-1-1 0,-1 0 5 15,1 0 6-15,1-4 1 0,0 0-3 16,2-2-3-16,2-2-3 0,0-2 0 16,1-3 4-16,1-3 4 0,2 1-3 15,-1-2-3-15,0-3 1 0,2 1-2 16,-1-1-2-16,2-1-3 15,-3 3 2-15,0 1 1 0,1 1 1 16,-3 4-2-16,0 1-1 0,-1 1-2 16,0 2 1-16,-2 3-2 0,-2 2 2 15,1 1-3-15,-1 2-2 0,0 0-2 16,-1 2-3-16,0 6-2 0,0 2 6 16,-2 2-1-16,1 3 4 0,-1 5-1 15,0 1 2-15,-2 2 0 0,-2 3 7 16,2-1-2-16,0 0 0 0,-1 0 0 15,1-1-3-15,0-2 1 0,1 0-3 16,0-3 0-16,0-2 0 0,0-2-1 16,0-2-5-16,1-4-28 0,-1-2-22 15,1-1-39-15,0-2-36 0,0 1-45 16,1-1-72-16,3-1-79 0</inkml:trace>
  <inkml:trace contextRef="#ctx0" brushRef="#br2" timeOffset="-90065.75">24005 16995 831 0,'6'0'102'0,"1"-3"-31"0,1 1 27 0,2 0-59 16,1-2-5-16,-1 2-26 0,0 0-2 15,-1 1-4-15,-1 0-3 0,2 1 1 16,0 0-5-16,-2 2-39 0,1 1-32 16,1 3-41-16,4 0-42 15,-2-2-88-15,0-2-130 0</inkml:trace>
  <inkml:trace contextRef="#ctx0" brushRef="#br2" timeOffset="-89534.62">24364 16858 494 0,'0'0'140'16,"0"0"-105"-16,0 0 82 0,0 0-67 16,40-38-9-16,-28 29 8 0,2-2-3 15,-1 2 9-15,0-1-23 0,1 3-2 16,-2 1-8-16,1 0-5 0,-1 2-8 15,1 2-4-15,-4 0-5 0,2 2-1 16,-3 0-3-16,-1 6 1 0,-2 0-1 16,-1 5-8-16,-3 1 3 0,-1 4 0 15,-3 4 4-15,-5 1 4 0,-1 3-2 16,-2 0 3-16,-3 2 0 0,-1-2 1 16,0 2-1-16,1-1 1 0,-1-2 0 15,3-3-1-15,-1-2 2 0,3-2-1 16,1-4-1-16,2 2 1 0,2-5-1 15,1-1 1-15,2 0 1 0,1-1 4 16,1-3 2-16,0-1 6 0,2-1 1 16,2 1 7-16,2-1-1 0,3-1-2 15,2-1-11-15,1 0-3 0,1 0-2 16,3 0-3-16,0 1 0 0,2 0 1 16,1 2-2-16,0 0-1 15,2 0-4-15,-2 1-24 0,1-2-25 16,-3 1-29-16,0-2-29 0,-3-1-16 15,3-4-75-15,-5-2-110 0</inkml:trace>
  <inkml:trace contextRef="#ctx0" brushRef="#br2" timeOffset="-89331.55">24515 16964 563 0,'0'0'217'0,"0"0"-176"16,0 0 65-16,0 0-41 0,0 0 2 16,45 0-14-16,-29 0-10 0,2 0-16 15,0-1-17-15,2-2-9 0,-2 1-1 16,3 2-6-16,0-2-32 0,-2 1-27 16,1 0-28-16,7-2-42 0,-5 2-102 15,-4-2-150-15</inkml:trace>
  <inkml:trace contextRef="#ctx0" brushRef="#br2" timeOffset="-88925.39">24832 16937 584 0,'0'0'107'0,"0"0"-107"15,0 0 68-15,0 0-59 0,0 0-3 16,0 0-5-16,0 0-1 0,40 22 2 15,-31-18 2-15,0-1 5 0,2 0 8 16,0-1 11-16,0 0 5 0,3-1-18 16,-3 0-11-16,0-1-2 0,0 0-3 15,-1-3 1-15,-2-1-20 0,-1-2-18 16,-4-1-1-16,-2-1-9 0,-1-1 5 16,-4-1-25-16,-5 1-12 0,-1-1 22 15,-2 1-4-15,-2 3 39 0,-2 1 23 16,0 2 24-16,1 2-5 0,0 1 16 15,2 7-7-15,0 2-8 0,2 3 2 16,0 4-3-16,2 2 21 0,2 2 23 16,3 1 17-16,2 0 1 0,2 0 3 15,0 0-7-15,5-4-19 0,3 0-18 16,2-3-13-16,2-1-11 0,1-2-5 16,3-4-5-16,2-1-2 0,2-3-4 15,1-1-22-15,2-2-37 16,-1 0-31-16,11-3-39 0,-6-1-88 15,-2-2-132-15</inkml:trace>
  <inkml:trace contextRef="#ctx0" brushRef="#br2" timeOffset="-88455.6">25169 16901 412 0,'0'0'111'0,"0"0"-66"0,0 0 88 0,34-28-96 15,-21 20-10-15,0 0-2 0,1 2 0 16,-1 1 8-16,-1 2-4 0,1 2-10 16,-1 1-11-16,0 0-8 0,-3 1-1 31,1 6 1-31,-1 1-4 0,-1 4 3 0,-1 4-3 0,-1 4-1 0,2 3 5 15,-2 4-1-15,-2 0 0 16,-1 1 1-16,0-1 1 0,-2-1 0 0,-1-2 0 16,0-4 0-16,-1-2 1 0,-4-3-1 15,-1-2 0-15,-2-5-1 16,-3-4-1-16,3-4 0 0,-2-3-1 16,2-3 2-16,3-4 6 0,1 0 5 15,4-1 14-15,0-5 13 0,3-1 11 16,3-1-17-16,2-3 0 0,5 2 1 31,-2-1-4-31,5 3 5 0,-1 1-5 16,2 3-10-16,0 1-7 0,2 0-6 15,0 4 0-15,-1 0-3 0,0 1-3 16,-2 2 0-16,1 0-5 0,-2-1-34 16,-1 1-54-16,-2 1-49 0,4-1-41 15,-5 0-149-15</inkml:trace>
  <inkml:trace contextRef="#ctx0" brushRef="#br2" timeOffset="-87844.91">25964 16936 424 0,'0'0'103'0,"0"0"-50"0,0 0 71 0,9-31-68 16,-6 22-27-16,0-1-1 0,-1 1 8 15,-2-1-6-15,0 1-1 0,0 1-11 16,-3 2-9-16,-4 2-9 0,0 2-2 16,-2 2-3-16,-3 0 6 0,-1 5-2 15,-3 3-1-15,0 5 1 0,-1 3 1 16,0 4-1-16,0 4-1 15,4 3 2-15,0 4 0 0,4 0-3 16,3 1 2-16,4-1 1 0,2-1-2 16,2-4 4-16,4-4-1 0,6-2 6 0,0-4 19 15,3-5 7-15,4-4 4 0,2-7-12 16,-1 0-11-16,3-9-2 0,0-5 2 16,-2-3 5-16,-3-4 8 0,-1 0-2 15,-4-7-13-15,-1-7-4 0,-4-8-8 16,-4-6-1-16,-2 6-1 15,-2 11-5-15,0 12 2 0,-3 9-1 0,0-3-3 16,-2 1-1-16,-2 1 0 16,1 1-6-16,-2 3-5 0,0 2-12 15,-2 2-14-15,-1 2-19 0,-1 2-25 16,-2 3-34-16,-5 6-46 0,5-3-32 16,3 1-33-16</inkml:trace>
  <inkml:trace contextRef="#ctx0" brushRef="#br2" timeOffset="-86877.67">27058 16933 278 0,'-1'0'99'0,"1"2"-70"15,0-2 28-15,0 0 25 0,0 0-56 16,2 1 23-16,2 0 15 0,4-1 6 15,2 0-1-15,4 0-1 0,1 0-12 16,3 0-10-16,1-1-3 0,2-2-8 16,2-1 0-16,-1-1-11 0,0-1 4 15,1-2-4-15,-2 0-5 0,-2-1-9 16,-1-1 2-16,-5 0-1 0,0 0-1 16,-6-1-1-16,-4 1-5 0,-2 0-4 31,-2 0-2-31,-6 1 0 0,-3 1-2 15,-7 3-3-15,-4 0 1 0,-1 5-1 16,-5 0-6-16,-6 8 12 0,3 5 1 16,-1 2-1-16,0 4-1 0,7 2 2 15,-2 4-3-15,5 2 2 0,5 1 1 16,6 0 0-16,3-1 0 0,7 0 2 16,3-1-2-16,8-4 17 0,2-2 6 15,6-2 2-15,3-3-3 0,-1-3-2 16,4-3-8-16,1-2-7 0,0-3-2 15,-1-2-3-15,2-2-8 0,-1-3-38 16,0-3-35-16,1 0-42 0,7-9-63 16,-6 3-134-16,-3 0-114 15</inkml:trace>
  <inkml:trace contextRef="#ctx0" brushRef="#br2" timeOffset="-86425.03">27812 16809 295 0,'0'0'186'0,"0"0"-160"0,0 0 28 0,0 0-2 0,7-9-19 0,-3 4 25 15,1 1-8-15,-1-2 5 0,0 1-4 32,1 0-6-32,-2-1-3 0,1-2 6 15,-2 1 3-15,1-2-11 0,-1 0-1 0,-2 0-6 0,0-2-4 0,0 2-11 16,0-2-6-16,-2 2-4 16,0-1 0-16,-1 4-3 0,-1-2 2 15,1 1 0-15,-1 2-1 0,1 2-5 16,-2-1-1-16,-1 4-2 0,0 4-4 31,-4 4 3-31,1 5 1 0,-4 5 1 16,-1 5-1-16,0 5 2 0,-3 10 3 0,-4 11 4 0,2 11-3 0,1 2-1 15,3-3 0-15,5-4-2 0,4-9 1 16,1 0 0-16,4-5 0 0,-1-7 0 16,2-7-2-16,0-8-15 0,0-1-54 15,0-2-9-15,0 0-54 0,0 0-37 16,0-5-111-16,0-6-79 0</inkml:trace>
  <inkml:trace contextRef="#ctx0" brushRef="#br2" timeOffset="-86253.19">27594 17122 869 0,'0'0'81'0,"0"0"-28"0,0 0 28 0,38-31-64 16,-21 23-4-16,-1 1-7 0,2 2-3 15,-1-1-3-15,0 3-1 0,3 2-26 16,-2 1-29-16,1 2-24 0,3 2-13 16,8 0-31-16,-7-3-100 0,0 1-87 15</inkml:trace>
  <inkml:trace contextRef="#ctx0" brushRef="#br2" timeOffset="-85861.75">28156 16817 308 0,'0'0'19'0,"0"0"19"0,0 0 20 0,0 0-29 16,0 0 2-16,0 0 0 0,-9-39-11 15,7 34 15-15,-1 1 10 16,1-1 12-16,-1 1-9 0,0-2-6 15,-1 1-9-15,0 1 1 0,0 0-6 16,-1-1-4-16,2 2-5 0,-1-1-11 16,0 1 2-16,-1 1-9 0,0 2 0 15,-1 0-1-15,1 2-1 0,-2 5 0 16,-1 1 2-16,0 5 7 0,0 5 2 16,1 3 15-16,-3 6 5 0,0 9-1 15,-1 8-12-15,0 7-9 16,1-3-1-16,4-10-4 0,2-12 4 15,3-4-5-15,-2 3 0 0,3 4-1 16,0 0-1-16,0-3-2 0,0-4-41 16,1-4-50-16,2-4-47 0,0-6-105 31,0-2-93-31</inkml:trace>
  <inkml:trace contextRef="#ctx0" brushRef="#br2" timeOffset="-85673.81">27947 17075 893 0,'0'0'112'0,"0"0"-78"15,0 0 53-15,0 0-50 0,48-35-25 16,-29 28 4-16,2 2-11 0,1-2-5 16,-1 3 0-16,-1 0-15 0,2 3-29 15,-1 0-14-15,1 0-39 0,0 1-16 16,8 0-53-16,-6 0-102 0,-2 0-35 15</inkml:trace>
  <inkml:trace contextRef="#ctx0" brushRef="#br2" timeOffset="-85330.26">28389 16989 536 0,'0'0'148'15,"0"0"-111"-15,0 0 34 0,0 0-49 16,0 0-11-16,0 0 15 0,39-9-6 15,-31 9 7-15,1 0-11 0,-1 0 4 16,0 2-4-16,-1-1-6 16,0 0-6-16,-1-1-1 0,-2 0-2 15,-1 0-1-15,-3-2-1 0,0 0-18 16,-1-3 4-16,-5 4-12 0,-5-2-14 16,-1 2 9-16,-4 1 13 0,-3 2 19 15,-3 4-1-15,2 5-2 0,-1 1 6 16,1 2-1-16,4 4 5 0,1 0 1 15,4 1 2-15,3 1 3 0,2-4 17 16,4 4 5-16,2-3 9 0,2-1 7 16,5-2 0-16,1-2-14 0,2-5-13 15,4-2-6-15,0-2-14 0,1-2 2 16,1-1-6-16,3 0-22 16,-2-1-25-16,2-2-39 0,9-2-51 15,-5 0-83-15,-4-1-144 0</inkml:trace>
  <inkml:trace contextRef="#ctx0" brushRef="#br2" timeOffset="-84939.62">28728 16920 335 0,'0'0'132'0,"0"0"-31"0,0 0-7 16,0 0-33-16,0 0-6 0,7-20-5 16,-7 18-11-16,0 1-10 0,-2 0-21 15,-1 1-7-15,-2 0 1 0,-1 2-2 16,-2 4 2-16,-1 2-2 0,-3 0 4 16,0 5-4-16,-3 1 1 0,0 1 0 15,2 3 0-15,-1 1 0 0,3 0 12 16,1 1 4-16,0 1 2 0,5-3 5 15,1-1 4-15,4-1 4 0,0-3-8 16,2-1 9-16,4-2-3 0,2-2-5 16,0-1 4-16,3-2-1 0,3-2-6 15,4-3-13-15,2-2-2 0,1-3-4 16,0 1-3-16,2-1 0 0,-1-2-17 16,-1 0-32-16,-2-1-27 0,0-4-23 15,-3 0-25-15,6-9-51 0,-7 4-112 16,0 1-46-16</inkml:trace>
  <inkml:trace contextRef="#ctx0" brushRef="#br2" timeOffset="-84626.35">28988 16626 517 0,'0'0'73'0,"0"0"-50"0,0 0 70 15,0 0-92-15,0 0-1 0,0 0-1 16,0 0 1-16,0 37 10 0,-8-13 1 16,0 4 6-16,-3 2 4 0,1 8 15 15,-1 7 9-15,-2 8 6 0,2-1-3 16,3-6 2-16,4-11 7 0,1-10-18 16,3-5-7-16,-2-4-17 15,2 3-1-15,0 1-4 0,0 0 1 16,0-2 8-16,2-5 2 0,3-4 4 15,-1-1 0-15,4-5 6 0,0-1-4 16,3-2-14-16,1 0-8 0,1-3-5 16,3-4-4-16,-2 0-27 0,3 0-20 15,-1-1-31-15,0-1-46 0,6-6-75 16,-6 1-153-16</inkml:trace>
  <inkml:trace contextRef="#ctx0" brushRef="#br2" timeOffset="-84438.9">28955 16914 903 0,'0'0'120'15,"0"0"-105"-15,0 0 67 0,0 0-66 16,49-23-12-16,-32 19-3 0,2 0-1 16,1 3 0-16,1 1-3 0,1 0-5 15,-2 0-19-15,3 4-44 0,0 1-23 16,9 2-52-16,-2 0-111 0,-4-2-123 0</inkml:trace>
  <inkml:trace contextRef="#ctx0" brushRef="#br2" timeOffset="-83673.46">29939 16929 303 0,'0'0'207'0,"0"0"-158"0,0 0 8 16,21-20 43-16,-16 15-56 0,-1-1-2 16,-1 1 10-16,0-1-3 0,-3 0-8 15,2 0-9-15,-2 2 2 0,0-1-9 16,-2 2-12-16,-3 2-9 16,-1 0-4-16,-2 1 0 0,-6 5-4 15,-1 6 2-15,-2 4 1 0,-2 3 1 16,2 5-1-16,0 2 1 0,4 1-2 15,2 1 3-15,6-1-1 0,1-1 0 16,4-3 2-16,7 0 8 0,1-2 13 16,6-3 11-16,2-3 13 0,2-3-4 15,1-3-5-15,1-3-2 0,-2-5 1 16,0-4-1-16,-2-3-6 0,-2-3-13 16,-2-4-5-16,-3-2-7 0,-3-6-5 15,-4-2-24-15,-2-1-32 0,-2-1-19 16,-4-1-18-16,-3 5-24 0,-6-4-48 15,1 7-85-15,1 6-95 0</inkml:trace>
  <inkml:trace contextRef="#ctx0" brushRef="#br2" timeOffset="-83173.12">30106 16980 410 0,'0'0'100'0,"0"0"-91"16,0 0 91-16,0 0-72 0,35-22-9 15,-27 19 16-15,1-1-3 16,0 2-4-16,1 1 2 0,0 1-7 16,-1 3-2-16,2 1-4 0,-1 1 5 15,-2 3-15-15,-1 2-4 0,0 3-1 16,-3 2 1-16,0 5 2 0,-3-2 4 15,1 2-3-15,0-1 0 0,-1 0-2 16,1-2-1-16,-2-2 0 0,1-2 6 16,2-2 2-16,-3-3 8 0,2-3 7 15,-2-2 4-15,1-1 14 0,1-2 34 16,0-6-13-16,2 0-19 16,1-3-20-16,2-1-6 0,2-2-1 15,-1-4-4-15,5-2-4 0,2-1-11 16,0-4 1-16,3 2 1 0,-2-2 0 15,2 5-2-15,-2 1 0 0,-1 5-3 16,0 1-1-16,-1 5 3 0,-3 2-3 16,3 3 1-16,-5 1 2 0,-1 3-6 15,0 5 2-15,0 4 1 0,-2 3 1 16,1 2-2-16,-2 5 5 0,-1-1-1 16,1 2 1-16,-2 0 0 0,0 0 0 15,0 1 0-15,4-1-8 0,-2 0-36 16,2-3-23-16,1-1-12 0,2-3-39 15,7 0-46-15,-1-6-152 16,0-3-151-16</inkml:trace>
  <inkml:trace contextRef="#ctx0" brushRef="#br2" timeOffset="-82828.46">31007 17040 527 0,'0'0'232'0,"0"0"-209"0,0 0 14 0,0 0 7 16,28 0-30-16,-20 4 16 0,-3 4 0 15,-2 3-1-15,-3 3 6 0,0 4-13 16,0 3-1-16,-3 6-7 0,-2 0 0 15,0 3-5-15,-1 1-3 0,0 0 0 16,1 0-4-16,0-1 1 0,2 0-2 16,0-3 2-16,0-2-3 0,3-3-3 15,-2-2-24-15,2-5-40 0,-2-4-39 16,1-2-28-16,1-5-81 0,-2-4-40 16,2 0 28-16</inkml:trace>
  <inkml:trace contextRef="#ctx0" brushRef="#br2" timeOffset="-82534.29">31021 17057 219 0,'0'0'351'0,"0"0"-293"16,0 0 65-16,20-46-63 0,-12 36-41 16,0 0 2-16,3 3 9 0,-1 1-11 15,-1 2 7-15,2 1-8 0,-1 3 0 31,4 0-3-31,-3 0-10 0,2 4 8 0,-1 1 4 0,1 1-1 0,1 0-1 16,-3 1 4-16,2 0-1 0,-1 2-5 16,-2 4-2-16,0-1-6 0,-1 1 0 15,-3 2-5-15,-1 0 0 16,-3 0 1-16,-2 1-1 0,0 0 4 16,-4-2-3-16,-2-2 6 0,-5 0-6 15,0-3 1-15,-3-2 0 0,-4-4-1 16,0-2-1-16,0-1-40 0,-2-6-55 15,0-3-57-15,-5-5-108 0,5 1-33 16</inkml:trace>
  <inkml:trace contextRef="#ctx0" brushRef="#br2" timeOffset="-81941.01">31248 16960 531 0,'0'0'210'16,"0"0"-198"-16,0 0 40 0,38-25-21 16,-25 21-27-16,1 0 7 0,1 1 4 15,0 1 4-15,-2 0 4 0,1 2-3 16,-3 0 0-16,-1 5-7 0,0 1 9 16,-1 1-10-16,-3 6-4 0,-3 2-7 15,0 2 3-15,-1 4-1 0,-2 1-2 16,0 0 2-16,-2 0-2 15,-2-2 0-15,0-4-1 0,0 0 0 0,-3-4 0 16,0-4 0-16,0-4 0 0,1-2 1 16,-1-2 3-16,1 0 2 15,0-3 1-15,3-4 3 0,0-1 14 16,3-1 6-16,0-2-3 0,0-2 3 16,8-1-5-16,1-3-9 0,2 0-8 15,0-2-3-15,5 3 1 0,-3 2-3 16,2 2-3-16,1 2 0 0,-2 3 0 15,2 2-14-15,1 1-38 0,-2 1-18 16,2 2-30-16,-3 1-41 0,-1 0-18 16,0 0-57-16,-3 0 19 0,0 1 63 15,-2 0 7-15,0 1 127 0,0-1 39 16,-2-1 71-16,-3 0-10 16,0-1-23-16,1-1-7 0,-3-1 28 15,3-1-18-15,0 0-14 0,-1 1 0 16,2 0-14-16,-2 2-2 0,-1 1-10 15,1 0-17-15,-2 5-14 0,-1 3-1 16,2 3 5-16,-2 3 2 0,-3 4-5 16,0 3-2-16,-2 3 2 0,-3 1-1 15,0 2 3-15,2-1-3 0,-2-1 0 16,3 0-7-16,-1-2-1 0,1-1-1 16,0-5-25-16,1-3-59 0,2-5-53 15,-1-4-97-15,3-5-94 0</inkml:trace>
  <inkml:trace contextRef="#ctx0" brushRef="#br2" timeOffset="-81783.03">31740 16875 939 0,'0'0'20'0,"0"0"12"0,0 0-9 0,0 0-23 15,16-22-30-15,-15 20-31 0,1 2-56 31,0 0-17-31,-2 3-30 0,3 6 17 16,-3-1 5-16,1-1-67 0</inkml:trace>
  <inkml:trace contextRef="#ctx0" brushRef="#br2" timeOffset="-81485.48">31919 16912 476 0,'0'0'253'0,"0"0"-236"0,0 0 52 16,0 0-56-16,0 0-11 0,0 0-4 16,0 0-7-16,0 0 1 0,12-23-1 15,-19 27 9-15,-3 3 4 0,-3 6 0 16,-6 2-1-16,0 4-2 0,-1 2-1 16,-1 0 2-16,0 3-4 0,1 1 3 15,3 0-1-15,1 0 2 0,2-3-1 16,4 2 16-16,4-5 10 0,1-2 26 15,3-2-6-15,2-4-6 0,0-2-12 16,5-2-6-16,0-3 1 0,5-4-7 16,2 0-10-16,1-5-7 0,4-2-24 15,1 0-59-15,0 0-42 0,0-3-21 16,4-12-68-16,-7 3-47 16</inkml:trace>
  <inkml:trace contextRef="#ctx0" brushRef="#br2" timeOffset="-81063.7">31969 16972 332 0,'0'0'44'0,"0"0"0"0,0 0 1 16,0 0-32-16,0 0 8 0,0 0-3 16,0 0 6-16,28 25 8 0,-21-23 16 15,1 0 6-15,6 0-4 0,0 0-7 16,3-1-25-16,-2-1-7 15,2 0-11-15,-2 0 4 0,0-1-4 16,-2-2-2-16,1-4-4 0,-5 0-13 16,0-3 10-16,-4-1-6 0,0 0-2 15,-5 0-17-15,0 3 26 0,-3 0-11 16,-6 3 8-16,2-2 9 0,-1 2 2 16,-4 1 19-16,1 3-11 0,-4 1 10 15,-2 5-8-15,-1 3-4 0,1 4-1 16,0 2 4-16,3 3 14 15,1 2 8-15,2 2-1 0,3 2 17 16,0-1-5-16,2 0 8 0,1-2-1 16,4-2-16-16,-1 0-18 0,2-2-4 15,0-2-4-15,5-2-2 0,-2-1 0 16,5-3-2-16,-2-3 6 0,4-1-9 16,-1-3-3-16,5-1-21 0,-2 0-23 15,2 0-24-15,-5-5-12 0,1-3-36 16,5-11-41-16,-3 0-75 0,3 3-62 0</inkml:trace>
  <inkml:trace contextRef="#ctx0" brushRef="#br2" timeOffset="-80610.68">32372 16851 212 0,'0'0'190'0,"0"0"-133"16,0 0 45-16,0 0-56 0,0 0-24 15,20-1-15-15,-20 2-7 0,0 1-14 16,-3 0 3-16,-4 3 11 0,-3 0 15 16,2 1 6-16,-6 3-2 0,1-1-1 15,-4 1-10-15,3 1 3 0,-2 1 1 16,3-1 2-16,0 0-8 0,-1 1 0 16,5-2-4-16,2 1 4 0,1-3 0 15,5 2 8-15,-1-2 10 16,2 0 14-16,0-2 6 0,3-2 10 15,3 3-1-15,-3-1-9 0,4 0-14 16,-1-1-7-16,5 0-9 0,0 0 0 16,4 0-1-16,0 1-1 0,3 2-6 15,-1-1-3-15,0 2 0 0,-2 0-3 16,-2 0 1-16,-1-4-2 0,-4 3 1 16,-3-3-3-16,-2 1 2 0,-1 1-5 15,-4 2-3-15,-1 1 7 0,-5-2 2 16,-5 1 1-16,-3 0-1 15,-1 0 2-15,-4 0 0 0,3 0 0 16,-2-1 0-16,3 0 0 0,3-2-1 16,-2-2-1-16,0 2-6 0,-1-2-19 15,0 1-19-15,4 0-29 0,2-2-28 16,-5-2-35-16,5 0-106 0,0-2-66 16</inkml:trace>
  <inkml:trace contextRef="#ctx0" brushRef="#br2" timeOffset="-80423.23">32538 17217 1011 0,'0'0'1'0,"0"0"1"0,0 0-4 0,0 0-62 0,14-18-115 0,-16 15-116 15,2 1-59-15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22:58.694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6597 5469 187 0,'2'-2'51'0,"1"-2"-23"15,0-1 22-15,1 0-12 0,0 0-7 16,-1 0-4-16,0 2 20 0,0-1 5 16,0 2-11-16,2 0-14 0,0-2-1 15,1 3 3-15,-1-5 7 0,0 3 1 16,-1-3 0-16,1-1-6 0,-1 0-12 15,-1 3-6-15,1-2-1 0,-4 4-1 16,0-2-8-16,-2 3-3 0,-7 0-6 16,-2 1 4-16,-7 1 2 0,-4 6-6 15,-9 8 2-15,-12 9-5 0,-5 7-4 16,-3 5-4-16,4-2 8 0,7-1 6 16,10-5 1-16,6-8 2 0,8-2 0 15,1-3 0-15,1 3 3 0,1-1-3 16,0 4 7-16,7-3 6 0,5-2 18 15,3 0 18-15,9-2 33 0,6-1 0 16,5-4-19-16,9-1-17 0,10-3-24 16,9-4-12-16,3-1 4 0,-3-6-6 15,-5-1-6-15,-5-1-2 0,-4-2 0 16,-4 0-41-16,-8 3-63 0,8-4-54 16,-8 3-36-16,-1-1-142 15</inkml:trace>
  <inkml:trace contextRef="#ctx0" brushRef="#br0" timeOffset="421.76">7110 5505 412 0,'0'0'55'0,"0"0"67"0,0 0-37 0,0 0-56 16,-12-47-17-16,6 37 4 0,-2 0-5 15,-1 4-7-15,-2 1-4 0,0-1-2 16,-1 6 2-16,-4 0 0 0,1 6-3 16,-4 4 3-16,-1 4 0 0,0 6 1 15,1 4 0-15,-1 1-1 0,5 4-2 16,4-3 2-16,2 3 0 15,6-4 0-15,3-1 0 0,3-1 9 0,8-1 13 16,3-4 24-16,6-3 8 0,1 0 9 16,6-6-22-16,7-2 3 15,-4-7 10-15,2 0-22 0,0-5 2 16,-7-4-7-16,1-3-5 0,-2-2-3 16,-5-3-1-16,-5-4-7 0,-5 0-7 15,-4-2-4-15,-4 1-18 0,-2 0-47 16,-7 0-22-16,-2 6-41 0,-13-1-61 15,2 5-124-15,2 4-83 0</inkml:trace>
  <inkml:trace contextRef="#ctx0" brushRef="#br0" timeOffset="1032.45">7343 5699 308 0,'0'0'150'0,"0"0"-35"16,0 0 117-16,0 0-139 0,6-39-93 15,-2 23-19-15,1-1 19 0,2 1 11 16,1 1 11-16,0 0-11 0,1 1-2 16,0 5-7-16,2-1-2 0,-3 0-1 15,1 6 0-15,-1-1 1 0,-1 5-2 16,-1 0-3-16,1 6 0 0,-2 3 5 15,-1 6 2-15,1 1 5 0,-2 5 5 16,0 2-4-16,0 2-4 0,1-1 0 16,-1 4-4-16,0-2 1 15,2 0-1-15,0 1 0 0,-1-4 2 16,2-2-1-16,-2-2-1 0,0-3 1 16,-1-6-1-16,-1-2 0 0,-1-1 2 15,0-6 1-15,-1-1 6 0,0-1 23 16,0-6 14-16,0-2-34 0,0-4-9 15,1-3-1-15,1 1 0 0,4-2 3 16,-1 0 0-16,1-1-4 0,2-2-1 16,3 1 2-16,-1-1-2 0,2 3-2 15,2-1 2-15,0 0 0 0,1 1 0 16,0 1 0-16,1 0 0 0,0 1 3 16,0 0-3-16,-2 4 9 15,0-1 6-15,0 2-3 0,-2 2-1 16,3 1-4-16,-4 1-4 0,1 4-1 15,-3 1-2-15,-1 1 0 0,1 0-3 16,-2 6 0-16,1 3 0 0,-3 2 3 16,1 6 1-16,-1 2 1 0,-1 4 4 15,-1 0 0-15,0 1-2 0,-2 1 0 16,0-1-2-16,0-1 0 0,-1 0-2 16,1-1-3-16,-1-4 3 0,0 3 0 15,0-5-27-15,0-1-95 0,-1-6-107 16,-1-2-173-16</inkml:trace>
  <inkml:trace contextRef="#ctx0" brushRef="#br0" timeOffset="1622.45">8335 5334 252 0,'0'0'77'0,"0"0"30"0,10-10 0 16,-6 3-45-16,-1 0-3 0,2 0-18 0,-2 0 1 0,2 0 11 0,-2 2-5 15,0-2 4-15,0 1-1 0,0-1-13 16,-1-1-4-16,1 1-4 0,0-1-2 16,0 0-2-16,-1 0-11 0,1-1-1 15,-2-3-6-15,-1 3-1 0,0-1 0 16,0 0 1-16,-1 0 1 0,-3 0 1 16,1 2 1-16,-1 0-5 15,0 0-2-15,0 3-4 0,0 1 0 16,-1-1 0-16,-3 3-4 0,3 0 0 15,-1 2 2-15,-2 2-2 0,-1 1 0 16,0 5 3-16,-2 1 0 0,-1 3-1 16,-1 4 2-16,0 3 0 0,-3 1-1 15,2 4 0-15,-3 4 1 0,4 3-1 16,-3 2 0-16,-1 11 0 0,-2 6 0 16,1 12-1-16,2 1 2 0,3-4 0 15,4-8 0-15,4-1 2 0,-1-7 2 16,2 3 2-16,-3 0-4 0,3-7 2 15,1-4-3-15,0-9 0 0,2-5 0 16,0-2-1-16,1 3 3 0,0 2-1 16,0-1-1-16,0-5-2 0,2-4-3 15,1-5-36-15,0-5-39 0,-1-4-32 16,1-12-1-16,1 1-141 0,-2-5-183 16</inkml:trace>
  <inkml:trace contextRef="#ctx0" brushRef="#br0" timeOffset="1810.58">8069 5785 775 0,'0'0'151'0,"0"0"-72"0,0 0 0 0,37-4-66 0,-17-2-9 15,2-1-2-15,2-1-2 0,2-1-3 16,0-3-79-16,2 3-35 0,11-5-23 15,-7 4-90-15,-3 1-71 0</inkml:trace>
  <inkml:trace contextRef="#ctx0" brushRef="#br0" timeOffset="1935.47">8550 5768 371 0,'0'0'148'0,"0"0"-18"16,0 0 10-16,0 0-115 0,0 0-13 15,0 0-10-15,0 0-2 0,0 0-50 16,0 0-190-16,9 5-108 15</inkml:trace>
  <inkml:trace contextRef="#ctx0" brushRef="#br0" timeOffset="2296.26">9329 5250 541 0,'0'0'95'0,"0"0"-17"0,0 0 52 16,29-38-60-16,-22 30-14 0,-2 2-15 15,-2 1-15-15,-1 0-7 0,-1 2-7 16,-1 2-1-16,0 1-11 0,0 2-1 16,-3 8-11-16,-2 6 12 0,-3 7 4 15,-4 12 6-15,-4 10-3 0,-3 10-2 16,2 5-2-16,0-3 0 0,5-8-3 16,2-9 1-16,3-7-1 0,4-6 0 15,1-6-5-15,1-2-41 0,1 3-43 31,8 8-34-31,1-4-66 0,2-9-135 0</inkml:trace>
  <inkml:trace contextRef="#ctx0" brushRef="#br0" timeOffset="2749.28">9615 5645 307 0,'0'0'60'0,"0"0"-40"16,0 0 69-16,0 0-62 0,0 0 27 16,0 0 16-16,0 0 10 0,-15-32-13 15,20 28 1-15,3 0-26 0,1-1-1 16,3 1-9-16,2-2-9 16,1-1-10-16,1 0 0 0,3 0 1 15,-2 2-1-15,2-2 3 0,0 0-3 16,-3-1-3-16,0 0 0 0,-2-1 1 15,-1-2-3-15,-3 2 1 0,-1 0-4 16,-3-1 5-16,-1-2-9 0,-4 4-1 16,-1 0-7-16,-5 1-10 0,-4 3-18 15,-3 2 1-15,-4 2 7 0,-2 8 10 16,-4 5 14-16,0 2-2 0,2 7 0 16,0 1 3-16,0 2 2 15,4 1 0-15,1 2-2 0,2-2 2 16,3 2 0-16,1-3 9 0,5-1 11 15,0-1-6-15,4-2-1 0,0-3-1 16,2-4-1-16,3-2-4 0,-1-4 4 16,5-5 4-16,1-3-2 0,2-3-1 15,4-4-12-15,1-5-10 0,3-2-46 16,1 0-41-16,8-11-49 0,-5 6-140 16,0-1-28-16</inkml:trace>
  <inkml:trace contextRef="#ctx0" brushRef="#br0" timeOffset="3061.69">9999 5489 366 0,'0'0'43'0,"0"0"35"0,0 0 6 0,0 0-64 0,0 0-4 16,6-14-16-16,-6 23-10 0,0 4 10 15,0 3 7-15,-3 5 15 0,2 2 8 16,1 1-10-16,0 0 3 0,0 0 9 16,4 0 14-16,2-2-5 0,0-1-3 15,2-4 14-15,2-5-9 0,-2-1 9 16,0-7-3-16,1 1 12 0,0-5 18 16,0-5-5-16,2-4-22 0,1-6-22 15,-1-4-18-15,2-7-12 0,-3-2-4 16,1-3-35-16,-1-1-9 0,0 3 6 15,1 3-12-15,1 3-11 0,-1 2-54 16,8-1-39-16,-6 6-57 0,1 5-125 16</inkml:trace>
  <inkml:trace contextRef="#ctx0" brushRef="#br0" timeOffset="3467.83">10396 5561 282 0,'0'0'32'16,"0"0"98"-16,0 0-51 0,38 12-60 16,-26-11 31-16,0-1-28 0,-1-2 18 15,0-4 16-15,0-2 2 0,0-1-1 16,-2-2-23-16,1 2-10 0,-3-2 19 16,-1 0-23-16,-1 1-13 0,-2-1-7 15,-1-2-4-15,-2 1-18 0,0 1-27 16,-4 2 10-16,-2 0 8 0,-2 4 9 15,-2-1 13-15,-2 5-3 0,-1 1 0 16,-3 1 8-16,-1 5 2 16,-2 3-1-16,0 4 1 0,2 3 2 15,1 3-4-15,2 2 3 0,1 3 1 16,4-1 5-16,1 1 11 0,4 0 27 16,2-2 19-16,2 1 14 0,0-5-10 15,4-1-20-15,1-4-24 0,3-1-4 16,2-5-1-16,2-4 0 0,2-3 3 15,4 0-12-15,0-6-3 0,2-1-5 16,3-3-23-16,-1-1-40 0,1-3-43 16,7-9-68-16,-5 1-96 15,-3 0-132-15</inkml:trace>
  <inkml:trace contextRef="#ctx0" brushRef="#br0" timeOffset="3718.32">10830 5063 669 0,'0'0'22'0,"0"0"24"0,0 0 60 0,0 0-54 0,0 0-38 16,15-1-14-16,-15 17 0 0,-1 12 4 15,-3 13 16-15,0 14 14 0,2 5 4 16,0 2 1-16,2-5-14 0,2-6-13 15,2-2-7-15,1-4 0 0,0-4-1 16,0-2-4-16,1-7 1 0,-2-8 1 16,0-4-2-16,0-4-2 0,1 1-34 15,4 5-89-15,0-3-142 0,-1-5-270 16</inkml:trace>
  <inkml:trace contextRef="#ctx0" brushRef="#br0" timeOffset="7984.24">12181 5357 194 0,'0'0'81'0,"0"0"-21"0,0 0 7 0,0-7 25 15,0 7-11-15,0-1-3 16,0 1 2-16,0-1-10 0,0 1-8 16,1 0-5-16,0-1-8 0,2 0 0 15,2 0-1-15,2-1-3 0,2 1-7 16,5 0-10-16,3-1-9 0,3-2-6 15,2 3-10-15,3 1 0 0,0-4-2 16,2 2-1-16,2 0 0 0,1-1-5 16,-1 0-34-16,-1 2-28 0,-1 1-39 15,2 2-44-15,-6 2-101 0,-7-1-78 16</inkml:trace>
  <inkml:trace contextRef="#ctx0" brushRef="#br0" timeOffset="8171.57">12234 5567 714 0,'0'0'71'0,"0"0"-33"0,0 0-7 16,0 0-8-16,0 0 10 0,42 0 3 16,-18 0-22-16,6 0-2 15,0 0-8-15,2 0-4 0,1-2-27 16,7 1-57-16,9-3-54 0,-7 3-114 15,-5-4-84-15</inkml:trace>
  <inkml:trace contextRef="#ctx0" brushRef="#br0" timeOffset="8937.83">13791 5073 204 0,'0'0'83'0,"0"0"-23"15,0 0 4-15,14-28 6 0,-9 21-1 16,0-1-1-16,1 1-9 0,-1 0-2 15,-3 4-18-15,2-1 1 0,-2 2-4 16,-1 2-9-16,-1 0-24 0,0 1-3 16,0 7-20-16,0 6 20 0,-1 7 19 15,-7 13 11-15,3 13 7 16,-7 16-15-16,4 6-5 0,-2 1 0 16,5-8 0-16,2-9 5 0,0-4-5 15,2-2-2-15,1-1-6 0,0-6-4 16,0-5 0-16,0-10-4 0,4-5-1 15,-1-2-50-15,2 3-48 0,8 0-64 16,1-1-135-16,-1-10-130 0</inkml:trace>
  <inkml:trace contextRef="#ctx0" brushRef="#br0" timeOffset="9343.96">14314 5434 476 0,'0'0'145'0,"0"0"-69"16,0 0 38-16,0 0-25 0,46 0-22 15,-22 0-6-15,9 0 2 0,11-2-13 16,2-1-13-16,6 2-22 0,-9 0-5 15,-2 1-6-15,-5 0-4 0,-1-2 0 16,0 2-16-16,1 0-50 0,0 0-34 16,1-4-53-16,-12 3-163 0,-3-2-111 15</inkml:trace>
  <inkml:trace contextRef="#ctx0" brushRef="#br0" timeOffset="10735.35">16000 5059 129 0,'1'-4'143'15,"1"0"-62"-15,1-1-9 0,-1-1 31 16,1 2-44-16,-1-1-13 0,-1-1-11 16,2 3 7-16,-1-1-5 0,1 0-6 15,-1 1-6-15,0-1 3 0,-1 0 1 16,1 0-2-16,2 1 8 0,-4-1 0 15,0 4-3-15,0-1-6 0,0 0-10 16,0 1-6-16,0 0-10 0,0 0 0 16,0 0-10-16,-4 2 1 0,1 4 7 15,-4 3 2-15,-4 3 3 0,-3 3-2 16,-2 4 2-16,-3 5 0 0,-3 2 2 16,-2 5-4-16,-3 4-1 0,-6 7 4 15,-5 11-4-15,-9 8 4 0,4-1 3 16,1-7 4-16,5-10-2 0,9-12 2 15,6-7 0-15,6-6-3 0,-3 0-1 16,1 1-6-16,-2-2 1 0,-2 3 0 16,4-5-1-16,1-5 0 0,4-3 2 15,1-6 3-15,4-2 2 0,-2-7 2 16,2-8-6-16,1-5 3 0,2-5 1 16,2-5-6-16,1-1 1 0,2 0 7 15,0-1 4-15,0 4 4 0,5 0-1 16,-2 3-6-16,2 0-2 15,-1 5 6-15,1 0-3 0,0 0 3 16,1 4-3-16,-1 2-10 0,3 1 5 16,0 5-2-16,0 0-2 0,1 2-3 15,2 2-3-15,2 4 2 0,1 5-3 16,2 3 0-16,1 6 3 0,2 5-1 16,2 6 2-16,2 2 1 0,6 12 1 15,-2-5 2-15,7 5 0 0,6 6 0 16,1-3-2-16,5 4 0 0,-2-7 0 15,-6-6-1-15,-3-7 2 0,-5-4-1 16,-8-6 1-16,-3-4 0 0,-5 2-3 16,5-2 3-16,-1 1-3 0,2 0-3 15,-3 1-24-15,-1-3-40 16,-2 1-51-16,4 0-69 0,-4-3-145 16,-3-1-199-16</inkml:trace>
  <inkml:trace contextRef="#ctx0" brushRef="#br0" timeOffset="20766.12">6604 7225 167 0,'0'0'67'0,"1"-6"-13"0,2 4 13 15,0-2-22-15,-1 0-6 0,-1 2-13 16,1 0 5-16,-1 0 5 0,0 1-4 16,0 1-2-16,1-1 4 0,-1-1-1 15,1 0 3-15,1-1-6 0,-1 0-4 16,1-1-11-16,1 1-6 0,0-1-4 16,-1 0-1-16,0 2 0 0,-1 0 4 15,-1 1 12-15,-1 0 24 0,0 0 3 16,0-1 1-16,0 2-4 15,-2-1-5-15,-1-2-11 0,-2-1-5 0,-3-2-20 16,-1 0-3-16,-3-1-2 16,-3 2 2-16,-2 1-5 0,-4 4 1 15,-2 2-5-15,-2 5 1 0,-4 6 2 16,-1 4 5-16,-2 5 0 0,-1 4-1 16,2 4 2-16,2 2-2 0,-2 7 2 15,1 7 2-15,4 3 2 0,4-5 6 16,8-12 4-16,9-10 11 0,4-5 12 15,1-1 11-15,1 3-3 0,6 0 3 16,4-2-5-16,3-3-4 0,4-2 13 16,3-1-17-16,2-4-16 0,3-1 17 15,3-2-22-15,1-4-6 16,1 0-2-16,1-4-5 0,0-2-1 16,0-1-46-16,-1 0-49 0,1 1-42 15,-1 2-57-15,12-5-28 0,-7 3-141 16,-5-1-104-16</inkml:trace>
  <inkml:trace contextRef="#ctx0" brushRef="#br0" timeOffset="21172.27">7175 7259 406 0,'0'0'110'0,"0"0"-35"16,0 0 42-16,-7-22-52 0,6 15-11 15,1-1-12-15,1-1 4 0,3-1 10 16,2 1-13-16,2-2-5 0,6 1 11 16,0 0-8-16,6 0-1 0,3-1-12 15,9-1-1-15,10-1-11 0,7 2-5 16,2 1-5-16,0 3-5 0,-5 1 0 16,-6 3 0-16,0 1-2 0,-4 2 1 15,-2 0-2-15,-7 0-10 0,-5 3-26 16,-6-1-24-16,-3 2-30 0,2 3-38 15,0 4-76-15,-4 0-138 0,-6-1-42 16</inkml:trace>
  <inkml:trace contextRef="#ctx0" brushRef="#br0" timeOffset="21543.04">7589 7235 307 0,'0'0'102'0,"0"0"10"15,0 0 46-15,0 0-76 0,0 0-22 16,0 0-29-16,5-33 6 0,-5 32 2 15,0 1-22-15,0 1-16 0,0 4 1 16,0 5 10-16,-2 4 17 0,2 4 6 16,-2 5-10-16,1 4-7 0,0 1-5 15,0 2-9-15,-1 1-3 0,0 0 1 16,0 0-1-16,-1 1 0 0,1-2-1 16,-1-1-1-16,2-2-22 0,-2-1-48 15,1-4-51-15,-1 6-78 0,-2-7-112 16</inkml:trace>
  <inkml:trace contextRef="#ctx0" brushRef="#br0" timeOffset="21762.05">7385 7785 675 0,'0'0'127'16,"0"0"1"-16,0 0-20 0,41-8-13 15,-18 4-20-15,3-1-31 16,3-2 1-16,0 0-16 0,0 0-16 16,1 2-6-16,-3 0-6 0,3 0 1 15,0 0-2 1,0 2-21-16,4 0-44 0,-2-1-36 0,12 2-60 0,-8 0-88 16,-9 0-169-16</inkml:trace>
  <inkml:trace contextRef="#ctx0" brushRef="#br0" timeOffset="22684.92">9492 7211 215 0,'0'0'63'0,"0"0"3"0,0 0 5 16,15-17 8-16,-10 11-34 0,-1 2-2 15,1-2-7-15,0 1 0 0,0-1-5 16,0 2 3-16,-1-2-6 0,1 1-3 15,-2-2-4-15,2 1-7 0,-2 0 1 16,0 1-2-16,0 1 3 0,0-3 11 16,-2 2 1-16,-1-2-2 0,0 2-2 15,0-2-1-15,0 1 2 0,0 2-5 16,-1-2-5-16,0 0 0 0,-3-1-1 16,2 2 1-16,1 0 1 0,-1 0-1 15,0 0-3-15,0 0 5 0,-1 0-6 16,1-1-1-16,-1 1-5 15,-1-2-3-15,0 1 1 0,-2 1-1 16,2-1-2-16,-3 0 3 0,2 1-3 16,-1 0 1-16,-1 2-1 0,1 1 0 15,-1 0-2-15,0 2-1 0,-1 0 2 16,-3 0-3-16,1 7 1 0,-3 0 2 16,-1 4-1-16,0 6 2 0,-2 3 1 15,-2 4 0-15,0 6 0 0,-7 11 3 16,0 10 0-16,-2 13-1 0,3 3 0 15,3-1 4-15,5-6 5 0,6-6 4 16,0-4 7-16,6-4 1 16,-2 0-3-16,3-1-4 0,-1-3-3 15,1-2-5-15,1-4-5 0,1-5-2 16,1-5-2-16,0-5 0 0,0-2 0 16,0 2-8-16,0 1-14 0,3-2-14 15,0-3-13-15,0-6-23 0,-1-3-41 16,-2-6-54-16,2-2-77 0,-1-3-69 15</inkml:trace>
  <inkml:trace contextRef="#ctx0" brushRef="#br0" timeOffset="22872.76">9139 7627 686 0,'0'0'133'0,"0"0"20"0,0 0-29 31,0 0-66-31,21-24-22 0,-4 15-20 0,4 1-3 0,2-2-4 0,4 1-5 31,2 1-3-31,4-2-1 0,9 1-10 0,4-1-41 0,3 5-42 0,-5 1-52 16,-1 4-75-16,-16 0-69 0,-4-1 40 0</inkml:trace>
  <inkml:trace contextRef="#ctx0" brushRef="#br0" timeOffset="23278.85">9882 7575 274 0,'0'0'45'15,"0"0"13"-15,0 0-35 0,0 0-4 16,0 0-2-16,0 0-10 0,0 0 40 16,0 0 27-16,0 0-24 0,1-24 8 31,-2 14-1-31,0 1-8 0,0-1-14 0,-1 1-17 0,-3 1-15 0,-1-3-1 15,-2 1-2-15,-2 4-4 0,-2 2-4 16,0 0 5-16,-2 2-1 16,-1 2 0-16,0 0 4 0,-3 4-3 15,0 2 3-15,1 4 1 0,-1 3-1 16,4 3 0-16,-1 3-2 0,4 1 0 16,3 2 0-16,3 1 2 0,2 0 1 15,3 0 6-15,6-1 11 0,2 0 9 16,4-2 10-16,4-4 1 0,1 0-2 15,1-3 1-15,4-5 0 0,-1-4 2 16,1-4 1-16,-1-6-6 0,-1-4-8 16,0-5-14-16,-2-4-3 0,-4-3-4 15,-1-4-3-15,-7-2-2 0,-3 0-22 16,-3-1-19-16,-1 5-8 16,-6 3 2-16,-2 3-25 0,-2 6-18 15,-9 3-52-15,4 4-100 0,0 1-14 16</inkml:trace>
  <inkml:trace contextRef="#ctx0" brushRef="#br0" timeOffset="23904.13">10112 7578 284 0,'0'0'56'0,"0"0"40"0,0 0-21 0,13-23-13 0,-10 15-22 0,2-1-17 0,0 1 2 0,0 0-2 16,2 1 11-16,-2-1 10 0,1 0-7 16,-1 2 0-16,2-1 2 0,0 2-9 15,-1 1-6-15,2 1-6 0,1 3-7 16,1 0-3-16,-1 0-4 0,0 0-4 16,1 0-1-16,-1 1 1 0,0 5-4 15,1 5-2-15,1 2 2 0,0 4 2 16,1 4 2-16,-1 0 1 0,-1 2 0 15,-1 1 1-15,-3-1 1 0,0 1-3 32,-4-4 1-32,-2 1-1 0,-2-3 0 15,-4-3 0-15,0-1 0 0,-3-5-7 16,-1-2-2-16,1-7 4 0,-2 0 5 16,1-4 0-16,2-4 4 0,-1-3-1 15,3-3 3-15,2-3 11 0,1-1 8 16,3-3 8-16,0 2 12 15,5 0 2-15,3 2 0 0,3 3-7 16,3-1-7-16,3 2-9 0,4 0-6 16,5 0-1-16,8-1 0 0,6 0-8 15,-2 3-2-15,-6 1-6 0,-7 2-1 16,-8 2 0-16,2-1-17 0,2 1-33 16,-3-1-32-16,-1 0-35 0,2-1-44 15,-3 3-93-15,-4-1-137 0</inkml:trace>
  <inkml:trace contextRef="#ctx0" brushRef="#br0" timeOffset="24747.89">11854 7487 316 0,'0'0'54'0,"0"0"5"0,10-13 10 0,-6 9-24 16,1-2 17-16,0 0-20 0,-1 0 16 15,0 1 1-15,-1 0-5 0,2 0 17 0,-1 0-7 0,-1 1-12 0,1-2-8 32,0 0-9-32,0-2-8 0,-1 0-7 15,1-2-1-15,-1 0-5 0,-2 0-6 0,-1-1 0 0,0 2-4 0,-4 1-1 16,-3 2-3-16,-5 2 0 0,-4 2-2 16,-2 2-1-16,-6 3 0 0,-2 6 0 15,-3 6 1-15,-1 3-1 0,0 5 1 16,0 5 1-16,3 2 0 15,3 0 0-15,5 1-1 0,1-2-1 16,6-1-2-16,2-4 5 0,5-3-1 16,5-3 0-16,0-2 1 0,6-2 0 15,4-5 4-15,1-1 1 0,2-6 8 16,3-2 4-16,3-1 10 0,-3-7 4 16,4-2-7-16,0-4-5 0,2-3-2 15,0-3-5-15,-2 2-6 0,0-1-2 16,0 0-1-16,-3 3-2 0,-1 1-1 15,-3 4 2-15,-1 2-2 0,-3 2-2 16,-3 3 1-16,-3 3 0 0,0 1-2 16,-3 0-3-16,0 4-3 15,0 5 5-15,0 4 1 0,0 2 3 16,0 5 0-16,0-2 0 0,-3 4 0 16,3 0 0-16,0-2 1 0,5 0-1 15,0-2 0-15,1-2 0 0,0-1 2 16,2-3 3-16,0-3 5 0,1-2 6 15,1-5-1-15,1-1-1 0,3-1-2 16,0-2-6-16,2-5-3 0,0-2-3 16,2-2-4-16,0-4-28 0,1 3-27 31,0-3-33-31,0 0-50 0,7-2-72 16,-4 5-115-16,-4 1-83 0</inkml:trace>
  <inkml:trace contextRef="#ctx0" brushRef="#br0" timeOffset="25888.74">12224 7580 516 0,'0'0'100'0,"0"0"56"0,16-22-88 0,-7 9-39 16,0 1-18-16,3 0-8 0,-1 1 2 16,0 2-3-16,1-2 6 0,-2 4-1 15,0 1 6-15,-1 3-3 0,0 0-4 16,-2 0-4-16,0 3 0 0,0 0-4 16,0 0-1-16,-1 6-2 0,0 2 4 15,-4 6-3-15,1 2 3 0,-2 2-1 16,-1 4 1-16,0 1 2 0,0 0 1 15,0-1 0-15,-1-1-1 0,0-1-1 16,1-1 1-16,0-3-1 0,0-1 1 16,0-4 1-16,0-3-2 0,0-3 1 15,0-2 5-15,0-3 2 16,1-1 9-16,2-6 1 0,1-2-13 16,2-5 7-16,0 0 3 0,2-1 4 15,0-1-6-15,3 0-3 0,0 1-4 16,1-1-1-16,4 1-1 0,-3-2-3 15,4 3 0-15,-3-1 1 0,2 1-1 16,-2 1 0-16,2 1 2 0,-3 2-3 16,0 1 2-16,-1 2-2 0,-2 2 2 15,0 4 0-15,-2 1-1 0,-1 4 1 16,-1 3-1-16,1 4 4 0,-2-1 5 16,2 4 6-16,-4 0-2 0,2-1-6 0,-2 2-5 0,2-3 2 0,-2 3 3 15,0-2 2-15,-2-2 2 16,0 0 0-16,1 0 3 0,-2-2-7 15,1-3 3-15,-1-3-6 0,0 0 0 16,0-3 2-16,1 0 9 0,1 0 23 16,-2 0-1-16,1-3-12 0,2 0-10 15,1-2-8-15,-2 0-3 0,3 0-4 16,-1 0 2-16,-1 2-3 0,1 0 0 16,0 1-1-16,0 0 1 0,0 2 1 15,-3 0-1-15,1 0 3 0,0 0-3 16,-2 0 1-16,0 0-1 15,3 0 0-15,-3 0 0 0,1 0 0 16,0 0 1-16,-1 0-1 0,0 0 1 16,1 0-1-16,-1 0-1 0,0 0 1 31,1 0-1-31,1 0 0 0,-2 0 0 0,0 0 0 0,0 0 1 0,1 0 0 31,0 2 0-31,-1-1 0 0,1 0 0 16,0 0 0-16,-1 1 0 0,1-1 0 0,-1-1 0 0,0 3 0 0,1-1 0 15,1 0 0-15,-2-1 0 0,0 1 0 32,0 0 0-32,2 0-1 0,-2 0 0 15,0 1 1-15,0 1-1 0,0-2 1 0,0 1 0 0,0 0 0 0,0 1-1 16,0 0 1-16,1 0 0 0,1 0 0 31,-2-2 1-31,0 2-1 0,1-2 0 0,1-1 1 0,-2 2-1 0,0-3 0 16,1 3 0-16,-1-2 1 0,0-1-1 15,0 3-1-15,0-3-1 0,0 1-17 16,0 1-11-16,0-2-4 0,0 0-15 16,0 0-6-16,0 0-6 0,0 0-7 31,0 0 21-31,0 1 10 0,1 1 13 16,-1 1 9-16,0 0 9 0,0 0 4 15,0 1 0-15,0-2 2 0,0 0 3 16,0-1-1-16,1 2 11 15,1-1 10-15,-2 0 3 0,3 1-3 16,-1-2-3-16,-1-1-12 0,0 1-3 16,1 0-3-16,-2-1 0 0,0 2-2 15,1-2 1-15,0 0-1 0,-1 0-1 16,0 1-14-16,0 1-32 0,0-1-16 16,0-1-45-16,0 0-82 0,1 0-74 15,0 0-5-15</inkml:trace>
  <inkml:trace contextRef="#ctx0" brushRef="#br0" timeOffset="26730.83">12894 7521 338 0,'0'-1'88'0,"1"-1"27"16,0 2-22-16,0-3-39 0,2 2-24 15,-2 1-10-15,3-1-9 0,-1 0 8 16,2 1-5-16,-1 0 7 0,2 2 7 16,1 5 3-16,-1 0-4 0,1 3-11 15,2 4 6-15,-1 2 12 0,0 2-1 16,1 2-8-16,1-1-9 0,0 1-10 15,-2 2-6-15,1-4 2 16,-1 3 0-16,-1-4-2 0,-1-2 1 16,1 0-1-16,1-4-6 0,-3-2-44 15,3 0-55-15,-4-3-112 0,3-3-138 0</inkml:trace>
  <inkml:trace contextRef="#ctx0" brushRef="#br0" timeOffset="27015.5">13226 7523 726 0,'0'0'77'0,"0"0"5"16,0 0-66-16,0 0-16 0,0 0 0 15,-8 60 7-15,-2-23 8 0,-5 16 13 16,-3 14 4-16,-2 9 22 0,5-2 4 15,0-7-2-15,5-7-14 0,-4-3-12 32,2-2-11-32,-2-5-3 0,2-7-9 15,-1-5-2-15,1-8-5 0,3-7 5 16,2-6-5-16,2-2-4 0,-4-1-19 16,1 2-56-16,-2 3-58 0,2-6-88 15,3-4-244-15</inkml:trace>
  <inkml:trace contextRef="#ctx0" brushRef="#br0" timeOffset="35109.08">15000 7140 79 0,'0'-4'82'0,"3"-2"-68"16,-1 0-2-16,1-2 10 0,2 1-11 15,-1 0-5-15,1 0 1 0,0 1 4 16,-1 0-2-16,0 0 10 0,-1 0 15 15,0 0-4-15,-1 1 6 0,2 1-1 16,-4 3-10-16,2 0-7 0,-2-1-4 16,0 1-6-16,0 0-3 0,1-1 5 15,1 1-1-15,-1 0 10 0,1-2 11 16,0 1 3-16,-2 0 20 16,3-1-14-16,-2-1-3 0,1 0-4 15,1-1-8-15,-1 0-4 0,1-1 0 16,3 1 0-16,-4-1-1 0,1 1-1 15,0-1 0-15,-3 2-1 0,2 2 3 16,-2 1-6-16,0 1-7 0,0 0-7 16,0 3-12-16,0 7 4 0,-2 3 3 15,-1 7 2-15,-5 10 3 0,0 13 2 16,-1 20 2-16,-1 18 1 0,1 6 5 16,4-1 1-16,-1-6 8 0,1-10 9 15,-2-2 14-15,0 2 3 16,-3-2-1-16,1-2-9 0,-2-3-8 15,-2-4-17-15,5-7 4 0,-1-6-9 16,2-11-3-16,3-8 0 0,2-9-1 16,-1-6-1-16,0 1-5 0,1 0-38 15,-1-3-38-15,1-8-34 0,2-2-8 16,-4-16-23-16,4-1-142 0,0-5-93 0</inkml:trace>
  <inkml:trace contextRef="#ctx0" brushRef="#br0" timeOffset="36155.72">15123 7105 187 0,'0'-3'25'0,"0"0"53"0,0 0-8 0,0-1-41 0,0 1-8 0,0-1 17 16,0 1 1-16,0-2 1 0,0 1-6 15,0 0 8-15,0-2-10 16,0 3-5-16,0-1 14 0,0 2-25 0,0 0 0 15,2 0 2-15,1-1 6 16,-1 0-3-16,2 0-3 0,1-1-1 16,1-1-1-16,0 0-2 0,3-2-6 15,0 2-2-15,2-3 6 0,-1 2 6 16,3 1 0-16,-1-1-4 0,1 1-2 16,2 1 5-16,-4 1-1 0,2 1 1 15,-2 1-3-15,-1 1-5 0,-1 0-4 16,-3 0-5-16,-1 3-2 0,-2 2-1 15,-3 4-2-15,0 0 2 0,-3 6-1 16,-5 1 4-16,-6 3 0 0,1 1 1 16,-7 2 1-16,2 1-2 0,-4 0 3 15,2-1-1-15,2-1 1 0,1-1-3 16,4-4 1-16,1 0 0 0,2-2-1 16,4-5 0-16,1 0 1 0,2-4 0 15,3-3-1-15,0-1 1 0,6-1 2 16,2-3 5-16,0-2-4 0,6-2-2 15,2 0 2-15,3-1-4 0,0 2 1 16,0 1-1-16,0 1 1 0,-2 1 0 16,2 1-1-16,0 0 1 0,-3 2-1 15,1 2 2-15,-2 2 2 16,0 1-1-16,0 0 0 0,0 5 1 16,-2 0 1-16,0 4 4 0,1 3 6 15,-5 2-7-15,1-1-2 0,-1 4 5 16,-4-1-2-16,-3 0 7 0,-4 1 25 15,-3-2-13-15,-7 2 17 0,-3-2 3 16,-3 0-6-16,0-2-16 0,-2-1-9 16,-2-2-11-16,-1-4-3 0,1-3 0 15,-3-2 1-15,-3-1-3 0,4-3 0 16,0-2-1-16,-1 0-1 0,1 0-10 16,4 0-14-16,2-1-12 0,1-2-26 15,4 0-39-15,2-6-35 16,5 1-83-16,4-3-200 0</inkml:trace>
  <inkml:trace contextRef="#ctx0" brushRef="#br0" timeOffset="36917.94">16994 7350 220 0,'5'-3'61'16,"-2"-1"-15"-16,3 1 19 0,-1 1 5 16,-1 0-27-16,-2 1 7 0,-2 1 16 15,0 0 17-15,0 0-28 0,0-2-13 16,-6 2-18-16,0 0-12 0,-4 0-8 16,-5 3-1-16,-5 4 3 0,0 4 0 31,-4 2 1-31,0 5-1 0,-3 1-3 0,2 2 6 0,0-1 4 15,3 1 9-15,4 0 12 0,3-1 9 16,5-2 9-16,2-2 23 0,5 0-17 16,3-2-25-16,3-2-3 0,8-1-2 15,2 0-3-15,6-5-2 0,6-1-7 16,0-3-8-16,10-2-2 0,6-2-2 16,8-3-4-16,5-3-37 0,-8 1-47 15,-3 0-28-15,-6 1-40 0,-4 1-52 16,-6 1-127-16,-11-1-84 0</inkml:trace>
  <inkml:trace contextRef="#ctx0" brushRef="#br0" timeOffset="37294.4">17488 7470 295 0,'0'0'81'0,"0"0"-16"15,0 0 26-15,0 0-33 0,0 0-45 16,0 0-13-16,-25-33-4 0,17 31 4 16,-2-1 25-16,0 3-13 0,-3 0 0 15,-3 5 2-15,2 3 5 0,-3 4 0 16,-1 5 2-16,-1 1-1 0,-1 3-8 15,2 2-10-15,4-1 2 0,2 0-4 16,3-1 1-16,4 0-1 0,5-6 21 16,0 2 3-16,5-3-1 0,5-2 6 15,1-3 9-15,5-5 6 0,0-4-5 16,4-1-7-16,-1-7-5 16,0-5-13-16,0-4-9 0,-3-1 2 15,-2-4-5-15,-3-3-2 0,-4-1-5 16,-4-1-48-16,1 4-53 0,-9-3-75 15,-2 6-126-15,-1 5-103 0</inkml:trace>
  <inkml:trace contextRef="#ctx0" brushRef="#br0" timeOffset="37746.22">17587 7505 409 0,'0'0'139'0,"0"0"-40"16,0 0-4-16,31-39-49 0,-17 29-35 16,1 0-2-16,2 3-7 0,-3 0 4 15,2 5-6-15,-2 2 0 0,-1 0 5 0,1 6-4 0,0 4 5 16,0 3 6-16,-4 6-8 15,-2 2 1-15,1 1-5 0,-4 2-4 16,0-2 4-16,-4 1 1 16,-1-3-1-16,0-1-4 15,-6-3-3-15,1 1-6 0,-4-3-21 0,-1-6-32 0,-1-1-1 0,0-5 12 16,3-2 48-16,0-2 7 0,2-5 20 16,0-4 39-16,6-2 13 0,0-2-9 15,4 1-4-15,1 1 5 0,6 0-8 16,2-1-16-16,4 1-9 0,2-1-9 15,2 2-2-15,6 0 3 0,-2 1-4 16,3 0-10-16,-1 0-7 0,-2 1-2 16,-2 1-3-16,-1 2-21 0,-2 1-53 15,-1 3-49-15,3-1-91 0,-6 2-20 16,-1 1-30-16</inkml:trace>
  <inkml:trace contextRef="#ctx0" brushRef="#br0" timeOffset="38184.44">18062 7402 303 0,'0'0'71'0,"0"0"4"16,0 0 10-16,0 0-25 0,39-47-28 15,-30 37 4-15,0 0-4 0,0 1-8 16,-1 2-14-16,0 0 5 0,-1 3-1 16,0 2-3-16,-2 2 9 0,2 0-10 15,0 7-6-15,-2 4 2 0,5 4 0 16,-3 4 4-16,0 5 0 0,-1 3-5 16,0 1-1-16,-3 3 2 0,-1-1-2 15,1-1 2-15,-1-1 0 0,-2-3-2 16,0-2-4-16,-2-4-1 15,-1-3-4-15,-2-1 4 0,-1-8-2 16,-2-2 3-16,2-3 3 0,0-2 12 16,1-5 28-16,-1-3 18 0,2-4-4 15,1-2-18-15,0-4-17 0,3-3-5 16,2-1 0-16,3-1-3 0,4 1-5 16,2 2-1-16,3 0-5 0,3 2-3 15,2 0 0-15,2 0-1 0,1 2-6 16,0 1-103-16,11-2-65 0,-6 3-75 15,-6 5-61-15</inkml:trace>
  <inkml:trace contextRef="#ctx0" brushRef="#br0" timeOffset="38310.16">18577 7468 420 0,'0'0'152'16,"0"0"21"-16,0 0-31 0,0 0-25 15,0 0-78-15,0 0-24 0,0 0-9 31,17-3-6-31,-15-1-8 0,5 0-91 16,4-3-68-16,-1 1-116 0,2 2-35 0</inkml:trace>
  <inkml:trace contextRef="#ctx0" brushRef="#br0" timeOffset="38966.17">19674 7010 353 0,'0'0'76'0,"0"0"-24"0,0 0 32 0,0 0-18 0,0 0-36 16,23-34-3-16,-17 32 7 0,-4 0 4 16,1 2-20-16,-2 0-11 0,1 4 3 15,-1 5 3-15,0 4 11 0,-1 5-7 16,0 5 3-16,-2 3-8 0,-4 10 0 15,-2 10 10-15,-2 7 18 0,-2 0-7 16,3-2 5-16,0-7 1 0,4-13 0 16,1-5 1-16,1-9-11 0,1 1-5 15,2 0 6-15,-1 1 4 0,1 2-3 16,0-5-4-16,1-2-1 0,1-4-1 16,5-1-10-16,-1-4 2 0,5-1-4 15,3-2 0-15,4-2-5 0,1-1-4 16,3-4 1-16,4-2-4 15,0 0 1-15,1-2-2 0,-2 1-3 16,3-3-28-16,-4 0-33 0,-1 0-30 16,-6-1-26-16,1-5-54 0,-8 3-106 15,-3 0-136-15</inkml:trace>
  <inkml:trace contextRef="#ctx0" brushRef="#br0" timeOffset="39169.21">19644 7331 707 0,'0'0'167'0,"0"0"-95"32,0 0-27-32,0 0-14 0,0 0-18 15,44 2-4-15,-21-7 1 0,5 1-4 16,0-1-2-16,4-2-4 0,-2 1 0 0,2 0-40 0,-1 1-62 0,8-1-85 31,-6 2-47-31,-7-1-20 0</inkml:trace>
  <inkml:trace contextRef="#ctx0" brushRef="#br0" timeOffset="39669.31">20176 7252 472 0,'0'0'92'16,"0"0"-31"-16,0 0-26 0,0 0-18 16,0 0-16-16,0 0-1 0,0 0-4 31,0 0-1-31,2-11 5 0,-8 16 28 15,-2-1 3-15,-2 3-5 0,1 0-6 0,-2 0-12 0,-2 1-4 0,0-1-1 16,2-1-2-16,0 1 0 0,2 0-1 31,1 2 1-31,-1 0-1 0,3-1 0 16,0 0-2-16,4 0 1 0,-1 1 1 0,1-2-1 0,2 1 2 16,0 0 0-16,0 0 6 0,2 1 9 15,1 1 7-15,1 2 4 0,0-2 1 16,1 3 8-16,1-3-18 0,0 2-2 15,1-2-6-15,0 0-1 0,-2 0 14 16,2 0-9-16,-1-2 4 0,-1-2 4 16,1 1 5-16,1-2 7 0,0 1-3 15,1 3-5-15,-2-2-9 0,2-1-3 16,-2-1-10-16,4-1 0 0,-3 0 0 16,2-3 0-16,1 1-1 0,0-2 2 15,0 0-2-15,0-5 2 16,0-1 6-16,0-1 4 0,0-6-4 15,-1-4-3-15,-4-4-8 0,-1-13-3 16,-3 3 0-16,-2-2 1 0,-3 1-1 16,-2 9 3-16,-1 1 0 0,0 3 0 15,-1 5-2-15,1 4-2 0,-1 2 2 16,-1 2 0-16,1 4 1 0,0 2-3 16,2 2 0-16,-2 5 0 0,4 1-9 15,-1 4-95-15,2-2-158 0,1-2-276 0</inkml:trace>
  <inkml:trace contextRef="#ctx0" brushRef="#br0" timeOffset="42578.21">21087 7229 231 0,'0'0'217'15,"0"0"-109"-15,0 0 7 0,0 0 6 16,0 0-39-16,-15-23-24 0,15 16 2 16,0-1 3-16,2-1-26 0,3-3-16 15,4-1 9-15,1 0-10 0,2-1 0 16,6 0-5-16,1 0-5 0,-1 1-3 16,2 2 0-16,0 2-1 0,-2 1-1 15,0 2-3-15,-2 2-1 0,1 1-1 16,-4 2 0-16,1 1-2 0,-3 2 0 15,-2 3-3-15,0 5 0 0,-1 4-1 16,-2 4 3-16,-1 4 2 0,-1 4 1 16,-2 4 0-16,-2 6 4 0,-1-1 2 15,-3 0-1-15,-2 0 0 0,-1-4-1 16,-2 3-1-16,-3-1 0 0,-1 0-1 16,-2-3 3-16,0-1-3 0,-2-4 0 15,1-2 1-15,-1-2 0 0,1-4-1 16,-1-2 2-16,3-3-2 0,1-2 0 15,3-4 0-15,2-2 2 0,2 0-2 16,3-4 3-16,1 0 6 16,2-5 5-16,3-2 7 0,5-3-14 15,3-5-4-15,3-3 3 0,5-2-7 16,3-3-1-16,0-1 1 0,4 0-4 16,0-2 3-16,2 0-1 0,-1 1 0 15,-1 3 1-15,1-2-1 0,-3 2 0 31,0 1-3-31,-1-1-1 0,-1 2 2 16,-2 0-6-16,-1 3-1 0,-3 1 2 16,0-1 6-16,-4 3-1 0,1 1 2 15,-3 0 1-15,0-1 0 0,-2 5 0 16,-2-2 1-16,-1 3 1 0,-3 2-1 16,-1 0 0-16,-1 2-1 0,0 0-4 15,-1 1-2-15,-3 1-8 0,-3 2-4 16,-3 1 16-16,-3 4 0 0,-5 7 0 15,-1 2 1-15,-4 7 0 0,0 3 0 16,0 6 1-16,-4 9 0 16,3-3 0-16,2-1 3 0,-1 7 1 15,6-2 0-15,1-2 7 0,6-5 5 16,7-7 2-16,3-6 0 0,2 2 7 16,6 0-2-16,5-4 2 0,4-2 4 15,5-7 6-15,4-3-5 0,8-4-5 16,8-2-9-16,7-8-6 0,3-3-6 15,-4-1-3-15,-7 3-1 0,-1-1-17 16,-3 2-51-16,0-3-47 0,-2 1-56 16,-9-1-146-16,-4 2-330 0</inkml:trace>
  <inkml:trace contextRef="#ctx0" brushRef="#br0" timeOffset="55200.99">16207 7483 72 0,'5'-2'79'0,"-1"-2"-13"0,1 2-9 0,-2-1-9 15,-1 1-18-15,1 0-4 0,2 0-1 16,-2-2-2-16,2-1-6 0,-1 2-3 16,-2-1 13-16,4 1 8 0,-4 0 11 15,1 1 8-15,-1-3 17 0,1 4-14 16,0-3-2-16,-3 3-5 0,3-2-3 15,-1 1-6-15,1-1-1 0,0-1-12 16,0 2-11-16,-3-3-3 0,2 3-4 16,-1-1 4-16,1 1-1 0,0 2 0 15,-2 0-6-15,0 1-7 0,0 5-7 16,-4 3 1-16,1 5 5 0,-6 5 1 16,-2 5 6-16,-4 7-1 0,-2 7 0 15,-6 9-2-15,-1 8-1 0,3-1 3 16,1-5-4-16,5-6 0 0,3-10 2 15,4-7-3-15,3-6 0 16,0-1 2-16,-4 0 0 0,3 3-2 0,1 0 0 16,0-4 5-16,0-5-5 15,5-4 2-15,-1-3 0 0,1-5 1 16,0-1 14-16,0-7 30 0,0-2-13 16,0-7-17-16,1-6-3 0,4-1-3 15,-2-2-4-15,4-1-1 0,-1 1-2 16,3 1-2-16,-1 2-1 0,-1 4 0 15,1 1 1-15,1 4-2 0,-1 2-1 16,0 3 0-16,0 1 0 0,1 2-1 16,-2 3-1-16,1 2-2 0,-2 1 1 15,1 7-4-15,2 5 3 0,-3 3 4 16,2 3 1-16,4 3 3 0,-2 4 0 16,2 0 2-16,-2 3-1 15,1-3 1-15,3 0-2 0,-1-2 0 16,1-2-1-16,-1 0-2 0,-2-3 1 15,0-3 0-15,0-2-1 0,-3-3-8 16,1-5-41-16,-4-1-76 0,3-6-80 16,-3-3-130-16,-2-4-198 0</inkml:trace>
  <inkml:trace contextRef="#ctx0" brushRef="#br0" timeOffset="55920.66">16141 6591 238 0,'5'-4'74'0,"-2"1"-45"0,4-2 16 0,0-1 10 0,-1-1 0 0,2-1 5 16,1 2 9-16,-2-1-2 0,-1 2-8 16,2-1-1-16,1 1-11 0,-4-1-13 15,-2 2-1-15,-1 1-18 0,-2 1-5 16,0 1-10-16,-2 0-10 0,-4 1-1 16,-8 0 10-16,-2 3 1 0,-3 5-2 15,-3 3 2-15,-2 3 0 16,-1 3 1-16,1 1-2 0,2 1 1 15,3-1 0-15,0 2 0 0,2 0 4 16,4 0-3-16,5 0 0 0,-1-2 4 16,6 1 9-16,3-2 12 0,0-1 9 15,9-3 13-15,-1 0 2 0,3-1-3 16,5-3-13-16,0-1-8 0,4-3-8 16,2-3-10-16,-1-1-4 0,3-1-3 15,1-1-1-15,0-3-26 0,-4 0-64 16,4-1-37-16,10-3-65 0,-10 2-98 15,0-3-90-15</inkml:trace>
  <inkml:trace contextRef="#ctx0" brushRef="#br0" timeOffset="56339.75">16567 6594 270 0,'0'0'64'0,"0"0"-7"15,0 0 53-15,0 0-43 0,-6-39-44 16,1 31-9-16,-1 0-8 0,1-1-1 16,-3 4-3-16,0 1 0 0,-4 4 3 15,2 0 4-15,-4 3 7 0,0 5 4 16,-1 2 2-16,0 4-8 0,0 2-2 15,0 3-1-15,2 1-6 0,2 2-4 16,2 3 0-16,2 1 1 0,2 0 12 16,4-2 12-16,1 1 15 0,3-4 0 15,2-2-23-15,6-1 5 0,-2-5 8 16,2-2 8-16,2-4 7 0,3-4-6 16,-2-3-4-16,3-5 0 15,-2-6-22-15,2-2-7 0,-4-4 2 16,1-5-4-16,-3-2-4 0,-3-2-1 0,-2-1-5 0,-1 2-11 0,-5 3-16 15,0 3-16-15,-2 4-21 0,-5 2-39 16,-6-1-66-16,0 2-104 0,-1 4-77 16</inkml:trace>
  <inkml:trace contextRef="#ctx0" brushRef="#br0" timeOffset="56808.38">16749 6601 281 0,'0'0'112'0,"0"0"-20"0,0 0 0 16,0 0-30-16,0 0-25 15,38-25 3-15,-30 21-14 0,1 1 12 16,-1-3-5-16,2 3-2 0,-2-2 8 15,4 2-10-15,-2 1-12 0,4-1-8 16,-3 1-3-16,2-1-4 0,2-1 0 16,-5-2 1-16,2 1 4 0,-4-1 7 15,-3 1 7-15,-2 2 0 0,-1-1-16 16,-2 2-5-16,0-2-3 0,-5 2-1 16,-3 1-7-16,-6 1-2 0,-2 4 7 15,-3 4 3-15,0 3 2 0,-3 6-1 16,0 1 1-16,0 2 1 0,3 4-1 15,2-1 1-15,2 1 0 0,0 0 1 16,5 0 4-16,4-1 7 0,2-2 8 16,3-2 6-16,1 0 2 0,6-7-5 15,2 3 7-15,4-8 7 0,3-1-11 16,1-5-15-16,3-1-7 0,1-1 2 16,1-5-6-16,1-1-21 0,0-2-52 15,0-2-22-15,-1 0-13 0,9-5-31 16,-5 3-100-16,-1 0-84 0</inkml:trace>
  <inkml:trace contextRef="#ctx0" brushRef="#br0" timeOffset="57309.42">17428 6444 93 0,'0'0'131'0,"0"0"-75"0,0 0 12 16,0 0 3-16,0 0-18 0,32-32 7 31,-29 25-19-31,2-1 0 0,0 1 7 15,-2-2-2-15,1 1 12 0,1-1-10 16,-3 1-6-16,1 0-10 16,0 1 3-16,0 0-5 0,-3-1-4 15,2 1-1-15,0-1-4 0,-2 1-10 16,0-2-1-16,0 2 0 0,0-1 1 16,-4-1 2-16,1 2-2 0,0 1-3 15,0-1-1-15,-2 0-4 0,-1 2-3 16,3 1-2-16,-4 2 1 0,1 2-3 15,-4 0-1-15,1 4 2 0,-2 9-2 16,0 2 4-16,-5 4 0 0,3 4 1 16,-1 6 0-16,-2 9 0 0,-1 10 0 15,0 8 1-15,1 6 0 0,3-2-1 16,2-9 3-16,2-2 2 16,-1-5 0-16,1-2-4 0,1-3 0 15,3-7 2-15,2-8-3 0,1-6-1 16,-1-1-20-16,1 1-19 0,1-3-12 15,1 0-25-15,0-9-48 0,0-6-152 16,1 0-154-16</inkml:trace>
  <inkml:trace contextRef="#ctx0" brushRef="#br0" timeOffset="57512.83">17210 6600 684 0,'0'0'137'0,"0"0"-62"0,35-15-9 0,-15 11-29 15,5 1-29-15,1-2-5 0,1 1-2 16,-2-2 0-16,2 1-1 0,-2 1-1 16,-2 1 1-16,2 0-27 0,0 2-70 15,5-4-99-15,-8 3-116 0,-2-4-67 16</inkml:trace>
  <inkml:trace contextRef="#ctx0" brushRef="#br0" timeOffset="57950.35">17790 6370 298 0,'0'0'79'0,"0"0"20"0,0 0-4 16,0 0-32-16,0 0-16 0,13-38-21 16,-13 30 1-16,0 0 3 0,0 0-10 15,0 1 1-15,0-3-3 0,0 2 7 16,0 0 5-16,0 1 12 0,-2 1 6 16,-1 1 4-16,0-1-22 15,1-1-9-15,-1 3-9 0,0-1-7 16,-3 3-2-16,3-2-3 0,-2 4-2 15,0 0 0-15,0 2-1 0,-1 3 1 16,-2 3 1-16,4 3-2 0,-3 2 3 16,-1 3 0-16,3 3 0 0,-4 4 1 15,4 3-1-15,-3 3 0 0,0 0 0 16,-1 10 1-16,1 8-1 0,-2 5 1 16,1-2 0-16,1-9 0 0,2 0 2 15,4-10 5-15,-3-2 2 0,1 4-4 16,-2-10-3-16,1 3 0 15,-1 3-3-15,1-5 0 0,1-4-12 16,1-4-15-16,0-6-25 0,0-5-34 16,0-5-40-16,0-5-58 0,1-2-143 0</inkml:trace>
  <inkml:trace contextRef="#ctx0" brushRef="#br0" timeOffset="58153.5">17557 6583 591 0,'0'0'186'0,"0"0"-50"0,0 0-37 0,45-1-30 16,-26-2-43-16,0 0-10 0,0-2-5 16,0 0-5-16,1 0-5 0,-5-1 0 15,2 1-1-15,2 0-22 0,7 0-58 16,-6 1-118-16,-1 0-188 0</inkml:trace>
  <inkml:trace contextRef="#ctx0" brushRef="#br0" timeOffset="58310.74">17999 6674 869 0,'0'0'173'0,"0"0"-75"0,0 0-38 15,0 0-51-15,0 0-9 0,0 0-29 16,0 0-105-16,0 0-90 0,0 0-179 15</inkml:trace>
  <inkml:trace contextRef="#ctx0" brushRef="#br0" timeOffset="64946.67">23002 6947 517 0,'0'0'162'0,"0"0"-40"0,0 0 0 16,10-2-32-16,-6 1-31 0,0 0-33 16,2 0-7-16,-2 0 4 0,1-1-17 15,-2 2-3-15,1-3-3 16,0 3-1-16,-1 0-46 0,-1-1-42 0,0 1-73 15,-2 1-109-15,0 1-108 16</inkml:trace>
  <inkml:trace contextRef="#ctx0" brushRef="#br0" timeOffset="65071.42">23046 7291 839 0,'0'0'111'0,"0"0"33"16,0 0-65-16,0 0-44 0,0 0-27 15,5 36-7-15,-5-31-1 0,0-2-45 16,0 2-79-16,0-2-65 0,-3 0-187 16</inkml:trace>
  <inkml:trace contextRef="#ctx0" brushRef="#br0" timeOffset="68451.06">9164 10022 291 0,'0'0'54'0,"3"-3"3"0,-1 0-22 0,1 0-13 16,-1-1-9-16,1 2-1 0,-1-2 41 15,-1 2 1-15,1-2 7 0,-1 1 7 16,0 1-7-16,0 0-3 0,0 0-4 16,-1 0-7-16,1 1-1 15,0-1-5-15,-1-2-6 0,0 0-3 16,0 2-2-16,0-1 1 0,0 2-2 15,0 0-4-15,0 1-6 0,2-1-3 16,-2 1-6-16,0 0-4 0,1 0-6 16,-1 1-2-16,3 1-1 0,-1 5 2 15,-1 1 0-15,1 1 1 0,-1 5 1 16,1 1 2-16,-1 3 0 0,1 2 2 16,0 4 1-16,-1 1 3 0,-1 3 1 15,0 1 0-15,0 3-1 0,0 1-1 16,0 1-3-16,-1 2-2 0,-1 4-1 15,2 6 3-15,0 5 11 0,0 2-5 16,0-6 4-16,2-3 4 16,-1-6 1-16,1-5 2 0,0-5 0 15,-1 4-2-15,-1-4-1 0,1-1-5 16,-1 4-2-16,0-3 0 0,0 1-3 16,0 4 3-16,-1-1 1 0,-1 3 0 15,-1-2-2-15,3-2-2 0,-1 1-2 16,0-2-2-16,1 0-2 0,0 0 0 15,0-3-2-15,1 1 2 0,0-3-1 16,3-3-1-16,1 0 1 0,1-3 2 16,3-1 0-16,0-4 2 0,2-1 2 15,2-3-2-15,1-2 5 16,2 0-2-16,-1-5-3 0,3-1 1 16,-1 0-1-16,2-2-2 0,1-4 0 15,-2-1-1-15,2-3 0 0,1-2-1 16,-2-2 1-16,1-3-1 0,-2-1 0 15,1-1 1-15,0-2-2 0,-3-1-1 16,0-1 3-16,-2 1-2 0,-2-1 0 16,-1-1 1-16,-2 0-1 0,-2 1-1 15,0 0 0-15,-2-1 1 0,-2 1-1 16,0 0 0-16,-1 1 1 0,-1 1-1 16,-1-1-1-16,0 1 0 0,0-1 1 15,-1 4-3-15,-1 1 2 0,1 0-1 16,-2 0 0-16,1 3 1 0,-2-1 1 15,1 0-1-15,0 2 0 0,-3-1 1 16,2 1-2-16,-3-1 0 0,1 2 0 16,-2-1-1-16,-1 3 0 0,-2 1-1 15,-3 2 0-15,-1-1-1 0,-4 5 1 16,-3 1 1-16,-3 0 0 0,-2 6 2 16,-3 0 0-16,-1 2 1 0,0 0 0 15,-1 2 0-15,2-1-1 0,1 2-2 16,2 0-15-16,2-2-13 0,4 2-8 15,2-2-8-15,2-2-17 0,7 1-15 16,2-3-24-16,6 1-42 0,2-2-61 16,18-2-43-16,1-1-101 0</inkml:trace>
  <inkml:trace contextRef="#ctx0" brushRef="#br0" timeOffset="73763.67">10994 10154 188 0,'0'0'83'0,"2"-3"16"0,-1 1-27 0,0-1-3 16,1-2-17-16,0 1-10 0,2-1 9 16,-1-1 9-16,2 0-10 0,0-1-3 15,-1 0 5-15,0 1-2 16,0-2-1-16,-2 1 3 0,2 0-10 16,-3 1-1-16,0 1-8 0,0 1-6 15,-1 2-10-15,0 0-6 0,0 2-10 16,0 0-1-16,0 8-6 0,-3 4-3 15,-1 5 9-15,2 8 3 0,-2 6 1 16,0 9 3-16,1 12-1 0,1 7-2 16,2 1-1-16,1-4 1 0,4-9-3 15,-1-7-1-15,3-2 1 0,-2-7-1 16,0-7 0-16,-1-4-1 0,-1-4-10 16,2 2-18-16,-1 1-22 0,0 0-22 15,0-5-48-15,1-4-52 0,-2-3-125 16,0-5-88-16</inkml:trace>
  <inkml:trace contextRef="#ctx0" brushRef="#br0" timeOffset="74170.42">10806 10412 503 0,'0'0'129'0,"0"0"-15"0,0 0-10 0,0 0-29 16,49-4 4-16,-26 0-10 0,6 1-11 15,6 0 8-15,10-1-32 0,5 0 2 16,1 0-7-16,-2 0-11 16,-8 0-5-16,-11 2-12 0,-5 0 4 0,-7 1-1 15,0-1-7-15,2 1 3 16,2-1-17-16,1-1-39 0,-2 1-32 15,2-1-45-15,-3 2-94 0,-4-3-193 16</inkml:trace>
  <inkml:trace contextRef="#ctx0" brushRef="#br0" timeOffset="74873.41">10799 11158 328 0,'0'0'103'0,"0"0"9"0,0 0 1 16,-2 0-39-16,4 2-14 0,4-2-2 16,4 0 18-16,7 0 12 0,4 0-6 15,11 0-9-15,10 0-4 0,8-4-7 16,2 1-26-16,-2 1-11 0,-7-1-12 15,-4 2-1-15,-1-1-4 16,-2-1-3-16,-2 0 1 0,-2 0-5 16,-4-1 2-16,-7 2-3 0,-5-1 0 15,-3 1 0-15,4 0-18 0,2 0-27 16,-1-1-38-16,-1 1-40 0,2 0-53 16,-4 1-74-16,-4 0-207 0</inkml:trace>
  <inkml:trace contextRef="#ctx0" brushRef="#br0" timeOffset="79014.21">13028 10043 66 0,'0'-3'34'0,"1"-2"2"0,-1 1 8 16,0-2 8-16,1-2-9 0,2 3-6 15,-3 0 16-15,3 0-16 0,-1 0-7 16,1 2 0-16,-2 0-3 0,2 0-1 15,-1 0 9-15,-1 1 6 0,1-2 0 16,-2 1-3-16,2 0-8 0,1 0-3 16,-3 1 1-16,1-2 2 0,0 3 1 15,-1-2-4-15,1 0 6 0,0 0 6 16,-1 1-6-16,1-1-1 0,0 0 1 16,1 0-7-16,-2 0 1 0,0 0-5 15,1-2 1-15,0 0-2 16,0 1 0-16,0 0-1 0,0 2-3 15,0-1-1-15,1 0-3 0,-1 0-1 16,1 1-2-16,-1 1 0 0,1 1-7 16,-2 0-3-16,0 0-1 0,3 3-7 15,-2 4 4-15,0 4 3 0,2 3-1 16,-2 3 2-16,0 6 4 0,0 5-3 16,1 11 4-16,1 10-1 0,-1 7 4 15,2 5 0-15,0-8 5 0,0-4-5 16,-4-5 2-16,0-2 2 0,0-2-4 15,0 0-1-15,-6-3 1 0,2-5-3 16,0-6 1-16,0-6 3 0,0-2-4 16,-1 2 4-16,0 2-6 0,-2 2 1 15,2-5-2-15,-1-2 1 0,1-3-1 16,1-3-1-16,3-4 1 0,-2-3 1 16,3 0-1-16,0-3 0 0,3-1 4 15,2 0 5-15,6-1 10 0,3-4 1 16,2-1-8-16,2-1-2 0,4 0-2 15,3 0-2-15,5-2-1 0,4 1-1 16,9 0-5-16,6 0 0 0,2-1 0 16,-3 2-1-16,-7 1 0 0,-7 1-3 15,-4 1-9-15,-8 1-17 0,-6 1-10 16,-1-1-13-16,0 1-20 16,2 0-19-16,-4-1-38 0,-3 1-62 15,-5 1-126-15,-3 0-129 0</inkml:trace>
  <inkml:trace contextRef="#ctx0" brushRef="#br0" timeOffset="79498.44">12962 10244 406 0,'0'0'144'0,"3"0"-6"0,1 0-21 0,4 0-18 15,5-4-26-15,5 0 3 0,7 1-11 16,3-1-12-16,4 0-15 0,4 0-15 16,8-1-4-16,4 2-12 0,1-4-2 15,-5 4-1-15,-3-1-3 0,-5 0-2 16,1 1 1-16,-4 0-23 0,-5 1-59 16,1-3-50-16,-7-1-82 0,-6 3-238 15</inkml:trace>
  <inkml:trace contextRef="#ctx0" brushRef="#br0" timeOffset="84513.66">14131 10935 78 0,'0'-2'67'0,"3"0"1"0,-3 0 2 16,2 1 15-16,-1 1-33 16,1-2 3-16,-2 1-7 0,3-1-1 15,-3 1-3-15,2 0 5 0,1 1-2 16,-3-1-5-16,3 0-8 0,1 0-7 16,-2 0 4-16,0-1-3 0,1 0 3 15,-2 1-8-15,1-1-1 0,0 2 0 16,1-2-1-16,-3 0 5 0,3 1 3 15,-3-2-5-15,2 3-5 0,1-3-8 16,-3 1-2-16,3-1 4 0,0 0 1 16,0 0 3-16,-3 1-1 0,2-2 1 15,-1 3-1-15,1-1-2 0,-2 0 0 16,0 0 0-16,0 1-1 0,0 1-2 16,0 0-6-16,0 0-2 0,0 0-3 15,0 5-7-15,-5 1 2 0,-1 4 5 16,0 5 0-16,-3 4 4 0,0 5 3 15,-2 3-2-15,0 3-1 0,0 1 3 16,-3 0 2-16,3-1 1 0,-3 0-3 16,1-1-4-16,-1-3 4 0,-1 1 1 15,0-3 1-15,2-3-5 0,-3-3-1 16,2-4 1-16,-2-3-1 0,2-4-1 16,1-5 1-16,-1-2 0 0,1-2 2 15,-1-5-1-15,1-5 0 16,1-1-1-16,1-2 0 0,0-2 0 15,3 2-1-15,2-1-1 0,1 1 2 16,5-1-2-16,-2 2 1 0,2-1 1 16,2 1-1-16,1 3 2 0,2-2-1 15,4 4-1-15,-4-2 1 0,3 2-2 16,0 2 1-16,1 2 5 0,1 0-2 16,1 4-1-16,1 1 3 0,0 1-3 15,3 5-3-15,-1 3 1 0,2 4 2 16,-2 1 0-16,2 1 2 0,0 5 3 15,0-3 1-15,0 4 0 0,-2-2 4 16,2 0-4-16,-2-2 0 16,-1-1-3-16,-2-1-3 0,0-2-2 15,-3-3 0-15,0-2 0 0,-5-2 0 16,0-3-1-16,1-1-1 0,-2-1-18 16,-2-1-24-16,0 0-16 0,0 0-35 15,0-1-47-15,0-4-62 0,0-1-99 16,0-1-195-16</inkml:trace>
  <inkml:trace contextRef="#ctx0" brushRef="#br0" timeOffset="84982.65">14504 10943 405 0,'1'-6'160'0,"1"1"-25"0,-2-2-29 0,1 0-27 0,0 2-34 16,-1 1 6-16,0 1-9 0,0 2 5 15,0 1-20-15,0 0-11 0,-2 4-13 16,-1 5-1-16,-4 6 13 0,1 4 3 16,-3 6 11-16,-3 13-4 0,-3 10 0 15,-1 10-9-15,-1 4-5 0,-1-5 0 16,3-5-7-16,2-7 2 0,-1-2 1 15,1-2-1-15,-3-4 1 0,5-7-3 16,3-6-1-16,0-7-1 0,-1-2-4 16,1 0-25-16,0 0 6 15,-3-1-63-15,3-4-10 0,2-9-39 16,1 1-92-16,5-2-170 0</inkml:trace>
  <inkml:trace contextRef="#ctx0" brushRef="#br0" timeOffset="85873.53">14592 11368 179 0,'0'0'97'0,"0"0"-12"0,0 0 10 0,0 0-6 15,-3-10-14-15,3 7-4 0,0-3-12 16,0 1 9-16,0 0-14 0,0-1-8 15,0-1-8-15,0 1-3 0,3 0 0 16,-1-1 2-16,1 0 0 0,2-1-8 16,0 1-6-16,-2-1-6 0,3 0-4 15,0 0-4-15,0 1 0 0,1-2 0 16,-2 3 4-16,1-1 1 0,0 3-2 16,-1 0-5-16,0 2-3 0,-2 0 0 15,2 0 0-15,-2 2-2 0,3 0-1 16,-3 0 0-16,0 0-1 0,1 0 0 15,0 2-1-15,0 1 1 0,-1-1 2 16,0 4-1-16,-1-1 1 0,2 2 0 16,-1 2 4-16,-1 1-2 0,1 0-2 15,-1 4 3-15,1 2-2 0,-3-1 1 16,0 1 3-16,0 1 2 16,0 2 0-16,0-1-2 0,0-1 0 15,-3 1-1-15,1-1-3 0,-3 0 2 16,0 0-3-16,-2-2-1 0,-1 0 3 15,0 0 1-15,-3-2 0 0,3-1 1 16,-3-3 4-16,3 0 1 0,-1-2-1 16,4-1 1-16,0-4-3 0,0-1 2 15,3 1 5-15,2-2 4 0,0 0 3 16,0 0 2-16,4-3-8 0,2 1-9 16,2-2-6-16,6 1-1 0,-1 2-1 15,4-1 1-15,1 2 0 0,4 0-1 16,-2 0 1-16,1 3 1 15,1-3-1-15,0 1 0 0,-3 2 1 16,2-2 0-16,-1-1 0 0,-2 0 0 16,0 0 0-16,-2 0-1 0,0-2 0 15,-1-1-8-15,0 2-18 0,-4-4-16 16,0 3-27-16,2 0-28 0,-2-3-55 16,0 3-95-16,-2-2-232 0</inkml:trace>
  <inkml:trace contextRef="#ctx0" brushRef="#br0" timeOffset="90406.8">24692 8306 74 0,'-2'-1'58'0,"1"0"-10"0,-1 1-5 0,0-2-5 16,0 2-11-16,2 0-6 0,0 0 2 16,0 0-3-16,0 0-5 15,0 0 16-15,0 0-13 0,0 0 4 16,0 0 7-16,0 3 3 0,0-2 7 15,0-1 0-15,0 1-4 0,0-1-2 16,0 1-2-16,2-1 0 0,-1 0-3 16,1 0 2-16,2 0-2 0,1 0 1 15,0 0-2-15,3 0-7 0,0 0-1 16,1 0-1-16,0 0-7 0,1-1-1 16,-1 0-5-16,2 1-1 0,1-1-2 15,0 0 3-15,0-1-3 0,2 2-2 16,0 0 0-16,3 0 0 0,1 0 0 15,3 0 4-15,3 0 3 0,3 0-7 16,7 3 2-16,8-2-1 0,10 1-1 16,3-2 0-16,-1 4 1 0,-2-2 1 15,-5-1 0-15,1 2 0 0,1-1 1 16,0-1-2-16,-1 0 0 0,2 1 2 16,0-1-2-16,2 1-1 0,0-2 3 15,4 0-1-15,1 0-1 0,1-2 1 16,2 0-1-16,2 1 4 0,-1 1-2 15,3 0 3-15,2 0 1 0,1 0 0 16,5 0 1-16,-1 0-3 0,4 0-3 16,-1 0 1-16,1 2-2 15,3 1 1-15,0-1-2 0,5 0 0 16,1 0 0-16,4 2 0 0,0-2 0 16,1-1 4-16,3 1-4 0,1 0-1 15,5-1 0-15,3-1 2 0,0 1 2 16,3-1-1-16,1 1-2 0,1-1 4 15,6 1-3-15,0-1 1 0,1 0-2 16,0 0 1-16,1 0 0 0,-1 0-1 16,2-2 2-16,-2 1 2 0,-4-1 2 15,-1 1-3-15,-3-1 1 0,1 0-3 16,-5 2-2-16,-5-1 1 0,-4 1-9 16,-5 0-12-16,-2 0-15 15,-4 0-14-15,-6 0-15 0,-3 0-29 16,-8 0-65-16,-18 0-46 0,-11 0-46 15</inkml:trace>
  <inkml:trace contextRef="#ctx0" brushRef="#br0" timeOffset="92464.7">24572 7914 302 0,'2'-3'100'0,"1"2"33"0,-2-3-41 16,2 1-11-16,1 0-30 0,-2 0-15 16,1 1 6-16,2 1-14 0,0 0-9 15,-1-1-4-15,1 1 5 0,0-2 5 16,1 2 6-16,2 0 8 0,-2-1-10 16,3-2-9-16,-1 0-10 0,3-1 0 15,-1-2-6-15,1 1-2 0,1 0 1 16,-1-2-2-16,2-1 0 0,0 1-1 15,2-2 6-15,0-2 6 0,2 1-4 16,0-3-5-16,2 1 1 0,-1-3 1 16,2 0-4-16,0-1 1 0,1-1 1 15,1 1 0-15,2-3 1 16,0 2-1-16,-2 0-2 0,2-1-1 16,0 0 2-16,-1 0-2 0,-2-1 0 15,0 0 3-15,0 0-2 0,-2-2 3 16,1 1-3-16,-3-2 5 0,1-1-3 0,-2 3 7 0,-3-2-3 15,3 0 2-15,-2-2 6 0,0 1 2 16,2-2-5-16,0 0-6 0,0-3 0 16,1 2-5-16,0-1 0 0,2 0 3 15,-1-2-1-15,0 3 0 0,-2-3 4 16,2 2 6-16,0 0-7 0,-2 0 5 16,2 1-3-16,-2-1 0 0,1 0-3 15,-1 1 0-15,0-1 0 0,-1 0 1 16,3 1-1-16,-3-2-5 0,3 1 5 15,-3 0-5-15,2 0 1 16,1-1-1-16,-2 1 0 0,3-2 0 16,-2 0 0-16,1 0 2 0,-1 0-2 15,1 0 0-15,1 2 0 0,-2-1 2 16,0 0-3-16,0 3 2 0,1-3-1 16,-1 2 1-16,1-2-1 0,1 0 1 15,-2 0-1-15,1 1 0 0,-1-1 0 16,1 0 1-16,-1 2 1 0,0-2-2 15,1 3-1-15,-1-3 1 0,2 4 1 16,-2-3 0-16,2 2-1 0,2 0 0 16,-1-2 0-16,2 2 1 15,0-1-1-15,0 2 0 0,1-3 0 0,1 3-1 16,1-1 2-16,-2 1-2 16,1-1 2-16,0 0-2 0,3 1 0 15,-3-1 1-15,-1 1 0 0,2-1 1 16,0-1-1-16,-1 3 0 0,0-1 1 15,0 1-1-15,-1 0 0 0,-1 1 0 16,-2 0 0-16,2 1 0 0,-2-1-1 16,-1 1 1-16,3 3-1 0,-1-3 2 15,1 3-2-15,-2 0 1 0,1 1-2 16,2 2 2-16,-2 0-1 0,1 1 1 16,2 1 0-16,-1 1-2 0,0 2 1 15,2-2 1-15,2 4-1 0,0-1 0 16,0 0 0-16,1 1 1 0,0 3 0 15,-1-1-1-15,2 1 1 0,0 1-1 16,-1 2 0-16,2-2 0 0,0 4-1 16,-1-1 2-16,2 0 0 0,0 2-2 15,4 0 2-15,-2 0 0 0,-2 2 0 16,2 0-1-16,-5 3 1 0,4-1 0 16,-1 1 0-16,1 1 0 0,-1 1 0 15,0 0 0-15,-3 3-1 0,2-1 1 16,-1 1-1-1,-1 1 1-15,-1 1 0 0,-1 2-2 0,-1-1 2 0,-1 1 0 16,0 3 0-16,0 0-1 0,-1 0 1 16,1 0-1-16,-3 0 0 0,1 4 1 15,-1-1-1-15,-1-1-1 16,2 3 2-16,-3-2 1 0,0 1-1 16,1 1 0-16,1 1 0 0,-2 0-1 15,0-1 1-15,0 3 1 0,1-2-1 16,0 1 1-16,-1 0-1 0,1 1 0 15,1 2 0-15,-2-4 1 0,1 3-1 16,0-3 1-16,0 3-2 0,0 0 2 16,0 0-1-16,0 2 1 0,0-1 0 15,-1 1-1-15,3-1 2 0,-2 3-2 16,0-1-2-16,2-2 2 0,-1 2 3 16,0 2-3-16,0-2 0 0,-1 1 0 15,2 1 0-15,-2 2 4 16,2 0 0-16,1-1-4 0,0 1 4 15,2 0 1-15,0 0-2 0,2 0-1 16,-2 0 4-16,7 7-4 0,-4-5 3 16,-1 3-2-16,4 2 0 0,1 4-3 15,0-3 3-15,-4-4 2 0,2 1-5 16,-3 2 4-16,11 9 0 0,3 5-1 16,-3-4 4-16,-3-7 0 0,-2-6-5 15,3-1 2-15,-1 0 4 0,1-1-5 16,1 2 2-16,-1-1 0 0,0-1-2 31,2 3-3-31,-1-3 4 0,0-1-4 16,3 1 2-16,1-2 0 0,0 1-1 15,1-3 0-15,3-3 1 0,-2 3 0 16,4-4-2-16,-3 1 0 16,2-3 1-16,-1-4-1 0,0 2 3 15,-2-4-3-15,3-2 1 0,-1 2-1 16,0-2 1-16,1 0-1 0,-2-2 0 15,2 1 1-15,-4-1-1 0,1-3-5 16,-5 0-16-16,-3 2-20 0,-5-6-17 16,-8 1-25-16,-6-3-47 0,6 2-67 15,-6-2-112-15,-1-2-140 0</inkml:trace>
  <inkml:trace contextRef="#ctx0" brushRef="#br0" timeOffset="93667.84">25601 6842 76 0,'1'-1'48'0,"1"-2"-15"0,-1 0 4 16,3 1-13-16,-2-1-6 0,3 1-2 31,-2 0 16-31,0 0 11 0,2-1 22 0,-2 1-2 0,0 2 12 0,0-1-2 16,-1 0 2-16,0 1-7 15,-1 0-3-15,-1 0-15 0,1 0-14 0,-1 0-14 16,0 0-6-16,0 0-8 16,0 0-6-16,0 3-2 0,0 4 5 31,0 1 0-31,0 7 2 0,0 1 2 15,-1 6 1-15,0 3 0 0,-2 3 3 0,3 5 2 0,-1 9 3 0,1 12 0 16,1 9 0-16,2 6 7 0,0-3 6 16,0-4 2-16,-1-4 0 0,1 0-1 15,0 1-5-15,-2-3-6 0,1-1-12 16,-2-2-2-16,2 0-3 0,-2-2 0 16,0-3 4-16,0 0 0 15,0-3 0-15,-2 0 5 0,1-3 7 16,0-7-7-16,-1-8-6 0,1-9 6 15,0 3-6-15,-1-2-3 0,0 3 1 16,-2 2-2-16,1-3-1 0,-2-4 0 16,1-2-1-16,0-2 0 0,1-2 1 15,-1-3-2-15,1-1 0 0,0-1-1 32,-1-2-8-32,1 2-16 0,1-4-24 15,1 1-45-15,1-3-50 0,1 0-90 16,3 0-183-16</inkml:trace>
  <inkml:trace contextRef="#ctx0" brushRef="#br0" timeOffset="94495.89">29255 6992 276 0,'1'-4'88'0,"-1"-1"6"16,0-2 11-16,0 1-6 0,0 3-27 16,0-3-7-16,0 2-3 0,0 1-17 15,0 0-8-15,0 1-9 0,0 1-9 16,-1 0-3-16,0 1-4 0,1 0-12 15,0 4-1-15,-1 2 1 0,1 5 13 16,-2 4 9-16,1 5-5 0,0 5-2 16,0 11-4-16,-2 17-5 0,3 17 3 15,0 8-1-15,0 5 12 0,3-5 2 16,-1-5 0-16,1-1 5 0,0-4 5 16,-2 2-3-16,-1-2-3 0,0-3-3 15,-3-4-14-15,-1-2 1 0,2-5-2 16,-1-3 1-16,1-5 5 0,0-8 4 15,0-9-6-15,2-10-6 0,-2-2 3 16,1 3-7-16,-1-3 0 0,1-2-2 16,-1-1-6-16,0-6-19 0,0-3-8 15,0-1 0-15,0-3-28 0,0-1-31 16,0 0-32-16,-2-1-61 0,-2-4-135 16,1-1-175-16</inkml:trace>
  <inkml:trace contextRef="#ctx0" brushRef="#br0" timeOffset="95137.72">26790 6677 420 0,'0'0'62'0,"3"-13"21"15,-1 4-2-15,-1 1-27 0,0 0-23 16,0 2 7-16,0 1 24 0,0 2-13 16,-1 1-13-16,0 1-3 0,0 1-13 15,0 0-15-15,0 5-3 0,0 2 1 16,0 6 9-16,0 2 10 0,0 7-5 15,-3 4-1-15,-1 10 0 0,1 12 1 16,-2 8 1-16,1-1 1 0,-1 1-7 16,2-9-2-16,0-6 1 0,1 0-1 15,-1-4-5-15,2-7-1 0,0-5-2 16,1-5-1-16,0-4-1 0,0 4 0 16,0 1-26-16,0 0-40 0,1-4-39 15,3-2-44-15,1-5-98 0,1-5-57 16</inkml:trace>
  <inkml:trace contextRef="#ctx0" brushRef="#br0" timeOffset="95434.51">27038 7034 723 0,'0'0'128'0,"0"0"-19"0,0 0-15 16,38-2-19-16,-18-1-13 0,0 1-23 16,4-2 2-16,-1 1-15 0,0-1-15 15,-3-2-11-15,2 2 3 16,0-2-3-16,0 0-23 0,-1 0-22 15,3-2-30-15,0 1-33 0,0 0-46 16,10-5-76-16,-7 3-110 0</inkml:trace>
  <inkml:trace contextRef="#ctx0" brushRef="#br0" timeOffset="96059.8">27932 6732 370 0,'0'0'94'0,"0"0"-4"15,0 0-6-15,0 0-23 0,0 0-9 16,0 0-11-16,27-39 1 0,-25 35 1 16,-1 2 6-16,-1 2-16 0,0 0-5 15,-1 2-25-15,-3 6-1 0,-2 3 2 16,-2 4 7-16,-3 4 5 0,1 4-11 16,-5 3 4-16,0 3-2 0,-2 1-2 15,1 0-3-15,-1 0 0 0,1-1-1 16,-1-1 3-16,0 1-4 0,1-2 1 15,0-3 9-15,1 0 1 0,0-5-9 16,3-3 2-16,1-4-3 0,0-3 6 16,2-5-6-16,1-2 6 0,-1-2-1 15,2-3-1-15,1-3 2 0,0-4 0 16,0-4 14-16,0-3-2 0,2-3 5 16,1 0-9-16,2 0-1 0,1 0-4 15,0 3-5-15,3 1 6 0,1 3-7 16,4 1-2-16,-2 2 0 15,1 1-2-15,2 3-2 0,1 1 2 16,-1 2 0-16,1 3 0 0,1 0 4 16,0 3-1-16,0 5 1 0,3 3-1 15,-1 2 2-15,1 3 0 0,-1 2 1 16,2 0-1-16,-1 3-4 0,1-1 1 16,-1 1-2-16,-1 1 2 0,1-1-2 15,-1-1 1-15,-1-1-1 0,1-2 1 16,-1-2-2-16,-2-2-5 0,-1-2-33 15,2-1-49-15,-1-2-34 0,0 1-29 16,10-1-52-16,-6-1-107 0</inkml:trace>
  <inkml:trace contextRef="#ctx0" brushRef="#br0" timeOffset="97010.59">29773 7852 461 0,'-2'0'104'0,"-1"0"-45"0,-3 0 21 15,2 0-24-15,0-4 6 0,1 2-10 16,-1-4 2-16,1-1 17 0,0 0-22 15,1-1 4-15,2 0-11 0,-1-2-6 16,1-1-13-16,1-2 5 0,4-5-15 16,2-2-2-16,4-3 7 0,3-2-11 15,4-3 7-15,2-3-8 16,7 2 11-16,6-6-8 0,10-7 1 16,9-2 1-16,3 0-9 0,-2 3 2 15,-3 8-2-15,-6 3-4 0,0 3 4 16,0 1-5-16,-1 4 3 0,-2-1 0 15,0 1 0-15,-5 3 1 0,-2 0-1 16,-6 4 1-16,-7 2-1 0,-6 5 2 16,0 0-2-16,-3 1 1 0,1-3-1 15,-2 1 8-15,-3 1-4 0,-3 1 4 16,-4 0-8-16,-1 1 0 16,-1-2-3-16,-4 1-2 0,-5 1-5 15,-4 2 2-15,-3 2 7 0,-2 0-1 16,-2 2 1-16,1 0 0 0,1 0 1 15,3 0-1-15,3 1 1 0,4 1 0 16,1-2-3-16,4 1 2 0,2-1 0 16,2 2-2-16,0-2-2 0,1 2 0 15,4 2 1-15,4 0 4 0,4 1 3 16,4 0-1-16,1-1 0 0,4 0-2 16,-2-1 1-16,1 2-1 0,0 1 0 15,-3 0 0-15,-3 3-3 0,2 1 3 16,-4-1-3-16,-4 1 2 0,1 2-3 15,-6-1 3-15,-2 1-4 0,-2 1 5 32,-3 1 0-32,-5 1 2 0,-5 2 0 0,-1-1-2 0,-6 2 2 0,1-1-2 15,-2-2-5-15,-1 2-27 0,0-1-27 16,3-1-19-16,0-1-34 0,-4 1-36 16,8-3-99-16,3-4-125 0</inkml:trace>
  <inkml:trace contextRef="#ctx0" brushRef="#br0" timeOffset="97752.33">31111 6399 628 0,'0'0'36'0,"5"-7"-18"0,-4 5 41 16,1-3-51-16,1 3-7 16,-3 0 3-16,0 0-4 0,0-1 28 15,0 3-11-15,0 0 0 0,-3 6-10 16,0-2 3-16,-2 4 13 0,-1 3 0 16,-2 3 1-16,-2 4-10 0,-2 1 4 31,-1 6-3-31,-4 3-4 0,-2 1-2 15,0 2-8-15,-3 2 4 0,0-2-4 16,-1 2 0-16,0-2 1 0,-1-2 0 16,2 1 8-16,1-6 9 0,1 1 3 15,4-6-4-15,-1-5-5 0,4-2-6 16,-1-4 0-16,4-5-2 0,2-3 1 16,1-3 13-16,2-7 7 0,0-3 2 15,5-3-12-15,0-5-7 0,0-1-2 16,0-2 1-16,3 1 4 15,2 0-3-15,-2 2 4 0,5 2-12 16,-2 2-1-16,2 3 0 0,2 4 0 16,-1 2-1-16,0 0 0 0,0 1-1 15,3 2 1-15,-4 2 1 0,2 1-1 16,2 2-1-16,-2 0 1 0,1 2-2 16,3 4 1-16,-3 0 2 0,0 2-3 15,2 0 1-15,-2 2 1 0,3 3-1 16,-3 0 2-16,0 1 0 0,2 3 0 15,-2 2 0-15,0-1-2 0,0 2 2 16,-2 1 0-16,2-2 0 0,-1 1 1 0,1-2-1 16,0 0-2-16,0-1-6 0,-3-2-20 15,3-1-33-15,-2-5-31 0,-1-1-33 16,5-3-38-16,-5-3-42 16,-2-2-48-16</inkml:trace>
  <inkml:trace contextRef="#ctx0" brushRef="#br0" timeOffset="98055.18">31541 6359 565 0,'0'0'153'0,"0"0"-127"0,3 2 20 16,2 5-44-16,-1 4-2 0,-4 5 0 15,0 4 16-15,0 8 16 0,-9 7 5 16,-2 12 13-16,-5 10-15 0,2 2-10 16,-3-2-14-16,2-4 2 0,7-7-12 15,-6-1-1-15,6-2 3 0,2-2-1 16,-3-2-3-16,2-8 1 0,1-4-8 15,1-9-92-15,-2 8-13 16,3-6-118-16,1-2-59 0</inkml:trace>
  <inkml:trace contextRef="#ctx0" brushRef="#br0" timeOffset="98493.07">31662 6746 448 0,'0'0'211'15,"0"0"-167"-15,0 0 48 0,0 0-60 16,32-35-25-16,-22 27 2 0,2 3-4 15,-1 1-5-15,0 3 0 0,0 1-2 16,-1 2 2-16,1 6 3 0,-2 2-1 16,-1 5 1-16,-4 3-1 0,-3 3 0 15,-1 2 5-15,-6 3 2 0,-2 1-2 16,-5 0-1-16,-1 0-6 16,-5 0-4-16,1-4-17 0,0-2-6 15,2-4 13-15,3-4 14 0,5-4 1 16,3-2 13-16,2-5 13 0,3-2 10 15,0 2 27-15,3-2 2 0,4 0-12 16,4-2-18-16,5 1-16 0,4-4-6 16,1 2-6-16,2-1-5 0,3-1-3 15,-1-1 0-15,-1 0-3 0,3 1-41 16,1 0-62-16,9-4-64 0,-6 3-114 16,-4-1-95-16</inkml:trace>
  <inkml:trace contextRef="#ctx0" brushRef="#br0" timeOffset="99227.25">24937 6766 312 0,'0'0'212'0,"0"-17"-170"0,0 8 81 16,0 2-51-16,0 0-19 0,1 6-35 16,-1-1-6-16,2 2 0 0,-2 0-12 15,3 3-17-15,-1 10 9 0,1 4 8 16,0 7 15-16,0 9 10 0,2 15-5 16,3 14-2-16,3 15-8 0,2 6 9 15,1 3 0-15,-1-7 10 0,0-8 7 16,-3-2-12-16,0-5-10 0,0-3 0 15,-1-6-3-15,0-4-7 0,0-8-2 16,-2-2-2-16,-1-11-8 0,-1-7-46 16,-2-6-7-16,0-5-56 0,-1 0-50 15,1-2-105-15,-3-4-3 16</inkml:trace>
  <inkml:trace contextRef="#ctx0" brushRef="#br0" timeOffset="99836.76">24901 6885 525 0,'0'0'60'16,"0"0"-36"-16,0 0 1 0,0 0-14 15,-28 42-4-15,16-27-6 0,1 1-1 16,-2 4 2-16,1 0-2 0,0-2 6 15,0 3 7-15,1-3 4 0,2 0 5 16,1-4-4-16,2 0 1 0,1-5-8 16,3-3-6-16,1-1-3 0,1-5 12 15,0 0 73-15,2-8-13 0,3-3-39 16,2-4-24-16,1-3 2 0,-1-5 1 16,1-2 10-16,0-2 3 0,1-1 8 15,-2-2-2-15,1 2-8 0,-2 0-2 16,3 0 3-16,-2 3-17 0,1 2 6 15,-2 1-11-15,2 4 7 0,-2 3 2 16,-1 2 5-16,0 3-11 0,1 2 3 16,0 3-3-16,-1 3-7 0,2 2-1 15,1 0 1-15,0 7-2 16,4 1 2-16,-1 2-1 0,1 3 0 16,1 4 1-16,1 0 0 0,1 4 1 15,1-3 0-15,0 3-1 0,-1 0 1 16,1-3-2-16,-1 1-3 0,0-2-31 15,-1-1-19-15,-1-2-26 0,-2-1-34 16,3 1-49-16,-4-4-108 0,-4-3-119 16</inkml:trace>
  <inkml:trace contextRef="#ctx0" brushRef="#br0" timeOffset="100493.25">24242 6010 412 0,'0'0'137'0,"0"0"-69"0,0 0 53 0,27-46-60 16,-21 34-1-16,0 0-2 0,-1 2 8 16,-1-1 0-16,-2 3-14 0,0 3-7 15,-2 0-5-15,0 4-17 0,0 1-8 16,0 0-15-16,-2 8-2 0,-2 3-1 15,-4 8 1-15,-2 6 2 0,-5 10 0 16,-6 14 1-16,-3 8-1 0,0 5 0 16,1-8 0-16,4-8 0 0,3-13 1 15,3-4-2-15,2-9 1 0,0 0-1 16,-3 2-5-16,-1-2 2 0,-1 3-2 16,0-7-4-16,1-4-7 0,-2-6-9 15,4-5 21-15,-2-2 5 0,3-8 3 16,0-6 0-16,0-5 0 0,2-3-1 15,1-3 2-15,1-2-3 0,4 3 2 16,2-1-2-16,2 2 2 0,3 4 1 16,1 0 8-16,4 3 2 0,-1 3-1 15,0 3-4-15,1 2 1 0,2 3-6 16,0 4-2-16,0 1-2 0,4 1 0 16,-1 3-1-16,4 5 0 0,-1 5 1 15,3 1 0-15,-1 5 2 16,1-1-2-16,2 2 2 0,-1 1-1 15,1-2-1-15,0 3 2 0,0-5-2 16,-1 2-1-16,-1-1 1 0,-1-3-19 16,-1-2-48-16,-3-2-58 0,-2-4-52 15,0-6-76-15,-3-1-38 0,0-6-11 16</inkml:trace>
  <inkml:trace contextRef="#ctx0" brushRef="#br0" timeOffset="100758.91">24539 5691 515 0,'0'0'123'0,"0"0"-82"0,0 0 81 15,0 0-74-15,7-7-44 0,-6 19-3 16,-1 4 10-16,0 7 13 0,-2 12 9 15,-3 18 5-15,-1 14-12 0,-2 8-7 16,3 0 0-16,0-5-1 16,0-7-8-16,1-2 2 0,-1-2-3 15,-2-2-2-15,2-2-4 0,-2-2-3 16,2-3 0-16,0-5-35 0,1-6-80 16,0-11-65-16,1-9-68 0,2-8-111 0</inkml:trace>
  <inkml:trace contextRef="#ctx0" brushRef="#br0" timeOffset="101265.03">24664 6173 370 0,'0'0'147'0,"0"0"-127"0,0 0 76 16,0 0-59-16,37-29-1 0,-29 27-14 15,0 0 4-15,-2 0 18 0,0 2-14 16,-1 0-10-16,-1 4-2 0,0 2-7 15,0 1 3-15,-1 3 3 0,-2 2-10 16,1 1 2-16,-1 3-7 0,1 4-1 16,-1-2 1-16,0 4 1 0,0 0-2 15,-1 0 1-15,0 1 4 16,0 1-1-16,-2 1 3 0,-2-1 2 16,-1-1-5-16,-2 1 4 0,2-3-6 15,0-2 6-15,2-3 8 0,0-2 7 16,2-5 3-16,1-1-8 0,0-3 0 15,4-3 2-15,1-2 28 0,4 0 18 16,5-4-9-16,2-3-18 0,4-2-9 16,2-2-5-16,1 2-14 0,1-2-2 15,-1 1-8-15,1 0-2 0,0 1 0 16,-1 0-38-16,1 1-46 0,7-3-64 31,-5 4-108-31,-5-2-247 0</inkml:trace>
  <inkml:trace contextRef="#ctx0" brushRef="#br0" timeOffset="103824.55">29172 8834 94 0,'2'-3'124'0,"1"0"-80"15,1 1 11-15,0-2 7 0,-3 2-34 16,3 1-9-16,-1-1-7 0,-2 1 17 16,1-2 1-16,1 1 0 0,-3-1 13 15,2 1 8-15,-1 0 7 0,1 0 0 16,-2 0-3-16,1-1-8 0,1 2-6 15,0-1-3-15,-1-2 1 16,2 2-9-16,-1 0-1 0,1-2-8 16,-1 2-2-16,1 0-2 0,-1 1-1 15,0-1-8-15,0 2-3 0,0 0-5 16,-2 2-5-16,0 3-8 0,1 9 6 16,-1 3 7-16,-1 6 4 0,-2 6 1 15,-2 8 1-15,0 6 5 0,0-3-2 16,1-5 5-16,2-3 6 0,0-8 6 15,1 3-1-15,-1 1-5 0,1-1 1 16,1-3-7-16,-2-1-4 0,2-5-5 16,0-3 1-16,0-3 1 0,0-4-1 15,0-2 3-15,2-1-2 0,0 0 4 16,1-2 7-16,3-1 4 0,-2 1-7 16,3-1-5-16,1-2-3 0,0 0-3 15,4 0-2-15,0-4-1 0,0 2-1 16,0-1-1-16,2-1-22 0,0 2-11 15,1-1-12-15,1 0-15 0,-1-2-23 16,1 2-19-16,-2-1-39 0,1-3-50 16,-4 1-73-16,0 0-49 0</inkml:trace>
  <inkml:trace contextRef="#ctx0" brushRef="#br0" timeOffset="104059.51">29191 9067 722 0,'0'0'139'0,"0"0"-13"0,0 0 2 16,0 0-47-16,36-18-36 0,-20 14-11 15,3 1-22-15,0 0-4 0,2 2-4 16,1-1-3-16,2 2-2 0,-1 0-8 15,1 1-36-15,2 1-39 0,0 3-52 16,9 1-86-16,-5-3-143 16</inkml:trace>
  <inkml:trace contextRef="#ctx0" brushRef="#br0" timeOffset="104746.83">29739 9238 364 0,'0'0'80'0,"0"0"-12"0,0 0 6 0,0 0-36 0,0 0-19 0,20-10-13 15,-17 10-2-15,-3 1-4 0,0 2 2 16,0 3 4-16,0 1 16 0,-5 2 9 16,0 1 8-16,-3 4-6 0,-4 3 0 15,-1 4-4-15,-4 3 1 0,1 3-1 16,-5 2-7-16,4 1-8 0,-2 1-6 16,0-2-1-16,3-3-5 0,1-2 0 15,0-3 4-15,4-5-2 0,0-2 14 16,2-3 5-16,1-4 3 0,1-2 1 15,1-4-1-15,1-1 14 0,1-6 9 16,0-2-11-16,1-3-9 0,1-2 1 16,2-4-11-16,-1-3-6 15,1-1-7-15,1 0 1 0,3 1 0 16,1 2-1-16,1 1-1 0,0 1 0 16,3 3-1-16,-2 2 0 0,1 0 1 15,0 5 1-15,0 4-3 0,0 1 1 16,-1 1-4-16,2 0 0 0,0 3 0 15,2 3-1-15,-3 7 1 0,6 1 3 16,-4 3 0-16,3 2 2 0,-1 3-3 16,0-1-1-16,2-1-1 0,-2 0 3 15,0-2-3-15,-1-1-1 0,-2-3 1 16,1-1-33-16,0-4-30 16,-4-1-50-16,1-3-49 0,2-5-74 15,-3 0-113-15</inkml:trace>
  <inkml:trace contextRef="#ctx0" brushRef="#br0" timeOffset="105074.9">30094 9313 446 0,'0'0'96'0,"0"0"-10"0,0 0 14 15,0 0-77-15,-5 11-19 0,0 2 35 16,-3 4 37-16,-1 5 13 0,-3 4-35 16,-1 4-2-16,1 3-1 0,-4 6-27 15,2-4-6-15,1 0-11 0,-1 1-5 16,2-8 2-16,-2 7-3 0,1-5-1 15,1-1-25-15,0-1 1 0,4-4-70 16,0 0-17-16,1-8-103 0,2-5-171 16</inkml:trace>
  <inkml:trace contextRef="#ctx0" brushRef="#br0" timeOffset="105637.23">30111 9658 158 0,'0'0'226'0,"0"0"-152"15,0 0 45-15,0 0-27 0,0 0-22 16,0 0 7-16,6-22-8 0,-4 18-8 16,-2-1-2-16,1-1-20 0,1 0 3 15,0 1-9-15,1-2-2 0,0 1-7 16,0-1-2-16,3 3-3 0,-1-2-3 16,0 0-4-16,3 1-1 0,-3 1-5 15,4-2 2-15,-4 5-5 0,1 0 4 16,0 0-3-16,-1 0 1 15,1 1-2-15,-1 0-2 0,-2 3-2 16,0 3-2-16,1 1 2 0,-1 3 0 16,-2 4 1-16,1 2 2 0,-2 2-2 15,0 3 1-15,-5 0 0 0,0-1 1 16,0-2 0-16,-1 1-2 0,-2-2 5 16,1-2-2-16,0 0 3 0,1-6 4 15,0 0 2-15,3-2-2 0,1-2-2 16,0-3 1-16,2-1-3 15,0-1 14-15,0 0 15 0,4 0 0 16,3 0-9-16,0 0-5 0,5-1-11 16,4-1-7-16,-2 0 2 0,5 1-4 15,-1-1 0-15,4 0-2 0,-2 2 1 16,1-2-5-16,-1 1-22 0,4-1-27 16,-4 1-30-16,1 0-31 0,-1-1-40 15,6-3-67-15,-9 4-142 0,1-3-117 0</inkml:trace>
  <inkml:trace contextRef="#ctx0" brushRef="#br0" timeOffset="106744.06">24714 9123 240 0,'0'0'94'0,"0"0"-4"0,0 0 21 16,0 0-56-16,0 0 11 16,5 0-16-16,0 0 10 0,3 0 26 0,4 0-1 15,3 0-3-15,3 0-16 16,0 0-11-16,4 0-12 0,-2 0-12 15,2 0-13-15,-1 0-8 0,-3 0-7 16,0 0 3-16,0 0-6 0,-2 0 0 16,-1 1 0-16,0 4-16 0,0-3-45 15,-2-1-34-15,9 5-61 0,-4-6-105 16,-3 1-161-16</inkml:trace>
  <inkml:trace contextRef="#ctx0" brushRef="#br0" timeOffset="107495.36">25396 8944 287 0,'0'0'73'0,"0"0"69"0,0 0-35 0,5-25-25 0,-2 18-8 16,1 0-13-16,-2 1-7 0,0 3-9 16,1 1-13-16,-1 2-11 0,-1 1-16 15,0 3-2-15,0 9 2 0,-1 3 7 16,0 4 5-16,-1 6-2 0,-1 1-2 15,-1 6-3-15,0 0 1 0,-1 6-4 16,1-3 2-16,0-2 2 0,-1-1 3 16,1-7 3-16,-2 2-1 0,2-3 0 15,-1-4 0-15,1-2-1 0,2-5-2 16,-1-1-2-16,1-4-1 0,0-3 1 16,1-3 0-16,0 0 4 0,0-2 6 15,3-1 0-15,1 0 3 16,1 0-1-16,4 0-4 0,0-2-6 0,3-1-2 0,2 2-9 0,2-2 0 31,1 2-1-31,-1-2 0 0,3 2-2 0,1-1-13 0,-1-2-24 0,1 2-19 16,-2-3-20-16,-1 2-22 0,-2-2-26 15,2-4-29-15,-5 2-78 16,-3 0-94-16</inkml:trace>
  <inkml:trace contextRef="#ctx0" brushRef="#br0" timeOffset="107698.43">25457 9170 548 0,'0'0'119'0,"0"0"6"0,0 0-18 0,0 0-38 32,0 0 2-32,0 0-21 0,4-3-3 0,4-1 7 0,3 3-26 0,3 0 3 15,3-1-4-15,4-1-19 0,2 1-2 16,2-1-6-16,0-1-1 0,4 2-38 15,0-3-53-15,13 1-70 0,-9-1-118 16,-3 0-177-16</inkml:trace>
  <inkml:trace contextRef="#ctx0" brushRef="#br0" timeOffset="108308.01">26032 9296 358 0,'0'0'105'0,"0"0"54"0,0 0-28 0,0 0-47 0,0 0-22 15,0 0-24-15,6-27 7 0,-6 26 2 16,0 1-28-16,-3 3-12 16,-2 4-7-16,-3 8 7 0,-3 1 11 15,-2 7-1-15,-1 2 1 0,-1 3-4 16,-1 2-2-16,0-1-4 0,1 1-4 31,-1 0 1-31,2-6-2 0,-1-3-2 0,1-1 1 0,1-6 0 0,2-2 0 16,0-4 0-16,0-4 2 0,3-4 2 15,0-2 0-15,-1-5 0 0,4-2-3 16,0-6 2-16,2 0-2 0,0-2-2 16,3-1 0-16,0-1 7 15,0 1 8-15,6 3 6 0,-1 0 3 16,0 4 0-16,3 2-3 0,-1 3-3 15,0 1-2-15,3 2-10 0,-2-1 0 16,2 4-3-16,0 0-2 0,2 4 0 16,0 2-2-16,1 5 0 0,0 2 1 31,0 2 0-31,3 3-1 0,-2 0 0 0,2-1 1 0,-2 2-1 0,1-1 0 31,-2-2 1-31,0 0 1 0,-2-1-2 0,-1-1 0 0,0-2-7 0,-2-2-36 31,0-1-35-31,0-2-34 0,-2-1-49 16,2-1-55-16,0-1-109 0,-3-3-12 0</inkml:trace>
  <inkml:trace contextRef="#ctx0" brushRef="#br0" timeOffset="108589.18">26354 9311 410 0,'0'0'54'0,"0"0"37"0,0 0 18 0,0 0-51 0,9-17-16 0,-9 19-29 16,-3 7-13-16,-4 5 9 0,-4 7 32 16,-2 3 32-16,-4 8-7 0,-3 9-28 15,-6 10 1-15,-2 6-19 16,0 3-7-16,3-5-5 0,4-6-5 15,2-6 1-15,2-1-3 0,0-3 1 16,4-8-2-16,2-4-1 0,3-9-19 16,3-4-37-16,-3 1-34 0,-1 2-66 15,1-2-133-15,3-5-34 0</inkml:trace>
  <inkml:trace contextRef="#ctx0" brushRef="#br0" timeOffset="109120.77">26337 9694 316 0,'0'0'88'0,"0"0"31"16,0 0-18-16,0 0-36 15,0 0-5-15,20-42-14 0,-16 34 7 16,0 0 2-16,2-1-17 0,3 2 9 16,-2 0-13-16,1 2-11 0,-1 1-1 31,1 1-9-31,-2 2-2 0,0 1-8 15,-2 0-3-15,0 5 0 0,-1 3-2 16,-1 2 2-16,-2 3-3 0,0 3 3 16,0 6 0-16,-3 2 2 0,-2 2 3 15,-2 0 9-15,-1 1-1 0,-3 1-1 16,0-2-4-16,0 0-8 0,-3-1 4 16,2-6-2-16,0-3-2 0,3-1 4 15,1-5 11-15,3-3 12 0,1-3-3 16,3-2 1-16,1-2 1 0,0 0 16 15,5 0 14-15,2 0-18 0,4-3-17 16,4 1-12-16,1-1-6 0,4 0 1 16,-1 1-3-16,3 0-2 0,1 1 1 15,1 0-5-15,-2 0-22 0,3 1-24 16,-1 0-25-16,-2 0-49 0,8 0-81 16,-8 2-198-16</inkml:trace>
  <inkml:trace contextRef="#ctx0" brushRef="#br0" timeOffset="116884.57">15477 11162 263 0,'0'0'81'0,"0"-2"-18"16,0-2 21-16,0 2-24 0,0 1-19 15,0-1 0-15,0-1 0 0,0 1 13 16,3 1-14-16,-1-2 9 0,1 0-5 15,0 2 0-15,0-1-4 0,2 0-5 16,0 2-7-16,2 0-1 0,-2 0-13 16,0 3-7-16,0 0-1 0,-2 4-5 15,0 0 0-15,-1 0-1 0,0 3 1 16,-2 1 0-16,0-1 0 0,-5 1-1 16,0 0-1-16,0-1 1 15,-1-2 0-15,-2 0 1 0,0 0 1 16,0-1 0-16,3-6-2 0,-1 3-1 0,0-3-2 0,1-1 3 15,0-2 4-15,2-2 3 0,0-3 1 16,1-1 15-16,2 0 3 0,0-1-3 16,0 0-3-16,3 0-6 0,2 1-1 15,0 0-6-15,2 4 1 0,0-2-2 16,-2 5 1-16,0 1-2 0,1 0-1 16,2 0-4-16,-2 0 0 0,-1 2-1 15,0 3 0-15,-2 2-2 0,2 0 2 16,-2 1-3-16,0-1 2 0,-3 1 1 15,2 1-2-15,-2-2 3 0,-2 0 0 16,1 0-2-16,-4-1-4 0,0-1 0 16,0-1-5-16,0-1-1 15,-1-2-4-15,0-1-1 0,1 0 3 16,0-4 5-16,0 0 6 0,2-1 3 16,0 0 3-16,0-3 0 0,3 1-1 15,0 0 4-15,0 0 1 0,0-1-3 16,6 1 0-16,-3 3-4 0,2 0 0 15,0 2 0-15,2 0-3 0,0 1 3 16,-2 1-1-16,0 0 1 0,1 0-1 16,-1 3-2-16,-2-1 3 0,3 1 0 15,-1 0-1-15,-2-1 0 0,-3 2-1 16,0-2-3-16,0-1 1 0,0 1 0 16,0 0 4-16,-3 0 3 0,1-2 1 15,2 0 2-15,-3 0 1 0,3 0 15 16,0-4-1-16,0 2 0 0,0-2-1 15,0 0-2-15,2 0 1 0,-1 1-3 16,1 1 0-16,-2-1 0 0,3 1-2 16,-3 0-4-16,3 2-7 0,-1 0-1 15,1 0-2-15,2 2-1 0,0 4 0 16,2 2-2-16,0 2 2 0,1 3 1 16,-2 3-4-16,3 2 3 0,-4 3 1 15,0 2 1-15,-2-1 3 0,-3 2 2 16,0-2 5-16,-3-2-3 0,-4 0-5 15,-3-2 2-15,0 0-5 16,-1-2 3-16,-3-1-1 0,1-2-1 16,-4 0 1-16,4-3-1 0,-4-2-1 15,4 0-9-15,-1-1-6 0,3-2-14 16,-2-1-12-16,1 1-18 0,2-1-5 16,2 2-29-16,3-3-85 0,1 0-108 15,4-2-100-15</inkml:trace>
  <inkml:trace contextRef="#ctx0" brushRef="#br0" timeOffset="123871.2">15881 11225 83 0,'0'0'68'0,"0"0"-17"16,0 0-14-16,0 0-2 15,0 0-20-15,0 0 0 0,0 0 0 16,2 0 7-16,-2 0 2 0,0 0 7 15,2 0 12-15,-1 0 14 0,-1 0 4 16,2 0-6-16,-2 1-12 0,0 1-9 16,0-1 0-16,0-1 7 0,0 1-15 15,1-1 7-15,1 0 5 0,-2 0 7 16,2-4 5-16,-1 0-20 0,4-2-4 16,0-1-6-16,4-2 1 0,-4-2 7 15,3 2-7-15,0 0-4 16,1 1-1-16,-1 3-1 0,2-1-5 15,-1 1-5-15,-1 3-1 0,-2 0 1 16,2-1-1-16,0 3-4 0,0 2 0 16,-2 2-2-16,1 4-1 0,-2 2-1 15,-2 5 4-15,1 5 1 0,-1 1 1 16,-1 4 1-16,-1 1 2 0,-1 4-2 16,0-3-1-16,0 1 0 0,-1-3 1 15,-1 1-2-15,-1-3 2 0,3-3-1 16,-4-1-1-16,2-2 0 0,2-6 2 15,-1 0-1-15,1-5-2 0,-2-1 2 16,2-5 0-16,0 0 2 0,0 0 8 16,0-4 31-16,3-5-17 0,-1-2-13 15,4-4-3-15,-2-2-3 0,3-3-1 16,-1 3 1-16,2-2 2 0,1 0-1 16,1 1 0-16,-2-1-2 0,4 1-3 15,0 2 0-15,0 1 0 0,1-1-3 16,-2 1 3-16,3 5 2 0,-3-3-4 15,3 4 2-15,-4 1-2 0,1 1 0 16,0 1-1-16,-3 3 0 0,-2 0 0 16,1 2-2-16,0 0 0 0,-2 1 1 15,0 1-3-15,0 4 1 0,1 1-4 16,-3 3 1-16,2 1 6 16,-2 5 0-16,0 3 0 0,-1 2 2 15,1 3 0-15,0-1 4 0,0 1 1 16,1 1-1-16,-1-1-2 0,0-2 1 15,0-1-2-15,0-1-3 0,-2-2 2 16,1-2 2-16,-2-2-3 0,0-2 2 16,0-2-1-16,0-4-2 0,0-1 0 15,0-1 0-15,0 0-30 0,0-1-16 16,-2-2-27-16,1 1-38 0,1-1-78 16,0 0-139-16,0-1-190 0</inkml:trace>
  <inkml:trace contextRef="#ctx0" brushRef="#br0" timeOffset="124497.05">16588 11388 309 0,'0'-2'116'0,"-2"-1"16"0,2 0 29 16,0 0-44-16,0 1-35 0,3 0-12 16,-1 1-12-16,4 0-10 0,2-1-8 15,5 1 14-15,1 1-13 0,3 0-1 16,4 0-10-16,0 0-7 15,0-2-12-15,2 2-2 0,-1-2 0 16,3 2-7-16,-3-2 2 0,-1 0-3 16,1-1 0-16,-2 1-1 0,-2-2 0 15,-1 1-2-15,-1-2-37 0,1 1-45 16,-2-6-65-16,-1 4-83 0,-5-2-204 16</inkml:trace>
  <inkml:trace contextRef="#ctx0" brushRef="#br0" timeOffset="127651.23">17286 11052 68 0,'0'0'70'0,"0"0"-22"0,8-5-9 16,-2 3 8-16,-4-2-23 0,4 0-11 15,-1 1-3-15,0-1 3 0,3 0 4 16,-2 1-3-16,0 1-1 0,-1-2 4 16,3 1 12-16,-2 2 6 0,-1-1 2 15,1-1-10-15,-1 2-9 0,0 0 4 16,-2 0 1-16,2-1 4 0,-4 1 11 16,2-1 3-16,-1 1 11 0,1 1-12 15,-3-1-4 1,3 0-6-16,-3 1-10 0,2-2 9 15,-2 2 4-15,0 0 5 0,0 0 2 16,0 0-3-16,0 0 1 0,2 0-10 16,-2 0-5-16,0 0-2 0,0 0-3 15,0 0-4-15,0 0-7 0,0 0-1 16,-4 0-3-16,0 3-2 0,-3 0 1 16,-4 2 0-16,0 3-1 0,-3 2 0 15,-2 3-1-15,-1 4 0 16,-1 4 0-16,-2 3 1 0,4 4-2 15,-3 9 1-15,0 10 0 0,5 6 0 16,3 2 0-16,3-3 3 0,5-8 8 16,3-8 10-16,0-4 7 0,2-6 1 15,-1-7-8-15,2-2-10 0,5 3-3 16,0 2-3-16,0 1-3 0,4-3 0 16,-4-3 1-16,2-4-3 0,-2-1 0 15,1-4-17-15,-1-5-41 0,0-1-16 16,0 1-34-16,3-3-89 0,-5-3-101 15,2 0-142-15</inkml:trace>
  <inkml:trace contextRef="#ctx0" brushRef="#br0" timeOffset="128167.55">17548 11192 148 0,'0'0'174'0,"0"0"-72"0,10-14-4 0,-7 5 4 16,2 2-13-16,1 1-17 0,-3 0 4 0,0 1-7 0,-1 0-15 15,-2 2-6-15,3 0-4 0,-3 1-16 16,0 2-5-16,2-1-7 15,-2 1-14 1,0 1-2-16,0 5-9 0,0 2 9 16,0 4 4-16,-2 5 2 0,1 2 4 15,-3 5 1-15,1 3 0 0,-3 3-8 16,3 1 2-16,0 0-4 0,1-2 0 16,-1 0 1-16,1-2-2 0,1-4-1 15,-1-2-20-15,1-1-29 0,1-4-28 16,-2-4-21-16,2-1-19 0,0-8-45 15,0-1-56-15,0-2 22 0</inkml:trace>
  <inkml:trace contextRef="#ctx0" brushRef="#br0" timeOffset="128652.95">17746 11243 124 0,'0'0'100'0,"0"0"-11"0,0 0-11 15,0 0 18-15,0 0-18 0,24-15-7 16,-23 12 14-16,1 2-8 0,0-1-6 15,-1-2-12-15,-1 3-11 0,0 0-13 16,0 1-10-16,0 0-23 0,-3 0-2 16,-3 0-3-16,-2 2 0 0,-5 3 3 15,-3-1-1-15,-1 1 0 0,2 3 0 16,-5-1-2-16,1 1-1 0,0 1 1 16,0 2 3-16,3-2-1 0,2 1 1 15,3-1-1-15,3-1 1 0,-1 2 0 16,7 0 0-16,-1-2 1 0,3 1 1 15,3 0 4-15,1 2-2 0,6-2 6 16,-2 1-1-16,0-2 5 0,6 1 1 16,-1 1-5-16,1-2-3 0,1 0-1 15,-1-1 3-15,0 1 3 0,0-2-12 16,0 1 0-16,-4 0 1 16,4-3-1-16,-6 0 0 0,3 1-25 15,-3-3-36-15,1-1-37 0,-1-1-49 16,0 0-107-16,-3 0-51 0</inkml:trace>
  <inkml:trace contextRef="#ctx0" brushRef="#br0" timeOffset="129027.85">18020 11212 201 0,'0'0'244'0,"0"0"-106"0,0 0-7 0,0 0-28 16,7-21-43-16,-7 19-31 15,0 0-3-15,0 2-8 0,0 0-13 16,0 5-4-16,0 4 10 0,-1 3 24 16,-1 1 4-16,2 5-12 0,-1 2-11 15,1 1-8-15,0 2-4 0,0 0-3 16,1 1 1-16,-1 0-1 0,0-1 0 16,0-1-1-16,0-3-1 0,0 1-2 15,0-4-32-15,0-1-36 0,0-5-32 16,0-1-49-16,-1-3-97 0,1-4-38 0</inkml:trace>
  <inkml:trace contextRef="#ctx0" brushRef="#br0" timeOffset="129355.89">17912 11380 358 0,'0'0'160'0,"0"0"-11"16,0 0-25-16,0 0-25 0,0 0-44 15,0 0-5-15,17-9 12 16,-8 6 3-16,4-1-9 0,0 2-3 15,3 0-13-15,-2-1-11 0,3 0-12 16,-1-2-12-16,-2 4-3 0,2-2-4 16,0 0 2-16,-2 3-17 0,0-1-33 15,-1 0-23-15,1 1-30 0,-1 0-35 16,4 0-46-16,-4-1-118 0,-2-1-35 16</inkml:trace>
  <inkml:trace contextRef="#ctx0" brushRef="#br0" timeOffset="129668.31">18290 11255 478 0,'0'0'129'0,"0"0"-7"16,0 0-29-16,0 0-43 0,0 0-15 15,0 0 1-15,0 0-14 0,9-17-12 16,-9 19-8-16,0 5 3 0,0 1 11 16,0 3 13-16,-3 3-7 15,3 2-6-15,-2 4-11 0,-1-1-2 16,3 3-2-16,-1 0 1 0,0 0-1 16,1-1 0-16,0-1-2 0,0 1-10 15,0-3-20-15,0-3-18 0,0-1-17 16,0-3-19-16,1 1-50 0,0-4-108 15,2-4-6-15</inkml:trace>
  <inkml:trace contextRef="#ctx0" brushRef="#br0" timeOffset="130215.39">18386 11045 450 0,'0'0'156'0,"0"0"-4"0,33 10-65 0,-16 0-39 0,0 4-35 0,0 6-12 0,-1 4-1 16,2 9 2-16,-5 12-1 16,0 9 6-16,-5 2 12 0,-7-3 21 15,-2-6 20-15,-7-8-17 0,-1-8-11 16,1-4-14-16,1-7-9 0,-3-2-2 15,0 4-6-15,-2 1 4 0,0 2-5 16,2-3-3-16,-1-2-32 0,3-3-50 16,-1-1-48-16,3-2-93 15,2-5-178-15</inkml:trace>
  <inkml:trace contextRef="#ctx0" brushRef="#br0" timeOffset="148451.51">18542 10501 250 0,'2'-2'99'0,"-2"0"-43"15,2-1 9-15,-1 2-17 0,1-2-23 16,-1 2-4-16,1-1-6 0,0 1-10 16,0 1-5-16,-2 0 1 0,3 0-1 15,-3 0 2-15,1 0 9 0,0 0 9 16,-1 0 1-16,0 0 2 0,2 0 4 16,-1 0 10-16,-1 0-9 0,0-1 3 15,0-1 0-15,0 1-3 0,0 0 3 16,0-1-1-16,0 1-1 0,2 0 1 15,-2-1-10-15,0 1-2 0,0 0-6 16,0-2-7-16,0 3-1 0,0-1-1 16,0 1-1-16,0 0 0 0,0 0 1 15,0 0 0-15,0 0-3 0,0 0 0 16,0 0 0-16,0 1 0 0,0-1 0 16,0 1-1-16,0 1 1 15,0-1 0-15,3-1 1 0,-3 1-1 16,3 1 1-16,-2-2-1 0,0 0 0 15,2 0 2-15,0 1 1 0,-1-1 1 16,1 0 5-16,1 0 3 0,-3 0 0 16,0 0 1-16,-1 0-1 0,3 0-2 15,-3 0-2-15,0 0-1 0,2 0 2 16,-2 0-9-16,2 0 3 0,-1 0-1 16,-1 0-1-16,3 1 2 0,-2-1 1 15,0 0-1-15,1 2-2 0,-1-2 0 16,1 0-1-16,-2 2 0 0,1-2 3 15,0 2-2-15,-1-2 1 16,0 0 2-16,0 0-1 0,0 0 1 16,0 0 1-16,1 1-3 0,2 0 1 15,1 2 3-15,-2 0-3 0,3 1 1 16,1 0 1-16,2 3-2 0,1 1 1 16,-2 1 2-16,1 2-2 0,0 0-2 15,0-2 0-15,-2 0-1 0,0 1 0 16,-1-2-1-16,0 1 0 0,0-2-1 15,-1 0-11-15,-1-3-26 0,-1 2-21 16,0-4-31-16,-2 0-46 0,0-2-95 16,-2 0-91-16</inkml:trace>
  <inkml:trace contextRef="#ctx0" brushRef="#br0" timeOffset="148826.4">18715 10516 250 0,'0'0'124'0,"3"-4"12"0,-2 0 10 16,1 2-24-16,-2 1-40 0,0 0-25 16,0 0-16-16,-2 1-24 0,-3 0-14 15,-2 3 0-15,0 4 8 0,-4 1 4 16,2 2 4-16,-4 0-5 0,5 2-3 16,-2 2-3-16,-2-3 1 0,3 1-6 15,0 0-2-15,-3 0 0 0,4-1-1 16,0-2 0-16,-1-2-5 0,4 0-25 15,0-2-24-15,-1-2-16 16,4 1-25-16,-1-4-50 0,2 0-62 16,0 0-18-16</inkml:trace>
  <inkml:trace contextRef="#ctx0" brushRef="#br0" timeOffset="150155.18">19843 9985 75 0,'1'-4'51'0,"1"2"-3"16,2 0-13-16,-3 0-6 15,1 2 15-15,-1-1 10 0,0 0 6 16,-1 0-2-16,0 0 0 0,0 0 1 16,0 1-4-16,0 0 10 0,0 0-27 15,0-1-6-15,0 0-2 0,0 1-2 16,0-1-5-16,0-2-3 0,0 3 1 16,0-1-7-16,0 1-2 0,0 0 1 15,0-1-5-15,0 0 0 0,-1 1-7 16,0-1 1-16,1 1 2 0,-2 0-2 15,2 0 7-15,-3 0 5 16,1 0 0-16,2 0 4 0,-2-1-3 16,0 1-3-16,0-2 2 0,-1 2 0 15,1 0-4-15,-2-2 1 0,0 2 0 16,1 0-2-16,-2 0-3 0,-1 0-2 16,-1 0-4-16,0 0 1 0,-3 2 0 15,-1 1-1-15,-2 0 1 0,-2 3 0 16,0 0 0-16,-2 2 2 0,-1 1 0 15,-3 0 0-15,-1 2-2 0,1 2 1 16,-2 3-2-16,-1-1 0 0,2-1 0 16,2 3 1-16,4-3-1 15,1 3 0-15,2-3-1 0,5 1 2 16,3 0-2-16,4-3 1 0,1 0 0 16,3-1 0-16,6-1 3 0,2-1 1 15,6-1 1-15,1-1 12 0,1-2-2 16,2 1-4-16,1-2-3 0,0-1-5 15,2 0-2-15,-2-1 1 0,1 0-1 16,-2-1 0-16,0 2 0 0,0-2-1 16,-1 2 1-16,0-1-1 0,-1 1 0 15,0 1 0-15,1 2 0 0,-3-1 0 0,1 5-2 16,-1 0 2-16,-4 1-1 0,-1 3-1 16,-1 1 2-16,-3 1 5 15,-3 2 4-15,-2 1 7 0,-3-1-2 16,0 0 1-16,-3-1 8 0,-4-1 6 15,-3-1-1-15,-1 0 0 0,-2-1 5 16,-3-2-7-16,0-1 3 0,-5-3-6 16,-1-1-3-16,1-1-3 0,-2-3-2 15,-2 0-7-15,-1-1-5 0,2-2 0 16,0 0-2-16,-1 0 0 0,0-1-1 16,3-1 0-16,2 0-5 0,-2 1-23 15,4 1-29-15,1 0-24 0,1 0-34 16,-2 0-51-16,5 0-100 0,1 0-275 15</inkml:trace>
  <inkml:trace contextRef="#ctx0" brushRef="#br0" timeOffset="157150.7">20264 10672 136 0,'0'0'59'0,"0"0"-21"15,0 0-10-15,8-19-9 0,-5 15-10 16,1 0-3-16,2 0 6 15,-3 1 13-15,1-1 13 0,-1 2 21 16,-2-1 8-16,1-1 7 0,0 2-6 16,-1-1 1-16,0 1-21 0,0 0-1 15,1-1-5-15,-2 0 0 0,1 2-12 16,1-3-11-16,-1 2-7 0,2 0-1 16,-1 0-3-16,-1 1 3 0,-1-1 0 15,1 0 7-15,-1 2 6 0,0 0 1 16,0 0 1-16,0 0-1 0,0 0 7 15,0 0-7-15,0 0-6 0,0 0-4 16,0 0-3-16,0 0-2 0,0 0-2 16,0 0 0-16,0 0 1 15,0 0 2-15,0 0-2 0,0 0-2 16,0 0 4-16,0 0-4 0,0 0 4 16,0 0-2-16,0 0-3 0,0 0 1 15,0 5-2-15,0 0-2 0,0 1 3 16,0 4 0-16,0 0 0 0,1 1 3 15,-1 3 1-15,1 2-2 0,1-1 1 16,-1 1 0-16,1 0-4 0,-1 2 0 16,-1 0 0-16,0 1 1 0,0-3 0 15,0 1 1-15,-1 1-3 0,-2-2-1 16,1-1 1-16,1 0-2 0,-1-1 0 16,1-1 1-16,-1 0-2 0,2-1 1 15,-3 1 1-15,3-2 0 0,0-2-1 16,-1 2 2-16,1-2-2 0,0-1-1 15,0-1 2-15,0-2 0 0,0 1-2 16,0-1 0-16,0-1 1 0,0 0-2 16,-1-2 1-16,0 1 0 0,1 0 0 15,0 1-1-15,-1-1 1 0,1 0-1 16,0 1 1-16,-1-3 0 0,1 3 0 16,0-3 0-16,0 1 2 0,0-1 3 15,0 0-5-15,0 0 3 0,0 1-1 16,1 0-2-16,-1-1 0 0,1 0 3 15,1 0-1-15,-1 0 0 16,4 1 4-16,-2 0 0 0,0-1-1 16,2 0 3-16,0-1-3 0,1 1-2 15,1-1 2-15,-2 0-3 0,3 0-2 16,0 0 4-16,-1 0-2 0,0-1 0 16,1 0 1-1,1-2-1-15,1 0 0 0,-1 1 0 16,0-1 1-16,1-1-4 0,2 0 2 0,-2 0-1 0,1-1 0 0,-2-1 2 15,0 1-2-15,-2-1-1 0,0 1 3 16,0 0-2-16,-2-1 1 0,0-1-1 16,-2 3 1-16,-2-2 0 0,1 0 0 15,0 1-2-15,-1 0 1 0,0-2 0 16,1 1 0-16,-2 1-1 0,0 0 2 16,0-2-2-16,0 1 0 0,0 1-1 15,0 1 1-15,0-2 0 0,0 3-1 16,0-2 1-16,0 2 0 0,0 0 0 15,-3-1 0-15,2 2 0 16,0-2 1-16,0 1-1 0,-1 0 0 16,1 0 0-16,1-1 1 0,-2-1-1 15,1 2-1-15,-1-1 1 0,1 0 1 16,0 0 0-16,-1-1-1 0,1 1 0 16,0-1-1-16,-1 1 1 0,1-1 1 15,-1 3-1-15,1-2-2 0,-2 1 2 16,3-2 0-16,-1 3 0 0,1-1 0 15,-1 0 0-15,-2 1 0 0,3-2 0 16,-2 2 0-16,2 0 0 0,-2-1 0 16,2 1 0-16,0 1-3 15,-1 1 3-15,0-1-1 0,0 0-1 16,0 0 0-16,0 0 1 0,-1 1-1 16,1 0 2-16,-1-1-1 0,1 0 0 15,0 0 1-15,-1 0-1 0,1 1 2 16,-1-1-1-16,2 1 1 0,-2 0-1 15,2-1 0-15,-2 0 0 0,1 1 0 16,0-1 0-16,-1-1 0 0,0 1 2 16,1 1-2-16,-1-1-1 0,1 0 0 15,-1 1 1-15,2-2 1 16,-1 2 0-16,-1 0-1 0,2-1 0 0,-1 1-1 16,1 0 1-16,-1-1 0 15,0 1 0-15,0-1-2 0,0 1 2 16,-1 0-1-16,2 0 1 0,-1 0 0 15,-1 0 0-15,1 0-1 0,1 0 1 16,-2 0 0-16,0 0 0 0,2-1 1 16,-1 1-1-16,1-1 0 0,-1 1 0 15,-2 0 0-15,3 0 0 0,0 0 0 16,0 0 0-16,0 0 1 0,-1 0-1 16,1 0 1-16,-1 0-1 0,1 0 0 15,-2 0 0-15,2 0-1 0,-1 0 1 16,0 0-1-16,0 0 0 0,-2 0 0 15,2 0 0-15,1 0 1 0,-2 0 0 16,2 0-3-16,-2 0 1 0,0 0 2 16,1 0-3-16,0 2 3 0,-2-1-1 15,0 1 0-15,2 0 1 0,-2-2 1 16,0 2-1-16,1 1 0 0,-1-2 0 16,2 2-1-16,-1-1 1 0,-1 0 0 31,1 1 0-31,-1-2 0 0,1 2 0 15,-1-1 0-15,0 0 0 0,0 0 0 16,-2 0 1-16,1 1-1 0,-1-1 0 16,1 1 0-16,2-1 0 0,-2 0 0 15,1 2-1-15,0 0-1 0,-2-3-5 16,2 2-13-16,2 0-11 0,-1-3-13 16,1 2-14-16,1 0-17 0,0-1-36 15,0-1-47-15,3-3-106 0,0-3-287 16</inkml:trace>
  <inkml:trace contextRef="#ctx0" brushRef="#br1" timeOffset="206256.37">21747 12321 79 0,'0'0'101'0,"1"0"-53"0,0 0 11 0,-1-1-17 15,1-1-18-15,0-1-14 0,0 1 1 16,1 0 12-16,0 0 3 0,1 0 5 16,-1 1 7-16,0 0 20 15,-1 0-5-15,1 0 3 0,-1 0-5 16,1-2-3-16,0 2-3 0,-1 0-5 16,0 0-6-16,0 0-5 0,0-2-1 15,0 2 5-15,0 0-1 0,-1 1 1 16,1-1-9-16,-1 1-2 0,0 0-9 15,1 0-7-15,-1 0-6 0,0 2-1 16,0 4-2-16,0 4 2 0,0 3 1 16,0 4 3-16,0 4-1 0,0 4-1 15,0 5 2-15,1 9 0 0,1 8 4 16,1 8-4-16,-1 3 6 0,-2-4 5 16,0-5-7-16,-2-8 14 0,-3-1-13 15,1-5 5-15,-2-9 14 0,1-6-14 16,0 0-8-16,-3 1-2 0,-2 2-1 15,1 0 1-15,-3-3-1 0,1-1 0 16,1-7-1-16,-1-3 3 0,1-4-1 16,1-3 0-16,-2-2 0 0,1-6 2 15,0-4-2-15,-1-7 3 0,2-1-4 16,1-3 2-16,2-3-1 0,1 1-2 16,4 2 1-16,1 2 15 0,0 3-3 15,6 0 0-15,0 2-1 0,2 2 1 16,2 2-5-16,2 1-1 0,1 1 0 15,1 1-4-15,-1 1 2 16,1 3-2-16,1 1-4 0,-1 2 0 16,1 0 1-16,-2 0-1 0,0 1-1 15,-1 1 1-15,-1 2-3 0,-1 0-5 16,-2-1-26-16,-1 0-34 0,-2-2-32 16,0 2-52-16,-4-2-72 0,1 0-156 15,-2-1 5-15</inkml:trace>
  <inkml:trace contextRef="#ctx0" brushRef="#br1" timeOffset="206507.48">21763 12193 776 0,'0'0'24'0,"0"0"13"0,-4-26 22 16,2 17-35-16,0 0-20 0,1 0-4 15,1 3-1-15,0-1-18 0,0 4-45 16,3-2-38-16,1 4-137 0,-1 0-2 0</inkml:trace>
  <inkml:trace contextRef="#ctx0" brushRef="#br1" timeOffset="207227.14">22359 12343 283 0,'0'0'74'0,"0"0"-9"16,0 0 17-16,4 1 6 0,0-1-16 15,2 0 17-15,4 0 2 0,0 0-20 16,5 0-19-16,-1 0-1 0,1-1-4 15,1 0-17-15,1 1-13 0,0 0-9 16,1-2-3-16,1 0-4 0,1 2-1 16,2-1 2-16,-2 1-4 0,1 0-1 15,-1 0-49-15,-2 0-81 0,2 1-64 16,-6 1-140-16,-2 0-12 0</inkml:trace>
  <inkml:trace contextRef="#ctx0" brushRef="#br1" timeOffset="207430.8">22459 12554 712 0,'0'0'109'16,"0"0"-29"-16,0 0 3 0,0 0 1 16,0 0-41-16,39-2-17 0,-23-1 4 15,2 0-19-15,1 2-7 0,2 0-2 16,-1 1-2-16,0 0-1 0,2 1-6 15,2 3-54-15,9 1-77 0,-5 0-100 16,-4-3-150-16</inkml:trace>
  <inkml:trace contextRef="#ctx0" brushRef="#br1" timeOffset="208133.74">23229 12138 290 0,'0'0'84'0,"0"0"10"0,0 0-3 0,15-23-17 0,-11 16-32 16,1 2 6-16,-1-1-1 0,0 1 13 16,-1 0-15-16,-1 3-6 0,2-2-5 15,-3 3-3-15,-1 1 1 0,2 0-21 16,-1 4-10-16,-1 2-1 0,0 7 1 15,0 3 12-15,-3 4 8 0,1 4-5 16,-4 2 1-16,1 4-6 0,0 2 1 16,-1 1 0-16,2 4-1 0,-1-1-4 15,1-2-3-15,2-1 0 0,1-3-4 16,1 0 2-16,0-2-1 0,0-3-1 16,3-2-11-16,0-2-67 15,3-1-84-15,-1-5-130 0,0-4-166 16</inkml:trace>
  <inkml:trace contextRef="#ctx0" brushRef="#br1" timeOffset="208697.51">23720 12630 527 0,'0'0'142'0,"0"0"-36"0,8-6 31 16,-3 3-48-16,-2 0-36 0,0 1-31 15,0-2 1-15,1 2-6 0,0 0-11 16,0 2-6-16,0-1 0 0,2 1-2 15,0 0-4-15,1 0-52 0,2 0-71 16,9 0-76-16,-4 0-120 0,2 0-56 16</inkml:trace>
  <inkml:trace contextRef="#ctx0" brushRef="#br1" timeOffset="208806.87">24239 12662 598 0,'0'0'87'15,"0"0"-15"-15,0 0-46 0,0 0-26 16,0 0-149-16,0 0-195 0</inkml:trace>
  <inkml:trace contextRef="#ctx0" brushRef="#br1" timeOffset="208947.56">24517 12689 243 0,'0'0'259'15,"0"0"-227"-15,0 0 5 0,0 0-23 16,0 0-14-16,41-41-102 0,-27 31-49 16,0-3-18-16</inkml:trace>
  <inkml:trace contextRef="#ctx0" brushRef="#br1" timeOffset="209449.66">25194 12182 290 0,'0'0'159'0,"0"0"-119"0,0 0 95 15,0 0-37-15,0 0-15 0,-2-35-49 16,2 35-30-16,0 0-4 0,2 4-4 16,0 7 2-16,0 4 2 0,0 4 8 15,-1 6 0-15,-1 12 6 0,0 10-2 16,-5 13-3-16,-1 3 2 0,-1-4-5 16,0-5 3-16,2-8-4 0,0-1 2 15,2-6-3-15,1-7-4 0,1-7 3 16,1-6-3-16,-2-2 0 0,1 3-21 15,0-2-47-15,0-1-38 0,1-1-33 16,0-7-48-16,0-4-19 0</inkml:trace>
  <inkml:trace contextRef="#ctx0" brushRef="#br1" timeOffset="209966.32">25402 12369 174 0,'0'0'78'0,"0"0"-15"0,0 0-10 16,0 0-21-16,0 0-10 0,0 0 1 16,24-17 14-16,-20 13 10 0,1 0 1 15,-1-2-6-15,1 4-1 0,-1-1 21 16,-1-1-2-16,1 3-8 0,-2 0-9 16,-1 0-10-16,-1 1-11 0,0 0-22 15,-3 0-7-15,-3 3-1 0,-3 4 8 16,-3 1-1-16,-5 1 1 0,-1 5 3 15,-2-1-3-15,-2 1 1 0,3 2 1 16,0 1 0-16,0-2-1 16,3 0 1-16,1 1-2 0,3-2 1 15,3-1 4-15,1 0-3 0,3-2 1 16,2 1 3-16,3-3 0 0,0 1 3 16,5-2 4-16,4 3 6 0,1-2 13 15,4 0 5-15,3 0 2 0,3 1-3 16,1 0-5-16,4 1-7 0,1-2-2 15,-1 2-6-15,1-2-4 0,-1 1-9 16,-1 0-2-16,-1 1-1 0,0-1 0 16,-3 0-4-16,0 1-49 0,2 4-82 15,-6-6-89-15,-2 0-220 0</inkml:trace>
  <inkml:trace contextRef="#ctx0" brushRef="#br1" timeOffset="-204750.07">15663 7894 89 0,'0'1'54'0,"0"1"-7"0,0 0 3 15,0-1-18-15,0 0-8 0,0 0-5 16,0-1-6-16,0 0-1 0,2 1 6 16,-1-1 4-16,1 0 1 0,0 0 11 15,-2 0 6-15,3 0-5 0,-3 0 0 16,0 0-4-16,0 0 19 0,0 0-10 15,0 0-9-15,0 0 0 0,0 0-3 16,0 0-9-16,0 0-1 0,0 0 4 16,0 0 5-16,0 0 0 0,0 0-2 15,0-1-3-15,0-1-1 0,0-1 0 16,0 0 9-16,0 3 2 0,0-2 6 16,0 0 0-16,0 2-9 0,0-2-6 15,0 1-3-15,0 0-6 0,0 1-5 16,0 0-2-16,0 0-6 0,0 0-1 15,0 1-5-15,0 6 2 0,0 0 2 16,0 6 1-16,0 2 0 16,0 4 1-16,0 5 0 0,0 0 0 0,3 6-1 15,-1 0 0-15,1 3 3 16,2-1-3-16,-2 3 0 0,-3-3 2 16,0-1-2-16,0-1 1 0,0-3-1 15,-2-1 1-15,-1 0 0 0,-5-3 0 16,2-3 1-16,-2 0-2 0,-3-5 2 15,3-1 1-15,-2-5-2 0,1-1 1 16,1-6 3-16,0-2 1 0,-3 0 0 16,5-7 0-16,-4-2-1 0,2-3 3 15,1-1 3-15,2-1-1 0,0 0 7 16,5 3 0-16,0-3-1 0,0 1-2 16,0 1-5-16,5 0-2 15,4 1-4-15,-1 2 0 0,2-2 0 16,2 2 1-16,1 2 1 0,3-1 4 15,-2 4-2-15,2-1 0 0,1 2-6 16,-4-1-1-16,4 3 0 0,-2 1-1 16,-1 0 0-16,-3 0-1 0,1 0-18 15,-2 0-38-15,-2-1-24 0,1 1-32 16,2-4-78-16,-3 1-85 0,-1-1-116 16</inkml:trace>
  <inkml:trace contextRef="#ctx0" brushRef="#br1" timeOffset="-204406.51">15744 7716 869 0,'0'0'27'0,"2"-9"4"0,-2 2-15 0,0 0 79 16,0 1-76-16,0 1-19 0,0-1-4 16,0 3-10-16,0-1-72 0,-2 4-83 15,2 0-103-15,0 0-146 0</inkml:trace>
  <inkml:trace contextRef="#ctx0" brushRef="#br1" timeOffset="-202129.87">22046 7739 92 0,'0'-1'30'0,"1"0"8"16,0-2-16-16,0 0-10 0,0 2-5 15,0-2 5-15,0 3 18 0,-1 0-3 16,0 0-6-16,0 0-5 0,0 0-8 16,0 0 10-16,0 0 3 0,-1 0-3 15,0 0-4-15,0 0-2 0,1 0-4 16,-1 0-4-16,0 0-3 0,1 2 0 15,0-2 0-15,0 0 3 16,0 0 2-16,-1 0 30 0,1 0 7 16,0 0-3-16,-1 0-3 0,0 0 1 15,1-2-2-15,-2 2-6 0,2-2 14 16,0 1-19-16,-1 0 0 0,1 1 3 16,0-1 0-16,0-1-2 0,0 0 1 15,0 0-3-15,0 1 0 0,0-1 1 16,0 0 8-16,0 2-9 0,0-2-7 15,0 2-2-15,0 0-3 0,0 0-1 16,0 0-1-16,0 0-6 0,0 0 0 16,0 0-4-16,0 0 0 0,0 4 0 15,0-2 0-15,0 2 2 0,2 0-1 16,0 0-1-16,0 1 1 0,0 2 1 16,-1 1 0-16,1 3-1 15,-1 0 2-15,0 3-2 0,-1 2 1 0,0 1-2 16,0 1 2-16,0 4-1 0,0 2 0 15,0 2 3-15,0 1-1 16,0 1-1-16,0 0 0 0,1 2-1 16,1 0-1-16,-1 0 2 0,-1-3 0 15,0 2-2-15,0-3 2 0,-3 0 1 16,0-2 1-16,-2-3-3 0,-1-2 1 16,-2-2 0-16,1-2 0 0,-1 0 1 15,1-5 0-15,-2 0-3 0,2-4 2 16,1-2 4-16,-1-4 0 0,1-3 2 15,-3-5 19-15,1-3 2 0,1-4-9 16,1-3-4-16,0-2-8 0,4 1-3 16,1-2 11-16,1 4 6 0,1-3-2 15,5 5-2-15,1 1-3 16,1 1-3-16,2-1-5 0,3 2 2 16,1 0-2-16,2 2 2 0,0-2 1 15,3 1 0-15,2 2-5 0,-1-1 0 16,1 4 2-16,-1 0-6 0,-1 0 0 15,-1-1-1-15,-2 4 0 0,0-1 0 16,-3 2-2-16,0 2-1 0,-1-2-7 16,-1 1-22-16,-2 1-19 0,-1-2-22 15,0 1-20-15,-2 1-24 0,4-3-58 16,-3-2-95-16,-2 1-86 0</inkml:trace>
  <inkml:trace contextRef="#ctx0" brushRef="#br1" timeOffset="-201801.13">22185 7443 743 0,'2'-1'59'0,"-1"-4"-26"0,2 3 0 16,-2-2-33-16,1 1-1 0,-1 1-77 16,1-1-5-16,1 1-153 0,-2 0-70 15</inkml:trace>
  <inkml:trace contextRef="#ctx0" brushRef="#br1" timeOffset="-196910.12">9919 11539 55 0,'0'0'86'0,"0"0"-29"0,0-5-9 0,2 5-4 16,-2-2-6-16,0 0-11 0,2 1-4 16,-2 0-1-16,0 1-4 0,1-1 0 15,-1 1 11-15,0 0 7 16,0 0 2-16,0 0-1 0,0-1 3 15,0 1 15-15,0 0-6 0,0-1-2 16,-1 1-5-16,1 0-6 0,-1-2-4 16,1 2-2-16,0-2-3 0,0 2-5 15,0 0-2-15,0 0 9 0,0-1-9 16,-1 0-6-16,-1 1-2 0,2 0 0 16,0 0-1-16,-1-1 4 0,1 0 2 15,0 1 2-15,0-3 4 0,0 3-1 16,-1-1 1-16,0 0 0 0,1 0-2 15,-1 0-3-15,1 0-6 16,0 1 0-16,0 0-6 0,-1-1-1 16,0 1 0-16,1 0-3 0,-2 0-2 15,2 2-2-15,0 2 2 0,0 1-1 16,0 3 1-16,0 1 1 0,0 4-1 16,0 3 0-16,2 2 1 0,0 4-1 15,0 3 1-15,0 5 0 0,2 0 0 16,-3 2 0-16,0 0 2 0,0 4 3 31,-1-3-5-31,0-1 3 0,0 1-3 16,0-4 2-16,-1 1 0 0,-1-4 0 15,0 1-1-15,-1-4 1 0,0-1-1 16,-1-4 0-16,0-2 5 0,-1-3-6 16,0-3 2-16,1-4 4 0,-1-3 3 15,0-3 7-15,-3 0 4 0,1-4 1 16,-1-4-9-16,0-4-2 15,1-3-1-15,0 0 0 0,2-1 0 16,1-2 4-16,3 2-4 0,1-4-1 16,0 4 0-16,3-1 2 0,3 1-1 15,4 0 0-15,-1 0-1 0,2 1 0 16,3 1 1-16,1 3-2 0,0 0 0 16,2 2 2-16,0 1-5 0,-1 1-3 15,-1 1 0-15,-2 3-2 0,0 1 0 16,-2 2-1-16,-1-2 0 0,2 2-1 15,-3-1-2-15,1 1-32 0,-1-1-24 16,-2 0-16-16,-1 0-28 0,-1-2-40 16,-2-2-70-16,0-1-131 0,-2 0-108 15</inkml:trace>
  <inkml:trace contextRef="#ctx0" brushRef="#br1" timeOffset="-196613.41">9911 11332 940 0,'0'-3'93'0,"2"-2"-22"0,0-1-2 0,-2-1-64 0,1 2-5 16,-1-1-18-16,1 0-32 0,-1 0-14 16,1 3-66-16,0-4-20 0,1 0-146 15</inkml:trace>
  <inkml:trace contextRef="#ctx0" brushRef="#br1" timeOffset="-189931.53">20887 11167 6 0,'0'0'22'0,"0"0"16"15,0 0 2-15,-1-7-8 0,1 7 10 16,-1-2 6-16,0 2 4 0,0-2-9 16,-1 2-8-16,2 0-2 15,-2-1 5-15,1 1-2 0,1 0 3 16,-1-1-1-16,1 1-12 0,0 0-16 16,-1 0-1-16,1 0 3 0,0-1 5 15,0 1 2-15,0 0-2 0,0 0 13 16,0-1-15-16,0 1-4 0,0 0 0 15,0 0 0-15,-1 0 1 0,1 0 5 16,0 0 4-16,0 0 5 0,0 0 5 16,0 0 3-16,0 0-2 0,0 0-3 15,-1-1 5-15,1 0-2 0,-1-1 1 16,1 1-10-16,0 0-4 0,0 0 1 16,-1-1-1-16,0-1 1 0,0 1 1 15,1 1 2-15,-2-3-4 0,2 2 1 16,0 1-1-16,-1-2-3 0,1 0-5 15,0 2-3-15,0-1-1 0,0 0-2 16,0 0-2-16,0 1 2 0,0 1-3 16,0 0-2-16,0 0 0 0,1 0-2 15,-1 2-2-15,0 2 3 0,0 1-2 16,0 4 1-16,2 2 0 0,-2 3 2 16,0 2 0-16,0 2 0 0,0 3 0 15,0 2 1-15,0 2 0 0,0 1 1 16,1 2 0-16,1 1 1 0,-2-1 0 15,2 1-1-15,-2 1-1 16,0-1 2-16,0-2-2 0,0 0 0 16,0-4-1-16,0-2 2 0,-2 0-2 15,0-4 4-15,-1-2 1 0,-1 0-2 0,3-6 4 16,-2-2-2-16,-1-2-1 16,1-3 2-16,-2-2 2 0,-1-1 3 15,-1-7-3-15,-1-2-2 0,0-4 3 16,1-3-1-16,0-1 3 0,2 1 2 0,1 2 2 15,3 0 2-15,1 4-3 0,0-2-6 16,2 1 0-16,3-1-3 0,2 3-1 16,2-2-2-16,-1 3 0 0,3 0 0 15,0 1-1-15,-1 1-1 0,2 1 0 16,1 1 1-16,-2 2-2 0,1 1 1 16,-2 2-1-16,0 0 1 0,-1 0-3 15,-1 0 2-15,-1 0-1 0,3 0-5 16,-3 2-19-16,-1 0-23 0,0-1-18 15,-1 1-23-15,1-2-35 0,-3 0-48 16,1-3-56-16,-3-1-143 0</inkml:trace>
  <inkml:trace contextRef="#ctx0" brushRef="#br1" timeOffset="-189681.33">20900 10945 773 0,'0'-4'38'0,"1"-1"7"0,0 0 12 0,-1-1-51 15,1 2-6-15,0 0-43 0,2-1-47 16,-1 1-152-16,1 0-49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28:01.27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5949 13802 160 0,'-1'0'72'0,"0"0"-10"0,-1 0 1 16,0 0-11-16,0 0-3 0,-1 0-9 15,1 2 5-15,1-1 18 0,1-1-22 16,0 2-13-16,0-2-7 0,2 0-1 16,5 0-6-16,6 0 10 0,9 0 11 15,16-3-5-15,22-5-7 0,27-4-3 16,18-2 2-16,8 1 8 0,5-1 25 16,-4 2-16-16,5 1-7 15,2-2 1-15,-2 2-12 0,-4 0-5 16,-8-2-12-16,-9 2-1 0,-6-1 10 15,-3 1 9-15,-7 1 0 0,-6-1-6 16,-8 2-11-16,-8 0 0 0,-8 4-5 16,-8-1 0-16,-8 0-25 0,-7 1-65 15,-3 0-71-15,-8 0-139 0,-7 1-211 0</inkml:trace>
  <inkml:trace contextRef="#ctx0" brushRef="#br0" timeOffset="15860.54">22607 9123 251 0,'0'0'70'15,"0"0"20"-15,0 0 3 0,4-16-26 16,-3 13-40-16,0-1-15 0,-1 1 2 16,0-2 0-16,1 4-6 0,-1 0 10 15,1-2 14-15,-1 2 10 0,1 0 9 16,-1 0-6-16,2-2-1 15,-1 2-4-15,2-3-11 0,-2 3-7 16,0-1-8-16,0-1-2 0,0 3-4 16,0 0-6-16,1 0-2 0,-1 5-4 15,0 3 2-15,0 2 2 0,0 8 2 16,-1 3 2-16,1 6 3 0,-1 2-2 16,0 4 3-16,0 6-3 0,0-4-3 15,0 1 3-15,0 0-5 0,0-6 3 16,0 4-3-16,0-2 1 0,0-2-1 15,0-4 0-15,0 0-2 0,0-4-4 16,0-1-32-16,0-1-34 0,0-4-24 16,1 1-62-16,0-6-68 15,0-3-12-15</inkml:trace>
  <inkml:trace contextRef="#ctx0" brushRef="#br0" timeOffset="16189.04">22521 9406 609 0,'0'0'114'0,"0"0"44"0,0 0-21 16,0 0-25-16,0-18-62 0,4 16-13 16,3-2-2-16,-1 2-15 0,4-1-6 15,2 2-4-15,2 0 13 0,1 1-15 16,4 0 2-16,1 1-9 0,1 0 0 16,2 1-1-16,2-2-4 0,1 1-17 15,3-1-51-15,0 1-27 0,16-1-62 16,-8 0-102-16,-3 0-154 0</inkml:trace>
  <inkml:trace contextRef="#ctx0" brushRef="#br0" timeOffset="17329.73">23838 9170 179 0,'0'0'54'0,"0"0"29"0,0 0-19 0,0 0 4 0,11-17-7 16,-7 13-21-16,-1 1 10 15,0 0-16-15,1-1-12 0,0 3 0 16,-1-1 1-16,1-2-2 0,-2 1 7 16,0 1 0-16,-1-1-2 0,-1 2 2 15,0 1-5-15,0 0-2 0,0 0-11 16,-2 0-4-16,-1-1 2 0,-1-1-1 16,0-1 3-16,0 0 3 0,-2 1 2 15,0-3-1-15,1 3-1 0,0-3-1 16,0 2 4-16,-1-2 1 0,1 3-4 15,0-1 0-15,0 2-2 0,-2 1-8 16,0 0 1-16,-3 0 0 0,0 0-4 16,-1 1 2-16,-3 3-2 0,-1 3 1 15,-1 0-1-15,0 2 0 0,-2 0 0 16,1 0 0-16,-2 4 0 0,3-1 0 16,0 1-1-16,2 1 1 0,2-1-1 15,4-1 1-15,1 2-1 0,3-2 1 16,3 0-4-16,1-2 4 0,3 2-2 15,4-3 2-15,1 1 2 0,3-2 2 16,3 1 2-16,1-3 3 0,2 0 8 16,1 1-1-16,-1-3-3 0,1-1-5 15,-1-2-1-15,1 0-1 0,0-1-4 16,0 0 3-16,0 0-4 0,-2 0 0 16,0 0 3-16,-1 0-4 15,-1 0 0-15,-3 0 2 0,-1 0-2 16,1 0 1-16,-5 0-1 0,0 0-1 15,-2 0 1-15,-3 0 4 0,0 0-3 16,-1 0-1-16,0 0 3 0,-1 0-2 16,-2 0 1-16,-1-2-2 0,-2 1-1 15,-4 1 1-15,0 0 0 0,-3 0 0 16,-2 2 0-16,-2 0 1 0,-2 3-1 16,-1 3 0-16,-2 1 0 0,-1 3 1 15,-2 0 0-15,-1 4 1 0,1 0 0 16,0 3-1-16,2 0 0 0,2 2 1 15,3-1-1-15,4 1 1 16,4-3-2-16,5 0 0 0,3-1 0 16,2-1 1-16,3 0 0 0,5 0 7 15,3-1 11-15,4 0 6 0,1 0 3 16,3-1-4-16,2-3 0 0,-1-1-4 16,3-3-4-16,1-1-2 0,0 0-9 15,0-3-1-15,3-3-1 0,1 0-3 16,1 0-2-16,-1-1-10 0,2-2-40 15,-1-2-35-15,10 0-57 0,-7 1-113 16,-5-2-235-16</inkml:trace>
  <inkml:trace contextRef="#ctx0" brushRef="#br0" timeOffset="30327.8">11457 8696 156 0,'-1'-1'29'0,"-2"-3"14"16,0 0-5-16,0 1-4 0,-2-3-13 15,1 0-8-15,1 3 7 0,-1-3 3 16,1-1-7-16,-1 4-2 0,0-1-3 16,1 0-1-16,0-1 0 0,-2-1 3 15,1 2-1-15,-2-3-3 0,1 2 0 16,0-1-2-16,-2 1 2 0,-1-2 3 16,0 1-2-16,-1 0-4 0,-1 1-1 15,0-1 8-15,-2-1 8 0,-2 2 6 16,0 2 7-16,-1-3 16 0,0 2-14 15,-2 1-1-15,1 0 1 0,-1 2-4 16,0 1-7-16,0-3-3 0,1 3-4 16,-1 0-2-16,2 0-6 0,-2 0-3 15,2 2-4-15,-1 0 0 0,0 4-2 16,1 0 0-16,-1 3 2 0,0 0-2 16,-1 0 2-16,0 1-2 0,-1 4 7 15,-1-1 3-15,0-1 2 0,0 4 1 16,0 2-2-16,0-1 3 0,2 2 0 15,-1 2-6-15,2-2-2 0,-1 3-1 16,0 0 0-16,2 1-6 0,-1 1 4 16,1 1-2-16,-2 3-2 0,1-1 1 15,-2 4-1-15,0 2-1 16,0 1 1-16,-4 6 2 0,-1 7-2 16,-2 7 0-16,1 1 0 0,3-4 0 15,4-11 0-15,5-10 0 0,1 2-3 16,0 5 3-16,-1 5 0 0,2 3 0 15,2-8 0-15,3-11 0 0,-1-3-1 16,1 3 1-16,2 2 0 0,-2 4 0 16,0 3 0-16,4-4 0 0,1 3 0 15,0 1 0-15,0 0-3 0,0-2 3 16,3-1 0-16,1 2 1 0,2-4-1 16,0 1-1-16,4-3 1 0,-1-2 0 15,1-1 0-15,2-2 1 16,-1 0-1-16,1-1 2 0,1-2-2 31,0-1 2-31,0 1-2 0,2-1 5 0,1-3 8 16,-1 1-9-16,2 1 10 15,2-2 6-15,1 2 1 0,2-2 0 16,-1 0-14-16,4-1 12 0,0-1-14 16,3-1-1-16,8-1 7 0,5 2 6 15,9 0-2-15,-1-5-10 0,-3-2-4 16,-3-6 3-16,-2 0-2 0,0-1 1 15,1-2 6-15,-2-4-2 0,-1-3-3 16,0 0-1-16,0-6 2 0,-3 0-5 16,1-1 4-16,-3-5 0 0,1 0-4 15,0-3 2-15,-1-1-2 0,-6 3 3 16,-6 2-1-16,-4 2-2 0,-2 0 1 16,4-4-1-16,3-5 3 0,0-6-2 15,4-5-1-15,1-8 3 0,1-4 0 16,0-2 1-16,-3 3 5 0,-3 5-4 15,-3 2 1-15,-2 3 3 0,1 3 0 16,-4 3 1-16,-3 6-1 0,-3 5 0 16,-2 1 1-16,1-5-3 0,0-3 1 15,2-5-3-15,-4 1 0 0,2-1-1 16,-6 1-2-16,1 0-2 0,-1 0 6 16,-2-1-6-16,0 2 1 0,0 0 0 15,0 1 0-15,-3 1 0 0,-1 3 2 16,0 0-1-16,-3 2-1 15,1 1 2-15,-3 1 0 0,2 0 0 16,-1 0-1-16,0 2-2 0,-2 1 2 16,1-2-1-16,1 5 0 0,-2-2 0 15,-2 1-1-15,4 0 0 0,-3-1 1 16,1 1-1-16,1 1 0 0,0 1 0 16,-2-3 0-16,1 3 0 0,1 3-2 15,-1-1 2-15,1 1 0 0,-1 2-1 16,0 0-1-16,-1 2 2 0,0-1-5 15,-2 2 3-15,-1-1 0 0,-1 1 1 16,1 2 1-16,-1-1 0 0,0 0 0 16,-1 1-2-16,-1 3 2 15,0-1-3-15,0 2 0 0,-2 0 3 16,1 1 0-16,-1 1-1 0,1 0-2 16,1 0 3-16,-2 0-11 0,2 0-11 15,2 0 7-15,-3 2-49 0,2 0-8 16,-1 3-18-16,-12 1-77 0,6 3-141 15,-1-5-229-15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29:03.294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10128 7082 206 0,'0'0'20'0,"0"0"0"15,6-20 10-15,-4 12-3 0,0 0-14 32,0 0-3-32,-1-1 24 0,0 1 17 15,1 1 6-15,0-3 9 0,-2 3-1 16,4-1-7-16,-3 2-12 0,1-1-5 15,0 3 9-15,-2 0-20 0,3 2-14 16,-3 0-6-16,0 0-2 0,0 1-4 16,0 1-4-16,0 0-10 0,0 4-3 15,0 3-9-15,-3 4 21 0,1 4-1 0,-1 6 2 0,-2 4 2 16,0 6-2-16,-1 10 0 0,-1 10 3 16,0 9-3-16,0 4 0 0,2-5 0 15,4-7 0-15,-1-6 0 0,1-4 2 16,1 2-1-16,0-3 0 0,0-9-1 15,0-3 0-15,0-10-1 0,0 1-43 16,0 0-8-16,3 2-12 0,1 1-36 16,4 0-37-16,-1-6-63 0,-2-6-25 15</inkml:trace>
  <inkml:trace contextRef="#ctx0" brushRef="#br0" timeOffset="359.52">10459 7055 402 0,'0'0'134'0,"0"0"-68"0,0 0 22 0,0 0-28 0,0 0-16 0,11-28-35 0,-10 28-6 16,-1 0-3-16,0 2-1 15,0 5 1-15,1 4 1 0,-1 3 27 16,0 7 1-16,0 3-12 0,-1 5-1 16,-1 10 3-16,-1 9-14 0,1 10-3 15,1 4 6-15,0-6-4 0,1-6-3 16,2-11 2-16,2-5-2 0,-1-7 1 15,0-8 0-15,0-1-2 0,1 3-2 16,0 2-11-16,2 1-6 0,-1-4-39 16,-2-2-28-16,-1 0-107 0,-1-5 63 15,-1-8-132-15</inkml:trace>
  <inkml:trace contextRef="#ctx0" brushRef="#br0" timeOffset="593.84">10110 7431 490 0,'0'0'148'0,"0"0"-55"0,0 0 9 16,0 0-56-16,0 0 0 0,0 0-20 15,0 0 17-15,37 1 14 0,-15-1-28 16,3 0-20-16,2 0-3 15,1 0-6-15,0-1 1 0,3 1-1 16,0 0-32-16,6 0-60 0,8 4-47 16,-5-2-73-16,-7 4-131 0</inkml:trace>
  <inkml:trace contextRef="#ctx0" brushRef="#br0" timeOffset="1093.72">10998 7576 365 0,'0'0'93'0,"0"0"11"0,0 0-13 16,0 0-34-16,0 0-26 0,0 0-19 15,0 0 1-15,2-32 18 0,-2 26-7 16,0 2 18-16,-1 0-2 0,-1 2-9 16,-1-1-9-16,0 2-8 0,-1 0-14 15,-1 1-1-15,-1 5-2 16,-2 3-2-16,-2 4 3 0,-2 3 2 16,1 4 0-16,-1 2-2 0,0 3 1 15,3 2 1-15,1-1-1 0,3 3 0 16,4-4 0-16,1 1 1 0,4-3 0 15,4-2 3-15,4-4 5 0,3-1 3 16,1-4 17-16,2-4 8 0,2-5 4 16,-3-2-4-16,2-1 0 0,-3-7 1 15,1-5-7-15,-3-4-7 0,-1-5-5 16,-5-3 0-16,-2-3-3 0,-5-10-8 16,-4-4-6-16,-4 2-1 0,-1 6-4 15,-1 10-5-15,1 8 0 0,-3 1 0 16,-2 2 1-16,1 4-11 0,-2 3-10 15,1 3-4-15,2 3-11 0,0 0 1 16,4 3-20-16,2 1-42 0,5 0-60 16,0 3-70-16,5-5-56 0</inkml:trace>
  <inkml:trace contextRef="#ctx0" brushRef="#br0" timeOffset="1345.8">11894 7327 814 0,'0'0'75'0,"0"0"-9"0,0 0-43 0,0 0-17 16,3-5-6-16,-3-5-74 0,0 2-90 15,0 0-184-15</inkml:trace>
  <inkml:trace contextRef="#ctx0" brushRef="#br0" timeOffset="1502.01">11916 7574 602 0,'0'0'12'0,"0"0"14"15,0 0-6-15,0 0-18 0,0 0-2 16,0 0-139-16,0 0-131 0</inkml:trace>
  <inkml:trace contextRef="#ctx0" brushRef="#br0" timeOffset="2061.33">13017 7061 347 0,'0'0'32'0,"0"0"5"0,0 0 14 0,0 0-15 0,0 0 8 16,5 19-4-16,-5-5 14 0,0 6-10 15,0 6-10-15,-2 12 17 0,-1 18 9 16,3 14-7-16,-3 6-2 0,2 0-13 16,1-9 7-16,0-7-13 15,1-1-5-15,2-2-7 0,-3-1-8 16,0-1-7-16,0-3-2 0,-3-4 1 16,0-6-4-16,3-7-3 0,0-12-11 15,0-5-36-15,0-3-33 0,0-1-27 16,3-6-56-16,0 1-157 0</inkml:trace>
  <inkml:trace contextRef="#ctx0" brushRef="#br0" timeOffset="2743.81">13036 6988 333 0,'0'0'123'0,"0"0"-30"0,0 0-10 0,0 0-32 0,0 0-18 0,14-7 5 16,-7 4 10-16,0 1 16 0,3-1-12 15,1-1-12-15,1 2 7 0,1-2-6 32,0-1-11-32,4 3-5 0,-3-1-6 15,2 2-8-15,-2 1-2 0,-2 0-5 0,0 1-2 0,-2 3-2 16,-2 2 0-16,-3 1-2 0,-1 1-2 15,-3 2 2-15,-1 1-3 16,-1 2-2-16,-4 2 5 0,-4-1 1 16,1 1-4-16,-3 0 3 0,0 0 1 15,1-1 0-15,-1-1-1 0,2-1-4 16,1-1 0-16,2-3 2 0,2-1 0 16,1-3-1-16,3 0 1 0,0-3 1 15,0-1 3-15,3 1 0 0,4-1 1 16,1 0 0-16,4 0-1 0,3 0 2 15,0 0-2-15,3 0 0 0,1 0 1 16,0 0-1-16,3 2 0 0,-1 2 4 16,-1 3 3-16,0 1 8 15,-2 4-1-15,-4-1 2 0,0 2 1 16,-6 2 6-16,-3 0-2 0,-5 0 1 16,0 1 6-16,-5 0 2 0,-6 0-7 15,-3-1-1-15,-2-1-10 0,-3 0-9 16,-1-2 2-16,-1 0-4 0,-2-1-1 15,-1-2-3-15,0 0-9 0,3-1-14 16,-3-1-16-16,2-1-26 0,5 1-25 16,-1-2-29-16,2 2-46 0,6-2-55 15,4 1-121-15</inkml:trace>
  <inkml:trace contextRef="#ctx0" brushRef="#br0" timeOffset="3328.83">13475 7524 201 0,'0'0'171'0,"0"0"-75"0,0 0 32 0,5-10-40 16,-2 8-28-16,-1-5-1 0,1 1 5 15,0 1-3-15,2-2 3 0,-1 1-10 16,4-1-12-16,-1 1-12 0,1 0-8 16,3 0-11-16,-2 0-7 0,1 3-1 15,1 2-3-15,-2 1-2 0,1 4 0 16,-2 1-2-16,1 3 3 0,-5 1-2 15,0 1 2-15,-4 3 0 0,0 1 1 16,-8 1-2-16,-2 1 0 0,-2 2 0 16,-5-1-1-16,2-1-3 0,-1-1 0 15,1-3-4-15,0-1 1 0,3-1 2 16,4 0-7-16,-2-5 1 0,6 1 0 16,1-4 2-16,2 0 4 0,1-1 5 15,4 1 2-15,1-1 2 0,4-1 2 16,2 1 1-16,2-1-3 0,1 1 0 15,2 1-1-15,-1 1-1 0,0 0 1 16,2 3-1-16,-2 0 0 0,0 0 1 16,-2 4 4-16,1-1 2 0,-1 3-1 15,-4 3 1-15,-4 0 1 16,-1 1 5-16,-2-2-3 0,-4 1 1 16,-4 1-4-16,-5-1 0 0,-3-1-3 15,-3 1 0-15,-1-4-3 0,-7 0 1 16,0-2-2-16,-2-2-17 0,0-3-40 15,-2-2-45-15,-8-3-47 0,7-4-75 16,6-1-131-16</inkml:trace>
  <inkml:trace contextRef="#ctx0" brushRef="#br0" timeOffset="3781.85">14447 7233 338 0,'0'0'220'0,"2"0"-144"0,2 1-27 16,5-1 6-16,1 1-9 0,5-1 6 16,3 0-7-16,3 0 15 0,0 0-22 15,2 0-16-15,1 0-9 0,1 0-1 16,-1 0-7-16,1-1-4 0,-1 0-1 16,1 1 0-16,-3 0-19 0,-1 0-68 15,6 0-65-15,-7 0-86 0,-4-1-93 16</inkml:trace>
  <inkml:trace contextRef="#ctx0" brushRef="#br0" timeOffset="3969.74">14512 7376 600 0,'0'0'209'0,"0"0"-105"0,0 0-52 15,0 0-28-15,0 0-6 16,0 0 5-16,58 3-3 0,-18-9 6 15,7-1 5-15,5-1-23 0,-4 3-3 16,-3 2-5-16,-8-1 0 0,4 2-20 16,1 0-86-16,-2 2-79 0,-10 0-174 15,-3 0 57-15</inkml:trace>
  <inkml:trace contextRef="#ctx0" brushRef="#br0" timeOffset="4563.52">15826 7166 368 0,'0'0'127'0,"0"0"-24"16,0 0 13-16,0 0-22 0,10-45-52 15,-10 33-32-15,-2 3 19 16,-1-1-22-16,-2 1 0 0,-3 0 0 16,-1 1 2-16,-2 4-2 0,-2 0-1 0,-1 2-3 15,-2 2-3-15,-1 2-2 16,-2 7 1-16,0 3-1 0,0 2 0 15,-3 4 2-15,3 5-1 0,0 2-1 16,3 6-4-16,-1 7 6 0,5 7-1 16,6 10-8-16,6-4 9 0,0-9 0 15,5-11 0-15,3-10 17 0,0-2-6 16,4 5 2-16,3 0-12 0,5 1 9 16,-2-5-2-16,2-3-2 0,2-4 1 15,-1-7 4-15,1-3 11 0,-3-3 13 16,2-8 6-16,-1-6-1 0,-3-3-4 15,-1-6-9-15,-2-8-4 0,-4-11-11 16,-2-15-8-16,-5-7-4 0,-3 1 0 16,-3 16 1-16,0 13 1 0,-1 17-2 15,1 0 2-15,-3 0-2 0,-2-2-2 16,0 0 0-16,-1 2 0 0,-1 3 0 16,1 4 1-16,1 1 0 0,1 4-5 15,1 2-25-15,0 3-32 0,3 0-34 16,0 2-49-16,1 8-55 0,-1 0-120 15</inkml:trace>
  <inkml:trace contextRef="#ctx0" brushRef="#br0" timeOffset="5422.69">10405 8780 341 0,'1'-6'68'0,"1"1"48"0,-1-2-8 15,1-1-45-15,-1-2-23 0,1 5-7 16,1-3 8-16,-2 3-5 0,2-1-15 16,-2 4 18-16,3 0-18 0,-1 2-3 15,-1 0-5-15,3 1-5 0,0 5 2 16,0 2 0-16,0 3-6 0,2 4 2 15,-4 5 4-15,0 2-2 0,-1 5 4 16,-2 4 2-16,1 2 1 0,-1 6 0 16,0 13 2-16,0 8-5 0,0 4-3 15,-1-6-4-15,1-5-1 0,0-6 2 16,0-2-5-16,0-8 0 0,0-9 1 16,1-6-2-16,0-1 0 0,1 0-3 15,0 1-27-15,1-1-36 0,0-5-40 16,3-10-67-16,-1-4-88 15,0-3-64-15</inkml:trace>
  <inkml:trace contextRef="#ctx0" brushRef="#br0" timeOffset="5766.36">10823 8738 476 0,'0'0'167'15,"0"0"-107"-15,0 0 5 0,0 0-36 16,0 0-7-16,0 0-17 0,14-33-5 16,-12 36-5-16,-1 4 2 0,1 4 3 15,0 5 18-15,0 6 20 0,-1 3 31 16,1 6-26-16,0 6-10 0,0 9-13 15,4 5-11-15,-2 2-3 0,1 0-5 16,0-4 0-16,-1-6 1 0,2-2-1 16,-1-2 0-16,-1-2 0 0,-1-6-1 15,-1-7 1-15,-1-6-1 0,0 1-23 16,-1-1-58-16,0 2-57 0,-2-4-76 16,-3-6-103-16</inkml:trace>
  <inkml:trace contextRef="#ctx0" brushRef="#br0" timeOffset="6000.8">10440 9205 750 0,'0'0'69'0,"0"0"42"0,0 0-57 0,0 0-19 16,0 0 9-16,53-9-23 15,-22 2 3-15,9-3 10 0,7 2-17 16,1-1-10-16,-4 3-7 0,-3 4 0 16,-6 0 0-16,1 2-25 0,0 0-87 15,-1 0-93-15,-9 1-124 0,-6 0-166 16</inkml:trace>
  <inkml:trace contextRef="#ctx0" brushRef="#br0" timeOffset="6655.96">11363 9319 339 0,'0'0'92'0,"0"0"46"15,0 0-67-15,0 0-21 0,0 0-9 16,0 0-14-16,0 0 12 0,34-28-2 16,-32 25 3-16,0 1 20 0,-1 0-11 15,0-2 4-15,0 2-13 0,0 0-6 16,0 0-12-16,-1-1-7 16,0 1-6-16,0 1 0 0,1-1-4 15,-1-1 5-15,0 1-7 0,-1-1-3 16,-3 1-1-16,0 1 0 0,-3-1-2 15,-2 2-1-15,-3 0-6 0,-1 2 4 16,-4 6-7-16,0 0 2 0,-2 5 1 16,-2 2 1-16,2 2 4 0,-2 1-2 15,3 3 1-15,0 1-4 0,2 1-3 16,3 0 2-16,4-3 3 0,1 2 7 16,4-2-2-16,4-2 3 0,0-2 0 15,4-2 1-15,4-4 3 0,1 0 2 16,1-4 2-16,2 0 2 0,0-6-1 15,1 0 2-15,0-6-3 0,0-2-4 16,0 0-3-16,-1-5 2 0,1 2-3 16,-2 0 1-16,0-3-1 0,0 2 2 15,-2 1-2-15,0-1 0 0,-1 3-1 16,0-1-1-16,-2 4-3 0,-1 1-6 16,-1 3 8-16,-1 2 0 0,-1 2-6 15,-1 3 3-15,0 4 6 0,-1 5 1 16,0 1 5-16,1 1 3 0,1 1 4 15,-1 2 2-15,2-2 0 0,2 0 5 16,1-1 5-16,1-1 15 16,1-1 0-16,1 0-4 0,1-4-11 15,2-1-8-15,-1-3-7 0,2-3-6 16,3-1 1-16,1-2-5 0,4 0-30 16,2-3-51-16,20-5-58 0,-6 1-103 15,0-1-191-15</inkml:trace>
  <inkml:trace contextRef="#ctx0" brushRef="#br0" timeOffset="6951.96">12626 8934 933 0,'0'0'70'0,"4"0"-24"0,-4 0-21 0,3-3-17 0,0 1-8 0,0 0-50 15,-3-2-139-15,0 2-42 0,0 0-296 0</inkml:trace>
  <inkml:trace contextRef="#ctx0" brushRef="#br0" timeOffset="7123.7">12596 9255 828 0,'0'0'71'0,"0"0"29"15,0 0-55-15,0 0-32 0,0 0-13 16,0 0-65-16,0 0-99 0,0 0-72 16,0 0-206-16</inkml:trace>
  <inkml:trace contextRef="#ctx0" brushRef="#br0" timeOffset="7561.36">13440 8779 243 0,'0'0'213'16,"0"0"-125"-16,0 0 20 0,0 0-26 15,14-39-41-15,-13 34-8 0,2 4-11 16,-3 1-10-16,0 6-12 15,0 5 0-15,-3 9 23 0,1 5 29 16,-3 12-1-16,2 11-11 0,-3 13-12 16,3 5-12-16,0 4-3 0,3-2-9 15,0-5 3-15,3-3-3 0,-3 4 0 16,0-5-1-16,-2-1-1 0,-3-1 2 16,0-8-4-16,-1-5 0 0,-1-2-5 15,3-6-20-15,0-9-58 0,-1-3-57 16,0-10-48-16,-1-6-160 0</inkml:trace>
  <inkml:trace contextRef="#ctx0" brushRef="#br0" timeOffset="8218.98">13453 8755 373 0,'0'0'97'0,"0"0"16"0,0 0-15 16,0 0-28-16,0 0-22 16,9-8 2-16,-2 3-3 0,0 3 0 15,2-3-10-15,5 1 12 0,0-1-9 16,2 0-7-16,3 2 3 0,-3-2-9 16,1 3-7-16,-2 2-12 0,0 0-3 15,-4 2 1-15,0 3-6 0,-3 2 0 16,-5 2-6-16,-1 1 3 0,-2 3 0 15,-4 5 2-15,-5 2 1 0,-3 2 0 16,-1-3 0-16,-4 2-1 0,0 1-8 16,0-5-4-16,3-1-5 0,-3-1 0 15,4-3-5-15,0-1-6 0,1-2 4 16,2-2 5-16,1-1 9 16,1-2 7-16,1-3 4 0,4 1 2 15,2-1 0-15,1-1 2 0,1 0-4 16,6-3 0-16,1 2 0 0,6 0 0 15,-1 0 1-15,5 1 0 0,1-1-1 16,2 1 1-16,1 0 4 0,-1 2-3 16,1 4 10-16,0-2 9 0,-4 4-6 15,0 2-1-15,-5 1 2 0,-2 3-5 16,-6-1 6-16,-5 1 1 0,0 1-1 16,-8 1-4-16,-6-1 1 0,-3-1-5 15,-5-2-2-15,-2-1-1 16,-2-2-6-16,-2-3 0 0,0-3-5 15,-1-1-26-15,-1-1-32 0,1-1-21 16,2 0-8-16,1-1-43 0,-1-3-48 16,8 3-119-16</inkml:trace>
  <inkml:trace contextRef="#ctx0" brushRef="#br0" timeOffset="8781.34">13749 9189 544 0,'0'0'87'0,"0"0"1"0,0 0-23 15,10-11-28-15,-6 7-15 0,0 0-5 16,0 0 0-16,2 0 9 0,0 2-15 16,2 0 2-16,-3-1 7 0,1 2-2 15,1 0-5-15,-1 1-8 0,0 0-4 16,-1 1-1-16,0 2 0 0,-2 2-3 16,-1 2 3-16,1 1-2 15,-3 3 1-15,-2 2-1 0,-3 1 1 16,-1 3 0-16,-5 1-1 0,0 1 2 15,-2-2 0-15,1 1 2 0,-3-2-2 16,4-1 1-16,-1-1-1 0,2-4 0 16,2-1-1-16,1-2-6 0,2-3 7 15,3-2 1-15,1-1 0 0,1-1-1 16,0 0 1-16,3 0 3 0,3 0 3 16,5 0 1-16,-1 0-3 0,5 0 0 15,0 0-2-15,1 0 2 16,1 3 7-16,-2-1 8 0,0 1 4 15,-1 2-5-15,-3 1-5 0,-1 2 1 16,-3 1 5-16,-1 0-5 0,-4 4 3 16,-2-1-6-16,0 1-6 0,-6-2-3 15,-3 1-1-15,-1-1 0 0,-4-1-2 16,-2-1-1-16,-1-1-12 0,-1-4-20 16,-2 2-23-16,-2-4-22 0,-4-2-63 15,5-3-100-15,3-4-220 0</inkml:trace>
  <inkml:trace contextRef="#ctx0" brushRef="#br0" timeOffset="9140.62">14690 8824 498 0,'0'0'134'0,"0"0"-35"0,0 0 11 0,35-4-21 15,-18 4-44-15,2-1 11 0,5-1-20 16,0-2 4-16,1 2-11 0,3 0 0 16,-5-1-14-16,2 2-11 0,-3 0-2 15,0 1-1-15,-3-2-1 0,0 2-4 16,-1 0-38-16,-1-1-34 0,-1 1-60 16,2 0-35-16,-2 0-109 0,-6 0-56 15</inkml:trace>
  <inkml:trace contextRef="#ctx0" brushRef="#br0" timeOffset="9375.2">14632 8976 668 0,'0'0'130'0,"0"0"-67"0,0 0-29 16,33 0 7-16,-3 0-26 0,14-3-4 15,12-4 10-15,2-1 13 0,-1 2-9 16,-5-1-22-16,-11 3 0 0,-1-2-2 16,-1 0 1-16,-4 2-4 15,-7 0-6-15,-7-3-72 0,-2 5-42 16,3-7-32-16,-3 2-186 0</inkml:trace>
  <inkml:trace contextRef="#ctx0" brushRef="#br0" timeOffset="9718.87">15142 8472 583 0,'0'0'158'0,"0"0"-81"15,0 0-29-15,0 0-26 0,0 0-22 16,0 0 0-16,-17 36 13 0,4-15-5 16,-1 5-2-16,-5 5 15 0,-5 15 5 15,-8 11 3-15,-4 12 20 0,-2 5 2 16,4-8-7-16,5-7-13 0,5-9-13 15,-1-3-11-15,3-1-1 0,2-4 0 16,5-2-6-16,4-6 0 0,-1-6-30 16,7-9-55-16,2-6-55 0,1-5-85 15,2-4-176-15</inkml:trace>
  <inkml:trace contextRef="#ctx0" brushRef="#br0" timeOffset="10360.27">15991 8584 571 0,'0'0'92'0,"0"0"-39"0,0 0 29 15,0 0-39-15,0 0-38 0,-10-32-5 16,2 29 2-16,-4 3-2 0,-3 5 0 15,-2 3 1-15,-2 2 3 0,-3 6-3 16,-2 5 2-16,2 2 1 0,0 3 0 16,0 7-3-16,0 2 0 0,4 8-1 15,-1 7 1-15,8 4-1 16,2 0 0-16,9-7 3 0,0-11 19 0,7-11 19 16,0-6-14-16,1 0-10 0,3-1-3 15,3 2-1-15,5-2-2 16,0-5 3-16,0-7 5 0,0-3-3 15,3-3 0-15,-1-6 2 0,-2-3 11 16,1-4 13-16,-1-2-9 0,0-3-6 16,0-5-6-16,-3-3-9 0,1-3-4 15,0-9-2-15,-2-8-3 0,-1-8 2 16,-1 1 1-16,-7 11 0 0,-1 11 4 16,-5 12 2-16,0 1-2 0,0 0 0 15,0-4 0-15,-3-1-6 0,-2 2-4 16,-3 4 0-16,-1 1 0 0,1 1-2 15,-4 5-1-15,0 1 1 0,1 1 0 16,-2 2-4-16,1 2-27 0,-1 1-29 16,-1 3-39-16,-2 0-48 0,2 0-64 15,3 0-171-15</inkml:trace>
  <inkml:trace contextRef="#ctx0" brushRef="#br0" timeOffset="15378.25">11456 10835 231 0,'0'0'40'0,"0"0"17"16,0 0 1-16,21-7 0 0,-16 4-28 15,-1 1 1-15,0-1 26 0,-1 1 17 16,0 0-21-16,0-1 2 16,0-1 9-16,0 1-5 0,0 1 4 15,-1-2-12-15,0 1-14 0,-1 2-9 16,0-2-4-16,1 2-6 0,-1 0-2 16,-1 0-1-16,0 1-6 0,0 0-2 15,0 0-6-15,-1 3-1 0,-2 2 0 16,-1 4 1-16,-3 4 2 0,-2 6 0 15,-3 4 1-15,-4 6 2 0,-4 11 7 16,-3 13-1-16,-3 12 1 0,-3 4-4 16,3-4 1-16,0-8-3 0,2-10-2 15,0-2 5-15,0-5-7 0,3-9 6 16,3-6 7-16,3-8 5 16,1-3-3-16,-2 0-8 0,-1 0-5 15,-3-4 1-15,3-3 0 0,0-7-4 16,2-2 2-16,0-9 1 0,1-5-1 15,1-4-3-15,2-8 1 0,-1-10 2 16,3-11-3-16,4-5 1 0,4 1-2 16,2 13 5-16,3 15 3 0,2 10 2 15,1 2 1-15,1 0 1 0,3 1-4 16,2-2 0-16,2 5-4 16,1 3 1-16,0 4 1 0,3 2 0 0,0 6 6 15,2 5 1-15,0 4 1 16,0 5 6-16,0 2-2 0,0 3-2 15,-2 1-3-15,1 2-5 0,-2-2-2 16,0 1-3-16,-2 0 0 0,-1-4-2 16,-1 1 2-16,-1-3-3 0,-4-3 0 15,1-1-13-15,-1-3-48 0,-2-5-54 16,4-2-75-16,-3-4-117 0,0-3-220 0</inkml:trace>
  <inkml:trace contextRef="#ctx0" brushRef="#br0" timeOffset="15831.28">12201 10992 223 0,'0'0'265'0,"3"1"-183"16,3-1 31-16,3 0 4 0,0 0-41 15,7 0-5-15,1 0 0 0,5-1 0 16,1 0-15-16,1 0-28 0,2-1-8 16,1 0-15-16,2 1-5 15,-3 0 2-15,-1 1-1 0,1 0-1 16,-4 0-26-16,-1 3-40 0,-2 0-37 15,-3-1-38-15,-3 5-86 0,-4-1-71 16</inkml:trace>
  <inkml:trace contextRef="#ctx0" brushRef="#br0" timeOffset="15987.44">12286 11231 629 0,'0'0'89'0,"0"0"-38"15,0 0 49-15,0 0-16 0,0 0-41 16,44 18-8-16,-20-16-15 0,4-2-14 16,0 0-4-16,1 0-2 0,2-4-49 15,14 1-85-15,-6-1-80 0,-5 3-157 16</inkml:trace>
  <inkml:trace contextRef="#ctx0" brushRef="#br0" timeOffset="16686.11">13355 11028 363 0,'0'0'53'0,"0"0"21"0,0 0 18 0,0 0-6 15,8-37-51-15,-8 26 1 0,0 3 5 16,0-3 11-16,0 2-22 16,0 0 35-16,0 1-49 0,-3 0 8 15,-1 2 8-15,-2 0-13 0,-1 4-14 16,-2 1-5-16,0 1-3 0,-4 1 2 16,0 4 0-16,-3 4 0 0,0 1 1 15,0 5-2-15,-2 2 2 0,3 5 0 16,0 3-2-16,0 4 0 0,4 3 2 15,1 7-1-15,2-2-1 0,4-1 2 16,4 0-1-16,0-5 1 0,6 1 3 16,5-1-1-16,1-2 1 0,4-3-1 15,2-3 3-15,2-1-2 16,3-7 3-16,-1-2-1 0,3-5 9 16,-3-6 4-16,1-2 3 0,-2-4 16 15,3-6 3-15,-5-3-17 0,0-6-5 16,-1-4 3-16,-3-6 1 0,-3-10-11 15,-2-10-2-15,-5-13-4 0,-1 0-2 16,-4 8-1-16,-1 15 0 0,-2 15-1 16,-2 7 1-16,-3 2 0 0,0-1 0 15,-6-2 1-15,0 0-3 0,-2 5-2 16,0 1 1-16,0 3 2 0,2 2-2 16,0 3-3-16,0 1-14 0,3 3-31 15,-1 0-38-15,4 1-33 16,-2 10-49-16,5-1-61 0,2-1-130 0</inkml:trace>
  <inkml:trace contextRef="#ctx0" brushRef="#br0" timeOffset="16827.04">13699 11368 984 0,'0'0'103'0,"0"0"-55"16,0 0-17-16,0 0-31 0,0 0-1 15,7 0-80-15,-5-11-119 0,1 0-57 16,0 0-150-16</inkml:trace>
  <inkml:trace contextRef="#ctx0" brushRef="#br0" timeOffset="17467.18">14144 11003 327 0,'0'0'99'0,"0"0"18"0,0 0 0 16,0 0-41-16,9-42-29 0,-6 33-4 16,-1-2-16-16,1 2 8 0,1-1 9 15,0 2-10-15,-1 1 4 0,-1 1-6 16,-2 1-5-16,3 0-4 0,-3 2-8 15,0 0-7-15,0 0-3 0,-2 2-5 16,-1-1 0-16,-3 2-5 0,1 0 3 16,-6 0-3-16,-2 5 2 0,-1 2 2 15,-4 4 1-15,-2 4-1 16,1 4 0-16,-1 4 1 0,3 2-2 16,2 4 1-16,2 2 1 0,1 1-1 15,5 1 1-15,4 0-3 0,3-1 3 16,2-1 0-16,6-2 4 0,4 0 1 15,3-5-2-15,5-2 6 0,1-4-1 16,1-5 6-16,3-4 10 0,-1-3 4 16,1-6 4-16,-3-6 3 0,2-3-15 15,-5-7-2-15,-3-4 0 0,-2-6-1 16,-3-12-3-16,-8-10-7 0,-3-8-3 16,0 0-4-16,-8 13-1 0,2 13-3 15,0 14-8-15,-2 0-2 16,-1 0-15-16,-4 1-27 0,-2-1-19 15,-2 3-17-15,-2 4-30 0,0 4-36 16,1 2-25-16,3 3-104 0</inkml:trace>
  <inkml:trace contextRef="#ctx0" brushRef="#br0" timeOffset="17952.93">14637 10904 663 0,'0'0'73'0,"0"0"-15"0,0 0 11 0,0 0-48 16,25-38-16-16,-25 32-5 31,-8 5-20-31,0-1-3 0,-3 2 12 16,-2 0 9-16,-2 2 2 0,2 2 0 15,-1 3 1-15,3 0-1 0,1 2 1 16,1-1-1-16,4 2-1 0,-1 0 0 16,6 1 0-16,0 1 1 0,3-1-1 15,2 0 1-15,4 1 1 0,2 0 0 16,0 0 5-16,5-1 6 0,1 1 5 15,2 0 12-15,0-1-12 0,-1 1-7 16,2 0 1-16,-4 1 3 0,3 1 2 16,-6 1 1-16,-1 1 2 0,-2-1-3 15,-2 2 3-15,-4-1-4 0,-4 0-1 16,0 0 0-16,-9-1-2 0,-1-1-3 16,-5-1 3-16,-3-2-5 0,-2-1-6 15,-1-1 2-15,-1-3-1 0,-3-1-1 16,1-2-1-16,-1-1-20 0,4-2-50 0,-3-3-44 0,1-2-30 0,-3-8-41 15,7 1-57-15,4-1-27 0</inkml:trace>
  <inkml:trace contextRef="#ctx0" brushRef="#br0" timeOffset="18156.04">14587 10868 776 0,'0'0'69'16,"0"0"16"-16,40-19-33 0,-18 10-9 0,-3 1-38 0,5 0-5 16,-2 1-8-16,-1-1-6 0,1 3-23 15,0-2 7-15,1 3 5 0,-2-1-35 16,9-1-46-16,-3 2-112 0,-5 0-143 16</inkml:trace>
  <inkml:trace contextRef="#ctx0" brushRef="#br0" timeOffset="29631.47">7519 13127 173 0,'0'0'92'15,"0"0"-26"-15,0 0 0 0,7-24 14 16,-4 15-5-16,1 1-27 0,0-1-2 15,-2 2 4-15,1-2-38 0,1 0 38 16,0 2-20-16,0-1-3 0,0 0 8 16,0 2 4-16,0 1-3 0,-2-1 1 15,1 2-4-15,-2 2-9 0,0 0-7 16,0 2-14-16,0 0-3 0,-1 4-9 16,1 5-5-16,-1 7 8 0,0 7 6 15,0 12 4-15,-6 18-3 0,-2 17 4 16,-2 3 0-16,0 2 0 0,0-7 0 15,0-10-2-15,0-2 2 0,-1-1 6 16,-4 0 12-16,-1-6 4 0,-1-3 0 16,0-4-8-16,3-11 2 0,4-6-8 15,1-6-1-15,4-3-4 0,-2 0-1 16,2-1 1-16,-1 0-3 0,4-6 2 16,-1-2 2-16,3-2-5 0,0-3 4 15,5 0 15-15,3-2 0 0,4 0 4 16,6-2-5-16,5-1-6 0,2-1-6 15,4 0-6-15,2 1-1 0,6-1-1 16,-3 2-2-16,-1-1-1 0,-1 1 0 16,-4 0-6-16,2 0-19 0,0 2-13 15,-5-1-31-15,-1 1-16 16,-4 0-40-16,2 0-50 0,-7 0-116 16,-5 0-77-16</inkml:trace>
  <inkml:trace contextRef="#ctx0" brushRef="#br0" timeOffset="29928.28">7539 13550 725 0,'0'0'127'0,"0"0"-42"0,0 0 31 0,20-24-27 16,-9 16-28-16,2 0-28 0,1 2-13 15,0-1-6-15,2 2-8 0,0-1-5 16,2 2 0-16,1 3-1 0,2-2-1 16,1 2 0-16,-1 1-41 0,6 0-66 15,11 2-75-15,-4 0-128 16,-3-1-142-16</inkml:trace>
  <inkml:trace contextRef="#ctx0" brushRef="#br0" timeOffset="30318.84">9256 13531 452 0,'0'0'111'0,"0"0"-38"0,0 0 34 16,0 0 2-16,41-4-44 0,-23 2-6 15,0-1 1-15,4 2-16 0,-2-1-24 16,1 0-9-16,0 2-6 16,0-1-4-16,-1 0 2 0,0 0-3 15,-1 1-3-15,-2 0 1 0,-2 1-54 16,-1 3-67-16,-2 5-61 15,-3-2-135-15,-4 2-54 0</inkml:trace>
  <inkml:trace contextRef="#ctx0" brushRef="#br0" timeOffset="30490.68">9283 13752 661 0,'0'0'122'0,"0"0"-71"16,0 0 65-16,0 0-38 0,42-3-30 15,-18 0-24-15,3 0 7 16,3-2-18-16,0-1-11 0,3 3-2 16,3-3-1-16,-4 3-17 0,0 1-65 15,17 2-82-15,-14 0-95 0,1 0-123 16</inkml:trace>
  <inkml:trace contextRef="#ctx0" brushRef="#br0" timeOffset="31304.07">10507 13141 25 0,'0'0'199'0,"0"0"-141"0,0 0 6 15,0 0-5-15,0 0-1 0,0 0-6 16,33-38 8-16,-27 32-6 0,1 0-2 16,-2 0-4-16,-1 2-4 0,1-3 5 15,0 3-25-15,-2-1-1 0,2 0 1 16,-2 2 1-16,0 0-4 0,0 1-1 16,0 0-2-16,0 2-16 0,0 0-2 15,0 2 0-15,0 3 0 0,0 1 5 16,1 3 4-16,-1 1 10 0,1 2-5 15,-3 3 2-15,1 1-6 16,-1 4 4-16,-1 1 1 0,0 2-3 16,0 2 4-16,0 1 0 0,-2 4 0 15,-1 0-3-15,-1 4 3 0,-2 0 4 16,1 1 4-16,-1 0 0 0,1 0 4 16,-2-4-10-16,-2 2-2 0,3 1-1 15,-2-2-1-15,1 1-1 0,-1 0 4 16,3-2-2-16,-1-1 4 0,3-3-3 15,2-2 1-15,0 0-6 0,1-5-1 16,1-1 1-16,2-3-2 16,1-4 5-16,2-1 2 0,2-3 2 15,0-1 3-15,2-3 3 0,2 1-5 16,2-4-3-16,1-1-2 0,2 0-2 16,2-4 1-16,0-2-3 0,1-4-1 15,2-1-2-15,-2-1 0 0,2-3-3 16,-2-2-1-16,-2-2 0 0,0-2 0 15,-4-3 0-15,-1-2-1 0,-5-1 1 16,-2 1-2-16,-5 1-1 0,-1 2-1 16,-4 1-2-16,-6 3-3 0,-3 5-2 15,-2-1 1-15,-6 5 2 16,1 2-3-16,-2 2-4 0,-1 0-14 16,1 3-8-16,1 1-11 0,2 0-19 15,2 2-13-15,3 0-6 0,2 0-29 16,4 3-34-16,3 2-64 0,4 1-130 15,1-2-17-15</inkml:trace>
  <inkml:trace contextRef="#ctx0" brushRef="#br0" timeOffset="32154.95">11097 13875 189 0,'0'0'72'0,"0"-3"-10"0,-1 2 2 0,0-3 1 0,0 3-7 16,0-3 3-16,1 1 0 0,0-1 11 16,0 1-10-16,0-1-1 0,-1 2-1 15,1 2-4-15,0-2-7 0,0 0-5 16,0 2-11-16,3-4-6 0,0 1-1 15,3-1-5-15,2 0-6 0,0 1-7 16,2 2-4-16,2 0-2 0,-1 1-1 16,1 0-1-16,-2 2 0 0,0 4-1 15,-2 0-1-15,-1 4 0 0,-3 2-2 16,-4 1 2-16,0 2 0 0,-4 1 2 16,-4-1 0-16,-1 0 2 0,0 0-2 15,-2-3 2-15,2 0-1 16,0-3 1-16,0-1 0 0,1-2-1 15,2 1 1-15,0-5-1 0,2 1 1 16,2-2 1-16,1 0 2 0,1-1 1 16,0 0 18-16,3 0-1 0,1 0-7 15,3 0-5-15,2-1-5 0,3 1-2 16,-1 0-2-16,3 0 1 0,-1 3-2 16,2 4 0-16,-2 1 0 0,-1 2 2 15,0 4 4-15,-3 2 2 0,-2 1 1 16,-2 2 1-16,-3-1-1 0,-2-1-6 15,0-2-1-15,-5 1 3 0,-2-2-4 16,-3-2 0-16,-2-1 0 0,-3 0 0 16,-2-3 0-16,0-2-2 0,-3-1 0 15,0-3-8-15,-1-2-21 16,0 1-12-16,0 2-18 0,2-1-16 16,-1-1-31-16,-1-1-53 0,2 2-75 15,5-2-88-15</inkml:trace>
  <inkml:trace contextRef="#ctx0" brushRef="#br0" timeOffset="33203.07">11871 13597 386 0,'0'0'133'0,"0"0"10"16,0 0-33-16,5 0-32 0,1-3-13 16,3 2-4-16,5-2 5 0,1 3-14 15,3-1-19-15,2 0 2 0,3 1-10 16,1 0-3-16,2 0-1 0,-1 0-9 16,1 0-4-16,1 0-3 0,1 0-4 15,-2 0 0-15,0 0-1 0,1 0-5 16,-2 0-32-16,0 0-31 0,-2 0-23 15,-1 0-42-15,6-2-57 0,-7-2-97 16,-4-1-59-16</inkml:trace>
  <inkml:trace contextRef="#ctx0" brushRef="#br0" timeOffset="34101.79">13216 13248 45 0,'0'0'129'0,"0"0"-90"0,0 0 12 0,0 0-5 15,7-10-18-15,-4 8 2 0,-3-1 11 16,4 1 18-16,-4 0 15 0,2-2 8 16,1-1-5-16,-2 0-16 0,1-1-4 15,0-1-8-15,-1 1-8 16,1 1-4-16,-2 1-17 0,1-1-9 15,-1-1 2-15,0 2-5 0,-1 0-8 16,-3 0 0-16,-2 2-9 0,-1 2 7 16,-4 0-2-16,1 2 4 0,-6 4 0 15,2 4-2-15,-5 1 2 0,0 7 0 16,-1 2 1-16,-1 5 3 0,2 4-1 16,-3 6 1-16,4 0-2 0,3 0 1 15,1 0-2-15,9-5 4 0,-1 5 6 16,4-2 11-16,2 1 5 0,6-2 1 15,4-2-4-15,2 0-6 0,2-2-5 16,2-3 1-16,0-2 3 0,2-3-5 16,0-3 0-16,0-4 1 0,-1-6 0 15,-2-2 2-15,2-3 5 0,-1-2 2 16,1-2 3-16,-1-2-9 0,-1-3-1 16,0-2-2-16,1-4 0 0,-2-1 0 15,0-5 1-15,-1 0-5 0,-2-2 0 16,1-2-6-16,0-3 1 0,0-1-2 15,-3-1 0-15,0-2-1 0,0 1-1 16,-2-1 0-16,-2 1 0 0,-1 2 0 16,-1 0 0-16,-3 2-2 0,0 1 2 15,-3 1-1-15,-2 1-2 0,-2 0 2 16,0 1-2-16,-4 0 1 0,1 3 1 16,-2 0-3-16,-1 3 3 15,-1 2 1-15,3-1-2 0,-2 3-3 0,-4 0 1 16,4 2-4-16,-3 2-10 0,2 3-3 15,0 2-10-15,2 1-19 0,-1 0-20 16,0 1-15-16,2 1-40 0,0 5-43 16,-1 4-79-16,3-1-28 0</inkml:trace>
  <inkml:trace contextRef="#ctx0" brushRef="#br0" timeOffset="34837.8">10362 14556 126 0,'3'1'64'16,"-1"-1"-7"-16,0 0-4 0,2 0-22 15,-1 0-1-15,1 0 13 0,2 0 11 16,0-1 6-16,4-1-12 0,3-2-16 15,3 0 10-15,5 2-12 0,15-2 42 16,11 1-31-16,22-3-16 0,13-1 3 16,6 0 12-16,7 0-13 0,6 3-11 15,11-1 0-15,13 4 3 16,9 1-6-16,11 0 0 0,4 4-1 16,6 0-6-16,2 1 2 0,1-1-3 15,-1 3-2-15,-3-1-1 0,-4 1 0 16,-7 2-2-16,-7-1 0 0,-12 3-1 15,-8-1 0-15,-13 0-25 0,-10-1-48 16,-9 0-51-16,-25-2-101 0,-17-2-87 0</inkml:trace>
  <inkml:trace contextRef="#ctx0" brushRef="#br0" timeOffset="35696.98">11326 15090 353 0,'0'0'86'0,"0"0"-3"0,12 0 16 0,-6 0-44 16,-2-2-17-16,1 1 8 0,-3-1 20 15,0 1-18-15,-2 0-8 0,0 1-8 16,-3-2-13-16,-4 0-18 16,-2 0-1-16,-4 2-4 0,-4 0 1 15,-3 4 1-15,-3 3 2 0,-2 1 1 16,-2 2-1-16,1 5 0 0,-2-2 1 15,1 3-1-15,4 2 0 0,3-2-2 16,5-1 2-16,3 1 0 0,6-2-2 16,4-2-2-16,2 0 0 0,7-1 2 15,3 3-3-15,6-3 5 0,2 1 5 16,4 0-4-16,3-1 3 0,1-2-1 16,3 2 0-16,1 0 5 0,-1 1 5 15,-1 0 1-15,-1 0 5 0,-4-1 3 16,-3 1-5-16,-5-1 5 0,-1-1 4 15,-6 3 9-15,-4-4-2 0,-4-2 2 16,-4 1 1-16,-6 0-3 0,-7-2-7 16,-3 1-9-16,-4-1-10 0,-3-2 0 15,-2-3-6-15,-6 3 2 0,-7-4-3 16,-7 2 0-16,0-1-3 0,5 0-2 16,5 2-8-16,6-2-17 0,5 0-12 15,6 1-20-15,5-2-3 0,3 2-28 16,1 0-28-16,-6 1-91 0,4-1-40 15,7 2-47-15</inkml:trace>
  <inkml:trace contextRef="#ctx0" brushRef="#br0" timeOffset="36811.49">11601 15505 163 0,'2'-2'41'0,"1"0"10"0,-1-4 8 0,0 2-19 0,1-1-9 0,0-1 9 15,0 3 17-15,1-2 11 0,1 1-1 16,-3 0 8-16,0-2-32 0,1 1-1 16,0 0-1-16,-1-1-10 0,1 1 0 15,-1 1 4-15,-1-3 3 0,1 5-10 16,-1-4-2-16,1 6-6 0,0-1-1 16,-2 0 0-16,1 0-1 0,-1 1-4 15,1 0-8-15,-1 0-1 0,0 0-5 16,3 3 0-16,-3 1-1 0,0 1 1 15,0 3 2 1,0 4-1-16,0-2 4 0,-4 4 2 0,2 1-1 0,-1 0 2 16,0 1-1-16,0 2-1 0,-2 3-1 15,2-2-1-15,0 1-1 0,1 2-1 16,1-3-1-16,0 3-1 0,1-2 2 16,0 0 0-16,0 2 10 0,0-4 1 15,2 4 1-15,-1-5-1 0,1 2 0 16,0-2 0-16,0-3-3 0,0-1 1 15,1 0 3-15,-2-2 5 16,1-2 2-16,-1-2-4 0,0-3 1 16,1 1-2-16,-2-2-6 0,2 0 1 15,-1 0-3-15,0 1-4 0,1 0 4 16,1-2 1-16,-2 0 3 0,1 1 3 16,0-2 2-16,1 0-1 0,-1-1-7 15,1 1-6-15,2 0 2 0,-1 0-1 16,1-1 2-16,3 0-3 0,-1 0 3 15,1 0 0-15,1 0 1 0,1-1-3 16,-1 0-2-16,2 0 1 0,-1-1-2 16,0-2 2-16,0 1-2 0,-1-3-1 15,0 4 1-15,-1-1 0 16,1 0 3-16,-3 2-3 0,1-4-1 16,-2 1 5-16,-1-3-2 15,1-1-2-15,0-1 4 16,-2-2-3-16,0 2 0 0,-1 0 0 0,-1-2-2 0,-1 0 1 0,-2 2-1 15,-2 0-3-15,-5-2 1 0,0 2-4 16,-2 0 3-16,-4 1-2 0,-1 1-1 16,-1 3 4-16,0 1-1 0,-2 2 3 15,-1 0-2-15,3 1-2 0,-1 0-7 16,2 0-12-16,-1 0-11 0,3 0-13 16,0 2-9-16,3 1-15 0,2 1-15 15,-1 2-21-15,5 1-48 16,5 3-95-16,0-1-80 0,0-1-4 15</inkml:trace>
  <inkml:trace contextRef="#ctx0" brushRef="#br0" timeOffset="37577.5">11974 15982 66 0,'-1'0'94'0,"-1"0"-50"0,1 0 3 0,0 0-10 15,0 0 6-15,0 0 13 0,1 0 14 16,0 0 16-16,0-2-3 0,0 2 18 16,0 0-26-16,0-2-16 0,0 2-3 15,1 0-7-15,1-1-3 0,1 0-8 16,0-2-4-16,2 0-1 0,1 1 1 15,-2-2-10-15,5 2-2 0,-2-1-6 16,0-1-4-16,1 3-2 0,1 0-6 16,-1 1-2-16,0 0 0 0,-4 2-2 15,0 3-2-15,0 0-2 0,-2 3 2 16,-2 2 0-16,0 0 2 0,-5 3 0 16,-1 2 0-16,-1-3 0 15,-1 1 1-15,-3 0 1 0,4-2 0 16,-1-2-1-16,0-2-1 15,3 1 0-15,0-3 0 0,2-1-1 0,2-2-5 16,-1 0 5-16,2-1 0 0,0-1 1 16,0 0 0-16,0 0-3 0,2 0-1 15,0 0 3-15,3-1 1 0,1 1 1 16,3-1-1-16,-1 1 2 0,0 0 0 16,3 0-1-16,0 0 1 0,0 2 1 15,0 0 1-15,-1 4 3 0,2 1 5 16,-4 1-2-16,0 0 2 0,-3 2 2 15,-1 0-4-15,1 0 2 0,-5 0-2 16,0-2-1-16,-5 1 4 16,0-2 5-16,-2 0 3 0,-2-1 2 15,-2-1-3-15,0-1-3 0,-3-2-6 16,0 0-9-16,0-2 1 0,-3 0-1 16,2-2-2-16,-3 2 0 0,1 0-2 15,0 0 0-15,1 0-14 0,0 2-36 16,0 1-25-16,3-1-15 0,0 3-46 15,-1-2-59-15,3 2-127 0,1-3-137 16</inkml:trace>
  <inkml:trace contextRef="#ctx0" brushRef="#br0" timeOffset="41347.19">15523 13610 256 0,'0'0'79'16,"0"0"-3"-16,0 0 17 0,0 0 1 16,0 0-23-16,-8 0-11 0,8 0 13 15,0 0 3-15,0 0-18 0,3 0 10 16,2-1-10-16,1-2-12 0,7 0-8 16,1-1-1-16,3 1-12 0,4-3-13 15,3 3-6-15,4-1-6 0,7-2 1 16,3 3-1-16,9 0-3 0,-2 3-17 15,-8 0-12-15,-11 3-27 16,-9 0-28-16,0 2-49 0,6 3-58 16,-3-1-132-16</inkml:trace>
  <inkml:trace contextRef="#ctx0" brushRef="#br0" timeOffset="41519.04">15591 13979 660 0,'0'0'55'0,"0"0"-13"0,47 3 61 15,-15-3-53-15,9 0-46 0,11-2-4 16,0-1-16-16,-3-3-38 0,-3 3-70 16,-16-1-52-16,-3 2-170 0</inkml:trace>
  <inkml:trace contextRef="#ctx0" brushRef="#br0" timeOffset="49532.53">16684 13372 37 0,'0'0'93'16,"0"0"-61"-16,5-14-6 0,-2 9 12 15,-3-2-9-15,3 2-9 0,-3 0-1 16,2 1 2-16,1 2 4 0,-3-2 0 15,2 2 10-15,-2 2 14 0,1-2 16 16,-1 2-15-16,0 0-10 0,0 0-4 16,0 0-2-16,2 0-12 0,-2 0-5 15,0 0 3-15,0 0-2 16,0 0-7-16,0 0-1 0,0 0-4 16,0 0 1-16,0 0-3 0,0 0 2 15,0 0-1-15,0 0 0 0,0 0-2 16,0 2 2-16,0 3-3 0,0 1-1 15,0 6 4-15,0 3-1 0,-3 7 5 16,1 2-2-16,-1 4-3 0,1 3 5 16,-1 8 5-16,-2 6 7 0,2 3-2 15,-2-3-2-15,1-10-8 0,2-11-5 16,1-6-1-16,1 4 0 0,-2 0-3 16,-1 1-1-16,1-3-17 0,2-4-51 15,-3-2-61-15,3-4-109 0,-1-5-142 0</inkml:trace>
  <inkml:trace contextRef="#ctx0" brushRef="#br0" timeOffset="50297.97">17038 13543 290 0,'0'0'101'0,"0"0"-40"16,0 0 46-16,0 0 9 0,-11-18-56 16,9 12-9-16,-1-1 2 0,3 0-2 15,0-1-13-15,0-1-12 0,0 0-6 16,2 0-6-16,1-2 6 16,0 2 5-16,-1-1 1 0,4 1-8 15,-2 0-1-15,3 1-2 0,-2 0 2 16,1 2-7-16,2-1-1 0,-3 0-4 15,4 1 1-15,-1 2 0 0,-3 0-5 16,2 0 4-16,0 2 1 0,-2-1 0 16,0 2-1-16,0 0-1 0,1 1-1 15,-1 0-1-15,2 4 0 0,1 2-2 16,0 1 0-16,0 3-1 0,0 3 1 16,-2 5 0-16,2 1 0 0,-1 2 0 15,-1 4 0-15,-3 0 2 16,-2 1-1-16,-1 3 4 0,0 0-5 15,-3 0 0-15,-6 1 2 0,1-2-1 16,-3-1 0-16,0-2 2 0,-2 0-3 16,-2-2 1-16,2-3 2 0,2-3-3 15,-2 0 2-15,2-4-1 0,3-1-1 16,-1-4 3-16,4-1 0 0,2-4 3 16,3-1 2-16,-2-2 8 0,2 0 10 15,0 0 8-15,4-1-7 0,2-2-9 16,5-2-11-16,0 1-2 0,6 0-1 15,-1 0 0-15,6 0-3 0,-3 1 2 16,3 2-3-16,2-1 0 0,1 2 0 16,-4 0 1-16,4 0-1 0,-6 0-1 15,3 3 0-15,-3-1-7 0,-3-1-13 16,-2 0-11-16,-4 2-9 0,2-2-6 16,-2 0-10-16,-4 0-18 0,3-1-23 15,-5 0-27-15,0-3-52 0,1-1-113 16,-2 1-85-16</inkml:trace>
  <inkml:trace contextRef="#ctx0" brushRef="#br0" timeOffset="51329.03">17882 13338 310 0,'3'-3'141'0,"0"-1"-38"0,4-3 15 16,2 2-35-16,-1-2-23 0,-2-1-1 15,1 1-10-15,-1-2 0 0,-1 4-8 16,-1-2-2-16,-1-1-2 0,-3 1 1 16,0-1-3-16,0 0-6 0,-6 2-11 15,-2 0-12-15,-1 2-6 0,-7 1 0 16,-1 3-5-16,-5 0 1 0,-2 5-5 16,-3 4 3-16,1 3-1 0,-2 2 2 15,1 0 1-15,5 3-1 0,0-1-2 16,3 2-4-16,5 0 2 0,3 0-8 15,4 0 3-15,1 0 2 0,6 1 8 16,0-1 1-16,6 0-2 0,3 0 4 16,5-1 0-16,3-1 0 0,3 2 2 15,1-2-2-15,5 1 2 0,-1 1 0 16,0 1 0-16,0-2-1 0,-1 5 0 16,1-2 3-16,-1 0-2 0,1 2 2 15,-5-1 2-15,-2 2 3 0,-1-3 2 16,-4 2 3-16,-2-2-3 15,-3-2-1-15,-5-2-4 0,-3 0-1 16,0-4-2-16,-5-1 2 0,-8-4-1 16,-2-3 0-16,-4-2 2 0,-3-2-3 15,-4-3 2-15,1-5-3 0,-3-4 0 16,1-1-1-16,0-3 0 0,5-4 0 16,1 1 0-16,3-3 4 0,3 1-3 15,5-1 5-15,5 2 3 0,3-3 0 16,4 1 1-16,6 1 1 0,4-2-6 15,7 1-1-15,3 2 2 0,0-3-3 16,5 2-1-16,1 0 0 16,-5 0-2-16,1 1 1 0,-2-2 4 15,-5 0-4-15,-4 0 2 0,-5 2 1 16,-4 1 4-16,-4 0 2 0,-3 1-7 16,-2 2-3-16,-9 1-4 0,0 0-5 15,-5 5-10-15,-2 1-12 0,-1 4-36 16,0 2 13-16,2 1-20 0,-1 2-46 15,-1 2-20-15,6 4-58 0,5 0-96 16</inkml:trace>
  <inkml:trace contextRef="#ctx0" brushRef="#br0" timeOffset="52248.02">18405 13270 231 0,'0'0'123'0,"3"-8"-33"0,-1 2 27 0,-1-1-17 15,2 1-41-15,-1 1-5 0,1-1-6 16,0 3-2-16,-2-1-9 0,0 1-4 16,2 1-5-16,-3 0 1 0,4 0 4 15,-2 1-6-15,0 0-2 0,-1 1 3 16,-1-1-4-16,3 0-3 0,-3 1-4 0,1 0 2 0,0 0-10 15,-1-1 4-15,3 1 0 0,-3-2-3 16,0 2 0-16,2 0 2 0,-2-3 5 16,2-1-1-16,-1 2-1 0,-1-2 5 15,2 2-4-15,-1 1-1 16,-1-1-2-16,1 1 1 0,-1 1 3 16,1-1-2-16,-1-1 0 0,0 2 0 15,0 0-8-15,0 0-3 0,0 0-4 16,0 3-2-16,-1 3 0 0,-3 5 2 15,-1 2 0-15,-3 3 1 0,-1 2 1 16,0 3-2-16,-1 1 1 0,-2 1-1 16,0-1 1-16,3 2-1 0,-2-1 1 15,1 1-1-15,-1-2 2 0,2 0-2 16,-1-2 0-16,2-1 1 0,4-2 0 16,-2 1-1-16,2-4 0 0,1 0 1 15,3-3 1-15,-1-2-1 16,1-2 0-16,1-3 2 0,2 0 3 15,2-2 4-15,3-1 2 0,0-1-3 16,1 0 1-16,2 0-4 0,0 0-2 16,-1-3-1-16,2 2-1 0,0-2 1 15,0 3-3-15,2-3 1 0,-2 0 1 16,3 1-1-16,-2-3-1 0,3 2 0 16,-2-3 2-16,2 3-2 0,-2-2 0 15,0 2 1-15,-1-2 0 0,-2 2-1 16,0-1 1-16,-2 2-1 0,-1-2-1 15,-3 2 1-15,3 0-1 0,-5 2-1 16,0 0 0-16,1 2-2 0,-1 2-4 16,-2 3 2-16,1 1 4 0,0 2 1 15,-2 4 0-15,0 0 0 0,0 2 1 16,0 4-1-16,0 1 1 0,0 1 1 16,0 3 0-16,0-2 1 0,-1 2 1 15,-2-1-3-15,2-1 4 0,-1 0-4 16,0-1 1-16,-1-2 1 0,0-1-2 15,1-3 0-15,-2 0-4 0,-1-3-24 16,2-2-45-16,3-3-41 0,-2-7-75 16,2-1-104-16,0-3-218 15</inkml:trace>
  <inkml:trace contextRef="#ctx0" brushRef="#br0" timeOffset="52388.79">18855 13839 909 0,'0'0'218'0,"5"-3"-115"0,1-2-45 0,0-2-44 16,-2-2-14-16,2-2-54 0,0-2-56 15,-1-2-48 1,6 0-55-16,-3 3-31 0,2 1-45 0</inkml:trace>
  <inkml:trace contextRef="#ctx0" brushRef="#br0" timeOffset="53015.25">19291 13435 542 0,'0'0'162'0,"0"0"-68"16,0 0 6-16,0 0-39 0,0 0-21 15,0 0-13-15,32-38-3 0,-25 30 3 16,-5 2-8-16,2-1 13 0,-3 0 0 16,1 0 4-16,-2 0 0 0,0-1-14 15,0-1-7-15,-2 2-9 0,-3-2-5 16,-1 0-1-16,-3 0 0 16,-1 3-4-16,-4-1-1 0,1 3 4 15,-4 2-3-15,0 2 1 0,-2 6-1 16,2 3 4-16,-3 3-2 0,4 3-1 15,1 4 3-15,4 0-2 0,1 2 0 16,5 1 1-16,2 1 1 0,3-1 0 16,0-2 1-16,5 2 1 0,3-4-1 15,-1 0 2-15,2-4-1 0,0-1 2 16,3-5-1-16,-2-2 3 0,1-4-1 16,0-2 1-16,1-2 3 0,0-5-3 31,-2 0 2-31,1-3-5 0,0-3 2 0,-2 0-4 0,2 0 2 0,-1-2-3 15,-1 0 0-15,-2-1 1 0,1 1 0 16,0 1-1-16,-3 0 3 0,0 2-3 16,0 1 0-16,-1 2 0 0,0 1 2 15,-2 1-2-15,2 2 1 0,-3 2-1 16,1 1-1-16,-2 2-3 0,0 3-5 16,0 4-3-16,0 4 6 0,0 4 4 15,0 3 1-15,0 4 1 0,0 1 1 16,-2 3-1-16,1-1 1 0,-1 3 1 15,-2-1-2-15,1 2 1 0,-2-2 0 16,3 1-1-16,-1-4 0 0,0 3-5 16,2-4-36-16,0-2-36 15,0-3-44-15,1-6-74 0,0-4-109 16</inkml:trace>
  <inkml:trace contextRef="#ctx0" brushRef="#br0" timeOffset="53686.96">19651 13504 205 0,'0'0'213'0,"0"0"-114"0,2-7 6 16,1 3-34-16,-3-1-34 0,1-1-3 16,-1 1-4-16,0-1-11 0,1-1 10 15,-1 0-5-15,0 0 10 0,2-1-1 16,-1 1 5-16,3-2-8 0,-3-1-7 0,2 0-4 0,0 0 4 15,-1 0-2-15,1 0 3 0,0 1-5 16,0-1-8-16,2 0 1 0,1 1 1 16,0 0 0-16,-1-1-4 0,3 0-4 31,0 1-3-31,0 1 1 0,0 1-1 0,0 2 1 0,-2 1 3 0,3 2 1 16,-2 0 0-16,-1 2-6 0,1 0 0 15,-1 2-1-15,2 4 0 0,-2 1 0 16,0 6 0-16,-1 3 1 0,-1 3 2 15,0 4-1-15,-2 5 3 0,-2 1 1 16,0 2 0-16,-5 2-1 0,2 0-2 31,-4 0 0-31,-1 1-1 0,-4 0-2 0,1-2 2 0,-3-1-1 0,0-2 1 16,1-4 1-16,0-5 1 0,4-2 3 16,2-6 4-16,3-4-4 0,2-3 2 15,2-2 1-15,0-1 12 0,2-2 17 16,2 0 4-16,7 0-12 0,2 0-11 15,3 0-5-15,3-1-5 0,2 0-6 16,2 1-1-16,2-1-2 0,1 1-1 16,-1 0 0-16,-1-1-1 0,1 1-3 15,0-1-12-15,-1 1-11 0,-1 0-5 16,0 0-25-16,-3 0-20 0,0 0-27 16,-3 0-37-16,0 3-56 15,-4-2-103-15,-5 0-66 0</inkml:trace>
  <inkml:trace contextRef="#ctx0" brushRef="#br0" timeOffset="54390.78">16943 14362 114 0,'0'0'218'0,"0"0"-166"0,0 0 8 0,4 0-22 15,2-2-13-15,3 2 9 0,4-2 21 16,4-2-9-16,4 2 16 0,4-1-13 16,10-2 7-16,12 1-3 0,15 0-8 15,6-1-11-15,6 2-14 0,4 0 13 16,2 1 3-16,10 0-20 0,6 1-6 0,6-2-6 0,5 3-1 0,6 0-3 16,8 0 3-16,2 0 4 0,5 0 11 15,1 3-1-15,0-1-2 0,-1 1 4 16,-4 1-3-16,-4 3-2 0,-7-1 0 15,-6 1 1-15,-7 0-2 16,-7 0-2-16,-8 2-7 0,-8-1-2 16,-8-1-2-16,-8-1 0 0,-8-1-4 15,-5 2-35-15,-8-3-33 0,-3 2-45 32,-6 0-59-32,-9-3-165 0</inkml:trace>
  <inkml:trace contextRef="#ctx0" brushRef="#br0" timeOffset="58020.5">17210 14862 412 0,'0'0'142'0,"0"0"-72"15,0 0 47-15,0 0-26 0,-5 0-43 16,5 0-3-16,0 0 9 0,2-1-7 16,3-2-14-16,1 2 5 0,2 0-10 15,3-3 1-15,2 2 0 0,2 0-4 16,3-3 0-16,-1 2-10 0,4-1-7 15,0 3-3-15,1-3 0 0,1 0 0 16,1 2-5-16,0-1 1 0,-1 1 0 16,-1 0 1-16,-1 2-2 0,-2-2 1 15,-4 2-1-15,-2-2 2 0,-3 1-2 16,-2 1 0-16,-2 0 0 0,0 0-3 16,-6 5-1-16,0 2 3 0,-3 3 1 15,-6 5 7-15,0 4 4 0,-4 2 1 16,-3 6 0-16,0 2 1 0,-3 4 1 15,-1 7-5-15,-1 7 1 0,-1 3-1 16,2-3-6-16,5-10 1 0,3-12-3 16,5-5 0-16,-1 2-1 0,0 0-6 15,-1 3-28-15,3-5-34 0,4-2-11 16,-1-6-42-16,6-5-51 16,2-5-72-16,0-2-114 0</inkml:trace>
  <inkml:trace contextRef="#ctx0" brushRef="#br0" timeOffset="58615.21">17738 14863 334 0,'0'0'141'0,"0"0"-60"15,0 0 15-15,0 0 16 0,0 0-44 16,30-42-16-16,-19 34 5 0,2 0-11 16,0 1 0-16,2 0-6 0,0 3 1 15,0 2-9-15,0 2-7 0,-1 0-10 16,0 0-6-16,-1 4-6 0,-1 2-1 15,-4 2-2-15,0 0 0 16,-2 1-3-16,-4 4 3 0,-2 2-14 16,-6 1 1-16,-4 1-1 0,-1 3 6 15,-5-1-2-15,0-2-2 0,-2 3-1 16,1-4-2-16,0-1-1 0,0-4 6 16,4 2 4-16,2-3 2 0,0-2-4 15,5-1-4-15,0-3 7 0,4-1 4 16,0-2-2-16,2 0 3 0,4 1 9 15,2 0 7-15,2-2-1 0,6 2 3 16,0-2-1-16,5 1 2 0,1 3-4 16,-2-1 3-16,3 1-10 0,-4 1 2 15,2 1-2-15,-2 2-1 0,-2 1-2 16,-3 3-1-16,-2 0 2 0,-4 2 3 16,-1 1 12-16,-5 0 0 0,-2 3-7 15,-4-2 0-15,-6-1-3 0,-1 3-5 16,-2-4-2-16,-4-1-4 0,-1-3 0 15,1 2-8-15,-2-5-17 0,-1-3-25 16,5-1-32-16,-2-2-42 0,4-1-45 16,-3-6-74-16,2-1-29 0,8 0 25 15</inkml:trace>
  <inkml:trace contextRef="#ctx0" brushRef="#br0" timeOffset="59083.93">18266 14928 437 0,'0'0'264'0,"0"0"-192"0,0 0-3 0,0 0 5 0,14-33-45 0,-14 27-23 15,-4-1-6-15,-3 4-1 0,-1 0-12 16,-1 2-5-16,-4 1 5 0,0 3-9 16,-1 2 17-16,1 4 0 0,-4 3 5 15,6-1-4-15,-2 3 3 16,2 1 1-16,3 1-6 0,2 1 3 16,4 1 0-16,2-1 0 0,0-1 3 15,8 0-1-15,0 0 1 0,3-1 0 16,1-2 5-16,0-1 4 0,2 2 7 15,-1-5 2-15,1 2 4 0,0-1 6 16,0-1-7-16,-4 1 1 0,1 1-4 16,0-1-10-16,-3-1 4 0,-3 3 1 15,1-2-1-15,-6 0 13 0,0 4-12 16,0-2-8-16,-8 0 3 0,-3 2-4 16,-3-2 3-16,-2-1-3 15,-3-2-3-15,-1-2-1 0,-1 1-13 16,-1-6 1-16,2 2-51 0,0-3-37 15,2-1-27-15,-3-14-96 0,4 3-78 16</inkml:trace>
  <inkml:trace contextRef="#ctx0" brushRef="#br0" timeOffset="59317.87">18171 14857 193 0,'0'0'440'0,"0"0"-301"16,0 0-45-16,0 0-27 0,0 0-35 15,32-14-19-15,-23 11 2 0,4-1-9 16,0 1 0-16,2-3 0 0,-2 5-6 16,4-1 0-16,-1-2 0 0,1 3 0 15,3 0 0-15,-2 1-27 0,1-2-43 16,0 2-64-1,5-4-84-15,-4 1-46 0</inkml:trace>
  <inkml:trace contextRef="#ctx0" brushRef="#br0" timeOffset="59661.54">18478 14852 492 0,'0'0'100'0,"0"0"-29"15,0 0-11-15,42 0-39 0,-26 0-15 16,0 0 34-16,4 0 2 0,-2-2 17 16,1 1 0-16,0-4 3 0,-2 3-18 15,2 0 1-15,0-2-12 0,-2 1-18 16,-1-3-6-16,-1 3-4 0,-1-1-4 16,-2 0 2-16,-1 1-2 15,-1 1 1-15,-2 0-2 0,-3-2 0 16,-1 4-2-16,-1 0 1 0,-2 3 1 15,-1 2 3-15,0 6 1 0,-1 0 2 16,-5 6 1-16,0 4 4 0,-4 3-4 16,-1 5 0-16,-1-1-1 0,0 2-1 15,-2 4-2-15,5-2-1 0,-2 1 0 16,1-2-1-16,2 0 0 0,2-3-1 16,0-2-2-16,1-2-37 0,0-4-78 15,5-3-76-15,0-6-149 0,0-5-127 16</inkml:trace>
  <inkml:trace contextRef="#ctx0" brushRef="#br0" timeOffset="59927.11">19062 15227 947 0,'0'0'219'0,"0"0"-181"0,0 0-13 0,0 0-25 15,0 0-48-15,11-25-65 0,-10 15-51 16,0-5-79-16,1 3-59 0,-1 1 101 15</inkml:trace>
  <inkml:trace contextRef="#ctx0" brushRef="#br0" timeOffset="61826.52">19828 14860 231 0,'7'-5'173'16,"-1"-3"-141"-16,3-1 13 0,0-2 36 16,-2 2-30-16,-1 2-16 0,0-2 23 15,-1-2-4-15,-1 5-11 0,-2-2-1 16,0 1-7-16,-1 0-5 0,-1 1-1 16,0 1 4-16,0 1-4 0,-1 2-13 15,-3 0-4-15,1 2-9 0,-5 0-3 16,0 4-2-16,-2 4 2 0,-5 0-1 15,-3 6 1-15,-2 1 0 16,-1 3-1-16,-2 0 0 0,-3 4-11 16,2 2-19-16,-2 5-14 0,-3 7 3 15,4-2 14-15,3 3 4 0,-3 4 11 16,7 2 3-16,-3 9 9 0,7 2-2 16,6-11 3-16,5-10 1 15,3-13 3-15,4-3 3 0,2 3 4 16,3 2-1-16,5 2 9 0,0-7 6 0,4-4 8 0,4-6-1 0,-1-6 0 15,4-1 5-15,0-7 1 0,-1-4 1 16,-5-4-11-16,1-6 7 0,-4-1-2 16,-5-4-9-16,-2-1-9 15,-4-1-4-15,-4 2-5 0,-1 0-6 16,-6 6 0-16,-6 1-6 0,-2 3-2 16,-2 4 0-16,-6 0-3 0,0 4-10 15,-2 0-13-15,0 2-18 0,1 3-37 16,0-1-36-16,-3 2-37 0,8 2-105 15,2 0-37-15</inkml:trace>
  <inkml:trace contextRef="#ctx0" brushRef="#br0" timeOffset="62342.12">20182 14804 530 0,'0'0'72'0,"0"0"-33"0,0 0 21 0,2-17-46 0,-2 15-14 0,-2 2-4 16,-2 0 0-16,-2 2 2 0,-2 6 2 16,-4 2 0-16,-2 6 1 0,0 4 0 15,-3 6 0-15,-4 10-1 0,0 10 0 16,-2 11 2-16,2 3-2 0,5-2 1 16,7-5-1-16,5-7 0 0,4 1 0 15,2-4 2-15,2-4-1 0,3-11 3 16,0-5 0-16,1-8 16 0,2-4 8 15,6-1 32-15,1-2 8 0,6-4 22 16,2-4-11-16,1-2-10 0,-2-7-7 16,-2-4-2-16,0-3-14 15,-2-2-17-15,-3-5-10 0,-3 0-14 16,-4 0-5-16,-4 4 0 0,-6 1 0 16,-2 6-3-16,-8-1-10 0,-5 5-6 15,-4 1-9-15,-5 3-8 0,-2 0-14 16,0 3-30-16,-1 1-49 0,-3-2-36 15,-9 1-63-15,3-2-38 0,6 2-32 16</inkml:trace>
  <inkml:trace contextRef="#ctx0" brushRef="#br0" timeOffset="62921.72">21275 13846 660 0,'0'0'145'0,"16"0"-80"0,-2 0 15 0,0-2-59 16,3 0-17-16,1-2-4 0,2 0-8 16,2 0-23-16,-1 0-42 0,-1 1 8 15,2 0-8-15,6 1-40 0,-6 0-14 16,-5 2-84-16</inkml:trace>
  <inkml:trace contextRef="#ctx0" brushRef="#br0" timeOffset="63093.67">21251 14009 817 0,'0'0'67'0,"0"0"-1"16,0 0-20-16,0 0-18 0,0 0-14 15,50 8-9-15,-27-8-5 0,4 0-13 16,3-3-38-16,0 2-43 0,14-3-100 16,-8 1-66-16,-3-1-95 0</inkml:trace>
  <inkml:trace contextRef="#ctx0" brushRef="#br0" timeOffset="73891.75">22302 13628 28 0,'0'0'28'0,"0"0"-14"15,0 0 5-15,0 0-1 0,0 0 4 16,0 0 9-16,28-2 13 0,-22 2 8 16,2 0-10-16,-2-1-5 0,0-1-4 15,0 0 1-15,0-2 5 0,-1 0 8 16,1 1 16-16,-2-2-16 0,0 1-6 16,-1 0-8-16,0 0 7 0,1 0 6 15,-1-2-3-15,-1 0-1 0,2 0 0 16,-1-1-2-16,-1-1 0 0,0 0-2 15,0 1-3-15,-2-1-3 0,0 0-6 16,0 2-2-16,0 0-8 0,-3 1-5 16,-2 1-4-16,-2 1-5 0,-1 2 0 15,-2 1-2-15,-4 0-3 0,-2 4 2 16,-4 5-1-16,-4 6 2 0,0 1-2 16,-2 6 2-16,-1 3-2 0,1 5 2 15,-2 6 0-15,3 11-1 0,2 5 1 16,5-3 0-16,8-10-2 0,7 0 1 15,3-9 0-15,0-3 1 16,1 4-1-16,5-7 1 0,3 2 0 16,4 1 0-16,5-3 0 0,1-4 1 15,3-4 0-15,2-6 4 0,3-5 2 16,1-5 8-16,1-4-5 0,-1-5-4 16,-1-7-1-16,-3-6 0 0,-2-4 5 15,-2-11 5-15,-1-15 4 0,-5-12 1 16,-4-1-4-16,-7 7-4 0,-3 16-5 15,-1 16-3-15,-2 7 8 0,-3 3 1 16,-1-2-10-16,-4 1-3 16,-3-2 0-16,-2 5-2 0,0 5-1 15,-2 2-2-15,2 3-12 0,1 2-23 16,3 2-18-16,1 6-18 0,1 1-45 16,3 5-23-16,3 8-54 0,1 0-95 15,2-3-9-15</inkml:trace>
  <inkml:trace contextRef="#ctx0" brushRef="#br0" timeOffset="74064.59">22686 14103 836 0,'0'0'16'0,"0"0"-16"0,0 0-4 15,-8-31-106-15,7 20-147 0,1 0-19 0</inkml:trace>
  <inkml:trace contextRef="#ctx0" brushRef="#br0" timeOffset="74470.77">23106 13500 470 0,'0'0'61'0,"0"0"-7"15,0 0 29-15,0 0-9 0,0 0-26 16,0 0-43-16,0 0 0 16,3-3 3-16,-4 20 34 0,-2 8 16 15,0 4-13-15,0 12-10 0,1 9-19 16,1 9-3-16,0 1-8 0,1-6-2 15,1-8-2-15,1-11 0 0,1-7-1 16,-2-5 0-16,1 0-3 0,0 2-66 16,3-1-49-16,4 4-100 0,-3-11-1 15,1-6-56-15</inkml:trace>
  <inkml:trace contextRef="#ctx0" brushRef="#br0" timeOffset="74986.53">23253 13544 607 0,'0'0'100'0,"0"0"-45"0,0 0 14 16,33-15-33-16,-18 13-12 16,2 1-16-16,3 1 5 0,-1 0 7 15,2 0-11-15,0 1 17 0,-1 0-4 16,0 3 0-16,0-1 3 0,-2-1-8 16,-1 1 7-16,0 0-14 0,0-3 3 15,-4 1-5-15,0-1-3 0,-3 0 6 16,-2 0-4-16,0-1 4 0,-3-1-3 15,-1 2 2-15,-2-1-4 0,-2 1-1 16,1 0-5-16,-1 1 2 0,0 2-4 16,0 3 2-16,0 0-1 0,0 4 0 15,-2 4 2-15,-2 3 1 0,0 6-1 16,-2 5 2-16,-1 3 3 0,0 9-4 16,-1 8 4-16,-1 8-3 0,0-1 1 15,2-5 0-15,2-7-2 0,2-12 1 16,-1-6-2-16,0-4-2 0,1-3 2 15,0 2-2-15,-1-3-4 0,0 3-60 16,-1-7-51-16,3-4-35 0,1-4-62 16,1-5-78-16,0 0-8 0</inkml:trace>
  <inkml:trace contextRef="#ctx0" brushRef="#br0" timeOffset="75564.67">23970 13638 584 0,'0'0'113'0,"0"0"-44"0,0 0 17 0,0 0-34 0,33-39 2 15,-25 33-18-15,-3-1 0 0,-1 0 10 16,0 2-18-16,-3 1 1 0,-1 1-12 16,0 2-4-16,-1 0-1 0,-5 1-12 15,-3 1 0-15,-3 4-2 0,-3 3 2 16,-3 3 0-16,0 1 0 0,-1 3-3 15,0 1 3-15,3 2-1 16,2-1-8-16,3 2-8 0,1-2 7 0,2 0 3 16,3 0 7-16,1-1-2 0,4-1 1 15,0 0 1-15,4-2 0 16,5-3 2-16,0-1-2 0,3-3 5 16,2-2-4-16,0-2 4 0,4 0-1 15,-1-1-2-15,0 2-2 0,0-1 1 16,0 2 0-16,-3 2 0 0,1-1 1 15,-2 3-1-15,0 0 2 0,-2 2-1 16,-2 0 0-16,1 3 2 0,-3-1-4 16,-2 1 0-16,1 2 3 0,-4 2-3 15,-1-2 1-15,-1 1 0 0,-2-1 5 16,-4-1-4-16,-1-4 0 0,-3 2 2 16,-2-3-3-16,-1-1 1 0,-2-3-2 15,-1-2-7-15,-1-3-32 0,1 0-44 16,0-4-62-16,-4-8-88 0,5 1-83 15,3 0-25-15</inkml:trace>
  <inkml:trace contextRef="#ctx0" brushRef="#br0" timeOffset="75877.11">23984 13560 627 0,'0'0'118'0,"0"0"-31"0,0 0 28 16,40-26-54-16,-20 17 2 0,5 1-20 15,3 0-2-15,2 1-1 0,-1 1-20 16,0 0-8-16,-3 1-12 0,-1 2 4 16,-1 2-4-16,-2-2-2 0,0 2 1 15,-1 0-16-15,1 0-31 0,-2 1-41 16,8-2-41-16,-5 2-76 0,-2 0-172 16</inkml:trace>
  <inkml:trace contextRef="#ctx0" brushRef="#br0" timeOffset="87498.33">20052 8793 258 0,'0'0'84'0,"1"-4"-13"15,0 3 30-15,-1 0-29 16,2 0-29-16,-2-3-12 0,3 4-1 15,0-2 1-15,0 2-11 0,2-2 4 16,-1 1-3-16,2-1 2 0,0 2-2 16,1-1-5-16,2 1 0 0,1 0-7 15,1 0-2-15,0 0-4 0,1 0 3 16,6 1 8-16,0 4 11 0,3-3-7 16,3 4-3-16,4-1 4 0,9 1-5 15,10 0-4-15,13 0 1 0,7 0-4 16,0-3 2-16,-2-3 0 0,-2 2-2 15,4-2-1-15,3 0-1 0,5 2 4 16,4-2-6-16,5 0 1 0,5 0-3 16,2 0 0-16,0 0-1 0,4 1 0 15,2 0 0-15,3 1-1 0,5-2 1 16,0 5 1-16,1-3 1 0,0 3-2 16,2-2 1-16,2 4-1 0,1-4 1 15,-1 1 2-15,1 0 10 0,2 0 0 16,0-1 4-16,4 2-8 0,1-2 5 15,1 2-6-15,4-2 5 0,2 2 1 16,1-2 0-16,2 1 0 0,0-1-7 16,2 2-2-16,4 1-3 15,0-3 1-15,0 5-3 0,2-4 0 16,-1 0 0-16,2 3 0 0,-2-1 1 16,0 0 0-16,-1 0-2 0,0 0 2 15,-3 1-1-15,0 0 2 0,-3 0-1 16,-2 0-2-16,-3 2 2 0,-4-3 0 15,-4 1-1-15,-4 1-1 0,-1 1-2 16,-4-2-12-16,-7 0-39 0,-7 1-33 31,-6-2-30-31,-7 0-55 0,-24 0-117 0,-10-6-107 0</inkml:trace>
  <inkml:trace contextRef="#ctx0" brushRef="#br0" timeOffset="90015.2">20402 8337 219 0,'0'0'82'0,"0"0"-19"15,0 0-12-15,0 0-4 0,2 0 2 16,0-1-30-16,-1 0 12 0,0-2 10 16,3 2-9-16,0 0 12 0,0 0 1 15,-1 1 2-15,2-1 0 0,0 1-3 16,2-1-6-16,-1-1-8 16,3 0-4-16,-2 1-11 0,3-2-4 15,-1-1-1-15,-1 0-5 0,5-1 3 16,-2-1 2-16,3 0 14 0,1 0-2 15,-2-3-8-15,4-1-1 0,-2 1-1 16,3 0 6-16,1-4-9 0,0 1-3 16,1-3 6-16,3 0-2 0,0-1 0 15,0 0-4-15,1-3-2 0,0 1-3 16,1-2 2-16,1 2 0 0,0-4-3 16,0 1 5-16,0 0 2 0,0-3-3 15,-1 0 1-15,-1-1-2 0,0-1-2 16,0 2-1-16,1-1 2 0,-3-2 0 15,1 1 1-15,0 1-1 16,0-3 0-16,-2 2 1 0,0-2 5 16,1 1 1-16,-2-2-4 0,0 1 5 15,-1 0-5-15,0-1 4 0,0-1-3 32,0-1-1-32,-2 0-3 0,2-1 0 0,-1-1 2 0,3 2-4 0,-1-5 2 15,-1 2 1-15,3 0 0 0,0-2-1 16,0 1 1-16,1 0-1 0,0 1 3 31,1-1-1-31,-2 1-1 0,2 0 0 16,1 0-3-16,-2 1 1 0,0-2-1 0,2-4 0 0,-2 5 1 0,0 0-1 31,-3-1 1-31,0 5-1 0,2-6 0 16,-3 2 0-16,1-1 1 0,1-2-1 0,-3 3 1 0,1-2-1 0,0 2 0 15,-1-1 1-15,1 2-1 0,-1-1 0 16,1 2 0-16,0-2 0 0,-2 3 1 15,2 0-1-15,-2 0 0 0,2 0 0 16,-3 0 0-16,3-1 1 0,-2 1-1 16,0 0 0-16,1 1 1 0,-1-1-1 15,3 3 1-15,-1-2-1 0,-1 1 0 16,1-2 0-16,-1 1 0 16,2 2 0-16,0-2 0 0,-2 2 0 0,2 1-1 15,-1 0 2-15,1 1-1 16,0 1 0-16,-1-1 0 0,1 1 0 15,-1 1 0-15,-1 1 1 0,0-2 1 16,0 2 3-16,3 0-3 0,-1-1 0 16,1 1 0-16,0 0-2 0,2-1 0 15,0 1 0-15,0 1-2 0,3-1 2 16,-1 0 0-16,0 1 0 0,1-1 0 16,1 3 0-16,-2-1 0 0,1 3 0 15,0-1-1-15,-2 1 1 0,1 3 0 16,-2-1 1-16,1 3-1 0,-1 1-1 15,-1-1 1-15,0 3 0 16,-1-2 0-16,0 2 0 0,-1 1 0 16,2 0 0-16,0 1-1 0,-1 0 1 15,1 1 0-15,1 1 0 0,-1 0-1 16,2 1 0-16,0 1 1 0,1 1 1 16,1 0-1-16,0 1 1 0,1 2-1 15,-1 0 0-15,2 0 0 0,1 0 0 16,-2 0 0-16,1 1 0 0,0 2 0 15,0 1 0-15,0 1 0 0,0 0 0 16,-1 1 0-16,-2 2-1 0,3 0 0 16,-1 0 1-16,2 4 0 15,0-3 0-15,-1 2 0 0,2 2 0 16,0 0-1-16,0 0 1 0,0 1 0 31,1 1 0-31,-1 1 0 0,1 0-2 0,0 0 2 0,-1 3 0 0,1-1 0 16,-1 1 0-16,0 1 0 0,0 2-1 15,-1-2 1-15,0 2 0 0,-1 0 0 16,-1 1-2-16,1 1 2 0,0-1 0 16,0 1 0-16,-2 0 0 0,0 3-1 15,-1-3 1-15,-1 2 0 0,0-2 0 16,0 3 0-16,-1-2 0 0,-2 0-1 16,0 0 1-16,1 4 0 0,-1-4 1 15,0 5-1-15,0-3 0 0,2 1 0 31,-4 0 0-31,3 2 0 0,-1-4 0 0,-1 1 1 0,0 1-1 0,0 0 1 16,-1 0-2-16,1 1 1 0,-2 0 0 16,1-2 1-16,0 3-1 0,-2-1 0 15,3-1 1-15,-2 0-1 0,1 1 1 32,1-3-1-32,-1 3 0 0,0-3 0 15,1 4 2-15,-2-1-2 0,1-1 0 0,0 2 2 0,0 0-1 0,0-1-1 16,-1 0 2-16,1-1-1 0,-1 3-1 15,0-2 1-15,1 1 1 16,-1 0-1-16,2 0-1 0,-2-1 0 16,1 3 0-16,0-4 0 0,0 3 2 15,0-3-1-15,-2 0 0 0,1-1-1 16,1 1-1-16,-2-2 1 0,0 2 1 16,-1-1 0-16,2 2-1 0,-1-1 1 15,1 1-1-15,-1 0 1 0,0 0 0 16,0 0 0-16,1 0 0 0,2 1 1 15,-2-1 1-15,2 0 1 0,-1-2 0 16,1 2 1-16,-2-2-3 0,1 1 2 16,-1-1-2-16,0 1-1 15,1-2 0-15,-1 0 1 0,1-1-1 16,-2 0 0-16,2-2 3 0,-3 0-2 16,2 1 2-16,-2-1 1 0,0 0 2 15,0 0-3-15,0 0 0 0,0-2-2 16,1-1 2-16,0 1 1 0,0-2-3 15,0 3-1-15,0-1 2 0,1-2 0 16,-2 2-1-16,1-2-2 0,-1 1 2 16,2-2-1-16,-2 2 2 0,1-2 1 15,0 1-4-15,0-1 2 0,0-1 1 16,1 1-1-16,0 0 0 16,0-1 0-16,1-1-1 0,0 1 1 15,0-1-1-15,1 0 0 0,0-1-1 16,-1 1 2-16,2-1-2 0,0 0 1 31,-1-2-1-31,1 2 1 0,0-3 1 16,-1 2 2-16,2 2 0 0,0-1-1 0,-1-1 0 0,1 1 0 0,2-3-1 15,-1 3-1-15,0-1 1 0,0 0-2 32,2 0 2-32,-1-2-1 0,-1 0-1 0,1 0 2 0,0 1-2 0,0-1 0 15,-2-1 1-15,0-2-1 0,-1 1 1 16,-2 2-1-16,0-3 1 0,0-2-2 15,-3 2 1-15,0-1 0 0,-2-1-1 16,0-1-1-16,-3-2-9 0,-2 2-20 16,1 0-24-16,-5-3-14 0,-1 3-37 15,-4 0-39-15,-5-2-54 0,-4 1-57 16,-3-3-70-16</inkml:trace>
  <inkml:trace contextRef="#ctx0" brushRef="#br0" timeOffset="91281.39">21545 7338 182 0,'0'-5'51'0,"1"-2"9"16,0-2-5-16,1 0 4 0,-1 1-2 16,1 0-6-16,0 1 18 0,0-1 14 15,-1 2-23-15,0-1-4 0,0 0-5 16,-1 2-10-16,2-1 1 0,-2 1-6 16,1 2-5-16,-1-2 3 0,0 3-2 15,0 0-9-15,0 0 1 0,0 1-11 16,0 1-7-16,0 0-3 15,0 0-3-15,0 0-3 0,0 3-1 16,2 1 2-16,-2 3-1 0,0 2 3 16,0 4 3-16,0 0-3 0,0 5 5 15,0 0-4-15,-2 3 2 0,1-1 0 0,-1 1-1 0,1 2-2 0,1 0 1 16,-1 0-1-16,1-1 1 0,0 1-1 16,0 2 1-16,0-1-1 0,0 0 0 15,1 1 1-15,0 1-1 0,-1 0-1 16,0 4 1-16,0-2 1 0,0 2 0 15,0 1 2-15,0 0 6 16,-1 2-1-16,-1 1 1 0,2 2-1 31,-1 0-1-31,1 0 9 0,0 0 0 0,0 0-1 0,0 1-5 0,0 4-6 16,2 5 15-16,0-5 1 0,1-4-5 16,-1-7-7-16,0-5-2 0,1 11 5 15,-2-2-4-15,1-1-2 0,1 1-3 16,-3-8 5-16,1 3-6 0,0-2 1 15,0-3-1-15,0 0 1 0,-1-4 0 16,0 0 1-16,0-2-3 16,0-3 1-16,0-4 0 0,0 0-1 15,0 0 0-15,0-4 2 0,0 0-1 16,0 0 0-16,0-3-1 0,0 2 0 31,0-1 1-31,0-1 1 0,0 2-2 16,0-3 0-16,0 2 0 0,0 2 0 15,0-1 1-15,0 3-1 0,0-1 0 16,0 0 0-16,0 0 1 0,0 1-1 16,0-2-1-16,-1 1 1 0,1-2 0 15,0 0 1-15,0-1-1 0,0 0 0 16,0-2-1-16,0 0 0 0,0-2-13 16,0-1-35-16,0 0-29 0,1 0-13 15,6-4-41-15,-1-3-65 0,1-1-210 0</inkml:trace>
  <inkml:trace contextRef="#ctx0" brushRef="#br0" timeOffset="92247.63">25761 7544 219 0,'2'-8'87'0,"0"2"-8"16,0-2 20-16,0 0-15 0,0-1-28 16,0 1-14-16,1-2 28 0,-2 4-16 15,1-1-3-15,-1 3-4 0,0 1-7 16,-1 2 2-16,0-2 5 0,0 3-12 15,0 0-10-15,0 0-7 0,0 0-14 16,0 0-4-16,0 0-3 0,0 3 0 16,-2 5 1-16,1 0 2 0,-1 6 1 15,2 3-1-15,-3 5 1 16,2 3-1-16,-1 2 0 0,1 2 0 0,0 5 1 16,0 7-1-16,-2 13 1 0,-1 11-1 15,1 5 0-15,1-2 1 16,2-4 0-16,0-2-1 0,4-2 2 15,2-1 2-15,0 1 8 0,-1 1-3 16,-2-1-2-16,0-1-4 0,-2 0 3 16,1-2-5-16,0-3 1 0,1-1-1 15,-1-5-1-15,2-3 1 0,-1-5 0 16,0-7 0-16,-2-7 1 0,0-6 17 16,0-2-5-16,0 0-3 0,0 3-8 15,-1-2-1-15,0-2 3 0,0-1-5 16,0-3 2-16,0-3 0 15,0-2-2-15,0 0 0 0,0-2 1 16,0 0-1-16,0-4-1 0,0-1 0 16,0-1-15-16,2 0-37 0,1-1-16 15,6-10-38-15,1-1-96 0,0 1-223 16</inkml:trace>
  <inkml:trace contextRef="#ctx0" brushRef="#br0" timeOffset="93187.06">26112 8508 309 0,'0'0'36'0,"-2"0"-2"0,1 0 29 0,0-1 25 0,0-5-22 16,1-2-12-16,0-1 11 0,4-5 2 15,0-2-38-15,4-4-5 0,4-2-5 16,2-6 5-16,4-1-4 0,3-4 8 16,9-6-3-16,11-7 1 0,10-6 4 15,4 2 5-15,1 5 4 0,-3 8-6 16,-6 9-7-16,3-2-11 0,-1 7-8 16,1-1-2-16,0 1-2 15,-1 4 1 1,1 0-2-16,-1 4-2 0,2 2 0 0,-2 0 0 0,-6 0 3 15,-2 4-3-15,-5 2-1 0,-9 1 1 16,-6 2 2-16,-5-2-1 0,-6 2-1 16,2 0 2-16,0-1 0 0,-2 0 0 15,-4 1 2-15,-1 0 0 0,-2-1 1 16,-3 1-1-16,0-2 0 0,-3-1-3 16,-1 0-1-16,-2-1 0 0,-1 1-3 15,-2 0 2-15,-3 1-1 0,1 1 2 16,-1 0 0-16,-1 3 0 0,2-2 1 15,-1 1 0-15,2 0 1 16,2 3-1-16,0-2 3 0,3 1 0 16,1 0 0-16,2 0 1 0,1 1-2 15,1 0-3-15,0 0 0 0,1 0-3 16,2 0 1-16,5 0 2 0,3 0 4 16,2 0-4-16,3 1 1 0,2 0-1 15,1 2 1-15,2 0-1 0,-2 1-1 16,-1 0 0-16,-2 2 0 15,-1 1-1-15,-4 0 2 0,-3 4-2 16,-1 1-2-16,-4 1 0 0,-3 3 4 0,-2 0-2 16,-6 2 2-16,-3 1 0 15,-3 1 3-15,-3 0-1 0,-3 2-1 16,2 0 0-16,-3-2-1 0,2 0-2 16,-1 0-20-16,3-2-15 0,3-2-17 31,3 0-19-31,3-1-26 0,5-5-36 0,5 0-58 0,4-4-84 0</inkml:trace>
  <inkml:trace contextRef="#ctx0" brushRef="#br0" timeOffset="93749.78">27800 7541 345 0,'0'0'68'0,"6"-15"9"0,-3 4 31 0,1 1-43 0,-2 0-29 0,0-2-14 31,-1 3-7-31,-1-1 4 0,0 1 8 0,0 1-4 0,0 1 12 16,-2 1-17-16,0 1 0 0,-3 2 2 16,0 2-9-16,-1 1-6 0,-3 0-5 31,-1 3-5-31,-2 6 2 0,-4 4 2 16,-1 4-1-16,-4 6 2 0,1 4-1 15,-3 8-1-15,5-3-3 0,2 4-8 16,3 4 3-16,5 2 8 0,2-2 1 15,4-5 1-15,3-5 0 0,6-6 1 16,4 0 1-16,2 4-1 0,5-5 2 16,4-4-2-16,0-4 0 0,3-7 0 15,2-4-1-15,-1-4 6 16,2-4-3-16,-2-7 4 0,-2-5 1 16,-1-5 24-16,-1-5 19 0,-1-13-4 15,-4-9-7-15,-1-5-15 0,-7 7-10 16,-6 12 7-16,-3 14 11 0,-1 8-7 15,-4 0-12-15,-2-1-6 0,-3-1-7 16,-1 3-1-16,-2 3-1 0,-3 2 0 16,0 0-1-16,1 3 0 0,0 0-7 15,3 3-37-15,2 1-21 0,2 4-37 16,1 1-16-16,4 8-53 0,0-1-69 16,2 0-16-16</inkml:trace>
  <inkml:trace contextRef="#ctx0" brushRef="#br0" timeOffset="93906.09">28090 7813 832 0,'0'0'83'0,"0"0"-40"0,0 0 29 16,0 0-72-16,32-7-58 0,-25-6-139 16,-2 1-195-16</inkml:trace>
  <inkml:trace contextRef="#ctx0" brushRef="#br0" timeOffset="94405.61">28573 7559 283 0,'0'0'61'16,"0"0"-33"-16,0 0 16 0,0 0-9 15,0 0-29-15,0 0 9 0,0 0-4 16,0 0-2-16,-13-39-2 0,6 33-3 16,-1 1 12-16,1-1 1 0,-2 1-2 15,1 2-5-15,0 1-7 0,-1 1 8 16,-1 1-8-16,-1 3-2 15,-1 3 2-15,1 2-3 0,-1 3 0 16,-1 2 0-16,1 5 0 0,3 2 0 0,-2 0-2 0,5 5 2 0,1 0-1 16,3 1 0-16,2-2 2 15,3 1 3-15,4-2 6 0,4 0 28 16,2-4 3-16,1-1-9 0,3-4-1 16,-1-3-5-16,3-5-1 0,-2-5 4 15,0-4 4-15,0-5 3 0,-2-6-3 16,-1-3 9-16,-3-4 6 0,-2-5-6 15,-2-9-12-15,-4-10-26 0,-1 5 1 16,-2 4-2-16,-2 8-3 0,-1 8 0 16,-2 3-5-16,-1-3-8 0,0 5-21 15,-2 3-16-15,-2 4-22 0,0 4-18 16,0 1-22-16,-4 6-65 0,3 2-36 16,3 2-12-16</inkml:trace>
  <inkml:trace contextRef="#ctx0" brushRef="#br0" timeOffset="94906.97">28770 7518 476 0,'0'0'86'0,"0"0"-3"0,0 0 47 16,21-44-68-16,-12 32-10 0,-1 0-4 15,2-1-10-15,0 2-3 0,1 0-17 16,2 1 4-16,-1 2 6 0,1 1-7 15,-1 3-3-15,-2 1-15 0,1 2-3 16,-3 1-1-16,0 0-2 0,-2 6 0 16,-1 1-4-16,-4 4-15 0,-1 5-7 15,-5 5-4-15,-4 2 18 0,-5 5 12 16,-3 1 3-16,-2 3 0 0,-1-2 1 16,2 1-1-16,2-3-2 0,0 0-8 15,5-4 7-15,2-2 3 0,1-2 0 16,5-3 0-16,1-2 1 0,2-2 1 15,0-3 7-15,5-3 6 0,1-3 11 16,2-1 23-16,2-3-10 16,5 0-7-16,1-1-15 0,4-4-10 15,0 3-3-15,3-3-4 0,1 0 0 16,-2 0 0-16,-1-2-17 0,-1-2-32 16,0-1-16-16,-3-2-23 0,-1 1-25 15,3-7-69-15,-4 4-52 0,-4-1-44 16</inkml:trace>
  <inkml:trace contextRef="#ctx0" brushRef="#br0" timeOffset="95406.86">29329 7352 146 0,'0'0'446'0,"0"0"-338"0,0 0-13 0,0 0-30 15,0 0-47-15,27-26-17 0,-26 21-1 16,-1 1-5-16,0 1-2 0,-1 1 1 16,-2 2 4-16,-3 1 2 0,-2 4 3 15,-4 3 5-15,3-1-1 16,-1 4 1-16,-2 0 4 0,0 1-1 15,4 2-2-15,-2 1-3 0,2 1-3 16,1-3 0-16,4 2 1 0,0-3-2 16,3 2 1-16,0-1 2 0,5 0 8 15,2-1 3-15,2-4 13 0,1 1 11 16,2-1-9-16,1-1-15 0,2-2-6 16,0 3-6-16,0-4-3 0,-2 1 2 15,-1 1-3-15,-1-1 0 0,-2 1 0 16,-1 2 0-16,-3 0-3 0,-1 2 1 15,-1 0-2-15,-3 1 1 0,-2 0 3 16,-4 0 0-16,-2-1 1 0,-1 1-1 16,-2-1 2-16,-3-1 0 0,0-2-1 15,-2-2-1-15,0 2-2 0,0-3-8 16,1-2-30-16,0 0-41 0,2-2-6 16,2-4-56-16,1-7-79 0,4-1-10 15,4 1-12-15</inkml:trace>
  <inkml:trace contextRef="#ctx0" brushRef="#br0" timeOffset="95594.32">29326 7302 781 0,'0'0'82'0,"0"0"5"0,0 0-13 16,34-19-44-16,-18 11-13 0,2 4-6 15,2-3-9-15,3 0 2 0,-2 2-4 16,0-1 0-16,-1 1 3 0,1 1-3 15,-2-1 0-15,1-1 0 0,-1-2-6 16,2 1-20-16,-1-1-35 0,9-4-47 16,-5 1-93-16,-4 2-155 0</inkml:trace>
  <inkml:trace contextRef="#ctx0" brushRef="#br0" timeOffset="96517.14">20666 7160 338 0,'0'0'77'0,"0"0"-5"0,0 0 19 0,0 0-16 15,0 0-40-15,9-31-4 0,-7 26 28 16,0 1-21-16,3-2-11 16,-2 1-2-16,-1 1-3 0,1 1-7 15,0 3 0-15,0 0-5 0,2 0-6 16,0 8-2-16,2 4-2 0,1 4 0 16,-2 7-1-16,4 13-1 0,3 16-1 15,1 17 3-15,3 9 0 0,1-2 3 16,2-3 5-16,-1-9-8 0,2 0 9 15,-1 1 0-15,2-2 0 0,-4 4 10 16,-1-3 1-16,-2-5-9 0,0-3 0 16,-2-5-4-16,-1-5-5 0,-4-8-1 15,-2-7-1-15,-2-9-6 0,-2-11-26 16,-1-2-66-16,-1-1-33 16,0-3-132-16,0 0-60 0</inkml:trace>
  <inkml:trace contextRef="#ctx0" brushRef="#br0" timeOffset="97264.3">20615 7143 193 0,'0'0'194'0,"0"0"-96"0,0 0 7 0,17-36-33 0,-12 25-31 16,-3 2 0-16,4 0 6 15,-4 1 3-15,2 0-14 0,-3 2-8 16,0 4 1-16,-1 0-9 0,0 2-9 15,0 0-10-15,-2 2-2 0,-3 5-3 16,-2 6 1-16,0 3 3 0,-4 5 1 16,-2 4 0-16,2 4 3 0,-3 3-2 15,3 2-2-15,0-1 2 0,1-2-1 16,1 0-1-16,5-5 1 0,0-1-1 16,3-5 1-16,0-4-1 0,1-3 4 15,0-3-2-15,2-5-1 16,1-3 9-16,2-2 9 0,0-7 20 15,1-3 13-15,2-5-24 0,0-6-8 16,1-11-8-16,0-8-5 0,5-10-2 16,-2 4 0-16,-1 10 4 0,-4 11-2 15,0 8 6-15,0-2-6 0,2-1-3 16,0 0 0-16,1 3-3 0,-1 3-1 16,0 4-1-16,-2 4 1 0,1 2-3 15,1 4-1-15,-1 0 0 0,3 3-1 16,1 4 2-16,1 3 1 0,3 4 1 15,1 0 1-15,0 0 0 0,1 2 0 16,0-1 0-16,-2-1 0 0,2 0 0 16,1-3 0-16,-4-1 0 0,2 0-23 15,-3-5-51-15,5 0-49 0,-6-3-61 16,-2-2-190-16</inkml:trace>
  <inkml:trace contextRef="#ctx0" brushRef="#br0" timeOffset="97922.43">19613 6275 657 0,'0'0'104'0,"0"0"-64"0,-4-23 26 16,1 13-14-16,-2 1-41 0,2 0-11 16,1 1 4-16,-2 1-4 0,-1 2-1 15,1-1-2-15,-2 3 0 0,0 0 1 16,-2 3 0-16,0 3-1 0,0 2-1 16,-4 6 2-16,-1 2 2 0,-2 4-4 15,2 2 4-15,0 5 0 0,-3 4-2 16,5 2-1-16,-2 7-5 0,-1 5-13 31,6-2 3-31,0-5 10 0,5-4 2 16,2-4 5-16,1 2 1 0,4 2 0 15,5-2-1-15,1-3 2 0,3-3 2 16,4-3 5-16,4-3 5 0,-2-4-2 16,1-3 2-16,2-5 10 0,-1-3 3 15,-1-2 17-15,-3-7 12 0,0-4-9 16,0-4 5-16,-4 0-5 15,-2-9-1-15,0-4-12 0,-6-12-12 16,-5-13-10-16,-2-10-7 0,-9-3-4 16,0 10 2-16,1 12-1 0,0 18 0 15,3 8-1-15,1 5-1 0,-4-2-3 16,-2 1-2-16,-3 0 2 0,-2 5-9 16,1 1-19-16,-1 4-20 0,2 2-33 15,0 2-47-15,0 6-41 0,3 2-129 16,6 0 32-16</inkml:trace>
  <inkml:trace contextRef="#ctx0" brushRef="#br0" timeOffset="98062.76">19913 6546 978 0,'0'0'72'0,"0"0"-70"0,0 0-2 0,0 0-29 15,0 0-160-15,-2-20-303 0</inkml:trace>
  <inkml:trace contextRef="#ctx0" brushRef="#br0" timeOffset="98640.75">20175 6027 156 0,'0'0'221'0,"0"0"-152"16,0 0 28-16,0 0-8 0,-3-39-29 16,-1 32-39-16,2 4-7 0,-2-2-7 15,-2 4-2-15,2 0-1 0,-2 1-1 16,0 2 0-16,0 5-2 0,-1 6 3 15,-2 3-1-15,2 3 2 0,0 5-3 16,2 5-1-16,-1 1 1 0,6 2-2 16,-1 0-2-16,1-1-19 15,2 0-3-15,3-4 15 0,2-2 9 16,0-3 2-16,1-3-1 0,2-4 0 16,-3-1 10-16,1-5 9 0,2-2 11 15,0-6 8-15,-2-1 19 0,1-6 14 16,1-4-16-16,-1-5-14 0,-1 0 5 15,-4-8 5-15,1-2-17 0,-5-11-6 16,-5-10-8-16,-7-3-14 0,-1 5-5 16,0 11-2-16,4 14-4 0,1 5-5 15,-5 4-7-15,3-3-30 0,-6 2-16 16,-1 4-11-16,0 3-20 0,2 3-18 16,-3 2-69-16,4 4-98 0,3-1-31 15</inkml:trace>
  <inkml:trace contextRef="#ctx0" brushRef="#br0" timeOffset="99265.6">20339 5904 301 0,'0'0'85'0,"0"0"6"15,0 0 10-15,0-17-34 0,3 11-6 16,-1-2-24-16,0 0 0 0,0-1-2 16,4 1-5-16,0-1 4 0,0 2-3 15,3-2 3-15,-2 1-6 0,2 1-9 16,2-1-9-16,1 0-8 0,0 2 1 15,2 3-3-15,-2-1 0 0,-2 4-1 16,0 0 1-16,-2 0-3 16,-2 4-1-16,-1 4-2 0,1 3 6 0,-5 3 0 15,3 7 6-15,-4 1-2 16,0 3-1-16,0 1-1 0,-1 3 2 16,-3-1-1-16,-1 0-1 0,1 1-1 15,-2-4 1-15,2-1-1 0,0-4 2 16,0-4-3-16,1-5 1 0,-1-1 4 15,3-5 19-15,0-2 9 0,1-1 1 16,0-2 25-16,5 0-3 0,-1-4-13 16,4 1-24-16,2-5-9 0,4 0-7 15,0-4-1-15,3 2-1 0,-1-3-1 16,2-1-6-16,-2 0-46 0,1 0-29 16,0-1-28-16,5-9-50 0,-1 8-116 15,-5-3-79-15</inkml:trace>
  <inkml:trace contextRef="#ctx0" brushRef="#br0" timeOffset="99734.71">20761 5597 484 0,'0'0'63'0,"0"0"-31"0,0 0 49 16,0 0-47-16,-3-33-34 0,-2 29-23 16,0 4-20-16,-2 0 17 15,-1 0 13-15,0 7 13 0,0 2 2 16,-1 5-1-16,0 0 1 0,2 2 2 16,1 0 11-16,1 1 8 0,0-3-7 15,4 2-9-15,1-2 0 0,0-2 4 16,4 1 18-16,2-3-4 0,1 0 12 15,0-1 10-15,0-1-18 0,2-3 17 16,-1 1 2-16,-2-1-10 16,4-3-2-16,-1 0 0 0,0-2-4 15,-1 2-4-15,2-2-12 0,0 0-5 16,2 1-4-16,0-1-6 0,1 0 1 16,1 1 0-16,-2 1-1 0,3 1 0 15,0 1-1-15,-3 2 0 0,1 0-3 16,-3 3 2-16,-3 0-1 0,-1 1 2 15,-1 0 0-15,-5 3-2 0,0-3 1 16,0 3-1-16,-6-3 1 0,-1 1 0 16,-3-1 1-16,0-3-9 0,-3-1-33 15,-2-3-38-15,-8-3-53 0,4 0-112 16,1-2-138-16</inkml:trace>
  <inkml:trace contextRef="#ctx0" brushRef="#br0" timeOffset="99906.54">20736 5569 828 0,'0'0'94'0,"0"0"-4"0,38-40 0 0,-21 22-45 0,1-1-33 16,-2 1-10-16,1 0-2 0,-4 0-13 16,-1 0-46-16,0 2-7 0,0 0-66 15,6-7-22-15,-1 6-112 0</inkml:trace>
  <inkml:trace contextRef="#ctx0" brushRef="#br0" timeOffset="100660.17">23636 4217 670 0,'0'0'30'0,"0"0"-9"0,0 0 59 16,0 0-70-16,5 32-2 0,-3-26-8 16,-1 0-8-16,-1 2-125 0,1-1-109 15,0 1 26-15</inkml:trace>
  <inkml:trace contextRef="#ctx0" brushRef="#br0" timeOffset="100816.38">23716 4645 291 0,'0'0'210'0,"0"0"-56"16,0 52 13-16,-3-30-79 0,0 0-44 16,0-1-29-16,0-1-12 0,0 3-1 15,-1-2-2-15,2-1-62 0,1 2-81 16,1 10-71-16,0-4-27 0,0-3-6 15</inkml:trace>
  <inkml:trace contextRef="#ctx0" brushRef="#br0" timeOffset="100925.72">23687 5480 373 0,'0'0'91'0,"-3"53"29"0,1-34 24 16,-1 3-94-16,2 2-35 0,-1 2-13 15,2 1-2-15,0-5-54 0,0 13-173 16,0-8-2-16</inkml:trace>
  <inkml:trace contextRef="#ctx0" brushRef="#br0" timeOffset="101050.99">23622 6291 272 0,'-5'46'83'16,"-1"3"4"-16,0-5 23 0,1 0-78 16,0-3-23-16,1-1-5 0,1-3-4 15,0-4-67-15,1-5-162 0</inkml:trace>
  <inkml:trace contextRef="#ctx0" brushRef="#br0" timeOffset="101176.12">23610 7444 545 0,'0'46'39'16,"0"4"54"-16,0-7-25 0,-3-4-36 15,0-8-31-15,1-6-1 0,-1 8-96 16,0-7-167-16,0-2-4 0</inkml:trace>
  <inkml:trace contextRef="#ctx0" brushRef="#br0" timeOffset="101301.09">23586 8361 376 0,'0'0'41'0,"-8"46"66"15,0-20-96-15,-3 5-11 16,1-8-86-16,0-2-178 0</inkml:trace>
  <inkml:trace contextRef="#ctx0" brushRef="#br0" timeOffset="101426.07">23532 8872 1017 0,'0'0'41'16,"0"0"47"-16,10 39-53 0,-5-22-34 15,-3-2-1-15,-2 1-111 0,0-2-97 16,-1-4-216-16</inkml:trace>
  <inkml:trace contextRef="#ctx0" brushRef="#br0" timeOffset="101997.61">23501 9317 360 0,'0'0'16'16,"0"0"14"-16,0 0-20 0,0 0-7 16,-40 8 0-16,26 1-1 0,1 5 24 15,-3 2 8-15,0 6 1 0,1 2 1 16,1 6-5-16,4 2-12 0,0 0-8 15,6 0-2-15,2 1-2 0,2-4 13 16,2 1 22-16,3-6 8 0,5 2 19 16,0-6-13-16,3-3 5 0,4-4-1 15,2-5-8-15,1-4-14 0,4-4-15 16,1-4-12-16,1-8-2 0,1-3-2 16,-3-3 14-16,1-5 10 0,-3-3-2 15,-6-5-5-15,-2-9-8 0,-7-11-8 16,-6-3 1-16,-3 7-6 0,-6 14-3 15,-2 14 0-15,0 9-2 0,-3-1-1 16,-4-2-2-16,-4 3-19 0,1 2-15 16,0 2-26-16,2 5-49 0,-3 4-43 15,5 5-114-15,4-1-100 0</inkml:trace>
  <inkml:trace contextRef="#ctx0" brushRef="#br0" timeOffset="109860.14">25844 9276 45 0,'1'-2'43'0,"1"-1"-9"16,-1 3 7-16,0-2-2 0,0 2 2 16,1 0 6-16,-1-1-3 0,1 0-4 15,-1 0 3-15,0 1 12 0,0 0-9 16,-1 0-10-16,0 0-7 0,0 0-1 15,0 0 1-15,0 0 5 16,1 0 2-16,0 1-7 0,1 1-6 16,0 0 4-16,2 1 2 0,0 1-11 15,3 2 2-15,2 4-6 0,1 1 2 16,3 3-1-16,2 4 0 0,2 6-3 16,2 0-2-16,-1 3-2 0,0 3-6 15,1 2 3-15,0 1-2 0,1-2-1 16,1 1 6-16,0-1 7 0,2 2 0 15,0-1 1-15,1 0 2 0,-1 0-7 16,1-1 0-16,-2-1 2 0,0-1-1 16,-3-5-2-16,0 0-3 0,-3-2-1 15,-1-3 1-15,-3-1-2 0,-1-2-2 16,-2-2 4-16,-2-1-2 0,-1-3 1 16,0-1-3-16,-2-4 3 0,-2 2-5 15,2-4 3-15,-2-1 2 0,0-1 3 16,0-1 5-16,0 0 7 0,1 0 0 15,0-2-5-15,0-1-1 0,1-2-9 16,-1 0 0-16,0-2-2 0,0-1-4 16,1-1 2-16,-1-2 0 0,1 0 0 15,-1-2-1-15,0 1 2 0,1-3-2 16,-2 0-1-16,0-1 0 0,-1-2 1 16,0 1-1-16,-1 0 2 0,1 1-2 15,-1 1-1-15,0 0 1 0,0 0 3 16,0 2 0-16,0 0 1 15,-1 2 1-15,0 0 4 0,0 0 0 16,1 1-1-16,0 2 0 0,0 0-5 16,-1 1 2-16,0 2 0 0,0 0 0 15,0-1 2-15,-1 3-4 0,1-1-2 16,0 1 2-16,1 0-2 0,-1 0 2 16,1 2 1-16,-1 0 0 0,0 1-1 15,1 0-1-15,0 0-1 0,0 0-1 16,-1 0-1-16,1 0 1 0,-1 0-3 15,1 4 0-15,0 2 2 0,-1 0 0 16,1 7 0-16,0 0 0 0,0 2 1 16,0 1-1-16,1 3 2 0,1 1 0 15,1 2-1-15,2-1 0 0,-1 1 0 16,1 0 1-16,0 0-1 16,0-2 2-16,1 1-2 0,0-2 1 15,0 1-1-15,-1-3 0 0,0-1 1 16,0 0 0-16,-1-1-1 0,1-2 1 15,-3-2-1-15,1-3 1 0,-3-1-1 16,2-2 0-16,-2-3 0 0,0 2 0 16,-2-1 0-16,-3-1 2 0,-4 3 1 15,-1-2 1-15,-6 2-1 0,1 0 1 16,-4-1-2-16,0 2 2 0,-3-1 3 16,0 0-1-16,1 1 3 0,-3-1-1 15,1 2 0-15,-1-1-1 16,2 0-4-16,0-1-1 0,1 2 0 15,2-2-1-15,2 2-1 0,1-3 1 16,5 2-1-16,2-2-2 0,2-3-20 16,1 0-25-16,3 1-32 0,1-2-47 15,1 0-102-15,1-1-227 0</inkml:trace>
  <inkml:trace contextRef="#ctx0" brushRef="#br0" timeOffset="112546.82">26899 10143 129 0,'0'0'70'15,"0"-8"-35"-15,0 5 20 0,0-2-15 16,0 3-6-16,1-2-4 0,2 3 9 15,-2-3 19-15,0 2-7 0,1 1 2 16,-1 0 23-16,1 1-17 0,-1-2-2 16,0 2-10-16,-1-1-5 0,1 0-9 15,0-1-3-15,0 0-1 0,0-1 0 16,1 0 6-16,0 0 2 0,0-2-12 16,-1 2-5-16,1-2 9 0,-1 2-6 15,1 2-3-15,-2 1-4 0,1 0-7 16,0 0-9-16,0 1-5 15,-1 7-3-15,0 2 3 0,0 8 5 16,0 6 1-16,-2 4 2 0,-1 3-1 16,-2 3 2-16,-1 5-2 0,0 8 2 15,0-6 3-15,0-6 2 0,2-5 0 16,1-6 2-16,-1 3-2 0,1 2-1 16,-1-3-1-16,2-3-3 0,0-3 0 15,2 1-2-15,0-6 1 0,0 1-3 16,3-6 2-16,0 0 3 0,2-4-3 15,0 0 3-15,2-1 3 0,3-2 7 16,2-1-1-16,2-1-1 0,2-1-7 16,2 0-2-16,1 0-4 0,2-3 1 15,1 1 0-15,-1-1-1 0,2-1-3 16,-1 1-13-16,0-1-20 0,-1-1-18 16,-2-1-16-16,-1 0-31 0,0-6-48 31,-5 1-75-31,-2 0-160 0</inkml:trace>
  <inkml:trace contextRef="#ctx0" brushRef="#br0" timeOffset="112790.26">27008 10364 519 0,'0'0'206'0,"0"0"-94"0,0 0 22 0,0 0-46 16,41-11-29-16,-22 7-16 0,1 1-13 16,-1 1-3-16,2 0-13 0,1 2-12 15,-1 0 1-15,1 0-3 0,-1 1 1 16,0 2-1-16,0 1-4 16,0 0-34-16,-1 1-66 0,6 0-59 15,-6 0-121-15,-4-2-153 0</inkml:trace>
  <inkml:trace contextRef="#ctx0" brushRef="#br0" timeOffset="113671.09">27509 10813 380 0,'0'0'82'0,"0"0"25"0,0 0 20 16,0-25-23-16,0 15-54 0,2-1-17 15,1 2-3-15,1 0-6 0,-1-2-12 16,-1 3 17-16,1 0 7 0,-2 1 0 15,0 2 0-15,-1 0-3 0,0 2-9 16,-2 0-12-16,-1 1-12 0,-2 2 0 16,-2 0-5-16,0 5 5 15,-4 3 0-15,-1 2-1 0,0 3 1 0,1 3 0 16,-1 1-1-16,2 3-2 16,1 1 1-16,1 1 0 0,2 1 1 15,1 0-2-15,3 1 2 0,2-1 1 16,0 1 0-16,0 0 1 0,3-1 2 15,2-2-3-15,3-1 1 0,1-1 0 16,1-4 3-16,0-3 1 0,2 0 3 16,-1-5 5-16,3-2 1 0,0-3 1 15,0-2 2-15,2-5 2 0,-1-2-4 16,2-3 2-16,-3-4 7 0,-1-1 1 16,-1-4-7-16,-2-4-3 0,-2-4-6 15,-2 0-2-15,-2-2 0 0,-3 3-7 16,-1 3 0-16,-3 2 1 15,-2 4 6-15,-3 2-4 0,-2 2 1 16,1 2-4-16,-2 2 1 0,0 2-2 16,1 0 1-16,-1 2-1 0,2 2 0 15,1-1-7-15,1 4-31 0,3 0-23 16,0 0-25-16,2 4-19 0,2 3-50 16,3 3-57-16,3 0-98 0,1-1-87 15</inkml:trace>
  <inkml:trace contextRef="#ctx0" brushRef="#br0" timeOffset="113842.92">27822 11062 706 0,'0'0'104'0,"0"0"-69"16,0 0 10-16,0 0-45 0,7-8-4 15,-5 7-75-15,0 1-53 0,2 0 41 16,0 2-128-16,-2 2-2 0</inkml:trace>
  <inkml:trace contextRef="#ctx0" brushRef="#br0" timeOffset="114389.71">28053 10962 251 0,'0'0'103'0,"0"0"-14"0,0 0 41 16,1-37-34-16,-1 27-21 0,0 0-4 15,0 2-19-15,-2 2 4 0,-1 1-10 16,0 1-12-16,-1 1-12 0,-2 2-14 16,0 1-2-16,-1 3-6 0,-1 3 0 15,-2 4 0-15,-2 4 0 0,0 3-1 16,2 4 0-16,1 2-1 0,2 2-1 15,1 1 3-15,2 3-2 0,2-3 2 16,2 1 3-16,0-2 9 16,6-2 5-16,0-3-3 0,1-4 1 15,2-3 1-15,1-5 1 0,1-3 2 16,0-5 5-16,0-3 7 0,0-7 4 16,0-3-12-16,-1-5 6 0,-2-2-2 15,-2-8-8-15,-3-5-9 0,-1-1-5 16,-2 1-5-16,0 2 0 0,-3 7-1 15,0 2-2-15,-2 4-5 0,0 3-10 16,0 4-11-16,-2 5-18 0,0 0-18 16,1 2 0-16,3 3-16 15,0 1-34-15,2 1-65 0,1 6-98 16,4 1 61-16</inkml:trace>
  <inkml:trace contextRef="#ctx0" brushRef="#br0" timeOffset="115077.52">28223 10950 253 0,'0'0'60'0,"0"0"16"0,0 0 16 0,0-9-16 0,0 5-6 16,0 2-14-16,0-2 12 0,0 1-19 15,0 1-12-15,0-2 7 0,0 3-2 16,0-3 2-16,0 0-10 0,1 0 1 16,2 0-6-16,-1 0-7 15,1 0-8-15,0-2-5 0,3 1 1 16,0 1 0-16,0-3 1 0,2 3-3 31,-2 0-3-31,1 0 2 0,0 1-2 0,1 2-3 0,-3-1 2 0,1 0 7 16,-2 2-6-16,1 0-4 0,-1 0-1 15,-1 4-8-15,0 4 6 0,-3 4 2 16,0-1 1-16,0 4 1 0,-3 1 3 16,1 0-3-16,-2 2 2 0,0 1-3 15,-1-1 0-15,-1 1 1 0,0 0 1 16,-1-2 1-16,0 3-1 16,-1-3 2-16,2-2-3 0,0 2 1 15,1-2 0-15,0 0-1 0,0-3-1 16,2-1 2-16,-1-3-1 0,2-1 0 15,0-2 1-15,0 1 1 0,2-1 3 16,0-1 7-16,0 1-2 0,4-3-3 16,2 1 6-16,0-1 10 0,3 0-6 15,2-2-1-15,1 0-10 0,4 0-5 16,-2 0-2-16,4-2-1 0,-4 0 0 16,3 1-3-16,-3-3-12 15,1 3-36-15,0-2-31 0,0-1-17 16,-1 0-52-16,4-6-61 0,-3 2-127 15,-5 1-73-15</inkml:trace>
  <inkml:trace contextRef="#ctx0" brushRef="#br0" timeOffset="115578.32">28644 10862 404 0,'0'0'51'0,"0"0"-1"0,0 0-12 0,-9-14-38 0,3 10-9 0,-2 3 3 16,0 1 6-16,-2 0 0 0,0 5 3 15,0 1 3-15,1 2 11 0,0 1 15 16,2 2 7-16,0 0-9 0,3 1-4 16,-1 2-4-16,2 2 0 0,1-2-2 15,2 1-13-15,0 0 35 0,1-1-20 16,3-1 8-16,2 1 1 16,2-3 2-16,1 1-2 0,1-3 6 15,0 0-7-15,2-2-11 0,-2 1-10 16,1-1-4-16,1 0-1 0,1 1-1 15,0-2-1-15,-1 0-1 0,-2 1 0 16,-1-1-1-16,-1 1 1 0,-3 1-1 16,0-1 1-16,-2-2 13 0,-3 1-2 15,0 0-5-15,-4 1-1 0,-2-1-4 16,-2-2 1-16,-1 1-1 0,0-3 0 16,-1 1-2-16,-1-1-6 0,1-1-19 15,-1-1-21-15,1 0-14 16,0 0-31-1,0 0-30-15,-4-5-30 0,3 2-65 16,3-3-21-16</inkml:trace>
  <inkml:trace contextRef="#ctx0" brushRef="#br0" timeOffset="115828.38">28603 10848 618 0,'0'0'137'0,"0"0"-25"0,0 0-18 0,35-19-62 0,-20 12-7 15,0 1-6-15,0-1-14 0,-1 2-3 16,-2-1 0-16,2 1 0 0,-2 1-4 15,0 1 2-15,1-1-3 0,-3 2-15 16,5 0-103-16,-1 0-121 0,-1-1-157 0</inkml:trace>
  <inkml:trace contextRef="#ctx0" brushRef="#br0" timeOffset="116780.62">28998 11214 169 0,'0'0'92'0,"0"0"-51"0,0 0 20 16,6-5-5-16,-4 5-3 0,0-2 2 15,-2 0-12-15,2 0 0 0,-1 1-3 16,1 0 7-16,-2 0 0 0,1 1-20 15,-1 0-8-15,0 0-12 16,0 0-5-16,0 0-2 0,0 0-4 16,0 0-4-16,-1 0-1 0,-1 1 5 15,1 0 2-15,-3 2-1 0,1-1 1 16,0 0 2-16,-3-2 2 0,4 1 3 16,-1-1 7-16,1 0 5 0,0 0-2 15,1-1 1-15,0-1-3 0,1-3-1 16,0 3 9-16,0-4 1 0,0 3 1 15,0-1-3-15,1 2-1 0,1 0 2 16,0-2 5-16,1 3 1 0,0-2 1 16,1 0 1-16,3 0-9 0,-1 3-6 15,1-2-10-15,2-1-2 0,-1 3 3 16,1 0-3-16,-1 2 0 0,1 2 1 16,-2 2 3-16,1 3 1 0,-2 0 1 15,2 6 1-15,-5 0 3 0,2 2 7 16,-3 4-4-16,1-3-3 0,-3 3-5 0,0-4 0 0,0 2-4 0,-3-2 3 15,-2-3 0-15,0-1-1 0,-6-1 0 16,3-3-2-16,-1-1-2 0,-2-1 3 16,0-4-4-16,1 2-5 15,-4-2-17-15,4 1-22 0,-2-1-22 16,3 1-38-16,-1-1-41 0,3 0-92 16,2-1-105-16</inkml:trace>
  <inkml:trace contextRef="#ctx0" brushRef="#br0" timeOffset="118250.52">29469 10877 215 0,'0'-2'67'0,"0"1"-13"0,0 0 12 31,0-1-20-31,0 1-18 0,0-2-6 16,2 2 11-16,-2 0 12 0,0-2-14 0,2 1 0 0,-1 1-13 0,1 0-5 16,1-2-1-16,-1 1-5 0,-1 0 5 15,1 0 7-15,-2-1-2 0,1 1 1 31,-1 0 18-31,2-1-7 0,-2-1-3 16,2 4-3-16,0-3-4 0,0 0-12 16,0 2-4-16,1-1 1 0,1 0 1 15,0-1 2-15,-1 2 0 0,0 0 3 16,2 0 3-16,-1 0-10 16,-1 0-1-16,0 1-1 0,1 0 3 15,-2 0 8-15,1 0 0 0,-2 0-6 16,2 1-2-16,1 1-4 0,-1 0 0 15,1 3 1-15,0-2 1 0,2 2-2 16,-3-2 0-16,3 3 0 0,-2 1 1 16,0 1 0-16,-2 0 2 0,1 0 3 15,-2 2-3-15,-1 0-1 0,-1 0 3 16,-3 0-5-16,-1 0 2 0,-3 1 2 16,0-3 1-16,-1 1-3 0,1-2 0 15,0-2 1-15,1-1 0 0,2-1-2 16,-1 0 2-16,2-2-1 0,2-1 1 15,-1 0 1-15,3 0 4 0,0 0 11 16,0 0 3-16,0 0-7 0,3-1-7 16,-1-1 0-16,2 0-6 0,4 0 0 15,-3 1 1-15,4 0-2 0,-1-1 0 16,2 1-1-16,-1 0 0 0,2 1 0 16,0 0 0-16,0 4-1 0,-1-1 0 15,1 3 1-15,-2 2-2 0,-1 0 2 16,1 0 2-16,-4 1 1 0,-1 2 0 15,-1 0 1-15,-2 4 0 0,-1-3 4 16,0 0 4-16,0 2 5 0,-4-3-2 16,0 1-1-16,-1-3-2 0,-2 0-3 15,-1-1 0-15,-2-1-1 16,-2 0-2-16,1-2-2 0,-2-2-2 16,-3-1-1-16,3 2 1 0,-4-3-1 15,1-1 0-15,-3 0-2 0,-1 0 1 16,2 0-4-16,0 0-15 0,0 0-8 15,-3 0-4-15,3 0-6 0,2 0-4 16,0 0-16-16,4-1-11 0,2 1-7 16,2 0 1-16,5-2-30 0,3 2 8 15,5-2-58-15,4 0-29 0,1 1-43 16</inkml:trace>
  <inkml:trace contextRef="#ctx0" brushRef="#br0" timeOffset="118907.13">29953 10886 283 0,'1'-4'104'0,"1"1"-24"16,-2-2 44-16,0 1-18 0,0 0-37 15,0 1-12-15,0 0-30 0,-2 1-3 16,-1-1-11-16,-3 1-3 0,0 1-6 15,-4 1 1-15,-1 1 1 0,0 5 0 16,-3 1-5-16,0 5 0 0,-2 0 3 16,-1 3-3-16,2 2 1 0,-2 4 1 15,4 0 0-15,2 2-1 0,2 0 1 16,2 1 0-16,5 1 4 0,1-2 9 16,1-1 7-16,3-2 1 0,4 0 2 15,1-4 3-15,2-3 0 0,2-3-1 16,0-2-9-16,2-3 1 0,1-1 7 15,0-4-4-15,0 0-9 0,-1 0-2 16,0-2 5-16,0-4-1 0,-3 1-2 16,1-2 1-16,0-2 2 0,-4-1-4 15,0-5-6-15,0-4-2 0,-2 0 2 16,-1-4-1-16,-3 1-4 0,1 0 4 16,-3 0 2-16,0 2-4 0,0 0-2 15,0 2-2-15,-4 3-1 16,0 2 0-16,-1 1-1 0,-1 1 2 15,1 3-2-15,2 1 2 0,-2 0 0 16,0 3 0-16,2 0-1 0,0 2 1 16,-1-1-3-16,0 2 2 0,1 1-2 15,0 0-2-15,1 0-7 0,-1 0-33 16,1 0-32-16,2 0-28 0,0 1-52 16,0 3-87-16,1-2-164 0</inkml:trace>
  <inkml:trace contextRef="#ctx0" brushRef="#br0" timeOffset="127702.66">29799 11567 226 0,'0'0'72'0,"0"0"-7"15,0 0 17-15,0 0-9 0,10-15-13 16,-8 12-13-16,1-1-1 0,-2 2-3 16,1-1-6-16,0-1 12 0,1 2 11 15,-2-1-11-15,0 1 0 16,0 1-3-16,2 0-5 0,-3 0-9 16,0 1-15-16,1-1 0 0,-1 1-2 15,0 0-5-15,0 0-10 0,0 2-2 16,0 6-2-16,-1 5 4 0,-2 7 1 15,0 8 5-15,-3 12-2 0,-1 15 5 16,0 16 5 0,-3 5 2-16,2-5-4 0,0-8-10 0,-2-10 1 0,2-2 0 15,0-4-3-15,-1-5 2 0,1-9-1 16,3-6-1-16,1-8 1 0,0 1 1 16,0-1-2-16,-3 4-13 0,1-2-33 15,0-3-39-15,1-5-23 0,0-3-28 16,1-5-48-16,0-3-48 0,0-2 11 0</inkml:trace>
  <inkml:trace contextRef="#ctx0" brushRef="#br0" timeOffset="128389.99">29604 12187 130 0,'0'0'135'0,"0"0"-79"0,0 0 2 0,0 0 5 16,5-14-15-16,-5 12-9 0,1-2 4 16,2 3 2-16,-3 0-1 0,1 0-8 15,0 0 3-15,0-1-5 0,-1 1 2 16,0 0-1-16,0 1-8 0,0 0-1 16,0 0-1-16,0 0 1 0,0 0-1 15,0-1 0-15,-1 1 2 0,-1-2-6 16,2 0 4-16,0-1-1 15,0 2-5-15,0-2 3 0,0-1-4 16,0 2 3-16,0-1-2 0,0-1 0 16,0 1-4-16,0-1 0 0,0 2 0 15,0 0-5-15,0-2-2 0,0 4-1 16,0-1-2-16,0 1-5 0,0 0 0 16,0 1-4-16,0 5-2 0,0 2 2 15,0 3 1-15,0 6 2 0,0 2-8 16,0 4 9-16,0 1 0 0,1 5 1 15,1-2 0-15,0 3-1 0,-2-3 2 16,3-1-1-16,-3-2 0 0,2-1 0 16,-1-5-1-16,-1 1 1 15,2-7 0-15,-2 1 1 0,1-5-1 16,-1-4 10-16,2-1 2 0,0-3 20 16,1 0 14-16,3-6 5 0,3 3-11 15,1-6-7-15,0-2-6 0,4 3-6 16,-2-1-3-16,2 0-7 0,-2 0-7 15,0 0-3-15,2 0-1 0,1 3-1 16,-1-1-2-16,-1 0-3 0,1 1-27 16,-1-1-28-16,2 1-14 0,-1 1-25 15,2-1-24-15,-1 0-24 0,5-2-44 16,-2 1-151-16,-5 0-73 0</inkml:trace>
  <inkml:trace contextRef="#ctx0" brushRef="#br0" timeOffset="129452.24">28099 13262 129 0,'0'0'25'0,"0"0"6"0,0 0 11 16,0 0-12-16,0 0-7 0,0 0-1 16,0-1 9-16,-1 1 4 0,1 0 0 15,0 0 4-15,0 0 0 0,0 0 16 16,0 0 5-16,0 0 14 0,0 0 3 16,0 0-5-16,0-2-8 0,0-1 14 15,1 0-24-15,3-2-7 0,1 0-12 16,1-1-8-16,2 0-2 0,1 1-1 15,2 0-2-15,2 1-7 0,1 1-3 16,-1 3-3-16,1 0-5 0,-2 1-3 16,0 5-1-16,-1 2 0 0,-1 2 0 15,-3 4 0-15,0 2-3 0,-3 2 2 16,-4 2 0-16,-4 2-1 0,-5-1 1 16,-4 3-9-16,-3-2-16 0,0 1 2 15,-3-5 9-15,4-1-2 0,-1-3 3 16,2-1-1-16,0-3 2 0,3-3-1 15,-1 0 0-15,3-2 1 0,2-3 4 16,1-1 7-16,2 0 2 16,3-1 3-16,1 0-3 0,1 0-8 15,4 0 8-15,3-1 2 0,3 0 3 16,5-1-1-16,1 2-2 0,2-1 1 16,2 1 2-16,-2 0 5 0,2 3 3 15,-1 3-1-15,0 3-1 0,0-1 7 16,-2 5 3-16,-3-2 1 0,0 2 2 15,-4-1-4-15,-4 0-5 0,-2-2-2 16,-4 1 3-16,-2-2 8 0,-6 1 3 16,-3-1 1-16,-4-2-3 0,-2 0-7 15,-4-1-8-15,-1-1-3 0,-1 0-5 16,-1-1 0-16,-1-1-2 16,1 0 0-16,1 0-12 0,2-1-15 15,3 2-26-15,2-2-15 0,5 0-24 16,2-1-32-16,8-1-55 0,0 0-78 15,4-1-77-15</inkml:trace>
  <inkml:trace contextRef="#ctx0" brushRef="#br0" timeOffset="130358.36">28630 13240 393 0,'0'0'72'0,"2"-4"28"0,-1 1 1 0,1 1-51 15,1-1-6-15,0 0-9 0,0 1 3 16,-1 0 9-16,0 1-20 0,0-1 16 16,-1 1-14-16,-1 0-3 0,1 1-4 15,0-1-3-15,0 0-3 0,1 0-4 16,-2 0 5-16,0-2 2 0,2 1 1 15,-1-2 1-15,0 1-3 0,1-1 0 16,-2 2-3-16,1 1-1 0,-1-1 0 16,0 1 2-16,2 0 4 0,-2-2-2 15,1 0-1-15,-1 2 0 16,1-1 1-16,-1 0-4 0,1 0-1 16,-1 1-4-16,2 0-3 0,-2-1 0 15,0 0 0-15,2 2 0 0,-2 0 0 16,2 0-3-16,-1 0 0 0,2 0-2 15,-3 2-1-15,1 2-4 0,0 2 0 16,-1 2-1-16,0 3 4 0,0 6 2 16,-2 2 2-16,-4 1 0 0,1 3 1 15,-3 0 2-15,-3 0-4 0,1 1 5 16,-1 0-3-16,-1-1 1 0,0 0-2 16,0-1 0-16,2-3 0 0,2-2 1 15,0-3-3-15,1-2 1 16,2-4 0-16,2-1-1 0,3-3-1 15,0 0 0-15,0-3-1 0,0-1 1 16,3 1 2-16,2 0 0 0,4-1 4 16,0 0-2-16,1 0-3 0,4-2 1 15,-1 1-1-15,3-3 2 0,0 0-3 16,1 1 0-16,1-1 1 0,-1 0-1 16,0 0 1-16,2-2-1 0,0 2 0 15,-3-1 1-15,0 1-1 0,-4 0 0 16,0 2 1-16,0 0-1 15,-4 1 0-15,0 0-1 0,0 1 1 16,-2 0-3-16,-4 2 0 0,1 2-2 16,-2 3-1-16,-1 2 2 0,0 2 2 15,-1 2 2-15,-2 3 3 0,-1 2 2 16,0 1 0-16,-3 4-3 0,2-2-2 16,-1 2 2-16,0 0-1 0,1 0 0 15,-1-3 0-15,3 3-1 0,-1-4-1 16,1 1-1-16,0-5-13 0,1-1-28 15,1-5-33-15,1-1-30 0,0-5-42 16,0-2-77-16,3-1-131 0,2-2-52 0</inkml:trace>
  <inkml:trace contextRef="#ctx0" brushRef="#br0" timeOffset="130687.3">29096 13513 568 0,'4'0'186'0,"1"0"-73"0,3-1 52 0,4-1-65 16,-1 2-58-16,4-4-16 0,-1 2-14 31,3-1 3-31,-3 2 10 0,3-2-14 0,-2 3-3 0,-2 0-8 0,4 0 0 32,-4 0 0-32,1 4-3 0,0-2-28 0,1-1-53 0,6-1-59 0,-3 0-99 31,-2 0-203-31</inkml:trace>
  <inkml:trace contextRef="#ctx0" brushRef="#br0" timeOffset="131250.04">29909 13077 323 0,'0'0'96'0,"0"0"-31"0,0 0 36 0,0 0-40 0,0 0-23 0,15-19 13 15,-15 19-32-15,2 0 2 0,-2 0-10 16,1 1-7-16,-1 1 0 0,0 3 0 31,0-1 1-31,0 2-1 0,0 0 2 0,-4 1-2 0,-2 1 0 0,-2 2 1 16,-2 2 3-16,-4-2-2 0,0 4-5 15,-4 2 0-15,-2 3 2 0,-2 4-2 16,-2 5 2-16,-5 12 4 0,-4 14-4 31,-3 12-2-31,0 6 4 0,6-2-2 16,8-6-1-16,9-7 12 0,4 0 29 15,7-4 13-15,2 0 6 0,6-4-3 16,2-4-16-16,2-3-20 0,2-11-7 16,-2-7-7-16,-1-6-8 0,2-5 3 15,-1 1-4-15,4-1-19 0,5-1-106 16,7-9-99-16,-6-3-144 0</inkml:trace>
  <inkml:trace contextRef="#ctx0" brushRef="#br0" timeOffset="132044.88">30024 13400 344 0,'0'0'61'0,"0"0"1"0,0 0 7 16,8 0-30-16,-6 0 15 0,-1 0-6 16,2 0 10-16,1 0 16 0,3 0-20 15,-1 0 23-15,1 0-25 0,2 0 5 16,1 0-10-16,1-1-11 0,-1 1-15 0,2-2-5 0,1 2-3 0,-3 0-6 15,2 0-1-15,-4 0-6 0,0 5 0 16,-2 1-3-16,-2 3-6 0,-2 2 0 16,-2 3 2-16,-2 3 6 0,-4 1-2 15,-6 0 3-15,-1 0 2 0,-1 1 0 16,-2-2 2-16,-1-1-4 0,2-1 0 16,1-4-5-16,1 0-9 0,4-3-2 15,-2-3-3-15,5 1 4 0,1-5 6 16,2 0 9-16,1-1 0 0,2 0 0 15,2 0-2-15,6-2 2 16,0-4 3-16,7 2-1 0,1-1 0 16,5 2-2-16,1-1 1 0,-3 2-1 15,3 2 0-15,-3 0 3 0,2 1-3 16,0 3 7-16,-2 2 2 0,-1 1 9 16,1 3 1-16,-5 3-1 0,-2 1-4 15,-3 1-4-15,-1 1 0 0,-5 1-4 16,-3 1-2-16,-2 1 3 0,-6-3 1 15,-2 1 2-15,-5-2 9 0,-1 0 4 16,-3-4-3-16,-1-1-9 0,-3-4-2 16,-2-1-4-16,0-2-3 15,0-3-2-15,-2 0-10 0,1-1-17 0,1-2-9 16,3 0-17-16,2-1-12 16,5 1-10-16,1-2-16 0,8 0-35 15,6-7-32-15,3-1-82 0,6 1-53 16</inkml:trace>
  <inkml:trace contextRef="#ctx0" brushRef="#br0" timeOffset="132388.57">30656 13442 612 0,'0'0'117'0,"0"0"-29"0,0 0 18 0,12-20-57 16,-10 17-14-16,-2-1-15 0,0 4-20 16,0 0-3-16,-2 2-22 0,-1 5 25 15,-2 5 6-15,-1 5 11 0,0 3-2 16,0 5-1-16,-1 5 0 0,-2 7-6 15,1 6-2-15,2 8-3 0,-1-1 0 16,4-9-2-16,1-10 1 0,2-10-1 16,0-3-1-16,0 4-12 0,0 2-45 15,0-1-13-15,0-3-44 0,-1-5-55 16,1-6-74-16,-3-5-32 0</inkml:trace>
  <inkml:trace contextRef="#ctx0" brushRef="#br0" timeOffset="132640.12">30530 13661 602 0,'0'0'167'0,"0"0"-79"0,0 0-1 16,33-6-38-16,-16 3 25 0,3-1-30 15,0 1-29-15,2-1-5 0,-2 1-9 16,-1-1 0-16,2 0-1 0,-1 1-1 16,-2-1-33-16,2 1-40 0,-2-3-66 31,10-1-59-31,-6-1-94 0,0 2-36 0</inkml:trace>
  <inkml:trace contextRef="#ctx0" brushRef="#br0" timeOffset="132891.01">31068 13493 558 0,'0'0'56'0,"0"0"6"16,0 0-35-16,0 0-27 0,0 0-4 16,0 0 4-16,-6 40 19 0,-2-22 29 31,2 5-19-31,-2 4 15 0,0 4-5 15,-1 1-1-15,4 7-21 0,0-4-13 16,0-4-1-16,2 0 1 0,0-7-1 16,3 4 0-16,-2-3-2 0,2-4-1 15,0-2 0-15,0-4-21 0,3-4-46 16,1-3-28-16,2-6-24 0,4-4-39 16,-1-5-11-16,-1 0-51 0</inkml:trace>
  <inkml:trace contextRef="#ctx0" brushRef="#br0" timeOffset="133234.69">31188 13209 705 0,'0'0'130'15,"0"0"-96"-15,38 5 36 0,-19 4-58 16,-1 8-8-16,0 7 1 0,-1 12 0 16,-2 14-2-16,-7 14 17 0,-3 4 11 15,-5-4 17-15,-5-7 15 0,-1-8-8 16,-5-1-9-16,-2-3-9 0,-4-4-12 15,2-5-9-15,1-8-7 0,0-7-6 16,1 0-1-16,-6 1-2 0,-1-1-41 16,-1 3-54-16,-6-4-86 0,4-7-133 15,7-8-177-15</inkml:trace>
  <inkml:trace contextRef="#ctx0" brushRef="#br0" timeOffset="143515.41">28550 9967 169 0,'0'0'166'0,"0"0"-95"0,0 0-2 0,0 0 14 16,0 0-8-16,0 0-16 0,0 0 14 15,0 0-15-15,3 0-1 0,2 0-4 16,2 1 0-16,1 0 1 15,3 0-6-15,2 1-3 0,0 0-9 16,4-1-13-16,-2 1-9 0,3 0-3 16,0-1-4-16,-1 2-5 0,0-3-2 15,2 0 0-15,-2 0-31 0,1 0-32 16,-2 0-32-16,-2 2-39 0,-1-2-106 16,-2 0-38-16,-5 0-50 0</inkml:trace>
  <inkml:trace contextRef="#ctx0" brushRef="#br0" timeOffset="143718.48">28619 10164 531 0,'0'0'147'16,"0"0"-42"-16,0 0 28 0,0 0-63 15,0 0-25-15,0 0 1 0,0 0-15 16,4 18-3-16,5-15-15 0,0 0-7 15,2 0-2-15,4 0-3 0,-1 1-2 16,5 1-17-16,0-2-72 0,12-2-86 16,-5 2-162-16,-3-3-77 0</inkml:trace>
  <inkml:trace contextRef="#ctx0" brushRef="#br0" timeOffset="144734.71">29369 10121 334 0,'0'0'82'0,"0"0"-16"0,0 0 49 0,0 0-38 0,4-37-29 16,-1 27-5-16,2-1-2 0,0 2 14 15,1-2-3-15,0 2-8 0,-1 0-2 16,1 0-12-16,-1 1 0 0,1 1-4 16,-1 0-4-16,1 1-2 15,-1 1 0-15,0-3-1 0,-2 2-4 16,2 0-2-16,-2 0 0 0,3 2 3 15,-4-1 0-15,1 1 2 0,1 0-4 16,0 1-2-16,-1-1-1 0,2 1-1 16,-2 0 0-16,2-1 0 0,1 2-2 15,-2-2 0-15,1 2-2 0,2 1-2 16,-2 0-3-16,1-1 2 0,0 1-3 16,-1 1 0-16,1 0 3 15,-2 0-3-15,-1 0-1 0,0 1 1 16,1 2-1-16,-2 0 1 0,3 2-1 15,-2 0 1-15,0 1-1 0,0 0 1 16,1 1-2-16,-1 1 2 0,0 1-1 16,0 1 1-16,0 3-3 0,-3 0 3 15,0 2-1-15,-4 3-1 0,0 0 0 16,-4 2 2-16,0 3 0 0,-2-1 2 16,-3 3-1-16,0-3 1 0,-1-1-2 15,-2 1 2-15,2-2-2 0,-2-1 3 16,2-1-3-16,1-1 1 0,-1 0 0 15,3-2 1-15,3-2-2 0,-3 0 1 16,5-1 0-16,-1-2-1 0,2-3 1 16,2-1 1-16,1-2-2 0,1-2 1 15,1 1 2-15,0-3-2 0,0 1 2 16,2-1 5-16,2 0 5 0,1 2 4 16,2-2 0-16,2 0 1 0,2 0-6 15,2 0 2-15,1 0 2 0,-1 0-6 16,2 0-7-16,0-2 0 0,0 1-2 15,0 1-1-15,0-2 0 0,-2 1-10 16,2 1-28-16,-2-2-33 0,1 2-25 16,1-2-42-16,7-2-82 0,-6-2-206 15</inkml:trace>
  <inkml:trace contextRef="#ctx0" brushRef="#br0" timeOffset="144922.45">29784 10318 858 0,'0'0'86'0,"0"0"-42"0,0 0 27 0,-2-11-65 16,1 8-5-16,1 1-2 0,0 2-21 16,0 0-14-16,1 0-108 0,3 0 34 15,5 1-73-15,2 1-45 0,-3-1-114 16</inkml:trace>
  <inkml:trace contextRef="#ctx0" brushRef="#br0" timeOffset="145505.79">30218 10056 368 0,'0'0'45'0,"0"0"34"16,0 0 15-16,0-44-44 15,0 33-12-15,0 0 10 0,0 1 2 16,0 1 15-16,0 2-35 0,-3 2-2 16,0 1-14-16,-3 3-6 0,-1 1-2 15,-2 1-5-15,-2 5 1 0,-1 3 0 16,-1 6-1-16,0 0-1 0,-3 2 0 16,3 6-1-16,1 1-3 15,2 4 4-15,4 0 0 0,1 1 3 0,3-2 21 16,2 2 13-16,2-4 28 0,3-1-16 15,3-2-11-15,0-1-6 16,4-4-10-16,0-5-6 0,1-1 6 0,2-6-2 16,-2-3-6-16,2-2 10 15,1-6 2-15,-2-4-8 0,1-4-2 16,-4-5 3-16,-2-7-8 0,-2-5-6 16,-4-10-5-16,-3-9 0 0,-2 3-1 15,-1 9-1-15,-3 11-1 0,-1 11-2 16,-1 2-1-16,-4-1-2 0,0 4 0 15,0 1 7-15,-1 2-4 0,4 2-4 16,-2 3-15-16,1-1-5 0,1 2-7 16,1 2-5-16,3 0-14 0,2 2-18 15,0 4-49-15,3 4-68 0,0 2-83 16,2-2-29-16</inkml:trace>
  <inkml:trace contextRef="#ctx0" brushRef="#br0" timeOffset="146553.85">30578 9966 62 0,'0'0'23'0,"0"0"19"0,2 10 5 0,0-7-13 15,-2 1 11-15,0-4 17 0,0 2 3 16,1-2 24-16,1 0 26 0,-2 0 20 15,0-2-21-15,0-2-12 0,2-1-38 16,1-1-13-16,0 1-5 0,0-1-13 16,3 1-3-16,-4 0-5 0,1 0 0 15,2 0-6-15,-4-1-2 0,2 1-4 16,-1 1-4-16,1-1 0 0,0 2 2 16,-1-1-3-16,2 2-1 0,-2-1-1 15,0-1-2-15,1 3 2 16,-2-2-3-16,1 1 3 0,0 2-4 15,-1-2 2-15,-1 1 1 0,2-1 1 16,-2-1 2-16,1 2 1 0,-1 0 3 16,0 0-4-16,2 1-2 0,-2-1-4 15,2 0 2-15,-2 1-2 0,1 0 3 16,-1-1 3-16,2 0-2 0,-2 1-1 16,0 0-2-16,1 0-2 0,0 0-1 15,0 0 0-15,-1 0-3 0,0 2-1 16,0 3 1-16,-1 3 0 0,-1 3 3 15,-4 4 3-15,-1 2-3 0,-1 0 3 16,-3 4 0-16,0-1-1 0,-3 1-1 16,1 1 0-16,2-3 2 0,-1 0-2 15,0-1 0-15,3-1 2 0,0-4-1 16,1 2-2-16,3-6 4 0,2 1 1 16,1-3-2-16,0-1 1 0,2-3 1 15,0 1 2-15,2-1-2 0,3 0 1 16,3-1 0-16,0 0 2 0,1-2-2 15,4 0-2-15,-3 0-1 0,2 0 2 16,-1-1-4-16,3 0 3 0,-1-3-3 16,-2 3 1-16,3-3-2 0,-1 1 3 15,1 2-3-15,-5-2 0 0,0 1 2 16,0 0 0-16,-1-1-2 16,-4 3 0-16,1-2 0 0,-1 2 0 15,-1 0-1-15,-2 0 1 0,-1 1-5 16,3 3 2-16,-3 3 1 0,0 2 2 15,-3 2 0-15,-1 2 0 0,2 2 1 16,-3 0 2-16,2 1 0 0,0 0-1 16,1 1-2-16,-1 0 2 0,0-2-1 15,-1 0-1-15,0-2 2 0,3-1-2 16,-1-2-2-16,0-4-3 0,1-2-54 16,1 0-22-16,-2-2-24 0,2-2-7 15,5-3-8-15,2-2-85 16,1-1-213-16</inkml:trace>
  <inkml:trace contextRef="#ctx0" brushRef="#br0" timeOffset="147310.82">30961 10136 269 0,'2'0'90'0,"-1"0"-16"0,1-1 17 15,2 0-29-15,-2-2-12 0,1 1-3 16,-1-2 7-16,-1-1 20 0,1 0 3 15,-2 0-17-15,1 0-13 0,-1 0-11 16,0 0-3-16,0-1-5 0,0 1-16 16,0-2-7-16,2 0-2 15,-2 1-3-15,0-2 2 0,2 4 0 16,-2-1 2-16,1-1 7 0,1 0 3 16,-1 1 2-16,3-2-6 0,-1 1-2 15,3-1-2-15,-3 2 5 0,2 0 4 16,-2-1-2-16,0 4-3 0,2-1-2 15,-2 0-2-15,3 2-3 0,-1-4 0 16,1 4 3-16,-1-2-1 0,0 2 1 16,0 1 3-16,1 0-5 0,-3 0 0 15,2 1-1-15,-2 2-3 16,2 1 0-16,0-2 1 0,-2 1-1 16,3 1 0-16,-1 1 0 0,-2 3 0 15,0-1 2-15,0 2 0 0,0 2 2 16,-1 0 0-16,-2 2 1 0,0 2 0 15,0 3-2-15,-3 2 0 0,-2 0 1 16,-1 3 3-16,-4 1 2 0,-1 2 5 16,-2-3-1-16,-2 3 4 0,0-3-2 15,-3 1-1-15,1 0-1 0,2-4 4 16,2-2-3-16,1-2-3 0,4-2-4 16,1-3-4-16,4-4 0 0,1-2 1 15,1-3 0-15,1-2 4 0,1 0 17 16,3 0-2-16,1 0-11 0,6 0-5 15,3 0-3-15,0 0-2 0,5 0 0 16,0-2 0-16,3 1-1 0,0-3-1 16,-1 2 0-16,1-3 0 0,3 3-1 15,-1-2-3-15,-3 0-11 0,2 1-10 16,-2-1-1-16,-1 1-11 0,-2-2-20 16,-1 2-13-16,-1 0-28 0,-2 1-35 15,4-3-70-15,-3 3-155 0,-4 0-110 16</inkml:trace>
  <inkml:trace contextRef="#ctx0" brushRef="#br1" timeOffset="158344.64">24479 8786 189 0,'1'-4'48'16,"1"2"0"-16,-1-1-5 0,2-1-3 16,-1 0-16-16,0-1 3 0,-2-2 18 15,1 1 1-15,-1 2 13 0,0-1 3 16,0 5-7-16,0-2 6 0,0 0-20 16,0 0-7-16,0 2-13 0,0 0-4 15,0 0-17-15,0 4 0 0,0 3-3 16,0 2 3-16,-1 5 0 0,0 4 1 15,0 2 4-15,0 5 0 0,1 1 4 16,0 3 5-16,0-3 12 0,0 3 12 16,0-3-3-16,1 1 1 0,0-3-6 15,0-1-7-15,0-1-3 16,0-3-3-16,0 2-6 0,0-4-3 0,0 0 0 16,-1-2-1-16,0-2-5 15,0-2 1-15,0-1 0 0,0-1-2 16,-1-2 0-16,0-2-1 0,0 1-2 15,1-2-34-15,-1 1-40 0,1-1-34 16,0 1-45-16,1 2-111 0,1-3-26 16</inkml:trace>
  <inkml:trace contextRef="#ctx0" brushRef="#br1" timeOffset="159407.43">24503 9548 224 0,'0'0'91'0,"0"0"-19"0,0 0-13 0,-1 0-15 0,1 0-10 0,-1 0-16 16,1 0 15-16,-1 0 20 0,1 0-19 15,-2 0 4-15,0 0-4 0,1 0-7 16,-3 0 1-16,0 0-6 0,-2 0 0 16,-3 0-3-16,-3 3-8 15,-3 3-6-15,-2 1 2 0,-5 2-6 16,0 5-1-16,-2 3 0 0,-3 4 1 15,1 5 0-15,-2 3 0 0,-4 8 0 16,-2 12 0-16,-4 7-1 0,2 2 3 16,4-3 3-16,4-4-3 0,6-4 2 15,0-1 11-15,1-5-4 0,4-6-11 16,4-8 2-16,4-5-3 0,3-3-1 16,-3 3 0-16,1 1 2 0,-2 0-2 15,2-3-22-15,1-5 13 0,1-4-10 16,1-3-3-16,-1-4-5 0,3-4 20 15,-1 0 8-15,1-3 2 16,1-2 7-16,0-3 5 0,0-2 7 16,0-1 3-16,0-2 8 0,1 0-15 15,1-2-5-15,-1 0 0 0,1-1-6 16,0 0-3-16,1-2-1 0,1 0 3 16,0 1 3-16,1-2 5 0,-1 2 10 15,0 2-1-15,1-1 4 0,-1 2 2 16,0 2-4-16,0 1-1 0,-1 2-2 15,1 2-2-15,-1 1-3 0,1 2 2 16,-1 2 0-16,-1-1-2 0,0 3-11 16,0 2-5-16,0 5-4 0,-3 4 4 15,2 5 0-15,-1 5 1 16,1 3 3-16,-1 0 4 0,0 2-4 0,1 1 0 16,0-4 1-16,0 0-3 0,1-3 8 15,-1-1-1-15,1-1 3 16,0-4 3-16,0-3-1 0,0-4-3 15,0 0-3-15,1-4 1 0,1-1 5 16,1-1 9-16,1-1 1 0,3 0-3 16,2-3-8-16,1-2-6 0,3 1-3 15,1-1-3-15,3 0-2 0,1 0 1 16,4-1 0-16,1 1-2 0,-1-1-29 16,2-1-41-16,-1 2-29 0,-2 1-31 15,1-1-74-15,-4 0-154 0,-7 2-101 0</inkml:trace>
  <inkml:trace contextRef="#ctx0" brushRef="#br1" timeOffset="160048.48">23361 10749 364 0,'5'-10'85'0,"-1"-2"51"0,2-2-14 0,-1 1-11 0,-1 0-36 0,-1 2 2 15,0-1-8-15,-1 4-27 0,-2-1-5 16,0 3-5-16,0-1-8 0,-1 3-10 16,-2 1-7-16,0 2-7 0,-1 1-3 15,0 3-5-15,-4 4 4 16,-3 4 4-16,0 5-1 0,-3 4 1 15,-3 3-1-15,1 5 1 0,-1 2-2 16,2 3 2-16,0 1-1 0,4 1 1 16,0-2 1-16,5 0-1 0,4-3 0 15,2-1 0-15,4-4 3 0,6-2 0 16,3-3 1-16,6-5 5 0,2-4 1 16,3-3 0-16,4-5 1 0,-1-3 0 15,1-5 8-15,-1-6-2 0,-5-2 4 16,0-4 3-16,-5-4 7 0,-2-3 0 15,-4-6-17-15,-3-6-8 16,-5-9-6-16,-3 4-2 0,-1 6-3 16,-5 8 2-16,-2 9-4 0,-2-2 2 15,-3 1 0-15,-4 3-5 0,-1 3 1 16,0 4-1-16,-2 2-12 0,1 4-17 16,2 0-27-16,2 1-26 0,1 2-30 15,4 2-39-15,3 6-60 0,1 1-30 16,4-2-64-16</inkml:trace>
  <inkml:trace contextRef="#ctx0" brushRef="#br1" timeOffset="160470.14">23745 11070 833 0,'0'0'163'0,"0"0"-63"0,-1-1-49 0,-2-1-51 15,1-1 0-15,-1 0-10 0,0-1-20 16,0 1-31-16,-2 2-36 0,2 1-38 16,0 0-99-16,1 0-96 0</inkml:trace>
  <inkml:trace contextRef="#ctx0" brushRef="#br1" timeOffset="160846.48">23989 10708 170 0,'0'0'328'0,"0"0"-256"0,0 0 66 15,0 0-54-15,0 0-18 0,0 0-46 16,0 0-13-16,4-14 4 0,-2 22-6 16,0 3 26-16,0 6-6 0,-1 2 5 15,-1 6 2-15,0 1-12 0,-1 2-8 16,-1-1-9-16,0 0 0 0,1 0-3 15,-1 0 2-15,0-2-2 0,1-2-1 16,1 0-21-16,0-2-36 0,0-3-24 16,2 1-63-16,2-6-83 0,-1-5-42 15</inkml:trace>
  <inkml:trace contextRef="#ctx0" brushRef="#br1" timeOffset="161331.19">24129 10765 433 0,'0'0'48'0,"0"0"54"16,0 0-59-16,0 0-5 0,33-5-24 16,-20 3-4-16,0 1 15 0,1 0-2 15,-1 1 0-15,1-2 7 0,-2 0 2 16,-1 0 9-16,2 1 14 0,-3-2-19 16,1-1-1-16,-2 1-29 0,0-1-4 15,-1 2 1-15,1-3-1 16,-2 2-2-16,-1 0 3 0,-1-1-2 15,0 3 0-15,-1 1 0 0,-1 0-1 16,-1 3-3-16,0 4 3 0,-2 4 11 16,0 1 20-16,0 4 8 0,-3 4-1 15,-1 0-12-15,-1 3-4 0,0 1-3 16,0-2-4-16,0 2-6 0,2-2 2 16,-1 0-4-16,1 1 0 0,-2-2 0 15,1-1-1-15,0 1-3 0,0-3 0 16,1-2-2-16,0-1 1 0,2-2-2 15,1-4-7-15,0-2-50 0,0-4-45 16,0 0-43-16,4-3-59 16,0 0-93-16,2-3-29 0</inkml:trace>
  <inkml:trace contextRef="#ctx0" brushRef="#br1" timeOffset="161968.37">24714 10720 402 0,'0'0'101'0,"0"0"18"0,0 0 32 0,0 0-59 15,32-37 0-15,-27 30-43 0,-1 0 3 16,-3 1-11-16,-1 0-29 0,0 2-5 16,-2 1-7-16,-2 2-7 15,-3 1-4-15,-2 0 7 0,-1 2 4 16,-3 5 0-16,2 4 0 0,-1-1-2 0,-3 4-3 0,4 0 1 15,-3 4 4-15,3-1-1 0,1-1 1 16,2 3-1-16,2-1 1 0,2-2-1 16,2 1 0-16,2-2 0 0,0-3 1 15,2-1 0-15,2-2 2 0,1 1-1 16,2-4 2-16,1 0 4 16,1-2 2-16,3-3 3 0,-1 2-1 0,0-1-6 15,4 1 1-15,-3 0-1 0,-1 1-4 16,2 0 2-16,-3 3 1 0,0 0-4 15,-1 1 3-15,-2 0-2 16,0 1 4-16,-3 2 3 0,1 1-1 16,-2 0-1-16,-3 0-4 0,0 2-1 15,-1-1-1-15,-5 0-1 0,1 0 1 16,-4-3 1-16,1 2 1 0,-2-2-1 16,-1-3 0-16,0 2 0 0,-2-2-1 31,0-2-1-31,-1-2-32 0,1-2-38 15,-1-1-46-15,1 0-49 0,0-5-106 16,1-1 26-16</inkml:trace>
  <inkml:trace contextRef="#ctx0" brushRef="#br1" timeOffset="162358.79">24756 10651 744 0,'0'0'69'0,"0"0"64"16,23-14-83-16,-11 7-10 0,1 0-33 16,1 1-1-16,0-1-6 0,1 4 4 15,1-1-1-15,1 2 5 0,-1 0-3 16,2 2-2-16,0 0 4 0,0 0-7 15,-1 0 0-15,-1 0-1 0,-1 0-28 16,4 0-76-16,-3 0-120 0,-2 0-124 16</inkml:trace>
  <inkml:trace contextRef="#ctx0" brushRef="#br1" timeOffset="166472.16">18148 11613 152 0,'0'0'65'0,"6"-3"-23"16,-3 0 26-16,1 1-3 0,-4-1 5 16,2 0 30-16,-2 1-2 0,0-1-24 15,0 0-9-15,0 2-5 0,-2 0-15 16,2 0-6-16,-3 1 6 0,3 0-21 15,-1 0-11-15,-2 2-10 0,1 4 0 16,-1 3 3-16,1 6 3 0,-1 3 3 16,0 5-1-16,1 8-1 15,-1 8 0-15,2 11 4 0,-1-6 3 16,2 0 0-16,-2-3-6 0,2 1-7 16,-3-2-1-16,0-2-2 0,-3-7 2 15,1-8 0-15,1 3-3 0,-1 0-3 16,-2-2-4-16,1-4-31 0,1-5-4 15,-1-3-13-15,3-3-59 0,-2-5-54 16,2-4-40-16,0-6-6 0,-2-2-42 16</inkml:trace>
  <inkml:trace contextRef="#ctx0" brushRef="#br1" timeOffset="166811.04">18103 11706 410 0,'0'0'108'0,"0"0"-54"0,0 0 59 0,0 0-30 0,0 0-45 0,-2-42 16 0,2 34 13 0,4 1 8 15,0-1-33-15,1 1 0 0,3-1-6 16,3 1-6 0,2-1 1-16,2 1-4 0,1 0-12 0,2 0-5 0,1 2-5 15,1 1-2-15,2-1-1 0,-1 3-4 16,1 2 2-16,0-1 0 0,2 1-4 16,-3 0-8-16,-1 1-28 0,-1 4-33 15,-2-1-40-15,-3 3-81 0,-2 8-69 16,-3-4 3-16,-6 1-24 15</inkml:trace>
  <inkml:trace contextRef="#ctx0" brushRef="#br1" timeOffset="166998.51">18139 11933 647 0,'0'0'82'0,"0"0"-58"16,0 0 33-16,0 0 7 0,34 8-34 15,-14-8 17-15,1-4 1 0,4-1-32 16,2 2-16-16,-2-2 0 0,0 3-33 16,2 1-73-16,10-1-56 15,-8 2-122-15,-2-2-47 0</inkml:trace>
  <inkml:trace contextRef="#ctx0" brushRef="#br1" timeOffset="167890.15">18805 11900 231 0,'0'0'161'0,"0"0"-102"0,0 0 5 15,0 0 23-15,0 0-37 0,0 0-12 16,0 0 18-16,17-36-2 0,-14 31-13 16,1-3-2-16,-3 3 35 0,3-3-34 15,-4 1-3-15,0-1-9 0,-4 2-8 16,1-2-16-16,-2 4-4 0,-3-2-1 16,-1 3 1-16,-4 1 0 0,0 2-1 15,-4 1 0-15,1 6 1 0,0 4-2 16,-3 1 1-16,1 7-2 15,-1 1 1-15,0 2 2 0,1 2 0 16,2 0-1-16,2 3 0 0,3-2 0 16,4-1 0-16,-1-2-1 0,6 0 1 15,2-4 0-15,1-2 0 0,4 0 1 16,4-3 0-16,1-4 2 0,1-3 4 16,3-4-1-16,-2-2 3 0,2 0 4 15,-2-5 4-15,4-1 10 0,-3-4 5 16,-1 0 4-16,2-1-2 0,-4-2-4 15,4-1-2-15,0-3-11 0,-1 0-8 16,-2-2-4-16,0 2-3 0,3-1 0 16,-4 3-1-16,-1 0 0 0,-1 1 0 15,0 5 1-15,-2 0-1 16,-4 3-1-16,1 2 0 0,-3 0-2 16,0 4-3-16,0 0-8 0,-3 5 10 15,0 2 4-15,-2 4 0 0,-1 4 0 16,2 1 1-16,0 4-1 0,4-1 0 15,0 1 2-15,0-1 0 0,5 2 3 16,1-4 4-16,0 0 0 0,2-2 1 16,1-1 1-16,-1-4 1 0,0-3 0 15,0-2-3-15,0-4 7 16,0-1-5-16,-1-1-2 0,2-4 5 16,2-4-1-16,-2-1-2 0,1-4-3 15,2-2-3-15,-2-4-3 0,2 1-2 16,1-2-1-16,0 2 0 0,0-1-2 15,0 4 3-15,-2 1-1 0,-1 4 1 16,-1 0-1-16,-2 4 1 0,-3 3-1 16,1 1-1-16,-4 1 1 0,-1 2-5 15,0 0-6-15,0 4 4 0,0 1 0 32,0 6 6-32,0 0 2 0,0 3 0 0,0 1 2 0,1 1-1 0,2-1-1 15,1 0 1-15,2 1 1 0,1-1 4 16,1-4 5-16,0 1 1 0,1-2-4 15,0-3-1-15,1-2-1 0,-2-3-1 16,1-2-4-16,0 0 1 0,2-5-2 16,-2-3-38-16,1-1-8 0,-2-4-46 15,-3-2-60-15,-2-20-71 0,0 3-193 16</inkml:trace>
  <inkml:trace contextRef="#ctx0" brushRef="#br1" timeOffset="168046.39">19155 11708 811 0,'0'0'125'0,"0"-7"-38"0,0 3-15 16,0-2-33-16,1-2-39 0,-1 2-9 15,3 1-47-15,-3-1-22 0,1 0-82 32,2 3 1-32,-1-1-72 0,0 3-35 0</inkml:trace>
  <inkml:trace contextRef="#ctx0" brushRef="#br1" timeOffset="168249.44">19373 11622 589 0,'0'0'105'0,"0"0"-58"0,0 0-26 15,0 0 10-15,-4 40-9 16,1-17 6-16,-2 6 23 0,1 2-19 15,-1 2-7-15,0 2-5 0,1 0 8 16,1 1-1-16,2-3-12 0,-1 2-11 16,1-3 0-16,0-1-1 0,0-4-3 15,-1-2 0-15,0-3-27 0,0 0-92 16,0-6-98-16,-1-7-162 0</inkml:trace>
  <inkml:trace contextRef="#ctx0" brushRef="#br1" timeOffset="168968.55">20085 11622 55 0,'0'0'279'0,"0"0"-202"0,0 0 9 16,0 0-28-16,0-8-20 0,0 7-20 16,1 1 6-16,1 0 9 0,0 0-5 15,-1 0 1-15,1 0 7 0,-1 0-3 16,2 0 12-16,-1 0-5 0,0 0-9 15,1 1-7-15,-1 0-9 16,0 2 0-16,0-1-3 0,0 0-4 31,0 3 1-31,-2 0-4 0,0 4 4 16,0 2-5-16,0 4 1 0,-1 3-4 16,-2 3 1-16,-3 5 12 0,0 3-8 15,-2 3 24-15,2 3 3 0,-2 5-9 16,-1 5-2-16,2-5 0 0,1-7-7 15,0-4-2-15,4-9 1 0,-1 6-7 16,1-2 2-16,0-1-2 0,2-4 2 16,0-4 3-16,0-2 1 0,3-4 0 15,1-3-1-15,1-3 7 0,3-2 5 16,2-1-1-16,1 0-8 16,0 0-7-16,4-2-6 0,-1-3 2 15,2 1-3-15,0-2 0 0,0-1-1 16,2-1 0-16,0 0-7 0,0 1-8 15,-2-2-14-15,2-1-18 0,-2-1-20 16,0 1-12-16,-4-3-11 0,-3 2-39 16,0-7-62-16,-5 0-136 0</inkml:trace>
  <inkml:trace contextRef="#ctx0" brushRef="#br1" timeOffset="169156.33">20131 11844 636 0,'0'0'167'0,"0"0"-56"16,0 0-21-16,0 0-40 0,0 0-26 15,28-6-17-15,-13 4 5 0,3-2-6 16,0 1-3-16,0 1-3 0,-1-1-2 16,2 2-24-16,-1 1-27 0,-2 0-72 15,3 0-21-15,3 1-61 0,-1 3-68 16</inkml:trace>
  <inkml:trace contextRef="#ctx0" brushRef="#br1" timeOffset="169609.03">20572 11838 378 0,'0'0'83'0,"0"0"18"0,0 0-14 15,0 0-16-15,0 0-25 0,0 0-6 16,0 0-5-16,0 0-17 0,20-16-12 16,-20 16 4-16,-5-1-10 0,2 1-5 15,-3 0 3-15,0 2 2 0,-2 4 0 16,-4 2 1-16,0 1 0 16,-3 5 0-16,0 1-1 0,-1 3 0 15,0 2 4-15,2 0 4 0,2 4 2 16,2 2 4-16,4-1 6 0,1-1 12 15,5 0 7-15,0-4 8 0,2 0 4 16,3-4-6-16,3-1-4 0,1-6-1 16,2-2-2-16,-1-2-6 0,2-5 0 15,1-5-2-15,0-4-6 0,0-2-10 0,-1-7-4 0,-2-1-4 0,-1-4-2 16,-3-1-2-16,-3-1-2 0,-2 3 0 16,-1 0-3-16,-1 5-2 15,-4 4-6-15,-2 1-11 0,-1 3-4 16,-2 3-4-16,0 1-9 0,-1-1-12 15,2 5-14-15,0 0-9 0,-1 0-13 16,2 1 11-16,1 0-16 0,0 0-57 16,-3 2-63-16,4-1-4 0</inkml:trace>
  <inkml:trace contextRef="#ctx0" brushRef="#br1" timeOffset="171516.93">21443 11909 5 0,'0'0'144'0,"0"0"-74"15,0 0-9-15,1 0-3 0,-1-1 2 16,1-2 12-16,0-1 8 0,0 2-4 16,3-4-6-16,-2 1-4 0,2 1-7 15,0-3 1-15,3 0-12 0,0 1-1 16,3 0 2-16,-1-1-12 0,2 2-7 16,2-1-8-16,0 3-7 0,2 1-2 15,0 2-7-15,0 0-3 16,-1 5-3-16,1 6 0 0,-3 4-1 15,-2 4 1-15,1 5 0 0,-4 6-6 16,-4 0 3-16,-3 2 3 0,-1 0 0 16,-5-2 0-16,-5-1 0 0,2-3-3 15,-3-5-13-15,0-2 5 0,1-4 3 16,0-3 1-16,-2-4 0 0,4-5 3 16,-2-1 4-16,3-2 1 0,1-3 4 15,2-5 4-15,1-2 20 16,2-4 1-16,2-2-1 0,2-4-3 15,6-2-1-15,2-2-3 0,5 4-3 16,1-2-7-16,4 2 0 0,1 3-9 16,1 1-2-16,2 1-1 0,0 4-4 15,0-1-5-15,-1 4-38 0,1-1-32 16,-1 3-21-16,0 3-24 0,8-2-52 16,-5 3-74-16,-4 0-31 0</inkml:trace>
  <inkml:trace contextRef="#ctx0" brushRef="#br1" timeOffset="171968.59">22044 12049 283 0,'0'0'65'0,"0"0"43"0,0 0 8 0,0 0-25 0,41-1-38 0,-28 0-18 0,0-1 8 0,0-2-4 16,0 0 12-16,0 0-11 0,-2-1-4 16,-2 0-2-16,0 0 9 0,-2-1 0 31,-1 2-8-31,-2-3-13 0,-4-1-8 16,0-1-3-16,-2 0-11 0,-4-1 0 15,-3 2-3-15,-3 1-4 0,-3 2 1 16,-2 1 1-16,-3 3 0 0,-3 1 3 15,2 6-15-15,-3 3 11 0,0 4 5 16,1 2 0-16,3 2 0 0,0 1 1 16,4 3-2-16,2 1 0 0,5-3 2 15,4 4-1-15,3-3 2 16,2-1 1-16,2 0 2 0,3-2 5 16,3-2 13-16,3-1 2 0,1-1-5 15,3-2 4-15,2-4-5 0,-1-1-10 16,3-1-5-16,0-3 0 0,0-2-2 15,0 0-1-15,0-3-40 0,1-2-29 16,0-1-31-16,7-4-57 0,-5 1-98 16,-3 0-122-16</inkml:trace>
  <inkml:trace contextRef="#ctx0" brushRef="#br1" timeOffset="172454.01">22461 12010 469 0,'0'0'70'0,"0"0"15"0,0 0-5 0,0 0-17 16,0 0-23-16,0 0-6 0,11-15 20 15,-9 15-32-15,0 4-12 0,0 3-4 16,0 3 2-16,0 6 12 0,0 5 8 15,0 8-1-15,0 2-4 0,0 4-2 16,-1-1-1-16,0-1-7 0,2 10-4 16,-2 5-2-16,-1 6-1 0,0-9-2 0,-4-8-1 0,0-13-2 0,0-8-1 15,-1 2 0-15,-1 3 2 0,-3-2-1 16,1-3 3-16,-1-4-3 0,-3-5 2 16,2-5-2-16,-1-2 1 0,-1 0-2 15,1-6 0-15,1-3 6 0,0-3-5 16,4-3 1-16,-1-5 2 0,3-2-2 15,2-3-2-15,1-1 1 0,1-1 2 16,5 3 1-16,4 6 11 16,2-3 11-16,2 6 6 0,4-1-9 15,0 1-4-15,3 0 0 0,-2 3-1 16,3 0-6-16,-3 1-7 0,-1 0-3 16,-2 2-1-16,-2 1-1 0,0 1-1 31,-1 0-5-31,-4 0-34 0,0 2-21 15,-1-3-28-15,-3 1-26 0,0-6-79 16,-2 4-71-16,-1-1-129 0</inkml:trace>
  <inkml:trace contextRef="#ctx0" brushRef="#br1" timeOffset="172610.13">22511 11796 757 0,'0'0'65'0,"0"0"-31"16,0 0-14-16,0 0-20 0,0 0-7 16,-4-21-120-16,4 21-13 0,0 0-40 15,0 1-96-15</inkml:trace>
  <inkml:trace contextRef="#ctx0" brushRef="#br1" timeOffset="173093.62">22924 12224 1005 0,'0'0'136'0,"0"0"-97"15,0 0 7-15,0 0-34 0,0 0-12 16,8-20-20-16,-8 13-16 15,0 2-13-15,0 1-41 0,-2-1 12 16,1 3-21-16,-3 1-91 0,2 0-67 16,1 0-151-16</inkml:trace>
  <inkml:trace contextRef="#ctx0" brushRef="#br1" timeOffset="173640.36">23614 11727 383 0,'0'0'108'0,"0"0"-5"16,0 0-5-16,0 0-40 0,0 0 7 15,32-42-9-15,-29 37 1 0,-1 1-6 16,0 2-17-16,-1 1-9 0,0 1-13 16,0 0-10-16,-1 2 0 0,0 6-1 15,0 2 6-15,-4 8 4 0,0 2 3 16,-1 4 1-16,-3 5-4 0,1 3-6 15,0 3 0-15,-3 7-4 0,-1 7 0 16,0 7-1-16,0-4 2 0,3-8-1 16,3-13-1-16,2-10 0 0,0-2-19 15,2 1-22-15,-1 2-24 0,0 2-26 16,2-5-46-16,0-3-42 0,3-7-105 16</inkml:trace>
  <inkml:trace contextRef="#ctx0" brushRef="#br1" timeOffset="173984.03">23874 11714 504 0,'0'0'137'0,"0"0"-47"0,0 0 37 16,0 0-73-16,33-38-13 0,-28 34-24 15,-1-1 7-15,-1 4 7 16,-2 0-19-16,0 1-4 0,-1 3-3 0,0 5 0 0,0 7 6 0,-3 2 12 16,-2 9 3-16,0 4-7 0,-3 10-5 15,-1 7-10-15,-3 10-2 0,1-1 2 16,1-2-2-16,0-7 0 0,2-7-2 15,3-6 0-15,0-8-4 0,2-6-12 16,0-2-17-16,-1-1-17 0,1 3-33 16,-2-1-40-16,2-4-94 0,-1-7-126 15</inkml:trace>
  <inkml:trace contextRef="#ctx0" brushRef="#br1" timeOffset="174281.35">23612 12018 576 0,'0'0'66'0,"0"0"45"16,0 0-24-16,0 0 2 0,39 5-47 15,-20-5-24-15,1 0-1 0,2-3-15 16,1 0-2-16,-1 1-49 0,0-2-40 16,0 1-22-16,5-1-36 0,-6 2-59 15,-3 0-1-15</inkml:trace>
  <inkml:trace contextRef="#ctx0" brushRef="#br1" timeOffset="174906.75">24187 12071 119 0,'0'0'66'0,"0"0"-5"0,0 0 2 15,0 0-13-15,0 0 22 0,0 0-2 16,20-8 4-16,-19 8-13 0,-1-2-5 16,0-2-7-16,-2 3-25 0,-1 0-9 15,-1 0-2-15,-2 0-4 0,-2-1-3 16,0 2-3-16,-3 0-3 0,-2 4 0 15,0 0 0-15,-1 3 0 16,0 3-1-16,0 2 1 0,2 4 0 16,1 1 0-16,0 3 0 0,4 0 1 15,1 0 4-15,3 2 3 0,2-1 8 16,1-2 9-16,2 2 10 0,4-3 8 16,1-4-10-16,3 0-4 0,0-6 3 15,2-4-1-15,1-1-4 0,2-3-8 16,0-5-7-16,0-4-2 0,-1-4 7 15,0-1 13-15,-4-3-5 0,0-5-7 16,-2-3-12-16,-3-2-2 0,-3 1-3 16,-1 1-1-16,-1 3 1 0,-3 5-2 15,-1 2-2-15,-3 6 1 0,-1 0-2 16,-3 2-5-16,2 1-7 0,-2 4-20 16,0 1-23-16,1 1-21 0,0 0-18 15,0 3-21-15,-2 7-14 0,3-3-66 16,0 0-65-16</inkml:trace>
  <inkml:trace contextRef="#ctx0" brushRef="#br1" timeOffset="175954.41">24629 12320 730 0,'3'0'11'0,"1"-2"-11"0,0-7-37 0,0-1-160 15,-1 2-131-15</inkml:trace>
  <inkml:trace contextRef="#ctx0" brushRef="#br1" timeOffset="179862.37">2980 8531 348 0,'0'0'143'0,"0"0"-68"16,0 0-19-16,0 0 18 0,0 0-12 16,20-6-17-16,-8 2-3 0,1-1 19 15,3-3-21-15,3-1-10 0,2-3 5 16,2 0-13-16,2-1 1 0,0-2-6 15,3-1-9-15,-1 0-5 0,1 0-1 16,-1-1-2-16,0 1-1 16,-1-1-5-16,-3 1-46 0,-1 2-71 15,-2 0-78-15,-7 3-156 0</inkml:trace>
  <inkml:trace contextRef="#ctx0" brushRef="#br1" timeOffset="180174.8">3202 8633 611 0,'0'0'70'0,"0"0"-53"15,0 0 35-15,0 0 14 0,0 0-36 16,0 0-16-16,0 0-2 0,5-32 17 16,-5 34-29-16,-2 6 0 0,1 4 0 15,-1 7 4-15,-1 5 4 0,1 11 2 16,-2 8-4-16,-1 10-1 0,0 1-1 16,1-3-3-16,-1-7 0 0,3-6-1 15,-1-6-23-15,3-5-50 16,0-7-30-16,0 10-44 0,0-3-98 15</inkml:trace>
  <inkml:trace contextRef="#ctx0" brushRef="#br1" timeOffset="180737.2">3459 8447 428 0,'0'0'144'16,"0"0"-116"-16,0 0 21 0,18-35-1 15,-14 29-25-15,-2 3-20 0,0 3-3 16,-2 4-5-16,0 6 5 0,0 6 7 15,0 6 21-15,-2 6 2 0,-1 10 2 16,-2 11-8-16,-1 12-14 0,4-3-8 16,1 0 1-16,1-8-3 15,0-5 2-15,0-4 0 0,0-1-1 16,3-9-1-16,-1-4 0 0,0-9 1 16,0-2-1-16,0 3 0 0,0-3 0 15,0 0 2-15,-1-6-2 0,0-5-2 16,1-2 2-16,-2-3 8 0,3 0-1 15,1-6 31-15,1-4-8 0,1-5-15 16,2-3-8-16,0-3 4 0,2-1 3 16,1 2 13-16,0-2-4 0,5 0-12 15,0 1-9-15,2 2 0 0,-1-3 0 16,0 4-2-16,1-2 0 0,-2 5 0 16,-1 3 0-16,-4 4-1 0,-2 3 0 15,0 5 0-15,-5 0-3 16,2 9-2-16,-2 5 6 0,-1 5 1 15,-3 2 8-15,0 6-3 0,-2-2-1 16,-2 0-2-16,1 0 0 0,-1-1-2 16,2-1-1-16,1-1-1 0,0-1-19 15,1-4-49-15,0-2-28 0,1-3-68 16,2-1-80-16,2-6-40 0</inkml:trace>
  <inkml:trace contextRef="#ctx0" brushRef="#br1" timeOffset="181144.23">4051 9022 312 0,'0'0'51'0,"0"0"8"0,0 0 24 16,0 0-38-16,27-15 8 0,-20 9 7 16,-2 3 0-16,3-3 1 0,-1 2-12 15,2-1 12-15,-3-2-20 0,5-1-7 16,1 0-9-16,-2-1-6 0,3-1-13 15,-1-3-3-15,2-1 0 0,-3 3-2 16,0-4-1-16,-2 0-1 0,-3 1-4 16,-2-1-8-16,-3 5-2 0,-1 1-8 15,-6 3-23-15,-6 3 13 16,-4 3-7-16,-6 4 20 0,-3 7 16 16,-1 5 2-16,-1 3 2 0,1 5 0 15,3-1 1-15,1 5 4 0,1-2-2 16,8-1 13-16,2-2-5 0,5 0 1 15,4-7 57-15,2 0 19 0,4-2-26 16,6-3 3-16,0-1 24 0,6-4-19 16,3-5-32-16,1-1-15 0,1 0-10 15,1-6-9-15,0-1-2 0,1-2-2 16,-1 0-38-16,1 1-39 0,7-6-69 16,-4 4-148-16,-4-1-274 0</inkml:trace>
  <inkml:trace contextRef="#ctx0" brushRef="#br1" timeOffset="192577.12">4946 8789 38 0,'2'-1'18'0,"1"-1"-7"0,1-2 14 0,-1 2-1 15,0 0-9-15,-1 1-3 0,0-1 6 16,0 0 3-16,-1 2-4 0,0-2 5 16,0-1 0-16,-1 0 5 0,0 1-3 15,1-1-1-15,1 0-1 0,-2 1-4 16,3-2-3-16,-3 2 4 0,1 1 5 16,1 0 0-16,-2-2 7 15,1 1 3-15,0 2 6 0,0 0-4 16,-1 0 5-16,2-2 2 0,-1 1-3 15,1-2-6-15,0 2-3 0,-1 0-6 16,0 0-4-16,1-3-6 0,0 1-1 16,-1 0-6-16,1-1-4 0,0 3-4 15,0 1 0-15,0 1-6 0,2 7-2 16,0 6 5-16,0 2 0 0,0 7 2 16,-1 3 1-16,1 3 1 0,-1 1-1 15,1 0 0-15,2-2 1 0,-1 1 1 16,0-4-2-16,2-1 18 0,1-3 8 15,0-4-2-15,1-4 14 0,-1-5-6 16,0-2 24-16,-1-5 12 0,0-1 7 16,-1-6-5-16,3-3-9 0,-1-5-13 15,-1-4-13-15,0-5-9 16,-1-7-10-16,2 0-5 0,-3-3-8 16,1 1 0-16,-2-3-2 0,2 6-2 15,-2 1 0-15,3 5-4 0,-3 4-26 16,1 5-22-16,-1 3-20 0,1 3-22 15,0 5-43-15,2 3-53 0,5 6-40 16,-1 2-90-16</inkml:trace>
  <inkml:trace contextRef="#ctx0" brushRef="#br1" timeOffset="193156.4">5611 8882 383 0,'0'0'71'0,"0"0"11"0,0 0 37 0,13-35-53 0,-12 23-33 16,1 2-11-16,-2-2 2 0,0 3 2 31,-3 0-13-31,-4 2 5 0,0 1-13 15,-3 3 13-15,-3 3-18 0,-1 0 0 16,-4 7 0-16,-1 3 0 0,-1 5 0 16,0 2 0-16,2 3 0 0,1 3 0 15,2-3 0-15,3 1 0 0,4 0-4 16,2-3 0-16,3-2 3 16,3 0 1-16,0-2 4 0,3-4 9 15,2 1 14-15,2-5 19 0,2-2 3 16,0-4-8-16,1 0-7 0,2-6-6 15,-1-4-6-15,1-3-13 0,1-1-6 16,0-4-2-16,0 2 1 0,-3-2 0 16,1-2-2-16,-1 4 0 0,0 0-1 15,-2 2-1-15,0 4 0 0,-3 1-1 16,-1 3 2-16,-2 5 1 0,-2 1-7 16,0 0-11-16,0 6 4 0,-2 3 12 15,-1 2 2-15,1 3 5 0,0 0 0 16,1-2-1-16,0 2 7 15,1-1 5-15,0-3 8 0,2 0 12 16,2-2 3-16,1 0-3 0,1-2-11 16,2-1-3-16,3-2-11 0,-1-2-5 15,1-1 0-15,2 0-6 0,0-4-15 16,2-1-26-16,0-2-12 0,1 3-17 16,-2-2-27-16,2-1-50 0,3 0-59 15,-3 1-130-15</inkml:trace>
  <inkml:trace contextRef="#ctx0" brushRef="#br1" timeOffset="193578.17">5806 8876 276 0,'0'0'108'0,"0"0"-8"0,0 0 36 15,0 0-84-15,36-43-13 0,-26 31-25 16,1 2-11-16,0 1-2 0,0 1-1 16,0 2 5-16,-1 3 7 0,0 0 11 15,-1 3 2-15,1 6-8 0,-3 3 2 16,-1 5 1-16,1 3-4 0,0 3-4 16,-3 0 4-16,1 4-5 0,-1-3-3 15,-1 2-4-15,-2-2 1 0,-1-1-5 16,0 0 0-16,0-3 3 0,-3-1-3 15,-2-5 0-15,0-3 1 0,-1-4-2 16,-1-2 2-16,0-2-1 0,1-2 3 16,1-5 1-16,-1-2 1 0,0-6 2 15,2 0 2-15,1-3 1 0,2 2 9 16,1-3 22-16,5 3 1 0,4 1-12 16,3 2 2-16,3-2-7 0,3 2-2 15,0-1-10-15,0 5-8 0,1-2-5 16,-2 4-5-16,1-1-29 15,-1 3-38-15,0 3-30 0,1 2-20 16,4 0-53-16,-3 2-59 0,-4-2-39 16</inkml:trace>
  <inkml:trace contextRef="#ctx0" brushRef="#br1" timeOffset="193860.19">6288 8826 265 0,'0'0'30'0,"0"0"26"0,0 0-3 16,0 0-3-16,17-38-2 15,-17 32 4-15,0 3 5 0,0 1-5 16,0 0-3-16,0 2-10 0,-2 2-18 16,2 3-5-16,-2 3 2 0,1 4 4 15,0 5-1-15,-2-1-3 0,1 6 16 16,0 1 14-16,0 0-11 0,0 2-6 15,0-1-12-15,0 0-13 0,1-1 0 16,-2-1-4-16,2-2-2 0,0-2-1 16,-1-3-70-16,1-5-41 0,1-3-116 15,0-5-139-15</inkml:trace>
  <inkml:trace contextRef="#ctx0" brushRef="#br1" timeOffset="194000.79">6292 8769 660 0,'0'0'114'0,"0"0"21"16,0 0-40-16,0-49-47 0,2 37-44 16,-1-1-8-16,0 2-29 0,-1-1-25 15,0 5-13-15,-1 0-17 0,0 4 11 16,-2 1-75-16,-1 2-68 0,1 0-101 0</inkml:trace>
  <inkml:trace contextRef="#ctx0" brushRef="#br1" timeOffset="194657.4">6635 8882 347 0,'0'0'111'16,"0"0"-7"-16,0 0 13 0,0 0-53 16,16-39 1-16,-13 29-30 15,0-2 6-15,-3 2-6 0,0-1-10 16,0 0-10-16,-3 3-6 0,-4 0-6 15,-1 4-3-15,-6 1-2 0,1 3-1 16,-5 4 2-16,-2 4-3 0,0 4 2 16,-1 6 0-16,3 2 1 0,0 2 1 15,2 2-1-15,3-1-1 0,3 1-2 16,1-1 0-16,4-1 3 0,2-3 1 16,3 0 0-16,0-3 0 0,0-2 0 15,3-3 2-15,0-3 0 0,3-3 1 16,-2-4 5-16,2-1 5 15,0-5-6-15,0-2-4 0,3-3-3 16,-2-5-3-16,2 0 1 0,0 0 0 16,3 0-2-16,-2-1 3 0,0 4-7 15,2 0-5-15,-3 3 5 0,-1 2 7 16,0 0 0-16,-3 6-1 0,-2 0 2 16,-1 1-5-16,-1 1 5 0,-1 6 3 15,0 1 11-15,0 0 4 0,0 4-4 16,0 0-2-16,0 2 7 0,2 0 4 15,1-3 2-15,0 1 2 16,1-3 1-16,2-1 5 0,0-2-3 16,-1-2 0-16,2-4-2 0,2 0-5 15,1-1-12-15,0-6-6 0,1 0-5 16,1-2-12-16,0-2-44 0,1-3-35 16,-1 0-36-16,7-9-37 0,-6 1-116 15,-1 4-141-15</inkml:trace>
  <inkml:trace contextRef="#ctx0" brushRef="#br1" timeOffset="195110.41">6952 8472 181 0,'0'0'222'0,"0"0"-97"0,0 0 9 0,16 0-71 0,-14 0-27 15,-1 5-28-15,-1 3-3 0,0 6 16 16,-4 3 12-16,-2 6-4 0,-1 5 8 16,-1 12-9-16,-1 9 5 0,1 11 3 15,2 1 3-15,2-5 5 16,3-8 1-16,1-15-6 0,0-4-5 15,0-7-1-15,2-3-13 0,0 4-7 16,1-2-5-16,1 1-3 0,-1-6-4 16,2-6 7-16,1-5 1 0,2-5 11 15,1 0 4-15,2-9-9 0,1-3-9 16,2-4-1-16,-2-4-4 0,-2 0 0 16,-2-1-1-16,-2-1-1 0,1 5-5 15,-6 1-10-15,-1 1-7 0,-3 4-3 16,-5-1-3-16,-3 4-8 0,-3 2-7 15,-1 4 3-15,-2 2 13 0,2 0-12 16,0 1-20-16,2 4-25 0,1-1-16 16,2 2-49-16,-1 3-36 15,4 0 20-15,1-3-40 0</inkml:trace>
  <inkml:trace contextRef="#ctx0" brushRef="#br1" timeOffset="195485.33">7210 8510 501 0,'0'0'72'0,"0"0"-36"0,0 0 55 0,25-46-79 0,-21 36 6 16,0 1-9-16,-2 2 6 0,-2 3 6 15,1 2 4-15,-1 2 6 0,0 0-16 16,0 6-9-16,0 3-4 0,-1 5 13 16,-1 2-6-16,0 5-6 0,-1 2-3 15,0 2 3-15,-1 6-3 0,0 1 2 16,-3 1 1-16,1 3 7 0,-1 5-4 15,-1 6 1-15,-5 4-6 0,3-1 2 16,1-10-3-16,1-10 2 0,3-8-1 16,-1-1-1-16,2 2-3 0,-3 4-16 15,3 1-47-15,0-5-50 0,4 1-69 16,0-7-71-16</inkml:trace>
  <inkml:trace contextRef="#ctx0" brushRef="#br1" timeOffset="195938.81">7412 8930 78 0,'0'0'108'0,"0"0"-25"16,0 0-6-16,0 0-47 0,0 0-3 15,0 0 1-15,27-40 9 0,-21 38 13 16,-1-3 37-16,2 3-11 0,1 0-21 15,0-1-34-15,0 2-11 0,1-1-9 16,1 1 0-16,0-3 3 0,0-1-4 16,2 1 3-16,-2-4-3 0,0 1 2 15,0 0 0-15,-3-2 1 0,-1 2-3 16,0-1 1-16,-3-1-1 16,-1 1 9-16,-2 1-9 0,-2 0-7 15,-6 5-13-15,-1-1 4 0,-6 3 4 16,0 0 8-16,-5 3 0 0,-2 6 4 15,0 4 0-15,-1 2 1 0,0 3 10 16,2 3 22-16,4 1 16 0,2-1 12 16,5 2-10-16,3 0-4 0,4-1-14 15,3 0 16-15,1-4-5 0,5-1 5 16,3-3-17-16,1-2-4 0,1-4-9 16,1-4-6-16,2 1-6 0,-1-4-4 15,3 0-3-15,-1-1-8 0,1 0-47 16,2 0-40-16,6-2-68 0,-4 0-92 15,-3-2-237-15</inkml:trace>
  <inkml:trace contextRef="#ctx0" brushRef="#br1" timeOffset="196548.51">3447 9795 474 0,'0'0'70'0,"14"-15"10"0,-6 8 41 0,0 0-55 15,-1-1-10-15,-2 3 2 0,-2 3-26 16,-2 0-14-16,-1 2-4 0,0 2-7 15,-3 5-5-15,-3 6 12 0,-3 5 6 16,-3 6 2-16,-4 10-9 16,-7 14-3-16,-6 11-6 0,4 6 1 15,3-3-5-15,3-4 3 0,6-9-3 16,1-2 2-16,0 0-2 0,1-3-13 16,-3-2-29-16,4-3-28 0,-2-8-22 15,7-7-17-15,-1-3-51 0,1-7-107 16</inkml:trace>
  <inkml:trace contextRef="#ctx0" brushRef="#br1" timeOffset="196858.55">3725 9867 400 0,'0'0'305'0,"0"0"-240"0,19-51 15 16,-13 33 11-16,-2 3-73 0,-3 5-5 16,-1 0-4-16,0 5 3 0,0 2 9 15,-3 3-12-15,-3 5-8 0,-2 5 1 16,0 4 5-16,-1 9 2 0,-4 3 2 16,4 5-4-16,-3 12-3 0,-5 7-2 15,4 10 0-15,-3 4-1 16,2-5-1-1,0-7 1-15,3-6-1 0,-2 0 2 0,2-2-2 0,2-2-1 0,1-8-3 16,0-7-24-16,5-7-43 0,0-1-53 16,-2 2-56-16,3-3-114 15,-2-3-50-15</inkml:trace>
  <inkml:trace contextRef="#ctx0" brushRef="#br1" timeOffset="197170.98">3172 10006 554 0,'0'0'101'0,"0"0"-56"0,0 0 19 15,0 0-59-15,0 0 2 0,43 0 2 16,-23 0 1-16,2 0 20 0,3 0 5 16,1-1 9-16,8 1-5 0,-5-1-8 15,2 1-15-15,-2 0-12 0,-5 0-3 16,4 0-1-16,-1 2-1 0,-2 0-25 16,-1 0-42-16,0 3-35 15,6-1-61-15,-8 2-78 0,-5-3-1 0</inkml:trace>
  <inkml:trace contextRef="#ctx0" brushRef="#br1" timeOffset="197358.44">3209 10229 629 0,'0'0'109'16,"0"0"-52"-16,45-3 25 0,-18-1-68 15,2 0-7-15,8-3-1 0,8 0-3 16,5-3 0-16,-7 3-3 0,-6 2-2 16,-4-1-66-16,1 5-61 0,-5 0-118 15,1-1 2-15</inkml:trace>
  <inkml:trace contextRef="#ctx0" brushRef="#br1" timeOffset="197718.87">4128 9901 660 0,'0'0'34'15,"0"0"13"-15,0 0 61 0,0 0-52 16,0 0-18-16,0 0-17 0,0 0 5 16,19-34-2-16,-19 34-22 0,-1 2-2 15,0 4-14-15,-1 3 14 0,-1 6 0 16,0 1 14-16,0 8-6 0,0 4-8 16,-1 8 2-16,0 9-2 0,-3 11 2 15,0-2-1-15,0-10 0 0,3-12 2 16,2-11-3-16,-1-2-2 15,0 4-9 1,1 2-49-16,-1-1-26 0,1-2-54 16,1-6-52-16,1-5-50 15</inkml:trace>
  <inkml:trace contextRef="#ctx0" brushRef="#br1" timeOffset="198343.72">4086 9912 563 0,'0'0'114'15,"0"0"-6"-15,0 0-5 0,0 0-69 16,26-37-15-16,-18 29 2 0,6 0 10 15,-1-1 6-15,1 3-21 0,3-1 3 16,-2 1-3-16,0 3 1 0,-2-1 7 16,-2 2-2-16,-3 2-13 0,0 0-9 15,-4 0 0-15,-2 2-5 0,0 3-12 16,-2 1-12-16,-2 3 3 0,-1 0 6 16,-4 6 9-16,-1 1 7 0,-4 1 2 15,1 1-1-15,-2 2-3 0,-1-2-5 16,0 1 3-16,0-3 1 0,1-1 1 15,0-1-1-15,1-3 6 0,4-2 1 16,0-3 0-16,2 0 1 0,3-3-1 16,1-1 0-16,1-1 1 0,1-1 2 15,0 0-2-15,3 0-1 0,2 0 7 16,2-3 0-16,2 2-1 0,1-2-2 16,1-1 1-16,2 3-1 0,0-2-3 15,1 1 4-15,-1 1 6 0,0 0 5 16,2 1 0-16,-1 0-6 0,2 1-4 15,0 3 9-15,0 1-9 0,1 1-3 16,-3 5 1-16,-1 0 1 16,1 3 0-16,-5-1 8 0,-1 2-4 15,-1-2 1-15,-5 3 6 0,-2-2-2 16,-1-1-2-16,-7 2 0 0,0-1 2 16,-4-1-7-16,-4 0 3 0,-3 0-3 15,-3-4-4-15,0 2-2 0,-5-3 3 16,1 0-1-16,-1-1-3 0,1 0-1 15,1-2-26-15,1 0-16 0,2-1-16 16,3-1-25-16,3-2-33 0,2-1-61 16,4 0-95-16,2 0-90 0</inkml:trace>
  <inkml:trace contextRef="#ctx0" brushRef="#br1" timeOffset="198671.77">4509 9991 320 0,'0'0'313'16,"0"0"-236"-16,0 0-26 0,20-38-9 15,-18 29-14-15,1 4 1 0,-3 1-4 16,0 2-4-16,-1 2-10 0,-3 4-10 16,1 5-1-16,-2 6 9 0,-2 3 29 15,0 6-2-15,1 4-11 0,-1 0-9 16,1 5-14-16,0-1 6 0,-1 0-8 16,1 0 1-16,1-2-1 0,0-2-2 15,0 0-4-15,0-4-20 0,1-2-54 16,-3-1-54-16,2-5-132 0,1-5-97 0</inkml:trace>
  <inkml:trace contextRef="#ctx0" brushRef="#br1" timeOffset="199250.44">4486 9921 437 0,'0'0'82'0,"0"0"33"0,0 0-24 16,0 0-54-16,0 0-6 0,0 0-7 16,15-39 4-16,-11 32 6 15,-2 0 1-15,0 1 9 0,3-1-9 16,-1 1 2-16,1 0-11 0,0-2-8 15,1 2-1-15,-1-1-1 0,3 0-7 16,-1 0-2-16,0 1-4 0,1 0 1 16,2 1-1-16,-2-2 1 0,1 5 7 15,1-3-6-15,-1 3 2 0,0 0-2 16,-2 0-2-16,3 1-1 0,-2 1 0 16,-1 0-2-16,0 0-2 0,1 3 2 15,-3 0-3-15,0 3 1 16,0 1-1-16,-2 1 0 0,-2 2-3 15,-1 3 3-15,-3 0-1 0,-3 4 4 16,-4 3 3-16,-3 0 0 0,-2 3-2 16,-3 0 1-16,-1-2-1 0,0 2-1 15,-2-2 0-15,3-3 0 0,-1 1 2 16,4-3-4-16,2 0 2 0,4-2-1 16,3-2 1-16,-1 1 0 0,5-2 4 15,2 1 0-15,0-1 1 0,0-2 11 16,5 2-2-16,-1-1 3 0,0-1 26 15,2 0 2-15,1 2-21 0,-1-4-13 16,6 0-2-16,-2 0-5 16,1-1-1-16,1-1-3 0,0-1-6 15,1 2-33-15,-1-1-30 0,3-1-20 16,0-1-38-16,6 3-43 0,-4-2-74 16,-2-1-69-16</inkml:trace>
  <inkml:trace contextRef="#ctx0" brushRef="#br1" timeOffset="199703.38">4925 10159 516 0,'0'0'169'0,"0"0"-107"0,0 0 41 0,0 0-85 0,6-32-18 16,-11 28-26-16,-1-1-21 0,-1 3 2 16,-2 2 34-16,-1 0 5 0,2 4 6 15,-3 1 0-15,0 1 1 0,1 2-1 16,-1 0 0-16,2 1 1 0,-1 0-1 16,3 2 0-16,0-1 0 0,2 1 0 15,2-1-2-15,2 0 2 16,1 0 1-16,0-1 1 0,3 0 0 15,2 1 5-15,2-1 6 0,1-2 17 16,-1 2-13-16,1-1 6 0,0 1 1 16,1-2-7-16,0 0 0 0,0 2-2 15,2-1 20-15,-2 1-7 0,0 0 11 16,-2 2 0-16,0-4-5 0,-3 2 1 16,-1 0-2-16,-3-2-17 0,0 2-1 15,-4 0 6-15,-3-1-2 0,-4-1-11 16,0 0-6-16,-5 0 3 0,0-1-5 15,-3 0-8-15,1-2-51 0,-2-1-40 16,-8-3-55-16,6 0-63 0,3-3-167 16</inkml:trace>
  <inkml:trace contextRef="#ctx0" brushRef="#br1" timeOffset="200156.95">5693 10138 499 0,'0'0'94'0,"0"0"-18"0,0 0 8 15,38-4-14-15,-16 2-5 0,10-1-3 16,9-1 15-16,12 0-9 0,1-2-9 15,-3 0-5-15,-5 0-22 0,-8 0-10 16,-1 2-12-16,-1 0-6 0,0 0-4 16,-8 0 3-16,-4 2-3 0,-6 1-9 15,-3 1-13-15,3 0-7 0,2 0-3 16,0 0-3-16,-3 0-16 0,-3 0-12 16,-2 1-27-16,-4 1-33 0,-3 1-95 15,-5 2-44-15,0-1 124 0,-5 0-6 16</inkml:trace>
  <inkml:trace contextRef="#ctx0" brushRef="#br1" timeOffset="200469.37">6264 10007 379 0,'0'0'78'0,"0"0"55"16,0 0 7-16,0 0-73 0,-4-37-10 15,4 31-22-15,2-1 20 0,2 4-6 16,2-2-4-16,0 2-6 0,2 3-8 16,1 0 4-16,2 0-13 15,2 6-8-15,2 2-9 0,0 2 1 16,1 5-4-16,-1 0 2 0,0 2-2 16,-3 0 0-16,-2 3 4 0,-1-3 2 15,-4 1 2-15,-2-2-1 0,-1-1-5 16,-2 1-1-16,0-1-1 0,-5-2-1 15,-1-1-1-15,-4 1-1 0,0 0-23 16,-1-2-30-16,-2 0-47 0,-2 1-52 16,2-2-83-16,4-1-173 0</inkml:trace>
  <inkml:trace contextRef="#ctx0" brushRef="#br1" timeOffset="201047.36">6877 10179 456 0,'0'0'158'0,"0"0"-112"16,0 0 29-16,47-38-52 0,-29 28-13 15,-1 0-9-15,-1 1 4 0,0 2 27 16,-5 0-6-16,-1 3 14 0,-3 2 2 16,-1 0-22-16,-2 2-13 0,-1 3-7 15,-2 4-5-15,0 3-3 0,-1 5 8 16,0 3 2-16,0 3-2 0,-1 2 3 16,-1 1-3-16,0 0 0 0,0 1 0 15,-1-2 0-15,1 0-4 0,-2-3 4 16,0-1 1-16,2-4-1 0,-1-4-1 15,-1-4 1-15,2-1 0 0,1-4 3 16,1-2 2-16,0 0 9 0,0-7 13 16,5-2-3-16,0-4 2 0,2-5-6 15,3-3-8-15,4-3-5 16,2-2-5-16,5 2-2 0,1-4 0 16,0 3-1-16,4-1 1 0,-1 1 0 15,-1 3 2-15,-3 4-2 0,-1 0 0 16,-2 6 1-16,-4 3-2 0,0 4 1 15,-5 1-1-15,-1 4-1 0,-2 0-3 16,0 6-3-16,-3 5 6 0,-1 2 2 16,-2 6 2-16,0 3 3 0,-1 2 1 15,-2 1-4-15,-2 1 0 0,1 1 1 16,0-1-3-16,1-1 1 0,-1 1-1 16,0-3-6-16,1 0-39 15,1-3-64-15,1 0-47 0,1-4-91 16,0-5-92-16</inkml:trace>
  <inkml:trace contextRef="#ctx0" brushRef="#br1" timeOffset="201453.83">7618 10171 321 0,'0'0'37'0,"0"0"50"0,0 0 18 0,23-48-64 16,-18 35-4-16,-1 1-16 16,-2 3-3-16,0 1 4 0,-2 1 5 15,-3 2 8-15,0 2-20 0,-4 2-7 16,0 1-6-16,-3 4-2 0,-2 4-2 16,0 4 1-16,-4 3 1 0,1 4 0 15,-1 4-1-15,2 1 1 0,1 3 0 16,1 0 0-16,3 1 0 0,2-1 0 15,0 0 1-15,5-4 6 0,1-1 13 16,1-4 14-16,2-3 12 0,4-7-18 16,2-1 0-16,1-5 4 0,2-2 13 15,3-6-5-15,1-4-10 0,2-2-16 16,-1-6-1-16,-1-2-5 0,-3-4 2 16,-1-5-10-16,-4-2 0 0,-3-3-12 15,-4-1-21-15,0 4-13 0,-6 4 29 16,-3 4 2-16,-1 7-24 0,-1 1-31 15,-2 4-29-15,-1 4-22 0,-7 2-57 16,5 4-46-16</inkml:trace>
  <inkml:trace contextRef="#ctx0" brushRef="#br1" timeOffset="201904.91">7834 9730 433 0,'0'0'46'0,"0"0"52"0,0 0-5 0,0 0-53 0,25-39-9 0,-22 36-20 0,-2 1 11 0,-1 2-21 16,-1 3-1-16,-3 6-5 0,1 6 5 16,-2 5 5-16,-2 5 3 0,0 6 4 15,-1 9-2-15,-1 8-5 0,-2 12 6 16,2 0-5-16,3-4-3 16,1-8 7-16,3-8 24 0,0-7-10 15,1-8 1-15,1-7 5 0,0-1-3 16,0 2-8-16,0 1 2 0,0 1-4 15,1-4-1-15,1-4-3 0,2-4-3 32,1-3-2-32,1-1 3 0,4-4 0 0,1-1-3 0,3-3-3 0,1-3-2 15,1-2-3-15,3-2-6 0,0-1-25 16,0-3-27-16,1-1-44 0,4-10-58 16,-6 3-73-16,-4 2-82 0</inkml:trace>
  <inkml:trace contextRef="#ctx0" brushRef="#br1" timeOffset="202061.13">7798 10056 464 0,'0'0'232'0,"0"0"-125"0,0 0 23 16,0 0-86-16,44-13-17 0,-28 10-21 16,4-1-4-16,4 2-2 0,8 0-5 15,9 1-27-15,11 1-19 0,2 0-51 16,2 1-45-16,-13 3-79 0,-13-1-6 15</inkml:trace>
  <inkml:trace contextRef="#ctx0" brushRef="#br1" timeOffset="202671.45">8806 10109 534 0,'0'0'80'0,"0"0"27"16,0 0-50-16,0 0-22 0,14-40-22 15,-12 30-7-15,0 1 5 0,-2 2 2 16,0 0-9-16,-2 1 12 0,-1-1-5 15,-1 3 3-15,-2-1-6 0,-2 1-8 16,-3 3-1-16,0 1 1 0,-2 0-1 16,-4 3-6-16,1 4-7 0,-1 6 4 15,-2 2 3-15,-1 5 0 0,1 2 1 16,-1 4 0-16,4 2 2 0,0 1-1 16,4 1-1-16,2-2 5 15,4 1 0-15,2-4 1 0,4 0 2 0,0-3 3 16,4-2 7-16,2-5 3 0,1-4 5 15,4-4 8-15,0-3 3 16,0-4 7-16,2-7 4 0,2-4-17 16,0-4-17-16,2-3-5 0,0-1-1 15,-2-2 0-15,1-3-2 0,-4 1-1 16,-1 1 1-16,-2 4-1 0,-2 3 1 31,-4 6 0-31,-2 3 1 0,-1 5-2 16,0 1 1-16,-1 3-8 0,-2 4 8 0,0 4 9 0,1 2 13 0,0-1 10 31,1 1 2-31,1 1-4 0,0-2-1 16,3-2-3-16,0 0 2 0,2-3-3 0,1-1 3 0,2-4-7 0,2 1-9 15,1-2-5-15,2-1-3 0,1 0-4 16,2-4-7-16,1 2-30 0,0-4-24 16,1 1-38-16,6-4-54 0,-3-1-93 15,-5 2-221-15</inkml:trace>
  <inkml:trace contextRef="#ctx0" brushRef="#br1" timeOffset="203421.85">3563 11354 642 0,'4'-8'19'0,"3"-1"17"16,-2-1 57-16,-1-1-53 0,0-1-31 16,-2 1 12-16,0 1-1 15,-2 2-10-15,-4 2-10 0,-2 2-1 16,-3 3-3-16,-4 1-2 0,-4 5 3 15,-5 4 2-15,-2 3-3 0,-3 4 1 16,1 2-5-16,-1-1-3 0,3 4 11 16,3-3 0-16,4-1-3 0,5 2 3 15,3-3 0-15,3 0-9 0,6-1 0 16,5-3 0-16,5 1 4 0,4-4 5 16,4 0 4-16,3 0 0 0,6-3 4 15,0 0 1-15,1 0-7 0,2-3 2 16,0 3 1-16,0-2 1 0,-4 1 6 15,-1 0-5-15,-3 0-1 0,-5 1 1 16,-4 1 3-16,-5-2 4 0,-1 1 3 16,-5 0 3-16,-4 1 1 0,-8 2 4 15,-3 0-1-15,-7 2-6 0,-4-2-11 16,-5-1-3-16,-1 0-2 0,-7 1-2 16,3-1-2-16,-1 0-5 0,-4 0-17 15,7-2-27-15,-1 0-19 0,3-3-26 16,0 0-56-16,3-1-137 0</inkml:trace>
  <inkml:trace contextRef="#ctx0" brushRef="#br1" timeOffset="203874.86">3974 11382 448 0,'0'0'47'0,"0"0"20"0,0 0 24 0,15-14-51 0,-14 14-8 16,-1 0-21-16,-4 3-11 15,1 2 6-15,-2 5 1 0,-3 0 5 16,1 5 0-16,-2 2 4 0,3 1 2 16,-2 2 2-16,1 0 1 0,0-1-3 15,3 2-3-15,0-4-6 0,0 0 5 16,2 0-4-16,0-1 8 0,2-2 6 16,0 0 13-16,0-5 7 0,4 2 2 15,2-5 0-15,0-1 1 0,7 1-3 16,0-4-4-16,4-1-7 0,0-1-12 15,5 0-10-15,0 0-6 0,1-2-2 16,0-3 0-16,-1 3-3 0,4-4 0 16,-3 1-12-16,1 0-24 15,0-2-11-15,-1-1-13 0,-1-2-50 16,2-11-64-16,-5 3-129 0,-5-2-243 0</inkml:trace>
  <inkml:trace contextRef="#ctx0" brushRef="#br1" timeOffset="204015.45">4082 11280 840 0,'0'0'29'0,"0"0"-18"15,0 0 33-15,0 0-44 0,0 0-9 16,0 0-72-16,0 0-35 0,52-36-77 16,-33 34-68-16,-4 1 0 0</inkml:trace>
  <inkml:trace contextRef="#ctx0" brushRef="#br1" timeOffset="205328.65">4606 11456 429 0,'0'0'114'0,"0"0"-32"16,0 0 22-16,0 0-66 0,0 0 1 15,0 0 7-15,11-41 0 0,-11 33 13 16,0-2-5-16,1 1 3 0,-1 1-5 15,0-1-17-15,0 0-3 0,-2-2-6 16,-1 2-3-16,-2 0-21 0,-3 0-2 16,1 2-3-16,-3-1-4 15,-5 5-3-15,-1 3-16 0,-5 0-6 0,-1 5-18 16,3 3 3-16,-2 2 9 16,1 3 6-16,1 2 14 0,0 1 1 15,7 4-4-15,-2 1 1 0,5 0 10 16,1 1 2-16,3 0 4 0,2-4 3 15,3 3-3-15,2-3 4 0,4-3 1 16,2 1 8-16,2-2 25 0,3-1 1 16,-1 0-5-16,4 1-7 0,0 1-9 15,2 1 0-15,-2 1-2 0,1 3 2 16,-2-2-2-16,0 5 4 0,-2 0-4 16,-2 1-5-16,-5 1-2 15,-1 0-5-15,-3-1 9 0,-2 2 9 16,-1-2 16-16,-5-2-15 0,-2-1-12 15,-4-3 10-15,-1-3-12 0,-1-4-1 16,-1-3 0-16,-1-2 1 0,1-5-3 16,0-1 3-16,1-2-2 0,2-6 1 15,2-6 1-15,1-2 3 0,3-5-6 16,1-6 0-16,0-4-2 0,4-9-2 16,1-7-12-16,6 4 3 0,2 5 7 15,1 11 0-15,4 4 4 0,4-2 5 16,4-3 0-16,-1 3 0 0,3 3 2 15,0-1-7-15,2 6 0 0,-4 1 0 16,0 2-3-16,-1 6 3 0,-2 3-1 16,-3 3-3-16,-2 2-1 0,0 7 0 15,-3 2-1-15,-1 6 2 0,-3 1 3 16,1 1-2-16,-3 5 1 0,-3-1 2 16,-1 1 0-16,0-2 0 0,-1 2 0 15,-3-1 0-15,-3-3 0 0,2-3 1 16,-1-2 0-16,1-3-1 0,1-4 2 15,0-3 0-15,3-1 0 0,0-2 4 16,1 0 2-16,0-4 1 0,2-5-4 16,1-4 0-16,0-2-3 0,1-1 0 15,4-2 0-15,2-3 0 16,2 1-2-16,0-1-2 0,3 0 2 16,0 0 0-16,3 3-1 0,-1 1 1 15,0 0-1-15,0 2 1 0,-2 2 0 16,1 3-1-16,-4 2 1 0,1 0 0 15,-3 2-3-15,-3 3 0 0,-2 0 3 16,-1 3-4-16,-3 0-5 0,-1 1-1 16,0 5-1-16,0 1 7 0,0 5 4 15,0 2 0-15,0 1 1 0,0 4-1 16,-2-2-1-16,-1 3 0 0,3 1 1 16,-1 1 0-16,1 0 0 0,0-3 0 15,0 0-1-15,3-2 1 16,1-4 1-16,4-2 2 0,-2-3 0 15,3-1 7-15,1-6 5 0,2-1 3 16,2 0 2-16,1-6-2 0,1-2-2 16,1-1-3-16,0-1-1 0,1-3-1 15,1-1 9-15,-1-2-4 0,2-1-13 16,1-2 0-16,1-2-1 0,0-1-2 16,-1 2 0-16,-2 0-2 0,-2 3 2 15,-2 1-4-15,-2 3-1 0,-3 3 2 16,-3 0-5-16,-1 5-5 0,-3 1-4 15,0 2 0-15,-2 2 2 16,-1 0-8-16,0 6-1 0,-4 3 19 16,-1 6 5-16,2 1-1 0,-1 2 1 15,0 4 0-15,1 0 1 0,1 1-1 16,-1-2 1-16,2-1-1 0,0 2 6 16,1-5 6-16,0 2 0 0,2-6-5 15,2 0-1-15,1-2-2 0,0-4-1 16,0-1-3-16,4-6 0 0,-1 0-45 15,0-3-38-15,3-9-101 0,0 2-89 16,-4-2-161-16</inkml:trace>
  <inkml:trace contextRef="#ctx0" brushRef="#br1" timeOffset="205469.36">5309 11348 834 0,'0'-7'114'0,"0"0"-49"0,0 0 2 0,2-2-51 0,1 1-16 15,-1 1-15-15,0 0-44 0,0 2-9 16,0 0-19-16,0 3-23 0,4 0-26 16,-1 2-147-16,0 0 24 0</inkml:trace>
  <inkml:trace contextRef="#ctx0" brushRef="#br1" timeOffset="205860.68">5669 11293 354 0,'0'0'198'0,"0"0"-98"0,0 0 26 0,21-48-53 16,-16 34-19-16,-1-1-22 0,0 3-13 15,-3 0 4-15,-1 2-6 16,0 1 3-16,0 3 0 0,0 0-4 16,-2 3 1-16,-2 1-7 0,0 2-6 15,-2 2-3-15,-3 6-1 0,0 4 3 16,-1 6 5-16,-2 4 4 0,2 7 1 16,-4 8 1-16,-2 12-6 0,1 11-2 15,-3 3-3-15,5-4 0 0,-1-4-1 16,3-10 6-16,0 1 3 0,1-1 3 15,1-1-6-15,1-3-1 0,-1-5-4 16,2-5-1-16,1-9-2 0,3-3-28 16,-1-8-55-16,-1 3-58 15,-2-1-67-15,1-2-125 0,1-6-34 0</inkml:trace>
  <inkml:trace contextRef="#ctx0" brushRef="#br1" timeOffset="206220.27">5426 11564 599 0,'0'0'67'0,"0"0"10"0,32-21 20 16,-13 12-67-16,0 0 13 0,1-1-16 16,2 0 10-16,0 1-10 0,-2 1-4 15,0 1 1-15,-1-1-4 0,0 1-9 16,-1 1 0-16,-3 1-7 0,0 0-4 15,-2 1 0-15,-1 0 3 0,2 2-6 16,-3-2 3-16,-1 1-1 0,-1 0-8 16,-1 0 0-16,-2 0-2 0,0 1-10 15,-1-1-2-15,-3 3 2 0,-1 0 10 16,1 2-8-16,-2 4 4 0,0 4 15 16,-1 3 4-16,-3 5 19 0,0 2 3 15,-2 2 5-15,0 1-9 0,2 1-7 16,-2 0-7-16,0-1-2 0,-1 0-3 15,1-4-1-15,1 0-2 0,0-4-6 16,1-4-50-16,0-4-71 0,1-4-97 16,-1-3-160-16</inkml:trace>
  <inkml:trace contextRef="#ctx0" brushRef="#br1" timeOffset="206360.97">5748 11323 858 0,'0'0'43'0,"0"0"18"16,0 0-30-16,0 0-31 0,0 0-39 16,7-41-88-16,-6 38-22 0,0 2-33 15,0 1-19-15,0 0 79 0</inkml:trace>
  <inkml:trace contextRef="#ctx0" brushRef="#br1" timeOffset="206748.18">6163 11393 295 0,'0'0'46'0,"0"0"-35"16,0 0 34-16,0 0-35 0,0 0-10 16,0 0 5-16,-48-9-10 0,29 16 8 15,-1 3-3-15,-2 0 6 0,-1 5 4 16,0 1 15-16,2 5 8 0,2-3 6 16,4 4 9-16,3-4 12 0,6 2 2 15,3-2 9-15,3-1 4 0,1-1-7 16,4-2-11-16,1 1 8 0,2-6-15 0,2-1-22 0,-1-1-9 0,1-2-10 15,2-3-4-15,-1-2-5 0,1 0 0 16,2-3-36-16,-1-2-22 0,2-2-26 16,-1-1-25-16,3 0-63 0,10-6-105 15,-4 3 81-15</inkml:trace>
  <inkml:trace contextRef="#ctx0" brushRef="#br1" timeOffset="207669.84">6432 11430 308 0,'0'0'62'0,"0"0"62"0,0 0 8 16,0 0-62-16,0 0-27 0,0 0-27 16,0 0 1-16,-5-35-11 0,-4 34-2 15,0 1-3-15,-4 1 0 0,-2 7 3 16,0 3-1-16,-2 3 4 15,-1 2-6-15,0 4 1 0,0 2 0 16,3-2 0-16,3 6-4 0,0-2 4 16,5 0 0-16,1 0-2 0,3-1 1 15,3-3 5-15,0 0-2 0,1-4 12 16,4-3 3-16,0-4 9 0,2-2-6 16,0-5-5-16,3-2-3 0,-1 0 0 15,0-2-1-15,2-5-6 0,-1-1-1 16,0-4 0-16,1 1 5 0,-2-3-6 15,1-2 2-15,2 0-7 0,-2-2 0 16,1-2 0-16,1 2-7 16,-1-2-8-16,-1 3-9 0,1 1 1 15,-3 1 5-15,0 3 6 0,0 1 3 16,-2 5 2-16,-2 2 2 0,0 2 0 16,-1 2 3-16,-1 3-6 0,-1 4 1 15,1 2 3-15,-2 5 0 0,0 2 3 16,0 0 1-16,-3 2-1 0,0 3 2 15,1-2 3-15,0 1 1 0,0-2 1 16,1 1-3-16,1-3 2 0,0-1 0 16,0-4 3-16,1-4 1 0,1-1-5 15,0-4 4-15,0-2-2 0,1 0 6 16,2-3 14-16,2-4 0 0,-1 0-1 16,1-4-5-16,2 0-6 0,1-3-11 15,-1-1 0-15,0 1-2 0,1-3-1 16,-1 1 0-16,1 1-1 0,-1 0 0 15,1 2-10-15,-2 1 3 0,0 2 0 16,0 1 4-16,0 2-2 0,-2 1-5 16,1 2-5-16,-2 2 1 0,0 2 8 15,-1 0 0-15,-1 6 3 0,0 0 3 16,-2 3-4-16,0 3 5 0,-1 0-2 16,0 3 2-16,-1 1 3 15,-2-1 4-15,0 1 3 0,0 0 0 16,1-1 0-16,-1-1-5 0,1-4 1 15,2-3-2-15,0-2-1 0,0-2 4 16,0-3 0-16,2 0 10 0,3-2 7 16,1-4-8-16,1-1-4 0,0-3 0 15,3 1-5-15,-1-3-5 0,2-3-1 16,1 2-1-16,0-1 0 0,0-3-3 16,2-1-11-16,-2 2-20 0,2-1-5 15,-2 3 3-15,-1 1 17 0,2 2 13 16,-2 3 3-16,1 1 2 0,-2 4-8 15,-2-1-6-15,-1 4 5 0,-1 1 6 16,-2 4 0-16,-3 3 4 16,1 0 1-16,-2 6 1 0,0-3 5 15,-2 4-3-15,1 0-2 0,-1 1 0 16,0 2-1-16,1-1-1 0,-1 0 0 16,1 0-19-16,-1-2-34 0,2 3-79 15,0-4-133-15,0-4-146 0</inkml:trace>
  <inkml:trace contextRef="#ctx0" brushRef="#br1" timeOffset="208030.7">7078 11065 257 0,'-3'11'81'31,"-5"4"-36"-31,1 6 75 0,-4 6-55 0,-5 12 0 0,-3 7-5 0,-5 8 4 32,-1 1 2-32,6-3-3 0,3-7 4 15,7-8 2-15,3-8-15 0,1-4 1 0,4-9-19 0,1 0-10 0,0 3-10 16,1-2-3-16,1 3 2 0,5-3 4 15,-1-5 0-15,3-1 2 0,3-4 3 16,2-2-5-16,4 1-6 0,2-4-8 16,2 1-2-16,3-3-2 0,1 0-1 15,0-3-17-15,2 0-26 0,1-3-19 16,-1-1-23-16,-2-1-44 0,6-8-53 16,-7 2-139-16,-7 0-85 0</inkml:trace>
  <inkml:trace contextRef="#ctx0" brushRef="#br1" timeOffset="208218.15">7019 11435 598 0,'0'0'48'16,"0"0"19"-16,54-8 18 0,-30 5-67 15,3-2-13-15,5 3-1 0,9 1 1 16,4 1-5-16,1 1-21 0,-9 1 5 15,-8 1-32-15,1 2-59 0,-9 0-72 16,-1-1-55-16</inkml:trace>
  <inkml:trace contextRef="#ctx0" brushRef="#br1" timeOffset="208718.03">3858 12679 543 0,'0'0'147'0,"0"0"-93"0,0 0 11 15,0 0 27-15,9-39-29 0,-9 37-38 16,0-1-1-16,0 2-5 0,0 1-19 16,0 6-10-16,0 6 4 0,0 6 6 15,-1 8 7-15,-4 12 6 0,-1 15 5 16,-4 9-2-16,1 6-2 0,-1-4-5 16,-1-2-6-16,3-8 2 0,-2-1-3 15,-2-2 2-15,3-3-4 0,-4-4 0 16,0-5-11-16,3-8-44 0,2-6-47 15,1-9-37-15,1-1-59 0,-1-3-106 16</inkml:trace>
  <inkml:trace contextRef="#ctx0" brushRef="#br1" timeOffset="209077.75">3878 12627 803 0,'0'0'82'0,"0"0"-53"0,0 0 44 16,36-39-41-16,-17 28-22 0,1-1-3 15,3 1 3-15,0 2 1 0,1 1-2 16,-1 2 3-16,-1 4 2 0,0 2 6 16,0 1 1-16,-1 5-5 0,-1 4-2 15,-1 4-6-15,-1 3-3 0,-1 5 0 0,-6 1-5 0,0 2 0 16,-2-1 0-16,-7 1 0 0,-2-1 3 16,-1 1 0-16,-7-5-1 0,-2 0 0 31,-3-3-2-31,-7-5 0 0,0-1-9 15,-2-4-30-15,-4-4-37 0,-2-1-37 0,-6-2-58 0,5-5-121 0,4-1-155 16</inkml:trace>
  <inkml:trace contextRef="#ctx0" brushRef="#br1" timeOffset="209530.67">4390 12663 518 0,'0'0'99'0,"0"0"-20"0,36-24 25 0,-16 15-58 31,1 0-4-31,1 0-4 0,-2 4-9 15,2-1-12-15,0 4-5 0,-4 2 0 0,0 2 0 0,1 5-10 0,-3 6 0 32,-1 4-1-32,-3 0-1 0,0 6 0 0,-1-1 0 0,-6 0 1 0,-3 2-1 15,-2-3-4-15,0-1-2 0,-5-2-2 16,-2-2 0-16,-3-4-3 0,-2-3-1 16,-1-2-5-16,0-5-1 0,1-2 10 15,0 0 8-15,3-2 2 0,4-5 2 16,1-1 6-16,4-2 2 0,0-2 6 15,1 3-4-15,3 0 67 0,2 0-6 16,3-4-2-16,8-4-73 0,11-5-71 16,2 1 66-16,3 3-8 0,-1 2-2 15,-4 3-19-15,9-2-68 16,7-2-43-16,4 3-48 0,-2 0-50 16,-11 5 52-16</inkml:trace>
  <inkml:trace contextRef="#ctx0" brushRef="#br1" timeOffset="209905.58">5006 12672 347 0,'0'0'32'0,"0"0"8"16,0 0 132-16,0 0-101 0,0 0-27 16,41 40-3-16,-26-36 6 15,2-2 8-15,2 2 16 0,0-4 8 16,1 0-5-16,-1-2 1 0,2-2-17 15,1-3-19-15,0-3-17 0,-3-2-14 16,-2 2-3-16,-3-4-3 0,-2 1 2 16,-3 0-4-16,-4-1-1 0,-2-1-8 15,-3 3-22-15,-5 1-5 16,-5 1-6-16,-5 3 1 0,-2 2 4 0,-5 5 13 16,-2 2 15-16,-1 5 4 0,-2 4 3 15,2 2 2-15,1 3-1 16,2 4-3-16,5-2 4 0,3 3 1 15,3 0-1-15,5-1 6 0,2 1 6 16,4-1 10-16,4-1 5 0,4-1 10 31,1-3-16-31,5-2-10 0,1-4-5 0,2 1-4 0,2-5-2 0,3-3-43 32,3-1-47-32,17-1-80 0,-6-1-154 0,-3-1-62 0</inkml:trace>
  <inkml:trace contextRef="#ctx0" brushRef="#br1" timeOffset="210717.89">5811 12627 575 0,'0'0'108'0,"0"0"-16"0,0 0 26 0,0 0-91 0,2-40-17 0,-7 32-5 16,-2 2-2-16,-2 1-3 0,-1 4-2 15,-3 1 1-15,0 2 1 0,-2 6 0 16,-1 2 0-16,-3 6 0 16,2 3 0-16,-1 4 0 0,1 0 0 15,1 3 0-15,1 2 0 0,2-1-1 16,3 1 1-16,3-2-2 0,2-3-4 15,5 0 6-15,1-3 1 0,5-3-1 16,1-2 2-16,2-4-2 0,2-4 9 16,1-2 4-16,0-3 3 0,2-2 7 15,-2-7 1-15,1-1-2 0,-2-2 7 16,0-4 8-16,0-3-1 0,-1-3-13 16,-1-5-14-16,1-5-5 0,0-11-3 15,1-12 2-15,3-16-2 16,-2-6-1-16,1 5-3 0,-3 6-1 15,-1 14 4-15,3 6 0 0,-4 10 1 16,-2 11 6-16,-2 9-4 0,-1 4-1 16,-1 3 9-16,-1 0-2 0,0 0-8 15,0 5-1-15,-1 2-2 0,0 1-8 16,-3 7-5-16,-1 7 12 0,-2 7 3 16,0 4 0-16,-2 12 2 0,-3 11-2 15,0 12-2-15,-1 2 2 0,3 0-1 16,5-7 1-16,4-7 0 0,0-5 0 15,5-1 0-15,2-10 0 0,0-7 0 16,-1-6 1-16,-1-5 1 16,3 1-1-16,1 0 0 0,0-1 0 15,2-2 5-15,0-6 13 0,1-4 7 16,1-3 0-16,2-3-5 0,0-7-13 16,2 0-3-16,-1-3-2 0,2-5 1 15,-1-3-3-15,-2-4 0 0,1 0-1 16,-2-6-1-16,-1 1-2 0,0 1-5 15,-3 2 1-15,-1 4 0 0,-2 4-3 16,-2 8 4-16,-2 2 1 0,-3 4-6 16,0 3-3-16,0 2-22 0,-4 8 1 15,0 6 23-15,-3 2 10 0,3 7 1 16,0 1 1-16,2 1 3 0,1 3 14 16,1-4 9-16,0 0 2 0,1-4-1 15,2-3-4-15,0-1-8 0,1-5-9 16,3-1-3-16,-2-4 1 0,2-1-4 15,0-4-34-15,2-1-39 0,1-5-44 16,11-5-70-16,-4 0-165 0</inkml:trace>
  <inkml:trace contextRef="#ctx0" brushRef="#br1" timeOffset="210864.53">6279 12557 860 0,'0'0'19'0,"0"0"14"0,-5-18-18 0,2 11-15 0,0 1-64 16,0 0-84-16,0 1-5 0,2 4-94 16,0 1-11-16</inkml:trace>
  <inkml:trace contextRef="#ctx0" brushRef="#br1" timeOffset="211140.64">6398 12575 457 0,'0'0'80'0,"0"0"-26"16,0 0-28-16,0 0-26 0,0 0-14 16,0 0-9-16,0 0 13 15,0 0 10-15,0 0 0 0,-45 38 2 16,28-24 8-16,-3 0 13 0,-1 5 7 16,2-1 14-16,-1 3 3 0,3-2 0 15,1 3-21-15,4-3 0 0,3-1 5 31,6-1 7-31,1-3 6 0,2-3 10 0,4-1-1 0,3 0-7 0,1-2-8 16,3-4-12-16,4 2 2 0,2-5-14 16,4-1-8-16,5 0-6 0,7-1-3 15,9-5-36-15,10-3-30 0,3 0-33 16,-3-2-56-16,-13 3-132 0,-14 3-97 0</inkml:trace>
  <inkml:trace contextRef="#ctx0" brushRef="#br1" timeOffset="211632.51">6879 12278 719 0,'0'0'31'0,"0"0"41"0,0 0-27 16,0 0-32-16,0 0-5 0,0 0-8 16,23-17 0-16,-23 17 0 0,0 6 0 15,0 1 0-15,-2 2 11 0,-1 4 6 16,0 2 1-16,-2 3-1 0,0 2-1 15,-4 3-3-15,1 2-5 0,-2 0-3 16,-1 4-3-16,1 1 1 0,0-3-2 16,-2 3-1-16,3 0 2 0,1-4-2 15,0 1 1-15,2-1 0 16,2-3 2-16,1-2 7 0,2-2 5 16,1-2 13-16,2 1 4 0,2-5-6 15,2 0 9-15,4 0-7 0,0-3-2 16,2-1 1-16,2-3-3 0,1-1-4 15,2 0-9-15,0-3-3 0,3-1-5 16,0-1-1-16,0 0-1 0,0 0-1 16,-1-3-7-16,-1 0-23 0,-2-2-18 15,-1 0-14-15,-2-1-28 0,-2-2-40 16,-5-6-54-16,-2 1-161 0</inkml:trace>
  <inkml:trace contextRef="#ctx0" brushRef="#br1" timeOffset="212672.85">6877 12630 627 0,'0'0'43'0,"0"0"24"15,0 0 18-15,33-14-33 0,-19 8-8 16,-1 0-12-16,1 1 19 0,-2-1 1 16,3 3-4-16,0-2 10 0,0 2-28 15,-1-1-13-15,2 2-9 0,-2-1-4 16,-2 0-2-16,1 1 1 0,-3 1-3 15,-1-1 1-15,-1 2-1 0,-3-2 0 16,-3 2-2-16,-1 0-3 0,-1 2-5 16,0 1 1-16,-5 3 8 0,-1 1 1 31,-4 3 1-31,-1 3 1 0,-3 2 0 16,2 4 0-16,-1-1 0 0,0 3 0 15,0-2 0-15,3 2 1 0,2 0 2 16,1-3 6-16,3-1 3 0,1 1 3 15,3-5 2-15,0-1 1 0,4-3 3 16,1-2 0-16,3-2-2 0,4-3 9 16,1-2-9-16,4 0-5 0,1-4 3 15,2-2-3-15,-2-3-3 0,2 0-7 16,-1-2-4-16,-1-3 3 16,-3-1-2-16,-3-2-2 0,-4-4 1 15,-1 2-2-15,-5-1-5 0,-2 0-9 16,-2 1-2-16,-5 4-2 0,-1 4 0 15,0 1 0-15,-2 3-12 0,-1 2-5 16,2 0-4-16,0 3-2 0,2 1 15 16,2 1 12-16,0 0-2 0,3 0 0 15,1 2 1-15,1 1-11 0,0 1 2 16,0-1-2-16,3 1 7 0,1-1 8 16,-2 0 7-16,2 0 3 0,0 0 1 15,-1 0 2-15,-1-3 0 16,1 0 7-16,-1 2 10 0,0-2 12 15,-2 0 0-15,0 0-8 0,1 0-10 16,-1 0-5-16,0 0-1 0,0-2-3 16,0 1 5-16,0-1-6 0,0 0 2 15,0 1-1-15,0 1 0 0,0 0-3 16,0 0 2-16,0 0 0 0,0 0-2 16,0 0 1-16,0 0-1 0,0 0-1 15,0 0 0-15,0 0 0 0,0 0 0 16,0 0 0-16,0 0 1 15,0 0-1-15,0 0 2 0,0 0 1 16,2-1-2-16,0-1 2 0,3-1-1 16,-1 1-2-16,2-2 1 0,0 0-1 15,-1-1 1-15,2 1-1 0,-2-1 0 16,3 1 2-16,-1-1 0 0,0 0 3 16,1 1-3-16,1-1 2 0,0 2-1 15,1-2 2-15,-1 3-2 0,0 0 3 16,0 2-1-16,-1 0 1 0,1 0-1 15,-1 3-5-15,0 3-1 0,-1 4-2 16,1 4 2-16,-1 3 0 0,-1 4 1 16,-1 3 3-16,-1 0 0 0,1-2 1 15,-3 0 2-15,-1-1 2 0,-1 0-1 16,0-5-1-16,-1 0-3 0,-2-3-1 16,-1-2 0-16,0-2-1 0,1-3 1 15,-1-1 0-15,0-3 2 0,-3-2 1 16,4 0-2-16,-3-3 3 0,1-2 1 15,1-3 0-15,-1-1 4 0,3-4-2 16,0-1-5-16,1-4-1 0,1 0-3 16,3-3 2-16,3 2 0 0,1-1-1 15,4 4 2-15,0-1 3 0,2 3 2 16,2 0-1-16,1 2-1 0,2-1-4 16,2 2-2-16,2 1-1 0,2 1-3 15,3 1-27-15,1 1-43 0,9 3-46 16,15 0-55-16,-9 2-110 0,-1 0-194 15</inkml:trace>
  <inkml:trace contextRef="#ctx0" brushRef="#br1" timeOffset="213186.95">8226 12535 518 0,'5'-4'87'0,"1"-3"5"0,3 1 0 0,-1-3-39 0,-1 1 5 16,0 0-17-16,0-1 1 0,-3 2 4 0,1-1-7 0,-3 1 3 0,1-2-1 15,-1 2-16-15,-2 0-11 0,0-1-8 16,-1 5-6-16,-3-3-2 16,-2 3-3-16,-2-1 1 0,-3 4-6 15,-2 7 0-15,-3 6-1 0,0 4 8 16,-2 6 2-16,3 3 0 0,-1 3 0 31,3 1 1-31,3-2-1 0,5 0 1 16,0-4 0-16,5-4 0 0,0-2 0 15,6-4 0-15,1-3 2 0,0-2 3 0,2-5 15 0,0-3 7 0,4-1 7 32,-3-7-3-32,0-1-7 0,1-3-11 0,-3-2-6 0,0-4-2 0,-1-1-5 15,-2-2-3-15,-2-3-16 0,-2 0-24 16,-1 1-15-16,0 3-16 0,-1 1-22 16,-2 4-11-16,0 2-42 0,-4 2-49 15,2 3-64-15,0 1-41 0</inkml:trace>
  <inkml:trace contextRef="#ctx0" brushRef="#br1" timeOffset="213561.86">8545 12427 328 0,'0'0'117'0,"0"0"23"0,0 0-6 0,0 0-54 0,36-45-9 0,-29 32-25 16,-1 2-3-16,-1-1 2 0,-2 1-18 15,0-1-14-15,-2 2-1 0,-1 1-1 16,0 1 5-16,0 2 8 0,-4-1-11 16,1 4-8-16,-2-2-5 0,-2 3-2 15,0 2-1-15,-3 0 0 0,0 3 0 16,-2 8 0-16,-3 0 2 0,0 8 1 31,-2 2-4-31,-1 6 0 0,1 5 4 0,-1 8 0 0,2 12 0 0,-4 8 0 16,4 3 1-16,2-5 0 15,5-6 2-15,3-9 0 0,-1 0 0 16,2-4 0-16,1-6-2 0,0-7 6 16,3-5-7-16,1-2 1 0,0 1-1 15,0 2-8-15,0-2-30 0,3-5-55 16,1-4-58-16,0-4-66 0,-1-3-54 15,0-2 11-15</inkml:trace>
  <inkml:trace contextRef="#ctx0" brushRef="#br1" timeOffset="213749.31">8400 12714 564 0,'0'0'69'0,"0"0"14"0,44-23-42 31,-22 11-30-31,1 3-6 0,1 1-4 0,0 0-1 0,0 1-9 0,1 1-11 16,0 3-17-16,10 3-71 0,-7 0-54 15,-4 1-39-15</inkml:trace>
  <inkml:trace contextRef="#ctx0" brushRef="#br1" timeOffset="214458.23">2864 13917 376 0,'0'0'169'0,"0"0"-125"0,0 0 21 16,17-22 35-16,-12 19-45 0,-5 1-15 15,3 2 5-15,-3 0-1 0,0 2-29 16,0 6-13-16,0 4 12 16,-3 5 10-16,0 10 6 0,-6 11-13 15,-1 14-3-15,-3 14 26 0,1 3-14 16,2-1-9-16,2-6 0 0,2-7-8 16,1-3-6-16,-2-1-2 0,0-1 3 15,-1-6-4-15,0 2 0 0,0-4 0 16,2-11-5-16,0-5-28 0,1-11-45 15,2-4 27-15,0 2-126 0,2-4-46 16,0-2-77-16</inkml:trace>
  <inkml:trace contextRef="#ctx0" brushRef="#br1" timeOffset="-214684.39">2886 14002 682 0,'0'0'127'0,"0"0"-91"0,0 0 39 16,0 0-19-16,19-47-28 0,-8 32-1 15,3 1-6 1,2 1-6-16,0 0-4 15,6 2-3-15,-1 1 3 0,1 3-2 16,0 2 9-16,-1 2 1 0,-2 2-1 16,1 1-3-16,-4 3-7 0,1 2-3 15,-4 3-4-15,0 3 0 0,-4 1-1 16,-4 3 2-16,-4 0-2 0,-2 1 2 16,-6 0 0-16,-4 1 3 0,-6-2-1 15,0 2-3-15,-4-3-1 0,-3 0-26 16,-1-3-27-16,0 0-68 0,-14-2-47 15,5-4-88-15,8-4-116 0</inkml:trace>
  <inkml:trace contextRef="#ctx0" brushRef="#br1" timeOffset="-214214.74">3197 13929 596 0,'0'0'39'16,"0"0"27"-16,0 0 28 0,43-23-61 16,-27 15-21-16,0 2 5 0,1 1-3 15,-1 2 8-15,4 1-10 16,-1 2 11-16,-3 0-5 0,3 5-4 15,-3 5-3-15,2 2 0 0,-1 3-9 16,-1 3 4-16,0 3-2 0,-1 0-4 16,-4 1 0-16,-2-2 0 0,-5 2-5 15,-4-2-14-15,-2-1 0 0,-4-2-5 16,-5-2-7-16,-2-1 13 0,-3-4 0 16,-4-2-10-16,3-2-16 0,-4-2-28 15,5-4-4-15,-1 0 29 0,3-4 33 16,1-5 14-16,5-2 5 0,3-3 10 15,5-4 32-15,0-1 8 0,5-3-19 16,6-1 9-16,6-1-13 0,1 0-2 16,4 1 6-16,3-3 8 0,8-1 1 15,7-2-9-15,6-1-12 0,-2 0-13 16,-9 9-10-16,-7 5-1 0,-11 5-25 16,-2 4-53-16,4-1-44 0,9-3-67 15,-3 3-125-15</inkml:trace>
  <inkml:trace contextRef="#ctx0" brushRef="#br1" timeOffset="-213933.56">3933 13784 208 0,'0'0'274'0,"0"0"-212"0,0 0-10 15,0 0 14-15,0 0-24 0,0 0 7 16,6 0-11-16,-6 1-1 0,0 3-7 16,0 2 2-16,1 3 12 0,-1 2-2 15,0 5 7-15,0 4-15 0,0 1-6 16,0 4-11-16,0 2-5 0,0-2-4 16,0 1-6-16,3 0 1 0,-2-3-2 15,2-2 1-15,-2-1-2 16,2-3-2-16,-2-2-48 0,1-3-36 15,-2-4-48-15,5-7-76 0,-1-1-104 16</inkml:trace>
  <inkml:trace contextRef="#ctx0" brushRef="#br1" timeOffset="-213792.94">4116 13724 778 0,'0'0'142'0,"0"0"-95"16,0 0 5-16,-9-45-40 0,5 34-12 15,1 2-30-15,1 2-62 16,-1 2-26-16,0 3-62 0,1 1-70 16,0 1 79-16</inkml:trace>
  <inkml:trace contextRef="#ctx0" brushRef="#br1" timeOffset="-213386.82">4385 13807 357 0,'0'0'98'0,"0"0"-37"16,0 0 33-16,0 0-62 0,0 0-31 16,0 0 2-16,0 0 0 0,0 0 0 15,-30-26-3-15,19 26 16 0,-3 1 12 16,1 4-5-16,-1 5-4 0,-2 2 2 15,-1 3-13-15,1 3-2 0,0 2-5 16,0 1-1-16,2 2 1 0,0 0-1 16,0 0 5-16,5-3 3 0,2 2 5 15,3-3 11-15,2-2 17 0,2 0 0 16,0-3 10-16,3-2 19 0,4-1-11 16,3-1-15-16,0-4-10 15,5-2-10-15,0 0-9 0,5-3-6 0,-1-1-4 16,2-1-3-16,3-4 1 15,-2-1-3-15,3 1-23 0,0-3-21 16,0-2-9-16,0 1-8 0,0-1-35 16,-3-2-23-16,3 1-25 0,2-8-57 15,-8 3-17-15,-2 4-46 0</inkml:trace>
  <inkml:trace contextRef="#ctx0" brushRef="#br1" timeOffset="-212995.81">4517 13913 385 0,'0'0'84'0,"0"0"-55"0,0 0 16 0,0 0-45 16,0 0 7-16,0 0 8 16,0 0 47-16,14 20 8 0,-6-14-24 15,2 0 1-15,1 0-7 0,3-1-1 16,0-1 2-16,1-1-3 0,3-1 2 16,2-2-2-16,-2 0-8 0,2 0 1 15,-4-2-3-15,3-4-7 0,-4 1-2 16,-3-2-7-16,1 1-5 0,-3-1-2 15,-4-1-5-15,-5-1-1 0,-1-1-30 16,0 0 1-16,-5 1-5 0,-5 2-10 16,-2 3-5-16,-4 0 12 15,-2 4 3-15,-3 0 4 0,-1 4 6 0,-2 6 3 16,-1 3 3-16,1 5 12 16,2 3 6-16,3 5 1 0,3 1 4 15,5 1 0-15,3 0 13 0,6-2 11 16,2-1 3-16,3-3 6 0,5-3 1 15,2-1 6-15,2-5-2 0,0-1-15 16,5-3-14-16,-2-3-5 0,3-1-2 16,1-2-6-16,2-2-5 0,1 0-22 15,0-1-12-15,3 0-23 0,0-1-22 16,12-3-54-16,-6-1-124 0,-4-2-59 0</inkml:trace>
  <inkml:trace contextRef="#ctx0" brushRef="#br1" timeOffset="-212512.79">5124 13831 619 0,'0'0'37'0,"0"0"-31"0,0 0 21 16,0 0-26-16,-31-7-1 0,17 7-13 16,-2 6 10-16,0 2-12 0,-3 2-15 15,3 3 19-15,0 0 11 0,2 0 0 16,3 1 1-16,3-1 0 0,3-1 4 16,2 1 8-16,2 1 15 0,1-3 10 15,4 3-3-15,1-2-1 0,3 0 1 16,3-2-2-16,0 0-5 15,3 0 1-15,-2-1 0 0,1 0 1 16,1 0-7-16,-2 0-8 0,2-1 0 16,-2 2 12-16,3 0-4 0,-3 2-2 15,-1-1-4-15,-1 1 2 0,-2 0 7 16,-3-1-5-16,-2 0-7 0,-3-1-4 31,0 0-2-31,-7-1 0 0,-2 1-1 0,-6-2 1 0,0 1 1 0,-3-1-5 16,-2-1-1-16,-2-1-2 0,-1-1-1 15,-2-1-21-15,1-1-38 0,0 1-41 16,-5-4-59-16,6 0-76 16,4 0-188-16</inkml:trace>
  <inkml:trace contextRef="#ctx0" brushRef="#br1" timeOffset="-212387.82">5310 14198 622 0,'0'0'32'0,"0"0"-32"0,0 0-70 0,0 0-211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3:44:10.17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4441 5731 11 0,'0'-2'164'0,"3"-2"-133"0,-1 1 8 0,1 1 7 0,1-2-17 0,-2 1-15 15,0 2 6-15,0-2 4 16,0 2 3-16,0-1 9 0,-1 0 25 16,0-1 5-16,0 2 5 0,-1 0-13 15,1 0-12-15,0 0 0 0,0-2-16 16,1 1-6-16,-2-1-8 0,0 0 0 16,3 0 3-16,-2-2 2 0,0 3-1 15,0-1-4-15,1-1-8 0,-2 2-3 16,4 1-4-16,-3-2-1 0,0 2-1 15,1 1-3-15,0 0-1 0,1 4-1 16,-1 3 2-16,1 4-9 0,1 5 11 16,-2 6 1-16,2 4-2 0,-2 5 3 15,3 12-1-15,1 7 1 0,3 10-1 16,4 2 1-16,2-7 1 0,2-6 0 31,0-9 0-31,0-5-1 0,-4-11 1 16,-2-4 0-16,2-2-1 0,0 0 0 0,4 4 0 0,1-1 1 0,2-5 1 15,-2-4 2-15,-1-3 6 0,1-5 0 16,-2-4 4-16,0-4 7 0,-2-8 7 16,1-6 8-16,-3-7-4 0,-2-16 6 15,3-16-13-15,-2-21-3 0,0-6-13 16,-1-2-6-16,1 10-3 0,0 13 0 16,-2 10-4-16,-1 11-1 0,-3 11-17 15,-2 9-19-15,-2 8 11 16,1 5-48-16,-2-2-59 0,-3 3-111 15,0 1-135-15</inkml:trace>
  <inkml:trace contextRef="#ctx0" brushRef="#br0" timeOffset="812.52">5314 5972 124 0,'0'0'89'0,"0"0"-59"0,0-7 14 0,0 5-12 0,0-2-19 16,0 1 0-16,1 1 23 0,0-2 33 15,0 2 2-15,-1 0-9 0,0-2-9 16,1 3-10-16,0 0 0 0,-1-1-13 15,0 1-16-15,0-2-10 0,0 2 0 16,0 0-3-16,0 1 6 0,0-2 11 16,-3 2 1-16,-2 0 6 0,0-1-15 15,-2-1 1-15,-3 2-1 0,-3 0-9 16,1 3-1-16,-4 4-2 0,-2 3 2 16,-2 4 0-16,-2 3 0 0,3 2 0 15,-2 4 0-15,4 0-7 0,-1 5 7 16,5-3 0-16,2-1 4 0,3 0 0 15,2-2-2-15,4-2 1 0,2-1 1 16,0-3 11-16,4-2 11 0,2-3-8 16,3-4-3-16,0 0 10 0,1-3 3 15,0-2 6-15,2-2-2 0,-1-4-6 16,-2-2 4-16,2-5-13 0,-1 0-7 16,-1-5-5-16,2 1-3 0,-2-3-2 15,1-1 2-15,0 2-1 0,-1 1-1 16,-1 1 2-16,-1-1 0 0,0 4-2 15,-1 3-3-15,-1 0 3 16,-2 2-6 0,0 4-3-16,-1-1 0 0,-2 4-11 0,0 6-16 0,0 1 25 15,0 3 9-15,-1 3 2 0,-2 2 0 16,1 2 0-16,0 0 5 0,0 0 6 16,1 0 9-16,1-2-7 0,0-1 1 15,0 0-4-15,2-1 0 0,2-2 8 16,1-3-1-16,2-1 9 0,2-4 1 15,2-1-1-15,3-2-9 0,0 0-5 16,3-5-6-16,0-2-4 0,0-2-2 16,-1-3-28-16,1-1-39 0,-1-2-44 15,4-8-90-15,-3 1-95 0,-2 5-218 16</inkml:trace>
  <inkml:trace contextRef="#ctx0" brushRef="#br0" timeOffset="1095.03">5681 5620 713 0,'0'0'75'0,"0"0"-28"0,4-1 21 0,-1 1-49 0,1 3-15 0,0 4 0 0,1 8 12 16,0 3 19-16,-2 9 15 15,2 8 6-15,-4 14-5 0,-1 8-13 16,-1 1-12-16,-2-2-12 0,0-8-7 16,-1-8-5-16,1-4 0 0,1-5-2 15,-1-4 0-15,2-8-24 0,-1 0-37 16,1 1-21-16,0 5-62 0,0-3-69 15,1-8-188-15</inkml:trace>
  <inkml:trace contextRef="#ctx0" brushRef="#br0" timeOffset="1563.55">5987 5892 451 0,'0'0'117'0,"0"0"6"15,0 0-44-15,0 0-25 0,0 0-11 16,10-37-11-16,-9 32-4 0,-1 2-1 15,0 2 5-15,0-1 1 0,0 2-14 16,0 2-19-16,0 6-16 16,0 2 11-16,0 7 5 0,0 6 7 15,0 3-7-15,0 1 1 0,1 2 1 16,1 0 0-16,2-3 0 0,2 2 6 16,1-2 13-16,2-1 11 0,1-3 8 15,0-4-18-15,4 2 5 0,-2-8 7 16,1-1 0-16,-1-8 7 0,0-3 17 15,1-1 3-15,0-9-15 0,0-7-14 16,-2-5-12-16,0-14-13 0,-1-6-7 16,-2 1-9-16,-2 5-20 15,-2 7 10-15,0 9-6 0,3-2-12 16,-1 0-22-16,-1 2-24 0,1 7-41 16,2-1-80-16,1 5-86 0,-2 1-124 15</inkml:trace>
  <inkml:trace contextRef="#ctx0" brushRef="#br0" timeOffset="1970.44">6425 6016 357 0,'0'0'114'0,"0"0"63"16,0 0-84-16,0 0-23 0,0 0-10 15,0 0-2-15,34-44-13 0,-29 35-3 16,0-2-15-16,0-1-5 0,-1 1-11 16,0-1-4-16,0 1 1 0,-2-1-7 15,-1 3-1-15,-1 1 0 0,0 0-4 16,-3 1-1-16,-4 0-1 0,0 4-5 16,-3 1-4-16,-3 2-1 0,-1 0-2 15,-4 9 5-15,0 2 3 0,-1 5 5 16,1 4-4-16,0 1 5 0,2 4 3 15,4 1-2-15,1-1 2 0,3 3 2 16,3-3 4-16,4 0 8 0,1-2 12 16,3-2 5-16,4-4 2 0,2-3-3 15,0-1-5-15,3-5-3 0,0-3-7 16,1-3-5-16,2-2-4 0,1 0-5 16,1-4-26-16,1-3-33 0,-1-1-39 15,9-6-59-15,-4 4-164 0,-4-1-197 16</inkml:trace>
  <inkml:trace contextRef="#ctx0" brushRef="#br0" timeOffset="2470.65">6753 5816 246 0,'0'0'348'0,"0"0"-188"0,0 0-14 0,0 0-68 0,0 0-26 16,16-29-38-16,-16 23-14 0,-2-1-1 16,-2 0 0-16,-2 0 0 0,-2 2-2 15,-1 2 1-15,-4 2 2 0,2 1-4 16,-2 3 1-16,-3 3-4 15,2 4-20-15,-2-1 10 0,2 4 6 16,1-1-17-16,2 1 14 0,3 2 6 16,1-1 7-16,3 3-3 0,3-2 0 15,1 1 4-15,2-1 0 0,5 1 2 16,0-1 2-16,2 1 1 0,2-3 3 16,1-2 3-16,2 1 5 0,1-1 5 15,1 0 5-15,2-2-2 0,-1-1 0 16,3 1 5-16,-1 0 12 0,-3-1-5 15,0 0-2-15,-4-1-7 0,-2-2-9 16,-4-1-4-16,-4 1-6 16,-2 0-4-16,-5 2 5 0,-7 0 4 15,0 0-2-15,-5 0-4 0,-1-2 0 16,-3-2-3-16,-1 4-2 0,2-1-2 16,-1 1-16-16,1 1-33 0,2 0-32 15,1 0-44-15,5-2-57 0,2-2-183 16</inkml:trace>
  <inkml:trace contextRef="#ctx0" brushRef="#br0" timeOffset="3298.26">8255 5620 45 0,'0'0'265'0,"0"0"-175"0,-2-8 42 0,1 3-53 0,0 3-16 16,1-3-7-16,0 2 0 0,0-2 9 16,0 2 0-16,0-3-9 0,0 3-3 15,0-1-14-15,1 2 0 0,0-2 0 16,-1 1-1-16,0 2-10 0,0-1-4 15,0-1-2-15,0 2-9 0,0 0 2 16,0 0-2-16,0 0 4 0,1 1-2 16,0 0-6-16,-1 0-9 0,3 0-1 15,1 2-6-15,1 2 4 0,6 0 3 16,0 5 2-16,6 3-2 16,2 0 1-16,4 3 1 0,3 1-2 15,3 4 2-15,5 0-2 0,8 6-2 16,5 0 2-16,0 1 5 0,-3-7-4 15,-11-3 0-15,-10-5 2 0,-5-3 5 16,0-1 0-16,-1 0 2 0,3 2 3 16,-2 0 0-16,-2-1-4 0,-6-5 0 15,-1 2-4-15,-5-2-4 0,-2-1 2 16,-2 0-3-16,-1 2 0 0,-4-2 0 16,-5 3 4-16,-2 2-1 0,-5 3 2 15,-3 0-3-15,-4 2-1 0,-9 5 3 16,-6 4 1-16,-9 3-4 0,-4 3 1 15,5-5 1-15,6-1-3 0,9-4 5 16,7-7-4-16,6 1-1 0,1-1 0 16,-2-1-1-16,-2 2-7 0,1-3-41 15,4 0-36-15,2-2-37 0,6-2-46 16,4-4-73-16,4-1-115 0</inkml:trace>
  <inkml:trace contextRef="#ctx0" brushRef="#br0" timeOffset="3628.8">8891 6072 727 0,'0'0'144'0,"0"0"-9"0,0 0-68 0,10-21-51 0,-10 18 8 0,0 0-9 0,-4 1 3 15,-2 2-17-15,-5 0 2 16,-2 6 8-16,-3 3-3 0,-2 4 3 16,-3 2-10-16,-3 1 0 0,-1 5 5 15,-2 0-7-15,-2 2 1 0,-1 2-4 16,2 1-23-16,-2 0-32 0,2-2-32 15,-9 7-59-15,7-8-123 0,5-4-134 16</inkml:trace>
  <inkml:trace contextRef="#ctx0" brushRef="#br0" timeOffset="4313.97">9910 5770 370 0,'0'0'298'0,"0"0"-214"0,0 0 38 0,0 0-90 0,0 0-30 0,1-35-2 0,-5 28-7 16,-6 1-4-16,-2 0 7 0,-2 3 4 15,-5 3 2-15,0 0 5 0,-1 2 5 16,-3 5-7-16,-1 2 0 0,-1 6-4 16,2 2-1-16,0 5 0 0,-1 5 0 15,2 1 1-15,4 5-1 16,2 3 1-16,3 2-1 0,5 5 0 16,2-5 2-16,6 1 4 0,0-4 2 15,8-4 1-15,1 0-1 0,5-4-2 16,3-4 0-16,1-2-3 0,3-7 4 15,2-4-2-15,-1-5-1 0,1-5 2 16,-1-2-1-16,1-3 8 0,-1-6 22 16,-2 0 15-16,0-4 5 0,-1-5-16 15,-2-1-7-15,0-7-5 0,-2 0-5 16,-2-6-13-16,-2 0-4 0,0-7 3 16,-4-7 2-16,-1 6-1 15,-4 4 0-15,-2 7-1 0,0 6 0 16,-6-3-1-16,0-1-1 0,-3 3-2 15,-2 3-1-15,-4 5-3 0,0 3-2 16,-3 1-1-16,-1 6 0 0,0 2-1 16,0 4-1-16,2 2 1 0,-1 4-1 15,-1 4-12-15,3 3-41 0,1 4-64 16,-2 8-82-16,3-1-155 0</inkml:trace>
  <inkml:trace contextRef="#ctx0" brushRef="#br0" timeOffset="8417.67">5289 7890 107 0,'0'0'183'0,"0"0"-94"0,3-3 1 0,-2 1 14 0,1-2-17 16,0 1-42-16,0-2-5 0,1 1 0 15,-1-2-9-15,0 2-1 0,-1 1 0 16,-1 2 0-16,0 0-1 0,-5 1-10 15,-2-1-19-15,-5 1-3 0,-6 0 1 16,-10 4-8-16,-13 10-15 0,-8 8-15 16,-6 3 11-16,7 5 6 15,6 1-18-15,11-7 40 0,9-3-1 16,6-4-1-16,3-2 4 0,-2 1-1 16,4 4 0-16,1 0-1 0,5 1 0 15,5-4 2-15,7-1-1 0,7 0 1 16,7-2 3-16,11 1-1 0,10 0 2 15,14 0-4-15,3-3 2 0,-1 1-1 16,-5-2-1-16,-10 2 2 0,-2-3-2 16,-5 4-1-16,-7-2 8 0,-6-2 26 15,-7-1 12-15,-5-1 5 0,0 0-8 16,-2 4-6-16,-2 1-7 16,-7 1-11-16,-2 1 0 0,-9 0 6 15,-5 1 2-15,-7 0 4 0,-14 0-9 16,-10 2-9-16,-14 1-10 0,-5-3-1 15,2-1-2-15,5-1-6 0,7-2-32 16,4 1-14-16,3-2-11 0,2 2-28 16,5-3-23-16,6 2-18 0,9-5-102 15,9-4-72-15</inkml:trace>
  <inkml:trace contextRef="#ctx0" brushRef="#br0" timeOffset="8855.07">5639 8065 600 0,'0'0'114'0,"0"0"-13"0,9-38 24 0,-3 21-50 0,0 1-33 0,0-1-23 0,1 1 6 15,0 3 1-15,0 2-3 0,-2 5 16 16,-1 1-13-16,-1 5-13 0,1 4-13 15,-1 7-5-15,0 6 1 0,-1 10 4 16,-2 10 13-16,0 15-1 0,-3 10 6 16,-2 6-8-16,0-5 0 0,-1-8-6 15,2-8-1-15,-3 1 0 0,1-3-2 16,1-2 2-16,0-2-3 16,2-4-2-16,1-8-48 0,1-6-45 15,1-8-38-15,0-2-61 0,1-5-106 16,2-3-80-16</inkml:trace>
  <inkml:trace contextRef="#ctx0" brushRef="#br0" timeOffset="9229.96">5914 8237 508 0,'0'0'112'0,"0"0"-13"15,0 0 7-15,0 0-77 0,0 0-20 16,0 0-9-16,-48-21 5 0,29 25-7 16,-5 4 2-16,-1 2 0 0,-1 1-3 15,2 0 9-15,1 3-12 0,2 0 13 16,5-2-3-16,2 3-4 0,4 0 15 15,2 1-3-15,2 0-10 16,4 2 10-16,2 1-10 0,1 1 18 16,7-1-3-16,1-1 21 0,4 1-3 15,3-2-8-15,1-2 3 0,4-1-5 16,1-3 0-16,2-2-13 0,1 0-5 16,1-4-5-16,0-4-2 0,1-1-43 15,0-2-53-15,-2-6-19 0,7-6-47 16,-6 3-54-16,-5-2-57 0</inkml:trace>
  <inkml:trace contextRef="#ctx0" brushRef="#br0" timeOffset="9636.81">6139 8368 550 0,'0'0'129'0,"0"0"-30"0,0 0 1 16,0 0-59-16,0 0 0 0,0 0-9 15,6-4 4-15,2 1 7 0,2 1-6 16,1-3 7-16,3 2 2 0,1-3-7 16,2-1-7-16,2-1-13 0,-1-1-4 15,1 0-7-15,-1-1-5 0,1 3 1 16,-4 0-2-16,0-2 1 0,-3 1-2 16,-2-1 3-16,-3 0-4 0,-3 0 0 15,-4-2-3-15,0 0-12 16,-3 2-2-16,-7 2-11 0,-4 0 1 15,-4 5-5-15,-2 2 4 0,-6 2-9 16,0 9-1-16,-1 1 18 0,0 8 9 16,3 1 3-16,3 4 6 0,3 2 0 15,3 1 2-15,6-2-1 0,2 0 2 16,3 0-2-16,4-4 2 0,3-2 2 16,7-2 18-16,1 0 40 0,4-7 6 15,2 0-31-15,3-8-11 0,0-3-11 16,3-1-9-16,1-8-5 0,1-3-26 15,0 0-40-15,2-3-22 0,-1 0-16 16,10-8-37-16,-5 3-88 0,-4 4-116 16</inkml:trace>
  <inkml:trace contextRef="#ctx0" brushRef="#br0" timeOffset="10218.68">6658 8238 465 0,'0'0'173'0,"0"0"-10"0,0 0-45 0,0 0-48 0,0 0-23 16,0 0-19-16,8-25-6 0,-8 23-6 16,0 2-16-1,-1 2 0-15,-2 5-1 0,0 4 2 16,-1 3 8-16,0 4-2 0,0 2-1 0,1 3-1 0,3 1-3 15,0 1 2-15,0 2-4 0,5-2 6 16,0-3-6-16,1 1 3 0,1-7-2 16,0 0-1-16,0-7 4 0,0-2-2 15,-1-4 7-15,2-3-4 0,-1 0 5 16,1-4 6-16,0-4 4 0,1-2-2 16,-1-1-9-16,-1 0-3 15,0-2-5-15,1-3 2 0,-2 1-3 0,0 0 0 16,-1 0 0-16,0 0 0 15,-1 2 0-15,1-1-3 0,-1 1 0 16,1 2-4-16,-2 2 1 0,0 4-3 16,1 0 5-16,0 5-2 0,-1 0-4 15,2 6-1-15,-2 2 4 0,2 6 6 16,-2 1-2-16,1 3 3 0,2 0 0 16,0 2 1-16,0 1 3 0,1-2 3 15,2 1 6-15,1-3 3 0,0-2 5 16,2-4 1-16,0-3 3 0,-1-2 4 15,1-6 2-15,-2-1 15 0,2-7-8 16,-2-4-8-16,3-5-13 0,-2-4-4 16,0-4-8-16,-3-3-5 0,0-2 0 15,0 1-6-15,1 1 2 0,0 2-13 16,0 3-40-16,3 5 2 0,-3 1-5 16,0 0-41-16,-1 5-53 0,5-1-71 15,-4 3-136-15,-1 0-70 0</inkml:trace>
  <inkml:trace contextRef="#ctx0" brushRef="#br0" timeOffset="10577.98">7207 8268 488 0,'0'0'109'0,"0"0"47"0,0 0-79 0,36 7-41 15,-23-7-2-15,-3 0-19 0,1-6 5 16,1 0 27-16,-2 0 9 0,-1-1-9 15,2-1-6-15,-2 0-3 0,-1-2-18 16,-2 1-16-16,1 0-3 0,-4 0 3 16,0 1-4-16,-3 1-2 0,0 0-21 15,-3 2-20-15,-5 0-22 0,-2 1 11 16,-4 3 7-16,0 1 8 0,-2 5 9 16,0 4-12-16,0 6 7 0,-1 2 13 15,2 4 20-15,1 1-1 16,3 2 3-16,3 2 17 0,1 1 13 15,6 0 13-15,1-1-3 0,1 0 14 16,6-3 3-16,0-4 1 0,2-2-17 16,0-4-22-16,3-5-6 0,0-6-7 15,2-2-6-15,0-2-19 0,4-5-70 16,0-1-53-16,12-6-35 0,-6 4-61 16,0-1-60-16</inkml:trace>
  <inkml:trace contextRef="#ctx0" brushRef="#br0" timeOffset="11080.33">7771 8273 338 0,'0'0'88'0,"0"0"77"15,0 0-9-15,0 0-54 0,13-49-26 16,-12 36-27-16,-1-2 2 0,0 1-11 15,-2-1-17-15,-1 1 1 0,0 1-10 32,-2 0-12-32,0 1-1 0,-1 1-1 15,0 3-3-15,-1 1 2 0,-2 2-4 0,1 3 3 0,-1 1-2 0,-2 1 3 16,1 5-3-16,-2 1 3 0,-2 5-1 16,-1 1-1-16,0 4-3 0,1 2 3 15,-1 1 0-15,2 5 1 0,2 2 1 31,2 1 0-31,1 2 1 0,3-1 0 16,3 3-3-16,2 0 1 0,2 0 2 16,4 0 1-16,3-1 0 0,3-5 3 15,2-2-3-15,3-4 3 0,1-4 0 16,2-5 1-16,0-4 2 0,-1-6 0 16,0 0 7-16,-1-9 14 0,1-4 8 15,-1-3 6-15,-3-8-2 0,1-13-15 16,-2-18-14-16,-2-21-6 0,-2-13-4 15,-1-3-1-15,-2 6 0 0,1 17 0 16,-2 16 0-16,-1 17 1 0,-3 12 1 16,-1 8 4-16,-1 4 2 0,0-2-2 15,0 1 1-15,0-2-7 0,0 3 2 16,0 2-2-16,0 2-2 0,1 1-20 16,0 1-35-16,3 1-52 0,9 4-55 15,-3 1-113-15,3 0-197 16</inkml:trace>
  <inkml:trace contextRef="#ctx0" brushRef="#br0" timeOffset="11673.94">9014 7676 445 0,'0'0'117'0,"0"0"42"0,7-14-61 0,-4 11-43 16,0-2-19-16,0 2-18 0,0 2 8 15,-1 0-3-15,1 1-16 0,1 1-1 16,-3 5-4-16,0 5 7 0,-1 4 2 15,-1 7 4-15,-4 5-3 0,-2 11-6 16,-3 13 2-16,-4 8-6 0,2 4 2 16,1-3 2-16,-1-6 10 0,2-7 3 15,0-1 6-15,0-6-3 0,3-7-10 16,0-6 1-16,5-9 0 0,-1-2 3 16,1 1 2-16,2 3 0 0,0-2-1 15,0-3-1-15,3-4 3 0,3-3-10 16,4-4 15-16,3-4 8 0,3 0-5 15,3-6-11-15,4-2-8 0,0-1-4 16,1-1-3-16,2-3-1 0,1-2-1 16,-1 2-18-16,-2-3-21 0,2-2-13 15,-3 3-24-15,-3-2-36 0,-3-8-67 16,-4 3-120-16,-5 2-192 0</inkml:trace>
  <inkml:trace contextRef="#ctx0" brushRef="#br0" timeOffset="11845.79">8996 8092 849 0,'0'0'166'0,"0"0"-83"15,0 0 5-15,0 0-77 0,51-16-2 16,-29 5-9-16,4 2-1 0,2-4-33 16,-1 2-37-16,0-2 12 0,0 4-25 15,-1 1 10-15,-3 1-12 0,14 2-66 16,-8 2-109-16,-5 1-54 0</inkml:trace>
  <inkml:trace contextRef="#ctx0" brushRef="#br0" timeOffset="12142.69">9491 7986 471 0,'0'0'157'0,"0"0"-10"16,0 0-104-16,0 0-31 0,0 0-12 15,0 0-5-15,0 0 2 0,0 0 2 16,-39 15 1-16,25-2 0 0,0 5 6 15,1 0 17-15,-3 5 16 0,3 0 2 16,0 3-7-16,3 1-5 0,1-2 8 16,5 0 1-16,2-2 6 0,2-1 4 15,5-3 5-15,2-3 4 0,2-3-26 16,1-3 9-16,1-6-5 0,2-3 10 16,0-2 1-16,0-6-5 15,2-4-20-15,-2-5-7 0,-1-3-2 16,-2-5-9-16,-3 0-3 0,-2-1-3 15,-2-2-18-15,-2 7-1 0,-1 1-6 16,-1 7-14-16,-4 0-28 0,-2 5-30 16,-5 3-45-16,-3 0-50 0,-1 2-102 15,4-2-162-15</inkml:trace>
  <inkml:trace contextRef="#ctx0" brushRef="#br0" timeOffset="12877.68">10935 7902 548 0,'0'0'92'0,"0"0"14"0,27-16-46 0,-11 9-41 0,2-1-9 15,2 1-8-15,-1 0 1 0,2 3 3 16,-1 2-3-16,-2 2 0 0,0 1 11 16,0 9 9-16,0 3 8 0,-1 6-11 15,-2 5-2-15,1 6-6 0,-4 3-10 16,0 8 7-16,0 4-4 0,-5 8 12 16,-2-2-1-16,-2-11-3 0,-3-11-1 15,0-12-5-15,-2-1-2 0,-2-1-4 16,-2 3 4-16,-1-2-2 0,-3-6-3 15,0-2 2-15,-1-5 2 0,-2-3 8 16,1-5 3-16,1-5 11 16,2-4-3-16,1-4 0 0,2-6-6 15,2-4 1-15,2-3 5 0,4 0-1 16,6 0 18-16,5 0 2 0,6 3 0 16,5 1-11-16,11-2 1 0,9 0-1 15,8 1-3-15,-2 6-1 0,-3 6-18 16,-15 7-8-16,-8 2-1 0,-7 1-19 15,0 4-47-15,-1-1-35 0,6 3-29 16,2 0-16-16,7 0-39 0,-6 3-107 16,-4 2-97-16</inkml:trace>
  <inkml:trace contextRef="#ctx0" brushRef="#br0" timeOffset="13174.8">11873 8019 483 0,'0'0'115'0,"0"0"-46"0,0 0 21 0,0 0-40 0,0 0-41 0,5-28 6 0,-5 25-14 0,2 2 13 16,-1 1 11-16,0 0-2 0,0 0-4 16,1 7-18-16,0 3 18 0,0 10 8 15,-2 3 7-15,0 5-4 0,0 3-13 16,0 8 2-16,-5 5-9 0,1-5 0 15,0-4-8-15,-1-6 3 16,3-6-5-16,0 5 1 0,-2-1-1 16,0-3-18-16,2-3-38 0,0-7-58 15,2-11-44-15,0-3-198 0</inkml:trace>
  <inkml:trace contextRef="#ctx0" brushRef="#br0" timeOffset="13299.54">11964 7788 909 0,'0'0'34'16,"0"0"60"-16,0 0-60 0,0 0-34 15,18-42-13-15,-16 35-83 0,2 2-33 16,-1 2-87-16,0 2-121 0,0 1 82 16</inkml:trace>
  <inkml:trace contextRef="#ctx0" brushRef="#br0" timeOffset="14033.93">12252 8095 194 0,'0'0'121'15,"0"0"-104"-15,0 0 31 0,0 0-9 16,0 0-26-16,0 0 24 0,0 0 38 15,0 0 45-15,0 0-6 0,15-36 1 16,-14 31-13-16,1 0-17 0,-1-1-29 16,0 3-19-16,2-2-15 0,-3 2-15 15,1-2 0-15,0 1-3 0,-1-2-1 16,0-1-3-16,-1 1 1 0,0 0 2 16,-3 2-3-16,3-1 8 0,-3 3-5 15,1-4-1-15,-1 2-2 0,-1-1-1 16,0 1-5-16,-3 2 3 0,-1 2 0 15,1 0 0-15,-2 4 3 0,-2 2-2 16,0-1 1-16,-1 4 0 0,0 3-1 16,1 1 0-16,-1 4 1 0,1 0 0 15,1 1 1-15,2 2 0 0,1-3-2 16,4 2-1-16,0 0 1 0,4-3-5 16,0 1 1-16,0-1-1 0,5-2 2 15,1-3 5-15,2 0 0 0,3-2 3 16,-1-3 0-16,2-4 1 0,1-1-2 15,-1-1 5-15,1-2-3 0,-3-4 5 16,0 0 7-16,-1-3-1 16,1 2-5-16,-1 1-6 0,-1 0-4 15,1 0 0-15,-3 4 0 0,-1 2-2 16,0 0 0-16,0 2-3 0,-1 8 1 16,2 3 4-16,-2 5 1 0,1 5 2 15,-1 4 3-15,0 8 0 0,-1 10-4 16,0 3 2-16,2-2 0 0,-4-9-3 15,-1-12 2-15,0-5-2 0,-1 3 2 16,-4 1-1-16,-3 2-1 0,-1-5-1 16,-2-3 0-16,-1-4 4 0,-1-6-1 15,-2-6 2-15,2-2-2 0,-2-4 4 16,4-7-4-16,0-5 1 0,1-2 1 16,2-6 0-16,3-11-1 15,2-8-2-15,3-9 1 0,5 5-3 16,3 10 1-16,4 12 2 0,0 6 6 15,5 0 0-15,3-3 0 0,5 2 1 16,1 0-8-16,-1 5-2 0,-1 0-4 16,0 4-44-16,-1-1-59 0,8-1-56 15,-7 1-91-15,-4 2-221 0</inkml:trace>
  <inkml:trace contextRef="#ctx0" brushRef="#br0" timeOffset="14659.34">12699 7591 558 0,'1'-4'80'0,"0"0"28"0,1-1-22 0,1 1-58 0,-1 1-25 0,0 1-3 16,0 2-1-16,1 6-5 0,0 5 2 15,0 6 4-15,-2 7 14 0,2 4 5 16,-2 11 13-16,1 10-2 0,-2 11-15 15,-3 5-5-15,-2-6-8 0,-2-3 2 16,1-7-4-16,-1-4 3 0,2-5-3 16,2-6 2-16,1-10 7 0,2-6 18 15,0-4 8-15,0-1-7 0,0-2-8 16,0 0-12-16,0-7 2 0,3-3 10 16,2-1 24-16,0-5 9 0,4-8-20 15,-1-1-11-15,5-4-14 16,0-4-3-16,0-2-3 0,4 1-1 15,0-2 1-15,0 2-2 0,2-1 1 16,0 2 2-16,0-2 0 0,0 3-3 16,0 2 5-16,1-1-5 0,-2 3 1 15,-3 3-2-15,0 3-1 0,-4 3 2 16,0 3-4-16,-3 5 1 0,-3 0-5 16,1 10-1-16,-3 3 2 0,0 6 1 15,-3 3 6-15,0 4 0 0,-3-1 2 16,1 3-1-16,-2-1 0 0,1 0 0 15,0 0 0-15,1-2-1 0,2-2 0 16,0-1 0-16,-2-2-9 16,2-3-38-16,0-6-39 0,0-2-36 15,2-4-51-15,2-4-138 0,0-1-79 16</inkml:trace>
  <inkml:trace contextRef="#ctx0" brushRef="#br0" timeOffset="15109.5">13312 7576 496 0,'0'0'41'0,"0"0"113"0,0 0-31 0,45-47-78 0,-31 36-25 0,-3 3 16 0,0 1-2 0,-1 2 1 16,-2 4-8-16,2 1 1 0,-3 8-2 16,-1 2-17-16,0 7 5 0,-1 5-13 15,-5 6 4-15,0 11-4 0,-8 13 3 16,-4 12 3-16,-4 3-3 0,0-1 6 16,0-7 1-16,3-7 11 0,2-3 12 15,-1-1 8-15,4-6-3 16,0-2-5-16,2-8 1 0,3-8-7 15,1-5-5-15,2-5-5 0,0-1 1 16,0 0-6-16,3 1-6 0,3-4 4 16,1-5 2-16,4-1 17 0,3-4 3 15,0 0-5-15,5 0-14 0,2-6-8 16,3 1-5-16,1-4-1 0,0-3-25 16,3 1-33-16,1-3-31 0,-2-3-41 15,10-13-51-15,-7 6-80 0,-4 0-221 16</inkml:trace>
  <inkml:trace contextRef="#ctx0" brushRef="#br0" timeOffset="15296.96">13309 7925 1062 0,'0'0'91'16,"0"0"19"-16,0 0-28 0,56-15-55 15,-20 6-11-15,13-5-9 0,14 2-3 16,5-1-3-16,-3-2 2 0,0 5-3 16,-8 1-1-16,3 0-44 0,6 0-75 15,-16 3-95-15,-8 1-244 0</inkml:trace>
  <inkml:trace contextRef="#ctx0" brushRef="#br0" timeOffset="49372.86">5439 9834 296 0,'0'0'58'0,"0"0"-2"0,11-12 43 0,-7 5 4 0,0 0-61 0,0 1-21 16,-3-1 5-16,-1 1-5 0,-2 0-16 15,-5 3-1-15,-3 2-4 0,-4 1-5 16,-6 5-10-16,-4 5-3 15,-10 8-3-15,-10 7-10 0,-5 6-7 0,5 0 17 16,11-7 21-16,14-7 2 16,6-3-1-16,3 0-1 0,2 1 0 15,2 1-3-15,6-3 0 0,4 0 2 16,5-2 2-16,4 0 2 0,5-2 6 16,4 2 14-16,1 0 15 0,3 0-9 15,1 0-11-15,2 1-5 0,-2-1-3 16,0 1-1-16,0 0-1 0,-4 0 4 15,0 0 10-15,-3 0 3 0,-4-1 1 16,-3 0 3-16,-5 0 1 0,-4-1-6 16,-3 0-4-16,-1 0 2 0,-8 1-1 15,-6 1 2-15,-4 1-2 0,-6 0-8 16,-9 1-5-16,-9 1-6 0,-8 0 0 16,-1-1-2-16,4-5-24 0,6-3-41 15,6-3-25-15,7-1-43 0,2-2-79 16,8 0-28-16,6-2-25 0</inkml:trace>
  <inkml:trace contextRef="#ctx0" brushRef="#br0" timeOffset="49920.93">5720 9783 556 0,'0'0'80'0,"0"0"2"0,8-37 18 0,-5 24-49 0,0 2-23 15,1 0-18-15,-2 3 10 0,0 2-3 16,-1 2 6-16,2 4-19 0,-2 0-4 15,0 5-4-15,-1 6 4 0,1 6 11 16,-1 3 4-16,0 7 3 0,0 9-12 16,0 10 2-16,-1 9-7 0,1 2 2 15,0-5 0-15,0-2 0 0,0-9 1 16,4 0-4-16,0-5 3 16,0-6-3-16,0-7 6 0,-1-7-6 15,1-3 4-15,1 2 0 0,1 1 3 16,-1-1 8-16,1-4-11 0,0-4 5 15,2-5-3-15,0-2 6 0,0-4 9 16,3-5 3-16,1-4-6 0,2-4-11 16,2-1-3-16,1-2-3 0,2-1-1 15,2 1 0-15,-1-4 0 0,1 4-1 16,1 0 1-16,-3 3-1 0,-1 3 0 16,-3 5 1-1,0 1-3-15,-4 7-1 0,1 1 0 16,-2 2 2-16,-2 8-5 0,2 2 0 0,-3 5 3 0,-2 4 1 15,-3 1 3-15,-2 3 3 16,0 0-2-16,-1 1 2 0,-1-2-2 16,0-1 2-16,0-1-3 0,1-1-64 15,1 1-81-15,0-5-74 0,0-5-186 0</inkml:trace>
  <inkml:trace contextRef="#ctx0" brushRef="#br0" timeOffset="50498.93">6591 10223 315 0,'0'0'153'0,"0"0"-8"0,0 0 24 0,0 0-66 0,13-26-24 0,-9 17-53 15,-1 0-6-15,0 1 7 0,-1 0 0 16,-1 0-3-16,0 2 0 0,-1-2-1 16,0 2 0-16,-2 2-10 0,-1-1-8 15,-3 3-5-15,-3 1-6 0,-1 1-2 16,-2 4 6-16,-3 4-13 0,0 4-6 16,-2 3-14-16,0 2 6 0,2 5 0 15,-1-2 26-15,1 3 3 0,2 0 0 16,4-2-8-16,1 0 8 15,4-3 4-15,3 0-3 0,1-3-1 16,2-3 0-16,4-2 2 0,1-3 0 16,4-5 4-16,0-1 7 0,3-2 7 15,1-6-3-15,1-3-2 0,2-4-8 16,0-2-2-16,-2-2-5 0,1 1 3 16,-2 0-3-16,-1 0-1 0,-2 2-16 15,-1 1-7-15,-1 2 3 0,-3 3 12 16,-3 3 7-16,0 1-2 0,-3 4-3 15,0 1 0-15,-1 0-18 16,0 6-11-16,-2 3 32 0,-2 3 3 0,0 4 1 16,2-1 1-16,-1 0 0 15,2 2 2-15,1-2 11 0,1-2 15 16,3 0 11-16,1-2 3 0,2-1-3 16,4-2-9-16,1-3-5 0,4-1-10 15,2-4-8-15,3 0-8 0,2-6-2 16,-1-2-45-16,2-1-21 0,1 0-29 15,-2-2-19-15,4-2-67 0,-6 3-126 16,-2 1-30-16</inkml:trace>
  <inkml:trace contextRef="#ctx0" brushRef="#br0" timeOffset="50733.24">7020 10194 298 0,'0'0'201'0,"0"0"-159"0,0 0 50 0,0 0-57 0,5 34 12 0,-5-18-9 16,0 5 1-16,0 3 22 0,-1 6-8 15,-3 9 23-15,-1 9-6 0,-3 10-21 16,-1 2-13-16,1-5-22 0,-1-5-5 16,2-10-8-16,1-7-1 0,2-7-17 15,1-7-45-15,0-4-17 0,-1 1-4 16,-4-1-30-16,1-4-78 0,0-6-113 15</inkml:trace>
  <inkml:trace contextRef="#ctx0" brushRef="#br0" timeOffset="51062.59">6990 10275 270 0,'0'0'185'0,"0"0"-42"16,13-42 3-16,-4 23-80 0,-2 2 1 16,1-1-18-16,0 1-5 0,1 2 3 15,1 0-10-15,-1 1-5 0,2 2 1 16,0 2-15-16,-1 3-3 0,0 2 2 16,-2 2-6-16,0 3-10 15,-1 6 0-15,0 2 0 0,-1 5 4 16,-1 3 3-16,-3 3 8 0,0 1 10 15,-2-1 2-15,0 3-2 0,-3-4-13 16,0 2-5-16,-5-2-5 0,-2 0 0 16,-1 1-3-16,-3-2 0 0,-4-2-12 15,0-1-23-15,1 0-29 0,1-3-52 16,-2-3-75-16,2-2-121 0,7-4-173 16</inkml:trace>
  <inkml:trace contextRef="#ctx0" brushRef="#br0" timeOffset="51421.88">7368 10369 689 0,'0'0'65'16,"0"0"33"-16,38-9-74 0,-22 0-15 16,-3 0-9-16,0-2-15 0,0 0 15 15,0-1 1-15,-2 0 6 0,2-2 14 16,1-1 17-16,-2-1 0 0,2-1-12 15,-4-1-14-15,-1 0-10 0,-2 2-2 16,-4 0-2-16,-3 4-1 0,-1 3-5 16,-7 4-2-16,-3 4-11 15,-4 1 11-15,-5 8 2 0,-3 4 5 16,-1 4 2-16,-1 4 1 0,2 3-1 16,1 3 2-16,4-1-2 0,1 2 1 15,6-1 0-15,3-2 7 0,6-1 16 16,2-3 9-16,2-2-12 0,7-3 8 15,1-5 6-15,4-2-2 0,2-4 0 16,3-4-1-16,2 0-11 0,2-6-14 16,5-1-3-16,7-2-3 0,8-1-46 15,12-5-105-15,-10 3-108 0,-7 3-314 0</inkml:trace>
  <inkml:trace contextRef="#ctx0" brushRef="#br0" timeOffset="52187.67">9555 10143 234 0,'0'0'54'0,"0"0"54"0,0 0-21 0,0-7 17 15,0 3-2-15,0 1-14 0,1-1 5 16,-1-1-17-16,2-1-4 0,0-1-11 15,-1-3-15-15,2 0-8 0,-2 0-6 16,0-2-4-16,-1 0-8 0,0-1-6 16,0 0-5-16,-5-1-6 0,0 2-3 15,-2-1 0-15,0 3-2 0,-4 0-4 16,-2 5-5-16,-1 3-5 16,-3 2-2-16,-2 7 4 0,0 8 2 15,-2 3 3-15,1 6 3 0,0 4 5 16,2 0 0-16,3 3-8 0,1-2-20 15,6 0-10-15,7-2 7 0,1-3 13 16,5-1 15-16,6-2 2 0,3-3 2 16,4-3 0-16,2-4 2 0,2-5 2 15,0-4 16-15,0-4 21 0,-1-7 6 16,0-6-3-16,-2-5-9 0,-1-5-3 16,-5-7-1-16,2-11-10 0,-5-20-3 15,1-22 5-15,-2-5 0 0,-1 4-6 16,0 16-12-16,1 20-3 0,0 13 0 15,-4 12-2-15,0 6 0 0,-2 9 0 16,1-1-1-16,1 3-5 0,1-1-28 16,2-1-32-16,1 8-35 0,4 2-33 15,-1 2-34-15,10 15-53 0,-5-1-118 16,0 2 3-16</inkml:trace>
  <inkml:trace contextRef="#ctx0" brushRef="#br0" timeOffset="52563.07">9908 10194 720 0,'0'0'60'0,"0"0"60"0,36 17-36 0,-18-13-67 0,1-2-12 0,0-1 6 16,0-1-8-16,1-1 2 0,-1-3 11 15,-1-2 28-15,1 1 14 0,-3-3-19 16,1-3-9-16,-1 0-11 0,-2-1-15 15,-3-1-2-15,-3-2-2 0,-2 1-17 16,-4 1-41-16,-2 0-3 0,-8 0-22 16,-5 3-34-16,-5 3 8 0,-4 4 10 15,-5 3 66-15,-2 5 6 0,-1 6 27 16,-3 6-2-16,3 3-2 0,-1 3 5 16,5 2-2-16,2 1 1 0,7 1 0 15,3-4-1-15,6 1 2 16,6-2 20-1,2 0 51-15,7-4 17 0,6-2 3 0,3-3-14 0,3-4-7 16,2-5-36-16,4-2-9 0,3-2-17 16,3-4-3-16,6-4-6 0,5-7-20 15,4-6-74-15,-10 1-88 0,-7 2-194 16</inkml:trace>
  <inkml:trace contextRef="#ctx0" brushRef="#br0" timeOffset="52923.2">10448 9698 722 0,'0'0'23'0,"0"0"75"0,0 0-36 0,0 0-32 0,0 0-18 15,18-33-12-15,-18 34-8 0,0 8-9 16,-2 6 15-16,-2 8 4 0,-4 12 5 31,0 14 1-31,-3 13 4 0,-1 3 5 16,1-3-2-16,3-3 17 0,2-10-1 16,0-3 1-16,2-4-10 0,1-5 12 15,2-7 5-15,1-8 12 0,0-7-1 16,0-1-11-16,4 0-12 0,1-1-10 15,5-1-8-15,0-5-2 0,5-2 5 16,1-5 0-16,4 0-10 0,-1-5-1 16,3-2-1-16,1-3-24 0,0-2-18 15,-1-1-20-15,1-3-34 0,-3-1-52 16,3-10-75-16,-5 4-161 0</inkml:trace>
  <inkml:trace contextRef="#ctx0" brushRef="#br0" timeOffset="53110.91">10389 10062 795 0,'0'0'197'0,"0"0"-121"0,0 0 16 16,48-12-65-16,-17 4 0 0,-2-2-19 16,3 1-3-16,0 0-10 0,-4 0-4 15,4 0-22-15,-1 1-11 0,1 1-34 16,-1 2-24-16,9 3-45 0,-7 1-87 15,-3 1-91-15</inkml:trace>
  <inkml:trace contextRef="#ctx0" brushRef="#br0" timeOffset="53485.56">10903 10058 470 0,'0'0'109'0,"0"0"9"0,0 0-25 16,0 0-33-16,0 0-29 0,0 0-8 15,34 16-19-15,-20-16 18 0,-2-2 4 16,2 0 30-16,1-4 14 0,-1-2-22 16,1 0-5-16,-1 1-25 0,-2-2 4 15,-1-1-15-15,-2 0 0 0,-2-1-6 16,-3-1-1-16,-3-1-4 0,-1 0-15 16,-6 3-15-16,-4-1-20 15,-4 5 6-15,-5 1 1 0,-2 4 2 16,-2 1 29-16,-3 8-2 0,0 2-11 15,0 5-17-15,1 2 0 0,3 4-2 16,1 1 5-16,3 3 31 0,3-1 12 16,5 4 3-16,2-4 9 0,6 1 44 15,2-3 24-15,4-1 8 0,5-2 0 16,1-3-17-16,2-3-14 0,4-3-27 16,3-4-7-16,1-2-17 0,5-4-6 15,2 0-19-15,2-4-49 0,6-3-13 16,-5 2-40-16,10-6-28 0,-8 3-90 15,-11 1-122-15</inkml:trace>
  <inkml:trace contextRef="#ctx0" brushRef="#br0" timeOffset="53860.48">11110 10089 556 0,'0'0'56'0,"0"0"81"0,0 0-68 15,30-44-21-15,-22 31-20 0,1-2 0 16,0 3-5-16,0 1 16 0,1 3-11 16,2 0 8-16,-1 1-16 0,2 6-2 15,1 1 0-15,-1 2-14 16,1 9-2-16,1 0 1 0,-2 7-5 16,0 3 4-16,-1 2-3 0,-1 2 1 15,-2 3 0-15,-2-2-1 0,-1-1 4 16,-1-2-5-16,-3-1 3 0,-1-4-2 15,-1-4 1-15,-2-2-2 0,-4-4-5 16,-1-2-13-16,-1-4 18 0,0-2 2 16,-1-2 7-16,3-5 12 0,1-3 23 15,1-4 6-15,3-4-18 0,1-2-7 16,3-3-19-16,4 1 1 0,5 0-2 16,3 4-2-16,3 1 1 0,3-1-2 15,4 0 0-15,1 3-1 16,1 1-6-16,2 1-69 0,0 2-36 15,11 4-59-15,-5 3-85 0,-6 0-128 16</inkml:trace>
  <inkml:trace contextRef="#ctx0" brushRef="#br0" timeOffset="54579.39">11590 10116 499 0,'0'0'170'16,"0"0"-47"-16,0 0-18 0,0 0-61 16,31-44-31-16,-19 34-9 0,1 1-2 15,0-1-2-15,0 1 2 0,-1 2 0 16,1 3-2-16,-2 2 1 0,0 2-4 16,-1 6 0-16,-3 3 0 0,0 5-4 15,-3 3 5-15,-4 3-1 0,0 3 3 16,-3-1 0-16,-2 2 1 0,0-2 1 15,-2-1-1-15,-1-3 1 0,0-2 2 16,2-3 1-16,1-3 0 0,0-4-2 16,2-3 4-16,2-3 3 0,0 0 42 15,1-5-6-15,0-4-10 0,2-2-19 16,2-3-5-16,1-1-4 0,2-5-2 0,2 1-1 0,2-1-4 0,-1 0-2 31,4 1 1-31,-1 2 0 0,1 2-1 0,2 0 1 0,-2 3 0 0,3 1-2 16,-3 2 1-16,1 3-3 0,-2 3-1 31,0 3-7-31,-1 0-3 0,-3 7 3 0,0 4 0 0,-3 2 7 0,-2 3 2 16,-2 6-2-16,-2-2 5 0,0 1 2 15,-4 0 1-15,1-1-2 0,-2-1 4 16,1-1-3-16,-1-5 4 0,3-3 2 31,0-1 3-31,1-2 4 16,1-3 3-16,0-3 2 0,1-1 8 15,3 0 18-15,3-2-5 0,0-4-11 16,4-1-1-16,-1-3-7 0,2-1 2 16,-1 0-5-16,4-4-12 0,-1-1 0 15,2-1-3-15,-2-2-4 0,2-1 0 16,-2 2 2-16,0 0-2 0,0 3-1 16,0 2 0-16,-4 2 0 0,1 4-2 15,-2 2 1-15,-1 1-1 0,-4 4-3 16,1 0 2-16,-2 0-5 0,-2 2 0 15,0 4 1-15,-1 2 1 0,0 6 5 16,-1 1 2-16,-2 2-2 16,1 2 3-16,0 2-1 0,0 1 0 15,1 1 0-15,0 3 0 0,1-3 0 16,0 2-4-16,2-2-21 0,2 1-21 16,-3-1-31-16,2-1-30 0,3-1-54 15,0-3-98-15,0-10-226 0</inkml:trace>
  <inkml:trace contextRef="#ctx0" brushRef="#br0" timeOffset="54875.19">12635 10012 315 0,'0'0'126'0,"3"5"-2"16,-2 3-25-16,1 3-34 0,1 5-8 0,-3 2-9 0,0 2-19 16,0 3 15-16,0 2-12 0,-4 0 9 15,2-1 6-15,-3 2-9 0,2-4-10 16,-3 2-19-16,1-4-2 0,1-1-7 0,-1-2-11 0,0-3-74 0,-2-5-49 15,1-5-78-15,2-4-138 0</inkml:trace>
  <inkml:trace contextRef="#ctx0" brushRef="#br0" timeOffset="55000.19">12683 9834 550 0,'0'0'7'16,"0"0"56"-16,0 0-63 0,15-52-7 15,-13 39-157-15,1 4-65 0</inkml:trace>
  <inkml:trace contextRef="#ctx0" brushRef="#br0" timeOffset="55698.65">12987 9980 213 0,'0'0'71'0,"0"0"-16"16,35-16 28-16,-23 13-48 0,1-1-24 15,-5 4-1-15,-3 0-10 0,0 6-2 16,-3 2-13-16,-1 6 15 0,-1 2 9 16,0 2 16-16,-1 4 16 0,-1 1 37 15,-2 2-22-15,1 0-14 16,0 1-9-16,0-1-5 0,1 1-6 16,2-3 1-16,0-1 0 0,0 1 7 15,0-3 5-15,0-1 2 0,1-2-15 16,1-2 1-16,0-3 1 0,0-3 2 15,0-2-4-15,2-4-2 0,-3-1-2 16,2-1 0-16,1-1 6 0,-1 0-4 16,0-3 0-16,0 1 0 0,-1-3 2 15,1 0 1-15,-1-2-5 0,0-1-4 16,0-2-3-16,0 0-5 0,1-1-3 16,-1-1-1-16,1-1-1 0,1 1 0 15,1 0 0-15,-2 0 1 0,1-1-2 16,2 1 3-16,-1 0-3 0,0-2 0 15,2-1 0-15,-2 3 0 0,3 0 1 16,0 0-1-16,1-2 0 0,0 2-3 16,0 2 2-16,3 0 1 0,1 2-1 15,-3 0 0-15,4 2 0 0,0 1-1 32,1 2 2-32,0 0-1 0,-1 1 1 15,-1-1-1-15,-2 3 0 0,-3 0 0 0,0 3-2 16,-2 4 0-16,-1 1-4 0,-1 5 2 15,-2 1 4-15,-2 5 1 0,0 2 2 16,-3 3 5-16,-3 2 8 0,1-1 5 16,-4 1-5-16,2-1-2 0,-1-1-7 15,2-1-5-15,1-3 1 0,-2-1-2 16,2-2-2-16,0-2-28 0,0-3-33 16,-1-1-51-16,2-4-68 0,0-3-103 15,3-4-166-15</inkml:trace>
  <inkml:trace contextRef="#ctx0" brushRef="#br0" timeOffset="56056.9">13485 10214 554 0,'0'0'103'0,"0"0"46"0,0 0-28 0,45-20-26 0,-27 14-34 0,-2 0-9 16,4 0-15-16,2 0 8 0,2-1-11 15,-3-1-8-15,-1 0-3 0,2 0-14 16,-4-2-3-16,-3 1-3 0,-3-1-2 16,-1 1-2-16,-5 2 1 0,-3-1-6 15,-3 0-25-15,-5 2-19 0,-4 1-32 16,-4 3 20-16,-7 2 39 0,-1 5 16 16,-4 6 5-16,1 4 2 0,-1 4 0 15,0 3 0 1,4 3 11-16,0-1 17 0,6 1 10 15,2 0 15-15,5-1-6 0,5 0-4 16,3-2-13-16,0-2-4 0,8-1-15 0,4-4-1 0,3-3-1 16,4-6-9-16,1-2-26 0,7-2-44 15,-2-2-31-15,3-3-21 16,14-6-35-16,-7 0-101 0,-2-1-184 16</inkml:trace>
  <inkml:trace contextRef="#ctx0" brushRef="#br0" timeOffset="56494.31">14298 10174 411 0,'0'0'120'0,"0"0"26"16,0 0-30-16,0 0-46 15,13-42-8-15,-13 30-15 0,-3-2 3 16,-3 2-8-16,1-1-17 0,-3 4-17 15,0-1 1-15,-3 4-8 0,0 1 0 16,-8 4-1-16,3 2 1 0,-8 7-4 16,-2 5 4-16,2 7-2 0,-3 1 1 15,2 5 0-15,2-1 0 0,5 2 1 16,2-2-1-16,6-1 4 0,2 1 16 16,5-3 0-16,3 0 2 0,4-2-9 15,6-3 1-15,5-3-3 0,2-3-4 16,1-5 4-16,7-2-5 15,-3-4 2-15,4-5 2 0,0-7 10 16,-2-4 0-16,-2-8-5 0,3-13-7 16,3-18-8-16,1-20 0 0,-3-10 0 15,-3-1 0-15,-1 10 1 0,-3 16 0 16,-3 10-1-16,-2 11 0 0,-6 14 1 16,-3 6-1-16,-1 5-6 0,0-1-14 15,-1 0-14-15,0-3-17 0,1 6-30 16,-2 0-19-16,1 2-50 0,2 5-74 15,-2 0-155-15</inkml:trace>
  <inkml:trace contextRef="#ctx0" brushRef="#br0" timeOffset="57150.4">16016 9634 422 0,'0'0'139'0,"0"0"-76"0,0 0 3 0,22-34-3 0,-14 24-51 16,2 0-2-16,-1-1 6 0,-1 1 29 15,-2 0 5-15,-1 4 0 0,4-1 7 16,-6 1-15-16,2 4-1 0,-3 0-13 16,-1 2-7-16,-1 0-21 0,0 7-7 15,-3 5 0-15,-2 10 5 0,-7 9 1 16,-6 18 2-16,-4 12 0 0,-1 7 0 15,5-5 0-15,6-7 0 0,5-8-1 16,4-3 0-16,3-2 3 16,3-3 8-16,4-4 3 0,2-8 4 15,2-5 16-15,-3-9 8 0,0-4-14 16,6-1-5-16,-1-1 14 0,4-2-1 16,-1-6 8-16,-2-7-8 0,-1-8-14 15,-1-5-10-15,0-8-7 0,-8-9-5 16,-2 1-1-16,-2 1-14 0,-5 2-11 15,-8 7-2-15,-2 0-12 0,-7 5-1 16,-8 1-15-16,-10 9-14 0,-8 2-20 16,-2 5-7-16,9 4-29 0,14 3-86 15,8-1-113-15</inkml:trace>
  <inkml:trace contextRef="#ctx0" brushRef="#br0" timeOffset="57765.69">16322 9932 555 0,'0'0'133'0,"0"0"-61"0,0 0-16 0,0 0-22 0,30-27-17 0,-25 23 1 0,-5 3-7 16,0 1-11-16,0 1 0 0,-6 6-8 16,3 2 8-16,-4 6 8 0,1 0 10 15,3 2 1-15,1 2-4 0,2 0 2 16,2 0-1-16,3-1-3 0,4-1 0 16,-1-3 9-16,3-2 6 0,3-2 4 15,2-4 1-15,-2-3 3 0,2-3 9 16,0-1 0-16,-2-6-9 0,2-4-10 15,-2 0-9-15,2-4-12 0,-2 0-2 16,-1-3-1-16,-2 0-2 16,0-1 4-16,-2 1-4 0,-1-2 0 15,0 2 0-15,-3-1 0 0,4 4 1 16,-6 3-1-16,2 3 0 0,-3 4 0 16,1 2-1-16,-3 3-3 0,0 0-8 15,0 5-4-15,0 7 9 0,0 3 2 16,2 7 5-16,-1 5-1 0,-1 4 2 15,2 12-3-15,1 9 7 0,3 9 5 16,2 2 2-16,-3-5-7 0,0-7-2 16,-4-5 0-16,1-2 3 0,-2 1 3 15,0-2-1-15,-3-2 7 16,-4-4 6-16,-2-7 7 0,-2-6-13 16,1-8 12-16,-1-2-7 0,-6 2 1 15,-7-1-7-15,-4-2 1 0,-7-2-10 16,-11-6-1-16,-9-5-4 0,0 0-14 15,-1-8-53-15,7-4-40 0,2-3-71 16,12 0-121-16,5-1-354 0</inkml:trace>
  <inkml:trace contextRef="#ctx0" brushRef="#br0" timeOffset="62486.47">18088 10009 522 0,'0'0'85'0,"0"0"-56"0,0 0 54 0,39-47-33 0,-30 38-43 0,3 3 5 15,-2 3 11-15,-2 2 8 0,0 1-24 16,0 6-2-16,1 5 7 0,-2 4 0 15,-1 4 8-15,-2 6 2 0,0 3 4 16,-2 3-4-16,0 0-2 0,0 0-5 16,-2 0-7-16,0-2-1 0,0-2-3 15,-2-3-4-15,-2-1 2 0,1-2-2 16,1-4 1-16,-2-2-1 0,-1-3 2 16,0-2-2-16,2-4 0 0,0-2 0 15,-2-4 4-15,2 0 3 16,2-2 19-16,-3-6 7 0,4-2-14 15,-1-3-4-15,1-2 6 0,0-4 1 16,1-1-4-16,6-1-10 0,0-2-1 16,1 0 4-16,0-2-1 0,2 3-2 15,-1-1-2-15,4 0 3 0,-1 1-1 16,1 1-3-16,2 0-1 0,2 5-3 16,0-1 6-16,-3 1-1 0,5 3 1 15,-3-1-4-15,1 3 1 0,-1 2-1 16,0 0-2-16,-2 3-1 0,0 0 1 15,-1 2-1-15,-1 1 0 0,1 2-2 16,-5 1 1-16,-1 1-4 0,-1 5 0 16,-3 3-1-16,-2 4 4 15,-1 4 2-15,-1 5 12 0,-6 3 9 16,-1 2-7-16,-2 2-4 0,-3 0-6 16,1-1 1-16,0-1-4 0,0-3-1 15,2 1 0-15,1-6-26 0,1-3-25 16,5-1-32-16,1-3-42 0,4-5-80 15,3-4-145-15,2-3-87 0</inkml:trace>
  <inkml:trace contextRef="#ctx0" brushRef="#br0" timeOffset="62877">18751 10028 381 0,'0'0'208'0,"0"0"-75"0,0 0-28 15,5-37-22-15,-4 25-48 0,3 0-30 0,-3 2 0 16,2 3 1-16,-1 3 11 0,-1 2-1 16,-1 2 12-16,0 0-28 0,0 10-9 15,0 4 8-15,-3 8 1 0,2 4 3 16,-1 3 0-16,2 0-2 0,3 2 2 15,1-1-3-15,3-2 2 0,1-2-1 16,0-2 0-16,6-5-1 0,0-2 1 16,4-6 1-16,-1-2 6 0,4-5 23 15,1-4 18-15,-2-2 16 0,2-5-12 16,-1-6-12-16,-2-2-8 0,-2-5-4 16,0-5 1-16,0-12-6 0,-3-9-14 15,-2-9-10-15,-2 4-5 0,-2 12-16 16,-5 16-11-16,1 7-14 0,-2 0-17 15,1 1-26-15,0-1-34 16,1 0-56-16,-1 5-142 0,0 2-96 16</inkml:trace>
  <inkml:trace contextRef="#ctx0" brushRef="#br0" timeOffset="63689.31">19182 10004 543 0,'0'0'123'0,"0"0"-15"0,0 0 7 0,0 0-49 15,22-36-42-15,-14 25-5 0,0 1 7 16,4 0 3-16,-2 0-5 0,0 2 18 16,-1 3-8-16,0 0-11 0,-3 4-8 15,-2 1-14-15,3 1-1 0,-3 7-7 16,1 4 0-16,-1 3 0 0,-2 4 6 16,1 6-1-16,-2-1 2 15,0 5 2-15,-1-1-1 0,2 0 0 16,-2 0-1-16,0-2 2 0,0-3-2 15,0-3 0-15,0-7 1 0,0-1-1 16,0-4 4-16,0-4-3 0,0-3 1 16,0-1 7-16,0-3 10 0,1-6-13 15,2-4-4-15,1-3 2 0,2-1-3 16,3-5 1-16,2 1 0 0,1-1-1 16,2 0-1-16,-1 0 0 0,2 4 1 15,1-1-1-15,0 3-1 0,-2 3-1 16,3 0 2-16,-2 2-1 0,-1 3 1 15,-2 4-3-15,-1 2-1 0,1 3-2 16,-4 5 2-16,0 5-3 0,-1 4 0 16,0 3 4-16,-2 2-1 0,-2 1 1 15,-2 0 2-15,2 2 1 0,-3 0 1 16,0-3-1-16,0 0 0 0,-3-4 2 16,1-1-2-16,0-4 0 0,1-4 2 15,0-3 0-15,1-2 1 0,0-2 16 16,1-1 29-16,3-6-13 0,1-2-20 15,4-5-7-15,0-1-4 0,2-2-3 16,0 0 0-16,1-1-1 16,0-1 1-16,2 0-1 0,1-1 0 15,0 2-4-15,1-1 4 0,2 1-2 16,-2 0-5-16,0 2-6 0,0 0-5 16,-1 3 4-16,-2 2-1 0,0 2-15 15,-3 2-2-15,1 2 27 0,-3 4-12 16,-2 1 1-16,1 1 2 0,-2 7-7 15,-2 5 1-15,-1 5 11 0,-2 4 6 16,-4 5 3-16,-2 3 6 0,1-1 0 16,0 2-3-16,0-2-3 0,1-2 1 15,2-3-1-15,-1 0-3 0,1-6-23 16,0-2-47-16,1-4-9 0,1 0-42 16,2-6-65-16,1-2-79 0</inkml:trace>
  <inkml:trace contextRef="#ctx0" brushRef="#br0" timeOffset="64142.85">20065 10058 334 0,'0'0'128'0,"17"-10"-19"0,-5 7-4 0,4-4-59 0,-2-1-7 0,4-3-17 16,-4 4 14-16,3-3-4 0,-2 2 1 15,0-1 5-15,-2-1-11 0,1-1-7 16,-1 1 6-16,0-2-4 0,-3 0-9 16,-1-4 3-16,-1 0-10 0,-3-1-6 15,-3-2-11-15,-2 2-19 0,0 1-10 16,-6 0-8-16,-6 3-8 0,0 5-13 15,-4 5 47-15,-2 3 15 0,-3 5 0 16,-1 7 7-16,1 6 6 0,-3 4 2 16,2 3 1-16,3 4 11 0,2 1-10 15,2 3 0-15,4 1 25 0,3-1 19 16,3-1 9-16,3-1 16 0,2-4-11 16,3-1-12-16,3-5-29 0,4-3-8 15,2-3-4-15,2-4 3 0,3-3-8 16,1-3-6-16,3-4 0 0,1-1-4 15,0 0-33-15,4-3-22 0,-1-1-26 16,3-1-19-16,-1-1-12 0,7-4-55 16,-8-2-57-16,-2 1-83 0</inkml:trace>
  <inkml:trace contextRef="#ctx0" brushRef="#br0" timeOffset="64564.83">20437 9969 744 0,'0'0'80'0,"0"0"30"0,0 0-50 0,36-38-30 0,-25 25-25 16,2 2-2-16,-1 1-3 0,-2 1 3 16,4 3 15-16,-3 1 20 0,0 3-20 15,1 2-1-15,-1 2-14 0,2 7-3 16,-2 2-3-16,0 1 1 0,0 6 0 15,-2 3-5-15,-3 2-6 0,1 5-8 16,1 1 5-16,-4-1 6 16,-1 3 6-16,-1-3 1 0,-1-2 1 15,-1-2-3-15,-1-5-16 0,-2-3-3 16,-3-6 2-16,-2-5 4 0,0-3 18 16,0-2 3-16,1-4 17 0,-1-4 55 15,4-3 6-15,1-4-3 0,3-4-18 16,0-3-9-16,5-2-17 0,3-1-9 15,3 1 0-15,3 0 0 0,6 0 0 16,1 1-7-16,4 4-5 0,-2-1-9 16,-1 2-4-16,0 2-3 15,-1 1-40-15,-2 2-38 0,2 2-35 16,-2-1-23-16,0 4-26 0,6 0-31 16,-4 1-99-16,-2 4 2 0</inkml:trace>
  <inkml:trace contextRef="#ctx0" brushRef="#br0" timeOffset="65046.74">21058 9820 274 0,'0'0'313'15,"0"0"-153"-15,0 0-29 0,0 0-52 16,0 0-14-16,0 0-31 0,33-17-2 16,-28 14 3-16,-1-1-10 0,-1 2-12 15,-2 0-2-15,0 1-11 0,-1 1 0 16,-2 0-12-16,-4 0 2 0,-3 6 5 15,-6 3 2-15,-2 4-5 0,-4 3-15 16,-1 3-15-16,0 4-5 0,1 0-7 16,-1 1 13-16,4 2 7 0,1-3 21 15,4-2 9-15,2 0 0 0,5-5 2 16,1-4 5-16,4-3 23 0,1-5 13 16,0-2 7-16,4-2 31 15,4-4-13-15,3-5-16 0,2-3-13 0,0-2-15 16,3-1-11-16,1-1 0 0,-1-2-1 0,0 0-5 0,2-1-3 15,-1 1-4-15,-1 2 0 0,-1 0-9 16,-4 3-9-16,-2 3 7 0,-1 5 5 16,-5 4 2-16,-1 1-4 15,-2 5-9-15,0 5 6 0,-3 5 9 16,-1 0 2-16,-2 3 8 0,3-1 5 16,1 1 2-16,1-3 5 0,1 1 2 15,0-5 4-15,4 2 2 0,1-3-3 16,3-4-5-16,1-1 4 0,3-1-5 15,4-4-4-15,4 0-7 0,1 0-6 16,2-1-2-16,3-3-8 0,0 0-39 16,1 0-36-16,-1-1-32 0,1-2-49 15,6-8-81-15,-5 2-126 0,-4 0-92 16</inkml:trace>
  <inkml:trace contextRef="#ctx0" brushRef="#br0" timeOffset="65452.93">21581 9472 586 0,'0'0'76'0,"0"0"51"0,0 0-40 0,25-25-37 0,-20 19-28 0,-1 2 6 16,-1 1 3-16,-1 3-16 0,-1 0-8 16,0 7-7-16,0 2 1 0,-1 7 2 15,0 6 4-15,0 7-1 0,-4 7 1 16,-2 12-5-16,-4 11-1 0,0 1 9 16,1-3 4-16,3-6 14 0,3-11 12 15,0-7 12-15,3-4-2 0,0-9-7 16,0-2-6-16,0 2-8 0,4-1-4 15,-1 2-2-15,4-4-9 0,-1-6 1 16,2-1-4-16,3-6-2 0,0-2 0 16,5-2-2-16,-1-5-5 0,2-1-2 15,0-3-31-15,0-2-49 16,1-3-33-16,4-11-53 0,-6 2-92 16,-4 1-209-16</inkml:trace>
  <inkml:trace contextRef="#ctx0" brushRef="#br0" timeOffset="65610.3">21564 9804 730 0,'0'0'326'15,"0"0"-229"-15,0 0 3 0,0 0-64 16,38-11-25-16,-22 7-11 0,2-2-6 16,0 0-35-16,2 2-38 0,0 1-1 15,1 2 5-15,1 1-44 0,-2 0 38 16,8 4-92-16,-4 0-48 0,-4 1-9 15</inkml:trace>
  <inkml:trace contextRef="#ctx0" brushRef="#br0" timeOffset="65922.7">22011 9805 430 0,'0'0'95'0,"0"0"12"0,0 0-48 15,0 0-34-15,0 0-18 0,0 0-1 16,0 0 6-16,0 0 1 0,-49-11 21 15,29 26 40-15,0 7-14 0,-2 0-20 32,2 3-7-32,3 4-14 0,2-1 5 0,5 0 14 0,3-1 5 0,4-1 6 15,3-2-9-15,1-2-3 16,6-3-9-16,4-4-2 0,3-5-6 16,3-4-1-16,4-4-3 0,1-2-6 15,1-8-1-15,-1-2-5 0,-1-5 13 16,0-3 4-16,-4-4-9 0,-1-4-7 15,-3-10-5-15,-2 4-10 0,-3-2-36 16,-4 5-9-16,-4 5-12 0,-1 1-23 16,-6 6-30-16,-3 3-34 0,-2 3-50 15,-5 6-24-15,3 3 17 0</inkml:trace>
  <inkml:trace contextRef="#ctx0" brushRef="#br0" timeOffset="66481.12">22129 9855 298 0,'0'0'92'0,"0"0"25"0,0 0-13 0,0 0-10 0,0 0-17 0,0 0-22 16,21-42-6-16,-18 34-1 16,1 0 5-16,0 0 2 0,1-1-2 15,-1 2-13-15,3-4-4 0,1 2-11 16,1 0-2-16,2 0-6 0,-1 0-7 16,3 0-5-16,-1 1-1 0,0 2-2 15,-1 1-2-15,-1 1 0 0,3 3 0 16,-2-1-3-16,-1 2 3 0,2 2-2 15,-3 5 0-15,-1 4-2 0,1 5 2 16,-2 2-1-16,-2 5 2 0,1 1 1 16,-1 4 0-16,-1-1 0 15,0 3 3-15,0 0-3 0,-2 0 2 16,-1-1-2-16,-1-1 1 0,0 0-1 16,-4-3 0-16,-3-5 0 0,-2-2-1 15,-2-7 0-15,-2-3 1 0,-1-5 0 16,-1-3 6-16,2-5-2 0,0-2 2 15,2-3 1-15,5-3-2 0,2-3 4 16,3-1 0-16,1-5-1 0,6-1 7 16,3-1 5-16,4 0 9 0,1-1 2 15,4 2 0-15,1 0-2 0,3 2-8 16,0 4-6-16,2 0-4 0,-1 3-4 16,2 0-5-16,-2 1-2 0,0 2 0 15,-2 0-16-15,0 2-60 0,-2 3-49 16,6-4-42-16,-4 5-100 0,-4 0-211 15</inkml:trace>
  <inkml:trace contextRef="#ctx0" brushRef="#br0" timeOffset="68873.49">24145 10182 342 0,'0'0'22'0,"0"0"25"0,0 0-9 0,0 0 10 0,29 28-6 0,-26-24 1 16,-1-2 29-16,-2-1 17 15,-3-1-8-15,-6-1 10 0,-4-4-24 16,-4-4-19-16,-6-6-16 0,-4-3-7 16,-1-4-9-16,-3-5-6 0,-5-9-4 15,-2-13-2-15,-3-11-4 0,2-8-3 16,8-1 2-16,7 4 1 0,8 6 1 15,6 5 9-15,1 9 24 0,5 11 3 16,1 11-10-16,3 8-6 0,0 2-6 16,0 0-12-16,3 0-3 0,1 3-2 15,1 2-1-15,2 6-1 0,-1 3-2 16,1 8-7-16,0 10 4 0,0 13-1 16,-5 17 10-16,-4 13-1 0,-7 6-1 15,-4-8-2-15,0-7-11 0,4-13 4 16,2-12 0-16,3-7 8 0,0-3 3 15,-2 1 0-15,2 1 2 0,0-2 4 16,0-4 23-16,2-6 15 0,1-3-12 16,1-1-7-16,0-4 17 0,5 0 7 15,3-7-4-15,6-2-18 0,4-3-15 16,6-3-5-16,10-3-5 0,11-1 0 16,7-4-2-16,5-1 1 0,-3 2-1 15,-4 1-13-15,-7 6-54 0,3 1-27 16,-2 1-36-16,0 2-69 0,-9 4 40 15,-8 1-294-15</inkml:trace>
  <inkml:trace contextRef="#ctx0" brushRef="#br0" timeOffset="69405.41">25452 10005 268 0,'0'0'134'0,"0"0"-18"0,0 0 13 0,29-25-3 0,-20 17-50 0,-3-1-28 0,0 0 0 15,-1-3 1-15,-3 0-5 0,1-1-1 16,-3-3-8-16,0 2-2 0,-3-2-3 16,-2-2-6-16,-3 0-10 0,-2-1-7 15,-2 3-6-15,-2 0-1 0,-5 7-1 16,0 1-4-16,-2 5-2 16,-4 4 2-16,-3 11 1 0,1 8 3 15,-4 14-1-15,-2 12 0 0,4 10-2 16,3 3-10-16,10-7-11 0,9-12 1 15,3-14 8-15,4-5 10 0,3-3 3 16,4 3-2-16,4 0 4 0,6-1 1 16,3-6 1-16,4-4 4 0,3-7 0 15,0-3 0-15,0-8 3 0,0-7 13 16,-3-6-3-16,-1-6 3 0,-2-13 13 16,-2-16-10-16,-2-21 7 0,-4-8-3 15,-5-4-4-15,-3-4-5 0,-3 10-12 16,-1 4-5-16,0 10-2 0,-1 13-2 15,0 11-3-15,0 13-1 0,-3 9-3 16,1 9-8-16,1 5-27 0,0 0-24 16,1-1-23-16,0-1-54 0,10 2-84 15,0 4-169-15</inkml:trace>
  <inkml:trace contextRef="#ctx0" brushRef="#br0" timeOffset="69819.89">25744 9780 696 0,'0'0'20'0,"0"0"41"0,0 0 75 0,28 42-94 0,-16-33-11 0,2 2-13 0,0-4-7 0,1-2 20 15,0 0-12-15,1-4-8 0,0-1 11 16,-1-3-2-16,1-3 22 0,0-1-7 15,-2-3-12-15,0-1-10 0,-2 0-9 16,-3-3 1-16,-1 0-3 0,-5 0-2 16,-3-1-7-16,-2-2-3 0,-8 3-20 15,-5-1-1-15,-6 4-3 0,-5 4 10 16,-8 6 15-16,-9 4 0 0,-8 11 2 16,1 9-2-16,10 2 4 0,12-2 2 15,12-5 3-15,2-1 1 0,2 5-1 16,0 2 1-16,3 3-1 15,5 0 0-15,4-1 0 0,4-3 3 16,8-2 23-16,5-2 16 0,5-4-7 16,3-2-1-16,11-4-25 0,6-7-4 15,8-2-5 1,1-5-25-16,-3-4-72 0,-8-5-64 0,-12 3-143 0,-7 1-141 31</inkml:trace>
  <inkml:trace contextRef="#ctx0" brushRef="#br0" timeOffset="70344.13">26183 9751 502 0,'0'0'111'0,"0"0"-38"0,0 0 22 16,46-34-65-16,-30 24-28 0,1 2 2 15,-2 2-4-15,2 1 1 0,-3 3-1 16,-1 2-2-16,-2 2-1 0,-2 6-9 16,1 7 8-16,-4 4 4 0,-1 4 4 15,0 4 5-15,-3 1-2 0,-1 3 0 16,-1 1-3-16,-1-2 0 0,-3 3-1 16,1-4-3-16,-2 0 0 0,-1-5 0 15,0-4 1-15,1-2 6 0,2-6 6 16,-1-4 36-16,2-3-8 0,0-3 5 15,1-2 15-15,1-3 4 0,0-5-2 16,4-6-28-16,3-1-14 0,3-7-15 16,3 0-3-16,1-5 0 0,2-1-2 15,3 0 0-15,0-2 0 0,2 0 0 16,2 1-2-16,-2 1 2 0,2 2-1 16,-2 2 2-16,0 5-2 0,-1 0 1 15,-1 6-1-15,-2 2-1 0,-1 2 0 16,-3 5 1-16,-2 3 0 0,-2 2 0 15,-3 8 1-15,-1 6-1 0,-3 5-3 16,-2 4 3-16,0 5 1 0,-5 0 2 16,0 4 0-16,0-2-1 0,0 4-1 15,-1-2 1-15,2 0 0 16,1 1-2-16,1-3 0 0,2-3-10 16,0 1-54-16,0-7-44 0,5 0-102 15,1-6-44-15,2-7-85 0</inkml:trace>
  <inkml:trace contextRef="#ctx0" brushRef="#br0" timeOffset="70703.42">26961 9930 189 0,'0'0'241'0,"0"0"-89"0,0 0-8 0,28-52-54 0,-19 38-54 15,-2 0-11-15,-2 1-6 16,-1 0 12-16,-1 1-2 0,-1 0-6 15,-1 3-3-15,-1 0-12 0,0 3-2 16,-2 1-6-16,-2 2-7 0,-3 2 5 16,-3 1 2-16,-4 6-1 0,-2 4 1 15,-3 7-1-15,0 5 1 0,2 3-1 16,-2 5 1-16,3 1 0 0,2 1 0 16,4 0 2-16,4-2-1 0,3 0 21 15,3-6 28-15,1 1 11 0,6-5-18 16,3-5 10-16,5-4-17 0,1-7 6 15,3-4-17-15,2-2 2 16,-2-7 2-16,1-2-10 0,-4-4-5 16,-1-2-1-16,-4-4-5 0,-2-3-5 15,-1-3-3-15,-5-1-4 0,-1-1-26 16,-2 4-33-16,0 3-19 0,-4 7-29 16,-7 1-47-16,1 4-122 0,1 2-153 0</inkml:trace>
  <inkml:trace contextRef="#ctx0" brushRef="#br0" timeOffset="71517.42">27338 9880 442 0,'0'0'93'0,"0"0"28"0,0 0-9 0,44-23-86 16,-30 18-13-16,-4 3-13 0,0 2 3 15,-2 0-3-15,-1 5 0 0,0 2-3 16,-3 8-2-16,0 0 5 0,-1 3 7 15,-1 4 11-15,-2 3 0 0,0 3 13 16,0-1-10-16,-4 2-11 0,0-1 2 16,-1-1-2-16,0-2 2 15,0 0 12-15,-1-6-15 0,1-2 0 16,2-5-1-16,0-3 3 0,1-6 2 16,2-2 25-16,0-1 45 0,2-5-16 15,1-6-25-15,4-4-11 0,0-1-9 16,2-4-7-16,0-2-7 0,3-2-2 15,-1-1-6-15,1-1 1 0,3 0 1 16,0 1 1-16,0 1 2 0,2 2-4 16,1-1 0-16,-1 4-2 0,1 1 1 15,-1 2-1-15,-1 2 0 0,1 2-1 16,-2 2 0-16,-2 4-3 0,-2 2 3 16,-2 4-7-16,-3 7-3 15,0 4 1-15,-4 4 5 0,-1 5 3 16,-1 0-1-16,0 2 4 0,-1 2 0 15,-3 1 0-15,0-1 2 0,-2 0-1 16,3-1 1-16,-2-3-2 0,2-1 4 16,1-2-1-16,1-4 3 0,0-4 5 15,1-3-2-15,0-4 5 0,3-2 3 16,1 0 8-16,2-5 4 0,2-3-9 16,3-3-6-16,-1 0-5 0,3-1-6 15,-1-2-1-15,1-2-3 0,2 2 1 16,-2-1 0-16,3-2-1 15,-2 1 1-15,1 0-2 0,-2 3-1 16,-1 2 3-16,0 2-2 0,-2 2 1 16,-1 0 1-16,-1 1-5 0,-2 4 3 15,-1 0-1-15,-1 2 0 0,0 0-2 16,-2 1-1-16,4 3 0 0,-2 5 4 16,0 2-1-16,0 1-1 0,-2 5-1 15,0 2 4-15,-1 1 0 0,-1 2 0 16,0 3 0-16,0-4 1 0,0 5 0 15,0-5-1-15,0 1 1 0,0-3-2 16,0-5-27-16,0 1-39 0,0-4-41 16,0-3-52-16,2-4-66 0,-1-1-122 15</inkml:trace>
  <inkml:trace contextRef="#ctx0" brushRef="#br0" timeOffset="71736.12">28194 9885 666 0,'0'0'93'0,"5"-5"-64"0,-4 3 83 0,-1 2-93 0,-1 4-19 15,-2 2-1-15,-3 6 0 0,-2 2 1 16,0 4 2-16,-3 4-2 0,1 1 4 16,0 2-4-16,1 1 1 15,-3 1 2-15,2-1-3 0,1-2-1 16,-2-3-34-16,1 0-87 0,2-6-75 15,2-7-107-15</inkml:trace>
  <inkml:trace contextRef="#ctx0" brushRef="#br0" timeOffset="71892.67">28243 9585 914 0,'0'0'41'0,"0"0"19"0,0 0-30 15,5-44-30-15,-5 36-17 0,0 3-115 16,-3 4-46-16,0 1-59 0,1 0-65 16</inkml:trace>
  <inkml:trace contextRef="#ctx0" brushRef="#br0" timeOffset="72548.6">28477 9933 525 0,'0'0'128'0,"0"0"-26"16,0 0 57-16,39-46-105 0,-25 33-24 16,1-1-5-16,1 1-16 0,0 5 4 15,-3 2 0-15,0 3 12 0,-1 3 3 16,0 1-17-16,-1 8-2 0,-1 3 3 15,-2 4-4-15,-1 3-7 0,-3 2-1 16,-1 4 0-16,-3 3 0 0,-2 0 0 16,-1 0 0-16,-3 2 1 0,-2-5-1 15,2 0 0-15,-1-4 3 0,1-4-1 16,1-3 1-16,0-4 1 0,3-5 0 16,1-2 1-16,1-1 22 0,0-2 42 15,3-4-7-15,2-3-25 16,1-4-25-16,3-3-2 0,-1-4-5 15,4-3-4-15,1-3 1 0,2-3 0 16,3-2-2-16,2 0 0 0,0-1 1 16,3 2 0-16,0 2-1 0,0 2 0 15,-1 2-1-15,0 4-2 0,-1 1 3 16,-2 4-1-16,-2 2 1 0,-4 4-2 16,0 1 0-16,-4 5 0 0,-3 1-2 15,-1 3-2-15,-1 10-12 0,-2 4 10 16,-2 5 4-16,-2 2 4 0,-3 5 0 15,0 2 2-15,-2 5 0 0,2 1 0 16,1 1-1-16,-1 2-1 0,3-7 1 16,-1 3 0-16,2-3-1 15,1-6-4-15,0 0-54 0,0-4-66 16,1-3-50-16,2-7-143 0,0-3-106 16</inkml:trace>
  <inkml:trace contextRef="#ctx0" brushRef="#br0" timeOffset="73158.1">29302 9933 454 0,'0'0'104'0,"0"0"39"0,0 0-25 0,0 0-40 0,33-11-5 16,-27 6-41-16,-1 0-8 0,0-1 18 16,-2 0-10-16,0 1-4 0,-3 0-11 15,0-2-11-15,0 1-6 0,-3 3-5 16,-2 0-4-16,-5 3 0 0,-5 1 6 16,-4 5 0-16,-5 6-11 0,-1 3 9 15,-3 4 1-15,-1 4 2 0,4 3 0 16,1 3 0-16,2 1 0 0,3 0 2 15,5 1-5-15,2-4 5 0,5-1 0 16,4-5 9-16,3-2-2 0,1-4 7 16,8-5 4-16,4-5 3 0,2-3 13 15,2-2-11-15,1-3-2 0,3-5-12 16,0-2-1-16,-2-5-6 0,0-4 1 16,-2-4-2-16,1-4-2 0,-3-1-3 15,0-1-15-15,-1 1-13 0,-2 4-1 16,-2 3 1-16,1 2 11 0,-4 7 9 15,-1 2 9-15,-4 3 1 0,-1 3 0 16,-1 4-2-16,0 0-15 0,-1 8-2 16,-4 2 21-16,0 3 8 15,-3 4 21-15,0-2 2 0,2 6 3 16,-1-2 4-16,3 0-2 0,-1-2-1 16,2 0-7-16,2-4 0 0,1-1-8 15,1-3-7-15,5 1 1 0,1-4 3 16,4 0 0-16,6-1-4 0,0-1-6 15,5-1-4-15,-1-1-3 0,4-1 0 16,-4-1-50-16,1 0-46 0,1-6-36 16,-2-1-31-16,8-13-73 0,-7 2-115 15</inkml:trace>
  <inkml:trace contextRef="#ctx0" brushRef="#br0" timeOffset="73470.41">29836 9441 398 0,'0'0'39'0,"0"0"35"0,0 0-8 0,0 0-56 0,10 22 8 16,-10-6 8-16,-5 8 21 0,-5 9 19 15,-5 13-19-15,-6 15 7 16,0 4-3-16,-3 0 3 0,3-9 4 15,4-10-18-15,0 0 7 0,5-5 6 16,1-9-5-16,3-5 6 0,3-9 7 16,0-2-12-16,2 1-9 0,0 0-3 15,3 0-10-15,0-3-11 0,5-7-3 16,4 1 0-16,8-3-3 0,2-5-3 16,5 0-7-16,1-5-1 0,4-3-45 15,-2 1-28-15,-1-4-23 0,-2-1-52 16,2-8-64-16,-8 2-125 0,-3 2-150 0</inkml:trace>
  <inkml:trace contextRef="#ctx0" brushRef="#br0" timeOffset="73908.78">29725 9875 737 0,'0'0'53'15,"0"0"47"-15,37-11-31 0,-18 8-60 16,4-1-3-16,1 1-3 0,2 1-1 15,2 2-1-15,-1 0 2 0,3-1 17 16,-4 1-12-16,1-1 1 0,0 1 2 16,0 0-6-16,-3-1-3 0,0-1-1 15,-1 1-1-15,-4-2 0 0,-3-1 2 16,-1 2-2-16,-3-2 0 16,-1-1 0-16,-2 0-2 0,-4 2 2 15,-4-2-13-15,-1 3 4 0,-4-1-14 16,-9 3 23-16,-1 3 0 0,-5 6 14 15,-3 3 3-15,1 5-1 0,-2 4-5 16,1 3-4-16,1 3 7 0,2 0 25 16,2 2 5-16,4-1 5 0,3 1-3 15,3-3-8-15,5 1-7 0,2-4-7 16,5-3-10-16,3-1 9 0,3-6 1 16,4-3-9-16,2-4-2 0,1-4-1 15,2-2 0-15,0-6-4 0,-3-3-3 16,-1-4-1-16,-2-4-1 0,-1-4-3 15,-3-3-1-15,-1-3-16 0,-5 1-22 16,0 0-7-16,-4 3-13 16,0 1-5-16,-5 4-18 0,-2 3-33 15,-3 3-71-15,-3 0-88 0,0 3-5 16,4 5-4-16</inkml:trace>
  <inkml:trace contextRef="#ctx0" brushRef="#br0" timeOffset="74408.67">30283 9932 444 0,'0'0'79'0,"0"0"34"0,0 0-26 0,0 0-53 0,43-47 8 0,-31 33-8 16,2 0-8-16,1-2 13 0,-2 1-2 16,1-1 4-16,-2 3-11 0,2 0-4 15,-2 4-6-15,1 1-5 0,-4-1 4 16,-1 4 4-16,0 3-6 0,-1 1-6 16,0 1-6-16,1 2-5 0,0 6-4 15,1 5 1-15,-1 5-4 0,-3 4 2 16,1 4 2-16,-3 5 1 0,-1 0 1 15,-2 3 0-15,0-1 1 0,-2 0 0 16,-3 0 0-16,-1-3 0 0,-2 0-2 16,-3-4-1-16,0-3 0 0,-6-4-14 15,1-6-19-15,-1-3-17 0,-1-4-4 16,1-6 27-16,4-3-8 0,1-5-2 16,2-1 40-16,5-2 11 0,4-2 13 15,2-3 19-15,6-1 2 0,5-2-4 16,6-2-13-16,4-1 0 0,7-3-1 15,8-3 2-15,7-2-13 0,7 0-9 16,2 4-5-16,-6 8-2 16,-13 7-1-16,-10 2 1 0,-4 3-2 15,1-2-32-15,12-3-110 0,-2 1-113 16,1 1-161-16</inkml:trace>
  <inkml:trace contextRef="#ctx0" brushRef="#br0" timeOffset="75563.41">19275 12160 420 0,'0'0'61'0,"0"0"-5"0,0 0 6 0,0 0-1 0,35-36-43 0,-27 25-6 31,1 1 48-31,-2-1-2 0,-2-1-8 0,0 2 39 0,0-1-31 0,-3 0 0 16,-1-2-3-16,-1 1-11 0,0-1-14 16,-7-3-12-16,-1 1-9 0,-3-1-9 15,-6 1-4-15,-4-1-1 0,-4 5-1 16,-2-1 4-16,-11 4-5 16,-8 6 6-16,-3 4-6 0,-2 13-6 15,5 9-2-15,11 3-2 0,13-1-8 16,2 7 6-16,1 11 5 0,4 2-14 15,1 3-9-15,9-12 4 0,5-12-8 16,3-9 28-16,4 5 11 0,5-3 1 16,2 6 1-16,8-1 4 0,2-3-1 15,2-5 16-15,0-4 14 0,3-6 5 16,-1-5 0-16,0-3 11 0,-3-6 3 16,-1-5-3-16,-3-3-3 0,0-7-11 15,-3-5 8-15,-3-10 0 0,0-13-4 16,-3-16-5-16,-3-9-6 0,-1-7-3 15,-1-2 2-15,-2 6-11 0,-3-3-9 16,4 9-6-16,-4 10-1 0,0 13-4 16,-2 8 1-16,0 13-2 0,0 10-24 15,1 6-25-15,1 5-29 0,0 0-49 16,7 3-64-16,0 2-174 0,1 2-132 16</inkml:trace>
  <inkml:trace contextRef="#ctx0" brushRef="#br0" timeOffset="75989.11">19460 12023 555 0,'0'0'42'0,"0"0"81"0,0 0 8 0,0 0-44 0,41 20-54 0,-23-15-8 16,2-3 23-16,3-1-7 0,2 2-1 16,2-2 2-16,2 0 7 0,0-1-16 15,4 0-1-15,-3-1-8 0,-1-3-1 16,-2 1-3-16,-10-2-4 0,4 0 1 16,-6-3 1-16,0-2-6 0,-7 0-7 15,-1-2-3-15,-5-2-2 0,-2 0-8 16,-4-1-23-16,-5 4-10 0,-8 0 7 15,0 6 17-15,-6 3 9 0,-5 4 6 16,0 7 1-16,-4 2 0 16,2 8 1-16,-1 1-3 0,2 7 2 15,2 0 0-15,6 2-1 0,3-1 2 16,6-2 0-16,4-1-1 0,4-3 0 16,4-3 1-16,2 0 2 0,5-3 2 15,5-4 5-15,4-1-3 0,4-2 0 16,6-6-6-16,11 0-48 0,18-6-121 15,-5-2-173-15,-5-5-248 0</inkml:trace>
  <inkml:trace contextRef="#ctx0" brushRef="#br0" timeOffset="76824.37">20467 12110 283 0,'0'0'96'0,"0"0"-6"0,0 0-3 0,0 0-8 0,0 0 0 0,15-7-10 16,-15 3-21-16,0-1-17 0,0-1-13 15,0 2 3-15,0-1 11 0,0-2-8 16,-3 3 10-16,2-1 6 0,0-1 5 16,-1 0-2-16,0 1-6 15,0-2 0-15,-1 0 1 0,2 0-6 16,-4-2-4-16,2-1-5 0,-1-1-9 16,-2 0-5-16,-1 0-5 0,-2 1-4 15,1 1 0-15,-3 1-2 0,-4 0 0 16,1 1 2-16,-5 2-5 0,-1 3-2 15,-3 2 7-15,-2 8-11 0,-1 6-24 16,0 1-18-16,1 3-1 0,0 4 1 16,3 0-4-16,4 3 10 0,4-2 30 15,4 1 7-15,2-2 10 16,7-1 0-16,1-1-2 0,5-5 0 16,4-1 2-16,4-5 0 0,3-1 18 15,1-6-1-15,3-2 8 0,0-1-3 16,-1-2-4-16,2-6-5 0,0 1-3 15,-3-4 12-15,0 1 13 0,-2-3-3 16,-2 0-2-16,-4-1 1 0,-1 4 1 16,-1 2-6-16,-4 0-10 0,0 4 4 15,-3 1-8-15,1 1-7 0,-2 1-4 16,1 0-1-16,-1 2-6 0,0 5-8 16,0 4 6-16,0 6-1 0,-1 5 9 15,-1 7 0-15,0 10 2 0,0 10 1 16,-2 13 1-16,0 3-1 0,-4-1 0 15,-2-5-3-15,2-7-1 0,-1 1 1 16,2-4 3-16,0-1-2 0,-1-5 3 16,-1-7-3-16,2-8-1 0,1-8 0 15,-1-3 0-15,-2 0-3 0,1 0-1 16,-3-2 2-16,1-5-15 0,-2-3 12 16,2-3 5-16,-2-2 6 0,2-7-2 15,2-4 6-15,1-6-2 0,-1-5 3 16,4-4 0-16,1-11-2 0,3-9-1 15,4-8 3-15,2 5 2 0,4 10 4 16,-2 13 8-16,0 6-1 16,5-1-3-16,0-2-11 0,5-2-10 15,0 5-1-15,2 0-13 0,2 2-50 16,0 1-53 0,18-5-62-16,-6 6-153 0,-4 1-210 0</inkml:trace>
  <inkml:trace contextRef="#ctx0" brushRef="#br0" timeOffset="76949.36">20906 12358 1088 0,'0'0'124'0,"1"0"-29"0,-1 0-56 0,1-4-39 0,0 1-32 0,10-6-147 0,0 0-139 15,1-2-230-15</inkml:trace>
  <inkml:trace contextRef="#ctx0" brushRef="#br0" timeOffset="77402.36">21735 12108 715 0,'0'0'94'0,"0"0"27"0,0 0-38 16,0 0-28-16,0 0-40 0,0 0-2 15,19-39-1-15,-18 35-5 0,-1 1-7 16,0 0-3-16,-5 1-5 0,-4 2 3 16,-3 1 1-16,-6 7 3 0,-4 5-8 15,-3 9 4-15,-1 3-11 0,-3 4 7 16,3 1-14-16,2 1 14 0,4-2-20 15,7 1-7-15,5-2 3 0,3-4 23 16,5-5 8-16,3-4 2 0,5-2 15 16,4-6 55-16,4-4 25 0,2-3-29 15,3-1-3-15,1-7-12 0,1-1-6 16,-2-5-18-16,0-1 1 0,-4-1 2 16,-1-6-5-16,-3-1-7 0,-4-2-11 15,-4-2-6-15,-3-2-1 0,-2 1-3 16,-1 5 1-16,-3 4 0 0,-1 2-3 15,-2 2-5-15,0 3-28 0,0 3-34 16,1 0-23-16,-1 2-36 0,1 0-42 16,2 3-28-16,2-1-83 0,0 3-42 15</inkml:trace>
  <inkml:trace contextRef="#ctx0" brushRef="#br0" timeOffset="77855.38">22331 11945 144 0,'0'0'269'0,"0"0"-130"0,0 0 53 0,32-52-77 0,-22 36-28 16,0 1-22-16,-1 1-6 0,1-3-6 15,0 1-12-15,0-2-4 0,-1-1-5 16,1 0-6-16,-1 0-2 0,-1 0-9 16,-1 1-6-16,0-1 3 0,-2 2-3 15,-2 0-4-15,-2 1 4 0,-1 1-4 16,-3 1-1-16,-1 4-4 0,-5-1 2 16,1 4 2-16,-1 2-3 0,-2 1-2 15,-1 3 0-15,-1 1-1 0,-4 6 0 16,-1 4-3-16,-1 6 0 0,-3 7 3 15,2 7 1-15,-7 10 0 16,-2 15-3-16,-3 16 4 0,0 6 0 16,5 0 3-16,4-6-3 0,6-6 0 15,2-6 0-15,3 2 2 0,2 0-2 16,3-4 2-16,2 0-1 0,1-6-1 16,2-4 0-16,2-11-5 0,0-11-15 15,1-4-45-15,1-7-47 0,3 3-63 16,0-2-140-16,0-6-123 0</inkml:trace>
  <inkml:trace contextRef="#ctx0" brushRef="#br0" timeOffset="78027.21">22032 12264 981 0,'0'0'117'15,"0"0"34"-15,0 0-81 0,32-52-40 16,-12 37-26-16,8 3-3 0,12-1-2 15,8 1 0-15,6 2-1 0,1 3-29 16,0 5-92-16,-1-1-61 0,-13 1-89 16,-5 1-160-16</inkml:trace>
  <inkml:trace contextRef="#ctx0" brushRef="#br0" timeOffset="78480.23">23628 11831 344 0,'0'0'277'0,"0"0"-175"15,0 0 73-15,24-42-87 0,-19 27-12 16,0-1-47-16,-2-3-7 0,-2 1 0 16,-1-3-14-16,-1 3 10 15,-5-3 1-15,1 3 6 0,-2 2 4 16,-1 1-5-16,-2 1-12 0,-1 4-1 16,-2 3-6-16,0 0-4 0,-1 5-1 15,-2 1-2-15,-1 2-2 0,-4 8 1 16,0 6-2-16,-2 5 2 0,1 8-1 15,-5 12 4-15,-2 14-1 0,-2 11 1 16,2 6 0-16,2-4 0 0,6-4 0 16,4-6 0-16,1-1 0 0,2 0 0 15,-1-1 0-15,4-1 0 0,-2-2-17 16,-1-4 17-16,4-2-13 16,-1-5-18-16,4-7-44 0,2-9-13 15,0-8-34-15,3-6-21 0,-2 4-28 16,1-2-69-16,1-4-51 0</inkml:trace>
  <inkml:trace contextRef="#ctx0" brushRef="#br0" timeOffset="78667.67">23153 12194 1032 0,'0'0'101'0,"0"0"-1"0,0 0-31 15,48-38-53-15,-18 24-6 0,13 2-8 16,7-1-1-16,4 1 1 0,-1 3-2 16,-4 3-2-16,-1 2-18 0,2-1-62 15,-4 3-62-15,1-1-99 0,-14-1-122 16,-6 2-112-16</inkml:trace>
  <inkml:trace contextRef="#ctx0" brushRef="#br0" timeOffset="79105.42">23815 11998 825 0,'0'0'63'15,"0"0"68"-15,38-20-82 0,-19 12-25 0,2 1-16 0,2 1-5 16,0 2-3-16,2 1 3 0,0 1 0 15,0 2 13-15,-1 2 5 0,0 3 2 16,-2 3-8-16,0 2-14 0,-2 4 0 16,-1 6-2-16,-2 1-1 0,0 5 1 15,-2 1-1-15,-3 3 2 16,-2 0-1-16,-1 0-2 0,-5-4 2 16,-1 1-18-16,-3-4-9 0,-6-2-6 15,-3-2 3-15,-3-3 5 0,-1-4 0 16,-4-2 13-16,0-6 10 0,0 0 3 15,1-4 0-15,3-4 6 0,3 0-2 16,1-4 4-16,6-3 16 0,3 0 32 16,0-4 0-16,5-2-12 0,4-4-9 15,3 0-11-15,3-2 2 0,1 3-16 16,4-3-2-16,3 1 0 0,4 0-4 16,1 3-4-16,8-3 0 0,7 1-3 15,5-1-21-15,2 5-53 0,-1 2-65 16,-5 5-63-16,-16 4-133 15,-4 2-39-15</inkml:trace>
  <inkml:trace contextRef="#ctx0" brushRef="#br0" timeOffset="79509.74">24753 12065 573 0,'0'0'154'0,"0"0"-79"0,0 0 37 0,0 0-90 0,35 7 4 0,-21-7-17 16,2 0 7-16,-1 0 11 0,3 0-8 16,-1 0 24-16,1-2-7 0,1-2-5 15,-1 1-9-15,-1-1-5 0,-3 1-7 16,-1-3-8-16,-3 2-1 0,-2-2-1 16,-3-1-3-1,-2-1-38-15,-3-2-30 16,-4-2-32-16,-5 1-42 0,-3-2-61 0,-5 4 38 15,-3-1 86-15,-2 2 71 0,-1 2 11 16,0 4 1-16,0 2 6 0,-2 0 9 16,1 8 10-16,1 4-9 15,-1 5 25-15,5 5 21 0,2 2 14 16,4 5-13-16,4 2 24 0,2 1 7 0,4-2-24 0,3-1 10 16,6-4-7-16,3-2-16 0,1-4-24 15,3-1-12-15,3-6-12 0,3 0-4 16,2-7 0-16,3 0-6 0,2-4-6 15,1-1-39-15,3-2-29 0,-2-3-28 16,2-2-53-16,10-6-111 0,-8 0 5 16</inkml:trace>
  <inkml:trace contextRef="#ctx0" brushRef="#br0" timeOffset="79874.27">25203 12069 788 0,'0'0'180'0,"0"0"-54"16,0 0-23-16,0 0-75 0,0 0-10 16,43-8-13-16,-27 6-2 0,3 0-2 15,-1 2-1-15,4-1 7 0,1 0 12 16,3 0 0-16,-1-3-8 0,-1 2-7 16,1-3-2-16,-3 1 1 0,-1-3-3 15,-4-2-3-15,-3-3-24 16,-6 0-20-16,-3-2-19 0,-5 1-22 15,-7 4-6-15,-8-1-14 0,-6 5 9 16,-10 3 34-16,-10 4 51 0,-7 12 14 16,-2 7 4-16,7 6-1 0,8 4 4 15,5 4 40-15,6 2 8 0,6 0 1 16,5 0 13-16,8-12-3 0,4-4-2 16,2-3 0-1,6 4-7-15,5 1-9 0,5 2-12 16,7-4-15-16,9-3-6 0,12-3-9 0,8-6-6 0,6-2-10 0,-2-2-66 15,-5-5-45-15,0 0-59 0,-14 0-114 16,-6-4-80-16</inkml:trace>
  <inkml:trace contextRef="#ctx0" brushRef="#br0" timeOffset="80358.53">26057 12109 396 0,'0'0'108'0,"0"0"-10"0,0 0 52 0,0 0-94 0,0 0-29 0,5-35-18 0,-5 27-5 0,-3-1 14 15,-1 0-15-15,-2 0 8 0,-5 1-5 16,-1 0-6-16,-3 2-3 0,-5 1-1 15,-3 5 1-15,-4 0-1 0,-2 5 1 16,0 5-7-16,-1 6-31 0,3 5-22 16,1 3 19-16,2 5 22 15,4 1 17-15,5-2 5 0,3 2 0 0,7-1 30 16,4 0 41-16,2-3-11 0,9-1-8 16,3-2-12-16,5-4-5 0,4-3-11 15,3-6 16-15,3-3-25 0,2-6 0 16,0-1 6-16,-1-6 9 15,1-3 9-15,-3-5 2 0,-2-3-11 16,-3-5-5-16,-1-3 9 0,-3-5-2 16,-1-11-5-16,0-13 1 0,-1-15-1 15,-1-8-9-15,-4 6-8 0,-2 7-10 16,-1 10-2-16,-2 7-4 0,1 4 2 16,-1 11-19-16,-2 9-3 0,-1 8-5 15,2 3-27-15,0-1-37 0,1 2-69 16,6-2-64-16,0 4-124 0</inkml:trace>
  <inkml:trace contextRef="#ctx0" brushRef="#br0" timeOffset="80780.39">26466 11994 319 0,'0'0'98'0,"0"0"26"0,0 0 23 0,0 0-61 0,0 0-8 16,23-8-25-16,-22 5-21 0,-1-1-8 0,-3 0-17 16,-1 1-6-16,-4 0-1 15,-3 2 0-15,-2 1 0 0,-2 1-1 16,-1 6 1-16,-1 2-1 0,1 5 1 15,-1-1 4-15,2 5 16 0,1 2 11 16,3 0-3-16,4 2 7 0,3-3-2 16,4 1-8-16,3-2 18 0,6-2-5 15,3-2 19-15,7-3-13 0,3 1-18 16,2-4 8-16,9-3-16 0,6-3-7 16,-4-2 0-16,-3 0-5 0,-7-5-5 15,-9 0 2-15,2-4 0 0,-2 0 1 16,-3-3 0-16,-7-5 0 0,-3-3-4 15,-3-2-49-15,-3-4-48 0,-4 2-20 16,-6 2 10-16,0 1-20 0,-4 6-81 16,-6-1-47-16,2 1 30 0,2 6-40 15</inkml:trace>
  <inkml:trace contextRef="#ctx0" brushRef="#br0" timeOffset="81765.71">26874 11968 652 0,'0'0'61'0,"0"0"53"0,47-22-53 0,-27 15-43 0,-3 0-2 0,0 3-10 15,-3 1-2-15,-1 3 3 16,-3 0 0-16,-2 7 15 0,-1 5-4 16,-2 3 4-16,-2 5 0 0,-1 4-9 15,-2 4-8-15,-1 2-1 0,-3 2 2 16,-1 2-5-16,-3-1 6 0,2-1-3 16,-1 0 2-16,2-3-3 0,0-2-1 15,1-3 9-15,1-5 4 0,3-2 1 16,0-5 4-16,0-3-2 0,0-2 0 15,3-6 3-15,0-1 22 16,2 0 9-16,0-4-11 0,1-4-16 16,2-3-12-16,1-2-5 0,0-3-1 15,2-4-4-15,2-2-1 0,0-2 0 16,1-2-2-16,2-3 1 0,2 0-1 16,1 1-1-16,1 0 1 0,0 3-1 15,-2 2 0-15,2 3 0 0,-2 2 0 16,1 3 1-16,-2 4-3 0,-4 0 3 15,-1 4-1-15,0 3-2 0,-3 2 1 16,-2-1 2-16,2 3-5 0,-4 0 2 16,-1 1-2-16,-1 4 0 0,-1 1 0 15,-2 2-2-15,0 2 3 0,0 0 2 16,-1 3 1-16,-1 0 1 0,0 0 0 16,1 2 0-16,-1 0 0 0,1 2 0 15,-1 0 0-15,2-1 0 0,-1 0 0 16,0-1 1-16,1-3-1 0,0 0 0 15,-1-3 1-15,1-1 0 0,0-5-1 16,0 2 1-16,0-5 2 0,0 0 2 16,0 0 3-16,3 0 2 0,1-6-2 15,2-1-3-15,2-1-4 0,2-2-1 16,3 0 1-16,0-3 2 0,3-3-3 16,0-2 2-16,4-2 0 0,2-4-2 15,2 0 0-15,-1-4 0 0,2 3 0 16,1 1 0-16,-2 2-1 15,-1 6 0-15,-2 2 0 0,-1 5 0 16,-3 5-1-16,0 1-1 0,-3 3 1 16,-1 3-1-16,-2 5-3 0,-1 3 6 15,-3 5 2-15,-1 4-2 0,-1 3-1 16,-3 1 1-16,0 2-1 0,0 1 2 16,0-1-1-16,0-2 0 0,2-1 0 15,-3-2 0-15,0-3 1 0,2-2-1 16,-1 0 0-16,-1-3-16 0,1-2-53 15,-1 0-61-15,1 0-69 0,1-2-177 16,0-3-177-16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3:46:13.56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16017 4376 424 0,'5'-4'101'0,"4"-3"-71"0,4-2 70 0,6 0-12 0,2-3-32 15,6 0-12-15,9-2 8 0,11-2-1 16,10-1-18-16,5-2-1 15,-4 3-10-15,-4 4-10 0,-7 2-6 16,-4 2-5-16,-2-1-1 0,-5 0-2 16,-7 2-30-16,-8 1-59 0,-1 1-39 15,-9 5-99-15,2-4-89 0</inkml:trace>
  <inkml:trace contextRef="#ctx0" brushRef="#br0" timeOffset="343.66">16246 4390 569 0,'0'0'177'0,"0"0"-104"0,0 0-8 16,0 0 13-16,0 0-48 0,0 0-23 16,0-16-7-16,-4 21-4 0,2 6 4 15,-1 4 11-15,-2 5 3 0,-1 3 5 16,1 3-2-16,-4 1-2 16,3 4-9-16,-1 1-2 0,-1 0-3 15,-1 2 0-15,1 0-1 0,-2-2-1 16,2-1-37-16,1 1-46 0,0-2-49 15,1 7-119-15,3-7-25 0</inkml:trace>
  <inkml:trace contextRef="#ctx0" brushRef="#br0" timeOffset="1047.58">16875 4606 378 0,'0'0'125'0,"0"0"-38"0,0 0 59 15,0 0-45-15,4-38-47 0,-4 30-6 16,0 1 1-16,0 1 1 0,0-1-10 16,0-1-1-16,-2 1 7 15,2 0-7-15,-2 2-6 0,2 1-9 16,-3-1-8-16,-2 2-13 0,1-2-3 16,-7 4-8-16,0 1 1 0,-5 1 2 15,-2 7 3-15,-4 5 1 0,-3 4-1 16,2 3-2-16,0 5 1 0,-2 2 2 15,1 2-2-15,2 2 3 0,3 0 1 16,4-2-1-16,2-3-6 0,3-3-3 16,4 0 5-16,1-4-5 0,5-4-2 15,0-2 2-15,5-4 3 0,4-3 5 16,-1-4 1-16,5-2 5 0,1-5 3 16,2-4 1-16,-2-4-6 0,2-2 4 15,1-2-1-15,-2-3-3 0,0 3 2 16,-2-2 1-16,1 0-1 0,-3 2-2 15,-1 1-2-15,2 0 1 0,-4 3-1 16,-1 1 1-16,-1 3-2 0,0 2 0 16,-4 2 0-16,-1 5-3 0,-1 1-12 15,0 7-5-15,0 4 13 0,-3 3 5 16,0 5 2-16,-3 2 0 0,4 0 1 16,-1 3 2-16,3-2 0 0,0 1 9 15,0-2 7-15,5-3 6 0,1 0-3 16,4-3 5-16,-1-3 3 15,4-1-5-15,-1-4-17 0,1-5 27 16,4-1 2-16,1-2-23 0,-1-5-2 16,4-4-6-16,-2-4-6 0,1 0-8 15,4-1-32-15,-1-2-21 0,-2-4-24 16,5 1-39-16,5-13-88 0,-4 5-192 16</inkml:trace>
  <inkml:trace contextRef="#ctx0" brushRef="#br0" timeOffset="1559.27">17294 4221 522 0,'0'0'140'0,"0"0"-50"0,11-21 1 0,-8 12-48 0,5 2-28 0,-6 0 18 0,4 3 10 16,-3 2-1-16,0 0-8 0,-1 1 6 15,0 1-5-15,-1 0-16 0,-1 1-17 16,2 5-2-16,-1 3 0 0,-1 6 1 16,-3 6 10-16,-2 3 13 15,-4 5-17-15,3 2-3 0,-5 11 0 16,-2 9-2-16,2 7 0 0,0 1-1 15,2-2 7-15,2-10 18 0,4-7 1 16,0 0-5-16,1-7 3 0,2-7-3 16,0-10-2-16,3-1-9 0,-1 0 0 15,4-3 4-15,-1 1-4 0,4-6 11 16,1-5 13-16,1-2 9 0,3-1-6 16,2-7-13-16,-2-1-6 0,2-4-6 15,1-3-6-15,-4-2-3 0,4-3 2 16,-4 0-5-16,-2 2-1 0,-3-2 2 0,0 4-2 0,-5 1-1 15,-1 1-1-15,-2 2-9 0,-7 2-13 16,-1 2-15-16,-7 2 1 0,-4 3 4 16,-5 3-1-16,-3 2 5 0,-3 5-2 15,0 4-7 1,3 2-7-16,-1 0-17 0,4 2-32 0,0 0-34 0,4-1-36 16,4 4-62-16,4-5-16 0,4-2 19 15</inkml:trace>
  <inkml:trace contextRef="#ctx0" brushRef="#br0" timeOffset="1935.19">17672 4165 578 0,'0'0'169'0,"0"0"-118"0,0 0-27 0,17-36-24 0,-12 29-12 0,-4 0 12 0,-1 5 4 15,0 2 9-15,0 0-13 0,0 7 0 16,0 6 9-16,-6 7 36 15,0 11 18-15,-4 13-36 0,-4 8-9 16,3 3-11-16,1-3-4 0,-2-3 0 16,7-5-3-16,-3-2 0 0,5-2 0 15,1-7 2-15,2-10-2 0,0-3 0 16,0-4-3-16,0 2-50 0,0-1-45 16,0 5-83-16,4-6-85 0,-3-6-79 0</inkml:trace>
  <inkml:trace contextRef="#ctx0" brushRef="#br0" timeOffset="2389.36">17933 4652 624 0,'0'0'168'0,"0"0"-74"0,0 0-36 16,35-19-38-16,-22 13-16 0,2 1-2 16,-1-1 0-16,0-3 5 0,-1 1 18 15,1-2 9-15,2 1-3 0,-2-3-9 16,2 2-4-16,-2-1-11 16,-3-4 0-16,0 0-5 0,-3-1-1 0,0 1-1 31,-5-1-14-31,-3 3-22 0,-1 3-9 15,-9 2-11-15,-3 2 34 0,-5 5 7 16,-5 2 5-16,-5 7 10 16,-2 7 0-16,0 7 1 0,-1 1-1 15,1 8 3-15,-2 7-3 0,0 6 1 16,8-2 0-16,5-7 15 0,8-6 21 16,5-6 6-16,3 2 4 0,3 3-7 15,0-5 8-15,8-3-8 0,0-4-11 16,1-4-12-16,4-3 0 0,1-2 1 15,6-4 6-15,0-1-5 0,3-2-11 16,2 0-1-16,1-5-7 0,2-1-5 16,2-1-58-16,6-3-73 0,9-5-86 15,-7 0-166-15</inkml:trace>
  <inkml:trace contextRef="#ctx0" brushRef="#br0" timeOffset="2899.02">19027 4167 476 0,'0'0'121'0,"0"0"-87"0,0 0 42 0,16-26-8 0,-12 20-34 0,1 1 11 0,-1 1-2 16,-3 3 0-16,3 1-6 0,-3 0-21 15,-1 5-7-15,2 7-8 0,-2 6 16 16,-2 5 15-16,-1 7-10 0,-4 7 12 16,-6 10-14-16,-2 10-4 15,-2 3-6-15,1-3-5 0,0-3 2 16,0-6-7-16,2-3 2 0,1 1-2 15,-1-2 1-15,3-2-1 0,3-9 0 16,1-4 0-16,3-12-37 0,2-1-18 16,0 1-69-16,2 4-75 0,0-2-93 15,1-7-64-15</inkml:trace>
  <inkml:trace contextRef="#ctx0" brushRef="#br0" timeOffset="3289.44">19390 4247 556 0,'0'0'234'0,"0"0"-145"16,0 0 16-16,23-41-53 0,-16 32-29 16,-2 0 12-16,-1 1-10 0,0 3 10 15,-2 3-9-15,-2 0 8 0,0 2-2 16,0 0-28-16,0 6-4 0,0 7 0 16,0 4 3-16,-5 7 13 0,1 7-3 15,-2 7-9-15,-5 9-3 0,-2 9 1 16,0 3 1-16,4-4 0 0,2-7-3 15,2-4 4-15,3-2-3 0,0-2 0 16,-1-7 1-16,1-7-2 0,2-6 0 16,-1-2-2-16,-1 0-35 0,-3 0-98 15,0 1-94-15,2-8-174 0,-2-6-75 16</inkml:trace>
  <inkml:trace contextRef="#ctx0" brushRef="#br0" timeOffset="3836.68">18947 4580 571 0,'0'0'162'0,"0"0"-39"0,0 0-34 0,47-16-10 15,-27 10-5-15,5 2-21 0,1-2-4 16,0-1-11-16,2 0 3 0,-1 2-9 16,-1-2-1-16,-3 1-8 0,1-1-10 15,-3 1-6-15,-3-1-2 0,1 2-1 16,-4 0-3-16,-1-1 1 0,-3 2-2 16,0-1-3-16,-3 2 0 0,0-1-23 15,0 2-38-15,0-1-35 0,1 1-49 16,-1 0-117-16,-2 2-243 0</inkml:trace>
  <inkml:trace contextRef="#ctx0" brushRef="#br0" timeOffset="4696.8">19846 4947 1044 0,'0'0'182'0,"2"0"-130"0,0 0-17 0,-1 0-35 0,-1 0-6 0,2 0-68 16,2-2-41-16,-2-4-57 15,-1 0-190-15,-1-1-189 0</inkml:trace>
  <inkml:trace contextRef="#ctx0" brushRef="#br0" timeOffset="14929.97">9602 5465 133 0,'0'-2'62'0,"0"-1"-26"0,0 1 17 0,1-1-14 0,1-2 4 0,0 2-12 16,-1-1-17-16,2 1-6 0,-1-1-5 16,0 3-3-16,-1-1 1 0,1 1 1 15,-2-2 9-15,1 3 12 0,-1 0 16 16,0 0 20-16,0-1-12 0,0 0-10 16,0 1-12-16,0-2-7 0,0 1-4 15,0-2 3-15,0 2 3 0,0 0 10 16,0 1 8-16,0-2 5 0,0 1 11 15,0-2-21-15,0 2-6 0,2-1-8 16,-2-2-5-16,1 3 0 0,0 0-1 16,-1 1-4-16,0 0-3 15,0 2-5-15,0 1-1 0,2 0-5 16,-2 1 5-16,2 0 0 0,-1 3-3 16,1 2 3-16,-1 2 7 0,1 0-7 15,0 2 6-15,-1-1-3 0,1 2-3 16,0 0 5-16,-1 0 0 0,1 2-2 15,-1-1 2-15,1 1 1 0,0 1-2 16,-1-1 4-16,2-1-2 0,-1 1-4 16,2 1 4-16,-2-2-2 0,0 1-2 15,-1 1 2-15,1 2 1 16,-1-2-2-16,0 1 1 0,0 2 3 16,-1-2 1-16,1 3 1 0,1-2-2 15,-1 3-1-15,1 0 1 0,-1-1-3 16,1 0 1-16,0 2 1 0,0 0 1 15,1 0-1-15,0 1 6 0,-1 0-4 16,0-1 1-16,0 3-1 0,0-2-1 16,-1 0 0-16,1 1-4 0,-1-1 3 15,0 0-4-15,0-1 1 0,1 1-2 16,0 1 1-16,-1-2 1 0,1-2-1 16,0 2 3-16,1 0 4 0,-1 1-1 15,1-1-4-15,-2-1-1 0,0 2 1 16,1-1-1-16,0 2-1 0,0-2 1 15,-1 1 2-15,1 1-2 0,-1 0-2 16,0-2 1-16,1 2-1 0,0-1 1 16,-1 1 0-16,1-2 1 0,-1 2 1 15,1-1-1-15,-2 0 0 0,2 1 1 16,-1-1-2-16,-1 0 0 0,1-1-1 16,0 0 0-16,-1-2 0 0,0 2-1 15,3 0 2-15,-2-1-2 0,-1 1 0 16,2 1 0-16,-1 0 1 0,1 0 0 15,0 0-1-15,-1 1 1 0,-1 0-1 16,2 1 2-16,-1 0 2 0,-1 1-1 16,0-2 0-16,2 1 1 15,-1-2-2-15,-1 1 2 0,1-1 0 16,-1 1-3-16,1-3 0 0,-1 2 0 16,1-2 1-16,-1 1-2 0,1-3 0 15,0 1 0-15,-1 1 0 0,2-2 1 16,0 0 0-16,-1-2 0 0,1 0 0 15,-1 1 0-15,2-1-1 0,-2 1 0 16,0-1 1-16,0 1-1 0,-1 0 1 16,2 1-1-16,0-1 0 0,-2 2 0 15,1-1 0-15,1 1 0 0,-2 1 0 16,1-1 2-16,0-1-2 0,0 1 0 16,0-2 1-16,1 1-1 15,-1-1 0-15,1 1 0 0,0-2 0 16,-1-1 0-16,0 0 1 0,2 0-1 15,-2-3 1-15,0-2 0 0,1 1-1 16,-1-3 0-16,-1-1 0 0,0-2 2 16,0 1-2-16,0-1 0 0,0-4 0 15,0 2-5-15,0-4-20 0,0 0-17 16,0 0-22-16,-3-1-22 0,1 0-25 16,-3-4-60-16,2-2-148 0,-2-2-114 15</inkml:trace>
  <inkml:trace contextRef="#ctx0" brushRef="#br0" timeOffset="16221.96">9502 7856 44 0,'0'-1'142'0,"0"1"-71"0,0 0 1 0,0-1-22 0,0 0 1 0,0 0-2 0,0-1 9 0,0 0 4 15,0 1-9-15,0 0-5 0,0-1 6 16,1 0-9-16,-1 1-5 16,0-1-5-16,1 2-8 0,-1-2-8 15,0 2-5-15,1-2-2 0,-1 1-5 16,1 1-5-16,0-1 0 0,1 1-2 16,1-2 12-16,1 2-7 0,0-1 4 15,3-1 2-15,1 0 10 0,-1 1-5 16,2 0-3-16,0-2-2 0,3 2-6 15,-2 1 0-15,3-2-2 0,-1 1-2 16,0 0 1-16,2-2-1 0,1 2-1 16,0-1 1-16,1 0 0 0,3 1-1 15,1-2 0-15,0 1 0 0,3 0 2 16,4 1-2-16,-1-3 0 0,2 2 1 16,8-2 0-16,5 1 1 0,8 2-1 15,-1-1 1-15,-2 2 2 0,-4 0-3 16,-4 0 3-16,1 0-2 0,0-1-1 15,1 1 2-15,0 0 1 0,3 0 9 16,0 0 1-16,1 0-7 0,3-1 1 16,-1 0 0-16,1 0-2 0,1-1-2 15,-1 2-1-15,2-3-1 0,-2 0 3 16,1 1-4-16,1 1 1 0,1-1-1 16,1-2 3-16,3 4 0 15,1-4 1-15,0 1 2 0,4-1 3 16,0 0-2-16,1 2 1 0,1-1 0 15,0-1 0-15,3 0-1 0,0 0 0 16,3-1-2-16,3 1-1 0,-1-2 0 16,0 2 3-16,-1 0-1 0,0 0-1 15,3 0-1-15,0 0-2 0,1 0-2 16,4 1 5-16,-1-1-5 0,1 0 0 16,-2 0 1-16,0 1-1 0,1-2-1 15,0 4 0-15,4-1 0 0,-2-1 0 16,1 3 0-16,-2-2 2 0,0 1-2 15,0-2 0-15,1 2-1 0,2 0 1 16,1 0 2 0,1-2-2-16,-2 2 0 0,-2-3 0 0,-4 1 0 0,1-1 1 0,-6 2-1 15,-1-3 1-15,-1 3 0 16,-3 0 0 0,-4-2-1-16,-4 3 0 0,-8-3-1 15,-1 2 1-15,-6 0-1 0,-4 2 1 16,-1-1-4-16,-8 1-29 15,-5 0-49-15,0 0-70 0,-6 0-176 0,-4-2-307 16</inkml:trace>
  <inkml:trace contextRef="#ctx0" brushRef="#br0" timeOffset="23025.85">9860 7787 165 0,'0'0'141'0,"0"0"-95"0,0 0 0 0,1 0-20 0,-1 0 11 16,0 0-20-16,0 0-6 0,0 0 9 15,0 0 0-15,0 0 6 0,0 0 15 16,0 0 12-16,0 0-9 0,0 0 1 16,0 0 0-16,2 0-4 0,-2 0-4 15,1 0-1-15,1 0-5 16,-1 0-4-16,-1 0 2 0,1-1-1 0,0-2-9 15,1 0-1-15,-1-1 0 16,0-3 0-16,1 1 0 0,0-1-2 0,0-2-2 16,0 0 3-16,0 1 0 0,1-1-1 0,-1-1 1 15,-1-2-2-15,1-1-3 0,1 0 1 16,0 0-1-16,2-3-4 0,0 1-1 16,-1-1 2-16,1-1-3 0,0-1 1 15,-1 0 0-15,2 1 0 0,0-1-1 16,0 2 4-16,-1-3-2 15,0 3 1-15,-2-1-4 0,0 0 0 0,0 0-1 16,1 0-1-16,0 0 0 0,-1-1-3 16,-1 0 0-16,2 0 1 0,-1-2-1 15,1 1 1-15,1 0-1 16,-1-1 0-16,1 1 0 0,0-1 2 16,-1 3-2-1,0-2 0-15,0 1 6 0,1 1-3 16,1 0 3-16,-2-1 1 0,2 0-5 0,-1 2 3 0,-1-2-3 0,3 1-1 15,0 0 0-15,0-1-1 0,-1 2 0 16,0-2 0-16,-1-1 2 16,3 0-1-16,-3 1-1 0,1-1 0 15,1 1 0-15,1-2 0 0,-1 0 0 16,0-2 0-16,0 1 1 0,0 1-1 16,1-1 0-16,1 0 0 0,-1 1 0 15,1-2 1-15,-2 3-1 0,1-2 1 31,0 0-1-31,1 2 0 0,-2-2-1 16,0-1 1-16,0 3 0 0,2-1 0 16,-3 2 0-16,1 0 0 0,1-1 0 15,0 1 1-15,1-2-1 0,-1 2-1 16,1 0 1-16,1-1-1 0,-2 1 3 16,0 0-3-16,1 0 1 15,-1 0 0-15,0 1 1 0,-1 0 0 16,1-1-1-16,-1 2 1 0,0 1-1 15,0-1-2-15,-1 1 1 0,3-1 1 16,-1 1 0-16,-1-1 0 0,0 0-1 16,2 1 1-16,0-1 0 0,0-1 0 15,1 3 1-15,-2-2-1 0,1 0 0 16,-1 2 0-16,1-1 0 0,-1 1 0 16,1 1-1-16,0-2 0 0,0 1 1 15,0-1 1-15,1 1-1 0,1 1 0 16,-3-2-1-16,2 2 1 0,0-1 0 15,0 3 0-15,-1-3 0 0,2 1-1 16,0 2 1-16,-1-2-1 0,1 2 1 16,-2-2 2-16,2 4-2 0,0-2 1 15,-2 0 0-15,2 1-1 0,1-3 0 16,-1 4 1-16,1-1-1 0,-2-2 0 16,0 2 0-16,1 1 0 0,-1 0 0 15,0-1 2-15,2 1-1 0,-2 0 0 16,0 0-1-16,2-1 0 0,-1 0 0 15,1 0-1-15,1 2 2 0,-1-1-2 16,2 0 2-16,-2-1-2 0,0 2 1 16,2 0 0-16,-1 2 2 0,1-2-2 15,0 1 0-15,1-1 0 0,0 2-1 16,1-1 2-16,-1 0-1 16,2 0 0-16,0 0 0 0,1 3-1 15,-1-2 1-15,0 0 0 0,1 5 0 16,-2-2 0-16,0-1-1 0,0 3 1 15,0-1 0-15,-2-1 0 0,2 2 0 16,-2 1 0-16,2 0 0 0,-2 0 0 16,2 0-1-16,-2 1 1 0,0 2 0 15,1-1 0-15,-2-1 0 0,2 3 1 16,-2-1-1-16,2-1 0 0,-2 3 0 16,3 1-1-16,-2-1 1 0,2 1 0 15,-2 1 0-15,4 0 0 0,-2-1 0 16,1 2 0-16,-2 1 2 0,2 0-2 15,-1 0 1-15,1 3 1 0,0-3-2 16,0 4 0-16,1-2 1 0,1 2-1 16,-1-2 0-16,-1 1 0 15,1 0 0-15,0 1 1 0,-1-3-1 16,0 4 0-16,-1 0 1 0,0-3-1 16,-2 3-1-16,2 0 1 0,-2 0 1 15,-1-1 1-15,1 1-2 0,-1 1 1 16,2-1-1-16,0 1 1 0,-1-3-1 15,0 3 0-15,1 0 0 0,0-1 2 16,1-1-2-16,0 3 1 0,1-1 1 16,-1 1-2-16,1 1 1 0,0 0 0 15,1-1 0-15,1 0-1 0,-1 2 1 16,0 0 1-16,1-1-1 16,2-1-1-16,-1 1 1 0,1-1-1 15,-1-1 0-15,2 1 1 0,0 2-1 16,-2-1 0-16,2-1 0 0,1 1 1 15,-2-1-1-15,1 1 0 0,0 1 1 16,-1-2-1-16,1 1 0 0,0-1 0 16,1 0-1-16,-2 1 1 0,0-2 2 15,1 1-2-15,1 1 0 0,0-2 1 16,0 1 0-16,1-1 3 0,1 1-3 16,-3-1 4-16,2 1-4 0,0 1 1 15,-1-2-2-15,-2 1 1 0,1-1 2 16,0 0-2-16,-4 0 0 0,3 0 1 15,0 1 0-15,-3-2 2 0,2 1 2 16,2-1 0-16,-4-1 1 0,3 1 3 0,1 0-1 0,-1 0-2 16,1 0 3-16,-1-2 1 0,0 1-5 15,0-1-1-15,0 0-2 0,-2-2 2 16,2 3-2-16,-1-3-2 0,-1 2 0 16,1-1 0-16,1-1 1 0,-3 1-2 15,1-1 0-15,0 1 1 16,0 0 0-16,1-2 0 0,1 0 3 15,1 1 0-15,-2 0 1 0,2-2 2 16,-1 0-4-16,1 0 2 0,2-1 0 16,-2 0 0-16,0 1-4 0,1-1 2 15,1 0-2-15,-2-1-1 0,0 1 1 16,0-1 0-16,0 1 0 0,0-2 0 16,-2 1 0-16,1-1-1 0,1 1 0 15,0-1 2-15,0-1-1 0,2 1 0 16,-2-1 1-16,3 0 1 15,-3-1-3-15,2 1 1 0,-2 0 0 16,2-1 0-16,1 1 0 0,-1 0-1 16,-2 1 0-16,1-2 1 0,3 0-1 15,-1-1 0-15,-1 1 2 0,-1-2-2 16,3 2 0-16,-1-2 0 0,0-1 1 16,-1 2-1-16,0-2 0 0,-1 1 0 15,1-1 1-15,-3 1-1 0,-1-1 1 16,0 0-1-16,-3 0 0 0,-2 0 1 15,1 0-1-15,-2 0-1 0,-4 0 1 16,1 0 0-16,-5 2-8 0,0-1-30 16,-1 0-32-16,-3 0-41 0,-2 2-49 15,-2 0-83-15,-3 0-143 0,-1-2-184 16</inkml:trace>
  <inkml:trace contextRef="#ctx0" brushRef="#br0" timeOffset="24056.86">13415 6930 22 0,'2'-3'182'0,"1"-1"-122"0,0-1-1 0,-1 0-3 0,1 2-10 0,0-2 0 16,-3 5 8-16,0-2 13 0,0-1 3 15,0 2 6-15,0-1-11 0,0 0-11 16,0 0-12-16,0 1 0 0,0-1-3 16,0 1-7-16,0 0 2 0,0 0-9 15,0-1-2-15,0 1 1 0,0-1 0 16,0 1 0-16,0 1-3 0,0-2-2 16,0 0 0-16,-2 1-3 0,1 0 0 15,1 0 3-15,0 1-5 0,0 0-3 16,-3 0-3-16,3 0-2 15,0 0-4-15,0 0-2 0,-1 0-1 16,0 3 1-16,1 1-2 0,-2 3 2 16,-1 2 0-16,0 6 0 0,-1 3 0 15,2 4 0-15,-1 6-2 0,3 11 3 16,-2 13-1-16,2 9 3 0,3 4 5 16,5-5-1-16,0-6 0 0,-3-7 0 15,3-1-2-15,1-5 3 0,-4-8 1 16,-2-6 1-16,2-6 3 0,-2-3 2 15,-1 2-5-15,2-1 2 0,-1 3-1 16,-1-7-2-16,1-4-6 16,-3-2 2-16,0-4-4 0,-3 0 0 15,2-2 1-15,-1-2-2 0,2-1-8 16,-2 0-20-16,1 0-19 0,1-1-31 16,0-7-52-16,0 0-101 0,3 1-195 15</inkml:trace>
  <inkml:trace contextRef="#ctx0" brushRef="#br0" timeOffset="24729.02">13531 7390 484 0,'3'-4'85'0,"-3"-2"31"0,6-1 1 0,-2-3-40 16,3-1 0-16,2-1-3 0,1-2-7 15,1-1-13 1,4 0-22-16,2-2 7 0,0-2 2 0,0-3 4 0,1 1-20 16,3-1-8-16,-1-1-11 0,-1 0-6 15,0 2 1-15,-1-1 2 0,-1 2-5 16,-3 2 2-16,-1 1-1 0,2 1-24 16,-5 1-15-16,-2 2 12 15,1 3-51-15,-5 1-5 0,-2 4-21 16,0 1-10-16,-2 3-38 0,-5 1-54 15,-4 2 8-15,3 1-13 0</inkml:trace>
  <inkml:trace contextRef="#ctx0" brushRef="#br0" timeOffset="25057.07">13684 7479 384 0,'0'0'107'0,"0"0"61"0,0 0-63 16,0 0-48-16,0 0-24 0,0 0 29 15,39-47 23-15,-26 30-18 0,4-2-10 16,-1-4-23-16,3 2-5 0,-1-3-10 15,2 2-3-15,2 2-8 0,-3 0-6 16,0 3-4-16,-1 5 3 0,0 0-2 16,-1 1-4-16,-2 4-28 0,-1 2-18 15,-4 1-40-15,-2 2-20 0,0 2-30 16,1 2-44-16,-4 4-19 0,-2 0 13 16</inkml:trace>
  <inkml:trace contextRef="#ctx0" brushRef="#br0" timeOffset="25260.14">13941 7590 686 0,'0'0'156'0,"0"0"-53"0,0 0-10 15,30-44-13-15,-15 23-36 0,5-2-2 16,-2 0-17-16,2 3-8 0,-3 4-10 15,-2-1-4-15,0 3-6 0,-1 3 2 16,-1 2-2-16,0 3-38 0,0 0-40 16,4-1-62-16,-1 4-80 0,-4-1-177 15</inkml:trace>
  <inkml:trace contextRef="#ctx0" brushRef="#br0" timeOffset="26668.67">14066 7352 272 0,'0'0'77'0,"0"0"-9"0,-3 1 2 0,3 0-18 0,-2 0-11 0,2 1 13 15,-3-2 22-15,2 1-14 0,-1 0-12 16,-1-1 11-16,1 0 0 0,-1 0 1 15,0 0-2-15,0-2-2 16,-2-4-18-16,2-1-7 0,1-2-8 16,2-4-7-16,0-1-3 0,3-5-7 15,4-2-2-15,4-1-4 0,3-3-1 16,2 0-1-16,3-1 0 0,3-1 0 16,-1 0 5-16,4-2-2 0,2 3 3 15,1 1 1-15,-1-1-1 0,0 4 5 16,1 0-2-16,1-1-1 0,1 2-1 15,-2-1 0-15,2 2-3 0,2 1 1 16,-2 0-3-16,1 2-1 0,1 2-1 16,0 0 0-16,-1 2 0 0,-1 2 0 15,2 0 1-15,-2 3-1 0,-2 0-1 16,1 3 1-16,-4 1 0 0,-1 2 1 16,-1 0 0-16,-5 0-1 15,1 2 1-15,-5-1-1 0,0 1 0 16,-1 0 0-16,-1 0 0 0,-2 0 0 15,1 1 0-15,-3-1 0 0,3 2 0 16,-3-1 1-16,-3 0 0 0,1 1-1 16,0 0 0-16,-4 0-1 0,1-2 1 15,0 1 0-15,-3-1 0 0,2 0 0 16,-2 1 0-16,0-1 3 0,0 0 0 16,0 0 1-16,0 0 8 0,0 0 2 15,-2 0 1-15,0-1-4 0,-2-2-3 16,-1-1-3-16,-1 0-3 15,1 0 0-15,-3-3-1 0,-2-1 0 16,0 0 0-16,0-1 0 0,-1 1 1 16,0 0-2-16,1 0 0 0,1 1 0 15,-2-1 2-15,3 3-2 0,0 0 1 16,3 0 3-16,-4 0 0 0,3 2-1 16,1-1 4-16,0-1 0 0,0 1 2 15,1-1 3-15,1-1-2 0,1 1-3 16,-1 0 0-16,3 2 0 0,-2 0-3 15,1 1 2-15,1 1-4 0,0 1-2 16,0 0-2-16,0 0-1 0,0 0-4 16,1 3 1-16,1 0 2 0,3 1 2 15,2 1 2-15,0 1 0 0,1 1 1 16,3-1 0-16,3-3 0 0,-3 3 0 31,3-3-1-31,2 2 0 0,-2-1 0 16,0 0 0-16,2 0 1 0,-3 1-1 0,-2 1 1 0,1 0-1 0,-2-2 0 15,-2 1 1-15,1-2 1 0,-2-1-2 16,-1 1 1-16,-1-1 2 0,-3 1-2 16,1 1-1-16,1 0 1 0,-4 1 0 15,2 1-1-15,-2 2 0 0,0 1 0 16,-4 2 0-16,-1 3 2 0,-2 1 0 16,-4 1 0-16,0 1-2 0,0 2 2 15,0-2 0-15,-2 1 4 0,2 1 4 16,-3-3-1-16,3-1 0 0,-2 0-1 15,1-1 2-15,2-2-7 16,0-2-1-16,1 0-1 0,3-4 0 16,-1 0-1-16,3-1-1 0,0-1-1 15,3-2-35-15,-1 0-54 0,2-1-59 16,0 1-85-16,0-2-201 0</inkml:trace>
  <inkml:trace contextRef="#ctx0" brushRef="#br0" timeOffset="33180.99">15681 6499 170 0,'0'0'82'0,"3"-3"-26"0,-1 2-6 0,-2-1-14 16,3 1 11-16,-3-1 26 0,0-1 2 16,3 2-19-16,-3 0-24 0,3-1 10 15,-3 1-14-15,3 0 8 0,-3-1 4 16,2 1-5-16,-2 1-8 15,0 0-6-15,0 0 6 0,1 0 10 16,-1 0 4-16,0 0-1 0,0-1 0 0,0 0-9 0,0 1-9 0,0 0-3 16,0 0-3-16,0 0-4 0,-1 0-1 15,1 0 0-15,-2 0-2 16,2 0-5-16,-3 0-2 0,1 0-2 16,-2 1-1-16,-1 3 0 0,-1 4 0 15,-2 1 1-15,-3 2 0 0,0 1 1 16,-2 5-1-16,-1-1 0 0,-2 3 0 15,2 2 0-15,-4 1 0 0,1 1 1 16,1 2-1-16,-4 1 0 0,1 2 1 16,1 0-1-16,-1-1 1 0,-1 1 0 15,4-3-1-15,-4 0 0 0,5-2 0 16,-2-1 0-16,1-3 1 16,2-2 0-16,1-4 0 0,1-1-1 15,2-2 1-15,2-4 0 0,0-3 0 16,-1-3 3-16,3 0 1 0,-1 0 1 15,1-6 0-15,2 0-1 0,-1-4-2 16,0 0 0-16,0-2 1 0,5-2 0 16,-3-3-1-16,3-1 0 0,0 0-3 15,0-1 0-15,1 1 1 0,1 1 0 16,1 1 5-16,2 1 4 0,1 0 3 16,-3 1-3-16,-1-1-2 0,4 2 2 15,-3-1-2-15,2 2 1 16,0 1 2-16,1 1-1 0,-3 1 4 15,0 1 5-15,-1 2 0 0,1 0 2 16,-1 4-6-16,1-2-8 0,0 3-7 16,2 1-1-16,4 1-5 0,1 7 3 15,1 1 3-15,6 5-2 0,5 1 2 16,-3 5 0-16,5 1 0 0,3 0 0 16,6 5 0-16,5 3 1 0,-1-5 0 15,-6-2-1-15,-4-6 1 0,-5-2-1 16,-2 0 1-16,3 0-1 0,-3-2 1 15,-1-2 0-15,-6-4 2 0,-2 1-1 16,0-5 0-16,-5 1 1 0,1-2 0 16,-3-1 1-16,0 0-2 0,0-1 1 15,-1-2-3-15,-1 2-2 0,1 0-11 16,0 0-46-16,2 0-37 0,0-4-72 16,0 5-140-16,2-4-338 0</inkml:trace>
  <inkml:trace contextRef="#ctx0" brushRef="#br0" timeOffset="35745.71">13185 8193 127 0,'3'-2'71'0,"-3"0"-10"0,3 0-10 0,-3-1-15 0,2 1-10 16,1 0-4-16,-3-3-5 0,4 4-2 15,-2-2-2-15,1 1 11 0,-3 0 8 16,2 1-13-16,-1 0-11 0,0 0-1 16,1-3 0-16,0 2 6 0,-2 0 13 15,2 0 4-15,-2-1 6 0,0 3 11 16,1-1-5-16,-1-1-2 0,0 0 3 16,2-1 0-16,-2 2 0 15,0-2 2-15,0 0 0 0,0 1-8 16,0 1-9-16,0-3-8 0,0 2-8 15,0 2-1-15,0-2-5 0,0 2-6 16,0 0 0-16,0 4-9 0,0 3 0 16,0 6 8-16,0 4 1 0,0 6 1 15,0 3 1-15,0 5 6 0,0 8-1 16,0 6 4-16,0 9 0 0,3 0-2 16,-3-7 2-16,0-9-5 0,1-11-5 15,-1-7 0-15,0-2 0 16,1 4-1-16,-1 0 0 0,1-1 0 15,1-2 0-15,-2-6-3 0,0-4-44 16,0-3-91-16,0-6-65 0,2 0-150 16,-2-4-17-16</inkml:trace>
  <inkml:trace contextRef="#ctx0" brushRef="#br0" timeOffset="36168.15">13148 8179 334 0,'0'0'92'0,"0"0"29"0,0 0-19 0,0 0-14 0,-1-28-37 0,4 21-11 0,1-1 0 16,1-1 1-16,3 0-4 0,0 1 20 15,0-2-9-15,2 2-12 0,4 2-16 16,0-1-5-16,0 0-5 15,-1 2-6-15,2 2 0 0,0 0-4 16,-2 1 0-16,1 2 0 0,0 0-2 16,0 2 2-16,-1 2-4 0,-2 0-1 15,0 1-22-15,-2 1-68 0,0 1-33 16,-2 2-50-16,-2 1-91 0,-2 0-26 16</inkml:trace>
  <inkml:trace contextRef="#ctx0" brushRef="#br0" timeOffset="36496.83">13193 8385 370 0,'0'0'195'0,"0"0"-39"0,0 0-55 16,0 0-34-16,0 0-32 0,0 0 19 15,18-1 19-15,-5-3-5 0,4 0-17 16,4-2-8-16,0 3-3 16,1-3-14-1,1 4-12-15,-1-2-9 0,1 2-4 16,-2 2 0-16,0-1-1 0,0 1-2 0,-4 0-2 0,0 0-10 15,1 1-51-15,-5 0-30 0,2 2-23 16,3-1-75-16,-4-1-144 0,-6 0-66 0</inkml:trace>
  <inkml:trace contextRef="#ctx0" brushRef="#br0" timeOffset="37779.87">13708 8645 57 0,'0'0'62'0,"0"0"-12"0,0 0-12 0,1 0 1 16,-1 0-3-16,0 0 5 0,0 0-1 16,0 0 23-16,0 0 15 0,0 0-9 15,0 0-8-15,0 0-10 0,0 0 18 16,0 0-23-16,0 0-10 0,0 0-2 15,0 0 3-15,0-2-9 0,0 2-5 16,0 0 0-16,0 0 6 0,0 0-15 16,0 0-7-16,-1 0-3 0,-4 4-2 15,3 2 3-15,-5 2 3 0,-1 3-1 16,1 4 3-16,-3 2 7 0,1 4 7 16,-3 2-8-16,2 2-7 0,-4 0-4 15,3 2-1-15,1-2-2 16,-3-2 0-16,1-1 2 0,4-4 17 15,-2-1-6-15,1-2-3 0,2-3 3 0,0-4 1 16,1-4-4-16,1 0-5 16,0-4 1-16,-1 0 2 0,1-7-1 15,1-2 5-15,-3-3-3 0,2-4-7 16,0 0-1-16,0 0-1 0,2 0 1 16,2 0 3-16,-1 2 3 0,2 3 0 15,0-1-1-15,0 3-4 0,2 0 2 16,1 1-4-16,-1 1-2 0,2 1 1 15,1 3-1-15,1-1 0 0,2 2 1 32,2 2 1-32,-2 1 3 0,3 4 0 15,0 2-2-15,1 2-3 0,1 2 2 16,0 2-2-16,1 1 1 0,0 1 2 16,2-2 3-16,-4 2 1 0,2-1 0 15,1 1-3-15,-2-2-2 16,1-2 0-16,-1-1-1 0,-1 1 0 15,-3-2-1-15,0-1 0 0,0-2 0 16,0-2 0-16,-2 0 0 0,-1-3-4 16,1 0-12-16,-2-1-19 0,2 0-20 15,-2 0-25-15,0-2-31 0,0-2-67 16,-1 1-71-16,0-2-155 0</inkml:trace>
  <inkml:trace contextRef="#ctx0" brushRef="#br0" timeOffset="47216.27">5562 7615 274 0,'0'0'73'0,"0"0"8"0,0-8 22 0,0 6-21 0,0 0-34 15,0-1-3-15,-2 1 7 0,0 2-8 16,0-2-14-16,0 0-5 0,1 2-3 16,-2 0-2-16,-1-2-1 0,-1 2-2 15,0 0-5-15,-2 0-3 0,-2 2-4 16,0 2-1-16,-2 0-3 0,-3 1-1 31,1 3 1-31,-5 1-1 0,2 4 0 16,-3 3 4-16,-2 0-1 0,0 4-1 0,-3 4-1 0,-1 1 0 15,1 5 0-15,-3 2 0 0,-3 8-1 16,-5 8 0-16,-8 12 2 0,-1 2-2 16,1 2 2-16,4-4 9 0,4-5-11 15,2 0 6-15,-1 1 0 0,6 5 0 16,0 1-1-16,-1 7 4 0,2-1-3 16,1 1-1-16,0 4 0 0,3-2-2 15,1 1 3-15,2 0 0 0,5-4 1 16,3 1 7-16,5 1-2 0,4 0-2 15,1 4 9-15,2-3-5 0,3-1-5 16,5-3-2-16,2-4 2 16,4-2 7-16,2-2 7 0,3-1-3 15,1-2 2-15,-1-5-4 0,2 2 1 16,1-4-6-16,-2 0-1 0,1-2 3 16,-2-3-5-16,-1-1-4 0,2-3-6 15,-3-4 4-15,0-5-3 0,-5-6 2 16,0-5 0-16,-2 0-3 0,1 3 3 15,3 3 1-15,1 3-3 0,-2-4 0 16,-1 0 0-16,-1-3 1 0,-2-2-2 16,-1-2 0-16,-1-2 2 0,0-3-2 15,-3-1 0-15,-1-1 0 0,0-3 2 16,-2-1-2-16,1-2 2 0,-2-1-2 16,1-2 1-16,-1-2 3 0,0 0-1 15,0 0 4-15,0-5 4 0,0-5-1 16,-1-5-8-16,-2-5-1 0,-1-6-1 15,-1-4-2-15,-3-7 2 0,3 2-5 16,-1-1 0-16,1 1 5 0,2 6 0 16,1-3 0-16,-1 2 0 0,2 2 0 15,1 3 0-15,0-2-1 0,0 5 1 16,1 2 0-16,1 0-3 0,-1 3 3 16,1 5 2-16,-2 3-2 0,1 1-2 15,0 5 2-15,0-1 0 16,-1 2-1-16,0 2 0 0,0 0-2 15,0 0-3-15,0 0-2 0,2 6 0 16,2 0 4-16,1 4 3 0,0 2 0 16,-1 3 0-16,3 1 1 0,-1 5 0 15,2 3 0-15,1 1 0 0,3 4 0 16,0 2 0-16,4 1 0 0,0 3 0 16,1 1 1-16,2-2-1 0,-1 0 1 15,0-1 0-15,-2-3 1 0,0 0-2 16,-3-2 3-16,-2-2 3 0,-2-2 2 15,-4-1-1-15,-3-1 5 0,-2-1-1 16,-3-1 1-16,-5-3-3 16,-5 0 1-16,-4-1-6 0,-3-3 2 15,-3 2-4-15,-1-3-2 0,-2-1-7 16,-1-2 0-16,1 0-11 0,-1-1-8 16,2-1-6-16,-1 0-17 0,1-1-20 15,0-4-20-15,1 1-36 0,-6-3-45 16,5-1-77-16,6-3-76 0</inkml:trace>
  <inkml:trace contextRef="#ctx0" brushRef="#br0" timeOffset="47952.19">4949 11223 187 0,'1'-3'70'0,"0"-1"-15"0,-1 2 7 0,0-3 25 0,2 1-12 0,-2 0-14 0,0 1-8 15,0-1 2-15,0 2-9 0,0 1-11 16,0-1-6-16,0 2 0 15,0 0-7-15,0 0-22 0,1 5-3 16,0 4 1-16,1 5 2 0,2 6 2 16,0 5 0-16,3 6 0 0,3 10-2 15,4 11 1-15,5 6-1 0,5 1 0 16,-2-6 1-16,1-10-1 0,-3-10 1 16,-6-7-1-16,0-6 9 0,-2-2 10 15,2 0 8-15,2 4 13 0,1-4 6 16,-3-3-2-16,-1-4 0 0,-1-7-6 15,-2-4 6-15,-1-1 7 0,1-10 2 16,-2-6-11-16,0-4-11 16,-2-15-14-16,0-16-5 0,-1-12-2 15,-2-4-7-15,1 7 0 0,0 12-3 16,1 21 0-16,-2 8-3 0,1 5-10 16,-1 5-20-16,1-1-20 0,2 1-21 15,1 1-24-15,2 2-41 0,2 3-40 16,11 4-94-16,-3 1-6 0</inkml:trace>
  <inkml:trace contextRef="#ctx0" brushRef="#br0" timeOffset="48561.42">5812 11480 281 0,'0'0'63'0,"0"0"2"0,0 0 56 0,0 0-24 0,0 0-26 0,25-39-9 15,-20 30 2-15,-2-1-17 0,-1-1-18 16,-1 2-2-16,-1 0-9 0,0 1 3 16,0 0 5-16,-3 2-5 0,-2 1-11 15,-2 1-10-15,0 2 0 0,-3 1-8 16,-3 2-12-16,-3 7 0 0,-2 4-8 15,-3 5 11-15,-1 7 12 0,-3 3 2 16,2 4 1-16,3 0 2 0,1 0-6 16,4 1 5-16,2-3 1 0,4 1 0 15,4-2-1-15,3-4 1 0,2-2 2 16,4 1 8-16,3-7 3 0,1 0 1 16,4-4 5-16,0-3 0 0,0-6-3 15,2-3-2-15,0-1 8 0,1-6 2 16,0-3-3-16,2-3-1 0,-1-2-8 15,1-2-3-15,0 0-5 0,-2-3-3 16,-1 2 0-16,1 1-1 16,-3 1-1-16,1 1 0 0,-3 1-1 15,-2 3-1-15,0 1-5 0,-3 5 0 16,-3 1-4-16,-1 3-5 0,-1 1-2 16,0 5-3-16,0 3 12 0,0 3 9 15,-2 3-1-15,1 3 4 0,1 0-2 16,0 2 3-16,1-1 2 0,3 0 7 15,0-3 9-15,2 1 8 0,1-3 9 16,2-3-1-16,0-2-2 0,2-2-12 16,3-4-9-16,1-2-7 0,2-2-1 15,-1-4-2-15,1-4-4 0,-2-1-5 16,0-4-24-16,-2-3-14 16,0 0-17-16,-3-6-29 0,2-14-43 15,-4 6-96-15,-1 1-143 0</inkml:trace>
  <inkml:trace contextRef="#ctx0" brushRef="#br0" timeOffset="48858.72">6188 11014 657 0,'0'0'92'0,"0"0"-23"0,0 0 0 0,11-21-22 0,-9 19-30 0,0 1-12 16,0 1-5-16,1 5-2 0,-1 6 2 15,1 5 15-15,-1 6 30 0,-1 4-1 16,-1 14-9-16,0 13-8 0,0 13-13 16,0 5 0-16,0-3-13 0,0-8 4 15,1-7-5-15,2-4 0 0,2-3 0 16,-1-1-17-16,1-4-32 0,0 0-37 15,-2-5-21-15,0-6-59 0,-2-8-106 16,-1-10-63-16</inkml:trace>
  <inkml:trace contextRef="#ctx0" brushRef="#br0" timeOffset="49264.96">6502 11488 446 0,'0'0'153'15,"0"0"-49"-15,10-38 24 0,-5 22-76 16,-2 1-23-16,0 0-5 0,-2 2-11 16,-1 2-4-16,0 1-1 15,0 2-4-15,0 3 12 0,0 3-10 16,0 2-2-16,0 4-4 0,-3 8-10 15,0 5 6-15,0 10 4 0,-4 8 0 16,1 9 0-16,2 7-1 0,4 1 0 16,0-6-17-16,6-9 7 0,-1-13 10 15,2-6 1-15,0 0 0 0,2 1 18 16,2 0 10-16,3 1 9 0,0-5 14 16,0-6-1-16,-2-7 2 0,0-2 7 15,-1-3 7-15,0-9-15 0,1-3-16 16,-1-4-15-16,-3-6-11 0,1-11-5 15,-3-11-4-15,-1 7-26 16,-1 1-15-16,-1 8-1 0,0 9 1 16,2-2-23-16,2-1-43 0,4-6-72 15,-2 8-110-15,1 2-156 0</inkml:trace>
  <inkml:trace contextRef="#ctx0" brushRef="#br0" timeOffset="49640.9">6851 11541 193 0,'0'0'90'0,"0"0"-46"15,0 0 55-15,0 0-54 0,36 18-7 16,-28-17-8-16,2-1-7 0,1-1 39 16,-2-2 5-16,0-3 28 0,0-1-10 15,2-2-22-15,-2 0-13 0,0-3-17 16,1-1 1-16,-1-1-19 0,-2 0-5 15,-2-3-9-15,-1 2-1 0,-2 0 0 16,-2 0 0-16,0 1-5 0,-7 4-18 16,0 1 3-16,-4 4 4 0,-3 4 1 15,-1 1 10-15,-2 8 0 0,0 4 1 16,0 6 1-16,0 1 3 0,1 4-3 16,4 1 3-16,0 3 1 0,5-2-1 15,1-1 20-15,3-1 30 0,2-1 14 16,1-4 9-16,1 2-28 0,3-7-13 15,2-1-19-15,1-4-5 0,3-2-4 16,1-4-1-16,4-2-3 0,3 0-24 16,4-1-20-16,5-4-34 0,7 1-48 15,15-5-66-15,-4 2-173 0</inkml:trace>
  <inkml:trace contextRef="#ctx0" brushRef="#br0" timeOffset="50218.72">8059 11465 368 0,'0'0'111'0,"0"0"28"0,0 0-35 0,3-23-40 15,-2 17-26-15,-1 0-8 0,0 1 11 16,-2-1-12-16,0 1 3 0,-1 1-2 16,-2-2-8-16,1 4-7 0,-1-1-14 15,-2 1-1-15,-1 2 0 0,-3 0-2 16,-1 7 0-16,-2 5-1 0,0 2 1 16,0 5-3-16,-1 4 5 15,3 1-3-15,0 5 2 0,5-2-1 16,3 3-1-16,4-2 3 0,1-1 0 15,6-2 0-15,2-2 2 0,3-3 8 16,3-3 13-16,0-4 1 0,1-5 7 16,1-6 0-16,-3-2 12 0,0-3 15 15,0-8-1-15,-2-5-12 0,-3-2-18 16,-2-7-10-16,-2-4-11 0,-5-9-6 16,0 3-9-16,-3 0-31 0,-2 4 10 15,0 10 4-15,-1 2-1 0,-2 4-18 16,2 3-21-16,-1 5-43 0,-1 3-39 15,2 2-105-15,0 0-68 0</inkml:trace>
  <inkml:trace contextRef="#ctx0" brushRef="#br0" timeOffset="50687.37">8491 11342 302 0,'0'0'77'0,"0"0"34"0,0 0-4 0,0 0-44 0,27-46-5 16,-23 36-1-16,0-1 14 16,-2 0 7-16,0 2-3 0,0-3-3 15,0 1-25-15,0-1-19 0,-1 0-2 16,0-2-6-16,0 2-3 0,-1-1 2 15,0-1 2-15,0 2-7 0,-2-2 1 16,-1 1-7-16,-1 2-3 0,-1 0-1 16,-1 2-4-16,0 0 0 0,-1 3-1 15,1 1 1-15,0 0-1 16,0 2-2-16,-2 1-1 0,0 2-7 0,0 2-1 16,-1 6 2-16,-2 4 0 0,1 7 5 15,-2 6 3-15,-2 12 0 0,1 13 1 16,-5 13 1-16,3 5-1 15,0-3 0-15,4-3-4 0,1-7-17 16,5 0 3-16,0 3 12 0,2-1 4 16,1 1 3-16,0 0 0 0,0-2 0 15,1-2-2-15,1-2-1 0,0-6-15 16,0-5-20-16,0-10-27 0,1-7-31 16,0-4-48-16,0-9-93 0,-1-3-85 15</inkml:trace>
  <inkml:trace contextRef="#ctx0" brushRef="#br0" timeOffset="50874.81">8188 11728 937 0,'0'0'85'0,"0"0"18"0,0 0 1 15,47-37-61-15,-24 24-23 0,2 1-12 16,1-2-6-16,2 3 4 0,2-1-6 15,5-1 0-15,8-1 0 0,9 0-24 16,7 1-20-16,-2 2-29 0,-3-1-55 16,-15 4-139-16,-8 0-273 0</inkml:trace>
  <inkml:trace contextRef="#ctx0" brushRef="#br0" timeOffset="53526.83">9539 11049 381 0,'0'0'129'0,"0"0"-20"0,0 0 18 0,0 0-40 15,14-44-20-15,-11 34-28 0,-1 4 5 16,2-1 9-16,-1 0-3 0,-1 4-20 16,0-1 6-16,-1 3-12 0,-1 1-11 15,1 0-10-15,-1 1-3 16,0 6-11-16,0 8 1 0,0 5 8 16,-4 15 2-16,-2 12 0 0,-1 14 1 15,1 2 2-15,1-1 0 0,1-5-1 16,1-6 1-16,1-4-1 0,-2-3-1 15,1-4 1-15,2-9-2 0,1-5-13 16,-1-8-49-16,1 0-19 0,-2 1-23 16,1 2-33-16,-1 1-103 0,-1-9-18 15</inkml:trace>
  <inkml:trace contextRef="#ctx0" brushRef="#br0" timeOffset="53808.13">9503 11056 604 0,'0'0'139'0,"0"0"-1"0,0 0 9 15,12-49-53-15,-4 35-23 16,4 0-38-16,0-1-3 0,2 3 1 15,3-1-14-15,2 2-3 0,0 0-5 16,3 3 2-16,2 1-9 0,1 2-1 16,1 1-1-16,0 1-1 0,2 3-5 15,0 0-32-15,0 0-28 0,0 1-26 16,0 5-86-16,1 7-46 0,-7-2-116 16,-7 3-51-16</inkml:trace>
  <inkml:trace contextRef="#ctx0" brushRef="#br0" timeOffset="53979.85">9735 11256 708 0,'0'0'90'15,"0"0"-14"-15,0 0 17 0,0 0-42 16,0 0-1-16,34 10-15 0,-12-10 13 16,2-3-6-16,3-1-27 0,10 0-7 15,5 1-2-15,8 2-5 0,0 1-2 16,-3 3-21-16,-7 2-52 0,-3 2-74 15,-10-2-86-15,-5 1-166 0</inkml:trace>
  <inkml:trace contextRef="#ctx0" brushRef="#br0" timeOffset="54792.74">5785 12655 568 0,'0'0'104'0,"0"0"-25"0,0 0 24 0,19-5-54 0,-16 5-32 0,-3-1-1 16,-4 0 9-16,-3 1-22 0,-4 0-3 15,-6 4-4-15,-3 2 2 0,-3 3 2 16,-4 3 3-16,2 3-3 0,0 0 0 16,2 1-1-16,1 2 0 0,2-1 1 15,5 0 0-15,3-1-2 0,4-5-4 16,6 2-1-16,2-4-2 0,2 2 9 15,6-4 0-15,4 0 0 0,2 0 1 16,6-1 4-16,1 0 5 0,2-2-1 16,2 2 1-16,0 0 1 0,0-1 9 15,-1 1-3-15,-3 0 5 0,1 1-8 16,-2 0 21-16,-3 0 5 0,-2 0-19 31,-5 1 0-31,-4-1-6 0,-3 1-1 0,-3-1 3 0,-3 1 4 0,-6 0 3 16,-7 0-5-16,-5 1-4 0,-12 0-10 15,-11 0-2-15,-10 0 2 16,-3 1-5-16,2-2-11 0,3 1-53 16,8-1-7-16,-1-3-20 0,4 3-23 15,2-1-33-15,5-3-99 0,12-1-9 16,5-3-44-16</inkml:trace>
  <inkml:trace contextRef="#ctx0" brushRef="#br0" timeOffset="55401.85">6067 12849 352 0,'0'0'169'0,"0"0"-66"0,0 0 18 0,0 0-59 16,27-46-23-16,-22 38-1 0,-1 0-6 16,-2 0 14-16,-1 2-7 0,0 4-11 15,-1 0-7-15,0 2-21 0,-2 2-7 16,-2 5-1-16,-1 5 3 16,-1 4 4-16,0 4 1 0,0 3 3 15,3 1-3-15,2 4 0 0,1-1 1 16,2 1 1-16,3-3-2 0,5-1 2 15,0-2 2-15,1-3 10 0,2-1 17 16,-1-5 10-16,2-4 0 0,-2-4-4 16,1-4-13-16,0-1 9 0,0-6 1 15,1-4 2-15,0-6-8 0,0-2-6 16,-2-4-3-16,1-4-3 0,-2-2-2 16,1-2-6-16,1 3-1 0,-1 1-3 15,1 5 1-15,-2 3-5 0,-1 3 0 16,0 4 1-16,-5 2 0 0,0 3-1 15,-3 3-1-15,-2-1 1 0,1 4-7 16,-1 2-8-16,0 4-2 0,0 4 5 16,0 7 9-16,2 2 3 0,1 4 0 15,0 3 2-15,3 1-1 0,2-2-1 16,0-2 1-16,0-1 1 0,0-4-1 16,1-2 11-16,-2-2 11 0,0-4-3 15,0-4 0-15,2-1-5 0,-1-5-6 16,0 0-2-16,3-5 0 0,0-1-7 15,0-4-34-15,1-1-29 0,0-1-18 16,2-3-34-16,0 1-30 16,9-6-56-16,-5 3-127 0,0 1-76 15</inkml:trace>
  <inkml:trace contextRef="#ctx0" brushRef="#br0" timeOffset="55714.74">6872 12850 430 0,'0'0'127'0,"0"0"-56"0,0 0 30 0,0 0-85 0,-7-17-16 0,0 13 0 0,-3 2 2 16,-1 1 0-16,0 1 2 0,-5 7 13 16,2 3 14-16,-3 5 3 15,1 2-2-15,-2 5-14 0,4 0-6 16,1 3-11-16,3 2 1 0,3-2-2 15,1-2 3-15,4 0-3 0,2-4 1 16,1 0 17-16,5-4 37 0,1-3 7 16,2-5-7-16,2 0 15 0,5-7-22 15,2 0-20-15,0-5-11 0,5-4-12 16,2-3-3-16,2-1-2 0,-1-1-12 16,4 0-28-16,-2-2-34 0,1-1-38 15,-2 1-26-15,7-10-39 0,-6 3-125 16</inkml:trace>
  <inkml:trace contextRef="#ctx0" brushRef="#br0" timeOffset="56183.84">7106 12629 537 0,'0'0'104'0,"0"0"-34"16,0 0 16-16,0 0-53 0,0 0-12 15,0 0-21-15,0 0-1 0,8 3 1 16,-8 13 33-16,0 6 16 0,0 5 0 16,0 9-16-16,0 6-4 0,0 9-13 15,1 0-6-15,4-2 2 0,0-4-6 16,2-6 2-16,-2-7-6 0,0-6 0 16,-2-6 1-16,-1-2-2 0,2-1 3 15,0 0-2-15,-3-1 19 0,2-6-13 16,0-6 3-16,-2-4 22 0,2 0 21 15,1-6 5-15,2-5-36 0,3-4-15 16,0-2-5-16,1-1-2 0,1-4 2 16,1 1-2-16,2-2 1 0,0 1 0 15,0 0-3-15,0 2 3 0,0 0-3 16,0 2 1-16,1 1 0 0,-3 2 0 16,1 3-2-16,-3 1 2 0,0 4-3 15,0 3 2-15,-1 3-1 0,-3 1-4 16,1 5 1-16,0 3-4 0,-2 5 4 15,-1 2-1-15,-1 1 5 16,0 2 1-16,-2 1 0 0,1 0 1 16,-2 3-1-16,2-2 0 0,-2 0-1 15,1 0 1-15,2-1-35 0,-1-1-35 16,2-2-42-16,3 2-69 0,-1-7-180 16</inkml:trace>
  <inkml:trace contextRef="#ctx0" brushRef="#br0" timeOffset="56747.27">8412 12603 505 0,'0'0'133'0,"0"0"-9"0,14-16-16 0,-8 12-68 0,-1-2-10 0,0 4-21 15,-1 0 0-15,-2 2 2 0,0 1-11 16,0 6-2-16,-2 4 2 0,0 5 10 16,0 6 0-16,-4 4-3 0,-1 10-6 15,-3 12-1-15,-2 5 4 0,-3 1-4 16,2-4 2-16,1-8-2 0,3-10 2 15,1-6 17-15,2-7 14 0,1-1 6 16,-1 2-3-16,0 2 0 0,1-1-16 16,3-2-2-16,0-5-4 0,6-3 1 15,0-2 2-15,3-6 8 0,1 0 5 16,4-3-9-16,0-3-7 0,4-2-7 16,0-2-3-16,1 1-2 0,1-2 0 15,2-2-1-15,-1 1-1 0,1-3-5 16,-2-1-26-16,-1 2-35 0,-1-3-21 15,-4 1-25-15,3-7-19 0,-5 6-92 16,-5 0-155-16</inkml:trace>
  <inkml:trace contextRef="#ctx0" brushRef="#br0" timeOffset="56950.35">8360 12875 780 0,'0'0'132'15,"0"0"-38"-15,0 0 0 0,0 0-54 16,39-15-11-16,-19 10-16 0,5-3-11 16,0 0 1-16,2 0 0 0,0-1-3 15,-1 1 1-15,-1 3 1 0,3-2-4 16,-1 0 1-16,1 3-35 16,-1-2-56-16,9 0-82 0,-7 0-93 0,-2 3-88 15</inkml:trace>
  <inkml:trace contextRef="#ctx0" brushRef="#br0" timeOffset="57484.89">8875 12622 556 0,'0'0'178'16,"0"0"-45"0,0 0-32-16,0 0-56 0,0 0-20 15,0 0-20-15,0 0 5 0,0 0-10 16,12-20-12-16,-12 30 4 0,0 7 8 16,0 3 9-16,-1 7 4 0,1 2 0 15,0 5-10-15,0 0-1 16,0 4-1-16,1-2 1 0,3 6-1 0,-1 3-1 15,0-5 1-15,-1-4 0 16,-1-10 1-16,0-6-2 0,0-2 1 16,-1 0 13-16,2-3-2 0,-1-8-7 15,-1-2 0-15,2-3 17 0,0-2 31 16,2-5 6-16,3-2-20 0,0-5-21 16,3-3-12-16,-1-3-4 0,3-3 0 15,-1-1-2-15,2 1 1 0,0 0-1 16,1-1 1-16,2 2-2 0,0 2 2 15,0 1-1-15,-1 0 1 0,0 2-1 16,-2 2-3-16,1 3 1 0,-3 2-1 16,1 3 0-16,-4 4 1 0,0 1-5 15,-1 2 3-15,2 7-2 0,-3 5-1 16,-1 1 1-16,1 7 3 0,-2 0 3 16,-3 3 0-16,3-1 1 0,-2 0-1 15,-2 0 0-15,1-2 0 0,-1 1 0 16,0-4 0-16,0 0-9 0,0-3-56 15,0-4-36-15,-2-1-57 0,0-5-166 16,-1-3-166-16</inkml:trace>
  <inkml:trace contextRef="#ctx0" brushRef="#br0" timeOffset="58110.14">9520 12919 338 0,'0'0'230'0,"0"0"-88"0,0 0-6 0,0 0-76 0,25-39-13 0,-21 27-11 16,1 2-23-16,-2-1 8 0,0 2-1 15,-1-2 0-15,0 4 2 0,-2 0-6 16,0 3-1-16,0-1-12 0,-5 2 3 15,1 0-6-15,-3 1-1 0,1 2-8 16,-5 0 7-16,-2 4-1 0,-1 0 1 16,-3 4 1-16,-2 2-6 15,1 3-2-15,-1 2-10 0,4 3 5 16,0 0 6-16,3 0 4 0,2 4 2 16,1 0 1-16,2-2 0 0,2 1 1 15,3 0 3-15,1-3 2 0,1-1 1 16,1-3 4-16,4-1 3 0,-1-4 7 15,1-2 10-15,0-4 1 0,4-3-1 16,-2 0 5-16,1-3-7 0,1-4-9 16,1-4-1-16,0 0 1 0,0-3 2 15,2-2 1-15,-1-1-8 0,0-1-5 16,0-2-3-16,-1 0 2 0,0 0-6 16,-2 2-1-16,-2 2 0 15,-1 2-1-15,-1 3 1 0,-1 4-1 16,-1 2 0-16,0 2 0 0,-2 1-6 15,0 2-8-15,-2 4-8 0,-1 3 8 16,1 4 14-16,-2 2 0 0,2-1 1 16,0 2 5-16,0-3 4 0,2 1 10 15,0-3 3-15,0-1-3 0,2-1-1 16,1-1-7-16,2-4-1 0,0-1-4 16,3-1 1-16,0 0 0 0,3-1-5 15,2-4-3-15,1-1-7 0,3-2-40 16,0-3-41-16,2-2-20 0,1-1-57 15,9-15-57-15,-7 3-142 0,-1 1-96 0</inkml:trace>
  <inkml:trace contextRef="#ctx0" brushRef="#br0" timeOffset="58453.81">9992 12326 736 0,'0'0'55'0,"0"0"51"0,0 0-32 0,13-36-49 0,-12 29-13 0,1 4-12 0,-2 1-2 16,0 2-2-16,0 6-12 0,-3 7 16 15,0 7 7-15,0 5 25 16,-1 6-1-16,0 10-7 0,-3 9-6 16,-2 9-3-16,0 3 4 0,-1-6-7 15,2-3 3-15,2-7 2 0,0-6 8 16,4-4 8-16,1-10 11 0,1-4-2 15,0-4-5-15,2 5 3 0,1 2-6 16,2 0 0-16,1-3-1 0,0-4-4 16,4-2-3-16,0-6-2 0,3 0 1 15,3-5-6-15,1-2 0 0,3-3-11 16,0 0-3-16,1-5-2 0,1-1-2 16,0-1-2-16,-2-2-1 0,1-1-39 15,0-3-45-15,-2-2-37 0,1-11-49 16,-4 0-89-16,-6 3-247 15</inkml:trace>
  <inkml:trace contextRef="#ctx0" brushRef="#br0" timeOffset="58641.27">9919 12707 1014 0,'0'0'62'0,"0"0"36"0,0 0 10 16,55-15-85-16,-29 8-5 15,7-4-17-15,9-1 3 0,10 0-4 16,4 1-1-16,-2 1 0 0,0 2-22 16,-3 3-40-16,5-3-64 0,-14 2-132 15,-5 1-251-15</inkml:trace>
  <inkml:trace contextRef="#ctx0" brushRef="#br0" timeOffset="61142.13">5588 13937 118 0,'0'0'328'0,"0"0"-252"0,0 0-12 0,0 0 46 0,0 0-20 0,18-32-25 15,-16 24-13-15,1-1 3 0,-1 0-12 16,0 3-3-16,-1 0 15 0,1-1-1 16,-2 0-11-16,0 0-12 0,0-1-5 15,0 1-8-15,-2 2-4 0,-2 1-7 16,-2 0-7-16,-4 4-6 0,-4 1-1 16,-4 9-2-16,-4 7 1 0,-4 8 2 15,-3 15 1-15,-4 13 3 0,2 9-1 16,4 0 0-16,10-12-22 15,6-16-12-15,6-13-9 0,2-1 18 16,1 2 17-16,0 0 2 0,2 0 9 16,0-3 0-16,1-7 0 0,4-2 1 15,-1-6 5-15,3-4 11 0,4-4 34 16,-2-9-8-16,4-3-17 0,1-5-14 16,-1-6-2-16,2-1-3 0,0-3-3 15,-1-1 0-15,-1-1-1 0,1 2-2 16,-2 4 2-16,-2 2 5 15,1 6-1-15,-3 4-1 0,-2 6 1 16,-3 2-7-16,-1 6-2 0,-1 1-4 16,-1 3-11-16,0 8 10 0,0 3 7 15,0 6-1-15,-1 3 2 0,-1 2 1 16,1 0 5-16,1 0 9 0,0 0 5 16,2-3 6-16,3-3 5 0,0 1 2 15,2-3-2-15,2-2 5 0,1-3-7 16,1 0 1-16,1-6-9 0,2-2-10 15,2-3-4-15,0-1-3 0,2-1-1 16,0-3-4-16,3-4-4 0,0-3-35 16,2 0-48-16,-1-2-48 0,3-2-45 15,10-3-68-15,-6 3-130 16,-4 1-25-16</inkml:trace>
  <inkml:trace contextRef="#ctx0" brushRef="#br0" timeOffset="61576.12">6060 14109 376 0,'0'0'175'0,"0"0"-88"0,0 0 47 0,11-36-53 0,-3 24-29 0,3-1-6 15,0-1 15-15,3 4 5 0,-1-1-21 16,1 1-7-16,-2 2-7 0,0 1-7 15,-2 4-11-15,-1 1-2 0,0 2-11 16,0 4-1-16,3 5-1 0,0 6-4 16,0 1 6-16,-2 6-1 0,0 1 1 15,-3 2 0-15,0 0 0 0,-2-3 0 16,-2 1 2-16,-1-1-4 0,-1-5 2 16,-1 0-11-16,-1-4-23 15,-3-2 2-15,-1-6 10 0,-1-1 2 16,-1-4 16-16,0 0 4 0,0-5 8 0,1-3-3 0,0-1 3 0,2-5-3 15,2-1 0-15,2 0 1 16,0 2 15-16,5 0 0 0,4-1-10 16,2 0 9-16,3 1 0 0,3 0-6 15,3-1-7-15,2 0-5 0,3 2-2 16,0 0-2-16,4 2-19 0,-1 0-56 16,1 4-48-16,1-1-33 0,9 1-73 15,-6 1-57-15,-6 2-2 0</inkml:trace>
  <inkml:trace contextRef="#ctx0" brushRef="#br0" timeOffset="61999.54">6680 14099 373 0,'0'0'76'15,"0"0"27"1,0 0-24-16,0 0-54 15,35-2-19-15,-26-1 30 0,3-3-12 16,-3 3 23-16,1-3-6 0,2 1 9 16,0 2 4-16,-1-3-10 0,1 1-7 15,-1 0-6-15,0-2-1 0,-3 0 5 16,0 0-8-16,-1-1-2 0,0 3-9 16,-1-3-2-16,-2-1-6 0,-1-1-4 15,-3 0-4-15,0-2 0 0,-2 3-1 16,-4 0-3-16,-3-1 0 0,0 1 0 15,-3 3 0-15,-5 5 1 0,1-1-2 16,-5 2 4-16,0 6-3 0,0 3-2 16,-1 6 5-16,1 3-1 0,2 3-2 15,0 3 2-15,2 0 0 0,5 3 2 16,2-1-2-16,4-3 4 0,3 1-2 16,3 0 6-16,3-2 13 0,4-2 5 15,2-2 2-15,2-5 7 0,4-3-10 16,-1-2-9-16,4-6-6 0,1-2-4 15,2-1-4-15,4-4-2 0,2-2-40 16,1 0-53-16,8-4-34 0,11-6-72 16,-6 3-149-16,-5 1-51 0</inkml:trace>
  <inkml:trace contextRef="#ctx0" brushRef="#br0" timeOffset="62618.09">7276 14143 161 0,'0'0'110'0,"0"0"-50"0,0 0 11 0,0 0-9 0,0 0 18 0,9-15 12 16,-9 12 32-16,0-3-13 0,0 1-13 16,1 1-9-16,-1-3-13 0,0 1-26 15,0-2-24-15,0 1-6 0,0-2 1 16,1 0-9-16,-1 0-3 0,0-3 2 15,0 2-2-15,-1 1 1 0,-2 1 0 16,0-1-8-16,-1 3-2 0,-2-2-1 16,0 2-2-16,-2 2-2 0,-2 2 1 15,-2 1 1-15,-1 1 1 16,-2 3 1-16,-1 4-4 0,-1 5-12 16,-1 0-24-16,-1 4 3 0,2 2-5 15,2 3 0-15,-1 1 3 0,5 0 15 16,-1 1 12-16,5 2-2 0,3-1-6 15,2 0 11-15,2-1 8 0,1-2 2 16,4 0 1-16,2-5 2 0,3-2 0 16,0-4 26-16,1-2 13 0,2-5-4 15,0-3 8-15,2-3-6 0,1-5-13 16,2-2-3-16,-1-4-8 16,0 0 0-16,-1-3-2 0,0 1-3 15,-2 0-5-15,0 0 4 0,-3 1-3 16,1 4 5-16,-4 0-3 0,-2 4-5 15,-2 4 0-15,-2 0-4 0,-2 3-2 16,0 0-3-16,0 0-7 0,0 5 0 16,0 2 12-16,0 3 3 0,-1 3 7 15,1-1 4-15,0 1 7 0,1 0 7 16,2-2-4-16,2 0-6 0,-1-1-6 16,4-2-5-16,-1-1 2 0,4-3-4 15,0 0 2-15,3-2-2 0,2-2-3 16,0 0 3-16,4 0-5 0,1-2 0 15,0-3-6-15,3 2-46 0,2-2-43 16,1 0-24-16,14-5-56 0,-7 2-89 0,-3 2-179 16</inkml:trace>
  <inkml:trace contextRef="#ctx0" brushRef="#br0" timeOffset="64102.24">8805 13734 391 0,'2'-7'74'0,"1"0"20"0,0 1 46 0,1-1-50 15,-1 2-34-15,1 1-17 0,-3 0 5 16,0 2-8-16,0 2-17 0,1 1-15 16,-2 6-4-16,1 5 9 0,-1 6 20 15,0 6 13-15,0 6-10 0,-2 2 0 16,-1 11-3-16,0 7-10 16,1 7 2-16,0-1-3 0,0-6 3 15,1-12 2-15,-1-14 0 0,2-4-4 16,-1-2 1-16,1 2-3 0,0 2 3 15,0 0-3-15,0 0-1 0,0-6-8 16,2-1 1-16,1-6-4 0,0 0 1 16,2-3-3-16,-1-5 6 0,2-1 8 15,2 0 8-15,4-1-4 0,0-5-9 16,3 0-6-16,3-2-5 0,3-2-1 16,0 1-4-16,1-2-21 0,0 1-27 15,-1 0-21-15,2-1-12 0,-4-1-33 16,1-4-39-1,-4 2-64-15,-5 3-180 0</inkml:trace>
  <inkml:trace contextRef="#ctx0" brushRef="#br0" timeOffset="64508.39">8812 14050 759 0,'0'0'102'0,"0"0"-78"0,0 0 23 15,38-13-26-15,-14 8 2 0,2-3-13 16,3 1 28-16,1 0-5 0,-1 1-16 16,-1-2 6-16,0 4 0 0,-4-2-1 15,-1 3-10-15,-3-1 7 0,-5 3-16 16,-4-2 3-16,-6 2-6 0,-1-1 0 16,-3 2-1-16,-1 0-16 0,0 5-15 15,-6 1 24-15,0 4 6 0,-5 3 3 16,-1 2-1-16,-1 3 4 0,1 2-3 15,1 1 0-15,1 2 0 0,6 1 0 16,0-3 0-16,4 0 1 0,0-1 11 16,7-3-2-16,2 0 9 0,1-5-5 15,3-2 12-15,2-4-7 0,-1-2 2 16,1-4 2-16,-1-3 7 0,-2-4 11 16,-2-3-2-16,0-3-14 0,-1-4-14 15,-5-1-4-15,-1-4-6 16,-3-5-2-16,-3 0 0 0,-3-1-14 15,-5 3-19-15,0 4-6 0,-1 5-9 16,-1 5-11-16,-2 4-31 0,1 3-30 16,2 1-53-16,-3 3-82 0,6 3-54 15</inkml:trace>
  <inkml:trace contextRef="#ctx0" brushRef="#br0" timeOffset="65041.05">9941 14019 584 0,'0'0'157'0,"0"0"-81"0,0 0 20 0,0 0-48 0,13-40-8 16,-5 29-2-16,4-1 3 0,0 0 6 15,3 1-16-15,0 3-6 0,4 1 8 16,-2 2-3-16,2 3-7 0,0 2-8 16,0 6-10-16,2 5-5 15,0 5-2-15,-3 5 0 0,2 4 2 16,-2 4-1-16,-2 0-2 0,-6 0 2 15,-2 0-2-15,-5-4 3 0,-3 0 0 16,-1-3 0-16,-6-4-2 0,-3-2-2 16,-1-5-5-16,-7-2-9 0,3-5-2 15,-3-3-1-15,0-1 14 0,3-2 7 16,-1-5 7-16,4-3 2 0,2-4 17 16,2-2 7-16,3-5-10 0,3-3 4 15,2 2-1-15,4-3 3 0,7 1 1 16,3 1-1-16,5 3-3 0,5 1-4 15,7 2-2-15,8-1-7 0,10 2-6 16,1 5-7-16,0 3 0 0,-7 5-8 16,-5 3-48-16,0 0-49 0,-10 0-39 15,-3 3-18-15,-6 2-49 0,7 4-70 16,-4-3 16-16</inkml:trace>
  <inkml:trace contextRef="#ctx0" brushRef="#br0" timeOffset="65306.6">10669 14030 536 0,'0'0'177'0,"0"0"-85"0,0 0 4 16,0 0-50-16,0 0-32 0,14-36-4 16,-12 30-3-16,0 4 27 0,-2 1-7 15,0 1-20-15,0 3-7 0,0 4 2 16,0 6 20-16,-3 1 11 0,1 3-4 15,-1 3-6-15,0 0-10 0,1 3-7 16,2 1-1-16,-1-1-3 0,1 1 0 16,0-1 1-16,0 1-3 0,0-2 1 15,0-3-2-15,1 2 0 16,0-5-70-16,2-5 25 0,5-6-139 16,-2-2-167-16,2-3-52 0</inkml:trace>
  <inkml:trace contextRef="#ctx0" brushRef="#br0" timeOffset="65447.19">10859 13858 806 0,'0'0'38'16,"0"0"-30"-16,0 0-2 0,0 0-6 16,-15-36-98-16,12 34-112 15,1 2-30-15,2 0 13 0</inkml:trace>
  <inkml:trace contextRef="#ctx0" brushRef="#br0" timeOffset="66025.64">11057 14110 399 0,'0'0'215'0,"0"0"-31"16,0 0-43-16,0 0-42 0,0 0-20 16,0 0-13-16,23-42-30 0,-23 31-4 15,0 2-19-15,-3-2-8 0,-5 0-1 16,-1 4-4-16,-4-1-4 0,-2 3-2 16,-3 3 4-16,-1 2-14 0,-1 3-4 15,2 4-21-15,-1 4 0 0,3 3 5 16,2 0 11-16,3 2 10 0,2 1 4 15,3-1 4-15,4 0 4 0,2-2 3 16,3 1 2-16,4-1-2 0,1-1 5 16,2 2-2-16,3-1 9 0,0 2 1 15,0 0-2-15,2 1-7 0,1 4-3 16,-1-2 1-16,-1 3-1 16,1 4 5-16,-4 0 5 0,2 3 4 15,-4 0-11-15,-3 0 0 0,-3 2 2 16,-3-3 0-16,-1-2 0 0,-5-3 6 15,-4-1-6-15,-2-6-4 0,-2-3-2 16,-5-3 3-16,0-6-3 0,-4-2 0 16,0-2-7-16,1-5 5 0,2-4 2 15,0-4 1-15,3-9 2 0,1-2 2 16,3-10 1-16,2-10-5 0,7-4 4 16,4 2 4-16,3 11 19 0,6 11 4 15,1 4 4-15,4-2-3 0,5-3-2 16,8-2-4-16,6 0-5 15,7 2-6-15,-2 3-13 0,-5 2-3 16,-5 6-5-16,-7 2-49 0,2-2-46 16,4-1-28-16,-5 4-10 0,0-1-40 15,3-3-56-15,-5 4-18 0,-5 0-45 16</inkml:trace>
  <inkml:trace contextRef="#ctx0" brushRef="#br0" timeOffset="66496.67">11220 13777 762 0,'0'0'92'0,"0"0"2"0,0 0-36 0,0 0-49 0,20-12-9 16,-15 12-1-16,-2 8-3 0,1 3-5 15,-1 5 9-15,-1 6 18 0,-1 4 2 16,1 10-2-16,-2 8-2 0,0 9 0 15,0 2-6-15,-2-4 9 0,1-7 0 16,-1-12-6-16,2-7-5 0,0-9-7 16,0 1 4-16,0-2-5 0,-1 1 2 15,0-1-1-15,1-6 1 0,-1-3 2 16,1-5 2-16,0-1 29 0,2-2 2 16,2-5-8-16,2-6-16 0,-1 0-6 15,1-3 0-15,1-1 1 0,2-2 0 16,0-3-7-16,1 2 3 0,2-3-3 15,0 2-1-15,0-2 1 0,1 0 0 16,-2 2 0-16,2 2-1 0,0 0 0 16,-3 2-1-16,1 3 1 0,-2 3 0 15,-2 3 0-15,-2 1 0 0,-1 3-3 16,-1 4 0-16,-1 1-5 0,-1 9-5 31,0 5 6-31,-1 2 5 0,0 6 2 16,-1 1-4-16,0 3 4 0,1 0 0 0,0 1 0 0,0-2-39 0,2 1-15 15,-1 0-10-15,1 0-15 0,-2 6-36 16,0-7-66-16,0-6-192 0</inkml:trace>
  <inkml:trace contextRef="#ctx0" brushRef="#br0" timeOffset="66902.98">11744 13621 784 0,'0'0'122'0,"0"0"-21"0,30-39 17 0,-18 25-74 0,-5 4-12 16,-1 3-6-16,-2 2-17 0,-2 4-9 15,0 4 0-15,-2 7-10 0,0 6 3 31,-2 7 5-31,-2 8 4 0,-1 2-1 0,-2 6-1 0,-3 7 2 16,-1 8-4-16,0 4 5 0,-3 1 5 16,4-15 9-16,4-11 6 0,1-11 5 15,2-3-2-15,1 3-1 0,-2 1-12 16,4 0 6-16,0-3-5 0,0-6 0 16,4-2-3-16,1-4 0 0,3-1 0 15,-2-4-1-15,5 0 9 0,2-1-3 16,0-2-3-16,4 0-8 0,0-5-3 15,1 1-2-15,2-3 0 0,-2-4-16 16,0 1-56-16,0-3-24 16,-2-3-43-16,0-13-70 0,-4 4-165 15,-4-1-117-15</inkml:trace>
  <inkml:trace contextRef="#ctx0" brushRef="#br0" timeOffset="67059.2">11711 13892 891 0,'0'0'119'0,"0"0"-28"0,39-5-30 16,-20 1-53-16,3-1-4 0,2 0 0 15,1-1-3-15,2 3-2 0,-2 1 3 16,2-1-6-16,1 2 3 0,1 1-22 16,1 0-74-16,11 4-73 0,-8 0-191 15,-4-3-108-15</inkml:trace>
  <inkml:trace contextRef="#ctx0" brushRef="#br0" timeOffset="68013.88">7781 15225 283 0,'0'0'97'0,"0"0"-57"0,0 0 54 0,0 0 20 16,0 0-11-16,0 0-1 0,0 0-2 15,1 0-10-15,0 0-12 0,4 0-13 16,2-1-6-16,3-1-5 0,4-3-4 16,4 1-14-16,3-2-4 0,3 0-16 15,2 2-8-15,1 0-4 0,0 1-4 16,2 0 1-16,1 0-1 15,-1 3 0-15,0 0-13 0,0 0-29 16,-4 1-31-16,-1 4-37 0,-5-2-48 16,-1 8-55-16,-8-2-101 0,-1 0-20 15</inkml:trace>
  <inkml:trace contextRef="#ctx0" brushRef="#br0" timeOffset="68216.95">7780 15495 754 0,'0'0'203'0,"0"0"-172"15,0 0 36-15,38 1-25 0,-14-1-17 16,10-1 2-16,8-3-18 0,7-1-4 31,3 3-5-31,-1-2-4 0,-3 4-25 0,-2 0-74 0,5 0-37 0,-15 0-108 16,-3 0-127-16</inkml:trace>
  <inkml:trace contextRef="#ctx0" brushRef="#br0" timeOffset="68951.24">9497 15127 442 0,'0'0'187'0,"0"0"-110"0,0 0 39 15,0 0-24-15,0 0-18 0,12-39 0 16,-11 34-14-16,0 2 1 0,-1 0-13 16,1 2-11-16,-1 0-2 0,0 1-15 15,0 0-9-15,0 0-11 0,-2 5-5 16,-3 6 4-16,-3 4 1 0,-2 8 0 16,-5 2 0-16,-2 7 2 0,-6 3-2 15,-2 0 0-15,-7 8 3 0,-8 3-2 16,-6 5 1-16,-5-1-1 0,3-8 0 15,6-6 0-15,6-8-1 16,5-5 2-16,7-4 2 0,5-6-2 16,2-1-2-16,-2-2 0 0,-1 2 1 15,-1-3-1-15,3-4 2 0,4-4 1 16,4-1 2-16,3-6 1 0,4-5 4 16,2-3-6-16,1-6 19 0,5-4-5 15,2-1-8-15,1-5-1 0,2 3-1 16,1 0-2-16,0 2-1 0,1 1-1 15,0 3 0-15,-1-1-1 0,-2 6 3 16,2 0-1-16,-2 2 2 0,0 4-2 16,2 0-1-16,-2 2-2 0,1 2-1 15,1 1 0-15,0 4 0 16,0 1-1-16,3 0 0 0,1 4-1 16,0 3 1-16,2 2 0 0,2 6-1 15,2 1 1-15,-1 6 3 0,2 2-2 16,0 1 5-16,0 0 4 0,2 2 0 15,-1 0 1 1,-1 1 7-16,0-1-1 0,0 0-10 0,-1-2-5 0,-2-2 0 16,2-4 1-16,-4-2 1 0,-2-2-3 15,-1-3-1-15,-4-1 1 0,-1-3-1 16,-2-2-1-16,-1 1-20 0,-2-4-43 16,-1 1-33-16,-3-2-59 15,1-2-109-15,-1 0-250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3:49:25.247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3147 5242 346 0,'0'0'72'0,"0"0"17"0,2-9 46 0,-1 3-42 16,-1 3-51-16,0-1-6 0,0 2-5 16,0 2 1-16,2 0-32 0,-1 6-8 15,1 5 8-15,1 5 0 0,0 9 17 16,-2 8 8-16,1 11 1 0,1 9-4 15,-2 1-8-15,0-2-3 0,-1-8-2 16,0-7 2-16,0-1-9 0,-1-6 1 16,0-6-1-16,-2-7 0 15,3 0-4-15,-2 4-4 0,2 1-39 0,-1-1-30 16,1-1-37-16,0-6-47 16,0-6-16-16,0-2-25 0</inkml:trace>
  <inkml:trace contextRef="#ctx0" brushRef="#br0" timeOffset="657.65">3284 5131 33 0,'0'0'330'16,"0"0"-306"-16,0 0 26 0,0 0 40 16,0-38-47-16,-2 30-20 0,1 2 6 15,-1 0-2-15,1 0 5 0,-2 0-2 16,2 1-15-16,-1 1 3 0,-3-1 6 16,2 3-14-16,-2-2-4 0,-1 1-1 15,-2 1-2-15,-2 2-3 0,-1 0-6 16,-3 0 1-16,-2 4 5 0,-6 3 1 15,2 5 0-15,-3 0 0 0,-4 6-1 16,-1 3 0-16,2 7 4 0,-3 10-2 16,-4 11 3-16,-1 12 7 0,4 3-5 15,2-3-4-15,9-7-3 0,7-6 0 16,3-1 2-16,2-2-2 0,2-4 8 16,5-3 2-16,0-5 4 0,5-5-5 15,1-9 17-15,2 2-4 0,1 2-11 16,7 1-5-16,0 4-6 0,6-4 21 15,3-2-1-15,2-4-4 0,1-1 1 16,0-2 2-16,0-6-10 0,10-2 4 16,2-3-3-16,-4-4-6 0,-3-4 2 15,-6-3-3-15,-3-4 1 0,10-5 11 16,6-6-5-16,-4-2-7 0,-4 1-2 16,-8-2 7-16,-6-1 2 15,3-13-7 1,0-15 0-16,-6-16 10 0,-4-5-6 15,-6 5-7-15,-5 8 0 0,-5 12 0 16,-3 3 0-16,-3 4 4 16,-1 1-4-16,1 11 0 0,0 12-2 15,1 5-2-15,2 5-2 0,-6-1 3 16,-2-2-6-16,-1 3 9 0,-4 2 2 16,-1 1-2-16,0 4-6 0,0 2-11 15,0 1-24-15,1 4-26 0,1 2-7 16,2 1-12-16,4 0-57 0,-3 3 88 15,3 0-285-15</inkml:trace>
  <inkml:trace contextRef="#ctx0" brushRef="#br0" timeOffset="1261.13">5604 5178 333 0,'1'-6'124'0,"1"0"-10"0,-1-2 19 0,3-1-37 0,-1 0-21 0,1 0-36 16,0 1-5-16,-1 0 0 16,-1-2-6-16,2 4-2 0,-3 0 5 15,0 4-1-15,-1 2-2 0,0 0-24 16,1 0-4-16,-1 7-19 0,0 4-2 15,0 10 21-15,0 6 5 0,-2 13 2 16,-5 13 5-16,-1 10-3 0,0 3-6 16,2-7 4-16,3-8-4 0,0-10 0 15,2-2 2-15,1-7-3 0,0-6-2 16,0-8-3-16,0-2-26 0,1 3-34 16,1 1-43-16,-1 0-13 0,-1-5-85 15,0-4-33-15,-3-9-40 0</inkml:trace>
  <inkml:trace contextRef="#ctx0" brushRef="#br0" timeOffset="1636.46">5389 5116 575 0,'0'0'79'15,"0"0"-26"-15,0 0 82 0,0 0-65 16,0 0-31-16,0 0-30 0,30-34 14 16,-18 30 6-16,4 3-14 0,0 1-2 15,2 1-7-15,2 6 12 0,2 2-11 16,3 7 1-16,0 5-6 0,3 3 3 16,5 13 8-16,3 8-8 0,-4-3 15 15,-4-3-13-15,-4 0 9 0,-10-11-4 16,1 3 1-16,-2 3 1 0,-6-3 3 15,-1 0 5-15,-5 0-18 0,-3-2 8 16,-7-3-5-16,-5-3 1 0,-5-2 4 16,-5-3-4-16,-10-2 3 0,-8-1-10 15,-11-5 1-15,0-2-2 0,4-2-7 16,7-4-13-16,7-2-13 0,10 0-19 16,4 0-27-16,8-2-22 0,3-5-30 15,4-1-67-15,4-1-119 0</inkml:trace>
  <inkml:trace contextRef="#ctx0" brushRef="#br0" timeOffset="2136.28">6150 5494 468 0,'0'0'97'0,"0"0"-3"0,0 0-6 0,0 0-28 0,0 0-23 0,36-6 10 15,-23 2-4-15,3 1 17 0,0-3-13 16,1 1 3-16,1-2-8 0,2 0-3 15,-1-4-7-15,0 2-14 0,0 0-4 16,-3-4-8-16,-1 2 2 0,-4-1-4 16,0 1-2-16,-6-2 6 15,-3 3-7-15,-2 0-1 0,-2 1-9 0,-4-1-5 16,-7 5 1-16,-1 0-9 16,-7 4 13-16,-2 2-3 0,-10 11 8 15,-5 8-3-15,2 3 6 0,4 1-4 16,5 3 0-16,6-3-24 0,-1 3 1 15,-2 9 10-15,4-4 7 0,4-1 4 16,2-1 5-16,7-5 1 0,4 0 1 16,3-2 0-16,7-3 4 0,5-4 4 15,6-1 6-15,4-5-1 0,5-4-3 16,10-6-3-16,11-8-7 0,11-11-26 16,2-2-46-16,-4-5-46 0,-7 2-40 15,-18 7-80-15,-5 1-76 0</inkml:trace>
  <inkml:trace contextRef="#ctx0" brushRef="#br0" timeOffset="2621.44">6750 4990 579 0,'0'0'195'0,"0"0"-110"0,0 0 17 0,0 0-20 15,11-38-34-15,-6 31-41 0,-2 1-7 16,2 3-4-16,-2 2 3 0,0 1-11 15,2 6 7-15,-2 5 1 0,3 4 4 16,-1 6 13-16,-2 6-9 0,-1 11 4 16,-1 10-6-16,0 14 9 0,-1 2-10 15,0-3 6-15,-1-6 15 16,-1-9 6-16,0-3 0 0,0-10-9 0,-1-7 4 16,1-5-6-16,-2-1-3 0,2 0-5 15,1 3-4-15,-1 1-1 16,2-4-3-16,0-4 2 0,2-5-2 15,1-2 0-15,3-4 3 0,0-3 4 16,1-2 5-16,4-1-6 0,3-5-1 16,2-2-2-16,3-1-4 0,1-5-4 15,1 1-23-15,1-3-17 0,-2-3-20 16,1 0-16-16,-1-2-28 0,2-10-52 16,-4 5-158-16,-5 3-123 0</inkml:trace>
  <inkml:trace contextRef="#ctx0" brushRef="#br0" timeOffset="2808.87">6819 5368 696 0,'0'0'238'16,"0"0"-160"-16,0 0-1 0,0 0-71 16,0 0 14-16,34 2-9 0,-15-6-2 15,5-1-4-15,2-4 1 0,1-1-1 16,1 0-4-16,-1-2-1 0,1 1-7 15,-1-1-18-15,2 2-56 0,9-4-64 16,-6 4-140-16,-5 1-111 0</inkml:trace>
  <inkml:trace contextRef="#ctx0" brushRef="#br0" timeOffset="3199.36">7256 5373 4 0,'0'0'394'15,"0"0"-341"-15,0 0 38 0,0 0-22 16,33 13-60-16,-20-12-2 0,1-1 25 16,-2 0 38-16,2-4 28 0,0 1-9 15,-2-4 18-15,2-1-26 0,-1 0-6 16,1-2-37-16,-1-2-20 0,0 3-2 16,-1-2-14-16,-3-1 4 15,-1 3-5-15,-2 0 4 0,-2 1-5 16,-3-1 0-16,-1-1-6 0,0 2-11 15,-6 1 4-15,-5 2-19 0,-1 0 11 16,-4 5-13-16,-3 0 9 0,-2 5 1 16,-1 5-1-16,1 6 0 0,0 5-6 15,0 3 12-15,3 2-5 0,0 3 12 16,5 1-4-16,0-3 15 0,5 3-1 16,3 0 2-16,4-4 0 0,1 1 21 15,3-3 11-15,4-4-13 0,3 0-3 16,3-5-3-16,3-4-2 15,4-4 1-15,5-2-9 0,3-5-3 16,6-5-42-16,7-6-34 0,7-6-22 16,0-3-67-16,-4 1-77 0,-13 5 12 15</inkml:trace>
  <inkml:trace contextRef="#ctx0" brushRef="#br0" timeOffset="3652.32">7648 5476 470 0,'0'0'84'0,"0"0"37"0,0 0-50 0,22-37-10 16,-15 23-34-16,2-3 5 0,1 0-23 15,0 3 25-15,1-1-9 0,1 2 6 16,-2 2 7-16,3 0-19 0,-3 3-12 15,0 1 0-15,1 3-4 0,0-1-3 16,0 5 1-16,1 5-1 0,-1 4 1 16,2 6 0-16,-2 1 3 0,-1 2-5 15,-2 4 5-15,-1 2-4 0,-3 1 2 16,-3 1-2-16,-1-1 4 0,-2-1-1 16,-3-1-2-16,-4-2-1 0,1-3-1 15,0-1-13-15,-3-7 7 0,-2-3 6 16,2-2 1-16,-1-5 0 0,2-2 3 15,1-5 9-15,2-5-5 0,2-4 26 16,3-2-1-16,2-4-9 0,4-1-2 16,6 0 1-16,3 0 27 0,6 4-16 15,7-2-5-15,8-5-9 0,13 1-15 16,9-1-2-16,0 2-1 0,-4 5-2 16,-8 4-3-16,-6 4-16 0,3 2-46 15,-4 6-32-15,0-2-35 0,1 5-33 16,-10 0-75-16,-5 0-73 15</inkml:trace>
  <inkml:trace contextRef="#ctx0" brushRef="#br0" timeOffset="4512.34">8336 5464 49 0,'0'0'27'0,"0"0"27"0,0 0 14 0,0 0 17 0,-15-22 11 15,11 17-5-15,3 2 30 0,-1-2-6 16,2 1 4-16,0-4-26 0,2 1-17 15,2-4-19-15,2 1-16 0,6 0-17 16,0-3-8-16,3 3 5 0,-1-1 0 16,2 1-5-16,-3 5-1 0,1 0-15 15,-1 3 0-15,-2 2 0 16,-1 0-3-16,-2 5-8 0,0 6 1 16,-3 2 9-16,1 5-1 0,-3 5 2 15,-3 2 1-15,0 2-1 0,-5 2 0 16,0 0 2-16,-2-3-1 0,1 1-1 15,1-5 2-15,-1-2 0 0,1-3-2 16,4-3 1-16,-1-4 0 0,2-4-1 16,-1-4 3-16,1-2 8 0,0-1 3 15,3-9 0-15,1-4-9 0,3-3-4 16,0-4 0-16,3 0-1 0,0 0 0 16,2-1-1-16,2 0 1 0,2 3 0 15,0-1-1-15,2 4 0 0,1 0-2 16,-1 1 1-16,1 1 0 0,-3 5 2 15,1 3-7-15,-1 3 5 0,0 2-3 16,-2 1 1-16,1 4 0 0,-3 4-1 16,0 5-2-16,-2 4 4 0,-2 3 3 15,0 2-1-15,-1 2 1 0,-2-1 2 16,-1 0-2-16,-1-2 0 0,-2-1 0 16,-1-3 1-16,0-3 0 0,0-3 1 15,2-4-1-15,-2-1 5 0,0-5 4 16,0-1 9-16,1 0 9 0,0-3 11 15,1-5-13-15,1-3-13 0,2-1-1 16,0-3-4-16,2-1 2 0,0 2 4 16,4-2-4-16,-1 1 1 0,1 0-5 15,3 1-5-15,-1 1-1 16,1 0-1-16,0-1 0 0,-1 4 1 16,1-1-3-1,-1 2 2-15,-1 1 0 0,-3 1 0 0,-2 4 0 0,0 1-3 16,0 2-3-16,-3 2-4 0,0 5 2 15,0 1 6-15,-2 2-1 0,-1 3 2 16,0 2 1-16,-1 1 1 0,0 2 0 16,0 4-1-16,0-1 1 0,-1 0 0 15,0 1 0-15,-1 0 0 0,0-1-2 16,-1-2-27-16,0 0-14 0,-1-3-16 16,0 0-28-16,-2-3-47 0,0-6-76 15,1-3-112-15,2-4-69 0</inkml:trace>
  <inkml:trace contextRef="#ctx0" brushRef="#br0" timeOffset="4780.71">9188 5432 9 0,'3'-5'422'0,"0"-1"-309"0,-1 4 50 0,0-1-55 0,-1 0-35 0,-1 2-20 15,0 1-44-15,0 0-9 16,0 2-5-16,-1 4 5 0,-1 3 25 0,-3 4 13 16,2 1-2-16,-1 4-8 15,0 3-18-15,1 1-5 0,0 1 1 16,-1 0-5-16,2 2 1 0,-1-2-2 16,-2-2 2-1,2 1-2-15,0-3-7 0,1-1-31 16,-1-3-76-16,2-6-39 0,1-4-155 0,0-5-104 0</inkml:trace>
  <inkml:trace contextRef="#ctx0" brushRef="#br0" timeOffset="4937.14">9196 5271 848 0,'0'0'36'15,"0"0"2"-15,0 0 12 0,0 0-50 16,0 0-33-16,23-40-133 0,-21 33-16 15,-1 0-41 1,0 1-1-16</inkml:trace>
  <inkml:trace contextRef="#ctx0" brushRef="#br0" timeOffset="5561.74">9310 5512 557 0,'0'0'129'16,"0"0"-15"-16,19-43-30 0,-10 24-63 16,2-2-12-16,0 2-6 0,0-2-2 15,2 2 13-15,-2 2-3 16,1-1 21-16,1 6-12 0,-1-3 2 15,1 3-8-15,0 3-14 0,-3 3 0 16,2 3 0-16,-4 3 0 0,0 0-4 16,1 0 0-16,-2 6-2 0,-1 4-3 15,-1 4-1-15,0 4 10 0,-2 2 3 16,0 4-3-16,-3 0 2 0,0 2 2 16,-3 4 1-16,-1-2 0 0,0 1-4 15,-1-1 5-15,1-3-6 0,0-2 0 16,0-2 2-16,2-6-1 0,0-5 2 15,0-3-3-15,1-3 5 0,1-4 2 16,0 0 39-16,0-5 52 16,3-6-42-16,2-4-36 0,1-4-17 15,2-5 4-15,4-2-4 0,0-1-3 16,1-2-3-16,2 1 2 0,0-1 1 16,2-1 0-16,-1 3 1 0,1 2-1 15,-2 3-2-15,0 1 2 0,-1 4-1 16,0 2 1-16,-3 2-5 0,1 4 4 15,-1 3-4-15,-2 2 5 0,0 1-4 16,-1 2 0-16,-3 1 3 0,2 0-7 16,-3 4 4-16,1 5-9 0,0 2 9 15,-3 5 2-15,0 5 2 0,-1 2 0 16,-1 2 1-16,-1 2-2 0,-3 2 2 16,-2 0-1-16,-1 1 3 0,2 0-3 15,-1-3 0-15,-2 2 0 0,2-4 2 16,0 2-1-16,1-7-1 0,2 0 0 15,0-4-13-15,3-6-90 0,3-5-57 16,1-4-85-16,1-1-166 0</inkml:trace>
  <inkml:trace contextRef="#ctx0" brushRef="#br0" timeOffset="5953.34">10071 5381 501 0,'0'0'106'0,"0"0"-23"0,0 0 20 0,32-2-71 0,-21 2-8 0,2-2-20 0,-2 0 13 15,2 0 18-15,1-1 15 0,2-1-7 16,0 0-4-16,4-3-8 0,-1 1-8 16,2-1-6-16,-1-1-12 0,2 2 1 15,-2-3-6-15,-1 0 3 0,-4 0-2 16,0-4-1-16,-5 3 0 15,-3 0 0-15,-4-2-7 0,-3 2 7 0,-3-1 2 16,-6 2-2-16,-8 1 0 0,-3 2-2 16,-11 6 0-16,-12 10 1 15,-7 9 0-15,-4 11 1 0,5 6 6 16,9-2 19-16,12-5 11 0,7-3 19 16,9-8 8-16,4 3-15 0,2 2-9 15,1 0-15-15,3 5 4 0,4-3-12 16,8-5-4-16,7 0 7 0,13-4-5 15,14-6-1-15,16-3-4 0,6-1-8 16,3-6-1-16,-1 1-34 0,0-1-51 16,4-1-88-16,-15 0-179 0</inkml:trace>
  <inkml:trace contextRef="#ctx0" brushRef="#br0" timeOffset="9951.71">12586 4792 243 0,'0'0'66'0,"0"0"-31"0,0 0 12 0,0 0-7 0,14-19-17 16,-10 14 0-16,0-1 17 0,-2 2 21 0,2-3 13 0,-3 2-4 0,0 1 3 15,1-2-3-15,-2 3-3 16,1-1-3-16,-1 1-6 0,0 0-26 16,0 0-8-16,0 2-12 0,0 1-11 15,0 0-1-15,0 7-13 0,-3 6 7 16,1 8 6-16,-6 17-1 0,-1 18 2 16,-2 18 3-16,-1 7 5 0,0 0 4 15,1-7 0-15,1-5-6 0,1-1-2 16,-2-6-4-16,1-4 2 0,1-1-3 15,2-6 0-15,1-5 0 0,-2-6-3 16,4-9-4-16,1-8-61 0,1-8-72 16,-1 0-85-16,2-5-149 0</inkml:trace>
  <inkml:trace contextRef="#ctx0" brushRef="#br0" timeOffset="10377.2">13004 4868 263 0,'0'0'104'0,"0"0"-16"0,0 0 22 0,0 0-28 0,13-39-3 0,-13 34-12 16,3 2-16-16,-3 1-8 0,2 0-5 15,-2 0-7-15,0 1 12 0,1 1-20 16,-1 0-13-16,2 1-10 0,-2 4-3 16,1 3-2-16,0 4 5 0,0 7 4 15,0 12 3-15,-1 11 6 16,0 11 3-16,-2 7 14 0,0-5 3 0,-1 0-11 15,1-8 13-15,-3 4-6 0,1-2-17 16,-3-3 1-16,2 0-6 16,-1-7 0-16,3-8-5 0,0-6-2 15,-1-7 1-15,3-2-1 0,-4 3-11 16,1-1-69-16,0-2-54 0,-2-1-78 16,1-6-134-16,0-4-62 0</inkml:trace>
  <inkml:trace contextRef="#ctx0" brushRef="#br0" timeOffset="10644.09">12502 5315 593 0,'0'0'154'0,"0"0"-53"0,0 0 13 15,0 0-50-15,0 0-51 0,0 0 14 16,27-6 6-16,-4-1 17 0,10 0-10 16,9-2-18-16,10 0-11 0,-1-4-11 15,0 7-3-15,-4 3-32 0,-7 2-92 16,-8 1-116-16,-8 0-180 0</inkml:trace>
  <inkml:trace contextRef="#ctx0" brushRef="#br0" timeOffset="11117.81">13371 5533 325 0,'0'0'99'0,"0"0"-40"15,0 0 20-15,0 0-13 0,0 0-11 16,11-38-22-16,-10 30 1 0,-1 2-9 15,0-1-2-15,-1 3 0 0,-4 0 4 16,1 4-8-16,-1 0-19 0,-3 2-2 16,-2 8-5-16,-1 4 7 0,-2 6-6 15,0 4 6-15,1 4 0 0,1 1 2 16,2 0-3-16,4 0 2 0,2-3-1 16,3-2 0-16,2-2 9 0,5-3 5 15,3-4-2-15,3-3 7 0,1-6 2 16,5-4-2-16,-2-4 5 0,1-7 15 0,2-6 4 15,-4-5-18-15,0-3-9 0,-4-7 6 16,-4-4-9-16,-3-2-13 16,-4 2 1-16,-1 3-1 0,-1 9 0 15,-4 0-1-15,-4 6-12 0,1 6-6 16,-5 3-13-16,-1 5-12 0,1 2-11 16,-2 1-24-16,1 6-41 0,-4 8-93 15,2-3-30-15</inkml:trace>
  <inkml:trace contextRef="#ctx0" brushRef="#br0" timeOffset="12321.02">15321 5116 224 0,'0'0'97'0,"0"0"-21"0,6-16 37 0,-5 9-7 0,1-1-31 16,0 1-13-16,-1-1-24 0,-1-1 2 16,0 1-15-16,-3-1 8 0,-2 1-2 15,-4 2-14-15,1 1-15 0,-5 5 0 16,-4 0-2-16,-2 8-4 0,0 6 3 15,-6 6-2-15,0 3 0 0,1 3 2 16,0 4 1-16,2 1 0 0,2 0-1 16,5 0 0-16,1 0 0 0,6-2 1 15,2-2 0-15,4-3-1 0,-1-4 0 16,3-1 0-16,3-4-3 16,2-3 4-16,1-7 1 0,5 1 3 15,-1-6 5-15,4 0 8 0,3-9 3 16,1-4 3-16,1-4-8 0,1-6-1 15,-1 0 12-15,2-3 2 0,-1 0-10 16,1 0-12-16,-4 4-4 0,2 2-1 16,-3 0-1-16,-3 4 0 0,-1 5 0 15,-4 1-1-15,-1 5 0 0,-4 2-1 16,-3 3-9-16,0 1-8 0,0 8 0 16,0 2 17-16,-2 5 2 0,1 2 2 15,-1 3-1-15,0 0 0 0,2-2 1 16,0 1-2-16,2-3 1 0,3-1 2 15,2-2 1-15,0-4 1 0,4-1 5 16,-2-3-1-16,4-5 7 0,0-1 6 16,1-2-2-16,0-7-6 0,2-3-5 15,0-1-3-15,1-2-4 0,-2-3 4 16,0 0-6-16,1 0 0 0,3-2 2 16,-6 3-2-16,4-3-2 0,-4 4 1 15,2 2-3-15,-2 2-3 0,1 1 0 16,-3 3 0-16,-1 3 1 0,1 4 0 15,-3 1-1-15,0 6 0 0,-1 4-3 16,0 6 6-16,-1 1-2 0,-1 5 1 16,-2 1 5-16,0 1 3 15,-1 0-1-15,2 0 1 0,1-1 1 16,-3-5-2-16,1-3 2 0,0-2 0 16,-1-4 0-16,1-4 2 0,-1-3 5 15,-1-2 15-15,-1 0 24 0,5-3 6 16,-3-5-17-16,5-5-23 0,1-4-8 15,-1-4-4-15,1-3-3 0,4 0 1 16,-1-1 1-16,0-1-3 0,2 1 0 16,0 3 0-16,2 0 0 0,-2 3-1 15,3 3-1-15,-4 1 0 0,1 3-1 16,-2 2-7-16,-1 3 0 16,2 4-7-16,-1 1-1 0,-1 2 5 15,-1 6-2-15,-1 6 3 0,0 4 0 16,-3 5 3-16,1 3-1 0,-5 1 8 15,-1 5 1-15,0-1 1 0,2-2 0 16,-2 1-36-16,3-4-57 0,2 2-65 16,-2-7-76-16,-1-6-157 0</inkml:trace>
  <inkml:trace contextRef="#ctx0" brushRef="#br0" timeOffset="13055.13">16517 5281 284 0,'3'-3'112'0,"-3"-2"-31"0,2 1 20 0,2-4-33 0,-4 0-6 15,3-2-36-15,-3 2-5 0,0-1 4 16,0 0-7-16,0-1 2 0,0 0 7 16,0 1 3-16,-5 1-11 0,1 2-12 15,-4 0-7-15,0 0-1 0,-3 2-3 16,-3 3-14-16,-1 1-8 0,-2 3 5 16,-3 4 9-16,-1 3-10 0,2 0-36 15,-3 3-40-15,3 3-13 0,0-1-17 16,1 2 23-16,1 4 29 0,6-2 24 15,-3 3 18-15,6 2 1 0,0-3 22 16,3 2 9-16,5-3 2 0,0 1 2 16,2-2-2-16,6-1 0 0,0-2 4 15,6-4 21-15,-1-1 9 0,4-7 0 16,1-3 3-16,0-3-13 16,0-6-2-16,1-3 38 0,0-4 44 15,-5-4 23-15,3-5-26 0,-4-4-19 16,-2-16-35-16,3-18-32 0,-1-21-11 15,-1-5 1-15,1 1-2 0,0 10 5 16,-2 17 6-16,3 6-5 0,-3 11 27 16,-5 3 16-16,-1 10-13 0,-3 8 9 15,-1 7-3-15,1 4-16 0,1-1-9 16,-3-1-3-16,2 3-4 0,-2 1-7 16,0 3 1-16,0 5-7 0,0 2-10 15,0 10-9-15,-2 3 12 16,-4 7 6-16,1 5 1 0,0 3 0 15,-2 3 0-15,2 1 0 0,3 2-1 16,-1 0 1-16,1 0-1 0,2 1 1 16,0-1 0-16,2 1 0 0,1-3 0 15,2 3 0-15,-1-3 0 0,1-1 1 16,0 0 0-16,1-4 4 0,-1-1 13 16,2-3 0-16,2-1-4 0,-1-3-4 15,0-5-2-15,4-2 3 0,0-4 3 16,2-4-1-16,3 2-6 0,0-5-6 15,4-1-1-15,0-1-31 0,10-2-87 16,-6-2-91-16,-1-1-172 0</inkml:trace>
  <inkml:trace contextRef="#ctx0" brushRef="#br0" timeOffset="13617.65">18332 4614 640 0,'7'-8'103'0,"0"-1"-81"0,0 3 14 0,-1-1 20 0,-3 4-29 0,1 3-17 0,-3 3-6 16,1 8 2-16,-2 8-5 0,-2 16 13 15,-4 15 20-15,-5 19 17 0,-2 7-1 16,0-2-22-16,4-4 2 15,-4-9-7-15,5 1-2 0,-3-3-16 0,2-3 0 16,1-1-1-16,2-6-3 16,2-5 0-16,1-5 0 0,2-9-2 15,0-8-4-15,1-8-32 0,0-5-81 16,1-1-71-16,2-3-96 0,1-3-45 16</inkml:trace>
  <inkml:trace contextRef="#ctx0" brushRef="#br0" timeOffset="13914.3">18735 4534 788 0,'0'0'113'16,"0"0"-76"-16,0 0 42 0,0 0-68 15,0 0-11-15,0 0-16 0,0 0 10 16,6 65 3-16,-12-14 2 0,-5 15 1 16,3 6 13-16,-3-2 20 0,6-7 15 15,2-6-29-15,3-2 0 0,0-2 1 16,2-1-8-16,1-2-7 0,2-4-2 16,-1-3 2-16,3-5-4 0,-4-10 1 15,-1-7-1-15,-1-6 1 0,-1-6-2 16,3 2-16-16,-3 0-85 0,0-2-43 15,0-7-26-15,-3 2-95 0,2-5-24 16</inkml:trace>
  <inkml:trace contextRef="#ctx0" brushRef="#br0" timeOffset="14117.35">18381 5192 833 0,'0'0'240'0,"0"0"-119"0,0 0-50 0,0 0-33 16,0 0-24-16,46-8-9 16,-5 1-5-16,12-5 4 0,3 0-4 15,0 0 0-15,-8 3 0 0,-7 1-35 16,-1 2-18-16,-3 4-63 0,0 1-91 16,-11 1-123-16,-6-2-157 0</inkml:trace>
  <inkml:trace contextRef="#ctx0" brushRef="#br0" timeOffset="14779.48">19164 5261 478 0,'0'0'148'0,"0"0"-86"0,0 0-21 16,0 0-31-16,0 0-5 0,0 0-4 16,31-39 5-16,-28 32 0 0,0 0 42 15,0 1 30-15,-3 2 1 0,2-1 2 16,-2-1-26-16,1 1-17 0,-1-1-18 16,0-1-10-16,0 1-7 0,-3-2-2 15,0 2-1-15,0 2-3 0,-1-2 3 16,-1 3-2-16,0 0-2 0,-3 3-1 15,0 0-3-15,-3 0 2 16,2 6 0-16,-5 2 3 0,1 2 0 16,-3 5 1-16,1 1-1 0,-2 4 1 15,0 2 1-15,-2 1-2 0,4 3 0 16,-2 3-4-16,4-2-14 0,1 3-11 16,3-1 18-16,4-2 12 0,1 0-2 15,4-4 1-15,0 0 2 0,2-6 0 16,3-2 1-16,1-4 0 0,2-4 6 15,0-3 6-15,1-4 30 0,1-5-3 16,3-4-3-16,0-5-2 0,3-3-5 16,-2-3-5-16,3-3-13 0,0-1-8 15,1-1 0-15,-2 1 2 0,0 1-2 16,-1 2-1-16,-1 4-1 0,-4 3-1 16,-2 3 0-16,-1 3-1 0,-2 3 0 15,-3 4-2-15,-1 1-7 0,-1 6-5 16,0 4 0-16,0 6 13 0,0 4 2 15,-1-1 1-15,0 3 1 0,1-1 3 16,1-3 8-16,4-1 12 0,2-1 12 16,4-3-1-16,1-3 5 0,5-1-3 15,3-3-9-15,4-1-8 0,6-4-8 16,6-1-8-16,6-5-4 0,8 0-1 31,2 0-7-31,-6-2-39 0,2 4-43 16,-7-3-62-16,-10-1-122 0,-1 0-337 0</inkml:trace>
  <inkml:trace contextRef="#ctx0" brushRef="#br0" timeOffset="21774.14">5868 7339 192 0,'0'0'50'0,"0"0"-2"16,0 0 6-16,8-15 13 0,-7 10-7 0,0 1 12 15,-1-1-8-15,1 1-5 0,0 0-7 16,0 1-2-16,-1-1-3 0,0 2 17 16,0-1-14-16,0 1-9 0,0 1-1 15,0-1-11-15,0 1-10 0,0 1-5 16,0 0-14-16,-1 5-4 0,-1 8-2 15,-1 7 6-15,-2 17 4 0,-1 18 8 16,1 15 6-16,-2 9-1 0,3-4 3 16,-1-4 1-16,2-6-8 0,-3 0-9 15,1-3-2-15,-1-2 1 16,1-3-1-16,2-8 0 0,-2-3 0 16,2-5-1-16,0-11-1 0,2-8-11 15,1-7-37-15,0-5-40 0,1-1-50 16,3-5-61-16,1-2-62 0,-1-2 6 0</inkml:trace>
  <inkml:trace contextRef="#ctx0" brushRef="#br0" timeOffset="22070.9">6186 7474 141 0,'0'0'323'0,"0"0"-194"16,0 0-9-16,0 0-14 0,0 0-34 16,0 0-25-16,2-31-26 0,-4 38-20 15,1 6-1-15,-1 7 12 0,0 7 39 16,-1 10 0-16,1 10-1 0,0 13-12 16,2 2-5-16,0-2-8 0,2-8-3 15,2-6-9-15,-1-2-8 0,1-1-1 16,0-5 0-16,-1-7-2 0,0-8-1 15,-1-7 0-15,1-1-1 0,-2-1-6 16,3 1-28-16,-1-1-36 16,-2-5-37-16,-1-3-61 0,0-5-99 15,0-1-157-15</inkml:trace>
  <inkml:trace contextRef="#ctx0" brushRef="#br0" timeOffset="22273.96">5875 7983 753 0,'0'0'115'0,"0"0"-11"15,0 0-34-15,0 0-18 0,33-6-12 16,-5-5-11-16,9 1 0 16,-3-1-5-16,-2 1-16 0,-5 4-8 15,-3 2-1-15,4 0-10 0,9 1-54 16,5 3-71-16,3 5-76 0,-10-2-142 15</inkml:trace>
  <inkml:trace contextRef="#ctx0" brushRef="#br0" timeOffset="22758.05">6503 8089 346 0,'0'0'72'0,"0"0"11"0,0 0 33 16,0 0-79-16,0 0-9 0,0 0-7 15,22-41 28-15,-21 35 2 0,-1 2-5 16,-1 2 12-16,-2 0-20 0,-2 2-19 15,-2 0-13-15,1 0-5 0,-2 6-1 16,-1 3-2-16,-1 6 1 0,0 2 0 16,1 5-1-16,2 4 2 0,3 3-1 15,1 0-1-15,3-2 2 0,0 1 5 16,2-2 5-16,5-4 6 0,1-1 10 16,3-4-2-16,2-3-4 0,0-5 4 15,1-5 2-15,1-4 5 0,1-2-1 16,0-7-3-16,-1-5-9 0,-2-3-2 15,-3-5 1-15,-3-3-7 0,-2-8-6 16,-5 2-1-16,0 0-3 0,-4 3 0 16,-1 10-2-16,-2-1-2 0,-2 7-1 15,-1 5-2-15,-2 2-2 0,-1 4 2 16,-1 1-4-16,0 5-18 16,0 1-26-16,1 4-39 0,1 0-29 15,-3 11-48-15,4-5-60 0,1-4-73 16</inkml:trace>
  <inkml:trace contextRef="#ctx0" brushRef="#br0" timeOffset="23148.65">7533 7686 984 0,'0'0'92'0,"0"0"-9"0,0 0-23 0,5 4-52 0,-3-4-5 0,1 0 0 16,0-2-3-16,0-1-20 0,-1 1-51 15,-1-3-35-15,3 5-70 0,-1 0-152 16</inkml:trace>
  <inkml:trace contextRef="#ctx0" brushRef="#br0" timeOffset="23289.11">7618 8034 956 0,'0'0'90'0,"0"0"-13"0,0 0 5 15,0 0-78-15,0 0-4 0,0 0-45 16,0 0-57-16,0 0-46 0,0 0-82 15,-8 6-58-15,19-10 53 0</inkml:trace>
  <inkml:trace contextRef="#ctx0" brushRef="#br0" timeOffset="23977.55">9325 7824 340 0,'0'0'65'0,"0"0"17"0,0 0-6 0,20-40-19 0,-15 27-21 0,1-2 8 16,-2 1 36-16,-1-1 0 0,-1 2-5 16,-1-2-2-16,-1 3-8 15,0 1-13-15,-3 3-12 0,-1 0-12 16,-2 1-14-16,-2 3-13 0,-2-1-1 15,-3 5-2-15,-3 2-2 0,-4 11-2 16,-4 5 2-16,-3 16 1 0,-5 15-1 16,-1 12 2-16,5 5-2 0,9-5-4 15,8-7-1-15,8-14 2 0,3-7 7 16,0-6-4-16,5-8 2 0,2 2 1 16,7-3 1-16,1 2 0 0,9-3 1 15,2-5 0-15,2-8 7 0,1-4 0 16,2-8 2-16,-2-6 10 0,-5-6 2 15,0-6 2-15,-4-11 3 0,-5-13-9 16,-4-12-12-16,-5-1-6 0,-5 8-11 16,-1 14-15-16,-3 17-4 0,-2 8-7 15,-4 4-12-15,-1 1-24 0,-5 0-47 16,-11 3-57-16,1 3-48 0,3 3-92 16</inkml:trace>
  <inkml:trace contextRef="#ctx0" brushRef="#br0" timeOffset="24415.2">9627 7844 392 0,'0'0'151'0,"0"0"-34"0,0 0 12 0,12-42-77 0,-8 32 4 16,-1 1-34-16,0 1-2 0,-1 1 5 16,0 5-2-16,-1 1 4 0,2 1-22 15,-2 9-5-15,0 6-2 0,0 6 2 16,-1 8 7-16,1 9-3 16,0 8-3-16,4 5 0 0,1-4 2 0,1-11-3 15,3-10 4-15,-1-7-3 0,3 1-1 16,4 2 10-16,0 0 16 0,1-6 11 15,-1-3 3-15,1-8 10 16,0-4 12-16,-3-3-5 0,1-8-2 16,1-5-12-16,-2-6-11 0,0-6-7 15,-1-13-7-15,1-12-6 0,-2-10-5 16,1 0-5-16,-5 11-2 0,0 16-1 16,-4 12-3-16,0 8-13 0,-1 3-5 15,3 0-12-15,-1-2-25 0,1 1-28 16,0 2-41-16,2 4-42 0,10 2-39 15,-4 2-69-15,2 3-81 0</inkml:trace>
  <inkml:trace contextRef="#ctx0" brushRef="#br0" timeOffset="24840.13">10241 7930 413 0,'0'0'152'0,"0"0"-35"0,0 0-4 16,0 0-75-16,0 0-2 0,42-22-31 16,-31 13 6-16,0 0 26 0,-1 0-1 15,1 0 11-15,-1-1 5 0,0 0-9 16,-1-1-8-16,1 1-6 0,-2-1-10 16,-1 0-8-16,-1 1-2 0,-2-3-6 15,-2 4-3-15,-1-3-1 0,-1 1-4 16,-2-1-15-16,-4 3-7 0,-4 0 2 15,-5 4-4-15,-2 2 11 0,-5 3 3 16,-3 6 5-16,-3 3 4 0,3 5 1 16,-2 3 2-16,0 1-4 0,4 3-6 15,1 3-2-15,3 3 0 0,1 0 7 16,5 0 7-16,3 0-3 0,3 0 3 31,6 0 1-31,1-4 0 0,4 1 15 16,4-2 15-16,1-4 1 0,3-2-3 0,5-3-2 0,0-5 2 0,3-4-10 15,2-3-9-15,1-2-4 0,1-6-3 16,0-3-2-16,0 1-27 0,2-3-37 16,-2 0-31-16,10-7-54 0,-8 5-67 15,-5-1-109-15</inkml:trace>
  <inkml:trace contextRef="#ctx0" brushRef="#br0" timeOffset="25293.1">10525 7816 501 0,'0'0'89'0,"0"0"28"0,0 0-34 0,0 0-43 0,36-37-14 0,-26 27-21 0,2 2 0 0,-1 0-3 16,-1 1 1-16,2 0 15 0,-2 3 5 16,-1 2 1-16,1 2-5 15,-1 0-9-15,-1 5-4 0,2 5-3 16,-2 4-2-16,-1 3 0 0,-1 3-1 16,-2 1 1-16,-1 3 0 0,0 2 1 15,-3-1-1-15,0 2-1 0,-5-1 0 16,0-2 0-16,-2-2 0 0,-2-6-2 15,-3 1-10-15,1-3-12 0,-2-6-15 16,0-1-8-16,1-5 24 0,0-2 23 16,2 0 2-16,4-5 5 0,0-5 9 15,2-3 18-15,3-5 2 16,1 0-3-16,4-3 15 0,4 0 12 16,4 1-1-16,5-2-23 0,3-1-22 15,4-1-10-15,2 0-3 0,2 2-1 16,1 2-8-16,-1 2-40 0,2 3-44 15,-1 4-19-15,13 0-30 0,-8 6-70 16,-4 0-100-16</inkml:trace>
  <inkml:trace contextRef="#ctx0" brushRef="#br0" timeOffset="25919.98">11185 7769 361 0,'0'0'116'0,"0"0"32"0,0 0-40 0,0 0-30 0,0 0-20 0,15-21-28 0,-13 19-2 0,0-2 12 15,0 2-4-15,-1 0 13 0,0-1-4 16,-1 1-7-16,0-1-13 0,1 0-11 15,-1 3-5-15,0-3-4 0,0 2-2 16,0 0-3-16,0 1 2 0,-1 0-2 16,-2 0-1-16,-2 1-9 0,-2 5 3 15,-4 3 4-15,-2 7 2 16,-5 3 0-16,-2 2 1 0,-1 4 0 16,-1 2 1-16,-1 1-1 0,4 0 0 15,0 0 0-15,5-2-1 0,1-3 1 16,5 0 0-16,2-4 1 0,2-4-2 15,3-2 3-15,1-5-2 0,1-2 4 16,3-4 1-16,2 0-1 0,1-2 5 16,2-4 5-16,3-4 14 0,1-3-2 15,2-1-2-15,1-2-11 0,1-2-9 16,-1 1-2-16,1-2-2 0,-3-1 0 16,0 2 0-16,-2 1-2 0,-1 0-4 15,-2 4-4-15,-3 2-2 16,-2 4 1-16,-1 3 4 0,-3 2-5 15,0 0-18-15,0 6 3 0,-4 3 21 0,-1 3 3 16,1 1 3-16,0 2 0 16,1 0 0-16,2-1 1 0,1 0-1 15,0-2 1-15,1 2 2 0,4-5 10 16,3 5 9-16,2-6-9 0,4-1-6 16,4-2-2-16,2-3 0 0,2-2-5 15,0-7-37-15,0-2-20 0,0-4-20 16,-4-2-22-16,7-12-41 0,-5 2-94 15,-4 0-194-15</inkml:trace>
  <inkml:trace contextRef="#ctx0" brushRef="#br0" timeOffset="26185.21">11533 7392 554 0,'0'0'84'0,"0"0"38"0,0 0-75 0,0 0-32 16,13 13 4-16,-13 1 6 0,0 3 15 15,-4 4-2-15,0 3-4 0,-2 5 4 16,1 1-14-16,-1 4-4 0,2-1-6 16,-2 9-8-16,0 4 0 0,-1 7-5 15,2-1 0-15,2-8 0 0,1-11 2 16,1-13-3-16,1 0 0 0,0 3-29 15,1 0-52-15,4 4-33 0,-2-7-71 16,3-6-166-16</inkml:trace>
  <inkml:trace contextRef="#ctx0" brushRef="#br0" timeOffset="26420">11802 7456 799 0,'0'0'84'0,"0"0"35"0,0 0-80 16,0 0-39-16,0 0-12 0,0 0 7 15,0 0 5-15,-1 62 2 0,-2-28 1 16,0 0 9-16,-1 2 9 0,0 9 15 16,-1 3-18-16,0 6-5 0,-1-1 1 15,3-3-9-15,1-8-5 0,2-13 0 16,2-6-10-16,1-8-50 0,8 2-61 31,-2-5-103-31,1 2-224 0</inkml:trace>
  <inkml:trace contextRef="#ctx0" brushRef="#br0" timeOffset="27528.87">12830 7857 535 0,'0'0'129'0,"0"0"-17"0,0 0-22 0,0 0-41 0,29-33-11 0,-18 22 0 16,4-1 2-16,2 2 6 0,3-2-12 31,-2 2 16-31,2 2 2 0,2 0-6 16,-1 3-10-16,-3 4-16 0,-1 1-10 0,0 5-7 0,-1 5-3 0,-2 3 0 15,-4 4-1-15,-2 4 0 0,-1 1 1 16,-2 5-1-16,-3 2 1 0,-2 1 1 15,0-2 0-15,-2 0-1 0,-2-4 1 16,0-3-1-16,-2-5 1 0,2-2 0 16,0-3 0-16,2-7 1 0,1 0 2 15,0-4 7-15,1-2 4 0,0-8 27 16,4-3-14-16,1-7-19 16,4-3-7-16,-1-3 0 0,4-1-2 15,3 2 0-15,0 1-2 0,3 1 3 16,-1 2-1-16,1 5 0 0,2 1-3 15,-5 5 3-15,2 1 0 0,-1 2-4 16,-2 2 0-16,-1 3 2 0,1 2-1 16,0 2-3-16,-3 4 1 0,0 6 2 15,-1 3-2-15,-1 3 2 0,2 3 0 16,-6 0 1-16,3 3 2 0,-5 0 0 16,2-1-2-16,-5-1 2 0,1 0-2 15,-1 0 1-15,0-6 1 0,-1-2-1 16,1-4 1-16,-3-3 0 15,3-5 3-15,0 0 0 0,0-2 6 16,1-2 4-16,4-5 3 0,1-3-5 16,4-5-6-16,4-1-4 0,0-6 0 15,3 2-1-15,1-2 0 0,4 0 0 16,-2-1-1-16,3 2 1 0,2 2 0 16,0-1-1-16,-3 4 1 0,2 0-1 15,0 1 0-15,-2 2 0 0,-2 0 1 16,-1 3-2-16,-4 4-2 0,-1 0 0 15,-3 5-3-15,-2 1 2 16,-4 0-2-16,-1 3 0 0,0 2-1 16,-1 1 1-16,0 2 2 0,0 0-4 15,1 1-7-15,-1 1-2 0,3 0-4 32,-2 1 9-32,0 0 6 0,1 2 0 0,-2 2 3 0,2 1 2 0,-5 0 1 31,3 1 0-31,-3 0 0 0,0-1 0 15,0-2 1-15,0 3 1 0,0-4-1 16,0 1-1-16,0-3 1 0,0 0-8 0,0-5-22 0,-2 3-2 0,1-2 8 31,-1 0 8-31,-1 1 2 0,3 1-1 0,-3 0-5 0,0 0-4 0,1-2 0 16,-2 2 6-16,3-2-12 0,-2 0-16 16,3-4-25-16,-2 2-27 0,1-3-19 15,1 1-35-15,3-3-11 0,1 0 16 16,2-3-86-16</inkml:trace>
  <inkml:trace contextRef="#ctx0" brushRef="#br0" timeOffset="27950.59">14276 7761 638 0,'5'-9'117'0,"-1"-1"-10"0,3 0-11 0,-2-1-42 0,0-2-40 0,-1 1-14 15,1 2 3-15,-2 2 3 0,-3 1-5 16,0 1 18-16,0 3 4 0,-2 1 6 16,-3 2-16-16,-4 2-3 0,-2 5-10 15,-6 4 0-15,-2 5 1 0,0 5 2 16,-3 4-5-16,0 4 5 0,0 1-6 15,3 3 4-15,3 2-1 16,0-2 0-16,5 1 0 0,3-2 1 16,5-2-1-16,3-2 15 0,3-4-6 15,2-3 2-15,6-4-5 0,0-7 8 16,1-1 5-16,3-6 11 0,-1-3 15 16,-1-7-4-16,1-2-3 0,-3-6-13 15,-1-7-8-15,-1-3-11 0,-5-4-6 16,0-4-3-16,-4-1-31 0,0 2-4 15,0 6-1-15,-5 3-2 0,-3 6-21 16,-1 3-28-16,2 3-56 0,-1-1-67 16,2 5-158-16,3 2 23 0</inkml:trace>
  <inkml:trace contextRef="#ctx0" brushRef="#br0" timeOffset="28431.39">14610 7782 387 0,'0'0'137'0,"0"0"9"0,0 0-18 0,0 0-54 0,33-48-21 15,-26 37 2-15,-3-3-10 0,0 1-5 16,-3 2-6-16,2 1-19 0,-3-3-4 15,-4 4-6-15,0 0-5 0,-4 1 0 16,-3 1-5-16,-5 6 2 0,-3 1 0 16,-1 4 1-16,-4 8-1 0,0 4 3 15,-1 4-1-15,3 6-10 0,1-1-23 16,1 6-5-16,2-2-4 0,6 2 22 16,2-1 17-16,3 1 4 0,7-3 0 15,4-2 3-15,2-3 4 0,4-4 10 16,7-8 3-16,-2-4 0 0,2-6 8 15,-1-3 20-15,1-7 6 0,0-6-15 16,1-8 2-16,2-8-1 16,1-12-10-16,1-16-3 0,1-11-2 15,-3 0-5-15,-3-3-6 0,-1 6-10 16,-1 2-4-16,0 6-1 0,1 11 0 16,-5 10-13-16,-6 11 7 0,0 8-1 15,-3 3-23-15,0 0-16 0,-1 1-44 16,1-1-21-16,-2 5-57 0,0 5-82 15,0 1-100-15</inkml:trace>
  <inkml:trace contextRef="#ctx0" brushRef="#br0" timeOffset="28809.77">14850 7661 566 0,'0'0'115'0,"0"0"29"0,0 0-37 0,35 42-68 0,-23-34-15 16,1-3 1-16,1-3-5 0,2-2 9 16,1-1 26-16,-3-5 10 0,2-3-16 15,0-2-16-15,0 0-14 0,-2-2-7 16,0-1-11-16,-4-3-2 0,-1-1 0 16,-2 0-22-16,-3-2-29 0,-4 1-6 15,-4-1-4-15,-6 4-7 16,-4 1-10-16,-5 4 16 0,-5 6 22 15,-4 5 17-15,-5 4 18 0,-9 13 5 16,6 4 0-16,3 1 1 0,6 1 0 16,7-1 0-16,-1 5 1 0,2 4 1 15,2-1 25-15,6 1 24 0,4-5 7 16,4 2 16-16,3-5-9 0,3-4-12 16,2-3-4-16,5-3-18 0,5-4-14 15,0-3-8-15,5-3 0 0,2-3-7 16,2-2-2-16,0-5-33 0,4-2-49 15,-4-3-25-15,7-10-51 0,-4 1-78 16,-6-2-181-16</inkml:trace>
  <inkml:trace contextRef="#ctx0" brushRef="#br0" timeOffset="29075.3">15330 7083 789 0,'0'0'80'0,"0"0"10"0,0 0 5 16,18-43-60-16,-13 34-26 0,-3 5-8 16,0 2 12-16,-2 2-6 15,0 7-7-15,-2 9 4 0,-2 7 15 16,-1 14 17-16,-3 14-6 0,-2 12-6 16,-2 9-17-16,2-4 9 0,4-5-11 15,-1-7 13-15,6-1-5 0,1-4-6 16,0-4 3-16,5-1-7 0,3-3 0 15,3-4 1-15,-2-8 0 0,-1-4-4 16,0-8-1-16,2-3-36 0,2 2-58 16,15 6-52-16,-6-2-82 0,1-5-213 15</inkml:trace>
  <inkml:trace contextRef="#ctx0" brushRef="#br0" timeOffset="29948.94">16556 7653 468 0,'0'-4'171'16,"-2"-1"-71"-16,2-2 17 0,0 1-32 0,4-1-25 0,0-1-9 0,3-1-11 0,4-1-5 15,0-2-13-15,3 1-3 0,2-2-3 16,0 3-4-16,1-1 0 0,-1 1-12 16,-2 4 3-16,-1 2-3 0,-1 2 0 15,0 2-3-15,-3 2 0 0,-2 7-4 16,-3 5-4-16,-1 6 9 0,-3 5 1 15,0 5-1-15,-5 2 4 0,-1 1-2 16,2 0 1-16,-3-1 0 16,2-1-1-16,2-3 2 0,-2-4-1 15,5-5-1-15,-4-3 3 0,4-5-3 16,0-4 5-16,3-5 1 0,0-2 7 16,3-1 22-16,2-7 9 0,0-7-14 15,6-3-15-15,-2-2-6 0,3-5-6 16,3 0 0-16,2-3-1 0,-2 3-2 0,5-3 0 0,1 2 0 15,1 0 0-15,-1 3-2 0,-5 3 2 16,1 3-3-16,-2 3 0 0,-1 0 1 16,-4 4-1-16,-2 2 1 0,-3 2-1 15,-2 6 0-15,-2 0-5 0,-3 7-3 16,3 6-1-16,-4 5 7 0,0 5 3 16,0 3 1-16,-4 3 1 0,4 10 0 15,-3 8 0-15,1 6 1 16,2 0 1-16,-3-11-2 0,3-11 0 15,0-9-3-15,0-4-39 0,0 4-44 16,0-3-72-16,3 0 9 0,2-3-137 16,4-10-113-16</inkml:trace>
  <inkml:trace contextRef="#ctx0" brushRef="#br0" timeOffset="30433.52">17487 7634 415 0,'0'0'203'0,"0"0"-102"0,0 0-2 0,23-43-28 15,-21 32-53-15,4 0-2 0,-4-1-10 16,1 1 14-16,-3 1-1 0,2 0 0 16,-1 2 6-16,-1 0-10 0,0 2 3 15,-3 0-17-15,0 4-1 0,-2 0-3 16,-5 2-3-16,-2 3 2 0,-5 3 3 15,-1 3-1-15,-2 1 2 0,2 3-3 16,-4 1 2-16,0 0 1 0,6-1-1 16,-1 2-1-16,4 1 2 0,1-1 0 15,2 3 0-15,4 0-3 0,4 0 1 16,2-1 3-16,0 3-1 0,0-3 0 16,5 1 3-16,-2 0-2 15,5-3 0-15,0-1 6 0,0 1 7 16,0-4 14-16,2-1 6 0,0-1 9 15,3-3-10-15,0-3 1 0,1-3-10 16,3 0-8-16,1-3-5 0,-1-4-7 16,1-1 1-16,0-4-3 0,-3-1 7 15,0-4-4-15,-2-4 1 0,-2-5-2 16,-1-1-3-16,-4-12-2 0,-3 7 1 16,-3 1-1-16,0 1-7 0,-5 10 4 15,-4-2-6-15,-2 6-14 0,-2 3-20 16,-4 0-8-16,1 4-20 0,-3 3-24 15,3 3-19-15,-3 3-39 16,3 9-48-16,2 0-42 0,3 2-19 16</inkml:trace>
  <inkml:trace contextRef="#ctx0" brushRef="#br0" timeOffset="30888.64">17929 7069 604 0,'0'0'92'0,"0"0"-18"0,0 0-22 0,32-22-33 0,-24 22-19 16,-4 0-6-16,0 8 3 0,-4 7-5 31,0 6 8-31,-4 8 12 0,-5 12 6 0,0 16 0 0,-3 18-4 0,-3 3-12 32,2 1 3-32,-3-11-1 0,5-8 2 15,-3-5 14-15,5-4 5 0,-1-4 14 0,4-3 5 0,1-9 2 0,0-10-7 16,4-6 5-16,-1-3 3 0,1-2-11 15,1 0 3-15,0-2-10 0,1-1-5 16,6-6 2-16,2-2 2 0,0-3-4 16,4 0-12-16,4-5-7 0,2-3-3 15,0-2-2-15,3-2-2 0,0-1-37 16,-1-1-23-16,1-5-32 0,7-9-54 16,-4 3-95-16,-6 1-222 0</inkml:trace>
  <inkml:trace contextRef="#ctx0" brushRef="#br0" timeOffset="31055.38">17931 7575 960 0,'0'0'122'0,"0"0"-36"16,38-9-29-16,-8 3-32 0,9-1-22 15,9 0-1-15,2 1-2 0,-4-1 0 16,1 3-28-16,-7 0-18 0,3 1-33 15,-1 2-40-15,-10-2-83 0,-4 3-286 16</inkml:trace>
  <inkml:trace contextRef="#ctx0" brushRef="#br0" timeOffset="31539.5">19366 7466 47 0,'0'0'287'0,"0"0"-132"16,0 0-3-16,0 0-26 0,0 0-35 15,0 0-6-15,0 0-13 0,26-22-14 16,-24 18-15-16,0-1-8 0,-1 0 1 16,-1 0-13-16,0 1-5 0,0 2-4 15,0-2-3-15,-3 4-11 0,-2 1-3 16,-4 8-6-16,-1 6 6 0,0 4 2 16,-1 8 1-16,1 2 0 0,3 2 0 15,5-1 2-15,2 0-2 0,4-3 1 16,5-1-1-16,6-4 3 0,2-3 4 15,4-1 9-15,3-6 16 0,1-4 5 16,5-6-7-16,-2-2 12 0,5-2 0 31,-6-5-9-31,3-5-8 0,-2-4-8 0,-4-3-3 0,-2-5-7 16,-1-7-2-16,-4-7-3 0,-2-13-2 16,-4-8-5-16,-3 3-17 0,-6 14-8 15,-2 14 0-15,-2 15-12 0,-2 1-29 16,-2 0-49-16,-2 2-50 0,-2-3-99 15,2 5-124-15</inkml:trace>
  <inkml:trace contextRef="#ctx0" brushRef="#br0" timeOffset="31992.46">20035 7426 705 0,'0'0'97'0,"0"0"-8"0,0 0-23 0,0 0-37 0,0 0-29 16,0 0-5-16,15-42-10 0,-19 35-3 15,-3 0 0-15,-2 0 15 0,-1 1 3 16,1 1 0-16,-3 3 0 0,1 2 0 16,-2 0-3-16,1 0 3 0,-2 5 0 15,0 2-2-15,0-2 0 0,-1 1-30 16,2 1 0-16,2-1 15 15,1-2 13-15,4 1 2 0,1 0 2 16,3 0 3-16,2 0-3 0,0 0 9 16,3 1 5-16,2 1 7 0,3 2 13 15,4-1 8-15,-1 2 5 0,4 0-1 16,-1-1-9-16,3 0-7 0,-3 2-9 16,3-3-6-16,-4 2-6 0,4-1-3 15,-2 0 3-15,0 4 7 0,0 0-8 16,-2 2 0-16,-1 1-1 0,-2 0 3 15,-2-1 0-15,-4 1 0 0,-4 3-2 16,-5-3-2-16,-5 0 2 0,-7 1-2 16,-6-3 0-16,-10 0-2 0,-10-2 0 15,-8-1-4-15,-1-2-10 0,4-5-31 16,11-2-33-16,12-2-26 0,7-4-43 16,-1-5-57-16,3 0-183 0</inkml:trace>
  <inkml:trace contextRef="#ctx0" brushRef="#br0" timeOffset="32430.86">20273 7592 471 0,'0'0'248'0,"0"0"-185"0,35-12 7 0,-19 7-44 0,-1-3-14 0,2 1-11 15,0-1 3-15,-2-3-3 0,3 0 0 16,-4-1 5-16,3-1 14 0,-1-2-9 16,-1 1 0-16,-4 1-8 0,-2 0-3 15,-4 4-1-15,-2-2-2 0,-3 2-4 16,-8 1-1-16,-3 0 2 0,-4 1 0 16,-1 4 2-16,-2 0 3 0,-2 0-1 15,0 3 2-15,-1 0 0 16,0 1 0-16,0 5 0 0,0 1 0 15,1 1 2-15,0 0-1 0,2 5-1 16,2 0 0-16,0 1 0 0,6 3 3 16,-2 2 6-16,3 0 7 0,2 2 7 15,3-1 7-15,-1 0 16 0,4-1-5 16,1 0 5-16,0-2-9 0,4 2 3 16,1-1-9-16,2-2-10 0,2-3-12 15,2 2-1-15,0-3-2 0,2-4-1 16,0 1-1-16,4-3-4 0,2 1 0 15,1-2-48-15,3-1-31 0,13-2-53 16,-5-2-52-16,-3 0-198 0</inkml:trace>
  <inkml:trace contextRef="#ctx0" brushRef="#br0" timeOffset="32961.76">21003 7250 220 0,'0'0'124'0,"0"0"-43"0,0 0 36 0,27-36-21 0,-21 24-12 0,1-2-6 16,-2 1 13-16,0-1-20 0,-2 0-9 16,-1-1-4-16,-2-1-15 0,0 2-12 15,0-2-1-15,0 1-11 0,-3-1-7 16,-1 3-4-16,0 0-3 0,1 4-4 16,-3 1-1-16,1 3-3 0,-1 3-5 15,-1 2 4-15,-4 2-1 0,0 6 2 16,-3 4 0-16,0 3 1 15,-2 4 1-15,1 7 0 0,0 3 1 0,0 10 0 16,3-2-58-16,1 2 53 16,0 5 4-16,-1 5 2 0,-3 11 1 15,2 2-2-15,-3-3 1 0,2-8 0 16,0-8-1-16,0-2 0 0,-2-1 1 16,3-2-2-16,0-6-1 0,3-5 2 15,2-7-13-15,0-1-21 0,-2 3-8 16,3 2-17-16,-4 0 0 0,2-1-26 15,1-5-33-15,2 0 37 0,2-4-49 16,0-2-6-16,0-4 40 0,4-5 67 16,4-1-75-16,1-2-50 0</inkml:trace>
  <inkml:trace contextRef="#ctx0" brushRef="#br0" timeOffset="33243.19">20663 7618 725 0,'0'0'96'0,"0"0"10"0,36-16-30 0,-10 8-35 16,5 0-14-16,8-2-16 0,-4 3-2 16,-2-1-8-16,-7 3 4 0,-4 1-5 15,2-2-5-15,2 1-22 0,-3 0-34 16,-2 3-33-16,5 0-54 0,-6 2-125 16,-3-2-111-16</inkml:trace>
  <inkml:trace contextRef="#ctx0" brushRef="#br0" timeOffset="33836.76">21275 7468 502 0,'0'0'169'0,"0"0"-57"16,0 0-16-16,0 0-53 0,0 0-18 15,20-25-2-15,-17 19-17 0,-1 4-2 16,-1 1-4-16,-1-1-1 0,0 2-4 16,-1 3-2-16,-4 5 1 0,-1 3 3 15,-1 6 1-15,0 6 2 16,1 4 0-16,1 4 0 0,2 0 1 15,3 2-1-15,0 0 3 0,6-4 4 16,1 0 8-16,2-3 13 0,2-3-10 16,2-4 16-16,-1-5 2 0,1-4 6 15,0-6 2-15,1-2 10 0,-1-2 1 16,1-5-12-16,1-4-12 0,-2-3-10 16,1-5-7-16,-2-3-7 0,0-2-3 15,-1-5-3-15,-1-1-1 0,0 0 0 16,-1 1-1-16,-2 1 0 15,-1 5-2-15,-2 3-1 0,0 5-8 16,-3 2-7-16,0 2-26 0,-1 2-20 16,0 3-26-16,-2 1-22 0,-1 0-22 15,0 2-22-15,-2-1-39 0,2 0-88 16</inkml:trace>
  <inkml:trace contextRef="#ctx0" brushRef="#br0" timeOffset="34211.61">21828 7019 841 0,'0'0'87'0,"0"0"-4"0,0 0-8 0,0 0-34 0,38-3-41 0,-30 16-2 0,-2 8 1 15,2 14 0-15,-4 16 1 16,0 18 3-16,-3 5 4 0,-1-3 9 15,-1-7-6-15,-4-10 0 0,2-1-8 16,-1-3 2-16,0-5-4 0,2 0 0 16,2-2-3-16,0-5-60 0,0-2-59 15,0-13-95-15,0-6-208 0</inkml:trace>
  <inkml:trace contextRef="#ctx0" brushRef="#br0" timeOffset="38409.57">5897 9478 5 0,'0'0'89'0,"0"0"-34"0,0 0 3 0,0 0-1 0,0 0 7 15,0 0 4-15,0 0 23 0,-6-35 4 16,6 33 2-16,0-2-19 0,0 1-18 16,0 3-9-16,0-1-6 0,-1 0-5 15,1 1-1-15,0 0-5 0,0 3-34 16,0 5-11-16,0 9 11 0,0 4 7 16,0 10 17-16,2 8 7 0,1 10 7 15,2 14-3-15,-2 1-1 0,2-3-2 16,-3-6-14-16,-1-8 4 15,-1-2-3-15,-1-1-7 0,-3-4 2 16,0-3 1-16,-1-4-3 0,1-8-6 16,1-7-4-16,0-1 1 0,-1 0-2 15,0 0-1-15,1 2 0 0,0-6-3 16,0-2-8-16,2-5-16 0,0-1-1 16,1-2-14-16,0-1-12 0,0-2-10 15,0 0-19-15,0 0-9 0,3-6-8 16,0-1-61-16,-1-2-151 0</inkml:trace>
  <inkml:trace contextRef="#ctx0" brushRef="#br0" timeOffset="38878.83">6321 9545 426 0,'0'0'108'0,"0"0"14"0,0 0-11 0,0 0-28 16,6-38-18-16,-6 34-44 0,0 2-3 0,1 0 3 16,-1 2-21-16,0 5-3 0,0 3-15 15,2 8 15-15,-1 7 3 0,2 16 6 16,-2 14-3-16,1 13 2 0,0 5-3 15,2-2 0-15,0-7-1 0,0-9 1 16,0 0 2-16,0-3-4 0,0-4 0 16,-1-1 3-16,0-5-3 0,0-7 0 15,-1-7 1-15,0-6-2 0,-2-1-1 16,1 0-22-16,0 1-73 0,-1 3-51 16,0-8-78-16,0-4-35 0</inkml:trace>
  <inkml:trace contextRef="#ctx0" brushRef="#br0" timeOffset="39113.12">6014 10027 610 0,'0'0'106'16,"0"0"-3"-16,0 0 29 0,0 0-47 15,0 0-30-15,0 0-22 0,0 0 7 16,35-21 4-16,-12 15-24 0,3 0-9 16,7-2-2-16,8 1-9 0,6-1-3 15,3 5-38-15,-3 3-56 0,-4 0-73 16,-2 1-61-16,-12 0-129 0</inkml:trace>
  <inkml:trace contextRef="#ctx0" brushRef="#br0" timeOffset="39734.1">6848 10116 265 0,'0'0'68'0,"0"0"-1"0,0 0 31 15,0 0-38-15,0 0 17 0,11-39-29 16,-9 31 15-16,-1-2-3 0,1 5-13 16,-1-2 1-16,-1 1-4 0,0 0 10 15,-1 3-10-15,-2-2-21 0,-2 1-16 16,-3 3-7-16,0 1-3 0,-2 0-4 15,-3 5-26-15,-2 7-2 0,-2 3 11 16,-1 5-6-16,0 6 11 0,1 3 9 16,1 2-14-16,4-2-15 0,3 0 4 15,4-3 10-15,4-1 13 0,1-2 5 16,1-3 4-16,5-3 0 0,2-3 1 16,1-4 1-16,1-4 1 0,3-5 4 15,-2-1 0-15,3-7 11 0,-1-3-2 16,0-4-5-16,1-4-3 0,-1-1 13 15,0-2-1-15,-3-3-12 0,0 0 1 16,-1 1 0 0,-3-1-1-16,0 4-3 0,-2 4 3 0,-2 3 2 0,-1 4 2 15,-1 4-1-15,0 4-8 0,0 1 0 16,0 2-1-16,-3 5-6 0,1 5 5 16,-1 3 2-16,1 1 1 0,2 3-1 15,0 2 4-15,1-2-4 16,2 0 15-16,2-1 17 0,1-1 6 15,1-3-1-15,1 0-4 0,2-3-5 16,3-2-7-16,1-1-7 0,5-3-5 16,1-2-5-16,5-2-2 0,1-1-2 15,4-3-13-15,18-7-94 0,-9 3-69 16,-3-4-184-16</inkml:trace>
  <inkml:trace contextRef="#ctx0" brushRef="#br0" timeOffset="40042.71">7858 9715 970 0,'0'0'126'0,"0"0"-76"0,3-3-6 0,-2 0-19 0,0 1-17 15,0 0-6-15,-1 0-2 0,1 0-11 16,-1-1-78-16,0 3-59 0,0 0-147 15,0-1-212-15</inkml:trace>
  <inkml:trace contextRef="#ctx0" brushRef="#br0" timeOffset="40152.04">7897 10059 879 0,'0'0'60'16,"0"0"-30"-16,0 0-30 0,0 0-8 15,0 0-267-15,0 0-341 0</inkml:trace>
  <inkml:trace contextRef="#ctx0" brushRef="#br0" timeOffset="41601.66">12857 9116 246 0,'0'0'66'0,"0"0"3"0,0 0 38 0,16-5-20 0,-11 3 0 16,-3 0-14-16,1 2-2 15,-2-1-10-15,0 1-16 0,-1 0-11 16,0 0-13-16,0 3-13 0,-2 4-2 15,-3 7 5-15,-2 4 0 0,-2 8-6 16,-5 4 1-16,-2 6-6 0,-9 7 2 16,-4 8-1-16,-6 9-1 0,-1-2-12 15,5-7-81-15,4-11-27 0,11-13-136 16,5-9-41-16</inkml:trace>
  <inkml:trace contextRef="#ctx0" brushRef="#br0" timeOffset="41851.57">13071 9225 470 0,'0'0'99'0,"0"0"18"15,0 0-64-15,0 0-37 0,0 0-5 16,-33 10-5-16,20 8 2 0,-5 4 2 15,1 5 1-15,-4 2-9 16,0 2 8-16,3-1-6 0,-4 1 1 0,4-2-3 16,0 0-2-16,3-1-1 15,3-4-47-15,-1 7-103 0,1-8-109 16,7-5-32-16</inkml:trace>
  <inkml:trace contextRef="#ctx0" brushRef="#br0" timeOffset="42804.82">17324 9222 524 0,'0'0'128'0,"0"0"-91"0,0 0 55 0,3-21-23 15,-3 18-32-15,2 2 4 0,-1 1-4 16,-1 0-12-16,0 0-25 0,0 7-1 16,0 4 1-16,0 7 3 0,0 6 8 15,-3 4 1-15,-3 10 2 0,3 7-2 16,0 6 2-16,-2-7-1 0,3-8-5 16,-1-11-2-16,3-7-4 0,0 1-1 15,-3 4 0-15,3-2-2 0,-2-1-2 16,2-5-21-16,-1-3-33 0,1-4-15 15,-2-3-18-15,2-5-97 0,0-3-105 16,0-7-55-16</inkml:trace>
  <inkml:trace contextRef="#ctx0" brushRef="#br0" timeOffset="42945.49">17435 9066 716 0,'0'0'57'0,"0"0"-9"0,0 0-48 16,0 0-2-16,-33-43-1 0,23 35-100 16,1 0-67-16,2 1 16 0,4 4-46 15</inkml:trace>
  <inkml:trace contextRef="#ctx0" brushRef="#br0" timeOffset="43476.81">17779 9165 579 0,'0'0'140'0,"0"0"-65"0,0 0 26 0,0 0-61 16,0 0-40-16,0 0-11 0,0 0 4 15,-30-22 5-15,14 21-1 16,-4 1 0-16,-2 1 3 0,-1 3 3 16,0 3-2-16,-1 1 0 0,2 1-1 15,3 3 0-15,0-2-2 0,6 1-3 16,5-2-2-16,-1 0 4 0,9-2-5 16,0 2 7-16,2-3 1 0,7-1 5 15,2 1-1-15,4 0 2 0,3-1 0 16,1 0 3-16,4 2 0 0,0 1-4 15,1 2-2-15,-1 3-3 0,-2 2 1 16,1 1 1-16,0 5 9 0,-4-2 12 16,-1 3 0-16,-4-1 0 0,-1 3 1 15,-2 0 3-15,-4-1 1 0,-1 0 2 16,-3-4 6-16,-2-2-17 0,-3-1-3 16,-5-4-2-16,-2-3 7 0,-6-1-10 15,0-3 7-15,-6-3-5 0,0-2-10 16,-6-1 1-16,2-3-1 0,-2 1-2 15,-4-2 0-15,2 3-1 0,3-2 0 16,-3 1-4-16,5 1-37 0,3-1-28 16,6-1-19-16,2 3-39 0,11-3-30 15,3 2-129-15,5-4-81 0</inkml:trace>
  <inkml:trace contextRef="#ctx0" brushRef="#br0" timeOffset="44023.5">20503 8927 524 0,'0'0'136'0,"0"0"-52"0,7-17-17 0,-6 10-26 15,-1 1-27-15,0 3-10 0,0 1 4 16,-3 2 5-16,-3 3-6 0,0 6 4 16,-4 7 35-16,0 2 9 0,0 5-6 15,-3 4-16-15,2-1-15 0,1 2-13 16,0-2-2-16,0-3-3 0,0-2 1 16,2-2-1-16,2-4-28 0,1-1-41 15,3-4-21-15,2-2-17 0,9-4-83 16,0-4-119-16</inkml:trace>
  <inkml:trace contextRef="#ctx0" brushRef="#br0" timeOffset="44227.34">20758 8997 755 0,'0'0'148'0,"0"0"1"16,0 0-43-16,0 0-50 0,0 0-32 15,0 0-24-15,0 0-12 0,0 0 9 16,-6 19 3-16,-11 4 11 0,-2 3 0 15,-2 0-2-15,1 3-5 16,2-2-2-16,0 0 0 0,3-3 0 16,2 0-2-16,2-2-4 0,3-4-88 15,-1-2-95-15,4-3-120 0,2-8-303 16</inkml:trace>
  <inkml:trace contextRef="#ctx0" brushRef="#br0" timeOffset="48111.09">7507 11848 179 0,'0'0'55'0,"0"0"-12"0,1-10-3 0,1 9-10 0,-2-1-1 0,1-1-5 15,-1 2 9-15,1 1 9 0,-1-2-10 16,0 2 6-16,1 0 10 0,-1 0 2 15,0-1 4-15,1 0 19 0,1-2-19 16,0 2-11-16,1-2-4 0,-1 0-4 16,0 0-5-16,0-2-5 0,-1 3 7 15,-1-1-7-15,0 1-4 0,0 2-9 16,-2 0-12-16,-1 5-7 0,-1 6 0 16,-2 8 7-16,1 6 0 15,-1 12 1-15,1 9 2 0,5 7-2 0,3-1 1 16,6-4-1-16,2-13-1 15,0-11 1-15,-1-8 1 0,1 0 0 16,5-1 1-16,2 1 4 0,3-1 1 16,0-6 4-16,-1-2-1 0,1-7-2 15,-2 0 14-15,-2-8 10 0,0-3-7 16,-3-4-2-16,1-6-4 0,-3 0-4 16,-2-4-11-16,-1-1-1 0,-1-2 3 15,-3 0-7-15,0 1 10 0,0 1 4 16,-1 3-4-16,0 1-2 0,-2 5-3 15,0 3-3-15,-1 1-2 16,0 8 0-16,-1 1-5 0,0 4-5 16,0 4-5-16,0 6-6 0,1 9 12 15,1 15 9-15,2 13 2 0,3 12 0 16,2 7 0-16,3-5 0 0,0-5-2 16,3-8 1-16,-2 2 3 0,0-2 2 15,-4-5-5-15,-2 1-1 0,-2-5 0 16,-4-9 11-16,2-8 9 0,-3-7-8 15,-1-3 0-15,-4-1-6 0,-3 1-2 16,-5-1 0-16,-3-4 4 0,-5-2-2 16,-2-4 0-16,-10-1-2 0,-8-3-1 15,-5-4-2-15,-1-2-1 0,9 0-5 16,10 3-32-16,11-1-29 16,1 4-28-16,0-5-45 0,-3-6-79 15,4 1-148-15,6-1-39 0</inkml:trace>
  <inkml:trace contextRef="#ctx0" brushRef="#br0" timeOffset="48486.02">8629 11944 470 0,'0'0'263'0,"0"-2"-116"0,0 0 11 0,0 1-65 0,1-1-31 0,1-3-23 16,1 3-17-16,3-2 1 0,2 1-15 16,2-1-5-16,4 1-2 0,2 2-1 15,2-1 0-15,2 2-2 0,3 0 0 16,2 0-46-16,0 2-72 0,7 4-71 16,-5-3-71-16,-4 3-89 0</inkml:trace>
  <inkml:trace contextRef="#ctx0" brushRef="#br0" timeOffset="48673.47">8704 12177 599 0,'0'0'159'0,"0"0"-30"16,0 0-46-16,0 0-51 0,0 0-3 15,42-19-25-15,-19 15-3 0,2-1 5 16,5-2-6-16,1 4 0 0,7-2-10 15,12 3-124-15,-7-3-82 0,-4 5-130 16</inkml:trace>
  <inkml:trace contextRef="#ctx0" brushRef="#br0" timeOffset="49110.73">9669 11716 585 0,'0'0'122'16,"0"0"3"-16,0 0-45 0,0 0-18 15,0 0-33-15,14-36-10 0,-13 36 12 16,0 2-31-16,2 8-5 0,-2 12 5 16,1 14 17-16,2 19 16 0,-2 17-3 15,0 12-4-15,-1 0-7 0,2-6-6 16,-1-8-3-16,0 0 4 0,0-3 6 15,0 2-10-15,-2 0-4 0,0-3-2 16,-2-6-4-16,-1-2 1 0,-3-7-1 16,2-7 0-16,0-10-12 0,1-10-34 15,2-8-51-15,-3-2-76 16,0-2-94-16,2-4-99 0</inkml:trace>
  <inkml:trace contextRef="#ctx0" brushRef="#br0" timeOffset="49745.77">9709 11727 280 0,'0'0'103'0,"0"0"29"0,0 0-2 0,0 0-32 0,0 0 1 15,18-14-31-15,-11 7-20 0,0 1 1 16,4-1-12-16,0 1-9 0,2 0-7 15,2 0-8-15,0 4-1 16,0 1-4-16,0 1-4 0,-1 0 0 16,-3 4-2-16,1 5-2 0,-3 2-3 15,-3 1-4-15,-1 3 3 0,-5 2-2 16,0 1 4-16,-6 0-3 0,-4 1-6 16,-7 1-9-16,-2 2-2 15,-3-4 8-15,-2 2 10 0,-2-2 4 0,2-4 0 16,3-4-6-16,2 1 0 0,3-6-5 15,4 2 11-15,4-5 0 0,3 0 5 16,3-2 3-16,2 0 6 16,3-3 12-16,4-1 2 0,4-2-12 0,6-1-4 15,3 4-6-15,1-2 2 0,3 2-1 16,1 0-3-16,1 3 5 0,0 1 0 16,0 4 2-16,-1 3-2 0,-2 0 6 15,-4 5 0-15,-3-1-6 0,-5 3 0 16,-4 4-5-16,-5-2 2 0,-3 0 1 15,-10 1 1-15,-4 0-2 0,-6-1 3 16,-6 0-6-16,-9-2 1 0,-5 2 1 16,-9-3-4-16,3 1-1 0,3-6-22 15,11-2-26-15,11-5-19 0,4 2-31 16,5-2-51-16,-4 3-61 0,3-2-53 16,3-2 3-1</inkml:trace>
  <inkml:trace contextRef="#ctx0" brushRef="#br0" timeOffset="50165.13">10128 12205 413 0,'0'0'126'0,"0"0"33"0,0 0-30 0,17-17-39 0,-15 10-27 16,1 3-32-16,-3-1-19 0,0-1-12 16,-3 3-3-16,1 1-5 0,-2 0-2 15,-2 2 10-15,-2 0-4 0,0 6 2 16,-4 2 2-16,1 5-1 0,-3 3 2 16,-1 2 1-16,0 4 1 0,1 3-2 15,1-2 0-15,2 4 0 0,5-4 0 16,1 1-1-16,4-4 0 0,1-1 3 15,6-3 9-15,2-5 22 0,3-3 16 16,3-2 0-16,1-6-1 0,0 0-6 16,2-7-10-16,-1-4-10 15,-1-2 5-15,-4-4 1 0,-3-3-7 16,-2-3-7-16,-3 1-10 0,-3 0-5 16,0 0-3-16,-4 4-2 0,-3 5-5 15,-2 0-1-15,-2 5-9 0,1 1-23 16,-1 3-7-16,-2 0-25 0,2 2-10 15,1 2-30-15,-4 0-68 0,5 0-101 16,1 0-40-16</inkml:trace>
  <inkml:trace contextRef="#ctx0" brushRef="#br0" timeOffset="50620.69">10929 11776 600 0,'0'0'128'0,"0"0"39"0,0 0-69 0,0 0-34 0,-4-39-41 0,4 33-4 0,-1 2 5 0,1 3 5 31,-1 1-26-31,0 4-3 0,0 6-12 15,-3 8 12-15,2 6 5 0,-1 5 2 16,1 6 1-16,1 9-7 0,0 6 0 16,1 10 3-16,1-2-4 0,2-4 2 15,2-8-2-15,0-15 0 0,-1-6 0 16,0-5 1-16,-2-3-1 0,1 3-26 16,0-1-57-16,0 1-45 0,0-4-39 15,0-6-120-15,-1-4-4 0</inkml:trace>
  <inkml:trace contextRef="#ctx0" brushRef="#br0" timeOffset="50839.39">10780 12054 720 0,'0'0'123'0,"0"0"42"16,0 0-70-16,0 0-32 0,0 0-16 15,49-31-10-15,-28 25 13 0,3-1 3 16,2 1-23-16,2 2-6 0,1-2-12 16,0 2-7-16,-1 0-5 0,4 1-2 15,-1 0-40-15,9 2-78 0,17 1-22 16,-10 0-150-16,-3-2-192 16</inkml:trace>
  <inkml:trace contextRef="#ctx0" brushRef="#br0" timeOffset="51162.09">11787 11793 677 0,'0'0'126'0,"0"0"-36"0,0 0-9 15,0 0-51-15,37-35-20 0,-31 31-6 16,-2 4-4-16,-1 5 5 0,-2 8-2 16,-1 8 12-16,0 14 20 0,-4 15 7 15,-1 20-4-15,-1 5-14 0,2 0-11 16,2-7-6-16,2-7-3 0,-2-1-2 16,2-3-2-16,0 3 3 0,0-4-2 15,0-3 0-15,0-4 0 0,0-5-1 16,0-10-14-16,-1-10-69 0,-1-1-44 15,-1-8-107-15,1-5-176 0</inkml:trace>
  <inkml:trace contextRef="#ctx0" brushRef="#br0" timeOffset="51864.97">11786 11761 242 0,'0'0'51'0,"0"0"13"0,0 0-4 16,0 0-31-16,0 0-5 0,0 0 10 16,19-16 27-16,-17 11 30 0,-1 1-22 15,0-1 0-15,2 2-3 16,-2-3-3-16,0 2-3 0,1-1-6 16,0-2-5-16,2 1-12 0,1-1-6 15,5 2-5-15,0-2-10 0,4 0-2 16,2 0 4-16,0 5-6 0,2-2-6 15,1 4 0-15,0 0-1 0,-1 1-4 16,-1 6-1-16,-2 2-3 0,-5 2-1 16,-2 3-1-16,-7 2-1 0,-1 2-3 15,-7 1 5-15,-4 2 4 16,-4 0 1-16,-2-1-1 0,-2 0-9 16,-1-3-3-16,2-1-3 0,-4-2 4 15,4-5 3-15,2-1 4 0,3-1 4 16,1-2 2-16,6-3-1 0,2-1 1 15,4-1-1-15,0 0-1 0,3 0 0 16,4 0 11-16,3-1-1 0,3-2 3 16,2-1 3-16,3 0-5 0,2-1-1 15,1 0 0-15,1 3-2 0,2 0-6 16,1 1 2-16,-1 1-4 0,1 0 0 16,-3 1 5-16,-5 5-2 0,-2-1-1 15,-3 3 1-15,-4 3 5 0,-4-1 0 16,-3 3 5-16,-2-2 1 0,-8 4-3 15,-5-1 0-15,-4 1-3 0,-3-2-4 16,-5 1-3-16,-2 0 0 0,-2-1-1 16,0-3 0-16,0-1-12 0,0 0-29 15,0 0-16-15,2-1-16 0,2-2-26 16,4 1-30-16,0 1-54 0,6-1-87 16,6-2-2-16</inkml:trace>
  <inkml:trace contextRef="#ctx0" brushRef="#br0" timeOffset="52146.11">12203 12167 340 0,'0'0'175'0,"0"0"-56"0,0 0 15 0,24-15-74 0,-16 12-22 0,2 1-19 0,-4 1-18 16,1 1 0-16,-3 4 1 0,0 5 5 16,-2 5 16-16,0 5 2 0,-2 7-1 15,0 7-2-15,0 11-4 0,-2 5-10 16,1 1-2-16,1-10-5 16,0-12 2-16,0-9-3 0,-2-2 0 15,-1 0-34-15,2 7-91 0,-2-3-96 16,2-8-119-16</inkml:trace>
  <inkml:trace contextRef="#ctx0" brushRef="#br0" timeOffset="52943.24">12524 11760 461 0,'0'0'96'0,"0"0"37"15,0 0-48-15,0 0-45 0,0 0-11 16,0 0-4-16,39-41 7 0,-29 31 8 16,1 1-25-16,1 1 9 0,1 1-5 15,0 2 11-15,0 0-8 0,0 2-5 16,-1-2-5-16,-4 5-7 0,1 0-1 16,-1 0-4-1,-1 5-2-15,2 3-1 0,0 1 0 0,1 5 2 0,-4 5-2 16,1 4 0-16,-3 4 3 0,-3 4 3 15,-1 2 0-15,-5 0-3 0,-8 7 1 16,2-4 19-16,-4-2-20 0,0 1 1 16,-1-8 4-16,1 2-3 0,-1-3-2 15,2-5 0-15,1-4 1 0,5-5 1 16,3-4-1-16,0-4 2 0,4-2-1 16,1-2 7-16,0-2-4 15,6-6 3-15,2-2-8 0,1-4 3 16,4-2 0-16,3-4-1 0,1 0-1 15,3-3-1-15,0-1 1 0,5 0-1 16,-2-3 0-16,3 3 0 0,-1 0 0 16,1 1 1-16,2 0 0 0,-3 2 5 15,-1 2-1-15,-3-3-1 0,-1 4-2 16,-1-2-1-16,-6 3 0 0,-1 1 0 16,-2 1 0-16,-3 0-1 0,-3 5 0 15,-1 1-1-15,-3 1-3 16,0 3-1-16,-3 2-6 0,-3 1 5 15,-3 2 3-15,-2 4-2 0,0 3 2 16,-1 2 3-16,-3 5 0 0,-2 2 0 16,0 1-2-16,-4 5 2 0,1 3 0 15,1 1-1-15,-1 3 1 0,5 1 0 16,2-1 1-16,2-1 1 0,5 1 6 16,0-4 14-16,4-1-3 0,2-3-1 15,0-3-9-15,4-3 3 0,2-2 1 16,2-4 3-16,4-1 1 0,1-2-6 15,1-4-7-15,2-1 0 16,1-1-4-16,0 0-8 0,1 0-52 0,2-1-30 16,2 0-52-16,8-3-55 0,-4 1-151 15,-4-1-95-15</inkml:trace>
  <inkml:trace contextRef="#ctx0" brushRef="#br0" timeOffset="53193.15">13158 12053 583 0,'0'0'163'0,"0"0"-51"0,17 0-43 0,-9 3-56 0,-3 2-13 0,-1 3-1 16,0 2-1-16,0 6 2 0,-2 1 14 15,-1 4 13-15,-1 2 10 0,0 1-17 16,0 0-3-16,-2 1-14 0,1 2-3 15,-3-3 2-15,4 1-2 0,0-1-3 16,0-2-55-16,4 0-42 0,2 3-57 16,1-6-108-16,1-5-40 0</inkml:trace>
  <inkml:trace contextRef="#ctx0" brushRef="#br0" timeOffset="53709.64">14036 11798 220 0,'0'0'57'0,"0"0"30"0,0 0 10 0,0 0-4 0,-3-38-5 0,3 29-11 15,0-1 7-15,3-1-8 0,-2 1-8 16,3-1 7-16,-3 1-10 0,1 2-14 16,3 0-7-16,-4 0-7 0,3 1-12 15,-1 1 7-15,1 4-16 0,-4-1 3 16,2 0-14-16,1 3-5 0,-3 2-8 16,2 4-2-16,-1 7 5 0,1 4 1 15,2 7 4-15,0 5 2 0,-1 4 0 16,0 9-1-16,0-6 2 0,2 2-2 15,0-2-1-15,1-6 1 16,-1 2-1-16,-2-5-2 0,2 1-15 16,1-5-40-16,-3-5-15 0,-1-1-40 15,1-3-34-15,-3-6-84 0,0-2-124 0</inkml:trace>
  <inkml:trace contextRef="#ctx0" brushRef="#br0" timeOffset="53975.17">13918 11988 563 0,'0'0'145'0,"0"0"-43"15,0 0 0-15,0 0-15 0,37-2-37 16,-16-1-6-16,1-1-10 0,4-2 17 15,0 1-26-15,3 0-14 0,-4-3-6 16,2 2-5-16,-4 1 0 0,0-1 0 16,-1 0-30-16,-2 3-62 0,8-4-85 15,-5 2-184-15,-4 1-75 0</inkml:trace>
  <inkml:trace contextRef="#ctx0" brushRef="#br0" timeOffset="54131.36">14679 12102 853 0,'0'0'233'16,"0"0"-147"-16,0 0-38 0,0 0-43 16,0 0-5-16,0 0-22 0,0 0-117 15,43-25-118-15,-35 12-125 0</inkml:trace>
  <inkml:trace contextRef="#ctx0" brushRef="#br0" timeOffset="54304.33">15186 12022 866 0,'0'0'171'0,"0"0"-95"0,0 0-34 16,0 0-37-16,0 0-5 0,40-5-56 15,-29 5-89-15,8 0-60 0,-2 0-124 16,3 0 78-16</inkml:trace>
  <inkml:trace contextRef="#ctx0" brushRef="#br0" timeOffset="54744.27">16041 11716 517 0,'0'0'83'0,"0"0"-1"15,0 0 24-15,0-38-25 0,0 27-46 16,0 3-6-16,0 1-6 0,0 1-3 16,0 3-4-16,0 3-12 0,0 0-4 15,0 6-7-15,0 5 7 0,3 5 3 16,-3 8 6-16,0 12 3 0,-3 10-2 15,0 10-2-15,-2 1 2 0,1-4-6 16,-1-7-4-16,3-8 3 0,-1-7-2 16,0-6-1-16,3-4 0 15,-2-4-3-15,2 1-27 0,-3 3-49 16,3 1-57-16,-2-4-86 0,1-5-38 16</inkml:trace>
  <inkml:trace contextRef="#ctx0" brushRef="#br0" timeOffset="54931.54">15863 11969 667 0,'0'0'149'0,"0"0"-41"0,0 0-27 15,39-35-20-15,-20 25-47 0,1-1 1 16,1 0 1-16,3 2-10 0,1 2 3 15,0-1-9-15,4 5-1 0,-1-1-14 16,5 2-64-16,18 2-102 16,-10 0-157-16,-5 0-155 0</inkml:trace>
  <inkml:trace contextRef="#ctx0" brushRef="#br0" timeOffset="55306.44">16730 11716 571 0,'0'0'142'16,"0"0"-46"-16,0 0 4 0,0 0-23 15,38-25-56-15,-32 23-10 0,-3 2-2 16,-1 0-9-16,1 7 1 0,-3 4 0 16,0 9 16-16,-5 9 16 0,-1 15 7 15,-5 16-9-15,3 4-10 0,0 4-1 16,1-6-7-16,2-6-6 0,3-2-2 16,-1-1-3-16,3-1 2 0,0 0-4 15,3 0 3-15,-3-2-3 0,3-1 1 16,1-7-1-16,-2-7-14 0,1-9-62 15,-1-7-53-15,6 3-87 0,-3-1-149 16</inkml:trace>
  <inkml:trace contextRef="#ctx0" brushRef="#br0" timeOffset="56042.7">16815 11700 221 0,'0'0'67'0,"0"0"-16"0,0 0 1 0,0 0-8 0,0 0 5 0,-3-11 23 15,3 6 11-15,0 3 1 16,0-3-7-16,0 2 2 0,0-4 2 15,0 0-17-15,3 0-10 0,2 0-6 16,-2-2-16-16,4 1-18 0,2-2-6 16,1 0-3-16,-1 0-2 0,5 2 3 15,-1 1 0-15,1 2 1 0,-1 0-4 16,2 2-3-16,-5 0 0 0,1 2 0 16,-2 1-1-16,-1 4-4 0,-3 1 1 15,0 3-5-15,-3 4-2 0,-2 1-4 31,-7 3-2-31,-4 2 5 0,-3 1-1 16,-2 3 0-16,-3 0-1 0,-3 0 2 16,5-5 12-16,-2 1 1 0,4-3-1 15,3-2 1-15,4-4-1 0,2-2 0 16,2-1 2-16,1-4-2 0,3-1 0 16,0-1 0-16,3 0 4 0,4 0 15 15,-1 0 3-15,4-1 0 0,2 0-9 16,1-2-3-16,4 0-5 0,-1 2-3 15,1 0 1-15,2 1-1 0,0 0 0 16,2 1-1-16,1 3 1 0,-3 1-1 16,-2 2 3-16,1 5 5 0,-3-1 2 15,-2 2 1-15,-6 0-4 0,-3 3-3 16,-4-2 14-16,-3 3 9 0,-5-3-7 16,-6 1-8-16,-5-2-1 0,-6-4-4 15,-2-2-5-15,-8 0 2 0,-6-5-5 16,-6 2 0-16,2-3-32 0,4-1-50 15,8 0-38-15,3 0-42 0,11 0-115 16,2 0-102-16</inkml:trace>
  <inkml:trace contextRef="#ctx0" brushRef="#br0" timeOffset="56339.48">17114 12041 435 0,'0'0'198'0,"0"0"-67"0,0 0-37 0,0 0-9 0,19-18-54 16,-16 18-17-16,3 0 5 0,-4 2-18 15,1 3 1-15,0 4-2 0,-3 3 6 16,0 3 0-16,-3 4 8 0,0 1-6 15,-5 2-1-15,2 3-3 0,0 1-2 16,-1 1-1-16,-1 1 0 0,-1-1-1 16,4 2-7-16,-3-1-46 0,3-2-40 15,-1-1-38-15,0 1-62 0,4-6-61 16,-1-6-56-16</inkml:trace>
  <inkml:trace contextRef="#ctx0" brushRef="#br0" timeOffset="56777.16">17302 12109 411 0,'0'0'141'16,"0"0"-34"-16,0 0-31 0,0 0-43 15,0 0-21-15,0 0-3 0,28-12-9 16,-28 12-14-16,-3 0-15 0,-6 1 29 16,-1 3 5-16,-1-1-3 0,-3 4 3 15,-4 0-2-15,3 1-2 0,-1 4-1 16,0-1 2-16,0 0-2 0,2 0 1 15,6-2 0-15,0 1-1 0,2 1 0 16,3-2-1-16,3 0 1 0,0 2 5 16,3-2 25-16,3 1 26 0,2-1 12 15,2 0-9-15,2 1-6 0,-2-4-11 16,4 4-7-16,2-5-7 16,0 2-13-16,1 0-5 0,2-3-1 15,0 0-8-15,0 0-1 0,0-2 0 16,0 0-36-16,9-2-90 0,-4 0-107 15,-3 0-149-15</inkml:trace>
  <inkml:trace contextRef="#ctx0" brushRef="#br0" timeOffset="57542.7">17617 11841 476 0,'0'0'124'0,"0"0"-25"0,0 0 5 0,34-44-59 0,-17 31-27 15,-4-1 6-15,4 4-14 0,-4 1 15 16,1 1-2-16,-1 1 41 0,-2 1-28 16,0 3-5-16,-1 0-15 0,-4 3-13 15,1 0-3-15,-2 5 0 0,-3 3-3 16,1 2-5-16,-3 5 5 0,0 5-7 15,0 3 20-15,-3 1-10 0,-3 3 0 16,1 3-1-16,-3 0-3 0,-4 2 4 16,-2-1 0-16,-1 0 0 0,-2-2 0 15,2-3 3-15,0-2-3 0,0-2 0 16,0-6-1-16,5-1-4 0,2-3 5 16,-1-6 12-16,4-2-11 0,5-3 5 15,0-1 9-15,0-2 9 0,4-5 6 16,5-5-15-16,2-1-9 0,3-5-1 15,0 1 5-15,4-6-6 0,1 0 0 16,-1-1-1-16,3 0-2 0,-2-1 0 16,2 0 0-16,-1-2-1 0,1 3 1 15,-2 1-1-15,0 1 1 0,-2 3 0 16,-1-2 0-16,0 4 0 0,-4 0-2 16,-4 2 1-16,0 3-2 0,-5 2 2 15,0 6-6-15,-3 1-4 16,-3 2-4-16,-2 1 7 0,-4 3 2 15,-2 6 3-15,-4 4 0 0,-2 6 2 16,0 1 0-16,1 4 0 0,-1 6-2 16,1 0 2-16,0 1 0 0,2 1 0 15,3-1-2-15,3 0 2 0,3-2 1 16,1-4 7-16,2-1 10 0,2-3 3 16,0-5-3-16,6-2 3 0,1-3-1 15,3-4 3-15,0-3-1 0,3-2-14 16,4-2-4-16,-1 0-4 0,3-5-10 15,1 1-56-15,1 0-40 0,6-5-74 16,-5 2-75-16,-2 0-120 16</inkml:trace>
  <inkml:trace contextRef="#ctx0" brushRef="#br0" timeOffset="57761.38">18073 12056 538 0,'0'0'188'0,"0"0"-115"0,0 0-19 0,11 18-28 0,-9-5-26 16,-2 3 0-16,-2 1 1 0,-1 5-1 15,-2 3 8-15,0 1 23 16,-1 1 7-16,0 1-21 0,1 0 2 16,1 1-16-16,2-3 2 0,0 0-5 15,1-3-5-15,1-4-37 0,4 2-77 16,0-6-129-16,1-6-109 0</inkml:trace>
  <inkml:trace contextRef="#ctx0" brushRef="#br0" timeOffset="58151.86">18271 12167 467 0,'0'0'111'0,"0"0"-34"0,0 0-18 16,0 0-23-16,0 0-27 0,0 0-9 16,12-13-23-16,-18 13 23 0,-3 0 0 15,-4 2 3-15,-4 4-1 0,0-1 0 16,-1 6 0-16,-3 0-1 0,7 1 2 15,-2-1-2-15,3 1 0 0,2-1 3 16,4 1 2-16,2 0 13 16,3 1 18-16,2-3 24 0,0 3 11 15,4-4-19-15,0 0-5 0,5-1-15 16,-1 0 6-16,1-2-15 0,1-1-2 16,5-1-9-16,-1 1-6 0,0-2-5 15,3 1-2-15,-1-2 0 0,3 1-3 16,0 1-36-16,3-2-44 0,8 0-58 15,0 1-76-15,-5-2-88 0</inkml:trace>
  <inkml:trace contextRef="#ctx0" brushRef="#br0" timeOffset="58511.51">18964 11770 749 0,'0'0'127'0,"0"0"-21"0,0 0-3 0,45-2-60 0,-27 1-39 16,2-1 0-16,3 0 2 0,1 1-6 16,-1 0 0-16,-2 0 1 0,5 1-1 15,-3 0-6-15,2 0-30 0,-3 3-58 16,2 3-56-16,-2 0-88 0,-4-1-99 0</inkml:trace>
  <inkml:trace contextRef="#ctx0" brushRef="#br0" timeOffset="58698.93">19074 11946 769 0,'0'0'135'16,"0"0"-26"-16,0 0-27 0,44 4-50 15,-24-2-25-15,7-2-5 0,2 0-2 16,0 0-4-16,2 0-18 0,5 0 0 16,-4 0-63-16,4 0 2 0,9 1-65 15,-13-1-106-15,0 0-70 0</inkml:trace>
  <inkml:trace contextRef="#ctx0" brushRef="#br0" timeOffset="59136.34">19987 11738 782 0,'0'0'80'0,"0"0"-5"0,0 0-30 0,0 0-37 15,0 0-8-15,0 0-11 0,0 0-8 16,0 0 13-16,-40 0 5 15,21 13 1-15,-3 2 4 0,-1 5 11 16,-1 3 8-16,-3 6-7 0,2 2-4 16,3 1 3-16,2 1 4 0,3 3 5 15,6-3-10-15,3-1 2 0,3 0 7 16,5-3 4-16,3-5 3 0,5-1 4 16,5-3 5-16,3-4 1 0,4-6 2 15,2-1-16-15,3-4-2 0,1-4-3 16,1-1-3-16,1-2 0 0,0-7-1 15,0-1-7-15,-1-2-3 0,0-7-2 16,-3-6 2-16,-2-6-3 16,-4-12 0-16,-3-8-4 0,-6-1-1 15,-8 11 0-15,-1 12-3 0,-5 12 0 16,-3 3-2-16,-4 0-3 0,0-1-5 16,-7-1-7-16,1 4-11 0,-4 2-16 15,2 3-27-15,0 3-16 0,2 3-26 16,-5 5-53-16,6 3-94 0,2-1-85 0</inkml:trace>
  <inkml:trace contextRef="#ctx0" brushRef="#br0" timeOffset="62442.42">8486 13575 391 0,'0'0'85'0,"0"0"1"0,0 0 26 0,0-20-31 0,0 17-37 0,0 2-20 15,0 1 4-15,0 0-11 0,0 4-17 16,0 7 1-16,0 7 8 0,0 8 10 16,0 12 7-16,0 17-8 0,2 16-3 15,-1 6 4-15,-1-3-2 0,0-6-1 16,0-12-6-16,0-2-5 0,0-3 0 15,0-4-4-15,0-1-1 0,-3-3-4 16,3-5-39-16,0-10-53 0,0-4-18 16,0-2-69-16,-2-8 4 0,2-1-29 0</inkml:trace>
  <inkml:trace contextRef="#ctx0" brushRef="#br0" timeOffset="62755.58">8716 13699 677 0,'0'0'93'0,"0"0"15"0,0 0-29 15,0 0-18-15,0 0-35 0,0 0-26 16,0 0-3-16,2-4 2 15,-1 21 1-15,0 9 24 0,1 9 5 0,0 12-2 16,1 10-1-16,0 5-7 16,3-6-8-16,-1-5-4 0,2-9-2 15,1-2-3-15,0-7-1 0,0-6 2 16,-3-7-3-16,0-1 0 0,1 2-1 16,2 2-8-16,-1 0-24 0,1-4-39 15,-1-3-52-15,4-4-73 0,-5-4-142 16</inkml:trace>
  <inkml:trace contextRef="#ctx0" brushRef="#br0" timeOffset="62958.74">8599 14157 617 0,'0'0'129'16,"0"0"-52"-16,0 0 32 0,0 0-47 15,0 0-13-15,42-20-24 0,-23 14-10 16,4 1-1-16,2-2-13 0,0 4 1 16,1-1-2-16,2 2-33 0,0 2-73 15,13 0-67-15,-8 0-113 0,-3 1-85 16</inkml:trace>
  <inkml:trace contextRef="#ctx0" brushRef="#br0" timeOffset="63411.88">9182 14216 234 0,'0'0'225'0,"0"0"-94"0,0 0-9 15,0 0-41-15,0 0-25 0,0 0-16 16,-7-38-29-16,4 32 6 0,0-1-7 15,-1 3-8-15,-1 0 3 0,0 1-5 16,-2 2-1-16,1 1 0 0,0 4-2 16,-3 4 1-16,1 1-2 0,0 6 3 15,2 1 1-15,-3 6 0 0,4 2 0 16,2 3 0-16,0 0 0 0,3 3 0 16,0-4 0-16,1 2 0 0,4-4 1 15,3-4 0-15,3 0 3 0,2-5 9 16,1-3 14-16,1-4 13 0,2-4-3 15,-1-4 3-15,1 0 7 0,0-6 1 16,-1-3-3-16,-1-5-11 0,-2 1-7 16,-2-5 5-16,-2-1-6 15,-3-2-12-15,-6-2-6 0,0 0-5 16,-9-1 0-16,-1 2-3 0,-2 3-7 16,-3 1-2-16,1 6-3 0,-3 4-12 15,0 2-25-15,-2 4-21 0,0 1-35 16,3 1-31-16,-3 0-55 0,5 1-117 15,2 0-133-15</inkml:trace>
  <inkml:trace contextRef="#ctx0" brushRef="#br0" timeOffset="63911.53">10391 13971 930 0,'0'0'182'0,"7"0"-72"0,-4-3-19 0,-1 0-54 0,0 0-16 0,-1-2-15 16,0 0-6-16,0-1-13 0,-1 0-68 15,0 3-61-15,0 1-139 0,0 1-253 16</inkml:trace>
  <inkml:trace contextRef="#ctx0" brushRef="#br0" timeOffset="64083.23">10343 14285 935 0,'0'0'33'0,"0"0"49"0,0 0 17 15,0 0-50-15,0 0-39 0,0 0-7 16,0 0-3-16,0 0-35 0,0 0-45 16,-4 28-57-16,16-28 3 0,13-1-79 15,-2-2-72-15,-2-1-11 0</inkml:trace>
  <inkml:trace contextRef="#ctx0" brushRef="#br0" timeOffset="64850.79">12280 13731 252 0,'0'0'69'0,"0"0"3"0,12-17 30 0,-7 10-8 0,-1 0-22 15,1 1-7-15,-2 0-2 0,0 0-6 16,-1 0-8-16,1 1 11 16,-1 3-12-16,1 0 0 0,-3 0-8 15,0 2-12-15,0 0-16 0,1 4-12 16,-1 7 1-16,1 7 3 0,-1 5 21 16,0 18-11-1,2 15-3-15,2 15-5 0,1 4 0 16,0-2-1-16,1-6 2 0,-3-8 5 0,1-1 5 0,-3-3 1 15,0-2-6-15,-1 1-3 0,-1-6-8 16,-4-2 1-16,1-2-2 0,-2-8-11 16,-3-5-25-16,3-8-19 0,-1-8-72 15,2-2 26-15,-6 0-107 0,2-2-94 16,0-4-28-16</inkml:trace>
  <inkml:trace contextRef="#ctx0" brushRef="#br0" timeOffset="65569.92">12384 13698 255 0,'0'0'78'0,"0"0"-1"0,0 0 11 0,0 0-9 0,0 0-2 15,-5 0 2-15,4 0 2 0,0-3-9 16,1-1-2-16,0 0-6 0,0-2-15 16,2 0-9-16,3 0-4 0,1 1-10 15,4-2-3-15,2 0-5 0,1 0-8 16,4 1-5-16,1 2 4 0,0 1-5 16,2 3 1-16,0 0-4 0,-3 2 2 0,2 4-3 0,-6 1-1 15,0 3-1-15,-1 2 0 0,-4 0 0 16,-6 3-1-16,-2 2-3 0,-5-1-7 15,-7 3 3-15,-3 0 0 0,-6 0 8 16,2-3 1-16,-1-1 1 16,1-6 3-16,1 0-2 0,4-3 0 15,-1 1-1-15,5-5 1 0,1 1 1 16,4 0 0-16,1-3-1 0,2 0 3 16,2 0 0-16,0 0 3 0,6 0-3 15,0-2-2-15,6 0 3 0,0 0-4 16,4 1 0-16,0 0 1 0,2 1-2 15,0 0-2-15,0 5 2 0,0 0 0 16,0 3 3-16,0 1 1 0,0 1 1 16,-2 2-3-16,-1 2-2 0,-2-1 1 15,-4 0-1-15,-2 3 0 0,-7-1 3 16,0-1 2-16,-10 0 7 0,-4 0 5 16,-4-1 3-16,-5-2-4 0,-2-2-7 15,-1 0-3-15,0-2-4 0,-1 0-2 16,0-3-2-16,0 0-13 0,2-2-19 15,5 1-21-15,2-1-21 0,3 0-24 16,4-2-47-16,7 0-74 0,4 0-126 16</inkml:trace>
  <inkml:trace contextRef="#ctx0" brushRef="#br0" timeOffset="65821.46">12763 14057 620 0,'0'0'91'0,"0"0"-32"0,0 0 19 0,0 0-14 16,6-8-42-16,-5 8-16 0,-1 1-6 16,0 5-4-16,0 2 4 0,-1 5 1 15,-2 4 8-15,0 3 1 0,-1 4-2 16,0 3-6-16,1 0 0 0,1 4 0 15,-2 0-2-15,2 1-1 0,0 1-53 32,2 6-95-32,-2-8-90 0,2-7-99 0</inkml:trace>
  <inkml:trace contextRef="#ctx0" brushRef="#br0" timeOffset="66336.78">13221 13778 268 0,'0'0'85'0,"0"0"-32"0,0 0 23 0,0 0 4 0,5 2 3 0,2-2 11 15,1 0-24-15,2-2 10 0,4 0-15 16,2 0-7-16,0-1-13 0,3 0-9 15,0-2-13-15,1 3-9 16,-2-1-12-16,2 1-2 0,-2 0-6 16,2 0-58-16,-1-1-72 0,-6 1-86 15,-1 1-169-15</inkml:trace>
  <inkml:trace contextRef="#ctx0" brushRef="#br0" timeOffset="66555.46">13233 13937 656 0,'0'0'161'0,"0"0"-53"32,0 0-16-32,48 4-54 0,-26-4-26 15,2-1-7-15,2-2-5 0,0-1 0 0,-2 2 0 0,4-1-27 0,-1-1-31 16,0 0-28-16,3 1-16 0,11-3-58 31,-8 1-118-31,-4 0-73 0</inkml:trace>
  <inkml:trace contextRef="#ctx0" brushRef="#br0" timeOffset="66992.8">13959 13811 322 0,'0'0'253'0,"0"0"-115"0,0 0-21 15,0 0-24-15,0 0-21 0,39-40-17 16,-38 32-27-16,1 3-11 0,-2-1-4 31,0 0-10-31,-3 3-2 0,-3 1-1 0,-1 0-3 0,-2 2 1 0,1 1-1 16,-6 5 2-16,1 4-2 0,-1 5 1 15,3 4 1-15,-3 3 0 16,3 4-1-16,3 2 2 0,0 1 0 16,2 2 0-16,3 0 0 0,3-1 1 15,1 0 0-15,4-3 0 0,6-1 6 16,0-4 6-16,4-3 4 0,1-3 3 16,3-7 9-16,1-3 1 0,2-5-7 15,3-1-5-15,-3-7 0 0,-1-1-5 16,-1-3-2-16,-3-5 9 0,-2-2 2 15,-4-2 3-15,-5-6-7 0,-3 0-6 16,-3-3-9-16,-5 2-3 0,-4 0-3 16,-2 3 0-16,-6 3-2 15,2 4-4-15,-2 2-11 0,1 2-19 16,-1 4-27-16,1 0-37 0,2 4-40 16,-2-3-38-16,5 4-56 0,4 1-85 0</inkml:trace>
  <inkml:trace contextRef="#ctx0" brushRef="#br0" timeOffset="68070.52">12585 14871 654 0,'1'0'129'0,"2"-1"-27"0,0-3 21 0,1 3-43 0,0-2-34 16,-2 0-12-16,1 1-19 0,0 0-8 16,-2-1-7-16,0 1 0 0,1 1-12 15,-2 1-95-15,0 0-83 0,-4 1-109 16,1 1-106-16</inkml:trace>
  <inkml:trace contextRef="#ctx0" brushRef="#br0" timeOffset="68148.62">12618 15153 618 0,'0'0'78'0,"0"0"-61"15,0 0 34-15,0 0-51 0,0 0-66 16,0 0-279-16</inkml:trace>
  <inkml:trace contextRef="#ctx0" brushRef="#br0" timeOffset="68304.81">12608 15395 707 0,'0'0'134'0,"0"0"-46"15,0 0 37-15,0 0-82 0,0 0-32 16,0 0-5-16,0 0-6 0,0 0-12 15,0 0-73-15,23 31-75 0,-23-25 1 16,0-3-94-16,0 3 13 0</inkml:trace>
  <inkml:trace contextRef="#ctx0" brushRef="#br0" timeOffset="68742.64">12406 15869 259 0,'0'0'158'0,"0"0"-17"0,0 0 8 16,0 0-31-16,0 0-25 0,0 0-33 16,0 0-10-16,2-26-18 0,-2 26-13 15,0 0-16-15,0 6-3 0,-2 7 1 31,2 6 0-31,-2 14 4 0,1 13 13 16,-1 15 19-16,0 4-7 0,0-2 2 0,-1-2-8 0,2-7-12 0,0-2-2 16,-1 0-8-16,0-2 3 0,-1-4-5 15,0-2 0-15,-3-5-8 0,1-7-31 16,-2-7-31-16,3-8-44 0,0-4 9 16,-3 7-58-16,1-6-128 0,0-1-10 15</inkml:trace>
  <inkml:trace contextRef="#ctx0" brushRef="#br0" timeOffset="69352.34">12380 15889 510 0,'0'0'182'0,"0"0"-116"0,0 0 47 0,0 0-35 0,37-16-22 0,-21 8-9 0,1-1-19 0,5 3-10 31,-2 1-3-31,-2 3-4 0,1 1-4 0,0 1-1 0,-4 0 12 0,0 2 3 16,-1 4-9-16,-6 2-4 0,0 2-8 15,-6 2 1-15,-2 1-1 0,-1 2 0 16,-6 1-1-16,-3 1 1 0,-4 1-4 16,-2-2-6-16,-1-1-10 0,0-3-11 15,0 2 3-15,2-3-4 0,-1-1-12 16,4-3 13-16,0-3 21 0,3-2-2 15,4 0 6-15,1-2 6 0,3 0 3 16,1 0 17-16,2-4 12 0,4 1-6 16,3-2-9-16,5 0-4 0,1 0 1 15,4 0 1-15,3 2-5 0,-1 0 3 16,4 0-7-16,-1 2-1 0,1 1-2 31,-3 0-3-31,-1 0 4 0,-3 6 1 16,-5-2 8-16,-3 4 11 0,-4 1-7 15,-3 2-3-15,-3 1 2 16,-9 0 0-16,-2-2-5 0,-5 2 2 16,-6-3-8-16,-2 1-4 0,-4-1-1 15,-1 0-1-15,-2-4-16 0,0 2-33 16,0-2-44-16,1-2-41 0,-12 3-84 16,8-2-125-16</inkml:trace>
  <inkml:trace contextRef="#ctx0" brushRef="#br0" timeOffset="69649.62">12660 16198 474 0,'0'0'222'0,"0"0"-180"0,0 0 6 0,0 0-15 0,17-14-13 16,-14 14-7-16,-1 1-4 0,-1 6-1 15,1 3 10-15,-1 6-7 0,-1 3 4 16,-1 5 10-16,-2 4-14 0,0 1-6 16,0 2-2-16,1 2-1 0,-1-4-2 15,1 1 0-15,1-2-14 16,1-3-43-16,0 0-31 0,2 1-38 15,2-5-93-15,-1-8-60 0</inkml:trace>
  <inkml:trace contextRef="#ctx0" brushRef="#br0" timeOffset="70040.1">12880 16294 496 0,'0'0'215'0,"0"0"-173"0,0 0 7 16,0 0-41-16,0 0-8 0,0 0-2 16,-30-6-1-16,16 10-17 15,-3 1-18 1,0 2 7-16,-3 1 28 0,1 0 0 15,3 3 3-15,0-2 1 0,5 0-1 16,4-2-1-16,3 1 1 0,2-1 0 16,2 0 16-16,2 0 18 0,4 3-6 15,1-1-6-15,4 0 5 16,-1-1 4-16,2 2 5 0,-3 0 5 16,3-2-12-16,0-2 5 0,0 1-2 15,1 1-10-15,3-1-15 0,0-1-4 16,-2 0-3-16,2-2 0 0,1 1-18 15,-3-3-65-15,7-1-80 0,-5-1-124 16,-2 0-176-16</inkml:trace>
  <inkml:trace contextRef="#ctx0" brushRef="#br0" timeOffset="70446.41">13429 15774 594 0,'0'0'124'0,"0"0"-51"0,0 0 16 0,40-1-32 0,-24 0-15 15,0-2-16-15,1 1-19 0,-1 0-5 16,-1 0 0-16,0 2-2 0,-1 0 0 16,0-2-3-16,-1 2-30 0,-1 0-68 15,2 0-77-15,-4 2-127 0,0-2-50 0</inkml:trace>
  <inkml:trace contextRef="#ctx0" brushRef="#br0" timeOffset="70635.36">13499 15898 527 0,'0'0'179'0,"0"0"-132"16,33 4 34-16,-14-2-55 0,3-2-18 16,-1 0-4-16,3-4-4 0,-1 1 0 15,0-1-14-15,3 3-64 0,3-2-54 16,-4 0-75-16,-2 1-16 0</inkml:trace>
  <inkml:trace contextRef="#ctx0" brushRef="#br0" timeOffset="71299.45">14270 15648 188 0,'0'0'133'0,"0"0"-71"0,0 0-1 16,0 0-8-16,0 0-13 0,0 0-8 16,19-19 9-16,-16 18 1 0,-3-1 7 15,2 1 0-15,-2-3 7 0,0 4-1 16,0-1-4-16,0 1-4 0,-2-1-19 15,-1-1-13-15,-2 2-7 16,-3-1-6-16,-1 1-1 0,-4 0-1 16,-1 2 0-16,0 1-1 0,-2 6-1 15,1 4 2-15,-3 1-3 0,5 3 1 16,-4 5 2-16,4 2-2 0,3 3 2 16,3 2-2-16,2 1 2 0,2 1 2 15,3-1-1-15,3-1-1 0,8-1 2 16,0-3 3-16,2-1-1 0,5-4 3 15,3-4 0-15,0-2 0 0,1-5-1 16,3-1 0-16,0-3 4 0,2-4 16 16,-3-1 6-16,3-1 12 0,-2-5-2 15,-1-3-3-15,-1 0-2 16,-4-6-10-16,-3-1-4 0,-6-4 0 16,-2-4-1-16,-5-2-6 0,-3-3-5 15,-6-1-5-15,-1 3-6 0,-4 0-3 16,-3 4 2-16,1 4-5 0,-4 0-12 15,2 3-5-15,0 1-20 0,-1 3-35 16,2-1-26-16,-4 2-42 0,4 3-87 16,3 0-179-16</inkml:trace>
  <inkml:trace contextRef="#ctx0" brushRef="#br0" timeOffset="74897">18269 13745 48 0,'0'0'330'0,"0"0"-223"0,0 0-16 0,19-29 5 0,-14 20-22 0,-2 2-15 0,3-1-3 16,-1 1-2-16,0-2-4 0,-1 2-11 16,-1 3 0-1,-1 0-12-15,1 0 0 0,-3 3-8 16,0 0-10-16,0 1-7 0,0 4-2 0,0 6-2 0,0 6 2 15,-1 9 8-15,-6 10-4 0,3 16-4 16,-6 11 3-16,4 4-2 0,3-2-1 16,1-4 2-16,2-9-2 0,0-3 1 15,3-3 0-15,-1-3 1 0,1-2-2 16,0-7 1-16,-1-5-2 0,-2-10-9 16,2 3-58-16,-1 0-36 0,2-1-39 15,0 7-32-15,0-8-126 16,0-7 135-16</inkml:trace>
  <inkml:trace contextRef="#ctx0" brushRef="#br0" timeOffset="75225.02">18563 13788 477 0,'0'0'119'16,"0"0"-23"-16,0 0 38 0,14-48-36 15,-9 35-45-15,-2 4-3 0,1 2-5 16,-3 2-11-16,0 3-12 0,2 1-12 16,-3 1-10-16,0 8 0 0,2 4 0 15,-2 7 12-15,2 5 2 0,-1 6-5 16,-1 10 1-16,5 12-5 0,0 8-3 15,1 0 2-15,3-7-4 0,-2-8 2 16,-2-12 0-16,0-7-2 0,-1-6-1 16,1-2-4-16,0 2-23 0,-1 2-38 15,1 2-9-15,-2-5-35 0,1-2-69 16,0-5-106-16,-4-4-89 16</inkml:trace>
  <inkml:trace contextRef="#ctx0" brushRef="#br0" timeOffset="75428.07">18433 14143 764 0,'0'0'106'0,"0"0"-18"16,0 0 31-16,0 0-64 0,0 0-34 15,0 0 0-15,35-24 0 16,-20 21-10-16,2-2-6 0,0 3-5 15,4-1-2-15,0 3-38 0,0 0-70 16,3 0-42-16,14 6-41 0,-5-1-112 16,-1 0-38-16</inkml:trace>
  <inkml:trace contextRef="#ctx0" brushRef="#br0" timeOffset="75991.63">19045 14280 145 0,'0'0'195'16,"0"0"-86"-16,0 0 29 0,0 0 0 16,0 0-46-16,0 0-15 0,21-37-11 15,-20 29-10-15,-1 0-23 0,0 1-19 16,0-2 1-16,0 1-1 0,-5-1 4 15,0 2-15-15,0-1-3 0,-5 2 0 16,-1 2-5-16,-1 1-5 0,-5 2-4 16,0 1-6-16,-1 1 1 0,0 6 2 15,-2 3-16-15,2 3-11 0,0 5 5 16,2 2 1-16,3 0 12 0,-1 4 10 16,3 0-3-16,2 1-22 0,4-1-15 15,4-2 10-15,1-1 29 0,3-2 14 16,4-3 3-16,3-3 0 0,1-3 5 15,3-3 8-15,3-6 3 0,0-1 12 16,0-5 11-16,3-2-2 0,-5-3-4 16,2-2 4-16,-1-1-12 0,-3-3-12 15,0-1-10-15,-1-3-1 0,-2 0 2 16,-3 1-3-16,-1 2 0 0,-2 5-1 16,-1 5 0-16,-3 4 8 0,0 3-7 15,0 0-1-15,-3 4-1 0,-1 6 1 16,-1-1 1-16,1 6 0 0,3 1 0 15,-1 0 3-15,2 1 9 0,0 1 11 16,3-2 6-16,2-1 7 0,4-1-17 16,-1-1-4-16,4-3-9 15,1-3-3-15,4 0 0 0,-1-6-4 16,2-1-41-16,3 0-61 0,9-8-38 16,-5-1-127-16,-2 0-135 0</inkml:trace>
  <inkml:trace contextRef="#ctx0" brushRef="#br0" timeOffset="76304.03">19680 13858 877 0,'0'0'114'0,"0"0"-47"0,11-11-25 0,-5 6-26 0,0-1-16 0,-4 0-8 0,2 0-48 0,-2-1-102 16,0 2-130-16,-2 2-237 0</inkml:trace>
  <inkml:trace contextRef="#ctx0" brushRef="#br0" timeOffset="76444.6">19731 14125 739 0,'0'0'175'0,"0"0"-95"0,0 0-3 16,0 0-64-16,0 0-13 0,0 0-39 16,0 0-84-16,0 0-132 0,1-29-153 15</inkml:trace>
  <inkml:trace contextRef="#ctx0" brushRef="#br0" timeOffset="77194.73">21088 13889 423 0,'0'0'169'0,"0"0"-69"0,0 0 5 15,0 0-17-15,0 0-22 0,0 0-23 16,10-42 9-16,-7 34-13 0,0 3-6 16,-1-1 1-16,-1 1-6 0,-1 0-8 15,0 2-5-15,-3 0-8 0,-5 0-7 16,-3 1-3-16,-6 2-2 0,-5 1-4 16,-10 9-3-16,-9 10-7 0,-9 9-22 15,0 6-27-15,4 2-25 0,12-6-1 16,12-9 10-16,8-4 11 0,2-2-6 15,1 5-19-15,0 0-21 16,5 0 45-16,3 0 43 0,4-5 20 16,7-4 11-16,6-2 29 0,6-4 63 15,2-3 46-15,4-3-44 0,1-1-27 16,2-5-18-16,1-2-21 0,0-3-18 16,-1-1-9-16,0 1 4 0,-4-3-4 15,-3-2 2-15,-4 2-1 0,-3 1 1 16,-5 4 12-16,-3 2 18 0,-4 4-3 15,-2 1-10-15,-1 1-15 0,0 1-5 16,-3 1-1-16,-1 3 1 0,-1 2 1 16,0 2-1-16,0 1 0 0,0 0 4 15,1 2 7-15,2-1 5 0,1 0 8 16,1-1 6-16,0-2 7 0,3-1-1 16,3 1 6-16,2-3-4 0,2 0 0 15,5-2-11-15,2-2-13 0,4 0-9 16,2 0-3-16,-1-2-2 0,3-2-10 15,-1-1-37-15,1-2-35 0,-2-1-39 16,9-7-41-16,-7 2-115 0,-4 0-139 16</inkml:trace>
  <inkml:trace contextRef="#ctx0" brushRef="#br0" timeOffset="77554.34">21541 13526 663 0,'0'0'73'0,"0"0"-27"0,0 0 32 0,17-18-45 0,-14 18-20 0,-3 4-13 0,0 7-10 0,0 9 10 15,-3 3 0-15,-2 13 4 0,-3 11 2 16,-2 11 6-16,1 3 10 0,1-5 5 15,1-2 11-15,4-10-6 0,1-1-1 16,0-2-2-16,2-4 1 16,0-6-5-16,0-8-7 0,0-6 0 15,1-3-2-15,3 1 4 0,2 0-6 16,2 1 12-16,1-1 3 0,4-6 6 16,1-1-8-16,3-2-11 0,1-2-4 15,2-1-7-15,0-2-2 0,2-1-3 16,-1 0-6-16,1-4-26 0,-2 0-27 31,0-2-24-31,-4 1-49 0,1-7-62 16,-6 2-125-16,-3 0-137 0</inkml:trace>
  <inkml:trace contextRef="#ctx0" brushRef="#br0" timeOffset="77726.25">21493 14045 835 0,'0'0'122'16,"0"0"-66"-16,0 0 16 0,0 0-47 16,46-24-22-16,-23 19-2 0,4-1-1 15,0 2-7-15,3 0-40 0,0-2-48 16,14 5-49-16,-7 0-120 0,-3 0-40 0</inkml:trace>
  <inkml:trace contextRef="#ctx0" brushRef="#br0" timeOffset="78085.41">22582 13552 468 0,'0'0'86'16,"0"0"0"-16,0 0 10 0,0 0-51 0,0 0-18 15,0 0-14-15,0 0-2 16,21 3 8-16,-27 8 1 0,-5 6 16 31,0 5 2-31,-2 7 5 0,0 4-1 16,-1 10-16-16,1 10-11 0,3 11-6 15,2-1-6-15,6-4 2 0,2-6-2 0,0-11 0 0,5 0-3 0,-1-10-7 16,0-8-25-16,1-7-30 0,-1-2-27 16,4 1-10-16,6 5-63 15,0-4-115-15,0-5-45 0</inkml:trace>
  <inkml:trace contextRef="#ctx0" brushRef="#br0" timeOffset="78507.14">22790 14058 539 0,'0'0'96'0,"0"0"-33"0,0 0-2 0,0 0-48 16,42-25 0-16,-28 19 0 0,1 3 26 15,3-3 9-15,0 1 5 0,3 1 25 16,-1-2-9-16,2-1-14 15,-1 3-13-15,1-2-16 0,0-1-8 16,-3 0-10-16,0 0 0 0,-3-1-2 31,-1-1-3-31,-3 0-1 0,-3-4-2 16,-3 3-1-16,-4-4-2 0,-2 1-8 16,-3 1-5-16,-6-1-10 0,-4 3-4 0,-4 0-5 0,-4 4 3 0,-4 2-13 15,-2 4 6-15,-3 2 4 0,-1 9 5 16,1 4 13-16,0 3 7 0,2 6 9 15,2 0 2-15,3 3 0 0,4-3 0 16,5 3 8-16,3-1 18 0,5-2 18 16,5-1 13-16,2-3-9 0,7-1-15 15,4-5-17-15,4-3-9 0,3 0-4 16,3-6-4-16,0-1-39 0,3-3-27 16,1-1-27-16,2 0-5 0,1-3-47 15,12-4-20-15,-6 2-31 0,-4-1-30 16</inkml:trace>
  <inkml:trace contextRef="#ctx0" brushRef="#br0" timeOffset="79022.69">23389 14012 417 0,'0'0'137'0,"0"0"-1"0,0 0-19 0,0 0-50 0,0 0-15 0,34-45-23 0,-32 35-16 0,-1 2-5 32,-1-1-7-32,-1 3-1 0,-5 1-3 0,-2 4-1 0,-2-1 3 0,-2 2-2 15,-2 2 3-15,-2 3-2 0,-1 6 2 16,-2 2-4-16,2 1 3 0,0 3-8 16,1 3-3-16,0-2 3 15,4 3 7-15,-1-2 1 0,7 1-1 16,1-4 2-16,3-1 0 0,2-2 1 15,0-3 0-15,5-2 5 0,2-3 16 16,3-2 13-16,2-3 2 0,3-2-12 16,1-3-13-16,1-2-10 0,1-2-1 15,0 1 0-15,-2-3-1 0,1-1 1 16,-3-2 2-16,0 0-3 0,-1-2 1 16,-1 1-1-16,-4 1-1 0,-1 2-2 15,-2 2-2-15,-1 2-1 0,-2 2-5 16,-1 1-5-16,-1 5 1 15,0 0-11-15,-1 4 15 0,-2 5 8 16,-2 2 3-16,1 3 20 0,0 3 14 16,2 4 1-16,-1-3-4 0,2 1 7 15,1-1 3-15,0-2 7 0,0-1-12 16,4-2-13-16,1-3-13 0,0-2-1 16,2-1-2-16,2-5-5 0,0-2-2 15,2 0-40-15,3-1-33 0,-1-7-14 16,2 1-29-16,8-6-37 0,-2 0-100 15,-1 0-100-15</inkml:trace>
  <inkml:trace contextRef="#ctx0" brushRef="#br0" timeOffset="79397.6">23796 13789 650 0,'0'0'83'0,"0"0"23"0,0 0-59 0,0 0-46 0,0 0-1 0,-13-39-25 0,2 38-6 0,-3 1 3 16,0 4 23-16,0 4 2 0,-1 0 3 16,1 3 0-16,0 1-1 0,1 0 1 15,1 1 0-15,1 2 0 0,3 0 0 16,-1 1 0-16,3 0 0 0,2 0-2 31,2-1-10-31,2-1-9 0,3-3 12 0,4 2 9 0,4-4 2 16,2-1 38-16,3-2 20 0,0 0-4 15,2-2-25-15,-1 0-21 0,1 1-8 16,0 0 4-16,1 2-4 0,0 1 1 16,-1-1 6-16,0 2 4 0,-2 2-7 15,-3 0-3-15,-3 1-3 0,-5 0-2 16,-5 0 0-16,-3 0 0 0,-7-2 2 16,-6 1 3-16,-3-3-3 0,-4-2-21 15,-2-1-34-15,-2-1-34 0,-13-3-48 16,8-1-138-16,4 0-21 0</inkml:trace>
  <inkml:trace contextRef="#ctx0" brushRef="#br0" timeOffset="79786.64">24175 13491 521 0,'0'0'118'0,"0"0"-47"0,0 0-9 0,0 0-60 0,0 0-4 0,-3 21 2 15,-3-3-3-15,-3 4 3 0,0 9 0 31,-3 9 9-31,-4 12 13 0,-2 10 19 16,0 1 8-16,0-5 2 0,4-7 1 16,4-9-5-16,0-5 2 0,4-6 3 15,2-8-12-15,1-4-13 0,3-5-2 0,0 0-6 0,1 3-4 0,4-2 2 16,3-5-4-16,3-3-1 0,2-4-5 31,3-3-7-31,1 0-12 0,0-5-39 16,1-3-29-16,-1-1-24 0,5-9-49 0,-4 3-79 0,-3-3-209 0</inkml:trace>
  <inkml:trace contextRef="#ctx0" brushRef="#br0" timeOffset="79927.19">24013 13824 968 0,'0'0'138'15,"0"0"-26"-15,0 0-33 0,45-23-53 16,-24 16-16-16,4-1-6 0,3 3-4 15,7 1-9-15,11 1-33 0,11 3-47 16,4 0-78-16,-13 0-75 0,-9 0-185 16</inkml:trace>
  <inkml:trace contextRef="#ctx0" brushRef="#br0" timeOffset="80380.63">24984 13840 404 0,'0'0'104'16,"0"0"4"-16,0 0-16 0,34 11-49 15,-24-8 3-15,-4-3-26 0,-2 1-2 16,-2-1-8-16,-2 0-7 0,0 0 1 15,-5 0-3-15,-3 1 5 0,-4 1-2 16,-1 2 1-16,-3 0-3 16,0 1 0-16,-2 4-2 0,0 4 3 15,1 2-3-15,2 1 0 0,1 4 0 16,3 4 1-16,1-1-1 0,3 2 3 16,3-3 1-16,3 1 25 0,1-4 18 15,6 0 23-15,3-4-4 0,4-1-9 16,1-3-6-16,3-5-16 0,1-1-2 15,0-4-8-15,-1-1-1 0,-1-3-14 16,0-5-1-16,-2-4-4 0,-2-2-4 16,-4-4 1-16,-3-4-2 0,-3-3 0 15,-2-2-12-15,-5-2-35 0,-4 2-19 16,-4 1 3-16,-1 4-4 0,-2 2-13 16,1 4-35-16,-1 3-35 0,0-1-66 15,1 6-32-15,6 0-35 0</inkml:trace>
  <inkml:trace contextRef="#ctx0" brushRef="#br0" timeOffset="81004.14">25153 13968 474 0,'0'0'87'0,"0"0"41"0,0 0-68 0,0 0-25 0,43-46-12 0,-31 37-20 0,-1 0 0 0,0 2-2 16,1 2-2-16,-2 2 1 0,-1 0-2 16,-2 3 2-16,1 0 0 0,-2 0 0 15,-2 0-4-15,1 3 4 16,-2 2-2-16,-1 2-2 0,1 1-5 0,-1 1 7 15,-1 1 1-15,0 2 0 16,-1 1 1-16,0 2 0 0,0-1 0 16,0 5 0-16,0-3 4 0,0 0 11 15,-1 0 8-15,0-1 0 0,1-1 3 16,0-3 1-16,0 1-6 0,1-3-8 16,0-1-6-16,1-3 6 0,-1 0 1 15,1-2 2-15,1 0 6 0,-1-2 3 16,2-1 5-16,0 0 2 0,0-2-2 15,3-3-14-15,-1 0 1 0,3-1-5 16,0-3-5-16,3-3-4 0,-1 0-2 16,0-3-1-16,2-4 0 15,-1-1 1-15,1-1 0 0,-1-4-1 16,0 0 2-16,0 3-2 0,-1 0 0 16,0 2 0-16,-1 4 0 0,-2 3 0 15,-2 2 1-15,2 3 0 0,-3 3-1 16,0-1 0-16,-1 5 0 0,0 0-3 15,-1 1-2-15,0 2-2 0,0 6 1 16,1 2 4-16,-2 5 1 0,-2 4 1 0,0 2 1 0,0 2-1 16,-1 1 0-16,-4-1 0 0,1 1 0 15,0-1 0-15,-1 1 0 0,1-2 3 16,0-2-3-16,1-2 0 0,0-3-5 16,-1-4-34-16,2-4-43 0,1-1-67 15,-1-5-106-15,2-1-171 0</inkml:trace>
  <inkml:trace contextRef="#ctx0" brushRef="#br0" timeOffset="81394.63">25715 13971 606 0,'0'0'85'0,"0"0"10"0,0 0-18 0,40-31-39 0,-26 23 5 0,1 0-26 0,0 1 6 15,0 2 17-15,2 1 0 16,1-3-4-16,2 3-5 0,-1-2 0 16,0 1-15-16,0-3-14 0,-2 1 1 15,1-2-3-15,-6-2 0 0,0 2-2 16,-5-1 1-16,-4 2-8 0,-3 1 5 16,-3 1-16-16,-8-1-8 0,-6 3 17 15,-6 0 5-15,-8 5 5 16,-9 13 0-16,-6 10-1 0,-2 8 4 0,6 4 0 15,12-6 7-15,10-3 12 0,7-7 5 16,3 1 6-16,0 2 19 0,3 2-4 16,0 3-4-16,4-2-7 15,3-4-3-15,3-5-8 0,3-2-8 16,2-5-7-16,2-1 0 0,3-4-1 16,2 1-3-16,3-4-6 15,0-1-1-15,3 1-32 0,1-2-34 16,0 0-34-16,7-4-50 0,-4-1-74 15,-4 0-187-15</inkml:trace>
  <inkml:trace contextRef="#ctx0" brushRef="#br0" timeOffset="82191.22">21049 15122 4 0,'0'0'109'0,"11"-8"-80"0,-6 2 17 0,-1 2 15 0,-1-3 11 0,0 1 22 0,-2 0 74 0,1 1-45 16,0-1-26-16,1-3-6 0,-1 0-24 16,0 1-4-16,-1 1-15 0,1-1-1 15,-2 0-12-15,1 2-7 0,-1-1-4 16,0 1-6-16,0 0-4 16,-2 3-4-16,-2 0-6 0,-3 0-4 15,-2 3-2-15,-3 1-5 0,-6 6 3 16,-3 7 4-16,-2 3-2 0,-1 3 1 15,1 5 0-15,1 3-2 0,5 0-7 16,2 0 3-16,6 0-15 0,2-3 0 16,6-2 7-16,1-4 11 0,2-1 3 15,8-5 1-15,3-3 1 0,1-4 5 16,5-4 16-16,-1-2 5 0,4-5-2 16,-2-6-3-16,-2-2-5 15,0-5-3-15,-2 0-1 0,-3-3-2 16,-4-2-7-16,-3 0-4 0,-3-2-3 15,-3 0-18-15,-1-1-17 0,-5 1-8 16,-2 3-4-16,-1 3-25 0,-2 3-39 16,-4 0-63-16,3 3-118 0,3 4-29 0</inkml:trace>
  <inkml:trace contextRef="#ctx0" brushRef="#br0" timeOffset="82613.44">21502 14856 666 0,'0'0'128'0,"0"0"-29"0,0 0 3 0,13-49-55 0,-12 33-26 0,-1 3 0 0,0 1-10 0,-5 1-10 16,0 1 2-16,-3-1-6 0,-1 6 5 16,-3 1-2-16,0 3 0 0,-2 1 0 15,-1 5 1-15,0 5-1 0,0 3 0 16,0 7 1-16,-2 4-3 16,3 13 2-16,-1 11 0 0,2 14 4 15,0 9 1-15,3-1 2 0,1-4-1 16,-1-8 4-16,1-3-9 0,-1-2 22 15,2 0-14-15,1-4 3 0,2-3-1 16,-1-5-7-16,2-7-2 0,0-8-2 16,0-6 0-1,3-2-11-15,0-1-16 0,0 0-13 0,0 2-24 0,1-8-24 16,0-4-28-16,5-7-63 0,1 0-83 16,0-3-55-16</inkml:trace>
  <inkml:trace contextRef="#ctx0" brushRef="#br0" timeOffset="82769.73">21315 15318 839 0,'0'0'189'0,"0"0"-118"16,0 0 13-16,42-44-42 0,-22 30-39 16,1 1 0-16,3 4-3 0,1-2-11 15,1 4-26-15,1-1-18 0,2 1-24 16,16 2-77-16,-8 2-36 0,-2 0-222 15</inkml:trace>
  <inkml:trace contextRef="#ctx0" brushRef="#br0" timeOffset="85724.76">22602 14922 335 0,'0'0'43'0,"0"0"-32"0,0 0 26 0,0 0-5 0,30-35 14 0,-24 28-6 0,0 0 13 31,-1 3 5-31,1 0 8 0,-3 2-19 0,-1 1 1 0,0 1-19 16,-2 0-11-16,1 5-7 0,1 6-5 16,-2 6 10-16,0 7 4 0,0 14-2 15,-1 12 1-15,-3 17 0 0,-1 4-2 16,-1 0 5-16,2-4 6 0,-1-9 9 15,0-2 5-15,-3-4-12 0,-1-2-22 16,1-5 1-16,0-2-5 0,2-2-3 16,2-9-1-16,-1-6-21 0,3-8-50 15,0-4-58-15,-4 4-23 0,1-2-148 16,0-1-66-16</inkml:trace>
  <inkml:trace contextRef="#ctx0" brushRef="#br0" timeOffset="86429.06">22652 14936 353 0,'0'0'70'0,"0"0"11"0,0 0 58 0,0 0-31 0,0 0-25 0,-3-21-18 0,8 16-6 0,0-1-16 16,3 0-11-16,1 3 5 0,3-3 2 16,0 3-13-16,3-2-2 0,0 2-9 15,2-1 0-15,-1 3-10 0,2-1 5 16,0 2-5-16,0 0 0 0,2 3 0 16,-4 2-4-16,1-2 1 15,-4 4-2-15,-3-2 0 0,-2 2-4 0,-4 0-5 16,-4 0-6-16,-1 2 2 0,-8 0-1 15,-2 1-3-15,-4 1 12 0,-4 0-3 16,-1-2 3-16,0 1 3 16,0 0 1-16,3-5 1 0,4 2 1 15,2-1-1-15,1-3 0 0,4 1-1 16,3-2 0-16,2-1-1 0,1 3-1 16,1-2 3-16,5 0 5 0,1 1 4 15,3 0 3-15,1-2-1 0,3 3-6 16,-1-3-2-16,3 0 0 0,0 0 1 15,2-1-4-15,-1 4 1 0,2 0 1 16,-3 0-4-16,2 4 2 0,-4-2-1 16,-1 1 2-16,-3 3 3 15,-4-2 0-15,-2 2 6 0,-2 0 0 16,-2 1 0-16,-7-1 8 0,-3-1 0 16,-4 1-2-16,-4 1-1 0,-4-3-8 15,-2-1-2-15,0-3-4 0,-3 1-1 16,1-3-4-16,-1 0-15 0,0 1-13 15,1-1-22-15,2 0-14 0,2 2-25 16,1-1-23-16,4 1-40 0,2 0-67 16,6 0-17-16,3-3-10 0</inkml:trace>
  <inkml:trace contextRef="#ctx0" brushRef="#br0" timeOffset="86742.42">23081 15192 428 0,'0'0'121'0,"0"0"-50"0,0 0 22 0,9-2-20 0,-8 1-7 0,0 1-20 15,-1 0-6-15,0 1-19 0,-1 3-19 16,-2 6 15-16,0 3 8 0,-3 5 4 16,1 1-3-16,-2 5-7 0,1-1-5 15,0 5-8-15,-1-4-4 0,1 0 0 16,0-2-4-16,1-3 2 0,0 0-33 16,1-2-35-16,1-5-40 0,3 1-75 15,0-4-96-15,0-4-76 0</inkml:trace>
  <inkml:trace contextRef="#ctx0" brushRef="#br0" timeOffset="87086.06">23387 15208 430 0,'0'0'224'0,"0"0"-126"16,0 0 9-16,0 0-48 15,36-3-28-15,-28 4-8 0,0 5 6 16,-2 2-17-16,-2 2 2 0,-2 5 4 15,-2 2 17-15,0 5-15 0,-4 1 0 16,-4 1-3-16,-1-1-10 0,-3-1 4 16,-2-3-11-16,1 1 0 0,-2-4 0 15,1-4-38-15,0 2-34 0,0-6-50 16,-3 0-79-16,5-3-163 0</inkml:trace>
  <inkml:trace contextRef="#ctx0" brushRef="#br0" timeOffset="87367.28">23849 15282 1060 0,'0'0'98'0,"0"0"-33"16,0 0-42-16,0 0-23 0,0 0-8 16,0 0-61-16,0 0-31 0,27-43-98 15,-23 34-104-15,2 0-153 0</inkml:trace>
  <inkml:trace contextRef="#ctx0" brushRef="#br0" timeOffset="87554.64">24218 15267 922 0,'0'0'140'0,"0"0"-48"0,0 0-52 15,0 0-40-15,0 0 0 0,0 0-70 16,0 0-26-16,0 0-28 15,26-24 6-15,-23 24 1 0,0 1-14 16,4 6 4-16,0-2-32 0,-2 1-93 16</inkml:trace>
  <inkml:trace contextRef="#ctx0" brushRef="#br0" timeOffset="87788.92">24492 15316 721 0,'0'0'122'0,"0"0"-86"15,0 0 14-15,0 0-34 0,0 0-16 16,40 20 4-16,-35-9-4 0,-3 4 7 16,-1 3 2-16,-1 4 9 0,-5 1 10 15,-2 3-13-15,-1 2 1 0,-2 0-13 16,-2-2 2-16,0 0-5 0,-2-3-14 15,0 0-60-15,-5 0-56 0,0-5-144 16,5-6-114-16</inkml:trace>
  <inkml:trace contextRef="#ctx0" brushRef="#br0" timeOffset="88257.51">24986 14849 570 0,'0'0'146'0,"0"0"-13"0,0 0-7 0,20-38-55 0,-15 28-28 0,0 0-17 0,-2 4-9 0,0 1-6 0,-3 3-5 0,2 2-6 15,-2 1-12-15,0 9 7 0,-4 9 5 16,-2 11 1-16,-4 18 12 16,-3 14-6-16,-1 8 2 0,1-4-7 15,0 0 0-15,2-9-1 0,-2-1-1 16,2-1-1-16,1-2-5 0,0-4-16 16,2-5-13-16,-1-4-24 0,2-7-5 15,1-7-8-15,1-10-70 0,2 6 17 16,1-6-98-16,1-1-40 0</inkml:trace>
  <inkml:trace contextRef="#ctx0" brushRef="#br0" timeOffset="88976.19">24975 14875 26 0,'0'0'347'16,"0"0"-277"-16,0 0 45 0,0 0-38 16,0 0-20-16,9-20 0 0,-7 15-12 15,0-1 17-15,-1 2-8 0,1 0 11 16,1 1-4-16,0-3-19 0,1 5-6 16,3-1-9-16,0-2-13 0,5 3-2 15,-1 0 0-15,2 1-4 0,1 0 0 16,-1 3 1-16,0 1-6 0,-1 1-3 15,-1 0 1-15,-1 1-2 0,-3 2 1 16,0-1-3-16,-4 1 0 0,-3 1 2 16,0-1-1-16,-6 3-1 0,-3 1-4 15,-5-3 5-15,-2 4 1 0,-1-4 1 16,-1 2 1-16,1 0-1 0,3-3 2 16,1-2-2-16,4-2 1 0,3 1 0 15,2-3-1-15,3 0 1 0,0 1 1 16,1-2 6-16,1-1 8 0,2 0 2 15,3 0 12-15,2 0-2 0,3 2-5 16,-1-2-7-16,2 0-4 0,1 0-5 16,1 1-6-16,2 2 1 0,0-1-2 15,1 0 0-15,-2 0 0 0,1 4 0 16,-3-1-1-16,0-1 1 0,-2 3-2 16,-4 0 0-16,-2 0 1 15,0-1-5-15,-5 2 3 0,0-2 3 16,-6 3 8-16,-3 0 5 0,-3-1 3 15,-4-1-2-15,-1 0-8 0,-4 0-2 16,-3-3 2-16,0 3-5 0,0-5-1 16,-1 4-1-16,-2-2-13 0,3 0-15 15,-1 1-21-15,3-1-27 0,0 1-22 16,3-3-34-16,2 3-37 0,4-2-88 16,6-1-62-16</inkml:trace>
  <inkml:trace contextRef="#ctx0" brushRef="#br0" timeOffset="89304.97">25337 15151 697 0,'0'0'197'0,"0"0"-78"0,20-1-20 0,-11-2-57 0,-2 2-15 0,-2 1-5 0,-1-1-15 0,-1 1 10 16,-2 0-12-16,-1 0 0 0,0 7-4 16,-2 4 2-16,-1 7 17 0,-2 2-10 15,0 6 6-15,-2 3-16 0,-3 2 3 16,1 3-2-16,1 0-1 0,-2-2 0 15,2-1-9-15,0 2-30 0,1-4-30 16,-1-2-9-16,2-6-34 0,-1 5-27 16,1-9-112-16,0-7-60 0</inkml:trace>
  <inkml:trace contextRef="#ctx0" brushRef="#br0" timeOffset="89716.98">25492 15208 625 0,'0'0'139'0,"0"0"-49"0,0 0-19 0,0 0-55 16,0 0 5-16,0 0-21 0,0 0-6 15,11-15 6-15,-21 15 3 0,-4 3 0 16,-1 2 4-16,-4 3-6 16,0 1-1-16,-1 2 2 0,0-1 1 15,4-1-2-15,-1 3 5 0,6-3 15 16,3 0 11-16,3-1-1 0,4 0 16 16,1 3 4-16,5-2 0 0,1-1-10 15,2 0-15-15,1-2 2 0,2-1-5 16,0 1-2-16,1-1-8 0,2-2 0 15,-1 2-1-15,1-2-10 0,1-1-1 16,0 1-1-16,-2-2-7 0,3-1-24 16,0 0-16-16,2 0-26 0,0 0-36 15,12 0-70-15,-5-1-56 0,-1-3-156 16</inkml:trace>
  <inkml:trace contextRef="#ctx0" brushRef="#br0" timeOffset="90145.33">26196 14911 621 0,'0'0'140'0,"0"0"-59"0,0 0 16 0,44-3-54 0,-24 3-8 0,1 0 12 0,5 0-20 0,-1 3 13 16,2-1-18-16,-1 3-8 0,-3-1-8 16,0 0-6-16,-1-2 0 0,-1 1-40 15,-4-1-42-15,-1 0-52 0,0 0-63 16,-4 1-94-16,-2-3-68 0</inkml:trace>
  <inkml:trace contextRef="#ctx0" brushRef="#br0" timeOffset="90364.16">26243 15054 758 0,'0'0'151'0,"0"0"-66"0,0 0-9 15,0 0-55-15,0 0 6 0,45 0-16 16,-23 0 9-16,3 2 9 0,3 0-2 16,7 1-7-16,-3 2-18 0,1-2 1 15,-1 2-3-15,-6-3-16 0,6 2-19 16,-1-1-36-16,-1-2-66 0,10 3-70 16,-6-2-125-16,-6-2-43 0</inkml:trace>
  <inkml:trace contextRef="#ctx0" brushRef="#br0" timeOffset="90755.91">26706 14764 600 0,'0'0'168'0,"0"0"-105"0,0 0 45 15,0 0-93-15,0 0-7 0,0 0-5 16,-9 27 26-16,-3-5 23 0,-2 5-17 16,-7 9 9-16,-7 9-23 0,-6 8 15 15,-1 1-14-15,1-6-3 0,4-4-9 16,5-8-8-16,5-5 3 0,2-6-2 16,6-5-5-16,1-1 2 0,0 1-4 15,0 3-54-15,-2 1-39 0,5-1-59 16,3-8-130-16,3-4-158 0</inkml:trace>
  <inkml:trace contextRef="#ctx0" brushRef="#br0" timeOffset="91516.37">27414 14802 43 0,'0'0'302'0,"0"0"-237"0,0 0 10 0,0 0 13 0,0 0-26 0,22-12 1 0,-20 11-14 15,-2 0-3-15,0 0-2 0,0 0-11 16,0 0-6-16,-4 1-14 0,-2 0-6 16,-4 0-2-16,-2 0-2 0,-6 1 1 15,-1 1-1-15,-4 5 0 0,-1 1-1 16,-3 3-1-16,0 5 0 0,1 5-2 16,0 3 2-16,2 6-1 0,2 7 0 15,6-2 1-15,3 1 2 16,5-1 2-16,5-6 9 0,2 5 12 15,3-4 3-15,6-3-5 0,4-1-2 16,1-4 9-16,6-3 4 0,0-3-3 16,5-5-1-16,0-2-3 0,1-4-2 15,0-4 0-15,0-1 2 0,-1-2 2 16,-3-5 6-16,-2-2 0 0,0-3-5 16,-5-3-3-16,0-3-12 0,-2-4-9 15,0-4-1-15,-3-6-1 0,-1-10-5 16,-3-7 0-16,-2-6-1 0,-3 8-1 15,0 11-2-15,-3 13 3 16,-2 7 0-16,-2-1 0 0,-1-5 0 16,-3 4-3-16,-1 0-1 0,-1 5 0 15,-3 4-1-15,1 0-4 0,-1 5-6 16,2 0-11-16,-2 4-8 0,4 0-8 16,-1 5-23-16,3 2-31 0,0 2-30 15,0 6-56-15,3-1-155 0,3-4-110 16</inkml:trace>
  <inkml:trace contextRef="#ctx0" brushRef="#br0" timeOffset="139393.01">3432 17035 142 0,'0'1'45'0,"0"0"-2"0,0-1 27 0,0 0-12 0,0 1-13 0,-2 1 11 16,2-1 4-16,-2 0-6 16,-1 0-10-16,2 0 3 0,0-1 2 15,1 1-2-15,-1 0 0 0,-1-1-17 16,2 0 1-16,0 2-2 0,0-2 6 15,0 0 10-15,0 0 6 0,0 0-16 16,0-4-6-16,0 1-6 0,0-1-5 16,0-3-3-16,2-1 0 0,0 0 1 15,3-1-4-15,-2 2-1 0,2-2-4 16,0 2 0-16,0-1-4 0,3 0 2 16,0-2-3-16,1 1-1 0,0 0-1 15,2 2 1-15,1 0 1 0,-1-1 0 16,1 2-1-16,-2 1-1 0,-2 2-1 15,0 1 0-15,1 2-2 16,0 4 0-16,-2 5 1 0,0 2-2 16,-1 3 4-16,-2 6 0 0,-3 2 1 15,-1 3 2-15,-4 1-1 0,-5 3-1 16,-1 1 1-16,-4-4-1 0,0 3-1 16,-2-2 0-16,-1 0-1 0,-2-3 2 15,1 1 0-15,-2-3-1 0,3 1 0 16,-2-4 4-16,1-3-3 0,4-1-1 15,1-3 0-15,2-3 2 0,4-2-1 16,2-3-1-16,2 0 1 0,3-2-1 16,0-1 0-16,3-1 2 0,5 0 14 15,7 0 3-15,4 0-4 0,5-3-2 16,4 0 0-16,2 0-4 0,1 0 3 16,5-2-6-16,-5 2-6 0,-1 0 2 15,-1-1-2-15,-8 3-7 0,0-2-33 16,0-1-27-16,-2 2-18 0,-4 0-51 15,1-2-68-15,-6 0-151 0</inkml:trace>
  <inkml:trace contextRef="#ctx0" brushRef="#br0" timeOffset="140108.06">3775 16867 294 0,'0'0'160'0,"0"0"-100"0,-3-49 51 0,-1 26-8 0,0 1-10 0,0-1-39 15,-1 2-17-15,0 0 4 0,-1 1 0 16,-1 3 8-16,-1 0-14 0,0-1-5 15,-3 5-10-15,1-1 4 0,-1 3-9 16,-3 0-6-16,0 3 2 0,-3 2-3 16,0 1-2-16,-2 3-5 15,0 1-2-15,-3 1-2 0,2 5-1 0,-4 2 2 16,2 5 2-16,-4 4 0 16,1 3-3-16,-5 5 2 15,0 5-2-15,-5 9 3 0,-7 9-1 16,-4 11 0-16,3 5-2 0,4-1 2 0,9-5 1 0,9-8-6 0,4-1 2 15,7-1 0-15,4 0-10 0,4-4-1 16,2-1 7-16,4-3-9 0,2-5 3 16,2-7-3-16,0-7 3 0,6-1 13 15,1 1-1-15,5 3 2 0,5 1-1 16,3-1 1-16,2-3 3 0,8 1 1 16,-6-6-2-16,4-3 0 0,2 0 11 15,0-5-1-15,8-4 5 0,2 0 5 16,-12-3 5-16,-9-5-5 0,-10 0-5 15,0-1-6-15,1-1 0 0,4-4 1 16,1-3-1-16,-1-1 1 0,-3-2-3 16,0 0 2-16,-1-3-2 0,-1 0-1 15,-4-3-1-15,1-1-6 0,-4-1 3 16,0-3-3-16,-2-1 8 0,-1-3-7 16,1-5 6-16,-4-8-1 0,-2-6-4 15,-2-3-1-15,-3 3 4 16,-3 5 0-16,-4 2 1 0,2 5 1 15,-1 4-1-15,3 8 1 0,-1 8-1 16,1 0 2-16,-2 0 4 0,-3-2-4 16,2 2 1-16,-2 3-7 0,1 3-3 15,0 1 0-15,0 4-3 0,2 0 3 16,1 3-4-16,-1-1-16 0,-1 1-24 16,5 0-51-16,-2 0-37 0,2 2-50 15,1-2-215-15</inkml:trace>
  <inkml:trace contextRef="#ctx0" brushRef="#br0" timeOffset="144747.98">5127 16776 230 0,'0'0'46'0,"0"0"-22"0,13 0 30 0,-6-2 9 0,-1 0-6 0,-1 2 6 15,1-2 10-15,-1 1-6 0,-2 0-23 16,-1 1 16-16,-1-2 5 0,2 1 1 15,-1 1-3-15,-2 0-8 0,2 0-1 16,-2 0 5-16,0 0-18 0,0 0-12 16,-3-1 0-16,-1 0-14 15,-4-2-15-15,-4-1-15 0,-5 2-23 16,-6 2-15-16,-3 2-10 0,-2 6 8 16,0 1-6-16,1 4 9 0,0 1 19 15,-1 2 8-15,3 1 6 0,2 0-3 16,4 0 0-16,0 1 11 0,7-3 7 15,2 1 1-15,6-3-3 0,4 0 5 16,3-2 2-16,7 0 2 0,3 0 5 16,7-2 0-16,0-1 0 0,4 0 1 15,1-2-9-15,1 2 7 0,1 1 11 16,7 3 2-16,-4-1 19 16,0 2-33-16,-1 0-3 0,-9-2 3 15,4-1 1-15,-6 1 8 0,-5-1-2 16,-4 3-7-16,-4-1 34 0,-3 3 13 15,-5-1-19-15,-5 2 2 0,-7-3 2 16,-3 1-19-16,-5-2-9 0,-2 1-7 16,-3-2-1-16,-1-3 1 0,-1 0-3 15,-6-1-7-15,2-3-25 0,2 0-18 16,2-3-10-16,6 1-12 0,-4-1-21 16,-5-1-56-1,7 0-93-15,6 0-43 0</inkml:trace>
  <inkml:trace contextRef="#ctx0" brushRef="#br0" timeOffset="145076.01">5427 17017 385 0,'0'0'212'0,"0"0"-178"0,0 0 76 0,13-46-17 0,-11 33-38 0,-1 6-32 0,-1-1-5 15,0 3 22-15,0 3-11 0,0 2-11 16,0 0-18-16,-3 7-5 0,-3 3 0 16,0 7 5-16,-2 3-1 0,-1 5 2 15,-2 11-1-15,-1 9 3 16,-1 9-3-16,1 3 1 0,3-5 1 15,2-3-4-15,1-6 4 0,0-4-4 16,3-3-4-16,-1-5-60 0,2-8-47 16,1-1 10-16,1 2-84 0,0-2-33 15,0-4-3-15</inkml:trace>
  <inkml:trace contextRef="#ctx0" brushRef="#br0" timeOffset="145404.1">5400 17154 432 0,'0'0'86'0,"0"0"37"0,4-39 51 16,1 22-103-16,-2-2-11 0,2 0 20 15,0 2-13-15,0 0-12 0,1 1-9 16,2 1-20-16,0 2-9 0,1 0-6 15,3 2-2-15,-2 0-6 0,1 3 2 16,3 4 0-16,-2 0-2 0,1 4 1 16,0 0-4-16,0 4-2 15,-1 4-4-15,-2 4 3 0,-1 2 3 16,-2 3 4-16,-3-2 6 0,-3 2-6 16,-1-1-4-16,-2 0 0 0,-3-2 0 15,-4 1 4-15,-1-3 0 0,-2-2 0 16,-4-1-1-16,-3-1-3 0,0-3-1 15,-3 1-54-15,-1-5-56 0,-10-1-61 16,6-5-69-16,4-1-140 0</inkml:trace>
  <inkml:trace contextRef="#ctx0" brushRef="#br0" timeOffset="145827.37">5718 17093 313 0,'0'0'122'0,"0"0"-58"0,0 0 84 16,0 0-59-16,0 0-28 0,0 0 1 15,37-10-20-15,-29 7 10 0,1 0-12 16,2 0-7-16,2-1-10 0,3-1-2 16,-2 0 7-16,4 0-19 0,-3 0 1 15,1-1-2-15,-1-1-2 0,-2 0-3 16,-3 1-2-16,-2-1 5 0,-3 0-3 15,-2 2 2-15,-3-1-5 16,-4-1-6-16,-4 2-20 0,-4 0 4 16,-5 3-8-1,-1 2 11-15,-4 3 11 0,0 6 1 0,-1 4 5 0,0 3 0 16,1 2 1-16,1 2 0 0,4 1 2 16,1 0-2-16,7 1 2 0,2 0 3 15,4-3 19-15,3 1 6 0,1-3-2 16,5 0-12-16,0-3 5 0,4-1-2 15,1-3-5-15,0-3-5 0,1-2-2 16,2-3-6-16,0-2-9 0,3-2-44 16,2-4-51-16,7-4-47 0,-3 1-144 15,-2-1-32-15</inkml:trace>
  <inkml:trace contextRef="#ctx0" brushRef="#br0" timeOffset="146373.78">6223 17063 374 0,'0'0'56'15,"0"0"33"-15,0 0-12 0,0 0-14 16,30-35 28-16,-27 25-25 0,0 1 13 16,-2 0-9-16,-1 1-19 0,0 2-13 31,-3-2-5-31,-1 4-20 0,-3 0-13 15,-4 2-1-15,-1 2-7 0,-3 0 6 0,-2 5-5 0,-1 2 7 16,-1 4-8-16,0 3 0 0,1 4 5 16,0 1-6-16,3 0 4 0,1 1-6 15,4-2 8-15,0 1-1 0,6 0 1 16,4-2 1-16,0-1-6 0,5 0 8 16,5-2-1-16,1-3 1 0,2-1 1 15,3-4 3-15,1-1 3 0,3-3 3 16,1-2 6-16,1-2-1 0,0-5 3 15,2-2 5-15,0 1-7 0,0-4 3 16,-2 1-10-16,2-3-1 0,-3 2-6 16,-1-2-1-16,-3 2 1 0,-1 0-1 15,-5 1 1-15,-2 0-2 0,-2 3 0 16,-1 0-1-16,-5 2-9 0,1 1-6 16,-2 1-4-16,0 2 3 0,-2 1-6 15,0 1 2-15,-2 3 7 0,-2 4 6 16,0 2 5-16,1 2 3 0,-1 1 1 15,1 3 0-15,1 0 1 0,0 1-2 16,4-1 2-16,0 1 5 0,0-1 13 16,4 1 23-16,3-3-13 0,-1-1 0 15,2 1 0-15,0-4-5 0,2-1-13 16,0-3-4-16,0-2-3 0,1-3-2 16,0 0-3-16,2-6-27 0,-2-3-61 15,2-11-73-15,-2 1-92 0,-3-1-224 16</inkml:trace>
  <inkml:trace contextRef="#ctx0" brushRef="#br0" timeOffset="146530.03">6538 16951 964 0,'0'0'127'0,"0"0"-102"0,0 0 30 0,0 0-51 0,0 0-4 0,4-22-29 15,-4 19-31-15,0 1-10 0,0 2-23 16,0 0-32-16,4 3-142 0,-2 3 11 15</inkml:trace>
  <inkml:trace contextRef="#ctx0" brushRef="#br0" timeOffset="146905.41">6812 16913 487 0,'0'0'69'0,"0"0"56"0,0 0-17 0,6-36-51 16,-4 24-18-16,-2 1-15 15,1 0 6-15,2 2 9 0,-3 0-16 16,0 2-13-16,0 1 6 0,-1 2 12 15,-2 1-12-15,-1 1-6 0,-2 2-2 16,1 2-8-16,-3 4-1 0,-1 1 0 16,-1 6-2-16,-1 4 2 0,-1 5 1 15,1 4 0-15,0 4-1 0,-4 8 3 16,3 9-3-16,-2 9 1 0,3 0 0 16,1-2 1-16,4-4 0 0,1-7-1 15,0-1 0-15,2-5-2 0,0-6-14 16,1-5-44-16,0-8 0 0,1-1 8 15,0 0-45-15,1 4-89 0,0-4-62 16,1-6-53-16</inkml:trace>
  <inkml:trace contextRef="#ctx0" brushRef="#br0" timeOffset="147170.95">6617 17187 600 0,'0'0'157'0,"0"0"-107"0,0 0 39 16,0 0-62-16,0 0 1 16,0 0 15-16,38-11 9 0,-26 8 10 15,2 0 0-15,0 1-12 0,3 0-20 16,-1 1-12-16,3-2-9 0,0 2-8 15,-2 1 0-15,2-2-1 0,0 0-13 16,1 2-57-16,3 0-64 0,5 0-72 16,-3 0-141-16,-5 0-93 0</inkml:trace>
  <inkml:trace contextRef="#ctx0" brushRef="#br0" timeOffset="147873.82">7077 17066 381 0,'0'0'78'0,"0"0"4"0,4-7 18 0,-1 3-43 0,0 1-4 16,1 1-5-16,0 0 10 0,1 0 3 15,-1 1-4-15,1 1-9 0,0 0-16 16,1 1-9-16,-2 4-9 0,3 0-5 16,-2 3-4-16,1 3-1 0,-1 2-4 15,0 2 0-15,1 1-1 0,0 2 1 16,0 0 0-16,-1 0 0 16,1 0-6-16,-1-1-55 0,3-1-57 0,-1 3-28 15,-1-6-129-15,-1 0-48 0</inkml:trace>
  <inkml:trace contextRef="#ctx0" brushRef="#br0" timeOffset="148092.49">7329 17077 371 0,'0'0'247'0,"0"0"-188"0,0 0-13 16,0 0-38-16,0 0 16 0,0 0 36 15,-35 52-17-15,21-31-4 0,1 2-12 16,-3 5 0-16,-1 3-8 0,-2 0-7 0,2 1-5 0,-1 2-4 16,2-3-1-16,-2 2-2 0,4-5 0 15,-1 0-3-15,3 0-29 0,2-3-64 16,0 4-75-16,3-7-130 0</inkml:trace>
  <inkml:trace contextRef="#ctx0" brushRef="#br0" timeOffset="148748.91">8295 17110 325 0,'0'0'299'0,"0"0"-233"0,0 0 24 0,0 0-19 0,0 0-46 0,21-20-10 0,-21 14-15 16,-4 5-8-16,-3-1 5 0,-5 2 3 16,-2 0-1-16,-2 3 1 0,-2 3-1 15,0-1-7-15,1 1-21 0,1 1 2 16,2 2 4-16,-1 0 13 0,6 0 1 15,1 0 1-15,2-1 3 0,3 1 0 32,3 0 3-32,0 2-3 0,5-1 5 0,4 0 2 0,1 0 1 15,5-1 0-15,0 1 1 0,2-4 1 16,-1 1-3-16,3-1 2 0,0 0 1 16,0 1 4-16,-1 0 4 0,-2-3 4 15,0 1 2-15,-2 0-9 0,-2 1-2 16,-1-1 3-16,-5 1 2 0,-2-1 0 15,-3 1-7-15,-1-1-3 0,-3-1 4 16,-3 0 14-16,-7 3 21 16,-2-2-1-1,-6 1-10-15,-1-1-12 0,-4 1 5 0,0-2-7 0,-2 1-10 16,0-2-6-16,-1 2 0 0,2-2-1 16,2 2-23-16,3-3-33 0,1 2-14 15,4-1-11-15,4-2-35 0,5 2-90 31,3-3-97-31</inkml:trace>
  <inkml:trace contextRef="#ctx0" brushRef="#br0" timeOffset="149107.85">8607 17191 446 0,'0'0'104'0,"0"0"-20"0,0 0 17 0,0 0-56 0,12-29-8 16,-12 25-27-16,0 2-4 0,-3 2 2 15,-2 0 9-15,-2 5 2 0,-1 4 5 16,0 3 11-16,-1 2 6 0,0 3-17 15,1 2-7-15,2 3-10 16,-1 2-2-16,2 2-2 0,1-1-1 16,1 1 0-16,2-2-2 0,1-1 0 15,0-3 0-15,0-2-12 0,1-3-66 16,3-4-30-16,3-5-54 0,-3-5-180 16</inkml:trace>
  <inkml:trace contextRef="#ctx0" brushRef="#br0" timeOffset="149264.51">8690 17121 877 0,'0'0'247'0,"0"0"-191"15,0 0 20-15,0 0-59 0,0 0-13 16,1-41-4-16,-1 36-22 16,0 1-17-1,1 3-7-15,0 1-9 16,0 6-19-16,2 3-18 0,2 5 12 15,2 13-59-15,0-6-86 0,-2 0-59 16</inkml:trace>
  <inkml:trace contextRef="#ctx0" brushRef="#br0" timeOffset="149809.72">8870 17285 485 0,'0'0'158'0,"0"0"-28"0,0 0-24 16,0 0-40-16,4-46-13 0,-4 34-29 15,0 0-13-15,-2-1 6 0,-3 3-10 16,0 1 0-16,-2 0-6 0,-4 4-1 16,-1 4-9-16,-3 1-2 0,-2 5-16 15,-3 5-16-15,-1 1 6 0,1 4-23 16,0 3-32-16,3 2-11 0,3-2-43 15,3 2 2-15,4-2 53 0,3-1 51 16,4-1 35-16,0-4 5 0,6-3 1 16,1 1 47-16,3-4 51 0,-1-1 37 15,3-3-51-15,0 0-11 0,0-2-39 16,1 0 11-16,-1-2 9 0,1 0-4 16,0-1-12-16,0 2-3 0,1 1-2 15,0 2-4-15,2 4-19 0,-1 6-9 16,-1 0-2-16,-2 6-2 0,1 1-2 15,-4 4 1-15,-1 3 1 0,0 1 1 16,-2 2 0-16,-3-2-9 0,-2 0-1 16,-1-3-13-16,-3-3 2 0,-4-2 18 15,-4-3 4-15,0-4 1 0,-2-5 2 16,-2-2 0-16,-1-5 2 0,-2 0 0 16,2-7 16-16,1-1 53 0,3-2 13 15,-2-6-2-15,5-6-12 16,-2-1-30-16,5-3-24 0,1 0-14 0,4 2 7 0,1 4 8 0,4 1 1 15,4 3-11-15,4 1-10 0,0 1-14 16,3 1-62-16,12-7-71 0,-4 5-88 16,0 3-184-16</inkml:trace>
  <inkml:trace contextRef="#ctx0" brushRef="#br0" timeOffset="149934.79">9228 17480 936 0,'0'0'175'0,"0"0"-137"0,0 0-6 0,0 0-32 0,0 0-54 16,7 0-115-16,-7-6-70 0,0 2-99 15,2-1 42-15</inkml:trace>
  <inkml:trace contextRef="#ctx0" brushRef="#br0" timeOffset="150293.98">9574 16989 554 0,'0'0'102'0,"0"0"-4"0,0 0 25 15,24-44-50-15,-14 32 0 0,0 1-8 16,-1 1-25-16,-3 2-15 0,-1 4-4 16,-1 0-9-16,-2 4-3 0,-1 0-9 15,-1 4-4-15,0 4-3 0,0 6 5 16,-3 3 2-16,-1 6 6 0,-1 4 4 16,-3 10-8-16,-1 9 2 0,-2 10-4 15,0 1 1-15,-1-6 0 0,3-12 0 16,3-11-2-16,3-7 1 0,-1 0-6 15,1 2-54-15,2 3-48 0,1 5-64 16,1-7-118-16,4-8-97 0</inkml:trace>
  <inkml:trace contextRef="#ctx0" brushRef="#br0" timeOffset="150669.96">9816 17334 700 0,'0'0'92'16,"0"0"-58"-16,0 0 34 0,0 0-49 16,0 0 2-16,35-34-8 0,-27 27-4 15,0 1 21-15,3 1 7 0,-2 1-1 16,1-3-3-16,1 1-6 0,0 0 1 16,0 0-8-16,0 0-13 15,-2-2-2-15,-2 0-2 0,-3-1-3 0,-1 0-2 16,-3-1-19-16,-2 3-35 0,-4 0 7 15,-5 2 11-15,-1 2 3 16,-6 3 26-16,-3 0 7 0,-1 7 1 16,-2 2 1-16,-1 6 0 0,2 3 0 15,0 2 1-15,4 2-1 0,0 1 0 16,5 2 2-16,3 2 3 0,3-3 25 16,5 0 40-16,1-3-12 0,2-4-9 15,3-1-14-15,1-1-15 0,2-6-9 16,3-2-4-16,1-1-6 0,3-6-1 15,2 0-35-15,4-6-65 0,7-3-70 16,-2-2-48-16,-2 0-166 0</inkml:trace>
  <inkml:trace contextRef="#ctx0" brushRef="#br0" timeOffset="150945.6">10039 17247 357 0,'0'0'144'16,"0"0"-118"-16,0 0-26 0,0 0-5 16,0 0 1-16,-3 40 4 0,-1-23 5 15,1 2 0-15,1 1 2 0,0 1 10 16,2 0 41-16,3-1 32 0,4-1-22 16,1-2-12-16,1-1 5 0,2-5 16 31,-1-2 3-31,-1-6-16 0,2-3-7 15,0 0 6-15,-1-7-4 0,1-3-27 16,-1-4-20-16,0-4-12 0,0-3-3 0,0-5-41 0,1-9-48 16,-1 2-38-16,1-1-67 0,5-3-57 15,-6 13-21-15,1 3-6 0</inkml:trace>
  <inkml:trace contextRef="#ctx0" brushRef="#br0" timeOffset="151352.04">10299 17250 244 0,'0'0'60'0,"0"0"-12"0,0 0 48 16,0 0-62-16,0 0-15 0,4 40 10 15,-1-36 6-15,0 3 28 0,3-2 24 16,0-2-22-16,0-1 5 0,5-2-11 16,-1 0-7-16,2-3 0 0,1-4-12 15,1 0-6-15,0-1-20 16,-1 0-8-16,1-3-4 0,-3 0 1 15,-2 2 0-15,1-2-2 0,-5-1-1 16,-2 1-7-16,-2 0 0 0,-1 3-19 16,-5 2-7-16,-5 0-18 0,0 1 15 15,-2 5 20-15,-2 0 9 0,-1 3-2 16,-2 5-7-16,-1 4 3 0,0 4 5 16,-3 4-7-16,3 0 2 0,1 4 10 15,2 0 3-15,3-1 1 0,3 1 1 16,4-2 17-16,3 0 21 0,2-1 3 15,2-4 3-15,5-1-7 0,3-1-1 16,3-1-6-16,5-4-8 0,2-2-17 16,2-2-4-16,2-5-3 0,1-1-12 15,1 0-49-15,2-4-46 0,10-9-55 16,-6-1-172-16,-3-1-57 0</inkml:trace>
  <inkml:trace contextRef="#ctx0" brushRef="#br0" timeOffset="151601.98">10847 16827 785 0,'0'0'39'0,"0"0"4"0,0 0-3 0,0 0-40 0,0 0-1 0,5 40 1 0,-9-14 1 16,-2 9-1-16,1 12 11 0,0 12 22 15,0 1-3-15,0-2 11 0,1-10-11 16,1-9-13-16,0-4-7 0,0-8-4 16,2-5-5-16,0-1 0 0,1 4-1 15,0 2-10-15,0 3-50 0,0-1-43 16,1 3-51-16,1-8-105 0,0-4-129 16</inkml:trace>
  <inkml:trace contextRef="#ctx0" brushRef="#br0" timeOffset="152992.71">11254 17371 157 0,'0'0'217'0,"-1"0"-120"0,0 0-33 0,-1 0 15 0,2 0-1 16,-1 0-28-16,1 0 3 0,0 0 5 15,2 0 12-15,5 0 11 0,4 1-11 16,6 0-4-16,7-1-14 0,9 0-3 16,12 0 1-16,9-1-14 0,2 1-17 15,0 0-7-15,-3 1-3 16,-2 0-7-16,-6 3 0 0,2-3-2 0,-5 1 0 16,-3-1-3-16,-3 2-48 0,-9-1-44 15,-5-2-28-15,-1 1-54 16,-9-1-126-16,-1 0-102 0</inkml:trace>
  <inkml:trace contextRef="#ctx0" brushRef="#br0" timeOffset="153414.44">11754 17202 352 0,'0'0'102'0,"0"0"-22"16,0 0 47-16,0 0-38 0,0 0-39 15,0 0-20-15,0 0-2 0,3-26 2 16,4 23 11-16,2 3-10 0,3 3 7 15,1 0-11-15,4 3-8 0,0 1-1 16,2 1-8-16,-1 4 6 0,2 1 2 16,-1 5 6-16,-2 0 1 0,0 3-9 15,-2-1 0-15,-1 2-8 0,-3 1 1 16,-4-2-5-16,-3 1-2 0,-4-2 2 16,-2-1-4-16,-5 0 4 0,-5-3-3 15,-3 0 4-15,-4 1-1 0,0-2-2 16,-6 0-2-16,2-1-13 0,0-1-48 15,0-1-18-15,1-3-33 0,-2 4-26 16,8-6-105-16,3-1-65 0</inkml:trace>
  <inkml:trace contextRef="#ctx0" brushRef="#br0" timeOffset="154148.54">12875 17283 468 0,'0'0'68'0,"0"0"-13"0,0 0 30 0,0 0-32 15,0 0 0-15,34-34 2 0,-29 30-4 16,-1-1 2-16,0 4-2 0,-1 0 3 16,-2-2 2-16,0 1-16 0,0 1-11 15,-1 0-3-15,2 0-9 0,-2-1-2 16,0 2-6-16,0 0-3 0,0 0-5 15,0 0-1-15,0 0-2 0,0 2-5 16,-4 0 2-16,0 5-1 16,-5 1 4-16,-2 6 1 0,-3 3-3 15,-3 6 4-15,-4 0 0 0,0 5 0 16,-4-1 1-16,1 4-1 0,-1 0 0 16,-1 0 1-16,0 0 2 0,2 0-3 15,-2-1 0-15,1-5 1 0,2-2 1 16,2-4-2-16,2-3 0 0,3-4 0 15,5-3 0-15,3-3-1 0,4-6-12 16,2 0 13-16,2-8 6 0,0-5-2 16,0-4-4-16,5-6 2 0,0-3-2 15,3-11-4-15,2-9-3 0,-2 7 3 16,-1 6 4-16,1 9 3 0,1 7-1 16,-1-1 4-16,0 1 0 0,2 4-5 15,2 2-1-15,-4 3 0 0,2 2-1 16,2 4 2-16,-2 2-1 0,2 0 0 15,0 4 3-15,1 4 1 0,0 4 2 16,0 3-2-16,1 1 1 0,0 4 1 16,0 0-2-16,-1 2-2 0,0 0 4 15,0 0 3-15,1 1-1 0,0-1-4 16,0 2-1-16,0 1-2 0,-1-3 0 16,2 1-1-16,-3-2 0 0,1 1 1 15,2-5-1-15,-5 3 0 0,3-2-3 16,-1-2-19-16,0-1-67 0,8 3-51 15,-6-5-81-15,0-5-238 16</inkml:trace>
  <inkml:trace contextRef="#ctx0" brushRef="#br1" timeOffset="160246.98">3215 15943 242 0,'0'0'32'0,"4"0"-19"0,-1 0 1 0,1 0-6 16,2 0-2-16,-1 0 17 0,3-1 2 15,3-2-14-15,0 2 6 0,4 0 10 16,-1-1 29-16,2 1-21 0,-1-1-6 16,5 1 6-16,-2 1-6 15,4-1 1-15,0 0-16 0,6 0-8 16,-2-1-5-16,4 0 1 0,6 1-2 15,5-2 5-15,10 0 5 0,1-1 23 16,0-1 5-16,-2 0-5 0,-2 0-6 16,4 2 9-16,2 0-22 0,1 2 11 15,3 1-20-15,1 0-1 0,4-1-2 16,0 0 5-16,1 1-6 0,-1-2 2 16,0 2-3-16,4 0 0 0,0 0 2 15,0 0 1-15,1 0 2 0,-2-1 2 16,3 0-5-16,-2 0-2 15,-1 1 2-15,0 0 4 0,3 0-6 16,3 0 4-16,-1-1 4 0,-1 1-1 16,-2 0 0-16,1 1-3 0,-4-1 0 15,0 2 7-15,-1 1 5 0,0-1-4 16,2-1-3-16,-1 2 1 0,-1-1 1 16,-2-1-1-16,-1 2 0 0,-2 2-10 15,-1-4 2-15,0 2-2 0,0 0 1 16,0-2 1-16,1 0-2 0,-4-1 0 15,2 1 0-15,-2-1 0 16,2 1 0-16,-2 0 3 0,-2-1 5 16,1 2 2-16,0-1 0 0,1 0-5 15,1 0-3-15,-4 0 6 0,2 1 1 16,-1 0-5-16,-2 0-2 0,-1-1 1 16,-1-1-2-16,-1 2 4 0,-1-1-5 15,1 1 7-15,1 0 1 0,-1-1-2 16,0 1-1-16,1 0 0 0,-2 1-1 15,1-1-1-15,0 2-2 0,-1 1 3 16,-4-2-1-16,1 0-1 0,-2 2 0 16,1-3-1-16,1 3 4 0,-1-3-1 15,3 3 1-15,-2 1 0 0,-1-1-1 16,1 3 1-16,-2-1-2 0,1-1 3 16,-2-1-3-16,1 2 1 0,-1 1 2 15,0 0-5-15,-2 2 2 0,5-3-3 16,-4 0 1-16,3 1 0 0,-2 0 0 15,1 2 0-15,-1-2 0 0,3 0 0 16,-3-1 2-16,1 1 3 0,0 1 2 16,0-2 1-16,1 2-3 0,-1 0-1 15,-1-1-1-15,3 2-2 0,-1 0-1 16,2-1-1-16,-1 0 1 0,-2-1 0 16,2 2-1-16,-1 1 0 0,1-2 0 15,-1 0 2-15,-3 1-2 0,1 0 0 16,-2 1 1-16,2 0-2 0,-1 0 1 15,2 0 0-15,-1 2 0 0,1-2 1 16,-1 2-1-16,1 0 0 0,1-2 0 16,-1 4 0-16,-1-1 0 15,2-2 0-15,-1 2 0 0,2-2 1 16,-1 3 0-16,0-3-1 0,0 1 1 16,1 4-1-16,1-5 0 0,-1 0 0 15,2 2 0-15,-1-1 1 0,-1-2-1 16,0 1 0-16,-1 0 0 0,1 1 0 15,-2-1 0-15,-2 0 0 0,1 1 0 16,1 0 0-16,-2-1 0 0,5 1 0 16,-2-1 1-16,1 0-1 0,-1 1 0 15,2-2 0-15,-4 1 0 0,3-1 0 16,-1 1 1-16,0-2-1 0,-2 1 0 16,2-1 1-16,-3 1-1 15,2-1 0-15,0 1 0 0,0 1 1 16,2-3-1-16,0 1 0 0,1 0-1 15,-1-1 1-15,1 1 1 0,-2 0-1 16,0-3 1-16,-1 1-1 0,-1 1-1 16,0 1 1-16,1-2 1 0,-1-2-1 15,0 2 0-15,1 0 1 0,-2-3-1 16,4 3 0-16,0-3 0 0,-1-1 1 16,2 3-1-16,0-1-1 0,1-3 1 15,-1 3 1-15,1-4-1 0,-3-1 2 16,1 1-2-16,1-2 0 15,1 0 0-15,1-1 1 0,0-3-1 16,2-2 0-16,-2 1 0 0,0-3 1 16,1 4 0-16,-1-1-1 0,0-1 1 15,-1-1-1-15,0-2 1 0,2 1-1 16,-1 0 0-16,1 0 0 0,2-2 1 16,-1 1 0-16,0 0-1 0,0-3 0 15,0 3 1-15,0 0-1 0,0-3 0 16,0 1 1-16,-2 1 12 0,1-1-1 15,-1 1-3-15,-1-2 3 0,-1 1-3 16,2 1-1-16,0-2-3 0,0 3-3 16,-1-2 2-16,0 0-3 0,-1 3-1 15,-3-3 1-15,-1 2 0 0,0-2-1 16,-3 2 0-16,-2-1-1 0,1 1 2 16,2 0 0-16,-3-2 0 0,2 2 0 15,-1 2 1-15,1-1 2 0,1 0 1 16,-1 0-1-16,2-1-2 0,-2 1 1 15,1 2-1-15,-4-1-2 0,3 0 1 16,-2-1 0-16,2 0-1 0,3 3 1 16,-3-1-1-16,5 1 0 0,1 0 0 15,-1-3 1-15,2-1-1 0,0 3 0 16,5-1 0-16,-4 2 0 0,3 0 0 31,0 0 0-31,0 0 0 0,1 0 0 0,1-1 0 16,1 2 0-16,3-2 1 0,2 3-1 0,-3 1-1 0,3 1 1 0,1-1 0 15,-1-1 1-15,3 2-1 0,-3 1 0 16,6-2 0-16,-1 1 0 0,1-1 1 16,0 0-1-16,4 0 0 0,-1-1 0 15,-1 2 0-15,4-1 0 0,-1 0 0 16,0-1-1-16,2 1 1 16,2 1 1-16,1-1 0 0,-1 2-1 15,3 0 0-15,-4 0 0 0,2 0 0 16,0 0 0-16,-1 0 0 0,2 0-1 15,3-1 1-15,-2 1 0 0,0-1 0 16,-3 0 1-16,2-1-2 0,-1 1 2 16,4 0-2-16,0 0 2 0,1-2-1 15,3 1 0-15,0 1 0 0,-2-2 1 16,3 2 0-16,1-1-1 0,0 1 0 16,2 0-1-16,0-1 1 0,0-1 0 15,-4 0 0-15,2 1 1 0,-1-1-1 16,1 1-1-16,1-3 1 0,0 1 0 15,-1-1 1-15,-2-1-1 0,1 2 1 16,-2-2-1-16,2 4-2 0,1-2 2 16,0 0-1-16,-2 0 1 0,-1 0-3 15,0-1 0-15,2 0 3 0,2 1-1 16,2 0-1-16,-1 1 0 0,2 1 1 16,-2 0-1-16,0 1 1 0,-1 0-1 15,2 1-1-15,-1 0 2 0,1 0 1 16,-3-2 2-16,0 2-2 0,-2 0 0 15,0 0 0-15,0 0 0 0,-1-1 0 16,-2 1 4-16,-1 0-3 0,-3 0 0 16,-1 0 5-16,-2 1 1 0,-3-1 0 15,-1 2-2-15,-3-1-4 16,-2 1-1-16,-3 1 0 0,-6 2-9 16,-7-1-31-16,-6 1-36 0,-8-2-50 15,-13-2-84-15,-5-1-227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3:52:40.83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1929 5040 102 0,'0'0'25'0,"1"0"-9"0,-1 0 8 0,0 0-6 0,2 0-11 16,-2 0 0-16,0 0 3 0,1 0 14 15,1 0 11-15,-2 0 12 0,0 0 2 16,0 0 13-16,-2 0 7 0,1 0-3 15,1 0-7-15,0 0 7 0,0 0-24 16,0 0-8-16,0 0 3 0,0 0 9 16,0-1 4-16,0-1-15 0,1-4-10 15,1 0-11-15,5 1-2 0,0-2-2 16,4 1 2-16,0-1 3 0,1-1-1 16,0 3 0-16,2 1-5 0,0-1-8 15,1 3 0-15,-1 2-1 0,-3 0 0 16,-3 0-5-16,3 4-4 0,-8 1-18 15,0 4-14-15,-3 4-4 16,0 3 21-16,-6 2-6 0,-6 5-12 16,-3 3-3-16,0-1 13 0,-2-1 4 15,0 0 25-15,1-3 2 0,-1-5-1 16,6 0 2-16,0-6 2 0,3-1-2 16,3-4 10-16,0-2 15 0,2 0 7 15,3-2 4-15,0-1 12 0,2 0 6 16,4-1-19-16,2-3-12 0,3 1-15 15,0-2 1-15,5 2-4 0,1-2 0 16,2 3-2-16,-1 0 1 0,1 2 2 16,0 0 1-16,1 3 6 15,-1 2 3-15,0-2 1 0,-1 4 4 16,-4-1 5-16,1 2-12 0,-5 2 13 16,-3 3-9-16,-6-2-5 0,-1 3 1 15,-1 2 9-15,-7 1 1 0,-4 0 14 16,-2 1-15-16,-5 0-12 0,0-1-6 15,-3-2 2-15,-2 0-6 0,-3-2-1 16,2-3 0-16,-1-1-4 0,-1-1-16 16,0 0-30-16,0-3-28 0,3-3-23 15,0 0-38-15,2-2-51 16,5-2-144-16,1-1 31 0</inkml:trace>
  <inkml:trace contextRef="#ctx0" brushRef="#br0" timeOffset="719.68">2152 4838 391 0,'0'0'65'0,"-1"-12"29"0,-2 4 2 0,0-3-22 0,0 1-35 0,-3 0 21 16,1-2-14-16,0 3-10 0,0-1-12 15,-2-1 7-15,-1 2-12 0,0 1-2 16,0 1-1-16,-2 1-6 0,-2-1-4 15,-1 1-6-15,-2 1-8 0,-2 4 8 16,-1 1 1-16,-4 4-1 0,-1 4 8 16,-2 3 3-16,-2 3 8 0,-1 3-5 15,0 3-6-15,1 5-6 0,0 1-2 16,1 5-1-16,-1 7 1 0,-1 10-1 16,-2 8 1-16,6 5-1 0,4-3-1 15,6-4 2-15,10-6 0 16,-5-2 3-16,9 0 1 0,3-3 1 15,3 1 1-15,6-5-2 0,-3-7 8 16,5-8-4-16,-1-4 0 0,1-2 0 16,5 3-2-16,-2 0 2 0,7 3-4 15,4-2-2-15,-2-2 1 0,4-5-2 16,0-5 3-16,-5-2-2 0,7-1 1 16,-2-5 1-16,-2-1 2 0,2-1 0 15,-3-2 1-15,1-5-1 0,-1-2 2 16,-1-5 0-16,-1-1-2 0,0-3-3 15,-3-6 5-15,0-5 1 0,-2-10-3 16,0-14 4-16,3-13-6 16,-8-9-2-16,-1 4 1 0,-6 4-3 15,-7 10 0-15,1 5-2 0,-2 5 4 16,0 8-2-16,0 12 4 0,-2 4-2 16,-4 7 7-16,1 0-4 0,-4 0-5 15,-1-3-5-15,-4 1 1 0,-3 3 2 16,-2-1-1-16,3 5 0 0,-3 0 0 15,2 2-22-15,-4 4-29 0,1 1-55 16,-3 4-16-16,1 0-117 0,5 1-151 16</inkml:trace>
  <inkml:trace contextRef="#ctx0" brushRef="#br0" timeOffset="1255.79">3856 4900 368 0,'0'0'69'0,"0"0"-18"0,0 0 41 0,0 0-13 0,0 0-28 0,4-1 3 0,3-2-4 16,6-3 8-16,4-1-1 0,7-2 5 15,9-4-14-15,9-3 17 0,10-3-36 16,2-1-14-16,-2 4-11 0,-4 0-2 16,-7 6-2-16,-6-2-2 0,-5 3-1 15,-10 3-67-15,-1 2-56 16,-3 2-152-16,-5-1-148 0</inkml:trace>
  <inkml:trace contextRef="#ctx0" brushRef="#br0" timeOffset="1594.58">4063 4914 619 0,'0'0'67'0,"0"0"-45"16,0 0 70-16,0 0-36 0,0 0-46 15,0 0-10-15,0 0-10 0,0 4 5 16,0 7 5-16,0 5 30 0,0 7 25 16,0 2 0-16,0 13-18 0,-1 9-20 15,-2 13 6-15,-1-2-8 0,0 0-12 16,-1-9 2-16,2-5-4 0,0-4 1 15,1-9-1-15,-1-6-1 0,2-7-15 16,0 1-89-16,1-1-26 0,0 2-80 16,0-2-88-16</inkml:trace>
  <inkml:trace contextRef="#ctx0" brushRef="#br0" timeOffset="2063.17">4509 5199 435 0,'0'0'73'0,"0"0"2"0,0 0 10 15,0 0-47-15,44-15-2 0,-32 11 22 16,4 1-10-16,0 0 2 0,3 0-10 15,-2-1 13-15,3-1 2 0,0-2-1 16,-3-1-7-16,0 1-13 0,-2 0-10 16,-2-2-5-16,-4 1-8 0,-2-1-5 15,-3 1 8-15,-3-1 0 0,-1-3-14 16,-5 3-9-16,-5-1-7 0,-3 0-4 16,-4 4-10-16,-5 2 10 15,-3 4 18-15,0 2-3 0,-3 5 3 16,1 5 2-16,1 2-1 0,2 3-2 15,4 0 2-15,2 4 1 0,5-3-5 16,4 4 5-16,3 0 0 0,4 2 1 16,2-1 1-16,2 0 8 0,4 1 15 15,4-1 6-15,0-1-12 0,3-3 0 16,2-3-6-16,0 0 5 0,1-3-17 16,1-4 6-16,2-3-7 0,3-4 1 15,-1-2-1-15,2-5-61 0,2-3-51 16,0-1-37-16,9-2-77 15,-6-1-82-15,-2 2-91 0</inkml:trace>
  <inkml:trace contextRef="#ctx0" brushRef="#br0" timeOffset="2532.96">5195 5125 502 0,'0'0'191'0,"0"0"-61"0,0 0 5 15,0 0-36-15,15-43-46 0,-15 32-32 0,-2 2-19 0,-5 0-2 16,-1 0-7-16,-5 2-5 0,-2 1-1 31,-2 4 6-31,-1 0 7 0,-1 2 0 16,0 0 2-16,0 4-2 0,1-1-9 15,2 3-1-15,-2 2-18 0,3 2-6 16,-1 0 30-16,6 0 4 0,0 3-4 16,3-2-2-16,3 3-1 0,4-1-3 15,0-2-7-15,4 2-4 0,3-2 12 16,5 2 6-16,0-4 3 0,3 1 0 16,1-2 1-16,3 4 2 0,-1-4-2 15,2 1 0-15,-2-2 0 0,0 2 1 16,-1-1-2-16,-2 3 0 0,1-2 2 15,-4 0 11-15,1 0 18 0,-3 3 5 16,-1-1-5-16,-5 1-3 16,-4 0 0-16,-1 1 7 0,-7-1-1 15,-3 2-13-15,-5-1-5 0,-4-2-5 16,-3 1-6-16,-3-4-3 0,-1-3-1 16,-2-1-1-16,-1-4-3 0,2 0-42 15,0 0-14-15,3-4-22 0,4 1-27 16,2-11-66-16,8 4-154 0,5-2-10 15</inkml:trace>
  <inkml:trace contextRef="#ctx0" brushRef="#br0" timeOffset="2939.07">5472 4803 449 0,'0'0'273'0,"0"0"-190"0,0 0 25 0,0 0-62 0,13-31-36 0,-13 29-10 16,0 2-20-16,-1 5-15 0,-2 10 27 15,0 5 8-15,-1 13 17 16,-2 10 1-16,0 12-3 0,3 7-2 15,1-3-1-15,0-3 2 0,1-3 18 16,-3 1 13-16,1-5 8 0,0-4-9 16,1-1-4-16,2-10-10 0,0-6-6 15,0-8 2-15,0-7-10 0,2-4 11 16,1-1-14-16,2 0-5 0,1-1 5 16,3-1 12-16,1-5-3 0,2-1-6 15,3 0-7-15,1-6-3 0,2 1-6 16,1-3 0-16,2-3-10 0,1 0-65 15,-1-4-59-15,6-17-50 0,-4 4-116 16,-6-1-314-16</inkml:trace>
  <inkml:trace contextRef="#ctx0" brushRef="#br0" timeOffset="3110.88">5431 5209 853 0,'0'0'139'0,"0"0"-81"0,49-1 33 16,-11-3-78-16,12 2-6 0,0-1-6 16,-2-3 1-16,-7-1-2 0,-1 1 0 15,3 0-65-15,7 1-47 16,-12 0-123-16,-3 1-217 0</inkml:trace>
  <inkml:trace contextRef="#ctx0" brushRef="#br0" timeOffset="3735.94">7297 5062 529 0,'0'0'89'0,"0"0"-19"16,0 0 33-16,0 0-60 16,36-33-8-16,-32 27-24 0,-3 4 10 15,-1-1 10-15,-1 2-31 0,-7 0-9 16,-3 1 6-16,-7 2 2 0,-5 3 1 16,-4 4-1-16,-8 6-3 0,-8 7-23 15,-4 3-2-15,7 3 11 0,12-7 8 16,12-6 2-16,7-1 5 0,1 0 1 15,3 2-6-15,1 4 7 0,4-5 0 16,7-2 1-16,5 1 8 0,6-1 11 16,4-2 17-16,2 0 1 0,4-2-4 15,1-2-12-15,1 1-2 0,-2-5 2 16,-2 3-6-16,-2-3 10 0,-4 4 10 16,-1 0-8-16,-4 0-11 0,-4 1-5 15,-3 1-5-15,-4-1 2 0,-3 1 1 16,-2 2 6-16,-7 0 8 0,-5 4-9 15,-8-3-6-15,-8 2 11 0,-11 4-15 16,-11 0 2-16,-3 2 0 0,3-2-6 16,0-3-24-16,6-5-51 0,1 1-18 15,3-5-14-15,5 0-31 0,6-1-69 16,9-4-7-16,10-1 6 0</inkml:trace>
  <inkml:trace contextRef="#ctx0" brushRef="#br0" timeOffset="4202.39">7497 4735 720 0,'0'0'66'0,"0"0"-44"0,0 0 50 0,27-40-43 0,-18 32-13 16,-2 1-8-16,-2 4-5 0,0 1 11 16,-3 2-3-16,1 4-10 0,-1 5 5 0,0 5 15 15,-1 5 5-15,-1 8-10 0,0 6-14 16,-1 10 4-16,-3 12-6 15,-3 11 1-15,-1 0 2 0,0-2-1 16,-1-8 7-16,3-4 0 0,1-2 10 16,-1-4 9-16,2-2 3 0,-1-5 6 15,1-5 3-15,4-6 7 0,0-8-13 16,0-6-18-16,3-5-13 0,2 3 4 16,2-2-6-16,1-1 5 15,3-2 2-15,3-7-1 0,2 0 3 16,5-2-5-16,-1-5-1 0,1 0-4 0,2-2-3 0,0-1-14 0,-1-1-34 15,-1 0-20-15,-1-3-36 0,-4-3-40 16,1-6-71-16,-6 2-108 0,-5 3-83 16</inkml:trace>
  <inkml:trace contextRef="#ctx0" brushRef="#br0" timeOffset="4390.26">7500 5217 888 0,'0'0'200'15,"0"0"-119"-15,0 0-7 0,0 0-59 16,38-9 10-16,-6 2-24 0,9-2 5 16,11-1-5-16,-1-1 4 15,-2 2-5-15,-10 2 0 0,-9 1-1 16,-7 4-37-16,-4 1-50 0,0 1-54 16,15 0-75-16,-3 1-181 0</inkml:trace>
  <inkml:trace contextRef="#ctx0" brushRef="#br0" timeOffset="4891.7">8153 5239 346 0,'0'0'57'0,"0"0"28"0,0 0-4 15,0 0-14-15,0 0-6 0,0 0 7 16,0 0-8-16,0 0-13 0,-17-44-32 15,9 35-13-15,-1 1-2 0,-3 1-1 16,-1 3-1-16,-4 3-3 0,1 1 1 16,-4 9 3-16,-2 4-3 0,-2 8 2 15,-1 3-6-15,1 5-5 0,2 1-3 16,3 1-32-16,3-1 20 0,5 0 14 16,3-1 6-16,4-1 7 0,4-3 1 15,4-3 3-15,4-3 15 0,3-4 11 16,3-1-11-16,1-7-11 0,3-6 45 15,0-1-36-15,2-10 11 0,1-4 3 16,0-2 31-16,0-4-2 0,0 0-20 16,0-2-18-16,1-1-17 0,-1 1-3 15,-2 2-1-15,-3 1-4 0,-2 3-24 16,-4 1 1-16,-3 6 5 0,-3 3 8 16,-3 5 8-16,-1 1-19 0,-2 5-13 15,-2 6 38-15,-2 2 1 0,-1 2 2 16,2 4 0-16,0-2 2 0,4 3 8 15,1-3 12-15,0-1 19 0,0-1 8 16,4-2 3-16,3-3 3 0,4-1-5 16,3-1-16-16,5-4-14 0,2-4-12 15,2-2-3-15,2-7-8 0,2-1-17 16,-1-6-73-16,7-13-65 0,-8 4-112 16,-4-3-292-16</inkml:trace>
  <inkml:trace contextRef="#ctx0" brushRef="#br0" timeOffset="5355.05">8728 4652 522 0,'0'0'70'0,"0"0"-24"0,0 0 50 0,24-25-53 0,-18 22 19 0,0-1-34 0,-1 2 10 16,-2 2-10-16,-1 0-8 0,1 7-7 15,-1 3 5-15,-1 6 8 0,1 6-13 16,-2 7-11-16,0 11 0 0,-5 11 0 16,-4 9-1-16,-4 4-1 0,2-5 3 15,0-6 0-15,-2-6-2 0,2-1 0 16,0 1 30-16,1-4 16 0,2 0-1 16,-1-5-14-16,1-7-3 15,4-9-3-15,2-6-7 0,1-3-4 16,1 0-5-16,1 0-3 0,2-2 1 15,4-4 1-15,3-2 8 0,3-4 7 16,3-1-4-16,2 0-9 0,2-6-7 0,3-1-1 0,0-1-3 0,0-2-2 16,2-3-43-16,0-1-53 0,-2 1-4 15,1-9-46-15,-5 0-75 16,-5 5-190-16</inkml:trace>
  <inkml:trace contextRef="#ctx0" brushRef="#br0" timeOffset="5745.54">8724 5195 666 0,'0'0'110'0,"0"0"-41"16,0 0 13-16,0 0-37 0,0 0 26 16,36-17-31-16,-24 11 17 0,-1 2-9 15,2-2 0-15,0-1 0 16,0-1-8-16,2 1-27 0,3-1-6 15,1 0-6-15,-1 0 1 0,0-1-4 16,0 1 1-16,0 1-3 0,-2 0-1 16,-2-1 3-16,-1 2 1 0,0 0-8 15,-2 2 4-15,-2-1 1 0,-1 3 3 16,-3 1-1-16,1 1-1 0,-2 0 2 16,-2 0-10-16,-2 6-5 0,0 2 3 15,0 3 7-15,0 5 3 0,-3 6 3 16,0 0 1-16,-3 3 2 0,2 0 4 15,-1 3 1-15,1-2 0 16,1 2-1-16,-1-4-3 0,1-2-1 16,2-3-2-16,1-4 0 0,-2-2-1 15,2-6-55-15,-2-4-88 0,2-10-63 16,0-2-57-16,0-4-162 0</inkml:trace>
  <inkml:trace contextRef="#ctx0" brushRef="#br0" timeOffset="5854.87">9068 5037 478 0,'0'0'251'0,"0"0"-104"0,7-37 12 16,-5 22-117-16,1 4-30 0,-2 0-12 16,0 2-5-16,0 4-41 0,0 1-57 15,1 4-13-15,0 0-133 0,2 2-146 16</inkml:trace>
  <inkml:trace contextRef="#ctx0" brushRef="#br0" timeOffset="6292.22">9455 5131 475 0,'0'0'217'16,"0"0"-121"-16,0 0-7 0,0 0-89 16,0 0-25-16,-25-41-6 0,9 31-7 15,-2 3 13-15,1 1 8 0,-4 1 10 16,0 4 4-16,3 1 3 15,0 2-15-15,3 6 2 0,0 3 6 16,3 0-1-16,1 5 6 0,1 0 2 16,2 1-10-16,4-1 10 0,1 1 2 15,3-4-2-15,5 0 0 0,2-3 3 16,1 2-2-16,5-4 1 0,0-2 3 16,4-1-3-16,0 1 5 0,4 2 7 15,-2 0 4-15,4 4-3 0,-2-1-8 16,-2 2-4-16,0-1 0 0,-2 2 7 15,-4-1 20-15,-5-2 11 16,-2 3 7-16,-3-2 16 0,-4 0-7 16,-7-1-3-16,-3 0-8 0,-5-2-5 15,0-1 5-15,-3-1-21 0,-2 0-11 16,-4-3-8-16,-1 1-3 0,-1-4-2 16,-2-1 1-16,3 0-2 0,1-4-4 15,6-2-25-15,4-1-25 0,3-6-48 16,8-5-42-16,2 1-109 0,2-3-188 15</inkml:trace>
  <inkml:trace contextRef="#ctx0" brushRef="#br0" timeOffset="6807.57">9886 4779 474 0,'0'0'132'0,"0"0"-50"0,0 0 65 0,7-29-122 0,-4 22 5 0,-2 1-12 16,0 3-8-16,0 2 6 0,-1 1-4 15,0 0-12-15,0 3-20 0,0 8 12 16,0 4 8-16,0 5 5 0,-3 8-2 16,0 8-2-16,-4 12-1 0,-1 11 0 15,-3 2 0-15,0-1 1 16,-1-8 3-16,0-6 3 0,0-1 14 0,2-9 21 15,1-9-11-15,2-5 0 16,2 1 0-16,0-1-4 0,1 1-9 16,-1 1-4-16,4-6 11 0,1-5 3 15,1-3 4-15,6-2 5 0,-1-3 6 16,2-3 5-16,3-2-11 0,2 0-17 16,1-6-13-16,3-1 0 0,0-2-6 15,2 0-1-15,1-4-2 0,-2 1-34 16,1-3-34-1,1 0-20-15,-4 0-26 0,1-8-48 0,-5 1-81 0,-4 4-188 16</inkml:trace>
  <inkml:trace contextRef="#ctx0" brushRef="#br0" timeOffset="6995">9760 5157 891 0,'0'0'202'15,"0"0"-130"-15,0 0 2 0,0 0-58 16,42-5-2-16,-23 0-2 0,2 1-9 16,0-1 8-16,2-2-9 0,1 0-2 15,-1-1 0-15,0 1-2 0,0-2-30 16,0 3-76-16,7-4-94 0,-5 2-217 16</inkml:trace>
  <inkml:trace contextRef="#ctx0" brushRef="#br0" timeOffset="7198.02">10150 5158 380 0,'0'0'81'16,"0"0"-8"-16,-3 40 77 0,2-18-111 16,0 4-4-16,-1-1 28 0,1-1 15 15,-1 0 1-15,0-3-4 0,0-4-25 16,0-1-4-16,1-3-32 0,-1-2-9 15,2-3 0-15,0-1-5 0,0-5-6 16,3-6-111-16,2-7-56 0,1-1-339 16</inkml:trace>
  <inkml:trace contextRef="#ctx0" brushRef="#br0" timeOffset="7354.4">10293 4930 946 0,'0'0'148'0,"0"0"-106"0,0 0 45 0,0 0-73 0,0 0-14 0,0 0-14 16,0 0-64-16,0 0-14 0,10-29-42 16,-13 27 13-16,2 2 4 0,1 0-96 15,0 0-27-15</inkml:trace>
  <inkml:trace contextRef="#ctx0" brushRef="#br0" timeOffset="7682.44">10688 5065 647 0,'0'0'96'0,"0"0"-56"15,0 0 34-15,-7-42-68 0,-1 33-12 16,-5 2 7-16,-3 6-2 15,-5 1 2-15,-3 9 6 0,-3 8 17 16,-8 14 6-16,-5 12-8 0,-5 8 3 16,9 2 15-16,8-4 14 0,11-9 8 15,8-12 5-15,4-7 3 0,3-7-10 16,2-2-23-16,2 2-19 0,6-1-5 16,3-2-5-16,5-4 8 0,7-1 0 15,11-6-4-15,14 0-8 0,13-8-4 16,5-4-9-16,2 0-86 0,-4-5-90 15,-19 5-217-15</inkml:trace>
  <inkml:trace contextRef="#ctx0" brushRef="#br0" timeOffset="11346.5">5921 7591 127 0,'0'0'238'0,"0"0"-129"0,6-1-17 0,-2 1-4 15,-1 0-50-15,-1 1-30 0,1 2-5 16,0 3-3-16,-1 1 3 0,1 2 7 16,-1 4 15-16,0 2-2 0,0 3 3 15,1 7 5-15,-2 3-21 0,3 11-2 16,-1 10 10-16,0 17 28 0,2 1-12 16,-2-2-6-16,0-5-9 0,0-9 5 15,-3-2-3-15,0-1-9 0,0-5-5 16,0-3-5-16,-2-2 0 0,1-1 1 15,-1-7-3-15,1-7 0 0,0-8 0 16,1 1-15-16,0-2-46 0,0 0-23 16,0 0-38-16,-1-7-96 0,0-2-43 15,0-5-33-15</inkml:trace>
  <inkml:trace contextRef="#ctx0" brushRef="#br0" timeOffset="11690.13">5917 7690 394 0,'0'0'83'0,"0"0"17"0,0 0-13 16,0 0-36-16,0 0-9 0,-15-39 1 16,16 30 2-16,4 0 8 0,5-2-26 15,3 2-1-15,3-3 6 0,5 2 3 16,4-2-10-16,1 2-5 0,3 1-9 16,1 1-4-16,0 0-3 0,1 2-2 15,-1 4-2-15,-2 0 0 0,1 2-1 16,-1 1 1-16,-3 2-3 0,1 4-1 15,-4 0-39-15,-2 2-52 0,1 10-65 16,-6-3-82-16,-3-2-93 0</inkml:trace>
  <inkml:trace contextRef="#ctx0" brushRef="#br0" timeOffset="11924.42">5986 8012 713 0,'0'0'60'0,"0"0"35"16,0 0-24-16,0 0-31 0,0 0 21 15,0 0-9-15,0 0 0 0,32-7 14 16,-12 4-10-16,2-3-19 0,3 4-5 16,1-2-13-16,2 2-8 0,0 2-7 15,1 0-4-15,1 0-1 0,-2 0-7 16,2 4-71-16,2 0-64 0,14 3-59 15,-7-1-131-15,-4-1-129 0</inkml:trace>
  <inkml:trace contextRef="#ctx0" brushRef="#br0" timeOffset="12471.1">8129 8030 275 0,'0'0'174'0,"0"0"-85"0,0 0 41 0,20-6-48 0,-8 1 9 0,2 1-31 16,4-1-12-16,1 3-7 0,1-2-14 15,2 3-19-15,0-1-3 0,1-1-5 16,0 1 0-16,1 2 0 0,1 0 0 16,-2 0-13-16,-3 0-78 0,7 0-69 15,-6 0-98-15,-6 0-142 0</inkml:trace>
  <inkml:trace contextRef="#ctx0" brushRef="#br0" timeOffset="12658.54">8189 8238 742 0,'0'0'93'0,"0"0"-16"0,0 0 47 15,0 0-80-15,0 0 16 0,40 17-30 16,-17-17 15-16,3 0-10 0,2-3-21 16,2 0-9-16,-1-2-3 0,0 2-2 15,-1 0 0-15,2 1-17 0,12 1-100 16,-7-1-101-16,-5-2-271 0</inkml:trace>
  <inkml:trace contextRef="#ctx0" brushRef="#br0" timeOffset="32812.12">10721 6778 333 0,'0'0'144'0,"0"0"-23"0,9-11 22 0,-3 7-60 0,-1-2-17 0,-2 0-23 16,1-1 19-16,-2 3-16 16,-2-2-8-16,0 3-9 0,-3-2-24 15,-5 4-5-15,-5-1-11 0,-5 2 3 16,-4 1-7-16,-10 8 15 0,-9 9 3 15,-9 6-3-15,-1 7 0 0,11-2-8 16,9-5-12-16,12-9-9 0,5-1 7 16,-2 1 7-16,3 3 8 0,0 0 6 15,6-3-3-15,5-1-1 0,2 0-1 16,7-2 6-16,3 0 4 0,4 0 5 16,4-1 5-16,4-1 1 0,0-1-4 15,4-1-4-15,0 3-4 16,0-3 0-16,0-1 7 0,0 0 2 15,-2 0-1-15,1-1 3 0,-3 1 3 16,-3 0 4-16,-1 1 10 0,-3-2-6 16,-5 0-6-16,-4 3-7 0,-4 1 0 15,-2-2 4-15,-7 3 7 0,-6 1 11 16,-3-2 2-16,-6 1-12 0,-4 2-7 16,-4 0-9-16,-6-2-1 0,-7 2-6 15,-6 1 2-15,1-5-3 0,8-2-2 16,11-3-1-16,12-1-20 0,-1-2-24 15,0 3-27-15,0-1-43 16,-1-2-48-16,8 0-81 0,6-1-161 0</inkml:trace>
  <inkml:trace contextRef="#ctx0" brushRef="#br0" timeOffset="34093.17">11089 7019 346 0,'0'0'53'0,"0"0"9"0,0 0-11 0,17-27-8 0,-12 17 28 0,0 0 3 16,1 0 17-16,-2-1-10 0,-1 1-13 16,-1 1-13-16,-2 0 0 0,0 2-16 15,0 1-8-15,0-1-20 0,-1 3-11 16,-2 2-3-16,1 2-5 0,-2 0-16 16,-1 6 11-16,-1 7 13 0,-3 4 1 15,2 3 0-15,0 6-1 0,2 3 1 16,2 9-1-16,3 6 0 15,1-4 1-15,4-6-1 0,1-3 0 16,1-8 0-16,4 5 0 0,2-1 0 16,2-1 1-16,0-5-1 0,2-3 1 15,-3-6 2-15,2-5-2 0,-3-7 6 16,0 0 6-16,0-9-1 0,-2-6 1 16,0-4 12-16,-3-4 0 0,-1-4-8 15,1-2-6-15,-2 0 1 0,2 1-2 16,-2-1-8-16,1 4-1 0,-1 1 2 15,0 3 9-15,-2 3-3 16,0 4 6-16,-2 2 3 0,0 2-4 16,-1 1-4-16,-1 3-1 0,1 4-2 15,-1 0-7-15,0 1-1 0,0 1-3 16,0 2-13-16,-1 5-4 0,0 3 14 16,-1 5 7-16,0 4 0 0,1 5 0 15,1 2 1-15,0 1 0 0,0-1-1 16,0 1 1-16,3-1-1 0,1-2 0 15,0-1 3-15,2-4 0 0,0-2 7 16,1-3 0-16,-2-4-2 0,1-4 4 16,0-2-1-16,1-4 9 15,0-1 7-15,0-7-4 0,1-3-4 16,1-5-6-16,0-2-8 0,2-3-1 16,1 0-3-16,0-1-1 0,-1 0 1 15,3 2 0-15,-1 0-1 0,0 3 0 16,-1 0-1-16,-1 4-1 0,1 1 0 15,-3 2 1-15,0 0 1 0,-2 1-1 16,0 5 0-16,-4 1-1 0,1 3-6 16,0 2-3-16,0 7-2 0,-1 2 5 15,2 5 1-15,-2 4 3 0,1 2 4 16,-2 0 0-16,1 2 3 0,0-1-2 16,1 0 0-16,1-2 1 0,0-2-1 15,0 0 0-15,-1-4-1 0,0-4 1 16,-1-3 1-16,-1-3 1 0,0-3 3 15,-1-2 3-15,2-2 4 0,0-6-1 16,2-2-7-16,0-4-1 0,0-1-1 16,2-2-3-16,0 1 0 0,3-1-1 15,-1 1 0-15,2 1-1 0,2-1 2 16,-2 1-3-16,3 1 0 0,-2 1 2 16,1 2-2-16,-2 2 1 0,0 0-1 15,-3 3-1-15,2 3-2 0,-3 3 3 16,-2 0-2-16,1 5-3 0,-1 4-1 15,1 4 1-15,-2 3 3 16,-1 2 3-16,1 1 2 0,0 1 0 16,2 0 1-16,-2 1 0 0,2 0 0 15,-1-5-1-15,-1 1 1 0,1-3-1 16,-2-2 1-16,1-5 0 0,-3-2 1 16,1-3 1-16,-2-2 8 0,1-2 8 15,1-5-6-15,0-2-6 0,0-4-4 16,1-2 0-16,1-2 1 0,1 0-3 15,2 0-1-15,-2-2 0 0,4 1-1 16,-1 1 0-16,0 0 0 0,1 3 0 16,1-1-1-16,1 3-2 0,0 0 3 15,0 4 0-15,-3 0-3 16,0 2 4-16,1 2-4 0,-2 1-1 16,0 3 1-16,-1 0-2 0,1 5-2 15,-1 4 1-15,-1 4-3 0,0 3 4 16,-3 3 4-16,1 4 0 0,-1 0 1 15,-1 1 1-15,0 2 1 0,-1-2-1 16,0 1 0-16,0-3 0 0,0-1 0 16,0-3-5-16,0-3-62 0,0-6-59 15,0-4-103-15,0-4-263 0</inkml:trace>
  <inkml:trace contextRef="#ctx0" brushRef="#br0" timeOffset="34668.36">12802 7121 80 0,'2'-5'279'0,"1"-3"-200"0,0 0 42 0,2 0-1 0,-2-1-38 16,2 0-10-16,0-2-34 0,-1 2 10 15,0-1 0-15,-2 0-24 0,0 1 9 16,-2 0 6-16,0 1-3 0,-3 1-11 16,0 2-25-16,-3 1 0 0,-2 0-7 15,-1 4-3-15,0 0 4 0,-5 4 0 16,-2 5-2-16,2 6-2 0,-2 4-22 16,2 2 10-16,1 6 14 0,3 3-4 15,3 1-8-15,2 0 9 16,2 0 8-16,3-2 2 0,2 0 0 15,4-5 1-15,4-2 8 0,2-5 10 16,1-2 0-16,2-7-2 0,0-6 0 16,2-2 3-16,-4-7 15 0,1-5 3 15,-2-6-7-15,1-3 2 0,-5-7-17 16,-3-6-15-16,0 1 0 0,-2 3-5 16,-1 4-11-16,0 8-12 0,0 1-25 15,-2 2-26-15,0 3-32 16,-6 0-70-16,1 3-117 0,2 3 22 0</inkml:trace>
  <inkml:trace contextRef="#ctx0" brushRef="#br0" timeOffset="35123.26">13172 6913 415 0,'0'0'139'0,"0"0"48"0,0 0-69 0,16-49-69 0,-13 33-11 0,-3 0-5 16,2 2 3-16,-2-1 9 0,0 0-13 31,0 0 6-31,-1 1-3 0,0 0-5 15,-1 2-16-15,1-1-4 0,-2 2-2 16,1 2-6-16,-2 1-2 0,0 2-2 16,-1 2 0-16,2 2-9 0,-5 2 0 15,2 0 0-15,-2 0 4 0,0 6 5 16,-1 2 0-16,0 7 1 0,0 5 0 16,0 6 1-16,-2 9-1 0,1 10-1 15,-2 10 1-15,2 7 2 0,2-5-1 16,5-1 0-16,0-5 2 0,1 0-1 15,1-1 1-15,-2-1 1 0,1-2-1 16,0-1 0-16,2-2-1 0,0-6-2 16,2-9 0-16,0-6-21 15,-1-9-17-15,1-3-39 0,1 0-40 16,0-6-118-16,0-3-129 0</inkml:trace>
  <inkml:trace contextRef="#ctx0" brushRef="#br0" timeOffset="35290.72">12974 7218 741 0,'0'0'197'0,"0"0"-96"15,0 0 23-15,0 0-67 0,27-40-27 16,-11 29-11-16,2 2-10 0,2-1 11 16,2 2-8-16,-2 0-9 15,-1 1-3-15,2-1 0 0,-4 2-29 16,14-1-123-16,-5 0-150 0,-1 2-201 15</inkml:trace>
  <inkml:trace contextRef="#ctx0" brushRef="#br0" timeOffset="35820.11">14121 6954 498 0,'0'0'137'0,"0"0"-14"0,0 0 25 15,0 0-46-15,0 0-39 0,0 0-25 16,0 0-30-16,26-34-8 0,-26 30-2 15,-8 2-14-15,-7 0 6 0,-5 2 4 16,-5 0 5-16,-1 6 1 0,0 0 3 16,2 4-3-16,2-1-4 0,3 1 4 15,3 2-2-15,3-1 2 0,6 1-5 16,5 0 0-16,2 0 0 16,0 1 5-16,5-1 0 0,7-2 1 0,-1-1-1 15,5 0 2-15,1-1 1 0,4-2 3 16,0 0-1-16,2-1 3 0,1 1-2 15,-2 0-1-15,-1 0 1 16,-2 2 6-16,-1 0 7 0,-3 1 0 16,-1 3 6-16,-6 0-5 0,-2 2-4 15,-4 1 0-15,-2 1-1 0,-4-1 1 16,-5-1-4-16,-7 0 3 0,-4 0-4 16,1-1-4-16,-8-1 0 0,-3-1-3 15,0-2-2-15,-6-1 1 0,4-1-3 16,2-3-13-16,0-1-32 0,6-3-31 15,1 0-32-15,2 0-51 0,7-7-51 16,6 1-74-16,4-1-3 0</inkml:trace>
  <inkml:trace contextRef="#ctx0" brushRef="#br0" timeOffset="36898.17">14425 7130 258 0,'0'0'102'0,"0"0"-5"0,0 0-2 0,0 0-4 0,30-28-23 16,-28 21 13-16,2 1-22 0,-3 0-2 15,1 0-8-15,-2 0-7 0,0-2 11 16,0 1-10-16,-2 3-9 0,-2-2-10 15,2 0-3-15,-2 0-5 0,-1-1-13 16,0 0-3-16,-3 2-11 0,-4-2 9 16,-3 3 2-16,-3 0-11 0,0 2-9 15,-6 2-18-15,1 3 7 0,1 4 7 16,1 4-8-16,2 1-9 0,0 4 12 16,5 0-7-16,3 3-5 0,3-1 6 15,2 2 14-15,4-1 5 0,2-1 5 16,5 0 8-16,4-2 3 15,0-2 0-15,3-1 32 0,2-2 12 16,-1-2-7-16,1-1-11 0,0-4-15 16,-3-2-3-16,2-2 2 0,0-2 7 15,2-2-2-15,-4-2-10 0,2-1-2 16,-2 0-1-16,-2 0-2 0,-2 1 0 16,2 0-5-16,-7 3 2 0,1 1-2 15,-3 2-6-15,0 3-15 0,-3 3 10 16,-1 3 13-16,-3 4 1 0,4 0-29 15,-5 5 31-15,0 2 1 0,-2 2 4 16,2 4 19-16,-1-1-18 16,4 2-5-16,0-1 1 0,1-4 0 15,1 2-1-15,3-6 2 0,0-2-1 16,0-3 7-16,3-4-3 0,3-4 1 16,2-4 7-16,0-1 12 0,3-3-9 15,0-5-3-15,2-3-2 0,-1-7 3 16,1-1 0-16,4-4-7 0,-2-1-1 15,2-4-2-15,-1-1 7 0,-1-2 10 16,0-2-12-16,2-1-7 0,-3 2-1 16,-1 1 3-16,0 1 3 0,-2 2-5 15,1 5-1-15,-4 2-2 0,0 4-1 16,-2 2 1-16,-1 4 0 0,-4 2 0 16,1 5 0-16,-2 0-3 15,0 4-10-15,-2 0-6 0,-1 6 14 16,0 3 4-16,-4 4 1 0,2 5-1 15,0 1 1-15,2 5 0 0,1 0 1 16,2 2-1-16,0 1 0 0,0 0 0 16,5-1 0-16,3-2 1 0,1 0 0 15,1-5 8-15,1-4 0 0,0-5 10 16,0-3-1-16,2-5-5 0,-1-2 3 16,1-2 16-16,-3-8 10 0,2 0-3 15,-2-5-9-15,2-3-15 0,-2-2-9 16,1-4-4-16,-2-2-2 0,1-3 0 15,-2 1-2-15,0 0-5 0,-1 2 3 16,0 2 3-16,-1 5 1 0,0 1-1 16,-2 4 0-16,1 2 0 0,-3 6-1 15,0-1-3-15,-2 6-14 0,0 0 3 16,0 1-3-16,0 0-12 0,0 5 14 16,-2 5 15-16,0 1 2 0,0 4 2 15,0 4-2-15,1-1 0 0,-1 2 1 16,2 1 0-16,0-1 0 0,0-1 1 15,2 0 0-15,1-3 8 0,1 3 2 16,1-4 1-16,-3 0 0 16,4-3-1-16,-1-3-5 0,3-3 0 15,-1-4-1-15,3-2 3 0,0-1-8 16,2-3-1-16,1-4-24 0,1 1-15 16,-1-2-21-16,0-2-34 0,0-1-59 15,2-4-50-15,-1 2-79 0,-6 2 13 16</inkml:trace>
  <inkml:trace contextRef="#ctx0" brushRef="#br0" timeOffset="37898.22">15181 7040 193 0,'4'-1'87'0,"1"-2"23"0,1-1 4 0,0 1-31 0,-1-1-20 0,-1 0-8 0,1-1 5 16,-1 3-18-16,-1-3 7 0,0 1 14 15,-1 0-7-15,-2-1-5 0,0 1-22 16,0 0-29-16,-2-1-2 0,-3 3-10 16,-1 0 0-16,-4 2 8 0,-5 2 4 15,2 3-5-15,-4 5-2 16,0 2-13-16,-1 4-11 0,0 3 5 15,1 3 13-15,4 2 8 0,-1 1 5 16,3 1-1-16,4-1-1 0,2 1 1 16,3-3 1-16,2 0 0 0,2-3 0 15,5-3 0-15,-1-1 4 0,2-6 3 16,-1-4 3-16,4-4 2 0,-3-2 15 16,0-5 21-16,0-3-7 0,1-2-6 15,2-4-6-15,-1 0-19 0,2-3-9 16,-2-1-1-16,-1-2-7 0,2-2-23 15,-1-2-19-15,-2 1 4 0,2 1 16 16,-3 2 22-16,-1 4 6 0,-1 2 1 16,0 3 0-16,-3 1 0 0,2 2-6 15,-4 3-29-15,0 1 2 0,0 2 13 16,0 0 10-16,-4 2 7 0,4 0 2 16,0 0 1-1,-2 4 0-15,2 0-1 0,0 0 2 0,-3 3-2 0,3-1 2 16,0 2 3-16,0 1 6 0,0 2-3 15,3-1-4-15,-1 0 1 0,5 2 0 16,-5 0-2-16,3 0 0 0,-2 0 0 16,0 0 11-16,0-1 10 0,2 1-1 15,1-1-1-15,-3-2-4 0,2-1-5 16,-2-1 2-16,2 0 6 0,0-2 1 16,-2-1-2-16,3-2 0 15,-3-1-3-15,2 0 7 0,0-1 5 16,1 0 2-16,1 0-5 0,0-4-5 15,0-1-3-15,-1-1-2 0,2-2 1 16,-1-1-8-16,0-3-2 0,-1-3 3 16,1-4-1-16,-2-3-4 0,2-1-3 15,-2-1-1-15,0 0 0 0,3 3 0 16,-3 2 0-16,4 1 1 0,-3 5-1 16,1 0 0-16,-1 3 1 0,2-1 0 15,-2 4-1-15,0 1-3 16,-1 1 3-16,0 3 0 0,-2 2-1 15,2 0-4-15,1 2-1 0,0 6-1 16,1 1 0-16,1 5 4 0,1 0-1 16,-1 3 3-16,0 4-2 0,-3 3 0 15,-2 1 2-15,3-1-2 0,-6 4 2 16,0-4-3-16,-4-1 3 0,-1 1-3 16,-3-5 1-16,-3-2-1 0,-3-4 2 15,1-3-1-15,-1-3 1 0,3-4 0 16,1-3 2-16,1-2 7 0,4-4 6 15,3-4 0-15,2 1-3 0,0-7-3 16,4 1 7-16,2-1 14 16,5-3 5-16,0 3-6 0,3-2-9 15,2 1-10-15,3-1-3 0,0 2-3 16,3-2-2-16,0 3 0 0,-4 1-6 16,0 0-33-16,0 1-42 0,-2 3-40 15,4-3-57-15,-2 4-121 0,-4 2-193 0</inkml:trace>
  <inkml:trace contextRef="#ctx0" brushRef="#br0" timeOffset="38367.9">15815 7061 141 0,'8'0'201'0,"0"0"-51"0,2-2-24 0,5-1-11 0,-2 1-48 16,3-1-17-16,-5-2-14 0,3 0-14 16,-5 0-8-16,1-2-1 0,-2 1-2 15,-2-1-9-15,-3 0-2 0,-1 1-3 16,-1 0-3-16,-1-1 0 0,0 2-8 16,-3 0 2-16,-3 1 5 0,-3 0 7 15,-1 2 7-15,-1 0-2 0,-3 1-3 16,-1 1 6-16,-2 2 2 15,3 3 2-15,-2 2-6 0,2 1 0 16,0 4 4-16,1 2 6 0,1 0 0 16,2 1 5-16,2 1 9 0,1 1-2 15,2-1 2-15,1 1 6 0,3 0-3 16,-1-1-3-16,2-2-7 0,3 0-1 16,2-1 0-16,4-1 21 0,1-1-12 15,0-1-11-15,5 0-5 0,0-2-6 16,0-2-3-16,1 2-2 0,3-1-2 15,1 0 0-15,0-2 0 0,-2 1-2 16,3 0 0-16,0-2-6 0,-1-2-30 16,-4-1-20-16,1-1-21 15,-2-6-35-15,0-7-58 0,-2 1-82 16,-4 0-182-16</inkml:trace>
  <inkml:trace contextRef="#ctx0" brushRef="#br0" timeOffset="38883.9">16284 6964 314 0,'0'0'54'0,"0"0"-5"0,0 0 32 0,37-12-27 0,-28 8 4 16,2 0 26-16,-3 1 19 0,-1-2-15 15,-1 3-15-15,-3-2-13 0,-1 0-10 16,-2 1-29-16,0-1-21 0,-5 0-5 16,-1 1-1-16,-6 2 6 0,-3 1-1 15,-3 0-2-15,-4 2 3 0,0 4 0 16,1 1 0-16,4 2-1 0,0-1 0 15,6 1 0-15,1 0 1 0,1 0-1 16,4-1 1-16,2 1 0 0,3 0 0 16,0-1 4-16,2 2 2 0,4-1 6 15,0-1 7-15,5 0-2 0,2 0 1 16,4-1 0-16,0 1-11 0,1 1-5 16,2-1 0-16,-2 0-2 0,-1 1 0 15,-4 3 0-15,-2 0 3 0,-3 1 10 16,-2 1 5-16,-6-1 11 0,0 1 3 15,-6-1 12-15,-2-2-9 0,-6 0-15 16,-2-3-5-16,-3-1 0 0,0-3-4 16,0-2-7-16,-1-2 0 0,0 0-1 15,-2 0-3-15,2 0 0 0,1-2-50 16,-13-6-85-16,5 1-121 0,4-2-346 16</inkml:trace>
  <inkml:trace contextRef="#ctx0" brushRef="#br0" timeOffset="41919.87">11075 7994 239 0,'0'0'46'0,"8"-4"26"16,-3 3-3-16,0 0-8 0,-1 1-5 0,0 0-20 16,0 0 2-16,-1 0 8 0,-1 0-13 15,-1 0 0-15,0 0-3 0,0 0 0 16,-1 0 0-16,1 0 16 0,-1 0 7 15,1 0-6-15,1-1 4 0,0-4-21 16,1 0-5-16,-2 0-5 0,1-3 2 16,-1 0 3-16,0-2-2 0,-1 1-2 15,0-2 0-15,-2 2 2 0,-2-3-1 16,-1 1-5-16,-1 1-7 0,-3 0-10 16,1 1 0-16,-3 1-5 0,-2 3 4 15,-1 0-1-15,-1 2 1 0,0 3-5 16,1 0 2-16,-3 3 0 15,1 6 2-15,0 5 1 0,-1 3 0 16,2 6 1-16,-1 4 0 0,-1 13-2 16,-3 11 2-16,2 15 0 0,0 4 3 15,6-3-2-15,3-7-1 0,4-6 5 16,0-4-4-16,2 2 2 0,2-1 1 16,-1-8 0-16,2-5-3 0,-1-8 3 15,0 1-4-15,1-7 0 0,0-1-21 16,2-1-38-16,0-10-24 0,0 0-2 0,0-3-60 15,2-9-77-15,-1 0-87 0</inkml:trace>
  <inkml:trace contextRef="#ctx0" brushRef="#br0" timeOffset="42154.26">10807 8353 652 0,'0'0'246'0,"0"0"-124"0,0 0 5 0,0 0-72 0,0 0-8 0,31-23-20 0,-15 17-8 15,2-1 0-15,2 1-12 0,-2 0-5 16,2 0-1-16,0-2-1 16,0 5-1-16,1-2-35 0,1 4-51 15,-2 0-48-15,13 1-90 0,-7-1-116 16,-4 1-72-16</inkml:trace>
  <inkml:trace contextRef="#ctx0" brushRef="#br0" timeOffset="42591.5">11107 8305 479 0,'0'0'87'0,"0"0"68"16,0 0-63-16,29-42-44 0,-18 31-10 16,1-1-27-16,1 0 12 0,0 4 0 15,-1 1-15-15,-1 4-3 0,0 0-3 16,0 3 1-16,0 4 1 0,-1 3-1 16,3 4-3-16,-2 6 5 0,-1 4-4 15,2 3 0-15,-2 2 0 0,-2 3-1 16,-2-1 0-16,-2 1 1 0,-1-2-1 15,-2-1 0-15,-1-3-6 0,0-2-9 16,-5-4-7-16,-3-4 8 0,0-5-1 16,-2-5 14-16,-2-2 2 0,1-2 6 15,0-7 3-15,-1-2-2 0,2-7 7 16,3-4 17-16,1-4 15 0,1-2 5 16,4 1 2-16,1-1-2 0,2 1-6 15,5 2-3-15,3 1-6 0,3 4-11 16,4-1-7-16,2 3-6 0,2 3-11 15,2-1-2-15,1 6-2 0,1 0-7 16,0 1-69-16,2 3-23 0,1 3-38 16,12 2-67-16,-9 0-99 0,-4 0-98 15</inkml:trace>
  <inkml:trace contextRef="#ctx0" brushRef="#br0" timeOffset="43028.85">11735 8296 618 0,'0'0'108'0,"0"0"22"0,0 0-38 0,0 0-41 0,13-39-30 15,-11 28-8-15,-1 2 10 0,-1 0 15 16,0 1-17-16,-3 1 2 0,0 3-1 16,-1-1-9-16,-2 4-5 0,-1 0-8 15,-4 1-5-15,-1 4 5 0,-3 5-3 16,-2 4 3-16,-2 5 0 0,3 2 0 16,1 2-1-16,3 2-1 0,4 1 1 15,5-1-2-15,1 1 2 0,2-1-2 16,4-4 3-16,2 1 1 0,3-6 0 15,3-2 0-15,1-1-1 0,3-5 13 16,-3-5 4-16,4-2 17 16,-3-5 10-16,1-5-9 0,-1-3-6 15,-4-3 0-15,-1-6-8 0,-2-2-11 16,-4-3-9-16,-2-1-1 0,-1 3-28 16,-1 2-19-16,-5 6-16 0,-1 4-24 15,-4 4-45-15,-6 4-87 0,0 2-87 16,3 2-27-16</inkml:trace>
  <inkml:trace contextRef="#ctx0" brushRef="#br0" timeOffset="43732.22">11875 8339 485 0,'0'0'121'0,"0"0"66"16,0 0-85-16,30-40-43 0,-21 29-30 16,1 0-13-16,-2 2 0 0,2 1-4 15,-3 1-12-15,-1 4 5 0,-1 2-4 16,1 1-1-16,-2 3-13 0,-1 5 6 16,1 4-3-16,-2 4 9 0,2 2 1 15,-2 4 2-15,0 2-1 16,-1 0-1-16,-1 0-4 0,0-1-11 15,0 0 3-15,0-6 0 0,-1-1 7 16,-2-5 5-16,2-2-1 0,0-7 0 16,1 0 0-16,0-2 1 0,0-5 7 15,2-6-2-15,1-2 4 0,1-5 5 16,2-1 7-16,0-1-4 0,2 0-1 16,2-1-3-16,0 0-5 0,1 1-1 15,-1 0 0-15,2 3-5 0,-1 0-2 16,-1 3 0-16,1 0 0 0,0 3-1 15,-2 1-2-15,1 2-1 16,-2 3 3-16,0 2-4 0,1 3-3 16,-4 6 2-16,1 7-6 0,-1-1 1 0,-2 4 7 15,-1 3 2-15,0 1 2 16,-1 0-1-16,0 2 3 0,-1-3-2 16,1 0 0-16,-1-2 0 0,1-5-4 15,2-3 4-15,-3-4 3 0,1-2-1 16,1-3 8-16,0 0 17 0,2-7 11 15,1-1 3-15,1-4-6 0,0-1-1 16,2-4 1-16,1-1-16 0,0-3-10 16,3 1-1-16,0-3-6 0,-1 0-1 15,2 1 0-15,-2-2-1 0,3 1 0 16,-2 2-4-16,0 5 1 16,0 1 1-16,-2 5-2 0,0 2 2 15,-1 1-2-15,-3 5-2 0,1 2-1 16,-3 0-2-16,0 9-5 0,1 0 4 15,-1 8 1-15,-1 4 7 0,-1 2 2 16,0 2 2-16,0 0 0 0,0 1 1 16,1 0-2-16,0-2-1 0,1 1-7 15,0-3-31-15,2 0-38 0,4-1-56 16,-2-5-111-16,1-6-223 0</inkml:trace>
  <inkml:trace contextRef="#ctx0" brushRef="#br0" timeOffset="44355.25">13175 8195 417 0,'0'-3'208'0,"0"0"-78"0,4-2-4 0,0 1-52 0,4-3-50 0,1-1-13 15,1-1-7-15,1 0 12 0,3-2-4 16,2 3-7-16,3-1 8 0,1 2-7 16,-2 3 0-16,-1 2-2 15,0 2 4-15,0 6-3 0,-4 3-5 16,1 6 0-16,-2 6-2 0,-4 3 2 0,-3 0-3 0,-1 3 3 0,-4-2 0 15,0-1 0-15,-5 0 0 0,-1-3 1 16,-4-1-1-16,1-4-2 16,-5-1 2-16,-2-6 3 0,2-1 0 15,-2-4 2-15,-1-3 1 0,5-1-1 16,2-6 2-16,2-3 3 0,3-4 2 31,2-3 14-31,3-1 3 0,5-2-7 16,3-1-5-16,5-2 0 0,2 5-2 0,5-1-1 0,4 0 0 0,0 3-5 31,3-1-8-31,3 2-1 0,0 0 0 0,0 0-21 0,0 2-62 0,0 2-41 31,10-3-54-31,-6 3-153 0,-8 2-62 0</inkml:trace>
  <inkml:trace contextRef="#ctx0" brushRef="#br0" timeOffset="44762.24">13728 8195 348 0,'0'0'52'0,"0"0"27"16,0 0-1-16,35 16-48 0,-19-13-5 16,1-1 15-16,-1 2 14 0,3-4 16 15,1 0 6-15,-2 0-1 0,-1 0-13 16,-1-1-7-16,-2-4-11 0,2 2-18 15,-5-4-13-15,0 0-8 16,-3-1-2-16,-2 1-3 0,-3-4-4 16,-3 0-13-16,0 2-16 0,-9-2-7 15,1 0 1-15,-7 2 11 0,-3 1 8 16,-1 4 2-16,-2 2 6 0,-3 2 4 16,-1 2 0-16,2 3-47 0,-2 4-28 15,2 3 54-15,0 0 29 0,4 3 4 16,2 3 1-16,5 0-1 0,0 0 3 15,5 2 29-15,4-2 17 0,3 3 26 16,6-1-16-16,4-1 2 0,2-2-6 16,3 1-8-16,5-4-18 0,2-2-15 15,2-2-8-15,3-4-6 0,0-4-1 16,1-1-3-16,1-1-11 0,0-1-44 16,6-7-38-16,11 0-54 15,-11 0-93-15,-2-1-120 0</inkml:trace>
  <inkml:trace contextRef="#ctx0" brushRef="#br0" timeOffset="45427.85">14328 8317 333 0,'0'0'125'0,"0"0"20"0,0 0-10 0,0 0-43 0,0 0-43 0,21-35 13 0,-18 28-29 16,2-2-3-16,-3 0-6 15,1 1 6-15,0-1 8 0,-3-2-1 16,3 2 6-16,-3 0-8 0,0 0-14 16,0-1-13-16,0 0-8 0,-3 1 0 15,-2-3-4-15,-1 2-1 0,-4 2-2 16,-4 1 0-16,0 2 0 0,-5 3-8 15,0 2-13-15,-3 4-14 0,0 4-11 16,0 4-16-16,4 6 3 0,1 3 14 16,1 1 19-16,5 1 13 0,5 0 9 15,2-1 5-15,3-2 2 0,1 0 4 16,5-2 0-16,4-3 2 0,0-2 6 16,3-4 17-16,2-2 12 0,-2-3-4 15,0-3-22-15,2-1 5 0,-3-5-2 16,1-2 1-16,-2 0 5 0,1-2 10 15,-3 1 0-15,0-2-14 0,-2 2-10 16,1 0-4-16,0 1 1 0,-2 1-2 16,-1 0-1-16,0 6-1 0,1 0 1 15,-2 0-6-15,0 8-3 0,0 4 9 16,1 3 6-16,0 3 2 0,-1 4-4 16,-1 3 1-16,1 2-1 0,-3 3-1 15,0 0-3-15,0 0 2 0,0 1-2 16,-5-1-2-16,-2-2 2 15,-3-4-2-15,-3-4 2 0,-4-2 0 16,1-6 2-16,-1-4 0 0,1-3-1 0,2-5-1 16,4 0 4-16,3-6 4 0,2-3 3 15,3-5 3-15,2-3 23 0,0-6 3 16,2-2-14-16,7-4-15 0,-1 0-5 16,5 1 5-16,2-1 0 0,4 1-6 15,-1 1-3-15,3 2-1 0,1-1-1 16,0 6-8-16,1-1-64 0,-1 4-50 15,8-3-27-15,-8 7-117 0,-1 1-150 0</inkml:trace>
  <inkml:trace contextRef="#ctx0" brushRef="#br0" timeOffset="45849.57">14575 8207 483 0,'0'0'119'16,"0"0"-14"-16,22-16-10 0,-12 9-45 0,2 2-15 0,-1-1 3 0,0 2-9 0,2 2-3 16,-2 2-16-16,1 0-7 15,-2 6 5-15,0 3-4 0,0 5-3 16,-2 3-1-16,-1 6 1 0,-4 0 7 15,0 1-8-15,-3 1-12 0,0 2 11 16,-5-1 0-16,-1-3 1 0,-2-1-5 16,-6-5 2-16,1-2-13 0,1-5-16 15,-1-2-15-15,-1-5 1 0,3-3 42 16,4-4 4-16,2-4 45 0,4-2 28 16,1-4 3-16,0-2-22 0,8-5-21 15,0 3-6-15,0-4 1 0,6 3 2 16,-1 0-4-16,1 2-5 0,5 1-11 15,0 1-3-15,-1 1-6 16,2 0-1-16,0 0 0 0,0 1-13 16,0 3-53-16,-3-1-49 0,-1 2-60 15,6-1-61-15,-5 3-99 0</inkml:trace>
  <inkml:trace contextRef="#ctx0" brushRef="#br0" timeOffset="46240.05">14935 8229 344 0,'0'0'117'0,"0"0"-42"0,0 0 34 15,0 0-49-15,43 22-49 0,-29-20-4 16,-3 0-1-16,3-2 15 0,-1 0 44 16,-2 0 27-16,3-3-4 0,-4 0-24 15,-1-2 1-15,2-2-22 0,-1 1-24 16,-2-3-15-16,1 2-1 0,-4-3-3 15,-2 0-7-15,-3-3-23 0,-3 2-17 16,-7-1-12-16,1 3-7 0,-4 1-3 16,-6 1 0-16,2 5 28 0,-5 2 10 15,-2 2 14-15,0 6 4 0,0 6 13 16,1 2 1-16,1 4 7 0,6 2 12 16,2 1 17-16,3 0 22 0,4 2 16 15,7-3-3-15,0 2-5 0,0-3-6 16,7-2-12-16,1-3-13 0,0-4-10 15,4-4-3-15,1-2-7 0,2-3-6 16,1-1-5-16,3-2-4 0,-1 0-1 16,4 0-44-16,0-2-67 0,13-1-88 15,-5-3-168-15,0 1-199 0</inkml:trace>
  <inkml:trace contextRef="#ctx0" brushRef="#br0" timeOffset="46771.51">15438 8167 391 0,'0'0'198'0,"0"0"-37"0,0 0-37 0,0 0-28 0,28-31-75 0,-26 24-21 16,-2 0 0-16,0 1-13 0,-5 1 3 16,-3-1-15-16,-3 4 20 0,-3 2 1 15,-1 0 4-15,0 3 2 0,-3 5-2 16,1 1 1-16,-2 2-2 0,5 1 1 15,0 0-3-15,4 1-1 0,2 0 1 16,5 0 0-16,1 1 0 0,2-3 1 16,0 3 1-16,5-4 1 0,0 1 5 15,3 0 13-15,4-4-10 0,-2 1 4 16,3-1 3-16,2 0 0 0,-2-2 2 16,1-1-4-16,0 0-1 15,2 0 9-15,-3-1 5 0,-2 1 4 16,3 1 4-16,-4-1-2 0,-1 3-2 15,-1-1-18-15,-3 0 0 0,-2 0-2 16,-3 1 1-16,0 1-5 0,-8 1-4 16,-3 0 2-16,-3 0 0 0,-5 0 2 15,0-1-2-15,-3 1 0 0,0 0 0 16,-1-2-4-16,1 1-12 0,-1-1-43 16,-1-4-42-16,3 0-74 0,-1-3-47 15,3 0-72-15,8 0-2 0</inkml:trace>
  <inkml:trace contextRef="#ctx0" brushRef="#br0" timeOffset="47255.99">15676 8227 381 0,'0'0'194'0,"0"0"-44"0,0 0-59 0,0 0-57 0,2-42-34 0,-4 33-9 0,-6 2-5 15,-1-1 3-15,-2 4 2 16,-2-2 9-16,-3 4 0 0,5 0 2 16,-3 2 6-16,1 0-6 0,4 1 2 15,-2 2 1-15,6 0-2 0,-1 2-3 16,1 1 0-16,3-1-3 0,2 1 1 15,2 2-1-15,1-1 3 0,5 2 14 16,-1 0 14-16,3-2 2 0,-2 3 11 16,2 0-1-16,2-2-9 0,1 1-6 15,0-1-3-15,2 0-6 0,0 3-6 16,-1-2-4-16,-3 1 1 0,0 3 12 16,0-2 10-16,-3 3-5 0,1-2-3 15,-4 0-2-15,-3 1-1 16,-1 1-3-16,-1-1-2 0,-6 1-7 15,-3 0-2-15,-4 0 0 0,-1-3-2 16,-2-4 1-16,-3 0 0 0,-3-1-3 16,-2-3-4-16,2-1-14 0,-3-2-11 15,4 0-26-15,-1-1-24 0,5-2-29 16,2-4-37-16,6-1-93 0,3 0-78 16</inkml:trace>
  <inkml:trace contextRef="#ctx0" brushRef="#br0" timeOffset="47537.14">15853 8257 391 0,'0'0'77'0,"0"0"4"0,0 0 10 0,0 0-50 16,0 0-9-16,21-35 20 0,-21 32-22 15,0-1 7-15,0 3 1 0,0 1 8 16,0 0-15-16,-3 4-16 0,1 2-3 16,2 5-3-16,-3-2 1 0,0 5 0 15,1 1-2-15,-3 1-1 0,2 3-2 16,-2 2-3-16,1-1 3 0,1 2-4 16,1-1-1-16,-3 0 1 0,2-4-1 15,3-1 0-15,-3-2-9 0,3-4-69 16,0-6-48-16,3-3-129 0,0-1-82 15</inkml:trace>
  <inkml:trace contextRef="#ctx0" brushRef="#br0" timeOffset="47693.32">15913 8146 824 0,'0'0'81'0,"0"0"-41"0,0 0-40 16,0 0-1-16,5-39-94 0,-5 30-69 15,0 3-59-15,0 2 64 0,0 0-87 16</inkml:trace>
  <inkml:trace contextRef="#ctx0" brushRef="#br0" timeOffset="48536.78">16079 8222 611 0,'0'0'167'16,"0"0"-45"-16,0 0-42 0,0 0-56 15,0 0-17-15,0 0-3 0,0 0-3 16,24-34-1-16,-24 30 3 0,0 2 8 15,-4 1-6-15,1 1-5 0,-4 0-7 16,0 1 7-16,-1 5-8 0,0 2 8 16,-1 2 0-16,-2 3 0 15,0 3 4-15,-3 1-1 0,4 4-2 16,-1 3 0-16,2 1 0 0,2 2-2 16,4 0 1-16,0-2 0 0,3 0 3 15,0-3 6-15,3 0 13 0,2-6 7 16,1-1 3-16,5-4 2 0,-3-5 2 15,3-3 1-15,3-1-1 0,-1-2-10 16,-2-5 6-16,3-1-15 0,-4-1-4 16,2-3-7-16,-4-2-3 0,-1-3-3 15,-1-3-4-15,-4-2 4 0,2 0-23 16,-4 2-1-16,0 2 11 0,0 1 11 16,0 5 2-16,-3-2-1 0,2 2-3 15,1 1 3-15,0 1-5 0,4 0 4 16,-1 2-1-16,2-2 3 0,3 2-2 15,-1 1 2-15,2-1-1 0,0 1 1 16,1 0-1-16,2 2 1 0,-2 0-1 16,1 3 1-16,1 0 0 0,-2 0-3 15,-2 3 0-15,1 5 1 0,-1 0-4 16,-3 5 2-16,-3 2 1 0,-2 3-1 16,0 3 2-16,0-1 2 0,0 2 3 15,0 1 1-15,0-1 0 0,0 0 3 16,0-6-4-16,0 0 2 0,0-4-2 15,0-3-2-15,0-4 3 16,0-2 2-16,1-3 4 0,1 0 24 16,1-5 1-16,4-3-13 0,0-2-5 15,1-3-9-15,0-3-6 0,0-6 1 16,5-1-3-16,-2-2 1 0,3-5-1 16,0 1 0-16,0 3 0 0,2 0-1 15,0 4 0-15,-2 2-1 0,-4 4 0 16,2 5 1-16,-2 0 0 0,-2 6 0 15,-2-1-1-15,0 5 1 0,-4 1-1 16,1 1-3-16,0 6-4 0,-1 2 4 16,1 6 1-16,0 2 3 15,1 5-1-15,-3 1 2 0,-1 3 0 16,0 3 4-16,0 0 5 0,0 0-5 16,-1 1-3-16,1-1-1 0,0-4 0 15,0 1 2-15,1-6-2 0,2 0-4 16,-2-4-42-16,3-1-77 0,-3-6-121 15,1-3-296-15</inkml:trace>
  <inkml:trace contextRef="#ctx0" brushRef="#br0" timeOffset="57567.76">9908 9289 148 0,'0'2'15'0,"2"-2"7"0,-1 0 6 0,1 0-2 15,-1 0 3-15,0 0-4 0,0 0 15 16,0 0 3-16,0 0-8 0,0 0 8 16,1 0 4-16,0-2 1 0,-2 1-4 15,0 0-3-15,1 0 9 0,-1-1-21 16,1 2-5-16,1-2-7 0,2 0-5 15,0 2-2-15,1-1 13 0,0 0-14 16,1 1 4-16,1-2 1 0,1 2-8 16,-1-1 6-16,1-1 2 15,1 0 4-15,2 2 2 0,0-2-6 0,2 1-4 16,1-1-3-16,1 0 0 16,2 1-6-16,1 0 6 0,1-1-2 15,1-1-1-15,2 1-2 0,-1-2 1 16,2 1-2-16,2 0 2 0,1-1 16 15,3 1-6-15,5-3-9 0,9 1-2 16,8-1-2-16,5-2 0 0,-4 2 4 16,1 0-4-16,-5 3 0 0,1-1 1 15,-1 2-1-15,1-1 1 0,1-1-1 16,0 3 1-16,1-1 0 0,3-1 3 16,1 2 7-16,1 0 1 0,-1 0-1 15,3-1-1-15,-1 1-4 0,1-2 1 16,1 0-3-16,0 1-2 0,3-1-1 15,-1 3 0-15,5-1 0 16,0-1 0-16,2-2-1 0,2 2 2 16,-1 0-2-16,0-3 0 0,2 4 1 15,1-1 1-15,2-2-2 0,0 3 3 16,1-5-1-16,1 5 1 0,-2-1 9 16,0-1 1-16,0 1 5 0,0 2-5 15,2-1 1-15,2 0 2 0,0-1-3 16,-1-2-3-16,0 2-4 0,-1 0-2 15,4-2-3-15,1 2-1 16,1-3 3-16,2 2-2 0,-1-2 0 0,0 3 1 16,2-2-1-16,-1 2 1 15,0 0 2-15,4-1-2 0,-1-2-2 16,0 0 1-16,1 2 2 0,-5-3-3 16,5 3 0-16,-1-2-1 0,1-1 1 15,2 1 2-15,0 1-2 0,0-2 0 16,-2 1 0-16,3-2 0 0,2 1 2 15,1-1-2-15,5 1 7 0,-4 1 5 16,1-2-1-16,0 0-1 0,3-1-6 16,3 0 0-16,-1 1 1 0,-1 0-1 15,1 0-3-15,0 0 1 0,0 2 1 16,-3 0-1-16,0-1 6 0,-3 2-2 16,-5-1-3-16,-3 4 2 0,-5-1-5 15,-6 2 3-15,-2 0-3 0,-6 0 0 16,-8 0-1-16,-9 2-21 0,-2-1-43 15,-10 3-44-15,-9-2-82 0,-8 0-150 16,-12-2-223-16</inkml:trace>
  <inkml:trace contextRef="#ctx0" brushRef="#br0" timeOffset="59321.17">7867 12668 47 0,'0'0'82'0,"0"0"-36"0,1-1-3 0,1 0-16 0,-2 0-7 0,3-1-10 16,-1 2-7-16,0-2 3 0,-1 1-2 15,2 1 5-15,-1-2 15 0,-2 0 14 16,1 2 1-16,-1-1-8 0,0 0-2 31,0 1-4-31,0 0 2 0,0 0-7 16,-1-1-12-16,1 1-3 0,0 0-5 0,-1 0 0 0,0-1 0 0,1 1 1 15,0 0 0-15,0 0-1 0,0 0 2 16,0 0-2-16,0 0 2 0,0 0-2 16,0 0 1-16,0 0-1 0,-1-2 1 15,-1 2-1-15,1 0 0 0,-1 0-3 16,0-1 3-16,1 1 0 0,-1-1 0 16,-1 1-1-16,2 0-2 0,1 0-42 15,0 0-43-15,0 0 0 0,0 0 17 16,0 0-2-16,0 1-6 0,0 0 28 15,0 1 31-15,0-1 20 16,-1 0 0-16,0-1 2 0,0 0-2 16,0 0-31-16</inkml:trace>
  <inkml:trace contextRef="#ctx0" brushRef="#br0" timeOffset="61558.03">8567 12505 326 0,'0'0'100'0,"0"0"-17"0,1 0 0 0,-1 0-19 0,0 0-12 0,0 0 0 15,2 0-14-15,1 0 5 0,0 0-7 16,4 0-8-16,-1 0 5 0,4 0 6 16,0 0-4-16,3 0-6 0,2 0-7 15,1 0-11-15,4 0-7 0,0-1-2 16,1 0 0-16,2-1-2 0,-2 0 0 15,4 1-11-15,-2-2-42 0,1 1-48 16,6 1-43-16,-8-1-119 0,-4 0-85 16</inkml:trace>
  <inkml:trace contextRef="#ctx0" brushRef="#br0" timeOffset="61777.07">8591 12741 502 0,'0'0'49'0,"0"0"6"15,0 0 43-15,0 0-19 0,36 8-3 16,-19-8-15-16,2 0 2 16,4 0-21-16,-2-1-32 0,0 0-8 15,1 1-1-15,2 0-2 0,-1 0-1 16,0 0-69-16,12 0-58 0,-7 1-101 15,-1 0-150-15</inkml:trace>
  <inkml:trace contextRef="#ctx0" brushRef="#br0" timeOffset="62542.87">11201 12281 255 0,'0'0'94'0,"0"0"22"0,0 0 2 0,0 0-38 0,0 0-32 0,14-20-6 16,-8 17 10-16,0-2 18 0,-1 0-17 15,0 0 3-15,-1 0 1 0,-2 1-10 16,0-1-2-16,-2 1-16 16,0-1-13-16,-5 3-9 0,-2-2-7 15,-5 2 0-15,-3 2-7 0,-4 0-6 16,-5 7-16-16,0 1 0 0,-4 5 5 15,1 2 14-15,1-1 9 0,1 1-2 16,6 4-4-16,2-1-6 0,3-1-19 16,3 2 5-16,2-2 9 0,4-1 12 15,3-2 1-15,2 1 1 0,1-4 3 16,6 2-4-16,2-3 0 0,3 3 5 16,2-4 0-16,4 0 0 0,2 0 3 15,3-1 1-15,2 0-2 16,0 1 4-16,2 0-1 0,-2-1 4 15,0 2-2-15,-3-1 1 0,-2 2 9 16,-5-1 9-16,-4-1-1 0,-3-1-4 16,-6 0-2-16,-2 0 6 0,-6 0-3 15,-5 0 9-15,-5 0-2 0,-5 0-7 16,-3 0-9-16,-3-2-7 0,-3 1-1 16,0-3-3-16,-6 2-2 0,4 0 0 15,0-4-5-15,2 3-21 0,5-3-17 16,1-1-8-16,2-1-29 0,5 0-30 15,4 0-34-15,9-8-39 0,3 3-121 16</inkml:trace>
  <inkml:trace contextRef="#ctx0" brushRef="#br0" timeOffset="63011.51">11624 12302 152 0,'0'0'309'0,"0"0"-207"0,0 0-4 0,-7-30-44 0,-2 22-39 0,-5 0-15 0,-1 3-1 0,-4 2-5 15,-2 3-1-15,-2 2-3 16,-2 4 7-16,0 2 1 0,4-1 2 15,2 2 0-15,2 0 0 0,6 0 0 16,3 0-2-16,3 1 2 0,4-1 0 16,1 0 4-16,6 0 3 0,3 0 3 15,5 3 4-15,2-2-3 0,4-1 4 16,0 3-7-16,3-2 1 0,2 1 6 16,0 0 6-16,1-2-3 0,-1 2 10 15,0 0-7-15,0 0 0 0,-4 2 4 16,-2-1 10-16,-2 0 11 0,-4 0-7 15,-2 0-2-15,-4-2-12 16,-3 2 7-16,-4-3-4 0,-2 4 4 16,-8-3-9-16,-5-1-8 0,-3 1-5 15,-4-2-4-15,-3-1-2 0,-4-2-2 16,0 0-2-16,-2-4-1 0,0 1-21 16,1-2-21-16,0 2-17 0,3 0-31 15,5-2-23-15,-1 0-47 0,6-3-71 16,9 0-92-16</inkml:trace>
  <inkml:trace contextRef="#ctx0" brushRef="#br0" timeOffset="63323.94">11970 12263 537 0,'0'0'111'0,"0"0"9"0,0 0-21 0,9-38-50 0,-9 31-15 0,0 1-12 15,0 3-4-15,0 3 4 0,0 2-22 16,-3 7-4-16,0 6 4 0,-2 8 24 16,-4 10 6-16,0 13-11 0,0 11-6 15,1 2-7-15,3-4 1 0,1-6-4 16,1-7-2-16,1-9-2 0,2-5-9 15,0-9-38-15,0-1-34 0,0 1-14 16,0 4-21-16,0-6-240 0,1-4 94 16</inkml:trace>
  <inkml:trace contextRef="#ctx0" brushRef="#br0" timeOffset="64011.72">11946 12302 389 0,'0'0'129'0,"0"0"-6"16,0 0-52-16,0 0-22 0,0 0-17 15,0 0-20-15,-2-26-3 16,1 21 29-16,1 0 0 0,0-1 12 16,0 2 4-16,0-1-15 0,2-1-12 15,-1 3-13-15,2-3-1 0,0 1-1 16,0-1-2-16,1 0-1 0,0-1-2 16,1 0-3-16,-1 3-4 0,0-4 4 15,2 4-2-15,0-2 3 0,-1 3 2 16,2-3 7-16,0 4-9 0,0-3-1 15,0 3 1-15,1 1-2 0,-1 0-1 16,0 1-2-16,0 0 0 0,-1 0-1 16,1 2 0-16,0 0-1 15,0 4 2-15,-2 0 5 0,4 0-5 16,-3 1 1-16,1 2 1 0,1 0-1 16,1 0-1-16,-1 1 0 0,-2 2-1 15,-1 0 0-15,-1 2 1 0,-2 0 2 16,-2 1 1-16,0 2-2 0,-5-1 2 15,-3 1-3-15,-3 1 3 0,-3-2-1 16,-1-1-2-16,-4 0 4 0,-1 0-3 16,2-3-1-16,-1 1 0 0,2-3 1 15,0-1-1-15,3-1 1 0,2-1-1 16,2 1 0-16,2-1 4 0,2-2 0 16,3-1 3-16,2 0 2 0,1-1-4 15,2 3 5-15,4-1 10 0,2 0 3 16,4 1-11-16,1 0-2 0,4-1-4 15,1 2-3-15,0 0-2 0,3 1 0 16,1 1 1-16,-1 0-2 0,3 2 0 16,0-2 1-16,2 2-1 0,-1 2 0 15,-1-4 0-15,2 2 1 0,0-2-2 16,1 0 1-16,0 0-38 0,9 4-65 16,-6-3-95-16,-4-3-195 0</inkml:trace>
  <inkml:trace contextRef="#ctx0" brushRef="#br0" timeOffset="68540.78">11693 9770 162 0,'0'0'38'0,"7"0"26"0,-4 0 0 0,-1 0 8 0,-1 0 32 0,-1-1-2 16,0 0-11-16,0-1-29 0,-1-2-20 15,-1 2-9-15,-2-1 2 0,-2 1-13 16,-2 0-4-16,-3 2-15 0,-2 0-3 16,-5 4 0-16,-4 3-2 15,-1 2 1-15,-3 2-3 0,0 3-3 16,-3 3 2-16,3 1 2 0,1 0 1 15,4 1 2-15,3-1-3 0,4-1 3 16,3-1-1-16,5-2 0 0,3-2-3 16,3-2 1-16,1 2 1 0,6-2 2 15,3-3 1-15,2 1-1 0,3-1 9 16,3-1 3-16,1 1 4 0,1-2 1 16,1 3 3-16,0 0-2 0,0 0-3 15,-1 0-1-15,0 0 1 16,-4 2 2-16,-1-1 8 0,-6 0 14 0,-3 0 3 15,-4-1-6-15,-2 0-8 16,-8 0 1-16,-2-1-3 0,-8 0-3 16,-3-1-6-16,-3 1-2 0,-2-5-7 15,-3 3-7-15,0-4 2 0,-2 0-2 16,3 1-1-16,-1-2-8 0,2 2-16 16,2 0-16-16,3-2-23 0,0 1-17 15,5 0-33-15,3-1-11 0,5 0-35 16,5 0-56-16,4 0-31 0</inkml:trace>
  <inkml:trace contextRef="#ctx0" brushRef="#br0" timeOffset="69883.81">11916 9924 392 0,'0'0'99'0,"0"0"29"0,0 0-19 0,11-29-32 0,-10 20-21 0,0 0-9 16,-1 0-2-16,0 1-7 0,0 0-10 15,-1 2-9-15,-2 2 7 0,-1 1-14 16,-2 2-6-16,-1 1-6 0,-1 6-3 16,-1 3 3-16,1 5 0 0,0 3-3 15,1 4 4-15,3 4-5 0,3 0 4 16,1 3 0-16,4-2 0 0,2-1 0 16,2-1 3-16,3-3-2 15,4 0-1-15,-1-4 2 0,2-3 2 16,-1-4-3-16,1-2 3 0,0-3 1 15,0-5 3-15,-1 0 10 0,0-6 9 16,-1-4 5-16,-2-3 0 0,1-2-3 16,-3-3-9-16,-2-4 1 0,0-2-10 15,-2-3-4-15,0 0-6 0,0 2 0 16,2 1-1-16,-4 3 1 0,0 0-2 16,0 5 2-16,0 1 0 15,-3 2 0-15,1 2-1 0,-1 4 4 16,-1 3 0-16,1 0 2 0,-1 4-6 15,0 0-1-15,0 2-6 0,0 4 2 16,-1 5 0-16,0 1 5 0,0 7 0 16,0-1 0-16,1 1 0 0,0 3 1 15,0 1-1-15,0 0 1 0,1-1-2 16,1 1 3-16,2-3-2 0,2 0 0 16,-2-2 0-16,2-1 2 0,0-3-1 15,-1-2-1-15,4-3 2 0,-4-1 1 16,2-5 0-16,-2-1 1 0,1-2 2 0,0-2 0 0,3-2-2 15,-3-3 3-15,1 1 1 0,1-4-5 16,1 0 2-16,-3-2-4 0,1-2 0 16,1-1 0-16,1 0 0 0,-2 0 0 15,0-1-1-15,0 0 0 0,-1-2 1 16,1 4-1-16,0-2 1 0,0 4-1 16,-1 0 0-16,2-1 0 0,-2 1 0 15,1 4-1-15,-1 0 1 0,3 1-1 16,-4 0 0-16,1 3 1 0,0 0 0 15,-2-1 0-15,1 2 0 0,0-1 0 16,-1 3 1-16,0-1-1 0,0 2-2 16,-2 0 0-16,1 0-2 0,0 6 0 15,1 0 1-15,-2 1-1 0,2 2 3 16,-2 1-1-16,0 4 1 0,2 2 1 16,0 1 0-16,-2 2 1 0,1 1-1 15,0 0 1-15,-1-1-1 0,0 2 0 16,-1-3-1-16,0 0 2 0,-1 0 1 15,3-4-2-15,-3-1 0 0,0-1 0 16,0-4 2-16,0-4 0 16,0-1 0-16,0-3 3 0,0 0 4 15,2-5 8-15,1-1 15 0,1-4-9 16,2-3-8-16,1-2-5 0,3-1-8 16,-1-2 1-16,1 1-3 0,1-2 0 15,-2 3 0-15,2-1 1 0,2 1-2 16,-4 2 1-16,2 1-1 0,0 2 1 15,-2 2-3-15,0 0 1 0,-2 3 1 16,1 0-2-16,-4 3 1 0,0 2-6 16,0 1-2-16,-2 0 0 0,1 3-2 15,0 3 6-15,3 3 1 0,-4 3 3 16,4 5 1-16,-3 1 2 16,2 0-2-16,-1 2 1 0,1 3 0 15,1-4 1-15,-1 3-1 0,1-2 0 16,-2-1 1-16,0-4 0 0,0-1 0 15,-2-5-1-15,1-3 1 0,-1-3 3 16,-1-3 2-16,2 0 16 0,0-7 5 16,1-2-9-16,0-3-7 0,1-4-8 15,3-2 1-15,1-2-3 0,-1-1-1 16,5 0-1-16,-2-1 1 0,3 2-1 16,0 2-1-16,-1-2-3 15,0 6-2-15,-1 2-2 0,1 2 2 16,-1 4 0-16,-2 2-3 0,0 2-4 15,-1 2 2-15,-1 2 5 0,-1 7 1 16,-1 2 0-16,1 4 0 0,-3 2 6 16,0 3 0-16,1 1 0 0,-2 2 0 15,-1 0 0-15,1-1 0 0,1 0 0 16,1-2 0-16,-2-3-29 0,0 0-45 16,2-4-51-16,2-4-84 0,-1-2-156 15</inkml:trace>
  <inkml:trace contextRef="#ctx0" brushRef="#br0" timeOffset="70353.64">13514 9947 532 0,'5'-8'108'0,"0"-1"12"0,1-2-44 0,0 0-54 0,-1-1-11 0,-1 2-11 0,-1 1 15 16,-2 0 37-16,1 2 1 0,-2 0 17 15,0 3-19-15,0 1-13 0,-3 2-26 16,0 1-12-16,-2 1-5 0,-1 7 3 15,-2 2 0-15,0 7 2 0,-3 2-1 16,0 6 1-16,0 1 0 0,3 3 0 16,0 0-2-16,2 0-3 0,2-2 5 15,3-1-1-15,1-4 0 0,3-2 2 32,3-5 0-32,2-2 0 0,0-8 2 0,2-1 4 0,-1-4 3 0,2-7 6 15,-1-5 14-15,-2-3 3 0,1-5 6 16,-4-5-22-16,1-3-15 0,-3-3-2 15,-1 0-17-15,-2 2-11 0,0 4 1 16,-2 4-4-16,-3 3 2 16,-1 7-6-16,-3 0-28 0,1 6-22 15,0 0-24-15,0 2-57 0,-1 1-113 16,4 2-91-16</inkml:trace>
  <inkml:trace contextRef="#ctx0" brushRef="#br0" timeOffset="70776.19">13886 9775 284 0,'0'0'293'0,"0"0"-163"0,0 0-21 0,22-45-35 0,-17 32-34 16,-2-1-14-16,-3 2-16 0,0 1 1 15,0 1 7-15,0 2-8 0,0-2 23 16,-5 2-3-16,2 0-4 0,-3 1-13 16,3 1-11-16,-2 1-2 0,-2 0-3 15,1 5 1-15,-3 0-4 0,1 0 3 16,-3 8-1-16,-3 2 1 0,1 3 3 15,3 3 0-15,-2 4-1 0,4 0 2 16,0 4-3-16,-1 1 4 0,4 2-2 16,-3 3 0-16,3 5 0 0,-3 9 0 15,-1 10 3-15,1 1-3 0,3-2 0 16,-1-4 1-16,0-7 0 0,3-8-1 16,1-6-4-16,0-7-7 0,1 0-30 15,1 3-21-15,0 1-10 0,0 1-42 16,4-2-55-16,0-7-84 0,2-9-105 15</inkml:trace>
  <inkml:trace contextRef="#ctx0" brushRef="#br0" timeOffset="70979.49">13771 10019 725 0,'0'0'102'0,"0"0"48"0,43-29-43 15,-23 18-53-15,4-1-25 0,1 2-13 16,-4 1-9-16,4 1 3 0,-3 0-8 16,-2 0-2-16,1 1-19 0,-2 2-47 15,11-2-68-15,-5 2-76 0,-4 0-193 16</inkml:trace>
  <inkml:trace contextRef="#ctx0" brushRef="#br0" timeOffset="71620.78">14927 9795 320 0,'0'0'22'0,"0"0"-5"0,0 0 55 16,0 0-28-16,0 0 0 0,0 0 23 15,14-25 11-15,-12 22-7 0,0 0-9 16,-2 0 8-16,3 0-7 0,-1 0-3 16,2 1-10-16,-3-1-10 0,1-1-6 15,0 1-12-15,-2 2-9 0,0-2-6 16,-2 1-7-16,-5 0-2 0,-3 1-2 16,-5 1-2-16,-3 0 5 0,-4 4 0 15,-1 2 1-15,-2 3 0 0,1 2 1 16,1 1-1-16,5 0-2 0,-1 0 2 15,5-2 0-15,3 2-1 0,5-1-9 16,1-1 6-16,5-1-3 0,5 1 4 16,3 2 1-16,6-3 2 0,2 0 2 15,6-1 0-15,3-2-1 0,2-1 4 16,1-1-4-16,2-1 2 0,-4 2-2 16,1-1 3-16,-2 1 5 0,-3 1 8 15,-4 0 4-15,-3 3-1 0,-2 0 2 16,-6 0-1-16,-3 5-4 0,-4-2 0 15,-6 1 5-15,-4 2 0 16,-6 0 4-16,-6-1-4 0,-2-1-9 16,-4-2-6-16,-2 0-4 0,-6 0-2 15,-7-2-1-15,-4-3-3 0,-1-1-31 16,9-4-26-16,9-1-21 0,14 0-27 16,0 0-54-16,-2 0-69 0,3-1-143 15</inkml:trace>
  <inkml:trace contextRef="#ctx0" brushRef="#br0" timeOffset="72839.24">15256 9955 288 0,'0'0'128'0,"0"0"-52"0,0 0-24 0,0 0-24 0,30-29-22 15,-23 24 13-15,-3-1 10 0,-1 1 36 16,0 2 3-16,-1 0 12 0,-2 0 4 16,1 1-13-16,-1-1-1 15,2 0-18-15,-2 1-12 0,0-2-14 16,0-1-11-16,0 0-6 0,-3-2-3 15,1-1-2-15,-1 5-1 0,-4-4-3 16,0 4-2-16,-6 0-1 0,-2 3-4 16,-3 0 6-16,-7 8 0 0,-2 0-3 15,-1 7 1-15,-1 0-4 0,1 2-3 16,4 1-1-16,3 1-12 0,4-1-6 16,6 3 7-16,3-4-2 0,3 0 2 15,5 3 11-15,2-5 7 0,4 0 1 16,4-3 3-16,2 0 6 0,-2-4 9 15,3-1 8-15,2-3-2 0,-2-4 0 16,1 0 6-16,2-2-2 0,-2-4-4 16,2-1 3-16,1-1 3 0,-4 0 8 15,6-3-7-15,-3 0-5 0,1 0-12 16,-1 1-5-16,1-3-4 0,-2 2-1 16,0 1 0-16,-5 3 0 0,-2 2-1 15,-2 2-1-15,-3 2-1 0,-3 1-1 16,0 0-8-16,0 4 1 0,-5 5 6 15,-4 3 4-15,1 6 1 0,-2-1 1 16,-2 7-2-16,2 1 1 0,-1 1 0 16,2 2 0-16,-2-3-1 0,3 4 1 15,-1-6-1-15,4 1 1 16,2-2-1-16,1-2 4 0,2 0-2 16,0-5 0-16,0 0 4 0,3-5-1 15,2-3 1-15,1-3 3 0,2-3 8 16,0-1 12-16,2-3 0 0,2-2-9 15,4-4-4-15,-2-3 5 0,-1-2-8 16,4-2-2-16,-1-3-4 0,0-1-4 16,0-2-2-16,-1-2 1 0,3-1-1 15,-1-1-1-15,-3-2 2 0,2 3-2 16,-3 1 0-16,1 1 0 16,-5 2 2-16,1 3-2 0,-1-2 0 15,-1 4 1-15,-1 0-2 0,-1 4 1 16,2-1 0-16,-5 6-2 0,0-1 2 15,0 4 0-15,-1 0-1 0,-2 3 0 16,0 1-6-16,0 3-6 0,0 3 3 16,0 4 5-16,0 2 3 0,0 5 1 15,0 1 1-15,0 2 0 0,-2 3 0 16,1-2 1-16,1-1-1 0,0 0 0 16,0 0 0-16,3-2 0 0,0-3 0 15,0-2 3-15,2-4-3 0,1 0 4 16,-3-3 0-16,4-3 2 15,-1-3 6-15,2 0 2 0,-2-3-2 16,2-1 0-16,0-3-4 0,0-1-1 16,0-2-3-16,0-4 1 0,0-2-2 15,0-2-1-15,1 0-1 0,-1-1 0 16,0-2-1-16,0 4 0 0,1 0-1 16,-1 0 1-16,-1 3 0 0,-1 0-1 15,0 1 0-15,-3 6 1 0,2 0 0 16,-5 1 0-16,3 3-2 0,-1 1 2 15,-2 0 0-15,0-1-3 0,0 3-3 16,0 0 2-16,0 0-10 0,0 5 1 16,0 2 3-16,-2 2 8 0,-1 5 2 15,-2 3 1-15,2 2-1 0,1 1 0 16,0 2 0-16,2 1 0 0,0-3 0 16,0 0 1-16,4-1-1 0,-1-3 1 15,2-3 2-15,1-2-1 0,1-4 3 16,-1-3 2-16,5-1 1 0,-1-3-5 15,2-1-3-15,1-5-17 0,1-3-50 16,2 1-40-16,-2-2-37 0,10-12-51 16,-5 4-88-16,-3-1-199 0</inkml:trace>
  <inkml:trace contextRef="#ctx0" brushRef="#br0" timeOffset="73385.98">16063 9967 111 0,'2'0'295'0,"1"-3"-176"0,2 2-9 0,-2-5-6 0,2 2-48 0,-2-3 3 0,2 0 12 0,-1-2 9 16,-1 1-8-16,-3 0-31 0,2 0-15 15,-2 2-15-15,0 1-5 0,-3 0-6 16,-3 0 0-16,-2 2-2 15,0-1-3-15,-5 3 4 0,2 1-1 16,0 1 2-16,-3 5 0 0,4 0-4 16,-1-1-10-16,-3 4-4 0,3 1 6 15,-3 3 5-15,4 1 5 0,2 2 1 16,-1 2 1-16,4-1-1 0,2 1 2 16,1 0-1-16,2 0 1 0,2-2 5 15,3 0 5-15,4-2 6 0,-1-3 6 16,2-1-3-16,-1-3-2 0,0-3 2 15,1-3 2-15,-2-1-2 0,1-4 5 16,-1-3-2-16,-1-2-3 16,1-2 3-16,1-2 1 0,-1-3-12 15,-2-1-3-15,1 1-8 0,-1-3-1 16,0 2 0-16,-3 0-4 0,-1 4-4 16,1 2-1-16,-1 2 4 0,-1 3-3 15,1 2 1-15,-2 3-5 0,0 1-4 16,0 6 0-16,-2 5 11 0,1 1 3 15,1 7 2-15,0-1 2 0,0 0 0 16,0-1 2-16,3 1 6 0,2-2 3 16,-1-4 0-16,1 0 0 0,1-5-2 15,-1-2-4-15,3-2 1 0,1-3 0 16,-1-1-8-16,-1-4-28 0,1-1-26 16,-1 1-28-16,1-3-35 0,0-4-69 15,-1 1-162-15</inkml:trace>
  <inkml:trace contextRef="#ctx0" brushRef="#br0" timeOffset="73745.97">16261 9895 402 0,'0'0'60'0,"0"0"13"0,0 0-9 0,33-33-14 0,-22 23-25 0,-2 4 13 0,1-1-21 15,1 3 35-15,0 2-10 16,0 2 14-16,-1 2-12 0,2 7-28 16,-2 1-2-16,-2 6-9 0,-1 4-2 15,0-1-2-15,-4 3-1 0,0 1 0 16,-1-1 3-16,-2-2-7 0,-2-1 7 16,-3-3-7-16,-1-4 3 0,-5-2-18 15,2-5-7-15,-4-4-2 0,2-1 4 16,0 0 4-16,4-3 20 0,2-5 3 15,1 3 46-15,4-3 18 0,2 0 20 16,4-2-13-16,2 0-22 0,3-1-13 16,1 0-23-16,3-2-8 0,2 2-5 15,-1-2-1-15,1 2-2 0,-1-3-5 16,3 1-30-16,-4 2-38 16,2-1-33-16,3-3-61 0,-2 5-53 15,-3 0-226-15</inkml:trace>
  <inkml:trace contextRef="#ctx0" brushRef="#br0" timeOffset="74127.69">16616 9901 270 0,'0'0'75'0,"0"0"26"16,0 0 25-16,0 0-60 15,0 0-27-15,0 0-3 0,35 35-4 16,-27-33-2-16,0-2 3 0,4 0-11 15,0 0-10-15,-1-4-5 0,1 0 0 16,-1-3-2-16,-1-1-5 0,2 1 1 16,-7-1-1-16,0-1-10 0,-2 0-37 15,-3-3-31-15,0 1-43 0,-5-2-37 16,-3 2 52-16,-2 2 40 0,-2 3 33 16,-2 1 33-16,-2 5 3 0,3 0 28 15,-2 4 17-15,2 3 8 0,1 4 34 16,2 2 19-16,2 2-19 0,3 4-7 15,-1-2 9-15,3 5-7 0,3-1 9 16,0-2-23-16,0-3-22 0,2-3-26 16,2-3-19-16,1-2 0 0,1-1 13 15,1-5-7-15,-1 0-10 0,3-2-2 16,-1-2-38-16,0-1-36 0,0 0-33 16,8-3-22-16,-3 0-88 0,-1-1-157 15</inkml:trace>
  <inkml:trace contextRef="#ctx0" brushRef="#br0" timeOffset="74556.62">16934 9846 384 0,'0'0'117'0,"0"0"13"15,0 0-39-15,0 0-40 0,0 0-27 16,0 0-14-16,1-43 13 0,-4 38-3 15,-3 2-9-15,-3 0-3 0,1 3 0 16,-4 1-7-16,0 6-1 0,-1 2 5 16,-4 4-4-16,1 4 0 0,-1 1-1 15,2 3 0-15,-2 2-2 0,6 2-1 16,0-1 1-16,3 1 2 0,5 1 1 16,1-2 8-16,2-2 9 0,5-2-4 15,3-2-6-15,0-6-4 0,1-1 3 16,1-6-1-16,4-2 6 15,-1-3 35-15,-1-2 9 0,1-5-6 16,-2-4-6-16,3-4-5 0,-4-2-13 16,2-6-8-16,-1-6 0 0,-3-13-2 15,3-13 9-15,-1-14 0 0,-2-6-11 16,3 5-14 0,-2 10 0-16,-1 14-1 0,0 4-5 0,0 10 0 0,-5 8-3 15,0 8-37-15,0 1-2 0,1 2-21 16,-3-1-49-16,4-6-24 0,-3 8-69 15,-1 0-172-15</inkml:trace>
  <inkml:trace contextRef="#ctx0" brushRef="#br0" timeOffset="75280.28">17417 9896 353 0,'0'0'138'0,"0"1"-22"0,0-1-48 0,0 1-1 0,0-1-20 16,3 0-1-16,2 0 10 0,3 0 13 16,0 0 7-16,1 0-10 0,4-3-8 15,3 1-20-15,0-4-3 0,1 0 0 16,1-3-9-16,0-1-7 0,0 1-9 15,-1 0 4-15,-1-1 12 16,-2 0-6-16,-4-1-7 0,-1 0-8 16,-4 0 2-16,-4 0-1 0,-1 1-6 15,-6 1 0-15,-8 1-8 0,-5 1-1 16,-12 3 4-16,-9 4-3 0,-8 8-2 16,6 3 7-16,9 4 1 0,9-2 0 15,7 0 1-15,-2 5 1 0,0 2 0 16,-2 4-2-16,4 2 1 0,7-2 2 15,6 0-1-15,4-2 0 0,1-2 4 16,7 0 1-16,5-3 6 0,-1-2 6 16,7-3 1-16,2-2 1 15,3-2-3-15,2-1-3 0,1-4-8 16,3-1-3-16,-1-2 0 0,2 0-2 16,-2 0-7-16,2 0-29 0,-4-2-31 15,0 0-32-15,-1-1-40 0,2 0-55 16,-6 1-105-16,-4-2-150 0</inkml:trace>
  <inkml:trace contextRef="#ctx0" brushRef="#br0" timeOffset="75786.48">17741 9911 242 0,'0'0'67'0,"0"0"24"0,0 0 41 0,0 0-24 0,0 0-22 0,22-21 4 0,-17 16-12 15,5 1-11-15,0-2-4 0,0 1-2 16,1 0-18-16,0 2-12 0,2 0-9 15,-2 1-11-15,3 1 0 0,-3 1-8 16,2 5 3-16,-2 4-6 0,0 3 0 16,2 4 0-16,-4 3 0 0,-1 3 2 15,0 2-2-15,-5-1 0 0,0 3 0 16,-3-2 0-16,0-1 1 0,-3-3-1 16,-5-2 1-16,-1-3 0 0,-2-4 1 15,-5-5-2-15,3-1 3 0,-1-4-1 16,1-1 2-16,5-3 2 0,-1-3-2 15,4-2 7-15,1-2 6 0,4-3 10 16,0-3 4-16,4 0-3 0,5-1-13 16,0-1-4-16,3 2 2 0,4 1-5 15,3 1-3-15,0 1-4 0,3 0-1 16,-3 3 0-16,3 0 0 0,0 0-13 16,-2 2-33-16,0 2-17 0,-1 1-33 15,-2 1-39-15,4 1-58 0,-4 1-90 16,-4 1-80-16</inkml:trace>
  <inkml:trace contextRef="#ctx0" brushRef="#br0" timeOffset="76192.64">18098 9917 394 0,'0'0'88'0,"0"0"22"0,0 0 6 0,0 0-44 0,42-24-21 0,-33 18 9 16,3 1-7-16,-2 0-7 0,0-1-12 15,1 3-9-15,1-1-16 0,0 2-3 16,1 2-6-16,-1 0 2 0,2 5-2 16,-3 3-3-16,0 1-2 0,0 5 4 15,-3 2-2-15,-2 4 2 0,3 1 0 16,-4 3 1-16,-1 0-2 0,-1 0 2 15,-2-3 0-15,-1 0-1 0,0-3 1 16,-3-4 0-16,-2-2-4 0,-4-4 3 16,4-2 0-16,-3-4 2 0,0-2 4 15,3 0 5-15,0-4 28 16,1-1 34-16,4-3 0 0,0-4-19 16,2 1-17-16,5-4-14 0,1 0-9 15,-1-1-9-15,7 0-4 0,-1 1 0 16,1 2-2-16,5 0-2 0,-2 2-27 15,2 0-32-15,0 2-32 0,1 3-20 16,6-1-47-16,-1 3-83 0,-4 0-125 0</inkml:trace>
  <inkml:trace contextRef="#ctx0" brushRef="#br0" timeOffset="76567.81">18633 9917 272 0,'0'0'227'0,"0"0"-74"0,0 0-54 16,0 0-42-16,0 0-38 0,0 0-10 16,26-32 5-16,-26 25 19 0,0 3 6 15,0-1 1-15,-3 0 2 0,-2 3-22 16,-1 2-3-16,-2 0-9 0,0 2-8 16,-2 6 0-16,-3 2 0 0,0 3-1 15,-3 4 1-15,3 3 0 0,1 3-2 16,3 1-1-16,2 2 1 0,2 0 2 15,4-1 2-15,1-3-1 0,3 0 20 16,3-4 12-16,1-4 16 16,3-3-10-16,0-5-10 0,3-4 11 15,-1-2-2-15,0-5 3 0,0-6-11 16,2 0-15-16,-1-4 2 0,-2-2-4 16,-1-4-2-1,-2-3-5-15,-4-4-6 0,0 0-3 0,-4-1-27 0,0 3-26 16,-5 3 0-16,-2 6-6 0,-1 4-26 15,0 2-32-15,-3 1-54 0,0 5-74 16,3 0-75-16</inkml:trace>
  <inkml:trace contextRef="#ctx0" brushRef="#br0" timeOffset="77020.83">18737 9900 354 0,'0'0'135'0,"0"0"-11"0,0 0-34 0,31-45-36 0,-20 31-33 0,0 1-4 0,-1 0 2 15,1 1-6-15,-1 3 11 0,-1 3 14 16,2 1-7-16,-5 2-11 15,2 3 6-15,-3 0-14 0,1 4-11 16,0 4-1-16,-4 6-1 0,1 2 1 16,0 2-1-16,-2 4 1 0,-1 1 0 15,0 3 0-15,0 2 0 0,-5-1 4 16,2 1 2-16,-4-1-1 0,1-2-2 16,-2-4 1-16,0-3-2 0,0-6-1 15,0-3 0-15,1-3 2 0,0-4 1 16,2-2 13-16,2-2 16 0,1-4 21 15,1-2 1-15,1-1-13 0,0-6-15 16,3 2-3-16,3-3-6 0,2-2-4 16,1-2 0-16,5 1 6 0,0 1 2 15,3 0-4-15,4 2-5 0,-1-1-6 16,-1 3-6-16,1-1-1 0,0 0-13 16,-2 2-37-16,-3 0-39 0,4 1-31 15,-5 3-29-15,8-4-39 0,-6 4-85 16,0 1-86-16</inkml:trace>
  <inkml:trace contextRef="#ctx0" brushRef="#br0" timeOffset="77474.13">19270 9746 205 0,'0'0'178'16,"0"0"-100"-16,0 0 6 0,0 0-42 15,0 0-8-15,0 0 12 0,28-35 33 16,-28 29-10-16,0-1-31 0,0 2-8 16,-1 1-13-16,-3 0-14 0,1 1-3 15,-3 1-3-15,-1 0 0 0,-2 2-9 16,-4 0-11-16,0 5-11 0,-2 1 12 16,0 1-7-16,-2 2 20 0,3 2 6 15,-2 1 3-15,6 2 7 16,-1-1 11-16,2 1 9 0,4-1-11 15,1-3 3-15,3 1 0 0,1-1 7 16,0-1 0-16,5 0 11 0,3 0 6 16,4-2 0-16,-2 2 2 0,8-1-17 15,-2 2-10-15,2-2-7 0,0 0-6 16,-1 2-4-16,2 1 0 0,-5 1-1 16,-1 3 0-16,-2 0 14 0,-2 0 18 15,-4 3 6-15,-2-2-2 0,-3 1 1 16,-4-2-3-16,-3-1-12 0,-2-1 2 15,-1-4-6-15,-2-1-8 0,0-2-2 16,-5-3-3-16,4-1 0 16,-4-2-4-16,3 0-1 0,-2 0-4 15,2 0-40-15,-2 0-47 0,-2-2-65 16,1 2-116-16,0-5-305 0</inkml:trace>
  <inkml:trace contextRef="#ctx0" brushRef="#br0" timeOffset="81494.75">10059 13355 173 0,'1'0'82'0,"-1"0"2"0,1 0-30 0,-1 0 2 0,2 0 2 15,-2 0 0-15,1 0 4 0,0-1-4 16,0 0-18-16,0 1-4 0,0-2 3 16,0 1-3-16,0 0 2 0,0 1-2 15,1-2-7-15,-1 1 0 0,1 0-1 16,0-2-10-16,2 2-3 0,-1-2-3 15,3 1-4-15,0 0 0 0,2 0 1 16,1 1-2-16,2 0-3 0,-1 0-1 16,1 1 1-16,2 0-4 0,0 0 0 15,1 0 1-15,1 0 0 0,2 0-1 16,-2 0 0-16,2 0-1 0,1 0 2 16,2 0-1-16,3 0 0 0,1 0 1 15,0 0 3-15,6 0-2 0,5 0-1 16,9 0 1-16,9 0 1 0,7 1 1 15,0 0-1-15,-2-1 0 0,1 0 0 16,3 0 0-16,7 0-3 0,4 0 2 16,5-1-1-16,7 0 3 0,3-2-4 15,4 1 4-15,1 1 1 16,3-1 5-16,3 0 2 0,3-1-5 16,1 1 0-16,1 0 2 0,3-1 2 15,-3 3-1-15,4-1-6 0,1 1 4 16,0 0-2-16,0 0-3 0,-3 0-2 15,0 0 3-15,-2 1-3 0,-3 2 1 16,-3-1 4-16,-4 0 3 0,-5 1 1 16,0 0-4-16,-4-1-5 0,-4 1 5 15,-1 2-6-15,-10 1-1 0,-5 1-1 16,-7-2-37-16,-4 2-56 0,-9-2-68 16,-12 0-105-16,-13-1-243 15</inkml:trace>
  <inkml:trace contextRef="#ctx0" brushRef="#br0" timeOffset="82416.92">10845 14150 156 0,'3'-2'87'0,"1"-3"-28"0,2 0 41 0,-3-1-11 0,2 1 2 0,-1-3-18 15,1 2-12-15,0-1 4 0,-1 0-7 16,1 0-3-16,-2 0 0 0,0-1-2 16,-1 3-12-16,0-3-12 0,-1 2-10 15,-1-1-3-15,-1 1-10 0,-3 0-6 16,-3 1-1-16,-4 3-4 0,-2 2-2 16,-4 0-6-16,-2 5-11 0,-4 4-7 15,-3 2-10-15,-1 3 16 0,-1 0 8 16,0 0-2-16,2 1 8 0,3 1-8 15,0-1-10-15,4 2-21 0,4-2 15 16,3-2 13-16,4 0-4 16,4-1 7-16,3-3 15 0,2 2 4 15,5-3 4-15,4 0 8 0,2-1 7 16,5 1 5-16,2-1 3 0,2-4 0 16,2 2 4-16,0-3-3 0,1 1 2 15,1 2-2-15,1 0-7 0,0 0-4 16,-2 0-1-16,0 2 3 0,-1 2 8 15,-1 0 8-15,-6 1 8 0,-2 0 3 16,-5 1-3-16,-3 2 1 0,-5-3-6 16,-2 2-9-16,-7-2-10 15,-5 1 1-15,-3 0-6 0,-5-1 1 0,-3 0-9 16,-1-2-4-16,-3-1 2 16,-1-1-3-16,1-2-1 0,0-3-10 15,0 0-28-15,2-1-22 0,2 0-19 16,4 0-20-16,2-1-47 0,4-5-43 15,4-1-111-15,6 0-173 0</inkml:trace>
  <inkml:trace contextRef="#ctx0" brushRef="#br0" timeOffset="82979.32">11345 14080 316 0,'0'0'95'15,"0"0"53"-15,0 0-28 0,15-17-35 0,-13 11-21 0,-2 0-18 0,-2 0-23 16,-3 0 3-16,-3 0-2 16,-1 3-7-16,-1-1-9 0,-4 4-5 15,-1 0 0-15,-2 0-1 0,0 6 1 16,-3-2 0-16,2 3-3 0,-2 0 0 16,1 2-2-16,4 0 2 0,1 0-4 15,3 0 3-15,5 1-3 0,3 0 0 16,3 0 1-16,5 0 3 0,5-1 0 15,6-1 2-15,2 3 4 0,6-3-4 16,4-1 3-16,0-1-4 0,2 0 2 16,1 1 0-16,-2-1-3 0,-1 0 6 15,0 0 1-15,-5 3 14 16,0-1 8-16,-4 1 26 0,-4 2-11 16,-3-3-10-16,-6 1-5 0,-2 2-7 15,-4-1 2-15,-7-1 1 0,-6 3 8 16,-1-1-2-16,-5-1-8 0,-2 0-5 15,-1-2-8-15,-2 0-5 0,-4-4-2 16,1 3 0-16,-3-4-2 0,0 0 0 16,-1-1-1-16,1 1-9 0,0-2-14 15,1 0-20-15,3-1-24 0,0 0-32 16,4 0-50-16,1-4-80 16,7 1-168-16</inkml:trace>
  <inkml:trace contextRef="#ctx0" brushRef="#br0" timeOffset="83385.5">11733 14048 694 0,'0'0'99'0,"0"0"-11"0,0 0-8 0,10-35-49 0,-6 25-7 0,-3 1-22 16,2 1 5-16,-2 3 7 0,0 2 7 15,-1 0 15-15,0 3-12 0,0 0-14 16,0 4-10-16,0 3 0 0,-1 3 0 15,-1 7 1-15,0 2 2 0,1 4-2 16,-3 3 0-16,2 3 4 0,-1 3-8 16,1 6 6-16,1 5-2 15,0 7-1-15,1-8 3 0,0-5-3 16,0-12-10-16,1-4-24 0,0 1-49 16,2 3-27-16,1 7-57 0,0-8-103 15,-3-6-63-15</inkml:trace>
  <inkml:trace contextRef="#ctx0" brushRef="#br0" timeOffset="83872.13">11692 14002 261 0,'0'0'149'0,"0"0"-11"0,0 0 15 0,0 0-70 0,16-34-16 0,-10 25-6 0,3 1-14 16,-1-2-3-16,4 2-15 0,1-1-9 15,2 2 2-15,2-2-2 16,2 1 1-16,0 1-2 0,0 3-4 15,-2 1-6-15,-1 2 1 0,0 0-3 16,0 1-6-16,-4 0 1 0,-2 1-2 16,1 3-3-16,-3 1 0 0,0 3-21 15,0 1-33-15,-3 2-28 0,-1 0-25 16,-1 1-17-16,-3 7-15 0,0-3-61 16,-3-2-33-16</inkml:trace>
  <inkml:trace contextRef="#ctx0" brushRef="#br0" timeOffset="84141.46">11732 14240 559 0,'0'0'152'16,"0"0"-49"-16,0 0-4 0,0 0-47 15,36-6-6-15,-19 0-17 0,1-1 3 16,1 2-5-16,-1-1-7 0,1 1 3 16,-1 1-7-16,-1 1-11 15,1 1-3-15,-2 0-4 0,0 2 2 16,-1 0-30-16,1 0-44 0,-2 0-49 16,3 3-59-16,-4-2-147 0,-2 2-4 15</inkml:trace>
  <inkml:trace contextRef="#ctx0" brushRef="#br0" timeOffset="84352.58">11768 14547 839 0,'0'0'179'15,"0"0"-83"-15,0 0 10 0,41 7-53 16,-20-7-21-16,1-6-7 0,0 1-21 15,-2-1 0-15,2 0-4 0,-2-1 2 16,1 0-2-16,1 2-4 0,-1 0-3 16,2-1-33-16,2 5-53 0,10-2-81 15,-6 0-135-15,-2 0-337 0</inkml:trace>
  <inkml:trace contextRef="#ctx0" brushRef="#br0" timeOffset="-187047.03">10285 6552 88 0,'3'-4'31'0,"-2"3"-2"0,3-3 27 0,-1 1-16 0,0 1-6 16,1-1-5-16,-2 2 5 0,-1 1 6 15,-1 0-2-15,1 0-3 0,-1 0 6 16,0 0-13-16,0 0 4 0,0 0 19 15,0 0-12-15,0 0 1 0,0 1-3 16,0 1-6-16,0-1-7 0,0 1-4 16,0-2-3-16,-1 1-1 0,0 0-3 15,0 2-4-15,-3-1-1 0,2-1-2 16,-1 5-1-16,-1 0 0 0,0 0 0 16,-2 4 0-16,0-1 2 0,-3 5-2 15,0 2-2-15,0 2 2 0,-4 7-2 16,-1 1-3-16,-1 3 0 0,-5 10 1 15,-5 10-1-15,-2 13 0 0,-3 3 0 16,3 3 3-16,1-3-2 0,3-1-1 16,1 2 4-16,1 3 8 0,4 1 3 15,2 1 0-15,2 2 0 0,6 2-6 16,2-2 9-16,5 4 2 0,0 1 1 16,7-1 12-16,2 1 7 0,2-3 0 15,4-2 0-15,0-4-2 0,2-3-8 16,2-4-3-16,4 0-5 0,-1-4 1 15,3-1 2-15,-1-3-1 16,4-1-3-16,0-3 12 0,2-3-6 16,1-1-7-16,-1-6 6 0,-1-6 7 15,-7-8-5-15,-5-4-3 0,2-3-3 16,1 4-2-16,2 0-7 0,1 4 8 16,-1-4-9-16,-6-3-7 0,1-1 1 15,-6-3-6-15,0-5 2 0,-4 2-2 16,-2-3-1-16,-2-2-16 0,-2-1-25 15,-1-1-20-15,0-2-24 0,-2 0-37 16,-5-3-53-16,2-1-90 0,-1 0-244 16</inkml:trace>
  <inkml:trace contextRef="#ctx0" brushRef="#br0" timeOffset="-185796.41">16384 6266 136 0,'0'0'65'0,"0"-1"-5"0,0 0 10 0,0-1-12 0,0 2-22 0,0-2 1 16,-2 2 6-16,2-1 1 15,0 1-6-15,0 0 0 0,0 0 14 16,0 0-13-16,0 0-4 0,0 0-5 16,0 0-13-16,2 0-7 0,1 1 18 15,-1 4-12-15,4-2 4 0,-1 4 5 16,-1 0 1-16,3 1-10 0,-1 1 0 16,2 2-2-16,1 1-1 0,1 3 6 15,-4 4 0-15,4 1 0 0,-1 6-3 16,1 1-4-16,-2 3-5 0,4 1-1 15,-2 2-1-15,3 7-2 0,2 7 1 16,2 5-1-16,-2-2-1 0,-2-11 0 16,1 1 1-16,-3 7 1 0,4 4-1 15,0 7 2-15,-1-4 0 0,-3-3 0 16,-3 2 1-16,1 2 2 0,-1 2-5 16,-4 3-1-16,-3 0 0 0,2 3 0 15,-1-1 0-15,1-1 1 0,-1 0-1 16,-1 0 4-16,-1 1 0 0,0-1 1 15,0-1 5-15,0 2 0 0,-3-2 16 16,0 0-7-16,-2-5 1 0,-3 3-4 16,-1-5-2-16,-1-1 1 0,-1-3-2 15,-3-4 0-15,-2-1-7 0,1-3-3 16,0-2-1-16,1-8-1 0,1-5-2 16,5-6 1-16,-4-4-1 15,2 5 0-15,-3-2 1 0,-2 3-2 0,0-4-1 16,3-3 1-16,1-1-3 0,0-4-20 15,1-2-15-15,4-1-19 16,1-2-27-16,2-3-29 0,3-4-59 16,0-4-77-16,3-1-140 0</inkml:trace>
  <inkml:trace contextRef="#ctx0" brushRef="#br0" timeOffset="-183491.38">17814 6420 130 0,'3'-3'43'0,"-1"1"-9"0,-1-1 14 0,2-1-5 15,1 2-25-15,-3 0-3 0,2-1 12 16,-1 1 4-16,1 0 0 0,-1 0 14 16,-1-1 9-16,1 3-3 0,1-2 4 15,-3 0-5-15,0 0 17 0,4 1-19 16,-3 0-5-16,0 0-8 0,-1 0-7 16,0 1-5-16,0 0-4 0,0 0-8 15,0 0-7-15,0 0-3 0,0 2 5 16,0 2 0-16,0 2 2 0,-1 3 4 15,-4 3 1-15,0 5 3 0,-3 5-1 16,-3 4 0-16,-4 12-1 0,-6 13-3 16,-4 17 2-16,-4 6-5 0,1 0 5 15,1-2 10-15,3-9-3 0,-2 2-2 16,3 1 4-16,-4 3 4 0,0 2 10 16,-1 2-1-16,-2-4-14 0,-2 4 3 15,-1-5-3-15,-2-4-7 0,4-2-6 16,-2-4 2-1,1-3 3-15,5-2-5 0,0-6 3 0,5 0-4 0,0-5-3 16,1-3-4-16,4-7 4 0,6-7-3 16,-1-6-1-16,5-4 2 0,-4 2-2 15,0-1-4-15,0 3-34 0,3-5-28 16,3-1-29-16,2-5-24 0,6-1-57 16,2-5-118-16,6-2-94 15</inkml:trace>
  <inkml:trace contextRef="#ctx0" brushRef="#br0" timeOffset="-182678.72">17948 7373 33 0,'2'-2'163'0,"-1"-3"-100"0,-1 2-5 0,0-2-1 0,2 2-26 0,1-1-5 0,-1 1 2 15,0 0-2-15,1 0 4 0,-2 1 2 16,2 0 12-16,-2 1 10 0,0 1 4 15,-1-1 6-15,0 0-22 0,3-1-8 16,-2 1 1-16,-1-3-5 0,2 2 0 16,0-3-1-16,-2 2 9 0,1-1-11 15,1 0 8-15,-2 2-2 0,1-1-1 16,-1 1-2-16,0 1-12 0,0-1-6 16,2 1-8-16,-2 1-4 0,0 0-2 15,0 3-7-15,0 5 0 0,0 6 9 16,-2 5 2-16,-2 7 7 15,0 11 7-15,-2 12 1 0,0 10 1 16,1 5-1-16,2-3 1 0,1-5 6 16,1-9-1-16,-1 2 3 0,2-3-5 15,-1-2-10-15,1 0-5 0,0-6-1 16,0-6-3-16,0-8 0 0,-2-7-1 16,2-2 1-16,0 1-2 0,-2 1 0 15,2-3-1-15,0-1-27 0,-3-6-48 16,1-4-17-1,1-1-33-15,1-5-48 0,0-4-70 0,0-1-116 0</inkml:trace>
  <inkml:trace contextRef="#ctx0" brushRef="#br0" timeOffset="-182038.24">18234 7623 208 0,'0'0'105'0,"0"0"-21"0,0 0 1 0,5-9-18 0,-2 8-22 0,-1-2 1 16,4 0 14-16,-3 2-21 0,-1 0-3 16,1 1 6-16,-1 0-7 0,-1-2 4 15,2 2-8-15,-3 0-10 0,0 0-11 16,0 3-10-16,-6 1-6 0,-1 1 6 15,-8 2 1-15,-3 5 6 0,-4 3-4 16,-3 0-1-16,-2 2 0 0,-1 0 1 16,1 0-3-16,3-1 3 0,0 1-3 15,2-2 0-15,2-1 4 0,2 0 0 16,1-4 8-16,4 2 7 0,2-1 4 16,2-4 4-16,4 1 3 0,2-3-7 15,3-2-6-15,0 1 12 0,2-1 1 16,2-1 7-16,4 2-2 0,0 1-17 15,3 0-8-15,1 2-3 0,3-1-1 16,1 1-4-16,4 3 2 0,1 1 0 16,1 3 0-16,4 1 2 15,0 1 5-15,1 0 3 0,2 2-5 16,-3 1-2-16,1 0-2 0,1 0-4 16,-5-1 2-16,-1 1 0 0,-3-3-3 15,-2 1 1-15,-3-3 1 0,-1-1-2 16,-5 0 1-16,1-4-1 0,-1-1 1 15,-1 0-1-15,-2-3 0 0,-1-2-2 16,1 0-51-16,-1-1-67 0,1-2-84 16,0-5-126-16</inkml:trace>
  <inkml:trace contextRef="#ctx0" brushRef="#br0" timeOffset="-168033.23">17202 8934 26 0,'0'0'12'0,"-4"-1"10"0,2-1 25 0,2 0-10 0,-3 1-13 15,3 1-3-15,0 0 2 0,-1-1 4 16,1 1 6-16,0 0-3 0,0 0-6 15,0-1 4-15,0 1 4 0,0 0-7 16,0 0-11-16,1 0-7 0,-1-1 3 16,0 1-3-16,2 0 0 0,-2 0 2 15,0 0 3-15,0 0 2 0,0 0 5 16,0 0 6-16,0 1 2 0,0 1 1 16,0-1 0-16,0 1 3 15,0 1 1-15,0-3-1 0,0 2 2 16,1-1 2-16,1 3 1 0,2-2-1 15,1 0 7-15,0-1-18 0,3 2-6 16,0-2-5-16,4 0-5 0,-2 0-3 16,4-1 0-16,0 0-4 0,2 0-1 15,0 0 1-15,1 0-1 0,2 0 1 16,0 1-1-16,-1 0 1 0,2-1 0 16,1 3-1-16,-2-1 0 0,1-1 1 15,2 0-1-15,-1 2 0 0,1-2 3 16,3-1-2-16,0 0 0 0,5 1 2 15,5-1-1-15,8 0 3 0,9 0 0 16,5 0 5-16,0-1-2 16,-5-2-2-16,0 2-2 0,3-1 3 15,2 2-6-15,3 0 1 0,0 0 1 16,3 0-1-16,-1 0-1 0,3 0 1 16,-2 1-2-16,2 0 1 0,3-1-1 15,0 0 1-15,6 1-1 0,-1-1 3 16,2 0 2-16,-2 0 6 0,0 0 1 15,7 0 1-15,-2 0-2 0,8 0-2 16,3 0 9-16,1 0-11 0,1 0 0 16,2 0 2-16,6 2 1 0,1-2 3 15,6 1 2-15,0-1-1 0,2 1-2 16,-1 0-4-16,2 0-6 0,2 5-1 16,1-3 2-16,-3 3-3 0,0 0 2 15,-2-2-2-15,-4 2 0 0,0-1 1 16,-6-2-1-16,-2 2 0 0,-8-1 0 15,-4 1 0-15,-4 2 0 0,-6-3-4 16,-4 2 1-16,-6-2-25 0,-5 3-34 16,-8-2-48-16,-6 1-75 0,-15-1-137 15,-9-3-109-15</inkml:trace>
  <inkml:trace contextRef="#ctx0" brushRef="#br0" timeOffset="-166782.62">20209 9489 95 0,'3'-2'43'0,"2"-3"-7"0,2 2 8 0,-1-3-3 16,-1 1-15-16,2 2-13 0,-1-2 14 15,-1 1 13-15,0 0-1 0,-1 1 6 16,-2-1 11-16,0 2 7 0,0 1 4 16,-1 0-2-16,0-1-6 0,1 0-10 15,-2 2-8-15,1-2 5 0,0 2-13 16,-1 0-4-16,0 0-8 0,0 0-8 16,0 0-3-16,0 4-5 0,-2 4 6 15,-2 4 5-15,-3 6-3 16,-2 8-2-16,-8 12-2 0,-5 18-2 0,-9 21 2 15,-5 10 0-15,3 2-3 16,-3 0 1-16,5-11 6 0,-1 5 16 16,-1-7 12-16,1-2-10 0,1-7 0 15,0-5-3-15,6-3-11 0,1-5-9 16,2-5-6-16,5-3 2 0,-2-4-4 16,2-2 3-16,2-10-2 0,7-5 0 15,0-7 1-15,1-4 0 0,0 1-1 16,0 1 0-16,-1 0 1 0,2-5-2 15,-1-1 0-15,0-3 0 0,4-3-4 16,-2 1-15-16,3-2-7 0,0-2-16 16,0-1-23-16,2 0-28 0,4 0-47 15,0-1-128-15,1-3-81 0</inkml:trace>
  <inkml:trace contextRef="#ctx0" brushRef="#br0" timeOffset="-162835.4">20699 9758 33 0,'0'0'68'0,"0"0"-6"0,0 0-6 0,0 0-9 0,0 0 7 0,0 0-9 15,0 0-11-15,16-40-15 16,-14 37-6-16,0-1 1 0,1-1 2 16,-2 3 5-16,3-1 12 0,-2 0 13 15,3 1-1-15,-1-1-1 0,1 1 0 16,-1-1 0-16,0 0-21 0,0 1-9 15,-1-1-5-15,-2 1 5 0,3 2 5 16,-3-2 5-16,0 1 0 0,-1 0-3 16,0 0 17-16,1 0-13 0,0-2 3 15,0 1 1-15,0 0 0 0,1 0-4 16,1-1 0-16,-2 0-6 0,1-2-1 16,-1 4 0-16,1-3-4 15,-2 1 1-15,1 2 2 0,-1-2 1 16,0 0 0-16,0 2-2 0,0 1-3 15,0-1-6-15,0 0 0 0,0 1-7 16,-1 0-2-16,-1 0-5 0,-1 1 3 16,-4 1-2-16,0 5-4 0,-2 1 10 15,-2 3 0-15,-1 2 2 0,0 2-1 16,-2 3-1-16,1 3 4 0,-1 2-4 16,-1 6 3-16,-1 2 5 0,-2 8-1 15,-5 9 2-15,-2 9 5 0,1 5 4 16,4-2 7-16,0-4-3 0,3-5-2 15,4-1-4-15,0 0-3 0,2 1-5 16,3 0 2-16,3 0-1 0,3-2 1 16,2-1 1-16,5-3-3 0,2-1 7 15,3-4-7-15,1-2-4 0,1-5 1 16,-1-6-4-16,-2-7 3 0,1 0-3 16,3 1 3-16,1 3-1 0,2 1 11 15,-2-2 2-15,2-4-9 0,-2 1 9 16,0-4-8-16,-1-3 0 0,-2-2-1 15,1-1 6-15,-3-2-6 0,1-2 5 16,0 0 0-16,-2-3-1 0,0 2-6 16,-2-2-1-16,0-1-4 15,-2 1 1-15,0-2 0 0,-1 1-1 16,-1 0-2-16,1 2-3 0,0-2-20 16,-1 0-24-16,1 2-28 0,-3-1-35 15,2 1-31-15,-2-3-58 0,0 0-213 16</inkml:trace>
  <inkml:trace contextRef="#ctx0" brushRef="#br0" timeOffset="-161678.86">20959 10373 177 0,'0'0'76'0,"0"0"-9"0,1-2 4 0,-1-1-6 16,1 0-6-16,-1-1-3 0,4 1 21 15,-2-2-3-15,1 0-13 0,2-2 0 16,0 1 2-16,2-1-15 0,2 1-2 15,0-1-7-15,0 0-2 16,3 1-8-16,-1-1-4 0,1 0-7 16,0 2-7-16,-2 0-2 0,2 2-4 15,-3 2-1-15,0 1-3 0,-2 0-1 16,0 3 0-16,-1 4-1 0,1 2-4 16,-4 4 5-16,2 3 1 0,-3 1 1 15,-1 7 0-15,0 3 0 0,-1 2-1 16,0 4 2-16,-1-2-2 0,-1 3 3 15,-1-3-1-15,3 0-1 0,-1-3 4 16,1-2-1-16,0-3-1 0,0-3 0 16,0-4 0-16,0-5 1 15,0-2-2-15,0-3 1 0,0-6 2 16,0 0 21-16,0-6 38 0,0-4-26 16,0-7-27-16,1-4-2 0,1-2-6 15,3-1 3-15,2-4 3 0,1 0-1 16,2-1 2-16,2-2-5 0,1 4-1 15,3 0 4-15,-1 3-2 0,2 2 3 16,-2 3 2-16,2 0-1 0,-2 2-2 16,2 2-1-16,-3 2 0 0,0 0-4 15,-2 1 2-15,-1 3-4 16,0 1 0-16,-3 3-2 0,0 1 0 16,-2 2-1-16,1 2-1 0,-2 0-3 15,0 2 0-15,0 5-1 0,0 2 0 16,1 5 1-16,-1 0 3 0,-1 6 2 15,0 4 0-15,0 2-1 0,0 3 1 16,-1 2 0-16,0 2 0 0,1 1 0 16,-2 0 1-16,1 0 2 0,-1-1 0 15,0-2-2-15,0-2 2 0,1-2-2 16,-1-3 0-16,0-2-1 0,-1-2 1 16,0-4 1-16,-1-2-1 0,0-4 0 15,1-3-1-15,-1-3 0 0,0-2-14 16,0-1-31-16,0-1-30 0,2-1-31 15,3-10-66-15,1 0-163 0,0-2-362 16</inkml:trace>
  <inkml:trace contextRef="#ctx0" brushRef="#br0" timeOffset="-161035.89">21865 10561 394 0,'-1'0'115'0,"1"-1"36"0,0-3-18 0,1 2-39 0,4-3-26 16,3 3-16-16,6-4 14 0,2 2-6 16,6 0-10-16,7 3 5 0,9-3-11 15,10 1-6-15,0 0-4 0,-1 2-15 16,-5 0-8-16,-9-1-4 16,-3 2-5-16,-7-1-1 0,-7 1 2 15,-2-1-3-15,3-1 2 0,-2 0-2 16,1 0 0-16,-5 0 0 0,-2-1-3 15,-3 2-14-15,-1 0-15 0,-3 0-8 16,-1 0-12-16,0 1-14 0,0 0-17 16,-1 0-29-16,2 0-52 0,-1-1-129 15,1 0-45-15</inkml:trace>
  <inkml:trace contextRef="#ctx0" brushRef="#br0" timeOffset="-160065.93">23111 9970 129 0,'0'0'27'15,"4"0"31"-15,-2 0-13 0,-1 1-3 0,0 0-4 0,0-1 12 0,0 0 5 16,0 0-7-16,0 0-1 0,-1 0 6 16,0 0 0-16,0 0 9 15,0 0-3-15,0 0-11 0,0 0-5 16,0-1 10-16,0 1-17 0,0 0-7 16,-1-1-3-1,1 1-2-15,0 0-1 0,-1 0-5 16,1 0-3-16,0 0-4 0,-1 0 0 0,0 0-1 0,0 0-3 15,0 0 1-15,-1 0-2 0,-2 0 5 16,-1 4 0-16,-1-1 2 0,-1 1 7 16,-1 1-2-16,-1 0-7 0,-1 1-6 15,1 1-3-15,-2 2-1 0,1 1-1 16,-1 3 1-16,-2 3-1 0,-1 1 3 16,-2 3 5-16,-1 5-1 0,-3 1 2 15,1 5 2-15,1 2 5 0,-4 7-3 16,-1 9 3-16,-1 11-2 0,0 2 1 15,7-4-3-15,6-7-1 0,7-8 1 16,4-1-11-16,0-2 3 0,7-2 6 16,1-7 8-16,0-5 1 0,0-5-2 15,1-2 6-15,3 1 3 0,3 2-3 16,3-1-5-16,-1-5-5 0,0-4-7 16,-1-2-1-16,-1-5-2 0,-1-2 1 15,-1-2-4-15,0-1-1 0,-2 0-28 16,2-3-37-16,-1 2-38 0,2-7-57 15,-2 1-105-15,-3-1-299 0</inkml:trace>
  <inkml:trace contextRef="#ctx0" brushRef="#br0" timeOffset="-159563.86">23339 10225 534 0,'0'0'119'0,"0"0"51"0,4-19-68 0,-1 11-19 0,0 1-33 0,0 0-31 0,1 3 4 16,-1 0-5-16,0 2-6 0,-1 2 1 15,-1 0-2-15,0 2-2 0,-1 5-1 16,0 4 1-16,0 1 2 0,0 7 5 16,0 5 6-16,-3 10 7 0,-2 12-5 15,0 11-4-15,0 3-4 0,0-2-6 16,1-8 0-16,2-8-6 16,0-2 1-16,0-4-4 0,0-8 5 15,-1-5-5-15,2-8-1 0,1-2 0 16,0 1-4-16,0-2-14 0,0-2-46 15,3-4-43-15,0-6-26 0,7-5-35 16,-2-5-75-16,2-2-98 0</inkml:trace>
  <inkml:trace contextRef="#ctx0" brushRef="#br0" timeOffset="-159093.25">23590 10326 308 0,'0'0'98'0,"0"0"26"16,0 0-54-16,0 0-31 0,0 0 32 15,0 0-30-15,32-8 19 0,-29 8-1 16,-1-1 16-16,-1 1-25 0,-1 0-12 15,0 0-6-15,-4 0-16 0,-3 2-6 16,-5 1-3-16,-4 4-5 0,-4 0 1 16,0 2 0-16,-2 1-1 0,0 0-1 15,1 1-1-15,1 1 0 0,2 1 0 16,1-2 2-16,2 0-1 0,4-1 3 16,3-1 8-16,0 0 3 0,4 0 1 15,2 0-6-15,0-1 0 0,2 0-2 16,0 1 0-16,3 0-1 0,4 0 2 15,2 0 11-15,1 0 4 16,4 0 4-16,0-1-6 0,3 1-1 16,-1 2-9-16,1 0-2 0,-1-3-3 15,1 1-4-15,-2-1-2 0,-1-1-1 16,-1 1 0-16,0-1-3 0,0-2-17 16,-1 1-32-16,0 0-27 0,-1 1-28 15,1-4-53-15,6 1-49 0,-5-3-124 16,0-1-63-16</inkml:trace>
  <inkml:trace contextRef="#ctx0" brushRef="#br0" timeOffset="-158733.96">23984 10343 527 0,'0'0'69'0,"0"0"93"0,0 0-84 0,0 0 3 15,21-39-29-15,-17 33 6 0,-1-1-8 16,-1 3-16-16,-2 1-11 0,0 3 2 15,0 0-12-15,0 5-13 0,-1 5 2 16,-1 6 7-16,0 2 5 0,1 6-4 16,0 3-4-16,-1 1-3 0,2 1-2 15,0 1 1-15,4 2-2 0,-1-2 3 16,-1 2-3-16,1-3-4 0,-1-1-4 16,-1-2-26-16,0-2-19 0,1-5-35 15,-1-3-41-15,2-5-76 0,-1-3-116 16</inkml:trace>
  <inkml:trace contextRef="#ctx0" brushRef="#br0" timeOffset="-158405.92">23828 10532 100 0,'0'0'355'16,"0"0"-288"-16,0 0 63 0,0 0-86 16,0 0 46-16,0 0-5 0,28 13 5 15,-13-13 5-15,5 0-19 0,0-4-1 16,4 0-14-16,0 0-19 0,-1 1-26 15,2-2-11-15,-3 2-3 0,1-2-1 16,0 2-1-16,-1-2-14 0,1 1-54 16,-1 1-51-16,6 0-75 0,-4 0-97 15,-6 1-102-15</inkml:trace>
  <inkml:trace contextRef="#ctx0" brushRef="#br0" timeOffset="-158062.25">24406 10374 516 0,'0'0'133'15,"0"0"32"-15,0 0-82 0,0 0-52 16,0 0 11-16,0 0-42 0,0 0-5 16,20-4-13-16,-19 11 18 0,0 2 2 15,-1 4 16-15,0 4 19 0,-3 3 0 16,0 3-12-16,-1 1-3 0,1 1-4 16,0 0-4-16,1 0-1 0,1 0-4 15,1 1-4-15,0-2-2 0,1-1-1 16,2-2-2-16,1-3 2 0,-1-2-2 15,2-2-12-15,1-4-58 0,2-3-59 16,2-3-55-16,-1-1-114 0,0-3-69 16</inkml:trace>
  <inkml:trace contextRef="#ctx0" brushRef="#br0" timeOffset="-157421.43">24512 10123 224 0,'0'0'233'15,"0"0"-163"-15,0 0 48 0,30 0-33 0,-18 0-21 0,3 0-43 0,-2 2-10 16,4 4 6-16,-2 4 10 0,3 3 4 15,-2 5-5-15,1 4-8 0,0 4 6 16,-1 5 5-16,-1 10-4 16,-1 12-2-16,-6 9 4 0,-4 2 3 15,-4-3 0-15,-5-8-13 0,-2-8-8 16,-3-2-6-16,-2-2-2 0,2-5 0 16,1-6-1-16,-1-6 1 0,4-8 0 15,-2-1 0-15,0 0-1 0,-4-2 1 16,0 2 1-16,-1-3-2 0,1-5 3 15,1-2-3-15,0-1-14 0,3 0-38 16,2-3-17-16,1-1-75 0,5-1-50 16,0-4-89-16</inkml:trace>
  <inkml:trace contextRef="#ctx0" brushRef="#br0" timeOffset="-156671.61">24836 9775 368 0,'0'0'54'0,"0"0"42"0,0 0-37 0,8-15-24 0,-5 10-7 0,-1 1-13 0,0 0 35 0,0 2-12 15,0 0 3-15,0 1 5 0,0 1-1 16,0 0 3-16,0 0-1 16,0 0 3-16,3 0-6 0,0 4-20 15,1 5-2-15,3 5-6 0,1 1-9 16,1 9-3-16,2 3 0 0,6 13 0 15,5 17 2-15,4 16 5 0,3 8 1 16,-6 0 3-16,-4-4 4 0,-12-6-3 16,-2 2-2-16,-7 2 4 0,-7 1-2 15,-4-5 0-15,-4 2-7 0,-2-5-2 16,0-5 2-16,-1-3 4 0,0-6 11 16,0-3-9-16,-3-2-2 0,-1-5-1 15,1-5-3-15,2-8 4 0,3-9-3 16,5-3-5-16,1-3-2 0,-3 0-3 15,2 1 0-15,-1 2 0 0,1-3-36 16,3-2-64-16,1-1-88 0,3-3-160 16,2-5-264-16</inkml:trace>
  <inkml:trace contextRef="#ctx0" brushRef="#br1" timeOffset="-134628.95">21258 11228 114 0,'1'-3'66'0,"1"0"4"0,1-3 12 0,0 2-11 0,-1-1-7 0,0 0 13 15,0 0 6-15,-1 0 2 0,0-1-16 16,0 2-5-16,-1-1-11 0,2 1-6 16,-2 1-1-16,1 2-4 0,-1 0-12 15,0 1-12-15,0 0-10 16,0 0-8-16,0 4-8 0,0 6 3 16,0 7 3-16,1 6 2 0,2 14 7 15,1 13 0-15,3 14 13 0,0 4 3 16,0-6 6-16,-2-9-10 0,-1-11-13 15,0-2-3-15,-2-1 2 0,0-8-5 16,-2-4 2-16,0-9-2 0,0 0 2 16,-1 3-2-16,-1 0-2 0,-1 2-25 15,0-5-34-15,-4-1-68 0,1-3-67 16,-2-8-187-16</inkml:trace>
  <inkml:trace contextRef="#ctx0" brushRef="#br1" timeOffset="-133976.54">21091 11747 113 0,'0'0'145'0,"0"0"-65"0,0 0 4 0,0 0-3 0,4-16-11 15,-3 14-7-15,-1-1 26 16,0-1-26-16,0 3-19 0,0-1-8 16,0 1 4-16,0-1-7 0,0 1-4 15,0 0 2-15,0 1-6 0,0-1-7 16,0 1 3-16,0 0 3 0,1-1 0 16,-1 0 4-16,0 1-9 0,0-2-6 15,0 1-3-15,0 0-5 0,0 0-4 16,0 1-1-16,1 0-1 0,0 1-2 15,2 5-1-15,0 0-1 0,2 5 5 16,2 2-1-16,0 3 0 0,2 3 0 0,-1 3 1 16,2 1 0-16,1 3 0 0,1-1 1 15,-1-1-1-15,1-3 4 0,0 0-3 16,0-4-1-16,-1-1 5 0,1-3 0 16,-1-1 16-16,0-6 15 0,-2-2 6 15,-1-4 8-15,1 0 18 0,2-6-6 16,-2-4-10-16,1-4-12 0,1-2-13 15,0-2-6-15,0-2-3 0,2-2-6 16,1 4 0-16,0-3-5 0,1 4-1 16,-1-1-4-16,-2 3 0 0,0 1-2 15,0 4-1-15,-3 1 0 0,-1 1-14 16,-1 3-30-16,-1 2-32 0,-1 3-37 16,-1 0-46-16,0 8-72 0,-3 1-178 15,-1-1-202-15</inkml:trace>
  <inkml:trace contextRef="#ctx0" brushRef="#br1" timeOffset="-133366.83">20881 12455 483 0,'0'0'137'0,"0"0"-50"0,0 0 42 0,5-28-57 0,-5 20-57 16,-5-1-15-16,-1 3-4 0,-5 1-9 15,2 3-4-15,-4 2-12 0,1 0-12 16,1 3 40-16,0 5 2 0,-1 4 1 16,1-1-2-16,-2 6 0 0,0 2-3 15,1-2 6-15,-2 4-5 0,1-2 2 16,1 2-1-16,3-4-1 0,5 0-12 15,2-2-26-15,2-1 29 16,5-1-12-16,5-2 20 0,1-2 3 16,3 2 1-16,1-2 2 0,2 0 23 15,0 0 1-15,0 1 7 0,-1 0-1 16,-2-2-2-16,-1 1 1 0,-3-2 6 16,-3 2 2-16,-2-1-1 0,-2-1-4 15,-3 1-7 1,-4 0 5-16,-4 0 12 0,-4 1-4 0,-5-2-10 0,-3 1-14 15,-3-1-7-15,-2-4-6 0,-2 1-1 16,-1-4-2-16,0 2-1 0,-1-2 0 16,3 0-7-16,-1 0-27 0,3 0-22 15,3-2-20-15,6 2-11 0,3 0-20 16,7-1-36-16,7-1-59 0,4 0-19 16,6 0-44-16</inkml:trace>
  <inkml:trace contextRef="#ctx0" brushRef="#br1" timeOffset="-132194.97">21164 12583 163 0,'0'0'207'0,"0"0"-106"0,0 0 24 0,0 0-29 0,16-36-44 0,-15 29-30 0,-1 1-6 15,0 0-8-15,-2-1-8 0,-5 1-4 16,-1 3-6-16,-2-1 1 0,-4 4 1 16,-3 0 7-16,-2 5 2 0,-5 3 0 15,3 2 3-15,-5 4-1 0,2 2-2 16,2 3 0-16,2 2-1 15,2 2 0-15,5 0-2 0,3 0-1 0,3 1-1 16,6-2 2-16,1 0 2 16,3-4 1-16,4 1 0 0,3-1 1 15,2-6 2-15,3-1-2 0,-1-3 3 16,2-3 4-16,-2-3-1 0,2-2 4 16,-3-5 0-16,2-2 4 0,-3-1 2 15,-1-2 4-15,-1-3 4 0,-2 1 2 16,-1-1-6-16,-2-1-13 0,-1-2-7 15,3 3 2-15,-3 0-4 0,-1 0-1 16,-1 2-1-16,0 2-6 0,-1 2-1 16,0 3-8-16,0 2 6 15,1 2-7-15,-1 0 0 0,-1 5 4 16,2 5 10-16,-1 1 1 0,-1 3 3 16,2 0 0-16,0 1 4 0,1-2-2 15,0 0 4-15,0 1 1 0,0-3 4 16,1 1 4-16,1-3-3 0,1-2 1 15,3-2 1-15,0-1 0 0,1-3-3 16,0-1 1-16,0-1-2 0,-2-5 1 16,0-1 7-16,1-2 3 0,0 0 2 15,0-1-1-15,1-3-5 0,0 1-6 16,1-2-4-16,2-2-5 0,-2-1-2 16,1 3 0-16,0-3-1 0,-1 4 1 15,0 0 0-15,-2 3 0 0,-2 2-1 16,-1 2 1-16,-2 3-6 0,0 3 1 15,-2 0-7-15,0 6-9 0,0 2 6 16,-1 4 7-16,0 2 3 0,-1 4 4 16,0 1 1-16,3 0 2 0,-1 3 0 15,1-2-1-15,1-1 0 0,0-1 0 16,2-3 0-16,-2-1-1 0,1-4 1 16,-1-1 2-16,-1-3 0 0,0-4 2 15,-1 0 1-15,-1-2 10 0,1-4-3 16,0-3-1-16,0-1 2 15,1-2 10-15,0-3-14 0,1 1-5 0,0-3-4 16,1-1-1-16,2 1 0 16,-1 1 0-16,2-1 0 0,-1 2-1 15,1 2 1-15,2 1-1 0,-2 2-1 16,2-1 1-16,-2 3 0 0,3 2 0 16,-3 3-1-16,0 1-2 0,-2 0 1 15,1 5 0-15,-2 4-8 0,0 1 5 16,-1 2 4-16,0 0 1 0,-2 1 1 15,1 1 0-15,0-2 0 0,-1 0 0 16,0-2 0-16,0-2 2 0,-1-1 2 16,1-1 6-16,-2-4 2 0,2-2 3 15,-1 0 11-15,1-3 4 0,0-4-10 16,1-2 5-16,2-2-11 16,0 2-6-16,0-2 1 0,0-1 1 15,0-1-5-15,1 2-3 0,0-3-2 16,4 4 0-16,-2-2 0 0,0 2 0 15,0 2-1-15,0 1 1 0,-1-1 0 16,0 4-1-16,0 0 1 0,1 2-3 16,-1 2-1-16,0 0 0 0,-1 2-1 15,-1 4 2-15,1 3-2 0,-2 4 0 16,-1-2 1-16,-1 5 1 16,1 0-1-16,1 1 3 0,-1 1 2 15,1-2 1-15,1 1-2 0,0-1-3 16,-1 1-42-16,0-2-21 0,1 0-32 15,0 1-51-15,-2-3-71 0,1-5-157 0</inkml:trace>
  <inkml:trace contextRef="#ctx0" brushRef="#br1" timeOffset="-131913.79">21984 12656 541 0,'3'-4'93'0,"2"-2"32"0,-2 0-50 0,0 4-22 0,-1-1-18 0,0 3-17 15,0 2-9-15,1 3-8 0,-2 7 11 16,0 4 31-16,0 5 0 0,-1 2 2 16,0 4-12-16,0 1-16 0,0 3-5 15,0-2-8-15,0 0 0 0,0 2 0 16,0-1-2-16,0 1-1 0,0-2 0 15,-1-2-1-15,1-1-1 0,-1-3-40 16,-1-4-60-16,-1-3-38 0,0-7-94 16,0-4-82-16,1-5-26 0</inkml:trace>
  <inkml:trace contextRef="#ctx0" brushRef="#br1" timeOffset="-131632.6">22043 12738 332 0,'0'0'84'0,"0"0"36"0,27-44 40 15,-17 26-74-15,0 0-25 0,1 1-20 16,-3 3-7-16,2-1-4 0,0 4 0 16,-2 3 4-16,1 1-19 15,-2 4 15-15,0 3-5 0,0 0-8 16,-1 5-4-16,1 4-8 0,-2 2 0 15,0 2 1-15,-3 1-5 0,-2 1 1 16,-1 1-2-16,-5 1 12 0,-1 0 0 16,-1-2 2-16,-2 0-9 0,-2-4-4 15,1-3-2-15,-3-1-1 0,0-1-54 16,0-5-69-16,-4-2-84 0,3-4-131 16,2 0 31-16</inkml:trace>
  <inkml:trace contextRef="#ctx0" brushRef="#br1" timeOffset="-131304.46">22324 12356 422 0,'0'0'133'16,"0"0"67"-16,0 0-110 0,0 0-31 15,18-41-34-15,-14 37-3 0,-3 0 9 16,0 4-9-16,0 0-22 0,-1 6 3 16,1 2-3-16,-1 6 11 0,0 2 6 15,0 5-2-15,-1 1-1 0,-1 4 3 16,0 1-5-16,-2 3-4 0,0 1-6 16,1 1-1-16,-1 3 2 0,1-2-3 15,1 1 2-15,1 0 0 0,0-3-2 16,1-4 0-16,0-1-58 0,0-5-34 15,2-1-56-15,0-8-115 0,1-6-98 16</inkml:trace>
  <inkml:trace contextRef="#ctx0" brushRef="#br1" timeOffset="-130945.27">22487 12671 464 0,'0'0'90'15,"0"0"8"-15,0 0-21 0,0 0-31 16,34-35-29-16,-24 28-3 0,-1-3 7 16,2 4 4-16,2 0-8 0,-1 0 18 15,0 1 2-15,0 1-9 0,1-1-7 16,-1 1-15-16,-2-2 3 0,0 1-7 16,0-2 2-16,-3 0-2 0,-1-2-1 15,-3 1-1-15,-1-1-10 0,-2 1-8 16,-4 3-38-16,-4 0 3 15,-4 3 11-15,-4 2 6 0,-2 1 31 16,-1 6 5-16,-2 4 5 0,0 4 1 16,1 4-2-16,1 1 9 0,0 3 5 15,5 1 5-15,2 0 21 0,2 0 10 16,5 0 4-16,2-1 0 0,3-1-25 16,0-2-18-16,3-2-10 0,3-3-1 15,2-5 0-15,0-2 2 0,3-2 0 16,3-1 2-16,1-3-8 0,5 2-33 15,9-1-114-15,-4 0-128 0,-4-2-166 16</inkml:trace>
  <inkml:trace contextRef="#ctx0" brushRef="#br1" timeOffset="-130316.39">21645 13309 419 0,'0'0'180'0,"0"0"-82"0,0 0 51 16,0 0-51-16,14-29-49 0,-14 23-34 0,0 1-15 15,-5 0-5-15,-3 3-11 0,-2 2 15 16,-5 0 1-16,-1 6-3 0,-1 2 6 15,1 1-3-15,0 3 1 16,1-2 0-16,3 2-1 0,2-1 1 0,1 0-1 16,3 1 0-16,2-2-1 15,3 2 0-15,1-1-2 0,0-2 3 16,6 0 3-16,2 1 3 0,2-1 7 16,2 0 10-16,3-1 1 0,-1 0 0 15,1-2-2-15,1-1-1 0,0 1 6 16,0-1-2-1,0-2-3-15,-2 3-2 0,0-3 3 0,-4 0-1 0,-1 0-5 16,-1 0-1-16,-3-1-5 0,-4 1 2 16,-1-1 1-16,0 2-5 0,-5-1 6 15,-5 1 2-15,-4-1-7 0,-5 0-4 16,-4 0-2-16,-2-1-3 0,0 1-1 16,-2 0 0-1,0-2-3-15,0 0-21 0,3 1-37 16,1 0-24-16,2-1-19 0,4 0-13 0,3 0-36 0,5-1-96 15,3 0-27-15,4 0-18 0</inkml:trace>
  <inkml:trace contextRef="#ctx0" brushRef="#br1" timeOffset="-130019.58">21901 13363 417 0,'0'0'124'0,"0"0"-44"0,0 0 35 0,0 0-59 0,0 0-12 16,16-37-20-16,-16 35 3 0,0 1-7 16,0 1-3-16,0 1-13 0,-1 7 7 15,-2 2 7-15,-1 5 15 16,0 2 8-16,0 2-8 0,0 2-14 15,1 1-5-15,0 1-9 0,0-1-4 16,1 1 0-16,0 0 3 0,1-2-4 16,-2-2 0-16,3 0-22 0,-1-4-53 15,1-3-46-15,0-5-94 0,0-6-184 0</inkml:trace>
  <inkml:trace contextRef="#ctx0" brushRef="#br1" timeOffset="-129847.74">21902 13292 922 0,'0'0'69'16,"0"0"-9"-16,0 0-30 0,0 0-26 15,12-39-4-15,-12 31-66 0,1 1-57 16,0 2-38-16,0 3-10 0,3 2 22 16,-1 0-28-16,1 1-50 0</inkml:trace>
  <inkml:trace contextRef="#ctx0" brushRef="#br1" timeOffset="-129394.67">22074 13338 494 0,'0'0'126'0,"0"0"7"0,0 0-7 15,0 0-76-15,0 0-19 0,33-42-24 16,-24 33 9-16,2 0 9 0,1 1-7 16,1 3-5-16,0 1-4 0,-1 0-5 15,-1 3 3-15,1 1-7 0,-3 0 1 16,-1 5-1-16,-1 1 0 0,-1 1-4 16,-2 2 1-16,-1 1-1 0,-2 4 3 15,-1 3-4-15,-4 1-3 0,-3 2 3 16,-3 2 5-16,-2 0 0 15,-2 4 1-15,-3-1 0 0,0-1 0 16,0 0 2-16,0-1-2 0,3-1 0 16,1-2 1-16,2 0 3 0,3-3 12 15,1-3 8-15,2 1 3 0,2-5 2 16,0 0-6-16,1-5 4 0,2 1 1 16,0-4 0-16,0 0 3 0,3 0-1 15,4-2 3-15,1 0-7 16,3 0-8-16,4-2-9 0,0 0-8 0,4 0 2 15,0-2-4-15,2 0-1 16,0-1 0-16,0-1-30 0,0 2-34 16,0-2-24-16,-2 2-13 0,-1-2-25 15,2-7-50-15,-6 4-99 0,-4-1-92 0</inkml:trace>
  <inkml:trace contextRef="#ctx0" brushRef="#br1" timeOffset="-129189.95">22191 13504 632 0,'0'0'239'0,"0"0"-157"0,0 0 59 0,0 0-71 0,0 0-12 0,33-7-30 32,-23 4-15-32,1 0-3 0,0 0-10 15,0 0 4-15,0 0-3 0,3 2-2 0,0-3 0 0,2 2-8 0,0 0-51 31,2 2-34-31,-1 0-29 0,11 0-91 0,-5 0-107 0,-3 0-91 0</inkml:trace>
  <inkml:trace contextRef="#ctx0" brushRef="#br1" timeOffset="-128830.61">22543 13508 429 0,'0'0'209'16,"0"0"-146"-16,0 0 44 0,0 0-83 15,0 0-19-15,0 0-1 0,36 0 0 16,-29 0-4-16,2-2 40 0,1 0 8 16,0 0-1-16,3-2-5 0,-1 1-5 15,2-2-15-15,-1 0-18 0,-2-1-3 16,1-2 1-16,-2 0-2 16,-3-1-2-16,-2 0-8 0,-2 0-15 15,-2 3-3-15,-2 1-6 0,-6 3-28 16,-4 2 31-16,-6 0 23 0,-2 7 6 15,-4 3 2-15,-1 5 1 0,1 6-1 16,0 0 0-16,2 4 0 0,3 3 0 16,2-1 6-16,5-1 17 0,4 0 15 15,3-3 10-15,4 0 1 0,0-4 6 16,5-2-12-16,2-3-12 0,1-3-8 16,1-4-11-16,3-3-5 0,1-2 0 15,2-2-7-15,4 0-40 16,9-4-87-16,-4 0-86 0,-1-3-187 15</inkml:trace>
  <inkml:trace contextRef="#ctx0" brushRef="#br1" timeOffset="-127502.8">23946 11379 75 0,'0'0'31'0,"0"0"-1"0,2-7-9 0,-1 3 9 0,0 0-11 16,1 2 8-16,0-3 5 0,-1 3-15 15,0-3 11-15,0 3-4 0,-1 0 13 16,0-1-3-16,1 2 0 0,-1-1-3 15,1 2-9-15,-1-1 1 0,0-1 10 16,0 2 5-16,0-2 1 0,0 0 2 16,0 1 1-16,0 0 0 0,0-2-8 15,0 1 6-15,0 0 11 0,0 0-20 16,0 0 1-16,0 0-3 0,0 1-5 16,0 1-8-16,0 0-3 0,0-1-6 15,1 1-4-15,1 0-3 0,3 1 0 16,1 5 1-16,3 2 0 0,4 3 0 15,3 7 3-15,1 5-3 16,4 6 4-16,7 12 3 0,9 11 4 16,5 13 12-16,4 1-3 0,-5-2 8 15,-3-4-2-15,-3-9-8 0,-3 1-1 16,1 0-4-16,0-4-1 0,-2 0 9 16,0-2 5-16,-2-2-3 0,0-4 7 15,-7-8-7-15,-3-7-3 16,-5-5-4-16,-1-4-4 0,0 3-5 0,3 1-5 15,-2-1-1-15,-2 0 1 16,-2-7-3-16,-2 0 0 0,-3-3 0 16,0-1 0-16,-2-2-1 0,-1 0-12 15,-1-3-21-15,-1-2-16 0,0-1-20 16,0 0-32-16,-1-4-43 0,-1-3-148 16,-1-4-246-16</inkml:trace>
  <inkml:trace contextRef="#ctx0" brushRef="#br1" timeOffset="-126784.08">24650 12039 259 0,'0'0'105'0,"0"0"-33"0,0 0 8 0,0-17-31 16,0 12 11-16,0 0-28 0,0 3 5 16,0-2 6-16,1 1-12 0,-1 2 19 15,1 0 11-15,-1-1-6 0,0 1 1 16,0-1-24-16,0 1-4 0,0 1-4 16,0 0-2-16,0-1-2 0,0 1 1 15,0-1-2-15,0 0-4 0,0-1 2 16,0-1 1-16,0 2-6 0,0 1-4 15,0 0-2-15,0 0-6 0,0 0-1 16,0 4-3-16,0-1 2 0,0 2 2 16,0 3 0-16,2 4 1 15,1 4 0-15,2 7 1 0,1 1 0 16,2 5 3-16,2-1 9 0,0 0 1 16,0 0 2-16,3-2 0 0,-2-1-1 15,0 2-5-15,1-4 1 0,-2-3-3 16,0 0-3-16,0-3 2 0,-2-1-3 15,-1-2-3-15,-2-4 2 0,1 1 0 16,-4-3-1-16,-1-2-1 0,-1-1 2 16,0-1 3-16,-2 0 6 15,-3-3 7-15,-2 5 4 0,-2-2-2 16,-5 1-7-16,-1 1-3 0,-4-1-5 16,0 2 1-16,-2-2-4 0,-4 2-2 15,1-1-1-15,0-1 1 0,-2 0-1 16,-1 1 0-16,2 0-1 0,0-2 0 15,2 1-1-15,1-3 1 0,2 3-25 16,4-2-17-16,-1 1-9 0,4-3-18 16,2 1-6-16,5-2-26 0,3 0-51 15,2-1-90-15,1-2-127 0</inkml:trace>
  <inkml:trace contextRef="#ctx0" brushRef="#br1" timeOffset="-125381.28">25101 12570 89 0,'0'0'106'0,"0"0"-45"0,0 0 2 0,0 0 3 0,0 0-10 31,0 0-16-31,0 0 9 0,0-1 5 16,0 0 2-16,0 0 3 0,0-1-1 15,2-1-2-15,1 0-12 0,2-2 6 16,2-3-20-16,0 1-6 0,2 0-10 16,1 1-6-16,0 0-4 0,0 1 0 15,0 2-3-15,0-1 1 0,-1 4-2 16,-2 0 0-16,1 4-1 0,-3 2-2 16,-2 4-3-16,1 1-2 0,-3 8 4 15,-1 3 4-15,0 3 4 0,0 2-1 16,-1 2 4-16,-1 1-2 0,0-3-4 15,2 2 0-15,-1-5 1 0,1 0-1 16,0-5-1-16,0-2 5 0,0-3-4 16,0-4 1-16,1-3 2 0,0-4-1 15,0-2-1-15,-1-1 17 0,0-1 46 16,0-6-16-16,0-1-21 16,1-4-7-16,0-2 0 0,1-1 3 15,1 0-8-15,1-2-4 0,3 0-4 16,0 2-3-16,3-4-1 0,0 4 0 15,3-1-4-15,-1 1 1 0,1 1-2 16,1 0 2-16,0 2-2 0,1 2 1 16,0-1 0-16,-1 1 0 0,0 2 0 15,-1 1 2-15,-2 3-2 0,-1-1 1 16,-1 4-1-16,-2 0 3 0,-2 1 1 16,0 2 2-16,0 4-2 0,1 3-4 15,-1 6 2-15,-1 3 3 0,0 3 4 16,-1 4 1-16,0 0 3 0,-1 4-6 15,-2-3-3-15,0 2 2 16,0-4-4-16,-2 0 0 0,0-2-1 16,-1-4 0-16,-2 0-1 0,1-5-15 15,-1 0-80-15,-1-4-51 0,0-2-78 16,0-1-158-16,4-5-91 0</inkml:trace>
  <inkml:trace contextRef="#ctx0" brushRef="#br1" timeOffset="-124941.24">25749 12667 385 0,'0'0'86'0,"0"0"-6"0,0-17-20 0,-1 9-29 0,-1 4-31 0,-2-2 0 16,0 3 4-16,-1-1 26 0,-2 3-9 16,1 1 3-16,-2 0-3 0,-1 1-3 15,-2 6 5-15,0 2-9 0,1 5-4 16,0 3-2-16,1 5 2 0,2 0-2 16,2 3-4-16,2 1 3 0,2 2 7 15,1-4 23-15,4 1 23 0,0-3-8 16,3-1-7-16,2-4-8 0,2-2-8 15,0-4 2-15,1-4-2 16,2-3 0-16,-1-4 12 0,2-2-6 16,-2-6-6-16,-1-3-9 0,0-3-2 15,-2-3-3-15,-3-7-8 0,-2-3-2 16,-4-9-5-16,-1 1 1 0,-1 2-1 16,-4 6-3-16,0 9-2 0,-1 1 0 15,-1 7-3-15,0 2-12 0,-1 4-25 16,1 2-11-16,1 2-16 0,1 2-46 15,4 4-48-15,1 9-74 0,4-1-33 16,3-1 5-16</inkml:trace>
  <inkml:trace contextRef="#ctx0" brushRef="#br1" timeOffset="-124769.39">26071 12873 769 0,'0'0'161'0,"0"0"-22"0,0 0-15 15,0 0-100-15,0 0-15 0,0 0-9 16,24-24-55-16,-23 20-16 0,0 1-15 16,0 3 2-16,3 0-69 0,1 1-141 15,-1 3-58-15</inkml:trace>
  <inkml:trace contextRef="#ctx0" brushRef="#br1" timeOffset="-124180.29">26675 12619 470 0,'0'0'91'0,"0"0"-7"0,0 0-26 0,0 0-30 0,0 0-7 0,12-41-16 16,-14 38 0-16,-2 1-5 0,-1 1-2 16,-3 1 2-16,0 3 6 0,-4 4-3 15,0 3 2-15,-3 4-2 0,1 4-3 16,-1 4 1-16,1 2 1 0,3 4-1 15,-1 0-1-15,5 2 0 16,1 1 0-16,4-4 3 0,2-2 19 0,0-6 9 16,6 0 16-16,1-3 5 15,4-5 5-15,-2-4-2 0,2-4 0 16,0-3 2-16,0-4-2 0,-1-5-14 16,1-5-18-16,-2-4-8 0,-1-3-9 15,-1-6-4-15,-1-1-2 0,-2-2-11 16,-1 0-17-16,-2 6 6 0,0 4-6 15,-1 2-15-15,0 5-34 0,-2 2-45 16,-3 1-48-16,-1 2-144 0,3 2-48 0</inkml:trace>
  <inkml:trace contextRef="#ctx0" brushRef="#br1" timeOffset="-123742.89">27000 12576 347 0,'0'0'103'0,"0"0"1"16,0 0 49-16,0 0-80 0,16-44-27 15,-15 35-22-15,0-2-5 0,-1 2 18 16,0-2 3-16,0 2 6 0,-1 0 8 15,-2-1-8-15,0-1-14 0,0 3-4 16,-1 0-9-16,0-1-7 0,-1 1 1 16,-1 1-11-16,2 0 1 15,-1 4-3-15,0-1-1 0,0 4-5 16,-1 0 3-16,-1 1 1 0,0 5-1 16,-2 5 1-16,-1 2 2 0,-1 4 0 15,1 5 4-15,-2 2-3 0,1 6 7 16,0 3-8-16,-1 10-2 0,1 8 2 15,0 11 0-15,2-2 0 0,3-3 1 16,2-7-2-16,3-9 1 0,0 0 0 16,1-4 0-16,0-5 1 0,0-6-1 15,0-8-4-15,0-2-51 0,0 1-10 16,3 1-43-16,-1-3-134 16,1-6-80-16</inkml:trace>
  <inkml:trace contextRef="#ctx0" brushRef="#br1" timeOffset="-123584.46">26813 12864 752 0,'0'0'123'0,"0"0"3"0,35-17-64 0,-16 10-26 16,4 0-4-16,0 1-16 0,-1 3-5 15,-1 0-11-15,0 1 0 0,-2 0-33 16,6 2-75-16,-2 0-68 0,-1 0-228 15</inkml:trace>
  <inkml:trace contextRef="#ctx0" brushRef="#br1" timeOffset="-123098.96">27597 12488 580 0,'0'0'90'0,"0"0"17"0,0 0-50 16,0 0-19-16,0 0-19 0,0 0-16 15,21-16-2-15,-20 26-1 0,-1 5 12 16,0 8 29-16,-4 13-3 0,-4 16 3 15,0 17-17-15,0 3-5 0,1 3-11 16,0-6-5-16,2-9 1 0,0 2-1 16,-1-3 5-16,-2 1 3 0,-3-4-1 15,0-1-7-15,0-3 1 0,-3-7-4 16,2-9-1-16,5-10-25 16,1-7-39-16,4-6 5 0,0-1-25 15,2-5-53-15,0-1-129 0,0-6-30 16</inkml:trace>
  <inkml:trace contextRef="#ctx0" brushRef="#br1" timeOffset="-122442.77">27609 12519 400 0,'0'0'64'0,"0"0"40"0,0 0-20 0,0 0-3 0,0 0-9 0,18-29-19 16,-14 22 24-16,-1 0-21 0,2 0-5 16,2-1 1-16,1 2-28 0,2 1-7 15,4-1-3-15,-1 1-7 0,0 3 1 16,0 2-2-16,-2 0-3 0,0 5-3 16,-2 1-1-16,-2 5-2 0,-2 2-3 15,-3 2 2-15,-1 2-4 0,-2 2-11 31,-4 1 11-31,-2-1-9 0,-3 4-8 0,-3 0 3 0,0-2 15 0,2-3 7 16,-1-4 0-16,3-3 2 16,3-2 1-16,3-4-1 0,0-2 2 15,2-3 1-15,1 0 10 0,1 0 1 16,5-4 7-16,0-1-1 0,3 1 5 16,0-1-6-16,4 0-5 0,-1 1-7 15,3 0 1-15,-1 1-4 0,2 2-1 16,-1 1-3-16,1 0-2 0,-1 1 0 15,1 5-1-15,-3 2 2 0,-1 2 1 16,-2 3-2-16,-2-1 1 0,-3 4 6 16,-4 2 1-16,-1 0 2 0,-4 2 1 15,-6-1 1-15,-2 0-3 0,-5-1-1 16,-2-2-5-16,-2-2-1 0,-3-3-2 16,-1-3 0-16,-2 0-12 0,0-3-62 15,1-2-42-15,0-1-42 16,-6-2-75-16,7 0-23 0,5-2 11 15</inkml:trace>
  <inkml:trace contextRef="#ctx0" brushRef="#br1" timeOffset="-122130.34">28139 12455 660 0,'0'0'146'0,"0"0"-37"0,0 0-34 0,4-3-53 0,-4 3-14 0,0 0-8 15,-4 1-16-15,-1 3 16 0,-3 5 7 16,-1 1 0-16,-2 2 2 0,0 1-4 16,0 1-4-16,0 3 1 0,-2 1-4 15,3 1-11-15,0 0-88 0,2 8-98 16,3-5-99-16,1-5-22 0</inkml:trace>
  <inkml:trace contextRef="#ctx0" brushRef="#br1" timeOffset="-121708.55">28332 12716 452 0,'0'0'110'0,"0"0"-17"0,0 0 7 16,0 0-74-16,0 0-25 0,0 0-2 15,0 0-18-15,-40-6 6 0,26 6 8 16,0 0-4-16,0 2 8 0,1 0-3 16,0 1-3-16,4 2-17 0,1-2 22 15,1 4 2-15,3-5 0 0,0 5-3 16,4-3 2-16,0-2-2 0,2 2 3 16,5 1 37-16,0-2-19 0,3 3-2 15,2 1 12-15,1 1-6 16,3-1 3-16,-3 2-1 0,4-1-7 0,-4 1-3 15,0 0-6-15,-1 2 11 16,-3-1 13-16,-2 3-1 0,-4 0 12 16,-3 1 5-16,0 2-10 0,-6-2-10 15,-4 1-8-15,-4 0-3 0,-1-2-9 16,-2-3-5-16,0 0-1 0,-1-2-2 16,1-2-6-16,0-1-49 0,1-2-21 15,-1 1 0-15,2-2 0 0,1 0-37 16,0-2-47-16,3 0-98 0,4-2-71 15</inkml:trace>
  <inkml:trace contextRef="#ctx0" brushRef="#br1" timeOffset="-118845.2">25385 13657 220 0,'0'0'147'0,"0"0"-66"0,0 0 48 0,-7-8-7 0,5 7-41 0,2 1-25 16,-1 0-6-16,1 1-13 0,2 2-22 16,3 4 16-16,3 1 15 15,4 0 1-15,2 0-15 0,4 2-8 16,4-1-6-16,-1-1-3 0,3-2 3 16,1 1-4-16,1-1 0 0,-3-3-4 15,-2-1-5-15,-1-2-2 0,-6 0 1 16,-1-3 1-16,-7-3-2 0,-1-1 6 15,-5-4 1-15,0-1-7 0,-6-3-3 16,-5-2-5-16,-2-2-2 0,-4 2 3 16,1 2-7-16,-3 2 6 0,1 4 1 15,-3 6-3-15,-2 2 4 0,1 1 3 16,-1 4-1-16,-1 5 1 0,2 2-1 16,2 2 0-16,1 2-1 15,2 1 2-15,1 1-2 0,4 2 1 16,1 1 0-16,4 0-3 0,3-1 2 15,2 1-2-15,2-1 3 0,0 0-1 16,5-2 2-16,1-1 1 0,5 0 2 16,0 0 7-16,1-1 4 0,3 0-5 15,-2-3-2-15,3-2-3 0,-1-2 1 16,2-1-5-16,0-3 2 0,2 0-2 16,1-2-14-16,0-1-29 0,1-1-20 15,3 0-14-15,-3-2-44 0,7-4-112 16,-4 3-91-16</inkml:trace>
  <inkml:trace contextRef="#ctx0" brushRef="#br1" timeOffset="-118422.93">26034 13656 661 0,'0'0'104'0,"0"0"-1"0,0 0-4 0,0 0-37 0,20-44-38 0,-24 35-24 0,-4 3-17 15,-5 3 13-15,-2 0 1 0,-3 3 3 16,-3 3-1-16,2 2 1 0,-3 2 1 16,1 1 1-16,3 1-1 0,0 1 0 15,3 0-1-15,1-1 0 0,4 0-1 16,3 1-1-16,4 0-1 0,2-1-1 15,2 1-4-15,5-1 8 0,5 0 4 16,6 0 4-16,1 0-2 0,4-2 15 16,2-1 11-16,1 2 5 0,-1-3 2 15,0 3-5-15,-1 0-12 0,-1 1-8 16,-4 2-9-16,-1-1 2 0,-4 2 4 16,-3-1-5-16,-3 0-3 15,-3 1 0-15,-4-2 7 0,-4 1-6 16,-7-1 2-16,-2 0-1 0,-4-1-2 15,-4 0 1-15,-3-4-4 0,-2-1-31 16,-2-2-45-16,-1 0-38 0,0-2-32 16,-9-2-71-16,6-2-108 0,6-2-48 15</inkml:trace>
  <inkml:trace contextRef="#ctx0" brushRef="#br1" timeOffset="-118032.39">26278 13520 603 0,'0'0'72'0,"0"0"37"0,0 0-10 0,0 0-62 0,5-17-14 0,-5 17-23 15,0 3-25-15,-4 6 16 0,-1 4 9 16,-1 4 1-16,-1 3 1 0,-3 2 0 16,-1 3 1-16,3 1 0 15,-2 3 4-15,2-3 5 0,3 1 10 0,0-2 11 16,2-1 3-16,2-2-8 16,1-2 0-16,1-4-5 0,4-1-14 15,0-2-2-15,2-1-3 0,1-4 1 16,-1-1 1-16,2-3 1 0,0-2-2 15,4 0 5-15,0-1-5 0,4-1-1 16,0 0-4-16,1 0-2 0,1 0-20 16,-2 0-75-16,2 0-31 0,0 0-36 15,-3 0-135-15,-6 0-54 0</inkml:trace>
  <inkml:trace contextRef="#ctx0" brushRef="#br1" timeOffset="-117657.48">26251 13769 772 0,'0'0'135'0,"0"0"-37"0,46-18-33 16,-24 12-46-16,-1-1-4 0,0 0-8 16,0 3 7-16,-3-2 12 0,0 3-9 15,-2-1-11-15,0 2 2 0,-1 1-6 16,0-1 0-16,-3 0-2 0,1 2 0 15,-2 0 0-15,-1 0 0 0,-1 0 0 16,-2 0-5-16,-1 2 3 16,-1-1-4-16,0 0-5 0,-1 0 2 15,1 1 0-15,-2-2 1 0,-1 1 4 16,1 0 2-16,-2 3-1 0,0-1-9 16,0 3 5-16,-1 2-12 0,0 0 19 15,-1 1 0-15,-3 4 5 0,1 0 1 16,0 0 2-16,1 2-3 0,-2 1-3 15,2 2 1-15,0 2-1 0,0 0 0 16,0 0 0-16,1-1-2 16,0-1-1-16,1-2-10 0,0 0-84 15,0-4-140-15,0-5-184 0</inkml:trace>
  <inkml:trace contextRef="#ctx0" brushRef="#br1" timeOffset="-117516.89">26597 13681 978 0,'0'0'93'0,"0"0"-71"15,0 0-8-15,0 0-14 0,4-42-111 16,-2 32-219-16,0 2-213 0</inkml:trace>
  <inkml:trace contextRef="#ctx0" brushRef="#br1" timeOffset="-116781.42">26738 13809 599 0,'0'0'119'0,"0"0"-70"15,0 0 30-15,0 0-74 0,39-27-2 16,-28 25-3-16,0-1-3 0,0 2-9 16,-1 1 4-16,0 1-2 0,-2 4 7 15,1 1 2-15,-2 3-6 0,-2 1 2 16,-2 2-5-16,-1 1-1 0,-2 2 10 16,0 1 1-16,0-1 3 0,0 1 1 15,0-1-2-15,0-3-2 0,0-1-10 16,-3-3-25-16,1 0 18 0,-1-4 15 15,1-1 2-15,0-3 36 0,1-2 28 16,0-3 25-16,1-3-16 0,1 1-33 16,3-2-12-16,2-1-8 0,1-2-3 15,2-1 0-15,2 1-6 0,0-1-7 16,2 0-2-16,0 0-1 0,2 2-1 16,-2 0 1-16,1 2-1 15,-1 2-3-15,-3 0 2 0,0 1 1 16,-1 3-2-16,-2 1 1 0,-2 2 1 15,1 2-5-15,-3 5-2 0,-1 2-1 16,-1 3 0-16,-1 3 6 0,-1 1 2 16,-2 3 1-16,0-2 1 0,-1 4-2 15,3-4 0-15,-1-2 1 0,1 0 0 16,0-3 0-16,1-3 1 0,0-3-2 16,0-2 6-16,0-3-3 0,2-1 5 15,0 0 20-15,4 0 16 0,-1-7-3 16,1 0-15-16,3-3-12 0,2-1-3 15,1-2-3-15,0-1-6 16,2-2-1-16,1-1 2 0,2-1-3 16,-1-1 0-16,1 0-1 0,1 2 1 15,-2 2 0-15,0 1 0 0,0 1 0 16,-1 4 0-16,-3 0-1 0,0 4 1 16,-2 2 0-16,-3 3-4 0,-1 2-1 15,-3 5-8-15,-1 3-1 0,-2 6 13 16,0 2 0-16,0 1 1 0,-3-1 2 15,1 3-2-15,-1-3 1 0,3 1-1 16,-2-1-2-16,1-1-20 16,1-3-22-16,0 1-20 0,0-5-21 15,0-1-50-15,6-4-98 0,1-4-31 16,0 0-60-16</inkml:trace>
  <inkml:trace contextRef="#ctx0" brushRef="#br1" timeOffset="-116219.06">27550 13890 227 0,'0'0'105'0,"0"0"-32"0,14 0 39 0,-9-1-31 0,0-1-13 0,1 0-12 0,-1-3-8 0,-1 2 16 16,1-4-2-16,-2 0 9 0,1-1-31 15,-2 0-6-15,-1 1-3 0,-1-1-21 16,0 2-10-16,-1 0-9 0,-3 1-4 16,-2 2-4-16,-2 2 4 0,-2 1 1 15,-1 4-3-15,-2 1 13 0,-1 5-1 16,1 2-5-16,1 1-3 0,2 2 1 16,1 1 7-16,0 2 3 0,5 2 0 15,1-3 1-15,2 3 3 0,1-2 12 16,0-3 3-16,1-2 16 15,3-4-6-15,3-4-5 0,-1-4-4 16,2-1-2-16,0-3-2 0,2-3-10 16,0-2 2-16,1-2-2 0,1 0-1 15,-1 0-4-15,0-2-1 0,0 0-1 16,-2 0-1-16,-1-3-14 0,-2 1-17 16,1 1 4-16,-2 1-6 0,-2 4-1 15,-1 1 17-15,-1 4 14 0,-1 2 0 16,0 1-11-16,0 1 5 0,0 6 7 15,-2 1 4-15,0 3 17 0,1 0 3 16,1 2 8-16,0-1 2 0,0 2 8 16,2-2-2-16,1 0-2 15,2-1-6-15,0-3-6 0,2 1-3 16,0-2 4-16,1-1-8 0,2-3-5 16,1-2-4-16,0-1-6 0,3 0-9 15,0-2-57-15,1-3-38 0,5-8-72 16,-3 0-119-16,-4-1-92 0</inkml:trace>
  <inkml:trace contextRef="#ctx0" brushRef="#br1" timeOffset="-115922.15">27972 13401 551 0,'0'0'82'0,"0"0"-66"0,0 0-3 0,-8 49-11 16,0-22-2-16,-2 4 5 0,-1 11 10 16,-2 9 48-16,0 7 21 0,0 3 11 15,2-7 8-15,4-6-33 0,2-9-18 16,1-5-17-16,1-5-18 0,2-5-6 16,0-8-5-16,1-4-2 0,0 0-3 15,4 2 3-15,2-3-1 0,2-3-1 16,3-4 4-16,1-2-6 0,2 1-4 15,1-3-16-15,1 0-38 0,-1-4-48 16,7-9-71-16,-6-3-162 0,-2 1-106 16</inkml:trace>
  <inkml:trace contextRef="#ctx0" brushRef="#br1" timeOffset="-115765.6">27950 13856 805 0,'0'0'101'0,"0"0"-15"16,0 0-54-16,34-2-24 0,-21-3-5 16,2 2-3-16,0-4-3 15,3 3-27-15,-1-1-55 0,3 2-44 16,4-2-61-16,-3 0-56 0,-3 3-106 16</inkml:trace>
  <inkml:trace contextRef="#ctx0" brushRef="#br1" timeOffset="-115515.86">28261 13805 515 0,'0'0'64'0,"0"0"-17"0,0 0 21 0,0 0-59 16,0 0-4-16,0 0 3 15,0 0 3-15,21 41 31 0,-13-34-6 16,0 0 2-16,0-1-5 0,1-1-23 15,3-1-5-15,-3-2-1 0,1-2 0 16,1 0-4-16,-1 0-3 0,-1-6-61 16,0-2-26-16,-2-1-35 0,-1-9-17 15,-2 2-10-15,-3 1-80 0</inkml:trace>
  <inkml:trace contextRef="#ctx0" brushRef="#br1" timeOffset="-115366.77">28279 13758 283 0,'0'0'85'16,"0"0"30"-16,0 0 28 15,-28 49-56-15,24-30 16 0,2 1-13 16,2 0 10-16,0-1-19 0,3-2-25 16,1 0-21-16,3-3-17 0,-2-1-10 15,3-2-6-15,2-4 3 0,2 0-5 16,0-2-19-16,3-1-53 0,-1 1-42 16,9 1-59-16,-5-2-76 0,1 2-67 15</inkml:trace>
  <inkml:trace contextRef="#ctx0" brushRef="#br1" timeOffset="-114596.78">28852 13842 201 0,'0'0'35'16,"0"0"5"-16,0 0-9 0,0 0 1 15,0 0 26-15,0 0-3 0,0 0 18 16,16-18 7-16,-15 16-24 0,-1-1-14 16,0 0-7-16,0 2-12 15,0-2-6-15,0 2 2 0,0-3 9 16,-1 1 15-16,0 0 8 0,1 1-5 15,0-1-20-15,0 2-5 0,0-1-5 16,0 1-1-16,0-1 1 0,-1 0-4 16,1-1-1-16,0 2-2 0,-2-1 0 15,1 0 0-15,-1 0 0 0,1 0 0 16,0 2 1-16,0-2-5 0,-1 2-3 16,1 0 2-16,-1 0 0 0,1 0 4 15,0-1-1-15,0 1-1 0,-2-2 0 16,0 0-1-16,-2 0 2 15,0-3 0-15,-1 4 0 0,1-1-7 16,-1 0 1-16,-2 2-1 0,0 0 0 16,0 0 0-16,-1 0 0 0,-2 2 0 15,1 2 0-15,-1 3-1 0,-2 0 1 16,2 2 1-16,-3 4 8 0,4 0 6 16,-1 2 4-16,-1 5 3 0,2 0-4 15,1 3 1-15,0 1-8 0,4-1 5 16,1-1-3-16,2-2 1 0,2-3 8 15,0 1-2-15,2-2-4 0,4-3-2 16,0-1 1-16,5-3-2 0,-2-2-1 16,4-2-5-16,-2-3 0 0,0-1-2 15,3-1-1-15,-1-2 0 0,1-3 0 16,-1-3-2-16,-1-1 2 0,1-7 10 16,-2-6 2-16,0-8-12 0,1-12-1 15,0-13-3-15,2-9 0 0,-5 0 1 16,-2 9-1-16,-2 15 1 0,-2 17 0 15,-3 4 0-15,1 2 2 0,0-1 2 16,-1-2-5-16,0-2 0 0,0 2 0 16,0 2 1-16,-1 1-1 0,1 2 0 15,0 1-2-15,0 3-14 0,1 0-42 16,0 3-32-16,0 2-47 16,3 0-41-16,-1 3-103 0,0 0-223 15</inkml:trace>
  <inkml:trace contextRef="#ctx0" brushRef="#br1" timeOffset="-113411.16">28302 13785 151 0,'0'0'82'0,"0"0"-3"0,1 0-23 0,-1 0-20 0,0 0-15 0,0 0-13 0,0 0 1 0,0 1 5 15,1 0-3-15,0 0 0 0,0 0 6 16,-1 0 5-16,0 0 0 0,0-1 7 16,0 0 3-16,0 1 11 15,0-1 7-15,0 0 6 0,0 0-7 16,0 0-1-16,0-3 5 0,0-1-28 15,0 1-9-15,1-1 2 0,1 0-7 16,1-1-3-16,-1-1 3 0,3 1 5 16,-2 0-4-16,2 1-2 0,1 0 0 15,1 0 5-15,1 1-2 0,1-3-4 16,-1 1 3-16,1 1-1 0,0 1 0 16,0-1-1-16,-1 2-2 0,0 2-2 15,-1-2 0-15,0 2 0 0,-2 0-2 16,1 0-1-16,0 0-3 15,0 2 0-15,-2 0 0 0,-1 2 2 16,-1-1-1-16,1 3 6 0,0-3-5 16,-2 2-1-16,1-2 3 0,0 0-4 15,-1 1 2-15,1 0 3 0,-2 0 1 16,0 1-2-16,0-2 1 0,0 3-5 16,0-2 1-16,0-1 1 0,0 1-1 15,0 0 1-15,-3 0-2 0,2 1 1 16,-1-2-1-16,2 1 2 0,0-2 0 15,-2 0-2-15,2-1 3 16,-2-1 0-16,1 2-2 0,-1-2 5 16,1 0 0-16,-1 2-3 0,1-2-1 15,0 2 0-15,-1-1-2 0,1 0 0 16,-1 1 0-16,1-1 0 0,-1 1 0 16,0 0 0-16,1 1-2 0,0-2 2 15,1 2-1-15,-2 0 2 0,1-1-1 16,-1 1 0-16,0 0-1 0,-1-2 1 15,1 2-6-15,0-3-20 0,0 4 13 16,0-3 5-16,0 3 6 0,1-1-5 16,-2 1-7-16,2-1 2 0,0-2 8 15,0 1 2-15,-2 0 0 0,1-1-11 16,0 1-13-16,0-2 8 0,0 1 8 16,0 0 9-16,1-1-1 0,0 1 2 15,0 0-1-15,1 0-1 0,-1 0 2 16,1-1-4-16,0 2 4 0,0-2-2 15,0 0 0-15,0 1-18 0,0-1-41 16,0 0-70-16,-1 0-71 0,0 0-53 16</inkml:trace>
  <inkml:trace contextRef="#ctx0" brushRef="#br1" timeOffset="-111314.74">25426 14724 164 0,'2'-1'48'0,"-1"-2"-35"0,1 1 34 0,-1-1 0 0,0-2-1 15,0 4-8-15,-1 0 8 0,0 0 9 16,0 1-29-16,0 2 0 0,0 3 16 15,0 4 19-15,-1 3 6 0,-1 9-17 32,-2 3-7-32,-1 12-12 0,0 14-4 15,0 12 11-15,1 7 13 0,2-2-10 16,2-8 0-16,0-5-3 0,-2-2-4 16,-1-4-22-16,-2-3-2 0,-2-11-5 15,2-6-3-15,1-9 3 0,2 0-5 0,-2 0 0 0,1 0-18 0,-2-1-42 16,1-3-33-16,-2-6-54 0,-1-8-47 15,2-1-43-15,1-1-22 0</inkml:trace>
  <inkml:trace contextRef="#ctx0" brushRef="#br1" timeOffset="-110673.85">25456 14756 219 0,'0'0'133'0,"0"0"-91"15,0 0 22-15,0 0-14 0,0 0-3 16,1-23 2-16,-1 21 7 0,1-2 3 15,0 2-10-15,0 0-1 0,2-1 21 16,0 1-20-16,0-2-12 16,2 0-1-16,2 1-7 0,2-1-3 15,1 3-1-15,1 0-9 0,2 1-2 16,2 0 1-16,0 0-3 0,-1 3-8 16,1 3-4-16,-4 5 0 0,-1 1-3 15,-1 4 0-15,-4 1-1 0,-4 3 2 16,-1-1 0-16,-4 1-3 0,-7-2 2 15,-2 0 0-15,-3-3 3 0,-2 0-9 16,-2-2-2-16,2-4 4 0,0-1-4 16,4-2 3-16,1-4 3 15,4 0 5-15,2-2 1 0,2 0 6 16,4 0 1-16,1-4-3 0,3-2 14 31,3 0 1-31,2 0-1 0,3-1 3 16,3 0-3-16,1 1 0 0,1 3-12 15,1-2 1-15,-1 2-4 0,0 0 3 16,-1 2-4-16,0 1 3 0,0 0 1 16,-2 1 3-16,0 4 2 0,-2-2-3 15,-3 3-6-15,-1 2-3 0,-4 1 0 16,-3 2-2-16,-1 0 2 0,-6-2 0 16,-3 3 6-16,-3 0-3 0,-5 0 1 15,-3-2 0-15,-1 1-4 0,-2-2 7 16,-2 0-14-16,1 0 7 0,2-2-38 15,0 0-16-15,1-1-13 0,3-2-18 16,2 1-30-16,0-3-66 0,6-1-87 16,4 0-38-16</inkml:trace>
  <inkml:trace contextRef="#ctx0" brushRef="#br1" timeOffset="-110367.77">25791 15083 420 0,'0'0'121'0,"0"0"-3"0,0 0-15 0,0 0-39 0,10 0-18 0,-10 0-11 16,0 5-3-16,0 3-7 0,-3 2 5 15,-3 6 14-15,1-1-8 0,0 4-7 16,-1 1-8-16,2 1-13 0,1 2-5 16,1-4-1-16,1-2 1 0,0 1-3 15,1-5 0-15,0-1-52 0,0-3-43 16,3-4-64-16,-1-4-139 0,1-1-89 16</inkml:trace>
  <inkml:trace contextRef="#ctx0" brushRef="#br1" timeOffset="-110190.59">26033 15130 828 0,'0'0'168'0,"0"0"-145"0,0 0 12 15,0 0-35-15,0 0-22 0,0 0-74 16,0 0-63-16,28-27 0 0,-24 21-86 15,2 0-41-15</inkml:trace>
  <inkml:trace contextRef="#ctx0" brushRef="#br1" timeOffset="-110081.25">26338 15118 627 0,'0'0'114'0,"0"0"-94"16,0 0-20-16,0 0-108 0,37-41-287 15</inkml:trace>
  <inkml:trace contextRef="#ctx0" brushRef="#br1" timeOffset="-109940.66">26522 15145 716 0,'0'0'91'0,"0"0"10"0,0 0-74 15,0 0-21-15,0 0-6 0,34-4-66 16,-22-10-90-16,-2 1-140 0,-2-2-70 15</inkml:trace>
  <inkml:trace contextRef="#ctx0" brushRef="#br1" timeOffset="-109346.79">26975 14811 499 0,'0'0'104'0,"0"0"-35"0,0 0 4 0,0 0-42 0,0 0-10 0,1 3-15 0,-1 10 6 16,-2 4 39-16,-2 10 29 0,-1 11-9 15,-2 13-25-15,2 14-7 0,0 2-8 16,2 0-3-16,1-6-4 0,2-10-11 31,0 0-3-31,-1-5-4 0,-1-4-4 0,1-10-2 0,-1-8 1 0,2-4-1 16,-2-7-54-16,1-1-41 0,0 2-43 16,-3-4-82-16,2-4-46 0,1-5-20 15</inkml:trace>
  <inkml:trace contextRef="#ctx0" brushRef="#br1" timeOffset="-108752.09">27000 14793 381 0,'0'0'230'0,"0"0"-150"16,0 0 45-16,0 0-41 0,0 0-40 15,0 0 1-15,38-37-5 0,-27 30-1 16,3-1-9-16,-1 0-8 0,1 4 6 15,-2 0-13-15,-3 2-8 0,-1 2-7 16,-3 0 0-16,-1 6-4 0,-3 0-1 16,-1 6 0-16,0-3 0 0,-4 4-5 15,-3-2-28-15,-3 4-6 16,-2-1-4-16,-3-2 1 0,0 2 16 16,-3 0 20-16,3-2 11 0,-1-2 0 15,5 0 1-15,2-3 1 0,2-2-1 16,4-3 1-16,2 0-2 0,1-2 5 15,1 0 7-15,4 0 21 0,3 0 2 16,2-2-6-16,2 2-7 0,3-4-9 16,1 2-5-16,1-1-5 0,1-1-2 15,-2 3 5-15,1 1 2 0,-1 0 7 16,-1 5-3-16,-1 0-2 0,0 4-4 16,-2 0 0-16,-3 2 1 15,0 1 0-15,-3-1 2 0,-2 4 0 16,-4-1 3-16,0 0 2 0,-4-1 8 15,-5 2 3-15,0-1-7 0,-3-1-2 16,-3-4-11-16,-1 1 1 0,-3-2-4 16,-3-1 2-16,1-2-4 0,-2-2-6 15,0 1-28-15,3-2-11 0,-1-1-22 16,4-1-31-16,4 0-32 0,2 0-76 16,4 0-35-16,5 0-22 0</inkml:trace>
  <inkml:trace contextRef="#ctx0" brushRef="#br1" timeOffset="-108314.67">27331 15159 28 0,'0'0'299'0,"0"0"-268"0,0 0 2 0,0 0-22 0,12-25 0 0,-9 19 24 16,-2 0-6-16,0-1 16 0,0 0-5 15,1 2-2-15,-2-1 16 0,1 1-1 16,-1 1 9-16,1 0-7 0,-1 3-16 15,0 0 13-15,1 1 0 0,-1 0-5 16,0 0-20-16,1 0-13 0,1 0-13 16,0 1-1-16,0 3-1 0,-1 1 0 15,3 7 1-15,-2 2-1 16,-1 3 1-16,-1 3 2 0,0 6-1 16,0 1 5-16,-1 3-2 0,-5 1 2 15,2 1-2-15,0-2-2 0,-1 0 0 16,2-4-2-16,1-3-1 0,0-2-20 15,1-5-59-15,1-5-62 0,0-3-51 16,0-4-44-16,0-3-17 0</inkml:trace>
  <inkml:trace contextRef="#ctx0" brushRef="#br1" timeOffset="-107955.37">27474 15152 381 0,'0'0'113'16,"0"0"11"-16,0 0 11 0,0 0-86 15,0 0-9-15,0 0-6 0,28-17-13 16,-28 16-19-16,-1 1-2 0,-6 0-13 16,0 2 13-16,-6 1 2 0,-1 2 3 15,-3 1-3-15,-2 1-4 0,1 3-1 16,-1-1-7-16,2 4 6 0,1-3-4 15,3 0-1-15,1 2 8 0,5-3 0 16,4 0 1-16,3-1 0 0,0 1 31 16,5 2 26-16,2 0 6 0,3-2 1 15,0 1-12-15,0-2-20 0,1-3-13 16,1 1-4-16,2 0-7 0,-2-2-2 16,0 2-2-16,2 2-3 0,0 0-1 15,1 0 1-15,0 3-1 0,1-1-1 16,-1-1-2-16,2-1-48 0,0 0-52 15,9 1-52-15,-5-2-117 0,-2-1-87 16</inkml:trace>
  <inkml:trace contextRef="#ctx0" brushRef="#br1" timeOffset="-107330.41">28400 14849 291 0,'0'0'118'0,"0"0"-68"0,6-13 46 0,-4 10-18 0,1-3-17 0,-2 4 0 16,0-2 3-16,-1 2-26 0,1 1-7 15,-1 1 3-15,0 0 0 0,0 0-15 16,0 0-15-16,0 2-4 0,0 5 0 15,0 6 0-15,0 4 8 0,0 4 3 16,-2 5 11-16,-2 3 7 0,1 3-10 16,0 0-6-16,-1 1 3 0,1-2-9 15,1 0-3-15,-1-2-1 0,1-4-2 16,-1 2 2-16,1-6-3 0,0-1 0 16,-1-3-3-16,3-5-67 0,-3-2-62 15,1-3-106-15,1-4-75 0,-1-3-36 16</inkml:trace>
  <inkml:trace contextRef="#ctx0" brushRef="#br1" timeOffset="-107080.48">28240 15041 713 0,'0'0'162'0,"0"0"-36"0,45-6-17 16,-21 0-63-16,1 0 2 0,-1 2-22 31,-1-3-16-31,-4 2-8 0,1-3-1 16,-1 5 1-16,0-3-3 0,0 3 1 15,-1 0-2-15,0 1-11 0,0 2-45 16,1 0-36-16,8 0-56 0,-4 2-101 0,-3-2-117 0</inkml:trace>
  <inkml:trace contextRef="#ctx0" brushRef="#br1" timeOffset="-106502.49">29417 14830 589 0,'0'0'93'0,"0"0"-55"0,0 0 43 0,11-12-24 0,-10 12-12 0,0-2-21 0,0 2-8 0,1 2-15 0,-2 5 2 15,0 6-3-15,0 7 22 0,0 12 13 16,-4 15-4-16,0 12-16 0,1 3-5 15,1-2-4-15,2-3 1 16,-1-7-2-16,1 1 2 0,-2-2-1 16,1-5-3-16,-3-2-1 0,0-3-1 15,0-8 0-15,0-5-1 0,2-9-12 16,-2 0-73-16,-1 3-62 0,2-3-65 16,-2-1-82-16</inkml:trace>
  <inkml:trace contextRef="#ctx0" brushRef="#br1" timeOffset="-105752.02">29494 14779 316 0,'0'0'77'0,"0"0"-6"0,0 0 9 0,0 0-35 0,0 0 36 0,-1-15-2 16,1 14-11-16,0-2 24 0,2 1-36 31,2 0-16-31,1-2-13 0,2 3-9 16,2-1-9-16,-1 2-2 0,3 0 5 15,-1 0-5-15,2 0 0 0,-3 3-6 16,1 1-1-16,-1-2 0 0,-2 3-1 0,-4 1 0 0,-1 2-9 0,-2 1 3 31,0 1-4-31,-5 3 11 0,-3-2 1 0,-2 3-1 0,-1 0 0 0,-2-3-11 16,-2 1-11-16,2-2 1 0,1-2 6 15,1-2 4-15,4-1-1 0,2-3 9 16,1 0 3-16,2-2 2 0,2 0 1 16,0 0 3-16,0 0-6 0,2 0 4 15,5 0 4-15,0-2 3 0,3 1 1 16,2 0 0-16,2-1-7 0,2 2 0 15,-2 0-5-15,3 0 3 0,-2 3-3 16,1 0 0-16,-1 1 1 0,-1 2-1 16,-1 2 4-16,-1 2 0 0,-2 0 1 15,-3 4-5-15,-2-2 1 16,-4 3 0-16,-1 0 6 0,-3 0 11 31,-5-1 7-31,-5 0 6 0,-2-3-3 0,-2-1-6 16,-1 0-4-16,-4-5-4 15,0 1-7-15,1-5-3 0,-1 2-2 16,2-3-2-16,2 0 0 0,-2 0-13 16,5-4-21-16,1 3-9 0,5-1-14 15,4-1-14-15,3 0-21 0,2-1-39 16,5 0-56-16,3-1-63 0,0 2 2 16</inkml:trace>
  <inkml:trace contextRef="#ctx0" brushRef="#br1" timeOffset="-105301.14">29857 15116 474 0,'0'0'129'0,"0"0"-9"0,0 0-1 0,0 0-65 0,27-9 19 0,-24 6-1 0,1-3-30 0,-4 0-2 0,0 3-15 16,0-2-1-16,-4 4-11 0,0-2-11 15,0 0-2-15,-3 2-2 16,1 1-1-16,-5 0 1 0,1 1 0 16,-1 6 2-16,-1 4-2 0,1 0 1 15,1 4 1-15,-1 1-1 0,5 0 0 16,1 2 1-16,3 2 0 0,2-2 2 15,0-2 2-15,4 0 2 0,1-3 14 16,3-4 7-16,4 2 3 0,1-7 0 16,2-3-4-16,1-1-6 0,3 0 4 15,-1-4-1-15,-1-4 4 0,0-1-7 16,-4-2 2-16,-2-4 7 0,-2-1-7 16,-4-3-12-16,-2 0-8 0,-3 1-2 15,0 4-5-15,-3 4 1 0,-2 2-5 16,-2 3-10-16,-1 2-19 0,-1-1-19 0,0 2-7 0,0 2-18 0,2-2-22 15,-1-2-61-15,2 1-165 16,2 1-136-16</inkml:trace>
  <inkml:trace contextRef="#ctx0" brushRef="#br1" timeOffset="-100513.59">18619 7336 187 0,'0'0'84'0,"0"0"-28"0,0 1-23 16,0 0-3-16,0 0-15 0,0-1 11 0,0 1 26 16,-4 1 13-16,4-1-3 0,-3 2 2 15,2-2 3-15,-1 0-3 0,2-1 19 16,0 0-16-16,0-1-5 15,3-6-11-15,8-6-21 0,3-6 5 0,13-17-1 16,17-12-6-16,17-19-5 16,11-7 2-16,2 1-5 0,2 6 3 15,-2 5 1-15,8 0 5 0,7 0-7 16,7 3-5-16,6 2-4 0,-4 4-5 16,-3 5 1-16,-5 4-5 0,-6 4-2 15,-7 7-1-15,-6 2-1 0,-9 3 0 16,-10 7 0-16,-7 2 0 0,-9 2 0 15,-10 6-1-15,-7 2-5 0,-10 3-14 16,-3 1-8-16,-2 2-12 0,-2 0-11 16,-2-1-24-16,-2 2-37 0,-4-2-30 15,-4 2-38-15,-3 1-17 0,-7 1 11 16,3 0 3-16</inkml:trace>
  <inkml:trace contextRef="#ctx0" brushRef="#br1" timeOffset="-99941.11">19938 6189 215 0,'0'0'66'0,"0"0"-7"0,0 0 30 0,0 0 5 0,0 0-8 0,0-16-10 16,0 15 1-16,0 0-2 0,0-1 3 16,0 2-21-16,0-3 1 0,0 2-12 15,2-4-10-15,1 3-7 0,-1-3-7 16,3 1-4-16,2-2-4 0,1 1-8 15,2 1-2-15,3-1-3 0,3 2 0 16,2 1-1-16,4-2 0 0,1 4 0 16,1-1 1-16,3 0-1 0,0 1 1 15,0 0-1-15,-1 1 0 0,-2 0 2 16,-1 3 2-16,-2-1 0 0,1 3 4 16,-4-1-5-16,-1 2 1 0,-5 2 0 15,-1 0-2-15,-5 1 4 0,-2-1 2 16,-2 1 9-16,-2 3 2 0,-2 2-1 15,-2 2-1-15,-4 3 0 0,-3 1 3 16,-1 0 1-16,-1 1 3 0,0 1 0 16,-3-1-5-16,3 2-4 0,-1-1 7 15,-2 1 2-15,2-2-4 0,-2 2 0 16,1-2 1-16,0-2-4 0,4 0-3 16,-1-5-8-16,5-4-6 0,2-2 2 15,1-2-4-15,1 0 0 0,2-1-9 16,1-3-45-16,0 3-56 0,4-1-40 15,2 0-73-15,-3-2-236 16</inkml:trace>
  <inkml:trace contextRef="#ctx0" brushRef="#br1" timeOffset="-97594.2">20771 6057 336 0,'0'0'71'0,"0"0"-29"0,0 0 14 0,0 0 19 16,0 0-29-16,28-32-13 0,-19 23 20 16,0 0 12-16,1-1-3 0,0 2 4 15,0 0 9-15,-1 2-24 0,2-2-14 16,0 4-5-16,-2-1-13 0,1 3-10 15,-2 2-8-15,0 0-1 0,0 5-3 16,1 5-1-16,-2 2-1 0,0 6 2 16,-2 7 1-16,-1 1 0 0,-3 7 1 15,-1 0 1-15,0-2 3 0,-4 2-2 16,1-3-1-16,-1-1 1 0,1-4-1 16,0 0 3-16,0-4-3 0,0-3 0 15,2-5 0-15,-1-3 1 0,0-2-1 16,2-5 2-16,0-1 2 0,0-2 12 15,2-5 0-15,1-4 12 0,1-6-14 16,2-1 0-16,1-4 3 0,3-3-9 16,0-3 0-16,1 2-4 0,3-1-1 15,1-1 3-15,2 0 3 16,0 2-1-16,1 1 1 0,-2 4 5 16,1-1-5-16,0 4-1 0,1 0-3 15,-2 1-1-15,-1 2-4 0,1 3 0 16,-3 3 0-16,-2 4-2 0,-1 3 2 15,-3 0-6-15,-1 5-2 0,-2 8 0 16,-2 7 8-16,-2 9 3 0,0 13 5 16,-4 6 1-16,-1 2 0 0,1-9-6 15,2-12-1-15,1-9-2 0,1-3 3 16,0 3-3-16,0 1-2 16,0 0-19-16,-1-1-41 0,1-6-29 15,0-2-44-15,0-5-76 0,0-3-122 16,0-4-36-16</inkml:trace>
  <inkml:trace contextRef="#ctx0" brushRef="#br1" timeOffset="-97109.4">21542 6080 381 0,'0'0'69'0,"0"0"2"0,4-25 11 0,-4 15-30 0,0-1-28 0,0 4-2 16,0-1 14-16,0 0-8 0,-1 0-10 15,-2 3 4-15,0 1-11 0,0 2-3 16,-1 2-7-16,-2 0 0 0,-1 4-1 15,-4 7 0-15,0 5 2 0,-2 2 2 16,-2 6-2-16,2 5 0 0,-1 10-2 16,3-6 0-16,4 3 3 0,0-2-3 15,6-8 2-15,1 3 11 0,0-4 10 16,5-1 24-16,2-3-5 0,1-6-5 16,2 0-5-16,2-8 1 0,2-2 8 15,1-4 6-15,0-1 4 0,1-7-10 16,0-2-8-16,0-4 6 0,-2-3-4 15,-2-3 0-15,-2-5-5 0,-2-3-11 16,-3-3-4-16,-3-1-12 0,-2 3-3 16,0 5 0-16,-2 4-5 0,-1 5-1 15,-3 4-2-15,-1 3-4 0,0 4-12 16,-2-1-21-16,1 4-31 0,1 0-33 16,2 0-68-16,3 0-129 15,-1 0-174-15</inkml:trace>
  <inkml:trace contextRef="#ctx0" brushRef="#br1" timeOffset="-96968.78">21951 6312 727 0,'0'0'191'0,"0"0"-31"0,0 0-47 16,0 0-84-16,0 0-20 0,0 0-9 15,22-3-36-15,-19 1-63 0,0 1-67 16,5 1-50-16,-1-1-99 0,1 0-82 15</inkml:trace>
  <inkml:trace contextRef="#ctx0" brushRef="#br1" timeOffset="-96406.45">22516 6093 391 0,'0'0'93'0,"0"0"55"0,0 0-16 15,7-46-38-15,-5 31-18 0,2 1-38 16,-3-1 0-16,-1 2-13 0,0 3-7 16,0 2-2-16,-1 2-6 0,-5 3-9 15,0 1-1-15,-2 2-7 0,-3 4 1 16,-1 9 3-16,-2 4 3 0,0 8-4 15,1 4 4-15,2 2 0 0,3 2 0 16,3-2-1-16,3 0 1 0,2-3-1 16,3-5 1-16,3-3 6 0,3-4 12 15,2-5 13-15,2-4 9 0,3-6 1 16,-1-1-2-16,0-8-4 0,-1-5-8 16,-1-2-2-16,-2-2-6 0,-1-5-3 15,0-2-10-15,-4-2-6 0,-2-3-2 16,-3 1-4-16,-1 3-10 0,-1 2-10 15,-4 6-2-15,-1 7-14 16,-2 2-19-16,0 3-35 0,0 4-20 16,1 1-45-16,-1 5-4 0,2 0-3 15,2 1-10-15,3-4-86 0</inkml:trace>
  <inkml:trace contextRef="#ctx0" brushRef="#br1" timeOffset="-95812.45">22998 5823 544 0,'0'0'113'0,"0"0"52"0,0 0-75 0,2-40-40 0,-2 26-23 0,0-1-10 0,0 1 13 16,-2 2 7-16,1-1 2 0,-1 3 5 15,0 1-3-15,0-1-9 0,-1 2-22 16,-1 3-7-16,1-1-2 0,0 1-2 16,-1 3-1-16,-1 2-3 0,-1 0 0 15,-3 0-1-15,0 1 4 16,-1 4-1-16,-2 2 3 0,0 1-1 15,0 3-1-15,-2 2 1 0,0-1-1 16,-1 3 0-16,1 3 0 0,0-1 2 16,1 0 0-16,0 3 0 0,3 0 0 15,2 2-1-15,1 1 1 0,1 2 0 16,3 0-1-16,1 2 1 0,2-1 2 16,0 2 1-16,3-1 3 0,0 2 5 15,1-2-4-15,-1 2-5 0,0 1 0 16,0 0-1-16,2-2-1 0,0 3 0 15,0-2 1-15,3 1 0 0,-2-1-1 16,1 0 0-16,-2-2 0 0,0 3 2 16,-2-3 1-16,1 0-1 0,-2-2 1 15,-2-2-2-15,1-3 0 0,-1-2 1 16,0-3-2-16,-2-4 0 0,-2-1 2 16,1 0-1-16,0-3-1 0,0-1 2 15,0 0-2-15,2-1-4 0,-1 0-16 16,-1-1-22-16,-1 0-21 0,1 0-22 15,-3-3-18-15,1 0-33 0,-5-1-91 16,2 0-22-16,0 0-33 0</inkml:trace>
  <inkml:trace contextRef="#ctx0" brushRef="#br1" timeOffset="-95578.04">22757 6301 848 0,'0'0'108'0,"0"0"12"0,50-19-88 0,-29 12-25 0,-1-2-6 0,-2 2-1 16,1-2 2-16,-2 2-1 0,-1-1-1 15,1 1 0-15,-3 4 0 16,1-2-1-16,-1 3-24 0,1 1-64 15,4-1-71-15,-3 1-98 0,-2 0-103 16</inkml:trace>
  <inkml:trace contextRef="#ctx0" brushRef="#br1" timeOffset="-94596.27">23776 6032 400 0,'0'0'118'0,"0"0"28"0,0 0-16 0,-2-9-34 0,2 2-43 0,2-4-18 0,2 1 9 16,3 1-4-16,2-4-7 0,3 1 5 15,3-1-2-15,2-2-2 0,4 1-3 16,0 3-4-16,0-1-8 0,2 4-2 16,-2 4-7-16,-3 1-6 0,1 3-4 15,-4 2 0-15,1 5-2 0,-4 6 1 16,0 6 1-16,-6 1-3 16,-1 8 3-16,-5 2 7 0,-1 1-5 0,-6 3-1 15,-6 0-1-15,-4 2 1 16,-5 0-1-16,-1-2 4 0,-2 0 0 15,0-5-2-15,1-1-1 0,2-5 1 16,2-3-1-16,5-2 3 0,2-5-4 16,4-2 1-16,5-7 0 0,2-2 4 15,2-2 3-15,2-3 1 0,5-5 3 16,5-4-2-16,3-4-3 0,5-2-3 16,3-2-4-16,2-2 2 0,3-2-2 15,2-1 1-15,0-1 0 0,1 2-1 16,-1 0 0-16,-1 1 1 0,-1-1-1 15,-2 1 0-15,-1 1 0 0,-2-1 2 16,-3 4-2-16,-3-1 2 0,-5 4 0 16,-3 2-2-16,-3 5-2 0,-2 1 0 15,-4 2 0-15,0 2-3 0,0 2-4 16,-4 2-4-16,-4 0 8 0,-1 6 1 16,-4 2 3-16,-1 5 0 0,-2 3 0 15,-3 5 0-15,-1 2 0 0,0 3 1 16,0-1 0-16,0 3-1 0,2-2 1 15,2 1-1-15,4-3 1 0,3-2 0 16,2-2 0-16,4 0 1 0,3-2 8 16,2-4 4-16,5-2-2 0,2-3-3 15,3-3 1-15,2-2-3 0,3-2-2 16,1-2 2-16,2 0-5 0,0 0-1 16,3-3-17-16,-1-3-41 15,1 0-46-15,1 0-40 0,10-8-96 0,-8 2-185 16</inkml:trace>
  <inkml:trace contextRef="#ctx0" brushRef="#br1" timeOffset="-94217.49">24660 5613 555 0,'0'0'149'0,"0"0"3"0,9-13-79 0,-6 9-48 0,-2 1-10 16,1 2-15-16,-2 1-1 0,-2 4-8 16,-4 5 9-16,-4 4 16 0,-5 6 20 15,-2 4-9-15,-3 3-11 0,-2 3-6 16,3 1-8-16,-2-1-1 0,4-1 2 16,1 0-3-16,1-3-3 0,3-1-47 15,2-2-76-15,3 2-95 0,4-8-71 16</inkml:trace>
  <inkml:trace contextRef="#ctx0" brushRef="#br1" timeOffset="-93601.86">25065 5956 281 0,'0'0'119'0,"0"0"-8"0,0 0 9 0,0 0-26 0,0 0-27 16,23-21-20-16,-23 19 7 0,0 1-24 16,0-1-30-16,-3-1-3 0,-5 3-13 15,-3-1 7-15,-4 1 9 0,-3 0 1 16,-5 4 1-16,-1 1-2 0,-3 2-1 15,2 5-1-15,0-1 2 0,1 3 1 16,3 0-1-16,4 1 0 16,2 1 0-16,6 0-1 0,3-2-3 15,4 3 2-15,2-5 2 0,3 1 2 16,4 1 20-16,2-4 8 0,4 4 1 16,3-4 6-16,2 0-3 0,4 0-7 15,-1-1-17-15,2 0-1 0,-1-1-9 16,-2 2 1-16,-1 1 1 0,-2 1 6 15,-3 1 16-15,-4 1 1 0,-1 1 6 16,-6 1-2-16,-3-1-6 0,-1 1 4 16,-9-1 0-16,-2-2-1 0,-4-1-10 15,-2-2-10-15,-3-2 6 0,0-2-11 16,-3 1 1-16,-1-6-4 0,0 0-7 16,0-1-51-16,2 0-53 0,-5-1-58 15,4-2-107-15,4-3-338 0</inkml:trace>
  <inkml:trace contextRef="#ctx0" brushRef="#br0" timeOffset="-58392.61">12982 12051 105 0,'0'0'131'0,"5"-4"-58"0,-4 0-18 0,3 0 7 15,-1-1-4-15,1 1 1 0,0 0 8 16,-4 1 11-16,2-1-9 0,0 2 2 15,-1 0-14-15,2-1-8 0,-3 2-9 16,3 0 0-16,-3 1-5 0,1-2-7 16,1 2 2-16,-2 0-11 0,0 0-12 15,0 0 0-15,0 0-5 0,0 0 1 16,0 0-2-16,0 0 0 0,0 2-1 16,0-1 0-16,0 3 0 0,0-2 1 15,-2 3-1-15,-2-1 0 0,-1 4 3 16,-1 3 0-16,-2 0 2 0,-2 5 0 15,-2 4-3-15,-1 4-2 16,-1 2 2-16,1 5-1 0,-7 8-1 16,-2 13 0-16,-1 9 2 0,-4 5-2 15,1-3 1-15,3-2 1 0,3-2 2 16,-2-3-4-16,0 1 5 0,-2-4 4 16,1-4 1-16,-1-3-3 0,1-4-2 15,2-5-2-15,4-5-1 0,4-9 1 16,3-4-2-16,2-4 1 0,1 2-1 15,0 1-1-15,-1 0 2 0,1-5-1 16,3-4-2-16,0-2 1 0,3-3-17 16,-2-3-29-16,2-1-28 0,1 0-55 15,1-9-56-15,2 0-163 16,2-2-81-16</inkml:trace>
  <inkml:trace contextRef="#ctx0" brushRef="#br0" timeOffset="-57767.33">13119 12579 135 0,'0'0'80'0,"0"-3"5"0,1 0-8 15,-1 0-3-15,0 0-7 0,0-2 6 0,1 3 4 16,-1-3 2-16,0 1 2 0,0-1-12 16,2 3-7-16,-2-2-9 0,0 1-5 15,0 1-7-15,0-1-11 0,0 2-8 16,0 1-8-16,0 0-7 16,0 0-7-16,0 6-6 0,0 2 0 15,0 6 6-15,0 4 5 0,0 6 1 16,0 7 4-16,-4 5-2 0,1 10 3 15,-1 4-5-15,2-5 0 0,-1-11-5 16,3-11 1-16,-2-3-1 0,0 0 0 16,0 2-1-16,2 3-2 0,-2-4-21 15,1-3-18-15,0-2-21 0,0-5-23 16,0-3-20-16,1-7-57 0,2-1-101 16,0-1-15-16</inkml:trace>
  <inkml:trace contextRef="#ctx0" brushRef="#br0" timeOffset="-57266.55">13267 12683 310 0,'0'0'62'0,"0"0"-22"0,0 0 19 16,0 0-7-16,0 0-31 15,32-27 13-15,-26 23 10 0,0 0 12 16,-1 2 5-16,1-1-7 0,-3 1-5 16,-3 2-11-16,0 0-6 0,0 1-32 15,-6 4-5-15,-5 0 5 0,-5 3 3 16,-3 0-1-16,-3 3-1 0,1 2 9 15,-2-1-7-15,4 1-2 0,1 1 0 16,4-3 1-16,3 0 0 0,4-1-1 16,2-1-1-16,3-1 1 0,2 0 9 15,0 0 32-15,6 1 3 0,2 0-2 16,1-1-11-16,4-1-8 0,-2 1-6 16,2 0 0-16,1-1-3 0,0 3 2 15,2-2 4-15,0 0 1 0,2 2-2 16,-1-1-3-16,2 2-2 0,-1-1-8 15,0 0-3-15,-1-2-3 0,-2 2 1 16,1-2-2-16,-2 0 0 0,1 1 0 16,-2-1-26-16,1-1-40 0,-5 3-11 15,0-2-49-15,3 3-67 0,-4-3-88 16,-3-2-96-16</inkml:trace>
  <inkml:trace contextRef="#ctx0" brushRef="#br0" timeOffset="-56048.06">12644 13650 62 0,'0'-2'58'0,"0"-1"-21"0,0 2 6 0,1-3 3 0,0 2-5 0,1 0-9 15,2-1-6-15,-2 0-4 0,4-1 5 16,-3 1 10-16,2 0 3 0,1-2 11 16,-2 2 5-16,0-1 7 0,-3 1-4 15,2 0 11-15,-2 0-9 0,0 1 1 16,-1 2-2-16,0-2-11 0,0 1-6 16,0 1-12-16,0 0-12 0,-1 0-10 15,-1 4-9-15,-1 5 2 0,-3 7 0 16,-2 7 1-16,-4 14-1 0,-4 22 1 15,-4 21 1-15,-3 14-1 16,-1 3-1-16,0 0 3 0,1-9 15 16,-4 3 27-16,-2-5 1 0,-2-1 8 15,0-4-7-15,2-8-4 0,2-8-17 16,5-10-11-16,3-4-9 0,1-9-6 16,5-8-1-16,3-12 1 0,3-3 0 15,2-8-2-15,1 2 0 0,-1-2-1 16,1 0-4-16,-1-2-1 0,2-5-13 15,2 1-17-15,0-3-23 0,1-1-30 16,0 1-35-16,3-2-44 0,2-5-174 16,-1 0-181-16</inkml:trace>
  <inkml:trace contextRef="#ctx0" brushRef="#br0" timeOffset="-50427.19">13069 13877 56 0,'2'-4'120'0,"1"0"-53"0,0 1 0 0,0-1-5 0,0 0-17 0,-1 0-14 0,1 1-3 16,-1 0 10-16,1 1-7 0,-3 2 1 15,2 0 2-15,0 0 5 16,-1-2 2-16,-1 1-4 0,1 0 0 15,-1 1-8-15,2 0 7 0,-2 0-16 16,0 0-2-16,0 0 14 0,0 0-12 16,0 0 0-16,0 0-13 0,0 0 7 15,0 0-10-15,0 0-2 0,0 0 0 16,-2 0-4-16,1 4 9 0,-2 0-14 16,1 1 11-16,-2 4-4 0,-2 2 7 15,-2 2 3-15,-2 3-5 16,0 4 0-16,-4 4-4 0,-1 3 1 0,-4 12 1 15,-4 11-3-15,-1 13 0 16,2 6 0-16,1 0 4 0,9-1-4 16,1-6 3-16,4 2 35 0,4-1 16 15,2-2 8-15,1-5-14 0,0-3-7 16,3-6-14-16,5-5-11 0,-2-7-11 16,2-8-4-16,-2-6 1 0,2-3 4 15,0 4 7-15,1 0-9 0,4 1 0 16,-4-4-4-16,3-5 0 0,-2-4-14 15,2-3-69-15,-3-3-41 0,7-4-77 16,-7-4-119-16,1 0-207 0</inkml:trace>
  <inkml:trace contextRef="#ctx0" brushRef="#br0" timeOffset="-49644.14">13179 14461 332 0,'0'0'90'0,"0"0"-10"0,0 0 38 0,0-8-20 16,0 5-34-16,0-2 2 0,4-1-5 16,-1-1-20-16,2 1-12 0,4-4 2 15,-3 1 9-15,1 0 1 0,1 0-1 16,-1 0-8-16,0 0-9 0,-1 2-7 15,1 1 0-15,1 0-3 0,1 1-4 16,-3 2-6-16,1-1-2 0,-2 1-1 16,2 3 0-16,-1 0-4 0,-2 4 1 15,-1 4-4-15,2 3 2 0,-4 4 4 16,1 5 1-16,-2 5 2 0,0 3 5 16,0 3 3-16,0 1 1 0,-3 1 0 15,3-2-1-15,0 0-6 16,0-3-1-16,0 0 1 0,0-5-2 15,0-3-1-15,0-2 1 0,0-6 0 16,0 0 0-16,3-7-1 0,-3-1 2 16,0-4 3-16,2-1 11 0,1-7 5 15,-2-5-9-15,4-3-8 0,1-1-3 16,2-5-1-16,2-1-1 0,0 1 1 16,2 2-1-16,2-2 1 0,-2 1 2 15,3 3 1-15,0 0-1 0,0-1 1 16,0 2-2-16,0 0 0 15,-1-1 6-15,2 2-7 0,-2 2 2 16,-1 3-1-16,-2 1-2 0,-3 3 1 16,-1 3-1-16,0 2 0 0,-5 2-1 15,1 0-5-15,1 6-3 0,-2 2 0 16,1 4 7-16,-3 0 0 0,2 4 2 16,-1 1 5-16,1 4-5 0,1 0 2 15,0 4 0-15,2-1-1 0,0 2 0 16,1 1-1-16,-3-1 1 0,2 0 0 15,-2-1-1-15,-2-5 0 0,1 0-4 16,0-4-8-16,-2-2-53 0,0-5-54 16,0-6-94-16,2 0-158 0,-1-3-173 15</inkml:trace>
  <inkml:trace contextRef="#ctx0" brushRef="#br0" timeOffset="-49315.11">13869 14503 445 0,'0'0'200'0,"0"0"-81"0,3-4 0 0,1 2-43 16,1 0-39-16,2 1 9 0,1 0-9 15,4 0-4-15,-1 1-1 0,2-1-12 16,1 1 1-16,-1 0-11 0,1 0-5 16,2 0-3-16,1 0-2 0,0 0 0 15,4 1-4-15,-2-1-30 0,0 1-66 16,6-1-57-16,-4 0-90 15,-2 0-101-15</inkml:trace>
  <inkml:trace contextRef="#ctx0" brushRef="#br0" timeOffset="-48908.88">14395 14346 287 0,'0'0'326'0,"0"0"-195"15,0 0-17-15,0 0-13 0,17-42-47 32,-15 34-1-32,1 1-4 0,2 0-4 15,-2 4 6-15,-3 0-14 0,2 3-1 0,2 0-15 0,-4 4-15 0,3 5-4 32,-3 6 8-32,0 4 2 0,0 5-1 0,0 6-7 0,0 7 5 0,-3 9-7 15,-3 7-1-15,3-1 1 0,-2-10-2 16,2-10 0-16,1-12 1 0,-1 0-1 15,0 2-1-15,1 2-15 0,-5 1-49 16,5-3-32-16,-1-6-58 0,3-1-44 16,0-7-91-16,0-3-71 0</inkml:trace>
  <inkml:trace contextRef="#ctx0" brushRef="#br0" timeOffset="-46828.3">14513 13986 57 0,'2'-2'44'0,"3"0"-4"0,-1-1 2 0,1-1 8 0,0 0 10 16,-2 3-2-16,2-2 4 0,-2 0-1 15,-1 1-6-15,1-1-8 0,-3 3-6 16,4-2 5-16,-4 0-2 0,0-1 13 16,2 0-19-16,-2 0-13 0,0 0 5 15,0 0-4-15,3 2-5 16,-3-1 4-16,3 0-3 0,-1 1-4 16,-1 1 4-16,1-1 0 0,0 1 3 15,-1-1-1-15,1 0-1 0,-2-1 6 16,0 1 5-16,0 1-8 0,0-2-7 15,0 1-9-15,0 0-4 0,-3 1-6 16,1 0-5-16,-3 0 1 0,-1 4-1 16,-3 1 5-16,-1 6 0 0,-3 4 0 15,-4 3-1-15,1 6 0 0,-6 4 1 16,-3 12-1-16,-5 16 1 0,-2 15 0 16,-3 7 0-16,4 1 0 15,4-3-1-15,8-9 0 0,3 0 1 16,2-5 0-16,4-1-1 0,4-2 1 15,1-8 0-15,2-4 1 0,3-3-1 16,0-3 1-16,1-9 1 0,3-5 0 16,-4-8 1-16,3-4 3 0,2 1 5 15,-2 0 4-15,2 3 10 0,0-8 2 16,1-2-4-16,-3-2 0 0,2-1-4 16,-1 0-10-16,0-3-5 0,0-1-2 15,0-2-2-15,2 0-11 0,0 0-51 16,2 0-39-16,2-6-50 0,2-1-101 15,-2-1-264-15</inkml:trace>
  <inkml:trace contextRef="#ctx0" brushRef="#br0" timeOffset="-45952.84">14682 14462 73 0,'0'-1'223'0,"0"-1"-161"0,0-2-7 0,2 0-6 0,-1-1-15 0,1 2-3 16,1-2 0-16,-1 1 2 0,1 1 24 15,2 0-11-15,-2-3 17 0,1 1-14 16,1 1 3-16,0-2-1 0,0 2 7 16,-2-1-14-16,2 2-7 0,-2-1-2 15,1 0 1-15,-2 0-6 0,1 1-3 16,-3 0-7-16,0 2-6 0,0 0-14 15,-3 1-7-15,-5 1-7 0,-1 5 11 16,-4 1 3-16,-4 2 1 0,-4 5 0 16,0 0 1-16,-2 3 0 0,1-1-2 15,1 0-1-15,1 1 1 0,3-1 0 16,4-2 0-16,-1 0 0 0,6-3 1 16,0 1-1-16,1-3 1 0,4-1-1 15,0-1 0-15,0-4 1 0,3 1 1 16,0-1 5-16,3 3 2 0,0-2 2 15,2 0 5-15,3 1 1 0,1 0-6 16,4 1-1-16,0 2-4 0,1 1-2 16,0 0 0-16,0 3 3 15,0-1 3-15,2 2-3 0,-5-2-1 0,1 3 0 16,0-3-6-16,-2 1 2 0,1 0 2 16,-2-2-4-16,-1-1 1 0,0-1 2 15,-3-1-3-15,4 1 0 0,-4-2 0 16,1 1-13-16,-1-3-59 15,5 1-74-15,-1-3-116 0,-1-1-209 16</inkml:trace>
  <inkml:trace contextRef="#ctx0" brushRef="#br0" timeOffset="-45468.06">15095 14473 428 0,'0'0'131'0,"0"0"-47"0,5-18 24 0,-4 9-33 0,2 2-26 0,0 1-5 16,-3 3-14-16,2 2 11 0,-2 0-14 15,0 1-13-15,0 1-14 0,3 3-7 16,-3 7 6-16,0 2 1 0,0 4 12 16,0 4-12-16,-3 5 11 0,1 1 13 15,-4 4-14-15,3 4-7 0,0-1 3 16,-1-2-1-16,0-2-5 0,2 1 1 16,2-5-2-16,-3-4 1 0,3 1-21 15,-2-5-49-15,1-4-35 0,1-1-54 16,0-4-92-16,0-5-43 0</inkml:trace>
  <inkml:trace contextRef="#ctx0" brushRef="#br0" timeOffset="-45206.03">14980 14640 345 0,'0'0'271'0,"0"0"-142"16,0 0-20-16,0 0-7 0,0 0-15 15,0 0-17-15,47 1-4 0,-27-1-9 16,-2 0-7 0,2 0-25-16,2 0-17 0,-1 0 0 0,-1 0-7 0,2 0 0 15,-2 0-1-15,3 0-6 0,-4 1-28 16,0 0-57-16,3 2-35 0,2-3-92 15,-5-1-154-15,-2-3-37 0</inkml:trace>
  <inkml:trace contextRef="#ctx0" brushRef="#br0" timeOffset="-44909.31">15466 14496 232 0,'0'0'216'0,"0"0"-155"16,0 0 0-16,0 0 21 0,0 0-34 15,0 0-4-15,0 0-33 0,5-14-11 16,-8 20 21-16,1 6 16 0,-4 4 16 16,2 5-16-16,-2 3-17 0,3 1-13 15,-2 3-1-15,2-1-5 0,0 0 1 16,3 3-1-16,-2-4 0 0,2 1-2 15,0-4 1-15,4 0-10 0,-1-2-40 16,0-4-24-16,3 3-65 0,-1-8-82 16,1-3-74-16</inkml:trace>
  <inkml:trace contextRef="#ctx0" brushRef="#br0" timeOffset="-44428.75">15524 14056 609 0,'0'0'163'0,"0"0"-90"0,0 0 9 0,42 0-34 0,-25 8-43 0,3 4-5 0,-5 6 0 0,5 6 0 0,1 11 0 16,1 15 15-16,0 14 6 0,-4 5 4 16,-3 0 13-16,-5-5-6 0,-1-7 0 15,-4 3-8-15,-4-5-11 0,-1-2-10 16,-3-3-1-16,-6-5 0 0,-2-1-2 16,-2-4 0-16,-4-2 0 0,4-8 3 15,-1-7-2-15,6-6-2 0,-2-3-4 16,1 1-22-16,-2-3-30 0,1 3-46 15,3-2-21-15,-1-3-49 0,6-3-37 16,0-5-36-16</inkml:trace>
  <inkml:trace contextRef="#ctx0" brushRef="#br0" timeOffset="-43788.43">15967 13815 373 0,'0'0'218'0,"0"0"-96"0,0 0-17 0,22-3-46 0,-11 10-40 0,3 5 3 0,1 8-1 0,7 15-2 15,3 19 4-15,5 23-9 0,3 12 11 16,-4 3 5-16,-6 0 7 0,-7-7-9 16,-5 0-3-16,-5 1-7 0,-6 0-3 15,-12 0 7-15,-1-5-7 0,-9-4-8 16,1-4-5-16,-4-4 1 0,0-3-1 16,0-4 7-16,1-3 20 0,0-9-8 15,-3-5 11-15,7-12 12 0,4-6-25 16,0-8-5-16,5-4-4 0,-5 0-5 15,2 0-2-15,-3 1-3 0,6-6-6 16,1-2-43-16,4-4-58 0,3-4-69 16,1 0-169-16,2-6-264 0</inkml:trace>
  <inkml:trace contextRef="#ctx0" brushRef="#br0" timeOffset="-38079.95">13265 15918 133 0,'0'-2'40'0,"1"-1"-1"0,0-1 20 0,-1 1-13 0,0-1 8 0,0 2-3 16,0 0-8-16,0 2 7 16,0-2 6-16,0 1 7 0,0 1-22 15,0 0-6-15,0 0-10 0,0 0-15 16,0 0-9-16,2 4-1 0,0 4 0 15,2 1 4-15,2 1-2 0,-1 3 0 16,4 1-1-16,-1 3-1 0,5 1 0 16,0 2 3-16,4 2 7 0,1 0 10 15,3-2-3-15,3 1-1 0,3-4 3 16,3 1 3-16,-3-2 14 0,4-3-6 16,1-2-1-16,-4-1-3 0,4-3-2 15,-5-5 0-15,1-1 0 0,0-1 0 16,-2-2-5-16,2-5 0 15,-2-1 1-15,-1-2 3 0,2 0-10 16,-1 0-2-16,0 0 2 0,-1-1 0 16,1 1-3-16,-1 1 5 0,2 0-7 15,-2 0-3-15,0 3-1 0,-3 1-4 16,0 2 2-16,2 0 7 0,-2 2-2 16,-1 0-4-16,-1 1 0 0,1 0 1 15,-2 1-2-15,-2 4 4 0,-1-1-2 16,0 3-3-16,0-2 2 15,-3 3 1-15,-1 1-3 0,2 0 0 16,-3 1 6-16,-1-1-3 0,2 1 2 16,-2 0-1-16,-1 1 1 0,0-1 3 15,1 0 0-15,-3 1-2 0,1-1-2 16,-1-2 1-16,-2 0-3 0,0 2 1 16,-2-5-1-16,2 2 0 0,-2-2-1 15,1-1 1-15,-2 0-2 0,1-1 1 16,-3 0 2-16,3-1-2 0,-3-1 1 15,2-1 9-15,-2 0 9 0,3-3-1 16,-1-1-5-16,1-2-4 0,-1 1-2 16,2-3-2-16,1 0-3 0,1-2-3 15,2 0 0-15,-1-1 0 0,5 0-1 16,-1-3 0-16,2 2 0 0,4 0 0 16,-4 0 0-16,4 1 0 0,1 0 1 15,2 2-1-15,2 0 0 0,-3-1 0 16,2 2-2-16,4 0 2 0,-3 1 0 15,0-1 0-15,2 2-1 0,0 1 2 16,-1 0-3-16,-2 2 1 0,1 1 1 16,-2 2-1-16,0 0 0 0,-2 4 1 15,1 1 0-15,0 1-1 0,2 0 0 16,-3 3 0-16,2-1 1 0,2 1 0 16,-1 2 0-16,2-1 1 0,1 0-1 15,1 0 1-15,2-1 0 16,0-2-1-16,0-1 9 0,0-2-1 15,0 0 3-15,1-3 6 0,-1-1-1 16,-2-5 3-16,-2-1-4 0,0-1-3 16,-1-3-3-16,-2-1 0 0,-2-1-2 15,-1-1-3-15,-2-1 1 0,0-1-5 16,-2-1 4-16,-1 1-2 0,0 0-2 16,-1 2-4-16,-2 2-5 0,-1 3-34 15,-3 1-20-15,-2 1-24 0,2 4-21 16,-2-1-39-16,-3 5-55 0,0 1-113 15,0 2-49-15</inkml:trace>
  <inkml:trace contextRef="#ctx0" brushRef="#br0" timeOffset="-36141.97">13971 17134 180 0,'0'0'57'0,"0"0"-19"0,-3-3 25 0,3 2-22 0,0-3 37 15,0-1-1-15,3-1 3 0,-1 1-11 16,1 1-11-16,2-3-9 16,0-1-8-16,2 0 3 0,3-4 6 15,-2-2-19-15,3 1-5 0,0 2-7 16,0-1-4-16,-2 3-5 0,2 2-6 16,-1 1-2-16,-2 4-1 0,1 2-1 15,1 0-3-15,-2 4 0 0,0 6 2 16,1 5-1-16,-1 7 1 0,-3 5 1 15,0 12 0-15,-2 6 1 0,-3-4 0 16,0-2 1-16,-3-4-1 0,1-8-1 16,-1 1 1-16,-1 3 3 0,3-7-4 15,-5 1 0-15,4-5 0 0,-1-4 3 16,1-4 1-16,2-5 2 0,-4-3-2 16,4-4 2-16,0-2 46 0,0-6 19 15,0-3-35-15,0-9-15 0,4-3-12 16,-2-2-9-16,3-2 4 0,1-1-3 15,2 0 5-15,0 2 3 0,4 3-1 16,0-1-2-16,2 1-1 0,0 3 2 16,2 1-2-16,0 1 0 0,1 3-5 15,-1 1 1-15,1 4 0 0,-4 3-1 16,1 2 1-16,-1 4 0 0,-2 1 4 16,0 2-3-16,-2 7-1 0,1 3 4 15,1 4-1-15,-2 2 3 0,1 4-1 16,-1 2 4-16,-1 2-2 0,-3 1-1 15,0 2-3-15,-2 0 2 16,-3-2-1-16,0 1-2 0,0-3 0 16,0-1-3-16,0-3 2 0,0-2-2 15,0 0-13-15,0-5-49 0,0-1-68 16,1-7-88-16,4-3-138 0,0-3-248 16</inkml:trace>
  <inkml:trace contextRef="#ctx0" brushRef="#br0" timeOffset="-35844.68">14682 17279 430 0,'0'0'306'0,"0"0"-242"16,2 0 29-16,4-1 8 0,4-3-40 0,2 0-1 0,1 1-4 0,4-2-14 16,2-1-9-16,2 4-26 0,1-2-4 15,-3 3-1-15,3-1-2 0,2 2 0 16,-1 0-6-16,0 0-51 0,2 3-66 15,15-2-87-15,-9 1-144 0</inkml:trace>
  <inkml:trace contextRef="#ctx0" brushRef="#br0" timeOffset="-35347.47">15313 16971 323 0,'0'0'142'0,"0"0"-34"0,0 0 18 15,0 0-42-15,0 0-15 0,0 0 8 16,8-3-30-16,-8 3-27 0,4 0-14 15,-4 3-5-15,2 4 2 0,-2 6 2 16,0 6 11-16,0 8 5 0,-2 3-3 16,-4 9-1-16,1 8-2 0,1-4-7 15,-1-5-5-15,3-7 0 0,-1-3-2 16,-2 3 0-16,2 2-1 0,-1 1-11 16,2-5-55-16,0-1-36 15,1-4-33-15,1 0-43 0,0-6-110 16</inkml:trace>
  <inkml:trace contextRef="#ctx0" brushRef="#br0" timeOffset="-34941.28">15488 17136 598 0,'0'0'115'0,"0"0"-30"0,0 0-15 16,0 0-38-16,0 0 3 0,0 0-16 15,0-33-14-15,-5 33-5 0,-4 0-1 16,1 3-1-16,-3 3 2 0,-3 4 0 16,3 2 3-16,-1-1-3 0,0 1 0 15,-1-1 0-15,5-2 1 0,-4 2 0 16,2-2-1-16,0 1 0 0,0-1 1 15,5 0-2-15,-1 2 1 0,1-3 0 16,3 1 0-16,2-1 0 0,0 0 1 16,0-2 17-16,3 1 8 0,2 0 7 15,2-1 1-15,1 3-8 0,2-2 2 16,2-1 4-16,-1 1-13 0,1-2-7 16,1 2-5-16,1 0 0 0,-3 1-2 15,2-2-4-15,-2 2-1 16,2-1 0-16,-1 0-23 0,1 0-63 15,7 2-53-15,-5-2-98 0,0 0-226 16</inkml:trace>
  <inkml:trace contextRef="#ctx0" brushRef="#br0" timeOffset="-33570.09">15896 17247 20 0,'0'0'58'0,"0"0"-9"0,0 0-15 0,-2 0-12 0,2 0-7 0,-3 0-6 0,0 0 8 16,1-1-4-16,1 0 0 0,-1 0 6 15,0 0 0-15,1 1 8 0,-1-1 4 16,2 1 2-16,-4-2 6 0,2 2-3 16,1 0-16-16,-1 0-5 0,-1 0 1 15,1 2 7-15,-1-1 3 0,0 2 2 16,0-2 0-16,-2 0 7 0,3 1 6 15,-4-1 8-15,3 0-2 0,0 0-16 16,3 0-5-16,0 0 3 0,0 0 12 16,5-1 14-16,5 2-8 0,3-2 4 15,4 1-1-15,3-1-4 0,2 2-14 16,1-2-6-16,-2 0-9 16,3 1-1-16,-2-1-10 0,-2 0-6 15,1 0 1-15,-1 1-1 0,-1 1-6 16,-1 0-49-16,-1 0-28 0,2-1-28 15,3-1-56-15,-5 1-76 0,-4-1-123 16</inkml:trace>
  <inkml:trace contextRef="#ctx0" brushRef="#br0" timeOffset="-33179.15">16479 17103 809 0,'0'0'119'0,"0"0"-76"0,0 0 40 0,0 0-44 0,14-9-26 0,-13 9-9 0,1 2-4 0,1 6-6 0,-3 5 6 16,2 7 11-16,1 5 6 0,-3 5 13 16,0 1-10-16,0 2-9 0,0 1-3 15,0-1-3 1,-3-1-2-16,3-3-1 0,-2-2-2 0,2-2-2 0,0 0-27 15,2-2-67-15,4 4-59 0,-1-7-81 16,-2-5-155-16</inkml:trace>
  <inkml:trace contextRef="#ctx0" brushRef="#br2" timeOffset="69478.37">2994 9914 129 0,'0'0'53'0,"0"0"-4"0,6-5 5 0,-2 4-11 0,-2-1-8 0,3 1-6 16,-3 0-1-16,-1-1-4 0,4 1 1 15,-5 1 16-15,3 0 3 0,0-1 5 16,-1 1 24-16,-2-1-24 0,3 0 3 16,-3-1-1-16,0-1-7 0,0 1-11 15,2-2-1-15,1 1-7 0,-2 1-1 16,2-3-7-16,-1 3 6 0,-1 1-3 15,-1-2 1-15,1 2-8 0,0 1-8 16,-1 0-5-16,0 1-3 16,0 5-7-16,0 3 2 0,3 6 3 15,-3 6 5-15,1 5 4 0,-1 5 1 16,0 9 5-16,-2 13 4 0,-1 7 4 16,0 2-8-16,-1-7-1 0,1-6 4 15,3-8-7-15,-3 1-2 0,3-4 0 16,0-7-4-16,0-6 5 0,0-7-5 15,0-3 0-15,0 2-7 0,0 1-32 16,2 1-34-16,-1-6-25 0,1-4-35 16,-1-5-10-16,2-6-76 0,-1-6 22 15</inkml:trace>
  <inkml:trace contextRef="#ctx0" brushRef="#br2" timeOffset="69777.78">3052 9992 603 0,'0'0'56'0,"0"0"36"0,0 0 54 0,0 0-72 0,0-14-31 0,0 8 6 0,2 1-3 0,3-1-6 0,2-1-11 15,3 0-2-15,1 0-5 0,3-1-3 16,-1-1-3-16,3 1-3 0,-1 1-9 16,4 0-1-16,0-1-3 0,2 2 0 15,1 1-2-15,-1 0 0 0,2 3-3 16,-1 2-32-16,0 0-39 0,-3 2-35 16,0 3-42-16,-3 6-64 0,-5 0-117 15</inkml:trace>
  <inkml:trace contextRef="#ctx0" brushRef="#br2" timeOffset="69980.86">3044 10235 602 0,'0'0'74'0,"0"0"5"16,0 0 32-16,0 0-71 0,0 0-7 15,0 0 36-15,0 0 22 0,34 36-7 16,-16-33-18-16,2 0-4 0,3 0-26 15,0-2-17-15,0 1-12 16,4-1-2-16,-2-1-4 0,2 0-1 16,-2 2-33-16,4-2-83 0,10 0-48 15,-5-2-92-15,-5 1-225 0</inkml:trace>
  <inkml:trace contextRef="#ctx0" brushRef="#br2" timeOffset="70543.23">4060 10206 642 0,'0'0'76'15,"0"0"-8"-15,0 0 42 0,0 0-66 16,-2-37-44-16,-4 28-2 0,-4 3 2 16,-2 0-1-16,-2 2 1 0,-2 3-2 15,-2 1 2-15,-1 4-1 0,-4 3-1 16,1 2-8-16,4 2 10 0,-2-1 1 15,2 3-1-15,1-4-1 0,5 2 1 16,2-2-4-16,4-1 2 0,3 0-1 16,3-1-7-16,3 0 10 0,4-1 6 15,6-1-5-15,0-1 1 0,7 0-1 16,-2 1 2-16,3-2-2 0,-1 1 0 16,-1 0 6-16,1 2 6 0,-3 0-1 15,-2-1-1-15,0 2-3 0,-1 0 3 16,-5-1 1-16,-1 2 4 0,-3-1 5 15,-2 1 4-15,-2 1 2 16,-1-1 10-16,-4 0 13 0,-3 1-10 16,-2-2-3-16,-2 2-1 0,-5-1-15 15,0-2-11-15,-3 1-6 0,-3-1 0 16,-3-2-4-16,2 1 0 0,-2-2-15 16,1 0-26-16,-2-2-25 0,5 1-20 15,-1-2-52-15,-3 0-68 0,10-3-156 16,0-1-44-16</inkml:trace>
  <inkml:trace contextRef="#ctx0" brushRef="#br2" timeOffset="71044.2">4321 9868 518 0,'0'0'78'0,"0"0"-12"0,0 0 70 0,8-33-104 0,-7 26 18 0,-1 1-20 0,3 4-8 0,-2 2-9 16,0 0-13-16,0 8-8 0,1 2 8 16,0 6 4-16,-1 5 10 0,0 4-8 15,-1 4-3-15,-2 2 3 0,-3 3 0 32,-1 0 2-32,-4 8 13 0,2-6-9 15,-1-1-1-15,-1-2 1 0,1-5-8 0,0 0 1 0,-1-1 0 0,2 0-2 31,0-2 2-31,0 0 0 0,2-2 1 0,1-3 0 0,3-1 1 0,1-3 15 16,1-2 1-16,1-2 8 0,3-4 3 16,3 0-3-16,1-5-1 0,0 1-3 15,6-3-6-15,0-1-6 0,3-3-7 16,0-2-5-16,3-2-2 0,-1 1 0 16,3-1-1-16,0-1-1 0,-1 1-17 15,-2 0-37-15,1-1-34 0,-3 1-32 16,1-4-40-16,-4 3-88 0,-4 0-164 15</inkml:trace>
  <inkml:trace contextRef="#ctx0" brushRef="#br2" timeOffset="71247.64">4346 10244 531 0,'0'0'72'0,"0"0"8"15,0 0 11-15,0 0-32 0,49 2-5 16,-30-2-7-16,1-2-32 0,4 0-5 16,-3 0-10-16,3 0 1 0,1 0-1 31,0 1-4-31,0 1-49 0,6 0-50 16,-4 0-93-16,-7 1-162 0</inkml:trace>
  <inkml:trace contextRef="#ctx0" brushRef="#br2" timeOffset="71809.89">4829 10240 220 0,'0'0'42'0,"0"0"9"0,0 0 15 16,0 0-16-16,0 0 22 0,0 0 0 16,0 0 16-16,0 0-4 0,0 0-8 31,16-9 3-31,-16 7-18 0,0 0-3 0,0 0-21 0,0 1-21 0,-2-2-12 15,-2 2-4-15,0 0-2 0,-2-1 1 32,-1 2-2-32,-3 0 2 0,0 0-1 15,-1 5 1-15,-4 2 1 0,2 2-1 0,-3 5 0 0,1 0 2 16,-2 2-2-16,4 1 1 0,0 2-4 16,3-1 2-16,1 1 1 0,1 0-2 31,4-2 2-31,1 3 0 0,3-5-1 15,0 0 0-15,2-2 2 0,3-2 2 16,1-2 0-16,1-4 8 0,-1-1 4 0,3-4 11 0,1 0 2 0,-1-4 0 16,1-4-7-16,1 0-3 0,-1-4 0 15,-1 0-9-15,1-1-2 0,-2 2-5 16,1-1 0-16,-2 0 0 0,2 2 0 16,-4-1-1-16,-1 2-2 0,-1 3 0 15,-1 2-2-15,-1 1 1 0,-1 1-4 16,0 2-6-16,0 3-2 0,-1 3 5 15,-1 0 9-15,-1 5 1 0,-1-1 2 16,2-1 0-16,0 4 2 0,2-4 1 16,0 0 1-16,0 0 15 0,1-1 0 15,3 0 2-15,0-1 3 0,2-1-1 16,1-2 3-16,2-2-7 0,2 1-7 16,1-3-8-16,3-3-2 0,-2-3-2 15,4-3-2-15,-2-2-7 0,2-3-43 16,0 0-37-16,1-4-20 0,5-8-55 15,-5 4-74-15,-3 0-154 0</inkml:trace>
  <inkml:trace contextRef="#ctx0" brushRef="#br2" timeOffset="72201.36">5182 9775 438 0,'0'0'109'0,"0"0"15"0,0 0-37 0,6-2-73 0,-6 9-13 0,0 4-1 16,0 4 3-16,0 5 3 0,-3 6 4 15,-2 4 9-15,0 5 12 0,2 2 33 16,-2-2 9-16,2 6-20 0,0-10-5 15,-1 5-10-15,2-1-1 0,0-7-11 16,-1 3-6-16,1-3-3 0,1-2-1 31,0-2 6-31,0-2-7 0,1-4-1 16,0-3 6-16,1-2 5 0,1-4-9 16,2-2-5-16,-1-2-1 0,3-3-2 15,0-1 0-15,1-1 0 0,1 0-3 16,3-2-2-16,0-2-1 15,1-1-2-15,1-2-2 0,-1 1-14 16,0-2-29-16,-1 1-23 0,-3-3-32 16,1-2-60-16,-1 1-100 0,-3 2-155 0</inkml:trace>
  <inkml:trace contextRef="#ctx0" brushRef="#br2" timeOffset="72466.96">5126 10221 396 0,'0'0'287'0,"0"0"-172"16,0 0-1-16,0 0-39 0,0 0-2 15,0 0-21-15,0 0 7 0,42-8-6 16,-30 4-10-16,2 1-8 0,0 1 1 16,0-2-4-16,0 1-6 0,0 0-12 15,1-2-8-15,-1 2-6 0,1-1 1 16,-3 1-1-16,1-1 0 0,0 1-2 15,0 0-26-15,0-1-38 0,0 1-19 16,1-2-32-16,-3 0-48 0,3 0-60 16,-4-1-112-16,-3 1-48 0</inkml:trace>
  <inkml:trace contextRef="#ctx0" brushRef="#br2" timeOffset="72919.97">5583 10211 389 0,'0'0'98'0,"0"0"2"0,0 0-40 0,0 0-19 0,11-32-6 0,-11 26-12 0,0 0 11 15,0 2 8-15,0 1-1 16,0 1 6-16,0 2-2 0,-2 4-36 16,-3 1-8-16,1 7 3 0,-2 4 18 15,1 3 2-15,-2 1-4 0,-1 3-6 16,2 1-9-16,1 1-4 0,-1-2 2 16,3 1-2-16,0-1-1 0,1 0 0 15,0-3 0-15,1-1-1 0,1-2-6 16,0-4-84-16,0-4 0 0,3-9-47 15,0 0-124-15,1-6-66 0</inkml:trace>
  <inkml:trace contextRef="#ctx0" brushRef="#br2" timeOffset="73060.56">5589 10077 794 0,'0'0'86'0,"0"0"40"0,0 0-51 15,12-36-68-15,-8 27-3 0,-2 0-4 16,1 3-3-16,-1 2-15 0,0 1-70 15,2 3-2-15,2 0-33 0,-2 6 9 16,8 5-41-16,-3 1-45 0,0-1-35 16</inkml:trace>
  <inkml:trace contextRef="#ctx0" brushRef="#br2" timeOffset="73435.48">5863 10195 446 0,'0'0'130'0,"0"0"-35"0,0 0 12 16,0 0-82-16,0 0-10 0,0 0-15 16,18-37-11-16,-24 30-27 0,-5 3 26 15,-1 0 7-15,-1 4 2 0,-3 0 3 16,0 2-2-16,-1 4 2 0,-1 0 0 16,3 2 0-16,1 1-2 0,3 1-30 15,3 0-42-15,2 1 31 0,4 0 17 16,1-1 21-16,1 0 5 0,3 1 3 15,2 1 7-15,2-2 6 0,2 0 1 16,2 0 6-16,2-1-3 16,0 1-7-16,2-2-5 0,1 1-2 15,-3 0 1-15,0 2 18 0,0-2 26 16,-3 0 7-16,-2 1-14 0,0-1-4 16,-5 0 0-16,-1-1-18 0,-2 2-1 15,-4 0-6-15,-5-1 4 0,-1-1-13 16,-2 0 0-16,-4-2-1 0,2-1-5 15,-5-4-30-15,-9-1-92 0,4-1-82 16,4-4-164-16</inkml:trace>
  <inkml:trace contextRef="#ctx0" brushRef="#br2" timeOffset="73841.63">6064 9829 572 0,'0'0'33'0,"0"0"43"0,0 0-29 0,0 0-36 16,0 0-8-16,7-1-3 0,-9 8 0 15,-2 4 13-15,-1 5 5 0,-5 4 8 16,3 3-8-16,-3 4 2 0,1 4 2 16,-2 0-5-16,1 3 15 0,0 2-15 15,0 5 13-15,1-6 7 0,3-1 10 16,1-2 2-16,2-6-6 0,0 2-5 16,3-2-12-16,0-3-1 0,3-2 1 15,2-2-6-15,1-5-2 0,1-1-1 16,2-4 15-16,4-4 3 0,0-3-12 15,1-2-11-15,0 0-7 16,3-3-2-16,-2-4-3 0,2-1-18 16,-2-2-60-16,0 0-43 0,-4-2-58 15,-1-5-66-15,-4 3-107 0</inkml:trace>
  <inkml:trace contextRef="#ctx0" brushRef="#br2" timeOffset="74170.36">6011 10206 671 0,'0'0'80'0,"0"0"21"0,0 0-7 15,36-12-74-15,-22 6 21 16,-2 0-19-16,1-1 0 0,-1 2-1 16,0-1-6-16,2 1 10 0,-2 0 3 15,3 2-1-15,-3 0-5 0,1 0-14 16,-2 1-2-16,-1 0-4 0,-2 1-1 15,1 1-1-15,-4-1 1 0,1 0-1 16,-2 1 0-16,-2 0 0 0,0 2-5 16,-1 5 5-16,0 0 2 0,-1 2 7 15,0 3 8-15,0 1-1 16,-1 4-2-16,-2-1 1 0,1 3-4 0,-1 1-2 16,0 1-4-16,-1 1-3 15,2-2 0-15,0 0-1 0,0-2-1 16,0-3-13-16,1-2-70 0,1-1-49 15,0-10-74-15,0-2-114 0,2-5-101 0</inkml:trace>
  <inkml:trace contextRef="#ctx0" brushRef="#br2" timeOffset="74295.34">6265 10000 705 0,'0'0'105'0,"0"0"-37"15,0 0-31-15,0 0-35 0,18-37-2 16,-16 33-13-16,1 0-91 0,1 4-84 15,0 4-88-15,0 0 73 0</inkml:trace>
  <inkml:trace contextRef="#ctx0" brushRef="#br2" timeOffset="74629.74">6590 10081 294 0,'0'0'12'0,"0"0"10"16,0 0 9-16,0 0-29 0,0 0 0 15,-41-34 2-15,26 34 16 0,-3 7 9 16,-1 5 11-16,-4 4 34 16,2 4-5-16,-1 3-2 0,1 1-6 15,4 1-12-15,2 1 3 0,5-2 19 16,1-2-1-16,5-1-3 0,2-4-17 15,2 1 2-15,3-5-9 0,4-2-1 16,3-1-3-16,1-4-4 0,4-2-6 16,2-4-7-16,3 0-13 0,2-1-5 15,0-5-4-15,1 3 0 0,0-2-30 16,0 1-55-16,7-3-52 0,-7 2-111 16,-2-1-209-16</inkml:trace>
  <inkml:trace contextRef="#ctx0" brushRef="#br2" timeOffset="77476.54">3242 11396 108 0,'0'0'54'0,"10"-5"-48"0,-5 2 43 0,0-2 16 0,0 1-9 15,-1 0 5-15,0 1 17 0,-4-1 7 16,6 0-20-16,-5 4 1 16,-1-2-1-16,1 0-5 0,-1 1-20 0,1 0-9 15,-1 0-2-15,0 1-6 0,0 0-23 16,0 3-2-16,0 5-7 0,0 3 8 15,-1 5 1-15,0 5 0 16,-3 5 1-16,1 11-1 0,2 10 0 16,-2 11 0-16,-1 3 0 0,1-1 0 0,1-9 3 15,2-7-3-15,0-4 2 16,0-8-1-16,0-5-1 0,0-10 2 16,0-3 0-16,0 2 1 0,3-1-1 15,-1-3 0-15,0-2 9 0,-1-7-4 16,1-3 4-16,1-2 70 0,1-7 0 15,3-6-60-15,1-5-17 0,2-4-2 16,3-2 1-16,0-4-3 0,3 1 0 16,0-1 1-16,1 2 0 0,1 0-1 15,0 4 0-15,-1 1-1 0,0 5 0 16,-3-1 1-16,0 7 0 0,0 1-1 16,-2 3 0-16,-1 5-1 0,-3 1-2 15,2 2-2-15,-3 5-6 0,-1 8 0 16,0 4 7-16,-1 5 3 0,-2 2 2 15,0 4 1-15,-3-1-1 0,0 3 1 16,0-4-1-16,2 2 0 0,-1-4 0 16,1 1-30-16,3-2-74 0,-2 5-42 15,2-9-96-15,-2-2-87 0</inkml:trace>
  <inkml:trace contextRef="#ctx0" brushRef="#br2" timeOffset="78070.15">3951 11731 157 0,'0'0'229'0,"0"0"-191"0,0 0 49 0,0-25 1 0,0 18-38 0,-3 0-6 0,2 2 4 16,-2 0-5-16,-1-1-4 15,2 2-2-15,-1-1-13 0,-1 0-13 16,-2 3-3-16,-1 0-8 0,1 2-3 16,-3 0-1-16,-2 3 4 0,-1 5-1 15,-1 6-3-15,-2 1 4 0,0 3 0 16,1 3 0-16,-2 1 2 0,3 2-2 15,2 0-3-15,2 0 2 0,1-1 0 16,2-1-1-16,6-3-1 0,0 1-6 16,3-4 2-16,2-2 7 0,2-4 9 15,-1-1-2-15,1-4-2 16,0-4 24-16,4-3-9 0,-2-5 15 0,2-6 10 16,0-2-8-16,0-2-7 15,-1-2-6-15,2-6-2 0,-2 0-20 16,1-2-2-16,1 0-7 0,-2 3-7 15,-1 6 9-15,-1 3 2 0,-2 5 1 16,-2 3 1-16,-1 4-4 0,-2 3-8 16,-1 5-12-16,0 4 17 0,0 5 5 15,-1 3 3-15,-2 5 2 0,3 1 1 16,0 0-2-16,2 2-1 0,2-1 4 16,2-1 2-16,2-1 10 0,2-1 9 15,-2-4-10-15,6-1-9 0,-3-3-1 16,-1-4-5-16,2-2 0 0,-2-5-6 15,1-2-74-15,7-5-38 0,-3 0-104 16,0-5-234-16</inkml:trace>
  <inkml:trace contextRef="#ctx0" brushRef="#br2" timeOffset="78507.76">4443 11674 525 0,'0'0'44'0,"0"0"3"0,0 0 12 0,0 0-58 0,-4-33-1 0,-2 28-9 15,-1 3-3-15,-4-2-1 0,0 4 11 16,-1 0-2-16,-1 2 1 0,0 2 2 15,-2 1 1-15,3 4-1 0,1-1-1 16,0 1 2-16,4 0-1 0,2 0 1 16,3-1 0-16,2 2 0 0,0 0 6 15,5-1 14-15,2-1 9 16,3 0 11-16,6 1-11 0,-2-2-1 16,6 2 2-16,0 0 13 0,0 1-6 15,0 0-5-15,1 1 1 0,-3 1-1 16,-2 0-3-16,-3 0 3 0,-2 0-6 15,-3-1 1-15,-3 2-10 0,-1-2-3 16,-4 0 1-16,0-1-3 0,-2-1-2 16,-4 0 1-16,-3-1-4 0,-2 3-4 15,-2-5-3-15,-3-1-4 0,-2 1-62 16,-11-5-92-16,5 0-108 0,2-1-216 16</inkml:trace>
  <inkml:trace contextRef="#ctx0" brushRef="#br2" timeOffset="78945.06">5257 11627 442 0,'0'0'182'0,"0"0"-91"15,0 0 21-15,0 0-43 0,8-44-36 0,-7 36-16 0,0 1-10 16,-1 0 6-16,0 5 8 0,0 1 10 16,0 1 2-16,0 1-28 0,0 8-4 15,-2 6 1-15,-1 4 11 0,0 7 0 16,0 2-5-16,0 8-3 0,0-1-3 16,0-1-1-16,1 3 1 15,-1-6-1-15,1 4-1 0,0 1 2 16,1-4-1-16,-1-1-1 0,1-1 1 15,0-5-1-15,0-2-9 0,1-5-64 16,-1-4-53-16,-1-6-56 0,1-2-90 16,-1-6 22-16</inkml:trace>
  <inkml:trace contextRef="#ctx0" brushRef="#br2" timeOffset="79211.21">5257 11597 391 0,'0'0'146'15,"0"0"-16"-15,0 0-6 0,0 0-67 16,35-41-22-16,-25 31-5 0,2 1-3 16,-1 1 2-16,1 2-10 0,1 1-1 15,-1-1-2-15,1 4-7 0,0 0-2 16,-1 2-6-16,2 0-1 0,-2 2-2 15,2 2 2-15,-1 2-8 0,2 1-65 16,-3 1-58-16,0 5-48 16,-2-2-86-16,-3-2-61 0</inkml:trace>
  <inkml:trace contextRef="#ctx0" brushRef="#br2" timeOffset="79398.94">5252 11837 711 0,'0'0'32'0,"0"0"8"0,0 0 11 16,0 0 6-16,0 0 3 0,34-4-25 15,-20 0-4-15,1-2-21 0,0 1-4 16,1 2-2-16,0-1-4 0,2 1 0 16,0 2-1-16,2 1-25 0,9 1-144 15,-3 2-178-15,-5-1-64 0</inkml:trace>
  <inkml:trace contextRef="#ctx0" brushRef="#br2" timeOffset="79602.04">5781 11887 727 0,'0'0'124'0,"0"0"17"15,37-2-71-15,-21-4-39 0,0 2-12 16,-3-2-15-16,0 3-4 0,0-1-1 16,-2 1-2-16,-1 0-18 15,0 2-42-15,4 1-72 0,-4 0-125 16,0 0-180-16</inkml:trace>
  <inkml:trace contextRef="#ctx0" brushRef="#br2" timeOffset="80168.15">6466 11807 256 0,'0'0'53'0,"0"0"21"16,0 0 53-16,0 0-48 16,12-38-16-16,-12 30-23 0,0 0 21 15,0 0-26-15,-3 1-15 0,-1 3-9 16,-3-1 0-16,-2 3 0 0,-4 2-11 15,-1 0 0-15,-3 3 0 0,-1 5-7 16,-3 3 14-16,1 2-7 0,1 6 0 16,0 0-1-16,2 4 0 0,3 5-16 15,2-2 6-15,3 3-18 0,4-3 11 16,2 3 14-16,3-4 2 0,2-1 2 16,4-2-3-16,3-4 3 15,0-3-1-15,3-3 1 0,2-4 8 16,0-6-5-16,0-2 5 0,-1-8 34 15,1-3 9-15,-1-7 17 0,0-5 3 16,2-10-18-16,-2-16-22 0,1-20-5 16,-3-11-19-16,-2-3-3 0,0 4 0 15,-1 17-1-15,1 8 10 0,1 11-11 16,-4 11-1 0,-3 10 0-16,-1 6-2 0,0 6-2 0,1-2-5 0,0 1-26 15,0 1-15-15,0 5-41 0,6 5-40 16,-3 3-149-16,1 3-84 0</inkml:trace>
  <inkml:trace contextRef="#ctx0" brushRef="#br2" timeOffset="80496.2">6731 11776 596 0,'0'0'39'0,"0"0"38"0,0 0 14 0,0 0-77 0,4-38-3 0,-4 36-6 16,0 0-3-16,-1 2-2 15,0 2 0-15,-5 5 0 0,4 3 1 16,-2 4 6-16,0 3 11 0,-1 5 6 15,1 3-6-15,0 0-8 0,0 4 10 16,0-1-19-16,2 0 4 0,-2 0-5 16,2-2-3-16,0-1 1 0,0 1 2 15,2-6-17-15,0-1-47 0,0-3-32 16,3-9-70-16,2-4-113 0</inkml:trace>
  <inkml:trace contextRef="#ctx0" brushRef="#br2" timeOffset="80652.4">6803 11657 868 0,'0'0'97'0,"0"0"-61"0,0 0 32 16,0 0-60-16,0 0-8 0,0 0-28 16,0 0-73-16,0 0-61 0,21-30-70 15,-21 33-40-15,0 3 1 0</inkml:trace>
  <inkml:trace contextRef="#ctx0" brushRef="#br2" timeOffset="81111.09">7007 11738 677 0,'0'0'28'0,"0"0"22"16,0 0-28-16,0 0-22 0,0 0-25 16,0 0-35-16,-36-32 17 0,22 32-13 15,-3 5 36-15,0 2 17 0,-1 3 4 16,2 0-1-16,-1 2 4 0,4-1-3 15,2 1 0-15,2-1 1 16,3-1-1-16,1 1 2 0,3-1-2 16,1-1 0-16,1 4-1 0,2-4 7 15,3 0 10-15,3 0 23 0,1-1 10 16,4-1-7-16,2 1-11 0,1 0-15 16,1-1-10-16,0 5 3 0,-2-2 8 15,-1-1 8-15,-2 4 1 0,1-2 10 16,-4 2 3-16,-2-2-10 0,-2 1 6 15,-2-2-4-15,-3-1 0 0,0 2-8 16,-5-3-11-16,-1 0-3 0,-4-1-3 16,-3-2 2-16,1 0-6 0,-5-3-3 15,0-1 0-15,-3-1-60 0,-11-2-89 16,4-1-88-16,5-3-155 0</inkml:trace>
  <inkml:trace contextRef="#ctx0" brushRef="#br2" timeOffset="81673.35">7210 11475 417 0,'0'0'54'0,"0"0"59"0,0 0-27 0,25-41-44 0,-18 29 11 0,-3 3 1 0,1 0 8 15,0 4-5-15,-3 1-9 0,1 2-3 16,0 0-18-16,-2 2-15 0,1 3-10 16,-1 4-2-16,0 4 0 0,-1 5 0 15,0 6 0-15,0 3 0 16,-1 5 0-16,-3 4 0 0,-3 10 1 16,-5 9 0-16,-1 9-1 0,-1 1 3 15,2-7 2-15,3-9 15 0,1-13 9 16,3-9 8-16,1-4-10 0,-1-5-6 15,1 2-3-15,0 0 1 0,1 1-5 16,1-6 10-16,1-3-1 0,1-5 1 16,0-2 3-16,3-3 12 0,3 0 7 15,2-6-23-15,1-1-13 16,4-1-5-16,-1-1-1 0,3 0-2 16,0-2-2-16,0 1-1 0,2 3-1 15,1-2-19-15,-2 0-34 0,3 1-18 16,-2-1-14-16,-1-2-32 0,1-3-48 15,-4 3-75-15,-4-2-149 0</inkml:trace>
  <inkml:trace contextRef="#ctx0" brushRef="#br2" timeOffset="81845.18">7182 11767 813 0,'0'0'122'16,"0"0"-51"-16,0 0 36 0,33-20-87 15,-18 12-8-15,3-1-11 0,1 0 0 16,4 1-1-16,3 1 0 0,1 1-12 16,3 4-58-16,1 2-60 0,14 0-41 15,-8 1-97-15,-3 3-98 0</inkml:trace>
  <inkml:trace contextRef="#ctx0" brushRef="#br2" timeOffset="82329.46">7454 11747 634 0,'0'0'89'0,"0"0"40"15,41-25-57-15,-23 16-55 0,3 0-2 16,-3 3-13-16,0 0-1 0,-2 5-1 16,0-1 0-16,-3 2 0 0,0 2 0 15,-1 5 2-15,-1 3 2 0,0 6 0 16,-3 4-1-16,-2 3-3 16,-2 4 2-16,-1 2-1 0,-3-1-1 15,0 0 0-15,-3 0-1 0,-3-4 1 16,-2 0 0-16,-3-3 3 0,-1-3-2 15,0-4 2-15,-1-3 4 0,3-5-2 16,-1-4 0-16,2-2 4 0,1-4-3 16,1-4-2-16,3-5 5 0,1-4 16 15,1-4-6-15,2-3-2 0,0-5-3 16,3 2 7-16,2-3 25 0,6 4 19 16,3 3-10-16,1 2-13 0,5 3-11 15,2 2-10-15,0 2-7 16,1 2-8-16,0 2-4 0,-2 2-2 15,1 0-1-15,-2 6-45 0,-2-1-46 16,0 3-22-16,0 5-29 0,4 8-57 16,-5-2-119-16,-2-2-117 0</inkml:trace>
  <inkml:trace contextRef="#ctx0" brushRef="#br2" timeOffset="82626.28">7919 11786 323 0,'0'0'36'0,"0"0"66"0,0 0 23 0,0 0-40 0,0 0-9 15,0 0-37-15,3-35 15 0,-3 31-16 16,-1 2 0-16,0 1 8 0,1 1-2 16,0 0-11-16,-1 1-20 0,1 5-12 15,-1 3 4-15,-1 4 5 0,0 4 2 16,-1 1-5-16,0 5-1 0,0 0 0 15,0 1 2-15,-2 0 0 0,3 4 0 16,0-5-3-16,0 0-1 0,1-1-2 16,0-3-1-16,1-3 0 0,0-1 1 15,0-2-2-15,0-4 0 0,1-5-9 16,2 0-95-16,0-4-33 16,2-7-26-16,-1-2-168 0</inkml:trace>
  <inkml:trace contextRef="#ctx0" brushRef="#br2" timeOffset="82766.83">7954 11592 889 0,'0'0'10'0,"0"0"44"0,0 0-23 16,0 0-31-16,0 0-4 0,0 0-184 15,0 0-26-15,25-33-119 16</inkml:trace>
  <inkml:trace contextRef="#ctx0" brushRef="#br2" timeOffset="83251.53">8248 11355 385 0,'0'0'99'0,"0"0"7"0,0 0-47 15,33-18-8-15,-27 16-15 0,-1 2-21 16,-3 2-7-16,1 4-5 0,-3 8 0 15,0 2 15-15,-3 7 27 0,-4 13-28 16,-2 10-9-16,-3 12-3 0,-1 5-2 16,2 0-1-16,0-3 1 15,4-7 0-15,-1-3 27 0,2-1 15 0,0-6 10 16,3-7-1-16,2-10-15 16,1-4 6-16,0-6 1 0,1 1-7 15,3-1-3-15,4-1 7 0,1-7-12 16,1-5 3-16,4-3-6 0,0-8-11 15,1-4-5-15,-3-9-6 0,0-2-3 16,-1-10-1-16,-5 1-2 0,-3 0-6 16,-3 2-16-16,-2 7 4 0,-6 1-3 15,-5 5-21-15,-3 3-27 0,-4 4-24 16,-3 3-24-16,2 2-14 0,-5 5-25 16,5 0-122-16,5 0 9 0</inkml:trace>
  <inkml:trace contextRef="#ctx0" brushRef="#br2" timeOffset="83892.03">8648 11342 312 0,'0'0'59'0,"0"0"59"0,0 0-21 0,23-13-52 0,-18 11-8 0,0 1-19 16,-2 1 3-16,0 1-8 0,0 5-11 15,0 2 4-15,-1 5 10 0,0-1 1 16,-1 4-6-16,2 1-8 0,-3 1 4 15,0-2 0-15,1-1 7 0,-1 0-3 16,1-4 7-16,-1-1-2 0,1-3-1 16,-1-2 6-16,2-1 0 0,-2-3 0 15,1-1 23-15,0-1 36 0,1-4-31 16,1-2-26-16,3-6-4 0,-1-1-9 16,4-5-8-16,2-4 0 0,0-1-2 15,2 1 3-15,-1 3 1 0,0 3 23 16,-1 6 0-16,-2 2-1 15,1 2-1-15,-1 1-5 0,-1 1-5 16,0 2-5-16,1 2-6 0,-1 1-4 16,0 0-1-16,0 2-2 0,1 5-4 15,-1 4 5-15,-1 2-6 0,1 4-54 16,0 2-41-16,-1 1-55 0,1 10-41 16,-1-4-120-16,-3-4-77 0</inkml:trace>
  <inkml:trace contextRef="#ctx0" brushRef="#br2" timeOffset="84158.06">8718 11759 517 0,'0'0'126'0,"0"0"-16"0,0 0 6 0,42-27-61 0,-23 16 28 16,-1-3-46-16,1 0-9 0,0 1-9 15,2-3-12-15,-3 1-3 16,2 2 1-16,-4 0-4 0,1 2 0 16,-2 3-1-16,-1 0 0 0,-3 2-5 15,0 1-46-15,3 2-80 0,-3 0-102 16,-2 0-160-16</inkml:trace>
  <inkml:trace contextRef="#ctx0" brushRef="#br2" timeOffset="84283.16">8802 11940 793 0,'0'0'49'0,"0"0"34"15,0 0-30-15,0 0-44 0,0 0-9 16,0 0-107-16,0 0-114 0,0 0-182 0</inkml:trace>
  <inkml:trace contextRef="#ctx0" brushRef="#br2" timeOffset="84408.01">8949 11880 682 0,'0'0'144'0,"0"0"20"0,0 0-87 16,0 0-58-16,0 0-8 0,0 0-11 15,0 0-1-15,38-18-106 0,-32 13-188 16,-2 2-220-16</inkml:trace>
  <inkml:trace contextRef="#ctx0" brushRef="#br2" timeOffset="87286.11">2594 13131 54 0,'0'0'192'0,"0"0"-169"0,0 0 33 0,0-9 22 16,0 8-26-16,0 1-17 0,0-1 20 15,0 0 19-15,0-2-1 0,0 1-12 16,0-1 1-16,3 0-10 0,-3 0-7 16,2 1 4-16,2-1-19 0,-2 0-6 15,0 2-12-15,-1-1-2 0,1 0-4 16,-1 1 2-16,-1 1-6 0,0 0-2 16,0 3-7-16,0 3 0 0,-3 6 3 15,0 4-1-15,-3 5 5 0,1 6 0 16,-3 4 1-16,2 1 0 0,2 3-1 15,-1-2 0-15,3-2 1 0,0-1 2 16,2-4-3-16,0-3 1 0,6-3-1 16,-1-4 0-16,3-5-1 0,0-2 1 15,1-6 2-15,2-3 3 0,-1-3 10 16,3-5 19-16,-1-3-7 0,1-5-5 16,1-3-9-16,0-3-3 15,-3 0 0-15,2-2-9 0,-3 3 6 16,2-1 1-16,-4 2 6 0,0 2 1 15,0 2 2-15,-3 4-8 0,-1 1-4 16,-1 3-4-16,-1 3-1 0,2 2-1 16,-2 3-7-16,0 2-6 0,1 7 3 15,2 4 8-15,-1 5 1 0,1 3 2 16,0 1 1-16,3 1-1 16,1-2-1-16,3 0 1 0,1-2 3 0,2-2-3 15,-1-3 1-15,2-1 0 0,-1-5 4 16,1-2-1-16,-3-2 12 0,1-4 14 15,-1-1 15-15,1-5 5 16,-1-5-10-16,-2-2-8 0,3-3-13 16,-3-5-10-16,0-2-5 0,-3-2 1 15,-3-1-5-15,2 2-9 0,-3 2-12 16,2 3-14-16,-3 3-19 0,0 5-44 16,-1 1-44-16,6 3-45 0,-3 3-80 15,2 3-127-15</inkml:trace>
  <inkml:trace contextRef="#ctx0" brushRef="#br2" timeOffset="87573.47">3282 13190 580 0,'0'0'58'0,"0"-7"31"0,0 5-2 0,0-1-56 0,1 1-19 0,0 2 0 15,-1 0 16-15,0 0-16 0,0 5-11 16,-2 5 12-16,-2 5 1 0,1 4-10 16,0 5 19-16,-2 2 33 0,0-1-37 15,2 1-14-15,-2-2-1 0,4 1-4 16,-1-3 3-16,1 0-2 0,-1-2-1 15,2-4 0-15,0-3-29 0,2 0-61 16,1-8-41-16,3-5-74 0,1-2-90 16,-1-5 29-16</inkml:trace>
  <inkml:trace contextRef="#ctx0" brushRef="#br2" timeOffset="87729.77">3342 13072 699 0,'0'0'177'0,"0"0"-48"16,1-37-56-16,0 23-40 15,-1 4-18-15,0 2-10 0,0 2-5 16,0 3-3-16,0 3-24 0,0 1-21 16,-2 5-52-16,2 8-20 0,0-1-84 15,0 0-123-15</inkml:trace>
  <inkml:trace contextRef="#ctx0" brushRef="#br2" timeOffset="88153.23">3603 12948 544 0,'0'0'123'0,"0"0"-77"16,0 0 9-16,0 0-48 15,0 0-7-15,0 0-5 0,0 0 3 16,2 37 2-16,-4-12 8 0,-4 2 1 16,2 12-1-16,-2 10 2 0,1 9 9 15,-2 2 1-15,4-4 1 0,-2-8-1 16,2-7-9-16,1-9-2 0,2-9 0 16,-1-4 8-16,1-3 22 0,0 0 6 15,0 0 7-15,0 1-2 0,0-5-4 16,0-4-22-16,1-4-13 0,0-3 0 15,2-1 15-15,1 0 18 0,1-1-7 16,1-4-19-16,2 0-6 0,3-2-7 16,-1 0-4-16,2-1 1 15,0 1-2-15,1 0 0 0,2-1-2 16,0 1-26-16,1-1-29 0,-1-1-16 16,2 1-26-16,-2-2-35 0,3-7-65 15,-4 3-156-15</inkml:trace>
  <inkml:trace contextRef="#ctx0" brushRef="#br2" timeOffset="88356.19">3570 13254 604 0,'0'0'134'15,"0"0"-46"-15,35-14 52 0,-14 10-75 16,0-1-20-16,0-1-22 0,2 1-21 15,-4-1 1-15,1 1-1 0,0-2-2 16,-2 3 0-16,2 0-18 0,7 0-99 16,-6 1-90-16,-3-1-159 0</inkml:trace>
  <inkml:trace contextRef="#ctx0" brushRef="#br2" timeOffset="88934.18">3995 12998 438 0,'0'0'123'0,"0"0"-37"16,0 0 22-16,0 0-57 0,0 0-24 15,0 0-12-15,0 0-13 0,0-12-2 16,-3 21-6-16,-3 2 6 0,4 6 8 15,-4 7 14-15,3 3-5 16,-2 9-9-16,2 9-1 0,1 7 2 16,-1 0-7-16,1-11 0 0,-2-7-1 15,4-13 1-15,-2 1-2 0,2 1-2 16,-2 1 2-16,2 0 0 0,0-6 2 16,0-3 4-16,0-7 5 0,2-3-10 15,0-3 28-15,1-2 55 0,2-4 25 16,1-3-57-16,2-5-26 0,6-2-13 15,-2-3-7-15,2-5-3 0,2 1 0 16,-1-2-3-16,2 1 0 0,-1 0 0 16,0 2 0-16,1 1 1 0,-4 2-1 15,2 0 0-15,0 3-1 16,-2 2-1-16,-1 2 2 0,-2 3-1 16,-3 2 1-16,-1 3-1 0,-2 0-1 15,-1 2-3-15,0 0 0 0,-1 2 0 16,-2 4 3-16,0 0-1 0,3 4 3 15,-3 0-1-15,0 3 1 0,0 2 0 16,0 1 0-16,0 0 2 0,0 5-2 16,0-3 1-16,0 0 0 0,1 2 5 15,-1-1-1-15,0 1 3 0,0-2 1 16,0 0-1-16,0-3-1 0,1 1-3 16,-1-4-3-16,2 0 3 0,-1-2-3 15,0 0 0-15,1-3 0 0,1-2-1 16,-1-2-14-16,3-1-47 0,0 0-54 15,2 1-79-15,-1-2-115 0,-1 0-147 16</inkml:trace>
  <inkml:trace contextRef="#ctx0" brushRef="#br2" timeOffset="89886.38">2840 14331 380 0,'2'-4'162'0,"3"-3"-77"0,-1 0 27 0,3-2-45 16,-1 2-42-16,1 0-8 0,-1 3 11 16,1 0-3-16,-5 3-6 0,5 0-15 15,-3 1 7-15,1 0-1 0,0 2 1 16,1 5 4-16,0 4 10 0,-1 3 12 15,1 5 1-15,-1 1-10 0,0 4-12 16,1 2-4-16,-1 2-1 0,-2 2-2 16,0 0 4-16,0-4-8 0,-1 1-1 15,1-3-2-15,-2-1-2 0,0-4 1 16,-1-2 1-16,0-3-2 0,0-2 2 31,0-5-2-31,0-4 3 0,0-1 1 16,0-2 3-16,0 0 8 0,0-3 42 0,0-5-8 0,0-6-29 0,0-2-13 15,3-2-6-15,3-4 2 0,-1-2 3 16,3 0-3-16,3-2-2 0,6 4-1 16,1-1-1-16,-1 3 1 15,3 1 0-15,-2 1 0 0,1 3-3 16,1 3 3-16,-3 2-2 0,-1 0 1 16,-1 3 0-16,-1 4-1 0,-3 1-1 15,-3 2 3-15,-1 0-3 0,-2 4-5 16,-1 7 4-16,-2 6 2 0,-2 1 2 15,0 7 2-15,0 2-2 0,-4 1 0 16,2 1 1-16,1 1-1 0,-1-2 2 16,-2-1-2-16,4 0 1 0,0 0-1 15,-1-6-1-15,0 1-38 0,1-6-70 16,-1-4-64-16,0-4-104 16,1-5-194-16</inkml:trace>
  <inkml:trace contextRef="#ctx0" brushRef="#br2" timeOffset="90324.99">3561 14392 537 0,'0'0'94'0,"0"0"-7"0,0 0 2 0,6-19-46 0,-6 13 4 0,0 3-10 16,0 0-2-16,0 2-17 0,0 1-14 15,-2 1-4-15,-1 5-8 0,0 4 3 16,-1 4 2-16,0 3 2 0,-2 6 2 31,3 3-1-31,1 1 1 0,-1 2-1 0,3 2 1 0,0 0-1 0,0 0 1 16,5-1-1-16,2-2 8 0,3 0 10 15,3-4 0-15,2-6 12 0,3 0 2 16,0-6 7-16,2-4-7 0,0-6 10 16,2-2 17-16,-3-2-3 0,2-6-9 15,-1-2-11-15,-5-4 13 0,5-6-21 16,-5-4-8-16,2-12 1 0,-4-14-6 16,-1-4-11-16,0 5-4 0,-5 12-5 15,-3 16-13-15,-2 9-3 0,0-1-5 16,1 1-16-16,1-1-26 0,-1 5-30 15,0 0-59-15,4 1-98 0,0 2-148 16</inkml:trace>
  <inkml:trace contextRef="#ctx0" brushRef="#br2" timeOffset="91169.81">4016 14460 342 0,'0'0'286'0,"0"0"-186"0,0 0-1 0,0 0-38 0,25-34-31 16,-20 25-24-16,3 3-6 16,-2 1 1-16,-2 4 4 0,0 1 8 15,0 3-12-15,0 5 0 0,2 5 0 16,-2 4 2-16,0 3 9 0,-2 2-3 16,0 3-2-16,0 1 0 0,-1-2-1 15,-1 1-3-15,0 1 0 0,0-2-1 16,0-1 1-16,0-5-1 0,0-1 1 31,0-4-3-31,0-4 0 0,1-6 2 16,-1-1 4-16,0-2 9 0,3 0 57 15,1-6 0-15,1-3-36 0,1-5-19 16,1-1-8-16,-2-1-1 0,4-2 7 16,0-1 2-16,-1 0-8 0,2-1-1 15,2 1-7-15,0-1 0 16,0 3-1-16,0 1 1 0,-1 2 0 15,2 5-1-15,-3 1-2 0,1 1-3 16,-2 4 4-16,-1 3-1 0,1 0-6 16,-3 4 1-16,-1 4 0 0,0 5 2 15,-1 1 3-15,-2 5 2 0,-1-1 0 16,1 2 0-16,-2 0 1 0,0 0 0 16,0 0-1-16,0-2 0 0,0-1 0 15,0-3-1-15,0-3 1 0,0-3 1 16,0-4 1-16,0-2 0 0,0-2 7 15,0 0 18-15,3-3 15 0,-1-4-12 16,1-2-12-16,2-4-7 0,-1 2-4 16,5-2-5-16,-2-4 1 0,1 2 2 15,0-3 1-15,3-1-1 0,-2 3-2 16,1-1-3-16,1 1 0 0,-2-1 1 16,1 3-1-16,1 0 0 0,-1 0 2 15,1 2-2-15,-2 2-1 0,-1 0 1 16,-3 4 0-16,0 2-1 0,-2 4 0 15,1-1-3-15,-3 1-5 0,1 1 2 16,0 3-1-16,1 5 6 0,0 2 0 16,0 1 1-16,1 4 1 0,-2-2 0 15,1 4 2-15,0 0-2 0,-3 4 1 16,2 0 5-16,-2 2 9 0,0-3-11 16,0 1 1-16,0-1-3 15,0-1-2-15,0-1 1 0,0-3 1 16,0-2-2-16,-2-4-31 0,2-2-60 15,0-2-96-15,0-5-139 0,2-1-251 16</inkml:trace>
  <inkml:trace contextRef="#ctx0" brushRef="#br2" timeOffset="91326.02">4718 14702 883 0,'0'0'197'0,"0"0"-71"0,16-1-31 0,-9-2-78 0,-3-2-17 15,0-2-28-15,-1 3-87 0,0 1-44 16,-1 2-24-16,2 0 38 16,-1 1-102-16,0 0-139 0</inkml:trace>
  <inkml:trace contextRef="#ctx0" brushRef="#br2" timeOffset="92060.53">5529 14508 308 0,'0'0'50'0,"0"0"2"0,0 0 33 16,0 0-19-16,0 0-5 0,0 0-4 16,27-14-18-16,-25 13 3 0,1-1 32 15,-1-3 22-15,0 2-13 0,0-3-28 16,-1-1-16-16,0 0-16 0,-1 1-1 16,0-2-12-16,0 1-3 0,0 1-1 15,-1 1-1-15,0 3 0 0,0 1 24 16,0 1-3-16,-1 0-4 0,-1 0-3 15,-3 0-7-15,-2 0-4 16,-6 0 7-16,-2 0-8 0,-1 3-7 16,-1 5-2-16,0 4-2 0,1 4 4 15,0 3-2-15,1 3-8 0,-1 3-14 16,3 3-4-16,2 2 0 0,4 0 12 16,3 1 13-16,5-3 2 0,2 1 1 15,6-6 0-15,5-1 2 0,3-5-1 16,5-6 1-16,2-4 1 0,0-7-1 15,3 0 1-15,-1-7 9 0,0-4 12 16,0-6 9-16,-3-4 12 0,-1-3-1 16,-3-6-2-16,-1-10-17 15,-2-20-1-15,-5-11 1 0,-3-11-10 16,-3 3-12-16,-4 8-3 0,0 16-1 16,0 14-2-16,0 11-2 0,-2 14 0 15,1 5 5-15,0-1-11 0,0 0-26 16,0 1-20-16,1 5-18 0,0 4-50 15,2 2-58-15,9 12-73 0,0-2-60 16,-1 4-56-16</inkml:trace>
  <inkml:trace contextRef="#ctx0" brushRef="#br2" timeOffset="92467.2">5983 14408 390 0,'0'0'178'0,"0"0"-38"0,0 0 12 0,0 0-56 0,27-41-32 16,-23 30-15-16,-2 0-9 0,-1 1 7 16,-1 0-14-16,0-2-5 0,-1 3-7 15,-3 1-1-15,0-2-5 0,0 4-1 16,0 0-6-16,-1 0-7 0,-1 1-1 15,1 2-2-15,-1 3-1 0,0 0 2 16,-1 2-3-16,-2 7 1 0,1 0 2 16,0 2 0-16,-1 5 1 0,-1 4 1 15,0 2-1-15,-1 4 1 0,-1 4 1 16,-3 9-1-16,-2 8 0 0,2 8-1 16,0 1 2-16,4-2-1 0,3-4 0 15,-1-7 0-15,3-3 3 0,1-5-4 16,1-8 0-16,2-5 1 0,0-1 0 15,-1 3 0-15,2 1-1 0,-2 1 0 16,2-4 0-16,1-5-1 0,0-6-42 16,0-5-51-16,2-6-50 0,2-11-62 15,-1-1-175-15</inkml:trace>
  <inkml:trace contextRef="#ctx0" brushRef="#br2" timeOffset="92670.28">5721 14663 833 0,'0'0'165'0,"0"0"-56"16,0 0 10-16,44-23-67 0,-25 17-7 15,0 2-8-15,1-1-16 0,-2 4-3 16,-2 0-11-16,-1 1-1 0,-1 0-1 16,-1 0-2-16,-1 0-3 0,1 0-2 15,1 1 2-15,1 0-22 0,4 2-59 16,2-1-67-16,12-1-103 15,-3-1-175-15</inkml:trace>
  <inkml:trace contextRef="#ctx0" brushRef="#br2" timeOffset="93029.57">6692 14475 537 0,'0'0'178'0,"0"0"-77"0,0 0 37 16,0 0-53-16,38-8-21 0,-24 4-20 15,3 2-9-15,0 0 3 0,1-2-6 16,0 2-4-16,0 0-12 0,-1 1-9 16,1 1-6-16,-1 0 2 0,-1 1-3 15,1 1-5-15,-2 2-51 0,1-2-62 16,-1 3-82-16,-4 0-109 0,-3-3-125 15</inkml:trace>
  <inkml:trace contextRef="#ctx0" brushRef="#br2" timeOffset="93217.85">6757 14608 679 0,'0'0'153'0,"0"0"-40"15,0 0 56-15,32 9-102 0,-12-6-35 16,4-2-7-16,2-1-13 15,3 0-5-15,3 0-4 0,3 0-2 0,7 0-1 16,6 4-9-16,3 3-48 16,-3 3-37-16,-4-1-50 0,-5-1-66 15,-10-4-130-15</inkml:trace>
  <inkml:trace contextRef="#ctx0" brushRef="#br2" timeOffset="93592.76">7568 14200 661 0,'0'0'74'0,"0"0"-7"0,0 0 17 16,0 0-61-16,33-31-13 0,-29 28 5 15,-1 2-11-15,-1 1-4 0,-2 0 0 16,0 8 0-16,0 4 1 0,-2 8 37 16,-3 7 16-16,-3 14-18 15,-4 15-5-15,0 18-6 0,-1 4-10 16,3-4 1-16,1-5-14 0,2-13 2 15,-1-2-2-15,2-7 0 0,1-3-2 16,1-7 1-16,1-9-1 0,1-4 0 16,0-9-38-16,2-2-51 0,0 0-61 15,2-5-59-15,2-3-161 0</inkml:trace>
  <inkml:trace contextRef="#ctx0" brushRef="#br2" timeOffset="94124.53">7769 14413 289 0,'0'0'230'0,"0"0"-142"0,0 0 24 15,0 0-47-15,0 0-1 0,34-21-5 16,-29 19-19-16,0-1-6 0,-3 0 2 16,-2 2 10-16,0 0-7 0,-1 1-14 15,-5 0-25-15,-3 1 2 16,-2 1-2-16,-4 3 2 0,-2 0-2 16,-3 2 3-16,4 2-3 0,-2 1-1 15,2 0 1-15,1 2 2 0,2-1-2 16,1 0 7-16,3 1 3 0,0-1 6 15,0 1-2-15,3 1-6 0,-1-1-4 16,2 2 0-16,-1-3 0 0,0 0-3 16,1-2 0-16,1 0 1 0,-2 0-1 15,2 0-1-15,1-1 1 0,-1-2-1 16,0 0 0-16,3 0 3 0,-1-4-3 16,2 1 2-16,0-1-2 15,0-1 3-15,4 1 3 0,1 2-1 16,1-2 1-16,2 0 3 0,2 2-6 15,7-1 7-15,5 2-5 0,2 0-1 16,3 0-4-16,-1 2 2 0,-2-3-1 16,-1 1-1-16,-3 1 0 0,-2-1-7 15,-2 0-26-15,-2 1-25 0,0-3-38 16,2 0-67-16,-3-1-189 0</inkml:trace>
  <inkml:trace contextRef="#ctx0" brushRef="#br2" timeOffset="96618.09">3134 15907 270 0,'0'0'23'0,"0"0"-6"0,13-12 59 0,-7 7-4 0,0 0-7 15,-3 3 6-15,2-2 6 16,-3 1 5-16,1 0 5 0,-3-1 7 15,3 0-22-15,-1-1-13 0,-2-1-6 16,0 1-7-16,0-1-14 0,0 1-8 16,-5-3-2-16,2 0 1 0,-2 0-4 15,-4 0-4-15,-1 1-5 0,-1-1-3 16,-3 2-3-16,-2 1-4 0,-3 1-2 16,0 2-1-16,-3 2 2 0,-3 2-2 15,-2 6-8-15,2 6 3 0,-2 5-3 16,2 6-6-16,1 4-1 15,0 8-9-15,4 8-2 0,10-5-12 16,2-6-2-16,8-7 2 0,2-8 16 16,6 2 12-16,4 0 12 0,3-4 1 15,3-2 2-15,2-6-2 0,3-4 11 16,-1-5 5-16,2-4 17 0,-1-5 20 16,3-7-5-16,-4-6-9 0,0-2-3 15,2-14 2-15,-2-8-1 0,0-14 1 16,-7-9 6-16,0-4-12 0,-7 0-11 15,-1 5-12-15,-1 5-5 0,0 9-2 16,-3 15-2-16,0 15 0 0,-2 7 1 16,-1 8-2-16,0-2-1 15,0 2-17-15,0 0-27 0,0 3-24 16,0 4-32-16,0 2-84 0,4 6-69 16,0 4-3-16,2 0-15 0</inkml:trace>
  <inkml:trace contextRef="#ctx0" brushRef="#br2" timeOffset="97072.51">3398 15986 391 0,'0'0'116'0,"0"0"-11"0,0 0 51 0,0 0-55 0,44 22-40 0,-33-21 13 0,-1-1-13 0,4 0 9 15,-3 0-9-15,2-2-8 0,0-3-4 16,-2 1-11-16,1-3 1 0,-2 1-2 16,-1-2-4-16,1-1-7 0,-3-2-4 15,0-2-5-15,-4-1-2 0,1-2-10 32,-4-3-2-32,0 1-3 0,-4 1-1 0,-2 0-11 0,-4 3-2 0,-6 3-1 15,0 4-3-15,-4 2 7 0,-4 5 0 31,0 6 5-31,-1 4 0 0,0 4 1 0,2 4 3 0,3 3 2 16,1-1-5-16,4 3 2 0,5-1 3 16,2 0-2-16,5 0-1 0,3-3 2 15,3 2 1-15,4-5 3 0,2 0 3 16,2 0 10-16,2-3-4 0,2-4 5 16,0 0-1-16,2-4-5 0,-1 0-4 15,4-2 1-15,-2-1-6 0,4-2-2 16,3 0-1-16,0 0-25 0,1 0-32 15,0 0-12-15,2 0-45 0,-1-3-48 16,7-4-55-16,-7 1-117 0,-5-2-102 16</inkml:trace>
  <inkml:trace contextRef="#ctx0" brushRef="#br2" timeOffset="97666.12">3744 15971 620 0,'0'0'113'0,"0"0"-19"0,0 0 56 0,0 0-48 0,6-36-38 0,-1 27-20 0,0 0-8 15,3 0-6-15,-2 1-10 16,0 3-4-16,-1 2-1 0,0 1-7 16,2 2-5-16,0 1-3 0,-1 5-6 15,-1 4 5-15,3 5-3 0,-3 1 4 16,3 5 0-16,-3-2 0 0,-1 4 1 16,-4 0 1-16,4-1 0 0,-3-2-2 15,-1-1 2-15,0-3-2 0,2-4 2 16,-2-1-1-16,0-4 0 0,0-2 0 15,0-3 0-15,0-1 2 0,0-1 3 16,0 0 7-16,1-4 1 0,0-3 18 16,2-2 0-16,0-2-6 0,1-3-7 15,3-2-9-15,0-2-4 0,1 0 0 16,1 0 2-16,1 0 12 0,1-2 2 16,2 4-13-16,1-1-5 0,-1 0 0 15,1 3-3-15,1 0-1 0,-2 4-2 16,-3 2 2-16,-2 2 1 0,0 3-1 15,-4 0 0-15,-2 2-5 0,0 1-5 16,-1 2-6-16,0 4-4 0,0 7 20 16,0 4 2-16,1 2 3 0,0 2-4 15,-1 1-1-15,1-2 0 0,1 0 0 16,-1 1 0-16,1-4 0 16,1 1 0-16,-1-3-31 0,-1-1-37 0,1-4-46 15,-1 0-50-15,1-2-64 16,1-4-90-16,0-2-77 0</inkml:trace>
  <inkml:trace contextRef="#ctx0" brushRef="#br2" timeOffset="98056.69">4324 16015 532 0,'0'0'123'0,"0"0"-65"0,0 0 24 0,0 0-31 0,27-47-11 0,-23 34-13 15,0 4 13-15,-3 0 29 0,-1 1-6 16,0 1 26-16,0 1-21 16,-5-2-41-16,1 0-20 0,-1 3-7 15,0 1-3-15,-1-1 2 0,-1 3 0 16,-2 2-2-16,1 0-3 0,-3 6 2 16,-2 3-3-16,-1 8 7 0,0 2-3 15,0 6 1-15,0 1 2 0,1 2 0 16,5-2-1-16,1 4 1 0,3-5-1 15,2 3 1-15,2-5 1 0,3 0-1 16,5-4 5-16,1-1-2 16,2-5 22-16,1-3 2 0,2-7 3 15,1-3 22-15,1-3 11 0,2-7-24 16,-2-1-14-16,-1-3 0 0,-1-5-3 16,-2-2-6-16,-2-3-12 0,-1-3-4 15,-4 2-1-15,-2 2-24 0,0 5-3 16,-3 5-11-16,0 3-29 0,-5 2-40 15,0 3-52-15,-6 5-52 0,2 0-50 16,-1 0-123-16</inkml:trace>
  <inkml:trace contextRef="#ctx0" brushRef="#br2" timeOffset="98759.92">4461 16055 624 0,'0'0'112'0,"0"0"21"16,0 0-64-16,30-36-40 0,-22 23 7 16,1 0-10-16,0 2 1 0,-3 0 4 15,2 2 0-15,-3 2 14 0,-2 1-14 16,3 4-11-16,-3 2-20 0,1 0-2 16,-2 6-6-16,1 3 2 0,-2 5 1 15,-1 1 3-15,0 4 2 0,-2 2-1 16,0 1 0-16,-1 0 1 15,1-2 1-15,2 2 0 0,-1-3 0 0,1-1-1 16,0-5 1-16,0-1 0 16,0-5-1-16,0-5 1 0,0-2 5 15,0 0 6-15,1-6-5 0,3-4-1 16,0-1-2-16,0-2 5 0,5-3 2 16,0-3 0-16,-1 0-1 0,1-4-5 15,1 0-1-15,1 1-1 0,-1-1-2 16,2 4 0-16,-2 0 2 0,0 3-2 15,0 5 2-15,-2 2 3 0,0 2-1 16,-3 3-5-16,0 4-1 0,1 0-5 16,-3 4-4-16,0 4 4 0,0 3 5 15,-2 5 0-15,-1 2 1 0,0 2 0 16,0 4 2-16,0 1 1 16,-1-1 1-16,-2 0 0 0,3-1 1 15,-1-3-2-15,1-3 5 0,0-3-4 16,0-4-1-16,0-2 5 0,1-5 0 15,-1-3 9-15,4-2 41 0,-1-4-11 16,2-4-24-16,2-3-2 0,1-2-7 16,-1-2-7-16,4-4-4 0,0-3-1 15,-3 1-1-15,4 0 3 0,1 0 11 16,-1 1 38-16,1 2-53 0,0 0-7 16,-2 5 6-16,1 4 1 15,-2 2-2-15,-2 3-1 0,1 1 1 16,-4 4-4-16,0 1-1 0,0 9 2 15,-2 3-5-15,0 2 7 0,0 4 3 16,-1 3 1-16,-2-1 1 0,1 2 1 16,-1 1 0-16,0-1-2 0,0-2 1 15,-1 0-1-15,0-3-1 0,-1-1 0 16,0-3-2-16,0-2-45 0,1-2-65 16,-1-1-60-16,2-2-117 0,-1-2-255 0</inkml:trace>
  <inkml:trace contextRef="#ctx0" brushRef="#br2" timeOffset="98900.81">5084 16164 916 0,'0'0'122'0,"0"0"-28"0,18-7-61 0,-11 2-33 0,-1-2-29 16,0 3-65-16,0-1-15 0,1 1-24 15,3 4-40-15,-1 0-108 0</inkml:trace>
  <inkml:trace contextRef="#ctx0" brushRef="#br2" timeOffset="99558.02">5838 15996 387 0,'0'0'150'0,"0"0"-56"0,0 0 37 16,0 0-42-16,0 0-21 0,7-37-17 16,-7 29 4-16,0 0-13 0,-1 0-9 15,-1 2 1-15,-3-1-10 0,-1-1-10 16,-1 0-13-16,-2 0-1 0,-4 3-3 15,-2 3 2-15,-3 2 1 0,-1 2-3 16,-2 8 2-16,-2 5-5 0,2 3-3 16,-1 6-5-16,2 0-4 0,3 2-7 15,4 2-16-15,4-1 13 0,5 1 2 16,4-3 26-16,5-2 0 16,6-2 7-16,5-3 11 0,2-4 5 15,4-5 3-15,1-4 4 0,2-5 9 16,0-2 15-16,-1-6 18 0,1-3-12 15,0-5-11-15,-2-3-8 0,-3-3-7 16,-1-5-9-16,0-8-3 0,-3-16-1 16,0-12 1-16,-4-7-8 0,-5 4-5 15,-2 6-9-15,-4 12 0 0,0 10-1 16,-1 10-3-16,0 10-1 0,0 4-7 16,0 1-15-16,-1 2-13 0,-1 0-10 15,0 5-29-15,-2 3-52 0,1 3-40 16,1 6-40-16,2 1-64 0,0 2-19 15</inkml:trace>
  <inkml:trace contextRef="#ctx0" brushRef="#br2" timeOffset="99949.09">6261 15821 342 0,'0'0'123'0,"0"0"54"0,0 0-35 0,0 0-55 0,33-29-15 16,-27 24-17-16,-1-2 3 0,-1 0-2 15,-1 0 5-15,0-1-11 16,-1 0-21-16,0 1-11 0,-1 0-7 16,-1 0-2-16,0-1-2 0,0 1 1 15,-1 2-1-15,-2 1-5 0,0-2-2 16,-3 6-1-16,0-1-2 0,-1 1 1 15,-1 0 1-15,-2 5-3 0,-1 4 1 16,0 3 0-16,-2 6 3 0,-1 5 0 16,-1 3 0-16,0 5 0 0,-1 11 0 15,-1 10 0-15,-1 12 1 0,0 3 1 16,5-4 0-16,2-6 7 16,3-7-4-16,2 0 0 0,-1 0-3 15,1 0 0-15,2-4-2 0,0-2 2 16,2-8-2-16,1-6-8 0,1-9-19 15,0-6-39-15,2-4-20 0,3-3-83 16,-1-2-154-16,0-3-307 0</inkml:trace>
  <inkml:trace contextRef="#ctx0" brushRef="#br2" timeOffset="100136.67">6086 16181 846 0,'0'0'74'16,"0"0"-28"-16,0 0 69 0,43-27-74 16,-27 20-25-16,0 0-5 0,0 1-7 15,0 2-4-15,1 1 0 0,1 2-1 16,2 1-6-16,1 0-58 0,13 2-88 16,-4 2-106-16,-2-3-204 0</inkml:trace>
  <inkml:trace contextRef="#ctx0" brushRef="#br2" timeOffset="100433.36">6929 15907 868 0,'0'0'26'0,"0"0"48"0,38-4 39 16,-20 1-66-16,-1 1-39 15,-2-1-1-15,0 1-6 0,-2 1-1 16,0 0-3-16,1 1-19 0,-4-1-16 15,0 1-83-15,2 0-46 0,-4 2-221 16</inkml:trace>
  <inkml:trace contextRef="#ctx0" brushRef="#br2" timeOffset="100605.19">6931 16042 889 0,'0'0'178'0,"0"0"-164"0,0 0 60 0,33 3-60 15,-16-3-5-15,1 0-7 16,2-1-2-16,0-1 0 0,0 2-19 16,1 0-23-16,0 2-18 0,-2 0-42 15,5 2-33-15,-4 0-81 0,-5-3-126 0</inkml:trace>
  <inkml:trace contextRef="#ctx0" brushRef="#br2" timeOffset="102650.52">7741 16030 307 0,'0'0'92'0,"0"0"3"0,0 0 29 0,0-2-12 16,2 0-48-16,2-2-12 0,0-1 3 16,1-2 4-16,2-1-14 0,0 0-9 15,2 2-5-15,0 0-7 0,1 1-5 16,0 1 7-16,0 1-6 0,-1 1-6 16,3 2-11-16,-4 0-3 0,2 5-2 15,-2 4 2-15,1 2-3 16,-2 9 3-1,-2 2-1-15,-1 4 1 0,0 3 0 0,-4 0 3 0,0 1-2 16,0 0 1-16,-1-3 1 0,-3-1-2 16,1-4 0-16,0-3-1 0,0-1 1 15,1-6 1-15,1-3-2 0,0-3 0 16,1-2 0-16,0-3 0 0,0-1 3 16,0-1 5-16,0-7 1 0,2-2-5 15,1-3 5-15,0-5 8 0,2-1-4 16,0-2-4-16,4-2 8 0,-1 0 3 15,5-1-2-15,1 0-10 0,1 2-5 16,1-1-2-16,1 5 5 16,2-2 8-16,0 4-2 0,0 0-4 15,1 1-4-15,-1 2-3 0,0 3-1 16,-2 1 1-16,-4 2 0 0,-2 4-1 16,-1 0 0-16,-3 3 0 0,-2 3-2 15,-2 3 2-15,1 5 0 0,-3 3 1 16,-1 5 5-16,0 3 1 0,0 3 1 15,0 3-1-15,-3 0-1 0,-2 1-1 16,2 2 0-16,-2-2-1 0,1-1-1 16,0 0-3-16,-2-2 3 0,2-3-3 15,0-1 0-15,2-3 0 0,-1-3-17 16,2-3-45-16,-1-5-49 0,2-2-56 16,0-2-73-16,2-4-150 0,1 0-48 15</inkml:trace>
  <inkml:trace contextRef="#ctx0" brushRef="#br2" timeOffset="102931.58">8407 16151 626 0,'0'0'252'0,"0"0"-169"0,9 0 25 0,-3 0-40 0,4 0-22 16,1 0-6-16,2 0-12 0,0 0-3 16,2 0-11-16,0 0-10 0,2 2-1 15,-3 0-3-15,4 0-2 0,-3 0-44 16,2 0-65-16,10-1-82 0,-5 1-116 15,-2-2-202-15</inkml:trace>
  <inkml:trace contextRef="#ctx0" brushRef="#br2" timeOffset="103447.08">9354 15673 339 0,'0'0'175'0,"0"0"-107"0,0 0 28 15,0 0-40-15,0 0-22 0,12-10-13 16,-14 10-1-16,-4 0-5 0,-2 0-6 15,-4 4 0-15,-4 5 3 0,-4 5-3 16,-3 6-6-16,-6 4-3 0,-6 11 1 16,-10 12 1-16,-2 13-2 0,1 10 0 15,7-1-1-15,7-6-5 0,10-7-2 16,3 0 5-16,6-2 3 0,4 1 2 16,6-3 1-16,3-7 2 0,3-7 14 15,3-9-1-15,-1-8 7 0,1-3-18 16,2 2-5-16,3-1-1 0,4-3-1 15,2-3 0-15,3-6 0 0,2-5-72 16,9-4-52-16,-5-4-116 0,-2-3-75 16</inkml:trace>
  <inkml:trace contextRef="#ctx0" brushRef="#br2" timeOffset="103775.14">9498 15936 780 0,'0'0'96'0,"0"0"-37"16,0 0 35-16,0 0-47 0,0 0-13 15,0 0-7-15,29-36-15 0,-29 46-10 16,-1 4 7-16,-4 9 15 0,-2 6 8 16,-2 10-8-16,-5 7-11 0,0 8-5 15,-1 2-3-15,2-8-5 0,0-4 3 16,5-11-3-16,2-7-4 0,0-4-33 16,2-2-50-16,-1 1-34 0,1 1-31 15,1 3-16-15,3-6-99 0,0-7-44 16</inkml:trace>
  <inkml:trace contextRef="#ctx0" brushRef="#br2" timeOffset="104197.43">9644 16065 125 0,'0'0'471'0,"0"0"-356"16,0 0 8-16,0 0-27 0,0 0-49 15,0 0-12-15,0 0-16 0,10-34-9 16,-17 34-8-16,-3 0-1 0,-2 3-1 16,-3 2 1-16,0 2 0 0,-2 0-1 15,0 3 0-15,1-1-1 0,-3 1 1 16,2 1 1-16,-1-1-1 0,4 2 0 15,-1-1 0-15,4-1 3 0,2-1-3 16,2 0 0-16,3-1 1 0,3 2 0 16,1-2 8-16,2 0 5 0,4 2 14 15,1-1 8-15,3 1-6 0,0 0-6 16,2-1-4-16,1 1-6 0,1-1-6 16,0 1-1-16,3 3-6 15,-3-3 0-15,2 0 1 0,-1 1-1 16,0-2-1-16,-2 0-7 0,1 0-22 15,0-3-33 1,-2-2-38-16,5-1-40 0,-4-2-76 0,-2-1-150 0</inkml:trace>
  <inkml:trace contextRef="#ctx0" brushRef="#br2" timeOffset="104494.73">9980 16025 692 0,'0'0'75'0,"0"0"-7"0,0 0-4 0,0 0-36 0,0 0 1 0,25-25-17 16,-25 27-10-16,-3 9 2 0,-2 3 2 15,-3 4 17-15,0 3 7 0,1 3 1 16,1 2-10-16,-1 1-11 0,1 1-8 16,2-1-1-16,-1 0 1 0,2-2-2 15,-1-2-4-15,1 0-22 16,0-4-36-16,1-1-27 0,0-1-55 16,2-4-87-16,0-4-87 0</inkml:trace>
  <inkml:trace contextRef="#ctx0" brushRef="#br2" timeOffset="104823.61">9801 16146 607 0,'0'0'208'0,"0"0"-132"0,0 0-8 15,0 0-7-15,0 0 3 0,33 1-11 16,-17-1-14-16,1 0 15 0,2 0-16 16,0 0-4-16,0 0-15 0,0 1-11 15,0 0-3-15,1 1-5 0,-1 0 2 16,-1-1-2-16,2 1-22 0,-2-2-44 15,0 0-42-15,5 0-75 0,-2-1-83 16,-6-2-172-16</inkml:trace>
  <inkml:trace contextRef="#ctx0" brushRef="#br2" timeOffset="105057.93">10276 16056 774 0,'0'0'101'0,"0"0"-38"16,0 0-26-16,0 0-37 0,0 0 0 15,0 0 0-15,0 0 2 0,-12 38 7 16,5-22-2-16,0 4 2 0,2-1-3 16,-2 4-3-16,2 0 2 0,1 0-4 15,1 0-1-15,1-1-2 0,0-2-36 16,1 0-72-16,1-1-57 15,0-5-103-15,0-4-47 0</inkml:trace>
  <inkml:trace contextRef="#ctx0" brushRef="#br2" timeOffset="105371.8">10362 15696 786 0,'0'0'172'15,"0"0"-126"-15,0 0 13 0,39 9-49 16,-25 5-7-16,1 5-5 16,-1 12 4-16,2 13 2 0,-4 14 0 15,-4 14-1-15,-4 4 5 0,-3-6-4 16,-1-7 5-16,-3-7 8 0,-2 0 11 15,-2-3 2-15,-2 1 2 0,-3-5-11 16,1-1-18-16,-3-4 3 0,1-2-6 16,1-7 0-16,2-7-9 0,1-6-12 15,2-5-21-15,2-4-28 0,-3 5-61 16,4-2-97-16,-1-3-228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03:22.892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15038 12798 101 0,'0'-2'67'0,"0"1"-15"0,2-1 8 0,-2-1 0 0,0 1-15 16,0 1-6-16,0 1 7 0,0 0 28 15,0 0-16-15,0-1-1 0,1 1 5 16,-1-1-2-16,2 0 3 0,2 0-6 16,-2-2-8-16,1 1-6 0,2 0-3 15,1-2-5-15,2 3-4 16,3-3 3-16,0 2-9 0,3 1-10 0,2-1-7 16,0-1-5-16,3 2-2 15,-2-1-1-15,2 2 3 0,2 0-3 16,-1 0-3-16,-4 0-9 0,3 0-43 15,-3 3-41-15,-2 1-49 0,-1 3-85 16,-1-1-98-16</inkml:trace>
  <inkml:trace contextRef="#ctx0" brushRef="#br0" timeOffset="203.07">15118 12974 492 0,'0'0'135'16,"0"0"-61"-16,0 0 33 0,0 0 3 16,35 2-61-16,-19-2-8 0,3-1-7 15,0-1 3-15,0 0-20 0,0-2-11 16,3 3-6-16,-1 0 0 0,4 1-2 16,0 0-21-16,2 1-75 0,12 1-75 15,-7 1-162-15,-2-2-110 0</inkml:trace>
  <inkml:trace contextRef="#ctx0" brushRef="#br0" timeOffset="1500.7">15766 12504 202 0,'0'0'143'0,"0"0"-70"0,2-9 11 0,1 4 26 16,0-2-45-16,2-1-11 0,4-1 4 15,-1-1-2-15,0 0-16 0,3 1-9 16,0 2-8-16,-1 0-11 0,2 3-3 15,-4-1-5-15,2 4 1 0,-1 1-4 16,1 0-1-16,-2 2-3 0,-2 5 3 16,0 5-3-16,2 0 0 15,-3 8 2-15,0-2-3 0,-1 6 3 0,-2 0-1 16,0 3 2-16,-2 0 0 16,0-1-2-16,0 1 2 0,0-4 0 15,0-1 3-15,-2-3-3 0,2 0 2 16,-3-4-2-16,3-3 1 0,0-2 0 15,0-4-1-15,0 0 3 0,0-6 1 16,0 0 5-16,3-4 42 0,-1-4 12 16,1-4-23-16,3-4-12 0,0-5-16 15,1 0-4-15,1-1-5 0,2 0 3 16,0-2-1-16,3 2 1 0,-1 0-5 16,1 2-1-16,1 1 1 0,-1 3 2 15,0 0 3-15,1 2-2 0,-3 3-4 16,1 0-1-16,-4 3 0 0,2 3 0 15,-1 1 1-15,-1 3-3 0,-3 1 1 16,0 0-1-16,1 3-1 16,-3 3 1-16,3 5-1 0,-1 1-1 15,-2 4 3-15,-1 4 0 0,0-1 2 16,-1 4-1-16,-1 0 1 0,2 0 0 16,-2-1 0-16,3 2 0 0,-1-4 1 15,-1 0-1-15,2-3 1 0,2-3-1 16,-2 1 3-16,0-6-3 0,2-2 2 15,-2-1-2-15,-1-4 4 0,-1-2 0 16,3 0 4-16,-1-4 6 0,4-3 13 16,-2-4-9-16,0-3-4 15,3 0-2-15,-2-2 0 0,2-2-6 16,0 1-2-16,3-1-3 0,-3-3-1 16,6 3 0-16,-3-3-1 0,3 3 1 15,-1 0 0-15,1 3-2 0,-1 1-2 16,-2 2 3-16,0 3-1 0,0 2 1 15,-6 2-1-15,4 2-1 0,-6 2-2 16,-1 1-2-16,1 0-7 0,-3 4-1 16,0 4 0-16,0 3 9 0,0 4 4 15,0 1 0-15,0 2 2 0,0 4 0 16,0-1 0-16,0 2 0 0,0-1-1 16,0 1 1-16,0 0 0 0,0-3 0 15,0 1 0-15,0-3-1 0,2-1-20 16,-1-2-34-16,1 0-36 0,1-5-45 15,2-2-52-15,-2-3-104 0,3-5-56 16</inkml:trace>
  <inkml:trace contextRef="#ctx0" brushRef="#br0" timeOffset="1985.5">16637 12574 341 0,'0'-3'163'0,"0"1"-27"0,0 0-40 0,3-2-18 16,0 2-52-16,3 0-20 0,2-2 0 16,0 3 2-16,2-2 4 0,4 0 2 15,-1 0 14-15,2 2 1 0,0-2-1 16,2 1-7-16,-3 1-2 0,2-1-7 15,0-2-5-15,1 1 4 0,-6-3-9 16,0-1 1-16,0 0 0 0,-3 2-1 16,2-3-2-16,-6 3 4 0,0-2-1 15,-3 4 8-15,-1-3 4 0,-3 0-11 16,-2 3-4-16,-6-2-1 16,0 3-2-16,-3 2-1 0,-2 1 1 15,-3 7-1-15,3 1-1 0,-2 5 4 16,0 3-1-16,2 3 0 0,0 0 2 15,-1 3 0-15,6 0 0 0,-1 1 1 16,4-1 1-16,1-1 0 0,4 0 9 16,1-5 3-16,2 1-5 0,0-5 5 15,5 1 5-15,0-5 2 0,1-1-2 16,1-3-6-16,2-3-4 0,2-2-2 16,-1-2-2-16,2-3-5 0,1-3-15 15,2 0-31-15,-2 0-36 16,3-4-47-16,5-4-44 0,-1 3-92 15,-4 1 16-15</inkml:trace>
  <inkml:trace contextRef="#ctx0" brushRef="#br0" timeOffset="2573.62">17120 12581 240 0,'0'0'91'0,"0"0"-39"0,0 0 24 0,0 0-1 0,0 0-48 0,30-33 3 0,-26 28 20 0,0-2-6 15,-2 1 8-15,4 0 9 0,-1 2 3 16,-2-1-2-16,0 2-2 0,0-1-9 16,-3 1-12-16,2-1-10 0,0 1-12 15,-2 0-3-15,1 0-8 0,-1 0-4 16,0 0 0-16,0 1-2 0,0 2 0 16,-3-1-4-16,1 1 1 0,-4 0-4 15,-2 1 2-15,-3 6 2 16,-2 1 1-16,-1 5 0 0,-2 1-1 15,-1 3 2-15,1 2 0 0,-1 3 0 16,-2-1 1-16,6 1 0 0,0-1 0 16,1-1 0-16,2-1 0 0,4-1 1 15,3-1-1-15,0-2 0 0,3-4 0 16,0 0 0-16,4-5 1 0,1 0 1 16,-2-5 5-16,2-1 6 0,3 0 12 15,0-5 0-15,-2-2 7 0,4-3-1 16,0-2-5-16,0-2-9 0,2-1-11 15,0 0-1-15,-1 0-4 16,0-1 0-16,3 2-1 0,-6 2 2 16,2-1-4-16,-2 5 2 0,-2 0-1 15,-3 4 0-15,0 1-1 0,-3 3-4 16,0 0-4-16,0 7-2 0,0 1 3 16,0 6 5-16,-3 1 4 0,-2 1 1 15,1 1 0-15,2-1-1 0,2 1 2 16,0-2 0-16,2 0 11 0,2-2 2 15,1-3 2-15,0-2 2 0,0-2 3 16,-2-4-5-16,3-1-7 0,2-1-1 16,-2-2-2-16,2-5-4 0,0-1-3 15,3-1-13-15,-1-1-47 0,-1-2-21 16,2 2-16-16,0 1-52 0,5-4-65 16,-3 4-167-16</inkml:trace>
  <inkml:trace contextRef="#ctx0" brushRef="#br0" timeOffset="3075.34">17367 12632 366 0,'0'0'112'0,"0"0"-18"0,0 0 28 0,16-26-33 0,-9 14-53 0,1 3-15 15,-3-1-13-15,2 0 7 0,0 1 1 16,-2 2 14-16,1 2-5 15,-1 0-5-15,-2 3-3 0,2 2-14 16,0 0-3-16,-1 2-5 0,1 4-5 16,-2 4 8-16,2 3-4 0,-5 3 4 15,3 0-2-15,-3 3 4 0,0 2 0 16,0 0 0-16,0-1 4 0,0 0-3 16,0-4 4-16,0 0-3 0,0-2 2 15,4-5 4-15,-3-1 5 0,3-3 15 16,0-3 10-16,-1-2 27 0,2-4-6 15,1-4-20-15,2-3-14 0,1-4-10 16,-1-2-5-16,2-2-7 0,2 0-2 16,-2-1 1-16,3 1-2 0,2 2 2 15,-2 1-1-15,1 0-1 0,-1 3 0 32,1-1 0-32,-3 5-1 0,2 1 1 0,-1 5 0 0,-2-1-1 0,1 4-2 15,-2 1-3-15,0 5 1 16,-3 7 3-16,0 2 2 0,0 3 0 15,-1 2 3-15,-2 2 2 0,4 0 3 16,-2 1-4-16,-1-1 1 0,1-1-4 16,3-2 1-16,-5-3-1 0,3-1-1 15,-4-2 0-15,3-3-1 16,-4-3-22-16,3-2-107 0,-3-3-80 0,-1-2-192 16</inkml:trace>
  <inkml:trace contextRef="#ctx0" brushRef="#br0" timeOffset="5900.22">18492 12501 135 0,'0'0'32'16,"0"0"-13"-16,7-5 7 0,-5 4 0 0,1-1-18 0,2 1 1 16,-1 1 2-16,0 0-2 0,0-1-4 15,1 0 6-15,-1 1 7 0,0-1-1 16,1 1-3-16,0-1-6 0,1-1-1 15,0 0 5-15,-1 2 1 0,-2-1 4 16,2 0 5-16,-1-2 9 0,-1 1 24 16,-2-1-11-16,2-1 4 0,-2 2 3 15,0 0-3-15,-1-3-7 0,0 1-9 16,0 0-2-16,0-1-1 0,-5 1-3 16,0 1-11-16,-6-1-6 0,-1 4-6 15,-4 0-3-15,-4 0 0 0,-3 5 0 16,-1 3 0-16,-1 1-1 0,-2 2 1 15,2 3-1-15,0 2 0 0,4-1 1 16,1 2 0-16,1 0-1 0,9-3-1 16,-1 2-2-16,9-2 4 0,-2-1 0 15,4-1-1-15,6 0 1 0,2-2 4 16,3 0 6-16,3-2 10 0,4-1 2 16,2-1-2-16,-1 1-2 0,0-2 4 15,3-1 3-15,0 1-7 0,-2 1-1 16,0-2 4-16,2 3-3 0,-3-1 1 15,0 1-1-15,-3 1 0 0,-2-1-4 16,-6-1-1-16,-1 0-1 0,-3 1-2 16,-4 0-2-16,0-1 4 15,-5 1 2-15,-6 1 4 0,1-1 9 16,-7-2-6-16,-3 3-11 0,2-3-5 16,-3-1-2-16,-2-1-1 0,-1-1-1 15,-1-1-1-15,2 0-2 0,-1 0-11 16,3 0-23-16,-2-1-11 0,2 2-11 15,5-1-22-15,2 0-35 0,5 0-38 16,2 1-105-16,5-2-50 0</inkml:trace>
  <inkml:trace contextRef="#ctx0" brushRef="#br0" timeOffset="6713.02">18903 12656 331 0,'0'0'80'0,"0"0"-14"0,3-16 30 0,-3 9-31 0,0 1-13 0,0-2 9 16,0 1-10-16,0-1 4 0,0 0-14 15,0-1-6-15,0 1-18 0,0-1 5 16,0 1 4-16,-2 0-6 0,1 0 1 16,-1 0-8-16,-3 1-10 0,-1 0 0 15,2 1-3-15,-5 1-1 0,1 0-3 16,-3 3 0-16,-1 2-3 0,-4 0-13 15,0 0 1-15,-3 6-6 0,0 2-25 16,0 2-39-16,-3 4-39 0,5 1 29 16,1 3 58-16,2 1 35 0,5 0 6 15,0 0 1-15,3 1 1 0,6-1-1 16,0 0 0-16,7-3 4 0,3-2-1 16,2-3 2-16,0-4 6 0,5-2 15 15,-2-4 11-15,2-1-1 0,-2-5 2 16,0-3-4-16,-1-3-1 0,-3 0-8 15,1 0-2-15,-4 0 7 0,1 1 8 16,-3 1 1-16,0 1-5 0,-1 0-10 16,0 1-11-16,1-1-2 0,-3 2-1 15,2 2 4-15,0-3 2 0,-2 1-1 16,3 2 2-16,-4 0-1 0,3 3 4 16,-4-1-3-16,-1 0-8 15,2 2-4-15,-2 0-6 0,0 0-1 16,1 2 0-16,-1 2-4 0,0 3 2 15,0 1 1-15,0 2-1 0,-1 2 3 16,-1 2 1-16,1 1-1 0,-2 2 1 16,0 5-1-16,2 2 1 0,-1 2 0 15,1 3 2-15,-2-1-1 0,2 2 0 16,-3 0 0-16,1 1 0 0,-2-2-1 16,4-2 1-16,-1 0 2 0,2-3 0 15,0-5 7-15,0-2-1 0,3-4 10 16,2-4 2-16,-2-3-1 0,2-3 4 15,1-3 14-15,1 0 6 16,1-3 1-16,1-3-8 0,1-5-2 16,1-3-11-16,-2 0-8 0,2-1-7 15,0 0-3-15,0 0-3 0,-1 1-3 16,-1 1-1-16,3-2-2 0,0 2-26 16,-3 0-44-16,4-1-55 0,8-6-68 15,-7 4-99-15,3 3-197 0</inkml:trace>
  <inkml:trace contextRef="#ctx0" brushRef="#br0" timeOffset="6869.56">19263 12863 716 0,'0'0'241'0,"0"0"-94"0,7 0-59 0,-5-1-55 0,3-1-30 0,1 0-3 15,1 0-41-15,1-2-42 0,0 3-44 16,1 1-17-16,-2 1-71 0,1 3-115 0</inkml:trace>
  <inkml:trace contextRef="#ctx0" brushRef="#br0" timeOffset="7933.16">16757 13360 187 0,'0'-2'138'0,"2"-1"-65"0,-1-1 10 0,2 0 16 0,-1-1-58 16,4 0-7-16,-3 0 26 0,2-1 9 15,0 2-16-15,1-2-12 0,-1 1-6 16,1 1-11-16,2 1 4 0,-2 0-3 16,4 3-11-16,-1 0-8 0,2 2-5 15,2 4-1-15,1 3-3 0,-1 4 1 16,1 3-2-16,0 5 0 0,2 4 2 15,-3 1-1-15,-2 1 2 0,-3-2-1 16,-5 0 0-16,-2-1 1 0,-1-1 1 16,-6-4 3-16,0-1-3 0,-5-3 0 15,1-3-4-15,-2-4 2 0,1-3 2 16,-1-5 0-16,0-2 2 0,4-6 3 16,0-5 3-16,3-2 1 0,-1-4 18 15,6-1 16-15,0-2 1 0,2 2-4 16,5 0-9-16,1 1-2 0,2 2-7 15,4 0 0-15,0 0-6 16,5 1-9-16,-3 1-5 0,5 3-2 16,-1-1-2-16,-1 5-5 0,0-1-23 15,1 3-38-15,0 3-36 0,0 0-40 16,5 0-39-16,-4 2-134 0,-4-1-65 16</inkml:trace>
  <inkml:trace contextRef="#ctx0" brushRef="#br0" timeOffset="8356.25">17247 13439 359 0,'0'0'78'0,"0"0"-7"0,0 0 49 0,0 0-5 0,0 0-76 0,39 11-4 16,-31-10 23-16,0-1-10 0,3 0-14 15,-3 0-2-15,3-1 2 0,-1-3-9 16,-1 0-7-16,0 0-1 0,-1-2 0 16,-3 0-3-16,0 0 5 0,-2-1-11 15,-1 0-3-15,-2 1-5 0,0-1-1 16,-3-1-9-16,-4 1-2 0,-4 1-18 16,-3 0-14-16,-2 2 6 0,-3 4 5 15,0 0 19-15,-3 5 11 0,3 6 1 16,0 3 0-16,0 3 2 0,5 4 2 15,1 0 13-15,5 1 5 16,3-2 11-16,5-1-11 0,2 1 14 16,5-4 10-16,5-2 6 0,2-2 3 15,-1-3-11-15,6-2-5 0,-1-4-11 16,0-2-11-16,3-1-8 0,-2-4-7 16,1-4 0-16,-1-2-22 0,0 1-42 15,2-2-35-15,7-1-64 0,-3 1-70 16,-7 2-180-16</inkml:trace>
  <inkml:trace contextRef="#ctx0" brushRef="#br0" timeOffset="8981.79">17708 13443 177 0,'0'0'133'0,"0"0"-19"15,0 0 23-15,0 0-24 0,0 0-49 16,13-38-8-16,-11 32-9 0,-2-4 3 16,0 1-14-16,-2 3 3 0,0-1-12 15,-1 0-6-15,-2 0-11 0,2 1-10 16,-2 0 0-16,-3 1-2 0,-1 1 2 16,1 2-3-16,-2 1-1 15,-3-1-19-15,0 2-8 0,-3 2 18 16,3 2 10-16,-2 3 1 0,0 2-1 15,1 2 2-15,1 1 0 0,2-1 0 16,1-1 0-16,3 1 0 0,2 0 0 16,0-2 1-16,5 1-2 0,0-2 0 15,2-2 2-15,1 0 0 0,5-2 9 16,1-1 6-16,-1-2 9 0,2-1 4 16,1 0-7-16,2 0 8 0,-2-1-3 15,4-3 3-15,-2 1 2 0,-2-1-5 16,2-1-11-16,-2 0-1 15,1 0-2-15,-3 1-4 0,-1 0 0 16,2 1-5-16,-3 2-3 0,-1 0 0 16,1 1-1-16,-1 4-4 0,1 4 0 15,-2 4-1-15,0 4-1 0,0 6 3 16,-2 3 4-16,2 3 7 0,-2 3-2 16,2 2 0-16,-4-1 0 0,-1 0-5 15,0-1 1-15,-1-1 0 0,-4-3 0 16,0-4 0-16,2-3 1 0,-2-5-1 15,2-5 0-15,0-5 1 16,1-3 1-16,-3-2 7 0,2-4 6 16,-1-5 20-16,2-6-3 0,-1-5-10 15,0-4-10-15,1-5-6 0,2 1-3 16,0-2-2-16,2 5 9 0,6 2 4 31,1 3-12-31,1 2-3 0,-1 1-1 0,2 3-5 0,0 2-30 0,2 2-28 31,-2 1-34-31,8 3-51 0,-2 3-104 16,1 0-177-16</inkml:trace>
  <inkml:trace contextRef="#ctx0" brushRef="#br0" timeOffset="9387.84">17975 13482 536 0,'0'0'133'0,"0"0"-57"0,19-27 25 0,-8 14-48 0,-3 5-18 0,0-2 18 31,0 5-3-31,0-2-10 0,-4 4-22 0,5 2 4 0,-3 1-14 0,0 3-8 16,3 5-3-16,1 4-1 0,-3 3-1 31,0 4-2-31,-1 4 2 0,-4-1 0 0,0 3-3 0,-2-2 0 0,-4-1-13 16,0-1-1-16,-4-4-19 0,0-1-4 15,0-6 16-15,0-2-4 16,-1-8 1-16,2 0 32 0,-1-5 9 16,2-6 16-16,4-3 50 0,-2-2-12 15,4-1-13-15,0-2-3 0,6 1-3 16,0 1 0-16,4 2-7 0,1 0-12 16,5 1-4-16,-2 2-10 0,3-1-10 15,-1 2-1-15,0 2-2 0,4 2-7 16,-2 2-29-16,4 2-31 0,0 2-33 15,-3 1-52-15,11 4-24 0,-8 2-70 16,-3-1-21-16</inkml:trace>
  <inkml:trace contextRef="#ctx0" brushRef="#br0" timeOffset="9746.94">18369 13514 475 0,'0'0'175'0,"0"0"-86"0,0 0 8 0,37 0-45 16,-21 0-28-16,-2-1-4 0,-1 0 7 16,3-1-6-16,-3-2-6 0,0 0 3 15,0-1 12-15,-3 1-10 0,-2-1 1 16,0-1-8-16,-2 2-4 0,-3-1-3 16,0-1-6-16,-3 0-4 15,-3 0-22-15,-2-1-45 0,-5-1-33 16,-1 2-15-16,-3 2-21 0,-3 2 30 15,0 2 68-15,-2 6 40 0,0 3 2 16,2 5 5-16,-1 2 31 0,2 1 55 31,-1 3-7-31,7-1-35 0,-2 1-7 16,7-1-21-16,2 2-3 0,3-3 12 0,0 0 19 0,5-3 6 0,3-3-7 16,0-3-8-16,0-2-25 0,1-6-7 15,2-1-8 1,0 0-8-16,2-4-86 0,-1-2-30 0,10-4-63 0,-4 1-76 15,-1-1-110-15</inkml:trace>
  <inkml:trace contextRef="#ctx0" brushRef="#br0" timeOffset="10152.43">18799 13426 441 0,'0'0'88'0,"0"0"-54"0,0 0-18 16,0 0-16-16,0 0 0 0,-45-18 0 15,30 18 0-15,0 1 0 0,1 4 0 16,1 1 0-16,2 2 0 0,2 1 1 16,-1 0 13-1,7 0 9-15,-2 1 1 0,4 2-4 0,1-3-4 0,0 3 0 16,1 0 2-16,3 0 0 0,0 1-2 15,4-4-7-15,2 2 5 0,-2-2-6 16,1 1 21-16,0-3-11 0,2 0 1 16,-1-1-5-16,2 1 2 0,-2-1 2 15,1 0 1-15,-1 1 0 16,-1-1-7-16,-2 2 5 0,0-2 0 16,-1 2-1-16,-2 1 14 0,-3-1-4 15,-1-1-4-15,0 1-8 0,-5 0-4 16,-5-1-6-16,0-1 2 0,-4-1 1 15,-2-2-5-15,-3-2-1 0,2-1-1 16,-4 0-25-16,-1-3-48 0,3 0-41 16,-1-1-35-16,-1-5-25 0,9 1-62 15,2 1-30-15</inkml:trace>
  <inkml:trace contextRef="#ctx0" brushRef="#br0" timeOffset="10683.56">19056 13446 528 0,'0'0'263'0,"0"0"-187"0,0 0-30 0,0 0-46 0,5-22-4 0,-10 17-44 16,-4 0-2-16,1 2-25 0,-1 1 47 15,-2 2 14-15,2 2 14 0,-1 2 0 16,1 3 2-16,0 1-2 0,1 2 4 16,1 0-3-16,1 1 1 0,-1 1 0 15,3-1-2-15,1 1 0 0,2 1 0 16,1-1 0-16,0 2 0 0,4-2 0 15,4 0 0-15,0-1 0 0,1-1 7 16,1 0 2-16,2-3 14 0,1 2 11 16,0-1 3-16,0 1-17 0,2 1-7 15,-1 0 0-15,-1-1 7 16,0 0 7-16,0-1 8 0,-1 2 12 16,-2-1 13-16,-3-1-17 0,2 0-18 15,-5-1-9-15,-2 0-9 0,-2-2-4 16,0 1-2-16,-5-3-1 0,-5 1 5 15,-1-3-3-15,-4-1 4 0,-3 0-4 16,-2-1-2-16,0-3-2 0,-2 1-21 16,4-1-17-16,1 0-11 0,0 2-46 15,5-1-32-15,-1-1-78 0,5-1-49 16,5 2-7-16</inkml:trace>
  <inkml:trace contextRef="#ctx0" brushRef="#br0" timeOffset="10980.37">19276 13486 433 0,'0'0'125'0,"0"0"-42"0,0 0 19 0,0 0-46 0,20-40-25 0,-18 33 14 0,-2 1-6 15,0 1 5-15,0 2 3 16,0 2-11-16,0 1-17 0,0 2-19 16,-1 3-1-16,0 4-1 0,-2 4 2 15,2 1 2-15,0 4-2 0,-2 2 5 16,2 2-5-16,-1 1 1 0,2 1-1 16,0 1-1-16,0-1 1 0,0 0 1 15,0-3-1-15,0 0-42 0,0-4-63 16,0-3-25-16,2-4-108 0,-1-6-79 0</inkml:trace>
  <inkml:trace contextRef="#ctx0" brushRef="#br0" timeOffset="11152.2">19403 13380 786 0,'0'0'68'0,"0"0"-56"16,0 0 10-16,0 0-22 0,0 0-97 15,17-42-109-15,-16 42-1 0,0 0 48 16,-1 0-50-16</inkml:trace>
  <inkml:trace contextRef="#ctx0" brushRef="#br0" timeOffset="11886.85">19579 13495 409 0,'0'0'150'0,"0"0"-28"0,0 0-14 15,0 0-62-15,0 0-31 0,0 0-6 16,6-42 6-16,-6 37 11 0,0-1 2 16,0 3 3-16,0 0-16 0,0 1-13 15,0 1-2-15,0 0-1 0,-1 1-4 16,-2 2-5-16,-1 3 7 0,-2 4-4 15,-2 1 7-15,2 3-1 16,-1 2 1-16,-3 3-1 0,2 0 1 16,0 3 0-16,1 0 0 0,1 0 0 15,2-3 0-15,0 0 0 0,4-3 2 16,0-1 4-16,0-3 5 0,4-3 8 16,1-2-3-16,-1-5 2 0,0-1 13 15,3 0 21-15,-2-4-14 0,1-3-14 16,1-4-7-16,0-4-10 0,-2-3-5 15,1-4-2-15,1 0-3 16,0 0 2-16,0 0 1 0,1 2 2 16,-2 3-2-16,3 2 0 0,-1-1 0 15,0 4-2-15,0 1 0 0,2 3 0 16,-1 0 0-16,1 1 1 0,1 3-1 16,-1 0 2-16,0 4-3 0,2 0 3 15,-2 1-5-15,2 7 3 0,-2 2-2 16,1 2-1-16,-2 5 2 0,0 2 1 15,-2 0-1-15,-1 1 2 0,-3 2-2 16,0-2 1-16,-2 1 0 0,1-4 2 16,-2-1 1-16,5-4 0 0,-3-3 0 15,0-3 2-15,1-3 0 0,1-3 9 16,0-1 17-16,1-5-4 0,3-5-5 16,0-3-7-16,2-3-6 0,-1-7-2 15,6-2-3-15,-3-2-1 0,2-2-1 16,1 3 0-16,0 2-4 0,0 3 4 15,0 4-2-15,-1 5 0 0,-2 6-2 16,-2 3 2-16,-1 4-1 0,-1 0-2 16,-1 7 2-16,-2 4-3 0,1 5 0 15,-2 4 4-15,-1 1 2 0,0 2 0 16,0 2 4-16,1 0 0 0,-1 0-1 16,1 0-1-16,0-2 0 0,0 0-1 15,2-3 1-15,0-2-1 0,1-2-1 16,-1-3-1-16,1-2-29 0,-1-4-58 15,3-1-74-15,-1-4-111 16,-2-2-187-16</inkml:trace>
  <inkml:trace contextRef="#ctx0" brushRef="#br0" timeOffset="12951.2">16679 14063 51 0,'0'0'158'15,"0"0"-102"-15,0 0-50 0,0 0-6 0,0-2-13 0,0 2-2 0,2-2 6 0,-2 1 9 16,0 0 4-16,1 1 16 0,1 0 19 16,-2-1 21-16,0 1 14 0,2 0-3 15,-2 0 3-15,0 0 0 16,0 0-6-16,0 0-18 0,0 0-18 16,0 0-13-16,0 0-8 0,0 0 0 15,0 0 0-15,0 0 4 0,1 0 1 16,-1 0-3-16,2 0 10 0,1 0 6 15,2 0 5-15,1 0-3 0,5 1-16 16,-1-1-1-16,1 1 1 0,6 0-7 16,-1 0-5-16,3 0 1 0,6 1 5 15,0-1 1-15,2 1 0 0,8 2 7 16,11 0 14-16,11 1-8 0,6-1-5 16,0 0-7-16,-1-3-7 0,-2 3 0 15,6 0-3-15,5-3 0 0,5 2 0 16,8 0-1-16,3 0 0 15,-2 0 1-15,5-1-1 0,-1 0 1 16,1 1-1-16,3 0 1 0,0 0-1 16,4 0 0-16,-2-1 0 0,1 1 1 15,3 1-1-15,-1 0 0 0,4 0 0 16,-3 2 1-16,-1-2-1 0,0 2-1 16,-2 1 1-16,1 0 0 0,-1 2 0 15,0-1 0-15,-4 0 0 0,-2 1 0 16,0 4 1-16,0-4-2 0,0 0 2 15,-1 2-2-15,-8-1 1 0,-2-1-2 16,-7 0 0-16,-3 1-3 0,-6-2 4 16,-5 2-3-16,-6-4 4 0,-6-1-1 15,-4 2-5-15,-9-4-23 16,-10 1-27-16,1-4-58 0,-9 0-76 16,-1 0-188-16</inkml:trace>
  <inkml:trace contextRef="#ctx0" brushRef="#br0" timeOffset="16650.27">17100 14818 33 0,'0'0'230'0,"0"0"-151"0,0 0-8 0,0 0 41 0,0 0-8 0,0 0-25 0,3-2 15 0,0-1-20 16,3 1-6-16,-1 0-5 0,2-4 7 16,-1 3-13-16,0-2-12 0,3-1-18 15,0 4-11-15,-3 0-6 0,2 0-8 16,1 2-1-16,-1 2-1 0,0 2-1 15,1 6-2-15,-1 0 1 16,-3 3 0-16,3 4-2 0,-3 2 3 16,1 4-1-16,-1 2 2 0,-2 1 2 15,-3 0-2-15,3-2 1 0,0 1 0 16,-1-3-1-16,1-5 0 0,-3 1 1 16,3-7-1-16,-1-3 1 0,0-1-1 15,-1-5 2-15,-1-2-2 0,4-1 8 16,-2-6 2-16,1-3-4 0,2-7-2 15,3-3-1-15,-3-2-1 0,6-1 0 16,-2 2-2-16,4-2 0 0,0 1-1 16,-1 2 1-16,4 2 0 0,-2 3-2 15,0 1 2-15,2 4-2 16,-2 1 2-16,-1 4-2 0,-3 2-1 16,2 2 0-16,-4 1 2 0,-1 5-5 15,-1 3 0-15,0 5 0 0,0 3 3 16,-2 1 0-16,-1 4 2 0,-2 1 1 15,1 0 0-15,1-2 0 0,-3 1 1 16,2-3 0-16,1-1-1 0,1-3 1 16,-2-1-1-16,-2-4 1 0,3-2-1 15,-1-4 2-15,-1-3 1 16,-1 0 8-16,2-1 25 0,0-6 2 16,2-4-11-16,0-3-9 0,2-3-11 15,3-2-3-15,2 1-2 0,1-3 1 16,2 1-1-16,-1 2-2 0,2-1 0 15,0 2 1-15,2 1-1 0,-1 1-2 16,-1 1 2-16,0 3 0 0,0 1 0 16,-5 2-1-16,2 3 0 0,-2 2 0 15,-2 1-3-15,0 2 1 0,0 3-2 16,-4 5-3-16,1 5 1 0,-2 7 4 16,-1 1 2-16,-2 5 1 0,0 0 4 15,-2 3-2-15,-1-4-2 0,2 0 2 16,1-2-2-16,-2-1 0 0,2-4 1 15,0-3-1-15,0-3-3 0,0-3-65 16,0-2-37-16,2-6-48 0,2-1-25 16,1-6-68-16,2 1-114 0</inkml:trace>
  <inkml:trace contextRef="#ctx0" brushRef="#br0" timeOffset="17073.82">17994 14935 484 0,'0'0'180'0,"3"0"-95"0,-1-2-4 0,4 2-24 0,-3 0-21 0,2-1 15 0,2 1-10 16,1-1 1-16,1 1-2 0,2 0-6 16,0 0-7-16,1-2-3 0,4 1-6 15,-2-1-6-15,2-3-1 0,0 1-4 16,0-2-3-16,1 0 3 0,-4-1-3 15,1 0 1-15,-3-2-2 0,-1 2-2 16,-3-2 1-16,-2 0-2 0,0-1 0 16,-5-1-8-16,0 2-16 0,-2 0-9 15,-7 1 5-15,-4 1 10 0,-2 0-2 16,-4 6 4-16,-3 1 10 0,-1 2 2 16,0 6 2-16,-1 5-2 0,2 4 3 15,3 5-4-15,0 3 4 16,5 4 1-16,1 1 1 0,4 1 5 15,4-4 15-15,3 3 11 0,2-6-8 16,3-1-8-16,2-2 0 0,3-5-7 16,1-3 0-16,-1-5-3 0,2-4-2 15,2-3 0-15,1-1-4 16,2 0-25-16,3-5-34 0,1-3-49 16,11-8-64-16,-4 2-186 15,-2-1-78-15</inkml:trace>
  <inkml:trace contextRef="#ctx0" brushRef="#br0" timeOffset="18059.34">18461 14935 283 0,'0'0'80'0,"0"0"-34"0,0 0 41 0,0 0 19 0,0 0-24 0,17-42 11 16,-16 35-24-16,-1-1 3 15,0 0-7-15,0 3-13 0,0-2-27 16,-1 4-7-16,-3-2-2 0,1 2-4 16,-2-1-5-16,0 2-6 0,-2 1-1 15,1 1-1-15,-2 4-3 0,-1 4-1 16,-1 5 1-16,-2 1 3 0,-1 2 0 16,0 2 2-16,2 2-2 0,-2 4 1 15,2-1 0-15,0 0-2 0,3 1 0 16,2-1-1-16,2-1 0 0,1-3 3 15,3-3-2-15,0-1-3 0,3-3 5 16,1-7 1-16,2 0 3 0,1-4 5 16,0-1 4-16,1 0 12 0,-1-6 5 15,1 1-6-15,1-5-8 0,-1 0-3 16,1-1-2-16,-1-2 2 0,1-1-9 16,0-1-3-16,-3-2 0 0,3 2 2 15,-1-1-3-15,-1 0 0 0,-1 3 0 16,0 2 0-16,-1-1 0 0,-2 5 0 15,0 1-1-15,-3 2 1 0,3 3-5 16,-3 1-2-16,0 0-6 0,0 3-1 16,-1 6 7-16,-1 1 6 0,1 2 1 15,-1 2 2-15,0 2-1 0,2 0-1 16,0 2 3-16,0-2-3 0,2 1 1 16,0-3 2-16,2-2 0 15,0 2 0-15,0-6 2 0,-2-1-3 16,1-2 1-16,1-4 1 0,-3-1 3 15,3 0 10-15,0-4 19 0,0-1-11 16,1-5-15-16,0 0-7 0,2-1-1 16,0-1-2-16,-1-2 0 0,2-1 0 15,-1 3-1-15,0-1-1 0,1-1-3 16,-3 1-4-16,2 1 3 0,-1 3-1 16,1 1 0-16,-2 1 5 0,-1 1 1 15,0 4-1-15,-2-1-1 0,1 1 0 16,1 2-7-16,-3 0-4 15,2 6 4-15,1 1 1 0,-2 4 6 16,1 2 1-16,-1 3 1 0,0 0 1 16,-1 3 0-16,2 0 1 0,-3-2-1 15,2 1 0-15,0-1 1 0,-1-3-1 16,1-2 2-16,-1-3-1 0,0-1-1 16,-1-3 2-16,0-2 2 0,1-3 14 15,1 0 31-15,-1-4-8 0,5-3-17 16,-1-1-16-16,1-2-2 0,-1-2-3 15,3-2-3-15,-2 1 0 16,1-2 0-16,-1-1 0 0,2-3 0 16,1 3 0-16,-2-1-2 0,2 0-3 15,-1 3-2-15,2 1-3 0,-2 2 0 16,0 2 2-16,-1 1 0 0,0 1-3 16,-1 3 1-16,-3 1 1 0,2 2 2 15,-3 1-1-15,-1 0 0 0,2 3 1 31,0 2 3-31,-1 4 1 0,3 4-2 0,-2 0 5 0,-2 5 0 0,4 0 1 16,-2 0-2-16,1 1 2 0,-1 0-1 16,-2-3 0-16,2 0 0 0,-2 2 0 15,-1-2-1-15,0-3 0 0,0 0-29 16,0-4-79-16,0 0-84 0,0-3-148 16,0-6-201-16</inkml:trace>
  <inkml:trace contextRef="#ctx0" brushRef="#br0" timeOffset="18669.68">19422 14859 538 0,'5'-3'187'0,"3"-1"-120"0,-1 1-1 0,1-3-23 0,-4 3-17 0,-2-2-9 0,-2 1-16 15,-2 0 1-15,-5 1 1 0,-3 0-3 16,-2 2 3-16,-3 1-2 0,0 1 3 16,-2 4-4-16,1 2 0 0,-1 0 0 15,4 1 0-15,-1 0-1 0,3 1 1 16,4-1 2-16,-1 0-2 0,4 0-2 16,3 0 2-16,1-1 1 15,1 1 1-15,4-1 3 0,2 0 7 16,0-2 2-16,3 0 19 0,2 0-7 15,-1-2 1-15,2 2-4 0,1 2-4 16,1-4-1-16,0 3 1 0,0-2 5 16,-1 1-4-16,-1 3-2 0,-1 0 2 15,-3-1-7-15,-1 2-3 0,-3-1 4 16,-3 0 1-16,-2 3 5 0,-2-2 1 16,-6-1 10-16,-1 1 0 0,-5-1-5 15,-3-2-8-15,-4-4-9 0,-1 0-6 16,0 0 0-16,-3-2 0 15,2 0-3-15,1 0-1 0,2 0-17 16,0-3-25-16,6 1-13 0,0-4-18 16,4 3-9-16,5-2-12 0,2-2-23 15,3 4-10-15,10-4-68 0,1 1-45 16,3 0 18-16</inkml:trace>
  <inkml:trace contextRef="#ctx0" brushRef="#br0" timeOffset="19294.61">19635 14951 329 0,'0'0'149'0,"0"0"-27"0,0 0 8 0,0 0-43 0,0 0-26 0,22-25-10 0,-21 17 1 0,2 1 7 16,-1 0-10-16,0-2-2 0,-1 3 2 15,-1-1-7-15,1 0-17 0,1 1-6 16,-2 0-5-16,0-1-4 0,0 1-6 16,-2 0-4-16,-4 2-1 0,2 0-4 15,-4 4-2-15,-4 0-9 0,-2 3-4 16,2 2 6-16,-4 7-4 16,1-1 1-16,-2 4 9 0,5 4 8 15,-1-2-3-15,2 0-5 0,4 1-25 16,1 0 2-16,3-1 15 0,1 1 10 15,2-3 6-15,3-3 0 0,2-1 1 16,2-3 3-16,1-3 1 0,0-2 5 16,-1-3 9-16,1 0 16 0,0-4 5 15,0-2-5-15,2-2-9 0,-1-1-13 16,-1-3-7-16,3 1-3 0,-1-3-1 16,-1 0 2-16,-1 0-2 0,-1 3 0 15,-1-2-2-15,-2 4 2 0,1 2 0 16,-2-1 5-16,1 5-4 0,-3-1-3 15,-1 3 0-15,1 1-6 16,-1 1-6-16,0 6-5 0,0 2 11 16,0 6 1-16,-1 6 5 0,-2 2 0 15,1 2 0-15,1 4 1 0,-1-1-1 16,1 1 1-16,-1 0-1 0,-1-3 2 16,0 1-1-16,2-3-1 0,-2-5 15 15,3-4-8-15,0-2 30 0,0-7-13 16,0-2 11-16,0-3 18 0,2-1-4 15,3-1 1-15,0-5-15 0,1-3-14 16,3 0-11-16,-1-5-8 0,0-1-2 16,4-1-22-16,-3-1-33 15,3 0-17-15,1 1-31 0,3-6-45 16,-1 2-100-16,0 4-239 0</inkml:trace>
  <inkml:trace contextRef="#ctx0" brushRef="#br0" timeOffset="19435.21">19885 15101 753 0,'0'0'240'0,"0"0"-84"0,0 0-54 0,0 0-61 0,30-13-37 0,-23 8-4 0,1 2-39 0,0-2-84 16,1 4-17-16,0 0-19 0,-2 1-35 16,-2 0-159-16</inkml:trace>
  <inkml:trace contextRef="#ctx0" brushRef="#br0" timeOffset="21591.56">18264 15632 130 0,'2'1'52'0,"0"0"-9"0,-1-1 20 0,-1 0-23 0,3 0-10 0,-3 0 2 0,0 0 7 15,0 0 4-15,2 0 10 0,-2 0 12 16,0 0-10-16,2-2-16 0,-1 0 11 16,-1 0-19-16,0 2-4 0,3-2 5 15,-2 1 11-15,-1 1-2 0,0-4-3 16,0 3-8-16,0 1-3 0,0-2 0 15,0 0-1-15,0-1-9 0,0 2 4 16,0 1-8-16,2 0-8 0,1 0-2 16,2 0-2-16,3 2 2 15,0 2 3-15,4-2 1 0,-2 4 2 16,6 0 6-16,-2 1 5 0,3 0-1 16,-1-1-1-16,3-1 5 0,3-2-6 15,-2 0 3-15,1-2-1 0,1-1-2 16,-2 0-6-16,-2-1 0 0,0-3 0 15,-2-3 5-15,-2-1-3 0,-2-2-4 16,-3-4 0-16,-3 2-2 0,-4-2-1 16,-2-1-3-16,0 0-1 0,-8 0-2 15,-1 1-1-15,-9 3-2 0,-2 2-4 16,-2 3-1-16,-6 2-5 0,-2 4 7 16,-2 2-6-16,-6 7 3 0,5 2 0 15,2 5-3-15,1 4-12 0,6 0 4 16,0 5 9-16,2 1 7 0,6 3 1 15,2-2 3-15,9 1-1 0,2-5 0 16,3-3 1-16,5 0 3 0,8-3 13 16,3-2 16-16,4-2 2 0,3-5-7 15,-2-3-3-15,9-1-12 0,-3-3-7 16,0-1 0-16,1 0-4 0,-1-1-1 16,1-3 0-16,-1-1-3 0,-3-2-23 15,0-2-44-15,-2 0-43 0,8-4-66 16,-7 0-72-16,-5 4-197 0</inkml:trace>
  <inkml:trace contextRef="#ctx0" brushRef="#br0" timeOffset="22069.26">18765 15638 272 0,'0'0'348'0,"0"0"-271"0,0 0-25 0,25-18 13 0,-15 15-31 16,3-2-4-16,1-1 15 0,3 3-3 15,-1 1 1-15,4 2-10 0,-2 0-9 16,-1 4-10-16,0 4-2 0,-3 4-10 15,-1 3-2-15,-2 4 0 0,-2 3 2 16,-3 3-2-16,1 2-2 0,-5 0 2 16,-2-4-2-16,0 1 2 0,-5-3 0 15,0-4 0-15,-2 0 0 0,1-4-2 16,-2-6-4-16,-1-5-7 0,0-2 3 16,1 0 6-16,0-7 4 15,3-2 7-15,0-5 1 0,4-2 9 16,1 0 6-16,0-2 8 0,6-1 12 15,3 2 3-15,3-1-8 0,4 3-10 16,2-1-2-16,5 2 0 0,2 3-2 16,2 0-12-16,1 2-6 0,-2 2-6 15,0 3-1-15,-1-1-9 0,1 3-32 16,-3 0-46-16,-3 2-39 0,-1 0-51 16,3 1-64-16,-7 1-93 0,-2-1-33 0</inkml:trace>
  <inkml:trace contextRef="#ctx0" brushRef="#br0" timeOffset="22510.77">19275 15649 323 0,'0'0'271'0,"0"0"-161"0,0 0 1 0,35-29-31 0,-19 21-42 0,-2 0-25 16,3 0-5-16,-2 2-1 0,-1 3 2 16,0 1 2-16,1 0 2 0,-1 2-2 15,-1 0-8-15,0 5 0 0,-1 2-3 16,-2 3-1-16,0 4 1 0,-2 3-8 16,0 3 8-16,-2 0-3 0,-1 2 2 15,-2 1 1-15,-3 1-3 16,0-2 2-16,0-1 0 0,-5-2 1 15,-2-3 0-15,0-1 1 0,-1-2-2 16,-1-3 2-16,-1-4-2 0,-2-5 2 16,3-1-1-16,-2-2 1 0,2-5 6 15,1-2-1-15,5-3 3 0,-1 1 24 16,2-3-3-16,2-7-1 0,6 4-7 16,1-4 3-16,2 1 3 0,7 0 2 15,0 4 5-15,3-1-14 0,2 3-7 16,3 3-12-16,0 1-2 0,-2 1 0 15,2 4-8-15,0 1-54 16,-2 3-38-16,0 1-44 0,10 5-33 16,-8-1-117-16,-3 3-34 0</inkml:trace>
  <inkml:trace contextRef="#ctx0" brushRef="#br0" timeOffset="22933.6">19938 15698 456 0,'0'0'126'0,"0"0"-95"16,0 0 28-16,0 0-3 0,22-39-10 15,-18 30 3-15,-2-2 7 0,0 1-10 16,-1 1-1-16,0 2 5 0,-1 0-8 16,0 2-15-16,0-1-7 0,-1 1-12 15,-2 4-8-15,1-2-4 0,-4 2-1 16,-1 0-21-16,-2 1-8 0,-5 2-15 15,1 6 16-15,-4 3-4 0,0 4 13 16,-1 7 13-16,-1 1 2 0,3 2 4 16,3 1-3-16,1-1-6 0,6 0-2 15,2-4 9-15,3-2 7 0,1-2 0 16,5-2 1-16,4-5 11 0,1-2 26 16,5-4 12-16,-2-4 0 15,5-4 5-15,-2-4 0 0,2-2-6 0,-1-1-3 16,-2-3-1-16,2-5-9 15,-4-1-7-15,-1-4-4 0,-2-4-17 0,-4 1-8 16,-4-1-6-16,1 4-14 16,-3 5-2-16,-3 4-7 0,0 5-17 15,-3 5-33-15,0 0-46 0,-3 3-26 16,0 1-58-16,-1 2-35 0,3 2 66 16</inkml:trace>
  <inkml:trace contextRef="#ctx0" brushRef="#br0" timeOffset="23445.22">20107 15601 556 0,'0'0'80'0,"0"0"3"0,0 0 13 0,0 0-61 0,0 0-2 0,30-37-1 0,-22 31-12 0,-1-1 6 15,0 4 8-15,0-3 21 0,0 3-22 16,0-1-7-16,2 2-10 0,0-1-10 16,3 1-3-16,1 2-1 0,-1 0 0 31,1 6-2-31,1 1 0 0,-1 2 0 15,0 4-1-15,-1 3-2 16,0 3 3-16,-1 3-1 0,-2 2-1 0,-2 0 1 0,0 3-4 0,-2-3 5 16,-1 0-1-16,-3 0 0 0,-1-2 0 15,0-3 1-15,0 0 0 0,-5-4-3 16,-1-4 2-16,-3 0 1 0,2-6-9 16,-2-4-2-16,1-1 11 0,2-5 6 15,0-5 3-15,4-3 32 0,2-3-1 16,0-4-17-16,7-3-14 0,3 0-8 15,1-3 1-15,2 2 4 0,4 1 13 16,1 3-2-16,-1 3-4 16,2 1-4-16,-1 3-6 0,0 4-1 15,-1 0-2-15,-1 2-3 0,1 1-2 16,-2 4-30-16,1 0-58 0,6 2-46 16,-1 0-68-16,-4 1-191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06:05.51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2481 4790 43 0,'0'0'156'0,"2"-2"-110"0,0 0-2 0,-1-1 11 0,1 2-10 16,-2 0-5-16,3-1 14 0,-3 0 5 16,2 0-9-16,-2 2-2 0,1-1-3 15,0 0-7-15,0 0-7 0,4-3-8 16,-3 2-6-16,-1 0 5 0,-1 0-4 16,0 0-3-16,2 0 6 0,-1 1-12 15,1-2 15-15,0 0 0 0,-2 2-2 16,2-2-2-16,0 0-1 0,-1 1 1 15,1-1 1-15,-2-1-4 0,0 2-1 16,2 0-1-16,-1-2 3 0,-1 1-5 16,2-2-1-16,1 0 4 0,0 0-9 15,-1 0 1-15,-1-1 2 0,0 3-3 16,-1-2 6-16,0 3 1 0,0-1 1 16,0-2-7-1,0 2 4-15,1-1-4 0,-1-1 0 16,0 1 2-16,0-3-2 0,3 1-1 0,-1 0 2 0,-1-1-1 15,1 2-3-15,-1-1 1 0,1 5-1 16,-1-3 2-16,-1 2-3 0,2 0 1 16,-2 2-2-16,0 0-3 0,0 0-1 15,3 0-2-15,0 0-4 0,-1 2 2 16,-2 6 1-16,2 4 2 0,-1 5 2 16,-1 1 4-16,0 5-1 0,-3 3-1 15,-2 0 1-15,-3-1 0 0,-1 4-3 16,4-3 3-16,-3 2-2 0,0-3 0 15,-2-2 0-15,2-2 1 0,-1-2-2 16,3-1 0-16,-1-2 3 0,3-4-3 16,0-1-3-16,0 0 3 0,4-4 3 15,-3-1 0-15,3-1-3 0,0 0 0 16,0-3 0-16,3 0 3 0,2-1 2 16,1-1 3-16,3 0 1 0,1-2-2 15,1-2-4-15,3-1 0 0,-1-2-1 31,4 2 1-31,-2-1-2 0,0 0 0 0,1-1 0 0,-1 0-1 0,0 1 1 16,0-1 0-16,0 1-1 0,1-1 0 16,-3 0 0-16,2 2 1 0,-2 1-1 15,-1-2 0-15,0-1 0 16,-2 2 0-16,-1 0 2 0,-3 2-2 16,0 1 0-16,-4 0-1 0,0 2 1 15,-2 0 1-15,0 0-1 0,0 0-4 16,0 0-2-16,0 5-3 0,0 2 3 15,0 4 6-15,-2 3 0 0,1 0 2 16,-1 4 2-16,-1 1 1 0,1 3-1 16,-4-1 0-16,3 2-2 0,-2-2 1 15,2 4-3-15,-2-3 3 0,3 0-3 16,-2 0 4-16,1-1-4 0,-2-2 0 16,4-3 0-16,-3 2 0 15,1-5-13-15,1 0-32 0,-1-4-39 16,2-3-50-16,1-5-59 0,1-1-92 15,2-2-84-15</inkml:trace>
  <inkml:trace contextRef="#ctx0" brushRef="#br0" timeOffset="918.82">2907 4532 467 0,'0'-10'84'0,"0"2"37"0,0-3-28 0,0-1-55 0,0 0-10 0,0 0 11 15,0 0-11-15,-5 3 3 0,3-1 10 16,-2-1-4-16,0 2 0 0,-2 0 3 16,-3 1-31-16,3-1 6 0,-3 1-3 15,-2 2-2-15,0-1-3 0,-3 0 2 16,0 1-1-16,0 3-3 0,-2-2-1 15,3 3 0-15,-4-1 3 0,3 3-5 16,-4 0 18-16,-1 4-13 0,-3 3-4 16,-3 1 0-16,2 4-3 0,0 0 1 15,-1 3 0-15,-1 5 3 0,0 0-4 16,2 4-1-16,-3 3 1 0,-1 1 0 0,5 6 1 0,-1 1 6 0,-2 9 3 16,-2 10-2-16,-3 5 5 0,2 3-1 15,4-5 21-15,6-8-21 0,7-6-1 16,7-3 2-16,-4-1-5 0,7 0-4 15,1-1 1-15,-2-2-3 0,5 3-1 16,2-2-1-16,-2-6 1 0,5-3 3 16,-3-8-3-16,1 2 1 15,2 2 0-15,5 2 2 0,4 2-1 16,2-2-2-16,3-3 6 0,2-2-1 16,3-3-1-16,6 0 0 0,-3-7 0 31,5 1 0-31,5-4-3 0,3-6-2 15,8-2 7-15,3-6-2 0,-7-3 0 16,-7-5 0-16,-10 5-2 0,-5-2 1 0,-6 0 0 16,0 2 3-16,1-4 5 0,1-1 6 15,6-4-3-15,-7 1 5 0,-2-4 3 16,1 0-8-16,-5-4-6 0,3-2-4 16,-7-4 2-16,4-8-4 0,-6-7-3 15,3-9 0-15,-2 1 1 0,-4 6 1 16,0 10 1-16,-5 9-2 0,3 9-1 15,-3-1 1-15,0-3 0 0,2-3-2 16,-2 0 1-16,0 0 0 0,-2 2 1 16,1 1 3-16,-3 2 0 0,-1 0-2 15,-1 0 2-15,-3 1-3 0,1 0 2 16,0 3 1-16,-3 1 1 0,2-1-2 16,0 2 0-16,-3 1-3 0,1 2-3 15,3 0-3-15,-3 4 5 0,1 1-2 16,1 0 0-16,2 2 2 0,-2 1-8 15,1 2 3-15,-3 2 2 0,2 0-8 16,0 1-24-16,0 0-16 0,1 3-49 16,-1 2-29-16,-2 3-74 0,3-3-150 15,1-2-295-15</inkml:trace>
  <inkml:trace contextRef="#ctx0" brushRef="#br0" timeOffset="3935.51">4305 4286 233 0,'0'0'87'0,"0"0"-34"0,0 0 45 0,0-14 4 15,1 11-55-15,-1 1-11 0,1-1 0 16,-1 3 24-16,0-2-5 0,0 2-8 15,0 0-2-15,0 0-1 0,0 0-1 16,0 0-11-16,0 0-7 0,0 0-2 16,0 0 2-16,0 0-12 0,0 0-3 15,0 0-8-15,0 0-2 0,0 2-5 16,0 2-11-16,1 4-9 0,-1 6 25 16,3 5 1-16,-1 7 6 15,-2 5-1-15,0 8 5 0,0 8-5 0,-3 6 0 16,1 0-1-16,-1-4-3 0,2-10-1 15,1-8 2-15,0-6-2 16,-1-9-1-16,1 1 0 0,0 1-2 16,0 1-20-16,1-1-30 0,0-4-58 15,-1-6-57-15,1-4-84 0,-1-4-81 16</inkml:trace>
  <inkml:trace contextRef="#ctx0" brushRef="#br0" timeOffset="4311.22">4188 4358 398 0,'0'0'201'0,"0"0"-125"15,0 0 60-15,0 0-60 0,0 0-28 16,0-39-34-16,6 31 25 0,-1 1-11 15,4 2-2-15,1 0-4 0,0 1-4 16,4 2 6-16,0 0-20 0,2 2 9 16,-1 2-11-16,2 4 1 0,0 6-2 15,1 4 10-15,0 3 2 0,1 5-10 16,1 4 8-16,-5 4-7 0,3 8 6 16,-1 7-3-16,-2 6 11 15,-5 0 6-15,-6-9-3 0,-3-10 6 16,-2-2-11-16,-5-3-1 0,0-4-1 15,-4 5-1-15,-5-10-3 0,0 2-9 16,-4 1 7-16,-4-2-5 0,2-5 2 16,-3-2-5-16,1-4-3 0,-1-2-12 15,3-2-19-15,1-1-15 0,4-3-27 16,2-1-15-16,6-2-47 0,4-3-57 16,3-2-177-16</inkml:trace>
  <inkml:trace contextRef="#ctx0" brushRef="#br0" timeOffset="4829.2">4777 4658 319 0,'0'0'155'0,"0"0"-51"0,0 0-27 0,0 0-38 0,0 0-20 0,20 0 1 0,-12 0 1 0,2 0 35 0,2 0-10 16,0 0 12-16,2 0-1 0,-1 0-8 31,1 0 8-31,3 0-22 0,-3-1-5 16,3 1-12-16,-1-6-7 0,-1 1 2 15,2-1-3-15,-4-1 0 0,0 0-2 0,-1-1 8 0,-2 0-2 0,-2 0 0 32,0-1-4-32,-4 2-5 0,-2-1-3 0,-2 1-2 0,-1 0-6 0,-5-1-3 15,-5 5-7-15,-2-1-10 16,-4 4 2-16,0 0 7 0,-4 5 2 16,0 6 5-16,1 4 0 0,-2 2 6 15,2 4 0-15,0 3 3 0,2 0 1 16,2 1 0-16,1 0-1 0,4 0 2 15,5-2 4-15,1-4 6 0,4 3 5 16,1-5 2-16,6-2-6 0,0 0 4 16,4-5-3-16,1-2-3 0,5-3-3 15,3-5 3-15,2 0-8 0,4-8-2 16,1-2-54-16,4-3-31 0,0-3-39 16,11-7-41-16,-7 4-89 0,-5 1-82 15</inkml:trace>
  <inkml:trace contextRef="#ctx0" brushRef="#br0" timeOffset="5266.59">5357 4335 566 0,'0'0'62'0,"0"0"40"0,0 0-52 0,0 0-46 0,5-3-4 0,-4 9-4 32,-1 4 4-32,0 4 38 0,0 6 11 15,-2 3 2-15,-2 5 1 0,-1 2-11 16,0 10-25-16,-2 6 17 0,0 6-12 15,3-5-10-15,0-10 3 0,2-10 11 0,0-4-11 0,0 1 16 0,1 2 0 16,1 2-9-16,0-5 5 0,0-6-26 16,1-5 0-16,1-3-6 0,1-2 6 15,1-1 19-15,0-1-8 0,0-2 6 16,4-3 12-16,1 0-2 0,4-3 31 16,5-2-40-16,-1-1-12 0,1 0-2 15,-2-2-4-15,1 0-3 0,1-2-10 16,-2-2-19-16,-1-1-20 0,-1 1-16 15,0-4-47-15,-1-8-71 0,-4 2-92 16,-2 1-237-16</inkml:trace>
  <inkml:trace contextRef="#ctx0" brushRef="#br0" timeOffset="5470.98">5365 4655 639 0,'0'0'168'0,"0"0"-82"0,0 0-24 15,0 0-19-15,0 0 15 0,0 0-16 32,42 2-3-32,-26-4 7 0,2-2-3 0,2-2-5 0,0 1-17 0,1-2-14 15,1 0-7-15,2-1-13 0,1 2-65 16,0-1-56-16,3 1-50 0,12 0-66 31,-8 0-58-31</inkml:trace>
  <inkml:trace contextRef="#ctx0" brushRef="#br0" timeOffset="5877.36">5850 4665 268 0,'0'0'193'16,"0"0"-172"-16,0 0 65 0,0 0-56 15,0 0-29-15,0 0 12 0,0 0 3 16,0 0 72-16,1 8 21 0,6-10-26 15,3-4-15-15,2-2-2 0,1-3-12 16,3 0-19-16,0 0-16 0,2-2-8 16,-1 1-5-16,-1 0-1 0,-3 3 6 15,-1-3 1-15,-3 3 9 0,-3 0-1 16,-2 1-5-16,-1-1-8 0,-3 0-7 16,-3 0-4-16,-4 1-5 0,-3 2 2 15,-4 1-11-15,-2 5-2 16,-4 0-10-16,0 7 7 0,-2 4 1 15,0 4-5-15,1 6 15 0,1 2 3 16,1 2 5-16,3 5 4 0,1 1-1 16,5-1 1-16,2-2 0 0,4 0 6 15,1-3 28-15,3 0-9 0,4-4 2 16,2-1-3-16,2-5 1 0,2-4 3 16,3-3 2-16,-1-3-2 0,6-4-5 15,0-1-10-15,3-6-6 0,3-3-5 16,0 0-2-16,-1-5-22 0,2 2-17 15,0 0-24-15,-1-1-21 0,-2 3-38 16,6-6-43-16,-7 2-95 0,-4 3-108 0</inkml:trace>
  <inkml:trace contextRef="#ctx0" brushRef="#br0" timeOffset="6299.12">6101 4718 354 0,'0'0'256'0,"0"0"-189"0,0 0 33 0,0 0-55 0,26-43-21 0,-17 33 5 0,3-3 5 15,-2 3 26-15,0-1 13 0,2 2-23 16,-3-1-7-16,1 2-27 0,1 1-8 16,-2 3-7-16,2 2-2 15,0 2-4-15,-1 2 1 0,0 4-4 16,0 6 6-16,-1 0-1 0,-2 5-2 15,0 0 4-15,-4 3-3 0,1 0 4 16,-2 1 1-16,-2-3 0 0,0 2-1 16,-2-3-2-16,-3-1 0 0,0-1-10 15,-2-5 10-15,1-3-3 0,0-1 5 16,0-5 4-16,2-1 4 0,1 0 17 16,0-6 17-16,1-3 15 0,1-1-13 15,1-7-13-15,0-1-16 0,3 0-8 16,3-1 7-16,3 3-6 15,2-1-1-15,2 1 5 0,5 2-1 16,0-2-7-16,2 2-3 0,2-1-1 16,1 2-9-16,0-1-43 0,0 2-41 15,1 0-9-15,-1 4-25 0,7 0-36 16,-7 1-110-16,-3 5-85 0</inkml:trace>
  <inkml:trace contextRef="#ctx0" brushRef="#br0" timeOffset="7018.24">6502 4704 366 0,'0'0'202'0,"0"0"-120"0,0 0 11 0,0 0-63 15,0 0-15-15,36-46-9 0,-27 36 14 16,-1-3 12-16,1 3 2 0,-1-1-13 15,1 3-4-15,-1 1-9 0,-2 3-6 16,1 2-2-16,1 2-9 0,-2 2 9 16,-1 6-7-16,-1 1 5 0,1 5-3 15,-3 2 1-15,-2 0 4 0,0 3 0 16,-2 1 6-16,-1-1 9 0,-2-1 4 16,1-1-12-16,0-2-5 0,2-3-1 15,0-2 3-15,1-3-4 0,0-5 3 16,1-2 7-16,0 0 4 0,0-5 33 15,1-4-12-15,4-1-23 0,0-2-2 16,1-3-4-16,1-1 1 0,2-1 0 16,1 0-2-16,1-2-4 0,1-1 0 15,1 3-1-15,1 0-1 0,0 3 1 16,-2 3 0-16,2 4 1 0,-3 3-1 16,1 1-1-16,0 3 0 0,0 0-3 15,0 3 4-15,-2 5-4 0,-2 2-1 16,0 3 2-16,-3 2 0 0,-1 1 2 15,-2 1 1-15,-1-2 5 16,0 1 10-16,-1-2-7 0,0 0-8 16,1-4 3-16,-1 0-2 0,1-1 0 15,0-3 1-15,1-1 3 0,-2-4 8 16,1-1 11-16,1 0 25 0,0-1 10 16,3-5-15-16,1-1-14 0,1-2-10 15,1 1-5-15,3-3-10 0,-1-1-1 16,2-2 0-16,1-1-4 0,-1 1 1 15,3-1-1-15,-1 1-1 0,-1 0 0 16,2 3-1-16,-3 2 2 0,1 2-1 16,-3 1-1-16,-2 4 0 0,0 0 1 15,-3 0-4-15,-1 2 1 16,0 0-3-16,0 2 0 0,0 4 0 16,-1 2 2-16,3 1 4 0,-3 2 1 15,-2 2-7-15,-1 1 0 0,0 2 4 16,-1 0 2-16,-2 0 0 0,-2 0-2 15,4 0-36-15,-1 0-26 0,0 0-28 16,1-3-35-16,1 3-43 0,0-4-108 16,0-6-84-16</inkml:trace>
  <inkml:trace contextRef="#ctx0" brushRef="#br0" timeOffset="7268.2">7305 4620 282 0,'0'0'220'0,"0"0"-102"0,1-2-5 0,-1 2-73 16,0 0-40-16,-1 4 0 0,-1 0 4 16,0 8 50-16,-2 0-5 0,1 3 8 15,-2 0-6-15,-1 2-24 0,0 1 0 16,1 0-14-16,-1 1-2 0,2-1-7 15,-1-1-2-15,2-1 0 0,0-3-2 16,1-2-30-16,2-3-73 0,0-8-38 16,0 0-122-16,0-6-72 0</inkml:trace>
  <inkml:trace contextRef="#ctx0" brushRef="#br0" timeOffset="7408.73">7374 4487 734 0,'0'0'147'15,"0"0"-91"-15,0 0 38 0,0 0-86 16,0 0-8-16,0 0-82 0,0 0-47 16,21-39-59-16,-20 37 20 0,1 0 35 15,-1 1-55-15</inkml:trace>
  <inkml:trace contextRef="#ctx0" brushRef="#br0" timeOffset="8033.57">7519 4626 165 0,'0'0'168'0,"0"0"-76"0,0 0 32 15,30-40-46-15,-20 27-22 0,1 2-31 16,-1 0-17-16,-1 0 6 0,1 3 13 16,-1 1 14-16,-2 0-12 0,2 3-15 15,-4 0 3-15,0 3-1 0,-1-1 3 16,-1 2-11-16,1 2-8 0,-1 3-10 16,0 4 2-16,1 2-1 0,-3 5 3 15,0 1 5-15,0 7 1 16,-1-1 1-16,0 3 6 0,0 2-2 0,-1 0-1 15,-1-1-3-15,2 0 1 16,-1-4-1-16,1-1 0 0,0-5 3 16,0-3 3-16,1-3 5 0,-1-3 0 15,3-4-1-15,-1-3 21 0,1-1 52 16,2-6-10-16,0-3-37 0,3-4-10 16,1-2-8-16,1-2-11 0,0-3 1 15,2-3-8-15,1-2 0 0,0 0 0 16,2 1 1-16,-1 0-2 0,0 1 2 15,1 0-2-15,-1 5 0 0,-1 0-1 16,0 5 1-16,-3 2 0 0,0 0 0 16,1 4 0-16,-2 1-2 0,-1 1 0 15,0 4 0-15,-2-1 1 0,-1 2-5 16,1 0 1-16,-2 6 0 0,-1 1-11 16,0 3 7-16,-3 4 4 0,2 2-5 15,-2 4 10-15,0 0 2 0,-2 2-1 16,1 0 1-16,0-1 0 0,1 1-1 15,0 0-1-15,0 0 2 0,2 0-1 16,1-5-1-16,1 1 0 0,0-4-6 16,1-1-22-16,-1-4-32 0,3-2-36 15,1-5-37-15,7-3-57 0,0-3-108 16</inkml:trace>
  <inkml:trace contextRef="#ctx0" brushRef="#br0" timeOffset="8424.12">8180 4691 505 0,'0'0'140'0,"0"0"-63"0,0 0 17 0,0 0-86 0,28-14 4 0,-21 10 0 16,1 2 34-16,-1-3 27 0,3 0 1 16,0 0-7-16,2-2-11 0,2-2-19 15,1-1-22-15,-1 0-1 0,-2 1-8 16,0-3-6-16,0 0 4 0,-4 3-3 15,-1-3 0-15,-3 4-1 16,0 1-2-16,-4 1 1 0,-4 1-15 16,-3-1 12-16,-4 6-4 0,-5 0 1 15,-1 6 1-15,-4 3 3 0,-1 6 0 16,1 2 2-16,-1 3 1 0,0 2 0 16,2 1 10-16,2 2 4 0,4 0 9 15,2-3 5-15,4 1-5 0,4-2-3 16,3-2-4-16,1-3 3 0,4-3-7 15,5-2 5-15,3-3 1 16,3-1-6-16,4 0 0 0,0-4-10 16,3 1-2-16,1-1-1 0,1 0-27 15,-1 0-39-15,4 0-48 0,9 2-56 16,-5-1-136-16,-3-1-258 0</inkml:trace>
  <inkml:trace contextRef="#ctx0" brushRef="#br0" timeOffset="9719.34">9984 4421 283 0,'0'0'51'0,"0"0"-28"0,0 0 42 0,0 0-48 0,17-12 3 15,-13 10 6-15,-1-2 48 0,-2 1 29 16,1-2-34-16,-2 0-3 16,0 0-21-16,-2 1-8 0,-5-1-22 15,-3 2-12-15,-4 1-2 0,-6 2-1 16,-5 2 1-16,-9 6 0 0,-7 6-2 16,-6 9 3-16,4 0-3 0,11 0 4 15,11-4-1-15,9-4 2 0,-2 4 4 16,1 4 9-16,2 1 9 0,4-1 13 15,3 1-1-15,4-2-2 0,4-4 0 16,3-1 0-16,5-2 3 0,4-1-3 16,2-3-7-16,6-4-6 15,2-3-9-15,8-4-8 0,7-8-2 16,8-4-3-16,2-2-1 0,-4 0-20 16,-3 0-34-16,-7 3-29 0,-4 0-39 15,-1 2-26-15,-8 1-104 0,-8 2-173 0</inkml:trace>
  <inkml:trace contextRef="#ctx0" brushRef="#br0" timeOffset="10189.83">10203 4514 482 0,'0'0'89'0,"0"0"-14"16,33-28 21-16,-16 14-78 0,-1 1 6 15,4 1-24-15,-1 1 7 0,-2 1 4 16,0 2 3-16,-2 2 9 0,1 1-6 16,-2 4 8-16,0 1-7 0,-2 3-10 15,1 6-7-15,-1 5-1 0,-3 1 1 16,2 5 0-16,-5 2 1 0,0 0 1 15,-2 1-2-15,-2 0-1 0,-2 0 0 16,0-2-2-16,-4 0 2 0,-1-1 0 16,-2-5 1-16,-1-3-2 0,0-2-10 15,0-4 7-15,0-3 4 0,0-2 0 16,1-1 9-16,2-1-2 0,0-5 35 16,1-2-7-16,3-2 5 0,1-4-10 15,0-1 7-15,5 0-6 16,2 0 2-16,4 1 5 0,5 1-8 15,2-1-1-15,6 1-8 0,6-1 1 16,0 2-2-16,0 1-5 0,0 0-7 16,-3 3-7-16,1 0 1 0,0 1-2 15,-2 1 0-15,1 0-13 0,-4 1-41 16,2 1-40-16,-1 0-38 0,3 1-44 16,-6 0-58-16,-3 2-110 0</inkml:trace>
  <inkml:trace contextRef="#ctx0" brushRef="#br0" timeOffset="10394.14">10955 4474 482 0,'0'0'108'0,"0"0"-62"0,0 0 21 0,0 0-56 0,0 0-11 15,0 0-3-15,0-4-24 0,-3 14 27 16,-3 2 13-16,-1 3 43 0,0 3-7 15,0 4-10-15,-1-1-19 0,1 6-16 16,1-2 1-16,0 1-5 0,0 0-7 16,-1-3-107-16,0 1-86 0,3-4-59 15,0-8 2-15</inkml:trace>
  <inkml:trace contextRef="#ctx0" brushRef="#br0" timeOffset="10550.24">10995 4372 934 0,'0'0'14'0,"0"0"-12"15,0 0-2-15,0 0-2 0,0 0-106 16,13-42-217-16,-12 35 17 0</inkml:trace>
  <inkml:trace contextRef="#ctx0" brushRef="#br0" timeOffset="10996.31">11295 4072 631 0,'0'0'81'0,"0"0"33"0,0 0-53 0,0 0-60 15,0 0-2-15,0 0-5 0,0 0-9 16,26-14 5-16,-26 24-2 16,0 7 11-16,-2 3 2 0,-2 6 8 15,1 7-6-15,-1 8-1 0,-1 9-2 16,-4 10 2-16,-2 2-2 0,0-5 1 15,1-6-2-15,1-9 6 0,3-3-5 16,1-6 9-16,2-6 16 0,1-5 8 16,0-4-8-16,1 1 31 0,0 0-20 15,1 0 4-15,0-3-5 0,1-5-12 16,3-4-1-16,1-2-4 0,4-3 7 16,3-2-13-16,1-3-5 0,2-3-7 15,1-4-11-15,3-1-39 0,-1-3-38 16,-1-2-18-16,-1 0-24 0,2-8-26 15,-7 3-70-15,-3 2-61 0</inkml:trace>
  <inkml:trace contextRef="#ctx0" brushRef="#br0" timeOffset="11324.31">11260 4487 810 0,'0'0'127'0,"0"0"-38"16,0 0-47-16,0 0-32 0,0 0-6 15,47-9-4-15,-29 5 3 0,-2 0-1 16,1-3 13-16,-2 1 24 0,2 0 9 16,-1 2-20-16,0-2-9 15,-4 4-14-15,0-1-2 0,-2 1-4 16,-5 2 2-16,2-1-2 0,-1 1-4 16,-3 0-3-16,-1 5-5 0,-1 1 1 15,1 4 9-15,-2 1-7 0,0 4 9 16,0 3 2-16,-1 1 1 0,-1 4 0 15,-2-3-1-15,2 4 4 0,-2-2-3 16,4 0 4-16,-1 1-4 0,1-3-1 16,0-2 0-16,0-3 0 0,0-4 0 15,1-4-1-15,3-2-19 16,-2-5-58-16,1 0-32 0,3-12-69 16,0 1-184-16,-1-3-21 0</inkml:trace>
  <inkml:trace contextRef="#ctx0" brushRef="#br0" timeOffset="11464.9">11592 4433 759 0,'0'0'130'0,"0"0"1"16,0 0 41-16,0 0-108 0,0 0-41 15,0 0-19-15,11-36-4 0,-11 31-6 16,0 0-36-16,0 1 1 0,3 0 2 16,-3 1-7-16,1 1-43 0,5 2-81 15,-1 3-205-15,1-1-24 0</inkml:trace>
  <inkml:trace contextRef="#ctx0" brushRef="#br0" timeOffset="11839.99">12036 4443 429 0,'0'0'167'0,"0"0"-149"0,0 0 73 16,0 0-71-16,0 0-19 0,0 0-2 15,0 0-21-15,0 0 18 0,-33-35-2 16,19 36 6-16,-4 7 0 0,0 3-2 16,-4 1-1-16,1 6 6 0,-2 2-4 15,0 3 4-15,4 1 7 0,0 0 10 16,2 1 19-16,6 2 9 0,1-2 23 15,4-2 9-15,2 1 0 0,4-4 2 16,0-2-47-16,6-2-8 0,1-3-3 16,5-3-6-1,3-2 8-15,2-6-12 0,4-2-5 0,3-2-9 0,1-5-22 16,1-1-31-16,3 0-30 16,7-3-43-16,8-5-73 0,-6 3-116 15,-6-1-114-15</inkml:trace>
  <inkml:trace contextRef="#ctx0" brushRef="#br0" timeOffset="12402.65">12452 4589 347 0,'0'0'109'15,"0"0"18"-15,0 0-61 0,0 0-30 16,0 0 2-16,0 0-12 0,21-29 1 16,-21 25 15-16,0 1-15 0,0-1-14 15,-1 2-6-15,-4 0-2 0,-1-1-5 16,-3 2 0-16,-1 1-2 0,-3 0 0 16,-3 6-4-16,-3 1-4 0,1 4-19 15,-4 5-11-15,1 2 2 0,1 5 15 16,-1 1 23-16,4 2-1 0,0 0 1 15,4 2 1-15,3-3 15 0,2-2 26 16,4 0 4-16,2-6-5 0,2-2-9 16,0-3 6-16,2-4-5 0,3-5 11 15,2-3 29-15,2 0 7 0,1-7-18 16,2-3-25-16,3-4-17 0,-2-2-16 16,2-6-2-16,-1 1-2 0,2-6-19 15,-5 2-8-15,1-4 2 0,0 3-5 16,-2 0-10-16,0 3 11 0,-1 4-11 15,-2 5-21-15,-1 5-7 0,-2 3 22 16,-4 4 3-16,0 2 5 0,0 0-33 16,-6 8 54-16,0 4 16 0,-1 5 1 15,-1 2 11-15,2 3 23 0,2 1 4 16,1-1 16-16,2-1-11 0,0-1 8 16,1-1 15-16,4-4-14 15,0-3-4-15,3-3 0 0,4-2 2 16,1-1-1-16,3-5-13 0,1-1-21 15,2-2-7-15,-1-4-2 0,3-2-5 16,-2-4-1-16,-1-2-29 0,1-3-42 16,0-2-43-16,5-19-76 0,-3 7-116 15,-6-1 94-15</inkml:trace>
  <inkml:trace contextRef="#ctx0" brushRef="#br0" timeOffset="12683.83">12845 4126 707 0,'0'0'116'16,"0"0"-16"-16,0 0-32 0,0 7-67 0,-2 4-1 0,-3 5 26 0,-1 6 14 15,-3 7 19-15,-2 2-20 0,1 11 17 16,-6 6-14-16,2 7 2 0,1 1-15 15,5-5-12-15,4-5 3 16,4-7-11-16,0 0 3 0,3-3-9 0,2-7 4 16,0-4-6-16,3-7 2 15,1-5-3-15,2 2 0 0,4-1-32 16,5 1-57-16,2 1-26 0,11 0-74 16,-3-3-69-16,-3-2-202 0</inkml:trace>
  <inkml:trace contextRef="#ctx0" brushRef="#br0" timeOffset="13543.81">14311 4879 281 0,'0'0'147'0,"0"0"57"0,0 0-118 0,6 3-4 0,-4-2 4 0,-2-1-28 0,0 0-18 0,0 0 26 15,0-4-2-15,-5-1-25 0,-1-4-17 16,-3-4-1-16,-3-2-1 16,-3-1-3-16,-3-4 3 0,-4-6-15 15,-2 1 0-15,-4-15-3 0,-5-13-4 16,3-15-3-16,0-7-19 0,9 4 7 15,9 10 13-15,7 11 3 0,2 10 2 16,3 9 4-16,3 7 7 0,0 6-7 16,2-1-3-16,2 2-1 0,0-1 0 15,1-1 0-15,-2 6-2 0,0 3 1 16,1 2-1-16,-1 6-1 0,-4-1 1 16,1 3-3-16,0 3-13 0,-3 7 8 15,0 5 0-15,-3 10 7 16,-2 3 1-16,-6 10 1 0,0-3-2 15,-3 0 4-15,0-1-4 0,1-6-14 16,-1 3-3-16,-2-2 7 0,3-3 11 16,-1-3 0-16,3-2 2 0,1-7 1 15,6-5 0-15,-1-1 16 0,2-4 2 16,3 0 10-16,0-3 8 0,0-1 12 16,5-2 7-16,2-2-5 0,7-4-10 15,3 0-21-15,8-3-1 0,0-1 8 16,10-3-2-16,7-1-5 0,4 0-12 15,3-2-4-15,-6 4-5 0,-4 1 0 16,-4 4-12-16,3 0-41 0,-3 2-30 16,3 1-36-16,-3 1-46 0,8 1-48 15,-11-2-102-15,-6 4-207 0</inkml:trace>
  <inkml:trace contextRef="#ctx0" brushRef="#br0" timeOffset="13966.31">15815 4383 561 0,'0'0'149'0,"0"0"-122"0,3-1-13 0,-3 8-14 0,0 7 0 0,0 7 27 16,-7 11 25-16,-3 15 6 0,-3 14-11 15,-1 4-11-15,3-3 11 0,0-4-17 16,3-10-7-16,0-2-12 0,0-3-6 16,-1-1-4-16,4-10 3 0,-1-7-4 15,1-7-7-15,0-6-32 0,2 2-31 16,-3-3-46-16,-2-3-110 0,1-3-102 16</inkml:trace>
  <inkml:trace contextRef="#ctx0" brushRef="#br0" timeOffset="14278.46">15721 4451 806 0,'0'0'75'15,"0"0"-16"-15,28-42-15 0,-11 27-39 16,2 0-4-16,2-1 2 0,-1 6 2 15,2-2 9-15,-4 1 6 0,1 4 13 16,-3-1-15-16,1 2 6 0,-1 4-9 16,1 1-12-16,-1 1-2 0,-2 1-1 15,-1 6 0-15,-1 2-11 0,-4 3 10 16,-3 3-5-16,-5 4 6 0,0 4 1 16,-6 0 10-16,-4 1-3 0,-7 1 0 15,-2 1 1-15,-5-2-6 0,-3 0 2 16,-1-4-2-16,-7 2-3 0,-7-4-7 15,5-5-28-15,4-4-30 0,8-5-51 16,7-4-22-16,-2 0-52 0,-2-6-16 16,9 2 2-16</inkml:trace>
  <inkml:trace contextRef="#ctx0" brushRef="#br0" timeOffset="14514.99">16163 4545 793 0,'0'0'199'0,"0"0"-100"16,0 0-25-16,49-13-36 0,-27 8-24 16,3 1-11-1,0-1 2-15,0-1-1 0,0-1-4 16,-2 0 2-16,-1 0-1 0,0 1 0 0,-1 0-1 0,-2 1-1 15,0 2-17-15,0 2-80 0,11-4-64 16,-5 3-108-16,0-1-220 0</inkml:trace>
  <inkml:trace contextRef="#ctx0" brushRef="#br0" timeOffset="15140.45">17141 4439 357 0,'0'0'89'0,"0"0"-34"0,0 0 31 0,0 0-34 0,0 0-21 15,0-11 4-15,0 11-6 0,1 0-1 16,-1 0-21-16,0 4-3 0,0 3 1 16,0 3 5-16,0 6 0 0,-1 6-5 15,-2 2-2-15,3 5-3 0,0-3 2 16,0 3-2-16,4-1 3 0,3-2 1 15,-1-2 18-15,2-2 27 0,1-6 5 16,1-1 7-16,1-6 4 0,1-1-2 16,1-4-10-16,3-4-3 0,-2-4-1 15,2-6 0-15,0-4-5 0,3-3-11 16,-2-8-9-16,2-3-9 0,3-14-3 16,-1-7-5-16,1-2-5 0,-3 6-2 15,-8 15-1-15,-3 11-12 0,-3 7-5 16,2 3-11-16,-2-2-23 0,3 1-31 15,0 2-27-15,1 6-59 16,4 0-47-16,-1 2-78 0,0 0-13 16</inkml:trace>
  <inkml:trace contextRef="#ctx0" brushRef="#br0" timeOffset="15750.78">17765 4532 398 0,'0'0'107'16,"0"0"-35"-16,0 0 21 0,0 0-29 15,0 0-26-15,0 0-1 0,36-31 13 16,-34 25-3-16,1-2 7 16,-3 2-7-16,0-3-17 0,0 2-14 15,0-2-2-15,-5 1-4 0,-1 1-9 16,0 0 1-16,-7 1-2 0,0 1-2 15,-5 2-10-15,-2 3-11 0,-5 0-7 16,0 6-14-16,1 2 28 0,-2 4 8 16,0 0 8-16,5 2-4 0,-1 1 3 15,6 3-5-15,2-1-14 0,5 1 2 16,2 0 10-16,3 0 7 16,4 1-2-16,0-2 0 0,6 2 3 15,0-1 9-15,2-2 23 0,2-3 7 16,-1 0 10-16,-1-1-10 0,0-4-14 15,0-1-8-15,0-3-7 0,-2-1 1 16,-1-3 6-16,2 0 9 0,0-4-3 16,3-2-7-16,-1-3-14 0,4-2 0 15,0-4 0-15,1-1-2 0,3-2-15 32,2-2-6-32,-3 1 9 0,1 3 8 15,-1 1 4-15,-2 3-1 0,-3 1 0 0,-3 3 0 0,-3 2 0 0,1 1-10 31,-4 3-8-31,-2 2 2 0,0 0-18 0,-2 8-2 0,0 0 27 0,-3 2 10 16,1 3 0-16,0 3 2 0,2-2-1 31,2 1 5-31,0-1 14 0,0 0 8 0,2-1 6 0,2-4 3 0,1-2 1 16,4-3 5-16,-1-1 0 0,5-2-9 16,4-1-16-16,1 0-13 0,1-2 0 15,1-4-5-15,0-1-13 0,1-3-28 16,1-4-22-16,-1-2-29 0,6-11-36 15,-3 4-55-15,-6 1-191 0</inkml:trace>
  <inkml:trace contextRef="#ctx0" brushRef="#br0" timeOffset="16095.78">18193 3965 664 0,'0'0'83'0,"0"0"10"0,5-15-25 0,-2 12-49 15,0 1-19-15,1 2-9 0,0 2 7 16,-2 4 2-16,2 4 2 0,-4 1 26 15,0 7 19-15,0 6-1 0,-4 9-4 16,-1 11-20-16,-3 11-11 0,-1 3 9 16,-4-2-14-16,4-6 4 0,0-7-4 15,0 0 6-15,1-1-9 0,2 0-3 16,-1-2 2-16,3-8 4 0,-1-6-5 16,2-8-1-16,2-2-10 15,-1-1-48-15,0 2-49 0,2 2-59 16,0-9-121-16,0-3-33 0</inkml:trace>
  <inkml:trace contextRef="#ctx0" brushRef="#br0" timeOffset="16533.18">18423 4315 468 0,'0'0'179'0,"0"0"-115"16,0 0 18-16,0 0-40 0,0 0-42 16,0 0 6-16,12-9-5 0,-12 9-2 15,0 2-1-15,-2 5 2 0,-4 1 11 16,3 6 5-16,-2 4 17 0,0 3-14 15,-1 2 0-15,1 3-13 0,1 0-1 16,2 1 2-16,2 0 0 0,0 0 25 16,6-3 11-16,2-1 7 0,0-3-20 15,4-3 7-15,1-6-1 0,0-1-8 16,4-7 11-16,-1-3 13 0,0-4 1 16,0-6-12-16,0-2-12 0,-2-5-7 15,0-4-13-15,0-6-1 0,0-10-6 16,1-7-4-16,-3 4-3 0,0 4-11 15,-4 9-5-15,-2 10-5 0,2-1 15 16,-2 0-13-16,-1 4-14 0,0 4-38 16,-1 0-34-16,1 4-55 0,0 2-60 15,-2 0-122-15,1 2-17 0</inkml:trace>
  <inkml:trace contextRef="#ctx0" brushRef="#br0" timeOffset="16923.72">18841 4405 479 0,'0'0'133'0,"0"0"-29"15,0 0-44-15,32 2-56 0,-20-2 5 16,-1 0-9-16,0-6 6 0,1 2 14 16,1-3 40-16,1-1 6 0,-2 0-19 15,1-1 7-15,0-1-28 16,-3 1-9-16,1-2-13 0,-2-1-4 15,-1-2 0-15,-3 2-8 0,-2-1-10 16,-3 2-2-16,0 0-1 0,-6 0-9 16,-4 4 18-16,-2 0-3 0,-5 3 6 15,-1 4-13-15,-5 5 12 0,-3 7 10 16,0 6-5-16,0 5 3 0,3 5 2 16,0 1 0-16,3 4 6 0,4 1 4 15,2-1 31-15,5 1 20 0,2-2-4 16,4 1 0-16,3-7-16 0,2-3 6 15,5-5-7-15,3-5-10 0,4-2-4 16,5-4 2-16,2-3-16 16,5-4-8-16,1 0-4 0,7-6-16 15,7-2-68-15,7-1-60 0,1-3-77 16,-12 4-142-16,-9-1-186 0</inkml:trace>
  <inkml:trace contextRef="#ctx0" brushRef="#br0" timeOffset="17439.21">19469 4350 344 0,'0'0'222'0,"0"0"-126"0,0 0 0 0,0 0-45 16,0 0-38-16,33-20 0 0,-32 13-7 16,-1 3 14-16,-3-1-20 0,-4-1 0 15,-5 4-3-15,-4-2-2 0,1 3 5 16,-6 1-2-16,1 0-1 0,-1 2 0 16,-1 3 1-16,-1 4 2 0,3 0-1 15,3 2-1-15,2 0-2 0,1 2 3 16,4 0-2-16,0-2 2 15,5-1-5-15,2 1 5 0,3-1 2 16,0-1 4-16,5 0 11 0,2-2 22 16,4 1 6-16,2 0 4 0,4-1-7 15,2-1-20-15,3 0-15 0,0-1-4 16,-1 1 0-16,0 1-1 0,1 0 1 16,-4 1 4-16,0 0 4 0,-3 2 8 15,-5 3 0-15,-1-3-2 0,-5 3 1 16,-4-2 1-16,0 2 0 0,-5 2-11 15,-6 1 2-15,-5-1 1 0,-4 1 9 16,-4-1 0-16,0-1-11 0,-1-1-2 16,-1 0-4-16,0-3 2 15,0 0-4-15,0-4 0 0,2-1-1 16,2-3-25-16,6 0-32 0,4-2-48 16,1-2-69-16,3 0-125 0,3-3-145 15</inkml:trace>
  <inkml:trace contextRef="#ctx0" brushRef="#br0" timeOffset="17595.43">19837 4703 866 0,'0'0'33'0,"0"0"-16"0,0 0-17 0,0 0-92 0,0 0-588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07:05.77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2637 4869 85 0,'1'-1'70'15,"1"-1"-26"-15,-1-1 10 0,-1-1 0 0,0-1-21 0,3 1-2 0,-2-2 3 16,0-1 12-16,2 2-6 15,-1 1 5-15,-1 2 16 0,0-2-11 16,0 3-1-16,-1-2-12 0,0 0-12 16,0 1-5-16,2 1-4 0,-1 1-2 15,-1-2 4-15,0 0 4 0,0 0 1 16,2 1-1-16,-1-1 1 0,1-3-1 16,-2 3 0-16,0-1-2 0,4 0 2 15,-4 0 1-15,2-1-2 0,-2 2 2 16,2-2-5-16,-1 1 4 0,-1 1 2 15,0-2-1-15,0 2-5 16,0 0-4-16,0 0-5 0,0 2-9 16,-3 0-2-1,-3 2-11-15,-2 4 4 0,-1 5 1 0,-4 5 5 0,-1 5 2 16,-1 1-1-16,3 4-2 0,-1-2 4 16,2 2-5-16,0-3 2 0,3 0-2 15,2-2 0-15,-2-4 1 0,6 1 4 16,-1-4 0-16,3 0-2 0,0-4 2 15,0-1-2-15,3-2 1 0,-1-2-3 16,7-2 4-16,-1-3 5 0,0 0 8 16,0 0 1-16,3-3-2 0,2-1 1 15,-1 0-1-15,1-2-5 0,-2 3-5 16,3-4-2-16,-1 3 2 0,4 1 2 16,-2-1-4-16,0 2 0 0,-2 2 0 15,3 0 3-15,-2 5-1 0,0 3 4 16,0 6 2-16,-1 1-5 0,-2 3 6 15,-3 0 9-15,-1 5-2 0,-3 0-1 16,-3-1 2-16,-1 0 0 0,-2 0-2 16,-3-3 1-16,-2 2-2 0,-2-4-4 15,-2-1 0-15,1-1-6 0,-4-1 1 32,0-4 0-32,-2-2-2 0,-3-1-3 15,1-1-6-15,-2-3-27 0,1-1-15 0,-1 0-19 0,-1-2-12 16,4 0-25-16,1-4-40 15,-1-4-32-15,4 0-113 0,4 0-45 16</inkml:trace>
  <inkml:trace contextRef="#ctx0" brushRef="#br0" timeOffset="336.69">2621 4854 682 0,'0'0'111'0,"0"0"-24"0,3-2 28 0,0 0-56 0,6-3-29 0,1 0 0 16,5 1 5-16,3 0-1 0,3 0-20 15,-2 2 0-15,1-1-11 0,1 1 0 16,-1 1-2-16,3-2-2 0,0-1-26 16,4 1-46-16,-1-2-56 0,11-3-53 15,-4 1-135 1</inkml:trace>
  <inkml:trace contextRef="#ctx0" brushRef="#br0" timeOffset="1126.58">3103 4666 580 0,'0'0'62'0,"0"0"7"0,0 0 19 0,-10-36-53 16,6 26-23-16,0 0-4 15,1-2 16-15,-2 1 17 0,0 0 33 16,-1-1-28-16,-3 1-18 0,1-2 3 16,-5-1 2-16,1 1-26 0,-1 1-7 15,-4 0 8-15,2 2-4 0,-2 1 1 16,-2 2 2-16,-2 2-5 0,-2 2-2 15,-2 3-2-15,-2 0 1 0,4 5-1 16,-5 3 1-16,3 3 1 0,-4 2 0 16,1 2 0-16,1 3 0 0,-1 2 0 15,1 2 2-15,-2 4-4 0,-3 3 3 16,1 1-1-16,-6 11 1 0,-8 8-1 16,-5 12-1-16,3 2 1 0,5-1 0 15,9-6 2-15,10-4 21 16,3-2-7-16,1 2-9 0,7-2 3 15,-1-3 8-15,4 0-10 0,7-3-8 16,2-4 5-16,2 0-3 0,6-3-1 16,-1-8 0-16,1-4-1 0,0-8 2 15,3 3 0-15,5-2 0 0,1 4 0 16,6 0-2-16,0-4 2 0,7-3 0 16,3-4 2-16,-2-1 7 0,0-7-4 15,7-3 11-15,1-1 4 0,-1-6-11 16,-3-2 0-16,-2-1 2 0,-8-1-1 15,5 0 4-15,1-3-6 16,-5-2-3-16,4 0-3 0,0-1 1 16,-4-3 0-16,4 1 2 0,-5-2-1 15,2-1 1-15,-2 2 2 0,-3-2 4 16,-1-1-4-16,-1-1 1 0,-2 0-2 16,-4-1-2-16,2-2 1 0,-4-1 1 15,0 0-7-15,-1-2-1 0,-2-1 0 16,-3-2 3-16,-1 1-3 0,-1-2 0 15,-2 2 3-15,1 0 0 0,-3 0-1 16,0 2 0-16,-1 1 0 0,-1 4 0 16,-2 0 4-16,-1 2 1 0,0 0-3 15,-1 1-1-15,0 3-1 0,-2 1 1 16,1 1 0-16,1 2-1 0,-1 2-2 16,1 1 0-16,0 3 1 0,2-2-1 15,0 5 1-15,1 1-1 0,2 2-2 16,-3-1-3-16,3 2 0 0,0 0-38 15,0 1-8-15,1-1-40 0,-2 2-11 16,-2 0-144-16,-1 0-81 0,1-1-286 16</inkml:trace>
  <inkml:trace contextRef="#ctx0" brushRef="#br0" timeOffset="7898.12">5194 4671 133 0,'0'0'24'0,"0"0"6"0,0 0 21 0,14-14-20 0,-10 9-15 16,-2 2 1-16,2 0 2 0,-1-1-2 15,0 0 23-15,-2 0-3 0,1 0 18 16,0 0 13-16,-1 2 8 0,0-4 4 15,1 2-12-15,-1-3-3 0,0 3-6 16,-1-1-15-16,0 2-3 0,0 1-1 16,1 0-8-16,0 0-16 0,-1 2-8 15,0 0-8-15,0 4-9 0,0 2-8 16,0 7 6-16,0 8 11 16,0 4 2-16,0 15 6 0,0 11 7 15,-2 6-8-15,-1 2-4 0,1-8 3 16,1-10 0-16,0-14-1 0,-1-6-3 15,2-3-1-15,-1 5-1 0,1 2 3 16,-1 4-3-16,1-4-3 0,-1-3-41 16,0-2-39-16,0-5-33 0,-2-8-71 15,1-3-100-15,-1-4-9 0</inkml:trace>
  <inkml:trace contextRef="#ctx0" brushRef="#br0" timeOffset="8304.25">5061 4687 538 0,'0'0'132'15,"0"0"-53"-15,0 0 6 0,0 0-11 16,0 0-57-16,26-43 5 0,-14 36-3 15,1 3 11-15,1-1-18 0,2 3-4 16,0 2 4-16,3 7-9 16,1 2 14-16,4 6-2 0,-2 1-4 15,3 7-4-15,1 3-1 0,-1 3 1 16,-3 3 0-16,1 4 8 0,-2-3 2 16,-5 2 8-16,0-1 17 0,-5-1-15 15,-1-2-11-15,-4 1 4 0,-4-2 14 16,-2 0-13-16,-3-4-5 0,-5 2-3 15,-2-6-7-15,-2 2-2 0,-4-5-2 16,-2 1 4-16,-5-3-3 0,-1-1 3 16,-3-1-5-16,0 1-1 0,1-1-9 15,1-3-24-15,3-2-21 0,3-2-35 16,5-3-39-16,6-3-67 0,5-2-102 16,3-2-135-16</inkml:trace>
  <inkml:trace contextRef="#ctx0" brushRef="#br0" timeOffset="8883.15">6093 5042 451 0,'0'0'139'0,"0"0"-87"0,0 0 0 0,0 0-25 0,5 1-15 0,1 0 1 0,1 0 14 0,5-1 9 16,1 0-3-16,3 0-1 0,2 0 6 16,3-3-2-16,1-1 2 15,4-2-17-15,-2 1-5 0,2-3-4 16,-1 0-4-16,-1-3 6 0,-4 2-3 16,-2-2 27-16,-3 1-12 0,-4 0-12 15,-5 2 1-15,-3-3-5 0,-3 2-10 16,-6 0-7-16,-5 2-15 0,-8 3-16 15,-5 2 5-15,-9 2 24 0,-8 10 6 16,-5 6 2-16,3 3 1 0,11 0-1 16,9-3-1-16,6 1 2 0,-1 1-1 15,-1 6 2-15,0 3-2 0,3-2 0 16,6 3 0-16,4-4 1 0,3 1 16 16,3-2 9-16,1-1 4 0,7-4 8 15,4 0-7-15,4-1-8 16,2-5-9-16,3-3-2 0,4-3-1 15,3-4-1-15,6-4-6 0,7-7-3 16,5-8-41-16,0-3-42 0,-4-2-61 16,-12 6-76-16,-10 6-196 0</inkml:trace>
  <inkml:trace contextRef="#ctx0" brushRef="#br0" timeOffset="9269.42">6910 4988 517 0,'0'0'117'0,"0"0"-24"0,0 0-21 0,0 0-52 0,0 0-6 15,-5-19-3-15,-3 14-10 0,-2 1 16 16,-5 3-11-16,0 1 5 0,-5 0-4 16,-2 5 6-16,-1 3-3 0,0 5-9 15,-2 5-1-15,1 2 6 0,1 3-9 16,3 2 3-16,1 2 0 0,3 0 10 16,3 0-6-16,5-1 17 15,4-2 12-15,4-1 22 16,2-1-13-16,6-3 13 0,3-1-17 0,4-2-21 0,3-5 8 0,3-2-7 15,4-4-4-15,3-5-9 0,6-2 1 16,6-9-6-16,8-1-7 0,4-4-36 16,-5-2-22-16,-2 3-40 0,-7-1-90 15,-9 5-142-15</inkml:trace>
  <inkml:trace contextRef="#ctx0" brushRef="#br0" timeOffset="9534.98">7232 4980 497 0,'0'0'68'16,"0"0"-13"-16,0 0-15 0,0 0-40 16,0 0 0-16,0 0 3 0,-11 41 49 15,8-20 21-15,1 5 1 0,-1 1-16 16,2 4-12-16,0 0-8 0,1 1-15 15,-1-1-9-15,1-1-4 0,0-1-5 16,0-1-1-16,0-3-1 0,2-3-1 16,1-4-2-16,0-5-17 0,3-5-49 15,0-8-47-15,1-3-103 0,0-5-147 16</inkml:trace>
  <inkml:trace contextRef="#ctx0" brushRef="#br0" timeOffset="9676">7340 4923 990 0,'0'0'93'0,"0"0"4"0,0 0 15 16,0 0-91-16,0 0-21 0,0 0-55 31,3-44-70-31,-3 37-40 0,0 1-31 0,4 1-87 0,0 3 43 16</inkml:trace>
  <inkml:trace contextRef="#ctx0" brushRef="#br0" timeOffset="10130.23">7731 5005 580 0,'0'0'126'16,"0"0"36"-16,0 0-98 0,0 0-60 0,-26-38-4 15,11 31-7-15,-4 1 4 16,-4 3-6-16,0-1 8 0,-1 4 0 16,-2 0 1-16,2 4 0 0,2 1-2 15,4 3-1-15,3 0 0 0,3 3 3 16,4-2-6-16,2 2 6 0,5-1-5 16,1 0 3-16,0-2 1 0,3 1-1 31,3 0 2-31,3 1 2 0,2-4 1 15,4 2 0-15,1-2 1 0,4 0-1 16,0 0 0-16,0-3-3 0,0 3 1 16,-2 1 4-16,-1 1 3 0,-1 0-1 15,-1 0-1-15,0 1-4 0,-2 2 1 16,-2 1-1-16,-2 2-1 0,-2 0 1 16,-4-1 8-16,-3 5 2 15,-2-2 2-15,-7-1 7 0,-5-2-9 16,-4 2 0-16,-6-1-4 0,-8-2-1 15,-8-2-7-15,-11-1-20 0,-1-5-61 16,6-1-16-16,6-3-56 0,17 1-84 16,6-1-53-16</inkml:trace>
  <inkml:trace contextRef="#ctx0" brushRef="#br0" timeOffset="10437.5">7957 4992 321 0,'0'0'95'0,"0"0"51"0,0 0-29 0,0 0-81 0,0 0-14 0,3-26-12 15,-6 26-10-15,-1 3 7 0,-1 6-1 16,-2 4 35-16,-1 3 17 0,1 4-17 0,-1 2-14 16,1 3-13-16,2 1 1 0,2 3-4 15,0-1-1-15,0 1-5 0,3-5-4 16,0 1-1-16,3-3-8 16,1-2-51-16,2-5-49 0,0-6-108 0,0-8-80 15</inkml:trace>
  <inkml:trace contextRef="#ctx0" brushRef="#br0" timeOffset="10578.1">8022 4819 862 0,'0'0'106'0,"0"0"-98"16,0 0 5-16,0 0-13 0,0 0-118 15,-1-44-250-15</inkml:trace>
  <inkml:trace contextRef="#ctx0" brushRef="#br0" timeOffset="11609.11">8304 5027 561 0,'0'0'81'0,"0"0"2"0,0 0-15 0,0 0-40 15,0 0-7-15,15-42-11 16,-15 34 1-16,0 0 14 0,0 0 10 15,-3 1-1-15,0 0-3 0,-1 3-18 16,0-2-13-16,-2 2 0 0,-1 1-2 16,-1 3-2-16,0 0 0 0,-2 4 0 15,2 0-1-15,-1 3 5 0,0 0-1 16,-2 0 1-16,2 1-4 0,0 2 4 16,-1 1 0-16,2 1 0 0,0 2-2 15,1 1-2-15,1-1 3 0,2 3-1 16,1-2 2-16,2 1 0 0,1 0 1 15,0 1-3-15,1-2 5 16,4 1-2-16,0 0-1 0,2-2 6 16,0 0 0-16,1-2 12 0,0 0 7 15,3-3-3-15,-3-2 1 0,3-3 5 16,-1 1 1-16,0-4-2 0,1-1 1 16,-1 0 2-16,0-1-1 0,2-1-1 15,-1-4-3-15,1-1 4 0,-3-1-4 16,2-2-2-16,-2-4-2 0,-3-2-2 15,0-5-9-15,-3-1-7 0,-2 1-3 16,-1-2-1-16,0 2-3 0,-3 3-7 16,-2 0-7-16,2 6-12 15,-1-1-2-15,2 4 10 0,-1 0-1 16,2 3 2-16,0 2 9 0,1 0 6 16,0 3 2-16,0-2-3 0,2 1-1 15,3 0-1-15,0 0 0 0,2 0 2 16,-1 0 4-16,1 1 3 0,0-1 0 15,3 0 2-15,-2-2-2 0,2 3 0 16,-1-2-2-16,2-1 1 0,0 2 0 16,-1-2 0-16,2 3 1 0,-2 1 0 15,0 0-3-15,-1 4-2 0,-3 1 0 16,-1 3-1-16,1 3 2 0,-2 0 0 16,0 4 1-16,-1 0 3 0,0 2 0 15,-1 2 0-15,-1-1 3 0,1 3 0 16,-2-2 1-16,0 1 0 0,0-2-2 15,0-1 0-15,0-3 2 0,0-4-3 16,0-3 3-16,0-2 1 0,1-3 4 16,0-2 9-16,2 0 27 0,0-7 2 15,1-2-17-15,2-6-10 0,1-3-11 16,0-3-9-16,2-2 2 0,4 0-2 16,0 0 1-16,2 1-1 0,0 2 0 15,2 2-2-15,-3 2 1 0,1 4 0 16,-1 2 0-16,-2 3-1 0,0 1-2 15,-1 5 3-15,1 1-4 16,-3 0 0-16,1 3 1 0,-2 6-4 16,2 4 0-16,-5 3 3 0,0 5 0 15,-2 2 3-15,-1 2 2 0,-1 0 2 16,0 4-1-16,0-4 1 0,1 2 1 16,0-3 0-16,2 0-1 0,-1-4-1 15,0 1 0-15,0-4 2 0,2 0-3 16,-1-5-8-16,1 1-51 0,4-4-87 15,-2-5-130-15,-1 0-307 0</inkml:trace>
  <inkml:trace contextRef="#ctx0" brushRef="#br0" timeOffset="15380.6">10265 5038 61 0,'0'0'217'0,"0"0"-150"0,0 0 31 0,-17 0 3 0,12 0-14 31,-1 0-21-31,3 0 38 0,0 0-44 16,2 0-2-16,1 0-16 0,1 0-4 15,5 0-14-15,6 0 19 0,7 2 15 16,19-1-3-16,13 1-18 0,19 0-1 16,4-1-5-16,-3 0-9 0,-6 2-12 15,-8-2-7-15,-2-1 0 0,-2 2-2 16,-2-2-1-16,0 0 1 0,-3 1-2 15,-3 1-2-15,-3 2-45 0,-2-3-39 16,-4 1-30-16,-6 0-63 0,-2-2-60 16,-9 0-56-16,-4 0-36 0</inkml:trace>
  <inkml:trace contextRef="#ctx0" brushRef="#br0" timeOffset="15724.24">11060 4921 525 0,'0'0'142'0,"0"0"-17"16,0 0-18-16,0 0-42 0,0 0-37 15,0 0-12-15,24-17-1 0,-11 14-10 16,2 1 0-16,2 2-3 0,2 1-1 15,0 5 3-15,1 1-2 0,0 1 1 16,0 4 0-16,-3 1-3 0,-1 2 0 16,-1 2 0-16,-4-1 8 0,0 2 5 15,-5-1 2-15,-5 0-6 0,-2 0 0 16,-7 3 11-16,-5-3-4 0,-4 1-3 16,-6-1-5-16,-9 1-2 0,-6 1-5 15,2 0-1-15,4-6-2 0,-2 3-51 16,-1-1-22-16,2 0-15 0,2-1-16 15,6 1-86-15,13-7-114 0,5-1 3 16</inkml:trace>
  <inkml:trace contextRef="#ctx0" brushRef="#br0" timeOffset="16349.34">12107 5061 367 0,'0'0'104'0,"0"0"12"0,0 0-14 0,0 0-33 0,22-30-30 16,-13 22-10-16,4 1 2 0,3-1 0 15,0 0-6-15,2 0-10 0,1 2-5 16,1 3-8-16,1 3 1 0,1 0-3 16,-3 5-2-16,1 7 0 0,-1 2-1 15,-3 4 0-15,-1 6 2 0,-3 4-1 16,-2 1 2-16,0 0 2 0,-4 0-2 16,-3 0-3-16,-2-3 3 0,-1-2-1 15,-5-1-1-15,-3-3 2 0,-3-5-3 16,0-2 3-16,-2-6 5 0,-1-1 1 15,-2-6 0-15,-1 0 2 0,2-8-1 16,0-5 0-16,3-3 17 0,2-3 21 16,4-4-2-16,4 1 16 0,3-1-5 15,6 2-17-15,7 1-15 0,5-3-6 16,7 1-8-16,9-1 2 0,10 0-7 16,8 0-3-16,0 2-3 0,-3 5 0 15,-4 4-37-15,-5 3-55 0,0 2-44 16,-3 0-30-16,-10 2-75 0,-4 3-87 15</inkml:trace>
  <inkml:trace contextRef="#ctx0" brushRef="#br0" timeOffset="16739.93">12930 5074 118 0,'0'0'235'16,"0"0"-203"-16,0 0 46 0,0 0 9 15,0 0-26-15,0 0 18 0,28 10-27 16,-16-11 3-16,2-4-10 0,2 0-1 16,1-1-1-16,-1-1-7 0,1-4-14 15,-2 2-8-15,2 0-7 0,-4-1-5 16,-1 0 1-16,-4-1-1 16,0 2-1-16,-7-2-1 0,-1 0-13 15,-1 2-22-15,-6-1-28 0,-2 1 6 16,-7 3 9-16,-4 3 29 0,-4 3 2 15,-8 7 4-15,-10 10 3 0,-3 8 7 16,0 6 1-16,10-3 4 0,8-3-2 16,13-5 0-16,1 0 0 0,2 4 1 15,2 2 4-15,4 3 11 0,5-4 41 16,5-1 9-16,7-2 9 0,6-5-5 16,2-3 8-16,6-3-12 0,2-5-28 15,2-2-21-15,0-4-12 0,0-5-2 16,-1-4-3-16,1-3-9 0,-2 1-31 15,0-5-48-15,-1 2-44 16,5-8-42-16,-4 3-48 0,-7 4-104 0</inkml:trace>
  <inkml:trace contextRef="#ctx0" brushRef="#br0" timeOffset="17239.81">13466 5045 373 0,'0'0'117'0,"0"0"-28"0,0 0 15 0,0 0-64 15,0 0-18-15,14-30-13 0,-13 29-1 16,1-1-2-16,1 1 3 0,-1 1-1 15,1 3-7-15,2 6 2 0,-2 4 15 16,2 6 27-16,-1 6 1 0,1 4-11 16,-2 11-11-16,2 9-13 0,0 8 0 15,0-1-2-15,-2-4-8 0,-3-6 0 16,0-8 0-16,-3-7 0 0,-1-5 0 16,1-8-1-16,-3 0 2 15,1 0-2-15,-7-1 4 0,2 1-1 16,-3-5-3-16,1-6 5 0,-1-4-2 15,-1-3-3-15,-2-3-8 0,2-6 0 16,-2-5 6-16,2-7 1 0,3 1 1 16,0-8 2-16,4 4 10 0,6-3 16 15,1 1 27-15,6 1 6 0,7 0-4 16,1 1-10-16,5 1-7 0,5 0-15 16,1 1-6-16,2 2 3 0,0 2-6 15,-2 2-13-15,-1 1-1 0,-3 1-1 16,-1 2-1-16,-3 0-2 0,-2 3-13 15,0-1-39-15,-5-1-34 0,0 1-41 16,-3-7-60-16,-2 3-113 16,-2-1-130-16</inkml:trace>
  <inkml:trace contextRef="#ctx0" brushRef="#br0" timeOffset="17396">13581 4910 987 0,'0'0'94'0,"0"0"-6"0,0 0-52 0,0 0-36 0,0 0-27 0,10-3-109 16,-5-2-15-16,3 1-35 15,0-2-61-15,5 4 114 0,0-2-5 16</inkml:trace>
  <inkml:trace contextRef="#ctx0" brushRef="#br0" timeOffset="17786.78">13896 5131 505 0,'0'0'50'0,"0"0"-7"16,0 0 84-16,0 0-107 0,38 8-14 16,-29-8 26-16,2-4 22 0,-2-2 12 15,6-5-44-15,-1 0-4 0,0-3 45 16,-1 1-7-16,-1 0-18 0,-2-1-23 15,-2 1-10-15,0 2-5 0,-4-1-5 16,-1 2-15-16,-3-1-27 0,-1 0-17 16,-5 4 7-16,-5-1 6 0,-1 5 14 15,-3-1 21-15,-5 4 15 0,-1 3 2 16,-1 3 0-16,-2 6 3 0,1 4-4 16,2 3 2-16,-1 3-1 0,4 4-1 15,-2 0-7-15,6 2-15 0,2-2 9 16,6 3 12-16,1-4 2 0,5-1 1 15,0-1 16-15,5-2 6 16,4-4 1-16,4-2-12 0,0-4-8 16,1-4 5-16,5-2-3 0,1-5-6 15,2-4-1-15,4-4-75 0,10-9-70 16,-10 1-111-16,2 1-45 0</inkml:trace>
  <inkml:trace contextRef="#ctx0" brushRef="#br0" timeOffset="18146.06">14393 5051 348 0,'0'0'127'0,"0"0"14"0,0 0 5 0,0 0-76 0,0 0-40 16,26-42-18-16,-26 33-12 0,0 1-5 15,-2 1-4-15,-3-1 1 0,-3 3-2 16,-4 2 2-16,-1 2 5 0,-3 1-3 16,-1 7 5-16,-2 3 1 0,-2 5-1 15,0 3 0-15,0 3 1 0,3 3 0 16,1 3 2-16,0-1-2 0,7-1 1 16,2 2 7-16,3-3 8 15,4-1 5-15,1-3 0 0,4 0 7 16,4-4 2-16,2-3 0 0,4-3 8 15,2-3-7-15,3-5-13 0,0-1-5 16,0-1-12-16,3-2 0 0,1-4-1 16,0-1-4-16,0-1-47 0,1 0-49 15,8-7-51-15,-7 3-103 0,-3-1-68 0</inkml:trace>
  <inkml:trace contextRef="#ctx0" brushRef="#br0" timeOffset="18599.06">14695 4611 376 0,'0'0'99'0,"0"0"-35"0,0 0 2 0,0 0-55 0,0 0-10 0,22 27 16 16,-22-10-2-16,2 5-1 0,-2 5-8 15,0 9 8-15,0 9 13 0,-2 8 15 16,-3 3-13-16,2-5-7 0,-3-6 12 15,3-12-5-15,0-5-2 0,1-7 9 16,-1 0 9-16,0 2 3 0,1 0-5 16,-1 2-11-16,1-3 0 0,2-5-8 15,0-2 5-15,3-5-7 0,2-4 1 16,0-2-2-16,3-2 4 0,3-2 5 16,-2 0-7-16,7-5-12 15,-3 1-6-15,4-3-5 0,-1-2 0 16,3-4-4-16,0 2-32 0,0-3-43 15,1-1-33-15,1-9-44 0,-2 3-113 16,-6 2-142-16</inkml:trace>
  <inkml:trace contextRef="#ctx0" brushRef="#br0" timeOffset="18803.27">14665 4970 725 0,'0'0'279'0,"0"0"-177"0,0 0 3 15,0 0-61-15,0 0-36 0,47-10-2 16,-29 6-6-16,4 0 3 16,3-3 0-16,2 1-3 0,6-1 0 15,10 1 1-15,6 1-2 0,9 5-3 16,-2 0-17-16,4 0-166 0,-16 0-123 16,-5 0-239-16</inkml:trace>
  <inkml:trace contextRef="#ctx0" brushRef="#br0" timeOffset="19394.79">16920 5063 411 0,'0'0'120'0,"0"0"11"0,0 0 5 0,0 0-64 0,30-42 1 15,-27 33-15-15,1-3-3 0,-4 4-11 16,-1-3-10-16,-5 0-12 0,-1 1-15 16,-1 2-4-16,-7-1-3 0,-3 1-1 15,-4 2-4-15,-3 5-1 0,-2 1 5 16,-3 6-6-16,0 5 3 0,3 6 0 0,0 3-3 0,0 4-5 15,7 1-25-15,4 0 9 0,5 3 1 16,6-3 15-16,5-1 9 0,5-2-1 16,4-5 3-16,4-1 2 0,6-5 5 15,0-3 21-15,6-6 6 0,-3-2-6 16,2-2 8-16,-5-8 8 0,0-3-11 16,-6-6-2-16,-1-4-7 0,-7-4-17 15,-2-11-6-15,-3 5-13 16,-1 0-28-16,-6 2 6 0,-2 11 5 15,-2-1-24-15,-5 7-52 0,3 5-40 16,-7 7-77-16,4 1-35 0,2 1 17 0</inkml:trace>
  <inkml:trace contextRef="#ctx0" brushRef="#br0" timeOffset="19800.58">17100 5135 494 0,'0'0'160'0,"0"0"-72"0,0 0 7 15,19-41-58-15,-11 27-5 0,0 1 7 16,1-3 0-16,2 1 5 0,0 0-15 16,3 1 10-16,-2-1-17 0,0 3-5 15,2 1-3-15,0 1-8 0,-4 2-1 16,1 0-5-16,-3 3-1 0,5 1-2 15,-4 4 0-15,-1 0 1 0,1 5-9 16,-4 8 2-16,3 3-6 0,-5 2 3 16,2 5-1-16,-5 0-5 0,0 1-2 15,0 2-2-15,0-3 13 16,-6 1-10-16,-1-4-12 0,-4-1 17 16,2-4 4-16,-2-5 8 0,1-5 2 15,1-3 2-15,3-2 11 0,-1-4 45 16,4-4 33-16,1-3-10 0,2-4-14 15,0-4-31-15,2-2-19 0,6-3-9 16,3-1-8-16,6 1-4 0,5 4 4 16,8-2 0-16,10 3 0 0,12 0-3 15,-1 2-4-15,2 3-76 0,-4 3-71 16,-19 3-95-16,0 3-153 0</inkml:trace>
  <inkml:trace contextRef="#ctx0" brushRef="#br0" timeOffset="20422.84">19298 4526 433 0,'0'0'88'0,"0"0"-34"0,4-35 59 0,-1 22-60 0,-1-2-45 0,-2 2 7 31,0 2 32-31,0 1-42 0,-5 2 15 0,1 1 7 0,-3 2-19 0,-4 3-2 16,1 2-3-16,-5 6 1 0,-1 6-4 15,-3 8 13-15,-3 5 14 0,-3 15-7 16,-5 16-8-16,-5 18-3 16,2 6-5-16,7 3-1 0,4-9 0 0,2-4-3 31,2 1 4-31,0 0 4 0,0-5 13 15,2 3 16-15,5-6-6 0,1-2-21 16,5-3-1-16,1-5-7 0,3-3 1 0,1-7-2 16,-2-8-1-16,2-11-3 0,-1-8-38 15,0-5-14-15,-2-2-35 0,0-1-95 16,-4-3-79-16,3-5-6 0</inkml:trace>
  <inkml:trace contextRef="#ctx0" brushRef="#br0" timeOffset="20625.8">18827 5098 978 0,'0'0'139'16,"0"0"-107"-16,59-23 24 0,-17 11-30 15,7 1-23-15,5-1 3 0,-1 2-6 16,-2 1-4-16,-1 2-8 0,1 2-48 15,3 2-55-15,1 0-27 0,-11 0-91 16,-11 3-114-16</inkml:trace>
  <inkml:trace contextRef="#ctx0" brushRef="#br0" timeOffset="21344.93">19735 4992 688 0,'0'0'78'0,"0"0"-21"16,0 0 9-16,0 0-43 0,0 0-23 16,0-40 0-16,-6 29-12 0,-2 0 2 15,-4 1 0-15,-4-2 9 0,-4 3-2 16,-5 0 3-16,-8 2-1 0,-7 7-2 16,-10 3 2-16,-2 10 0 0,4 7 0 15,2 2-16-15,4 0-26 0,5 0 29 16,7-1 7-16,6-4-3 0,9-2-13 15,4-1 7-15,1 2 11 16,1 1-1-16,2 0 1 0,6 3 4 0,1-5 2 16,5 0 5-16,7-1 11 0,1-2 5 15,4-3 12-15,0-2-15 16,5-3-10-16,0-3-2 0,-1-3 7 16,2-4 5-16,1-7 14 0,-1 0 3 15,1-5 11-15,-1-2 2 0,2-3-5 16,-2-1-12-16,-3-1-18 0,2 1-8 15,-4 2-1-15,-2 3-5 0,-2 4 0 16,-4 2 0-16,-1 5-1 0,-4 1 1 16,0 5-1-16,-4 1-3 0,-1 1-12 15,0 1-9-15,-3 6 19 0,-4 2 4 16,1 6 1-16,-1 3 2 0,0 4 0 16,1 2 1-16,4-1-2 15,0 1 1-15,2 0 0 0,0-3 2 16,3-1 2-16,3-1 13 0,1-5 12 15,2-3 3-15,0-3 4 0,5-3-7 16,-1-3-6-16,4-2 1 0,-1-2 1 16,5-5-15-16,0-3-4 0,-3-5-3 15,6-5-1-15,-1-1 2 0,2 0-3 16,-2-3-2-16,3 2 1 0,-1 4-2 16,-1 0 1-16,-2 5-1 0,-3 0-1 15,-2 4-2-15,-2 2-4 0,-4 1 0 16,-4 4 0-16,-4 2 5 15,-2 0-10-15,-1 3-19 0,-3 7 7 16,-3 3 19-16,-3 3 4 0,1 5 2 16,-3 2 1-16,2 0 1 0,1 1-2 15,2-1 0-15,2 1 0 0,4-2 2 16,0-3-1-16,1 0 5 0,4-4-4 16,5-3 8-16,1 0-4 0,0-5 4 15,4-5-5-15,0-2-5 0,3-7-55 16,5-9-79-16,-6-1-80 0,0-3-200 15</inkml:trace>
  <inkml:trace contextRef="#ctx0" brushRef="#br0" timeOffset="21470.45">20090 4841 862 0,'0'0'114'0,"0"0"-35"0,3-18-12 0,1 11-67 0,0 1-21 16,-1-1-108-16,4-3-70 0,-2 2-131 0,1 2-25 15</inkml:trace>
  <inkml:trace contextRef="#ctx0" brushRef="#br0" timeOffset="21705.43">20386 4542 550 0,'0'0'103'0,"0"0"-85"0,0 0 5 16,0 0-23-16,0 0-3 0,0 0 2 15,-1 56-3-15,-7-14 3 0,-3 13 1 16,-3 12 0-16,-2 5 3 0,0-5-2 16,2-9 0-16,3-9-1 0,0-4 0 15,-1-3-2-15,2-1-84 0,2-13-103 16,2-8-20-16</inkml:trace>
  <inkml:trace contextRef="#ctx0" brushRef="#br0" timeOffset="22173.95">21598 4560 484 0,'0'0'46'0,"0"0"-1"0,0 0-44 16,0 0-1-16,0 0-5 0,-10 47 5 15,0-21 0-15,-6 0 4 0,-4 13 0 16,-2 9 0-16,-4 9 0 0,1-1 26 16,3-3 30-16,5-7 7 0,4-13 3 15,3-5-21-15,3-7-18 0,2 0-10 16,-2 2-4-16,1 1-4 0,1 0-3 15,3-3 1-15,2-3 5 0,1-6 6 16,5-4 10-16,3-4 16 0,4-4-2 16,4-1-29-16,3-7-17 0,5-6-12 15,0-3-79-15,11-12-64 0,-5 3-88 16,-5-1-82-16</inkml:trace>
  <inkml:trace contextRef="#ctx0" brushRef="#br0" timeOffset="22580.09">21439 4822 716 0,'0'0'248'15,"0"0"-205"-15,0 0-7 0,43-5-31 16,-20 2-5-16,5 1-4 0,3-1 1 16,-1-1-37-16,-2 0-10 0,0 0 35 15,-3-1 15-15,-2 2 2 0,-2 1-1 16,-4 0 0-16,-6 2-1 0,-3 0-2 15,-3 2-2-15,-4 2-49 0,-1 2 20 16,-6 3 25-16,-2 4 5 16,-3 3 3-16,-3 3 2 0,-2 4 10 15,-2 4 14-15,1-1 15 0,1 3-4 16,3-2-8-16,1 1-7 0,6-4-3 16,4-1 7-16,2-2 8 0,3-3-2 15,6-3 2-15,3-5 0 0,2-3 1 16,4-4 3-16,-2-3-3 0,2-3-2 15,1-5-14-15,-4-4-8 0,0-7-5 16,-2-3 3-16,-1-5-5 0,0-3-3 16,-4-3-1-16,0 4-6 0,-4 2-9 15,1 8-6-15,-4 5-12 0,-1 6-19 16,0 5-13-16,-5 1-32 0,0 2-19 16,-3 6-9-16,-1 3-53 15,0 1-52-15,3-4-104 0</inkml:trace>
  <inkml:trace contextRef="#ctx0" brushRef="#br0" timeOffset="23142.44">22994 4941 569 0,'0'0'230'0,"0"0"-143"0,0 0-20 0,15-3-27 0,-2-2-21 0,3-1-12 16,4 0-1-16,1-1 0 0,1 1 16 16,2 0 14-16,-1 1-8 0,0-1 0 15,1 1-6-15,0 2-10 0,-2 2-3 16,-1 0 1-16,-1 1-8 16,-3 0-2-16,-3 3 1 0,-4 3-1 15,0 2-5-15,-2 1-2 0,-4 4 2 16,-1 2 1-16,-2 2-2 0,-1 1-7 15,-1 3-17-15,-5-1-3 0,-2 0-6 16,-3 0 8-16,-1-2-4 0,-3-1-2 16,-2-3-6-16,-1-1-9 0,1-4 5 15,-2-5 8-15,3-3 28 0,1-1 11 16,3-5 8-16,2-2 37 16,6-5 85-16,4 1 1 0,1-3-28 15,8-2-31-15,5-3-30 0,5-2-18 16,4-2-7-16,11-1-9 0,8 0-3 15,10 1 1-15,2 1-4 0,-4 6-2 16,-6 3-4-16,-5 4-32 0,-3 5-65 16,-7 0-28-16,3 3-44 0,-8 0-109 15,-8 0-97-15</inkml:trace>
  <inkml:trace contextRef="#ctx0" brushRef="#br0" timeOffset="23517.35">23782 4937 696 0,'0'0'150'0,"0"0"-63"16,0 0-26-16,0 0-28 0,0 0-21 15,38 2-8-15,-24-2 1 0,1 0-3 16,2-1 2-16,1-3 12 0,0-2 27 16,0 1 2-16,0 1-14 0,0-1-13 15,-4 1-13-15,1-2 0 0,-4-3 1 16,-2-1-5-16,-1 1-1 0,-4 0-8 15,-4 0-32-15,-1 1-18 0,-6 1-19 16,-8 0 19-16,-4 3 14 0,-4 4 23 16,-5 0 15-16,-3 5 4 0,-1 8 2 15,-1 1-1-15,2 5 0 0,2 3 1 16,1 1-1-16,4 3 1 0,5 0 0 16,6 1 3-16,5-3-1 0,4-2 27 15,4 1 21-15,2-4 24 0,7 1-22 16,5-6-9-16,4-2-13 0,5-1-15 15,4-6-6-15,6 0-8 0,9-5-1 16,8-4-35-16,0-5-80 0,-4-5-53 16,-15 3-152-16,-9 0-140 0</inkml:trace>
  <inkml:trace contextRef="#ctx0" brushRef="#br0" timeOffset="23986.56">24300 4806 726 0,'0'0'131'15,"0"0"-52"-15,0 0-36 0,39-25-40 16,-27 22-3-16,-1 0 0 0,-3 3-4 16,1 4 3-16,-3 3-4 0,-1 5 2 15,0 7-5 1,0 5 8-16,-1 11 6 0,-2 12-3 0,-2 12 3 0,0 4 1 15,0-2-2-15,0-3-2 16,0-5-2-16,0 0 1 0,-1 1 0 16,-1 0 0-16,-1-4-1 0,-3 0 4 15,-1-5-4-15,-2-1 9 0,-1-11-6 16,2-6 5-16,1-9 13 0,0-3 8 16,-5 0 6-16,-2 1-6 0,-3-1-21 15,-1-6-3-15,-2-1 0 0,0-6-1 16,4-2-2-16,1-3 3 0,4-7 11 15,2-5 29-15,3-7-10 0,3-2-21 16,3-7-7-16,2 0-3 16,8-9-3-16,5-6 5 0,2 6 3 15,-1 4-3-15,4 10-1 0,-3 5-2 16,5-2 5-16,5 1 1 0,6 4-3 16,6 0-4-16,-2 5 1 0,-7 0-3 15,-5 4-1-15,-8 2-1 0,3-1-43 16,-2-1-48-16,-1 0-36 0,-3-11-52 15,-3 4-142-15,-4-1-101 0</inkml:trace>
  <inkml:trace contextRef="#ctx0" brushRef="#br0" timeOffset="24142.76">24529 4646 1104 0,'0'0'77'0,"0"0"-25"0,0 0-18 0,0 0-34 0,0 0-77 0,8-13-109 16,-8 16-12-16,1 3-117 0,0 1-63 16</inkml:trace>
  <inkml:trace contextRef="#ctx0" brushRef="#br0" timeOffset="24300.6">24831 5122 1071 0,'0'0'112'0,"0"0"43"0,0 0-106 16,0 0-40-16,0 0 3 0,33 4-12 16,-25-5-49-16,-2 0-66 15,4-1-12-15,3 2-8 0,10 0-108 16,-1 2-33-16,0-2-117 0</inkml:trace>
  <inkml:trace contextRef="#ctx0" brushRef="#br0" timeOffset="24769.72">26153 4611 640 0,'0'0'49'0,"0"0"-20"0,0 0 33 16,37-24-48-16,-25 24-14 0,-1 0-2 16,-1 0-2-16,-2 6-10 0,-3 3 14 15,-1 4 0-15,-4 5 12 0,0 6 25 16,-6 12-3-16,-8 11 13 0,-5 11-7 16,-3 4-16-16,-2-3-10 0,5-6-6 15,1-8-5-15,4 1-1 0,2-1 1 16,2-1 1-16,2-2-2 0,1-1-1 15,3-2-1-15,1-8-2 0,2-4-17 16,1-10-27-16,0-2-40 0,6 4-76 16,0-4-87-16,2-3 25 0</inkml:trace>
  <inkml:trace contextRef="#ctx0" brushRef="#br0" timeOffset="25066.52">26452 4570 874 0,'0'0'103'16,"0"0"-35"-16,0 0 59 0,0 0-94 16,0 0-33-16,0 0-7 0,0 0-4 15,12 1 6-15,-12 19 3 16,-1 6 1-16,-4 9 1 0,-3 15 0 15,-2 9 1-15,-3 8-1 0,3-4 0 16,0-3 1-16,3-8 3 0,3-2 2 16,1-3-3-16,3-1 0 0,0-5-2 15,5-3 3-15,0-7-4 0,3-7 0 16,-2-8-1-16,2-2-27 0,0-3-46 16,4 0-55-16,6-8-99 0,-2-3-128 15</inkml:trace>
  <inkml:trace contextRef="#ctx0" brushRef="#br0" timeOffset="25271.1">26166 5118 961 0,'0'0'173'0,"0"0"-122"0,0 0-18 31,37 0-28-31,-5 0-5 0,12 0-3 16,10-3-31-16,2-4-23 0,-7-1-58 16,-4 0 15-16,-7 0-98 0,-8 1-16 15,-7 2-52-15</inkml:trace>
  <inkml:trace contextRef="#ctx0" brushRef="#br0" timeOffset="25661.62">26931 5055 677 0,'0'0'260'0,"0"0"-218"15,0 0-5-15,0 0-34 0,0 0-3 16,0 0-13-16,0 0-42 0,0 0 13 16,-2 9 30-16,-6-3 12 0,-2 2 4 15,-3 3-4-15,-2 2 3 0,-4 7-1 16,0 1-1-16,-2 5 0 0,0 0-1 15,1 5 4-15,3-1-4 0,3 1 2 16,4-1 1-16,4-1 10 0,6-2 3 16,1-4-2-16,8-5 21 0,4-2 19 15,4-5 5-15,5-7-3 0,2-4-15 16,2-2-5-16,0-7 0 0,-1-6-15 16,-1-5-4-16,-2-3-2 0,-2-5-9 15,-1-10-6-15,-2-10 0 0,-5-3-2 16,-5 7-2-16,-5 12-4 0,-2 15 0 15,-3 8-10-15,-4 0 9 0,-4 2-2 16,-4 0-6-16,-1 6-19 0,-2 0-20 16,1 1-17-16,3 0-47 0,1 2-36 15,-3 5-62-15,4-4-6 0,4 1-14 16</inkml:trace>
  <inkml:trace contextRef="#ctx0" brushRef="#br0" timeOffset="25989.65">27697 5312 1145 0,'0'0'71'0,"0"0"-53"0,0 0-18 0,0 0-28 0,9-13-120 16,-7 4-122-16,-1 1-177 0</inkml:trace>
  <inkml:trace contextRef="#ctx0" brushRef="#br0" timeOffset="29022.64">13322 6012 220 0,'0'0'61'0,"0"0"5"0,0 0-7 0,0 0-26 0,17-11-9 15,-14 10 8-15,-1-3 22 0,0 2 25 16,1-2 5-16,-2 1-1 0,1 1 0 16,1-3-8-16,-3 2-21 0,2-2-3 15,0 0-10-15,0 2-8 0,0 0-5 16,-1-1-12-16,1 3-4 0,0 1-5 15,-1 0-7-15,1 0-3 0,0 1-2 16,1 5 0-16,0 3 5 0,0 5 0 16,0 3 1-16,1 5 3 15,-2 2 1-15,0 7-4 0,-2 1 1 16,0 11-1-16,1 7 0 0,3 11 2 16,-1 3-1-16,-1-1 2 0,4-2 6 15,-4 0 0-15,3 0 1 0,0 6 3 16,-1 1 0-16,0 0-4 0,0 2 0 15,-1 1 1-15,0-2 3 0,-1 5 0 16,2 3 0-16,-2 1 1 0,1 6 6 16,0-3-5-16,2 0-1 0,-2-2-2 15,-1-6 1-15,1 2 5 0,0-4-2 16,-1-2-2-16,2-1 2 0,-3-4-1 16,1-1-7-16,0-8 1 0,1-2-5 15,-3-7-4-15,0-11 2 16,1-7-1-16,0-10-2 0,2 1 1 15,-3 0 1-15,0 0-2 0,3 2 0 16,-3-5-23-16,0-3-49 0,1-4-38 16,-1-3-36-16,0-6-65 0,-3-3-154 15,-1-4-109-15</inkml:trace>
  <inkml:trace contextRef="#ctx0" brushRef="#br0" timeOffset="29628.4">13161 8181 50 0,'0'0'163'0,"0"0"-106"0,9-5 9 0,-3 3-15 0,-1 1-9 0,-1-2 0 16,2 1 6-16,-3 1 24 16,3 0-13-16,-5 0-3 0,3 1 14 15,-4-1 10-15,1-2-14 0,0 3-10 16,-1-1-8-16,0 1-9 0,1 0-1 15,-1-1-7-15,1 1-2 0,-1-1-1 16,1 1-6-16,0-1 1 0,1 0-3 16,0 1 0-16,1 0-4 0,0 0-6 15,2 0-5-15,1 4-3 0,0 2-2 16,1 3-2-16,4 6-3 16,-2 2 5-16,2 5 0 0,3 6 0 15,-1-1 0-15,0 4 1 0,4 2 7 16,-1-1 2-16,3 1 3 0,-2-2 4 15,1-5 2-15,2-1-1 0,-4-3-1 16,3-6 6-16,-5-1 2 0,2-6 2 16,0-3 2-16,-1-6 8 0,0 0 2 15,0-8-4-15,0-3-1 0,-1-3-4 16,0-6-8-16,2 0-8 0,-4-4-5 16,1-1-5-16,0 1 0 0,1 0-4 15,-3 1 0-15,-1 4 0 16,-1-1-6-16,2 3-13 0,-4 2-17 0,0 4-17 15,1 0-18-15,-2 3-22 0,1 4-17 16,-4-1-31-16,0 2-52 16,-1 3-131-16,-2-2-131 0</inkml:trace>
  <inkml:trace contextRef="#ctx0" brushRef="#br0" timeOffset="30468.42">11008 9856 354 0,'3'-6'83'0,"0"-1"42"0,0-2-4 0,2 0-14 0,-1-1-25 0,0 3-11 16,-1-1-16-16,2 3-14 0,-1 1-16 16,0 2-7-16,-2 2-14 0,1 2-4 15,0 5-2-15,-1 7 2 0,0 5 2 16,0 7 6-16,-2 4 1 0,0 9-4 16,0-3-1-16,-2 1-2 0,-1-3-1 15,0-5 0-15,0 4 0 0,-1-4 10 16,1-2 3-16,-1-4 3 0,2-5-2 15,-1-3-1-15,3-3-4 16,0-4-1-16,0-3 2 0,0-2 2 0,0-1 11 0,0-2 11 0,4 0 3 16,1 0-2-16,1-1-4 0,3-3-8 15,3 0-6-15,3 0-5 0,2-2-6 16,4 1-4-16,1-2-2 0,1 3-1 16,1-3 1-16,1 1-1 15,0 0-9-15,-1 1-19 0,-3 0-31 16,1-3-31-16,-4 1-39 0,-3-7-58 15,-2 1-215-15</inkml:trace>
  <inkml:trace contextRef="#ctx0" brushRef="#br0" timeOffset="30640.24">11137 9698 944 0,'0'0'10'0,"0"0"34"15,0 0-18-15,0 0-26 0,0 0-76 16,17-40-136-16,-2 33 7 16,-2 2-45-16</inkml:trace>
  <inkml:trace contextRef="#ctx0" brushRef="#br0" timeOffset="31093.79">11699 9739 233 0,'0'0'184'0,"0"0"-46"0,0 0 33 16,0 0-61-16,36-33-36 0,-31 25-23 15,0 0-26-15,0-2-5 0,-2 0-2 16,-1-2-6-16,-2 1 5 0,0 0 4 16,-3-1 7-16,-2 0-8 0,-2 0-11 15,0 1-4-15,-3 1-5 0,-2 0-4 16,-1 0-2-16,-1 6 3 0,-2-3 0 16,-1 7 3-16,-2 0-1 0,-3 5 2 15,0 7-1-15,-3 5 2 0,2 6 3 16,-4 9-3-16,2 16 1 0,-2 13-1 15,8 8 0-15,4 1 0 0,5-3 3 16,2-4 5-16,3 0 11 0,-1-1-10 16,1-4-3-16,2-3-5 0,1-4-1 15,1-2-2-15,1-3 0 0,2-5-2 16,1-3-26-16,1-8-10 0,-2-6 4 16,1-9-4-16,1-2-7 0,-1-1-34 15,3 1-50-15,-2-4-132 0,0-4-36 16</inkml:trace>
  <inkml:trace contextRef="#ctx0" brushRef="#br0" timeOffset="31296.77">11407 10284 863 0,'0'0'129'0,"0"0"-1"16,0 0-44-16,0 0-47 0,41-25-15 15,-13 16-14-15,0 1 5 0,1 1-4 16,4 1-6-16,-6 3-3 0,12-2-2 16,6 1-15-16,8 2-57 15,5 1-62-15,-1 1-150 0,-13-1-98 0</inkml:trace>
  <inkml:trace contextRef="#ctx0" brushRef="#br0" timeOffset="31765.51">12654 9732 512 0,'0'0'92'0,"0"0"39"0,0 0-43 16,16-41-24-16,-10 31-32 0,0 2-3 15,-3 1 12-15,0 3-8 0,-1 2-16 16,0 2 10-16,0 2-11 0,-2 6-10 16,1 6 7-16,-1 6 18 0,0 13-3 15,-1 13-6-15,-3 15-9 0,1 5-5 16,1 1-4-16,0-5-3 0,1-6-1 16,-1-2 2-16,0-5-1 0,-2-2 0 15,-1-4-1-15,1-4 0 0,0-6 0 16,1-9-2-16,-1-5-26 0,2-6-38 15,-2 2-40-15,0-2-56 0,-5-3-82 16,4-5-6-16,0-5-23 0</inkml:trace>
  <inkml:trace contextRef="#ctx0" brushRef="#br0" timeOffset="32077.91">12559 9767 606 0,'0'0'127'0,"0"0"43"16,0 0-68-16,39-45-48 0,-23 29-21 15,2 3-9-15,2 2-8 16,3 0 6-16,0 0-6 0,-1 3 14 15,3-1-5-15,-1 2-2 0,0 2-3 16,1-1-12-16,0 2-7 0,-1 2 0 16,1-1-1-16,-2 0 0 0,1 3-1 15,-1-2 0-15,-3 2-24 0,-2 0-32 16,-3 0 1-16,-4 2-20 0,-2 4-31 16,-3 2-29-16,0-1-105 0,-5 1-67 15</inkml:trace>
  <inkml:trace contextRef="#ctx0" brushRef="#br0" timeOffset="32265.53">12729 10047 791 0,'0'0'92'0,"0"0"-20"16,0 0 4-16,0 0-42 0,0 0-20 15,0 0 16-15,0 0-19 0,45-7-1 16,-26-1-8-16,1 1 0 0,2 1-2 15,-2 0 0-15,5 2-1 0,1 0-4 16,3 2-86-16,19 0-120 0,-6 2-147 16</inkml:trace>
  <inkml:trace contextRef="#ctx0" brushRef="#br0" timeOffset="33156.03">13836 9663 239 0,'0'0'127'0,"0"0"-31"0,0 0-7 0,0 0-20 16,0-3-44-16,0 1 5 0,1 0-2 15,1 0 21-15,-1 0-4 0,1 2 23 16,-2 0-6-16,0-1-13 0,0 1-2 15,0 0-13 1,0 0-10-16,0 0-7 0,2 0-6 0,-1 0 9 0,-1 0 0 16,0 0 3-16,0 0 1 0,3-1 0 15,-3 0 0-15,0-1-4 16,0 2-5-16,3-2-2 0,-3 1-1 16,2 0 2-16,-1-2 1 0,1 1 1 15,-2 0-7-15,1 2-3 0,0-1-5 16,2 0-1-16,-2 1-2 0,1 0-1 15,3 1 3-15,2 1-3 0,0 4 2 16,4 1 1-16,-1 0 1 0,3 1 0 16,2 2 1-16,4 2 1 0,-2-1-2 15,4 4 0-15,-1-1 1 0,2 1-1 16,-1-2-1-16,-2 2 0 0,3-1 0 16,-3 0 1-16,0 0 2 0,-3-2-3 15,-1 1 3-15,-2-4 4 0,0 2-2 16,-2-4 3-16,0 3-2 0,-3-3 3 15,-1-1-1-15,-2 0-2 0,-1 0-4 16,-1 2-1-16,-3 0 1 0,0 1 3 16,-3 3 6-16,-2 0 4 0,-3 2 2 15,-3 2-5-15,0 0-1 0,-1 4 3 16,-3-2-6-16,1 3-5 0,-4-2 2 16,1 2-3-16,-2-2-2 0,-3 0 5 15,1-1-5-15,1-1 1 0,-2-1 3 16,-2-3-4-16,2-2 0 0,0 0-1 15,0-3 2-15,2-1-2 0,0-2-17 16,3 2-26-16,1-5-20 16,-1 1-22-16,4-1-34 0,5-1-32 15,2 0-115-15,6-1-138 0</inkml:trace>
  <inkml:trace contextRef="#ctx0" brushRef="#br0" timeOffset="33844.22">14940 9589 165 0,'1'-1'69'0,"3"-1"12"0,-1-2 3 0,0 1-20 0,1-2 15 16,0 4-15-16,-1-3 1 0,0 2 3 15,2 0 33-15,-2-2-34 0,-1 2-21 16,1 2-15-16,-2 0 0 0,1 0-17 15,1 6-4-15,-3 3 2 0,0 7 6 16,0 6 6-16,0 12-6 0,-4 13-7 16,0 15-2-16,1 3 4 0,0-1-2 15,0-7-2-15,1-6 2 0,-1-4-2 16,0-1-4-16,3-4-3 0,-2-2 1 16,2-9-3-16,0-8 1 0,0-7-1 15,0-2-3-15,0-1-46 0,0-1-49 16,0-2-60-16,-3-9-117 15,0-1-41-15</inkml:trace>
  <inkml:trace contextRef="#ctx0" brushRef="#br0" timeOffset="34173.9">14940 9574 661 0,'0'0'113'16,"0"0"16"-16,0 0-33 0,0 0-35 16,47-44-40-16,-31 33 0 0,6 0-14 15,0-1-3-15,-1 4-1 0,1 0-3 16,3 1 4-16,-4 2 1 0,1 3 2 15,1 1-3-15,1 1-4 0,-3 0-1 16,-1 3-1-16,1 1-1 0,-4-2-27 16,1 5-60-16,-4 0-29 15,-3 1-51-15,-5 6-24 0,-1-3-10 16,-3 0-9-16</inkml:trace>
  <inkml:trace contextRef="#ctx0" brushRef="#br0" timeOffset="34362.68">14970 9846 703 0,'0'0'9'15,"0"0"40"-15,0 0 53 0,0 0-9 16,33 1-34-16,-9-2-2 0,2-1-13 16,3-5-11-16,-2 1-9 0,3 1-11 15,-3-1-5-15,0 1-5 0,1 0-3 16,-1 3-2-16,-2 0-11 0,-1-1-60 15,0 2-62-15,6-1-114 0,-3 2-125 16</inkml:trace>
  <inkml:trace contextRef="#ctx0" brushRef="#br0" timeOffset="35159.35">15689 10228 221 0,'0'0'70'0,"0"0"-7"0,0 0 2 0,0 0-15 0,0 0-2 0,30-24 1 16,-26 17-10-16,1 1 25 15,0 0-5-15,-2 1 35 0,-1 0-19 16,-1 1-11-16,1 0-7 0,-2 2-9 16,0 1-15-16,0 1-13 0,0 0-17 15,-2 0-3-15,-1 3-6 0,-3 4 6 16,-5 5 3-16,0 4 4 0,-2 3 1 15,-4 5 4-15,1 4-4 0,-3 3 1 16,0 0-2-16,-3 2-3 0,-2 0 1 16,-1-3-2-16,1 0-1 0,2-4 0 15,-2-1-1-15,2-5 2 0,0-3-2 16,3-2 1-16,2-4-1 16,1-6 0-16,2-2 0 0,3-3 6 15,0-5 3-15,6-5-4 0,-1-2-1 16,4-3 3-16,2-2 5 0,0-5 3 15,0-1 1-15,0 0 3 0,3 2-2 16,2 1-1-16,-3 2 0 0,3 3-2 16,0 3 1-16,0 2 1 0,2 4-9 15,2 2-5-15,2 2-1 0,2 2-1 16,-1 1 3-16,3 5 4 0,2 5 0 16,-1 4-1-16,1 2 0 0,-1 4 2 15,3-2-2-15,-1 2-2 0,-1-1 0 16,-1-1-4-16,1 0 0 0,-3-3 1 15,0-1-2-15,-1 0 0 0,-1-6 1 16,-2 1-1-16,0-3-1 0,2-2-20 16,-4-1-54-16,2-3-63 0,4-1-69 15,-1 0-180-15</inkml:trace>
  <inkml:trace contextRef="#ctx0" brushRef="#br0" timeOffset="41907.82">10852 12054 250 0,'3'-5'59'0,"0"1"5"0,0-2 7 0,-1 1 3 0,0 1-14 32,-1-1 18-32,-1 2-5 0,0 0 0 0,0 1-22 0,0 2 0 0,0 0-12 15,0 0-17-15,-2 2-22 0,0 9 0 16,0 7 0-16,-3 13 3 0,0 17 7 16,0 14-5-16,-1 7 4 0,2 0 1 15,1-7-5-15,1-6 3 0,0-1-3 31,0-3 0-31,-3-3-1 0,1-2 0 0,-1-4-2 0,0-10-2 0,0-8-3 16,2-5-22-16,-3-3-43 0,1-1-4 16,0 0-85-16,0-1 63 15,0-8-135-15,2-4 34 0</inkml:trace>
  <inkml:trace contextRef="#ctx0" brushRef="#br0" timeOffset="42235.86">10772 12250 384 0,'0'0'67'0,"0"0"45"15,4-47-6-15,-1 26-32 0,0 2-19 16,3-1 3-16,2 2 9 16,0-2-16-16,2 3-13 0,2 0-6 15,1 2 1-15,1-1-8 0,4 2 4 16,2 4-11-16,0 2-8 0,2 3-2 15,0 4-5-15,0 1-1 0,0 4-1 16,-1 4 5-16,-2 3-3 0,-1 2 2 16,-5 3 1-16,-3 2 2 0,-5-1-3 15,-4 4 0-15,-3-4 2 0,-6 4 1 16,-6-4 1-16,-4 0-3 0,-4-1-2 16,-4-1 1-16,-2-1-4 0,-7-1-1 15,-6-2-14-15,-6 2-21 0,2-4-20 16,7-4-24-16,12-1-33 15,2-4-36-15,7 0-63 0,4 0-99 0</inkml:trace>
  <inkml:trace contextRef="#ctx0" brushRef="#br0" timeOffset="42532.65">11250 12182 477 0,'0'0'94'0,"0"0"14"0,0 0 6 0,0 0-35 0,0 0-19 15,42-26-5-15,-26 19-7 0,1-1-6 16,0 1-19-16,1 2-11 0,0 1-8 15,1-2-4-15,0 4 0 0,-1 1 0 16,0-2-23-16,-1 3-40 0,2 0-29 16,-2 3-27-16,6 2-41 0,-3 1-97 15,-3 1-18-15</inkml:trace>
  <inkml:trace contextRef="#ctx0" brushRef="#br0" timeOffset="42939.68">11809 12150 370 0,'0'0'89'0,"0"0"8"0,0 0 2 15,0 0-41-15,0 0-30 0,0 0-16 16,0 0-12-16,16-31-9 0,-15 43 7 16,0 4 2-16,3 3 5 0,-1 5 6 15,3 3 0-15,1-1 3 0,3 2 8 16,1-3 9-16,1 0 22 0,2-2-15 16,0-3 15-16,-1-3 2 0,1-4-3 15,-3-3-2-15,1-3-4 0,1-4 4 16,-1-3 1-16,-2-3-2 0,2-5-7 15,-2-4-8-15,0-4-10 0,1-5-11 16,-2-4-8-16,0-5-5 0,0-1-1 16,-2-2-25-16,0 3-11 0,-2 3-8 15,0 4-5-15,1 3-18 16,0 4-26-16,-1 6-43 0,2 2-45 16,7 1-38-16,-2 2-97 0</inkml:trace>
  <inkml:trace contextRef="#ctx0" brushRef="#br0" timeOffset="43548.9">12450 12187 287 0,'0'0'71'0,"0"0"43"16,0 0 12-16,0 0-55 0,32-22-27 15,-23 15-12-15,-3-1-9 0,-1 0 7 16,0 0-1-16,0 1 20 0,-2-1-2 16,0 1 0-16,0 0-4 0,-3 2-7 15,0-2-17-15,0 1-4 0,-5-1-13 16,-1 3-2-16,-2 2 0 0,-3 2-9 16,-4 2 2-16,-1 7-7 0,-2 2 7 15,0 5-2-15,-1 4 5 0,0 4 2 16,2 1 1-16,0 5 1 0,0-1-1 15,4 3 0-15,0-2-3 0,2 1-6 16,5-3 7-16,2-1 1 16,2-2 2-16,2-7 0 0,6-2 0 15,2-4 1-15,1-4 2 0,4-6 1 16,0-2 10-16,1-3-3 0,1-7 0 16,1-1-2-16,-1-3 12 0,0 2 2 15,-1-4-8-15,0-2-9 0,-2 1-5 16,1-2-1-16,-2-1-4 0,-1 3-10 15,-1 0-11-15,-2 1 5 0,-1 3 1 16,-2 4 8-16,-3 2 4 0,0 4 3 16,-1 3-5-16,0 1-12 15,-1 6 13-15,-2 2 4 0,0 2 4 16,0 3-1-16,3 1 0 0,-2 1 1 16,2-1 0-16,0 1 2 0,2-1 0 15,1-2 8-15,2-1 11 0,0-3 10 16,4 2 4-16,-3-3 0 0,4-3-4 15,1-1-15-15,2-2-7 0,2-2-3 16,0 0-3-16,1-4-3 0,1-2-9 16,0-3-31-16,-1-2-25 0,0 2-24 15,-2-5-22-15,5-6-47 0,-6 3-122 16,1-1-56-16</inkml:trace>
  <inkml:trace contextRef="#ctx0" brushRef="#br0" timeOffset="43861.82">12908 11751 622 0,'0'0'114'0,"0"0"10"0,0 0-26 0,6-8-38 15,-5 8-36-15,-1 1-24 0,0 4-1 16,0 5-3-16,0 6 4 0,-2 7 4 16,-1 2 6-16,1 8 10 0,-3 11 0 15,2 9 16-15,-3 11-14 0,-1 0 2 16,1-6-9-16,3-8-2 0,-3-7-7 16,4-6-4-16,0-4 1 0,0-6-3 15,2-7-1-15,-1-2-30 0,0 0-30 16,0 0-53-16,0 1-43 0,-1-7-86 15,1-7-150-15</inkml:trace>
  <inkml:trace contextRef="#ctx0" brushRef="#br0" timeOffset="44252.51">13119 12063 418 0,'0'0'103'0,"0"0"40"16,0 0-61-16,24-47-29 0,-19 34-21 15,0 3 0-15,-4 1-8 0,0 2 1 16,-1 2-4-16,0 4 5 0,0 1-7 16,-2 4-18-16,-2 7 0 0,-3 6 1 15,2 5 3-15,-4 8-1 0,0 7 0 16,3 6-4-16,0 8 1 15,2-2 2-15,2-9-1 0,2-11 1 16,1-8-1-16,4-3 21 0,1 3 8 16,2-1 7-16,3 1-3 0,2-5-5 15,3-7-6-15,1-3 3 0,1-5 21 16,-1-3-9-16,2-5 5 0,-2-6-2 31,1-3-7-31,-2-3-9 0,-1-9-15 16,-2-7-10-16,1-11-1 0,-3 2-26 0,-3 7-17 0,-2 9-3 0,-1 7-13 15,-3-1-11-15,1-1-19 0,0 6-33 16,2-1-50-16,-4 5-122 0,2 3-126 16</inkml:trace>
  <inkml:trace contextRef="#ctx0" brushRef="#br0" timeOffset="44643.03">13553 12160 326 0,'0'0'120'16,"0"0"30"-16,0 0-70 0,41-10-30 15,-31 1 0-15,2-2 0 16,2-1-24-16,-3-1 16 0,2 0-12 16,-3-2 8-16,2 0-6 0,-4-4-6 15,2 1 4-15,-3-1-17 0,-1-1-8 16,-2 2-5-16,-4 0-4 0,0 2-6 15,0 5-9-15,-8 2-15 0,-2 4-7 16,-2 5 17-16,-5 1 18 0,-1 8 4 16,-1 5 3-16,1 8-1 0,0 1 0 15,2 5 9-15,2 0 7 0,4 2 9 16,2 1 13-16,2-2 3 0,3-2 17 16,3-1-2-16,0-5-1 0,6 0-13 15,0-5-8-15,2-3-3 0,2-3 0 16,4-3-8-16,2-1-11 15,4-2-3-15,1-3-7 0,4 2-2 16,-1-2-12-16,3 1-34 0,3-2-39 16,5 1-50-16,15-1-69 0,-4 0-155 15</inkml:trace>
  <inkml:trace contextRef="#ctx0" brushRef="#br0" timeOffset="45534.98">14987 11811 304 0,'0'0'112'0,"0"0"-23"0,8-7 2 0,-3 3-20 0,-2 2-37 0,2-2-2 0,0 2 7 16,1-1 8-16,0-1-16 0,2 3 19 16,-3-1-11-16,0-2 12 0,1 4-3 15,0-1-6-15,0 0-16 0,-1 0-5 16,-1 0 6-16,-1 0-11 0,1 1-5 16,-2 0-7-16,-2 0-4 0,0 2-1 15,-5 1-1-15,-4 5 2 0,-3 1 0 16,-8 3 6-16,-3 2-6 0,-9 4 4 15,-9 6-3-15,-4 6 1 0,-2-1-2 16,9-5 1-16,11-6-1 0,10-5 1 16,2-2-1-16,0 4 1 0,-1-1-2 15,-1 2 2-15,4-1 4 0,5-5 1 16,2 1 1-16,0-2 0 16,4-1-5-16,-1-2 3 0,3 0-4 15,0-1 4-15,0 0-4 0,3-2 2 16,2 1 2-16,1-1 1 0,2 2 8 15,3-2-4-15,-1 1-1 0,2 0 1 16,1 1-1-16,1-1-2 0,-1 3 0 16,-1 0 0-16,-1-1 2 0,0 1 4 15,0-2-1-15,0 1 1 0,-1 2-5 16,2-2 2-16,-2 2-1 0,3 0 0 16,-1-1-2-16,1 0-1 15,-1 1-2-15,0-1-1 0,0 0-1 16,1 1-2-16,-4-2 0 0,0 1 0 15,0 1 0-15,-3-1 0 0,2 0 0 16,-3 1-1-16,1-2 0 0,-3 1 0 16,3-1-28-16,-1-2-36 0,0 2-31 15,0-2-34-15,6 2-57 0,-5-3-105 16,2-1-178-16</inkml:trace>
  <inkml:trace contextRef="#ctx0" brushRef="#br0" timeOffset="46503.96">16024 11782 341 0,'3'-5'109'0,"1"0"35"0,1 0-55 0,0-2-35 0,0 0-27 0,-2 1-11 0,0 2-5 16,-1-1-3-16,1 1 15 0,-3 0 26 15,2 1-1-15,-2-1 5 0,0 3-5 31,1 1-8-31,-1 0-16 0,0 0-9 0,0 0-11 0,0 1-4 0,-1 5 1 16,-4 1-2-16,0 2 2 0,-6 5-1 16,0 4 9-16,-2 4-3 0,-1 4 8 15,-5 6 6-15,-6 10 2 16,-7 8-2-16,-4 9-5 0,-6 1-6 16,2-7 1-16,5-7 3 0,7-11-2 31,4-10 1-31,8-4-2 0,-1-2-1 15,-1 1-4-15,-2 4 1 0,1-4-4 16,0-2-1-16,5-7 3 0,4-3-2 16,4-3 4-16,1-5 7 0,3-4 23 0,2-4-1 0,0-4-11 0,0-4-12 15,0-3-7-15,5 0 0 0,0-3-1 16,3 0-1-16,-2 4-3 0,3-2 0 16,1 3 0-16,-2 2 0 0,3 1 0 15,0 3 1-15,-1-2-1 0,2 4-2 16,1 1 2-16,1 1-2 0,-1 1 1 15,0 4-3-15,-1 2 4 0,-1 0 0 16,3 4 3-16,-1 2-2 0,-3 5 0 16,5 4 1-16,0 1-1 0,0 2 3 15,-2 3 0-15,4-2 4 0,-2 2 3 16,2 1-1-16,-3-4-5 0,3 2-1 16,1-2-1-16,-1-3-1 0,-1-1-1 15,-2-3 2-15,-1-2-2 0,1-1-1 16,-1-2-2-16,-1-1-39 0,1-2-29 15,-3-3-35-15,5 0-46 16,-5 0-83-16,2 0-196 0</inkml:trace>
  <inkml:trace contextRef="#ctx0" brushRef="#br0" timeOffset="53161">22875 6301 448 0,'0'0'97'0,"0"0"5"0,0 0-8 0,0 0-26 0,6-11-59 16,-4 14-9-16,1 8-8 0,-1 6 8 15,0 8 0-15,-1 19-1 0,-1 16 2 16,0 20 3-16,0 13 18 16,0 0 10-16,-2-5 8 0,-2-10-7 15,0-2 20-15,0 0-10 0,0-3-1 16,1 0-2-16,-1-3-9 0,1-1-3 15,1-5-15-15,2-4-2 0,0-4-7 16,2-6-2-16,1-3 0 0,0-6 0 16,0-9-2-16,-2-5-3 0,0-6-20 15,-1-1-36-15,0 1-31 0,0 4-49 16,0 9-36-16,-2-7-92 0,-2-5-67 16</inkml:trace>
  <inkml:trace contextRef="#ctx0" brushRef="#br0" timeOffset="53692.58">22681 7676 240 0,'0'0'124'0,"0"0"-36"0,0 0 47 0,0 0-10 0,0 0-34 0,0-40-25 15,0 33-9-15,0 1 3 0,0 3-13 16,0-1-4-16,0 2-2 0,0 1-9 15,0 1-9-15,4 0-19 0,-2 3-4 16,3 8-3-16,0 4 3 0,2 8 2 16,3 11 1-16,2 10 1 15,3 8 0-15,3 0 3 0,-1-12-4 16,-3-9 3-16,-3-10-1 0,2-4 8 16,1 0 5-16,3 1 6 0,1-1 12 15,-1-4 7-15,-1-6 3 0,1-3 1 16,-1-4 0-16,-2-4-2 0,1-5-6 15,0-6-7-15,1-2-12 0,-1-7-8 16,-1-3-4-16,1-3-5 0,-1-3-1 16,0-1-1-16,-1 2-1 0,0 1-3 15,-1 1-11-15,-2 5-17 0,1 3-12 16,-2 3-12-16,0 6-21 0,-2 1-22 16,-2 6-30-16,-1 2-35 0,-4 5-60 15,0 6-192-15,-3 0 26 0</inkml:trace>
  <inkml:trace contextRef="#ctx0" brushRef="#br0" timeOffset="54424.55">22517 8910 64 0,'0'0'145'0,"0"0"-93"0,0 0-16 0,3-13 20 0,-2 11-31 16,-1-1-20-16,1 2-2 0,0 0 7 15,-1 1 0-15,1 0 19 0,0-1 20 16,-1 0 11-16,0 1 5 0,1-1 0 16,-1-2-10-16,1 1-9 0,1 1-6 15,-2-2-2-15,0-2-3 0,1 0-8 16,-1 0-1-16,0 1 1 0,0-4 1 16,-3 5 1-16,0-3-10 15,0 1-1-15,-1 3-9 0,-2 1-7 16,-1 1-2-16,-4 3-2 0,-1 7-1 0,-4 3 2 0,0 7-1 0,0 3 2 15,0 3-1-15,2 4 1 0,2 3 0 16,3 2 0-16,3-2 1 0,1-1-2 16,4-1 0-16,1 0 1 0,7-2 0 15,3-3 1-15,4-4 2 16,3-3 2-16,2-5 9 0,2-2 9 16,3-8 1-16,1-4 2 0,0-2 5 15,-2-8-9-15,0-5-4 0,-2-6 7 16,-4-2 7-16,-3-8 0 0,-6-9-6 15,-5-11-12-15,-3-6-11 0,-6 6-3 16,-2 15 0-16,-1 14-4 0,1 11-6 16,-3-1-8-16,-5 2-14 0,-1 1-5 15,-3 3-24-15,3 6-23 0,-2 0-15 16,4 6-49-16,1 10-53 0,3-1-77 16,4-2-33-16</inkml:trace>
  <inkml:trace contextRef="#ctx0" brushRef="#br0" timeOffset="54596.38">22862 9286 1049 0,'0'0'102'0,"0"0"42"0,0 0-93 0,0 0-40 0,21-12-11 0,-18 6-46 15,-1 0-55-15,-2-3-74 0,0 2-83 16,-1 1-123-16</inkml:trace>
  <inkml:trace contextRef="#ctx0" brushRef="#br0" timeOffset="55238.94">23165 8950 602 0,'0'0'91'0,"0"0"9"0,0 0-34 15,0 0-28 1,0 0-30-16,0 0-8 0,0 0-4 16,0 0 2-16,16-22-12 0,-19 30 14 0,-4 8-6 0,0 4 6 15,-1 4-1-15,1 2 4 0,0 4 1 16,3 1-2-16,1 0 10 0,3-2-10 15,1-3 10-15,4-3-5 0,2-2-2 16,3-5 5-16,-1-3 0 0,3-2 21 16,-1-7 7-16,1-3 4 0,2-1-10 15,-2-4 6-15,1-4-2 0,0-3-8 16,-2-1 4-16,1-2-11 0,-1-1 9 16,-2-2-6-16,2-2 3 0,-3-1-13 15,0-2-3-15,1 2-4 0,-2-1-6 16,0 0 1-16,-1 3-2 15,0 1 0-15,-1 1 1 0,-1 2-1 16,-1 2 0-16,-1 3-1 0,0 5-1 16,-1-1-2-16,-1 5-2 0,0 3-15 15,0 9-4-15,0 4 15 0,0 6 9 16,0 4 0-16,2 1-2 0,2 1-1 16,0 0 1-16,3-1 3 0,3-1 0 15,1-4 1-15,2-2 0 0,1-4 1 16,1-4 0-16,0-5 2 0,2-3 6 15,-1-4 10-15,1 0 9 0,-2-5-2 16,0-5 8-16,-2-2-5 0,-1-7-7 16,0-3-4-16,-4-6-2 15,0-11 1-15,-1-11-2 0,-3-4-4 16,0 6-7-16,-2 15-2 0,-1 11-2 16,1 8 0-16,1 2-1 0,-1-3-5 15,2-2-14-15,-1 4-32 0,3 1-41 31,0 4-44-31,1 3-37 0,9 4-71 16,-2 1-134-16,1 1-79 0</inkml:trace>
  <inkml:trace contextRef="#ctx0" brushRef="#br0" timeOffset="55366.4">23986 9175 813 0,'0'0'166'0,"0"0"4"0,0 0-26 0,9 1-118 0,-8-1-3 15,0-2-23-15,0-2-47 0,0-4-85 16,-1 0-148-16,1-1-177 0</inkml:trace>
  <inkml:trace contextRef="#ctx0" brushRef="#br0" timeOffset="61453.89">3893 14847 122 0,'4'-3'63'0,"1"0"-4"0,-1 2 12 0,0-3-10 0,1 2 21 16,-2-1-6-16,3-1 7 0,-4 2-4 16,4-1-11-16,-3 1-18 0,0 0-7 15,-2 0-11-15,0 0-3 0,2 0 2 16,-2 1-1-16,-1-2-4 16,0 0-2-16,0 1 1 0,2 1-6 15,-2-2-5-15,0 1 1 0,0 1-4 16,0 0-2-16,0-1-3 0,-2-1-1 15,2 2 0-15,-2 0 0 0,-1 0-2 16,-1 1-3-16,-1 0 1 0,-3 0-1 16,1 0-2-16,-2 2-2 0,-3 4-3 15,0 2 7-15,-3 2 0 0,-4 4-1 16,-2 6 1-16,0 3 0 0,-2 2-2 16,-2 6 2-16,2 1-1 0,-4 7 1 15,2 7-4-15,2-4 4 16,6-3-4-16,5-6 4 0,7-6 1 15,1 4-1-15,0 2-1 0,7 1 1 16,3-3 4-16,7-4-4 0,3-2 3 16,1-1 4-16,4-4 8 0,0-6 6 15,2-4 2-15,3-3 22 0,3-4-16 16,-2-3-5-16,-2-2-3 0,2-5-6 16,-7-3 7-16,-2-4 6 0,-6-2-1 15,-2-5-2-15,-4 0-11 0,-6-2-9 16,0-5-5-16,-9 4-3 0,-2 0 2 15,-4 4-6-15,-4 4 4 16,-2 4-7-16,-3 4 1 0,-2 3 0 16,-2 5 0-16,-2 0-23 0,0 0 21 15,3 2-15-15,1 4-18 0,2 2-8 16,6 0-12-16,1 1-9 0,4 2-6 16,2-2-21-16,4 1-15 0,7 4-67 15,1-3-49-15,5-2 42 0</inkml:trace>
  <inkml:trace contextRef="#ctx0" brushRef="#br0" timeOffset="62234.94">4156 14618 419 0,'0'0'89'0,"0"0"9"0,-10-39 24 0,3 22-47 0,2-1-35 0,-1-1 17 15,-2 2-2-15,2 2-11 16,-4 1-12-16,2-1-6 0,-3 3 9 15,-2-1-12-15,1 3 8 0,-6 1-11 16,1 2-16-16,-3 0 1 0,0 3 0 16,-1 1-3-16,-3 3-1 0,-3 1-2 15,-1 5 0-15,-7 5 1 0,-8 9-1 16,-6 9 1-16,-3 5-1 0,3 3 1 16,5 1-3-16,4 1 2 0,-1 7 0 15,0 4-1-15,4 4 2 0,0 0 0 16,6 1-1-16,4 1-1 0,5 3-2 15,7-2 4-15,7 1 0 16,2-3 1-16,6-4-1 0,1 1 1 16,9-4 1-16,1-2-2 0,6-6 3 15,4-2-3-15,0-9 0 0,2-5-2 16,7-2 2-16,5 2 3 0,9-2 7 16,5-2 5-16,-3-6-7 0,-5-8 4 15,0-5 3-15,-1-1-7 0,-1-5 10 16,-1-4 0-16,-3-2-3 0,-1-1 0 15,-5 0 12-15,-4 0 7 0,-7 2 4 16,2-3-6-16,2-3-6 0,5-7-5 16,1-3-4-16,-2-5-6 0,4-6-9 15,-1-10 3-15,1-4 2 0,1-4-5 16,-7 9-2-16,-7 9 2 16,-6 9 2-16,-3-3 1 0,1-8 2 15,-2 1-5-15,-1-2 2 0,-4 2 17 0,-2-1-21 16,-2 2 0-16,-1 3-1 0,-3 11 1 15,0 6 1-15,-3-4-1 0,0-2 2 16,-3-1-2-16,-3 4 0 0,1 0 0 16,-1 4 1-16,-1 1-1 0,1 1-1 15,0 3-1-15,0 0 2 0,2 3-3 16,1 3 3-16,1 0-5 0,2 3-13 16,-1-2-20-16,4 3-10 15,2 0-4-15,1 0 7 0,0 0-11 16,3 1-44-16,0-1-14 0,6-3-104 15,1 0-30-15,2-2-342 0</inkml:trace>
  <inkml:trace contextRef="#ctx0" brushRef="#br0" timeOffset="66818.08">6274 14718 155 0,'0'0'16'0,"0"0"-10"0,0 0-1 0,27-15 5 0,-17 11-1 0,-1 0 5 15,1 1 24-15,-1-3 11 0,-1 3-12 16,-1-1 5-16,0 3 6 0,-1 0 0 16,-2 0-4-16,-2-3-2 0,1 3 16 15,-2 0-15-15,1-2-10 0,0 0 6 16,-2 2 6-16,1-1 2 0,-1-1 0 15,0 1 0-15,0 0-7 0,0-1-10 16,-1 0-8-16,-1-2-7 0,-1 3-7 16,1-1-2-16,-1-1-4 0,-3 2 1 15,-3 1-3-15,-2 1-2 0,-4 0-1 16,-6 3-2-16,-4 4-1 0,-2 4 0 16,0 0 0-16,-2 4 4 15,2 1 2-15,1 0-3 0,2 1 1 16,1 2 1-16,3-2 0 0,2 0-5 15,3 0 2-15,5-1 1 0,3 1-3 16,4-3 1-16,3 3 2 0,6-3-1 16,4 0 3-16,6 1 0 0,3-4-1 15,3 2 1-15,4-2 1 0,3 0 0 16,6 3 0-16,7 1 1 0,5 1-1 16,0 2 0-16,-9-2 1 0,-12-3 2 15,-10-3 20-15,-3-2 2 0,1 4 2 16,-1-1-5-16,-2 4-2 15,-4 0-1-15,-5-1-2 0,-2 0 0 16,-6-2 3-16,-5 2-4 0,-2-3-6 16,-4 0-4-16,-3-2-2 0,-4-1-3 15,-3-5 1-15,-3 2-2 0,-6-5-7 16,-6 0-15-16,-5 0-12 0,3 0-13 16,8 0-17-16,11 0-22 0,9-5-35 15,-1 2-68-15,2-3-63 0,4 2-33 16</inkml:trace>
  <inkml:trace contextRef="#ctx0" brushRef="#br0" timeOffset="67255.35">6769 14603 383 0,'0'0'48'0,"0"0"2"0,0 0 60 0,3-4-88 0,-3 14-4 0,-5 6-8 0,-3 7 28 15,-1 3 18-15,-4 10-18 0,-4 10 0 16,-2 9-12-16,0 1 11 0,2-3-8 15,3-2-5-15,2-9-5 0,2-2-9 16,2-2 12-16,3-7 10 0,3-8 10 16,1-8 1-16,1 1-2 0,0 0-6 15,3 1-3-15,3 4 9 0,2-6-1 16,6-1 5-16,1-4-4 0,4-3-7 16,2-1-4-16,1-4-13 0,4-1-6 15,1-1-7-15,0 0 0 0,2-2-4 16,-1-3-1-16,0 1-8 0,-2-3-24 15,-1-1-13-15,-2 0-26 0,-4-4-36 16,0-5-60-16,-4 2-108 16,-8-2-166-16</inkml:trace>
  <inkml:trace contextRef="#ctx0" brushRef="#br0" timeOffset="67443.14">6677 15012 939 0,'0'0'155'0,"0"0"-103"0,0 0 33 16,0 0-37-16,0 0-27 0,35-17-20 16,-12 12 0-16,4-2-2 0,7 4 0 15,7 0 0-15,7 3 1 16,-1 0-27-16,-1 3-35 0,-5 4-40 16,-8 0-50-16,0-2-38 0,-7 0-141 15,-6-3 27-15</inkml:trace>
  <inkml:trace contextRef="#ctx0" brushRef="#br0" timeOffset="68005.16">7498 15038 457 0,'0'0'212'0,"0"0"-91"15,0 0 25-15,0 0-75 0,23-43-24 16,-20 30-5-16,-1 4-22 0,-2-1 11 16,0 3-14-16,-1 0-1 0,-3 1-4 15,-2 3-11-15,-3-1-1 0,-6 3 0 16,-2 1-1-16,-7 5-3 0,-3 4-1 16,-2 3-10-16,0 6-74 0,0 0 35 15,0 5 21-15,3 0 6 0,3 1 7 16,1 1 9-16,4 2 7 0,5-1 4 15,5-3-2-15,4 1 1 0,4-3 0 16,3-3 2-16,6-2 1 0,3-3 4 16,5-5-3-16,1-2 6 0,3-6-5 15,3 0 7-15,1-11 7 0,1 1-2 16,-3-4 7-16,1 0 2 0,-1-3 10 16,-2 1-14-16,-5 1-9 0,-1-1-8 15,-3 1-4-15,-3 3-1 0,0 1-18 16,-5 2-11-16,-2 1 6 0,-1 5 12 15,-1 3-3-15,-1 0-1 0,-3 3 11 16,-2 6 2-16,0 2 2 0,-1 1 0 16,1 3 0-16,1 0-3 0,0 1 4 15,3-1-1-15,0 0 4 16,2-2-1-16,2-1 3 0,3 0 13 16,3-3 21-16,2-1 8 0,4-1-14 15,0-4-14-15,3-3-9 0,0 0-6 16,3-2-3-16,0-5-1 0,1-1-4 15,0-1-11-15,1 1-16 0,-2-1-24 16,2-3-16-16,-1-3-26 0,6-10-71 16,-4 2-148-16,-4 0-81 0</inkml:trace>
  <inkml:trace contextRef="#ctx0" brushRef="#br0" timeOffset="68317.58">7984 14659 515 0,'0'0'96'0,"0"0"-10"0,0 0 5 0,0 0-91 15,3-1-5-15,-4 14 5 0,-4 5 0 16,0 6 2-16,-2 5 3 0,-2 9 3 16,0 9 21-16,-2 8 14 0,0 5-3 15,3-7-15-15,2-7-15 0,2-6 5 16,3-5 13-16,1-5 7 15,0-5-5-15,0-7-4 0,0-5 3 16,3 5-1-16,2-5 17 0,1 1-13 16,2-3-7-16,1-7 26 0,4-3-4 15,2-1-21-15,2-3-18 0,2-5-4 16,0-1-4-16,0-2-1 0,1-1-15 16,2-3-33-16,-2 0-25 0,0-4-17 15,-5 2-30-15,-1-7-58 0,-5 6-112 16,-4-2-90-16</inkml:trace>
  <inkml:trace contextRef="#ctx0" brushRef="#br0" timeOffset="68489.42">7949 15021 852 0,'0'0'139'0,"0"0"-80"16,0 0 21-16,38 0-50 0,-18 0-18 15,3-4-8-15,-1 0-2 0,3-1 0 16,0-1-2-16,-1 1-1 0,-2-2-28 15,0 1-35-15,-1 2-41 0,0-2-43 16,3 1-75-16,-4 1-48 0,-2-2-52 16</inkml:trace>
  <inkml:trace contextRef="#ctx0" brushRef="#br0" timeOffset="68833.67">8347 14980 399 0,'0'0'148'16,"0"0"-23"-16,0 0 19 0,0 0-99 15,0 0 0-15,35 31-1 0,-24-28-12 16,0 3-2-16,1-3-7 0,1 2 14 16,0-4 4-16,2 0-9 0,-1-1 6 15,1-2-11-15,0-4-10 0,1 1-2 16,-2-2 0-16,-1-4-7 0,-1 0-6 16,-2-2-2-16,-5 2 0 0,-2-1-13 15,-3 2-15-15,-3 1-6 0,-5 4-8 16,-4 1-2-16,-4 4 25 0,-2 2 14 15,-3 5 2-15,0 6 2 16,1 6-3-16,-1 2 4 0,-1 5 0 16,5-1 2-16,0 4-1 0,5-3 4 15,3 1 10-15,4-2 5 0,5-1 6 16,0-3-7-16,4-4-3 0,5-2 0 16,0-4 1-16,4 0-3 0,3-3-6 15,5-5-1-15,2 2-7 0,11-4-8 16,12-1-58-16,12-1-59 0,-8-4-121 15,-6-1-272-15</inkml:trace>
  <inkml:trace contextRef="#ctx0" brushRef="#br0" timeOffset="69439.33">10434 14926 696 0,'0'0'78'0,"18"-14"-37"0,-6 6 24 0,-4-2-40 0,-3 2-20 0,-4 0-5 0,-1 3-1 16,-7 2-9-16,-4 3 7 15,-8 3 3-15,-4 6 1 0,-8 11 8 16,-8 6 4-16,-4 12-10 0,4-4 3 16,10-1-4-16,12-12 3 0,5-1-5 15,1 1 1-15,2 3 1 0,2 2-1 16,3-2 7-16,4-2 19 0,5-4 27 15,2-2 12-15,6-2 8 0,3-4 0 16,3-4-13-16,4-2-16 0,4-4-20 16,1-3-20-16,1-1 0 0,3-2-5 15,0-1-12-15,-1-1-35 0,3-1-41 16,0 0-26-16,4-2-63 0,8 1-52 16,-8 1-124-16</inkml:trace>
  <inkml:trace contextRef="#ctx0" brushRef="#br0" timeOffset="69846.39">10905 15137 361 0,'0'0'205'0,"0"0"-180"0,0 0 26 16,0 0-18-16,30-45 0 0,-27 35 35 15,0-2-22-15,-2 0 16 0,-1 0-7 16,0 2 8-16,-4-1 8 0,0 0-35 15,-4 3-14-15,-1-2-12 0,-1 2-8 16,-2 1-2-16,-1 1 0 0,-1 4-1 16,-2 0 0-16,1 0 0 0,-2 2-4 15,-1 4 4-15,0 3-1 0,1 4-2 16,0 4 4-16,3 4-2 0,0 0 0 16,1 4 1-16,3 1 1 0,3 1 0 15,3 3-1-15,3-2-2 0,1 0 4 16,3-1-1-16,4-5 5 0,4 1 8 15,1-4 12-15,4-3 5 0,-1-2 8 16,3-4-8-16,0-5 7 0,2-3-4 16,0 0-2-16,-1-7 12 15,1-2-19-15,-1-2-5 0,-2-3-9 16,-2-5-3-16,-3 1-4 0,-4-4-3 16,-2-1-11-16,-4 3-34 0,-2 1-10 15,-1 6-22 1,-5 2-36-16,-2 2-52 0,-11 0-62 0,3 2-137 0,-1 1 7 15</inkml:trace>
  <inkml:trace contextRef="#ctx0" brushRef="#br0" timeOffset="70437.09">10972 15138 251 0,'0'0'217'0,"0"0"-144"0,0 0 35 0,45-49-63 0,-31 34-12 0,1 0 9 15,0 1-3-15,0 4 2 0,-3 0 11 16,0 4-14-16,-2 1 1 0,-2 4-15 16,0 1-22-16,0 6-2 0,-2 3 2 15,-1 4-4-15,0 2 1 0,-1 4 1 16,0 3-1-16,1 2 2 0,-1-1-2 15,-1 1 2-15,0 0-1 0,-1-2 0 16,1-1 0-16,-1-2 1 0,0-4 0 16,-1-2-1-16,-1-6 0 0,0-2 2 15,1-4-1-15,0-1 6 0,1-1 56 16,1-6-4-16,0-2-28 16,3-6-20-16,0-1 7 0,2-2 5 15,2-3-4-15,1 2 2 0,0-1-9 16,3 1 1-16,-1-1-8 0,1-3-2 15,1 3-3-15,0-1 0 0,-1 0 1 16,0 4-1-16,0 1-1 0,-1 2 0 16,1 3 1-16,-2-1-2 0,-3 5-2 15,0 2 1-15,-4 1 0 0,-1 2 0 16,-1 1 2-16,-2 1-5 0,-1 1-3 16,0 1 1-16,0 4 3 0,0 0-2 15,0 3 3-15,0 1-2 0,-1 0 2 16,0 5-1-16,1 1-1 0,-2 3 4 15,1 0 2-15,1 2 1 0,0 0-1 16,3 0-2-16,-1 0 1 0,1 2-3 0,1-2 3 0,-1 3-1 16,1-2-3-16,1-2-26 0,0 1-12 15,-1-3-21-15,0 1-33 0,1-4-15 16,1-2-31-16,3-2-70 0,-3-6-10 16</inkml:trace>
  <inkml:trace contextRef="#ctx0" brushRef="#br0" timeOffset="70796.52">11859 14957 435 0,'0'0'169'0,"0"0"-37"0,0 0 2 0,9-22-69 0,-9 20-44 0,0 0-12 16,-4 2-9-16,-1 0 0 0,-4 2 0 16,-4 6 0-16,-2 5-1 0,-3 4 2 15,-1 3 3-15,-2 7-2 0,0 0 3 16,0 5 0-16,2-2-4 16,1 1 8-16,5-1 8 0,3-5 17 15,2 0-6-15,3-4-9 0,4-4 16 16,1 1-3-16,0-7 6 0,4-2 1 15,3-2-9-15,2-3-9 0,4-4-10 16,3 0-3-16,1-5-8 0,4-1-2 16,1-1-10-16,-1 2-24 0,2-2-27 15,2-4-33-15,0 3-10 0,1-2-54 16,8-9-84-16,-6 4-23 0</inkml:trace>
  <inkml:trace contextRef="#ctx0" brushRef="#br0" timeOffset="71093.32">12135 14704 642 0,'0'0'97'0,"0"0"31"0,0 0-3 16,0 0-36-16,28-39-39 0,-24 36-20 15,-1-1 1-15,-1 2-1 0,-2 2-10 16,0 0-18-16,0 7-2 0,0 6 0 16,-4 5 0-16,-1 6 8 15,-2 10-5-15,-4 13-1 0,-1 10-2 16,0 1 2-16,1-1-2 0,2-7 1 16,1-5-1-16,1-4 0 0,2-2 0 15,1-4-9-15,0-9-54 0,3-8-37 16,1 8-51-16,1-8-65 0,3-2-173 15</inkml:trace>
  <inkml:trace contextRef="#ctx0" brushRef="#br0" timeOffset="71421.36">12374 14988 218 0,'0'0'215'16,"0"0"-169"-16,0 0 23 0,0 0-69 16,0 0-5-16,0 0 4 0,0 35 2 15,-3-10 1-15,2 2 28 0,0 3 38 16,1 1 48-16,0 1-34 0,3 0 2 16,2-2-15-16,4-2-17 15,-1-4-16-15,3-6-10 0,0-5 4 16,2-4 7-16,0-7 22 0,-2-2-5 15,3-2-10-15,0-9-13 0,1-2-19 16,-1-7-6-16,0-5-6 0,-2-8-7 16,0-16-44-16,-1-6-56 0,0 1-35 15,-6 13-67-15,0 8-74 0,-1 17-1 16</inkml:trace>
  <inkml:trace contextRef="#ctx0" brushRef="#br0" timeOffset="71905.7">12868 14873 381 0,'0'0'89'16,"0"0"-57"-16,0 0 36 0,0 0-59 15,0 0-8-15,0 0-1 0,0 0 0 16,4-34-1-16,-6 33 0 0,-4 1 1 15,-1 1 0-15,0 2 0 0,-1 5 6 16,-1 0-4-16,-1 1 1 0,2 2 1 16,0 0-1-16,0 2 7 0,2-2 0 15,-1 2 2-15,2-2 6 0,1 3 2 16,1 0 18-16,1-4-11 16,2 3 4-16,0-4 5 0,1 2 10 15,3-1 0-15,1-1-12 0,3-1-1 16,4 1-8-16,-1 0 5 0,5 2-12 15,3 0-5-15,-1-1 0 0,0 2-2 16,3-1 5-16,-4 2 5 0,-1-3 11 16,-2 2-6-16,-1-1-17 0,-4 2-4 15,-1-4-3-15,-3 1-1 0,-2 0-1 16,-3-1-1-16,-2 0-2 0,-4-1 3 16,-5-1 7-16,-2-4 0 0,-4 2-1 15,-1-3-3-15,-3 0 0 16,2 1-2-16,-1-2 0 15,2 0-2-15,-2-1-3 0,5 0-25 0,0 0-17 16,5 0-41-16,0 0-30 0,4 0-40 16,6 0-86-16,0-1 2 0,3 1-36 15</inkml:trace>
  <inkml:trace contextRef="#ctx0" brushRef="#br0" timeOffset="72171.24">13209 14971 352 0,'0'0'84'0,"0"0"4"0,0 0 1 0,0 0-36 16,12-27 20-16,-12 27-17 0,0 0-36 15,0 5-5-15,-2 4 20 0,-1 1 19 16,0 4-11-16,-3 4-13 0,1 3-15 15,-1 2-10-15,1 3-4 0,2 0 2 16,-1 2-3-16,1 0 1 0,0 1-1 16,0-2 0-16,0-3 2 0,1-1-2 15,0-2-6-15,1-7-97 0,1-3-45 16,3-6-90-16,0-5-50 0</inkml:trace>
  <inkml:trace contextRef="#ctx0" brushRef="#br0" timeOffset="72311.83">13292 14772 693 0,'0'0'23'0,"0"0"-19"15,0 0-2-15,3-40-2 0,-3 33-53 16,0 3-31-16,0 4-175 16,0 6 144-16,0 1-34 0</inkml:trace>
  <inkml:trace contextRef="#ctx0" brushRef="#br0" timeOffset="73078.1">13543 15035 524 0,'0'0'83'15,"0"0"7"-15,0 0-45 0,0 0-40 16,0 0-5-16,0 0 0 0,0 0-4 16,-37-20 0-16,22 30 4 0,-1 2 7 15,-1 4 4-15,1 5 0 0,2-3 11 16,1 5-14-16,4-1 0 0,1 1 2 15,4 0 8-15,3-1 34 16,1-2-6-16,1 0 6 0,6-4 1 16,-2-1 2-16,4-4-20 0,1-4-12 15,1-2-2-15,-2-4 5 0,4-1 0 16,-4-7 0-16,2-1-11 0,-1-2-7 16,-2-5-8-16,3-5-2 0,-3-2-8 15,0-4-18-15,-1-4-12 0,1 2 21 16,-1 0 18-16,-1 4 1 0,2 1 1 15,-3 2 0-15,4 4 3 0,-1 2-3 16,1 3 2-16,1 1 5 0,1 3-2 16,-1 5 4-16,2-1-6 0,-2 3-1 15,1 1-1-15,-2 1-2 0,-1 5 0 16,2 4-5-16,-4 4 4 0,0 3-3 16,-1 5 1-16,-1 1 1 0,0 1-2 15,-4 0 2-15,2 2 1 0,-2-5 1 16,0 1-2-16,0-2 0 0,0-4 2 15,0-4-1-15,-1-2 1 0,0-6 0 16,1-2 3-16,0-2 4 0,1 0 6 16,3-3-2-16,1-4-6 0,4-2-1 15,-1-4 9-15,3 0 5 0,1-5-10 16,3-3-2-16,-1-2-3 0,2-4-2 16,1 2-1-16,-1-3 1 0,1 8-1 15,-2 1 0-15,0 7-1 0,-2 3 1 16,-4 3-2-16,1 1 2 15,-2 4 0-15,0 1 2 0,-3 2 2 16,2 4-3-16,-1 2-1 0,-2 4 0 16,-1 1 0-16,0 5-1 0,-1 2 0 15,-1 3 1-15,1 3-1 0,-2 1 0 16,2-1-4-16,2 1-55 0,-1-1-55 16,4 7-69-16,0-5-104 0,0-5-148 15</inkml:trace>
  <inkml:trace contextRef="#ctx0" brushRef="#br0" timeOffset="73562.05">15057 14997 641 0,'0'-7'127'0,"3"-1"-79"0,0 0 54 0,0 0-39 0,-1 0-53 0,1 1 9 0,0 4 23 0,0-1-18 0,-1 4-19 15,-2 5-5-15,0 5 0 0,0 5 3 16,0 6 9-16,0 4 1 0,-2 4 1 15,-5 2-10-15,2 3-1 0,0-1-2 16,0 3-1-16,-1-3 0 0,0-2 2 16,1-1-5-16,0-4 3 0,2-3-19 15,0-2-72-15,3-5-17 0,0-7-70 16,1-3-112-16,4-6-66 0</inkml:trace>
  <inkml:trace contextRef="#ctx0" brushRef="#br0" timeOffset="73734.48">15103 14802 961 0,'0'0'89'0,"0"0"-58"0,0 0 35 16,12-48-46-16,-10 36-20 0,1 3-9 16,2 2-32-16,-2 4 6 0,5 3-45 15,-2 0 55-15,2 6-39 0,0 5-17 16,6 11-81-16,-3-4-110 0,-1 2-51 15</inkml:trace>
  <inkml:trace contextRef="#ctx0" brushRef="#br0" timeOffset="74220.39">15228 15145 469 0,'0'0'293'0,"0"0"-248"15,0 0 14-15,0 0 0 0,39-53-50 16,-28 38-4-16,3-1 28 0,-1 0 3 16,0 1 9-16,2 3-17 0,0 0 10 15,0 2-21-15,-2 2-2 0,1 2-7 16,-1 1-7-16,-1 2-1 0,-4 3-1 16,0 0 0-16,-1 5-6 0,-3 3 0 15,1 4-6-15,-2 8 5 0,0 2 1 16,-3 4 3-16,0-1 4 0,0 6-3 15,0-2 3-15,0-2 0 16,-3 0 1-16,0-3-2 0,0-3 2 16,1-5 0-16,1-3-1 0,1-3 0 15,0-3 2-15,0-4 0 0,3-3 6 16,3-1 2-16,2-5 2 0,2-4-1 16,2-2 9-16,-1-4 2 0,5-1-11 15,0-4-7-15,4-3-4 0,-2-1 0 16,4 0-1-16,-2-2 0 0,-4 6 1 15,1 1 0-15,-2 7 1 0,-3 3-1 16,-2 6 0-16,-2 0 0 0,0 4-2 16,-4 0 1-16,1 0 0 0,-3 4-3 15,1 1-2-15,-3 8 6 0,2 1 0 16,-2 4 3-16,0 2-1 0,-2 1 0 31,2 1-2-31,-2 1 1 0,2-1-2 16,0 1 1-16,0-1-31 0,2-2-93 0,3 7-76 0,-2-8-163 0</inkml:trace>
  <inkml:trace contextRef="#ctx0" brushRef="#br0" timeOffset="74939.97">16882 14536 609 0,'3'-6'168'0,"5"0"-118"0,-4 4-9 0,3-1-19 0,-1 3-22 15,-1 3-2-15,0 6 0 0,2 6 4 16,-5 7-1-16,1 13-1 0,-3 15 4 16,0 13 4-16,-5 6 13 0,2-3 14 15,-3-4-3-15,0-7-8 0,1-2-12 16,-1-4-9-16,-1-3 1 0,-2-4-3 16,1-7 4-16,3-6-3 0,0-8 9 15,2-8 20-15,-1-1 3 0,2-2-3 31,-1-1-15-31,1 1 4 0,2-6 3 0,0-4 20 0,5 0 31 0,6-2-22 16,2-4-22-16,6-2-16 0,0 0-5 16,4-2-6-16,3-4-3 0,-1 0-1 15,3-2-14-15,-3 0-30 0,1-1-18 16,-1 2-26-16,-3-1-40 0,0-5-60 16,-4 5-55-16,-6 0-109 0</inkml:trace>
  <inkml:trace contextRef="#ctx0" brushRef="#br0" timeOffset="75143.02">16880 15037 833 0,'0'0'207'0,"0"0"-173"0,0 0 14 0,0 0 9 16,38-1-28-16,-14-2 6 0,1-1-16 15,5-2-12-15,5 2-7 0,6-3-7 16,6 1-28-16,-4-3 10 15,-4 3 2-15,-13 3-24 0,-9-1-25 16,2 2-45-16,2 0-21 0,10-4-103 16,-4 1-19-16</inkml:trace>
  <inkml:trace contextRef="#ctx0" brushRef="#br0" timeOffset="75847.67">17380 14939 542 0,'0'0'141'0,"0"0"-51"16,0 0-6-16,-37 20-54 15,29-13-21 1,3 1-4-16,1 0 4 16,2 1 13-16,2 2-1 0,0-1 18 0,3 0 1 15,4 1 11-15,2-1 0 16,1-1-2-16,5 0-13 0,0-2-10 0,5 0-9 16,-1-5-1-16,0 0-4 15,3-2-4-15,-3-2-2 0,-1-3-2 16,-3-3 0-16,-2-3 2 0,-1 0-4 15,-4-4-2-15,0-1 0 0,-6-3-3 16,-2 1-6-16,-1 2-5 0,-8-1-9 16,1 3-3-16,-7 2 4 0,-4 3 6 15,1 3 3-15,-7 1-3 0,3 5-1 16,-2 2 2-16,-3 6-12 0,5 5 3 16,0 2 6-16,3 5-7 0,2 2-4 15,4 3 14-15,4 4 3 0,4 0 5 16,5 1 4-16,0-3-3 15,8 1 6-15,1-3 19 0,1-3 20 16,4-3-3-16,0 1-7 0,-1-6-10 16,4-3-10-16,-4-3-3 0,3-1 0 15,-2-5 13-15,0-2 13 0,-1 0 2 16,-1-7-3-16,1 2-11 0,-3-6-4 16,4 0-8-16,-3-4-3 0,1-5-3 15,-2 1 0-15,1-5-1 0,2-1 1 16,-1 1-1-16,1 1-1 0,1 2 0 15,-4 1 0-15,5 4 1 0,0 1 0 16,0 4-1-16,-2 1 0 0,3 2-1 16,-3 2-1-16,1 5-1 0,-3 1-1 15,0 5-4-15,1 8-1 0,-2 5 4 16,-2 6-2-16,0 3 5 0,1 3 0 16,-4 0-1-16,0-1 3 0,-2 0-1 15,0 0-1-15,-3-4-15 0,-3-3-16 16,-2-4 16-16,-3-3 6 0,-2-5 9 15,0-4 2-15,0-2 3 0,-2-4 2 16,4-3 2-16,3-2 7 0,2-3 32 16,3-4 3-16,0-2-12 0,3-4-10 0,5-4-8 0,4-2-10 0,1-2 1 15,5-2 1-15,-1 2 0 16,5 2-3-16,3 1-8 0,0 3-2 16,-2 1-9-16,5 3-30 0,-1 3-24 15,0 0-26-15,-2 5-27 0,0 3-50 31,7 1-58-31,-6 2-126 0,-4 1 18 16</inkml:trace>
  <inkml:trace contextRef="#ctx0" brushRef="#br0" timeOffset="76581.96">17969 15085 575 0,'0'0'247'0,"6"-2"-171"0,0-4-26 0,4 1 0 0,2-3-40 0,0-2-7 0,1 4-3 16,0 0 2-16,0-1 0 15,1 1 1-15,-3 2 6 0,-1 0-3 16,-1 2 9-16,1 2-12 0,-4 0-3 16,2 1-2-16,-2 4-2 0,1 3 1 15,-3 2 0-15,-2 1-3 0,3 7-2 16,-4-1 3-16,-1 0-1 0,0 3 5 15,-3-1-2-15,0-1 3 0,-2 1 1 16,2-2 0-16,0-2 1 0,-2-4-1 16,2 1 1-16,0-4 1 15,2-2 13-15,0-5 19 0,0 0 7 16,1-1 25-16,0-2 5 0,2-4-15 16,2-2-27-16,2-4-15 0,2 0-3 15,0-4-7-15,0-2-2 0,5-1-2 16,-4 2 0-16,5-3-1 0,-1 3 0 15,0 1 0-15,3 1-4 0,-2 2 1 16,2 1-8-16,-2 3-5 0,2-1-3 16,-4 4 1-16,-1 2 1 0,-1 1-4 15,-4 3 7-15,1 1-6 0,-1 6 6 16,-2 4 6-16,-1 4-2 0,-2 5 5 16,-1 0 1-16,0 2 3 0,-2 1 1 15,-1-1 0-15,0 2-1 0,-3-2 1 16,2-2 1-16,1 0-1 0,0-4 1 15,1-3-1-15,-1-4 2 0,2-5-2 16,1-2 0-16,0-1 7 0,0-1 5 16,1-3 17-16,2-2-3 0,5-6-13 15,2-4-9-15,-1-1 0 0,2-3-2 16,3-4 1-16,-1-1-2 0,4-3-1 16,0 2 2-16,1-2-2 0,-2 4 0 15,5-1 0-15,-3 4-1 0,0 4 0 16,-2 2 1-16,-2 4 0 0,0 4-3 15,-6 4 0-15,3 2 1 16,-3 0-2-16,1 8 0 0,-5 3-2 16,0 5 2-16,-3 6 1 0,-1 1 1 15,-4 4 1-15,-1 0 1 0,-4-2-1 16,4 3 1-16,-2-3 0 0,0 0 0 16,1-2 0-16,-2-1-29 0,3-1-40 15,1-5-30-15,0-5-39 0,1-5-55 16,1-4-158-16,2-2 15 0</inkml:trace>
  <inkml:trace contextRef="#ctx0" brushRef="#br0" timeOffset="76972.55">18886 14928 490 0,'0'0'114'0,"0"0"-73"0,12-15 79 0,-12 10-70 0,0 1-33 0,-6 0-16 0,-1 0 1 0,-5 3-4 16,-1 1 1-16,-1 0 0 0,-3 2 1 15,1 6 0-15,0 1-1 0,1 3 4 16,1-1-4-16,0 4 2 0,4 0-1 16,0 0 0-16,3 1-1 15,4 1-1-15,3-1 4 0,2-1-1 16,3 3 0-16,5-2 2 0,-2-4 2 15,4 2 10-15,1 1 18 0,-3-4-9 16,1 2 5-16,0-1 0 0,-1 1-9 16,-1 1-9-16,0-1-8 0,-4-1 9 15,0 2 5-15,-3 0 3 0,-1-4 2 16,-1 3 4-16,-3-3-12 0,-3 2-8 16,-3-3-1-16,1 0-5 0,-4-1 4 15,-2-2-4-15,1-3 0 0,-4-2-12 16,0-1-50-16,1 0-40 0,-1-7-57 15,4-2-126-15,5 0-26 0</inkml:trace>
  <inkml:trace contextRef="#ctx0" brushRef="#br0" timeOffset="77488">20108 15037 616 0,'0'0'111'0,"0"0"-6"0,0 0-5 0,13-42-66 0,-12 29-25 0,-1 2-9 0,-2-1 0 0,-3 4-5 15,-3 1 4-15,-2 5-3 0,-2 2 1 16,-2 1 2-16,-3 9-4 0,0 3 4 16,-4 5 0-16,-1 4-2 0,1 5 3 15,0 1 0-15,2 3-2 16,5 3 2-16,1-2-2 0,7 1 2 15,4-1 0-15,2-3 2 0,8-4 2 16,5-4 12-16,2-6 14 0,4-4-3 16,3-6-2-16,-1-4 0 0,4-1-18 15,-1-5-5-15,-4-4 4 0,0-2 13 16,-4-5 1-16,-4-4-13 0,-4-3-7 16,-5-2-1-16,-3-2-11 0,0 1-15 15,-8 3 0-15,2 1-4 0,-6 4-9 16,0 2-11-16,1 2-2 15,1 4-26-15,-1-1-33 0,4 5-48 16,2 0-48-16,2 1-73 0</inkml:trace>
  <inkml:trace contextRef="#ctx0" brushRef="#br0" timeOffset="77878.84">20590 14966 435 0,'0'0'222'0,"0"0"-138"0,0 0 25 16,27-46-39-16,-17 30-33 0,-1-1-16 16,-2-1 12-16,3-1 1 0,-3-1 5 15,-1 1 4-15,-1-1-8 0,0 2-5 16,-2 1-4-16,-1-1 1 0,-1 1-19 15,-1 1-7-15,-1 3-1 0,-5-1-1 16,0 4 0-16,-2 2-2 0,-2 3-1 16,-2 4 2-16,0 1-3 0,-3 7 3 15,0 4-2-15,-4 11 4 0,1 5 0 16,-6 12 4-16,-5 15-3 0,-6 14-1 16,0 7 0-16,4-5 2 0,2-5-2 15,8-7 1-15,1-1 0 16,2-1-1-16,0 5 1 0,6-8-1 15,2-4 1-15,5-2-2 0,4-7 1 16,1-7-1-16,0-9-5 0,2-8-49 16,3-1-45-16,7 2-94 0,-3-3-99 15,3-3-60-15</inkml:trace>
  <inkml:trace contextRef="#ctx0" brushRef="#br0" timeOffset="78050.67">20368 15345 870 0,'0'0'195'16,"0"0"-127"-16,0 0 17 0,43-43-46 15,-21 32-31-15,13 0-6 0,13 2-4 16,15 1-2-16,9 7-16 0,-1 1-68 16,-4 0-101-16,-18 1-150 0,-8 3-136 15</inkml:trace>
  <inkml:trace contextRef="#ctx0" brushRef="#br0" timeOffset="78534.92">22017 15114 380 0,'0'0'237'16,"0"0"-185"-16,0 0 47 0,17-41-34 16,-17 27-40-16,0-1-14 0,-6 4-3 15,-5-1-5-15,-4 4-2 0,-4 1-2 16,-5 5 2-16,-2 2 1 0,-2 9 3 15,-2 5 3-15,2 5 3 0,2 7-1 16,3 1 1-16,3 6-9 0,6 1 1 16,6-1 1-16,6-1 12 0,3-1 30 15,9-2 4-15,4-4-3 0,6-1-11 16,4-8-5-16,0-1-7 0,4-6-10 16,-1-2 11-16,-1-7-7 0,-1-1-5 15,-2-7-8-15,-5-5 2 0,-3-4 12 16,-5-5-9-16,-4-4-4 0,-4-11-6 15,-2 4-2-15,-6-1-5 0,-3 3-13 16,-4 8-7-16,-2-3-14 16,-2 7-11-16,0 3-19 0,1 2-14 15,2 1-2-15,2 7-14 0,2 1-60 16,4 3-65-16,2 2 2 0</inkml:trace>
  <inkml:trace contextRef="#ctx0" brushRef="#br0" timeOffset="78988.81">22207 15124 751 0,'0'0'164'0,"0"0"-90"16,0 0 52-16,5-50-59 0,0 34-48 15,3 1-11-15,1 0 6 0,2 0-12 16,4 1 13-16,0 3 8 0,3 2 7 15,1 1-10-15,2 0-9 0,0 4-5 16,1 3-5-16,-3 1-1 0,3 2 0 16,-4 4 0-16,0 3 0 0,0 4-4 15,-3 5 4-15,-1 2-6 0,-2 4 2 16,-2 6 0-16,1 3 2 0,0 6-6 16,1 5-13-16,-1-3-5 0,-5-6 0 15,-1-6 6-15,-5-4-9 16,0 4-7-16,-2-3-1 0,-5-1-16 15,-4-7-8-15,0-2 17 0,-4-7 28 16,-2-3 14-16,0-5 2 0,-2-1 2 16,1-2 14-16,3-4 37 0,2-1 10 15,4-1 7-15,3-3-6 0,5-3-6 16,1-2-16-16,8-5-19 0,5-1-8 16,4-1-8-16,5 2 2 0,3-1-5 15,4 1-2-15,7 0-2 0,7 2 0 16,7 2-1-16,-1 2-13 0,-1 3-37 15,-7 5-24-15,-4 4-1 0,-1-3-48 16,-3 3-60-16,-8 0-121 0,-8 1-25 0</inkml:trace>
  <inkml:trace contextRef="#ctx0" brushRef="#br0" timeOffset="79197.17">23116 15156 445 0,'0'0'267'0,"0"0"-160"0,0 0-30 0,0 0-60 0,0 0-8 0,-10 20-9 0,2-6 18 0,-2 4 13 16,-2 4-3-16,1 2 6 0,-1 5-4 16,0-2 9-16,1 3-5 0,1-2-6 15,1 0-10-15,1-1-12 0,1-2-3 16,0-2-2-16,2-3-2 16,2-3-2-16,1-6-81 0,2-4-83 15,0-5-78-15,3-2-157 0</inkml:trace>
  <inkml:trace contextRef="#ctx0" brushRef="#br0" timeOffset="79345.77">23188 14896 925 0,'0'0'16'0,"0"0"-16"0,0 0 26 16,7-41-26-16,-6 30-12 0,1 5-64 15,1 2-58-15,6 4-95 0,-1 1 4 16,1 5-66-16</inkml:trace>
  <inkml:trace contextRef="#ctx0" brushRef="#br0" timeOffset="80514.92">23622 15215 443 0,'0'0'247'16,"0"0"-173"-16,0 0 15 0,0 0-38 15,18-47-35-15,-17 37-11 0,-1-1-4 16,-1 1-1-16,-5 1 0 0,-2-3-16 16,-3 3-5-16,-4 1-20 0,-1 0 8 15,-4 5 13-15,3 0 13 0,-1 3 7 16,4 5-2-16,1 2 1 0,3 2-2 15,3 7 3-15,0 1 1 0,4 5-1 16,0 7 8-16,3 6-1 0,-1 12 3 16,1 7 1-16,1 6 7 0,2-7 3 15,1-4-11-15,-2-5-6 0,2 2-1 16,-1 0-3-16,-2-2 2 0,-1 0 8 16,0-6 18-16,0-6-10 0,0-7-5 15,-2-6-6-15,-3-3-2 0,-2 0-4 16,-3-4 0-16,-6 1 1 0,-2-7-2 15,-7-4-7-15,-2-2-24 0,-2-7-4 16,-1-1 5-16,1-6-7 16,2-4 7-16,3-4 14 0,3-3 16 15,4-4 2-15,5-9 12 0,7-6 17 16,6-9-3-16,9 1-1 0,6 10-1 16,1 11 6-16,-1 12-2 0,1 2 11 15,5 0 16-15,9-5-7 0,11-5-10 16,9-1-14-16,1 0-12 0,-5 7-6 15,-5 1-6-15,-6 5 2 0,-7 4-3 16,-7 0-1-16,-4 2 1 0,0 2-1 16,0-2 2-16,4-3-2 15,1-1 3-15,-2-1-3 0,-1-1 1 16,-3 3 0-16,-3-2 1 0,-2 1-1 16,0 2 1-16,-4 2 3 0,-2 1-1 15,-1 1 6-15,-2 2-9 0,-1 1 0 16,-2 1-1-16,0 3-6 0,-1 1-3 15,-4 5-1-15,0 2 7 0,-1 4 3 16,-2 1 0-16,-2 5 0 0,2 0 0 16,0 1 1-16,1 3-1 0,0 0 0 15,2 0 1-15,1-1-1 0,4-1 2 16,0-3 2-16,3 1 0 0,2-6 0 16,2 1 3-16,2-4 1 0,0-2 1 15,3-4 2-15,-1 0 2 0,-1-3-7 16,1-4 0-16,-2-3 6 15,1-3 5-15,1-4-8 0,-1-1-1 16,2-4-8-16,2-5 3 0,0-3-2 16,2-1-1-16,0-1 1 0,3 4 2 15,-1 4-3-15,-2 3-1 0,0 4 1 16,-3 4 0-16,0 2-2 0,-1 3 1 16,-2 0 0-16,-1 5-1 0,-1 0-1 15,-2 4 0-15,-1 3-2 0,-1 3 1 16,-1 4 0-16,0 2 2 0,-1 3 0 15,-1 1 0-15,2 2 2 0,-3-3 0 16,1 2 0-16,1-1 2 0,0-1-2 16,0-2 0-16,0-1 0 0,1-3 1 15,0-2 0-15,1-3 0 0,-1-3 2 16,1-2-1-16,1-2 2 0,0-1 1 16,2 0 3-16,-1-3 14 0,2-3-8 31,3-2-7-31,-1-1-2 0,4-5-3 15,1-1 0-15,1-2-1 0,2-4-1 16,1-3 0-16,1 0-1 0,2 1 1 0,2 1-2 0,0 3 2 16,-2 5 0-16,0 5-6 0,-2 3 5 15,-4 6-2-15,-1 0 0 0,-3 3 2 16,-2 1 0-16,-1 3 0 0,0 1-1 16,-2 6 0-16,-1 1-3 15,0 2 2-15,-2 1 0 0,-2 4 1 16,0 0-1-16,-1-1-4 0,1-2-29 15,-1 1-16-15,1-5-23 0,0-1-26 16,-2-1-53-16,0-4-60 0,-1-4-162 16</inkml:trace>
  <inkml:trace contextRef="#ctx0" brushRef="#br0" timeOffset="80671.42">24267 14944 1101 0,'0'-4'44'0,"-2"-3"-42"0,1 0-1 0,-1-6-1 0,1 2-84 0,1-2-15 0,7 2-119 0,2 0-8 0,1 4-50 0</inkml:trace>
  <inkml:trace contextRef="#ctx0" brushRef="#br0" timeOffset="81358.67">24923 15269 442 0,'0'0'134'0,"0"0"-60"0,0 0 48 16,0 0-71-16,36-29-7 0,-28 18 9 16,-2-3-12-16,-1-1 0 15,-1-1-13-15,-2 2-15 0,-2-2-2 0,0 1-9 16,-5 2 0-16,-3 1-2 15,-4-1-2-15,-1 4 2 0,-5 5-5 16,-2 0 2-16,-3 4-3 0,-1 8 2 16,-2 4 2-16,3 4-1 0,-1 3 1 15,3 3-1-15,3 6 2 0,4-3-1 16,4 2 2-16,4 1 0 0,4-3 0 16,2-1 4-16,2-2 13 0,3-4 16 15,2-3-3-15,1-3-2 0,2-4-4 16,-1-5-2-16,2-2 15 0,-1-1-3 15,2-3-3-15,-1-3-6 0,2-2-5 16,-1-2 0-16,2 0-8 0,0-5-5 16,1 1-7-16,-1-3 2 15,-1 1-2-15,-1 2 2 0,-3 1-1 16,-1 3-1-16,-2 2 2 0,-2 2-2 16,-2 4 0-16,-1 1-1 0,0 0-5 15,-1 1 3-15,0 0-4 0,0 2 2 16,-2 4 0-16,1-1 3 0,-3 3 2 15,3 3 2-15,-3-2 5 0,2-1 1 16,2 0 5-16,-1-2 6 0,1-1 5 16,1 0 7-16,2-3 1 15,3 4-1-15,1-5-4 0,3 3-6 16,4-2-7-16,1-1-8 0,4 1-2 16,0 0-4-16,3-2 0 0,-1 0-11 15,2 0-31-15,0-2-18 0,-1-1-2 16,-1-3-1-16,-3-2-29 0,1-4-35 15,3-15-61-15,-7 3-52 0,-3-1-134 0</inkml:trace>
  <inkml:trace contextRef="#ctx0" brushRef="#br0" timeOffset="81655.5">25378 14656 287 0,'0'0'98'0,"0"0"16"0,0 0-38 0,0 0 9 0,-18-20-37 0,15 21-23 0,2 4-3 0,-2 9 17 15,1 2 24-15,-1 8-7 0,1 4-13 16,1 12-8-16,1 14-14 0,2 15-3 16,2 5 5-16,2 2 11 0,5-7 6 15,-1-5-4-15,2-3 2 0,3-3-8 16,0 0-4-16,4-6-7 0,0-5-6 15,0-3-6-15,3-6-4 0,-3-7-1 16,-3-5-2-16,0-8-7 16,-2-3-60-16,5 1-43 0,13 1-71 15,-3-2-101-15,-3-7-119 0</inkml:trace>
  <inkml:trace contextRef="#ctx0" brushRef="#br0" timeOffset="82874.78">26719 15168 497 0,'4'-7'114'0,"1"0"-72"0,0 0 58 0,2 2-30 0,1-3-21 0,-1 0-12 0,-1 0 13 16,0-2 4-16,-2 1-23 0,-2 1 6 16,-1 0 0-16,-1 0-9 0,-4 0-13 15,-6 1-11-15,-7 0-4 0,-4 4-4 16,-14 3 3-16,-11 2 0 0,-8 7 1 15,-2 5-3-15,10 6 3 0,10-2-1 16,13-4 0-16,8-2 1 0,1 1-3 16,2 2 3-16,-1 0-3 0,3 2 2 15,5-1-1-15,5-1 4 0,2-2-2 16,6-2 4-16,6-2 1 0,1-1 9 16,4-3 3-16,1-5 2 0,2 0-8 15,1-2 2-15,0-3-5 0,-1-2-2 16,0 0 2-16,-2 0-2 15,-3 2-3-15,0 0 0 0,-4 2 1 16,-2 0-4-16,-3 2 4 0,-4 1 0 16,-2 0-4-16,-2 5 0 0,-1 4-8 15,-5 5 8-15,-3 5 0 0,-1 4 2 16,-1 6 1-16,-2 2-1 0,0 2 2 16,-3 0-3-16,1 4-1 0,-4 4 1 15,0 5 0-15,3-4-1 0,5-8 0 16,3-6 1-16,3-9-1 15,4 2 1-15,0-3 1 0,1-1-2 16,4-4 4-16,4-4 0 0,0-1 11 16,3-5 8-16,3-2-5 0,1-1-6 15,3-6-5-15,0-7-2 0,2-3-1 16,2-6-3-16,-2-4 0 0,5-12 1 16,3-11-1-16,4-8 1 0,-2 0 2 15,-5 12-2-15,-8 14 6 0,-7 11 5 16,1 0-2-16,0 0-5 0,0-2-4 15,2-1-1-15,-2 3 0 16,-3 4-1-16,-2 5 0 0,-2 3 0 16,-1 3-1-16,-2 3 0 0,-1 2-4 15,0 0-6-15,-1 7 2 0,-3 3 6 16,0 8 3-16,1 3 0 0,1 2-1 16,1 3 0-16,1 1 1 0,1-2 1 15,4-2-1-15,0-5 2 0,3 0-1 16,-1-5 2-16,3-1 4 0,-1-4 2 15,2-4 0-15,-1-2 5 0,0-2 7 16,0-3 3-16,0-2-4 0,0-6-5 16,2 2-8-16,-1-4 1 0,-1-3-3 15,2-3-4-15,0-3 2 0,2-4-2 16,0-2-1-16,1-3 0 0,-1 0 2 16,2 4-1-16,-4 1 0 0,0 6-1 15,-1 2 0-15,-3 4-1 0,1 2 1 16,-2 3 0-16,-3 2-3 0,-1 5 2 15,-1-2-1-15,-2 4-7 0,0 4-13 16</inkml:trace>
  <inkml:trace contextRef="#ctx0" brushRef="#br0" timeOffset="83471.08">27354 15267 481 0,'0'-4'197'0,"0"4"-107"0,1-2 52 0,1 1-71 16,0 0-23-16,0 0-17 0,3 1-10 16,0 0 7-16,0 0-11 0,1 0-2 15,0 0-7-15,2 2-3 0,-2-1 0 16,0 0-5-16,0 0 1 16,1 3-1-16,1-2 2 0,0-2-2 15,0 2 0-15,1-2 0 0,2 0 0 16,0 0-2-16,1 0-10 0,-1-3-4 0,1-2 1 15,-1 0 14-15,-1-1 1 0,2 1 0 16,0-1 3-16,-1 3-3 0,0-3 1 16,-1 3 1-16,-1-4-2 15,-1 1 1-15,0-1 1 0,-3 3-2 16,0-1-1-16,-1 2 1 0,-2 0 0 16,1 1 0-16,-1 2 4 0,-1-1-1 15,1 0 0-15,-2 0-1 0,1 1 0 16,0 0-2-16,-1-2-2 0,0 1 2 15,0 1-2-15,0-1 1 0,0 0-1 16,0 1 2-16,0-2 0 0,0-1 0 16,0 0 2-16,0-2-2 15,0 2 0-15,-1-3 1 0,0 3-2 0,-1-3-1 16,1 3-6-16,0-1-15 16,-1 1-6-16,1-3-3 0,-1 3-12 15,0-3-7-15,1 1-27 0,-2-2-54 16,2-1-113-16,1 3-38 0</inkml:trace>
  <inkml:trace contextRef="#ctx0" brushRef="#br0" timeOffset="84547.89">27464 15274 218 0,'0'0'148'0,"0"0"-85"0,0 0-9 0,0 0 13 0,17-5 3 0,-8 3 9 0,1-2-21 0,3 3 7 16,4-1-7-16,4-3 3 0,3 1-13 16,3 0-8-16,2 0-3 0,1-1 8 15,0 2-16-15,-3-1-6 0,0-2-5 16,-4 2-2-16,-2-2-3 0,-3-1 1 16,1 0-1-16,-7 2 1 0,-1 0-6 15,-3-2 0-15,-3 2 5 0,-3-1 2 16,-1-2-7-16,-1-2-8 0,-5 1 0 15,-3 0-6-15,-3 2 2 0,-3 0-1 16,-6 3 2-16,-3 1 3 16,-4 3-1-16,-7 10-3 0,-7 5 2 15,-7 10 2-15,7-1-2 0,9 0 2 16,10-6-3-16,11-2 3 0,-3 4-1 16,2 1 1-16,1 4 0 0,4-1 0 15,4-4 5-15,3 1 2 0,3-4 5 16,6 1 6-16,3-3-6 0,3-3-7 15,2 1 1-15,4-3-3 0,3-3-3 16,-1 0-20-16,3-1-38 0,0-4-31 16,-1-2-29-16,1 0-44 0,10-8-62 15,-7-1-75-15,-4-3-71 16</inkml:trace>
  <inkml:trace contextRef="#ctx0" brushRef="#br0" timeOffset="84955.42">28161 15147 656 0,'0'0'104'0,"0"0"-79"0,0 0 33 0,0 0-30 0,0 0-28 0,12-39-8 0,-24 32-6 0,-6 2 13 15,-3 1-1-15,-4 3 2 16,-4 1 0-16,-2 1 0 0,0 4 0 15,0 1 2-15,3 2-2 0,3 0 0 16,4 1 0-16,3 0-2 0,8 0 0 16,3 1-6-16,3 2-5 0,3-3 5 15,1 3 7-15,5-2 1 0,4 0 1 16,5 2 11-16,3-2 18 0,4-1 0 16,4 2-10-16,0-1 0 0,5 0-12 15,-2 2-2-15,-1-1-1 0,0 2-1 16,-5 1 4-16,-3-2 14 0,-4 2 13 31,-3 1-11-31,-4-2-12 0,-6 0-5 0,-3 1-1 0,-9-2-3 0,-7-2 6 16,-3-1-7-16,-11-3 7 0,-8-3-4 15,-4-2-4-15,4-1 0 0,9 0-2 16,9 0 0-16,4-1-28 0,-1-1-22 16,-1-1-3-16,-1-1-48 0,4 1-62 15,6-4-3-15,6 1-61 0,4-1-51 16</inkml:trace>
  <inkml:trace contextRef="#ctx0" brushRef="#br0" timeOffset="85378.47">28624 14765 494 0,'0'0'102'0,"0"0"-57"0,20-40 59 0,-13 25-43 0,-2 6-41 0,1 1-2 0,-5 2-4 16,-1 4-1-16,0 2-13 0,0 5-13 15,-4 6 5-15,-4 4 7 0,0 3 1 16,-3 8 1-16,-3 3 3 0,-3 9-2 31,-6 8 3-31,-3 5 2 0,0-1-1 16,5-7 3-16,3-12-1 0,8-10 4 15,-2 0-1-15,2 2 3 0,0 1 8 16,0 0 7-16,3-2 8 16,3-5-3-16,3 0-1 0,1-4 4 15,2-3 4-15,4 1-9 0,5-6-5 16,0 1-3-16,4-4-9 0,5 1-9 15,2-3-3-15,-1 0-3 0,2-3-14 16,3 0-32-16,-4-4-29 0,-1 0-31 16,0-1-49-16,2-8-62 0,-7 2-105 15</inkml:trace>
  <inkml:trace contextRef="#ctx0" brushRef="#br0" timeOffset="85722.12">28532 15043 719 0,'0'0'143'0,"0"0"-75"16,0 0 32-16,0 0-53 16,35-25-39-16,-19 19-1 0,4 4-3 15,1-4 0-15,3 1-2 0,0 2-2 16,0-2 2-16,2 2 1 0,-2-3-1 16,2 3-2-16,0-2 1 0,-2 2 0 15,-1-1 1-15,-4 1 8 0,-3-1 10 16,-3 2-4-16,-2 0-7 0,-5 1-7 15,0 0-2-15,-3 1-1 0,-1 0 0 16,-2 2-2-16,0 1-1 0,0 4-4 16,-3 2 8-16,-3 6 3 0,0 1 5 15,-2 1-1-15,1 2 4 0,-1 0-8 16,1 0-1-16,-1-2-2 0,1 2 2 16,1-1-2-16,1 0 0 0,-1-2 0 15,0-1-18-15,2-2-40 0,3-2-19 16,1-4-60-16,5-4-39 0,3-2-92 15,0-1-48-15</inkml:trace>
  <inkml:trace contextRef="#ctx0" brushRef="#br0" timeOffset="85878.42">28980 14866 824 0,'0'0'126'0,"0"0"-31"0,12-55 8 0,-6 34-83 15,0 4-19-15,-1 2-1 16,0 3-5-16,0 0-26 0,0 3-18 15,2 4-54-15,-2 2 22 0,2 2 13 16,-1 1-31-16,3 0-34 0,3 7-62 16,-3 2 39-16,3-1 0 0</inkml:trace>
  <inkml:trace contextRef="#ctx0" brushRef="#br0" timeOffset="86706.24">29241 14915 327 0,'0'0'44'16,"0"0"17"-16,0 0 72 0,15 42-69 16,-10-33-57-16,-1-1 16 0,0-2 25 15,-1-2 23-15,1-1 0 0,-2-2 6 16,1-1-7-16,-3-1-21 0,0-4-20 15,0-2-12-15,0 1-13 0,-3-2-4 16,-4 1 2-16,-1-1-2 0,-4 4 0 16,-2 1 0-16,0 3 0 0,-5 1-1 15,0 7-1-15,-3 3 2 0,2 3-1 16,2 3-3-16,2 3 1 0,3 0 3 16,3 2 2-16,3 1 2 0,5-3 2 15,2-1 11-15,0-1 1 0,6-3 16 16,2 0-14-16,0-3-14 0,1-4 13 15,-1-4-11-15,2-1 1 0,-2-3 20 16,0-5-12-16,0-1-10 0,-3-4-5 16,-2-5 0-16,2-1-2 0,-2-3 1 15,3-3 1-15,1-2-2 0,2-4 0 16,-1 3-3-16,2 0 2 0,2 2-2 16,-1 1 2-16,1 2 1 15,3 4-3-15,-2 0 1 0,2 5-1 16,1 0 1-16,1 3-2 0,1 4 2 15,-2 0-1-15,-1 3 0 0,-2 1 3 16,-3 0-1-16,-1 3 1 0,-3 2-3 16,-1 0-3-16,-1 4 0 0,-1 0 0 15,-2 6 4-15,-1-1-3 0,0 3 3 16,-3 2 1-16,0 1-1 0,-2 1 2 16,3-2 0-16,1 1 1 0,-2-2 0 15,1-2-1-15,2-2 1 0,0-4-1 16,0 1 1-16,0-6 0 15,0 1 2-15,1-4-1 0,0 0 4 16,2-2 6-16,0 0 11 0,4 0-5 16,0-3-9-16,4-4 1 0,0-2 4 15,2-2-4-15,3-5-7 0,4-6-2 16,1-1 2-16,4-5-3 0,0 3 0 16,2 1-2-16,-1 3 2 0,-3 5-1 15,-1 5 1-15,-1 4-2 0,-7 2 2 16,2 4 2-16,-6 1-1 0,-1 3 1 15,2 5-2-15,-3 4-3 0,-2 4-1 16,1 5 3-16,-3 4 1 16,-1 0 0-16,-3 3 0 0,0-3 1 15,0 0-1-15,-3-2 2 0,1 0-2 16,0-3 1-16,0-4 0 0,1 1-1 16,-1-4 0-16,-1-2-10 0,1 1-53 15,1-3-18-15,-1-3-47 0,2-1-69 16,0 1-142-16,0-5-78 0</inkml:trace>
  <inkml:trace contextRef="#ctx0" brushRef="#br0" timeOffset="86847.02">29972 15260 739 0,'0'0'315'0,"15"-8"-202"0,-7 3-16 0,1 1-44 0,-2-1-43 0,-1-2-10 0,-1-1-18 0,-3 1-63 0,0-2-17 16,-1 2-31-16,-1-1-33 0,-2 0-119 15,-2 5-14-15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2T14:10:26.73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7706 4873 326 0,'0'0'55'0,"0"0"-14"0,0 0 28 16,7-22-11-16,-4 14-31 0,0 0-7 15,0 1 15-15,0 2 18 0,0-1-9 16,-1 1 12-16,-1-2 4 0,-1 0 2 16,1 2-11-16,-1 2-10 0,0 1-10 15,0 2-22-15,0 0-9 0,0 0-1 16,0 5-12-16,0 7 0 0,0 5 9 15,0 10 3-15,-2 10 2 0,-3 16 0 16,-3 17 1-16,-1 7 1 0,-2 2 3 16,2-2-1-16,0-4 4 15,-2-2-9-15,1-2 3 0,-1-4-3 16,3-5 2-16,2-5-1 0,1-6 0 16,2-2-1-16,2-3 0 0,1-6-7 15,0-7-33-15,0-7-28 0,2-11-12 16,1 0-31-16,1-1-20 0,5-7-56 15,-1 0-4-15</inkml:trace>
  <inkml:trace contextRef="#ctx0" brushRef="#br0" timeOffset="359.45">8026 5032 454 0,'0'0'90'15,"0"0"5"-15,0 0 28 0,2-38-59 16,-2 30-27-16,0 2-20 0,0 2 13 16,1 0 5-1,-1 1-14-15,0 3 2 0,0 0-21 0,0 3-2 0,1 5-12 16,0 4 12-16,-1 5 11 0,0 6 6 15,0 12 3-15,0 13-7 0,-1 9 2 16,-2 9-2-16,1-4-2 0,-2-7-6 16,2-6-2-16,1-4 1 0,0 0-3 15,1-5 0-15,0-7 0 0,0-7-1 16,2-6-1-16,0-4-22 0,1 6-21 16,-1 0-44-16,0 3-39 0,-1-1-88 15,-1-8-69-15</inkml:trace>
  <inkml:trace contextRef="#ctx0" brushRef="#br0" timeOffset="593.79">7701 5542 668 0,'0'0'110'15,"0"0"-61"-15,0 0 36 0,39-19-39 16,-15 14-9-16,3-3-21 0,2 0-8 16,2 0-7-16,5 0-2 0,6-3-28 15,6 3-44-15,1-1-37 16,-6 2-85-16,-12 3-101 0</inkml:trace>
  <inkml:trace contextRef="#ctx0" brushRef="#br0" timeOffset="1062.39">8381 5574 195 0,'0'0'293'0,"0"0"-209"0,0 0 27 15,0 0-63-15,0 0-29 0,-13-38-19 16,8 31 0-16,-1 3-1 0,1 0 1 16,-1 3 0-16,2 0 6 0,-2 1 11 15,-1 0-3-15,0 0 8 0,-1 3-7 16,-1 4-6-16,-2 6-5 0,0 1-3 16,0 3 4-16,0 3-3 0,2 1 2 15,1 3 0-15,4 0-4 0,-1 2 7 0,5-1 1 16,0-1 2-16,5-1 0 0,2-4 0 15,2 2 2-15,1-5 2 0,4-1 0 16,-1-5 3-16,0-2 4 16,2-3 5-16,-2-5 2 0,-1-1 14 15,-1-8-2-15,1-3-9 0,-3-5-12 16,-1-5-5-16,-5-3-4 0,-3-8-2 16,0 3-7-16,-5 0 1 0,-2 1-2 15,1 11 0-15,-3-3-1 0,-1 6 0 16,1 3-2-16,-2 2-4 0,0 5-17 15,0 0 0-15,-1 3-1 0,1 2-6 16,2 0-14-16,-1 0-39 0,3 1-28 16,3 2-85-16,2 0-112 0</inkml:trace>
  <inkml:trace contextRef="#ctx0" brushRef="#br0" timeOffset="1422.7">9657 5038 1127 0,'0'0'78'0,"0"0"-43"0,0 0-11 0,0 0-11 15,0 0-13-15,0 0-14 0,0-4-32 16,0 0-52-16,-7-5-124 0,3 1-140 16,-1 0-173-16</inkml:trace>
  <inkml:trace contextRef="#ctx0" brushRef="#br0" timeOffset="1547.67">9666 5324 898 0,'0'0'27'0,"0"0"32"0,0 0-14 16,0 0-45-16,0 0-155 0,0 0-392 16</inkml:trace>
  <inkml:trace contextRef="#ctx0" brushRef="#br0" timeOffset="3798.81">10967 4752 82 0,'0'0'171'0,"0"0"-135"0,11-19-13 16,-4 11-8-16,-2 0-1 0,2 1-8 15,-2-1 6-15,0 1 34 0,1-1 38 16,-1 1-19-16,-1 0-1 0,1 0-3 15,-1 3-4-15,0-1-12 0,-1 3-19 16,-1 2-9-16,1 0-17 16,-1 4-14-16,-1 8 14 0,1 6 5 15,-1 7-2-15,-1 16 4 0,-2 17 5 16,-3 16-1-16,-1 8-3 0,3 1 1 16,1-4 2-16,2-6-6 0,0 4-3 15,0-2-2-15,0-4 17 0,-1-4-17 16,-1-8 0-16,1-3 1 0,-1-5-1 15,1-5 0-15,1-8-32 0,-2-9-18 16,0-9-48-16,-1 0-48 0,0-10-30 16,1-1-48-16</inkml:trace>
  <inkml:trace contextRef="#ctx0" brushRef="#br0" timeOffset="4488.77">11013 4761 218 0,'0'0'53'0,"0"0"4"15,0 0 32-15,0 0-12 0,0 0-17 16,9-4-15-16,-4-2 15 0,1 0 14 16,3 0-19-16,2-5-3 0,0 2-5 15,3 1-1-15,1-4-7 0,3 4-5 16,0-1-8-16,2 4-3 0,0 1-10 15,-2 2-8-15,1 0 1 16,-2 2 1-16,0 0-4 0,-4 4-1 16,-1 2-2-16,-3 4-4 0,-2 1 2 15,-3 3-3-15,-3 3 2 0,-1 3-6 16,-6 2 0-16,-4 2-10 0,-2 0-10 16,-3 1-5-16,0-2 4 0,-1 0 9 15,1-1 8-15,0-4 6 0,0-1 4 31,2-2 0-31,1-3 3 0,1-2 0 16,3-2 0-16,3-2 0 0,1 0 1 16,3-5-1-16,1-1 0 0,1 0 0 15,5 0 3-15,2-7 0 0,6 4 0 16,-1-3 1-16,4-1 0 0,-1 1 1 16,2 2 2-16,1-1-2 0,-1 0-1 15,2 1 1-15,-2 4 0 0,1 0 4 16,-2 0 5-16,-2 2 2 0,-2 4-3 15,-2 1-2-15,-3 1 0 0,-1 1-1 16,-3-1 3-16,-2 4-3 0,-2-1-2 16,-1 0-4-16,-5 2 6 0,-3 2 3 15,-5 0-2-15,-3 0-6 0,-3-1-2 16,-5 1 0-16,0-3-3 0,-1 1-3 16,-1-2-19-16,2 1-20 0,1-3-25 15,2-1-29-15,-5 0-66 0,7-3-84 16,5-2-29-16</inkml:trace>
  <inkml:trace contextRef="#ctx0" brushRef="#br0" timeOffset="4769.93">11633 5178 83 0,'0'0'268'16,"0"0"-197"-16,0 0 49 0,1 0-76 15,-2 6-43-15,-2 3-1 0,-2 2 2 16,-1 9 18-16,0 2 28 0,-1 5-6 16,-1 3-2-16,0 9-4 0,3-3-14 15,1-2-17-15,1 2-2 0,3-6 2 16,0 4-5-16,0-2 0 0,1-2 0 15,1-3-18-15,4 3-82 16,0-6-110-16,1-8-86 0</inkml:trace>
  <inkml:trace contextRef="#ctx0" brushRef="#br0" timeOffset="5113.6">12484 4866 530 0,'0'0'161'0,"0"0"-98"0,0 0 60 15,50-7-60-15,-30 2-39 0,-1 1-10 16,2-2-14-16,-1 0 3 0,0 3-3 16,1-3 0-16,0 4-6 0,-3-1-18 15,2 1-19-15,-1 1-33 0,7 1-64 16,-5 0-97-16,-6 0-76 0</inkml:trace>
  <inkml:trace contextRef="#ctx0" brushRef="#br0" timeOffset="5285.43">12557 5069 556 0,'0'0'152'0,"0"0"-124"0,0 0 29 16,0 0-5-16,0 0-20 0,36 7-4 15,-7-11-14-15,12-4 7 0,10-3-15 16,4-3 1-16,-1 2-7 16,-4 0-27-16,-1 3-71 0,-11 1-134 15,-7 2-130-15</inkml:trace>
  <inkml:trace contextRef="#ctx0" brushRef="#br0" timeOffset="5738.44">13616 4819 290 0,'0'0'25'0,"0"0"37"16,0 0 22-16,2-44-37 0,-2 33-13 15,0-1 0-15,-2 2-7 0,0 1-27 16,-1 2-4-16,-4 1-11 0,-1 3-3 15,-2 3 14-15,-3 0-1 0,-1 7 4 16,-2 4-4-16,-4 5 4 0,1 5 1 16,1 3 0-16,1 2 0 0,1 4 0 15,2 0-1-15,3 0 1 0,3-3-1 16,3 1 0-16,5-5 2 0,2 1-1 16,6-5 7-16,4 1-4 0,4-2 2 15,0-4 4-15,6-1 9 16,0-4 6-16,2-5 7 0,0-4 2 15,4-2 39-15,-1-7 6 0,-2-5-20 16,-3-3-5-16,-1-6-15 0,-4-6-5 16,-4-10-10-16,-4-9-14 0,-6-5-3 15,-1 10-2-15,-2 10 21 0,-3 14-23 16,-3 9-2-16,-2-3-6 0,-5 0 0 16,-4 1-5-16,-4 3-25 0,0 2-1 15,0 4-17-15,1 3-18 0,0 0-55 16,-7 11-55-16,7-1-14 0,4 2-68 0</inkml:trace>
  <inkml:trace contextRef="#ctx0" brushRef="#br0" timeOffset="6410.65">11050 6237 303 0,'1'-4'120'0,"0"-1"-54"0,-1 3 65 0,0-2-47 0,1 2-30 0,-1 2-48 16,0 2-6-16,0 5-11 0,-1 6 5 0,-1 5 6 16,-2 10 10-16,-4 10 19 15,0 15 10-15,-2 16 5 0,1 7-10 16,-1 2 1-16,2-6-1 0,0-6-1 16,-1 0-9-16,0-2 3 0,-1-6-13 15,0-3-5-15,0-4-9 0,2-3 1 16,0-5 1-16,0-7-1 0,4-10-1 15,1-7-4-15,1-5-8 0,0 1-35 16,0-1-43-16,1-2-47 0,-1-12-80 16,1-1-42-16,-1-7 17 0</inkml:trace>
  <inkml:trace contextRef="#ctx0" brushRef="#br0" timeOffset="6988.62">11056 6343 211 0,'0'0'227'0,"0"0"-197"0,0 0 72 16,0 0-16-16,0 0-13 0,10-39-14 15,-6 30-6-15,2 1-10 0,2-2-13 16,0 1-11-16,4 0 23 0,-1 1-7 16,2 1-4-16,1-1-9 0,-1 1-14 15,2 4-2-15,-2-1-4 0,0 3-3 16,-4 1 1-16,-2 2-1 0,-1 3-3 16,-3 3-2-16,-3 3-2 0,-1 2-5 15,-6 2 5-15,-3 3-25 0,-3 1-16 16,0 3 1-16,-4-3 1 0,2 3 17 15,-1-2 6-15,2-1 9 16,0-3 4-16,2-1 5 0,2-2-7 16,1-3 2-16,2-3 6 0,3-3-8 15,2 0 3-15,2-3 10 0,0-1 4 16,2-1 12-16,4-4-2 0,4-3-3 16,1 0-6-16,3 0 5 0,2-1 1 15,0 1 5-15,3 0-1 0,0 2-5 16,0 0-1-16,1 3-8 0,0 1 5 15,-4 2 1-15,-1 2-3 0,-3 5 1 16,-3 1-3-16,-2 4 4 0,-4 1-1 16,-2 3 4-16,-2 2 6 15,-5 1-2-15,-4 1 4 0,-2 0-7 16,-4-2 0-16,-1 1-7 0,-3-1 1 16,-1 0-1-16,-1-3-2 0,1 1-2 15,-2-3-4-15,0-3-63 0,2-3-33 16,-6-4-33-16,5-3-119 0,6 0-67 0</inkml:trace>
  <inkml:trace contextRef="#ctx0" brushRef="#br0" timeOffset="7503.21">11373 6729 245 0,'0'0'57'0,"0"0"9"0,9-15 18 0,-4 7-15 0,1 0-28 0,0-3-12 15,1 3 0-15,2-1 15 16,-1 1-2-16,0 0 10 0,1 1-3 0,1 3-14 0,-2 1-10 0,-1 3-9 16,2 0-9-16,-2 0-4 0,-1 0-2 15,0 4-1-15,0 2-1 0,-1 3-1 16,-2 3-2-16,-1 1 1 0,-2 3-1 16,-1 1 4-16,-3 1 3 15,-4 3 0-15,1-1-1 0,-2 1 0 16,-3 1 2-16,2-1-3 0,-1-2 0 15,-1-1 1-15,3-1-1 0,-2-3 0 16,2-1 5-16,3-2 15 0,2-2 2 16,0-3 4-16,3-1 4 0,1-1-9 15,0-2-2-15,0-1 0 0,5 1 10 16,-2-2 3-16,6 0-2 0,2 0-12 16,1-3-14-16,5 0-2 0,0 0-3 15,4 0-2-15,0-1-4 0,1 2-48 16,4 0-55-16,11-4-48 0,-6 1-86 15,-2 1-119-15</inkml:trace>
  <inkml:trace contextRef="#ctx0" brushRef="#br0" timeOffset="7847.24">12567 6319 451 0,'0'0'253'0,"0"0"-166"0,0 0 11 0,0 0-38 0,37-7-28 32,-22 6-7-32,1-2 1 0,3 1-7 0,1 0-5 0,1-1-13 0,0-1-1 15,-1 2 0-15,2 0-6 0,-3 0-29 16,1 2-56-16,3 0-43 0,-3 0-110 16,-6 0-73-16</inkml:trace>
  <inkml:trace contextRef="#ctx0" brushRef="#br0" timeOffset="8019.07">12618 6532 668 0,'0'0'85'16,"0"0"-50"-16,0 0 52 0,0 0-32 16,0 0-39-16,50 10-11 0,-18-13 1 31,10-9-6-31,9-1-40 0,4-3-43 0,-5 1 27 0,-1 0-53 0,-4 3 32 15,-9 4-65-15,-7 1-65 0</inkml:trace>
  <inkml:trace contextRef="#ctx0" brushRef="#br0" timeOffset="8423.71">13638 6275 400 0,'0'0'108'0,"0"0"0"16,0 0 2-16,1-38-69 0,-1 27-13 16,-1-1 8-16,-4 1-13 0,2-1 1 15,-2 1-8-15,1 0-10 0,-1 0-1 16,0 3-3-16,-1 0 3 0,1 1-5 16,-5 5-2-16,-2 2-2 0,-1 1-2 15,-1 8 3-15,-7 4 0 16,1 6 2-16,-2 4-3 0,0 5 3 0,1 2-2 0,4 2-6 0,0-1 4 15,7 0 3-15,3 0 1 0,6-2 0 16,1-2 0-16,5 0 1 0,7-2 1 16,6-5 9-16,-1-2 4 0,4-4 3 15,1-4-2-15,3-6 1 0,-4-4 20 16,1-3 8-16,0-9 6 0,-2-3-24 16,-2-5 3-16,-4-7 2 0,-3-8-6 15,-5-11-12-15,-2 1-13 0,-4 8 0 16,-2 9-3-16,-1 9 1 0,-2 1-12 15,-3 1-7-15,-4 4-7 0,0 4-24 16,-3 4-18-16,-5 5-19 0,-1 3-8 16,-9 13-46-16,3-4-103 0,6 4 32 15</inkml:trace>
  <inkml:trace contextRef="#ctx0" brushRef="#br0" timeOffset="9050.04">11019 7864 265 0,'0'0'48'0,"1"-12"-30"0,1 3 29 16,-1 0 4-16,1 1 8 0,0 2-31 15,-1-1 19-15,3 2 25 0,-3-1-21 16,2 4-10-16,-1-1 2 0,0 1-7 15,-2 2-9-15,2 0-15 0,-1 5-11 16,0 3 1-16,-1 4-2 0,0 7 8 16,0 7 6-16,-5 13 5 0,-2 16 1 15,-1 18-6-15,0 6-3 0,0-3 0 16,2-4 3-16,2-9 10 0,0 3-3 16,-1 1-2-16,-1-1-3 0,-3-1-4 15,-1-4-5-15,0-6-2 0,0-6-2 16,3-3-2-16,-1-8 0 0,3-10-1 15,2-9-4-15,-2-9-24 0,2-3-53 16,0 0-12-16,-2-7-54 0,2 0-57 16,-1-3-57-16</inkml:trace>
  <inkml:trace contextRef="#ctx0" brushRef="#br0" timeOffset="9670.69">11016 7908 113 0,'0'0'47'0,"0"0"10"0,0 0 10 0,0 0-9 0,0 0 7 0,0 0 15 0,1-14 8 16,0 12-10-16,0 0 2 0,1-3-14 16,1 0-9-16,1-2-10 0,3-2-3 15,3 0-3-15,3 0 1 0,3-3-6 16,1 3 0-16,2 0-1 0,1 0-2 16,0 1-14-16,-1 2-13 0,-3 0-4 31,0 3 1-31,-3 2-2 0,-2 1-1 15,-4 3-1-15,-2 4-6 0,-5 4 0 16,0 3 2-16,-4 2 5 0,-5 3 0 0,-2 1 1 16,-2 1-1-16,-1 2 1 0,0-3-2 15,-1 0-10-15,1-1-9 0,0-4 6 16,3-3 5-16,2-1 1 0,1-3 5 16,3-4-2-16,2-1-7 0,2-2 12 15,1-1 4-15,0 0-2 0,3-1-2 16,3-3 0-16,5-3 0 0,2-1-2 15,4 5 2-15,1-1 2 0,2 0-1 16,-1 3-1-16,2 1-3 0,-1 0 3 16,-1 5 4-16,-1 2-1 0,-1 2 1 15,-4 4 1-15,-1-1 1 0,-4 3 1 16,-3 4-2-16,-4-1 0 0,-1 0-2 16,-6 2 2-16,-7-3-1 0,-4 2 2 15,-4 0 0-15,-4-3-3 0,-3-1 0 16,-2 0-1-16,-1-4-2 0,-1-2 0 15,2-2-35-15,0-1-26 0,3-2-31 16,3-2-6-16,3-1-41 0,4-1-74 16,3 0-63-16</inkml:trace>
  <inkml:trace contextRef="#ctx0" brushRef="#br0" timeOffset="10264.84">11397 8314 329 0,'0'0'159'0,"0"0"-45"0,0 0 21 16,2-6-82-16,3 0-9 0,2 2-22 16,2-3-13-16,0 0 4 0,0 3-5 15,2-1-1-15,-3 3 8 0,0 0 3 16,1 2-5-16,-2 0-6 0,-2 3-7 16,-1 4 0-16,-1 2-2 0,-3 3 1 15,0 4 1-15,0 1 0 0,-5 1 2 16,-1 2-2-16,-2-1 0 15,-5 2 1-15,4-4 0 0,-3-1-1 0,2-1 0 16,0-4 1-16,1 1 1 16,-1-4-2-16,5-1 0 0,-2-3-5 15,3-1-6-15,1-2 3 0,3-1 8 16,0 0 2-16,0 0-1 0,3 0 4 16,3-2 0-16,1-2 2 0,3 2 4 15,2-4 1-15,0 4 1 0,1-2-4 16,0 2 1-16,0 1-4 0,2 1 0 15,-5 0 0-15,2 1 8 0,-3 5-2 16,-2 1 6-16,-2 1 14 0,-1-1-13 16,0 3-3-16,-3 0-4 0,-1 2-3 15,-1-1-2-15,-5 2-4 0,0-4 1 16,-2 1-2-16,-3-2 0 0,-3 0 1 16,-1-1-2-16,-5-2 0 0,-1-3-1 31,0-1-28-31,-3-1-33 0,-1 0-19 0,0 0-9 0,3 0-38 0,-5-3-75 15,7-3-52-15,6 0-60 0</inkml:trace>
  <inkml:trace contextRef="#ctx0" brushRef="#br0" timeOffset="10670.98">12870 7877 482 0,'0'0'157'0,"0"0"-80"0,16 0 9 15,-2 0-23-15,4 0-23 0,5 0-2 16,2 0-3-16,2 0 7 0,0 0-22 15,1-2-14-15,-2 2-3 0,-1-2-3 16,1 1 0-16,-3 0-8 0,-1 0-37 16,4 1-67-16,-8 0-137 0,-2 0-120 15</inkml:trace>
  <inkml:trace contextRef="#ctx0" brushRef="#br0" timeOffset="10889.66">12906 8171 901 0,'0'0'26'0,"0"0"39"15,0 0 30-15,0 0-60 0,34 13 3 16,-4-13-9-16,15-5-2 0,5-8 1 16,4 0-27-16,-9 2 5 0,-4 2-5 15,-3 3-1-15,1 1 0 0,1 2-12 16,1 2-65-16,0 0-55 0,0 0-57 15,-11 1-132-15,-5-1-58 0</inkml:trace>
  <inkml:trace contextRef="#ctx0" brushRef="#br0" timeOffset="11373.91">14091 7970 445 0,'0'0'113'0,"0"0"-22"0,0 0 3 16,21-49-64-16,-19 34-22 0,-1 3-6 15,-1-1 7-15,0 2 14 0,-6-2-2 16,1 4-6-16,-6 2-8 0,0 4-7 15,-5 0 0-15,-1 3 1 0,-1 4 0 16,-2 4-2-16,-2 4 1 0,1 6-1 16,-3 3 1-16,4 6 0 0,-2 8 0 15,4-1-2-15,3 4 2 0,2 4 0 16,8 2 0-16,2 11 0 0,3-8 0 16,8-10 0-16,-3-13 4 15,3-6 14-15,6 3 0 0,-1 2-4 16,7-2 8-16,-1-3-4 0,5-7 12 15,-2-5 0-15,3-6 8 0,2-5 22 16,1-5-12-16,-5-4 2 0,2-5-3 16,-6-8-13-16,-3-9-8 0,-4-15-15 15,-4-4-7-15,-6 4-4 0,-2 12-2 16,-2 16-5-16,-5 8-15 0,-3-1-14 16,2-3-19-16,-5 1-18 15,-1 3-82-15,-10-3 26 0,7 6-80 16,-1 0-217-16</inkml:trace>
  <inkml:trace contextRef="#ctx0" brushRef="#br0" timeOffset="16649.23">7864 9971 207 0,'0'0'7'16,"0"0"5"-16,-1 23 30 0,-3-5 5 16,1 6-8-16,-3 12-2 0,0 15 16 15,-2 10-1-15,0 9-25 0,2 0 0 16,2-3-1-16,2-3-2 0,2-1 23 16,0 1-15-16,0-2-3 0,0-3-10 15,0-4-3-15,0-2-4 0,0-5-1 16,0-5-7-16,0-1-2 0,-1-9-2 15,0-5-4-15,0-10-49 0,1 6-43 16,0-4-93-16,0-4-11 0</inkml:trace>
  <inkml:trace contextRef="#ctx0" brushRef="#br0" timeOffset="17071">8188 10171 580 0,'0'0'90'0,"0"0"-3"16,0 0-11-16,20-40-25 0,-16 32-35 15,-1 1-9-15,-2 3-5 0,1 4-2 16,-2 0-6-16,0 6-12 0,0 5 18 16,-2 7 8-16,-1 5 18 0,-2 11 10 15,-4 12-5-15,1 12-5 0,1 5-9 16,1 1-3-16,0-4-8 0,3-7-4 15,1 2 5-15,2-6 1 0,0-2-1 16,0-4-1-16,0-5-2 0,0-5-3 16,2-7 0-16,0-7 1 0,-1-3-2 15,3 1 0-15,0 1-25 0,0-2-65 16,1-4-60-16,-1-6-162 0,-2-5-65 16</inkml:trace>
  <inkml:trace contextRef="#ctx0" brushRef="#br0" timeOffset="17274.09">7904 10707 731 0,'0'0'96'0,"0"0"15"0,0 0-45 16,0 0-24-16,0 0-7 0,35-7-25 15,-14 2 16-15,4 1-11 0,2 0-15 16,0 0 0-16,2 0-5 15,1 2 1-15,1 2-33 0,0 0-41 16,14 3-69-16,-7 3-116 0,-3-1-39 16</inkml:trace>
  <inkml:trace contextRef="#ctx0" brushRef="#br0" timeOffset="17852.54">8632 10811 314 0,'0'0'57'0,"0"0"37"0,0 0 23 15,0 0 2-15,0 0-25 0,2-44-22 16,-1 35 19-16,-1 1-12 0,0 0-17 16,1-1-2-16,0 0-27 0,0-1 0 15,-1 1-10-15,0 0-2 0,0 0-1 16,0 2-9-16,0-1-3 0,-2 0-7 15,-2 4-1-15,-1 0-9 0,-3 0 3 16,-4 3-3-16,0 1 0 0,-4 7 1 16,-3 6 2-16,0 3 3 0,1 4-2 15,-4 4 1-15,1 3-10 0,1 4-14 16,2 1-10-16,3 1-6 0,1-1 0 16,5-3 14-16,2 0 20 15,3-5 8-15,1-2 1 0,3-5 1 16,3-2 0-16,3-5 1 0,1-4 0 15,1-5 6-15,4-2-1 0,-1-7 5 16,2-7 4-16,2-2 7 0,-1-6 7 16,1 0-14-16,-2-4-7 0,2 1-4 15,-3 1-3-15,-1 3-1 0,0 5 1 16,-3 2-2-16,-1 4 1 0,-2 6-4 16,0 3 2-16,-3 2-14 0,-1 3 6 15,1 5 9-15,-1 2 1 0,0 2 6 16,2 1 7-16,3-1 5 0,-1 1 15 15,2-4-7-15,0 0 5 0,-1 1 6 16,-1-3 1-16,3-1-1 0,0 1-5 16,0-4-6-16,1 1-5 0,2-4-10 15,1 0-3-15,2 0-2 0,2-6-6 16,-1 1-2-16,3-2-27 0,2-1-28 16,-1 2-22-16,4-2-35 0,11-6-58 15,-4 2-132-15,-3 0-203 0</inkml:trace>
  <inkml:trace contextRef="#ctx0" brushRef="#br0" timeOffset="18149.83">9669 10471 1063 0,'0'0'31'0,"0"0"-1"0,10-15-6 0,-6 7-24 15,0 1-19-15,-1-6-117 0,-1 1-49 16,-1 4-283-16</inkml:trace>
  <inkml:trace contextRef="#ctx0" brushRef="#br0" timeOffset="18298.87">9697 10769 745 0,'0'0'96'0,"0"0"-40"0,0 0 69 0,0 0-97 31,0 0-16-31,0 0-12 0,0 0-12 0,0 0-109 0,0 0-117 0,26 25-147 16</inkml:trace>
  <inkml:trace contextRef="#ctx0" brushRef="#br0" timeOffset="19018.61">10745 10563 391 0,'0'0'60'0,"0"0"83"15,0 0-31-15,0 0-53 0,35-39-15 16,-27 27-8-16,0-3 14 0,-2 3 11 16,-2-3-15-16,0 4 15 0,-2-2-13 15,0 2 1-15,-1 0-22 0,-1 2-11 16,0 2-8-16,0 2-8 15,-1 0-4-15,-3 3-6 0,-2 1 1 16,-5 1-4-16,-1 3 3 0,-3 6 6 16,-4 3 3-16,-4 6 0 0,-4 4-6 15,-1 2 2-15,0 5 1 0,-4 2 1 16,4 2-3-16,0 6-13 0,4-5-18 16,5-1 0-16,6-2 15 0,6-8 16 15,1 3 6-15,6-4 1 0,1-3-1 16,8-5 4-16,3-3 2 0,4-4 3 15,1-3 4-15,4-4 6 0,0-10-5 16,0-3-1-16,1-5 1 0,0-3-2 16,-3-4 1-16,-1-1-4 0,-2-2-5 15,0 1-1-15,-4-1-2 0,0 3-1 16,-4 5 0-16,0 3 0 0,-3 4 0 16,0 6 0-16,-2 1-1 0,-2 5-4 15,-1 1-10-15,0 3-2 0,0 7 8 16,-1 2 8-16,-2 5 1 0,0 4 4 15,-1 0 1-15,3 3-1 0,-1 0 0 16,2-2 3-16,-1 0 3 0,1-3 12 16,0-2 1-16,4-1-2 0,0-2-1 15,4-4 4-15,0-2 2 0,2-2-2 16,4-3-7-16,0-2-10 16,4-1-3-16,0-6-1 0,3-1-3 15,2-4-13-15,0-1-38 0,1-3-29 0,1-1-24 16,1 0-43-16,7-12-70 0,-6 6-141 15</inkml:trace>
  <inkml:trace contextRef="#ctx0" brushRef="#br0" timeOffset="19435.95">11250 10145 422 0,'0'0'147'0,"0"0"-31"0,11-14 7 0,-7 10-82 16,-1 1-20-16,-1 3-17 0,0 0-4 15,-2 5-7-15,0 5 1 0,-1 3 6 16,-3 4 7-16,0 5-4 0,-1 4 9 31,-1 3-2-31,0 9 1 0,-2 9 4 16,1 8 0-16,-2 0 11 0,3-4 0 15,2-7 5-15,1-8 0 0,1-6 2 16,0-5 2-16,2-6 2 0,0-3 1 16,0 1-11-16,2 0-2 0,2 1-6 15,2-3-1-15,2-4-6 0,2-4-2 16,0-3 3-16,2-3-6 15,1-1-1-15,0-3-1 0,3-3-3 16,-2-2-2-16,3-1 0 0,-2-3-19 0,2 1-38 0,-2-1-27 0,2 0-36 16,0-7-35-16,-5 4-53 0,-3 2-152 15</inkml:trace>
  <inkml:trace contextRef="#ctx0" brushRef="#br0" timeOffset="19623.31">11196 10554 652 0,'0'0'147'16,"0"0"-32"-16,0 0-14 0,0 0-64 15,0 0 10-15,42-17-31 0,-21 11-11 16,2-2 7-16,3 1-8 0,1-1-4 16,-1 1 0-16,1 0 0 0,0 0-60 15,6 1-22-15,13 0-68 0,-8 0-203 16,0 1-51-16</inkml:trace>
  <inkml:trace contextRef="#ctx0" brushRef="#br0" timeOffset="19967.5">12215 10234 464 0,'0'0'112'0,"0"0"10"0,0 0-18 16,25-37-52-16,-18 27-29 16,-3 2-7-16,-1 3-4 0,-3 4 20 15,0 1-29-15,-2 1 0 0,-4 7-3 16,0 4 19-16,-4 4 20 0,0 5-5 15,0 7-3-15,-2 10-3 0,0 11-4 16,-2 13-9-16,5 0-7 0,1-1-6 16,1-9 0-16,3-6 0 0,1-3-1 15,1-4-1-15,1-7 0 0,1-8-2 16,0-4-63-16,1-4-56 0,6 4-24 16,0-3-118-16,0-4 0 0</inkml:trace>
  <inkml:trace contextRef="#ctx0" brushRef="#br0" timeOffset="20420.55">12485 10571 472 0,'0'0'105'0,"0"0"9"15,0 0-35-15,0 0-26 0,0 0-34 16,0 0 7-16,0 0-1 0,39-23 30 15,-27 22-15-15,3-3 4 0,1 1-4 16,1 0-14-16,1 0 0 16,2 1-6-16,2-1-11 0,2-1-3 15,-2 0-6-15,0 0 2 0,-1 0-1 16,-2-1 0-16,-2-2 1 0,-5 2-1 16,-2-2 1-16,-2-1-1 0,-4-2-1 15,-3 1-8-15,-1-2-12 0,-6 1-21 16,-4 0 6-16,-5 1-2 0,-3 3-10 15,-7 3 19-15,1 2 13 0,0 1 14 16,-4 3 1-16,2 6 0 0,1 2 3 16,1 5-2-16,0 3 2 0,2 5 3 15,2 2 8-15,3 1 6 0,1 2 15 16,3-1 6-16,5 1-9 16,3-2-7-16,5-1-15 0,2-5-6 15,6-1 0-15,1-4 2 0,3-3-1 16,5-4 1-16,-1-7 0 0,3-2-6 15,2-2-54-15,1-6-55 0,3-3-20 16,14-10-74-16,-9 0-41 0,-1 3-50 16</inkml:trace>
  <inkml:trace contextRef="#ctx0" brushRef="#br0" timeOffset="21029.9">13194 10494 144 0,'0'0'107'0,"0"0"8"16,0 0 1-16,0 0-15 0,0 0-14 16,21-32-7-16,-18 25-14 0,0-2-8 15,-3 0-8-15,0-2-8 0,1 1-18 16,-1 1-12-16,0-1-7 0,0 2-5 15,-1 0-6-15,-2 1 4 0,0 1-7 16,-2-1-15-16,0 4-7 0,-4 0 28 16,1 3 0-16,-1 0 2 0,0 5 0 15,-6 5 0-15,2 2 1 0,-4 4-1 16,2 3 1-16,-2 3 0 0,4 1 0 16,-3-2 0-16,4 2-1 0,1-1 1 15,3-2-2-15,0 2 2 0,3-3-2 16,2-1 1-16,3-1 1 0,0-3 4 15,0-1-1-15,0-1 10 0,3-3 5 16,2-2 0-16,-2-3 1 0,2-2 3 16,0-2-5-16,1 0 1 0,1-5-3 15,1-3-8-15,0-1-2 16,2-2 3-16,-1-3 3 0,0 1-2 16,3-5-6-16,-4 1-2 0,2-1 0 15,2 1-1-15,-3 1 0 0,0 3 0 16,-1 3-1-1,1 3 1-15,-5 3-1 0,-1 2 0 0,-1 2-5 0,0 5-4 16,-2 3 0-16,0 4 10 0,0 3 4 16,0 3 5-16,0 0 3 0,0 1 7 15,0-1 2-15,0-1 5 0,0-2 4 16,2-2-3-16,2-2-1 0,3-1-6 16,-2-4-3-16,3-2-5 0,1-3-2 15,-1-1-5-15,3-4 0 16,0-1-5-16,1-2-14 0,1-1-43 15,-3-1-23-15,5 0-22 0,-2 1-23 16,3-3-36-16,-2 1-111 0,-5 1-59 16</inkml:trace>
  <inkml:trace contextRef="#ctx0" brushRef="#br0" timeOffset="21436.76">13560 10404 406 0,'0'0'105'0,"0"0"32"16,0 0-93-16,4-23-44 0,-7 16-17 15,-2 3-24-15,-2 0-2 0,-2 3 43 16,-5 1-5-16,-2 3 5 0,-2 3 11 16,1 4 5-16,0-1-2 0,4 4-8 15,-1-2-6-15,6 1 1 0,-2-1-4 16,4 1 6-16,3-1-13 0,1-1 17 15,2-1-7-15,1 0 23 0,2 0-14 16,6-1-3 0,-3-2 1-16,4 0-2 0,0-1-2 0,2 0 2 0,1-2-3 15,1 3 0-15,-3-2 1 0,-1 0-2 16,2 2 1-16,-4 1 12 0,-2 0 20 16,1 1 11-16,-1 0-12 0,-3 3-9 15,-1-2 1-15,-2 2 1 0,-5 0 7 16,-4-1 2-16,-1 0 0 0,-5 0-3 15,-2-3-17-15,0 0-6 0,0-2-5 16,-1 0-4-16,-1-3 0 0,-1 0-11 16,-1-2-74-16,-6-4-74 0,4-3-119 15,4-1-54-15</inkml:trace>
  <inkml:trace contextRef="#ctx0" brushRef="#br0" timeOffset="21905.4">13886 10152 456 0,'0'0'101'0,"0"0"46"0,0 0-57 16,0 0-50-16,13-34-30 0,-13 29-3 16,0 4-7-16,0 1-5 0,0 0-8 15,0 6 13-15,-5 5 7 0,2 3 15 16,-1 6-6-16,0 4-3 0,-1 3-5 15,-4 11-3-15,1 8-1 0,-2 11 5 16,-1 3 7-16,3-7 7 0,2-7 2 16,1-8 10-16,-1-7 5 0,3-7 5 15,0-6 0-15,3-2-5 0,0-1-3 16,-3 2-12-16,3-2-7 16,0-3-3-16,3-5-3 0,3-4-4 15,0-3 4-15,1-2-1 0,4-4-5 16,3-2-3-16,-1-3-3 0,2-1-4 15,0-3-34-15,2 0-45 0,2-2-41 16,3-9-59-16,-3 4-78 0,-6 2-136 0</inkml:trace>
  <inkml:trace contextRef="#ctx0" brushRef="#br0" timeOffset="22092.85">13779 10433 825 0,'0'0'140'0,"0"0"-16"0,0 0-32 16,33-8-37-16,-17 4-41 0,7-2-8 16,-2 1-5-16,6-1 0 0,7-1 2 15,10 1-4-15,10-1 1 0,2 4-7 16,-1-1-95-16,0 3-104 0,-18-1-180 16,-1 1-151-16</inkml:trace>
  <inkml:trace contextRef="#ctx0" brushRef="#br0" timeOffset="22609">15043 10364 628 0,'0'0'131'0,"0"0"-48"0,0 0 1 0,0 0-61 16,0 0-17-16,20-42-5 15,-18 34 3-15,-2 1 5 0,0 2-1 16,-5 0 10-16,0 1-3 0,-3 3-12 16,-6 1 2-16,0 3 2 0,-2 5-4 15,-3 3-2-15,-3 4-1 0,0 5 0 16,0 1 0-16,3 5-1 0,3 1 1 16,2 1-3-16,3 0 3 0,4-2-3 15,4-3 3-15,3-2 0 0,2 0 4 16,7-6 3-16,4-2 28 15,1-2 16-15,5-5 3 0,0-4 3 0,-2-2-8 16,4-7-1-16,-5-2-5 16,-1-5-11-16,-3-3-3 0,0-5-7 15,-6-2-16-15,-1-6-6 0,-2-1-3 16,-1 0-4-16,-2 3-32 0,-5 5-1 16,0 5-12-16,-1 5-40 0,-3 2-51 15,-7 2-63-15,2 3-164 0,3 2 7 0</inkml:trace>
  <inkml:trace contextRef="#ctx0" brushRef="#br0" timeOffset="23187.93">15120 10506 368 0,'0'0'60'0,"0"0"15"0,0 0 15 15,36-37-37-15,-23 23-15 0,-1 3-1 16,1 0-14-16,0 0 16 0,-2 2-15 16,-1 0-3-16,2 2-6 0,-4 1-2 15,-3 3 3-15,0-1-5 0,2 4-8 16,-5 0-3-16,1 1-7 0,-3 5-1 16,0 7 2-16,0-1 0 0,0 7 6 15,0 2 0-15,-3 4 1 0,1 2 0 16,2-2-1-16,-2 3 1 0,1-3 0 15,1-1 1-15,0 0 0 0,0-2-1 16,0-4 1-16,0-4 3 16,0-4 4-16,0-4 1 0,0-3 0 15,3-3 22-15,-1 0 43 0,4-5-23 16,-1-4-28-16,3-4-7 0,1-4-8 16,1-1-7-16,1-2-1 0,1 2 0 15,1-2 0-15,1 3-1 0,1-2 0 16,2 1 0-16,-4 1 0 0,2 1 0 15,-2 1-1-15,0 0 0 0,1 2 0 16,-3 2-2-16,0 3-1 0,-3 1 4 16,1 1-2-16,0 3 0 0,-2 0 1 15,-2 0 0-15,3 3-2 16,-5 0 1-16,2 0-2 0,-2 6-2 16,3 3 0-16,-3 3 1 0,-1 4-1 15,-2 2 5-15,3 3 0 0,-3 2 1 16,0 1 8-16,0 2-1 0,0-1 1 15,0 2-5-15,-3-2 0 0,3-1 0 16,0-3-1-16,0-3-1 0,0-2 0 16,0-2-1-16,3-6-7 0,-1-1-74 15,4-7-61-15,-1-2-116 0,4-3-143 16</inkml:trace>
  <inkml:trace contextRef="#ctx0" brushRef="#br0" timeOffset="23579.67">15768 10470 380 0,'0'0'103'0,"0"0"-7"0,0 0 9 0,33-15-61 0,-19 12-7 16,-3-1 3-16,2 0-4 0,-1 1 16 15,1-1-5-15,1-2 9 0,-1 1-19 16,0 0-8-16,2-1-17 0,0 0-6 15,0-2-3-15,-2-2 0 0,3 3-3 16,-5-4 1-16,1 1 1 0,-2 0-2 16,-5 1-2-16,-2-1-4 0,-3 3-7 15,0 2-7-15,-8-1-4 0,-6 4 5 16,-5 2 5-16,-5 1 14 0,-1 6 1 16,0 4 0-16,-1 5 0 0,-2 1 0 15,4 5 2-15,-1 1 0 0,5 0 9 16,7 2 14-16,3-3 13 0,4 2 6 15,5-3-2-15,1-2-4 0,5-1-16 16,2-5-8-16,4-3-2 0,3-2-9 16,2-1-1-16,5-5 3 0,2 0-6 15,0 0-36-15,3 0-60 0,11 2-57 16,-4 0-58-16,-6 0-190 0</inkml:trace>
  <inkml:trace contextRef="#ctx0" brushRef="#br0" timeOffset="24300.08">10758 11769 361 0,'0'0'70'0,"0"0"13"0,22-22 8 0,-12 13 3 0,1-1-44 16,-2-2-7-16,0 2 15 0,0 1 9 16,-3-3-17-16,0 3-9 0,-1-1-3 15,-2 1-6-15,0 1-2 0,-3 0-7 16,0 2-16-16,-3 1-7 0,-4 3-14 16,-4 2 4-16,-5 1 8 0,-5 6 0 15,-1 4 1-15,-1 7 1 16,1 2 0-16,4 7-2 0,2 2-1 15,5 0-1-15,3 3-2 0,4-1-4 16,4-2 6-16,4 0 3 0,5-4 1 16,3-2 2-16,2-6-2 0,3-2 4 15,2-5 4-15,0-5 10 0,1-5 9 16,1 0 0-16,-3-9 10 0,0-5-6 16,-3-3-8-16,0-5-1 0,-3-1-7 15,-3-3-7-15,-3-3-8 0,-4-3-3 16,-2 1-3-16,0 0-29 0,-5 3-10 15,-1 7-7-15,-4 3 2 0,2 6-31 32,-1 3-29-32,-2 5-66 0,2 2-124 0,2 2 32 0</inkml:trace>
  <inkml:trace contextRef="#ctx0" brushRef="#br0" timeOffset="24752.85">11240 11614 245 0,'0'0'94'0,"0"0"5"0,0 0 43 0,25-44-38 16,-19 30-42-16,-1-1-10 0,0-1-19 15,-1 1 1-15,-3 0-9 16,2 0 7-16,-3 1 14 0,0 0-10 15,-3 3-17-15,-1 0-10 0,-1 1-2 16,0 1-2-16,-2 2-3 0,0 2-2 16,-2 1-1-16,-1 3-1 0,-1 1 0 15,-2 0 1-15,-1 5 0 0,0 4 1 16,1 2 0-16,-1 4 0 0,1 2 0 16,2 5 0-16,0 0 2 0,2 1 3 15,3 0-1-15,0 1-1 0,1 1 0 16,2 1-3-16,1 2 2 0,0 2-1 15,1 1 4-15,0 0-2 0,-1 1 2 16,0 0 2-16,-2 1-4 0,1 1 1 16,-2 0 2-16,-1-2-4 0,1 3-2 15,0-4 2-15,-1 0-1 0,0-3-1 16,-2 0 0-16,2-3-1 0,-1-4-3 16,0-3-11-16,0-3-22 0,-1-2-36 15,2-6-50-15,-2-3-71 0,0-4-46 16,0 0 41-16</inkml:trace>
  <inkml:trace contextRef="#ctx0" brushRef="#br0" timeOffset="24909.15">10972 11959 459 0,'0'0'278'16,"0"0"-164"-16,0 0 24 0,0 0-77 0,0 0-18 15,32-38-18-15,-19 30-13 16,0 0-4-16,2 1-1 0,0 0-7 15,2 1 0-15,0-2 0 0,3 2-4 16,4 1-39-16,15-2-69 0,-6 1-120 16,1-1-208-16</inkml:trace>
  <inkml:trace contextRef="#ctx0" brushRef="#br0" timeOffset="25269.51">12416 11483 475 0,'0'0'161'0,"0"0"-118"16,0 0 58-16,0 0-76 0,0 0-25 16,0 0-7-16,0 0 7 0,-4 54 39 15,-8-17 10-15,-6 17-15 0,-1 14 20 16,0 7-29-16,3 0-5 0,4-4-8 16,2-4-7-16,2-2 0 0,2-1-5 15,-2-3 3-15,-2-2-2 0,-2-5-1 16,1-4-40-16,3-4-31 0,2-9-50 15,3-4-18-15,1-9-111 0,1-8-16 0</inkml:trace>
  <inkml:trace contextRef="#ctx0" brushRef="#br0" timeOffset="25987.49">12392 11565 365 0,'0'0'63'0,"0"0"51"0,0 0-36 0,0 0-31 16,0 0-14-16,30-28 18 0,-22 23-10 15,-1-1 3-15,2 0-2 0,0 0 14 16,2 1-15-16,0 0 2 0,3 0-4 15,-1 2-5-15,1 1-10 0,-2 2-6 16,2 0-6-16,-1 0-7 16,0 2-2-16,-4 2-3 0,0 2 0 15,-4 2-4-15,-2 3-1 0,-3 0-10 16,-3 2 15-16,-5 4 0 0,-4-1 1 16,-3 0 0-16,-2 2 1 0,0 0 0 15,-3-2-1-15,5-2 1 0,-2-2-2 16,6 0 0-16,0-4 0 0,5-1 2 15,1-4-1-15,3 2-1 0,2-3-3 16,0-1 3-16,2-1 6 0,6 0 2 16,0-1-2-16,3-3 1 0,1 1-2 15,2 2 0-15,-1-1 3 0,2-1-3 16,0 1 1-16,4 2-2 16,-3 0 3-16,4 0-2 0,-2 0 1 0,0 5 1 15,0-1-5-15,-2 3 4 16,-2 1-2-16,-6 0 2 0,-2 2-2 15,-4 1 1-15,-2-2 11 0,-4 2 1 16,-6 1-1-16,-5-2-2 0,-2 0 0 16,-5-2-5-16,-2 1-5 0,-2-4-2 15,-1 1-2-15,0-4-3 0,-2 2-12 16,-1-3-55-16,0-1-10 0,0 1-13 16,3-1-39-16,4 0-16 0,2 0-82 15,6-1-56-15</inkml:trace>
  <inkml:trace contextRef="#ctx0" brushRef="#br0" timeOffset="26268.96">12733 11898 351 0,'0'0'95'0,"0"0"-12"0,0 0 8 0,0 0-29 0,26-16-18 16,-25 13-10-16,2 2-2 0,-3 1 13 16,-2 0-28-16,-1 6 16 0,-3 3 7 15,-1 0 1-15,-1 6-1 16,-1 6-18-16,1-2-12 0,0 3-6 16,2 0-4-16,-1 0 1 0,2 2-1 15,1-1-4-15,-1-1-33 0,2 1-31 16,0-4-12-16,3 5-63 0,0-7-80 15,1-3-42-15</inkml:trace>
  <inkml:trace contextRef="#ctx0" brushRef="#br0" timeOffset="26581.13">13066 11916 586 0,'0'0'208'0,"0"0"-97"0,0 0-18 15,0 0-58-15,35-1-30 16,-28 5-5-16,0 5-1 0,-4 3-1 15,2 2-1-15,-4 3 1 0,0 0 2 16,-1 3 1-16,0-3 7 0,-2 3 9 16,-2-2-5-16,0-2-7 0,-1 0-2 15,-4-3-3-15,1-1-2 0,-2-1-24 16,-2-3-74-16,-4-1-73 0,3-4-121 16,2-3-55-16</inkml:trace>
  <inkml:trace contextRef="#ctx0" brushRef="#br0" timeOffset="27205.95">13635 11945 727 0,'0'0'208'0,"0"0"-93"0,6-5-23 15,-4 4-48-15,2-1-33 0,0-1-2 16,-4 2-4-16,3 0 0 16,-3-1-5-16,0 1 0 0,0-2-4 15,0 1-3-15,0 2-44 0,0 0-20 16,7-2-66-16,0 1-149 0,1-1-111 0</inkml:trace>
  <inkml:trace contextRef="#ctx0" brushRef="#br0" timeOffset="27362.62">13951 12012 818 0,'0'0'110'0,"0"0"-11"0,0 0-12 0,0 0-69 16,0 0-18-16,0 0 0 0,0 0-107 16,35-10-44-16,-28 3-152 0,-1 3 61 15,-2-2 2-15</inkml:trace>
  <inkml:trace contextRef="#ctx0" brushRef="#br0" timeOffset="27612.68">14123 11963 656 0,'0'0'127'0,"0"0"-67"16,0 0 15-16,0 0-54 0,0 0-20 15,0 0 3-15,31 44-4 0,-31-28 2 16,-4 6 6-16,-2 3 12 16,-2 1-1-16,0 3 8 0,-2 0-12 15,1-2-2-15,-1 2-13 0,-2-3 3 16,2-1-3-16,0-2-3 0,0 3-44 16,-1-6-79-16,-4 2-99 0,0-2-73 15,3-9-54-15</inkml:trace>
  <inkml:trace contextRef="#ctx0" brushRef="#br0" timeOffset="28019.28">14545 11563 609 0,'0'0'105'15,"0"0"-35"-15,0 0-2 0,0 0-25 16,0 0-37-16,0 0 25 0,27-29-2 16,-27 29-7-16,0 2-22 0,0 6-1 15,-3 6 1-15,-1 5 26 0,-2 7 17 16,-3 9-14-16,1 17-11 0,-2 10-10 16,0 4-2-16,1 0-3 0,3-5-2 15,1-7 1-15,-1-4-1 0,1 0-1 16,-1-6 1-16,0-2-1 0,1-5 0 15,1-8-6-15,0-5-65 0,2-9-39 16,-7 1-61-16,3-3-116 0,1-3 6 0</inkml:trace>
  <inkml:trace contextRef="#ctx0" brushRef="#br0" timeOffset="28689.74">14524 11509 245 0,'0'0'86'0,"0"0"-32"0,0 0 0 16,0 0-9-1,0 0-25-15,21-10 21 0,-15 7 12 0,2-2 19 0,0 1-6 16,0-2-3-16,1 4-6 0,1-4-6 16,1 4 0-16,3-2-8 0,-1 2-12 15,-2 0-17-15,3 2-5 0,-4 0-5 16,2 0-4-16,-4 0 0 0,0 3-1 15,-3 3 0-15,-2 0-4 0,-1 2-1 16,-2 2 1-16,-2 2-9 0,-6 1 13 16,0 2 1-16,-6 1 2 0,-1 2 0 15,3-1-1-15,-4-3 1 0,3-1 0 16,1 1 0-16,2-6-2 0,4 1 1 16,1-2-1-16,1-2-6 15,4-2-4-15,0-1-2 0,0 0 10 16,1-2 2-16,5 0 6 0,1 0-1 15,4 0-4-15,0 0 4 0,1-2-3 16,1 1-1-16,4 0-1 0,1 1 1 16,1 0-1-16,-2 0 1 0,1 0-1 15,0 0 0-15,-1 5 2 0,-2 2 7 16,-2-1 5-16,1 3 0 0,-6 2-2 16,-3 2 1-16,-4-2-3 0,-1 5 3 15,-4-3 3-15,-6-1 3 0,-4 1-2 16,0-2 0-16,-5 0-6 0,-2-3-3 15,-1-3-4-15,0-1-3 0,0-2-1 16,1-1-2-16,-3-1-47 0,1 0-33 16,2-1-33-16,1-1-34 0,-5-5-78 15,10 2-18-15,0 0-33 0</inkml:trace>
  <inkml:trace contextRef="#ctx0" brushRef="#br0" timeOffset="29331.39">14847 11884 200 0,'0'0'199'0,"0"0"-99"15,3-9 5-15,0 3-3 0,-1 1-20 16,5 1-19-16,-4-1-10 0,4 1-4 16,-1-1-6-16,2-1-12 0,3 3 0 15,-1-3-5-15,-1 4-1 0,2-2-15 16,0 3-4-16,-1 1-4 0,-1 0-2 15,-1 1 0-15,-2 5-1 16,-1-1-1-16,-2 2-4 0,-1 1 3 16,1 1 1-16,-3 0 0 0,0 2 0 31,-4 2-4-31,-1-1 2 0,0-1 4 0,-3 2 0 0,1-2 3 0,0-1-1 16,-1-1 0-16,3-1-2 0,-3-3 0 15,3-1 1-15,-2-2 1 0,2-1 1 16,-2-1 1-16,3 0 2 0,2 0-1 15,-1 0 11-15,1 0 9 0,2-1-2 16,0 0-3-16,0 1-7 16,5-1-1-16,0 0-2 0,3 1-3 15,0 0 0-15,1 0-2 0,2 0-2 16,-1 1 2-16,1 2-1 0,-3 1-2 16,0 1 3-16,-2 2-2 0,0 1-1 15,-1 1 1-15,-5 1 1 0,0-1 2 16,0 1 6-16,-8-1-8 0,2 2-4 15,-5-1 2-15,1-2 2 0,-2 1-4 16,-4-1 2-16,0-1 2 0,0-3-4 31,-1-1-1-31,-1-2-7 0,-5 0-40 0,4-1-32 0,-2-1-34 0,-9-7-66 16,5 1-125-16,6-1-53 0</inkml:trace>
  <inkml:trace contextRef="#ctx0" brushRef="#br0" timeOffset="29732.31">15656 11598 700 0,'0'0'150'0,"0"0"-59"0,25 0 4 0,-11 0-46 0,5 0-2 16,3-1 7-16,5 1-18 0,0 0-8 16,3 0-18-16,0 0 3 0,0 0-3 15,0 1-6-15,0 0-2 0,0 2-2 16,-3 0 0-16,3 3-2 0,-1-2-22 16,-3 3-47-16,-2 0-36 0,1 0-43 15,5 4-85-15,-9-2-42 0,-4-1-19 0</inkml:trace>
  <inkml:trace contextRef="#ctx0" brushRef="#br0" timeOffset="29966.62">15766 11833 592 0,'0'0'189'16,"0"0"-84"-16,0 0-53 0,52-4 4 15,-28 0-42-15,12 2-12 0,5 1 8 16,-4-1-7-16,-4 2 7 0,-6 0-10 16,-5 0 12-16,0 0-7 0,7 0-5 15,-1 0 0-15,-3 2-1 0,2-1 0 16,-2 1-46-16,-3 2-66 16,4-2-134-16,-4-2-30 0,-5 0-15 15</inkml:trace>
  <inkml:trace contextRef="#ctx0" brushRef="#br0" timeOffset="30373.46">16189 11402 407 0,'0'0'193'0,"0"0"-44"0,0 0-3 15,0 0-42-15,0 0-65 0,0 0-9 16,18-23-18-16,-19 25-12 0,-4 10-6 15,-2 6 6-15,-5 5 38 16,-6 12-2-16,-5 11 4 0,-7 10-19 16,-2 2-7-16,2-3-7 0,2-5-2 15,4-7-1-15,0 0-2 16,-1-3 1-16,6-7-2 0,3-5-1 0,2-8 0 16,6 0-1-16,-5-2-18 0,1 4-54 15,1-1-40-15,2-4-87 0,4-6-148 16,3-5-107-16</inkml:trace>
  <inkml:trace contextRef="#ctx0" brushRef="#br0" timeOffset="30951.26">16929 11543 518 0,'0'0'146'0,"0"0"-69"0,0 0 12 0,0 0-44 0,0 0-45 16,-16-15-1-16,8 15-2 0,-3 0 3 16,-6 5-1-16,3 1 1 0,-4 1 8 15,1 6 3-15,0 4 8 0,-2 3-2 16,1 4 3-16,1 3-3 0,4 3-7 16,1 2-2-16,4 1-2 0,1-1-3 15,7-1 0-15,0-3-1 0,8 1 20 16,0-5 17-16,6-1 9 0,2-2 1 15,3-4-4-15,3-4-2 0,1-5-8 16,0-4-13-16,2-4-2 0,-1 0 2 16,1-8 6-16,-4-1-5 15,1-2 1-15,0-7-6 0,-3 0-2 16,-2-8-2-16,-4-3-6 0,1-10-6 16,-2-8-2-16,-4-4 1 0,-4 8-1 15,-4 8 0-15,0 15-3 0,-3 5 3 16,-2 0 0-16,-3 0-6 0,-5-1 2 15,-2 4-2-15,-4 3 4 0,1 3-1 16,-2 3 0-16,-2 2-10 0,4 1-22 16,-2 1-8-16,2 5-28 0,0 1-27 15,3 2-29-15,-2 8-42 0,4-4-166 16,4-2-115-16</inkml:trace>
  <inkml:trace contextRef="#ctx0" brushRef="#br0" timeOffset="46661.05">8915 14088 190 0,'5'-6'30'15,"1"-1"-7"-15,2 1 29 0,-1-2 6 16,1 0-19-16,-3 1-5 0,0 0 15 16,0 1 8-16,-2-1 1 0,0 5-6 15,-1-1 16-15,-1-1-16 0,1 1-6 16,-1 0-13-16,2 1-2 0,-1-1 2 16,-1 0-9-16,0 1-2 15,0-3-2-15,0 3-5 0,-1 0 2 16,1 0-1-16,-1 0 1 0,0 0 2 15,1 2 4-15,-1 0-3 0,0 0-3 16,0 0-15-16,-1 2-2 0,-1 4-1 16,-3 2-1-16,-2 7 0 0,-2 2 1 15,-2 9-1-15,-4 2 2 0,-5 15 0 16,-3 7 2-16,-5 13-1 0,-1 2 2 16,1-3-2-16,2-7-1 0,1-4 1 15,1 0-1-15,-2-2 0 0,-1-3 0 16,2-11 1-16,5-8-1 0,5-7 0 15,1-2 0-15,-2 3 0 0,0-2-2 16,-1 0-7-16,1-3-9 0,3-5-1 16,0-4 13-16,0-7 6 0,3 0 7 15,-1-12 1-15,1-5-7 16,2-7-1-16,1-14 0 0,-3-9 2 16,4-11 3-16,2 0 3 0,2 5 7 15,2 14 3-15,0 14 3 0,0 6 8 16,3 2-6-16,1 3 1 0,0-4-5 15,1 2-3-15,2 4-7 0,-2 3 1 16,1 2-3-16,2 3-2 0,3 4 1 16,0 0-5-16,4 4-1 0,1 7 2 15,4 3 3-15,1 5 1 0,4 4 2 16,-2 5-4-16,2 1-1 0,-1 2-1 16,2 4 3-16,-1-2 0 15,-2 3 4-15,-1-3-1 0,-1 2-3 16,-3-3-3-16,-3-1 1 0,0-2-2 15,-3-1 0-15,0 0-1 0,-2-4-1 16,0-4-24-16,-1 1-55 0,1-4-48 16,-1-1-65-16,1-4-161 0,-1-6-119 0</inkml:trace>
  <inkml:trace contextRef="#ctx0" brushRef="#br0" timeOffset="47051.59">9769 14392 438 0,'-1'0'125'0,"1"-1"-43"0,0 0 62 0,0-2-21 0,1-1-57 15,4 2-22-15,4-2-7 0,2 1 14 16,2 0-13-16,3 0-21 0,0 2-2 15,3 0-11-15,1 1 1 0,1 0-5 16,2 0 1-16,1 0-1 0,1 1-1 16,1 3-4-16,-2 0-56 0,2-1-57 15,5 5-60-15,-5-1-99 0,-6-1-20 16</inkml:trace>
  <inkml:trace contextRef="#ctx0" brushRef="#br0" timeOffset="47254.66">9768 14661 691 0,'0'0'77'0,"0"0"-69"16,0 0 74-16,0 0-22 0,52 0-6 16,-17-5 2-16,9-3-25 0,12 1-23 15,2 0-8-15,-1 3-4 0,-3-1-87 16,-6 2-66-16,-10-1-128 15,-6 3 6-15</inkml:trace>
  <inkml:trace contextRef="#ctx0" brushRef="#br0" timeOffset="47785.84">10957 14460 316 0,'0'0'106'0,"0"0"-54"16,0 0 52-16,0 0 9 0,30-40-21 15,-26 29-18-15,-1 2-14 0,-1 0-9 16,-1 1-7-16,-1 0-11 0,0-1 4 15,-4 2-17-15,-2 0 1 0,0 2-11 16,-4 0-3-16,-1 3-5 0,0 2 0 16,-2 0-2-16,-1 4-2 0,-2 5 0 15,0 5 2-15,-2 4-3 0,-1 3 3 16,2 6-2-16,-1 3-1 0,2 10-5 16,0 7-8-16,6-5-9 15,3-4 5-15,5-7 13 0,2-7 4 16,1 1 1-16,5 6 1 0,4-7 1 15,5-2 0-15,2-4 2 0,3-4 2 16,1-3-2-16,-1-6 6 0,3-4 0 16,-2-1 18-16,0-9 3 0,0-4 1 15,-1-5-7-15,-3-4 4 0,-1-4 4 16,-4-12-3-16,-3-11-5 0,-7-14-11 16,-2-3-5-16,-7 7-5 0,-1 15-1 15,1 19-1-15,1 8-1 0,-2 5 1 16,-1-1 0-16,-2 2-4 15,-4-2-1-15,-1 6 2 0,-2 3-1 16,0 2-17-16,2 2-27 0,1 0-46 16,4 4-47-16,-1 9-105 0,3-2-90 15,4 2-25-15</inkml:trace>
  <inkml:trace contextRef="#ctx0" brushRef="#br0" timeOffset="47957.68">11293 14797 729 0,'0'0'360'0,"0"0"-304"0,0 0-31 0,0 0-12 0,0 0-13 16,15-3-34-16,-12-2-123 0,2-3-40 16,1 1-81-16,-1 3-93 0</inkml:trace>
  <inkml:trace contextRef="#ctx0" brushRef="#br0" timeOffset="48595.61">11854 14451 257 0,'0'0'174'0,"0"0"-123"16,0 0 37-16,0 0 4 16,0 0-27-16,16-38-27 0,-10 31-17 15,-2-1 6-15,-1 2 20 0,0 1-21 16,0 1 7-16,-3-1-5 0,0 3-7 16,0 1-10-16,-5 1-11 0,-1 0-5 15,-4 2 3 1,-2 5 2-16,-1 4 2 0,-4 2-2 0,-2 9-2 0,0 3 1 15,-2 10 1-15,4-2-2 0,1 4-8 16,2 6 0-16,8 3 2 0,5 7 6 16,1-6 1-16,7-11-1 0,3-12 2 15,-1-8 3-15,5 3 1 0,4 3 0 16,2-2 0-16,3-3 4 16,-3-7 4-16,-1-5-2 0,1-5 44 15,-4-5-5-15,5-6-14 0,-4-9-16 16,-1-1-5-16,-2-8-10 0,-3-14 1 15,-5-13-5-15,-6-12 0 0,-3 3-6 16,-5 12 3-16,2 20-6 0,-2 17 2 16,1 1 4-16,-4-1-2 0,-3 0-3 15,-4 2-14-15,-3 1-4 0,2 4-13 16,-2 2-28-16,4 5-74 0,-3 2-90 16,7 0-12-16,2 0-46 0</inkml:trace>
  <inkml:trace contextRef="#ctx0" brushRef="#br0" timeOffset="49143.61">12286 14361 640 0,'0'0'52'0,"0"0"3"0,0 0 14 16,0 0-64-16,-2-41-5 0,-7 34-16 15,-4 1 3-15,-2 6 10 0,-3 0 3 16,-1 2 1-16,2 4 4 0,-2 2 2 15,4 1 4-15,-2 0-3 0,4 3-3 16,2 1-4-16,3 3-1 0,5-3 0 16,0 3-4-16,3 1 0 0,6-2 4 15,5 1 3-15,-1-2 2 0,3 1 8 16,4-3 13-16,-1 1 6 16,4-3 7-16,-3 2-21 0,1-3-4 15,1 1-2-15,0-2-7 0,-1 0-3 0,-1 0 0 16,0 3-2-16,-3 1 2 15,-1 1 9-15,1 3 13 0,-1 1 5 16,-3-1-4-16,-1 1 7 0,-2 2-5 16,-3 0-4-16,-2-3-4 0,-2 2-9 15,-5-5 2-15,-4 1-4 0,-3-3 0 16,-1 1-1-16,-4-3-3 0,-3-2 0 16,-3-1-1-16,-1-3-3 0,-2-3-5 15,-2 0-48-15,2 0-27 0,2 0-14 16,-5-8-56-16,6 1-70 0,5-1-154 15</inkml:trace>
  <inkml:trace contextRef="#ctx0" brushRef="#br0" timeOffset="49384.28">12235 14345 760 0,'0'0'127'0,"0"0"-74"0,44-32 24 0,-23 20-25 0,3 0-41 0,0-1-9 16,-1 3-2-16,0-1 1 0,1 3-3 16,0 1-2-16,-3 2 3 0,0-1-31 31,2 2-6-31,7 0-56 0,-5 1-124 15,-3-1-170-15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45D9-66A1-ABDA-8151-ABDB7174C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E17E7-0826-DBB2-9100-2A13F9A88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B0AA1-6545-4BB7-ED1C-106A97FA4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32925-BF55-84CF-9908-1495BD053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A8A7B-5CD3-D3B0-1E56-6377937B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32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A8B6-A0DA-9E22-FFC0-1538A948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7BBBC7-94A5-9149-BFEF-8F77FE441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B4B34-FAC6-AD8B-9CE2-86446024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6AADA-2624-F468-49FB-E9471FDBE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7AB9E-4F7D-3E3D-6DF7-2219A2EA8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6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038335-1862-6792-0C7D-946F6698E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B226F8-3FEB-50D8-9898-74783BC0E8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89082-9374-800E-E24C-07BDA6CE1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7079B-BF28-8C7A-C75D-B5E5B3AF7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65AD9-A1BE-1294-2686-0AA64615C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3543-21A5-F262-D374-263470A99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A8E01-6B65-FEAC-1ADA-5042FAC41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3DE87-2B04-A55B-82B0-EAB39790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420F7-D692-7103-FB4F-610ED4B7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A5332-9C60-C4AA-0DF2-1CE9AB90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8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B559D-1644-538D-B23F-280464BFF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7EFF3-21C4-AB83-ADC0-9CEA624F3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612B5-0930-E298-0299-7EFF586A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74FD3-FB8F-74E5-4776-B2DEBDE9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38874-D3EC-9F03-A86E-BD1A0E6E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93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E4DA-9296-8C3D-D1D2-E6C7200D8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CF581-1C2A-DF09-70E9-6205EF444C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0C158-C8AE-480B-51D0-87873636E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DC130-BA45-11D7-800E-AE001A62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529C7-AB16-0109-2C54-68CD312C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0FF367-E318-34E5-C91E-51F94C91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1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D16D9-BD49-4120-7462-5A247DFDB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128FB-1BDE-F0EE-C17F-BB777A275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90EDAA-A09C-9D9F-205A-4CC25300E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2EDB66-4CA8-B7BA-4795-3589EAE77D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42232-56FA-799E-99B7-C961C747F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9B9EF4-C463-AA34-4015-463ED064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5965BB-F307-5B21-22BA-6B636B50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EE7AF3-340F-067C-4371-A712B5B1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9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1451D-95CE-1E73-8D5B-93829BCF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B7D63-B1FD-148D-51AC-100F6AA7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65DDFF-7345-007F-C095-9AB4FA74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0F17FD-524C-475D-C10D-A45C86FA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3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3D04F3-96C9-BD82-84B2-97ADFF404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54E937-00B0-B932-987D-5B2E05BE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35700-2999-0BCF-9397-F611A8D7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3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3A6ED-78CE-4307-D026-1371AA8F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8CB74-9A12-3D1C-A915-0F5779D12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23385-8594-BDDB-34C4-4878B0B84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F8BAA-7AE6-A0BF-D72C-109C59BA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7944B-2E79-E767-F47F-F5425894B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6151-37D2-783E-A639-09FAD21A2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0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6A9D8-64B3-B67E-910F-4A459A11E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C37E8C-C8CA-1343-557B-F097F5E9C7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48F1A-C049-6A5D-0C01-378A0F3FD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831C9-9EFD-4E5A-30ED-F3B48C4F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DAF56-97DF-A3ED-B18B-555577DFD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222E0-ADC0-575D-01E3-34751B74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4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5A93A3-2F10-F701-C40F-131A6306B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B91A1-74F7-49B7-7780-8D3A36EA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40729-8BE2-ADE8-4E06-27F86ADDD8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AD8E4-D096-4340-8B78-3F84E3F1476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5C967-1ED4-466F-91A8-5A8A50A54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C8EDD-CD0F-4D98-5192-5FB2AAA5C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29F88E-46FE-4399-9EA9-B0F28A0DA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8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Inference Concerning the Multiple Regression Model and Its Coefficients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538457"/>
                <a:ext cx="8229600" cy="496824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For the Mount Pleasant Real Estate data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dirty="0">
                    <a:solidFill>
                      <a:schemeClr val="accent4">
                        <a:lumMod val="50000"/>
                      </a:schemeClr>
                    </a:solidFill>
                  </a:rPr>
                  <a:t>:</a:t>
                </a:r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home price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square footage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age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: #bedrooms</a:t>
                </a:r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determine if there is sufficient evidence at the 0.05 significance level that the overall model is useful in explaining the variation in home prices.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538457"/>
                <a:ext cx="8229600" cy="4968240"/>
              </a:xfrm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0243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14.4.1 (cont.)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E6D07C1-9865-9C34-6F37-EBAEFE3D84DA}"/>
                  </a:ext>
                </a:extLst>
              </p14:cNvPr>
              <p14:cNvContentPartPr/>
              <p14:nvPr/>
            </p14:nvContentPartPr>
            <p14:xfrm>
              <a:off x="2744640" y="1675800"/>
              <a:ext cx="3403080" cy="3697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E6D07C1-9865-9C34-6F37-EBAEFE3D84D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35280" y="1666440"/>
                <a:ext cx="3421800" cy="3715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14.4.1 (cont.)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435185-C3DC-43C2-A3C7-DF48B018C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7435185-C3DC-43C2-A3C7-DF48B018C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14.4.1 (cont.)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554F1E0-8770-03C3-5649-990C9CACB164}"/>
                  </a:ext>
                </a:extLst>
              </p14:cNvPr>
              <p14:cNvContentPartPr/>
              <p14:nvPr/>
            </p14:nvContentPartPr>
            <p14:xfrm>
              <a:off x="2420640" y="1450440"/>
              <a:ext cx="9298440" cy="4844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554F1E0-8770-03C3-5649-990C9CACB1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11280" y="1441080"/>
                <a:ext cx="9317160" cy="486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39108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Confidence Interval for Each Coefficient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BE9EFDF-A2E6-11F6-DE12-47134B6EE09D}"/>
                  </a:ext>
                </a:extLst>
              </p14:cNvPr>
              <p14:cNvContentPartPr/>
              <p14:nvPr/>
            </p14:nvContentPartPr>
            <p14:xfrm>
              <a:off x="2230560" y="1796400"/>
              <a:ext cx="9281520" cy="28951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BE9EFDF-A2E6-11F6-DE12-47134B6EE0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1200" y="1787040"/>
                <a:ext cx="9300240" cy="2913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14.4.2 (cont.)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7435185-C3DC-43C2-A3C7-DF48B018C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7435185-C3DC-43C2-A3C7-DF48B018C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1538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Hypotheses on Individual </a:t>
            </a:r>
            <a:r>
              <a:rPr lang="el-GR" dirty="0"/>
              <a:t>β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(Example 14.4.3)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91640"/>
            <a:ext cx="8229600" cy="4968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the Mount Pleasant Real Estate model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Price of Home = </a:t>
            </a:r>
            <a:r>
              <a:rPr lang="el-GR" i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β </a:t>
            </a:r>
            <a:r>
              <a:rPr lang="en-US" baseline="-25000" dirty="0"/>
              <a:t>0 </a:t>
            </a:r>
            <a:r>
              <a:rPr lang="en-US" dirty="0"/>
              <a:t>+ </a:t>
            </a:r>
            <a:r>
              <a:rPr lang="el-GR" i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β </a:t>
            </a:r>
            <a:r>
              <a:rPr lang="en-US" baseline="-25000" dirty="0"/>
              <a:t>1 </a:t>
            </a:r>
            <a:r>
              <a:rPr lang="en-US" dirty="0"/>
              <a:t>(Square Footage) + </a:t>
            </a:r>
            <a:r>
              <a:rPr lang="el-GR" i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β </a:t>
            </a:r>
            <a:r>
              <a:rPr lang="en-US" baseline="-25000" dirty="0"/>
              <a:t>2 </a:t>
            </a:r>
            <a:r>
              <a:rPr lang="en-US" dirty="0"/>
              <a:t>(Age of Home) + </a:t>
            </a:r>
            <a:r>
              <a:rPr lang="el-GR" i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β </a:t>
            </a:r>
            <a:r>
              <a:rPr lang="en-US" baseline="-25000" dirty="0"/>
              <a:t>3 </a:t>
            </a:r>
            <a:r>
              <a:rPr lang="en-US" dirty="0"/>
              <a:t>(Number of Bedrooms)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 the independent variable </a:t>
            </a:r>
            <a:r>
              <a:rPr lang="en-US" i="1" dirty="0"/>
              <a:t>number of bedrooms</a:t>
            </a:r>
            <a:r>
              <a:rPr lang="en-US" dirty="0"/>
              <a:t> a useful predictor of </a:t>
            </a:r>
            <a:r>
              <a:rPr lang="en-US" i="1" dirty="0"/>
              <a:t>home price</a:t>
            </a:r>
            <a:r>
              <a:rPr lang="en-US" dirty="0"/>
              <a:t>? Use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dirty="0"/>
              <a:t> = 0.05 as the level of significance.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7DEC5D9-FC91-D757-D842-1F4759F11B8E}"/>
                  </a:ext>
                </a:extLst>
              </p14:cNvPr>
              <p14:cNvContentPartPr/>
              <p14:nvPr/>
            </p14:nvContentPartPr>
            <p14:xfrm>
              <a:off x="2136600" y="3075120"/>
              <a:ext cx="6512400" cy="1895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7DEC5D9-FC91-D757-D842-1F4759F11B8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7240" y="3065760"/>
                <a:ext cx="6531120" cy="1914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3814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statistic and critical value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6929C75-66A0-F3D6-E089-094A093C583E}"/>
                  </a:ext>
                </a:extLst>
              </p14:cNvPr>
              <p14:cNvContentPartPr/>
              <p14:nvPr/>
            </p14:nvContentPartPr>
            <p14:xfrm>
              <a:off x="988920" y="1518120"/>
              <a:ext cx="10298880" cy="4331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6929C75-66A0-F3D6-E089-094A093C583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79560" y="1508760"/>
                <a:ext cx="10317600" cy="4350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14.4.3 (cont.)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7435185-C3DC-43C2-A3C7-DF48B018C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7435185-C3DC-43C2-A3C7-DF48B018C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340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 Concerning the Multiple Regression Model and Its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831065"/>
                <a:ext cx="8229600" cy="496824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Multiple regression model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Might test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831065"/>
                <a:ext cx="8229600" cy="4968240"/>
              </a:xfrm>
              <a:blipFill>
                <a:blip r:embed="rId2"/>
                <a:stretch>
                  <a:fillRect l="-1481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88D0B94-60F8-6212-09A9-A52FE9C475C7}"/>
                  </a:ext>
                </a:extLst>
              </p14:cNvPr>
              <p14:cNvContentPartPr/>
              <p14:nvPr/>
            </p14:nvContentPartPr>
            <p14:xfrm>
              <a:off x="1506600" y="3908160"/>
              <a:ext cx="8497800" cy="22381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88D0B94-60F8-6212-09A9-A52FE9C475C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97240" y="3898800"/>
                <a:ext cx="8516520" cy="2256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an </a:t>
            </a:r>
            <a:r>
              <a:rPr lang="en-US" i="1" dirty="0"/>
              <a:t>F</a:t>
            </a:r>
            <a:r>
              <a:rPr lang="en-US" dirty="0"/>
              <a:t>-Distribution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790FEAB-C396-5768-3149-A8A387ABAF22}"/>
                  </a:ext>
                </a:extLst>
              </p14:cNvPr>
              <p14:cNvContentPartPr/>
              <p14:nvPr/>
            </p14:nvContentPartPr>
            <p14:xfrm>
              <a:off x="1598760" y="2000520"/>
              <a:ext cx="9518400" cy="2630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790FEAB-C396-5768-3149-A8A387ABAF2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9400" y="1991160"/>
                <a:ext cx="9537120" cy="2648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an </a:t>
            </a:r>
            <a:r>
              <a:rPr lang="en-US" i="1" dirty="0"/>
              <a:t>F</a:t>
            </a:r>
            <a:r>
              <a:rPr lang="en-US" dirty="0"/>
              <a:t>-Distribution (cont.)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1495425"/>
            <a:ext cx="518160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04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an </a:t>
            </a:r>
            <a:r>
              <a:rPr lang="en-US" i="1" dirty="0"/>
              <a:t>F</a:t>
            </a:r>
            <a:r>
              <a:rPr lang="en-US" dirty="0"/>
              <a:t>-Distribution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981200" y="1344169"/>
                <a:ext cx="8229600" cy="2246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Tables in Appendix A …</a:t>
                </a:r>
              </a:p>
              <a:p>
                <a:endParaRPr lang="en-US" sz="2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</m:oMath>
                </a14:m>
                <a:r>
                  <a:rPr lang="en-US" sz="2800" dirty="0"/>
                  <a:t> …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Example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1344169"/>
                <a:ext cx="8229600" cy="2246769"/>
              </a:xfrm>
              <a:prstGeom prst="rect">
                <a:avLst/>
              </a:prstGeom>
              <a:blipFill>
                <a:blip r:embed="rId2"/>
                <a:stretch>
                  <a:fillRect l="-1481" t="-2989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78E78F3-77CA-4BB2-9B56-B40D0EA1B4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976" y="2930272"/>
            <a:ext cx="5762625" cy="309562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4C1D198-6D31-8ACD-B16D-960F02F3CA2C}"/>
                  </a:ext>
                </a:extLst>
              </p14:cNvPr>
              <p14:cNvContentPartPr/>
              <p14:nvPr/>
            </p14:nvContentPartPr>
            <p14:xfrm>
              <a:off x="1682640" y="1480680"/>
              <a:ext cx="5467320" cy="41821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4C1D198-6D31-8ACD-B16D-960F02F3CA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73280" y="1471320"/>
                <a:ext cx="5486040" cy="420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5828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Test of Hypothesis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B92F732-FA7D-745F-4CB9-C7DFE8D82B26}"/>
                  </a:ext>
                </a:extLst>
              </p14:cNvPr>
              <p14:cNvContentPartPr/>
              <p14:nvPr/>
            </p14:nvContentPartPr>
            <p14:xfrm>
              <a:off x="1023120" y="1632240"/>
              <a:ext cx="8871840" cy="4770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B92F732-FA7D-745F-4CB9-C7DFE8D82B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3760" y="1622880"/>
                <a:ext cx="8890560" cy="478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3106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Test of Hypotheses (cont.)</a:t>
            </a:r>
            <a:endParaRPr lang="en-US" baseline="30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1B2C20E-8DAE-2A71-9DD3-F8CE5D9E9426}"/>
                  </a:ext>
                </a:extLst>
              </p14:cNvPr>
              <p14:cNvContentPartPr/>
              <p14:nvPr/>
            </p14:nvContentPartPr>
            <p14:xfrm>
              <a:off x="581760" y="1662480"/>
              <a:ext cx="10204920" cy="46544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1B2C20E-8DAE-2A71-9DD3-F8CE5D9E94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2400" y="1653120"/>
                <a:ext cx="10223640" cy="467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0EAFE9E-740E-75E5-BFA4-0B98CA5E99FF}"/>
                  </a:ext>
                </a:extLst>
              </p14:cNvPr>
              <p14:cNvContentPartPr/>
              <p14:nvPr/>
            </p14:nvContentPartPr>
            <p14:xfrm>
              <a:off x="5413680" y="4468680"/>
              <a:ext cx="2021760" cy="12499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0EAFE9E-740E-75E5-BFA4-0B98CA5E99F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04320" y="4459320"/>
                <a:ext cx="2040480" cy="126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Test of Hypotheses (cont.)</a:t>
            </a:r>
            <a:endParaRPr lang="en-US" baseline="30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588" y="1828801"/>
            <a:ext cx="6600825" cy="1590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013" y="3733800"/>
            <a:ext cx="6657975" cy="196215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B94841E-5E94-7F9F-A4D1-5C738EB02ACE}"/>
                  </a:ext>
                </a:extLst>
              </p14:cNvPr>
              <p14:cNvContentPartPr/>
              <p14:nvPr/>
            </p14:nvContentPartPr>
            <p14:xfrm>
              <a:off x="804600" y="1420200"/>
              <a:ext cx="6337080" cy="5756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B94841E-5E94-7F9F-A4D1-5C738EB02AC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95240" y="1410840"/>
                <a:ext cx="6355800" cy="59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297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Test of Hypotheses (cont.)</a:t>
            </a:r>
            <a:endParaRPr lang="en-US" baseline="300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D071623-51F0-7648-EA18-20083BAA3FC1}"/>
                  </a:ext>
                </a:extLst>
              </p14:cNvPr>
              <p14:cNvContentPartPr/>
              <p14:nvPr/>
            </p14:nvContentPartPr>
            <p14:xfrm>
              <a:off x="787680" y="1586520"/>
              <a:ext cx="10022400" cy="41346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D071623-51F0-7648-EA18-20083BAA3FC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8320" y="1577160"/>
                <a:ext cx="10041120" cy="415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852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272</Words>
  <Application>Microsoft Office PowerPoint</Application>
  <PresentationFormat>Widescreen</PresentationFormat>
  <Paragraphs>44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Cambria Math</vt:lpstr>
      <vt:lpstr>Office Theme</vt:lpstr>
      <vt:lpstr>Worksheet</vt:lpstr>
      <vt:lpstr>Section 14.4</vt:lpstr>
      <vt:lpstr>Inference Concerning the Multiple Regression Model and Its Coefficients</vt:lpstr>
      <vt:lpstr>Properties of an F-Distribution </vt:lpstr>
      <vt:lpstr>Properties of an F-Distribution (cont.)</vt:lpstr>
      <vt:lpstr>Properties of an F-Distribution (cont.)</vt:lpstr>
      <vt:lpstr>Steps in the Test of Hypothesis</vt:lpstr>
      <vt:lpstr>Steps in the Test of Hypotheses (cont.)</vt:lpstr>
      <vt:lpstr>Steps in the Test of Hypotheses (cont.)</vt:lpstr>
      <vt:lpstr>Steps in the Test of Hypotheses (cont.)</vt:lpstr>
      <vt:lpstr>Example 14.4.1</vt:lpstr>
      <vt:lpstr>Example 14.4.1 (cont.)</vt:lpstr>
      <vt:lpstr>Example 14.4.1 (cont.)</vt:lpstr>
      <vt:lpstr>Example 14.4.1 (cont.)</vt:lpstr>
      <vt:lpstr>Confidence Interval for Each Coefficient </vt:lpstr>
      <vt:lpstr>Example 14.4.2 (cont.)</vt:lpstr>
      <vt:lpstr>Testing Hypotheses on Individual βi (Example 14.4.3)</vt:lpstr>
      <vt:lpstr>Example 14.4.3 (cont.)</vt:lpstr>
      <vt:lpstr>Example 14.4.3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Jayjit Roy</dc:creator>
  <cp:lastModifiedBy>Jayjit Roy</cp:lastModifiedBy>
  <cp:revision>5</cp:revision>
  <dcterms:created xsi:type="dcterms:W3CDTF">2025-04-14T12:49:16Z</dcterms:created>
  <dcterms:modified xsi:type="dcterms:W3CDTF">2026-04-22T14:33:36Z</dcterms:modified>
</cp:coreProperties>
</file>