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10" r:id="rId3"/>
    <p:sldId id="339" r:id="rId4"/>
    <p:sldId id="34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4-20T14:23:42.722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7588 7522 122 0,'0'-2'29'0,"1"-3"6"0,2 2 19 0,-1-2-19 0,-1 1-10 16,4-1-12-16,-2 2 5 0,1-2 17 0,0 3-2 15,0-2 6-15,-1 3 6 0,0-1-6 16,2-2 4-16,-2 1 1 0,0 0 0 16,-1-1-3-16,1 0 10 0,0-2-23 15,-1-1-3-15,1 1-6 0,-1 1 3 16,0-2-2-16,-1 3-3 15,0 1-15-15,-1-1 11 0,0 0 6 16,0 2-10-16,0 2-3 0,0 0-6 16,-3 4-10-16,0 3 4 0,-4 4 5 15,0 6-1-15,-3 3-1 0,1 4 3 16,0 3-2-16,1 1 1 0,2 0-4 16,3-2 5-16,1 3-1 0,2-3 0 15,2-2-1-15,4 1-20 0,3-2 22 16,2-2 1-16,3-3 1 0,1-5 1 15,2 0-1-15,1-5 1 0,1-4 3 16,0-2 3-16,0-2 4 0,1-5 4 16,-3-4 5-16,-1-3-1 0,-1-1 0 15,0-3-2-15,-3-2 1 0,2 0-7 16,-2-4-2-16,-1 2-3 0,0 0-1 16,-1-2-4-16,-1 4 3 0,-1 0 1 15,-2 1-1-15,-1 1 1 0,-1 3 3 16,0 0-1-16,-2 3 0 0,0 3-4 15,-1 2 0-15,-1 2-3 0,1 2-2 16,-1 1-5-16,0 0-4 0,0 4-1 16,-1 5 2-16,0 6 7 0,0 4 1 15,0 5 0-15,1 4 3 0,0 10-2 16,2 8 1-16,4 11 0 0,0-1 4 16,1-2 1-16,-1-5-2 15,-1-9 1-15,-1-7 1 0,-1-5 6 16,-1-9 4-16,-1 0-4 0,-1 1 2 15,0 1-1-15,-2 2 3 0,-4-2-3 16,0-4-1-16,-3-3-11 0,-1-3 5 16,-5-3-1-16,-5-2 0 0,0-6-2 15,-4 0 0-15,-4-3-4 0,1-1-5 16,-1-3-24-16,0 1-16 0,4 3-12 16,1-3-28-16,3 3-54 0,1-5-66 15,6 1-139-15</inkml:trace>
  <inkml:trace contextRef="#ctx0" brushRef="#br0" timeOffset="421.77">8428 7651 573 0,'0'-1'95'0,"0"0"23"0,0-2-34 0,1 2-21 16,3-2-37-16,2 0-16 0,5 1 15 16,4 1 7-16,2-1-10 0,2 2 2 15,3 0-7-15,0 0-11 0,0 0-3 16,2 2-2-16,1 0 1 0,0 2-2 15,-1-1-7-15,1 1-47 0,-1 0-42 16,3-1-54-16,-5 2-142 0,-7-1-35 16</inkml:trace>
  <inkml:trace contextRef="#ctx0" brushRef="#br0" timeOffset="624.85">8527 7877 656 0,'0'0'55'0,"0"0"16"0,0 0 12 0,0 0-29 15,0 0-8-15,41 8-24 0,-18-7 10 0,5 0-2 0,2-1-17 16,8 0-7-16,4 0-3 0,7 0-3 16,-1 0-9-16,-3-2-93 0,-14 1-136 15,-10 0-246-15</inkml:trace>
  <inkml:trace contextRef="#ctx0" brushRef="#br0" timeOffset="1125.19">9519 7439 293 0,'0'0'24'0,"0"0"5"0,0 0 23 0,0 0 0 0,15 45-21 16,-14-24 16-16,1 6 32 15,-1 5-16-15,-1 11-15 0,1 17 9 0,-1 13-16 16,0 7-8-16,0 0-11 0,-1-4 1 16,-2-10-13-16,-2 0-5 0,0-3 3 15,-3-6-8-15,-1-5 2 0,-1-4-2 16,1-6-20-16,-1 0-47 0,2-9-15 16,2-10-33-16,-2-1-65 0,3-10-20 15,-2-4-55-15</inkml:trace>
  <inkml:trace contextRef="#ctx0" brushRef="#br0" timeOffset="1828.49">9554 7497 262 0,'0'0'73'0,"0"0"-5"0,0 0 66 0,0 0-55 0,0 0-12 16,12-29-29-16,-6 22 0 0,2-2-4 0,1 0-11 16,4 1 3-16,0-2 10 0,3 2-8 15,0-1-2-15,3 1-3 0,-1 0-10 16,3 4-3-16,-1-1-7 0,-2 3-3 15,0 1 0-15,-5 1 0 0,-1 0-1 16,-7 1-11-16,-3 7-22 16,-2 3-12-16,-5 3 11 0,-7 4 16 15,-3 2 9-15,0 2 7 0,-2 0 3 16,-1-1 1-16,4-2 0 0,0 1 0 16,2-5 0-16,3-2 0 0,1 0 0 15,4-4-1-15,2-2 0 0,2-4 0 16,1 1-2-16,4-3 2 0,4-1 5 15,1 0-1-15,4-5-1 0,2 3-1 16,1-1-1-16,2-1 0 0,3 2 0 16,2-2-1-16,-3 3 0 0,0 1 0 15,0 0 0-15,-3 1 0 0,-1 4 0 16,-2 0 12-16,-3 0 6 0,-4 1 1 16,-4 2 3-16,-3 0-10 0,-3 3 2 15,-6 0 4-15,-6 0 2 16,-2 2 6-16,-4-2-5 0,-2 1-2 15,-2 0-8-15,-3 0-3 0,0-1-3 16,0 2-4-16,0 0 0 0,1-4-1 0,1 1-4 16,2 0-33-16,1-1-57 0,3-2-43 15,2 4-89-15,7-2-71 0</inkml:trace>
  <inkml:trace contextRef="#ctx0" brushRef="#br0" timeOffset="2329.25">10276 7816 301 0,'0'0'83'0,"0"0"71"0,0 0-44 0,4-15-45 15,-4 11-25-15,0-1-23 0,0-1-6 0,-1 4-4 16,-3-1-6-16,-2 2 3 0,1 0 0 16,-1 1-4-16,-1 0 0 0,0 5 0 15,-2 0-2-15,0 5 4 0,0 1-4 16,-2 3 2-16,2 2 0 0,0 1-1 15,2 4 2-15,3-2-1 0,1 2 0 16,3 1 11-16,3-2 10 0,5-1 12 16,1 0 3-16,4-5-4 0,2 1-2 15,0-4-9-15,2-6 2 0,-1-2-3 16,3-3 8-16,-2-6-7 0,-4-5 7 16,1-6 3-16,-5 0 0 15,-1-5-13-15,-3-3-12 0,-3-1-6 16,-2 0-2-16,0 4-8 0,-4 2-8 15,-1 5-17-15,-4 2-5 0,0 5-3 16,-2 3-13-16,0 5-17 0,-1 0 8 16,-1 2-23-16,-6 7-67 0,5 0-107 15,2 0-39-15</inkml:trace>
  <inkml:trace contextRef="#ctx0" brushRef="#br0" timeOffset="2814.51">10949 7507 365 0,'0'0'63'0,"0"0"7"0,0-13 39 0,0 9-91 0,0 4 2 15,0 0-20-15,0 7-11 0,-2 3 11 16,2 4 9-16,-2 5 44 0,2 2 5 16,-1 5 1-16,1 1-31 0,0 3-13 15,0 2-11-15,1 6-2 0,-1-5-1 16,0 3 1-16,0-2-2 15,0-4-3-15,0 2 3 0,0-1-21 0,-2-2-44 16,-1 4-32-16,1-9-110 16,0-8-47-16</inkml:trace>
  <inkml:trace contextRef="#ctx0" brushRef="#br0" timeOffset="3037.09">10762 7793 693 0,'0'0'68'0,"0"0"38"16,36-10-33-16,-16 5-26 15,10 1-3-15,11-1-21 0,4-2 3 16,4 1-5-16,-5 1-13 0,-3 0-6 0,-4 1-2 15,-1 1-4-15,-2-2-65 0,-10 2-101 16,-4-1-216-16</inkml:trace>
  <inkml:trace contextRef="#ctx0" brushRef="#br0" timeOffset="3443.03">11779 7413 433 0,'0'0'34'0,"0"0"-19"16,0 0 6-16,0 0-6 0,-7 50 3 0,5-26-11 0,1 7 19 16,1 11-3-16,0 12 7 0,3 10 26 15,2 6-14-15,0-1-7 16,-2-2 2-16,-3-6-10 0,0 1-6 0,-6 0-16 15,0 0-1-15,-1-4-2 0,0-3 1 16,-2-8-3-16,1-2-10 0,1-5-72 16,2-7-66-16,2-9-83 15,1-6 28-15</inkml:trace>
  <inkml:trace contextRef="#ctx0" brushRef="#br0" timeOffset="4115.18">11799 7444 325 0,'0'0'171'0,"0"0"-87"0,0 0 40 0,0 0-64 0,0 0-24 0,24-38-14 15,-16 30-7-15,1 0 37 0,2 2-38 0,0-1 3 16,2 2 25-16,-2-1-12 15,2 1-7-15,-1 1-9 0,1 4-5 16,0 0-5-16,-1 0-4 0,-3 1-2 16,1 5 1-16,-4 2-3 0,-1 2-5 15,-5 3 5-15,0 3-3 0,-3 1 3 16,-5 3-1-16,-3 2 4 0,-4 1 1 16,0-2-2-16,-2 0 0 0,0-3-11 15,2-2-17-15,1-2 16 0,4 0 3 16,1-5 4-16,2-1 3 15,3-2 2-15,1-4 2 0,3 2 0 0,1-3 2 16,4 0 1-16,3-1 1 0,3 0 4 16,2 0 4-16,4 0 0 0,2 0 2 15,-1 0-5-15,2 0-1 0,-1 0-1 16,3 0 6-16,0 0-5 0,0 2 0 16,-1 2 0-16,1-1-3 0,-2 4-1 15,-4 0 4-15,-2 2-3 0,-5-1 5 16,-2 0 1-16,-6 1-1 0,-1 1 2 15,-5 1 2-15,-6-2 1 0,-4 0-1 16,-5-1-7-16,-2-1-4 0,-3 0-2 16,-1-1 0-16,-1-1-1 0,-1 0-2 15,1-1-26-15,2 0-38 0,-2 0-30 16,3-1-29-16,-5 0-73 0,6 0-121 16</inkml:trace>
  <inkml:trace contextRef="#ctx0" brushRef="#br0" timeOffset="4397.85">12203 7865 146 0,'0'0'30'0,"0"0"22"0,0 0 2 0,3 49-9 0,-3-28 18 0,0 2-18 16,0 5 3-16,-2-2-4 0,0 4-23 16,1 0-4-16,-1-4-13 0,1 3 0 15,0-5-4-15,-3-2-2 0,-2 2-50 16,1-6-113-16,-1-5-136 0</inkml:trace>
  <inkml:trace contextRef="#ctx0" brushRef="#br0" timeOffset="5179.17">12540 7545 282 0,'0'0'138'0,"0"0"-90"0,0 0 33 0,39-31-40 0,-22 22-28 16,1-2-2-16,0 0-8 15,2 4 5-15,-2-1-4 0,-1 3 8 0,-1 1 11 0,-4 1-3 16,-1 3-12-16,0 0-7 0,-1 3-1 15,-2 4 0-15,0 1-3 0,-3 1-5 16,-1 6-14-16,-4 2-2 0,0 4 6 16,-6 3 4-16,-4 1-4 0,-1 3 10 15,-5-1-5-15,0 3-3 16,-3 0-16-16,1 2-16 0,-2-2-8 16,2-3 48-16,3-4 8 0,1-4 1 15,5-3 3-15,1-6-2 0,0-3 1 16,4-5-2-16,4-2 28 0,0-7-5 15,6-5-19-15,4-2-3 0,3-3 1 16,5-2 8-16,3-4 2 0,1 0-6 16,6-1 0-16,-1 0 6 0,6 1 13 15,-3 3 7-15,1-1 5 0,0 4 2 16,-1 1-13-16,-2 1-1 0,-3 0-8 16,-4 2-6-16,-2 2-4 0,-5 0 4 15,-4 3 1-15,-2 0-5 0,-2 1-7 16,-6 1-1-16,0 1-7 15,0 2 2-15,-6 1-24 0,-2 2 14 16,-2 3-7-16,-2 5 14 0,-3 4 8 16,-1 1 0-16,-1 5 0 0,0 2 4 15,1 2 1-15,1 1 8 0,3 1 0 16,0 1-5-16,5 1 2 0,1 1 8 16,4-2 23-16,2 1 27 0,0-3 6 15,5-3-2-15,0-2-30 0,4-2-24 16,0-5-11-16,2-3 0 15,2-6-7-15,3-2-7 0,0-2-62 16,3-8-58-16,8-4-69 0,-2 1-131 16</inkml:trace>
  <inkml:trace contextRef="#ctx0" brushRef="#br0" timeOffset="5382.25">13224 7822 483 0,'0'0'15'0,"0"0"-5"0,0 0 13 0,-5 53-19 0,2-32-4 15,0 5 3-15,-3 1-2 16,2 3 45-16,1 1 16 0,-4 2 5 0,5 1-34 0,-1-1-5 16,3 0-17-16,-2-2-9 0,1-1-4 15,1 6-20-15,0-9-132 0,1-6-176 16</inkml:trace>
  <inkml:trace contextRef="#ctx0" brushRef="#br0" timeOffset="5804.02">13881 7517 516 0,'0'0'131'0,"0"0"-53"0,0 0 43 0,21-47-45 15,-14 36-47-15,0 2-3 0,-5 2-16 0,1 1-7 16,0 4-2-16,-3 1 4 0,2 1-5 16,-2 1-6-16,1 6-3 0,1 1 4 15,-2 7 4-15,0 1 1 0,0 8-1 16,0 0-1-16,0 4 2 0,-3 3 0 16,2 3 0-16,0 6-1 0,1 10 1 15,0 4 0-15,0 1 0 0,0-5-17 16,0-7-15-16,0-12-15 0,0-4-19 15,0-10-35-15,-3 9-50 0,1-5-52 16,-1-2-2-16</inkml:trace>
  <inkml:trace contextRef="#ctx0" brushRef="#br0" timeOffset="6022.72">13693 7703 866 0,'0'0'56'0,"0"0"15"15,35-3-1-15,-14 2-42 0,4 0-27 16,10 1 9-16,4 0-9 0,7 0 12 0,-6 1-10 16,-9-1 4-16,-10 1-7 0,-1-1 0 15,1 0 0-15,9 2-29 0,15-1-57 16,-8 0-139-16,-2 1-257 0</inkml:trace>
  <inkml:trace contextRef="#ctx0" brushRef="#br0" timeOffset="6398.11">14697 7372 831 0,'0'0'53'0,"0"0"-32"0,0 0 36 0,0 0-49 15,0 0-8-15,0 0-2 0,33-17-17 0,-30 27 10 16,-1 5-1-16,-2 3 8 0,0 7 2 0,0 11-4 16,-2 12 8-16,-4 14-5 0,2 6 1 15,-2 1-1-15,3-6 1 0,-2-1 1 16,3-1 1-16,0-1 1 0,0 0-3 16,-1 1 2-16,-2-5-4 15,-1-3 0-15,-1-6-8 0,-4-3-39 16,2-9-47-16,-1 0-39 0,1-12-124 15,4-10-58-15</inkml:trace>
  <inkml:trace contextRef="#ctx0" brushRef="#br0" timeOffset="7062.03">14692 7452 288 0,'0'0'164'0,"0"0"-61"0,0 0-10 0,0 0-40 0,0 0-16 15,8-20 9-15,-5 16-3 0,4-2 0 16,0 0-9-16,4-1-2 0,3 0 3 0,1 0-2 16,5 1-5-16,2 2-11 0,0 0 11 31,2 2-23-31,-2 0-2 0,-6 2-3 15,-2 0 0-15,-1 1-2 0,-5 2 0 16,-2 2-3-16,-3 1-7 0,-3 3-1 0,0 2-3 16,-5 2-3-16,-7 2 7 15,1 2-4-15,-3 0-4 0,-1 1 8 16,0 0 10-16,2 0 2 0,3-1 0 16,1-2 0-16,1-1 0 0,5-3 0 15,1-2 0-15,2-2 1 0,0-2-1 16,3-1 5-16,4-1 0 0,1-3 7 15,6 1 4-15,2-1-5 0,3 0-4 16,1 2-6-16,-1-2 0 0,3 2 0 16,2 1-1-16,-5-2 0 0,3 4-1 15,-3-1 1-15,-1 2 0 0,-3 1 1 16,-2 2 2-16,-2-2 15 0,-5 3-3 16,-6 0 1-16,0 1 2 0,-8 2-3 15,-4-1-1-15,-4-1 2 0,-6 0 2 16,-4-3-4-16,0 1-7 0,-1-2-4 15,-3-1-3-15,4-1-1 0,1-2-27 16,0-2-49-16,3-1-39 0,2 0-27 16,-1-1-54-16,5-4-97 0</inkml:trace>
  <inkml:trace contextRef="#ctx0" brushRef="#br0" timeOffset="7593.25">15087 7870 281 0,'0'0'246'0,"0"0"-103"15,0 0-28-15,16-27-7 0,-4 17-69 0,-2 1-10 0,1 0-18 0,1-1-1 16,1 2 1-16,1 0-2 16,-1 2 4-16,2 1-6 0,-3 4 7 15,-1 0-5-15,-2 1 1 0,-1 0-7 16,-1 3-1-16,-1 4-2 0,-4 1-4 15,-1 4 3-15,-1 2-2 0,-1 1 2 16,-3 4 2-16,-2 1-1 0,-2 0 0 16,-4 3 2-16,0 0-1 0,-2-2 2 15,0-1 4-15,1 0-3 0,1-4 4 16,2-3-4-16,2-3 7 0,5-3-1 16,-3-3 7-16,4-1 6 15,1-1-3-15,1-2 16 0,0 0 14 16,6 0-3-16,0-2-20 0,4-1-16 15,4 1-8-15,2 0-1 0,4-2 0 16,-4 2-1-16,6-1-1 0,-3-1-18 16,0 2-21-16,2 0-27 0,-2-2-25 15,-2 1-31-15,8-6-56 0,-6 4-115 16,-1-1-130-16</inkml:trace>
  <inkml:trace contextRef="#ctx0" brushRef="#br0" timeOffset="8421.81">15686 7527 474 0,'0'0'144'0,"0"0"-62"0,0 0 15 0,3-7-62 16,3 1-24-16,0 1 6 0,4-5-3 0,0 1-2 0,5 0-10 16,1 2 14-16,3-3 0 0,1 1 15 15,0 0 0-15,0 0-7 0,2 4-11 16,-6 0-6-16,1 3-6 15,-4 0 0-15,-2 2-2 0,-5 2-1 16,-1 3-4-16,-2 5-6 0,-3 4 9 16,0 4 0-16,-3 5 3 0,-5 2 1 15,-4 2-1-15,-3 1 1 0,-4 0-1 16,0 1 0-16,-1 0 1 0,1-1-2 16,0-2 1-16,2-3 0 0,2-3 0 15,4-5 1-15,3-3-1 0,5-4 0 16,0-4 0-16,3-4 1 0,3 0 5 15,5-8 1-15,3-2 1 0,5-5-1 16,1-3-1-16,4-1 7 0,1 1 1 16,0-2-4-16,3 0-4 0,-2 1-2 15,0-1 3-15,2 3-3 16,-1-2-1-16,-6 1-2 0,-1 3-1 16,-1 1 1-16,-2 1 0 0,-3 0-1 15,-1 4 1-15,-4 0-1 0,-3 2 0 16,0 1-5-16,-3 0-14 0,0 4-7 15,-5 1-1-15,-2 1 8 0,-1 6 5 16,-2 5 8-16,-5 4 4 0,0 4 0 16,-4 3 2-16,3 2-1 0,-1 4 0 15,4 0 1-15,-2 3 0 0,5 0 2 16,2 0 6-16,3-1 18 0,2-2 16 16,3-2 4-16,0-3-15 0,6-2-7 15,1-3-10-15,4-5-6 0,3-4 1 16,-1-3 0-16,4-5-3 0,1-1-6 15,2-6-3-15,-2 0-36 0,4-1-39 16,11-5-51-16,-6 3-100 0,-2 0-234 16</inkml:trace>
  <inkml:trace contextRef="#ctx0" brushRef="#br0" timeOffset="8874.84">16221 7863 503 0,'0'0'140'0,"0"0"-55"0,11-19-12 0,-4 10-49 0,2 2-12 0,2-1-3 0,-3 1 1 16,4 2 3-16,-2-2-11 0,1 3 5 15,-2-1-7-15,0 2 7 0,-3 1-5 16,-1 2-2-16,-2 1-1 0,0 4-4 16,-1 1-1-16,-2 0-15 15,0 4 1-15,0 1 7 0,-3 6 10 16,-4 2 2-16,-1 4 1 0,-2 2 13 16,-2 1 2-16,-1 1-2 0,-1-1-12 15,3 0 3-15,-2-1-1 0,4-4 2 16,1-1 27-16,0-5 12 0,5-4 1 15,1-3-9-15,-2-3-9 0,4-2-4 16,0-3 9-16,4 0 20 0,1 0-5 16,3 0-18-16,2-3-14 0,5-2-8 15,-2 0-4-15,4-2 0 0,3 0-3 16,0 1-2-16,0-1-23 0,1-1-28 16,1-2-23-16,0 3-41 15,8-2-58-15,-6 1-85 0,-2 3-78 0</inkml:trace>
  <inkml:trace contextRef="#ctx0" brushRef="#br0" timeOffset="9280.96">16834 7545 562 0,'0'0'121'0,"0"0"-44"0,0 0 32 0,15-50-33 0,-12 37-35 15,-2 3-23-15,4 1-9 16,-5 2-8-16,2 1-1 0,1 2 2 0,-2 3-2 0,-1 1-4 15,0 5-13-15,0 2 17 0,0 6-2 16,0 3-1-16,0 5 5 16,-4 2-4-16,2 5 2 0,-3 2 0 15,2 8 0-15,-2 8 4 0,-1 6-5 16,1 1 2-16,-2-4-2 0,2-11 3 16,3-8-2-16,-1-7 1 0,1-1 1 15,-2 2-4-15,-3 2-1 0,1 2-18 16,0-7-46-16,-1-3-45 0,1-7-67 15,1-5-120-15</inkml:trace>
  <inkml:trace contextRef="#ctx0" brushRef="#br0" timeOffset="9499.79">16665 7771 694 0,'0'0'103'0,"0"0"-7"16,0 0-13-16,32-9-24 0,-15 7-48 0,4-1-9 0,1 1 17 16,3 1 6-16,0 1 12 0,1 0 0 15,-4 0-7-15,2 0-20 0,-4-1-10 16,-1 0 0-16,3-3-14 0,-1 4-71 16,15-2-52-16,-4-1-164 0,-4 2-294 15</inkml:trace>
  <inkml:trace contextRef="#ctx0" brushRef="#br0" timeOffset="9858.95">17668 7444 432 0,'0'0'118'0,"0"0"-43"16,0 0 27-16,0 0-41 0,0 0-56 0,0 0-5 0,0 0-8 15,9 6 8-15,-9 5 0 0,0 3 7 16,-4 6 8-16,-1 3-5 0,2 4 9 15,-3 4-9-15,-2 9 1 0,0 13-10 16,0 12 1-16,-2 2-1 0,-2 2 0 16,4-6 2-16,-4-5-2 0,5-1-2 15,-2-2 3-15,-3-2-2 0,0-5 0 16,-1-1 1-16,-1-5-1 0,3-5-19 16,-1-6-54-16,4-7-78 15,1-7-152-15</inkml:trace>
  <inkml:trace contextRef="#ctx0" brushRef="#br0" timeOffset="10765.41">17648 7479 232 0,'0'0'144'0,"0"0"-82"0,0 0 22 0,0 0-9 0,0 0-37 0,17-14-4 0,-12 8 16 16,2-1 22-16,-1 2-52 0,2 1 35 16,3-2 1-16,-2 3-11 15,5-1 1-15,1 2-8 0,-1 0-18 16,7 1 0-16,-1-1-18 0,-1 1-1 16,-2 0 0-16,0 1-1 0,-7 0-1 15,1 0 1-15,-3 1-1 0,0 0 0 16,-5 2-3-16,0-1-3 0,-1 2-4 15,-2 3-18-15,-2 0 25 0,-1 1 0 16,-2 1 3-16,-4 0 0 0,4 0 0 16,-3 2 1-16,0-1 0 0,-2 0 1 15,2 1 0-15,1 0-1 0,-1 0 3 16,2 0-3-16,1-1 0 0,-1-2 0 16,1 1-3-16,0-1 2 0,0-1-2 15,-2 1-6-15,1 0-8 0,-1-3-4 16,2 0 5-16,-4 0 1 0,4-1 6 15,-1 0 3-15,-2 0 1 0,3-1 0 16,0-1 4-16,-1 1-3 0,3-2-2 16,-2 0-5-16,2 1 1 0,0-2 5 15,1 0 4-15,-3 0 0 0,2 0 1 16,-3 0 0-16,3 0-1 0,-2 0 1 16,1 0 1-16,0 0-1 0,-1 0 0 15,1 0 1-15,-1 0 0 0,2 0 0 16,3 0 1-16,0-2 7 0,0 0-1 15,3-3 2-15,2 2-1 16,-1-1-2-16,3 1 2 0,1 0-2 16,4 1 1-16,-2 2-1 0,1-1-1 15,3 1-2-15,1 0 0 0,0 0 0 16,0 0 1-16,3 0 10 0,-3 1 2 16,0 1-5-16,1 3-5 0,-2 0-5 15,2 1 1-15,-3 3-2 0,-4 2-1 16,1 0-2-16,-1 4 1 0,-6 1-3 15,-1 1 4-15,-4 0 2 0,-3 2 10 16,-5-2 4-16,-3-1-1 0,-1-1 1 16,-2-1 8-16,-1-4-12 0,-1-1-4 15,-1-3-3-15,2-1-3 16,0-4 1-16,-1-1-3 0,2 0-2 16,2 0-16-16,3 0-22 0,1-1-20 15,1-1-28-15,3 0-14 0,3-1-44 16,1 2-87-16,2-2-62 0</inkml:trace>
  <inkml:trace contextRef="#ctx0" brushRef="#br0" timeOffset="11375.95">17943 7902 396 0,'0'-2'143'0,"2"-2"-42"0,1 2-23 0,2-2-13 0,2 0-29 15,1-1 8-15,2 2 5 0,2-1-6 16,1 0-8-16,0 0 5 0,-1 0-18 0,0 1-17 16,-2 1-3-16,-2 1-1 0,-4 1-2 15,1 0-3-15,-4 6-7 0,-1 1-3 16,-3 1 4-16,-3 2 4 0,-2 3 0 16,-2 1 2-16,-2 2 3 0,-1-1-3 15,0 2-2-15,1-2 0 0,1-1 2 16,3-2 4-16,0-1 0 0,2-1 0 15,3-4 0-15,1-2 0 0,2 0 1 16,0-4 2-16,5 2 3 0,3-2 4 16,3 0-9-16,1-2-1 0,2 2 1 15,2 0-1-15,-2 0 0 0,-1 0 3 16,-1 0 3-16,-2 3-1 0,1 0 8 16,-3 2 4-16,-3 1-4 15,1-2-5-15,-4 2-4 0,-1 0-4 16,-1-1 3-16,-3 1 1 0,-3 1 1 15,-2 2 4-15,-1-1 2 0,-4 3-3 16,2-1-5-16,-2-1-1 0,1 1 1 16,-1 0-2-16,-1-2 0 0,0-3-1 15,1 0-1-15,-3 0-11 0,2-3-39 16,-2-1-32-16,2-1-27 0,-7-2-45 16,4-3-78-16,4 1-64 0</inkml:trace>
  <inkml:trace contextRef="#ctx0" brushRef="#br0" timeOffset="12249.37">18536 7616 351 0,'0'0'81'0,"0"0"-32"0,5-18 15 0,0 10-38 0,0-1-7 16,4 0-3-16,-1 3-4 15,1-2-5-15,3 2 13 0,-3-1 23 16,-1 2 8-16,1 1 15 0,2-2-12 15,-1 5-19-15,-1-3-13 0,2 3 3 16,-1-1-11-16,-1 1-7 0,1 1 3 0,-2 0 0 16,0 3-3-16,-2 2-6 0,1 2-1 15,-3 4-6-15,0 2 4 0,-2 3 2 16,-2 4 2-16,0 0 7 16,-2 2 3-16,-4 2 2 0,-2 2-4 15,-3 0 2-15,0-2-4 0,-3 0-5 16,0-3-1-16,-2-2 0 0,0 0-1 15,1-3 0-15,3-5 1 0,-2 0 1 16,5-3-1-16,2-3-1 0,2-2 1 16,1-1 3-16,3-2 10 0,1-2 25 15,0-3 1-15,5-3-24 0,0-2-10 16,6-3-2-16,3-2-3 0,-1-1-1 16,6-3 0-16,-1-1-1 0,2 1 0 15,1 0 0-15,-1 2 0 16,2-1 0-16,0 0 0 0,-1 2 0 15,0 3 0-15,-3-2 0 0,0 3 0 16,-2 1 0-16,-4 0 0 0,-1 2-1 16,-1 1 0-16,-2 1 1 0,-3 2 0 15,1 1-2-15,-5 0 2 0,2 2-1 16,-3 1-2-16,0 1-1 0,0 0-5 16,-1 0-4-16,-4 3 5 0,0 3 3 15,-3 1 4-15,-3 7 0 0,1 1 0 16,-3 2 1-16,-3 3 0 0,3 3-1 15,0 1 1-15,-1 2 0 16,6 1 1-16,1-1 5 0,2-1 12 16,4 0 10-16,1-2 1 0,0-2-2 15,5-5-8-15,0-3-7 0,3-2-5 16,0-5 4-16,5-3-4 0,-1-3-1 16,2-1-6-16,-1-3-18 0,0-2-27 15,3 0-36-15,0-1-43 0,6-3-87 16,-4 0-186-16</inkml:trace>
  <inkml:trace contextRef="#ctx0" brushRef="#br0" timeOffset="12880.09">19027 7892 412 0,'0'0'118'0,"8"-4"7"15,-3 2-34-15,4 0-49 0,2-1-23 0,-2 1-9 0,0 0-1 16,0 2 8-16,0-2-3 0,0 2-5 15,-1 0-4-15,-1 0-1 0,-1 0-4 0,0 2-4 16,-3 1 3-16,0 2-3 16,-3 2-8-16,0 1 0 0,-1 2 3 15,-3 1 2-15,-4 0 5 0,-1-2-1 16,-3 2-4-16,0 0-1 0,2-2 4 16,-2-2 1-16,3 0 1 0,1-3 2 15,0 0 1-15,2-1 0 0,2 1-1 16,0-2 1-16,0 0 0 0,4 0 4 15,0-1 0-15,0 0 6 0,0 0 11 16,7-1 8-16,-1 2-4 0,3-2-4 16,1 4-3-16,0-2 1 15,3 2-2-15,-1-1-11 0,-1-2-5 16,3 3 0-16,-3-2-1 0,2 0-1 16,-4 2 0-16,3 1 0 0,-3 1 5 15,-3 1 11-15,0 1-8 0,-4 1 1 16,0 0 4-16,-2 1-3 0,-2 0-6 15,-1-1 2-15,-2 0 0 0,-2 0 3 16,-2 0 1-16,-2 0 1 0,2-3-5 16,-4 1-2-16,0-2-4 0,-2-4 4 15,-1 0-4-15,-1-1-1 16,0 0-24-16,-1-1-29 0,-1-4-27 16,4 0-11-16,-5-4-21 0,7 1-71 15,1 0-108-15</inkml:trace>
  <inkml:trace contextRef="#ctx0" brushRef="#br0" timeOffset="13364.42">19988 7459 400 0,'0'0'103'0,"0"0"13"0,12-9-15 0,-7 3-33 0,1 1-25 15,-2 1-13-15,1 0 4 16,-1 1-17-16,-2 2-14 0,0 1 5 0,0 0-5 16,-2 0-3-16,0 2 0 0,0 5 0 15,0 4 10-15,0 5 9 0,-4 2 2 16,0 6 4-16,-2 5-1 0,-3 8-12 15,-2 6 0-15,1 7-8 0,-1 1 1 16,2-4-3-16,5-12 2 0,0-8-3 16,2-8 1-16,-1 0-2 0,-1 3 0 15,0 0-15-15,-1 2-45 0,0-6-24 16,-2-6-38-16,2-6-71 0,-1-2-112 16</inkml:trace>
  <inkml:trace contextRef="#ctx0" brushRef="#br0" timeOffset="13614.36">19724 7668 731 0,'0'0'128'0,"0"0"-40"0,0 0-2 0,40-8-27 0,-18 7-33 0,15 0 2 0,7-1 8 16,8 2-5-16,2 0-12 0,-5 0 1 16,-1 0-7-16,-5-1-13 0,0 0 0 15,3 0-2-15,-2 1-76 16,1-3-80-16,-12 0-115 0,-5 0-230 16</inkml:trace>
  <inkml:trace contextRef="#ctx0" brushRef="#br0" timeOffset="14319.07">21021 7497 446 0,'0'0'86'15,"0"0"25"-15,0 0-34 0,0 0-19 0,0 0-41 16,0 0-10-16,18-19 14 15,-18 17-2-15,0 0 1 0,0 0 5 0,-3-2-5 16,-2 2-7-16,-2-2-10 0,-3 0-3 16,-2 2-1-16,-3 1-1 0,0 1 1 15,-3 2 1-15,-1 4 0 0,-1 1-1 16,-2 4 1-16,1 2 0 0,-2 2 0 16,5 0-2-16,2 2 1 0,2 1 1 15,2-1 0-15,5 1-1 0,2 1 0 16,3-3 1-16,2-1 3 0,3 1 0 15,4-1 0-15,3-3 8 0,2 0 6 16,2-2 3-16,3-2-1 0,1-2-5 16,1-2-5-16,0-4-2 0,0 0 6 15,-1 0-5-15,-1-4 0 16,0-2-3-16,-4 0 1 0,-1-2 2 16,-4 0-1-16,-3-1-5 0,-2-1-2 15,-3 2-2-15,0 0-3 0,-7 1-1 16,-5 0-2-16,-5 5 4 0,-3 2 2 15,-4 0 1-15,-1 5-1 0,-3 2 2 16,-2 5 0-16,0 4 0 0,0 4 2 16,2 3-2-16,1 5 11 0,2 1 22 15,5 0 24-15,3 2 7 0,6-2-8 16,3 0-16-16,7-4-1 0,2 0-3 16,9-5-6-16,0-4-6 0,7-3 3 15,2-5-1-15,5-5-4 0,2-3-3 16,3 0-8-16,2-5-6 0,7-1-2 15,12-3-3-15,10-2-3 0,2 2-33 16,0-4-75-16,-6 4-70 0,-19 5-93 16,-6 0-272-16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4-20T14:24:25.316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5169 12391 168 0,'0'0'81'0,"0"0"-65"0,1-14 23 0,-1 10 18 0,-1-1 0 15,-1 2-17-15,-1 0 18 0,0 2-4 0,-2 1-19 0,1 4-19 16,0 6-4-16,-1 3 14 16,-1 5 22-16,1 7-3 0,-4 11-3 15,1 9 10-15,2 9-17 0,0 4-7 16,2-3-5-16,1-8-12 0,2-4-4 15,1-5-4-15,0-6 0 0,0-7-1 16,0-7-1-16,1 2-1 0,1-2 0 16,-1 4 0-16,1 0-2 0,0-5-20 15,-1-6-53-15,2-2-49 0,0-9-60 16,-1-4-61-16,-1-5-30 0</inkml:trace>
  <inkml:trace contextRef="#ctx0" brushRef="#br0" timeOffset="284.39">5109 12445 652 0,'0'0'56'0,"0"0"12"0,0 0-5 0,0 0-11 0,25-39-36 0,-16 30-7 16,1 0 3-16,3 0 3 0,0-1-5 0,2 5-5 15,-1-3 8-15,3 1-12 16,-1 2-1-16,0-1 2 0,0 3-7 16,0 1-16-16,0-1-24 0,-2 3-75 15,2 4-31-15,-4 0-96 0,-4 3-26 0</inkml:trace>
  <inkml:trace contextRef="#ctx0" brushRef="#br0" timeOffset="474.27">5155 12654 502 0,'0'0'50'16,"0"0"33"-16,0 0 26 0,0 0-56 0,37-4-25 0,-21 1-8 0,4-3 1 15,-1 3-12-15,3-2-8 0,1 2-1 0,-3 2 0 16,1-1-19-16,0 2-47 16,4 2-68-16,-6 4-88 0,-3-1-37 0</inkml:trace>
  <inkml:trace contextRef="#ctx0" brushRef="#br0" timeOffset="677.66">5165 12935 629 0,'0'0'78'0,"0"0"-24"0,0 0 52 0,0 0-61 15,0 0-14-15,34 22 2 0,-17-20 6 16,5 0 0-16,2-2-23 0,3 1-7 16,0-1-5-16,-1 0-4 0,1 0-21 15,8-1-96-15,-5-1-112 0,-4 0-162 16</inkml:trace>
  <inkml:trace contextRef="#ctx0" brushRef="#br0" timeOffset="1177.23">5974 12648 569 0,'0'0'71'0,"0"0"-50"0,0 0 73 0,4-47-33 15,-7 36-28-15,-4 1-16 0,-4 1-17 0,-2 3 0 0,-4 3 4 16,-2 3-9-16,-4 0 6 0,-3 6-1 15,0 3 0-15,0 0-1 0,0 3 1 16,1-1 2-16,5 2-2 16,3-1 0-16,2-1-4 0,7-2 4 15,4 0 0-15,3-2-4 0,1 1 2 16,4-1 2-16,5 0 0 0,5 0 1 16,3-2 1-16,4 1 0 0,3 1 2 15,2-1-2-15,0 2 0 0,0 0-1 16,1 0-1-16,-2 2 0 0,-1 0 3 15,-4 1-3-15,0 0 1 0,-5 1 4 16,-3-2 12-16,-6 3-4 0,-4-3 2 16,-2 1-1-16,-6-1 7 0,-6 0 0 15,-6-1-8-15,-4 2-2 16,-2-2-5-16,-2 1-4 0,-4-2-1 16,-7 4-1-16,-6-1-4 0,-5 4-22 15,0-2-26-15,11-4-22 0,3-4-46 16,13-1-110-16,7-4-45 0</inkml:trace>
  <inkml:trace contextRef="#ctx0" brushRef="#br0" timeOffset="1663.46">6264 12477 439 0,'0'0'56'0,"0"0"34"0,15-38 3 0,-8 27-25 0,-1 0-16 15,2 2-10-15,-1 3 13 0,0 3-16 16,-3 1-14-16,0 2-4 0,-2 2-17 0,0 4-2 16,-1 4 5-16,0 5 1 0,1 1-3 15,-2 6 2-15,0 0-3 16,-3 0 1-16,0 3 1 0,-2-1 3 16,1 1 2-16,-2-1 3 0,0 1 1 15,0 0 3-15,1-4-2 0,2 0-1 16,-1 0-4-16,1-2-3 0,0-1 0 15,2-1-6-15,1-2 3 0,0-4-4 16,1 0 3-16,4-1-2 0,1-2 1 16,4-1 1-16,1-1-2 0,2-2 3 15,3-1-1-15,1 0-3 0,2-3-1 16,1 0-8-16,0 0-17 0,0 0-10 16,0-1-16-16,-2-2-17 0,1 1-16 15,1-2-41-15,-2 1-97 0,-4 0-108 16</inkml:trace>
  <inkml:trace contextRef="#ctx0" brushRef="#br0" timeOffset="1897.77">6248 12718 549 0,'0'0'90'0,"0"0"-3"0,0 0 13 0,0 0-30 0,46-16-20 16,-25 12-4-16,2 0 10 0,2-1-8 0,-1 1-21 16,3-2-5-16,-1 2-2 0,-1-1-13 15,-1-1 0-15,-1 3-7 16,-1-2-4-16,-1 1-51 0,-2-1-51 16,8-1-54-16,-6 2-78 0,-2-1-148 0</inkml:trace>
  <inkml:trace contextRef="#ctx0" brushRef="#br0" timeOffset="2147.71">6739 12685 78 0,'0'0'235'0,"0"0"-213"0,0 0 19 0,0 0 12 15,0 0-8-15,0 0 2 0,0 0 4 16,0 0 22-16,1 38 1 0,-3-23-9 15,0-1-12-15,0 1-3 0,-1 3-5 16,-1-1-11-16,3-1-11 0,0-1-14 16,0 1-3-16,1-1-4 0,0 0 0 15,0-1-2-15,0-3-9 0,1-3-29 16,1-1-23-16,2-7-41 0,-1 0-99 16,0-6-111-16</inkml:trace>
  <inkml:trace contextRef="#ctx0" brushRef="#br0" timeOffset="2288.31">6795 12461 807 0,'0'0'15'0,"0"0"4"0,0 0-19 0,0 0-1 0,0 0-128 0,0 0-150 0,0 0-14 15</inkml:trace>
  <inkml:trace contextRef="#ctx0" brushRef="#br0" timeOffset="3303.68">6941 12694 346 0,'0'0'95'0,"0"0"-32"0,0 0 36 0,0 0-27 0,0 0-26 15,43-23-28-15,-29 15 1 0,1 0-8 16,-1 1-3-16,1-1 0 0,-3 3 16 0,3 0 0 16,-3 2-6-16,-1-1-9 0,1 0-7 15,-3 1-2-15,-2 3-1 0,-1 0-3 16,0 0-18-16,-3 3-11 0,-1 5-2 16,0 0 19-16,-2 3 7 0,-2 3 9 15,-2 0 1-15,-3 4 2 0,0-1 8 16,0 1 5-16,0 2 2 0,0-3-3 15,3 0-8-15,1-2-2 0,2 0-4 16,1-2 5-16,0-4 3 0,1-3 2 16,2-1 3-16,1-2 3 0,1-3 11 15,1 0 5-15,0-5 2 16,2-2-14-16,2-3-10 0,1-4-1 16,0-1-6-16,1-1-3 0,2-1-1 15,1-1 0-15,1-2-1 0,1 2-3 16,-1 2-7-16,1 1-3 0,-3 2 4 15,0 3 0-15,-2 2 6 0,-1 1 0 16,-2 4 0-16,-3 0-2 0,-1 3-2 16,-2 0-5-16,-1 7 0 0,-2 2 4 15,1 4 6-15,-1 4 3 0,0 1 0 16,-1 3 4-16,-1 2 6 0,1 1 0 16,0-1-2-16,0 1 5 15,0-2-3-15,0 0 0 0,-1-4-8 16,1 0 4-16,1-5 4 0,0-5 15 15,0-1 1-15,0-4 1 0,0-1 8 16,3-2 26-16,0-5-14 0,1-3-22 16,2-4-15-16,2-2-3 0,0-2-2 15,2 1-2-15,3-4 0 0,0 1-1 16,3-3-1-16,2 2 1 0,0-2-2 16,0 2 0-16,1-1-1 0,1 4 0 15,-2 0 1-15,1 1 0 0,-2 3 0 16,0 1 0-16,-1 2-1 15,-2 3 0-15,-3 1 0 0,-1 2-2 16,-3 3-2-16,-1 0 1 0,-1 6-3 16,-2 2 0-16,0 4 3 0,0 1 2 15,-2 7 0-15,-1 1 2 0,0 2 0 16,0 4 0-16,0-1 1 0,-1 1-1 16,-1-1 0-16,0-1 0 0,1 0-25 15,-1 0-55-15,0-2-39 0,-1 2-45 16,1-7-97-16,0-6-121 0</inkml:trace>
  <inkml:trace contextRef="#ctx0" brushRef="#br0" timeOffset="3914.16">8066 12722 416 0,'0'0'95'0,"5"-10"33"0,-2 2-38 0,0 0-36 0,-1-1-11 16,0 0-18-16,-1 0 3 0,-1 1 2 0,0 0-2 0,0 1 4 16,0 0-8-16,0 1-10 0,-2 2-7 15,-1-1-6-15,-3 3-1 0,0-1-1 16,-3 3 1-16,-3 0 1 0,-1 4 1 15,-1 2 0-15,1 2-2 16,-2 2 0-16,1 1-1 0,-1 2-13 16,1 3-11-16,1 2 5 0,1 2 12 15,1 1 0-15,1 0 2 0,2 1 5 16,2 0 1-16,1 0 0 0,2-1 2 16,1-2 3-16,1 2-3 0,1-4 0 15,0-2-1-15,1-4 1 0,1 0 1 16,1-6-1-16,1-1 3 0,1-2 38 15,2-2 16-15,1-2-9 16,0-2-9-16,2-3 1 0,0-3 6 0,0 1-5 16,0-2-9-16,0-2-13 15,2-1-14-15,-1-2-5 0,1 1 0 16,0-1-2-16,-1 1 0 0,-1 4-1 16,0-1 1-16,-1 3 0 0,-1 1 0 15,-3 2-2-15,0 4-1 0,-2 1-6 16,0 1-9-16,-1 5-5 0,0 4 11 15,-1 1 3-15,-1 4 4 0,1 1 3 16,-1 2 1-16,1-1 1 0,-1-1 2 16,0 0-1-1,1-3 1-15,2-1 1 0,0-3-1 0,0-3 0 0,0-4 5 16,3-1-7-16,1-1-5 0,2-5-19 16,0-1-15-16,0-5-18 15,1-2-21-15,5-13-59 0,-3 2-80 16,-1-1-202-16</inkml:trace>
  <inkml:trace contextRef="#ctx0" brushRef="#br0" timeOffset="4248.6">8376 12167 176 0,'0'0'112'0,"0"0"13"0,0 0-17 0,5-10-36 0,-5 11-47 16,-2 8-23-16,-2 6 19 0,-2 8 10 16,-5 12-7-16,-1 12 16 0,-4 14 10 15,0 5 12-15,3-2-14 0,1-5-4 16,2-9 3-16,2 1-3 0,-1-5 4 16,2-2-5-16,2-3 0 0,3-10-5 31,1-7-12-31,1-8-1 0,1-5 6 15,2 2-12-15,2-3-10 0,3 1 3 16,1-5-4-16,1-4 3 0,1-2-2 16,4-2-5-16,1-3-4 0,2-3-9 15,-1 0-26-15,0-4-33 0,1 1-30 16,-2-5-51-16,2-11-66 0,-3 3-150 16</inkml:trace>
  <inkml:trace contextRef="#ctx0" brushRef="#br0" timeOffset="4420.89">8303 12647 896 0,'0'0'85'0,"0"0"3"0,0 0-44 0,48-7-33 0,-31 1-5 16,-1-1-1-16,2-2-10 15,-1-1-2-15,2 1-25 0,0 1 4 0,-2 1-11 0,0 0-24 16,6 0-40-16,-6 2-80 0,1 1-158 15</inkml:trace>
  <inkml:trace contextRef="#ctx0" brushRef="#br0" timeOffset="4795.83">8617 12610 276 0,'0'0'131'0,"0"0"-47"0,0 0 57 0,0 0-117 0,0 0-12 15,42 35-8-15,-30-30 7 0,1-1 41 0,2-4-2 16,2 0 17-16,0 0 6 0,-1-4-17 16,2-5-2-16,-1 0-26 0,0-4-23 15,-2 0-4-15,1-1 0 0,-5 0-1 16,-1-1-1-16,-2 1-5 0,-6 1-12 16,-2 0-14-16,-1-1-27 0,-8 4 10 15,-2 3 5-15,-2 5 11 0,-4 2 19 16,-1 2 11-16,-2 9-1 15,0 1 3-15,2 4 1 0,1 3 1 0,2 3 8 16,2 2 18-16,3-1 9 16,3 3 19-16,3-4 2 0,2 2-3 15,2-6-10-15,5-1-9 0,2-2-13 16,0-4-12-16,2-4-2 0,1-3-1 16,1-3 2-16,0-1-9 0,5-2-35 15,0-3-39-15,4-2-64 0,12-2-64 16,-5 0-135-16</inkml:trace>
  <inkml:trace contextRef="#ctx0" brushRef="#br0" timeOffset="5294.59">9275 12627 449 0,'0'0'55'0,"0"0"40"0,0 0-3 0,0 0-55 0,2-42-7 0,-2 32-11 31,-4-2 9-31,2 3 15 16,-2 0-12-16,0 1 12 0,0 3-4 0,-2 1-9 15,0-1-11-15,-1 4-15 0,-1 0-4 16,-3 1 1-16,-2 2-2 0,-1 5 1 15,-4 0-2-15,-1 5 2 0,1 4-2 16,0 4 0-16,3 1-2 0,0 3 3 16,4 0-1-16,4 2 2 15,2 3 5-15,3-4 16 0,2 4-7 0,6-4 16 16,1-2-8-16,2-1-16 0,5-4 2 16,-1-3-4-16,1-4-1 15,2-5 5-15,-3-6-3 0,1-2 5 16,0-6 7-16,0-7 4 0,-2-4-3 15,-2-7-7-15,0-15-8 0,-2-15 0 16,-2-23-3-16,-1-12 0 0,4 1 2 16,-2 10-2-16,3 18 2 0,-1 14-1 15,-5 15 0-15,-2 11 0 0,-2 6-1 16,2 6 2-16,-2-3-1 0,0 0-2 16,0 1 0-16,0-1-2 0,0 6-16 15,-2-1-33-15,1 5-33 0,0-1-48 16,0 3-67-16,0 1-139 15</inkml:trace>
  <inkml:trace contextRef="#ctx0" brushRef="#br0" timeOffset="6060.04">10641 12537 272 0,'6'-5'53'0,"1"1"16"0,1-1 33 0,2-3-20 0,-2 2 8 16,0 1-24-16,-1-1 6 15,1 0 0-15,-3 3-17 0,-2-2-2 0,-2 5-4 16,-1-2-15-16,0 1-3 0,-6-1-22 16,-4 2-9-16,-4 0-3 0,-6 2 0 15,-10 4 2-15,-11 6 1 0,-9 9 1 16,-2 2-1-16,4 0 0 0,9 1 1 15,11-6-1-15,7-2 0 0,7-4 0 16,2-1-1-16,1 2 1 16,1 0-1-16,2 3-1 0,5-2-3 15,3 0 5-15,5-3 5 0,9 1 18 16,2-5 10-16,7 1-8 0,7-3-12 16,9-1-6-16,10-3-5 0,1-1 1 15,-3-1-3-15,-4-4-11 0,-6 0-33 16,-1-2-26-16,-1 0-21 0,-6 0-30 15,0-1-67-15,-6 0-158 0</inkml:trace>
  <inkml:trace contextRef="#ctx0" brushRef="#br0" timeOffset="6606.95">10939 12124 659 0,'0'0'38'0,"0"0"11"0,0 0 28 0,0 0-29 16,0 0-22-16,0 0-24 0,21-21-2 15,-19 29-5-15,-2 4 5 0,0 6 13 16,0 6 12-16,-2 6 2 0,-1 9-2 15,2 11-10-15,-1 12-7 0,0 5-3 16,2-6-3-16,-1-7 2 0,1-7-2 16,0-6 3-16,0-5 2 0,0-9 1 15,1-8 0-15,2-1-1 0,-1-1 1 16,2-1 0-16,1 0 0 0,-1-6-2 16,0-5-2-16,2-4 9 0,0-1 13 15,0-3 12-15,2-8-10 0,3-2-13 16,-1-3-9-16,1-5-2 0,3-1-3 15,1-1 5-15,1 1 0 0,1 1-3 16,2-3-3-16,-1 2 0 0,2 0 0 16,-1 0-2-16,-2 4-1 0,0 1 1 15,-4 4 1-15,0 3 0 16,-4 3 1-16,-2 2-1 0,-3 5-4 16,-1 0-2-16,-1 7-8 0,-2 5 6 15,0 4 8-15,0 4 1 0,-4 2 2 16,1 3 1-16,0 0-2 0,0 1-1 15,0-1 2-15,0-2-1 0,0 1 0 16,0-2-1-16,-2 0-3 0,1-3-21 16,-2 0-30-16,1-2-45 0,-5-1-50 15,2-4-89-15,3-2-125 0</inkml:trace>
  <inkml:trace contextRef="#ctx0" brushRef="#br0" timeOffset="7607.75">11635 12627 306 0,'0'0'277'0,"0"0"-161"0,0 0 8 0,11-43-34 0,-9 27-45 15,-2 1-25-15,0 0-16 16,0 1 0-16,-5 4-3 0,0 0 1 0,-2 1-2 16,-3 4 0-16,0 1 0 0,-2 4-6 15,-4 3 5-15,1 6 0 0,-5 5 1 16,1 4 0-16,1 3 0 0,0 4 1 16,2 0-1-16,-1 4 0 0,4-3 0 15,2 3 1-15,2-3-3 0,3 0 4 16,3-4-2-16,2-2 7 0,1-4 9 15,2-2 0-15,3-4-2 0,1-2-6 16,3-2-1-16,1-5 1 0,0-1 1 16,0-1 4-16,3-6 15 0,-2-3 3 15,2-3-20-15,-1-4-9 0,1-2-1 16,0 0 0-16,1 1-1 0,-1 0 1 16,-1 2-1-16,1 3 0 0,-2 0 0 15,-1 1 0-15,1 3 0 0,-5 1 0 16,0 4-1-16,-1 0 0 0,-3 4 1 15,-1 0-6-15,0 5-11 0,-1 2 6 16,0 2 9-16,0 5 1 0,0 3 1 16,0 0 1-16,0 3-1 0,-1-1 0 15,1-1 0-15,0 0 4 0,1-2 0 16,1-3-1-16,1-2 0 16,3-3-1-16,-3-4 4 0,1-1-1 15,0-3 3-15,1 0 5 0,0-5 6 16,3-2-6-16,-1-4-1 0,0-2-4 15,1-3-6-15,2 0 1 0,0-3-2 16,0-1-1-16,1 2 0 0,0-2 0 16,1 2 0-16,1 1 0 0,-2-1-1 15,3 2 1-15,-2 3-1 0,0 1-2 16,-2 4 1-16,-2 2-2 0,-2 3 3 16,0 2 0-16,-2 1-4 0,0 1-5 15,-2 6 3-15,-1 3 2 0,1 4 2 16,-2 3 1-16,1 4 1 15,0-1 1-15,0 2 2 0,1 0-2 16,-2-1 2-16,1-3-1 0,2-1 0 16,-3-1 0-16,2-2 1 0,0-3 0 15,-1-3 0-15,2-4 7 0,-2-2 2 16,2-2 10-16,0 0 20 0,0-4 1 16,2-3-15-16,2-1-5 0,-2-4-4 15,3-2-9-15,3-2-4 0,-1-2-5 16,4-3 1-16,-2 0 0 0,3-1-1 15,1-1 0-15,1 1-1 0,-2-1 0 16,1 4 0-16,0 2-3 0,-3 2 2 16,1 2-4-16,-3 3-4 0,-1 3 3 15,-3 2 1-15,1 5 2 16,-4 0 0-16,0 1-3 0,2 7-2 16,-4 3 7-16,1 0-1 0,0 5 1 15,-2 2 1-15,-1 4 0 0,0 4 2 16,0 1-1-16,-1 2 1 0,-1-1 2 15,1-1-1-15,-2-2-1 0,3-1-1 16,-2-3 1-16,2-4 0 0,-4-3-2 16,3-4-1-16,-1-4-41 0,1-2-64 15,1-1-28-15,1-3-39 0,2-3-55 16,3-1-161-16</inkml:trace>
  <inkml:trace contextRef="#ctx0" brushRef="#br0" timeOffset="8263.71">12437 12718 300 0,'1'-4'87'0,"0"-2"13"0,2-2 4 0,-1-1-49 0,1-1-22 16,0 0 3-16,-3 2 4 15,2 1 20-15,0 0-14 0,-1 0 16 0,-1 3-7 16,1-2-1-16,2 4-8 16,-3-4-14-16,0 4-6 0,0-4-1 15,0 3 1-15,0-2-5 0,0 1-4 16,0-1-5-16,0 0-5 0,-4 2-7 16,0-1-1-16,-1 2-1 0,-2 2-3 15,-2 0 2-15,-3 0-1 0,0 5 0 16,-4 2-7-16,2 4-9 0,-2 0-18 15,0 5-5-15,2 1 3 0,-2 1 21 16,3 4 16-16,4-2 2 0,1 1-1 16,3 2 2-16,2-1-2 0,3-2 0 15,3 0 2-15,2-3 0 0,3-3 4 16,0-3 2-16,3-3 8 16,0-5 6-16,2-2-5 0,-1-2-8 15,1-5 0-15,-2-1-5 0,0-1 3 16,1 0 1-16,0-1 0 0,-2 2-1 15,-2 0-3-15,1 4-2 0,-3 0-3 16,-1 3 3-16,-2 0-4 0,1 3-2 16,-3 5 0-16,0 2 0 0,-1 4 5 15,-1 2 1-15,-1 6 0 0,-3 1 0 16,-1 0 5-16,1 4 0 0,-4-2 13 16,1 1-4-16,-2-3 3 15,-3-2 2-15,1-3 4 0,-1-5 3 16,-2-4-17-16,2-4 11 0,-1-3-8 15,1-2-3-15,3-5 8 0,0-3 9 16,4-4-7-16,2-7-11 0,1-4-2 16,3-10-6-16,0-11-13 0,7-7-23 15,3-3-16-15,5 5-7 0,3 3 1 16,3 9-11-16,-3 8-64 0,5 1-47 16,-4 11-40-16,-2 3-103 0</inkml:trace>
  <inkml:trace contextRef="#ctx0" brushRef="#br0" timeOffset="8653.99">12654 12605 430 0,'0'0'101'0,"0"0"28"0,0 0-40 0,25 1-44 0,-16-2-23 0,1-2-3 0,0 0 6 16,2 0 11-16,-2-1-4 0,6-1 17 15,-3 1-20-15,3-2-10 0,-1 0-11 16,0-3-3-16,-1 0-1 0,1-5-2 16,-3 1-2-16,-1-5-2 0,-2 2-4 15,-3-1-2-15,-3 1 5 16,-3 2-3-16,-4 6-1 0,-5 1-6 16,-5 6 4-16,-2 1 5 0,-6 5 1 15,0 6 2-15,-3 10 2 0,-2 4 8 16,-1 10 11-16,-1 8 8 0,6-4 21 15,5-2 20-15,10-9-7 0,4-5-11 16,2 1-1-16,2 3-10 0,2-4-10 16,5-6-12-16,4-6-6 0,5-5 1 15,0-2 2-15,6-4-7 0,0-1-6 16,10-6-2-16,9-4-4 0,6-3-64 16,5-2-71-16,-14 5-95 15,-8 2-203-15</inkml:trace>
  <inkml:trace contextRef="#ctx0" brushRef="#br0" timeOffset="10109.89">2630 12571 165 0,'0'0'147'0,"0"0"-106"0,0 0 37 0,2-26 5 0,1 20-15 0,-1-1-1 16,1 1-16-16,1 0-8 0,-2 0-14 0,3 0-3 15,0-1 0-15,-1 2-2 0,2 1-2 16,-1 1 5-16,-5 1-1 0,2 1-10 16,-1 1-11-16,-1 2-5 0,2 5-1 15,-2 6 1-15,0 7 4 0,0 4 4 16,-5 14 13-16,-4 11-1 0,-2 12-1 16,-2 3-2-16,4-3-3 15,2-8-2-15,3-9 1 0,4 0 14 16,0-4 6-16,3-9 0 0,0-5-7 15,2-8 12-15,2-3-4 0,0 0-5 16,3-2 4-16,5 0-6 0,-1-6 1 16,2-6 1-16,3-1-1 0,3-9-6 15,3-4-11-15,-1-3-1 0,-1-5-3 16,-2-2 3-16,-2-5 0 0,-3-1 4 16,-4-1-9-16,-5 3-3 0,-4 2-2 15,-3 4-3-15,-8 5-1 0,-9 4-4 16,-7 5-5-16,-4 3 4 0,-2 4-4 15,-8 0-9-15,8 4-15 16,-2 1-18-16,1 0-16 0,6 2-17 16,-2 1-20-16,6 1-28 0,-1 0-18 15,3 6-42-15,5-4-20 0,4 2-17 0</inkml:trace>
  <inkml:trace contextRef="#ctx0" brushRef="#br0" timeOffset="10489.72">3147 12972 703 0,'0'0'104'0,"0"0"-30"0,0 0 7 0,5-21-41 0,-5 18-25 15,0-2 3-15,0 2 0 16,0 1 14-16,0 2 0 0,0 0-14 0,0 5-13 16,0 5 7-16,0 5 24 0,0 5-1 15,-2 3 0-15,2 3-8 0,-3 4-11 16,3 1 0-16,-2 1-10 0,-1 1 0 15,2-1-5-15,-1 0 2 0,0-2-2 16,-1-2 2-16,2 0-3 0,-1-4-1 16,1-4-21-16,0-2-66 0,0-5-81 15,1-5-112-15,0-5-236 0</inkml:trace>
  <inkml:trace contextRef="#ctx0" brushRef="#br0" timeOffset="10880.35">3886 12746 1001 0,'0'0'178'0,"0"0"-151"0,0 0-14 0,0 0-7 16,0 0-6-16,16-7-39 0,-15 2-36 0,0 4-5 15,-1-4-68-15,0 3-35 0,0 1-184 16</inkml:trace>
  <inkml:trace contextRef="#ctx0" brushRef="#br0" timeOffset="11005.25">3875 13035 1002 0,'0'0'43'0,"0"0"-6"0,0 0 3 0,0 0-40 16,0 0-46-16,0 0-144 0,0 0-107 16,0 0-91-16</inkml:trace>
  <inkml:trace contextRef="#ctx0" brushRef="#br0" timeOffset="15140.26">13916 12462 255 0,'0'0'59'16,"0"0"32"-16,0 0 11 0,0 0-13 0,0 0-24 0,0-16-5 0,2 12 2 16,1-1-22-16,0-2-12 0,2-1-3 15,-1 0 7-15,1 0 4 0,0 1 4 16,-1-1 6-16,0 1-8 0,-3 3-4 16,1-1-11-16,-2 5-3 0,0 0-18 15,0 0-2-15,0 7-7 0,-3 3 3 16,-1 6 4-16,0 6 1 15,-1 4 4-15,-1 2-1 0,0 3-2 16,1 2 1-16,2 1-3 0,1-2 3 16,2 0-2-16,-3-2 0 0,3-2-1 15,0 0 3-15,0-4-3 0,0-3-10 16,0-3-16-16,0-4-45 0,1-4-37 16,1-4-34-16,-2-5-94 0,2-1-134 15</inkml:trace>
  <inkml:trace contextRef="#ctx0" brushRef="#br0" timeOffset="15327.71">13951 12313 797 0,'0'0'65'0,"0"0"-24"0,0 0-5 0,0 0-13 16,0 0-23-16,9-39-27 0,-6 32-24 15,2 3-3-15,-2-1-99 0,7 3-23 16,-5-1-48-16,4 3-41 0</inkml:trace>
  <inkml:trace contextRef="#ctx0" brushRef="#br0" timeOffset="15968.61">14150 12590 628 0,'0'0'65'0,"0"0"20"0,0 0 0 16,14-44-47-16,-9 33-20 0,3-1 12 0,-1-1 11 15,0 3-9-15,1 1-10 0,1 1-2 16,1 2 4-16,-1 1-10 0,1 2 1 16,-1 3-10-16,-1 0-4 0,0 0-1 15,2 6-4-15,2 2 3 0,-4 4-5 16,2 5 6-16,-1 2-3 0,-3 4 2 15,-1 5 1-15,-3-2 0 0,1 4 2 16,-3-3-2-16,0 0 1 0,0-1 0 16,0-2-1-16,0-2 1 0,-2-6-1 15,1-1 2-15,1-6-1 16,0-2 5-16,0-4-4 0,0-3 8 16,0-2 17-16,3-4 10 0,2-4-18 15,0-5-10-15,2-2-3 0,1-1 0 16,0-5 8-16,3 1-8 0,0-1-1 15,2-1-5-15,1 2 0 0,-1-2-2 16,4 2 2-16,-1-1 0 0,1 3-3 16,-2 0-2-16,3 3-3 0,-1 3 3 15,-2 0 0-15,-1 4 3 0,-1 1-3 16,-2 3 2-16,-5 5 1 0,0 1-6 16,-3 3 2-16,-1 8-7 15,-2 0 10-15,-2 5 1 0,1 5 2 16,-2 1 0-16,1 1 0 0,2 2 0 15,0-1 0-15,0 2 0 0,2 0 0 16,1 0-10-16,-2-3-18 0,1 1-8 16,0-1-18-16,-1 0-34 0,1-2-29 15,-2 0-100-15,2-5-86 0</inkml:trace>
  <inkml:trace contextRef="#ctx0" brushRef="#br0" timeOffset="16750.16">15508 12154 515 0,'0'0'104'0,"10"-15"-39"0,-5 8-19 0,3-2-7 0,3 4-38 16,-3-1 7-16,-2 4-5 16,-1 2 13-16,0 0-10 0,-1 6-4 15,-1 4 0-15,-3 6 8 0,0 6 13 16,0 4-9-16,-1 11-1 0,-5 12-6 15,1 10-5-15,0 3-1 0,-3-3 1 16,3-7-1-16,-2-6 2 0,2-3 1 16,0-1 0-16,0-3 3 0,2-8-1 15,0-7-2-15,1-9 4 0,1-3 5 16,-1 0-3-16,0 2-5 0,1-4 6 16,-2-3 2-16,3-4 2 0,0-3 17 15,0-2 34-15,6-6-7 0,-3-3-36 16,5-7-17-16,2-2-6 0,1-4 2 15,0 1-2-15,2-2 0 0,2-1 0 16,1 1 0-16,3 0 0 16,1 1-1-16,0 0 0 0,0 3-2 15,-1 1 3-15,0 3 0 0,0 5-1 16,-1 0 0-16,-1 2 1 0,-4 3-5 16,2 2 1-16,-7 4 4 0,-3 1-3 15,1 5-1-15,-3 3 2 0,-1 7 2 16,1 3 4-16,-3 4-2 0,0 3 2 15,-3 5 2-15,1 0-3 0,0 1-3 16,-2 0 1-16,1-3 1 0,3-1 0 16,-3-2-2-16,1-3-11 0,-1-5-39 15,0-1-54-15,0-3-44 0,1-6-83 16,-1-3-112-16</inkml:trace>
  <inkml:trace contextRef="#ctx0" brushRef="#br0" timeOffset="17156.33">16106 12647 285 0,'0'0'113'0,"0"0"-32"0,0 0 13 0,17-46-43 0,-14 31-6 0,2-1 2 16,-2 1-9-16,-1 1-1 15,0 2-1-15,-1-2 13 0,-1 5-21 16,2-1-6-16,-2 2-10 0,0 1-10 16,0 1-2-16,-5 1-6 0,0 5-4 15,-3 5 2-15,-4 4 6 0,2 7 0 16,-4 6 0-16,3 2 2 0,0 6 0 16,0 1 2-16,3 1-1 0,0-1-1 15,6-1 1-15,2-2-1 0,0-2 0 16,7-5 1-16,2-2 0 0,4-7 3 15,1-5-4-15,0-4 6 16,2-5 0-16,1-6-2 0,-2-3 1 16,0-6 10-16,-2-5 17 0,-3-1-7 15,-1-8-16-15,-4 0-9 0,-2-2-4 16,-3 1 4-16,0 3-7 0,0 5-13 16,-5 5-27-16,-1 5-9 0,-5 2-30 15,0 5-34-15,-11 2-47 0,4 2-53 16,1 2-75-16</inkml:trace>
  <inkml:trace contextRef="#ctx0" brushRef="#br0" timeOffset="18077.98">16314 12551 386 0,'0'0'136'0,"0"0"-39"0,0 0-3 0,0 0-37 0,38-39-45 15,-25 31-11-15,1 1 0 16,2 2 0-16,-2 1 0 0,-4 3-2 0,2 1 1 16,-2 5 0-16,-2 4 0 0,-2 5 4 15,-1 3 4-15,-2 5 8 0,-3 1-4 16,0 5-1-16,-3-1-4 0,-2 1-5 15,0-1 1-15,2 0 1 0,-3-1-3 16,3-4-1-16,-2-4 1 16,3-2 3-16,-4-3-4 0,3-4 0 15,1-3 3-15,1-3 4 0,-1-3 10 16,2 0 21-16,0-2 9 0,0-5-12 16,3-3-7-16,2-3-12 0,1-4-7 15,2-1-4-15,2 0-5 0,1-1 0 16,3 0 0-16,-1 2-1 0,4 0-1 15,-4 3 1-15,4 0 1 0,-4 4 0 16,2 2-1-16,-2 0 0 0,1 4 1 16,-2 0-2-16,-1 2 1 0,-1 2-2 15,0 0 0-15,-2 6 1 0,-3 5-5 16,-1 4 1-16,1 2 6 16,-5 5 3-16,0 0 2 0,0-1 6 15,0 1-8-15,0-1 1 0,0-4-3 16,0-1 1-16,0-3-1 0,-2-5 2 15,1-1-1-15,1-5-1 0,0-1 3 16,0-1 11-16,0 0 35 0,3-3 0 16,0-5-29-16,2-3-14 0,3-2-3 15,-3-5-1-15,7 0-3 0,-4 1 1 16,5-4-2-16,-2 2 2 0,2-2-2 16,4-2 1-16,-3 1-1 15,2 1-6-15,0 1-5 0,1 2 5 16,-6 3 5-16,3 2 1 0,-2 4 0 15,-3 3 0-15,0 1 0 0,-1 2 1 16,-1 3-5-16,-2 0 2 0,-2 0-6 16,1 7 4-16,-1 0 0 0,-1 5 0 15,-2 2 3-15,0 5 1 0,2 0 0 16,-2 4 1-16,0 0 0 0,0 1 0 16,0 1 0-16,0-1 1 0,-2 1-1 15,2-3 0-15,0 1 3 0,0-4-3 16,0-2 0-16,0-1 0 0,2-6-2 15,-1 0-38-15,2-4-64 0,-1-3-49 16,3-3-56-16,0 0-96 0,-2-2-40 16</inkml:trace>
  <inkml:trace contextRef="#ctx0" brushRef="#br0" timeOffset="18499.95">17142 12700 507 0,'0'0'99'0,"8"-6"-51"0,0 1 6 0,0 0-36 0,1 0-16 16,3 0 7-16,2 1 4 0,-1-2 32 16,1 3 5-16,2-4 5 0,-2 1-18 0,2-1 4 15,-2-2-21-15,0 1-19 0,2-3 5 16,-4-1-6-16,-2 2 3 0,0-2-3 15,-3 0 0-15,-4-1-3 0,-1 2 0 16,-2-1 2-16,-2 1-23 0,-7 1-5 16,0 4-12-16,-6 2 2 0,-2 3 5 15,-2 2 24-15,-2 5 9 16,-4 7 1-16,0 3-1 0,1 3 2 0,0 5 3 16,2 3 12-16,0 0 15 0,8 1 7 15,2-1 0-15,5-3 4 16,4-2-5-16,3-1-3 0,0-3-10 15,6-3-2-15,-1-6-2 0,7-1-4 16,1-3 1-16,1-3-7 16,4-1-1-16,2-1-7 0,-2 0 1 0,4 0-3 15,2 1-8-15,1 0-50 0,0 2-54 16,19-2-61-16,-9 0-152 16,-2-1-185-16</inkml:trace>
  <inkml:trace contextRef="#ctx0" brushRef="#br0" timeOffset="18953.18">18462 12437 788 0,'0'0'105'0,"0"0"-79"0,0 0 17 0,24-15-23 0,-20 14-19 16,-2 1-2-16,2 5-11 15,-4 5 11-15,0 6 1 0,-6 5 15 0,-1 6 15 0,-2 10 24 16,-8 11-4-16,1 8-20 16,-1 5-6-16,4-7-16 0,-1-6-1 15,1-5-4-15,2-4 1 0,-3 1-4 0,-2-2 0 16,2-5-6-16,1-9-49 15,3-4-18-15,0-1-38 0,-3 7-24 16,-1-1-67-16,1-5-123 0</inkml:trace>
  <inkml:trace contextRef="#ctx0" brushRef="#br0" timeOffset="19374.7">18426 12624 639 0,'0'0'119'0,"0"0"-62"0,0 0 14 0,18-46-39 16,-10 30-28-16,0 0 1 0,2 2-5 16,-1 1 9-16,1 0-8 0,0 3 27 15,-1 2 1-15,0 1 26 0,3 1-13 16,0 1-20-16,3 4-6 0,-2 0-15 16,3 1 2-16,1 1 0 0,-4 5-4 15,3 2 1-15,-3 1-2 0,-1 3 1 16,-2-1 1-16,-2 5 3 0,-3 1-3 15,-3 2 10-15,-2 0-2 0,-6 2 3 16,-2-1-1-16,-3-2-8 0,-3-1 3 16,-2-2-4-16,-4-3-2 0,-4-1-31 15,0-3-41-15,-13-4-70 0,6-1-86 16,3-3-192-16</inkml:trace>
  <inkml:trace contextRef="#ctx0" brushRef="#br0" timeOffset="19843.66">18724 12627 446 0,'0'0'106'0,"0"0"-32"0,0 0 8 0,0 0-26 0,24-42-22 15,-13 32-7-15,3-2 8 16,0 4 8-16,4-1 0 0,1 3-3 0,1 2-8 16,2 0-4-16,-2 3-11 0,0 1-9 15,0 3-2-15,-2 3-6 0,-3 4 0 16,-2 5-3-16,-1 3-1 0,-2 1 1 16,-3 4 2-16,-1 2-3 0,-3 1 4 15,-3-1 0-15,0-1 0 0,-3 2-2 16,-3-3 1-16,-3-1 0 0,-3-2 1 15,-1-5-1-15,-2-2-11 0,0-2-6 16,-3-6-2-16,3-1 7 0,0-4 13 16,3 0 0-16,4-2 13 15,1-5 19-15,3-5 15 0,3 0-5 16,1-5-6-16,3-1-8 0,3 0 3 16,5-2-1-16,4 2-6 0,3 0-10 15,3 0-10-15,2 3-3 0,0 0 1 16,5 2-2-16,-2 0-2 0,-1 2-35 15,-3 1-29-15,0-1-26 0,0 5-45 16,5-3-61-16,-8 4-163 0</inkml:trace>
  <inkml:trace contextRef="#ctx0" brushRef="#br0" timeOffset="20063.57">19302 12627 627 0,'0'0'116'0,"0"0"-14"0,0 0-48 0,0 0-34 0,0 0-17 16,0 0-3-16,20 15 0 15,-20-4 4-15,0 0 13 0,-1 4 28 0,-2 1 12 16,-1 3-9-16,2 0-12 0,-1-2-15 16,0 2-8-16,-1-1-12 0,3 1 4 15,-2-1-4-15,-2-3 1 0,3-3-2 16,-1 0-10-16,0-4-36 0,1-2-45 15,-1-6-62-15,2-3-92 0,-1-2-114 0</inkml:trace>
  <inkml:trace contextRef="#ctx0" brushRef="#br0" timeOffset="20219.78">19433 12508 737 0,'0'0'129'0,"0"0"-25"0,0 0-41 0,0 0-56 0,14-40-7 15,-11 33-53-15,-1-1-38 0,1 5-28 16,-2-1-47-16,2 3 39 0,2 1-61 16,-2 0 15-16</inkml:trace>
  <inkml:trace contextRef="#ctx0" brushRef="#br0" timeOffset="20566.95">19721 12510 541 0,'0'0'75'0,"0"0"21"0,0 0-24 0,0 0-30 0,0 0-27 0,0 0-8 0,0 0 10 16,25-38-11-16,-31 35 2 0,-3 2-6 15,-4 1 4-15,2 0 4 0,-3 4-8 16,-2 2 0-16,0 4 1 15,-1 2-4-15,-1 3 1 0,1 2 0 16,0 3 0-16,1 3 2 0,1 2-1 16,1 4 2-16,3-3 25 0,2 3 6 15,2-3 18-15,4-2-6 0,1 0-18 16,2-4-7-16,0-3-12 0,5-3 1 16,2-3-6-16,3-2 3 0,0-4-2 15,4-1 1-15,2-3-6 0,3-1-25 16,2 0-32-16,3 0-44 0,1 0 1 15,12-5-45-15,-6 2-78 0,-3-3-61 16</inkml:trace>
  <inkml:trace contextRef="#ctx0" brushRef="#br0" timeOffset="20988.73">19898 12687 312 0,'0'0'229'0,"0"0"-160"0,0 0-4 0,0 0-35 0,0 0-23 16,42 2 1-16,-30-2-5 0,0 0 16 0,3 0 15 15,-2-3 21-15,4 0 1 16,0-1-15-16,2-1 17 0,-2 0-18 16,1-1-16-16,-1-3-12 0,0 2-8 15,-3-4-1-15,0-1-2 0,-2-1-1 16,1-2-4-16,-4-1-11 0,-2-2-12 15,-4 1 4-15,0 2 1 0,-3 0-3 16,-6 4 1-16,-3 0 3 0,-3 5 17 16,-4 2-2-16,-2 4 5 0,-3 0 0 15,-1 7 1-15,-2 3-2 0,-2 4 1 16,2 4 0-16,-1 4 1 0,3 2 3 16,2 2 0-16,1 2 18 0,6 0 23 15,3-2 8-15,5-1-5 0,4-2-13 16,1-1-8-16,4-3-11 0,2-1-5 15,6-6 0-15,-2-1-2 0,7-3-1 16,2-1 0-16,0-1-7 0,5-1-17 16,2 0-54-16,19-1-72 0,-7 2-96 15,0-5-322-15</inkml:trace>
  <inkml:trace contextRef="#ctx0" brushRef="#br0" timeOffset="21629.5">21390 12311 272 0,'0'0'159'0,"0"0"-66"0,0 0 19 0,19-19-36 16,-14 14-14-16,2 0-25 0,0-2 3 16,-1 1 7-16,0 1-8 0,0-2 0 0,0-1-1 15,-1 2-4-15,-1-2-4 0,-2 0-9 16,0-1-9-16,-2-2-3 0,0 2 0 16,0 0-5-16,-4 0-4 0,0 1 0 15,-2 0-3-15,-1 0 2 16,0 1 0-16,-1 0 1 0,1 1-1 15,-1 3 0-15,1 0 0 0,-1 0-1 16,1 3 1-16,-1 0-1 16,-1 0-1-16,0 5 3 0,-1-1-1 0,0 3 1 15,-1 4-3-15,-2-1 3 0,1 4-1 16,-1 1 1-16,-2 5 0 0,0 3-2 16,-1 6 2-16,-2 5 1 0,0 16 0 15,-2 8 1-15,2 5 0 0,1-1 0 16,4-3 5-16,0-5 0 0,3-1 4 15,0-2-4-15,-1-4-3 0,0 1 2 16,-1-6-4-16,3-3-1 0,2-9 0 16,1-8-1-16,2-5-6 0,1-5-11 15,-1 1-40-15,3-2-37 0,0 0-62 16,0-3-101-16,1-5-62 0</inkml:trace>
  <inkml:trace contextRef="#ctx0" brushRef="#br0" timeOffset="21833.83">21065 12745 745 0,'0'0'322'0,"0"0"-274"0,0 0 29 0,32-43-46 0,-14 33-27 16,4-1-2-16,3 1-1 15,0 2-1-15,-1 1-19 0,-2 1-24 0,1 1-3 0,0-1-43 16,1 4-4-16,8 2-54 0,-5 1-87 15,-2 1-70-15</inkml:trace>
  <inkml:trace contextRef="#ctx0" brushRef="#br0" timeOffset="22161.88">21638 12665 733 0,'0'0'123'0,"0"0"-45"0,0 0-11 0,0 0-37 0,0 0-25 16,0 0-2-16,0 0-2 0,26-36-1 0,-26 31 2 0,0 2-1 16,-4-2 10-16,0 4-10 15,-3 1 6-15,-3 0-6 0,-3 1-2 16,-1 7 1-16,-4 4 0 0,0 2-2 16,-1 5 4-16,-1 3-5 0,2 1 4 15,2 2-1-15,4-2 0 0,1 0 3 16,5-3 1-16,4-1 8 0,2-4 12 15,0-3 0-15,6-1 10 0,2-5 2 16,1-4 0-16,2-2-2 0,2-2-18 16,1-4-8-16,2-1-8 0,-1-3 3 15,0-2-3-15,-3-3-11 0,-1-3-22 16,-1-2-20-16,-4-1-7 16,-3 2-20-16,-2 1-26 0,-3-4-56 15,-2 5-179-15,-1 1-82 0</inkml:trace>
  <inkml:trace contextRef="#ctx0" brushRef="#br0" timeOffset="22693.26">21731 12664 285 0,'0'0'122'16,"0"0"-8"-16,0 0 11 0,0 0-36 0,28-40 4 16,-19 31-18-16,0-1-9 15,2-1-22-15,1 2-25 0,0 0 4 0,1 0 8 0,-1 1 0 16,-1 0 0-16,0 2-5 0,-1 2-6 16,-1 0 0-16,2 2-5 0,-1-1-7 15,-1 2-5-15,1 0-2 0,-2 1-1 16,0 0-2-16,-2 2 0 0,2 3 2 15,-2 3-4-15,-1 3 3 0,0 3 0 16,-2 2 1-16,0 3 0 0,0 1 0 16,-3 3 0-16,2 0 0 0,-2 2 2 15,0 2 4-15,-2 2 4 0,-1-1-3 16,0 0 0-16,-1-3-4 16,-2-1-2-16,0-4 7 0,-4 0-4 15,1-6-1-15,-2-5 3 0,0-1-5 16,1-5 4-16,1-3 2 0,1 0 6 15,3-4 21-15,3-4 14 0,1-2-14 16,1-4-7-16,4-3-11 0,3-3-9 16,3-1-6-16,1-4 5 0,4 0-4 15,1 0 1-15,3 1 11 0,3 2 0 16,0 0-1-16,2 3-4 0,-1 0-6 16,1 3-2-16,-4 1-1 0,-1 2 0 15,-4 1-5-15,-2 3-18 16,-4 1-23-16,-2 0-26 0,-1 1-26 15,-5-2-87-15,-1 2-42 0,0 1-174 16</inkml:trace>
  <inkml:trace contextRef="#ctx0" brushRef="#br0" timeOffset="27719.65">23241 12664 137 0,'0'0'11'0,"0"0"-8"0,0 0 32 0,0 0 21 0,35-10-23 0,-27 5 7 0,-1-2 19 16,1 2 19-16,-2-2 14 0,-2 0-16 15,1 0-5-15,-1 0-16 0,-1 1-11 16,0 0-13-16,0 0-4 0,0 0-8 16,-1 1-1-16,0 0-5 15,-2 2-2-15,1-1 0 0,0 2 2 16,-1 1-1-16,0-2 0 0,0 3-1 15,0 0-2-15,0-1 2 0,0 0 2 16,-1 0-6-16,-1-1 5 0,-3 0-4 16,-1 1-4-16,-1 0-3 0,-2-1 4 15,-3 1-5-15,-1 1 1 0,-3 0 0 16,-1 2-1-16,-3 2-1 0,1 2 1 16,-4 4-1-16,0 2 1 0,-1 2 0 15,1 2 0-15,0 2-3 0,3 2 3 16,1 1 0-16,4 0-2 0,4 1 1 15,5 0 1-15,1-2-2 0,5 0 1 16,0-2 1-16,6-1 1 16,2-3 1-16,2-1 2 0,4-4 12 15,0-2 6-15,5-5 0 16,-1-2-8-16,5 0-4 0,-1-7 2 0,1-2 3 16,-1-4 4-16,-1-2 0 0,-1-3 1 15,-3 0-5-15,0-1 5 0,-2 0-5 16,-1 1-4-16,-3 0-4 15,-3 5-3-15,-1 1-4 0,-2 3 1 16,-2 2-2-16,-3 5 1 0,0 1-4 16,0 1-1-16,0 1-7 0,-1 3 6 15,-1 4 0-15,-1 4 5 0,2-1 1 16,0 2 1-16,1 0 1 0,0-2 0 16,2-1 7-16,3 0 5 0,0-3 0 15,1 0 5-15,1-1 3 0,3 0-1 16,0-1-4-16,2-2-6 0,3-1-5 15,-1 0-3-15,5-2-3 0,-1 0-4 16,2-1-43-16,2-2-47 0,11-7-53 16,-4 2-120-16,-3-3-296 0</inkml:trace>
  <inkml:trace contextRef="#ctx0" brushRef="#br0" timeOffset="28282.02">24347 12546 572 0,'3'-5'124'0,"0"0"-36"0,1-3 4 0,2-4-39 0,1 0-17 16,2-2-6-16,1-4 14 0,-1-2 6 15,3-1-13-15,0 0-1 0,1-1-11 16,1 0-5-16,0-2 0 0,1 2-11 15,-2-2 1-15,1 1-5 0,-1 0 2 16,1 0-6-16,-3 1 0 0,-1 2 0 16,1-1-1-16,-4 0 1 0,-1 5 1 15,-2 0 0-15,0 5 0 16,-2 0 5-16,-1 6-3 0,-1 0 2 16,0 5-6-16,0 0-7 0,-3 2-4 15,-1 7 5-15,-1 6 5 0,-2 5 0 16,-3 4-1-16,1 6 2 0,-1 9 0 15,-4 12 0-15,0 10 1 0,-2 6-1 16,2-7 0-16,2-5 1 16,0-7 0-16,4-3 0 0,0-1 0 15,2-2 0-15,2-11 0 0,2-6 1 16,-1-8-4-16,1-1-4 0,-1 0-25 16,1 4-69-16,0-4 23 0,0-2-83 15,1-5-82-15,0-4-93 0</inkml:trace>
  <inkml:trace contextRef="#ctx0" brushRef="#br0" timeOffset="28563.5">24251 12856 690 0,'0'0'140'0,"0"0"-6"0,0 0-29 0,0 0-26 0,0 0-27 15,48-19-9-15,-27 15-2 0,5 0-8 16,-2 2-19-16,2 1-7 0,0 1-4 0,0 0 1 16,-2 1-5-16,0 1 1 0,-1 2 0 15,-1-2-19-15,-1 2-34 0,-1 0-33 16,1 0-51-16,9-1-84 0,-6-2-178 15</inkml:trace>
  <inkml:trace contextRef="#ctx0" brushRef="#br0" timeOffset="29063.85">25118 12535 154 0,'0'0'58'0,"0"0"1"0,0 0 24 0,0 0-7 0,0 0-1 15,3 13 9-15,3-11 9 0,1 0 15 16,2-2-20-16,3 0-22 0,0 0-15 16,2 0-23-16,1-3-16 0,2 0-11 15,-1 2-1-15,1-1-5 0,1 0-38 16,2 2-46-16,6 0-65 0,-4 4-99 15,-4-4-93-15</inkml:trace>
  <inkml:trace contextRef="#ctx0" brushRef="#br0" timeOffset="30218.72">25764 12472 167 0,'0'0'133'0,"0"0"-68"0,0 0 77 0,34-31-22 15,-25 20-32-15,1 0-21 0,-1-2-12 0,-3 2-5 0,0 0-22 16,-2 2 0-16,-1 1 0 0,-1 1 4 16,-2 0 2-16,0 5-12 0,0 0-14 15,-4 2-8-15,-2 3-5 16,-1 9 5-16,-3 1-2 0,0 7 2 16,1 4 2-16,0 1-1 0,2 5 0 15,3-1 1-15,1 2-1 0,2 0 0 16,1-1-1-16,2 0 2 0,3-4-2 15,2-1 2-15,2-3 0 0,1-5 2 16,1-1 0-16,2-6 0 0,0-2 4 16,1-3 2-16,0-5 4 15,2 0 4-15,-3-6-1 0,1-2-1 16,-1-3-5-16,-2-4-3 0,-1-4-3 16,0-2-2-16,-3-3-2 0,0 1-1 15,1-4 3-15,-3 4-3 0,0 0 0 16,0 3 0-16,-1-1 1 0,0 5-1 15,1 0 0-15,-3 1 0 0,0 0 1 16,0 4 0-16,-1 0 1 0,-1 4 3 16,0 3-1-16,0-1-1 0,0 4 0 15,0 0-3-15,0 1-5 0,0 4-6 16,-1 5 3-16,-1 3 6 0,0 4 2 16,0 6 0-16,0 1 0 0,1 1 3 15,1-1-2-15,0 2-1 0,0 0 0 16,2-2 0-16,1-1 3 0,0-1-2 15,2-3 0-15,1-2 1 0,0-3 0 16,2-2 2-16,-1-4-1 0,0-1 1 16,0-5 2-16,2-1 1 0,-2-1 3 15,1-2 4-15,1-5-2 0,1-3-6 16,-2 0-1-16,1-2-3 0,2-3-2 16,-2 1 0-16,1-2 0 0,1 2 0 15,0-2 0-15,1 0-1 0,0 2 1 16,-1 1-1-16,0 1 0 0,0 3-4 15,-1 2 0-15,-2 1 3 0,1 3-5 16,-4 0 4-16,0 2-2 0,-1 2 1 16,-2 0-2-16,1 3-4 0,-1 7 0 15,-2 2 4-15,1 4 5 16,-1 5-2-16,1 0 3 0,-1 2 0 16,1 0 0-16,0 1 0 0,1 1 0 15,-1-4 2-15,1 0-2 0,-2-1 0 16,0-6 1-16,0-1 0 0,0-5-1 15,0-2 0-15,0-4 2 0,0-2-1 16,2 0 9-16,-1 0 2 0,0-5-3 16,1-5 4-16,3 0-1 0,0-5-8 15,2 1-3-15,3-3-1 0,-2 1 1 16,3-1 0-16,0-1-1 0,2-1 0 16,1 2 0-16,0-2 0 0,0 1 0 15,2 2 0-15,-3-1 0 0,2 3-1 16,-2-1 1-16,-1 4 2 0,-1-2-2 15,-2 4-2-15,0 2 2 0,-2 0 0 16,0 3-2-16,-1 0 2 16,-2 3-1-16,1 0-4 0,-2 1 3 15,0 0-2-15,0 2-4 0,0 5 4 16,-1 1 1-16,1 1-2 0,-2 4 1 16,0 2 2-16,-1 3 0 0,0 2 1 15,0 0 1-15,0 2 1 0,0 2-1 16,0-1 0-16,0 1 0 0,-1-1 0 15,-1 0 0-15,-1-2-9 16,-1-3-23-16,1 1-24 0,-1-5-35 16,1 0-44-16,-1-6-63 0,3-2-161 0</inkml:trace>
  <inkml:trace contextRef="#ctx0" brushRef="#br0" timeOffset="30489.47">26813 12550 576 0,'0'-3'77'0,"2"1"12"0,-1 0-26 0,0 2-49 16,-1 0-14-16,0 2-2 0,0 7-1 15,0-1 3-15,0 7 12 0,-2 1 4 16,-1 3 25-16,1 1-18 0,-2 4 7 15,2-1-17-15,-1 1-3 0,2 0-8 16,-2-2 1-16,2-1 1 0,0-4-4 16,1-2 0-16,0-5-3 0,0-3-55 15,1-7-95-15,2 0-74 16,1-6-98-16</inkml:trace>
  <inkml:trace contextRef="#ctx0" brushRef="#br0" timeOffset="30630.07">26946 12335 638 0,'0'0'73'0,"0"0"19"0,0 0-18 0,13-44-72 0,-12 35-2 15,-1 0-62-15,0 2-47 16,-3 2-37-16,-1 3-123 0,0 1 56 0</inkml:trace>
  <inkml:trace contextRef="#ctx0" brushRef="#br0" timeOffset="31020.61">27183 12110 656 0,'0'0'26'0,"0"0"-23"0,0 0 106 0,35-16-66 15,-29 16-23-15,-2 1-20 0,-2 6-5 16,-2 3 3-16,0 7 2 0,-3 6-7 16,-4 5 13-16,-3 10-9 0,-5 11 6 15,-4 13 5-15,-3 1 2 0,-1-1-1 16,4-7 13-16,5-8-3 0,1-3 21 16,4-6-20-16,2-8 7 0,1-6-4 15,3-7 3-15,0-2 6 0,2 1 7 16,1-1 1-16,0-1-1 0,1-4-7 15,5-2 2-15,4-5 12 16,2-1-2-16,4-2-22 0,2 0-12 16,2-1-7-16,1-2-1 0,1 1-2 15,-1-4-4-15,2 0-30 0,-2-1-41 16,-1-2-32-16,6-9-56 0,-5 0-98 16,-6-2-236-16</inkml:trace>
  <inkml:trace contextRef="#ctx0" brushRef="#br0" timeOffset="31192.44">27058 12506 898 0,'0'0'2'0,"0"0"87"0,0 0 17 0,40-11-47 16,-20 7-52-16,2-3-2 0,3 4-5 15,4-2-3-15,6 1-38 0,11 1-24 16,8 3 40-16,2-2-156 0,-12-1-129 15,-12 0-125-15</inkml:trace>
  <inkml:trace contextRef="#ctx0" brushRef="#br0" timeOffset="31537.04">28125 12134 652 0,'0'0'61'0,"0"0"34"0,0 0 2 0,40-29-65 0,-30 24-20 15,-3 0-7-15,-2 0 6 16,-2 3 5-16,-2 2-1 0,-1 2-8 0,-1 8-7 0,-4 5 4 15,-1 4 20-15,-3 9 10 0,-3 3-20 16,-3 9 6-16,-1 9-12 16,1 11 4-16,0 1-8 0,5-3 3 15,4-5-4-15,1-8-2 0,2-3 0 16,-2-7 4-16,2-8-10 0,0-9-7 16,1-1-31-16,-1 0-50 0,0 1 9 15,0-3-159-15,0-5-27 0,1-4-44 16</inkml:trace>
  <inkml:trace contextRef="#ctx0" brushRef="#br0" timeOffset="32100.99">28166 12151 649 0,'0'0'102'0,"0"0"-4"0,0 0-8 0,0 0-82 0,0 0-7 0,0 0-1 15,-6-9 0-15,-3 9-2 0,-3 0 2 0,-2 6-8 16,-3 0 16-16,-2 2-9 0,-2 2 2 15,0 0 2-15,-1 2-3 0,2-1 0 16,0 2 0-16,2-4 5 0,4-1-11 16,2 0 13-16,6-1-13 0,0-2 10 15,6-3-4-15,0-1 6 16,3-1 21-16,5-2 15 0,3-5-27 16,2-1-7-16,1-4-6 0,3 1 8 15,-1-3-10-15,-2-3 4 0,3 1-2 16,-2-3 0-16,2 1-3 0,-3 0 5 15,1 0 4-15,-3 1 26 0,1 1-27 16,-1 2-1-16,0 2 3 0,-2 1-1 16,-1 2-2-16,-1 5 0 0,-2-1-4 15,1 5-4-15,0 0-3 0,-1 0 3 16,1 5 2-16,-1 3 2 0,1 2 6 16,2 5-1-16,-1 0 3 0,0 1-8 15,1 3 11-15,-3 1-2 0,2 0-2 16,-1 0-4-16,-1 2-4 0,1 0 3 15,-2-1-3-15,0-1-1 0,-1 1 0 16,1-3-1-16,2 2-25 0,-3-2-35 16,0-2-49-16,3 0-70 0,-1-1-128 15,0-7-139-15</inkml:trace>
  <inkml:trace contextRef="#ctx0" brushRef="#br0" timeOffset="32475.9">29049 12423 762 0,'0'0'66'0,"0"0"0"0,0 0-57 0,-1 13-9 0,-3-2 1 0,-2 4-8 0,0 2 15 15,-3 2-12-15,2 1 8 0,0 1-5 16,3 2 1-16,0 2 0 0,3-1 2 15,-2 1 4-15,0-3-12 0,3-2-3 16,-2-4-81-16,1-3-56 0,-1-5-128 16,1-5-1-16</inkml:trace>
  <inkml:trace contextRef="#ctx0" brushRef="#br0" timeOffset="32647.73">29077 12241 996 0,'0'0'97'0,"0"0"-91"0,0 0 18 0,0 0-24 0,0 0-73 16,0 0-94-16,0 0-195 16,0 0 20-16</inkml:trace>
  <inkml:trace contextRef="#ctx0" brushRef="#br0" timeOffset="33194.47">29193 12507 806 0,'0'0'45'0,"0"0"-25"0,0 0 48 0,0 0-53 0,38-23-15 15,-28 18-11-15,4 1-49 16,-2 1 42-16,-1 0-2 0,0 3 19 16,0 0 0-16,0 0 0 0,-1 0 1 15,-4 0 0-15,3 0-5 0,-4 4 10 16,-1 0-6-16,-1 1 1 0,0 1 0 16,-2 1-7-16,0 2 6 0,-1 2-1 15,0 2 4-15,0-1-3 0,-2 3 3 16,0 0 5-16,-1 0-5 0,1 0 9 15,-1-1 2-15,2-1 13 0,-1-2 1 16,0-3-4-16,2-2 3 0,0-3-12 16,0 0 6-16,4-3 9 0,2 0 17 15,0 0-13-15,1-4-9 0,3-2 3 16,0-2-23-16,2-2 0 0,3-5-4 16,0-3 0-16,3-4-4 0,1-4-14 15,0 0-5-15,3-2-11 0,0 2 21 16,-1 2 12-16,0 6-3 15,-1 2 4-15,-4 5 4 0,-2 5-4 16,-4 3 12-16,-2 3 0 0,-1 1 0 16,-1 7 1-16,-1 6-6 0,0 3 2 15,-3 5 0-15,-2 3 4 0,0 4-8 16,0 2 2-16,-5 7 2 0,2-4 11 16,1 1 6-16,0-1 1 0,2-4-4 15,0 1-14-15,2-2-4 0,1-3-4 16,2-3-1-16,2-6-24 0,4-1-86 15,0-5-90-15,-3-5-233 0</inkml:trace>
  <inkml:trace contextRef="#ctx0" brushRef="#br0" timeOffset="34734.24">6005 14026 76 0,'0'0'330'0,"0"0"-269"0,0 0 24 0,0 0 8 16,36-31-18-16,-29 23-11 0,1 0-8 16,-1 0 7-16,-1 0-9 0,0 0-7 15,-1-2 7-15,0 2-10 0,-2-1 2 16,-2 0-6-16,-1-1-16 0,-1 1-9 15,-4-2-8-15,-2 1-7 0,-4 4-6 16,-4 0 4-16,-2 3-6 0,-5 3-1 16,-3 0-8-16,-1 3 1 0,0 5 12 15,1 0 1-15,2 4 2 0,1 2 0 16,3 1-1-16,0 1 2 0,5 3 0 16,2-2 0-16,4 0-4 0,6-1-2 15,2-3-3-15,2 1 5 16,7-2 4-16,3-2 1 0,4 0 3 15,4-3-1-15,3 1 0 0,1-3 0 16,3 2 1-16,1-3-3 0,0 0 1 16,-2 3 2-16,0-3-1 0,-2 1 7 15,-3 3 2-15,-3-1 1 0,-2 2 4 16,-3-2-5-16,-3 2-2 0,-4-1 1 16,-4 0-6-16,-2 2 4 0,-5-1 13 15,-5 1 5-15,-6 0-3 0,-3-1-4 16,-6 0-4-16,-3 1-3 0,-6-2-8 15,-8 2-2-15,-6-2-1 0,0 0-2 16,6-2-3-16,11-4-28 16,10 2-29-16,7-2-25 0,3-1-33 15,-3 2-61-15,4-1-76 0,2-1-113 0</inkml:trace>
  <inkml:trace contextRef="#ctx0" brushRef="#br0" timeOffset="35422.68">6427 14119 86 0,'0'0'320'0,"0"0"-217"0,0 0 29 0,0 0-42 0,7-34-32 0,-6 25-15 0,-1 1-7 16,0-1-5-16,-1 0-5 0,-2 0-1 16,-1 1 11-16,-3 0 3 0,1 0-2 15,-2 1-5-15,-2-1-8 0,-2 0-10 16,-1 1-12-16,-3 3-2 0,-3 3 0 16,-2 1-4-16,-3 0-8 0,-2 6 1 15,2 5-2-15,-2 2 6 0,1 2 5 16,2 6 0-16,2-1 2 0,2 0-4 15,6 2-3-15,3-5-6 0,4-1-7 16,4 0-9-16,2-1 2 16,5-2 10-16,3-2 15 0,3-3 2 15,2 1 7-15,2-4 10 0,-1-4-1 16,2-1-5-16,-1 0-1 0,1-3 1 16,-2-3 4-16,0-2 10 0,-2-2 1 15,0 1-5-15,0-3-11 0,-2 2 0 16,0-3-5-16,1 2-5 0,-2 0 0 15,-2 2 1-15,-2 2-1 0,0 3 0 16,-2 0 0-16,-1 4-4 0,-2 0-8 16,0 7 4-16,0 1-1 0,0 8 9 15,0 5 0-15,0 4 0 0,0 11 0 16,0 8 0-16,-1 9 2 16,-3 1-1-16,-2-4-1 0,-1-6-1 15,1-13 1-15,1-7 1 0,0-7 0 16,0-5-1-16,1 2 8 0,1-4 0 15,0-1 4-15,1-2 3 0,1-4 4 16,1-3 15-16,0 0 35 0,0-2 6 16,2-6-17-16,2-1-14 0,1-5-11 15,1-3-5-15,1-1-13 0,2-3-8 16,-1 3-5-16,3-2-2 0,-1 1-6 16,2-3-40-16,3 1-48 15,2-1-56-15,14-10-59 0,-3 7-152 16,-2 2-252-16</inkml:trace>
  <inkml:trace contextRef="#ctx0" brushRef="#br0" timeOffset="35563.26">6789 14306 833 0,'0'0'208'0,"0"0"-115"0,0 0-18 0,0 0-71 15,1 0-4-15,-1 0-49 0,0 0-79 16,4 0-21-16,3 0-91 0,-1 0 24 15,1 0 5-15</inkml:trace>
  <inkml:trace contextRef="#ctx0" brushRef="#br0" timeOffset="36172.51">7757 14052 463 0,'0'0'48'0,"0"0"13"0,0 0-12 0,0 0-28 0,5-42 7 16,-3 31-2-16,0-1 28 16,1 1 4-16,-1-1 9 0,1 2-7 0,0-4-6 15,1 3-2-15,-2-1-19 0,1-2 3 16,-1 1-24-16,0 0 13 15,-2 2-23-15,0-1 10 0,0 2-6 16,0-1 3-16,-2 1 1 0,-2-1-8 16,-1 1 1-16,-1 0 1 0,-1 2 1 15,-2-2-4-15,0 5 6 0,-3-1-6 16,1 3 0-16,-3 1-2 0,1 0 4 16,0 2-8-16,-1 2 7 0,-1 2-5 15,2 5 2-15,0 2 0 0,0 5-3 16,1 2 4-16,1 8-3 0,-1 1 4 15,-1 12-6-15,-1 8 10 16,-1 9-7-16,-3 5 4 0,2-6-2 16,0-1 2-16,3-5-1 0,1 2 7 15,1 0-4-15,0 0 3 0,1-4-5 16,-1 0 1-16,3-3-3 0,-3-3 0 16,6-8-1-16,0-6 1 0,3-9-8 15,1-2-20-15,-1 0-30 0,1 1-62 16,1-3-45-16,0-4-196 0,2-6-25 0</inkml:trace>
  <inkml:trace contextRef="#ctx0" brushRef="#br0" timeOffset="36391.19">7355 14349 767 0,'0'0'121'0,"0"0"-54"0,0 0 65 0,0 0-93 0,0 0-4 16,46-44-15-16,-24 37 4 16,3-2 0-16,1 1-20 0,2 0-3 0,2-2-1 0,0 4-3 15,6-1-14-15,6 0-37 0,4 0-57 16,0 1-54-16,-13 0-97 0,-8 2-111 16</inkml:trace>
  <inkml:trace contextRef="#ctx0" brushRef="#br0" timeOffset="36828.94">8097 13758 700 0,'0'0'119'0,"0"0"-54"0,0 0 25 0,0 0-73 0,0 0-14 15,0 0 4-15,0 0-13 0,15 16 12 0,-18 2-3 16,-3 2-1-16,0 6 2 0,-2 2 13 16,-3 3 0-16,1 1 17 0,-2 4-19 15,0 1 12-15,-1-2-16 0,-1 0 4 16,2-2-8-16,-2-2-4 0,3-2 12 15,1-2-2-15,2-3 15 0,0-4-8 16,3-1 4-16,3-3-10 0,1-5 1 16,1-1-4-16,0-4-6 15,5 1 14-15,1-3-2 0,3 0 3 16,1-4-8-16,3 1 1 0,1-1-4 16,0 0-5-16,0 0 0 0,2-3-3 15,0-3-2-15,0-1-16 0,1 0-14 16,-1-1-17-16,1-1-2 0,-1-2-11 15,1 1-11-15,-1 0-23 0,-1-1-35 16,0-5-66-16,-4 1-112 0,-4 3-76 0</inkml:trace>
  <inkml:trace contextRef="#ctx0" brushRef="#br0" timeOffset="37078.83">7969 14117 697 0,'0'0'118'0,"0"0"13"0,0 0-42 0,48-13-23 0,-29 6-9 0,3-2-27 0,0 2-1 16,4-2-10-16,-1 0 2 0,1 1-14 15,0-3 4-15,-4 2-11 16,0 0-4-16,0 1-30 0,-1 0-67 15,4-3-88-15,-3 2-161 0,-2 1-186 0</inkml:trace>
  <inkml:trace contextRef="#ctx0" brushRef="#br0" timeOffset="37203.81">8523 14181 881 0,'0'0'157'0,"0"0"-79"0,0 0 8 0,0 0-65 0,0 0-21 0,34 20-75 0,-26-20-69 16,-2 0-51-16,1 0-240 0</inkml:trace>
  <inkml:trace contextRef="#ctx0" brushRef="#br0" timeOffset="41599.57">10039 14085 170 0,'0'0'161'0,"0"0"-86"0,0 0 29 0,0 0-31 15,0 0-30-15,15-22-23 0,-12 18-3 16,-2 0 8-16,1-2 5 0,-1 2 7 16,1-1 23-16,0-1 1 0,-1 2-10 15,1-1 3-15,-1 1-11 0,2-3-10 16,-1 3-6-16,0-4-11 0,-1 1 4 15,0 2 0-15,1-2-4 0,-2 0 6 16,0-1-4-16,0 0 1 0,-2-1-3 16,-1-2 1-16,-3 3-4 0,0-2-5 15,-5 1-4-15,1 0 0 0,-4 3 1 16,-3 1-4-16,-2 5-1 0,-2 0-3 16,-3 7-4-16,-1 4 1 0,-1 4-4 15,2 7-9-15,2 1 7 0,2 5 6 16,4 2 0-16,3 1-2 0,3-3 6 15,4 3-2-15,1-5 0 0,2-1 2 16,3-3-1-16,0-4 0 0,5-1 0 16,1-4-3-16,1-3 3 0,0-3 1 15,4-4 2-15,1-2 4 0,2-1 2 16,0-3 2-16,4-4-3 0,-3-1 2 16,1-3 2-16,-2-1 2 0,-1-2 0 15,-1 4-4-15,-2-1 1 16,-2 1-7-16,1 2 2 0,-3 2-3 15,-1 1 0-15,-1 2-1 0,0 2-3 16,0 1-3-16,2 5-7 0,-2 7 2 16,1 3 8-16,2 7 3 0,1 15 1 15,2 9 1-15,0 11 1 0,-2 3-2 16,0-2 0-16,-2-6 0 0,-2-6-11 16,-3-5 2-16,-1-7 6 0,0-8 1 15,-4-5-1-15,-1-4 2 0,-3 1 1 16,-1 1-3-16,-3-1-7 0,-2-3 0 15,0-6-5-15,-1-2 4 16,2-3 9-16,-1-2 2 0,3-2 3 16,0-6 2-16,1-3 4 0,3-6 19 15,1-4 0-15,4-6-11 0,2-1-1 16,2-4 7-16,6 1 6 0,5 0 0 16,4-2 2-16,4 1-6 0,5-1 0 15,4 0-3-15,7-2-10 0,6-1-4 16,6 2-7-16,-1 2-1 0,-10 12-9 15,-11 3-33-15,-8 6-42 0,-1 2-23 16,3-3-10-16,1 0-29 0,9-3-58 16,-6 0-102-16,-7 4-63 0</inkml:trace>
  <inkml:trace contextRef="#ctx0" brushRef="#br0" timeOffset="41881.99">10537 14203 308 0,'3'-6'47'0,"1"-1"3"0,1 1 75 0,0-2-17 0,0 1-8 16,0 0-21-16,-1 1-10 0,-1 0-2 0,0 4-6 15,-2-2-10-15,1 4-7 0,-2 1-33 16,1 6-11-16,-1 4 10 0,0 2 4 15,0 4 0-15,-2 2-7 0,-1 3-3 16,-1 0-2-16,0 2-2 0,0-2-2 16,1 0-7-16,-1-2-11 0,1-3-21 15,1-1-18-15,-2-4-45 0,3-3-72 16,-1-5-149-16,1-4-78 0</inkml:trace>
  <inkml:trace contextRef="#ctx0" brushRef="#br0" timeOffset="42022.6">10608 14004 901 0,'0'0'65'0,"0"0"-65"0,-5-36 70 0,2 23-44 0,-1-1-26 16,-1 5-23-16,0 1-60 16,0 1-41-16,-2 5-111 0,2 0-78 0</inkml:trace>
  <inkml:trace contextRef="#ctx0" brushRef="#br0" timeOffset="42428.73">10777 14101 516 0,'0'0'115'0,"0"0"-39"16,0 0 7-16,16-38-48 0,-10 25-25 0,-2 5-4 0,-1 1-5 15,-1 2 2-15,-1 5-3 0,-1 2 0 16,0 6-5-16,1 8 5 0,-1 3 19 16,1 5 1-16,1 4-11 0,1-1-2 15,2 0-5-15,2 2-1 0,1-3 1 16,0-1-2-16,1-3 3 0,2-3 1 15,-1-7 27-15,0-1 23 16,-2-7 12-16,0-2 0 0,0-2 10 16,-1-4-5-16,2-3-16 0,-1-4-16 15,0-2-12-15,1-4-4 0,-1-4-8 16,1-2-8-16,-2-3-7 0,1-2 0 16,-2-1-21-16,1 2-16 0,1 1-4 15,1 4-13-15,-1 4-20 0,1 2-38 16,5-1-68-16,-2 5-117 0,-3 1-125 0</inkml:trace>
  <inkml:trace contextRef="#ctx0" brushRef="#br0" timeOffset="43303.54">11218 14161 276 0,'0'0'89'0,"0"0"1"0,0 0 33 0,37-4-49 0,-25 0-32 16,-1 0-17-16,1-2-7 15,0 2 13-15,-1-2-5 0,1 0 8 0,-2-2 7 16,0 1-11-16,-1-2-11 0,-1 2 2 16,-2-2 14-16,-3 1 1 0,0 1-8 15,-2-2-23-15,-1-1-5 16,-1 0-4-16,-4 2 3 0,-1-1 0 15,-3 5-4-15,-2-1 5 0,0 1-3 16,-1 2 1-16,0 2 1 0,-2 0-2 16,0 6-5-16,1 3 1 0,-2 2 4 15,2 4 1-15,1 3-2 0,-1 0 3 16,5 4-2-16,1-1 0 0,4 2 2 16,1 2 0-16,2-1 1 0,3 0 0 15,2-2 1-15,3 0 1 0,2-3 7 16,2-2 0-16,-1-2 2 0,0-4 6 15,2-3 8-15,-1-5-4 16,1-2 0-16,0-2-2 0,1-3-1 16,-1-4 4-16,0-1 4 0,1-1-2 15,-1 1-7-15,2-4-6 0,-1 0-10 16,1 0 0-16,-1-2-1 0,0 0-1 16,-1 0 1-16,1-1-2 0,1 1-4 15,-2 0-7-15,2 2-6 0,-1 0 2 16,-1 1 3-16,-2 3 4 0,-1 1-8 15,-2 5 0-15,-1 0 6 0,-3 2 6 16,0 1-2-16,-2 5-1 16,0 1 2-16,-1 5 4 0,0 2 3 15,1 2 0-15,-1 2 1 0,1 0-1 16,0 3 0-16,-2-1 0 0,2 1 1 16,-1 0 0-16,1-1-1 0,2-3 4 15,-1-1 8-15,0-4 2 0,2-3 5 16,-2-1 2-16,4-5-2 0,-3-2 7 15,1 0 6-15,2-1 3 0,0-5-6 16,4-2-6-16,-1-3-8 0,1-2-8 16,2-3-1-16,-1 1 0 0,2-3-2 15,-1-2-3-15,2-2-1 0,-1 2 0 16,0-2 0-16,1-2-5 0,0 2 0 16,1 0-1-16,-2 1 3 0,0 1-10 15,-1 3-32-15,0-1 45 0,-2 6 0 16,-2 0-2-16,0 5 1 0,-3 2 0 15,0 0-1-15,-4 4-2 0,2 1-3 16,-1 4-3-16,0 3 0 0,-2 5 4 16,0 3 4-16,1 5 2 0,-2 3 0 15,0 1-1-15,0 2 1 0,0-2 1 16,-3 1-1-16,3-2 0 0,-1 1 2 16,-1-2-2-16,2-1 0 0,-1-4 0 15,1-1-14-15,0-4-59 0,-1-2-45 16,1-3-69-16,0-5-211 0</inkml:trace>
  <inkml:trace contextRef="#ctx0" brushRef="#br0" timeOffset="44170.83">13507 14014 253 0,'3'-7'128'0,"0"-1"-89"0,2-1 29 0,-1-2-1 0,0 3-42 16,0-3 19-16,0 2 2 16,2-2 18-16,-3 3 4 0,0-2 6 0,2 1-5 15,-3 0-15-15,1-2-1 0,-2 1-11 16,1-1-17-16,-2 1-13 0,0 0-6 15,-3 0 1-15,-2 3-4 0,-3-1-3 16,-3 3 0-16,-3 2-3 0,-4 2 2 16,-1 2-4-16,-3 6 5 0,-1 5-4 15,-3 4 4-15,1 5-1 0,1 4-1 16,1 1 0-16,1 4 2 0,3-1-2 16,3 2 0-16,4-4 1 0,4 2-4 15,3-5 4-15,3-1 0 0,2-4 0 16,3-3 1-16,5-3 2 0,2-3 4 15,2-4 7-15,4-2 10 0,3-3-1 16,1-1 1-16,2-4 2 0,1-1 2 16,1-4-5-16,1 0-4 0,0-4-1 15,-3-1-7-15,1-1-7 0,-3-1 0 16,-1 1-2-16,-3 1-1 0,1 3 0 16,-4-2-1-16,-1 4-1 0,-4 3-5 15,-3 3-3-15,-1 1 2 0,-2 2-1 16,0 3 0-16,-2 5 3 0,0 3 3 15,0 3 2-15,2 1 1 0,2 3 5 16,-1-1 8-16,2-2 3 16,0 1-1-16,3-2 1 0,1-3-6 15,2-2-5-15,-1-1-1 0,4-3-2 16,-1-2-2-16,2-2-22 0,3 1-37 16,3-2-32-16,1 0-39 0,13-2-68 15,-6 1-133 1,-4-2-76-16</inkml:trace>
  <inkml:trace contextRef="#ctx0" brushRef="#br0" timeOffset="44904.59">14158 14154 271 0,'0'0'62'0,"0"0"12"0,0 0 34 0,0 0-17 16,14-24-15-16,-9 19-8 0,1-2-8 0,-3 0 0 0,0-1-16 15,0 1-2-15,-1-1 0 0,1 0-4 16,-1 0-10-16,1 0-1 0,-3 1-2 16,0-2 6-16,0 0-7 0,0 0 0 15,0 0-3-15,0 0-3 0,0-1-9 16,0 1 0-16,-2-1-6 0,1 1-3 15,-2 0 1-15,-1 1-1 0,-2 2-2 16,-3-1-1-16,-2 4-3 0,-2 3 1 16,-3 2 1-16,0 5-2 15,-3 2 1-15,0 3 2 0,2 3-1 16,0 3 2-16,1 3-1 0,2 0-13 16,1 1-10-16,5-2 8 0,-1 2 9 15,6-4 5-15,1 2 1 0,2-3 1 16,0-1 1-16,5-3 1 0,4-2 1 15,-1-1 0-15,1-5-1 0,3-3 0 16,2-2-1-16,-3 0 1 0,3-5 2 16,-1-3 2-16,-1-1 0 0,2-2 4 15,-2 1 3-15,2-3-2 0,-1 1-1 16,-1 0-5-16,-4 0-2 16,2 1 2-16,-4 2-1 0,1 0-2 15,-3 3 4-15,-1 0-1 0,-3 4-2 16,1 2-1-16,-1 0-6 0,0 8-3 15,-3 3 4-15,2 8 5 0,-4 5-2 16,2 10 2-16,-2 13 3 0,1 13 2 16,-1 1 2-16,0 0 6 0,-5-7-3 15,0-7-5-15,0-2-1 0,-1-3 0 16,-3-11 5-16,6-6 15 0,-2-9-2 16,1-3-2-16,-2 0-2 0,-2-1-13 15,-1-4-1-15,1-3 0 0,1-4 2 16,1-1-4-16,4-6 5 0,-2-4 2 15,6-6-4-15,-1-6 2 0,3-5 9 16,1-2-10-16,1-12-6 0,3 5 0 16,1-3-3-16,4 0-7 0,2 9-1 15,-2-6 6-15,4 3-7 0,1 2-18 16,2 4-14-16,1 1-18 0,4 2-32 16,1 4-56-16,10-7-84 0,-4 7-142 15</inkml:trace>
  <inkml:trace contextRef="#ctx0" brushRef="#br0" timeOffset="45263.76">14431 14100 353 0,'0'0'132'0,"0"0"-28"0,21 0 15 0,-11 0-46 0,0-1-15 0,0-1 9 0,2 1-18 16,-2-3-1-16,1 0-1 0,3-1 6 15,-1-1-25-15,-1 0-5 0,1-2-10 16,0 0-6-16,1-3-2 0,-1 0-4 16,-1-1 2-16,-4 0-3 0,-3-3-1 15,-2 3-10-15,-3 0-7 16,-3 1-2-16,-5 0-25 0,-6 4-33 16,-4 3 11-16,-2 4 17 0,-5 0 29 15,2 9 20-15,-5 4 0 0,4 7 1 16,-1 4 0-16,3 5 1 0,6 2 16 15,0 0 19-15,7 0 16 0,4-3 5 16,5 0 5-16,0-5 2 0,5 0-5 16,4-7-2-16,4-1-12 0,1-6-14 15,5-2-2-15,0-6-10 0,5-1-14 16,1 0-5-16,5-1-3 0,5-2-38 16,9-2-65-16,5-1-86 0,-5 2-191 15</inkml:trace>
  <inkml:trace contextRef="#ctx0" brushRef="#br0" timeOffset="48906.49">15793 14344 130 0,'0'0'35'0,"11"2"-12"0,-3 0 22 0,3 0 11 16,0-1-20-16,-3 0 9 0,3 0 22 16,-3 2 26-16,-2 0-17 0,1 0-12 15,-1 1 9-15,0-1-13 0,-1 3-13 16,0-3-1-16,-2 2-17 0,-1-3-5 15,-2 0-1-15,0 0-1 0,0-2 7 16,0 0 4-16,-5 0 2 0,-3-2-12 16,-2-3-12-16,-7-6-5 0,-3-4-3 15,-1-1-3-15,-1-4-2 0,-2-2 2 16,1-2-2-16,2-3 2 0,-1 0-28 16,0-4 28-16,4-8 1 0,-2-12 2 15,7-9-3-15,2 2 3 0,8 10 3 16,3 18 3-16,0 13 2 15,3 5 6-15,0 0-3 0,2-3 1 0,1 3-8 16,-1 4-6-16,1 3-1 16,1 3-2-16,-1 2 0 0,0 3-4 15,-1 9 2-15,0 5 1 0,-2 6 1 16,0 6-2-16,-3 8 3 0,-3 8-8 16,-5 5 0-16,0-5-5 0,-3-9 5 15,5-12 2-15,-2-6 5 0,-3 3 2 16,0 0 1-16,1 1 0 0,2-2 1 15,-1-6 3-15,4-4 9 0,2-3 10 16,3-5-1-16,0-2 2 0,0 0 19 16,3-2 7-16,2-4-18 15,7-3-19-15,1-1-9 0,4-3-3 0,3 2-2 16,3 0-1-16,1-2-3 0,9 1-25 16,8-4-38-16,11 0-39 15,3 1-60-15,-2 1-54 0,-11 5-116 16</inkml:trace>
  <inkml:trace contextRef="#ctx0" brushRef="#br0" timeOffset="49363.05">17202 13895 525 0,'0'0'17'0,"5"-18"45"0,0 7-2 0,0-1 48 0,-2 4-34 16,0-2-33-16,-1 4-3 0,-1 0-2 0,-1 4-2 15,0 1-1-15,0 1-19 0,0 6-13 16,-3 6 0-16,-2 9 9 0,-3 12 2 16,-6 14 5-16,-5 15-1 0,2 4-11 15,-1-4 2-15,0-5-6 0,6-8 2 16,-2 0-2-16,0 1-1 0,0-4 0 15,-1-3 0-15,2-3-10 0,1-5-38 16,4-11-9-16,3-3-18 0,-2-5-10 16,2 0-7-16,0 0-24 0,2-2-71 15,0-4-33-15</inkml:trace>
  <inkml:trace contextRef="#ctx0" brushRef="#br0" timeOffset="49692.07">17479 13796 561 0,'0'0'158'0,"0"0"-112"0,0 0 64 0,3-39-39 15,-3 33-50-15,0 4-7 0,0 2-7 0,0 3-7 16,-2 7-6-16,-2 6 6 16,-1 9 5-16,-3 10 11 0,-5 15 0 15,-1 12-9-15,-3 5 3 0,-2-5-9 16,2-6 1-16,6-8 1 0,-1-1-3 16,-2-1 1-16,3-1-1 0,0-2 0 15,2-9 2-15,-1-8-4 0,5-7-10 16,-1-5-24-16,-2 3-54 0,-3 1-45 15,1-3-141-15,1-7-126 0</inkml:trace>
  <inkml:trace contextRef="#ctx0" brushRef="#br0" timeOffset="50023.96">16901 14101 602 0,'0'0'163'0,"0"0"-130"0,0 0 40 0,0 0-14 0,0 0-33 0,47-13-3 0,-23 11 6 16,4-4 3-16,4 3-4 0,4-1 4 16,8 2-20-16,4-1 2 0,2 1-11 15,-8 2 1-15,-11 0-4 0,-9 0-1 16,-3 0-6-16,-5 2-47 0,5 0-40 16,-1 0-41-16,4 3-68 0,-8 1-84 15,-1-2 20-15</inkml:trace>
  <inkml:trace contextRef="#ctx0" brushRef="#br0" timeOffset="50227.03">16994 14251 751 0,'0'0'158'0,"0"0"-113"0,0 0 8 0,0 0 0 0,0 0-41 16,38 0 4-16,-15 0-6 15,12-1 1-15,3-2-11 0,11 1 2 0,-3 0-2 16,-2 2-7-16,-6 0-38 0,-5 0-48 16,2-1-63-16,-11 1-132 0,-4-2-129 15</inkml:trace>
  <inkml:trace contextRef="#ctx0" brushRef="#br0" timeOffset="50659.94">18071 13993 363 0,'0'0'99'0,"0"0"-65"0,0 0 50 0,0 0 13 0,0 0-74 16,0 0 10-16,13 3 8 0,-9 3 7 15,0 2-14-15,1 1-1 0,-2 5 2 16,0 1-5-16,0 5 6 0,0 1-8 16,-2 6-2-16,-1-2-5 0,0 3-10 15,-4-1-3-15,-1 1-8 0,1 0 5 16,-4 1-5-16,0-3 0 0,2 0 0 16,-1-5-12-16,1 1-50 0,1-4-33 15,-2 0-44-15,2-6-128 0,0-3-76 0</inkml:trace>
  <inkml:trace contextRef="#ctx0" brushRef="#br0" timeOffset="51362.89">18101 13968 262 0,'0'0'83'0,"0"0"-35"0,0 0 11 0,0 0 23 0,0 0-33 16,0 0 16-16,13-9-7 15,-10 6 10-15,2 2-3 0,0-3-6 0,1 0-7 16,2-1-1-16,5 2-11 0,3-3-9 16,1 2-6-16,0 1-4 0,2 1-9 15,0-1-5-15,0 2-3 0,0 0-2 16,-5 1-2-16,-1 0 0 0,-1 3 0 16,-5 0-1-16,-1 1 1 15,-2 1-4-15,-4 2 0 0,0 2 0 16,-7 0 4-16,-2-1 0 0,-4 2 0 15,-1-1-2-15,-5 0-4 0,1 1-1 16,1-2-1-16,1 0 3 0,1-3 3 16,2 2 1-16,0 0 1 0,4 1-2 15,-1-3-1-15,4-1-12 0,1-1 8 16,5 0 6-16,0-2-6 0,2-1 7 16,5 2 1-16,2 0 0 0,0 0 3 15,4 0 3-15,-1 1 0 0,5 1-6 16,-1 0-1-16,0 0 2 15,2 0-2-15,0 0 0 0,-3 0 0 16,2 0-1-16,-1 3 0 0,0-1 0 16,-5 1 1-16,1 1-1 0,-2 2 1 15,-2 1 5-15,1 2 1 0,-3 2 2 16,-4 1 1-16,1 0-2 0,-3 0 0 16,-4 0 5-16,-4 0 2 0,-2 2 4 15,-2-5 4-15,-4 1 2 0,1 1-4 16,-5-6-2-16,2 3-5 0,-4-3-6 15,-1-3-3-15,-1 0-2 0,3-2 0 16,-2-3-2-16,-1 0-1 0,2-1-27 16,1-1-32-16,3 0-26 0,3-4-27 15,0 3-22-15,2-4-61 0,2 3-79 16,6-1 7-16</inkml:trace>
  <inkml:trace contextRef="#ctx0" brushRef="#br0" timeOffset="51770.44">18719 13957 684 0,'0'0'109'0,"0"0"-23"0,12-20-9 0,-6 12 0 0,-2 4-42 0,0 1-34 0,-1 0 6 0,0 2-5 0,-2 1-2 15,-1 3-5-15,0 5 5 0,0 5 9 16,-4 6 8-16,0 4 12 0,-5 5-16 15,-2 3-7-15,3 2 0 0,-3 2-6 16,-1-3 1-16,2 3 1 0,-2-3 0 16,-1 0-2-16,0-3-3 0,2-2-15 15,1-3-28-15,-2-4-29 0,3-3-38 16,-4-2-72-16,3-6-149 16,2-5-32-16</inkml:trace>
  <inkml:trace contextRef="#ctx0" brushRef="#br0" timeOffset="52457.78">18666 13964 201 0,'0'0'150'0,"0"0"-114"0,0 0 6 0,0 0 3 0,0 0-25 16,15-24-5-16,-10 19 30 0,-2 2-3 0,2-1 10 15,1 0 5-15,-1-1 3 0,1-1-9 16,1-1 1-16,-1 1-14 0,0-1-3 15,-1 0-5-15,4 0-3 0,-5 1-5 16,2 0-3-16,1-2-4 0,-1 0-2 16,1 1-3-16,-2-1 0 0,2 0 3 15,-1 1 0-15,2-2 0 0,0 2-5 16,1-1-4-16,-1 1 2 0,5 1-1 16,-2-1-1-16,0 3-1 0,1 0 2 15,-2 0 0-15,0 2-1 0,0 1-2 16,-1 1 0-16,-1 1-1 0,1 5-1 15,-3-1 0-15,0 3 0 0,-4 3 0 16,1 3-2-16,-3 0 2 0,0 1 0 16,-5 3 0-16,-4 1 0 0,-4 1 1 15,-2 0-1-15,-3-1 2 16,-2 0 1-16,-3 0-2 0,-2-3 0 16,0 1 0-16,1-2 0 0,1 0 0 15,2-3 0-15,1 0-1 0,4-3 0 16,0 1 0-16,5-1 2 0,1-2-2 15,4-2 0-15,5 2-1 0,1 0 1 16,1 1 8-16,5 3 13 0,5 0 4 16,2 2-2-16,1 2 1 0,2 0 1 15,3 1 2-15,1 1 1 0,-2 0-6 16,-1-3-6-16,-1 0-8 0,1 2-6 16,-4-3 1-16,0 0-3 15,-1-4 0-15,-2 0-4 0,2-2-27 16,-2-1-24-16,0-1-23 0,2-1-23 15,-1-2-59-15,6-1-71 0,-4-1-131 16</inkml:trace>
  <inkml:trace contextRef="#ctx0" brushRef="#br0" timeOffset="52895.99">19360 14150 668 0,'0'0'137'0,"0"0"-86"0,0 0 6 0,15-16-19 16,-15 10-18-16,-1 3-20 0,-6-3-5 15,-2 4-1-15,-6 1-11 0,1-1 14 16,-3 2 1-16,-2 3 1 0,6-1 1 15,1 6-1-15,-1-2-2 0,5 2 3 16,2 0 0-16,1 0-4 0,3 1 3 16,0-1 0-16,2 1 1 0,2 0-1 15,5 0 4-15,1 0-2 0,1 1 1 16,5-1 5-16,-1-1 9 0,3 3 1 16,-2-1 3-16,3 2 6 0,-4 0 6 15,0 0 1-15,-4 0-15 0,-2 2-4 16,-4-2-7-16,-3 0-2 0,-2 2 4 15,-4-3 11-15,-6 2 0 0,-5-4-2 16,-1 0-4-16,-3-2-7 0,-3-1-2 16,-1-3-2-16,0-1-3 0,-1 0-1 15,-1-2-24-15,2 0-31 0,1-2-34 16,3-1-45-16,1 1-76 0,6 1-153 16</inkml:trace>
  <inkml:trace contextRef="#ctx0" brushRef="#br0" timeOffset="53114.68">19824 14501 802 0,'0'0'0'0,"0"0"-395"0,0 0 125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4-20T14:26:01.754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10643 5163 271 0,'0'0'30'0,"0"0"-12"0,4-14 48 15,-3 10 7-15,0-1-28 0,-1 3-19 0,0-1 7 16,0 1 10-16,0 2-14 0,0 0-8 15,-2 2-14-15,0 5-6 0,-1 4 11 16,-2 7 10-16,1 2 23 0,0 6-20 16,-2 7-12-16,2 1 1 0,1 2-1 15,1 7-5-15,1 0 0 16,0 11-4-16,1-2 2 0,0-11 1 0,0-11-2 16,0-10-2-16,0-2 1 15,0 1 0-15,1 1-3 0,-1 1-1 16,0-4 0-16,1-7-18 0,-1-3-53 15,0-5-61-15,0-10-14 0,0-2-34 16</inkml:trace>
  <inkml:trace contextRef="#ctx0" brushRef="#br0" timeOffset="219.01">10604 5180 529 0,'0'0'93'0,"0"0"32"0,0 0-20 0,0 0-48 0,0 0-33 0,31-40-11 0,-16 31 7 15,1-1-5-15,4-2-5 0,1 3-2 0,-1 0-2 16,3 1-6-16,-1 1 0 0,-1 1-6 16,2 3-50-16,8 0-72 0,-6 3-90 15,-2 0-98-15</inkml:trace>
  <inkml:trace contextRef="#ctx0" brushRef="#br0" timeOffset="422.09">10713 5507 757 0,'0'0'121'0,"0"0"-108"0,0 0 40 0,0 0-22 0,0 0 20 15,35 2-14-15,-14-7-12 16,2-2-2-16,3-1-18 0,2 0-3 0,0 2-2 16,2 2-4-16,0 0-44 0,-1 2-62 15,11 2-55-15,-7 1-98 16,-4 1-34-16</inkml:trace>
  <inkml:trace contextRef="#ctx0" brushRef="#br0" timeOffset="1360.04">11340 5557 390 0,'0'0'113'0,"0"0"-22"0,0 0 29 0,0 0-42 0,0 0-10 16,6-39-20-16,-6 32-9 15,0-1-12-15,0 0-12 0,-2 0 3 0,-2 2 2 16,1-1-4-16,-3 1-8 16,0 1-6-16,-3-2-2 0,1 1 0 15,-3 1-1-15,-1 3-5 0,0 2 5 16,-2 0-1-16,0 5-2 0,-1 3 0 16,0 1-2-16,2 1 1 0,-2 5 1 15,3 0 3-15,0 3 0 0,2 2 0 16,3-1 1-16,3 1 0 0,2-2 0 15,2 0 0-15,2-2-1 0,3-4 1 16,1 0-1-16,2-3 2 16,2-1-1-16,-1-5 1 0,1 0 1 15,1-3 8-15,0-3 0 0,-1-2-1 16,1-5-3-16,-1 0 3 0,0-3 8 16,0 0-3-16,0-2-5 0,-1-1-6 15,0-3 0-15,-1 2-4 0,0 1 1 16,-2 1-5-16,-2 1 1 0,0 2 1 15,-1 3-4-15,-2 1-8 0,-1 2 1 16,0 1-3-16,0 5 1 0,-1 0-6 16,-3 4 5-16,-1 3 11 0,0 1 5 15,0 3 0-15,0 2 1 0,2 2 1 16,3 0-1-16,0-2 2 0,2 2-1 16,3 0-1-16,2-3 0 0,2-2 2 15,1-1-1-15,0-1 1 0,2-2 1 16,-1-3 3-16,0-3 2 0,1 0 2 15,0-5 4-15,-2-5-4 0,1 0-6 16,-3-1 2-16,0-3 4 0,1-2 4 16,-1-3-7-16,-1 2-7 0,0-1 0 15,3-1 0-15,-2 0-7 0,0 2-4 16,0 0 5-16,1 2-1 0,-1 0 5 16,-1 3-2-16,0 3-1 0,1 1 2 15,0 5-1-15,0 1 0 0,0 2 1 16,1 0-4-16,0 5-1 0,1 3-1 15,0 6-1-15,0 3 5 16,0 3 2-16,0 2 2 0,-1 1 1 16,0 2 0-16,1 0 1 0,-1-2 0 15,-2-1-1-15,-1-2-2 0,-2 0-20 16,0-3-12-16,-3-6 7 0,-1 0-46 16,-2-7-16-16,-3 1-27 0,0-4 31 15,-1-1 77-15,0-3 8 0,-1-3 14 16,-1-6-1-16,1 0 0 0,0-7-10 15,2 1 12-15,3 2 58 0,2 0 18 16,5 2 12-16,3-1-22 0,3 4-17 16,3-2-12-16,3 3-21 0,4-1-12 15,5 1 5-15,2 1-10 0,7-3-6 16,-1 2 0-16,-4 1-3 16,0 2-4-16,-7 0-1 0,1 0-20 15,-3 3-81-15,3-4-70 0,-5 2-105 16,-2 0-54-16</inkml:trace>
  <inkml:trace contextRef="#ctx0" brushRef="#br0" timeOffset="2501.1">13140 5542 323 0,'2'-6'103'0,"-1"3"-10"0,1-2 26 0,-2-1-12 0,0 2-31 0,0-1-16 0,0-1-5 15,0-1-8-15,0 1-12 0,-2-1-7 16,0 0-3-16,-1 0-5 16,-1 0-12-16,1 0-5 0,-3 0-3 0,-1 3-1 15,-1-1-4-15,-4 3 1 16,-1 1 0-16,-7 1-1 0,2 3 2 16,-4 6 1-16,0 4-2 0,-3 3 2 15,4 1 1-15,-1 5-1 0,2 1 1 16,5-1 0-16,-1 2 1 0,7-2 0 15,0-3-1-15,5 0 0 0,1-3 0 16,3-4 1-16,1 0 1 0,3-3-1 16,2-3 2-16,2-2 3 0,1-4 8 15,4 0 3-15,2-6-3 0,1-3-7 16,1-2 1-16,0-4-5 0,0-1-2 16,0-3 0-16,-1 1 0 0,-2 2 0 15,-2 0-9-15,-3 3-8 0,-1 5 2 16,-3 3-5-16,-2 1 5 0,-2 4-2 15,-1 0-21-15,0 5 8 0,-2 2 22 16,-2 3 4-16,0 4 4 0,2 2 1 16,-1 0 12-16,3 1 18 0,0 1 9 15,0-3-15-15,3 1 5 0,2-2 4 16,2-1-18-16,1-3 0 0,2-1 5 16,0-2-2-16,5-1-5 0,-2-5-7 15,6 0-4-15,0-1-3 0,5-1-24 16,1-3-83-16,16-7-84 0,-6 2-157 15,-2 0-173-15</inkml:trace>
  <inkml:trace contextRef="#ctx0" brushRef="#br0" timeOffset="3012.79">14194 5421 439 0,'0'0'183'0,"0"0"-45"0,0 0-20 0,13-32-26 16,-8 22-52-16,1-4-13 0,0-1-7 16,2-1 7-16,0-2-7 0,1-2-9 15,1 1 3-15,1-2 5 0,0 0-5 16,-3 1 5-16,0-2-5 0,2 1-9 16,-2 0-4-16,1 1 1 0,-1 2-1 15,-1-1 0-15,-2 4-1 0,1 0 0 16,-2 3 0-16,0 0-3 0,-2 4-11 15,0 3 10-15,-2 2-8 0,0 3-14 16,0 1-14-16,0 6 5 0,-3 5 29 16,-2 5 1-16,0 4 3 0,-3 5 2 15,-3 10 0-15,1 9 1 0,1 12 2 16,-2-1-3-16,5-1 0 0,1-6 0 16,0-5 0-16,2 0 1 0,0-3 0 15,1-9 1-15,-2-4-2 0,2-9 0 16,-3-2 1-16,2 5-1 0,0 2-18 15,-2 1-80-15,-1-3-26 16,0 0-97-16,2-6-60 0</inkml:trace>
  <inkml:trace contextRef="#ctx0" brushRef="#br0" timeOffset="3247.61">14019 5785 647 0,'0'0'241'0,"0"0"-184"0,0 0 1 0,0 0-24 0,47-2-17 16,-22 1-5-16,10-4 11 0,4-1 35 0,-2 1-16 16,-5 0-15-16,-4 1-11 0,-6 2-9 15,1 0-7-15,2 0 0 0,2 2-9 16,-2-1-88-16,10-1-95 0,-5 2-160 15,-4-1-214-15</inkml:trace>
  <inkml:trace contextRef="#ctx0" brushRef="#br0" timeOffset="3576.99">14845 5552 550 0,'0'0'118'0,"0"0"-76"0,0 0 31 0,40 0-35 0,-22 1-27 15,1 0-4-15,2 1-7 16,1 0 0-16,3-2-23 0,2 2-64 0,11-2-63 16,-8 2-89-16,0-2-79 0</inkml:trace>
  <inkml:trace contextRef="#ctx0" brushRef="#br0" timeOffset="4674.56">15430 5484 357 0,'0'0'105'0,"0"0"-20"0,0 0 23 0,0 0-53 16,14-41-23-16,-11 34-7 0,-2-1 2 15,-1 0 3-15,0 1-3 0,0 0 2 16,-4 2-8-16,1 0-5 0,0 3-16 16,-2 2-3-16,0 2-3 0,-1 5-1 15,-5 4 7-15,4 7 0 16,-2 0 2-16,4 6-2 0,0 1 1 0,1 2-1 0,4-1 0 15,0 2 2-15,4-3-1 0,1-1 0 16,5-2 0-16,-2-4 6 16,7-1 3-16,-4-3 9 0,5-3-6 15,-3-5-3-15,1-3-3 0,0-3-2 16,-1 0-1-16,1-7 2 0,-1 0-1 16,-1-6 1-16,-2-2 9 0,1 2-2 15,0-6 3-15,-3 3 2 0,0-1 0 16,1 1-5-16,-3-1-1 0,1-1-2 15,-2 2-7-15,1 0-2 0,-1 3 2 16,-2 0-3-16,0 3 1 0,-3 2-1 16,1 2 0-16,1 1-4 0,-2 4 0 15,0 1-3-15,0 0-7 16,0 0-4-16,-2 7 10 0,1 2 5 16,-2 4 3-16,0 3 1 0,0 1-1 15,3 1 2-15,0 1-2 0,0 0 1 16,3 1-2-16,0-3 2 0,3 0 0 15,2-1 1-15,-1-1 1 0,-1-1 0 16,5-6 0-16,-5 1 7 0,4-5 7 16,2-3 4-16,-2-1 3 0,1-1 0 15,3-5-13-15,-1-3-6 0,1-4-1 16,0 2-2-16,0-3-2 0,-1-1 1 16,4-1-1-16,-4-1-1 15,4-1-8-15,-2-1-11 0,2 2 4 16,-3 1 6-16,2 0 5 0,-3 3 3 15,-2 2 1-15,1 1-1 0,-4 2-1 16,0 3-6-16,-3 1-4 0,1 3 2 16,-6 1-7-16,2 1-18 0,-2 5 8 15,0 3 19-15,0 5 6 0,0 2 2 16,0 3 1-16,0 1 0 0,0 0 0 16,0 2 0-16,0 0 0 0,0-1 0 15,0-3 3-15,1 1-3 0,1-2 1 16,-2-5-1-16,3 0 2 0,-3-4-1 15,0-5-1-15,3 2 5 0,-3-5 8 16,0 0 47-16,0-2 9 0,5-3-36 16,-2-3-23-16,5-1-4 0,0-4-6 15,0 1 0-15,2-1 0 0,2-2 2 16,1 0-2-16,-1-1-1 0,1 0 1 16,1 1 0-16,0-2 0 0,1 3 0 15,0 0 0-15,-2 3 0 0,1-2 1 16,-4 4-1-16,1 0 2 0,-2 0 0 15,-1 1 5-15,-3 1 1 0,0 1-2 16,2 0 0-16,-5 5-2 0,3-1 0 16,-4 1-4-16,1 0-4 0,1 1-1 15,-1 1-1-15,1 3-1 0,0 5 1 16,0 3 2-16,1 4 3 16,-2 1 1-16,0 4 1 0,1-2 1 15,0 3-2-15,-3 0 1 0,0 0 0 16,0 0 1-16,2-2 0 0,0 0-1 15,-1-2 1-15,1-2-2 0,-2-1-1 16,1-5-43-16,1 0-71 0,-2-6-75 16,0 0-121-16,3-4-72 0</inkml:trace>
  <inkml:trace contextRef="#ctx0" brushRef="#br0" timeOffset="4908.88">16482 5535 409 0,'3'-3'107'0,"-1"0"-33"0,1 1 24 0,0 1-51 0,-3 1-47 0,0 3-4 0,0 4 4 16,0 3 8-16,0 3 7 0,0 2 20 15,-3 2-8-15,0 0-7 0,1 3-2 16,-1 1-7-16,0-1-7 0,1 2 1 15,-1-4-4-15,0 1 1 16,1-7-2-16,-1 0-38 0,3-7-151 16,0-3-146-16</inkml:trace>
  <inkml:trace contextRef="#ctx0" brushRef="#br0" timeOffset="5033.88">16566 5345 714 0,'0'0'13'0,"0"0"-11"0,0 0 7 0,0 0-9 0,0 0-183 16,0 0-95-16</inkml:trace>
  <inkml:trace contextRef="#ctx0" brushRef="#br0" timeOffset="5416.67">16787 5100 399 0,'0'0'120'0,"0"0"-4"0,0 0-53 0,0 0-63 16,0 0-9-16,0 0 3 0,0 0 0 15,-2 47 5-15,-6-22 1 0,-4 6 1 32,-1 7 0-32,0-1 3 0,-1 2 11 15,0 6 14-15,0 1 10 0,1 9 9 16,1-7 4-16,5-11 3 0,4-13 1 0,-2-7-13 0,5 0-9 0,-3 4 6 16,3-2-7-16,0-3 8 0,7-2 19 31,-1-4-37-31,2 1 11 0,6-7-10 15,2 1-14-15,4-4-4 0,2-1-3 0,-1 0-3 0,3 0-1 0,-1-1-31 16,1-4-24-16,-3 1-27 0,1-2-44 16,1-10-29-16,-8 2-81 0,-3-1-156 15</inkml:trace>
  <inkml:trace contextRef="#ctx0" brushRef="#br0" timeOffset="5588.5">16672 5481 679 0,'0'0'210'0,"0"0"-134"0,0 0 16 0,0 0-39 15,47-10-51-15,-33 6 8 0,2 0-9 0,0-3 1 0,4 1-2 0,2-1 2 16,5 0-4-16,5 3 1 16,-1 0-23-16,15 0-105 0,-6 0-123 15,-6 0-172-15</inkml:trace>
  <inkml:trace contextRef="#ctx0" brushRef="#br0" timeOffset="5963.76">17487 5202 592 0,'0'0'79'15,"0"0"-46"-15,0 0 43 0,0 0 7 0,33-31-41 0,-30 26-33 0,0 2-6 16,-1 2 16-16,-2 1-11 0,0 0-8 16,0 6-6-16,0 4 5 0,-2 6 1 15,-4 7 9-15,-2 6-1 0,-1 4 3 16,-1 4-7-16,-3 6 4 0,-1 10-7 15,3 4 2-15,-1 1-1 0,5-9 1 16,1-11-1-16,4-12-1 16,-1-6 2-16,2-2-3 0,-3 4-3 15,1 0-30-15,-1 0-86 0,4-4-57 16,0-9-98-16,0-3-24 0</inkml:trace>
  <inkml:trace contextRef="#ctx0" brushRef="#br0" timeOffset="6510.62">17433 5189 508 0,'0'0'145'0,"0"0"-60"0,0 0 0 0,0 0-29 0,0 0-27 16,0 0 9-16,30-17 4 0,-30 16 1 15,0 1-5-15,0 0-16 0,0 0-19 0,-3 0-3 16,-2 4-3-16,-7 3 3 0,-1 4-2 16,-2 0 2-16,-3 7 0 0,-1 0 2 15,1 0-1-15,-2 2-1 0,4-2 1 31,0 1-1-31,5-2 0 16,0-1 0-16,5-3 1 0,3-2-1 16,1-3 1-16,1-3 0 0,1-3 1 15,0-2 4-15,4 0 8 0,3-4 5 16,2-3-10-16,-1-5-2 0,6-4 3 16,0-4 1-16,2-6-10 0,3-3 8 15,-1-3-5-15,2 0-1 0,1 1 3 16,-4 4 13-16,0 2-9 0,-2 2 3 15,-1 5-8-15,-5 3 1 0,0 4-4 16,-4 1 1-16,0 4 0 0,-5 1 3 16,3 5-1-16,-1 0-3 0,1 1-2 15,2 7-8-15,3 5 8 16,1 3 2-16,1 2 1 0,-2 5-3 16,1 0 7-16,-1 1-3 0,0 0-2 15,0-1-2-15,1 1 1 0,-1-2-1 16,0 0 3-16,0-1 0 0,1-3-3 15,-2-1 0-15,4-2-34 0,6 1-78 16,-1-2-151-16,0-6-288 0</inkml:trace>
  <inkml:trace contextRef="#ctx0" brushRef="#br0" timeOffset="6932.4">18372 5378 519 0,'0'0'179'0,"0"0"-104"0,0 0-4 0,19-23-36 0,-16 17-25 16,0 0 0-16,-3 4 8 0,0 2 4 16,0 0-22-16,0 2-9 0,0 8 9 0,-5 3 3 15,1 7 19-15,-3 4 16 0,-1 1-11 16,-1 4-19-16,-1 1-3 0,2-3-1 0,-2 4-2 0,0-3-2 0,4-2 4 15,-1-2-4-15,1-1 0 0,3-7-3 16,1-1-32-16,-1-3-65 16,0-8-76-16,3 0-115 0,-2-4 1 15</inkml:trace>
  <inkml:trace contextRef="#ctx0" brushRef="#br0" timeOffset="7072.98">18411 5188 1012 0,'0'0'25'0,"0"0"-10"0,0 0-15 0,0 0-36 0,0 0-94 16,25-42-132-16,-20 35-7 0,0 4 40 0</inkml:trace>
  <inkml:trace contextRef="#ctx0" brushRef="#br0" timeOffset="7702.3">18499 5588 463 0,'0'0'137'0,"0"0"-82"0,0 0 32 0,0 0-59 16,18-38-14-16,-13 24-7 0,3-1 4 15,1 1 0-15,-1 1 8 0,3-2 25 16,-1 1 0-16,2-1-6 0,-1 1 5 16,2 2-6-16,1 0-18 0,-1 1-8 15,-2 0-9-15,3 4-1 0,-3 3-1 16,-1 1 0-16,-1 1-3 0,-3 2-5 15,-1 1 1-15,0 5-3 0,0 2 0 16,-1 6 5-16,-1 3 2 0,-2 5 2 16,0 1 0-16,2 2 2 0,-1 2-1 15,-1 0 3-15,1-2-3 0,-2 2 3 16,2-5-1-16,-2-2 2 0,0-3-4 16,0-3 3-16,0-3 0 0,-2-5-1 15,2-1 2-15,0-3 5 0,0-2 42 16,0 0 28-16,3-4-2 0,2-4-34 15,4-5-25-15,2-3-13 0,2-7-3 16,1-2-2-16,4-5 0 0,1 0-2 16,3 0 1-16,-1 5-1 0,0 2 1 15,-2 5-2-15,0 2 3 0,-3 2-4 16,0 4-18-16,-4 3 0 0,-3 2 14 16,-3 5 5-16,-1 0-2 0,-2 1 0 15,3 7 0-15,-3 1 0 0,0 5-2 16,1 2 4-16,-3 4 2 0,2 0 0 15,-1 2 1-15,-2 1 0 0,0 1-1 16,0-1 2-16,0 1-1 0,0-2 0 16,0-2 1-16,0-2-1 0,0-2-2 15,0-1-40-15,0-1-19 0,3-4-27 16,1 0-57-16,0-3-132 0,-1 0-86 16</inkml:trace>
  <inkml:trace contextRef="#ctx0" brushRef="#br0" timeOffset="8544.27">20671 5425 264 0,'6'0'74'0,"4"0"-12"0,0 0 30 0,3-4-13 0,0 1 3 0,-1-3-16 0,-1 0 48 16,-1 1-40-16,-3-2-15 0,-3 1-3 15,-2 1-6-15,-2 3-8 0,-1-2-15 16,-6-1-27-16,-4-1-6 0,-6 3-2 16,-7-1 8-16,-9 4 0 0,-5 5-1 15,1 1 1-15,6 1 0 0,5-1 0 16,6 2 0-16,1 2 0 0,-1 0 0 16,5 0 0-16,4 2 0 0,4-2-2 15,4 2 1-15,3-1-3 0,1-1 4 16,8 3 1-16,4 1 3 15,4-2-2-15,6 2 1 0,3 1-1 16,1 0 0-16,3-2-2 0,2-1 1 16,-1 2-1-16,-2-1-2 0,-1 0 1 15,-5 3 1-15,-3-1-1 0,-7 0 0 16,-2 1 0-16,-6 0 1 0,-5-1 1 16,-2 3 6-16,-7-3 0 0,-6-2 4 15,-3 1 8-15,-5-3 4 0,-4 0-9 16,-3-4-6-16,-6-3-6 0,-8-1 2 15,-4-3-4-15,-2-5 0 0,10-1 0 16,11 2-12-16,12-2-48 16,3 4-14-16,-2-3-32 0,3 2-24 15,3-2-43-15,10-4-41 0,2 1 18 16</inkml:trace>
  <inkml:trace contextRef="#ctx0" brushRef="#br0" timeOffset="9240.79">21030 5693 250 0,'0'0'46'0,"0"0"13"0,0 0 4 0,0 0 4 0,8-20-13 16,-5 16 0-16,-2 0 22 0,0-1-7 15,0-2-7-15,-1 1-9 0,0-1 2 16,0 1-6-16,0-4-11 0,0 2-10 16,0-1-12-16,-1 0 9 0,0 1-5 15,0-2-2-15,-2-1 4 0,0 3-6 16,0-1-1-16,-1 1-3 0,-3 0-12 16,0 1-1-16,-2 1-7 0,-3 4 3 15,-3 1 1-15,-2 1 2 0,-4 1-2 16,-1 5 3-16,-1 5 0 0,3 2 1 15,0 2-3-15,3 1 2 0,4 1 0 16,3 0 0-16,4-1-5 0,4 1 2 16,2-4 2-16,2 1 2 0,6-4 2 15,0 2 5-15,5-4 1 0,1-2-2 16,1-3-3-16,-1-1 1 0,-1-2 2 16,1 0-4-16,-3-1 2 0,1-2 17 15,-2-3 10-15,1-2-5 0,0-2-2 16,0-1-11-16,0 1-10 0,1 0-3 15,-2-1 1-15,0 3-1 0,0 0 0 16,-3 1 0-16,-2 4 1 16,0-2-1-16,-3 4-1 0,-1 0-1 15,0 1-4-15,-1 2-7 0,0 4-1 16,-1 6 7-16,0 1 6 0,-2 7 1 16,1 2 0-16,-1 4 1 0,1 5 3 15,1 0 1-15,-1 1-1 0,0 1 1 16,-2 2-4-16,0-4 2 0,-1-2 0 15,1-2 9-15,1-4 13 0,0-6 8 16,1-3-4-16,1-6-17 0,1-3 3 16,0-3 4-16,1-2 18 0,2 0 20 15,3-1-1-15,3-4-19 16,2-4-15-16,1-3-14 0,2-1-4 16,-1-2-4-16,3-2-4 0,0-2-44 15,3 2-31-15,1-1-27 0,1-3-36 16,12-3-88-16,-5 1-191 0,-3 6-182 15</inkml:trace>
  <inkml:trace contextRef="#ctx0" brushRef="#br0" timeOffset="9372.54">21366 5856 777 0,'0'0'176'0,"0"0"-21"0,0 0-72 0,2 0-40 0,-2 0-31 15,1 0-12-15,2-1-10 0,0-1-65 16,2-4-36-16,5-2-34 0,-2 2-122 15,1-3-122-15</inkml:trace>
  <inkml:trace contextRef="#ctx0" brushRef="#br0" timeOffset="9919.29">22167 5488 75 0,'0'0'43'0,"0"0"21"16,0 0 28-16,0 0 18 0,0 0-11 0,28-41-10 0,-25 32 5 15,-1 1-21-15,1-1-2 0,0 2-25 16,0-1-14-16,-1 1-2 0,1-1 10 16,-2 2 4-16,1-1-7 0,-1-1-3 15,2 0-7-15,-2-1-7 0,1-1 1 16,0 2-9-16,-1 0-1 16,1-1-4-16,-1 0-2 0,0-1-2 15,-1-1-1-15,1 2 3 0,-1 0 1 16,0 0-3-16,-2-2 3 0,-1 3-4 15,-2-1 1-15,-2 2-1 0,1 0-2 16,-1 0-1-16,-2 4-2 0,-2 1-3 16,0 2 5-16,-3 0-1 0,0 2 0 15,-3 6 1-15,1 2 1 0,-2 3-3 16,2 4 2-16,-3 7 0 0,1 5 1 16,-4 10 0-16,-3 10 0 0,-2 13 0 15,2 5 0-15,4-5 0 16,3-7 1-16,3-10-1 0,1 1 0 15,1 1 1-15,1-2-1 0,2-2 1 16,1-7 1-16,2-9-2 0,0-6 0 16,2 0-10-16,-1 0-87 0,1 1-29 15,0 2-51-15,-1-8-83 0,4-5-79 16</inkml:trace>
  <inkml:trace contextRef="#ctx0" brushRef="#br0" timeOffset="10137.99">21783 5797 1010 0,'0'0'101'0,"0"0"-31"0,40-12-29 0,-9 12-29 0,11-1 6 15,-4 1-10-15,-4 0-4 0,-5 0-3 0,-7 0-1 16,3 0-20-16,5 0-51 0,0-1-33 15,1 1-43-15,12-4-61 0,-8 2-78 16,-3-2-49-16</inkml:trace>
  <inkml:trace contextRef="#ctx0" brushRef="#br0" timeOffset="10607.53">22606 5295 557 0,'0'0'54'0,"0"0"-32"0,0 0 22 0,0 0-44 0,0 0-3 15,0 0-4-15,0 0 7 0,0 0 2 16,2 40 4-16,-14-21 12 0,-3 4-4 15,-2 3-2-15,0 1 4 16,0 4-1-16,0 2-3 0,2 0 3 16,0 0 1-16,2-2 6 0,1 0 17 15,2-2-10-15,2-4-14 0,0-2 1 16,2-1-2-16,2-4-2 0,0-1-3 16,1-2 3-16,3-1 6 0,0-1 1 15,0-4 1-15,3-1-3 0,1-1-8 16,0-1 1-16,0-1-5 0,1 1-1 15,2-1 0-15,-1-1 1 0,0 0-1 16,1-1 0-16,1-3-1 0,-1 1-2 16,0-1 3-16,1 0 0 15,-1 0-2-15,1 0 0 0,0 0-1 16,1 0-1-16,1 0-3 0,0-2-10 16,1-2-25-16,2-2-28 0,-3 1-4 15,1-1-14-15,0-1-38 0,0-4-20 16,-3 0-25-16,0 0-27 0</inkml:trace>
  <inkml:trace contextRef="#ctx0" brushRef="#br0" timeOffset="10841.85">22403 5668 899 0,'0'0'62'0,"0"0"19"0,0 0-39 0,44-6-22 0,-22 4-11 15,4-4-7-15,2 1 1 0,0 0-3 0,2-3 2 16,-2 1 0-16,0 0-2 0,-1 0-10 16,-1 1-72-16,7-5-64 0,-6 2-184 15,-4 0-99-15</inkml:trace>
  <inkml:trace contextRef="#ctx0" brushRef="#br0" timeOffset="10998.06">22989 5740 928 0,'0'0'196'0,"0"0"-132"15,0 0-9-15,0 0-52 0,0 0-3 0,0 0-75 0,0 0-116 16,0 0-110-16,0 0-128 0</inkml:trace>
  <inkml:trace contextRef="#ctx0" brushRef="#br0" timeOffset="14909.83">23771 5110 170 0,'0'0'235'0,"0"0"-188"0,0 0 17 0,0 0 23 0,34-25-20 16,-25 18-31-16,0 1 0 16,0-1 38-16,-1 1-18 0,-1-2-12 0,-1 2 2 15,-1-1-1-15,-2 1-6 0,-1 1-13 16,0 0-1-16,-1 1-5 0,-1 0-2 15,0 2-11-15,-3-1-7 0,-2 2-7 16,-3 1-1-16,-2 0-2 0,-3 6 3 16,-5 5 0-16,-4 9 1 0,-2 6 0 15,-9 15 6-15,-4 14-3 0,-4 15 3 16,3 4-1-16,7-3 1 0,7-8 1 16,7-10 0-16,6-1 5 0,5-4 11 15,4-2 5-15,3-6 0 0,6-1-7 16,1-9-7-16,1-7-7 0,0-7 2 15,0-4-1-15,3 0-2 0,2 0-29 16,4-1-50-16,-1-3-43 0,10-3-100 16,-5-3-117-16</inkml:trace>
  <inkml:trace contextRef="#ctx0" brushRef="#br0" timeOffset="15677.61">24256 5396 402 0,'0'0'48'0,"0"0"6"0,0 0 32 0,0 0-5 0,0 0-41 0,0-23-1 0,0 16 21 16,0 0 8-16,1 1-22 0,-1 0 1 15,0 1 1-15,0 1-5 0,0 0 5 16,0 0-11-16,0-1-10 0,0-1-13 16,-1 0-4-16,-1 1 0 0,-4-2-10 15,2 1-4-15,-3 1 2 0,-2 3-5 16,-2 2 1-16,-2 5-1 0,-4 4 4 15,-1 6-4 1,-2 2 0-16,0 4 4 0,1 2 2 0,1 0-1 0,2 1-1 16,2-1 0-16,3-2-1 0,3 0 1 15,3-2-1-15,1-3-5 0,3-3 3 16,1-2-6-16,3-6 3 0,3-1 4 16,2-2 5-16,2-2 7 0,4-2-1 15,-1-4 2-15,3-2-1 0,-2 0-3 16,0 1 1-16,-1-1-1 15,-3 2 1-15,2 0 7 0,-3-1-7 16,0-1-3-16,1 2-1 0,-3-1-1 16,-1 5-1-16,-1-2 0 0,0 4-1 15,-1 0-2-15,1 6-6 0,-2 4-1 16,2 6 8-16,-2 7 0 0,0 6 3 16,0 9 2-16,1 7 0 0,-3 7 3 15,-1 1-5-15,-3-7 0 0,-3-7 3 16,0-12-1-16,0-7-2 0,-1 0 2 15,-3 0-1-15,-1 1 2 0,-4 0 0 16,0-9-2-16,-1 0-1 0,1-7-3 16,0-1-8-16,1-4 7 0,2 0 4 15,1-7 7-15,3-4-1 0,2-4-1 16,3-6 0-16,3-4-2 0,0-5-1 16,5-1 4-16,3-1 5 0,4 0 6 15,3 2 9-15,2 1-7 0,3 3-2 16,3-2-9-16,1 5-2 0,0 1-4 15,1 4-2-15,0 2 0 0,-1 2-5 16,-2 3-19-16,0 0-56 0,0 1-47 16,5-1-35-16,-6 0-114 0,-1 3-28 15</inkml:trace>
  <inkml:trace contextRef="#ctx0" brushRef="#br0" timeOffset="15943.18">24637 5472 304 0,'0'0'135'0,"0"0"-50"0,2-6 27 0,-2 5-36 0,0 1-16 15,0 0-39-15,-1 3-15 16,-1 4 41-16,-2 7 17 0,-1 1 6 0,-1 4-10 15,0 4-15-15,1 3-11 0,-1 0-11 16,1-1-11-16,-1 1-4 0,1-4-3 16,1 0-4-16,0-2 2 0,1-4-3 15,1-5-2-15,0-3-48 0,1-4-71 16,1-5-109-16,1-6-113 0</inkml:trace>
  <inkml:trace contextRef="#ctx0" brushRef="#br0" timeOffset="16068.14">24724 5296 929 0,'0'0'97'0,"0"0"-9"0,0 0-51 0,3-39-37 0,-3 31-41 16,-3 0-79-16,-1 2-69 16,-4 4-116-16,2 0 24 0</inkml:trace>
  <inkml:trace contextRef="#ctx0" brushRef="#br0" timeOffset="16491.07">24900 5373 455 0,'0'0'40'0,"0"0"-7"0,0 0 10 0,0 0-25 0,0 0-18 15,0 0-12-15,0 0 5 16,0 0 7-16,-10 30 1 0,3-6 4 0,1 2 1 16,1 4-3-16,1 1 5 0,1-1-1 15,3 0 0-15,0-4 4 0,3-4 21 16,2-1 14-16,2-6 7 0,2-5 17 15,2-3 10-15,2-6-9 16,1-1 18-16,4-3-18 0,-1-3-17 16,1-4-8-16,0-3-9 0,0-7-4 15,1 0-8-15,-3-10-4 0,3-7-14 16,-1-10-7-16,-2 6-4 0,-2 4-19 16,-4 12-12-16,-4 8 5 0,3 2-13 15,1 0-20-15,-1 3-48 0,3 1-55 16,-1 3-105-16,-2 1-39 0</inkml:trace>
  <inkml:trace contextRef="#ctx0" brushRef="#br0" timeOffset="17398.05">25286 5445 478 0,'0'0'54'0,"0"0"26"0,0 0-9 0,0 0-43 16,39-1-3-16,-26 0-16 0,-1-1 28 16,1-2 24-16,-3 2 0 0,1 0-4 0,0-1-12 15,-2 1-3-15,0 1-6 0,0-2-7 16,-1-2-9-16,-1 0-9 0,0-1-4 16,-1-1-3-16,1 0 1 0,-3 1-2 15,0-1-2-15,-1 0-1 16,-1 0 0-16,-1 1 0 0,-1-1-2 15,0 1-10-15,-2 1 6 0,-3 3 2 16,-2-1 0-16,-4 0-2 0,-2 3 3 16,-2 3 1-16,-1 2 0 0,-1 5-2 15,0 2 4-15,1 4-3 0,3 2 1 16,-1 2 1-16,4 2 2 0,2 0-1 16,2-1 0-16,2 1 0 0,3 0 1 15,1-1-1-15,3-3 8 0,3 0 3 16,0-3 3-16,1-2-6 0,1-4 1 15,3-3-3-15,0-3 4 0,0 1-4 16,1-4 5-16,-2 0 7 0,2 0-3 16,-1-4-6-16,0 0-4 0,1-1-4 15,-1-3 2-15,1 0-2 0,1-2-1 16,-2-3 0-16,1-1-1 0,0-2 0 16,-1-1-8-16,3 1-5 0,-1-1-3 15,0 1 1-15,-2 1 3 0,-1 1 7 16,1 4 6-16,-3 1-1 0,-1 2-2 15,-1 2-6-15,-1-1-4 0,1 4 9 16,-3 0 2-16,0-1-3 0,-1 3 4 16,1 0-9-16,-1 3 2 0,1 1 3 15,-1 5 1-15,1 2 0 0,0-1 2 16,-2 4-1-16,-1-1 0 16,0 0 3-16,0 1-2 0,-2 0 1 15,0-1 1-15,-1-1 0 0,1-2 1 16,0 1 0-16,1-3-1 0,1-1 1 15,0-2-1-15,0 1 2 0,0-4 0 16,0 1 1-16,2-2 8 0,0 0 6 16,1-1 8-16,1 0 0 0,2-2 0 15,1-4-1-15,2-2-6 0,2-1-7 16,0-4-6-16,2 1-1 0,3-6-2 16,-1 1 1-16,4-2-1 0,-2-3-2 15,1 2 0-15,-1 2-3 0,-2 1 3 16,-1 4-1-16,-2 2 2 15,-3 3-2-15,0 2 1 0,-2 2 0 16,-2 3-1-16,-1 0 0 0,-3 1-7 16,1 3-2-16,-2 4 0 0,1 4 9 15,-1 3 1-15,0 3 4 0,0 1-2 16,0 0 2-16,0 2-2 0,0-1-2 16,0 1 3-16,0-2-3 0,-1 2 1 15,1-5 1-15,-1-1 0 0,0-3-2 16,0-3 0-16,-1-1-8 0,0-1-57 15,0-1-41-15,1 5-86 0,-1-4-161 16,2 0-136-16</inkml:trace>
  <inkml:trace contextRef="#ctx0" brushRef="#br0" timeOffset="18263.84">26703 5469 207 0,'2'-3'40'0,"-1"-2"-16"0,3 0 19 0,-2-1-21 0,1 0 1 0,1 2 16 0,-2-1 12 0,0 4 2 16,1-3 2-16,-1 2 6 0,0 1-30 15,1-1-23-15,-1-2 1 0,-1 2 10 16,1 0 15-16,0-2 9 0,-1 1-6 16,0-3-4-16,0 3 10 0,-1-2-21 15,0 0-1-15,0 2 0 0,0 1 0 16,0-1-1-16,-1 1-9 0,-1 0 0 15,1-1-8-15,-1 0-3 0,0-3 0 16,-1 3-3-16,0-3 0 0,-1 3 2 16,-1 0-2-16,-2 1-4 0,-1 2 1 15,-1 0 3-15,-3 5-1 0,1-1 3 16,-2 3-1-16,-1 1 2 0,0 1-2 16,-2 3 2-16,2 1 0 0,-1 4-3 15,1 1 3-15,2 4 0 0,2 0 1 16,2 0 5-16,3 1-3 0,3-3-2 15,2 2 4-15,0-4-1 0,4-1 5 16,2-3 10-16,1-1-1 0,1-4-1 16,1-2 0-16,1-4 5 0,-1 0 9 15,2-2-4-15,0-1-7 0,1-2-3 16,2-4 4-16,-3-1-9 16,3-6-5-16,-2 0 0 0,1-5-7 15,-1-1-2-15,0 0-8 0,-1 2-1 16,-2 5 7-16,-2 2-2 0,-1 5 3 15,-1 1-2-15,-3 3-2 0,0 1-1 16,-1 0-4-16,0 6-5 0,1 3 8 16,-1 5 7-16,1 2 2 0,-1 1 12 15,0 4 8-15,2-3 13 0,-1 0 3 16,1 1-1-16,3-4 9 0,2-3-4 16,0-1-10-16,1-2-2 0,3-5-9 15,-1 0-2-15,2-4-7 16,2 0-5-16,1-6-5 0,1-1-11 15,1-2-44-15,-1-2-38 0,8-10-40 16,-5 0-92-16,-2 3-200 0</inkml:trace>
  <inkml:trace contextRef="#ctx0" brushRef="#br0" timeOffset="18873.08">27135 5455 238 0,'0'0'98'0,"0"0"2"0,6-12-7 0,-5 10-26 0,2-3 1 16,-2 1-6-16,0-1 9 0,2-1-12 0,-3 2-15 15,0-2-15-15,0-1-14 0,0 0-15 16,0 4-9-16,-4-3-3 0,-1 5-3 15,-2 0 5-15,-2 1 6 0,-2 1 0 16,-2 6 4-16,-1 0 0 0,-3 3-20 16,0 0 3-16,1 3-10 0,1 0 9 15,4-1 8-15,3 3 6 0,3-1 4 16,2-3 1-16,1 1 1 0,2-3 3 16,3 0 15-16,1-2 16 0,2 0-5 15,1-2 3-15,0-3-4 0,2-1-6 16,-1-1 2-16,0-2-2 0,0-3 1 15,1-1 1-15,-1 2-5 0,0-1-12 16,1 1-8-16,0 0 0 0,-1 3-1 16,1 0-1-16,0 1-1 0,-2 1-1 15,1 4-1-15,-3 4-1 0,2 3-3 16,-3 5 3-16,-1 3 2 0,-1 4 3 16,-2 5 0-16,0 2 4 0,-2 2 2 15,-3 2 4-15,-4 0 10 16,-2-3-3-16,0 2 5 0,-3-6-5 15,0 1 4-15,-2-5-4 0,0-4-4 16,0-7 0-16,2-2 3 0,0-5-3 16,4-2 16-16,2-4 31 0,1 0 6 15,4-6 5-15,1-3-16 0,2-8-23 16,0-5-23-16,3-5-8 0,3-2 1 16,2-3-2-16,0 0-1 0,2-1-3 15,3 4-9-15,-1 1-16 0,4 1-9 16,-2 2-21-16,3 2-24 0,-1 4-16 15,3-1-37-15,7-1-61 16,-5 3-152-16,0 6-36 0</inkml:trace>
  <inkml:trace contextRef="#ctx0" brushRef="#br0" timeOffset="19249.56">27366 5527 406 0,'0'0'83'0,"0"0"26"0,0 0-29 0,34-2-22 16,-24-2-4-16,0 4 4 0,1-2-9 16,-1 0-7-16,2-2-10 0,1 2-8 15,1-4-14-15,0 0 0 0,-2-1-1 16,0-1-3-16,-2-1-4 0,-2 0 2 16,-3-1-2-16,-1-2-2 0,-4 2-13 15,0-3-29-15,-5 5-17 0,-4 0-28 16,-2 4 61-16,-5 1-3 0,-3 3 29 15,-2 8 13-15,-2 5-8 0,-1 6 16 16,-1 2 26-16,1 4 11 0,2 2-23 16,2 0 19-16,5 1 3 0,1-2 2 15,6-2-4-15,4-1-12 0,2-4 6 16,2-4-16-16,3-5-13 0,1-2-6 16,3-5 0-16,3 0 0 0,0-2-3 15,1-1-5-15,3-1-6 0,1-3-13 16,3 2-89-16,21-4-86 0,-3 3-145 15,2-1-158-15</inkml:trace>
  <inkml:trace contextRef="#ctx0" brushRef="#br0" timeOffset="19920.84">28368 5650 527 0,'0'0'71'0,"0"0"77"0,34 26-34 0,-19-14-75 15,-1 0 2-15,0 1-3 0,-2-2-25 0,-3-3 42 0,-1-1-9 16,-3 0-2-16,-1-5-16 0,-2 1-12 16,-2-2-1-16,0 0 3 0,0-1 2 15,-2-1 20-15,-4-5-13 16,-3-1-11-16,-3-4-11 0,-4-4 2 15,-2-2-6-15,-4-6 0 0,0-3 0 16,-1-5-1-16,-2-10 0 0,-2-13-18 16,5-15-2-16,5-4 8 0,7 3 7 15,8 14 5-15,2 19-1 0,1 9 1 16,3 12-3-16,0 1 3 0,-1 1-24 16,3 0 2-16,-2 1 10 0,1 4 10 15,1 2-3-15,0 6-4 0,0 1-7 16,0 5-11-16,0 7 4 15,0 5 14-15,-2 7 1 0,-4 12 4 16,-4 9 4-16,-5-3 0 0,0-3 3 16,-7 0 0-16,3-9-3 0,-3 1 5 15,-2 5-4-15,2-10 2 0,1 0 2 16,0-4 11-16,5-7 8 0,3-5 13 16,3-4-8-16,3-3 3 0,1-2 8 15,0-1-11-15,1 0 3 0,4 0 14 16,2 0-3-16,4-4-16 0,4 0-10 15,2-2-10-15,4-2-4 0,3 1-3 16,0-1-1-16,1 1-12 0,2-1-39 16,-2-1-31-16,0 1-16 0,-1-1-35 15,7-5-74-15,-5 3-156 0,-2 1-121 16</inkml:trace>
  <inkml:trace contextRef="#ctx0" brushRef="#br0" timeOffset="20311.37">29411 5131 723 0,'0'0'130'0,"0"0"-122"0,8-7 32 0,-8 7-21 0,0 0-19 0,-2 1-14 0,-6 9 14 15,-2 6 7-15,-6 8 28 0,-5 5 5 16,0 9 7-16,-5 10-26 0,-1 11 4 15,0 11-11-15,0 3-8 16,6-5 3-16,1-8-6 0,6-7 0 16,-2-6-2-16,0-3 2 0,4-1-3 15,3-11-7-15,3-4-53 0,0-10-50 16,3 1-81-16,-2-4-150 0</inkml:trace>
  <inkml:trace contextRef="#ctx0" brushRef="#br0" timeOffset="20655.04">29669 5138 751 0,'0'0'30'0,"0"0"-2"16,0 0 8-16,0 0-31 0,0 0-5 15,0 0 0-15,13-25-9 0,-14 27-23 0,-2 7 32 16,-5 6 1-16,-1 8 15 0,-6 10 12 16,-7 18-1-16,-3 13-8 0,-4 6-7 15,4-2-7-15,5-5 0 0,4-8-4 16,0-5 1-16,2-4 0 0,3-2 1 15,3-6-3-15,0-9 2 0,2-9-2 16,3-5-16-16,1-4-76 0,-2 0-107 16,1-4-80-16</inkml:trace>
  <inkml:trace contextRef="#ctx0" brushRef="#br0" timeOffset="20936.22">29063 5473 746 0,'0'0'143'0,"40"-4"-120"0,-2 1 31 0,14 1-21 0,3-2-29 16,-3 2-3-16,-8-3-2 0,-9 2 2 0,-8-2-2 0,-3 3-7 16,-8 0 0-16,-2 0-15 15,2-1-11-15,-1 1-46 0,3-2-99 16,-6 1-132-16</inkml:trace>
  <inkml:trace contextRef="#ctx0" brushRef="#br0" timeOffset="21123.68">29133 5605 754 0,'0'0'120'0,"0"0"-105"0,0 0 39 0,0 0-35 0,0 0-7 16,38 13 9-16,-18-12-12 0,4 0 10 15,2-1-6-15,11 0-1 0,3 0 3 16,-2 0-15-16,-7 0-4 0,-2 0-64 15,2-6-90-15,-2-1-134 0,-3 0-122 0</inkml:trace>
  <inkml:trace contextRef="#ctx0" brushRef="#br0" timeOffset="21514.59">30019 5225 920 0,'0'0'23'0,"0"0"10"0,0 0 16 0,0 0-46 0,0 0-2 16,0 0-2-16,30 3-3 16,-27 10 4-16,-3 7 1 0,0 5 7 0,-1 4 11 15,-6 11-3-15,-4 8-6 0,-3 5-7 16,-3 2-2-16,5-14 1 0,0-9-1 15,6-11 2-15,1-2-3 0,-1 3-4 16,-1 0-57-16,-3 6-108 0,1-9-102 16,3-6-74-16</inkml:trace>
  <inkml:trace contextRef="#ctx0" brushRef="#br0" timeOffset="22312.91">30002 5302 182 0,'0'0'249'0,"0"0"-218"0,0 0 37 0,0 0-11 16,0 0-24-16,0 0 21 0,35-29-9 15,-26 25 4-15,-1-2 7 0,2 0 4 16,0 0-16-16,0 3-17 0,1-2-7 15,3 4-8-15,-3-1-8 0,0 2 3 16,2-2-7-16,-2 1 3 0,-1-1-2 16,-1 2-1-16,-1 0 0 0,0 0-1 15,-3 0 1-15,-1 3-5 0,-1-2 3 16,-1 0 0-16,-2 2-1 0,0 2 1 16,0 2 1-16,0 0-1 0,0 1 1 15,-3-1 0-15,-3 1-2 0,-1 2 2 16,-2-2-7-16,-1 4 8 0,-5-1 0 15,2 1 6-15,-5 0-5 0,1 1 2 16,-2-2 4-16,2 2-2 0,-1-3-2 16,1 1-3-16,1-2 3 0,2-1 0 15,4-3-3-15,2 0 1 0,4-2 0 16,-1 0 0-16,4-1 3 0,1 0 6 16,1 0 11-16,7 0 9 0,0-1 2 15,5 1-14-15,4 1-11 16,1-2-6-16,3 1 1 0,1-1-2 15,2 3 1-15,-3-1-1 0,1 2 1 16,-2-1-2-16,1 7 2 0,-2-1 1 16,0 1-1-16,-3 3-1 0,-4 2-1 15,1 0 1-15,-5 0-2 0,-3 3 2 16,-5-3 0-16,0 0 5 0,-7 0 17 16,-4 1 6-16,-4-2 6 0,-3 1 3 15,-6-1-4-15,-2-1-1 0,-3-3-17 16,-6 0-6-16,4-2-6 0,-3-2 1 15,3-3-3-15,2-2-1 16,0 0 0-16,2-2-9 0,3 0-31 16,5-2-14-16,3 0-19 0,5-1-26 15,6-5-62-15,3-1-64 0,2-2-95 0</inkml:trace>
  <inkml:trace contextRef="#ctx0" brushRef="#br0" timeOffset="22641.75">30453 5321 844 0,'0'0'39'0,"0"0"29"0,22-18-17 0,-15 15-50 0,-2-2 4 0,-2 4-3 16,-1 1-1-16,-2 1-1 0,0 6-6 16,0 3 6-16,-4 4 5 0,-2 5 13 15,-5 2 2-15,0 6-5 0,-2-1-9 16,-2 5-1-16,0 2 2 0,0 2 0 16,-1-1 2-16,2-1-3 0,1 1 0 15,-1-3-4-15,4-4-1 0,2-3-1 16,-1-4-14-16,4-5-76 0,0-5-51 15,2-6-47-15,2-4-36 0,-1-2 45 16,2-2-42-16</inkml:trace>
  <inkml:trace contextRef="#ctx0" brushRef="#br0" timeOffset="23294.33">30414 5319 485 0,'0'0'69'15,"0"0"-9"-15,0 0 7 0,0 0-58 16,0 0-3-16,0 0 12 0,35-38 6 0,-30 34 8 15,-1-3 14-15,1-1 26 0,2 2-31 16,-2-2 0-16,2 2-13 0,-2-1-2 16,0 2-10-16,1-3-3 0,-1 1-1 15,-1 0 0-15,1 2 3 0,-2 1-4 16,0 0 0-16,1 0-6 0,-1-1 0 16,2 1-5-16,-2 0 0 0,4 0 0 15,-2 1 0-15,5 1 0 0,-2 0 1 16,1-1-1-16,1 2 0 0,-1-2 0 15,2 1 0-15,0 1-1 16,-1 1 1-16,1 0-4 0,-3 0 3 16,0 0-1-16,0 5 1 0,1-3 0 15,0 2 1-15,0-1-3 0,0 4 2 16,-3 1-2-16,0 0-3 0,-2 2 1 16,-1 5-1-16,-3 0 1 0,0 2-1 15,-7 3 3-15,-2 1 2 0,-5-2-2 16,-2 2 3-16,-3-3-1 0,-5 0-9 15,-1 0 10-15,-2-1 0 0,-8 1 0 16,2-2 2-16,5-2 0 0,1 0 3 16,8-5-5-16,-1 5 3 0,5-4-1 15,4 2 1-15,2-1-1 0,2 2 10 16,4-2 8-16,2 3 7 0,1-1 1 16,3-1 12-16,2 1-4 0,3-3-8 15,4 2-1-15,4-2-1 0,3-1-3 16,3-1-9-16,0-1-6 0,2-1-3 15,-2-3-5-15,-2 1 2 0,-2-4-2 16,-1 1-14-16,-4-1-31 0,4 0-44 16,-4 0-38-16,6 0-40 0,-6-1-125 15,0-3-100-15</inkml:trace>
  <inkml:trace contextRef="#ctx0" brushRef="#br0" timeOffset="23836.73">30937 5528 409 0,'0'0'237'0,"0"0"-199"0,13-3 13 0,-8 0-21 0,-2 2-26 0,0-1-4 0,-1-2-15 16,-2 2 5-16,0 0-3 0,0-2 3 16,-2 2-7-16,0 1 17 0,-2 0 4 15,-1 1-2-15,-2 0 2 0,-3 0 1 16,2 2 3-16,-2 0 1 16,-1 3 0-16,3-3-3 0,0 3-4 15,3-2 0-15,2 2 0 0,3 1 3 16,0-2-1-16,0 2 7 0,0-1 17 15,0-1 6-15,3-2 6 0,0 2-3 16,1-2 3-16,1 2-13 0,-1-1-17 16,1 3-5-16,3-3-5 0,0 4 3 15,-2 1-2-15,2-2-1 0,0 0 1 16,-3-1-2-16,-2 2 1 0,0 0-6 16,-3 0 6-16,0 0 6 0,0 2-3 15,-5-3 9-15,-1 1-1 16,1-3-3-16,-3 1-4 0,0-3-4 15,0 2 1-15,-1-1 3 0,0-2 7 16,-1 0-1-16,-4-1-5 0,3 0-4 16,-2 0 4-16,-3 0-2 0,5 0-1 15,-3-2-2-15,3 1-3 0,0-1-63 16,-2-1-56-16,2 1-43 0,3 0-69 16,2-2-53-16</inkml:trace>
  <inkml:trace contextRef="#ctx0" brushRef="#br0" timeOffset="24379.16">31086 4842 232 0,'0'0'219'0,"25"22"-128"0,-8-4-9 0,1 6-2 0,1 5-8 15,-1 12-16-15,2 14-13 0,0 15-12 16,-7 9-13-16,-2 0-1 0,-5-4-5 31,-4-12 2-31,-2 3 6 0,-2-6 11 0,-6 0 10 0,-4-3 4 0,-1-4 1 16,-4 0-15-16,-1-6-7 16,-2-2-9-16,-1-5-3 0,5-9-5 15,-1-5-6-15,4-5 3 0,1-2-4 16,-4 1 2-16,-3 4 0 0,-2 0-2 15,2 0-21-15,-6 5-121 0,5-5-137 16,4-4-170-16</inkml:trace>
  <inkml:trace contextRef="#ctx0" brushRef="#br0" timeOffset="28623.52">29165 7274 340 0,'0'0'60'0,"0"0"-15"0,0 0 44 0,14-36 10 16,-8 27-41-16,-3 0-13 0,-1 2 1 16,1 0-21-16,-3 3-15 0,1 0 13 15,-1 4-1-15,0 0-22 0,0 1-5 16,-1 7-3-16,-1 7 8 0,-1 7 2 16,-4 7 14-16,-3 14-4 0,-1 11-2 15,-2 13-1-15,3 1 6 0,1-6-10 16,3-8 1-16,-2-13-1 0,2 1-4 15,1-7 2-15,0-6-2 0,2-6 1 16,1-10 0-16,1 0-1 0,1-2 1 16,0 0 2-16,0-4-2 0,0-3 0 15,0-4 7-15,1 0 15 0,2-6 23 16,1-5-16-16,2-3-15 0,1-5-5 16,3-2 0-16,2-5-10 0,3-4-1 15,0-2 0-15,5-1-2 0,-2 0-4 16,4 2-5-16,2 5 4 0,2 3 5 15,-4 5 1-15,2 3 0 0,-2 6-1 16,-4 3 1-16,-1 3 0 0,-3 3-4 16,-2 5 2-16,-2 5-4 0,-2 5 1 15,-1 4 0-15,-5 5 6 0,0 0 4 16,-2 5 6-16,-3-2-2 0,-3 1 1 16,1-1-8-16,0-2 2 15,2-2 1-15,-2-2-2 0,4-3-2 16,-1-3-9-16,2-2-81 0,0-2-55 15,0-1-106-15,0-4-29 0</inkml:trace>
  <inkml:trace contextRef="#ctx0" brushRef="#br0" timeOffset="29031.67">29755 7659 269 0,'0'0'44'0,"0"0"27"0,0 0 60 0,13-43-29 0,-12 33-23 0,2-4 7 16,-2 3-18-16,0-1-30 0,1 2-21 0,-1 0 0 15,-1 1 0-15,0 1-3 0,0 4-3 16,0 0-11-16,-3 3-2 0,0 1-7 15,-6 5 4-15,1 3 5 0,-3 8 1 16,-2 3 8-16,2 1 0 0,3 5-2 16,-1-3-2-16,3 2 0 0,4-3-2 15,0-2 3-15,2-2 0 0,4-2-1 16,3-3 7-16,3-1 11 16,2-4 1-16,2-3-3 0,1-3-1 15,3-1 2-15,-1-4-6 0,1-3 6 16,-1-3 1-16,0-1-14 0,-4-4-3 15,-1-4-6-15,-4 0 0 0,-5-4-17 16,0 0-44-16,-3 4-27 0,-1 0-38 16,-12 0-87-16,-3 5-119 0,2 3-33 0</inkml:trace>
  <inkml:trace contextRef="#ctx0" brushRef="#br0" timeOffset="29892.37">30032 7626 116 0,'0'0'326'0,"0"0"-244"0,0 0 28 0,0 0-13 0,0 0-54 0,8-12-2 16,-2 5 1-16,3 1-13 16,0-1 13-16,3-1 8 0,-3 1 11 0,1 0-17 15,2 2-21-15,-2-1-12 0,-2 1-5 16,0 1-5-16,0 1 0 0,-2 2-1 16,0 0-1-16,-1 1-3 0,-1 5-2 15,-1 2-4-15,1 5 4 0,-2 1 5 16,1 5-1-16,-3 2 2 0,0-1 0 15,0 2 0-15,0 0 0 16,0-2 0-16,-3-1 1 0,1-4 1 16,0-1-2-16,0-3 0 0,-1-4 0 15,1-1 2-15,2-4 1 0,0-1 6 16,0 0 7-16,2-3-2 0,3-5-3 16,2-2 8-16,-2 0-8 0,4-4-5 15,2 1-1-15,-1-2-5 0,3 2 0 16,0-1 0-16,2 1-1 0,-1 2-1 15,0 2 2-15,0 0 1 16,-2 3-1-16,0-1 1 0,1 3-2 0,-4 0 0 16,-1 1 1-16,2 0-1 15,-4 3-1-15,0 0-1 0,-1 3-4 16,-2 4 0-16,1 2 2 0,-2 2-1 16,0 3-1-16,-2 1 5 0,0-1 0 15,0 2 2-15,0-1 2 0,-4-2-2 16,4 0 1-16,-2-4-1 0,1-1 1 15,1-1 0-15,0-1 0 16,0-4 4-16,0-2 0 0,3 0 4 16,1 0 7-16,1-5 11 0,1 0-16 15,1-2 0-15,1 0 0 0,1-2-2 16,0 0-2-16,3 0-4 0,0-3-3 16,-1 2 0-16,5-2 0 0,-2 0-1 15,3 0 1-15,-1-2 0 0,0 3-1 16,0-2-1-16,0 3 2 0,-4 1-1 15,1 0 1-15,0 1 0 0,-4 1 0 16,0 2 0-16,-1 2-1 0,-1 0 0 16,-4 2 0-16,2 0 0 0,-3 1-3 15,1 0-2-15,1 5-6 0,-2 2 4 16,-2 5-2-16,0 3 10 0,0 3 0 16,-2 3 2-16,-2 4-2 0,-1-1 4 15,2 2-1-15,1-1-2 0,-1-2 1 16,1-4-1-16,1 1 0 0,-1-6-2 15,2-1-5-15,-2-2-75 0,2-6-55 16,2-4-74-16,0-1-113 0,2-1 13 16</inkml:trace>
  <inkml:trace contextRef="#ctx0" brushRef="#br0" timeOffset="30345.62">30915 7672 492 0,'0'0'191'0,"0"0"-148"0,10-7 23 0,-6 4-15 15,4 3-44-15,-3-2-7 0,3 2 1 0,1-2-1 0,1 0 2 16,1 0 2-16,-2 1 4 0,4-3 17 16,0-1-8-16,-2 1-10 0,4 0-2 15,0-1-2-15,-1-1-1 0,-1 0 1 16,-1-2 2-16,-1 0 12 0,-1-3 0 15,-3 2-1-15,-2-2 10 0,-2 0 19 16,-1 1-6-16,-2-3-3 0,0 3-17 16,-2 0-15-16,-1-1-4 0,-3 2-2 15,-5 1-7-15,0 4 2 0,-5 2 2 16,0 2 2-16,-4 9 3 0,-2 3 0 16,-2 7 5-16,0 3 10 15,-1 4 6-15,3 0 15 0,1 1 14 16,2 1-17-16,6-5 7 0,3 0-15 15,2-2-14-15,5-4-4 0,3-4-3 16,1-1 2-16,6-6 1 0,3-1 6 16,3-1-1-16,3-4 3 0,3 1-7 15,3 0-5-15,2-1-1 16,1 0-2-16,2 0-3 0,1 1-49 16,1 1-58-16,-2 0-40 0,12 3-49 15,-7 1-162-15,-7-1-114 0</inkml:trace>
  <inkml:trace contextRef="#ctx0" brushRef="#br0" timeOffset="30939.25">29451 8546 246 0,'0'0'146'0,"0"0"-100"0,0 0 37 0,-2 0-12 0,2-1-10 16,-3 0 9-16,3-2 17 15,-3 1-23-15,2 2-24 0,0 0-8 0,1 0-11 16,-2 0-13-16,1 5-7 0,-2 3 7 16,-1 4 4-16,-3 8 11 0,-1 4 8 15,0 3-3-15,-1 10-8 0,-3 7-2 16,1 5-5-16,-1-3-9 0,4-9 1 15,3-12-2-15,1-6-2 16,0 2 0-16,-3 4-1 0,0 2-11 16,1-4-29-16,0-4-19 0,0 0-51 15,0-6-54-15,0-1-53 0,3-5-82 16</inkml:trace>
  <inkml:trace contextRef="#ctx0" brushRef="#br0" timeOffset="31330.26">29424 8524 605 0,'0'0'76'15,"0"0"-36"-15,13-38 90 0,-4 22-83 0,0 2-28 16,4-1-1-16,0 2-4 0,3-1 11 0,-1 2-13 16,1 2 3-16,1 1 7 0,0 0-1 15,1 3 0-15,2 1-5 0,1 3-12 16,1 2 2-16,-1 0-5 0,1 0-1 16,0 6 1-16,-5 1-1 0,1 3-1 15,-4 5-4-15,-2 2 3 0,-2 4-3 16,-4 1 5-16,-4 0 1 0,-2 0-1 15,-3-1 7-15,-7 0-3 0,-2-3 1 16,-3-3 1-16,-5-2-1 0,1-3-3 16,-6-2 2-16,-2-3-2 0,0-1-2 15,-2-3-5-15,-1 2-36 0,1-3-33 16,2 0-12-16,-2 0-25 0,2 0-63 16,5-4-42-16,5 3-44 0</inkml:trace>
  <inkml:trace contextRef="#ctx0" brushRef="#br0" timeOffset="31861.41">29811 8594 475 0,'0'0'153'0,"0"0"-110"0,0 0 39 0,20-37-11 0,-10 26-51 0,3 2 3 0,4-1-19 16,-1 4-3-16,3-1 2 0,-1 1 10 16,0 5 2-16,0-1-4 0,-3 2 7 15,1 0-7-15,-3 2-7 0,-1 3-3 16,-3 4-1-16,-1 1-1 0,-3 3-2 15,-2 1-1-15,-3 4 2 0,0-2 4 16,-4 1-4-16,-3 1 3 16,1-2-1-16,-5-1 1 0,2-1-1 15,-1-1-1-15,-1-2 1 0,0-3 1 16,0-1-1-16,2 0 1 0,-1-2 4 16,3-3-1-16,-1-2 4 0,5 0-1 15,0 0 6-15,3-2 27 0,0-4 25 16,0-1-21-16,3-3-13 0,0-3-10 15,5-1-7-15,1-3-1 0,3 2 1 16,1-1-6-16,2 0 2 0,3 1 1 16,4 1-3-16,0 3-2 0,2-1 0 15,-2 2-5-15,0 2 1 0,-3 1-2 16,-2 2-3-16,-2 1-12 0,0 2-59 16,0-1-9-16,-1 2-6 0,-2 1-10 15,9 2-56-15,-7 2-111 0,2-2-47 16</inkml:trace>
  <inkml:trace contextRef="#ctx0" brushRef="#br0" timeOffset="32127.39">30398 8564 448 0,'0'0'94'0,"0"0"-81"0,0 0 43 0,0 0-39 0,0 0-11 16,12-3-1-16,-12 2 1 15,0 1 16-15,0 0 0 0,0 0-7 0,0 3 4 16,0 4 11-16,-2 1 6 16,-1 3 8-16,0 3 16 0,-4 1-14 15,1 5 6-15,-3-2-28 0,1 2-9 16,0-1-4-16,0-1-4 0,0-2-3 16,2-1-2-16,1-2 0 0,0-3-2 15,3-3-7-15,1-2-67 0,1-4-61 16,0-4-41-16,3-3-30 0,2-3-122 15</inkml:trace>
  <inkml:trace contextRef="#ctx0" brushRef="#br0" timeOffset="32252.36">30556 8435 875 0,'0'0'42'0,"0"0"-3"0,0 0 0 0,14-36-39 16,-14 26-4-16,0 3-77 0,0 0-39 15,-5 2-11-15,0 5-54 0,0 0 15 0,-2 4-52 16</inkml:trace>
  <inkml:trace contextRef="#ctx0" brushRef="#br0" timeOffset="32674.61">30880 8454 416 0,'0'0'35'0,"0"0"29"0,0 0 15 0,0 0-46 15,0 0 29-15,0 0-38 0,0 0-6 16,0 0 1-16,24-15-17 0,-30 14-2 15,-2 0 5-15,-4 1-1 0,-1 0 3 16,-4 1-3-16,-1 6-4 0,-1 2 0 16,-2 3 0-16,-1 5 0 0,0 1-2 15,1 2 2-15,1 0 0 0,0 3 2 16,5 0 7-16,1 0 12 0,4-1 10 16,4-1 10-16,4-3 7 0,2-3-3 15,0-1-6-15,7-3 1 0,-1-4 1 16,7-1 2-16,-1-4-17 0,6-2-8 15,-2 0-14-15,4-6-4 0,-2-1-35 16,0 2-35-16,1-3-7 0,-1 3-36 16,7-5-72-16,-5 3-83 0,-3-2-50 15</inkml:trace>
  <inkml:trace contextRef="#ctx0" brushRef="#br0" timeOffset="33075.58">30933 8635 510 0,'0'0'76'0,"0"0"-29"0,0 0 13 0,0 0-48 0,35 0-7 16,-23 0-2-16,-1 0 0 0,3 2 20 0,0-2 30 15,4 0 29-15,-2 0-39 0,1 0-12 16,0 0-9-16,1-3-13 0,-1-1-6 15,-1-3 2-15,-2-1-3 0,-1 0 0 16,-2-3-1-16,-2 1-1 0,-3-4-4 16,-1 0-8-16,0-2-23 0,-5 1-23 15,0 0 3-15,-6 2 8 0,-2-1 12 16,-5 6 2-16,0 1 17 0,-4 3 16 16,0 4 4-16,-4 0 0 0,1 8-2 15,1 4 4-15,-2 6 9 0,1 2 17 16,2 5 3-16,3 1 9 0,2 0 21 15,3 0 2-15,3-3 5 0,5 1-17 16,0-3-16-16,2-5-14 0,4-1-2 16,1-3-13-16,4-3 0 0,-1-1 0 15,3-5 1-15,6 3-2 0,0-2-3 16,4-1-4-16,1-2-2 0,3 0-16 16,15-1-109-16,-5 0-123 0,-2 0-189 15</inkml:trace>
  <inkml:trace contextRef="#ctx0" brushRef="#br0" timeOffset="33654.9">31982 8197 521 0,'0'0'122'0,"0"0"-84"0,0 0 72 0,25-36-40 16,-20 26-31-16,-1-1 14 0,-1 0-27 16,4 1-1-16,-2 2-6 0,-1 0-7 0,1 1-2 15,1 3 4-15,-1 1 15 0,-3 1-5 16,-2 2-11-16,0-1-13 15,0 1 0-15,-2 0-10 0,0 1-2 0,-1 4 11 16,-1 1-1-16,1 6-10 16,-2 0 11-16,-3 4 2 0,3 3-1 15,-6 3 4-15,5 0-4 0,-1 4 1 16,-2 2 0-16,0 2 1 0,-3 1-1 16,3 2 0-16,0 2 7 0,2-2-2 15,1 3-1-15,1-4-2 0,2 1 0 16,1-3-1-16,-1-3 0 0,-1-3-1 15,4-4-1-15,-4-1 0 0,3-4-3 16,-1-2-25-16,-1-3-44 0,0-5-34 16,0-1-39-16,-2-4-60 0,1-5-50 15,-1-1-40-15</inkml:trace>
  <inkml:trace contextRef="#ctx0" brushRef="#br0" timeOffset="34284.36">32018 8136 561 0,'0'0'91'0,"0"0"-35"0,0 0 37 0,0 0-76 0,0 0-12 0,35-25-4 0,-32 21 0 16,0 0 15-16,-1 3 33 0,-2-1 4 16,0 0-17-16,0 2-16 0,0 0-20 15,-4 2-11-15,1 1-2 0,-3 4 12 16,-5-1 1-16,-2 0 4 0,-4 5-1 16,-4-2 2-16,-4 3-1 0,-2 4-2 15,-1 2 0-15,1 0 0 0,0 2-2 16,2-2 2-16,4-1 2 0,1-2-4 15,5-1 1-15,3-4 0 0,4-2 13 16,5-2 8-16,1-1-4 0,2-3 2 16,3-1 4-16,5-1 11 0,5 0-5 15,1-5-11-15,5-2-12 16,0-3-5-16,2 0-1 0,-1-5 4 16,-1-3-1-16,3-2-4 0,-2-4 2 15,0 0-1-15,0-1 2 0,-4 1-2 16,0 2 0-16,-5 2-1 0,1 4 0 15,-2 3 0-15,-5 3 0 0,1 3 1 16,0 3 1-16,-1 0 1 0,-3 4-2 16,-2 0-1-16,0 2-6 0,0 4 0 15,3 5 5-15,0 5 1 0,2 1 1 16,-2 7 0-16,2 3 2 0,2 0 2 16,0 2 3-16,1-3-2 0,0 2 2 15,-1-2 1-15,0-1-4 16,1-2-2-16,0 1 1 0,4-4-2 15,-2-2-1-15,1-4-1 0,0 0-6 16,0-5-35-16,-3 0-55 0,3 2-90 16,-3-4-148-16,0 0-114 0</inkml:trace>
  <inkml:trace contextRef="#ctx0" brushRef="#br0" timeOffset="35159.44">29507 9488 285 0,'4'-6'120'0,"0"0"-60"0,2-2 45 0,0 0-44 16,0 0-30-16,0-2 1 0,0 2-1 0,3 0 10 0,-2-1-22 15,-1 1 5-15,1 1 38 0,-2 0-19 16,-1 2-6-16,1 1-2 0,-4 2-10 15,1 0-12-15,0 1-9 16,-1 1-4-16,-1 1-8 0,0 5-4 16,-1 5 12-16,-4 1 11 0,0 6 6 15,-6 6 1-15,0 3-9 0,-5 5-3 16,-4 8 3-16,-6 11 10 0,-4 8 6 16,0-1 1-16,5-2 2 0,5-9 0 15,7-10-6-15,5-5 2 0,1-9-4 16,3-3-1-16,4-3-4 0,-1 1-1 15,1 1-2-15,5-1-3 0,2-3 2 16,2-5 3-16,3-6 10 0,5-2 21 16,2-2-6-16,0-5-12 0,1-3-8 15,0-2-5-15,0-3 0 16,-4-3-2-16,-2-2-6 0,0-2-1 16,-6-2-4-16,-2 1-1 0,-4 1-6 15,-2 2-2-15,-7 0-2 0,-2 2-13 16,-8 3-13-16,-5 0-2 0,-5 4-6 15,0 2-6-15,-3 0-9 0,0 5-2 16,0-1-8-16,3 2-19 0,-1 1-41 16,6 0-54-16,1 2-42 0,5 2-32 15,8-2-27-15</inkml:trace>
  <inkml:trace contextRef="#ctx0" brushRef="#br0" timeOffset="35785.48">29653 9847 28 0,'0'0'348'0,"0"0"-294"0,0 0 25 0,0 0-3 0,11-6-25 0,-8 3 2 0,0 0 10 15,-1-1 19-15,2 2-3 0,-2-3-28 16,-1 3-7-16,1-3-2 0,-2 3-21 15,0 2-8-15,0 0 1 0,0 0-12 16,0 0-2-16,-3 1-18 0,-1 5 16 16,-1 3 2-16,1 1 1 0,0 3 1 15,0 1 0-15,3 1 0 16,1 0 4-16,1-1-2 0,6-2 1 16,3 1 4-16,3-2 3 0,2-4 5 15,0-1 7-15,2-3 0 0,1-3-6 16,2 0-1-16,-3 0-2 0,0-4-3 15,-3-2-3-15,2-1 1 0,-5 0 2 16,3-1 1-16,-5 0 1 0,0 1-9 16,-3-2-2-16,2 1-3 0,-2-2 0 15,-1 2-1-15,0-4 0 0,0 2 0 16,-2 2 1-16,1 1 2 0,-3 1-1 16,0 4-1-16,0-1-2 0,-1 2 1 15,0 1-7-15,0 0-2 16,0 2-2-16,0 2 2 0,0 4 4 15,0 5 3-15,0 4 1 0,-1 5 2 16,1 5 1-16,0 2 4 0,0 10 5 16,1 11 0-16,2 6-1 0,2 1 1 15,-3-5-2-15,-2-5 5 0,-2-11 6 16,-3-4 3-16,0-5 1 0,-2-9-5 16,1-1 7-16,-4 1-12 0,-2-1 5 15,-3-1-1-15,-3-5-12 0,0-4 1 16,-1-5 0-16,0-2 0 0,-3-2-2 15,0-3-4-15,0-4-3 16,-1-1-51-16,0 0-49 0,-14-8-59 16,6 3-96-16,2-1-273 0</inkml:trace>
  <inkml:trace contextRef="#ctx0" brushRef="#br0" timeOffset="38608.92">29348 10998 307 0,'0'0'14'0,"0"0"16"0,0 0 39 0,35-30 15 0,-24 21-15 16,0 2-29-16,-2-2 10 0,-2 1 16 0,-3 1-23 16,-1 0 4-16,-3 3-34 0,-4-1 7 15,-4 1 4-15,-4 1-21 0,-5 3-2 16,-6 0 4-16,-14 5-4 0,-7 7 1 15,-11 7 0-15,1 2 1 0,8 1-3 16,14-3 0-16,13-6 0 0,7-1 0 16,5-1-2-16,0 1 2 0,4 0-4 15,3 2-9-15,3 1 8 0,7-2 5 16,5-1 2-16,7 1 3 0,0 2 5 16,5-2-10-16,9 0-3 0,4 1 3 15,6 3 2-15,0-1-2 0,-4-2 5 16,-9-1-2-16,-10-3-2 0,-3-1-2 15,-6-2 1-15,3 6 0 0,-2 0 0 16,0 1 3-16,-7 1 9 0,-6-1 5 16,-2 1-6-16,-10-2-1 0,-8-1 6 15,-6 1-7-15,-9-3-2 0,-9 1-4 16,-8-3-2-16,1-2-1 0,2-2-56 16,4-3-26-16,7-1-29 15,6 0-29-15,6-3-11 0,-4-2 11 16,9 0-5-16</inkml:trace>
  <inkml:trace contextRef="#ctx0" brushRef="#br0" timeOffset="38936.97">29360 10829 635 0,'0'0'25'0,"0"0"-11"0,0 0 67 0,0 0-81 0,-6-9-2 16,1 18 0-16,-1 8-4 0,-5 7 6 0,0 11 16 15,-2 13 9-15,-2 17 6 0,3 3 8 16,0 0 2-16,5-6-4 15,1-9-10-15,1 0 14 0,2-4-16 0,0-4-7 16,-3-5-9-16,4-8-4 0,0-9-2 16,1-6-1-16,0-4-2 15,1 2-21-15,0 1-63 0,0-1-76 16,4 0-57-16,2-5-43 0,1-4-62 0</inkml:trace>
  <inkml:trace contextRef="#ctx0" brushRef="#br0" timeOffset="39280.66">29793 11054 618 0,'0'0'61'0,"0"0"-41"0,0 0 9 0,0 0 12 0,0 0-41 16,0 0-14-16,5-8-29 16,-11 21 43-16,-1 4 19 0,-2 6 5 0,-3 5 15 0,-1 6-16 15,-4 6-3-15,0 6-4 0,2-5-8 16,2-3-6-16,3-7 2 15,3-8-1-15,-1 4-3 0,3 0-19 16,-1-2-88-16,5-1-93 0,1-8-53 16</inkml:trace>
  <inkml:trace contextRef="#ctx0" brushRef="#br0" timeOffset="39890">30231 11145 301 0,'0'0'38'0,"0"0"8"0,0 0 21 0,0 0-25 0,12-39-14 0,-8 29 11 16,-3 1 24-16,3 1 31 0,-4 1-13 16,1 2-17-16,1-2-8 0,-2 0-14 15,0 1-12-15,0 0-14 0,0-1-5 16,-3 3-4-16,1-2-7 0,-1 3-9 15,-4-1 6-15,1 2-4 0,-3 1 2 16,-3 1 3-16,-2 2 1 0,-3 3-2 16,-2 3 3-16,0 2-1 0,-2 4 0 15,-1 1 1-15,2 7 0 0,1-1-1 16,3 4-2-16,3 2 3 0,4 2 0 16,4 1 0-16,0-1 0 0,5-1-1 15,2 1 2-15,6-3 0 0,0-1 8 16,6-4-1-16,0-2 2 0,3-3 1 15,0-5 0-15,3-2 0 0,-1-3 2 16,2-5 7-16,0-1 20 0,0 0-13 16,0-2-9-16,1-4-6 0,-2-3-2 15,-1-4 1-15,-1-4 2 0,-2-3 2 16,-3-6-3-16,-3-8-7 0,-3 0-5 16,-3 2 0-16,-2 1-1 0,-2 8-1 15,-3-1-1-15,-4 4 0 0,-2 0-2 16,-4 4 0-16,1 2-12 0,-1 3-15 15,-1 1-18-15,-1 4-28 0,3 1-38 16,-4 4-51-16,4 0-135 0,3-1-75 16</inkml:trace>
  <inkml:trace contextRef="#ctx0" brushRef="#br0" timeOffset="40953.5">30908 11068 215 0,'0'0'44'0,"4"-3"4"0,-3 1 11 0,-1 0-22 0,2 2-10 15,-2 0-15-15,0-1-12 0,0 0-10 0,0 1 4 16,-3-2 6-16,-1 0 12 0,0 1 4 16,-1-1 9-16,1 0 10 0,-1-1 0 15,1 1 0-15,0-1-13 0,2 0-4 16,-1 1-1-16,-1-2 8 0,2 1 13 15,-1 1 0-15,3-1-5 0,-3 1 1 16,3 0 6-16,-2 0-19 0,0-1-10 16,-1 1-4-16,0 1-6 0,-2-2-1 15,-1 1 0-15,-3 1-2 0,-1 1 1 16,-1 0 0-16,0 0 0 0,0 0 0 16,-2 5 1-16,4-1-3 0,-1 2 2 15,2 0 0-15,-1 3 0 0,3-1-4 16,1 3-1-16,1 1-6 0,3-1 11 15,-1 3-2-15,2 0-1 0,2 0 4 16,3 1 0-16,-2 0 0 0,2-2 4 16,1 3-2-16,3 0 9 0,-2 1-4 15,1-1 2-15,0 0-7 0,2 3 5 16,-2 1-2-16,1 0 6 0,0 1 8 16,-1 1 8-16,0 0 4 0,-2-2 5 15,-1 2-12-15,-1-3-1 0,-1-1-7 16,-3-3 4-16,0-4-3 0,0-1-2 15,-3-4-1-15,-3 0-2 16,0-5 3-16,-4 0 1 0,1-1-5 16,-7-2-3-16,2-2-5 0,-5-1-1 15,2-2 2-15,1-1-4 0,0-1 1 16,2-3 1-16,0 2 0 0,2-3 2 16,3 0-2-16,2-1 0 0,1-1 1 15,5 0-2-15,1 1-1 0,1-3-4 16,5 2 1-16,2-1 0 0,2-2 2 15,2 1 1-15,1-1-1 0,0 2 1 16,3 0 2-16,0 1-2 0,3-2 5 16,2 3-5-16,-1-1 5 15,0-1-3-15,0 0 0 0,-2 1 1 16,-2-2-2-16,-3 2 1 0,-4 0 2 16,0 0-2-16,-4 0 0 0,-2 2-1 15,-1 1-2-15,-2 1 0 0,-5 0-2 16,-1 3 0-16,-5 1-2 0,3 2 4 15,-3 1-1-15,0 2-1 0,0 0 0 16,-2 2 2-16,1 0-1 0,-1 0-8 16,0 4-10-16,2 2-23 0,1-1-23 15,0 4-27-15,0-2-31 16,4 4-33-16,1 4-50 0,3 0-27 16</inkml:trace>
  <inkml:trace contextRef="#ctx0" brushRef="#br0" timeOffset="41109.74">31163 11399 1016 0,'0'0'28'0,"0"-2"-14"0,0 1-14 0,0 0-9 0,0 0-90 16,0 0-115-16,0 1-86 15,-3 0 119-15</inkml:trace>
  <inkml:trace contextRef="#ctx0" brushRef="#br0" timeOffset="42141.22">31512 11138 198 0,'0'0'55'0,"0"0"6"0,0 0 22 0,0 0-21 0,0-4 11 16,0 2-11-16,0 1-10 0,0 0 1 15,2-2-6-15,0 0-5 0,1 1 2 16,1-2-8-16,1 0-4 0,0-1 17 16,0 2-17-16,3-4 3 0,-1 4-3 15,0-2-12-15,-1-2-4 0,0 1-1 16,1 0-3-16,2-1 1 0,-1 1 0 16,0 0 4-16,0-1-2 0,0 0-5 15,1 1-2-15,-1-1-4 0,3 2-1 16,-3 0 1-16,2 0 2 0,-4 0-1 15,2 2 2-15,0 0 0 0,-4 1-2 16,3-1-4-16,-2 2 0 0,2-1-1 16,-2 2 0-16,0 0-2 0,-2 0 1 15,0 0-2-15,2 3 1 0,-2 1 0 16,3 0-3-16,-1 0 2 0,0 2 1 16,-2 0 2-16,2 1-3 0,-3 3 2 15,-1 0-1-15,-1 3 2 0,0 0-2 16,2 2 2-16,-2 5 0 0,0 0 0 15,-3 1 7-15,-2 1-3 0,-3 1 5 16,0 1 0-16,-6 0 0 0,1 1 1 16,-6-1 0-16,1-1-2 0,-4-1-1 15,-1 0-2-15,-1-2 0 16,2-2-3-16,-3 0 2 0,4-3-3 16,1 0 0-16,4-1-1 0,-1-4 2 15,2 1 0-15,1-3-1 0,3-3 0 16,3 0 0-16,3-1-1 0,3-1 2 15,1-2-1-15,1 0-1 0,1-1 5 16,3 1 7-16,4-1 6 0,3 3 2 16,6-2-5-16,5 1 2 0,2 0-6 15,8 2-4-15,-2-2 5 0,0 1 5 16,6 1-1-16,-9-3-9 0,3 3-5 16,-3-2-2-16,-2-1 0 0,-1 0 0 15,-2 2-12-15,-3-1-21 0,-5 0-36 16,-1-1-24-16,-2 0-15 15,-2 0-28-15,2 1-69 0,-3-1-133 16,0-1-12-16</inkml:trace>
  <inkml:trace contextRef="#ctx0" brushRef="#br0" timeOffset="43387.55">32233 11039 146 0,'3'0'19'0,"0"-1"-1"0,-3 0 17 0,0 1-13 16,-2 0 21-16,-1 0-3 0,3-1-22 16,0 1 1-16,-1 0 0 0,-1 0-6 15,2 0 6-15,0 0 15 0,0 0 5 16,0 0-5-16,0 0-1 0,0 0 5 16,0 0 16-16,0-2-6 0,0 2 15 15,0 0 16-15,0 0-14 0,2-1-17 16,-2 0-16-16,1 0-3 0,2 0 0 15,-1 0 2-15,0 0-3 0,-2-2-6 16,0 1-9-16,1 1-9 0,-1 0 0 16,0 1 4-16,2-1 2 0,-2 1-4 15,0 0-1-15,0 0-5 0,0 0-3 16,0 3-3-16,0 4 2 16,-3 5 4-16,-1 2 1 0,-2 4 3 15,-5 2 1 1,0 4-2-16,-3 1 1 0,0 1-2 15,-2-3 0-15,0 3 1 0,-1-2-1 16,4 1 0-16,-4-3 9 0,1 0 6 16,-1-2 1-16,-1-3-3 0,1-1-3 15,2-1-2-15,5-5 2 0,3 2-3 16,1-3-1-16,1-2 0 0,2-4 4 16,1 1 2-16,0-2 3 0,0-2-5 15,2 1 3-15,0-1-5 0,0 1 1 16,0-1-2-16,0 0-1 0,0 0-2 15,0 0 1-15,2 0 0 0,-2 0-2 16,2 0-1-16,3 0 0 0,0 0-1 16,0 2-2-16,-1 0 0 0,3-2 2 15,5 1-1-15,-1 0-1 0,7 0 2 16,-2 1-3-16,2 0 1 0,0-1 0 16,1 0 0-16,1-1-1 0,-2 0 2 15,2 0 0-15,2 0-2 0,-4-1 0 16,-3-1 2-16,-2 0-1 0,-2 0-1 15,-3 1 1-15,-1 0 0 0,-3-3 0 16,3 2 0-16,0 1 1 0,-2-2-2 16,3 0 1-16,-3 1 0 0,-3-2 1 15,1 1 0-15,-3-3-2 0,3 3 2 16,1-3-2-16,-1 2 1 0,1-1-1 16,-3-1 1-16,1 0-1 0,0 1 0 15,-1-2-1-15,1 0 0 0,1 0 1 16,-3-1 2-16,0 0-2 15,0 0 0-15,0 1 1 0,0-1 2 16,0 2 0-16,0 0 1 0,0 1-1 16,2-1-2-16,-1 2 1 0,1 1-2 15,1 1 0-15,-3 0-1 0,0 1 0 16,0 1-3-16,-3 0-5 0,3 2-7 16,0 3 3-16,0 6 8 0,-2 3 5 15,-1 4 0-15,0 3 1 0,3 2 2 16,-2 2 0-16,1-1-1 0,-1 1 5 15,-1-2 2-15,-1 0-1 0,3-3-3 16,-1 0 3-16,1-3-4 16,1-1 1-16,-3-1 2 0,3-1-1 15,0-1 1-15,0-2-1 0,0 2-3 16,0-4-2-16,-5 0 3 0,2-1-3 16,0 1 0-16,3 1 2 0,-2-4-3 15,2-1 1-15,0 1 1 0,0-2-2 16,0 1 0-16,0-3-4 0,0 3-26 15,0-4-22-15,0 4-21 0,2-3-32 16,-2-1-27-16,0 1-40 0,0-2-109 16,3 0-85-16</inkml:trace>
  <inkml:trace contextRef="#ctx0" brushRef="#br0" timeOffset="43861.56">32743 11773 1039 0,'4'0'152'0,"0"-3"-152"0,-4 0-1 0,3-2-62 0,-1-2-89 16,-1 3-40-16,-1-3-214 15</inkml:trace>
  <inkml:trace contextRef="#ctx0" brushRef="#br0" timeOffset="48590.63">8744 15131 111 0,'0'0'6'0,"0"0"7"0,-2-8 15 0,1 6 6 0,-1-1-9 15,0 1 4-15,1 0 9 0,-1 0-3 16,1 0-1-16,-2-1 4 0,1 2 4 0,1 0-3 16,-1 1-6-16,1-1 4 0,1 0 7 15,0 1-5-15,0 0-17 0,3-2-13 16,3 1 2-16,1 0 13 0,5-3-12 16,5 0 27-16,2-3-7 0,5 0-8 15,1-2-6-15,4 0-1 0,-1-2-1 16,1 0 0-16,0 1-4 0,-3 0-3 15,-1 0-4-15,-1 0 0 0,-1 3-3 16,-5-1 0-16,-1 0-1 0,-3 2 1 16,1-1 0-16,-4 2 0 0,0-3-1 15,-2 2 1-15,0-1-2 16,-2 1 2-16,2 1-2 0,-2-1 0 16,0 0 0-16,-1 2 0 0,-2 0 0 15,-1 3 1-15,-1 0-2 0,-2-1 1 16,1 2-2-16,-1 0 1 0,0 0-1 15,0 0-2-15,0 0 1 0,0 0-4 16,0 0 2-16,-1 0 4 0,0 0 1 16,0 0 0-16,-1 0 0 0,-2 0 1 15,3 1-1-15,-1 0 2 0,2-1-1 16,-1 1-1-16,0 0 0 0,-1-1 0 16,1 1-1-16,0 0 0 15,-1-1-2-15,0 2 0 0,-1 0-2 16,0-1-1-16,-2 0 3 0,-2 0 3 15,2-1 0-15,-1 0 1 0,-1 0 1 16,1 1 1-16,-1-1 0 0,1 0-3 16,-1 0 2-16,1-1 4 0,1 0-4 15,-2-1 0-15,2 0-1 0,1 0 4 16,0 0-3-16,2 2 0 0,0-2-2 16,1 1 0-16,0 0-3 0,1-1-22 15,0 1-89-15,1 1-114 16,3-1-109-16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F2A94-C50E-2B38-83A6-4B76FC4CA1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8B5DB5-F012-943D-0F63-D20FA6FB67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60F182-878E-A197-ACD4-64FAB9D0C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77217-5897-47C4-BFCA-724D2F37688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EDBC91-4E07-B894-6187-344C16DF7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0996E-B8D7-DE31-44B2-7786936A1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6C454-995D-4E71-8EB3-8A516EBA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452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7AB1B-77AF-6C06-3D26-B421A232D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4DE696-223E-280C-211F-F215883C85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6B0915-0523-7CAD-4861-FC66A83B3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77217-5897-47C4-BFCA-724D2F37688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DC6E5A-8A6F-1829-4E1F-08D9A9140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6E797-3547-B334-811A-B0500A2FD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6C454-995D-4E71-8EB3-8A516EBA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452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FCF74D-D781-05CC-8DDE-574C28EB9E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77B4A8-0E90-0DA6-A008-588B25BCBA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1EE2C-67FA-B638-2E7D-E1B734173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77217-5897-47C4-BFCA-724D2F37688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D2F115-A6D2-4D92-AF0E-7BEF40E50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914E74-27E3-6144-E552-A40D50468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6C454-995D-4E71-8EB3-8A516EBA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830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27D78-600E-9835-7038-B1F049C23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F00856-7827-58C4-11F9-D3B8B83699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EDB37-0D30-D5FB-D472-A9BC3FBCF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77217-5897-47C4-BFCA-724D2F37688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375823-0A23-5505-ACC4-EEA1000C1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6FB15E-80BA-563C-0F27-6181EFDAB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6C454-995D-4E71-8EB3-8A516EBA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625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84613-6D29-B329-9BC2-7907F4C4F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F08E72-314D-2DBC-C078-32D69FEAD3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943B7-DF91-4512-2C55-D425074FC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77217-5897-47C4-BFCA-724D2F37688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67B846-9E58-1A97-AF8E-40DF006DB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668071-59BA-4225-1F48-43BF4C287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6C454-995D-4E71-8EB3-8A516EBA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127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BDE1E-F574-7666-8033-E618A5BD0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02EAAA-A790-96E1-D6C0-A4CE75ACF8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62330F-9983-885B-A54B-395BEFA35F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7DC22F-6000-5B6D-890F-62673D2CB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77217-5897-47C4-BFCA-724D2F37688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B6012F-F997-3824-9F55-D35A0A6D3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12319E-B470-C273-1E0E-F600C9BDF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6C454-995D-4E71-8EB3-8A516EBA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643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8BF57-D4BA-0E29-0B8A-74538C536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21B7EE-1177-A930-E367-5B8BB56E6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047A38-EA64-FC8F-C940-01C140D89B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656FA6-7937-F7EA-0F48-A3775202DA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882949-C1FC-C869-020E-859DE876B6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1E99A-772D-DC12-F33B-2EEBCB37C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77217-5897-47C4-BFCA-724D2F37688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535BA5-8619-E819-FAFC-495F80F4E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AE26F0-1BC7-47C6-17F9-1A86F1624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6C454-995D-4E71-8EB3-8A516EBA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273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9B7EE-3C16-FF45-FFB3-5366B215C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607638-3D4B-A467-0B36-6688977BE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77217-5897-47C4-BFCA-724D2F37688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B85DA-21C9-F780-A885-E91D15749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9F200B-3A44-BDDE-8091-15CD5B0ED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6C454-995D-4E71-8EB3-8A516EBA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692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C903EC-A2FD-048B-B417-50E6234BE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77217-5897-47C4-BFCA-724D2F37688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23ACBD-7355-0321-FEC7-498354B62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6DF0B9-E88F-D80A-A592-08F0F3F50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6C454-995D-4E71-8EB3-8A516EBA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045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47635-606B-98DB-D528-844CFD6CF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400C7-E6A5-AF8B-25A3-FAE07DD2B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826D0F-816E-E128-A9D7-385A37D265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D24E60-5C12-DA53-661D-DA5CAF095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77217-5897-47C4-BFCA-724D2F37688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2873FC-FC7F-917F-0220-BC43C7A57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F04DE2-5554-47DA-F4E0-89BA9E328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6C454-995D-4E71-8EB3-8A516EBA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867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8C5E2-46BC-04B3-A204-F825CE253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8B6855-7055-6287-CBDE-422CE53DC6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768B7B-BBBB-B9CA-AF34-832BF558A9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B0FCCF-B564-D305-7771-43D4DD867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77217-5897-47C4-BFCA-724D2F37688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43DE20-0F76-268D-B495-1AA34ED78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58D936-214F-B59F-4438-A0604989B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6C454-995D-4E71-8EB3-8A516EBA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775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5E8253-DC01-81E6-E46F-263BA7640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B9344E-7172-506A-AC14-D921ECCF27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9907F8-6022-AB98-5548-885BBB40E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077217-5897-47C4-BFCA-724D2F37688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AE76C5-0113-0A58-076B-61D40B5F9D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EB000C-F6D8-5FD8-FD41-D91AB27A88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36C454-995D-4E71-8EB3-8A516EBA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438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customXml" Target="../ink/ink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209800" y="2130553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latin typeface="Arial" charset="0"/>
                <a:cs typeface="Arial" charset="0"/>
              </a:rPr>
              <a:t>Section 14.3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895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/>
              <a:t>Interpreting the Coefficients of the Multiple Regression Model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0FE50-8F46-4B5E-933B-ED59446C6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Interpretation of Multiple Regression Coefficients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4D41235-3BFB-4014-AC06-38447C5A875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Multiple regression model with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:</a:t>
                </a: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b="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: </a:t>
                </a:r>
                <a:r>
                  <a:rPr lang="en-US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home price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b="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: square footage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b="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: age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b="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: #bedrooms    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b="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: e.g., unobserved quality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4D41235-3BFB-4014-AC06-38447C5A875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F73B8B5A-6F48-1CF4-FF6A-2D995924D106}"/>
                  </a:ext>
                </a:extLst>
              </p14:cNvPr>
              <p14:cNvContentPartPr/>
              <p14:nvPr/>
            </p14:nvContentPartPr>
            <p14:xfrm>
              <a:off x="2730240" y="2647800"/>
              <a:ext cx="4905360" cy="4161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F73B8B5A-6F48-1CF4-FF6A-2D995924D10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720880" y="2638440"/>
                <a:ext cx="4924080" cy="434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3429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0FE50-8F46-4B5E-933B-ED59446C6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Interpretation of Multiple Regression Coefficients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4D41235-3BFB-4014-AC06-38447C5A875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P</a:t>
                </a:r>
                <a:r>
                  <a:rPr lang="en-US" b="0" dirty="0">
                    <a:latin typeface="Cambria Math" panose="02040503050406030204" pitchFamily="18" charset="0"/>
                  </a:rPr>
                  <a:t>redicted values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b="0" dirty="0">
                    <a:latin typeface="Cambria Math" panose="02040503050406030204" pitchFamily="18" charset="0"/>
                  </a:rPr>
                  <a:t>: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en-US" dirty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acc>
                      <m:accPr>
                        <m:chr m:val="̂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dirty="0"/>
                  <a:t> or estimated change in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for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holding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constant.</a:t>
                </a:r>
              </a:p>
              <a:p>
                <a:endParaRPr lang="en-US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4D41235-3BFB-4014-AC06-38447C5A875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81" t="-1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0EC3C67B-4832-D086-FD3C-AFB1CF51DBD2}"/>
                  </a:ext>
                </a:extLst>
              </p14:cNvPr>
              <p14:cNvContentPartPr/>
              <p14:nvPr/>
            </p14:nvContentPartPr>
            <p14:xfrm>
              <a:off x="904680" y="4323600"/>
              <a:ext cx="9784440" cy="100224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0EC3C67B-4832-D086-FD3C-AFB1CF51DBD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95320" y="4314240"/>
                <a:ext cx="9803160" cy="1020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69106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0FE50-8F46-4B5E-933B-ED59446C6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Interpretation of Multiple Regression Coefficients (cont.)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76CA39B-F51B-4134-979F-1081F464EB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6608587"/>
              </p:ext>
            </p:extLst>
          </p:nvPr>
        </p:nvGraphicFramePr>
        <p:xfrm>
          <a:off x="2016125" y="2298193"/>
          <a:ext cx="8161338" cy="333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160888" imgH="3337654" progId="Excel.Sheet.12">
                  <p:embed/>
                </p:oleObj>
              </mc:Choice>
              <mc:Fallback>
                <p:oleObj name="Worksheet" r:id="rId2" imgW="8160888" imgH="3337654" progId="Excel.Sheet.12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76CA39B-F51B-4134-979F-1081F464EB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16125" y="2298193"/>
                        <a:ext cx="8161338" cy="3336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6F6554B-1699-281E-E02D-AE87E4154BF2}"/>
                  </a:ext>
                </a:extLst>
              </p14:cNvPr>
              <p14:cNvContentPartPr/>
              <p14:nvPr/>
            </p14:nvContentPartPr>
            <p14:xfrm>
              <a:off x="3140640" y="1743120"/>
              <a:ext cx="8652240" cy="370440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6F6554B-1699-281E-E02D-AE87E4154BF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131280" y="1733760"/>
                <a:ext cx="8670960" cy="3723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41577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99</Words>
  <Application>Microsoft Office PowerPoint</Application>
  <PresentationFormat>Widescreen</PresentationFormat>
  <Paragraphs>14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Cambria Math</vt:lpstr>
      <vt:lpstr>Office Theme</vt:lpstr>
      <vt:lpstr>Worksheet</vt:lpstr>
      <vt:lpstr>Section 14.3</vt:lpstr>
      <vt:lpstr>Interpretation of Multiple Regression Coefficients</vt:lpstr>
      <vt:lpstr>Interpretation of Multiple Regression Coefficients (cont.)</vt:lpstr>
      <vt:lpstr>Interpretation of Multiple Regression Coefficients (cont.)</vt:lpstr>
    </vt:vector>
  </TitlesOfParts>
  <Company>Appalachian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Jayjit Roy</dc:creator>
  <cp:lastModifiedBy>Jayjit Roy</cp:lastModifiedBy>
  <cp:revision>4</cp:revision>
  <dcterms:created xsi:type="dcterms:W3CDTF">2025-04-14T12:45:03Z</dcterms:created>
  <dcterms:modified xsi:type="dcterms:W3CDTF">2026-04-20T14:27:34Z</dcterms:modified>
</cp:coreProperties>
</file>