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38" r:id="rId3"/>
    <p:sldId id="485" r:id="rId4"/>
    <p:sldId id="488" r:id="rId5"/>
    <p:sldId id="48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09:01.071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</inkml:definitions>
  <inkml:trace contextRef="#ctx0" brushRef="#br0">9510 6284 154 0,'0'0'69'0,"0"-1"-7"0,0 1 5 0,0 0-16 0,0 0-8 16,0 0 12-16,0-1 9 16,0 1-4-16,0-1-14 0,0 1 1 0,0-1-8 0,1-1 1 15,0 1-6-15,-1 0-6 0,1 0-6 16,-1 1-3-16,2 0-5 0,1 0 1 15,0 0 9-15,2-1-2 0,0 1 2 16,2 0 1-16,-1 0-8 16,0 0-1-16,1 0-5 0,1 0-5 15,-1 0 1-15,1 0-5 0,0 0 0 16,2 0 1-16,2 0-2 0,-1 0-1 16,3 0 3-16,-1 0-3 0,4 0 0 15,2-1 0-15,3-2 3 0,3 1-3 16,8 0 5-16,8-2-1 0,10 0 1 15,4-2-3-15,-1 1 0 0,-3 0 0 16,-4-1-1-16,-1 3 0 0,1-1-1 16,1 3 0-16,-1-1 0 0,2 1 0 15,3-1 0-15,-1 0 1 16,0 1 0-16,1-1-1 0,0 1 1 16,-3-1-1-16,3 1-1 0,-3 0 1 15,1 1 1-15,1 0-1 0,-1 0 0 16,2 0-2-16,2 0 2 0,0 0 2 15,3 0-2-15,-2 0 0 0,3 0 2 16,1 0-1-16,1 0 1 0,0 0-1 16,2-1 2-16,3 1-1 0,0-1-1 15,4 0 1-15,0 0 0 0,-1 0-2 16,1-1 4-16,-2 2-4 0,2-1 2 16,1 1-2-16,1-1 4 15,4 1-3-15,-1-2 0 0,2 0 0 16,-1-1-1-16,-2 2 0 0,2-3 1 15,-1 1-1-15,4 2 0 0,-1-2 0 16,4 0 1-16,-3 1 0 0,1-1 1 16,1 0 0-16,-4 2 1 0,6 0 1 15,-1 0-3-15,2-1 1 0,2 0 2 16,1 1 1-16,-5-1 0 0,4-2 1 16,0 2-4-16,2-1-1 0,-2-1 3 15,1 1-1-15,1-1-2 0,-2 2 0 16,-1 1-1-16,3 0 0 0,0-1 3 15,4 2-2-15,1 0 0 0,1 0-1 16,-1 0 1-16,1 0-1 0,2 0 2 16,0 0-2-16,7 0 0 0,-6 0 2 15,1 0-2-15,1 0 0 0,-3 0 4 16,4 0 2-16,2 0 4 0,-4 0-1 16,-3 0 2-16,1 0 0 0,-3 2-3 15,-2 0-2-15,0-1 2 0,-6 1-2 16,-2 2 2-16,-9-2-2 0,1 3-2 15,-8-3-1-15,1-1 3 0,-4 1-5 16,-6 1-1-16,-4-1 1 0,-5-2-1 16,-1 1 0-16,-9 1 0 15,-3-2-11-15,-5 0-49 0,-8 2-43 16,3-2-73-16,-9 0-163 0</inkml:trace>
  <inkml:trace contextRef="#ctx0" brushRef="#br0" timeOffset="4447.62">10218 7333 133 0,'0'0'123'0,"0"0"-62"0,0 0 11 0,0 0 10 0,0 0 19 15,2-1-24-15,3-4 4 16,2-2 7-16,4-2-15 0,3 0-2 0,5-3 0 16,2-1-8-16,11-4-12 0,10-3-14 15,9-3-8-15,6 1-9 0,-4 3-9 16,-2 2-3-16,-10 3-6 16,-1-1-2-16,-4 1 1 0,-5 4 0 0,-8 0-1 15,-5 1-6-15,-4 4-20 16,3-2-29-16,-1-1-22 0,0-3-56 15,-6 2-54-15,-3 2-195 0</inkml:trace>
  <inkml:trace contextRef="#ctx0" brushRef="#br0" timeOffset="4817.17">10490 7293 31 0,'0'0'363'16,"0"0"-312"-16,0 0 51 0,0 0-4 0,0 0-49 16,6-22-43-16,-6 23-6 15,2 8-9-15,-2 7 9 0,0 6 10 0,0 13 19 0,-1 12 9 16,-3 9-3-16,-1 1-7 0,0-7-5 16,1-9-14-16,1-14-4 0,-1 6-2 15,1-6-3-15,0 0-1 0,-1 1-37 16,2-6-48-16,0 9-49 0,1-3-69 15,-1-8-39-15</inkml:trace>
  <inkml:trace contextRef="#ctx0" brushRef="#br0" timeOffset="5317.33">10883 7446 143 0,'0'0'38'0,"0"0"7"0,0 0-8 0,0 0-25 0,0 0-10 0,0 0-2 0,-20 0 0 16,15 10 1-16,-3 4 3 0,0 2 10 16,0 3 12-16,0 5 6 15,-1-1 18-15,2 1-9 0,1 0-9 16,1-2-10-16,2 0-7 0,3-1-1 15,0-2-3-15,5-4 19 0,1 1 11 16,2-7 1-16,3-1 11 0,0-3 7 16,1-4 12-16,2-1-8 0,-2-8-8 15,3-2-9-15,-3-4-12 0,-2-6-8 16,0-2-5-16,-5-6-10 0,-3-9-12 16,-2-7-2-16,-3 3-15 0,-1 6 0 15,-3 11 2-15,1 6 1 0,-1 2-11 16,-3 0-21-16,-2 5-12 0,0 3-7 15,-2 6-34-15,-4 4-46 0,2 2-33 16,3 4-52-16</inkml:trace>
  <inkml:trace contextRef="#ctx0" brushRef="#br0" timeOffset="5943.71">11236 7147 206 0,'0'0'97'0,"0"0"-15"0,0 0 38 0,0 0-52 0,11-26-27 15,-9 23-22-15,0 2-12 0,0 1-6 0,0 0-1 16,0 7 0-16,-1-1 0 0,-1 5 25 16,0 5 8-16,0 5-3 0,0 4-1 15,-1 5 2-15,-3 2-13 0,1 3 3 16,-1 0 8-16,0 1-1 0,0 0 0 16,0-1 0-16,-1-3 0 0,-1-1-4 15,1-4-9-15,-1-1-1 0,1-4-4 16,0-2-1-16,1-4 1 0,0-1-3 15,1-4 1-15,2-2 4 16,-1-2-2-16,2-4-1 0,0-2 1 16,0-1 3-16,4 0 13 0,3 0-2 15,1-1-7-15,2-1-9 0,3-3-5 16,2 1 1-16,0-1-3 0,2 1 1 16,0-1-2-16,0 0 0 0,1 0-2 15,-2 1-14-15,1-2-24 0,-1 0-15 16,0-1-43-16,-2 2-35 0,2-8-52 15,-5 4-143-15</inkml:trace>
  <inkml:trace contextRef="#ctx0" brushRef="#br0" timeOffset="6162.31">11211 7462 415 0,'0'0'298'16,"0"0"-206"-16,0 0 17 0,0 0-40 0,0 0-6 16,37-12-15-16,-18 9-18 0,3-2 7 15,0-1-8-15,2 1-22 0,0-1-1 0,-2 0-5 16,0 1-1-16,1 0-16 0,0 0-60 16,1-1-47-16,10 2-64 0,-6 0-152 15,-3 0-86-15</inkml:trace>
  <inkml:trace contextRef="#ctx0" brushRef="#br0" timeOffset="6802.78">11807 7408 392 0,'0'0'119'0,"0"0"27"0,0 0-57 0,0 0-35 0,0 0-26 16,0 0-6-16,0 0 18 15,0-33-1-15,0 27-1 0,0 0 8 16,-2-2-10-16,1 3-13 0,-1-1-8 16,0 2-8-16,0 0-5 0,-1 1-2 15,-2 0-5-15,0-1 0 0,-2 2 1 16,-1 0 0-16,-1 2 2 0,-1 1-1 15,-2 3-1-15,1 5-2 0,-3 2-1 16,3 4-3-16,0 3 3 0,-2 2 3 16,2 1 4-16,1 4 0 0,-2 0 1 15,3 2-1-15,2-2 2 0,0 1-2 16,3-4 0-16,2-2 2 0,2 0-2 16,2-6 1-16,3-1 10 0,4-2-1 15,0-6 7-15,1-1 15 16,2-4-1-16,0-2 0 0,2-4-7 15,-1-2-9-15,1-2-3 0,1 0 0 16,-2-3-2-16,2 0-4 0,-2-2-2 16,1 0-2-16,-2 0-1 0,2 0-1 15,-2 0 1-15,-2 3-1 0,0 0-1 16,-3 2 1-16,0 4 0 0,-4 1 0 16,2 3-1-16,-4 2-1 0,0 0-5 15,-1 0-11-15,0 2-10 0,0 6 17 16,0 6 6-16,-2 2 5 0,-1 4 0 15,2 2 1-15,1 1 4 0,0 0 2 16,0 0 0-16,4-1 2 0,2 0 7 16,1-2 0-16,2-2-3 0,3-1-1 15,0-2 0-15,2-2-1 0,0-3-4 16,0-6 1-16,1-2-5 0,0-2-3 16,0-3-3-16,-2-7-26 0,1-3-22 15,-2-4-28-15,0-2-43 0,3-17-57 16,-3 7-106-16,-3 2-68 0</inkml:trace>
  <inkml:trace contextRef="#ctx0" brushRef="#br0" timeOffset="7099.59">12270 7116 516 0,'0'0'39'0,"0"0"80"0,0 0-46 0,19-27-15 0,-16 23-29 16,-3 4-10-16,0 0-19 0,0 9 4 15,0 6-1-15,-2 7 26 0,-2 8 19 0,1 11 5 16,-1 12-5-16,-5 7-12 0,5 2-10 16,0-10-1-16,2-11-14 15,2-13 0-15,0-8-8 0,0 2 3 16,0 2-3-16,2 0-2 0,0 2 1 15,1-4-1-15,0-5-2 0,-2-3-23 16,0-5-57-16,4-7-90 0,-2 0-90 16,1-2-177-16</inkml:trace>
  <inkml:trace contextRef="#ctx0" brushRef="#br0" timeOffset="8437.01">13646 7274 282 0,'2'-3'105'0,"1"-2"40"0,0 1-24 0,3-2-53 0,-5 0-8 16,1 0-9-16,-2 0-14 15,0 1-17-15,-2-1-11 0,-2 0-3 16,-2 2-2-16,-2-2-4 0,0 4-1 16,-5 2-2-16,-1 0-1 0,0 5 4 15,-4 0 0-15,-1 3-1 0,2 0 0 16,-2 2-6-16,-1 2-1 0,4-1 3 15,1 4 3-15,3-3 0 0,4 1 0 16,0-1 2-16,5 1-2 0,0 0 1 16,3-2 0-16,3 2 2 0,0-2 1 15,5 2 1-15,0-3 0 0,3-2-2 16,0 1 6-16,1-2-2 0,2 0 4 16,1 0 0-16,-2-2-1 0,1 0 0 15,-3 1-5-15,1-1 2 0,-2-1-2 16,-1 0 6-16,-3 0 4 0,1 2 6 15,-5-1 11-15,-1 3 3 0,-1 0 1 16,-2 2 5-16,-6-1 0 16,-2 2 1-16,-3 0-7 0,-4-2-15 15,-5 0-10-15,1 1-3 0,-4-1-1 16,-2-2-4-16,2 0 0 0,-4-1-9 16,2-1-27-16,2-3-25 0,-3 2-22 15,4-1-33 1,2-1-10-16,1 4-36 0,4-3-101 15,6 0 18-15</inkml:trace>
  <inkml:trace contextRef="#ctx0" brushRef="#br0" timeOffset="9671.1">13869 7465 296 0,'0'0'103'0,"0"0"8"0,0 0 6 0,12-33-54 0,-10 23-35 0,1 0 5 0,-1 2-6 16,1-1 6-16,0 2 0 0,-3 0-8 15,2 2-3-15,-2 0-5 0,0 0-6 16,0 3-11-16,0 2-3 0,-2 1-8 16,-4 7 4-16,1 2 6 0,-3 3 1 15,0 3 0-15,2 2 0 16,1 2 4-16,0 2 7 0,2 0 3 16,3-1 7-16,0 0-4 0,4-1-2 15,2-2-3-15,0-3 4 0,2-4 8 16,1-2 5-16,-2-4-4 0,4-3-6 15,-2-2 1-15,2-3-9 0,-1-5-2 16,4-6 1-16,-3 2-4 0,-2-4-3 16,4-2-1-16,-5 1-1 0,0-1-1 15,1 2 1-15,1-2 0 0,-2 4-1 16,-3-1 0-16,4 0 0 0,-4 4-1 16,1 0 0-16,-1 1 1 0,0 2-3 15,2 2 2-15,-5 0 1 0,1 3-3 16,-3 2-1-16,0 1-3 0,0 1-13 15,0 7 7-15,0 2 10 0,-2 3 3 16,1 4 0-16,-1 1 0 0,2 2 0 16,0 0 0-16,0 1 2 0,3-3 0 15,1 1 1-15,2-2 5 0,-1-3-1 16,3-2 1-16,1-2 2 0,-1-2 3 16,-3-4 2-16,3-3-1 0,2-1 0 15,-1-6-5-15,0-3-2 0,0 0-4 16,1-5 1-16,-2 1-2 0,3-2-2 15,-3 1 0-15,3-1 0 0,-3 1 0 16,3 0 0-16,-2 2-3 0,1-1 0 16,1 4-1-16,-3-1-9 15,3 1 0-15,-3 3 4 0,-1 0-7 16,0 2 7-16,1 2 0 0,0 2 1 16,-2 2 0-16,2 4-1 0,-3 3 0 15,0 4 3-15,0 0 4 0,-1 3-1 16,-3 2 2-16,1 2 1 0,0-1 1 15,-2 1 3-15,3-2 2 0,0-2-3 16,-1-1 2-16,1-4-4 0,-1-2 3 16,1-4 1-16,0-1 3 0,-2-3 2 15,4-1 17-15,-4-3 2 0,3-3-15 16,2-3-8-16,-1-3 1 0,0-1-5 16,0-1-2-16,4 0 1 0,-1-2-1 15,1 2-1-15,2 0 0 16,0 0 0-16,-1-1-3 0,4 5 1 15,-4-3-1-15,5 2-9 0,-5 3-5 16,1 0 4-16,3 2 1 0,-6 4 5 16,0 2 1-16,1 0 1 0,-1 0 1 15,-3 6-1-15,0 1-3 0,-2 4 6 16,-1 0 3-16,1 2-2 16,1 2 1-16,-4 1 1 0,0-1 2 15,2 1 3-15,-2-1 0 0,1-2 1 16,1-1-3-16,-2-1 1 0,3-4 5 15,-3-2 4-15,2-3 4 0,1-2 7 16,-1 0 4-16,1-4-8 0,2-5-7 16,-1 1 0-16,2-3-3 0,1-1-5 15,-2 0-3-15,3-3-2 0,1 3 1 16,0-1-1-16,1-2 0 0,1 1 0 16,0 0 0-16,2-1-1 0,-1 0 0 15,-1 2-1-15,1 2-2 0,0 0 2 16,-2 4 1-16,-1 0-1 0,2 3 1 15,-3 1-3-15,0 0-3 0,-2 3-3 16,-1 0-1-16,0 2 1 0,1 4 1 16,-4 3 3-16,2 3 2 0,0 3 3 15,1 2 0-15,-1 1 1 0,-1 4-1 16,-1 0 1-16,-2 0-1 0,0 3 1 16,0-1-1-16,0-1 1 0,3-2-3 15,-3-1-25-15,3 2-29 0,-1-6-33 16,6-1-84-16,-1-4-112 0,0-6-182 15</inkml:trace>
  <inkml:trace contextRef="#ctx0" brushRef="#br0" timeOffset="10233.82">15510 7394 113 0,'0'-2'152'0,"0"2"-96"0,0-4 4 0,0 2-16 0,2-2-31 0,-2 2-9 0,1 0-5 15,-1 0 2-15,0-1 0 0,0 3-1 16,-3 0 5-16,0 0-4 0,-3 0 4 15,-1 7 6-15,1 1-1 16,-2 4 2-16,-3 2-11 0,3 4 0 16,0 2 4-16,-1 2 16 0,3 2 20 15,1 1 24-15,5 0 18 0,0-4-14 16,0 0-5-16,3-4-25 0,2-2-11 16,1-6 6-16,0-3 9 0,1-2 7 15,-1-4 6-15,-1-2 8 0,1-6-28 16,2-2-11-16,-2-6-4 0,1-6-13 15,-1-1-8-15,0-1-25 0,-1-2-33 16,-2 0 1-16,-1 5 7 0,1 2 6 16,-3 1-8-16,0 5-9 0,0 2-27 15,-3 3-92-15,-2 2-49 0,2 3-19 16</inkml:trace>
  <inkml:trace contextRef="#ctx0" brushRef="#br0" timeOffset="10749.32">15856 7155 298 0,'0'0'101'0,"0"0"29"0,0 0 2 0,0 0-43 15,13-31-28-15,-13 23-5 0,0 1-25 0,0 0-7 0,0 2-10 16,0 2-9-16,0-1 5 16,0 3-5-16,-3-1-4 0,0 2-1 15,-1 0-6-15,0 5 1 0,-3 3-1 16,-2 4 5-16,1 4-1 0,-3 4 1 16,0 6 1-16,-2 4 0 0,-2 11 3 15,0 8 2-15,-2 9 1 0,1 4 2 16,2-2 1-16,3-8 4 0,1-6 5 15,1-2 0-15,1 0-2 0,1-4-2 16,3 0-6-16,0-7 0 0,1-7-5 16,2-7-2-16,1-3-1 0,0 2-1 15,0 0-57-15,0-2-51 16,3-10-68-16,0-4-125 0,-1-4-117 0</inkml:trace>
  <inkml:trace contextRef="#ctx0" brushRef="#br0" timeOffset="10952.4">15676 7517 764 0,'0'0'122'0,"0"0"-19"0,43-18-22 0,-24 9-62 0,3 0 2 15,0 0-7-15,2 0 10 16,-2 0-11-16,0 0-8 0,-3 0-3 0,-2-1-2 15,1 1-9-15,-1 1-63 0,10-3-70 16,-5 3-128-16,-1 0-235 0</inkml:trace>
  <inkml:trace contextRef="#ctx0" brushRef="#br0" timeOffset="11531.34">16657 7288 429 0,'0'0'140'0,"0"0"-46"0,38-13 36 0,-22 6-48 0,-2 0-31 0,-2-1-28 0,-5 3-13 15,-2-2-4-15,-2 4-4 0,-3 2-2 16,-5-2-1-16,-3 2 0 16,-4 1 1-16,-4 0 1 0,-3 0 0 15,-3 4-1-15,1 3 0 0,-2 2 1 0,2 2-4 16,5-1 6-16,-1 1-7 15,6-2 5-15,0 1-1 0,6-1 0 16,4 0 0-16,1 0 3 0,1 0 0 16,4 1 19-16,6-2 0 0,0 1 4 15,3 1-8-15,1-1-6 0,3 1 0 16,0-2-1-16,2 1-3 0,2-1-8 16,-1-1 7-16,-2 0-1 0,-1 1 4 15,-1-1 7-15,-3 2 0 0,-3-2 5 16,-3 1-9-16,-3-1 4 0,-2 0-9 15,-3 2 1-15,-3-1-4 16,-4-1-1-16,-7-1 8 0,-2 0-3 16,-7-1-2-16,0 0-6 0,-4-3 3 15,-1 2-4-15,-2-3-2 0,0 1-22 16,-2 0-28-16,1-2-18 0,2 3-32 16,3-2-29-16,2 2-47 0,5-2-61 15,8 1 11-15,6-1-12 0</inkml:trace>
  <inkml:trace contextRef="#ctx0" brushRef="#br0" timeOffset="12577.96">17027 7448 106 0,'0'0'174'0,"0"0"-80"0,0 0 46 0,0 0-30 0,33-29-31 0,-26 22 11 0,-1-1-7 16,-3-1-6-16,3 0-11 0,-1 0-18 15,-2-2-11-15,-1 2-12 0,1 0-11 16,-3 0-8-16,0 0-6 0,-1-1-4 16,-4 1-4-16,-3 2-2 0,-5 0-2 15,-3 4-18-15,-1 3 3 16,1 0 1-16,-6 5 5 0,2 4-12 15,0 2-13-15,-2 3-24 0,4-1-12 16,0 2 22-16,2 1 46 0,5-1 14 16,3 0 0-16,2 0 2 0,6-1 10 15,0 0 18-15,6-2 21 0,2-3 0 16,3-2 2-16,5-1-11 0,-3-2-11 16,4-2-1-16,-3-2-8 0,2 0-10 15,2-3-9-15,-3-1 0 0,1 0-1 16,-2-1-1-16,-1 1-1 0,1-2-5 15,-4 0-2-15,-1 0-1 16,-1 4-3-16,-3-1-7 0,-4 2-15 16,-1 1-1-16,0 4-13 0,-6 2 40 15,-2 4 2-15,-1 2 5 0,-3 3 4 16,0 2 0-16,-1 2 1 0,-1 1 2 16,3 2 1-16,0 1-3 0,-2-1 2 15,2 4-4-15,2-1 0 0,1-2 5 16,3-1 11-16,0-2 7 0,2-4-2 15,3-1-4-15,0-7-3 0,3-2 0 16,4-5 11-16,1-1 5 16,3-3-4-16,1-6-8 0,4-6-4 15,0-3-7-15,1-4-7 0,1-4-3 16,2 1 1-16,-1-4-1 0,0 1 1 16,2-1-1-16,-4 0 0 0,5-1 0 15,-3 3 1-15,0 0-1 0,-3 1 0 16,-2 3-2-16,0 1 1 0,-1 5-2 15,-5 2 2-15,0 3 1 0,-2 4 0 16,-3 0 2-16,1 2 7 0,-3 2-3 16,-1 3-6-16,0 1 0 0,0 1-12 15,0 5-2-15,0 3 7 0,-1 4 7 16,-3 2-1-16,1 2 1 0,-2 3 0 16,2 1 1-16,0 1-1 0,0 1 4 15,3-2-1-15,0 1 3 0,0-3 4 16,4-3 3-16,3-2 2 0,-2-5 3 15,1-1 4-15,1-5 2 0,0-3 7 16,1 0 6-16,3-4-12 0,-1-6-8 16,2 1-4-16,-2-5-10 0,4 0 1 15,-3-4-3-15,3-1 0 0,-1-1-1 16,0-2 0-16,-1 0-3 0,-1 1-3 16,3 1 4-16,-4 1-15 0,0 4 5 15,0 1 6-15,-3 3-6 0,-1 0-3 16,-1 2-1-16,0 5-4 0,-2-1 4 15,0 3 9-15,-2 2-1 16,-1 0-14-16,0 4 0 0,0 5 13 16,-1 2 4-16,-2 3 4 0,0 3 1 15,1 2-2-15,-1 0 2 0,1 0 2 16,2 1 1-16,0-1 0 0,0 0 4 16,4-3 3-16,-1-2 5 0,4-2 2 15,-2-4-6-15,3-2-4 0,0-2-4 16,5-4-3-16,0 0-57 0,2-4-28 15,1-2-35-15,4-4-48 0,-5-1-86 16,0 1-130-16</inkml:trace>
  <inkml:trace contextRef="#ctx0" brushRef="#br0" timeOffset="13436.36">17797 7338 366 0,'4'-3'165'0,"0"-2"-56"0,0-1-15 0,1-2-13 15,1 0-50-15,-1-1-9 0,-2 2-3 16,0 1 7-16,-3-1-4 0,0 0 8 16,0 3 7-16,0 1-25 0,-1 2-12 15,-2 1-3-15,-4 0 2 0,-2 2-6 16,1 5 2-16,0 5-16 0,-3 0-3 15,-2 3 15-15,2 3 3 0,-3 2 5 16,3 0 1-16,1 0 0 0,-2 0 0 16,6-2 0-16,-1 2 0 0,5-2-1 15,-1-1 1-15,3-2 2 0,0-3 4 16,0-2 11-16,3-3 11 0,2-4 11 16,0-3 10-16,2 0 7 0,3-3-22 15,-2-6-21-15,2 1-6 0,0-4-5 16,0-2 0-16,0-2-1 0,0-2-1 15,0-1-2-15,-2-1-2 0,0-1-8 16,-3 1 3-16,4 1 2 0,-4 3-2 16,-2 0-2-16,1 5 3 0,-1 0-8 15,0 3 3-15,-3 0 3 0,3 2-3 16,-3 3 2-16,0 2 8 0,0 1-4 16,0 2-13-16,0 5 9 0,0 3 10 15,0 2-1-15,0 2 1 0,0 2 1 16,0 1 0-16,0 0 1 0,0 2 2 15,2-1 3-15,1 0 5 0,1-2 6 16,-2 2 1-16,4-3-3 0,-1-2 1 16,0-1-8-16,-2-2 1 15,6-5 7-15,-4-3 7 0,2-2 1 16,1 0-4-16,2-7-3 0,-2 0-4 16,0-4 0-16,3-2-5 0,-1-2-5 15,-1-1-1-15,1-5-1 0,1 0-1 16,-1-1 0-16,3 0 0 0,-5-2 1 15,4 2-1-15,-2 1 0 0,-2 0-1 16,2 3 1-16,1 4 0 0,-3 1-2 16,-2 3-2-16,-1 5 3 0,1 5-12 15,-2 0-7-15,0 8 2 0,-1 4 7 16,-3 3 5-16,2 5 4 16,-2 2-1-16,0 2 3 0,0 4 0 15,-2-1-1-15,1 0 1 0,-4-2 0 16,1-1 2-16,-1-4 1 0,1-3-1 15,-2-5 1-15,4-1 0 0,-2-5 5 16,-1-4 5-16,5-2 10 0,-3-4 18 16,3-4 8-16,0-3-5 0,2-1-11 15,2-5-13-15,2-3-7 0,1-2-7 16,1-1-3-16,3-3 0 0,2 2-3 16,2 0-2-16,1 2 1 0,1-1-7 15,3 3-24-15,-3 0-19 16,0 1-27-16,1 3-23 0,0 0-35 15,3 1-25-15,0 4-44 0,-7 3-152 0</inkml:trace>
  <inkml:trace contextRef="#ctx0" brushRef="#br0" timeOffset="13826.94">18373 7238 98 0,'2'5'225'0,"2"3"-70"0,1 1 33 0,0 0-78 0,2 1-46 0,0-2-7 0,1-1-20 15,0-4 8-15,3 2 9 0,-1-5 0 16,2 0-7-16,-2 0-23 0,4-2 12 16,-3-3-13-16,1-1-13 0,-2-3-6 15,1 0-2-15,-3-4-2 0,-2 0-16 16,-1 0-22-16,-3-2-25 0,-1 1-2 16,-1 2 4-16,-3 1 4 0,-2 2 17 15,0 2 7-15,-4 1 22 0,-2 3 3 16,1 3 8-16,-5 0-5 0,1 6 5 15,-3 4 4-15,-1 3 1 0,-1 5 2 16,-1 1-5-16,3 5 12 0,0 2 11 16,5 2 19-16,-1 0 13 15,5 2 13-15,0-2-3 0,6-1-25 16,-1-4-11-16,3-3-11 0,0-5 2 16,4-3-6-16,0-2-1 0,4-4-1 15,1-2 3-15,1-4-2 0,3 0-9 16,3-5-2-16,0-2-4 0,4-2-21 15,0 0-48-15,-2-4-46 0,11-12-85 16,-6 3-89-16,-1 0-162 0</inkml:trace>
  <inkml:trace contextRef="#ctx0" brushRef="#br0" timeOffset="14281.97">18827 7187 351 0,'0'0'170'0,"0"0"-57"0,0 0-13 0,0 0-46 0,37-32-20 0,-33 24-2 0,-3 1-17 16,2 2-4-16,-3 0-1 0,-3 3-9 15,0-1-1-15,-4 3-2 0,-2 0-1 16,-5 0 0-16,0 4-2 0,0 2 5 15,-3 1-1-15,0 2 0 16,-1 0 2-16,1 0-3 0,1 2 3 16,1 0-1-16,4 0 0 0,5-2-1 15,1 2 1-15,2 1 0 0,3 0 6 16,1 1 4-16,4-1 8 0,3 1-2 16,3-2-2-16,3 0 2 0,1 2-6 15,2 0-1-15,-1 1 1 0,3-1 7 16,-2 1-7-16,-1 1 1 0,-2 0 2 15,-4-3 3-15,-4 1 14 0,-3 0 15 16,-3-2 5-16,-8 1-3 0,-1-1-13 16,-8 1-11-16,-1-1-10 0,-6-2-3 15,-1 2-5-15,-2-1-2 0,1-2-1 16,0 4 0-16,2-3-1 0,2 1 0 16,-1-3-1-16,2 0-61 0,-5-3-121 15,3-2-147-15,7-2-350 0</inkml:trace>
  <inkml:trace contextRef="#ctx0" brushRef="#br0" timeOffset="19218.54">13712 8539 186 0,'2'-1'38'0,"0"-4"-3"0,1 1 0 0,1-2-17 0,1-1-7 16,-1-1 5-16,1 1 0 0,2-1 8 0,-2 1 19 16,4 0 11-16,-3 0-8 0,1 3 7 15,1-2-14-15,-2 0-8 0,0 2-10 16,0-2-9-16,-1 0-4 0,2 3 7 16,-4-2 7-16,3 1 8 0,-5 0 14 15,1 1-14-15,-1-1-1 0,-1 2-6 16,0 0-4-16,0-1-5 0,-1 0-4 15,-5 2-10-15,-4 1-5 16,-2 1 1-16,-5 6 0 0,-4 5 3 16,-5 7 1-16,-8 10 1 0,-10 14-1 15,-4 16 0-15,-4 6 8 0,1 4-2 16,6-4 3-16,3-5 6 0,0 0 13 16,0-3 11-16,3-2 12 0,3-3-2 15,3-3-9-15,8-1-6 0,2-4-12 16,5-11-1-16,8-6-10 0,2-9-7 15,2-1-2-15,2-1-2 0,0 0-19 16,0 2-55-16,3-6-43 0,1-2-55 16,2-4-83-16,1-3-93 0</inkml:trace>
  <inkml:trace contextRef="#ctx0" brushRef="#br0" timeOffset="19923.54">13058 9122 189 0,'0'0'44'0,"0"0"7"0,1-10 17 0,0 4-3 0,0 0-28 16,1-1-1-16,-2 3-4 16,1-1 12-16,0-1-4 0,0 2 9 15,0-2 9-15,0-1-9 0,-1 3 6 16,1-2-9-16,1 0-2 0,-2 2-7 16,0-1-2-16,0-1 0 0,0 2-6 15,0-2-8-15,0 2-2 0,0 2-2 16,0 2-2-16,0 0-4 0,0 0-2 15,0 0-9-15,0 0-2 0,0 4 0 16,0 5 2-16,-3 5 2 0,-2 5 2 16,0 5 2-16,-1 7-1 0,-2 7-3 15,0-6 4-15,1 6 1 0,0 3 5 16,2-9 3-16,-1 4 3 0,2-4 2 16,1-8 0-16,-1 6-2 0,1-6-3 15,1-3-5-15,2-3 1 0,-2-3-1 16,2-3-1-16,0-5 2 0,2-2 3 15,0-2 2-15,4-3 6 0,2 0 16 16,6-5-2-16,-1-2-12 16,6-1-8-16,4-2-1 0,-1 0-4 15,3 0-2-15,1 2-7 0,2-2 0 16,0 1-2-16,-1 2 0 0,2 0 0 16,-4 1-9-16,-2-1-19 0,2 3-27 15,-5-1-25-15,-2 2-34 0,0-1-37 16,-1 4-63-16,-3 0-144 0,-6 0-137 0</inkml:trace>
  <inkml:trace contextRef="#ctx0" brushRef="#br0" timeOffset="20626.96">10639 10460 327 0,'3'0'52'0,"-1"-3"41"0,3 1-6 0,3-3 6 0,4-1-12 16,6 0-14-16,6-2 20 0,3 0-5 0,10-1-10 15,9-3-10-15,9 0-13 0,1 0-15 16,-4 3-19-16,-6 1-10 0,-6 2-4 16,0 1-2-16,-3 1 1 0,-9 2-20 15,-7 1-36-15,-9 1-45 0,1 0-66 16,-2 3-137-16,-5 0-108 0</inkml:trace>
  <inkml:trace contextRef="#ctx0" brushRef="#br0" timeOffset="21017.49">10813 10533 139 0,'0'0'306'0,"0"0"-233"0,0 0 12 0,17-40-6 16,-11 28-28-16,-1 1-23 0,1 3-6 0,-1-2 10 0,1 4-2 15,-3 1-13-15,-1 4 14 0,0 1-11 16,0 4-14-16,-1 6 3 0,-1 6 14 15,0 6 17-15,-4 7-18 0,-5 11-6 16,-4 9-10-16,-2 10-2 0,-2 0-1 16,3-5-3-16,2-7 2 0,4-13-2 15,3-6-7-15,2-6-40 0,-2-2-31 16,2 4-16-16,0 2-42 16,1 6-61-16,1-8-44 0</inkml:trace>
  <inkml:trace contextRef="#ctx0" brushRef="#br0" timeOffset="21564.23">11281 10783 277 0,'0'0'45'0,"0"0"38"0,0 0-4 0,0 0-42 15,8-41-17-15,-7 33-6 0,-1 0 20 16,0 0-3-16,0 1-11 0,-4 0 11 16,0 3-18-16,-1 0-13 0,-2 2-1 15,-1 2 0-15,-1 0 1 0,-2 1 0 16,0 4-4-16,-2 2 4 0,0 4 0 15,-1 1-3-15,3 2-3 0,0 3 4 16,-1 2 2-16,3-2-3 0,2 2 3 16,2 0-1-16,3-3-2 0,2 1 3 15,0 1-3-15,5-3 0 0,0-1 3 16,1 0 0-16,2 0 2 0,1-5 6 16,-1-1 17-16,2-2-4 0,1-4-3 15,-1-2 3-15,0 0 4 0,2-5 0 16,-2-3-6-16,1-3-4 0,1 0-7 15,-1-5-4-15,-2 0 0 0,1-3-4 16,-3-4 1-16,0-1-1 0,-4 0-2 16,2 1-2-16,-3 1 3 0,0 4 2 15,0 3-1-15,-2 0 0 0,0 3-1 16,-4 2-1-16,-1 1-3 0,-2 2 1 16,-1 3-7-16,-1 0 1 15,0 4 2-15,1 0-9 0,1 0-28 16,-2 4-25-16,3 3-25 0,-1 2-65 15,2-1-19-15,2-1-58 0</inkml:trace>
  <inkml:trace contextRef="#ctx0" brushRef="#br0" timeOffset="22064.12">11705 10416 508 0,'0'0'68'0,"0"0"44"0,0 0-16 0,7-19-49 16,-6 18-17-16,-1 1-24 0,0 2-6 15,-1 6 0-15,-3 5 1 0,-1 4 8 16,-1 6 8-16,-1 3 2 0,-2 3 2 16,1 2 10-16,-2 2-5 0,0 2-1 15,-1 0-10-15,0-2 0 0,-1 0-6 16,1-3-4-16,2 0 5 0,-1-4-2 15,2-2 8-15,3-4-1 0,-1-4 2 16,3-2-1-16,1-4-2 0,2-3 2 16,0-1-9-16,4-1 5 0,1-2-3 15,2-1 2-15,1 0-2 0,5-2 0 16,0 0-5-16,4-1-4 0,0-1 3 16,3-2-1-16,1 1-4 0,-1 0-2 15,3-3-21-15,-1 1-20 0,-2 0-24 16,0-1-29-16,-1 0-25 0,0-2-59 15,-5 2-112-15,-4 0-61 0</inkml:trace>
  <inkml:trace contextRef="#ctx0" brushRef="#br0" timeOffset="22251.99">11608 10747 636 0,'0'0'77'16,"0"0"13"-16,0 0-2 0,35-5-36 16,-16 3-18-16,0-2-27 0,4 1-3 0,2-1 0 15,1 0-3-15,-2-1-1 0,2 2-5 0,0 0-49 16,-1 0-47-16,8 3-69 0,-3 0-48 16,-6 0-15-16</inkml:trace>
  <inkml:trace contextRef="#ctx0" brushRef="#br0" timeOffset="22877.11">12249 10812 170 0,'0'0'123'0,"0"0"-35"15,0 0 40-15,0 0-21 0,0 0-32 0,16-43-20 0,-14 33-7 16,1 0 12-16,-3 2-13 0,2-2-5 16,0-1-3-16,-1 2-5 0,-1 0-10 15,0-1-9-15,-3 1-4 0,1 2-11 16,-4 0 0-16,0 1-2 16,-3 1-2-16,-3 5-1 0,-2 0-1 15,-2 4-1-15,0 6-6 0,-4 2 1 16,1 4 1-16,-2 4 3 0,2 3 4 0,2 1 4 15,1 3-2-15,6-1-6 16,2-2-1-16,1 0 1 0,7-1 6 16,0-1-1-16,7-3 3 0,2-2 0 0,1-3 6 15,2-2 4-15,-1-4 2 0,1-5 5 16,2-3 0-16,-4 0 2 0,4-7 1 16,0-2-3-16,0-2-6 0,-2-2-7 15,1 0-1-15,2-2-3 0,-1-1 0 16,1-2 1-16,-1 0-1 15,1-2-4-15,-2 2-8 0,0-3-4 16,0 3-5-16,-1 2 10 0,-2 2 4 16,-2 4 4-16,-2 3-2 0,-2 0-11 15,-2 5 1-15,0 0 7 0,-2 2 3 16,0 0-13-16,-1 4 13 0,0 3 2 16,-3 4 3-16,0 1 0 0,1 3 7 15,0 0 1-15,1-1 2 0,1 3 7 16,1-3 6-16,0 0 2 0,3-2-3 15,1 0 3-15,2-2 2 0,1-3 4 16,3-1-7-16,1-3-11 0,2-2-5 16,2-1-6-16,2-1-2 0,-2-4-17 15,2-1-21-15,0-2-20 16,1-3-33-16,6-10-30 0,-7 2-152 16,0-3-189-16</inkml:trace>
  <inkml:trace contextRef="#ctx0" brushRef="#br0" timeOffset="23160.92">12815 10329 635 0,'0'0'54'0,"0"0"32"0,0 0-12 0,0 0-58 0,19-20-14 16,-18 20-2-16,-1 5-19 0,-2 5 19 0,-2 7 6 15,-2 6 46-15,-1 12 0 0,1 10-7 16,-5 8-18-16,2 5 0 0,0-6-4 16,2-10-4-16,2-12 4 15,-1-9-12-15,3 1 0 0,-2 3-11 0,1 2 4 16,0 3-4-16,1-6-1 16,1-3-46-16,2-3-98 0,1-5-125 15,2-7-283-15</inkml:trace>
  <inkml:trace contextRef="#ctx0" brushRef="#br0" timeOffset="23732.79">13502 10576 270 0,'0'0'37'0,"0"0"16"0,0 0 26 0,0 0-22 0,24-13 2 15,-20 11-23-15,0-2-8 0,2 3-15 0,-3 1-11 0,-1 0 5 16,1 3-1-16,-3 5 9 15,0 3 0-15,0 5 13 0,0 3 1 16,0 3-12-16,0 3-9 0,0 0-6 16,0 1 2-16,4-1-2 0,3 0 9 15,-1-2 19-15,4-3 28 0,1-4-8 16,3-1 2-16,-3-6-3 0,3-2-2 16,2-6-8-16,-1-1 1 0,1-4-1 15,2-5-10-15,-2-2-10 0,1-6-3 16,-4-1 2-16,4-6 4 0,-4-3-10 15,0-10-7-15,-1 4-5 0,-2-1-10 16,1 3-24-16,-2 8-1 0,-2 1-11 16,2 1-36-16,2 6-58 0,-1-1-64 15,-1 4-93-15,2 3-76 0</inkml:trace>
  <inkml:trace contextRef="#ctx0" brushRef="#br0" timeOffset="24296.35">14175 10679 68 0,'0'0'225'0,"0"0"-132"0,0 0 56 0,0 0-25 0,0 0-45 15,0 0-6-15,37-43-16 16,-31 32 1-16,-2 0-10 0,0-1-12 0,-1 0-15 15,0 1-13-15,-1 0-4 0,-2-1-4 16,0 4-3-16,-2 0-6 0,-1 2 4 16,-5 3-4-16,-3 2 8 0,-3 1 0 15,1 6-2-15,-6 5 1 0,2 4 0 16,-2 3 1-16,0 5 0 0,1 3 1 16,1 1-1-16,4 0 1 0,-2 2-1 15,5 1 2-15,1-3-1 16,2 1 0-16,3-4 2 0,3-1 3 15,1-1 8-15,4-6-1 0,4-1 11 16,1-6 0-16,0-2-3 0,3-5-1 16,-1-2 3-16,3-1 4 0,0-5-1 15,-1-4-3-15,4-2-11 0,-1-3-9 16,-1-2-2-16,0-2 0 0,1-1-11 16,-2 1-2-16,0 1 2 0,-1 2 4 15,-4 3-2-15,-1 3-6 16,-3 4-3-16,0 0-3 0,-2 4-4 15,-3 2 3-15,0 3-2 0,0 7 12 0,-5 2 12 16,2 5 2-16,1 4 13 0,-1 0 15 16,0 1 0-16,2-2-3 0,-1-1 0 15,2-3-2-15,0-3 3 16,0-1-3-16,2-2-7 0,3-5 1 16,2-3-2-16,-1-2-4 0,4 0-5 15,4-6-8-15,-1-1-7 0,4-2-36 16,1 0-39-16,2-5-45 0,7-10-69 15,-4 4-186-15</inkml:trace>
  <inkml:trace contextRef="#ctx0" brushRef="#br0" timeOffset="24723.95">14512 10741 470 0,'0'0'101'0,"0"0"12"0,0 0-13 0,35-23-33 0,-23 14-30 16,1 2-1-16,2 0 1 16,0 0 20-16,2 2-25 0,-4 1 4 0,4 3-10 15,-4 1-10-15,1 1-14 0,2 7-1 16,-5 2-2-16,3 5 1 0,-1 6 0 16,-1-1-1-16,-5 5-1 0,1 1 1 15,-4-2 2-15,1 1-3 0,-2-3 2 16,-2 0 0-16,-1-2-2 0,-1-2-3 15,-5-4-10-15,0-2-6 0,-2-2-5 16,1-4-39-16,-2-3 4 0,4 0 36 16,0-3 25-16,4-3 3 0,1-3 28 15,0-5 9-15,0-3-7 0,1-2-5 16,6-4-1-16,2 2 3 0,-1-2-14 16,5 0-2-16,2 0-4 0,3 2 2 15,1-1 2-15,3 3-6 0,-3 0 3 16,3 2-7-16,-3 2-3 0,-3 0-1 15,-1 2-18-15,0 0-51 0,-4 2-38 16,3 3-2-16,1 1-46 0,0 0-77 16,-4 3-57-16</inkml:trace>
  <inkml:trace contextRef="#ctx0" brushRef="#br0" timeOffset="24973.89">15117 10731 393 0,'0'0'42'0,"0"0"26"0,0 0-5 0,0 0-29 15,0 0-22-15,0 0 4 0,11-16 32 0,-11 16-1 0,-3 3-10 16,1 3 20-16,0 3 1 0,1 1-3 16,-2 4-5-16,-2 2-4 0,0 2-21 15,1 0 0-15,-1 2-17 0,0 1 7 16,-1-1-4-16,4 0-6 0,-4-2 0 15,4 0-5-15,-4-1 3 0,3-3-2 16,3-3-2-16,0-5-87 0,0-4-76 16,0-2-210-16</inkml:trace>
  <inkml:trace contextRef="#ctx0" brushRef="#br0" timeOffset="25114.49">15211 10506 741 0,'0'0'24'0,"0"0"-9"0,0 0 6 0,0 0-21 0,17-44-88 0,-17 32-90 0,-2 3-105 15</inkml:trace>
  <inkml:trace contextRef="#ctx0" brushRef="#br0" timeOffset="25880.52">15591 10676 404 0,'0'0'70'0,"0"0"26"0,0 0-20 0,0 0-4 0,27-40-51 15,-19 30 10-15,-2 2-16 16,0-1 36-16,-1-1-3 0,-2 2-6 0,0 0 3 15,-1-2-24-15,0 4 0 0,-2-3-20 16,0 2-1-16,-2 0 0 0,-5 0-4 16,-1 1-18-16,-4 0-15 0,-2 3 5 15,-5 1-19-15,0 2 1 0,-3 1-93 16,0 4 88-16,4 2-47 0,1 5 78 16,4 0 24-16,1 3 3 15,2 1 18-15,2 0-4 0,2 3 23 16,3-1-2-16,3 1 13 0,0 1 5 15,0-2-7-15,3 0-1 0,3-1-2 16,-1-4-19-16,-2-2-12 0,2-3 8 16,-2-3-10-16,2-2 5 0,-2-3 9 15,6 0 3-15,-4-6 12 0,1 1 6 16,3-2 2-16,-2-2-12 0,1-1-8 16,0 0-11-16,0-4-10 15,3 0-5-15,-3-1-3 0,2-3 1 16,-1 2-1-16,-3-1 0 0,2 0 0 15,0 1 0-15,-2 3-2 0,-1 5 2 16,1-2-2-16,-1 5-2 0,0 0 3 16,-2 2-6-16,-1 3-4 0,1 0-7 15,0 5-7-15,-3 2 8 0,1 4 10 16,-1 1 4-16,0 1 2 0,0 4-2 16,0-1 4-16,0 0-2 0,2 1 3 15,-2-4 2-15,3-1 14 0,-1-3 2 16,1-1 6-16,2-1 8 15,1-2 8-15,-1-4-1 0,6-1-11 16,0-4-8-16,1-2-12 0,1-1-5 16,2-1-4-16,0 0-2 0,-2-2-1 15,4 0-17-15,-4-1-34 0,4 0-34 16,-4 0-38-16,4-4-45 0,-4 2-63 16,-2 1-149-16</inkml:trace>
  <inkml:trace contextRef="#ctx0" brushRef="#br0" timeOffset="26281.77">16033 10123 302 0,'0'0'58'0,"0"0"-9"0,11-9 18 0,-9 9-33 0,-2 1-33 0,0 7-1 16,0 4 13-16,0 4 35 0,-5 5 0 0,0 5 7 16,-2 4-10-16,0 10-5 0,-1 9 17 15,-1 7-17-15,-2 2-2 0,3-6-6 16,1-5 6-16,3-10 20 0,-1-9-2 15,2-3-2-15,0-10-5 16,1 1-5-16,1 1-10 0,1-1-9 0,0 0-2 16,0-4-12-16,0-2 5 0,6-5 0 15,2-1 0-15,1-4-1 0,-1 0-4 16,5-1-8-16,-2-3-2 0,2-4-1 16,2 1-25-16,-2-2-38 0,1-2-33 15,-1 0-44-15,4-11-58 0,-4 5-102 16,-1 1-90-16</inkml:trace>
  <inkml:trace contextRef="#ctx0" brushRef="#br0" timeOffset="26642.17">15948 10502 688 0,'0'0'109'0,"0"0"-21"0,0 0-26 0,44-2-27 0,-28-2-29 0,0-1 4 15,1-1-10-15,-1-2 18 16,1 1-2-16,-1 0 2 0,3-1-3 0,-2 1-14 16,-1 0-1-16,1 1 0 0,-2 1 0 15,-1 1-20-15,-3 2-12 0,2 1 2 16,-4 0-1-16,1 1-3 0,-2 0-16 16,-1 2 11-16,1 2 8 0,-3 2 17 15,-3 1 6-15,-2 6 8 0,0-1 18 16,-5 5 19-16,-3 5 10 0,-1 0 9 15,-1 3 1-15,2 2-19 0,-4 3 0 16,4-1-2-16,-2 0-6 0,1-1 6 16,1-1-14-16,2-2-8 0,-1-3-9 15,2-3-2-15,1-3-1 0,1-7-2 16,3-3-12-16,0-6-70 0,7-8-37 16,1-3-148-16,-1-2-280 0</inkml:trace>
  <inkml:trace contextRef="#ctx0" brushRef="#br0" timeOffset="26767.14">16339 10339 879 0,'0'0'56'0,"0"0"-13"0,0 0-23 0,0 0-20 0,0 0-27 16,0 0-122-16,-7-23-124 15,4 22-7-15</inkml:trace>
  <inkml:trace contextRef="#ctx0" brushRef="#br0" timeOffset="27626.83">16624 10516 176 0,'0'0'74'0,"0"0"-5"0,0 0-24 0,0 0-12 0,0 0-25 16,0 0-4-16,3-41 4 16,-6 36 3-16,-5 1 10 0,2 4 6 0,-2 0 4 15,0 0-3-15,-3 4-9 0,2 4-3 16,-1 3 13-16,-4 3 5 0,6 4 11 15,-3 1 2-15,2 4-14 0,2 0-6 16,1 1 12-16,4 1-2 0,-1 0 5 16,3-1-2-16,0-2-1 0,0-2-5 15,0-4 0-15,3-5 1 0,2-2-1 16,0-5-7-16,2-3-8 0,0-1-5 16,1-4-9-16,-2-4-5 0,-1-4-2 15,-1 0-18-15,-2-3-4 0,-2-3 14 16,0-1-7-16,0-4-38 0,-2 1 7 15,-2 1 30-15,4 0 12 0,0 1 6 16,0 3 0-16,6-1 2 0,2 3-2 16,0 1 2-16,0 0 5 0,4 1 11 15,1 2 5-15,1 4 5 0,-1-1 1 16,0 0 3-16,-1 3 1 0,-2 2-12 16,2 2-9-16,-4 1-8 0,-3 1-4 15,3 4-1-15,-5 5-2 0,3 2-1 16,-4 3 3-16,1 1 1 0,-1 3 0 15,-1 1 1-15,1-1-1 0,-2 2 3 16,0 1 0-16,0-2-1 0,0 0 4 16,-2-2-3-16,2-3 1 15,-3-3 1-15,3-4 5 0,0-3 5 16,0-2 5-16,0-3 9 0,0-1 17 16,3-3-10-16,4-4-22 0,-1-2-8 15,1-3-2-15,3-2-4 0,-2-4 0 16,5-3-1-16,1 0-3 0,-1-2-5 15,1-1 6-15,0 3 3 0,0 0 0 16,-1 3-2-16,1 1 1 0,-3 3-6 16,-1 0-3-16,2 3-1 0,-4 0-6 15,0 2 7-15,-1 3 7 0,-3 2 1 16,-1 4-1-16,-3 1-4 0,2 3-7 16,-2 4 5-16,0 3 6 15,0 5 3-15,0 1-2 0,0 5 2 16,-2 2 0-16,-1 1 0 0,-3 0 0 15,1 2 0-15,-1-3-2 0,1 2 2 16,-1-1 2-16,-2-2-2 0,0 0 1 16,3-4-2-16,-1-2-23 0,1-2-58 15,5-2-46-15,0-5-60 0,3-3-146 16,5-4-185-16</inkml:trace>
  <inkml:trace contextRef="#ctx0" brushRef="#br0" timeOffset="28576.91">17749 10528 378 0,'0'-6'160'0,"4"0"-8"0,-3-1-43 0,3-1-24 0,-2 0-65 16,1 1 2-16,-3 2-8 15,2-2 14-15,0 3 11 0,-2 0-3 0,0 1-6 0,0 2-25 16,0 0-1-16,0 1-4 0,0 1-5 16,-2 3-3-16,0 5 4 0,-4 2 4 15,0 4-6-15,1 2 4 0,0 4 0 16,-3 0 2-16,5 3 0 0,1 1-3 16,-1 2-7-16,1-1-8 15,0-1 8-15,2-4 0 0,0 0 10 16,0-3 0-16,4-4 0 0,-1-2 2 15,2-5-1-15,2-5 17 0,-1-2 17 16,2 0 8-16,5-5-19 0,-1-5-8 16,2-1-12-16,-1-3-2 15,1-1 0-15,1-2-2 0,0-2 2 0,-2 0-1 16,1 0 3-16,0-1 3 0,-2 1 6 16,0-1-4-16,-1-1-6 0,0 2-2 15,-1-1-1-15,-1 3-1 0,1 1-3 16,-3 3-4-16,1 2 2 0,-1 2-1 15,-2 2 3-15,-2 2-1 16,-2 4 1-16,1 1-4 0,-2 4-6 16,0 5 4-16,0 2 10 0,0 3 0 15,0 3 0-15,0 1 0 16,-2 1 0-16,2 1 2 0,-3 2-1 0,3-1 5 16,0 2-2-16,0-1 0 0,0-1 4 15,0-2-1-15,0-2 2 0,0-1 1 16,2-2 2-16,-1-6 5 0,-1-1 3 15,2-5 1-15,2-2 4 0,1 0 8 16,0-2-11-16,2-4-9 16,1-2-10-16,1-1 4 0,0-3-1 0,2-4-2 15,0-2-1-15,2-2-2 16,1-4-1-16,0 0 1 0,-1-2-2 16,1 2-1-16,2 1 1 0,-2 0-1 15,2 1-3-15,-2 3-2 0,-1 4-7 16,0 2 0-16,-4 2 1 0,-1 3 8 15,1 2 0-15,-4 2-1 0,0 3 3 16,-2 1-3-16,0 1 0 0,-1 6-2 16,0 3 0-16,-1 4 3 0,-1 4 3 15,0 1 2-15,-1 3 3 0,-3-2 0 16,1 1-3-16,0 1 2 0,0 0 1 16,-1 0 0-16,-1-2 0 0,1 1 0 15,1-2-3-15,1-2 1 0,-1-1-1 16,0-4-17-16,2-2-36 15,0-5-36-15,-2-2-39 0,-2-4-55 16,-2-2-152-16,2-5-127 0</inkml:trace>
  <inkml:trace contextRef="#ctx0" brushRef="#br0" timeOffset="28764.37">18101 10325 846 0,'0'0'49'0,"0"-8"15"0,0 2 13 0,0 1-61 0,0-3-13 0,-1 2-3 0,-1 0-7 15,2 2-8-15,0 0-41 0,-3 2 14 16,0 1-61-16,-1 1-24 0,0 2-62 16,1 0-107-16</inkml:trace>
  <inkml:trace contextRef="#ctx0" brushRef="#br0" timeOffset="29530.8">18994 10298 283 0,'0'0'69'0,"0"0"-6"0,0 0 7 0,8-12-3 0,-5 8-39 0,-1 0 10 0,1-1 8 16,-3 1-4-16,4 1-2 0,-3 0 13 15,2 0-11-15,0 3 0 16,0 0-12-16,0 0-7 0,2 4 11 15,3 3 2-15,3 2-9 0,-1 5-11 16,3 3 0-16,3 3 1 0,-1 4-5 16,5 3-6-16,-1 0-6 0,-3 2 4 15,5-1-4-15,-5-1 2 0,-1-3-2 16,-2-1-3-16,0-1-11 0,-4-5-15 16,1-2-13-16,-4-4-36 0,3-1-40 15,-4-4-82-15,1-4-94 0</inkml:trace>
  <inkml:trace contextRef="#ctx0" brushRef="#br0" timeOffset="29812.02">19415 10303 589 0,'0'0'51'0,"0"0"43"0,0 0-23 0,0 0-59 15,0 0-7-15,0 0-5 0,-21 42 0 16,6-9 3-16,-3 14 5 0,-4 13 35 16,-2 8 22-16,2-1 4 0,4-3 2 15,-2-6-28-15,1-6-8 0,0-2-18 16,2-6-11-16,2-4-1 0,2-9-4 16,0-6 1-16,6-6 1 0,1-7-3 15,-2 2 0-15,3-2-12 0,-1 0-49 16,1-5-55-16,1-5-72 0,2-1-138 15,0-1-126-15</inkml:trace>
  <inkml:trace contextRef="#ctx0" brushRef="#br0" timeOffset="37178.74">10119 5334 93 0,'4'0'36'0,"0"-2"-5"0,2-2 3 0,-1 2-3 0,1 0 2 16,0 1 7-16,-2-4 13 0,0 3 24 0,0-1-7 15,0 0 3-15,1 0-9 0,0-2 4 16,0 0-16-16,-1 1 6 0,0-2-18 15,-1 1-3-15,1 2-2 0,-3 0-10 16,2-2-9-16,-3 3-5 0,0-3-7 16,0 2-4-16,-3-2-4 0,-3 3 2 15,-2 2 1-15,-6 0 1 0,-2 3-3 16,-4 4-1-16,-5 5-7 16,-1-1-2-16,1 2-3 0,-2-1 2 15,1 2-1-15,2 0 3 0,1-2 1 16,3 1 1-16,1 0 2 0,4-2 0 15,0 1 4-15,5-2 3 0,1-2-2 16,4 0-1-16,4 0 0 0,1-1-4 16,6 0-1-16,5 0 7 0,3 0-4 15,3-3-2-15,2 1 2 0,4-2 6 16,-1 3 1-16,1 2-1 0,0-1 0 16,2 1 0-16,-2 0 2 0,-1 1-2 15,-4 2 9-15,0 0 12 0,-4-2 6 16,-2 2-3-16,-6-1 6 0,-1-1-4 15,-3 0-7-15,-2-2 0 0,-5 1 10 16,-3-1 9-16,-4 1 1 0,-2-2-7 16,-5-1-11-16,-2 1-8 0,-3-1-6 15,-1-2-5-15,-3 2 0 0,0-3-1 16,1 2-1-16,-1-1 0 0,3-2-7 16,1 1-26-16,1 1-17 0,4-2-35 15,4-1-39-15,6 0-63 0,4 0-118 16,4 0-60-16</inkml:trace>
  <inkml:trace contextRef="#ctx0" brushRef="#br0" timeOffset="38734.32">10502 5425 149 0,'2'-4'26'0,"0"4"5"0,1-2 9 0,0 0-15 0,-1-1 19 15,2 1-21-15,-3 0 2 0,1-2-3 0,0 2 3 16,1-1 11-16,-1-1 7 0,0 2-7 16,0 0 8-16,0-2-3 0,0 3 2 15,0-1 8-15,0-1-2 0,-1 1-5 16,0 2-9-16,0-2-10 0,-1-2 4 16,0 2 5-16,0-3-6 0,0 2-9 15,-1 0-7-15,-1-1-3 0,1 3-8 16,-2 1-1-16,0 0-6 0,-1 8 0 15,-1 2 0-15,-1 4 5 0,-3 7 1 16,3 2 2-16,1 2 3 0,1 4 0 16,3-2 1-16,1 2-3 0,2-5 1 15,4 4 2-15,3-7 4 0,3 1 5 16,0-2 9-16,4-3 6 0,-1-4-3 16,1-2-5-16,-2-3-2 0,2-3-7 15,-1-4-5-15,0-1 0 0,-2 0-4 16,0-5 1-16,-3-3 3 0,0-1 2 15,-3-2-2-15,0-2-2 0,0-1-2 16,-1-3-2-16,-3 0-2 0,0-1-3 16,1 0-12-16,-1 1 8 0,0 0 2 15,1 1 3-15,-1 1 1 0,-1 1 1 16,1 0-1-16,-1 5 1 16,0 0 0-16,-1 0-2 0,-1 2-1 15,0 0 1-15,0 1 2 0,0 1 0 16,0 1 1-16,0 2-1 0,0-1 1 15,0 2-2-15,0 1 0 0,0 0-7 16,0 0 3-16,0 6-6 0,0 2 3 16,0 3 7-16,-1 4 1 0,-1 4 0 15,0-1 1-15,1 4 0 0,1 0 1 16,0-2 1-16,0 2 2 0,1-2 5 16,3-2-2-16,0-1-3 0,1-1 0 15,0-2-1-15,1-4-2 0,0 1 4 16,0-6 0-16,0-1 1 0,-1-3 4 15,3-1 4-15,-1-2 7 16,1-4-5-16,0-4-6 0,1-2-1 16,1 0-4-16,-1-6-6 0,2 1 0 15,0-1 0-15,2-2-4 0,0 1-10 16,-2 0-1-16,1 1 6 0,-2 2 4 16,0 1-2-16,0 0-3 0,-2 6 3 15,-1 0-1-15,-1 2 4 0,-2 1-4 16,-1 5 1-16,0-2 1 0,-1 3 4 15,-1 0-7-15,1 1-8 0,0 3 6 16,1 4 2-16,0 3 2 16,0 2 7-16,0 2 1 0,0 5 0 15,0 1-1-15,-1-2 0 0,-1 4 0 16,2-2 1-16,-1-3-1 0,1-1 2 16,-1-3-2-16,0-1 2 0,1-3 1 15,-1-4 0-15,0-2 0 0,1 0 4 16,0-4 6-16,1-1 5 0,1-4-1 15,0-2-7-15,2-2-2 0,1-1 4 16,-1-2-7-16,2-3-5 0,0-1 0 16,2 0-3-16,0 0 0 0,1-2-2 15,2 0-3-15,-2 4-5 0,2-1 0 16,0 2 3-16,-1 1-1 0,1 2 6 16,-3 3 2-16,-1 2-2 0,0 2 2 15,-2 3-1 1,-2 0-5-16,0 8-2 0,0 4 2 15,-1 0 3-15,-1 4 3 0,1 3 3 16,-1-1 2-16,-1 0 0 0,0 1 4 16,2-3-1-16,-2-1 2 0,1-3 4 15,-2 0-1-15,1-4 1 0,-1-1-3 16,0-3-1-16,-1 0 2 0,0-4 9 16,0 0 15-16,0 0 16 0,4-2 6 15,1-4-16-15,2-2-24 0,0-5-9 16,2 1-2-16,1-4-4 0,0-1 0 15,0 0-1-15,2 0-5 0,-1 2-2 16,2-1-2-16,-1 1-6 0,-1 3-9 16,2 0 5-16,-5 4-3 15,3 0 2-15,-2 1 14 0,-2 3 4 16,1 0 1-16,0 3-2 0,-1 1-7 16,0 0-4-16,3 2 2 0,-3 6-2 15,-1 4 1-15,1 2 7 0,-2 4 1 16,-3 1 5-16,1 3 1 0,-3 1 0 15,1 0 0-15,-1 0 2 0,1 0-2 16,-1-2 1-16,2-2-1 0,-1-2 0 16,1 2-41-16,0-7-57 0,6 3-68 15,-2-6-126-15,0-4-223 0</inkml:trace>
  <inkml:trace contextRef="#ctx0" brushRef="#br0" timeOffset="39312.31">12393 5478 268 0,'1'-4'48'0,"-1"0"15"0,3-2 33 0,0-2-37 15,-1 0-15-15,2 1-12 0,-2 0-6 0,2 1 7 16,-2-1 6-16,-1 4 14 0,-1-3 0 0,0 2-14 16,-1-1-16-16,-1 1-12 15,-6 2-10-15,-1 1-1 0,-2 1-3 16,-2 5 1-16,-2 0 0 0,-1 6-1 16,0 2 0-16,1 4-1 0,-2 2 1 15,4 4 1-15,1 1-2 0,2 3 2 16,2-2 2-16,4 1 7 0,4-4 17 15,0 0 7-15,4-4 3 0,5-2-6 16,1-3 0-16,3-4 3 0,0-3 7 16,3-5 3-16,0-2 0 0,2-5-1 15,-2-5-14-15,1-1-11 0,-2-3-1 16,-1-3 0-16,-4-4-7 16,-2-3-7-16,-2-3-10 0,-3 2-22 15,-3-1-11-15,0 3 2 0,-4 6-2 16,-4 2-1-16,0 3-7 0,-2 4-36 15,-6-5-61-15,3 5-93 0,0 1-67 0</inkml:trace>
  <inkml:trace contextRef="#ctx0" brushRef="#br0" timeOffset="39765.32">12798 5261 352 0,'0'0'51'0,"0"0"20"0,0 0 49 0,0 0-67 0,20-46-26 0,-18 34-5 15,-1 2 17-15,1 0 23 0,-2-2-2 0,0 4-23 16,0-3-21-16,0 2 2 0,0 0-2 16,-2 1-11-16,0 0-4 15,-2 5 2-15,-1-3-3 0,-1 4-3 16,-1 2-2-16,-1 1 0 0,-1 6 0 16,1 2-3-16,-1 5 7 0,-1 1-5 15,0 4 6-15,0 4 4 0,-2 4 11 16,3 1-8-16,-5 10-5 0,3-1 1 15,-1 1-3-15,-1 7 4 0,-1 2-3 16,0 11-1-16,0 2 0 0,2-7 1 16,1-6-1-16,4-7 1 0,1-3 0 15,0-6-1-15,1-6-8 0,2-8-39 16,3-2-73-16,-3 2-74 16,2-3-89-16</inkml:trace>
  <inkml:trace contextRef="#ctx0" brushRef="#br0" timeOffset="39968.4">12619 5604 776 0,'0'0'151'0,"0"0"-74"0,0 0 14 0,41-20-67 16,-21 16-9-16,3-2-9 0,0 4-5 15,2-3 1-15,-1 5-2 0,0-2-2 16,0 0-36-16,2 1-40 0,17 0-82 16,-5 1-127-16,-3-1-209 0</inkml:trace>
  <inkml:trace contextRef="#ctx0" brushRef="#br0" timeOffset="40546.56">13791 5421 527 0,'0'0'106'0,"0"0"-16"0,0 0 2 0,0 0-56 0,30-39-26 16,-28 32-6-16,1-1-1 16,-3 2 4-16,-2 0 1 0,-3 0 7 0,-2 2-3 15,-4 2-12-15,-2 2-1 0,-4 0 0 16,-4 6 0-16,2 1 0 0,-1 2 0 15,2 1 0-15,1 2-2 0,1-1 2 16,2 2-1-16,4-3 0 0,1 4 0 16,4-2-1-16,2-1 2 0,3-1 0 15,0 2 1-15,5-2 2 0,4 0 6 16,-1 0 10-16,2 0 0 0,2-1-2 16,3 0 4-16,1 1 5 0,1-1 8 15,3-1-16-15,-4 1 0 0,3 0 0 16,-6 1 7-16,1 0 4 15,-6-2 0-15,0-3-6 0,-5 1 0 16,-3 0-6-16,-2 0-3 0,-4-2 4 16,-7 3 8-16,-4-2-3 0,-4-2-7 15,-6 2-7-15,-1-2-6 0,-2 1-1 16,0-2-1-16,0 0-6 0,0 0-11 16,3 2-21-16,2-2-30 0,-1 2-30 15,6-1-32-15,3 2-28 0,9-1-88 16,6 1-42-16</inkml:trace>
  <inkml:trace contextRef="#ctx0" brushRef="#br0" timeOffset="41578.44">13992 5574 355 0,'0'0'130'0,"0"0"-11"0,0 0-16 0,0 0-27 0,35-23-26 16,-26 14-13-16,-1 1-8 0,-3-1 13 0,0 1-3 15,-1-2-7-15,-1 1 4 0,-3 0-15 16,0 1-20-16,-7 0 7 0,-1 1-8 16,-5 4-5-16,-4-2-6 0,-4 3-20 15,0 2-20-15,-2 0-10 0,1 4 3 16,1 3-3-16,-1 0-41 0,2 6-17 15,2 1 28-15,1 0 41 0,4 4 40 16,1-1 5-16,5 0 2 0,4-1-1 16,3 1 4-16,0-2 3 0,5-1 27 15,3-3 23-15,4-1 14 0,1-3 0 16,1-4-12-16,2-1-12 0,-1-2-2 16,0 0 1-16,2-2 13 0,-3-4-5 15,4 1-31-15,-2-2-15 0,-2 0-3 16,-2 0-1-16,1 0-2 0,-5 0-17 15,2 1-20-15,-2 2-20 16,-1 0-38-16,-5 2 6 0,-2 2 11 16,-2 0-60-16,-6 7 136 0,-1 2 4 15,-2 4 3-15,-3 2 8 0,3 2 18 16,-4 1 14-16,6 4-21 0,-2 0-15 16,0 1-1-16,3-1 7 0,3-2 22 15,2 2 15-15,3-6-5 0,0-2 5 16,2-4 5-16,4-3-4 0,2-5-1 15,1 0-6-15,1-2-1 16,2-3 4-16,6-3 5 0,-4-2-10 0,5-2-6 16,0-1-12-16,0-3-15 15,0-5-6-15,3 1 0 0,-3-5-2 16,3-1 2-16,-6 0-1 0,3-2 0 16,-1 2-2-16,-3-1 0 0,0 4-1 15,-3-1 0-15,-1 4 1 0,-3 1-2 16,-2 4 2-16,-1 1-2 0,-2 3-2 15,-1 1-7-15,1 1 7 0,-3 4-4 16,1-1-1-16,-1 4 0 0,0 1-1 16,0 6-13-16,-3 4 17 0,0 1 3 15,0 8 3-15,-2-1 1 16,2 2-1-16,0 1-2 0,1-3 2 16,2 3 1-16,0-3-1 0,0 1 10 15,0-2 8-15,5-2 0 0,3-2 1 16,-2-3 6-16,5-3 2 0,-3-4 7 15,2-3 8-15,2-1-6 0,-2-2-2 16,2-5-5-16,2-1-17 0,-1-2-6 16,3-3-1-16,-3-2-3 0,-2-1-2 15,4-2 0-15,-2-2-2 0,0 1-5 16,-1-1-6-16,-2 2-1 0,1 1 1 16,-3 2 5-16,0 2 7 0,-2 4-2 15,-1 1-4-15,-1 2-4 0,0 5-6 16,-4 0 0-16,1 1 0 0,1 0 2 15,-2 0 0-15,0 2-1 0,0 6 7 16,0 3 7-16,0 1 2 0,0 3 1 16,0 3 0-16,0 1 1 0,2-1 11 15,1 0 0-15,1 1 1 0,4-3 0 16,-3 0-5-16,3-2 1 0,0-4 0 16,1-1-3-16,1-4 1 0,1-3-4 15,3-2-4-15,-1 0-42 0,2-2-31 16,0-3-29-16,2 1-15 0,2-3-45 15,-2 0-149-15,-2 0-20 0</inkml:trace>
  <inkml:trace contextRef="#ctx0" brushRef="#br0" timeOffset="42391.05">14839 5580 24 0,'3'-5'307'0,"0"2"-261"0,-1-2 34 0,1-1-12 16,0-1-49-16,2 1-16 0,-1-2-1 0,1-2 19 0,-2 3 49 16,-1 1 17-16,-2 0-9 0,0 0-21 15,0 0-34-15,-3 3-20 0,-2-1-3 16,-1 3-3-16,-2 1-5 0,0 5 1 16,-2 3 4-16,-2 1-2 0,1 3 5 15,-3 3 0-15,2-1 0 0,1 4-2 16,-1 1-1-16,4-2-1 15,0 2 2-15,3 0 2 0,-1 0 0 16,4-3 1-16,1 0 0 0,1-5 0 16,1 1 4-16,3-4 10 0,3-5 12 15,-2 1 15-15,3-4 5 0,0 0-2 16,1-6-10-16,2 0-1 0,-1-2-8 16,1-1-2-16,0 0-13 0,0-4-7 15,2 2-2-15,-2-2 1 0,-2-2-3 16,4-2-2-16,-5 1-1 0,1-1-7 15,1 0-3-15,-2 4-3 16,-2 0 10-16,-1 3-1 0,-1 3 4 16,-2 1 1-16,-2 5 0 0,1 0-4 15,-1 1-4-15,0 3-13 0,0 4 14 16,0 1 4-16,0 3 5 0,0-1 0 16,0 1 0-16,0 3 0 0,0-1 0 15,0 1 9-15,0-1 7 0,2 1 2 16,0-2 4-16,1-3-9 0,0-2-4 15,-1 0 0-15,1-3 7 0,2-4 18 16,0 0 12-16,4-2 1 0,-1-4-11 16,3-2-7-16,0 0-13 0,0-2-8 15,0-4-3-15,1-2-3 0,0-1-1 16,0-5-1-16,1 1-9 0,-3-2 1 16,2 3-3-16,-1 0 3 0,-1 3 3 15,-1 2 2-15,0 3-6 0,-2 4 2 16,1 4 4-16,-2 3-3 0,2 1-3 15,-3 5-5-15,0 6 5 0,-1 0 2 16,1 6 2-16,-4 2 3 0,1 3 0 16,-2 1-1-16,0-1 3 0,0 4-1 15,-2-3 1-15,-2-2 0 0,-2-1 0 16,1-4 1-16,-3-1-1 0,1-6 2 16,0-2-1-16,2-3 3 0,2-2 3 15,1-2 3-15,-1 0 40 16,3 0 15-16,0-5-2 0,3-4-19 15,2-4-19-15,3 0-13 0,1-6-5 16,4 0-1-16,4-2-5 0,-2 0-1 16,5-2-3-16,-2 2-16 0,2 0-22 15,-1 2-21-15,2 0-33 0,-1 3-35 16,-1 0-51-16,5 1-72 0,-5 4-129 16</inkml:trace>
  <inkml:trace contextRef="#ctx0" brushRef="#br0" timeOffset="42782.14">15433 5534 365 0,'1'4'104'0,"3"2"49"0,2 1-37 0,0-4-62 0,2 3-6 16,0-4 9-16,0 0 22 0,3-1 0 15,0-1-3-15,5 0-25 0,-2-3-27 0,3-2-18 16,-4-2-2-16,1-2 5 0,-3-2-6 15,-1 1-3-15,-1 0 0 0,-4-3-28 16,0-3-5-16,-4 2-5 0,-1-2-8 16,0 2-12-16,-3 2-12 15,-2-1 8-15,-4 4 22 0,-2 2 17 16,0 5 12-16,-3 2 10 0,1 3-3 16,-3 8 3-16,2 2 1 0,0 4 4 15,-2 3 11-15,2 2 16 0,1 3 9 16,2 3 4-16,0-1 12 0,5 4 7 15,2-4 6-15,1 0-1 0,3-4-26 16,0-2 0-16,0-3-10 0,5-5-1 16,0-3-7-16,3-3 4 0,6-5 1 15,2-1-9-15,1-1-12 0,5-1-5 16,-1-2-3-16,4-3-15 0,-1-1-25 16,1-3-13-16,-1 1-40 0,6-13-60 15,-5 5-113-15,-6-2-195 0</inkml:trace>
  <inkml:trace contextRef="#ctx0" brushRef="#br0" timeOffset="43189.08">15967 5401 517 0,'0'0'129'0,"0"0"-49"0,0 0-40 0,0 0-36 0,27-44 4 0,-27 34 3 0,0 2 17 16,0 1 7-16,-3 1-16 0,-4 3-6 16,1 0-11-16,-5 2-4 0,0 1-3 15,-2 4 5-15,-1-1 0 16,1 4-1-16,-2-1 0 0,5 2 1 16,-1 0-1-16,2 1 1 0,4-3-2 15,0 3 0-15,2-2 2 0,3 1 4 16,0-1 4-16,5 2 13 0,1-2 1 15,3-3-9-15,1 4-6 0,1 0-5 16,3 2 0-16,-3 1-2 0,2 1 0 16,-2 2 7-16,0 3 17 15,0 1 30-15,-5 1-3 0,-3 1-2 0,-1-2 8 16,-2 2 1-16,-5-3-5 0,-1-3-7 16,-2-3-9-16,0-3-13 0,0-3-8 15,-2-3-1-15,-2-2-6 0,-2-1 1 16,-5-5-4-16,-1-3-6 15,-1-1-8-15,-14-9-104 0,5 3-136 16,3-1-324-16</inkml:trace>
  <inkml:trace contextRef="#ctx0" brushRef="#br0" timeOffset="45896.74">16801 5355 75 0,'0'0'74'0,"0"0"-10"0,0 0 24 0,0 0-17 0,3-7-18 15,0 5 29-15,-1-1-5 16,1 1 5-16,0 0-13 0,-1-2-16 0,1 3-13 16,0-1-5-16,1-2-1 0,-3 1 5 15,1-1-5-15,-2 0-11 16,0-1-1-16,0 2-6 0,-2-3-1 15,-1 4-10-15,0 0-5 0,-4 0-5 16,-1 2 1-16,-4 5 0 0,2 3-1 16,-7 6 2-16,4 1 0 0,-3 3-2 15,1 6-1-15,0 0 0 0,3 3-1 16,4-1 2-16,3-3-1 0,2-1 1 16,3-4 1-16,1-1 4 0,6-3-1 15,3-6 1-15,2-1 4 16,2-2 15-16,2-4 8 0,0-1-6 15,4-7-14-15,-4-1-1 0,0-6 0 16,-3-1 3-16,-1-1-4 0,-5-2-4 16,-3-3-1-16,-2 3-22 0,-2-3-16 15,-2 2-8-15,-2 0 4 0,-3 3 7 16,1 1-21-16,0 4-57 0,-2 1-40 16,1 4-61-16,1 1-10 0</inkml:trace>
  <inkml:trace contextRef="#ctx0" brushRef="#br0" timeOffset="46318.88">17285 5231 161 0,'0'0'164'0,"0"0"-73"0,0 0 32 0,6-40 14 0,-3 27-67 16,-3 4-26-16,0-4-6 0,0 3-12 16,0-1 3-16,-3 2-15 0,0 0 7 15,0 1 10-15,-2 2-5 0,2 3-10 16,0 2-1-16,-2 1-15 0,0 5-10 15,-3 7-2-15,0 5 9 0,0 5 3 16,-6 7 6-16,2 11 9 16,-6 9 0-16,2 13 4 0,-6 7 1 15,5-5 11-15,-2-4-1 0,2-10-20 16,2-1-3-16,1-3-4 0,2-2 1 16,3-2-4-16,3-9 4 0,4-8-4 15,-2-5 0-15,4-7-8 0,0 1-61 16,0 0-77-16,4-2-57 0,0-6-113 15,-1-3-36-15</inkml:trace>
  <inkml:trace contextRef="#ctx0" brushRef="#br0" timeOffset="46553.09">17038 5529 656 0,'0'0'149'0,"0"0"-80"0,0 0 28 0,43-26-42 16,-24 19-45-16,3 0 3 0,6-1-12 15,-3 2 3-15,2 3-4 0,3-3-3 0,-4 3-21 16,4-2-58-16,12-1-44 0,-10 2-120 16,-2 0-164-16</inkml:trace>
  <inkml:trace contextRef="#ctx0" brushRef="#br0" timeOffset="47162.32">17888 5347 353 0,'0'0'104'0,"0"0"-31"0,0 0 15 0,0 0-30 15,0 0-29-15,43-21 0 0,-31 18 1 0,-2-1 0 0,1 3 1 16,2 1 2-16,0 0-4 0,0 8-12 15,-3 0-11-15,1 6-6 0,-2 3 7 16,-4 6-5-16,-3 0-1 0,-2 2 1 16,-3-2-1-16,-6 1 2 0,-3-2-3 15,-1-4 1-15,-5 0-1 0,1-5-5 16,-1-1 3-16,-1-4-6 0,3-4-5 16,-3-1 7-16,6-3 4 0,1-1 2 15,4-4 7-15,3 0 22 0,4-2 33 16,1-2 11-16,6-2-28 15,2-4-14-15,4 0-1 0,3-1 4 16,4-1 6-16,0 1 1 0,1 0-11 16,5 0-14-16,1 0-10 0,0 2-6 15,-3 0 0-15,2 2-16 0,0 0-36 16,0 2-32-16,-2 0-43 0,11 0-35 16,-10 3-66-16,-2 1-106 0</inkml:trace>
  <inkml:trace contextRef="#ctx0" brushRef="#br0" timeOffset="47601.21">18453 5471 394 0,'0'0'121'0,"0"0"-24"0,0 0-5 0,42 1-49 0,-28-1-12 15,-1 0 0-15,1-2 10 0,-1-1 0 0,1-1-5 16,-3-3 18-16,0 1-7 0,2-1-10 16,-5 0-16-16,1 3-8 0,-3-3-6 15,-1-1-7-15,-2 0-7 0,-1-2-15 16,-2 0-7-16,-5 2-41 0,-3 0-23 15,-7 0 7-15,-3 1 2 0,-1 6 15 16,-4 1-18-16,-1 2 53 0,-3 9 33 16,3 0 1-16,-3 4 1 0,5 3-1 15,-1 2 10-15,6 2 3 0,2-3 33 16,5 4 15-16,6-2 5 0,4 0 7 16,3-2 19-16,6-4 14 0,7 2-4 15,0-7-27-15,6 0-18 0,2-6-24 16,1-3-16-16,1-1-12 0,2 0-5 15,-1-3 0-15,0-2-35 0,-1 1-31 16,-1-3-47-16,7-5-70 16,-7 3-144-16,-4 0-125 0</inkml:trace>
  <inkml:trace contextRef="#ctx0" brushRef="#br0" timeOffset="48305.01">18954 5421 344 0,'0'0'102'16,"0"0"-24"-16,0 0 3 0,0 0-27 0,0 0 8 0,15-39-15 0,-13 34-2 15,-1-2-2-15,2 0-2 0,-3-1 12 16,0 1-13-16,0 0-18 0,0 1-16 16,-4 1-5-16,-1-1-1 0,0 0-2 15,-6 3-1-15,2-1-3 0,-6 3 1 16,-4 1-5-16,1 6-1 0,-3 3-11 16,-1 1-28-16,-2 6 1 0,5 3-2 15,-1 0-16-15,2 3-1 16,4 1 29-16,4-1 28 0,3-2 11 15,4 1 1-15,3-1-1 0,6-3 6 16,3-2 25-16,2-4 51 0,1-2-9 16,2-3-11-16,-2 0-20 0,2-4-14 15,1-2 1-15,-1 0 0 0,0-3 5 16,0-3 17-16,-1-1-9 0,-2 1-13 16,3-3-10-16,-1 1-14 0,-1-2-5 15,0-2-1-15,-3 3-4 0,3 0-2 16,-5 1 2-16,0-1 3 0,0 2-1 15,-2 1-3-15,-1 3-6 0,0 1-5 16,-3 2-6-16,3 0-2 0,-3 5 5 16,-1 4 11-16,0 5 5 0,0 4 0 15,0 7 4-15,-2 2 0 0,-1 4 0 16,0 2 1-16,1 9-2 0,-5 5 1 16,-1 3 0-16,2-3 3 0,-2-9-3 15,0-13 0-15,2-3 3 0,-3 0-5 16,-2 1 3-16,-2-3-1 0,1-6 10 15,0-1-2-15,2-7 2 0,1-5 10 16,2-1 10-16,1 0 17 0,3-7 16 16,1-6-6-16,2-1-24 0,0-7-15 15,2-6-14-15,5-2-1 0,3-7-2 16,8-10 1-16,0 7-2 0,1 5 2 16,-2 5-2-16,-2 7-1 0,-1-2-2 15,4-1-23-15,-2 1-47 0,1 1-64 16,2-5-85-16,-2 4-185 15</inkml:trace>
  <inkml:trace contextRef="#ctx0" brushRef="#br0" timeOffset="48780.06">19209 5444 451 0,'0'0'132'0,"0"0"-33"0,11-16-4 0,-3 7-42 0,2 2-35 0,1-2-3 16,-2 0-2-16,4 1 8 0,-1 1-8 0,2-2 7 15,-1 3-2-15,-1-1-5 0,2 2-9 16,-1 3-4-16,-2 0-3 15,1 2 2-15,-2 2-2 0,0 5-4 16,1 6 0-16,-2 0-5 0,0 6 0 16,-3 0-2-16,2 3-2 0,-4 2 7 15,-1 1 8-15,-2-2 0 0,-1 2-1 16,0-5 2-16,-4-3-1 0,-2-1 0 16,-5-4-3-16,-1-5-10 0,-1-4-20 15,-1-3-13-15,4 0 18 0,-1-2 29 16,4-4 2-16,4-1 25 0,2-2 32 15,1-4 9-15,2 0-4 0,7-3-8 16,1-1 1-16,3-2-19 0,2 2-15 16,4 0-13-16,0-1-7 15,0 0-2-15,2 2-1 0,0 0 0 16,0 0-2-16,-3 0-6 0,1 0-41 16,0-2-48-16,3-3-58 0,-1 0-165 15,-3 6-143-15</inkml:trace>
  <inkml:trace contextRef="#ctx0" brushRef="#br0" timeOffset="49201.72">19724 5401 383 0,'0'0'69'0,"0"0"44"0,0 0 26 0,0 0-86 0,0 0 1 15,33 37 4-15,-23-34 2 16,1-1 18-16,3-2-14 0,1-1-15 0,0-2-16 16,0-1-16-16,1 1-6 0,-1-2-6 15,0-3-1-15,-2 0-4 0,-3-2-1 16,1-3-3-16,-5 1-19 0,-1-2-7 16,-1-3-10-16,-3 0-12 0,-1 0-8 15,-1 2-3-15,-4 4 9 0,-3 3 2 16,-3 2-2-16,-4 4-3 0,-2 2 0 15,-2 2 12-15,-5 6 24 0,2 5 20 16,1 4 1-16,-1 2 2 0,4 4 12 16,3 2 37-16,1 0-10 0,6-1 11 15,4-1 10-15,2-2 10 0,2-1-4 16,0-2 6-16,4-4-9 0,1-1-18 16,0-4-13-16,5-2-19 0,0-5-2 15,0 0-5-15,4-2-4 0,-1 0-4 16,4-2-3-16,1-1-51 0,10-3-68 15,-2 0-103-15,-3 1-243 0</inkml:trace>
  <inkml:trace contextRef="#ctx0" brushRef="#br0" timeOffset="49873.78">20433 5315 353 0,'0'0'117'0,"0"0"-51"0,0 0 61 0,16-30-86 16,-15 19-26-16,-1 1-13 0,-5 0-2 15,-2-1-1-15,-2 2 1 0,-2 1 0 16,-1 1 0-16,-3 0 0 0,1 4 0 16,-3 3 0-16,2 0-1 0,-2 2-3 15,1 6 3-15,-1 3-2 0,1-1 2 16,5 3-4-16,-1 0 4 0,3 2-2 15,1 1-1-15,4 2 1 0,1-1 2 16,2-2 1-16,1 0 0 0,2-1 3 16,4-2 0-16,3 2 13 0,1-4 15 15,4 2-1-15,1-2 3 0,1-2 0 16,2 0-8-16,0 0 7 0,3 0-2 16,-1-1-8-16,-3 1 1 0,0 0 1 15,-3 1 6-15,-2 0 9 0,-2 1-2 16,-5 0-13-16,-5-1-14 0,0 3-3 15,-9-2-2-15,-4-1 1 0,-1 2 3 16,-4 0-5-16,1-4-2 0,-2 1 0 16,1-5-2-16,-1 2-1 0,-1-3-29 15,2-1-30-15,-2-1-42 0,2 0-34 16,-4-1-46-16,5 0-64 0,2-3-13 16</inkml:trace>
  <inkml:trace contextRef="#ctx0" brushRef="#br0" timeOffset="50421.68">20681 5332 419 0,'0'0'51'0,"0"0"48"0,0 0-11 0,0 0-63 0,6-39-23 15,-9 31-2-15,0 1-3 0,-3 0-3 0,-1 0 1 16,-1 4 2-16,0-1 3 0,-5 3 0 16,2 1 1-16,-2 2-1 0,1 4 1 15,1 0 0-15,0 1 1 0,4 0-2 16,1 1 0-16,0 2 3 0,2 0-2 15,2 2 19-15,2-1-16 0,0 2-1 16,2-2-2-16,4 3 2 16,0-1 1-16,1-2 0 0,1 2 6 15,2-2 15-15,2 2 1 0,2-2-3 16,0 0-7-16,1 1-10 0,-2 1-3 16,-1-2-2-16,0 1 1 0,-2-2 4 15,-1 3 11-15,-1-3 30 0,-4 2 5 16,0-3-19-16,-3-1-12 0,-1-1-8 15,0 0-5-15,-5 1 5 0,-4-3 6 16,-2 0-2-16,-3 1-7 0,-4-4-5 16,-2 0 1-16,-2 1-3 0,1-2-3 15,-1 0 2-15,2-1-1 0,0 0-1 16,0 0-22-16,4 0-40 0,0 0-16 16,7 0-16-16,3-2-35 0,6 0-47 15,1-1-18-15,3 2-22 0</inkml:trace>
  <inkml:trace contextRef="#ctx0" brushRef="#br0" timeOffset="50734.1">20909 5389 331 0,'0'0'78'0,"0"0"12"0,0 0 44 0,25-38-61 0,-19 28-45 0,0 1-23 0,-2 0 5 16,0 2 30-16,0 1 15 0,-2 4 6 15,-1-2-7-15,-1 3-11 16,0 1-12-16,0 0-31 0,0 4-7 16,-3 1-2-16,-1 7 9 0,-1-1-1 15,1 5 2-15,-1 3-1 0,0 0 1 16,0 4 4-16,-1 1-3 0,2-1-1 15,0 5 0-15,0-4 1 0,0 1-1 16,1-3-1-16,0-2 2 0,1 0-2 16,0-5-1-16,-1-4-46 0,3-4-116 15,0-2-186-15</inkml:trace>
  <inkml:trace contextRef="#ctx0" brushRef="#br0" timeOffset="50890.32">21006 5250 863 0,'0'0'31'0,"0"0"-29"0,0 0 12 0,1-41-14 0,-1 32-107 16,0-3-162-16,0 4-57 16</inkml:trace>
  <inkml:trace contextRef="#ctx0" brushRef="#br0" timeOffset="51733.86">21185 5363 364 0,'0'0'133'0,"0"0"-33"0,0 0 17 0,0 0-71 16,0 0-21-16,18-37-25 0,-18 30-1 16,0 0 1-16,0-2 1 0,-2 2-1 15,-2 0 0-15,0 2-1 0,-2 0-1 16,0 3 1-16,-3 2-3 0,1 0 1 16,-1 0 1-16,1 4-2 0,-3 4 2 15,1 4-2-15,-1-1 4 0,2 5-1 16,0-1-1-16,2 4 1 0,0 0 1 15,0 2 0-15,3 1 1 0,2-1 2 16,1 1-1-16,1 0 7 0,2-6 4 16,2 0 8-16,1-1 2 0,3-6-2 15,-1-2 2-15,1-1 15 0,-1-4-1 16,5-2-8-16,-3 0 1 0,0-2-9 16,-1-4-4-16,-2-2-8 15,-1-2-7-15,1-3-1 0,-1-1-1 16,1-1-1-16,-1-3-6 0,0 0 3 15,1-3 4-15,-1 0 4 0,3 3 0 16,0 0 0-16,0-1 1 0,0 2-1 16,2 1-4-16,0-1 0 0,0 1 1 15,3 2-1-15,-1 1 0 0,1 3-1 16,-2 2-1-16,0 0 2 0,0 5-1 16,-2-1 1-16,-2 2-2 0,-1 2-1 15,-2 0 0-15,-1 4-5 0,0 3-4 16,-2 2 5-16,-1 4 4 15,0 3-1-15,0 0 4 0,0 3-2 16,0 0 2-16,-2-1 0 0,0 3 3 16,-2 0 1-16,2-2-1 0,0 2 5 15,-1-5-6-15,1-1 0 0,0-5 0 16,1 1-1-16,0-6 2 0,0 0 1 16,1-4 15-16,0-1 30 0,2 0 21 15,1-1-18-15,2-5-21 0,1 2-18 16,3-6-10-16,1 1 0 0,4-3-2 15,-2-5 1-15,2-2-2 0,1-2 1 16,0 2-1-16,0-3-5 0,0 4-1 16,0 0-1-16,-2 2 0 15,1 5 1-15,-3 3 0 0,-1 3 3 16,-2 3-2-16,-1 2 0 0,-2 0 0 16,-2 1-2-16,-1 6-1 0,0 2-2 15,-2 5 6-15,0 2 3 0,0 1 0 16,-4 4 1-16,1-2 2 0,-2 3 0 15,2 0-1-15,-1-1 0 0,3 1-1 16,1 0 0-16,0-1 0 0,1 1-50 16,3-3-77-16,4 3-66 0,-2-2-168 15,0-8-58-15</inkml:trace>
  <inkml:trace contextRef="#ctx0" brushRef="#br0" timeOffset="52875.22">17142 6212 125 0,'0'0'69'0,"-1"0"-32"0,1 0 12 0,0 0-32 0,0 1 1 16,0-1 19-16,0 0 10 15,0 0 23-15,0 0 5 0,0 0 10 0,0 0-4 16,0 0-8-16,0 0-15 0,0-1-19 16,0 0-12-16,0 1-4 0,0-1 1 15,0 0-6-15,0-2-3 0,0 2 2 16,1-2-2-16,4-1 2 0,0 1-2 15,1-3 1-15,4 2 0 0,2 0-1 16,1 0 5-16,4 0-3 0,5 0 2 16,2 0 2-16,10-1-3 15,11 0-6-15,10-1-7 0,10 1-4 16,0 3 0-16,1-2 1 0,-1 2-2 16,0 1 1-16,7-1-1 0,-2 2 0 15,6-2 1-15,3 0-1 0,6 1 1 16,4 0-1-16,1 1 1 0,5 0-1 15,-1 0 1-15,6 0-1 0,1 0 0 16,6 2-1-16,-1 0 1 0,-1-1 2 16,6 0-2-16,1 0-1 0,2 0 0 15,6-1 0-15,0 1 1 0,4-1-2 16,1 0-7-16,4 0 4 0,0 0-3 16,0 2 3-16,-1 0 4 0,-1-2 0 15,-1 3-1-15,0-2 2 0,-8 3 2 16,-1-1-1-16,-6 0 0 15,-4-2 0-15,-7 0 8 0,-9-1 2 16,-9 0-1-16,-6 0-5 0,-7 0-4 16,-5 0-2-16,-5 0 1 0,-8 0-40 15,-4-1-77-15,-15-3-106 0,-8 2-231 16</inkml:trace>
  <inkml:trace contextRef="#ctx0" brushRef="#br0" timeOffset="58040.27">10902 4626 133 0,'0'0'66'0,"0"0"-31"0,0 7 22 0,0-2-14 0,0-1 6 0,0 0-9 0,0 1 14 15,0 0 11-15,0-3-3 0,0 4 1 16,-2-4-3-16,2 4 16 0,-1-4-22 16,1 1-11-16,-1-1-5 0,1-1-10 15,0-1-7-15,0 0 7 0,0 0 9 16,0 0 14-16,1-7-2 15,5-2-13-15,2-6-21 0,7-8-9 16,4 0-5-16,5-4-1 0,10-8 2 16,12-5-2-16,9-4 2 0,5 1 0 15,-3 6 5-15,-3 5 0 0,-5 6-4 16,-2-1 0-16,-1 3-3 0,-4 0 0 16,1 4 1-16,-8 1-1 0,-5 4 0 15,-9 4 0-15,-4 1 0 0,-3 3 0 16,1-2 1-16,0 1-1 0,-1 0 1 15,-3 2-1-15,-2 1 2 0,-1 2-1 16,-4 0-1-16,0 1 1 0,-2-1-1 16,0 1 2-16,-2 1-2 15,2-2 0-15,-2 1 0 0,0 0-2 16,0 1-2-16,0-2 2 0,0 0-1 16,0 1-2-16,0 0 5 0,0 1-2 15,-1-1 2-15,0 0-1 0,-1 2 0 16,0-2-2-16,-2 0-4 0,0 0 3 15,0 0 2-15,-4-1 0 0,2 1-1 16,-1 0 1-16,0-1-4 0,-2 0 2 16,0 1 3-16,1-2 1 0,-2 0 0 15,1-1 0-15,1 0 0 0,0 1 1 16,0 2 1-16,2 0 0 16,1-1 3-16,1 2 0 0,0-1-1 15,2 1 1-15,0 1 0 0,2 0 2 16,0 0-4-16,0 0-1 0,0-1-2 15,0 1-6-15,1 0 3 0,3-1-3 16,3-1 3-16,3 2 1 0,5 0 2 16,0 0-1-16,4 0 2 0,1 0 0 15,-2 0-1-15,2 0-1 0,-1 0 1 16,-1 4-1-16,0 0 0 0,-3 2 0 16,0 4 0-16,-3 1-1 0,0-1 0 15,-3 2 0-15,-4 0-4 0,-1 2 3 16,-3-2 1-16,-1 1 3 0,-3 1-1 15,-5 2 2-15,-4-1 0 0,-1 1 8 16,-3 0-1-16,-2 0-2 0,-2 0-3 16,-2 2-1-16,1-2-2 0,0-1-1 15,1-1-1-15,2 0-4 0,2-2-26 16,4 0-20-16,2-1-41 0,3-1-41 16,7 0-57-16,3-1-74 0,4-4-14 15</inkml:trace>
  <inkml:trace contextRef="#ctx0" brushRef="#br0" timeOffset="58675.11">12491 3682 176 0,'2'-2'126'0,"1"-2"-93"0,-1 3 6 0,2 0 2 0,-2 1-24 15,1 0-10-15,0 3 3 16,2 6 10-16,0 2 10 0,-1 3-5 0,-1 5-2 0,-1 3-6 16,-1 4-6-16,-1 2 10 0,0 1-10 15,0 2-5-15,-2 2 1 0,-2-2-2 0,0 0 3 16,-2-2 11-16,2-1 7 16,-2-3-12-16,1-1-1 0,0-2 13 15,0 1 0-15,-2-6-14 0,3-2 8 16,0 0 7-16,2-6 9 0,2-2 1 15,0 0-12-15,0-3-3 0,0 0-1 16,1-1 3-16,3-1 14 0,3 0 2 16,4-1-7-16,1-1-12 0,3 0-6 15,3 0-6-15,0-1-4 0,3-3-3 16,0-1-1-16,2 1-1 0,0 0 0 16,-1 1 0-16,-2 0-7 0,-1-2-32 15,-4 1-54-15,-1-2-29 0,-3-4-51 16,-3-1-46-16,-4 5-23 0</inkml:trace>
  <inkml:trace contextRef="#ctx0" brushRef="#br0" timeOffset="58878.15">12512 4025 667 0,'0'0'147'15,"0"0"-71"-15,0 0 3 0,0 0-57 0,0 0-9 0,20-3-5 0,-7 0 2 16,5-2-4-16,5 1-2 0,1-1-4 16,5 0 3-16,1 1-3 0,0-1-22 15,1 3-95-15,2 2-43 16,8 0-71-16,-7 2-11 0</inkml:trace>
  <inkml:trace contextRef="#ctx0" brushRef="#br0" timeOffset="59268.69">13020 4079 314 0,'0'0'70'0,"0"0"-29"0,0 0 53 0,0 0-30 0,0 0-18 16,0 0-7-16,15-46-10 0,-15 33 31 15,0 2-26-15,-2-1-10 0,-4 1-6 16,0 2-10-16,-1 1-6 0,-4 2-2 15,0 2 0-15,-4 3-3 0,3 1 0 16,-5 3 3-16,1 3-2 0,1 3 1 16,0 2-8-16,1 5 9 0,1 1 0 15,3 3 0-15,0 2-1 0,4-1 1 16,2 1 3-16,4-1-3 0,0-2 8 16,4 0 11-16,4-3 5 0,5-2 11 15,0-3-1-15,5-3 0 0,4-4 9 16,0-2-2-16,3-2-12 0,0-4-3 15,1-3-1-15,-2-2-1 0,-3-2-5 16,-2-2-5-16,-6-3-6 0,-1-1-5 16,-7-1-3-16,-3-2-16 15,-2-2-36-15,-2 0-16 0,-6 2 4 16,-3 3-11-16,0 5 9 0,-5 3-15 16,2 3-64-16,-7 6-40 0,4 0 24 15,3 2-12-15</inkml:trace>
  <inkml:trace contextRef="#ctx0" brushRef="#br0" timeOffset="59738.35">13326 3768 368 0,'0'0'52'0,"0"0"20"0,0 0 38 0,0 0-65 0,4-13-45 15,-4 14-6-15,0 5 0 0,-2 4 6 16,-1 6 7-16,0 2 3 0,-3 3 6 0,1 4-5 15,2 0 6-15,-4 5 9 0,1-1-9 16,1 2 1-16,-2-1-6 16,2 0 3-16,-2-3 7 0,1-2-2 15,1 1 8-15,-2-5-1 0,2 0 6 16,2-1-1-16,1-5-6 0,0-2-15 16,2-2 0-16,0-4 6 0,2 0 7 15,0-2 4-15,4-1 5 0,3 0 2 16,0-1 4-16,3-2-7 0,2-1-15 15,0 0-6-15,4-4-6 0,1 0-4 16,-1-1-1-16,3 1 0 0,-3-1-9 16,2 1-21-16,-4-1-15 0,-1-1-23 15,0 1-48-15,-1-3-36 0,-6 1-89 16,0 1-102-16</inkml:trace>
  <inkml:trace contextRef="#ctx0" brushRef="#br0" timeOffset="59941.77">13265 4089 696 0,'0'0'114'0,"0"0"-52"0,0 0-20 0,0 0 6 0,0 0-28 16,38-7-11-16,-22 2-8 0,6 1 2 0,0-3-2 0,0 0 1 15,0-1-2-15,2 0-2 16,1 1 1-16,-1 4-44 0,-3-1-98 15,9 2-89-15,-5 0-18 0,-5 0-36 16</inkml:trace>
  <inkml:trace contextRef="#ctx0" brushRef="#br0" timeOffset="60566.25">13779 4091 196 0,'0'0'158'0,"0"0"-61"0,0 0 25 0,0 0-48 15,0 0-20-15,0 0 2 0,0 0-13 16,0 0-6-16,20-41-5 0,-20 33 6 0,0 0 8 16,0 2-6-16,-1 0 0 0,-1 0-3 15,-3-1-27-15,-2 0-10 0,-1 1-6 16,-2-1-1-16,0 3-18 0,-2 3-22 15,-1 1 10-15,-2 3 11 0,2 6 9 16,0 4 6-16,1 1 6 16,-1 3 2-16,2 2 3 0,3 1 0 15,3 3 0-15,-1-1 1 0,4-1 0 0,2-1 1 16,0-2 1-16,0-2 3 16,2-1-3-16,4-1-1 0,-1-4 6 15,0-1 4-15,4-3 2 0,-4-3 5 16,6-3 4-16,-3 0 11 0,6-3-1 15,-3-3-19-15,3-3-9 0,1 0-1 16,1-3-3-16,1 0 0 0,-3-2-1 16,2 2 0-16,-5-3-1 0,3 0 0 15,-4 2-5-15,2-2-13 0,-4 3 0 16,-2-1-9-16,-1 4 4 0,0 1 11 16,1 2 1-16,-5 2-2 0,1 1-12 15,0 3 2-15,-2 0-2 0,0 0-4 16,0 3-17-16,-2 3 46 0,-1 4 1 15,0 0 1-15,0 4 1 0,1-1-1 16,1 0 2-16,1 0 0 0,0-1 9 16,3-1 5-16,1 2 20 0,1-3-3 15,2-2 9-15,4 0 6 0,-1-4-3 16,3-2-8-16,3-1-20 0,0-1-12 16,1 0-3-16,1-4-3 0,-1-2-13 15,0-2-54-15,1-1-30 0,2-10-56 16,-6 2-76-16,-2 0-115 0</inkml:trace>
  <inkml:trace contextRef="#ctx0" brushRef="#br0" timeOffset="60784.98">14194 3800 450 0,'0'0'94'0,"0"0"-82"0,0 0-10 0,0 21-2 0,-3-6 15 0,-2 6 22 0,-1 3 1 16,0 4 18-16,1 1 2 0,0 2 12 16,2 1-12-16,-2-4-9 15,2 5-19-15,0-6-20 0,0 2-2 16,0-3-4-16,3-3-1 0,0-3-3 16,0-4-39-16,0 0-71 0,3-6-99 15,0-5-147-15</inkml:trace>
  <inkml:trace contextRef="#ctx0" brushRef="#br0" timeOffset="61425.46">14818 3980 181 0,'0'0'95'0,"0"0"-24"0,0 0 7 0,0 0-8 0,19-7 7 15,-17 5 3-15,1 0 10 16,0-2-26-16,-3-1-25 0,5-1-8 0,-4 1-7 0,1 3 6 16,0-1 0-16,-2 2-13 15,0 1-17-15,0 4-6 0,0 3-11 16,0 6 11-16,1 5 3 0,1 3 3 16,-1 4 0-16,2 2 2 0,0-3-2 15,2 0 1-15,2-1 0 0,-1-1 0 16,5-4 2-16,-2-2 1 0,1-3 7 15,2-5 7 1,0-1 18-16,1-6 15 0,0-1 11 0,-1 0-2 0,3-4-12 16,-2-4-11-16,3-4-9 0,-2-1-3 15,0-5-6-15,-1-3-3 0,0-2-7 16,-1-3-9-16,-1-3-2 0,0-2-20 16,-1 4-18-16,1 0-15 15,-3 5-23-15,1 3-15 0,1 4-61 16,4 3-34-16,-3 3-90 0,-1 3-2 15</inkml:trace>
  <inkml:trace contextRef="#ctx0" brushRef="#br0" timeOffset="62081.56">15395 4023 223 0,'0'0'98'0,"0"0"-2"0,0 0 10 0,0 0-11 0,0 0-1 15,28-37-23-15,-23 29-21 16,-2 0-11-16,-1-1-2 0,1 2-9 0,-3-2-14 16,0 2 3-16,0-1-5 0,0 2-6 15,-2-1-6-15,1 1-2 0,-4 2-4 16,-3 2 2-16,-1 2-3 0,-1 2-3 15,-1 6-4-15,-1 4-10 0,0 6 14 16,1 3 8-16,-1 4 1 0,4 3 1 16,0 2 0-16,-1 0 1 0,4 4-1 15,0-3 0-15,5-2 6 0,0-3-3 16,0-2 1-16,5-3-2 0,3-4 6 16,1-5 5-16,2-1 9 0,5-7 4 15,-2 0 0-15,3-4-4 0,1 0-6 16,-1-6-1-16,-2 0 11 0,0-5-8 15,0-2-10-15,-3-1-6 0,1-3-2 16,-2-2-5-16,0 1-14 0,0 1 3 16,-3 2 6-16,1 1 7 0,-2 3 1 15,-1 3-2-15,-4 3-7 0,1 1-3 16,-3 2-3-16,0 0 0 16,0 2-2-16,0 0 2 0,0 0 3 15,0 3 8-15,0 4 5 0,0-1-1 16,-2 4 2-16,1 3 1 0,1 2-1 15,0 0 0-15,0 1 3 0,0 0 6 16,0-2 19-16,0-1-3 0,3-1 5 16,-3-4 4-16,3 2-4 0,-1-5-10 15,2 0 7-15,1-2 10 0,1-1 3 16,4-2-4-16,-1 0-5 0,4-6-13 16,-2 2-11-16,3-2-4 0,1-1-1 15,0-2-2-15,-2-1-1 0,4-1-16 16,-4 0-28-16,-3-1-7 15,2 0-17-15,-4 0-50 0,3-6-31 16,-3 2-97-16,0 4-117 0</inkml:trace>
  <inkml:trace contextRef="#ctx0" brushRef="#br0" timeOffset="62551.54">15858 4094 257 0,'0'0'90'0,"0"0"-14"0,22-22 30 0,-11 12-46 0,0 2-32 16,3-3-13-16,-4 1-8 15,4 0 22-15,-3 3-9 0,2-2-8 0,-1 0-4 16,-4 2-2-16,2 3 1 0,-1 2-6 16,-3 2-1-16,1 2-3 0,-1 7-3 15,1 3 3-15,0 2 0 0,-2 3 0 16,0 2 3-16,0 2-1 0,-5 2-2 16,0-1 3-16,0 0 0 0,-2-1 4 15,-1-1 2-15,-2-1-5 0,0 0 7 16,-2-3-4-16,0-4 1 0,1-3-5 15,1-1-1-15,0-3 1 0,2-2 4 16,1-1 1-16,2-2 13 0,0 0 73 16,2-5-14-16,1-2-27 0,2-1-11 15,3-3-6-15,-1-1-5 0,3-1-18 16,0 0-7-16,3-2-2 0,2 1 1 16,-2-1-2-16,4-1-5 0,-2 2-59 15,2-1-54-15,3-2-28 0,-4 1-104 16,-2 6-36-16</inkml:trace>
  <inkml:trace contextRef="#ctx0" brushRef="#br0" timeOffset="62771.18">16321 4029 361 0,'0'0'77'0,"0"0"-44"0,0 0 24 0,0 0-28 0,0 0 1 16,0 0-1-16,14 7 10 15,-15 3 63-15,-4 4 1 0,0 3-25 0,0 2-10 16,-1 5-17-16,1-1-23 0,-1 1-14 16,0-1-9-16,-1 0 3 0,2-3-5 15,0-2-3-15,1-1 0 0,-1-4-12 16,2-6-80-16,0-3-82 0,0-3-188 16</inkml:trace>
  <inkml:trace contextRef="#ctx0" brushRef="#br0" timeOffset="62880.56">16406 3987 799 0,'0'0'20'0,"0"0"-20"0,0 0 0 0,0 0-69 16,-5-37-340-16</inkml:trace>
  <inkml:trace contextRef="#ctx0" brushRef="#br0" timeOffset="63639.46">16815 4065 351 0,'0'0'100'0,"0"0"-20"15,0 0 1-15,0 0-44 0,0 0-10 0,0 0 0 0,19-29-27 16,-23 25-3-16,-3 0-3 0,-1 1 6 16,0 0 6-16,-6 1-6 0,0 2 0 15,-3 3-3-15,-1 3-8 0,-1 4-7 16,3 3-8-16,-4 3 8 0,4 1 8 15,4 3 8-15,0 0 2 0,0 0 0 16,4 0 0-16,0 0 1 16,3 0 2-16,1-3 3 0,4-2 19 15,0-2-2-15,0-3 18 0,1-3-7 16,5-4 14-16,-1-3-8 0,3 0-1 16,2 0 12-16,0-1-18 0,0-4-2 15,1-3 9 1,5-2-11-16,-3 0-6 0,1-4-11 15,0-1-12-15,0-1-3 0,-3 0 3 16,-1 1-11-16,2-1-14 0,-4 2 9 16,-1 4 0-16,-4-1 7 0,0 2 1 15,0 3-1-15,-2 1 3 0,-1 5-4 16,0 0-9-16,-4 5 9 0,1 3 7 16,-2 3 3-16,2 1 7 0,-2 1 1 15,2 2 6-15,3 1 1 0,-2-2 3 16,2-1-2-16,0-2 3 0,0 0 5 15,2-3-2-15,1-1 5 0,5-2 6 16,0-1 3-16,3-1-8 0,2-2-10 16,2-1-11-16,1 0-3 0,6-1-4 15,0-2-12-15,-1-2-67 0,1-2-44 16,2 2-36-16,6-7-55 0,-7 1-45 16,-5 0-46-16</inkml:trace>
  <inkml:trace contextRef="#ctx0" brushRef="#br0" timeOffset="63967.5">17168 3755 487 0,'0'0'68'0,"0"0"49"0,0 0-16 0,9-11-75 0,-9 10-26 0,0 1-5 0,0 4-19 16,-2 4 13-16,1 7 10 0,-2 5 0 16,-2 5 1-16,2 3 1 0,-2 10 0 15,2 8 2-15,0-2 3 16,1-4 7-16,2-8 13 0,-1-4 18 16,-1 1 17-16,2 3-6 0,0-3-7 15,0-4-12-15,3-3-13 0,-1-4-6 16,1-3-6-16,2-5 3 0,-2-4 4 15,6 1-9-15,-1-4-3 0,0-3 3 16,0 0-9-16,6-3-45 0,4-11-97 16,-4 2-71-16,0-1-153 0</inkml:trace>
  <inkml:trace contextRef="#ctx0" brushRef="#br0" timeOffset="64297.14">17177 4049 739 0,'0'0'93'0,"0"0"-47"0,0 0-7 0,35-16-31 15,-22 11-5-15,-1 0 1 0,-1-1-1 16,2-1 1-16,1-1 4 0,-1-1 4 16,-1 1 4-16,1 3-5 0,0-1-5 15,-1 3-6-15,-2 1 0 0,1 0-2 16,-2 2-9-16,-2 0-1 0,-1 0 3 15,-1 2 4-15,-2 1 0 0,-2 5-3 16,-1 1 8-16,0 5 8 0,0 3 2 16,-4 0 9-16,-1 4-1 0,0-1-6 15,-1 2-1-15,1 0-4 0,0-1-3 16,1-2 0-16,-2-1-2 0,1-2 2 16,0-2-4-16,3-3-21 0,-1-2-77 15,3-3-45-15,0-4-98 0,0-2-49 16</inkml:trace>
  <inkml:trace contextRef="#ctx0" brushRef="#br0" timeOffset="64422.44">17413 3967 572 0,'0'0'156'0,"0"0"-68"0,0 0-17 0,9-42-71 0,-6 31-28 0,0 4-53 15,-3 1-58-15,2 2-23 16,4 3 27-16,-1 0-1 0,-3 1-20 0</inkml:trace>
  <inkml:trace contextRef="#ctx0" brushRef="#br0" timeOffset="65254.58">17650 4074 215 0,'0'0'189'0,"0"0"-76"0,0 0-2 0,0 0-72 16,0 0-16-16,0 0-15 0,27-40-7 0,-26 31-1 0,-1 0 2 16,0-1 4-16,-1 0-3 0,-3 1 14 15,1 1 0-15,1 2-17 0,-5 3-10 16,2 0 6-16,-3 3 0 0,-2 0 1 15,0 2 1-15,-1 4 0 0,-1 4 1 16,-2 3 1-16,5 3 0 0,-1 1 1 16,-1 2-1-16,3 2 1 0,2-1 0 15,1 2-1-15,3-2 6 0,2-2 17 16,0 0 9-16,0-3 7 0,2-1-7 16,0-5-8-16,2-2-7 15,0-1 1-15,-1-4 18 0,0-2 12 16,0 0 19-16,2-1-1 0,-2-4-32 15,3-1-24-15,-1-2-9 0,1-3-1 16,-1-1-2-16,0-4-9 0,1-3-2 16,0 0-8-16,1-2-4 0,1-1 0 15,1-1 13-15,1 1 2 0,-1 4 4 16,1 1 1-16,-1 0 2 0,2 3-1 16,-4 4-1-16,3-1-2 0,-5 2 4 15,3 2 1-15,-3 1 1 16,-2 3 1-16,3-2 0 0,-3 3 1 15,-1 2-1-15,1 1-8 0,-1 5-1 16,1 3-2-16,0 1 8 0,-3 4-2 16,0-1 2-16,0 5 3 0,0 3 2 15,0-2 3-15,0 3 8 0,0-2-1 16,0-2 1-16,0-1-6 0,0-3 6 16,0-1-6-16,0-4-3 0,0-3 1 15,0-3 2-15,2-2 10 0,0-1 51 16,2-1-14-16,1-4-29 0,4-3-19 15,-1 1-4-15,0-2 1 0,3-3-2 16,-1-4 2-16,1-1-3 0,1-2-8 16,1-3-8-16,1 3-11 0,-1-1 6 15,-2 1-3-15,3 2 6 0,-4 3 1 16,-1 1 6-16,-1 5-7 0,-2 0-8 16,-1 2-8-16,0 3 8 0,-2 2 13 15,0 1 6-15,0 2 1 0,0 4 0 16,-3 4 3-16,2-1 0 0,-2 6 0 15,0 2 2-15,-2 1 1 0,-4 2 1 16,3 0 0-16,-3-2 1 0,-1 3-1 16,3-3 0-16,-3-1 0 0,1-1-1 15,1 0-58-15,-3-2-79 0,5-3-143 16,-2-5-132-16</inkml:trace>
  <inkml:trace contextRef="#ctx0" brushRef="#br0" timeOffset="66272.25">18612 3858 470 0,'3'-4'95'0,"2"-1"-19"0,-2-1-3 0,0-1-41 16,0 2-6-16,0-1-4 0,-1 2-10 16,1-2 7-16,-3 1 5 0,0 1 7 15,0 2-2-15,0 0-14 0,0 2-15 16,-1 0-12-16,-3 4 4 0,0 5 1 15,-1 1 6-15,-3 5 1 0,4 2 0 16,-1 3 0-16,1 1 0 0,1 0 1 16,2 1-1-16,1 2-1 0,0-3 1 15,4 1 1-15,-2-3 0 0,3-1 0 16,0-1 0-16,1-5 6 0,0-1 0 16,0-2 3-16,1-5 6 0,-1 0 11 15,0-4 20-15,2-2 15 0,0-3-8 16,0-1-8-16,2-1-9 0,-2-2-16 15,1-2-12-15,3-2-7 0,-2-1 1 16,0-1-2-16,1 1 1 0,0-2-2 16,-2 0 0-16,1 1-2 0,-1 0-2 15,-1 1-2-15,0 0-5 0,1 2 1 16,-2 0 9-16,-1 1 1 0,1 2-1 16,3 2-21-16,-2 0-9 0,-3 2 20 15,2 1 2-15,-2 3 3 0,-4 1 3 16,0 0-2-16,-1 4-6 0,2 2-8 15,-2 4 13-15,0 1 6 0,0 4-1 16,0-1 0-16,0 0-2 0,0 0 3 16,0 2 1-16,0-1 1 0,0-1-2 15,0 2 0-15,1-3 1 0,-1-3-1 16,0-3 1-16,3-1 1 0,-2-3-1 16,-1-1 1-16,1-1 4 15,1-1 15-15,2 0 18 0,-2-1-6 16,5-2-17-16,0 0-9 0,1-2 1 15,0 0-3-15,0-3 10 0,4-1-2 16,-3-2-4-16,0-1-2 0,2 1-6 16,-1-2 0-16,1 0 8 0,0-1-9 15,0 1-3-15,-1 2 0 0,0 0 1 16,-2 2-6-16,0 1 2 0,-1 1-2 16,0 3 0-16,-1 1 1 0,-1 1 2 15,-1 1 2-15,0 1-3 0,-2 0 2 16,1 2-2-16,2 4 0 15,-2 1-2-15,0 4 0 0,-1 4 4 16,-1 0 3-16,-1 2-1 0,2 2-1 16,-2-1 3-16,0 3 0 0,0 0 1 15,1 0-1-15,0 2 0 0,0-4 0 16,1-1-19-16,-2 0-26 0,1-5-12 16,1-1-52-16,-1-4-35 0,-1-1-116 15,0-4-99-15</inkml:trace>
  <inkml:trace contextRef="#ctx0" brushRef="#br0" timeOffset="66475.42">18997 3850 797 0,'0'-5'9'0,"0"-2"-6"0,0-1 9 0,-1-3-12 0,-1 2-91 15,1-2-75-15,-3-2-22 0,3 1 44 16,-3 2-56-16</inkml:trace>
  <inkml:trace contextRef="#ctx0" brushRef="#br0" timeOffset="67366.41">19898 3885 127 0,'0'0'107'0,"3"-6"-53"0,-1 3 11 0,0-1-16 0,-1 2-1 16,1 0 7-16,1-1 19 15,-2 0-3-15,0 2 9 0,0-2-13 0,0 1-7 16,1 0-12-16,0 1-16 0,1 1-19 16,0 0-6-16,0 0-7 0,4 3 0 15,2 2-3-15,0 4 3 0,3 4 0 16,4 5 0-16,-1 1 4 0,4 5-3 15,1 2 0-15,-1 1 0 0,-1-1-1 32,0 0 1-32,-2-3 1 0,-1-2-2 0,-2-2-5 0,-1-3-20 0,-2-3-53 15,4-1-67-15,-5-3-88 0,0-4-30 16</inkml:trace>
  <inkml:trace contextRef="#ctx0" brushRef="#br0" timeOffset="67631.98">20298 4014 512 0,'0'0'85'0,"0"0"-19"0,0 0-31 0,0 0-35 0,0 0-7 0,0 0 5 15,0 0 2-15,-40 28 38 0,28-5 12 16,1 3-9-16,-1 4 1 0,0 2-4 15,-1 3-3-15,-1 6-13 0,3-4-3 16,0-3-4-16,-1 0-2 0,2-7-7 16,-1 1-4-16,0-2 1 0,3-3 1 15,-1-5-4-15,1-2-2 0,4-2-62 16,-1-4-81-16,2-3-91 0,0-1-79 16</inkml:trace>
  <inkml:trace contextRef="#ctx0" brushRef="#br0" timeOffset="68351.45">19767 3911 374 0,'0'0'127'0,"0"0"-70"0,35-19 34 0,-13 7-69 0,0 0-21 16,5 0 2-16,-2-1-2 16,0 0 0-16,-3 1 10 0,-4 0 53 0,-1 0 17 15,-3 1-15-15,1-1-6 0,-3 1-14 16,0-1-10-16,1 1-6 0,-4-2-5 16,1 2-15-16,1 0-7 0,-2 0 4 15,-2 1 4-15,1 0 8 0,-2 1 0 16,-1 0 4-16,-1 2 5 0,1-1-6 15,-2 4-6-15,1-2-6 16,0 2-4-16,-1 2-6 0,0 0 0 16,4 2-2-16,-1 0 0 0,3 5-1 15,0 2 3-15,2 3 0 0,2 1 0 16,0 2 2-16,-1 5-2 0,2 0 0 16,-2 4 0-16,1 1 1 0,-3 0 3 15,2 0 1-15,0 1-1 0,-2-3 2 16,2-2-4-16,0 0 0 0,-1-1 1 15,1-4-3-15,-3-2 2 0,3-1-1 16,0-2-1-16,-2-1-28 0,-1-2-58 16,8-4-75-16,-4-2-146 0,-2-2-323 15</inkml:trace>
  <inkml:trace contextRef="#ctx0" brushRef="#br0" timeOffset="104421.64">23466 5682 78 0,'0'0'52'0,"0"0"-11"0,-3 0 13 0,1 0 4 0,0 0-10 0,1 0-8 16,-1 0 15-16,2 0 6 16,-1 0 9-16,0 0 21 0,0-1-14 15,1 1-1-15,0-1-6 0,0 1-5 16,0-2-13-16,0 2-5 0,0-1-16 15,3 1-11-15,2-1-6 0,4-2-2 16,5 3 0-16,3-4 0 0,5 3 3 16,2 0-1-16,1-1-6 0,3-1-6 15,1 3 2-15,-2-2-4 0,1 2 0 16,0 0 0-16,-1 0-5 16,0 0-20-16,-3 0-55 0,-2 0-50 15,3 2-43-15,-6 2-108 0,-8-2 7 16</inkml:trace>
  <inkml:trace contextRef="#ctx0" brushRef="#br0" timeOffset="104614.17">23572 5894 636 0,'0'0'58'0,"0"0"-1"0,0 0 15 0,0 0-11 15,39 7-15-15,-20-6 1 0,4 3 22 16,3-2-41-16,1-1-21 0,-1 0-5 0,-1 3 2 16,1-3-4-16,0 1 0 0,-2-1-2 15,1 3-23-15,5-2-100 0,-6 0-103 16,-1-1-163-16</inkml:trace>
  <inkml:trace contextRef="#ctx0" brushRef="#br0" timeOffset="105551.43">26287 5178 303 0,'0'0'29'0,"0"0"10"0,21-16 20 0,-12 7-13 16,-1 2-15-16,0-1 4 0,-3 1 22 0,-1 0-9 15,-1-1-2-15,-2 1-8 0,-1 0-3 16,-4 3-26-16,-4 0-9 0,-4 3-8 16,-7 1 3-16,-4 0-2 0,-10 5 7 15,-10 6-2-15,-9 9 2 0,-2 3 2 16,10 0-2-16,9-5 0 0,14-7-2 15,7 1-2-15,2-3-2 0,2 1-3 16,0 3 2-16,0 1 2 0,5-2 3 16,4 0-2-16,1-1 4 0,6 0 0 15,4-1 0-15,2 0 4 16,5 0-2-16,3 0 2 0,4-1-2 0,3-1 1 16,0 1 0-16,4-1-3 15,0 0 2-15,-1 4-2 0,0-2 1 16,-1 3-1-16,-5-2 1 0,-1 1-1 15,-5-2 3-15,-5 0 1 0,-4 0 4 16,-4-1 8-16,-5-2 18 0,-1 1-1 16,-9-1 8-16,-2-1 10 0,-8 1-2 15,-2 0-15-15,-9 2-17 0,1-1-10 16,-2-1-3-16,-5 0-2 0,8-2-2 16,-2-1 0-16,1 0-1 0,6-3-22 15,-1 1-27-15,2-2-29 0,3 0-40 16,6-3-71-16,5-3-64 0,6-1-15 15</inkml:trace>
  <inkml:trace contextRef="#ctx0" brushRef="#br0" timeOffset="106130.56">26848 5164 298 0,'0'0'33'0,"0"0"-24"0,-12-18 34 0,4 11-32 0,-2 1-11 0,-4 4 0 0,-2 1-1 15,-1 1 0-15,-1 0 1 0,-1 2 1 16,-1 5 0-16,2 1 2 16,0 0 0-16,3 4 3 0,3-2 1 15,2-1 3-15,5 1-3 0,1 1 0 0,3-1 1 16,1-1-1-16,1 3 2 0,5-2 4 15,1 1-4-15,1 1-4 16,4-2-1-16,2 2-1 0,3-3-3 16,3 1 6-16,2 2-4 0,1-2-1 15,0 2 0-15,1-1-1 0,-1 2 2 16,-1 0 0-16,-2 1 8 0,-2 1 6 16,-3-2 25-16,-3 1 14 0,-4-2 8 15,-3 0-16-15,-2-2-2 0,-3 0-14 16,-5-2 5-16,-4 2 7 0,-6-2-7 15,-4-3-9-15,-4 2-7 0,-3-1-8 16,-1 0-4-16,-4-1-6 0,-6 2 1 16,4 0-2-16,0-3 1 15,2 0-2-15,5-3-4 0,-3 3-40 16,4-3-61-16,-5 0-67 0,8-1-90 16,5 0-15-16</inkml:trace>
  <inkml:trace contextRef="#ctx0" brushRef="#br0" timeOffset="106521.42">27401 5168 399 0,'0'0'70'0,"0"0"-41"0,0 0 39 0,6-4-47 0,-6 6-19 0,0 3-1 0,0 4 18 0,-4 6 64 31,0 1-15-31,-3 8-12 0,0 2-12 0,-1 1-14 0,0 4-4 16,-2 1-12-16,1 2-8 0,0 0-2 15,-1-3-1-15,3 0-1 0,0-1-2 16,1-4-2-16,0-2-65 0,0-1-35 16,3-2-122-16,2-6-23 0</inkml:trace>
  <inkml:trace contextRef="#ctx0" brushRef="#br0" timeOffset="107255.62">27352 5168 233 0,'0'0'50'0,"0"0"-19"0,0 0 44 0,0 0-22 0,0 0-28 0,5-39-15 15,-1 31 17-15,1-1 23 0,-1 0 10 16,1 1-8-16,0 2-5 0,0-3-7 15,1 1-1-15,0 0-9 0,-1-1-2 16,1 0-3-16,-2 1-5 0,1-1-3 16,0 1-3-16,1 1 0 0,-2 0-7 15,0 0-1-15,1 1-5 0,1 2-1 16,0-2 0-16,2 2 0 0,0-1-3 16,2-1 2-16,-1 3 1 0,2-2 0 15,-1 3 1-15,1-2-1 0,1 1 0 16,0 2 0-16,0-3-1 0,-1 3 0 15,-1 0 1-15,1 1-1 0,-3 0 0 16,0 0 0-16,1 2 0 0,-1 2-1 16,1-1 0-16,-1 3 0 0,2 2-1 15,-3 1 0-15,0 2-1 0,-1 1 2 16,-4 4-2-16,0-1 0 0,-4 3 4 16,-4 1 0-16,-3-1 3 0,-5 2-3 15,-4-1 2-15,-3 0-2 0,0 0 0 16,-5-4 3-16,0 2-2 0,1-2 1 15,-2 0 0-15,3-2 1 0,3-3-2 16,1 0-1-16,5-2 2 0,2-1 0 16,3-2 1-16,5-2 0 15,2 1-1-15,2-1 3 0,1 3 6 16,3-1 4-16,4 1 12 0,2 1 5 16,6 2-7-16,0 2-9 0,4-1-12 15,0 2 0-15,3 0-3 0,2 3 5 16,1 1-4-16,-2 0-1 0,2-1 2 15,-2 1 0-15,-2-1 0 0,-2-1-1 16,-1-1-2-16,-1-2 1 0,-3-2-1 16,-2-1 0-16,1-1-8 0,-3 1-33 15,0-1-51-15,3 0-44 0,-4-2-90 16,-2-2-134-16</inkml:trace>
  <inkml:trace contextRef="#ctx0" brushRef="#br0" timeOffset="108054.42">25066 6251 111 0,'0'0'180'0,"0"0"-113"0,0 0 34 0,0 0-12 0,0 0-4 16,1-2-44-16,3 0-22 16,1-1 7-16,5 1-1 0,2-1 1 0,7 1 17 15,4 1 9-15,15 0 8 0,16-3-18 16,22 1-10-16,14-2 0 0,6 0-9 15,7-1 3-15,6 0-5 0,12-2-4 16,11 1 7-16,9-1-7 0,11 4-5 16,8-2-8-16,5 0 6 0,7-1-8 15,2 1 0-15,-1-1-2 0,3 0 0 16,-3 2-3-16,-3 0-3 16,-3 0-12-16,-4 0-4 0,-9 3-5 15,-6-4-12-15,-10 2-16 0,-10 0-27 16,-9-1-37-16,-10 1-82 0,-30 0-115 15</inkml:trace>
  <inkml:trace contextRef="#ctx0" brushRef="#br0" timeOffset="108857.95">24629 7563 573 0,'0'0'79'0,"39"-20"22"0,-1 3 14 0,16-4-16 0,9-1-47 0,0 2-12 0,2 3 18 16,-6 1-14-16,2 3-29 0,1 1-5 15,-5 1-9-15,-4 3 3 0,-6 2-4 16,-7-1-4-16,-7 1-16 16,-10 3-15-16,-8 0-59 0,-3 3-43 15,-3 0-52-15,-1 0-99 0,-6 0-74 16</inkml:trace>
  <inkml:trace contextRef="#ctx0" brushRef="#br0" timeOffset="109186">24948 7597 584 0,'0'0'92'0,"0"0"-2"0,0 0 7 0,0 0-19 0,0 0-43 0,0 0-17 0,-1-22 10 16,0 22-28-16,0 5-6 0,-2 4-4 15,-1 4 8-15,-2 5 2 0,-4 4 3 16,-1 3 2-16,0 2-1 16,-3 3-3-16,1 0-1 0,1 0 1 15,2 1-1-15,1-2-3 0,1 1-40 16,3-2-30-16,1 0-24 0,2-3-60 15,5 2-44-15,2-6-3 0</inkml:trace>
  <inkml:trace contextRef="#ctx0" brushRef="#br0" timeOffset="109640.41">25324 7846 288 0,'0'0'160'0,"0"0"-98"16,0 0 63-16,0 0-47 0,12-40-7 0,-9 33-33 0,-2-1-11 16,0 1 7-16,1 0-21 0,-2 1-5 15,0 1 7-15,0 1-7 0,0 0-3 16,-2 1-5-16,-2 2-4 0,-1 1-5 15,-3 2 6-15,0 4 1 0,-2 2 2 16,-2 2 0-16,1 1 1 0,0 2-1 16,1 2 1-16,4 0-1 0,3 3 0 15,2-1 1-15,1-1 1 0,5-1 1 16,2-1 8-16,4-2 11 16,2-1 11-16,1-3 15 0,2-3-14 15,2-3 19-15,0-2-29 0,2-2-4 16,-3-4-7-16,-2-4-6 0,-3-2-2 15,-2-4-1-15,-5-4 0 0,-4-2-4 16,-1-1-22-16,-3 0-32 0,-4 0-12 16,-4 6-8-16,-2 3 6 0,-3 4-15 15,-3 3-35-15,-2 5 5 0,0 2-19 16,-5 3 46-16,5 7-42 0,3-3-49 16</inkml:trace>
  <inkml:trace contextRef="#ctx0" brushRef="#br0" timeOffset="110203.82">25889 7370 499 0,'0'0'53'0,"0"0"7"0,0 0 24 0,29-40-43 16,-23 31-34-16,-1 3-5 0,0 2-2 15,-3 4 0-15,-1 0-11 0,-1 9 5 16,0 4 6-16,-1 4 5 0,-3 3 4 16,-1 4-3-16,-2 3-2 0,-2 4-2 15,-1 7 1-15,-1-3 3 0,0 0-2 16,-1-1 0-16,3-5-2 0,-4 4 1 15,3-1 0-15,0-2 3 0,-1-2 15 16,2 0 0-16,0-3 8 0,2-2 2 16,0-3-5-16,2-3-16 0,3-4 10 15,2-5-10-15,0-3-2 0,2-3 5 16,5-1 18-16,1-1 3 0,6 0-10 16,-1-2-11-16,4-1-7 0,0-3-5 15,2-2 1-15,0-2-2 0,-1 0 0 16,0 0-1-16,-1-1-39 0,1 0-30 15,-1-2-26-15,2-5-36 0,-3 3-103 16,-5 0-63-16</inkml:trace>
  <inkml:trace contextRef="#ctx0" brushRef="#br0" timeOffset="110422.55">25872 7691 681 0,'0'0'109'0,"0"0"-30"0,0 0-39 0,0 0-25 0,0 0-7 15,43-15-3-15,-26 11-2 16,3 0 6-16,-2-2-7 0,3 4-2 0,0-3 0 16,0 3 0-16,1-1-27 0,0 3-88 15,10 0-55-15,-7 0-58 16,-3 0-21-16</inkml:trace>
  <inkml:trace contextRef="#ctx0" brushRef="#br0" timeOffset="111032.67">26412 7660 212 0,'0'0'56'0,"0"0"-7"0,0 0-1 0,0 0-34 15,0 0-8-15,0 0-1 0,0 0 15 16,0 0 59-16,0 0 5 0,18-24 6 0,-17 20-9 16,-1 1-41-16,2 0-18 15,-1-1-13-15,0-2-2 0,-1 3-4 16,0-3-3-16,0 0 0 0,-3 1-4 16,-1 0-3-16,-2 0 3 0,-2 2 0 15,-2 0 3-15,-2 3-1 0,-3 0-2 16,-1 0 3-16,-3 6 1 0,1 2-3 15,-2 4 2-15,-1 2 1 0,3 2 0 16,0 2 0-16,2 1 0 0,2 1 0 16,1 2-1-16,5-3 0 0,0 2 1 15,5-3 0-15,1-2-1 0,2 0 1 16,2-3 11-16,3-1 21 0,2-3 6 16,2-2 2-16,1-5-15 0,2 0-5 15,0-2-1-15,2-3-12 0,2-3 14 16,0-3-2-16,-2 1-7 0,1-3-9 15,-1 0-2-15,-2 2-1 0,2-1 0 16,-4 2-1-16,2-1-9 0,-2 3-11 16,-2-2-11-16,-2 2-13 0,-1 0-9 15,0 4 1-15,-3-1 6 0,-1 1 2 16,-1 2-9-16,0 0 15 0,0 0 11 16,-1 0 21-16,-1 4 3 0,-3-3 3 15,2 3 1-15,0 1 1 0,1 0 3 16,0 0 4-16,1 0 0 0,1 1 7 15,0-3 15-15,0 3-2 16,3 1 27-16,1 0-1 0,1-1-4 16,2-1-7-16,1 1-11 0,2-1-8 15,3-2-8-15,1-2-10 0,2-1-2 16,0 0-1-16,2 0-3 0,-1 0-11 16,1-4-40-16,-1-1-36 0,0-3-50 15,5-7-52-15,-5 1-11 0,-1 0-104 16</inkml:trace>
  <inkml:trace contextRef="#ctx0" brushRef="#br0" timeOffset="111313.85">26831 7287 576 0,'0'0'48'0,"0"0"5"0,17-31 27 0,-12 21-44 0,-1 2-10 16,-1 5-17-16,-2 1-6 0,-1 2-3 0,0 2-3 16,-1 5-2-16,-3 8 5 0,0 5 7 15,-1 6 7-15,-3 4 4 0,2 3-2 16,-2 11-8-16,-1 5-4 0,-3 10 0 16,1-2-4-16,2-4 2 15,1-8-1-15,2-7 1 0,1-6-2 16,2-6 1-16,0-6 0 0,1-1-1 15,0 1-1-15,2 0-31 0,3 7-63 16,3-8-39-16,1-5-215 0</inkml:trace>
  <inkml:trace contextRef="#ctx0" brushRef="#br0" timeOffset="111985.85">28197 7293 470 0,'0'0'42'0,"0"0"36"0,0 0-40 0,0 0-38 0,8-21-26 0,-14 17-72 0,-8 2 39 16,-1 2 36-16,-6 0 16 0,-2 2 7 16,0 1 0-16,-4 3 2 0,-1 3 0 15,1-1 1-15,0 2-2 0,1 1 1 16,3 1-2-16,5 1-2 0,4-1-10 16,2 1-8-16,4-1 12 0,3 3 6 15,2-3 1-15,1 1 1 16,2 0 0-16,5 0 0 0,3 0 7 15,1-3 12-15,5 1 8 0,-1-1 2 16,4 0 3-16,1-2 1 0,2 0-6 16,-1 0-12-16,2-1-7 0,-2 0 1 15,-2 1-1-15,2 0 1 0,-4-1 5 16,-1 2 28-16,-3-1-12 0,-1 0-12 16,-1 3 1-16,-3 1 5 0,-4-2-2 15,-2 3 3-15,-2-2 9 0,-5 2 6 16,-5-1-5-16,-1 0-8 15,-5-1-6-15,-3 0-4 0,-4-1-7 16,-2-1-4-16,0 0-3 0,-1 1-1 16,-1-4-1-16,1 2 1 0,1-1-2 15,1-2-49-15,3-2-86 0,-2-3-125 16,6-1-19-16</inkml:trace>
  <inkml:trace contextRef="#ctx0" brushRef="#br0" timeOffset="112548.17">28539 7319 329 0,'0'0'136'16,"0"0"-87"-16,0 0 17 0,11-25-35 0,-11 18-31 0,-3 1-5 0,-3 2-11 15,-4-2 12-15,0 3 4 0,-2 3 3 16,-2 0-2-16,-2 1 0 0,-2 3-1 15,1 3 0-15,-3 0 0 0,1 2 0 16,1 0 1-16,3 1-1 0,2 1 0 16,2 2 0-16,3-2-2 0,5 1-2 15,2-1 4-15,1 4 4 0,4-2 0 16,2 1-1-16,5-1 0 0,1 2 4 16,4-1-1-16,1-1-3 15,4 0-2-15,1 2-1 0,-2-1-26 16,2 0-18-16,-2 0 12 0,-2 0 27 15,-3 0 5-15,-4 1 17 0,-2 0 14 16,-2 0 1-16,-5-1 11 0,-2 1 12 16,-6-1 4-16,-4-1-13 0,-3 1-7 15,-4-4-18-15,-2 0-8 0,-3-4-4 16,-2 1 1-16,1-2 3 0,-1-2 3 16,-2-3-13-16,1 0-1 0,-1 0 3 15,0-1-5-15,-8-7-33 0,6 0-198 16,3 0-206-16</inkml:trace>
  <inkml:trace contextRef="#ctx0" brushRef="#br0" timeOffset="128954.24">23035 10148 354 0,'0'0'81'0,"0"0"25"0,0 0-12 0,0 0-19 0,2 0-38 15,1 0 6-15,2 0 9 16,4-1-7-16,3 1-9 0,3 0 11 0,3 0 0 0,2 0-8 16,1 0 0-16,3 0-18 0,0 0-7 15,0 0-10-15,-1 0-3 0,1 0 0 16,-2 0-1-16,-2 0-10 0,-2 0-48 15,-1 0-34-15,-2 0-54 16,-3 2-102-16,-4-2-96 0</inkml:trace>
  <inkml:trace contextRef="#ctx0" brushRef="#br0" timeOffset="129157.41">23079 10406 633 0,'0'0'43'0,"0"0"24"0,0 0 31 0,0 0-11 15,0 0-47-15,50 9-10 0,-28-9 9 16,3 0-19-16,-1 1-20 0,2-1-3 16,-1 0-23-16,2 1-45 0,0 1-42 15,9-2-88-15,-6 2-96 0</inkml:trace>
  <inkml:trace contextRef="#ctx0" brushRef="#br0" timeOffset="129797.79">24092 10149 457 0,'0'0'32'0,"0"0"40"0,0 0-28 0,0 0-14 0,5-1-30 0,-5 8 0 0,0 5 6 15,0 3 12-15,0 6 11 0,0 3 10 16,0 5 15-16,0 2-13 0,0 10-2 16,0 7-7-16,-2 7-12 0,0 0-8 15,1-9-9-15,-2-11 1 0,-1-4-3 16,2-4-1-16,0 0 0 0,0 4-4 16,1-10-16-16,0 4-63 15,1-1-22-15,0-1-38 0,0-7-63 16,0-6 3-16</inkml:trace>
  <inkml:trace contextRef="#ctx0" brushRef="#br0" timeOffset="130141.45">24084 10213 548 0,'0'0'50'0,"0"0"15"0,0 0 23 0,32-48-4 16,-19 32-66-16,2 2-4 0,2 0 2 16,0 2-6-16,1 0-4 0,-1 2 4 15,0 4 13-15,1-1-4 0,1 5 0 16,-1 2-6-16,-2 0-4 0,0 2 1 15,-2 3-10-15,-1 3 3 0,-2 1-2 16,-2 2-1-16,-3 2 0 0,-3 1-4 16,-3 1-2-16,-3 0 5 0,-4 1 1 15,-5 1 6-15,-4-3-5 0,-2 0 2 16,-2-1-1-16,-2 0-2 0,1-3-36 16,1 0-58-16,-8 1-57 0,6-2-85 15,4-3-20-15</inkml:trace>
  <inkml:trace contextRef="#ctx0" brushRef="#br0" timeOffset="130641.83">24488 10253 326 0,'0'0'46'0,"0"0"53"0,0 0 16 0,0 0-51 0,0 0-28 16,2-43-10-16,3 32 20 0,3 0 3 16,1-1-16-16,2 1 3 0,2 0 3 15,1 3-4-15,1 0-4 16,1 2-9-16,2 1-18 0,-2 3-3 15,1 2-1-15,0 0 0 0,-1 4-1 16,0 5-1-16,-1 2 1 0,-2 4-2 16,-1 3 0-16,-3 4-3 0,-3 0 3 15,-2 3-2-15,-3-2 2 0,-1 2 0 16,-3-1 3-16,-4-1 0 16,-2-1-2-16,-2-4-21 0,-1 0-7 0,0-6 10 15,-4-4 5-15,4-2 4 0,-2-5 1 16,2-1 10-16,3-3 2 0,-1-6 4 15,4-3 13-15,1-4 6 0,4 1 6 16,1-2-1-16,5-3-11 16,5 3-3-16,5 0-8 0,3-1-5 15,5 2-1-15,4-1-2 0,1 0-1 16,2 2 0-16,2 3-1 0,-2 0-11 16,1 3-60-16,-1 2-20 0,0 1-61 15,9 4-74-15,-8 2 12 0</inkml:trace>
  <inkml:trace contextRef="#ctx0" brushRef="#br0" timeOffset="131050.08">25213 10232 271 0,'0'0'42'0,"0"0"15"0,0 0 11 0,0 0 1 0,0 0-51 0,0 0-7 0,21-27 8 15,-21 20 9-15,0 0-7 0,-1 2 22 16,-1-1-14-16,-1 2-19 0,-2 2-10 16,0-1-4-16,-2 2-2 0,-2 1-17 15,0 1 12-15,-4 4 4 0,-1 5-1 16,-1 3 6-16,0 2 1 0,0 4-1 16,2 2 2-16,0 0-2 0,4 2 2 15,1 1 0-15,3-1 0 0,4-2 1 16,1 1 5-16,5-2 14 0,5-2 9 15,2-3 3-15,5-1 11 0,1-3-2 16,5-4-5-16,1-5-5 0,1-2 3 16,1-2 1-16,-2-7 13 0,-1-3-12 15,-5-4-13-15,-1-4-10 0,-5-3-10 16,-2 1-3-16,-6 0-8 0,-4-1-12 16,-1 6-22-16,-8 1-16 15,-1 3-17-15,-4 4-59 0,-11-1-49 16,3 5-65-16,2 0-35 0</inkml:trace>
  <inkml:trace contextRef="#ctx0" brushRef="#br0" timeOffset="131378.06">25516 10213 585 0,'0'0'60'0,"0"0"7"0,0 0-10 0,0 0-20 16,0 0-25-16,13-15-12 0,-13 15-4 15,0 2 0-15,0 4-13 0,0 6 15 0,-4 4 2 16,-1 4 18-16,-3 4 5 0,2 4-12 15,-2 2-2-15,2 4-5 0,0 0-2 16,0 8-1-16,3-5-1 16,-1 1 3-16,0-3-2 0,1-5-1 15,-2 2 2-15,0-1-2 0,1-4-7 16,0-3-63-16,2-6-13 0,2 0-53 16,0-6-62-16,0-7 2 0</inkml:trace>
  <inkml:trace contextRef="#ctx0" brushRef="#br0" timeOffset="131754.42">25567 10345 374 0,'0'0'58'0,"0"0"24"0,0 0 23 0,32-47-31 15,-21 35-14-15,0 0-16 0,0 1 7 16,2-1-6-16,-2 2-14 0,1 1 5 16,1 1-10-16,-1 1-8 0,3 3 4 15,-1 0-17-15,2 1-1 0,-3 3-3 16,1 1-1-16,-2 5 0 0,0 1 0 16,-2 2 1-16,-2 4 1 0,-3 1 9 15,-2 2-5-15,-3 3 4 0,0-2 1 16,-3 1-7-16,-3 0 0 0,-2-1-3 15,-3-2 2-15,-3 0-1 0,-2-2 1 16,0-1-1-16,-3-4-2 0,1 0-3 16,-2-2-54-16,1-2-44 0,2 0-20 15,-4 0-101-15,7 0-50 16,3-3 9-16</inkml:trace>
  <inkml:trace contextRef="#ctx0" brushRef="#br0" timeOffset="132129.24">25975 10370 426 0,'0'0'50'0,"0"0"33"0,0 0-21 0,41-26-30 0,-30 19-16 16,-2-1-14-16,1 1 3 16,-4 0 31-16,1 1 16 0,-1 1 15 15,0-2-13-15,-1-1-19 0,-2 2-1 16,0 0-6-16,0 0-14 0,-2 1-8 15,0-1-6-15,-1 0 0 0,-2 1-4 16,-2 0 0-16,-4 3-2 0,-2 0-4 16,1 2-3-16,-3 0 4 0,-1 6 3 15,2 3 2-15,-1 3 1 0,1 3 1 16,2 1 1-16,2 1 1 0,1-1 0 16,2 2 1-16,3-3 4 0,1-1 2 15,3-1 5-15,4-1 7 0,1-3 8 16,1-4 8-16,2-1 3 15,2-4-5-15,-2-2-5 0,3-4-1 16,-4-3-6-16,-1-4-5 0,1 0-5 16,-4-4-8-16,0-2-3 0,-3-1-30 15,-2-2-43-15,-1 3-20 0,-2 2-11 16,-6-2-44-16,2 6-91 0,-1 3-35 0</inkml:trace>
  <inkml:trace contextRef="#ctx0" brushRef="#br0" timeOffset="132629.12">26135 10271 320 0,'0'0'71'0,"0"0"39"0,0 0-24 0,0 0-55 0,0 0-16 15,25-33 6-15,-16 28-8 16,-1 0 9-16,0 1-4 0,2 0 13 0,-2 1-14 0,1-1-4 16,-2 2-5-16,1-2-6 0,0 3 0 15,-1 0-2-15,0 1-2 0,1 0 2 16,-1 0-2-16,1 1 2 16,-2 4-1-16,2 3-5 0,-1 2 1 15,-1 5 5-15,-1 2 2 0,1 3 0 16,-1 3 3-16,1 0 2 0,-2 3 1 15,0-1-1-15,-1 1-2 0,-3-2-5 16,0 0 0-16,-2-2-1 0,-3-3 0 16,-1-3 1-16,-2-3-3 0,0-3 2 15,0-5 0-15,0-3 2 0,1-2 2 16,1 0 9-16,2-7 4 0,2-5 13 16,1-4-5-16,1-3-12 0,0-3-6 15,3-1-3-15,4 2 5 0,2-1 22 16,4 2 20-16,1 3-1 15,6 0-14-15,3 1-7 0,3 3-12 16,-2-1-8-16,0 2-8 0,-2 1 0 16,-2 2-9-16,-5 1-64 0,-2 2-46 15,0 1-15-15,0 0-35 0,-2 2-73 16,-3 0-29-16</inkml:trace>
  <inkml:trace contextRef="#ctx0" brushRef="#br0" timeOffset="133036.16">26617 9963 277 0,'0'0'88'0,"0"0"-9"0,0 0 33 0,0 0-72 0,14-8-12 16,-12 8-28-16,0 4 3 15,0 3-2-15,0 4 6 0,0 3 30 0,-1 2 4 16,0 4 0-16,0 0-3 0,0 4-7 16,-1 1-3-16,0 0-3 0,0 3 2 15,-2-3 7-15,0 2 9 0,1-3-8 16,-1 0-1-16,1-2 3 0,1-2-11 15,0 0-9-15,0-5-1 0,0 0 3 16,0-3 9-16,1-3-7 0,2-2 1 16,1-2-1-16,2-2-6 0,4-2-1 15,0-1-8-15,6 0-3 0,0 0-3 16,3-2-4-16,-1 0-25 0,0 1-37 16,0-2-35-16,6-1-60 0,-6 0-76 15,-5 1-161-15</inkml:trace>
  <inkml:trace contextRef="#ctx0" brushRef="#br0" timeOffset="133364.12">26746 10308 591 0,'0'0'16'0,"0"0"88"0,33-17-73 0,-19 10-23 0,0 0-7 16,-1 1 1-16,-2 0 4 15,1 1 2-15,-2-1 0 0,0 1-6 0,1 1-2 16,0 3 0-16,-1-3 0 0,0 1 0 16,0 1 0-16,-2 1-1 0,-2 0-1 15,0 0 1-15,-1 1-2 16,-2 0-1-16,-1 1-2 0,-1 2-1 16,-1 3 0-16,0 1 7 0,0 0 4 15,-4 3 13-15,0 1 13 0,1 1 4 16,-1 3-13-16,1-2-5 0,2 1-10 15,0 0-4-15,0 1-1 0,1-1-1 16,0 0 0-16,0-1 0 0,0-2-27 16,4-4-98-16,0-2-138 0,0-4-77 15</inkml:trace>
  <inkml:trace contextRef="#ctx0" brushRef="#br0" timeOffset="133516.04">27006 10061 854 0,'0'0'7'15,"0"0"-3"-15,0 0 26 0,0 0-30 0,0 0-30 0,0 0-131 0,0 0-41 16,-14 1 72-16,13 7-128 0</inkml:trace>
  <inkml:trace contextRef="#ctx0" brushRef="#br0" timeOffset="134282.73">27198 10291 250 0,'0'0'71'0,"0"0"0"0,0 0-32 0,0 0-34 0,0 0-5 0,0 0-1 15,0 0 1-15,-3-31 0 0,0 26 2 16,-2 1 23-16,-1-1-3 0,-2 3-5 16,-1 2-7-16,1 0 4 0,-2 5 3 15,-1 1 10-15,1 3-12 0,0 1 4 16,1 2-8-16,1 2-3 0,2 2 12 15,1 1 15-15,0-1-2 0,3-2 4 16,1 2 15-16,1-3-8 0,0 1 8 16,0-5-25-16,2-2 9 0,1-4-11 15,1-2-2-15,1-1 19 16,1-4-3-16,1-3-25 0,3-4-11 16,0-4-3-16,2 0 0 0,0-1-9 15,-1-4-17-15,0 0 2 0,1-1 1 16,-1 0 5-16,0 1 9 0,1 4 2 15,-1 1-3-15,1 3 3 0,-3 2 5 16,1 1 0-16,-1 2-14 0,0 3 14 16,-2 0-3-16,-2 1 1 0,1 1 4 15,-3 2-2-15,2 0 0 0,-1 5-6 16,-1 3 2-16,1 4 4 0,-1 2 2 16,-1 3 2-16,0 2 2 0,0-1 4 15,0 2 3-15,-2 1 2 0,1-3-1 16,-1 1 4-16,0-3-3 0,0 0-2 15,0-2-7-15,-1-2-1 0,1-4-1 16,-1-4 3-16,1-2 3 0,0-2 11 16,1-1 40-16,4-3-29 0,2-4-16 15,1-5-10-15,0-1-3 0,4-4-1 16,-1-4-3-16,3-3-8 0,1 0-7 16,1 2 15-16,3-1 1 0,3 4 0 15,-1 4 0-15,0 1-2 0,0 4-1 16,-3 4-6-16,0 3 7 0,-5 3-1 15,1 1 1-15,-5 5 1 0,-2 0 1 16,0 5 1-16,-3 2 0 0,1 1 0 16,0 3 1-16,-2 2 1 0,0 3-1 15,0 1 0-15,1 2 0 0,2 1 0 16,1 0 0-16,1 1 0 0,2-1-18 16,4-1-102-16,7 5-55 15,-4-6-158-15,1-4-67 0</inkml:trace>
  <inkml:trace contextRef="#ctx0" brushRef="#br0" timeOffset="134832.31">28286 10376 319 0,'6'-6'68'0,"-1"-2"41"0,1 1 47 0,1-4-83 0,-1 0-10 0,2 0-7 16,-3 0-10-16,-1-1 7 0,0 2-10 0,-1-1 13 15,0 1-27-15,0 2-13 0,-1-1-2 16,-2 2-9-16,0 0-5 0,0 2 0 16,-2 1-2-16,-1 1-3 0,-3-1 1 15,-1 4-3-15,-3 0-4 0,-4 0-6 16,-1 7 1-16,-3 1 1 0,2 6 2 16,-1 2-9-16,-1 2 5 0,4 4 1 15,2 1 5-15,1 2 7 0,4-1 4 16,4 1 0-16,3-2 2 0,2-1 1 15,6-1 3-15,3-4 8 0,1-1 8 16,2-2 9-16,3-6-10 16,-2-4-2-16,2-2 9 0,1-2 9 15,-4-5-5-15,-1-3-5 0,0-3-9 16,-3-3-13-16,-3-4-5 0,1-4-6 16,-5-2-35-16,-2 0-12 0,-1 1 11 15,-1 3 12-15,-2 2 2 0,0 4-12 16,-2 1-18-16,2 3-19 0,0 1-54 15,0 1-53-15,3 1 5 0,0 1 14 16</inkml:trace>
  <inkml:trace contextRef="#ctx0" brushRef="#br0" timeOffset="135175.98">28740 10071 537 0,'0'0'40'0,"0"0"22"0,0 0 14 0,3-37-72 0,-3 28-2 15,0 0 3-15,-2 0 2 16,0 3 6-16,-1 1-4 0,0 1 16 0,0 3-10 15,-1 1 6-15,-2 0-19 16,-1 3-1-16,0 6 1 0,-1 4 0 16,-1 3 1-16,-2 5-2 0,0 4 4 15,0 6 3-15,-2 9 3 0,0 14 6 16,1 10 3-16,-3 3 8 0,-2-4-19 16,1-6-5-16,-1-12 8 0,3-1-3 15,0-4 1-15,2-2-8 0,0-9-2 16,6-6-7-16,-2-2-90 0,2-9-116 15,2-4-189-15</inkml:trace>
  <inkml:trace contextRef="#ctx0" brushRef="#br0" timeOffset="135379.04">28451 10443 822 0,'0'0'132'0,"0"0"-68"0,0 0 30 0,0 0-59 0,42-27-26 16,-22 24 9-16,2-1-11 0,4 3-7 15,3 0-3-15,11 1 1 0,10 2-4 16,11 4-75-16,6-2-71 0,-14 1-73 16,-13-1-139-16</inkml:trace>
  <inkml:trace contextRef="#ctx0" brushRef="#br0" timeOffset="135847.79">29261 10297 781 0,'0'0'56'0,"0"0"-34"0,0 0 32 0,34-26-42 0,-28 22-12 0,1 4 0 0,-4 0-3 16,0 5-10-16,-1 6 2 0,0 4 8 15,-1 6 3-15,1 3 1 0,1 3-1 16,2 0 2-16,1-1-1 16,2-1-1-16,0-3 1 0,1-2 0 15,2-5 5-15,-1-3 11 0,1-4 9 16,0-4 8-16,2-4 4 0,2-2 3 16,0-7 3-16,2-4-10 0,-1-5 6 15,-1-3-13-15,2-4-12 0,0-3-6 16,0-9-6-16,4-10-3 0,-1-3-13 15,-2 5-41-15,-3 15-12 0,-5 11-9 16,-2 10-126-16,4-2 18 0,0 2-76 16,-3 1-81-16</inkml:trace>
  <inkml:trace contextRef="#ctx0" brushRef="#br0" timeOffset="136411.12">29872 10329 358 0,'0'0'105'0,"0"0"-92"0,0 0 1 0,0 0-8 0,0 0 1 16,0 0 54-16,24-4-20 0,-23 1-18 0,1 0-17 16,-2-1-6-16,0 0 0 0,0-1 1 15,-2-1-1-15,-2 1-3 0,-5-1-7 16,0 1-1-16,-3 4-2 0,-4 1 1 15,0 1 8-15,-4 4-27 16,-1 4 2-16,0 2 10 0,-1 2 8 16,4 2 1-16,3 1 9 0,4 1 1 15,3-1 1-15,5 2 5 0,3-3 13 16,0 0 45-16,4-2-3 0,3 0 13 16,3-3 15-16,2-3-4 0,2-3-26 15,1-2-20-15,0-2-5 0,1 0-11 16,0-2-9-16,-1-5-5 0,2-1 6 15,-1-4 7-15,1-3-10 0,-4-1-10 16,2 1-1-16,-2-2-1 0,-2 5 0 16,0 1-1-16,-1 2 0 0,-2 1-5 15,-2 2-2-15,-2 3-4 0,0 0-1 16,-1 2 1-16,-2 1 1 0,-1 1-4 16,0 6 2-16,0 4 5 0,0 2 4 15,-1 3 3-15,-1 2 1 0,2 2 2 16,0 0-1-16,0-1 4 0,2-1 0 15,-1-5 16-15,3 1 17 0,-1-5 10 16,0-1-1-16,2-2 1 0,1-4 1 16,0-1-14-16,1-1-11 0,2 0-10 15,2-4-8-15,2-2-6 0,-1-1 0 16,-1-2-20-16,2-1-38 0,0-1-31 16,-2 1-43-16,4-5-58 0,-3 0-125 15,-6 4-112-15</inkml:trace>
  <inkml:trace contextRef="#ctx0" brushRef="#br0" timeOffset="136817.42">30117 10343 619 0,'0'0'19'0,"0"0"18"0,0 0 11 0,32-19-45 0,-21 15 2 16,0-1-2-16,3 1 25 15,-3 1 24-15,2 2-18 0,-1 0 5 0,1 1-26 16,0 0-5-16,-3 5-6 16,3 0-2-16,-1 3 0 0,0 4-3 15,-4 3 2-15,2 2-2 0,-1 4 1 16,-1 2 0-16,-3 2 1 0,-1 1 0 16,0-3-2-16,-4 1 0 0,0-2-1 15,-4-5-2-15,-4 1 4 0,0-6 2 16,-4 0-2-16,1-4 0 0,-3-3 2 15,2-2 0-15,1-1 4 0,1-2 0 16,5-2 4-16,0-4 47 0,2-2 21 16,3-5 4-16,0-2-19 0,0-3-16 15,3-1-4-15,3 0-15 16,2 0-11-16,5-1-10 0,0 4-5 16,1-1-2-16,3 2-1 0,0 3-17 15,-1 0-27-15,1 3-11 0,-3-1-5 16,1 4-34-16,-1-1-12 0,7 2-17 15,-7 4-73-15,0-1-84 0</inkml:trace>
  <inkml:trace contextRef="#ctx0" brushRef="#br0" timeOffset="137051.74">30565 10368 491 0,'0'0'57'0,"0"0"-11"0,0 0 7 0,0 0-26 16,0 0 10-16,0 0-5 0,15-23-6 15,-15 22 4-15,0 1-18 0,0 0-10 16,0 2-2-16,0 5-3 0,-3 1 3 16,0 5 1-16,-2 2 1 0,-1 3 1 15,1 0 3-15,-1 1-1 0,1 3-1 16,0 0-1-16,0 0-3 0,1-1 1 16,-1-2 0-16,0-1 0 0,2-1 1 15,0-4-4-15,0-2-1 0,1-6-84 16,0-3-139-16,2-2-96 0</inkml:trace>
  <inkml:trace contextRef="#ctx0" brushRef="#br0" timeOffset="137192.32">30630 10213 293 0,'0'0'48'0,"0"0"-2"16,0 0-46-16,8-46-19 0,-6 36-88 0,-2 2-23 0</inkml:trace>
  <inkml:trace contextRef="#ctx0" brushRef="#br0" timeOffset="137850.89">30836 10438 162 0,'0'0'103'0,"0"0"-36"0,0 0 31 0,0 0-24 16,0 0-1-16,35-28 18 0,-29 19-30 15,-1-1 0-15,-2 0-7 0,0-1-11 16,0 2-20-16,-1-1-8 0,-2 4-8 16,0-1-3-16,-2 2 3 0,-1 2-5 15,-3 2-2-15,-3 1-1 0,1 4-3 16,-5 4 1-16,-1 5 3 0,1 3 1 16,-4 2 0-16,4 2-1 0,-3 2 2 15,5 0-2-15,1 0 0 0,1-2 2 16,3 0-2-16,3-3 3 0,1-3 6 15,2-2 3-15,0-2-1 0,0-4-3 16,2-1 1-16,1-4 4 0,2-1 17 16,2-1-5-16,0-4-20 0,1-3-3 15,0-2-2-15,2-3 2 0,-1-3-2 16,0-4-1-16,2-5-21 0,-3-1-43 16,2-1-15-16,-1 3-21 0,-1 2 37 15,-3 6 41-15,1 5 21 0,-1 5-1 16,-2 2-8-16,-3 4 7 0,0 0-2 15,0 0-13-15,-3 5 19 0,0 2 43 16,-2 1 13-16,1 3-9 0,0 4-6 16,2 2 7-16,-1 1-3 0,0 0 7 15,3 2 0-15,0-2-11 0,0 0-1 16,0-2 0-16,0-3-6 0,0-1-4 16,1-1-2-16,2-2-5 0,2 0-1 15,0-3-8-15,5 0-2 0,0-1-3 16,3 0-4-16,3-2-1 0,0 0-4 15,3-2 0-15,0-1-25 0,1 0-42 16,1 0-34-16,-2-5-32 16,11-6-52-16,-6 1-102 0,-2-1-91 15</inkml:trace>
  <inkml:trace contextRef="#ctx0" brushRef="#br0" timeOffset="138242.04">31456 9970 117 0,'0'0'78'0,"0"0"-46"0,0 31 35 0,-2-13-15 0,-4 4-4 16,-4 4 35-16,-2 9-2 0,-1 10-7 0,-6 6 9 15,6 2-24-15,0-6 0 0,1-6-4 16,5-9 2-16,4-7 2 0,0-5 16 16,3-1-12-16,0 2-1 0,0 2-10 15,0 2-6-15,5-4-9 0,0-3-5 16,3-2-2-16,6-3-5 15,-1-2-7-15,4-1-10 0,0-2-5 0,4-3-3 16,1-1-13-16,-1 1-51 16,1-2-16-16,-5-3-24 0,-1 0-27 15,-4-8-61-15,-5 0-131 0,-4-1-117 0</inkml:trace>
  <inkml:trace contextRef="#ctx0" brushRef="#br0" timeOffset="138592.06">31422 10413 813 0,'0'0'15'0,"0"0"28"0,0 0 12 0,0 0-48 15,41-20 7-15,-30 18-5 0,2 0-8 16,1-1 0-16,-1 2-1 0,3 0 0 16,0 1 0-16,-2 0 0 0,2 0-1 31,1 0-1-31,-4 0-5 0,1 0 0 15,0 0 3-15,-3 0 2 0,-2 0-1 16,-1 0-14-16,-1 0 5 0,-2 0 10 0,1 0 2 16,-5 0 3-16,2 0 5 15,-1 0 9-15,-2 1-13 0,0 2-4 16,0 0-7-16,-2 5 7 0,-2 2 11 16,2 0 3-16,-4 2-5 0,3 3-4 15,-2 0 0-15,0-1-4 0,2 2 0 16,0 1 2-16,1-2-2 0,1-1-1 15,-1 0 1-15,2 0-1 0,0-1-1 16,0-5-42-16,5 0-139 0,-4-3-184 16,3-5-19-16</inkml:trace>
  <inkml:trace contextRef="#ctx0" brushRef="#br0" timeOffset="138764.14">31843 10247 47 0,'0'0'70'0,"0"0"-7"0,0 0-26 0,0 0-33 0,0 0-4 16,-19-3-31-16,19 5-55 16</inkml:trace>
  <inkml:trace contextRef="#ctx0" brushRef="#br0" timeOffset="139498.29">32043 10470 364 0,'0'0'87'0,"0"0"41"0,0 0-31 0,0 0-55 0,0 0-7 0,0 0 3 0,0 0-5 16,0 0-12-16,16-22 2 0,-16 18-2 16,-3 1-3-16,0 0-10 15,-1-1-7-15,-3 1-1 0,0 1 1 16,1 2-2-16,-4 0 1 0,0 2 0 16,0 6 4-16,-1 0-4 0,2 2 3 15,-3 2-2-15,1 0 1 0,2 1 1 16,-1 1 5-16,4 0-2 0,1 0 2 15,-1-2 8-15,5 2-1 0,1-3 1 16,0-1 0-16,1-1-13 0,3-2 3 16,0-3 0-16,2-1 14 0,-1-2 31 15,1-1-11-15,5-2-10 0,-1-2-12 16,1-3-8-16,1-4-4 16,-2-2-5-16,1-5 1 0,3-2-2 15,-1-3 0-15,3 0-3 0,-2 1 3 16,2 1-1-16,-4 3 0 0,-2 3-1 15,1 2-2-15,-2 4 3 0,1 0 1 16,2 4-3-16,0 1-1 0,0 2-2 16,-1 0-2-16,-1 2 2 0,1 0 3 15,-3 4 0-15,-4 2-4 0,3 2 0 16,-5 1 0-16,1 5 3 0,-2 0 1 16,-1 1 1-16,3 1 0 0,-3-2 0 15,0 1 0-15,0-2 2 0,0 1 0 16,-3-5 0-16,2-1 1 0,1-1-1 15,0-3 4-15,0-1 1 0,0-3 6 16,4 0 6-16,4 0 5 0,0 0-13 16,2-5-6-16,4 1 0 0,0-2-2 15,3-2 1-15,-2 0-2 0,2-3 3 16,-1 0-2-16,0 2 1 0,-5 1-2 16,3 2 0-16,-6 2 5 0,-2 0-5 15,1 4 0-15,0 0 0 0,-2 0-5 16,0 4-2-16,-2 3-2 0,0 4 7 15,-1 0-2-15,-2 5 2 0,0 1-1 16,0 2 3-16,0 3-2 0,0-1 2 16,-2 2-2-16,1 1-41 15,-1 10-80-15,2-4-109 0,-3-6-188 16</inkml:trace>
  <inkml:trace contextRef="#ctx0" brushRef="#br0" timeOffset="143593.57">23982 11421 149 0,'0'0'74'0,"0"0"-2"0,0 0 16 0,6-8 6 0,-4 5 11 15,-1-3-31 1,0 3 4-16,1-3 3 0,-1 2-21 15,0-1-5-15,0-1-6 0,-1 1-4 16,0 1-5-16,0-3-10 0,0 5-7 0,0-2-9 16,0 3 2-16,0-1-3 0,0 2-7 15,0 0-6-15,0 3-5 16,0 5-1-16,0 5 2 0,0 4 4 16,0 8 1-16,0 7 2 0,-3 2 5 15,0 0 3-15,0 2-4 0,-1-5 2 16,1 2-5-16,-3-1-1 0,3 0-2 15,-1-4 2-15,1-3-3 0,0-2-17 16,0-3-31-16,1-4-39 0,1-6-39 16,1-3-37-16,0-6-127 0,0-1-70 0</inkml:trace>
  <inkml:trace contextRef="#ctx0" brushRef="#br0" timeOffset="143765.79">23999 11255 770 0,'0'0'22'0,"0"0"2"0,0 0 1 16,0 0-25-16,0 0-17 0,0 0-41 0,0 0-1 16,-12-33-83-16,20 34-53 0,-1 1 45 15,2 4-46-15</inkml:trace>
  <inkml:trace contextRef="#ctx0" brushRef="#br0" timeOffset="144422.62">24164 11568 477 0,'0'0'74'0,"0"0"35"0,0 0 6 0,26-47-41 0,-16 35-47 16,0-1-23-16,0 3-4 0,0 2 8 0,0 1-7 0,-2 2 8 15,0 3-2-15,-1 2 1 16,-1 0-5-16,0 4-2 0,0 3-2 16,1 4 1-16,-1 1-2 0,1 4 3 15,-1 3-4-15,-1 0 4 0,2 3-1 16,-3 0 1-16,0 1 0 0,-2-4 0 16,0 3 2-16,-2 0-6 0,0-5 4 15,-1 0-1-15,-1-2 1 0,-1-2 0 16,0-5-1-16,1-2 0 0,-1-3-2 15,-1-3 4-15,1 0 6 0,2-6-1 16,1 0 13-16,0-5 3 0,1-3-10 16,5-3 0-16,2-1-8 15,0-4 3-15,4 0-5 0,2 1 4 16,1-1-2-16,4 0 0 0,2 0-5 16,1 1 1-16,1 3-1 0,1 0 0 15,-1 3 0-15,0 0 1 0,-1 1-2 16,-2 5 0-16,-2 1 1 0,-1 2-1 15,-3 5-2-15,-1 1 2 0,-4 2-2 16,-2 6 3-16,-1 6 1 0,-3 2 10 16,0 5 4-16,-2 2-2 0,0 1-4 15,0 2-2-15,0 0-2 0,0 0 0 16,0-1-3-16,0-2 0 0,0 0-2 16,1-2 2-16,-1-2-2 0,-1-4-8 15,0 1-32-15,0-4-46 0,2-2-48 16,-2-3-171-16,2-5-139 0</inkml:trace>
  <inkml:trace contextRef="#ctx0" brushRef="#br0" timeOffset="145130.01">25764 11634 214 0,'0'0'176'0,"5"-10"-114"0,-2 5 58 0,0-2-63 0,-1 2-31 15,0 0-10-15,0 1 17 0,-1 1 12 16,-1-2-18-16,0 0-19 0,0 1 14 15,-4-3 3-15,-1 1 5 0,0 1-13 16,-3-1-11-16,2 0-1 0,-2 0-4 16,0 1 0-16,-4-1 1 0,0 3-4 15,-3 0 1-15,0 2 0 0,-2 1 1 16,-1 1-2-16,-1 5 2 0,0 3-3 16,-1 2 3-16,-1 6-5 0,4 2 4 15,-1 4-2-15,4 2 0 0,2 4 0 16,4 2 2-16,4 0-4 0,3-2 4 15,1 0 0-15,5-1 1 16,4-3 0-16,5-3 4 0,2-4 2 16,4-4 7-16,1-6 4 0,1-2-1 15,2-6 0-15,-1-6 7 0,0-3 11 16,-1-6 7-16,0-3-8 0,0-5 2 16,-4-7-15-16,2-10-8 0,1-16-7 15,-7-17 2-15,1-7 1 0,-6 1-1 16,-3 8 5-16,1 12-9 0,0 12-1 15,-3 12-1-15,-2 11-1 0,-2 7-1 16,0 5-8-16,-1-2-7 16,-2-1-14-16,0 0-18 0,0 5-34 15,2 1-27-15,1 3-23 0,4 0-72 16,0 5-71-16</inkml:trace>
  <inkml:trace contextRef="#ctx0" brushRef="#br0" timeOffset="145598.9">26118 11706 463 0,'0'0'44'0,"0"0"59"0,0 0-32 0,0 0-49 0,26 20-7 15,-18-19-14-15,1-1 18 16,2 0 20-16,-1-4 12 0,2 0 19 0,0-1-17 16,-1-3-5-16,1 0-14 0,-2-3-8 15,0-2-19-15,0-1-1 0,-2-2-6 16,-2-1-1-16,-2-3-1 0,-3 2-19 16,-1 1 0-16,-4-2-11 0,-4 3 15 15,-4 4-7-15,-2-1 15 0,-3 1 7 16,2 3 2-16,-3 2-3 15,1 4 6-15,-1 3-7 0,0 0 4 16,-2 10-2-16,1 4 4 0,0 6-2 16,-1 1 5-16,4 6-2 0,0 1-2 15,3 1 1-15,2 1 1 0,4 0-2 16,3-4 4-16,4 2 10 0,0-5 10 16,8-1 2-16,4-4-5 0,2-3 8 15,4-1-9 1,2-6 2-16,3-1-12 0,1-4-4 0,2-2 0 0,1-1-7 15,-1-1 0-15,1-4-29 0,-1-3-40 16,10-10-71-16,-7 4-88 0,-5-2-206 16</inkml:trace>
  <inkml:trace contextRef="#ctx0" brushRef="#br0" timeOffset="145864.76">26594 11417 690 0,'0'0'71'0,"0"0"-54"0,0 0-17 0,0 0 6 0,-3 58-6 16,-1-28 7-16,-2 8 17 0,-3 15 10 15,-2 11-20-15,0 6 33 0,0-3-29 16,1-5 2-16,1-7-17 0,2-4 4 15,1 1-7-15,1-6 2 0,-1-4-4 16,3-8-1-16,1-10-16 0,1-9-32 16,1-4-33-16,-2 1-106 0,1-4-92 15</inkml:trace>
  <inkml:trace contextRef="#ctx0" brushRef="#br0" timeOffset="146334.25">26550 11552 556 0,'0'0'92'16,"0"0"18"-16,0 0-47 0,0 0-49 0,30-35 3 16,-21 23-13-16,1 2 17 15,0-2 16-15,1 2-1 0,1-2 20 0,0 1-19 16,1 1 12-16,0 0-26 0,-1 2 12 0,1 2-9 16,-2 0-11-16,1 1 0 15,-2 3-12-15,0 2 0 0,1 0-1 16,-1 2-4-16,1 6 0 0,-1 3 1 15,0 0-1-15,0 7-1 0,-3 1 3 16,-1 3 1-16,-2 1 1 0,-4 2 0 16,0 1 1-16,-5 1 2 0,-6-1 3 15,-2-1 1-15,-2 1-6 0,-1-6 4 16,-3 0-6-16,-1-3 4 0,-3-6-4 16,-1 0 1-16,1-6 0 0,-3 0-2 15,1-4-1-15,0-1-8 0,1 0 3 16,1-4-16-16,3-1-11 15,4-3-25-15,4 1-44 0,7-8-39 16,1 3-111-16,4-1-152 0</inkml:trace>
  <inkml:trace contextRef="#ctx0" brushRef="#br0" timeOffset="146499.95">26929 11684 866 0,'0'0'111'0,"0"0"19"0,0 0-64 0,0 0-33 0,0 0-20 0,0 0-13 16,14-2-28-16,-15 0-21 16,-1 0-65-16,1 2-8 0,1 0-87 15,2 2-112-15,2 0-8 16</inkml:trace>
  <inkml:trace contextRef="#ctx0" brushRef="#br0" timeOffset="147203.84">27641 11552 331 0,'0'0'58'0,"0"0"49"0,0 0 7 0,0 0-48 0,5-12-15 15,-2 9-24-15,0 3-6 16,1 0 13-16,-1 6-19 0,0 2 4 0,-1 6 7 16,1 4 4-16,0 4-9 0,1 6-11 15,0 0-3-15,0 4-4 0,2 2 3 16,2-3-4-16,2-3 0 0,2-1 7 15,1-4 18-15,3-5 10 0,0-4 7 16,1-5 11-16,1-4-7 0,-1-5 0 16,1-4 2-16,-2-4-5 0,2-3-2 15,-3-4-5-15,2-6-10 0,-1-3-5 16,0-8-6-16,2-13-9 0,0-9-3 16,-1 1-4-16,-4 12-1 0,-7 12-8 15,-1 14-20-15,-1 4-1 0,0-2-6 16,0 3-14-16,0 2-36 0,1 1-40 15,1 4-55-15,2 3-79 0,-2 0-94 16</inkml:trace>
  <inkml:trace contextRef="#ctx0" brushRef="#br0" timeOffset="147828.73">28334 11703 189 0,'0'0'104'0,"0"0"-14"0,0 0 31 0,0 0-42 16,0 0-6-16,0 0-6 0,24-20-18 15,-22 13 3-15,0 0-10 0,0-1 1 0,0 0-3 16,0-1-5-16,0 1 1 0,0-2-14 15,-1-2-5-15,1 2 1 0,1 0-4 16,-3 0 3-16,0 2-14 0,0 2-2 16,-3-1-1-16,-2 2 1 0,-3 3-1 15,-1 2-3-15,-4 0 1 0,0 5 0 16,-7 6 2-16,3 2 1 0,-3 4-1 16,-1 2 0-16,2 3 0 0,0 1 1 15,4 2-1-15,1-2 0 0,4 5 1 16,1-3 0-16,6 0 1 0,1-2 9 15,2-1 4-15,5-5 5 0,2-3 2 16,2-4-5-16,-1-2-2 16,4-3 1-16,-1-5-7 0,0 0-3 15,1-5 6-15,-1-4-2 0,0 0-5 16,1-4-4-16,-1-1 1 0,0 0-2 16,0-2 0-16,0-1-3 0,2 0-4 15,-4 1-1-15,0 0-1 0,0 5 2 16,-3-1 0-16,-1 5-10 0,-2 4-4 15,-1 0 10-15,-1 3 3 0,-1 4-8 16,0 4 4-16,-1 2 12 0,0 4 1 16,0 2 5-16,0 0 6 0,1 0 7 15,0-2 2-15,1 0 6 0,3-4 4 16,1-1 1-16,2-2 6 0,1-3-1 16,1-1-6-16,4-2-14 0,-2-1-11 15,1 0-4-15,3-2-2 0,-2 0-9 16,2 0-26-16,-2-1-25 0,2 2-37 15,-2-3-40-15,4-1-57 0,-2-2-104 16,-5 1-135-16</inkml:trace>
  <inkml:trace contextRef="#ctx0" brushRef="#br0" timeOffset="148315.24">28701 11587 209 0,'0'0'309'0,"0"0"-194"0,0 0-4 0,24-24-37 15,-15 17-41-15,3-3-26 0,-1 4-5 0,0 0-2 16,0 0 0-16,0 3-2 0,-1-1 2 0,-1 4 0 15,2 0 10 1,-3 0-6-16,0 6 7 0,2 2-5 0,-3 2 11 0,0 4 11 16,-1 3-8-1,-1 4-12-15,0 2-5 0,-1 2 1 0,-4 4-4 0,2 0 8 16,-2-1 3-16,0 2 3 0,0-1-6 16,-2-4-3-16,-4-2-2 0,-2-2 1 15,0-4-1-15,0-5-2 0,-6-3 4 16,3-5 1-16,0-3-2 15,-1-1 1-15,3-1 0 0,1-5 1 16,5-1 14-16,-1-4 18 0,3-4-16 16,1-1 0-16,1-5-1 0,5 0 1 15,1-1 1-15,3-1 9 0,3 2 3 16,1 2-1-16,4 3-6 0,0 2-3 16,3 1 0-16,2 1-5 0,0 0-2 15,0 4-7-15,-1-1-9 0,-1 1-2 16,-2 0-6-16,-2 1-42 15,-1 0-34-15,0 4-47 0,6 2-51 16,-5 1-85-16,-1 0-149 0</inkml:trace>
  <inkml:trace contextRef="#ctx0" brushRef="#br0" timeOffset="148483.89">29196 11759 1068 0,'0'0'100'0,"0"0"20"0,0 0-57 0,0 0-49 0,0 0-14 16,22-6-2-16,-19 6-43 16,-1-1-31-16,0 1-19 0,-1 1-11 0,0 7-61 0,0 0-37 15,0 0-126-15</inkml:trace>
  <inkml:trace contextRef="#ctx0" brushRef="#br0" timeOffset="149202.51">29882 11722 456 0,'0'0'88'0,"0"0"-7"0,0 0 44 0,0 0-52 16,0 0-33-16,0 0 6 0,39-35-12 15,-33 33 0-15,2 2-8 0,2 0-1 16,1 2 1-16,-2 2-3 0,4-2 2 15,1 4-9-15,1 0-5 0,2-3 3 16,0 3 2-16,1-4-1 0,0 2-5 16,-2-2-4-16,0-2-5 0,-3 0 3 15,-3 0-2-15,-1-3 6 0,-1-2 1 16,-3 2 3-16,-1-2 4 0,-1-2-1 16,-2 0 1-16,-1-1-7 0,0 1-5 15,-5-1-3-15,0 3-1 0,-3 0 0 16,-3 0 0-16,-2 3-3 0,-1 2 2 15,-3 1-2-15,-2 6 0 0,1 1 3 16,-2 6-2-16,-1 0 0 0,2 2 1 16,1 2-1-16,3 2 2 0,0-1 3 15,6 3 10-15,1-2-4 0,7 0 7 16,1 2 7-16,6-4 0 0,4 4-1 16,4-5-4-16,2 2-6 0,3-4-4 15,3-3-1-15,0-1-3 0,2-3-4 16,1-4-9-16,-2 2-18 0,0-1-27 15,-1-2-29-15,0-2-36 16,8-1-52-16,-6-3-71 0,-4-2-180 16</inkml:trace>
  <inkml:trace contextRef="#ctx0" brushRef="#br0" timeOffset="149436.84">30368 11769 777 0,'0'0'106'0,"0"0"-55"0,0 0 32 0,0 0-65 16,12-18-18-16,-6 19 0 0,2 6 0 15,1 5 1-15,3 6 22 0,1 2 6 16,4 6 14-16,0 0-10 0,3 4-13 16,1 0-12-16,-1 1-7 0,2-3 1 15,-3 2-2-15,2-6-21 0,-2-1-28 16,-5-4-9-16,3-3-11 0,-2-6-26 15,2-4-57-15,-4-3-121 0,1-3-69 16</inkml:trace>
  <inkml:trace contextRef="#ctx0" brushRef="#br0" timeOffset="149672.29">30698 11791 674 0,'0'0'11'0,"0"0"-5"0,0 0 21 0,0 0-25 0,-36-20-1 15,19 20 8-15,-2 9-8 0,-3 2 33 0,-5 4 4 16,-3 3 13-16,-2 4-26 0,-1 3-16 16,-4 5-3-16,6-3-6 0,-1 0 0 15,4-2-1-15,6-3-23 0,0 1-42 16,3-3-43-16,1-2-55 0,7-5-52 15</inkml:trace>
  <inkml:trace contextRef="#ctx0" brushRef="#br0" timeOffset="150359.53">30878 11836 791 0,'0'0'60'0,"0"0"-2"15,0 0-11-15,0 0-47 0,0 0-5 0,0 0 5 0,0 0 9 16,8 44 23-16,-8-22 8 0,1 5 15 16,-1 1 4-16,0 5-24 0,0 3 2 15,0 0-18-15,0-2-1 0,0-3-11 16,-1-2-5-16,0-3 2 16,-2 1-1-16,1-7-4 0,-1-1 4 0,-1-3-5 15,2-7 2-15,-1-2-8 0,1-4-2 16,1-2 10-16,1-1 1 15,-2 0 1-15,-1-2 7 0,-1-5-6 16,1-3 5-16,0-4-7 0,0-4-1 16,0-4 0-16,0-4-1 0,3-3-2 15,0-9 3-15,0-8-2 0,9-4 6 16,1-1-4-16,1 11 0 0,0 11 4 16,-3 11 4-16,-2 3 12 0,2-3 4 15,6 0-1-15,1 0 1 0,2 1-6 16,1 3-7-16,-1 1-7 0,1 3-4 15,0 2 0-15,-1 2 0 0,-2 4 0 16,-1 1-2-16,-2 1 2 16,1 1 0-16,-4 8-3 0,-1 3 2 15,-1 4-5-15,-1 0 3 0,-5 2 2 16,-1 3 1-16,-1-3 1 0,-8 1 0 16,1 0 2-16,-5-2 0 0,-1-1-3 15,1-1 4-15,-4-2-3 0,-2-4-1 16,0-2 3-16,-2-2-3 0,2-4-5 15,-1-1-5-15,1 0-14 0,1-3-4 16,3 1-11-16,2-1-8 0,1-1-31 16,4 1-43-16,3-6-40 0,0 2-98 15,3-1-137-15</inkml:trace>
  <inkml:trace contextRef="#ctx0" brushRef="#br0" timeOffset="151249.94">31348 11455 586 0,'1'-7'31'0,"3"0"-7"0,1 0 87 0,1 0-45 0,3 2-32 0,-4 2-14 0,1 3-2 16,-2 0 16-16,0 1-24 0,-2 7 7 16,4 6 8-16,-3 5 17 0,-1 6-2 15,-1 9-4-15,-1 11-2 0,-9 8-11 16,1 1 0-16,-1-5-13 0,-1-11-3 15,4-11-3-15,0-6-3 16,4-1-1-16,-3 4 0 0,0 1-12 0,0 1-27 16,1 0-15-16,-1-4-36 15,4-2-32-15,1 0-57 0,1-6-95 16,1-3-27-16</inkml:trace>
  <inkml:trace contextRef="#ctx0" brushRef="#br0" timeOffset="152673.2">31784 11815 79 0,'0'0'402'0,"0"0"-369"0,0 0 5 0,0 0 57 0,25-43-35 16,-18 33-1-16,-2 1 3 0,-1 0 8 0,1-1-9 16,-1 3-12-16,-2-1-3 15,-2 1-5-15,0 0-16 0,-5 1-14 16,1 0 1-16,-2 3-11 0,-3-2-1 15,-2 3 0-15,-6 2-4 0,-3 0 1 16,-3 2 3-16,-4 5-1 0,-3 6 0 16,-1 3 0-16,-2 2 0 0,3 3-1 15,0 3 1-15,3-1-10 0,5 3 5 16,6 0-6-16,0-1 7 0,8-2-3 16,3-4 7-16,4 2-4 0,1-5 5 15,3-4 0-15,5-1 1 0,3-3-1 16,5-3 1-16,0-3 3 0,7-2-1 15,-1 0 1-15,2-3 1 0,-1-3-2 16,-2-5 10-16,1 1 2 0,-2-4-8 16,-2 2-3-16,3-3-2 0,-7 0-1 15,2 0 1-15,-3 0-2 0,-1-1 0 16,-1 0 1-16,-1 0 0 0,2 0 0 16,-2 1-1-16,0 1 0 0,0 3 0 15,-2-1 1-15,-1 2-1 0,-4 2 0 16,0 1 0-16,-1 1 3 0,-2 3 3 15,1 0 0-15,-1 2-4 0,0 1 1 16,0 0-3-16,0-1-2 0,0 1-2 16,0 0-1-16,0 0-6 0,-1 4 6 15,-1 0-2-15,-1 3 5 0,-2 2 2 16,0 1 0-16,-1 1 1 16,3 0 1-16,-3 2 0 0,4-3 1 0,1 3 1 15,1-2-1-15,0 2 1 16,1-2 2-16,1 1-2 0,1 1-2 15,1-2-1-15,1-2 4 0,2 2-3 16,1-3 0-16,0-3 6 0,1 1-1 16,-1 1 5-16,1-5 0 0,2 3 0 15,-1-4-6-15,1-1-1 0,0 0-1 16,0-5-1-16,-1 1 1 0,2-3-1 16,-4-2-2-16,2-2 1 0,-1 0-1 15,-3-3-1-15,4-1 1 16,-4 2 0-16,3-1 0 0,-2 1-1 15,-4 0 0-15,2 2 0 0,-4 2 0 16,1 2 0-16,1 2 0 0,-3 2 0 16,2 1-1-16,-2 1 1 0,0-1-3 15,1 2-1-15,-1 0-4 0,0 4-6 16,-1 3 4-16,-2 3 6 0,1 5 4 16,-1 2 0-16,1 0 2 0,-1 3-1 15,3-2 1-15,0 2-2 0,0-2 2 16,0-1-1-16,5-2 2 15,-2-1-2-15,0-5 1 0,-3-2 2 16,0 0 0-16,3-5 1 0,0-1 2 16,4-1 3-16,-1-2-3 0,2-2-5 15,1-5 0-15,-1 0 1 0,0-2-3 16,2-2 0-16,1-3-5 0,0 1-1 16,0-1 1-16,3 1 0 0,-1 0-4 15,-1 3-6-15,-1-1 5 0,1 4 8 16,-2-3 1-16,0 4 1 0,0 2-1 15,0 1 1-15,-3-1-1 0,1 4 0 16,-6 2-3-16,1 0 0 0,1 1-10 16,-2 6 2-16,-1 2 4 0,1 3 4 15,-2 2 1-15,0 2 2 0,0 1 0 16,0 0 0-16,0 2 2 0,0 2-1 16,0 0 0-16,0-3 1 0,3-2-1 15,-1 1 1-15,-1-3-1 0,-1-1 0 16,0-4 1-16,0-2 1 0,0-5 0 15,0 0 2-15,2-2 10 0,1 0 22 16,2-2-1-16,-2-5-20 0,-1 0-8 16,5-2-3-16,3-2-1 0,0-2-2 15,3-3-1-15,-1-1 0 0,3-3 1 16,1 0-1-16,1-1 0 0,-2 0 0 16,2 1-1-16,-1 2-1 0,-2 2 2 15,1 2-2-15,-4 3 2 16,1 2-2-16,-1 2 0 0,-1 2 2 15,-1 3-2-15,-2 0-2 0,-1 2 1 16,2 2-2-16,-2 6 2 0,-1 4 3 16,-2 2 1-16,-3 5-1 0,0-1 2 15,0 4-2-15,-2 0 0 0,1 0 0 16,1-1 1-16,-3 0-1 0,3-1 0 16,0-2 3-16,-2-4-3 0,2-4-8 15,-3-3-37-15,0-4-48 0,-3-4-75 16,-1-3-38-16,1-4-227 0</inkml:trace>
  <inkml:trace contextRef="#ctx0" brushRef="#br0" timeOffset="152829.92">32382 11736 958 0,'0'0'230'0,"2"0"-224"0,-2-2 24 0,2-1-30 0,-2 2-6 15,1-1-58-15,-1 0-67 0,0-1-14 0,2 3-76 16,0 0-64-16,-1 4 44 0</inkml:trace>
  <inkml:trace contextRef="#ctx0" brushRef="#br0" timeOffset="153236.7">32780 11855 638 0,'0'0'98'0,"0"0"-87"0,39 12-9 0,-25-8-1 0,-1 2 2 16,-4-3 13-16,-1 1 15 16,-3-3 5-16,4 0 9 0,-2 0-6 0,-4-1-11 15,2 1-21-15,-2-1-5 0,-3 0-2 16,0-1-28-16,-2-2 15 0,-2-3-13 15,-1 0 14-15,-2 0-6 0,-3-1 9 16,2 1-1-16,-4 0 3 0,-2 3 6 16,3-1 2-16,-6 4-5 0,6 0 8 15,1 3-1-15,-4 2 5 0,6 2 14 16,-7 4 18-16,3 1 3 0,3 5 11 16,0 2 2-16,4 0 6 0,5 3-11 15,0-4 3-15,1 2-8 0,3-5-14 16,-1 0-9-16,3-5-14 0,0-2 0 15,2-2-2-15,2-4-2 0,2-1-5 16,1-1-34-16,1 0-31 0,4 0-40 16,-3 1-63-16,15-1-68 0,-5 0-155 15</inkml:trace>
  <inkml:trace contextRef="#ctx0" brushRef="#br0" timeOffset="153717.41">33170 11910 422 0,'0'0'33'0,"0"0"16"0,0 0 32 0,35-19-16 0,-32 13 18 16,-1-1-17-16,1 0-8 15,-3 0-19-15,0 0-18 16,0 1-3-16,-3-1-2 0,-1 1-2 15,0 0-13-15,-3 1-1 0,4 0 0 16,-6 0-4-16,-3 3 3 0,3 0 1 16,-7 0-1-16,-1 2-1 0,1 3 0 15,-2 4 1-15,1 3-3 0,3 2 4 16,-3 2 0-16,2 4-1 0,4 1 1 16,3 3 3-16,5 0 4 0,3-1 7 15,0-1 6-15,5 1 0 0,1-4 8 16,4-1-1-16,1-3 3 0,-2-5 6 15,2-5-5-15,2-3-10 0,-2-1-8 16,3-6-4-16,2-3-6 0,-2-4 0 16,-1-3 4-16,6-5-1 0,-8-3-4 15,6-11 3-15,1-9-1 0,-7-12-2 16,10-7 7-16,-4 1 0 0,-6 3 12 16,13 8-2-16,-12 10-9 0,1 10-8 15,0 10-2-15,-7 7 1 0,-3 2-2 16,3 0 1-16,-6-2-8 0,2 0-8 15,1 2-7-15,-3 4-21 0,2 2-14 16,-1 1-82-16,-1 3 43 0,5-3-71 16,1 4-172-16,-4-1-46 0</inkml:trace>
  <inkml:trace contextRef="#ctx0" brushRef="#br0" timeOffset="154848.01">24267 12605 407 0,'0'0'87'0,"0"0"-11"0,8-15 1 0,-3 10-35 0,1 1-20 15,0 0-12-15,-1 2 15 16,1 0 3-16,-1 1 7 0,-2 1-2 0,2 1-6 0,-2 5-7 15,-1 5-10 1,-1 3 4-16,-1 6 0 0,0 6 4 0,-5 3 5 0,-4 10-5 16,-1 8 1-16,-1 7 0 0,1 0 6 15,4-7 4-15,4-5 4 0,2-12 27 16,0-6-23-16,3-5-18 0,1-2 5 16,2 3 7-16,3-1-3 0,2 4 0 15,0-7-4-15,3-1 1 0,1-7 1 16,2-1 3-16,-1-5-2 0,1-2 1 15,-1-2-7-15,-1-5-4 0,-2-3 4 16,-2-3 0-16,-3-3-4 16,-5-3-5-16,-3-3-8 0,-3-1-2 15,-5-1-2-15,-6 3-4 0,-4 0-6 16,-4 4 4-16,-3 4-9 0,-4 2-7 16,-1 3-4-16,0 4-7 0,1 1-11 15,5 3 0-15,2 0-10 0,4 3-11 16,6 1-15-16,4 4-10 0,3 0-25 15,5 0-31-15,5 2 4 0,5 2 20 16,6-1-8-16,12 5-17 0,-3-4 11 16</inkml:trace>
  <inkml:trace contextRef="#ctx0" brushRef="#br0" timeOffset="155160.45">24565 12982 198 0,'0'0'156'0,"0"0"-60"0,0 0 46 0,0 0-46 0,-3-31-7 16,3 26-16-16,0 1-22 0,3 2 8 15,2 1-18-15,0 1-2 0,2 0 2 16,3 4-11-16,2 4-1 0,2 2 0 16,3 3-6-16,2 3-12 0,2 4-5 15,2-1-4-15,-1 3 0 0,-1-1-1 16,-1-1-1-16,1 1-1 0,-5-5-39 16,1 0-20-16,-3-2-22 0,0-4-51 15,0-1-77-15,-3-4-126 0,-1-5-5 0</inkml:trace>
  <inkml:trace contextRef="#ctx0" brushRef="#br0" timeOffset="155379.32">24913 12979 611 0,'0'0'95'16,"0"0"-41"-16,0 0-8 0,0 0-30 0,-38 35 11 0,22-15-22 0,-3 5 13 15,-3 2-4-15,-1 6-11 0,0 0 11 16,1 1-13-16,-1 1 4 16,3-2 2-16,2 0-8 0,0 2 1 15,6-6-9-15,-3 8-81 0,5-11-113 16,4-6-153-16</inkml:trace>
  <inkml:trace contextRef="#ctx0" brushRef="#br0" timeOffset="155864.54">25734 12675 659 0,'0'0'47'0,"0"0"4"0,0 0-8 0,0 0-38 0,0 0-9 0,-7 23 4 0,0-3 0 15,-2 5 1-15,0 4 0 0,-2 4-2 16,2 2 4-16,1 0 2 0,0 1 1 16,2-1 22-16,0 0-2 15,1-2 1-15,0-2 3 0,1-3-4 0,-1-4 4 16,1-2-14-16,3-5 0 16,-1-4-6-16,2-3 8 0,0-2-2 15,1-3-7-15,2-1 5 0,3-2-2 16,3-2 8-16,2 0-3 0,4-2-6 15,1-1-8-15,3-1-1 0,1-2-2 16,2 1-1-16,1-1-22 0,0-1-51 16,0-1-41-16,5-6-60 0,-6 3-147 15,-5 0-65-15</inkml:trace>
  <inkml:trace contextRef="#ctx0" brushRef="#br0" timeOffset="156068.74">25580 12942 862 0,'0'0'100'0,"0"0"-50"0,0 0-11 16,0 0-39-16,47-7 8 0,-24 6-8 0,3-2 4 16,2 2-1-16,1-1-1 0,-2 1-2 15,2 0-14-15,-3 0-21 0,1 0-15 16,-2 1-13-16,-3-2-57 0,6-1-76 15,-8-2-104-15</inkml:trace>
  <inkml:trace contextRef="#ctx0" brushRef="#br0" timeOffset="156584.24">26054 12707 545 0,'0'0'32'0,"0"0"22"0,0 0-16 0,0 0-32 16,0 0-6-16,0 0-19 0,0 0 1 0,0 0 8 0,1 20 10 15,-5 0 7-15,-1 2 25 0,0 4-15 16,-2 3 9-16,1 2-17 16,0 1 0-16,0 1-4 0,-1 3-2 0,-1-2-2 15,2-1 1-15,0-1-3 16,0-4 6-16,2-3-3 0,0-5-1 15,1-4 15-15,2-4 4 0,0-6-4 16,1-2 2-16,0-3 8 0,2-1 42 16,4-1 29-16,0-6-34 0,2-4-30 15,4-1-14-15,2-5-8 0,0-2-7 16,3-3-1-16,-1 2-2 0,1-3-1 16,-1 2 1-16,2 0-1 0,0 2 2 15,-2 0-2-15,1 0 0 0,-1 2-1 16,1 2 1-16,-2 2-1 15,1 1 1-15,-4 3-2 0,1 1 0 16,-4 3 1-16,-1 3-2 0,-2-1 2 16,-2 3-3-16,1 3-6 0,-2 2 1 15,-2 5 0-15,0 2 3 0,-1 5 4 16,0 3 0-16,-2 4 2 0,-1 2 1 16,-2 3 0-16,2 0 4 0,-2 2 1 15,2-1 1-15,0-1-2 0,2-1 1 16,1-3-4-16,0-5 0 0,1-1-2 15,2-6-8-15,1-3-37 0,1-4-60 16,7-4-54-16,-3-2-96 0,0 0-95 16</inkml:trace>
  <inkml:trace contextRef="#ctx0" brushRef="#br0" timeOffset="157068.76">26625 13061 391 0,'0'0'90'0,"0"0"-40"0,0 0 48 0,33-5-57 16,-20 3 10-16,1 2-14 0,3-2 7 16,1 0 22-16,-1 0-26 0,1-2 6 15,0-1-8-15,1 0-5 0,-1-3-21 16,0 0-7-16,-2-2-1 0,-2-2-1 15,0-2-3-15,-4-1-6 0,-2-1 5 16,-3 1-8-16,-2 3 6 0,-3-1-2 16,0 2 4-16,-4 2-1 0,-3 2 2 15,-3 2 3-15,-3 1 0 0,1 2-6 16,-3 2 4-16,1 0-3 0,1 3 2 16,0 3 0-16,3 3 0 0,0 4 5 15,3 1 15-15,0 2 1 0,1 1 7 16,0 4-9-16,1-1 9 15,0 3-2-15,3-2-3 0,0 1-1 16,2-3-5-16,0 0 0 0,2-1-8 16,2-4 4-16,3-1-4 0,0-1-2 15,0-2 5-15,2-3-2 0,2 1-4 16,0-1-4-16,1-2 3 0,1-1-5 16,0 1 0-16,2-2-3 0,0 1-19 15,2-1-33-15,1-3-25 0,3 3-43 16,9-3-42-16,-4 0-118 0,-3-1-139 15</inkml:trace>
  <inkml:trace contextRef="#ctx0" brushRef="#br0" timeOffset="157694.97">28439 12931 635 0,'0'0'63'0,"0"0"15"0,0 0 26 0,35-21-50 0,-30 15-24 0,-2 3-2 0,-3-1-7 15,-1 1-6-15,-5 0-12 0,-5 1-1 16,-3 2-2-16,-5 0 2 0,0 2-5 15,-4 4-1-15,-1 1-7 0,1 2-8 16,0 2 0-16,2 0-4 0,2 0 8 16,4 0 7-16,2 1-5 0,4 0 12 15,2-3-3-15,5 3 3 16,2-3-5-16,2-1 6 0,5 1 1 16,4-2 4-16,3 1 3 0,3 0-2 15,3-1 9-15,5 0-7 0,0 1 6 16,0 0 0-16,4 2-3 0,-2 2 4 15,0-1-5 1,-2 2 11-16,-2-1 6 0,-5 0 9 0,-4-1-3 0,-5 0-4 16,-2-1-8-16,-6 1-5 0,-1 0-3 15,-6-1 1-15,-4-2 1 0,-5 0-3 16,-3-2-5-16,-4-1-2 0,-2-2-1 16,-1-3-3-16,0 0-1 0,-4-2-11 15,3-3-16-15,-1 0-8 16,0 2-17-16,4-2-22 0,4 1-26 15,3 1-3-15,4-1-60 0,8-3-72 16,3 1-1-16</inkml:trace>
  <inkml:trace contextRef="#ctx0" brushRef="#br0" timeOffset="158132.39">28654 13153 491 0,'0'0'33'0,"0"0"8"0,36-6 34 0,-22 4-44 0,2-1-9 0,-1 1 0 15,2 0-3-15,-1-1-12 16,-1-1-2-16,0 1-2 0,-1-1 8 0,-1 0 35 16,-2 0-11-16,1-2-13 0,-4-1-17 15,0 1 11-15,-1 0-12 0,-2 0 4 16,-1 2-3-16,-2-3 3 0,-2 1 3 15,0-1 3-15,-2 3 3 0,-1-1-6 16,-3-1 7-16,1 2-8 0,-3-1 5 16,0 3-9-16,-6 1-3 0,1 1 3 15,-4 0-1-15,-1 5-1 0,-2 3 0 16,-5 4-4-16,4 1 3 0,-3 3-3 16,1 2 1-16,4 0 0 0,3 1 2 15,3 1 5-15,5-1 5 0,4 0-3 16,4-2 12-16,1-1-8 0,6-1-5 15,3-3 4-15,3-3-3 0,3-1-3 16,0-3-5-16,4-1 3 0,1 0-5 16,0-2-2-16,1-2-14 0,1 0-26 15,-2-2-46-15,9-5-46 0,-5 1-114 16,-4-3-172-16</inkml:trace>
  <inkml:trace contextRef="#ctx0" brushRef="#br0" timeOffset="158483.09">29092 12746 550 0,'0'0'11'0,"0"0"-6"0,0 0 6 0,0 0-11 0,0 0-4 16,9 24-7-16,-12-6 11 0,-2 5-3 0,-2 6 8 16,-5 9-7-16,1 10 5 0,-4 8 17 15,2 3 13-15,2-8 11 0,4-10 0 16,3-13 3-16,4-8 9 0,-2 0-22 16,2 0 9-16,0 2-2 0,2 0 7 15,1-3-1 1,4-5-2-16,1-3 1 0,1-2-11 15,3-3-2-15,2-4-3 0,3-2-11 16,1 0-10-16,2-4-7 0,0-2-2 16,-1 0-15-16,3-1-39 0,-3-1-61 0,6-9-59 15,-3 1-137-15,-6 0-137 16</inkml:trace>
  <inkml:trace contextRef="#ctx0" brushRef="#br0" timeOffset="158656.16">29087 13051 995 0,'0'0'57'0,"0"0"-24"0,0 0-18 0,47-2-4 0,-25 2-11 16,3 0-47-16,0 0-29 16,2 0-14-16,2 2-65 0,11 6-6 0,-4-1-64 15,-4 1 77-15</inkml:trace>
  <inkml:trace contextRef="#ctx0" brushRef="#br0" timeOffset="159156.03">30100 13161 496 0,'0'0'77'0,"0"0"-41"0,0 0 41 0,0 0-44 0,0 0 1 0,0 0-6 16,19-47-14-16,-26 36 24 0,1-1-14 15,-3 3 9-15,-1 1-11 0,2 0 2 16,-4 2-15-16,2 3-5 0,-1 3-4 15,-1 1-2-15,-1 6 2 0,-1 4-4 16,2 2 0-16,1 5 6 0,-1 0-2 16,5 2 7-16,3 2 9 0,2-2 11 15,2 0 1-15,3-4-2 0,4-3-5 16,-1-2-3-16,3-2-1 0,1-3 4 16,1-6-2-16,3 0-11 0,-1-4-2 15,1-3-1-15,-3-2 0 0,2-2 6 16,-2 0 4-16,-2-2-4 0,-2-3-1 15,2-1 1-15,-4-1-11 0,-2 0 0 16,-3 1-5-16,1 1-4 0,-1 2-4 16,0 4-8-16,-3 2-20 0,0 3-22 15,-3 2-25-15,0 1 1 0,2 0-10 16,0 2-5-16,0 0 1 0,1 2 4 16,3 3-54-16,2 1 26 0,0-3-48 15</inkml:trace>
  <inkml:trace contextRef="#ctx0" brushRef="#br0" timeOffset="159609.04">30650 12932 409 0,'0'0'115'0,"0"0"-11"0,0 0 52 0,15-43-74 0,-10 28-29 0,0 1 10 0,-2 1-2 15,0-1-12-15,1 0-4 0,-1 4-16 16,-1-3-4-16,0 4-10 0,-2 0 1 15,0 2-5-15,0 1-3 0,-4 3-8 16,1 0-2-16,-2 3 2 0,0 0-9 16,-3 1 7-16,-3 6-1 0,1 4 0 15,-2 4-1-15,-4 3 4 16,3 5 0-16,-4 3-1 0,3 5 1 16,-4 8 1-16,-2 10 0 0,-2 8 3 15,0 2 1-15,3-4-1 0,3-4-2 16,4-7 4-16,-1 0-6 0,1-1 4 15,0-3-4-15,4-9 1 0,0-6-1 16,3-10 0-16,2-3-3 0,-1 0-42 16,-1-1-33-16,2-3-76 0,-4-6-42 15,2-2-81-15,2 0-101 0</inkml:trace>
  <inkml:trace contextRef="#ctx0" brushRef="#br0" timeOffset="159796.5">30380 13189 908 0,'0'0'99'0,"0"0"-71"0,0 0 74 0,50-24-70 0,-33 17-26 0,1-1-5 15,1 1-1-15,-2 2 0 16,4 0 0-16,-3 2 0 0,-1 1 0 0,0 1-1 16,-3 1-6-16,2-2-35 0,-3 2-33 15,-1 0-48-15,2 0-69 0,-3-1-150 16</inkml:trace>
  <inkml:trace contextRef="#ctx0" brushRef="#br0" timeOffset="160436.98">25720 14108 713 0,'0'0'132'0,"0"0"-40"0,0 0 15 0,9-5-42 0,-8 5-24 16,-1 0-22-16,0 7-6 16,0 2-2-16,-1 6 9 0,-4 5 7 0,0 4 6 15,-2 1-9-15,1 1-8 0,1 1-5 16,-1-1-7-16,2-1-1 0,1-1-1 16,0-2 1-16,0-1-3 0,0-4-11 15,1-2-23-15,-1-5-34 0,0 0-24 16,-1-6-37-16,1-3-52 0,1-1-89 15,1-2-55-15</inkml:trace>
  <inkml:trace contextRef="#ctx0" brushRef="#br0" timeOffset="160593.21">25744 13904 1004 0,'0'0'15'16,"0"0"-4"-16,0 0-11 0,-2-46-40 0,2 32-108 0,2 3-139 0,1 2-4 16</inkml:trace>
  <inkml:trace contextRef="#ctx0" brushRef="#br0" timeOffset="161218.38">25886 14173 672 0,'0'0'96'0,"0"0"-67"0,0 0 45 0,32-21-29 0,-18 13-28 16,-1 3-5-16,3-3-10 15,-2 4 28-15,-1-1-15 0,-2 2 3 0,0 1-4 16,-2 2-5-16,-3 0 1 0,1 1-3 16,-1 4-2-16,-1 4-4 0,-1 2-2 15,-2 5 2-15,-1 2 0 0,-1 1 0 16,0 4 0-16,-1 0-1 0,-2 0 1 15,-1 0 1-15,0-2-1 0,0-1 1 16,2-1-1-16,-1-4 0 0,1-2-1 16,0-3 2-16,1-3 1 0,0-2-3 15,0-3 4-15,1-2 1 0,0 0 6 16,0-2 20-16,3-2-3 0,1-3-11 16,1-3-12-16,3-1 5 0,-1-3-7 15,1-1 1-15,2 0-4 0,2-2 1 16,1 2-2-16,2-1 2 0,1 0-2 15,3 1 0-15,-1 2 0 0,3 1-2 16,1 0-4-16,-2 3-10 0,0 1-6 16,0 3 15-16,-5 2 6 0,-1 2 1 15,-4 1 0-15,-4 1 1 0,0 7 1 16,-2 1 1-16,-2 7-2 0,-1 2 2 16,-1 3 1-16,-3 2-2 0,-2 1 2 15,1 0-3-15,0-2 2 16,-1-1-2-16,1-1 0 0,0-3-15 15,0-1-42-15,-1-3-57 0,3-1-41 16,0-3-88-16,1-2-62 0</inkml:trace>
  <inkml:trace contextRef="#ctx0" brushRef="#br0" timeOffset="161718.49">26761 14294 462 0,'0'0'92'0,"0"0"-49"0,0 0 68 0,12-35-61 0,-9 25-8 15,1-2-18-15,-3 2 9 0,0 1-3 0,-1-1 1 16,0 0 2-16,-2 4 3 16,-2-1-11-16,-2 1-19 0,0 1-5 15,-3 1 3-15,-2 3-8 0,-2 1 1 16,-3 0 3-16,-1 6-11 0,0 4-7 16,0 3-3-16,-1 6-11 0,4 3 7 15,-1 1 0-15,4 5 18 0,2-3-1 16,2 4 7-16,4-2-1 0,2-3-2 15,1-3 3-15,5-3-1 0,2-2 2 16,0-7 0-16,3-2 12 0,1-5 7 16,2-2 10-16,1-3 16 0,1-3-1 15,1-5-3-15,2 0-4 0,-1-6-5 16,-1-3-8-16,0-2-11 0,-1-5-1 16,1-4-4-16,-1-10 3 0,3-10-5 15,-2-11-3-15,-1-2-3 0,-4 5-6 16,-3 9-35-16,-1 16-5 0,-3 9 14 15,-2 10 2-15,1 4 0 0,1-4-15 16,-1 0-71-16,3 1-76 0,0 4-53 16,0 3-59-16</inkml:trace>
  <inkml:trace contextRef="#ctx0" brushRef="#br0" timeOffset="162140.25">27010 14245 469 0,'0'0'33'0,"0"0"14"0,0 0 53 0,39 29-70 0,-26-23 3 16,-2-2 12-16,-2 1-10 15,1-4 9-15,-1 0-2 0,0-1 6 0,2 0 1 16,-1 0-13-16,1-1-12 0,2-3-8 15,-3 0-14-15,1 0 0 0,1-3-2 16,-2-4-1-16,-2 2-14 0,-1-2-5 16,-2-1 3-16,-3 1-6 0,-1-1-1 15,-1 3-9-15,-5 0 2 0,-4 1 8 16,0 2 17-16,-3 2-2 16,-3 2 5-16,-2 2 1 0,-4 7 2 15,-2 6 0-15,1 3 7 0,-1 4 34 16,1 5-2-16,5 2-5 0,2 2-3 15,5 0-4-15,1-2-4 0,5 2 3 16,2-4 10-16,2-2-4 0,1-3-3 16,4-4-2-16,4-1-13 0,0-3-3 15,2-3-7-15,4-1 1 0,1-1-5 16,3-1-4-16,2-4-31 16,1 0-26-16,3-2-55 0,10-3-60 0,-5-5-148 15,-3 0-183-15</inkml:trace>
  <inkml:trace contextRef="#ctx0" brushRef="#br0" timeOffset="162437.06">27474 14268 692 0,'0'0'63'0,"0"0"-36"0,0 0 79 0,0 0-91 0,0 0-9 15,5 1-12-15,-10 10 12 16,-2 3-9-16,0 5 4 0,-2 1-1 0,1 5 10 0,1 0-7 16,1 3 6-16,0 0-6 0,1 2-3 15,0 0 0-15,2 1 0 0,-1 0 0 16,1 1-17-16,0 0 5 0,2 0-6 16,-1-1-2-16,1-2-3 0,0-2-12 15,0-3 10-15,1-3-10 0,0 0 21 16,0-5-44-16,0-3-10 0,1-2-31 15,0-4-54-15,0-1-41 0</inkml:trace>
  <inkml:trace contextRef="#ctx0" brushRef="#br0" timeOffset="162890.46">27376 14429 435 0,'0'0'198'0,"0"0"-115"0,20-47 60 0,-10 25-64 16,0 2-36-16,1 1 4 0,0 2-13 0,-1 3 17 0,3 0-4 15,-1 1-9-15,-1 2 5 16,3 2-11-16,-1-2-1 0,0 2-6 15,1 2-8-15,1 0-14 0,-1 1-1 16,-1 1 2-16,-3 1-1 0,-3 2 3 16,0 2 5-16,-2 0-4 0,1 0-7 15,-1 2-4-15,0 2 4 0,-1 3-4 16,-1 1 4-16,-1 1 0 0,-2 4 1 16,0-1 4-16,-1 2 2 0,-3 3-2 15,-1-1 0-15,-1 2 2 0,-1-1-4 16,-1 3 1-16,-1-3-1 0,-1 1 2 15,-2-2-2-15,2-2 1 0,-1 0 0 16,-1-5-1-16,-1 0 0 0,-1-1-1 16,1-3 0-16,-3-2-2 0,1-2 0 15,0-1-26-15,1 0-31 0,2-3-45 16,-1-3-43-16,4-3-69 0,2 1-140 16,2 0-132-16</inkml:trace>
  <inkml:trace contextRef="#ctx0" brushRef="#br0" timeOffset="163031.07">27675 14422 840 0,'0'0'122'0,"0"0"-56"0,0 0 44 0,0 0-89 16,0 0-20-16,36-16-1 0,-31 12-86 0,0 0-42 0,6 1-93 15,-1 0-75-15,-1 2-66 0</inkml:trace>
  <inkml:trace contextRef="#ctx0" brushRef="#br0" timeOffset="163748.47">28420 14270 549 0,'0'0'117'0,"0"0"-78"0,0 0 66 0,0 0-59 0,27-21-19 0,-23 19-7 0,0-1-8 16,-1 2 6-16,-1 1-18 0,0 4 0 15,-2 2-7-15,3 7 7 0,-3 3 4 16,3 4 6-16,-1 3-6 0,-1 3-4 16,5-2 2-16,-2 0-1 0,2 0 1 15,2-3 0-15,1-3 3 16,-1-3 7-16,2-1 7 0,-1-5 13 16,2-3 11-16,-2-3 15 0,2-3-5 15,0-1 4-15,2-6-6 0,-1 1-9 16,0-3-10-16,-1-1-15 0,1-4 0 15,0 0-1-15,-1-3 5 0,3-5-11 16,-4 0 5-16,2-5-7 0,-2 0-7 16,-1-2-1-16,3-1-9 0,-2-1-29 15,-1 5-15-15,1 2-10 0,-2 5-38 16,-2 3-23-16,4 1-38 0,-2 6-99 16,-1 2-110-16</inkml:trace>
  <inkml:trace contextRef="#ctx0" brushRef="#br0" timeOffset="164421.5">29016 14243 129 0,'0'0'16'0,"0"0"14"0,0 0 15 0,0 0-8 0,0 0 23 16,8 20 17-16,-5-17 36 16,-2-3-22-16,1 0-17 0,-2 0-5 0,2 0-15 15,-1-3 0-15,1 0-8 0,-2 0-9 16,3-2-3-16,-3 0-2 0,2 1-5 16,-2-3-9-16,0 2-5 0,0-2-4 15,0 3-7-15,0-3-2 0,-4 3-2 16,0 1 0-16,-5 3-8 0,-1 0-6 15,-5 7 3-15,-2 3 9 0,-2 4 4 16,0 5 0-16,-1 3 3 0,2 1 7 16,2 3 7-16,3-1-4 0,4 3-5 15,3-3 5-15,3-2 0 0,3-3 3 16,0-2 3-16,2-3-3 0,4-4 1 16,-1-3-2-16,1 0-7 0,1-3 4 15,0-3 8-15,0-2 4 0,2 0 0 16,0-4-2-16,2-1-9 0,2-2-2 15,-2-4-6-15,1 0-3 0,3-4-2 16,-4-1-3-16,2-1-4 0,-1-3-3 16,-1 4 5-16,-1 0 5 0,-1 2 0 15,-1 2 0-15,0 1-1 0,-3 3 1 16,-1 1-2-16,-2 3-3 0,0-2-4 16,-1 5 1-16,-1 1 2 0,0 0-7 15,-1 5 1-15,-2 3 8 0,1 3 3 16,-2 4 1-16,2 6 11 0,0-1 6 15,-2 0 2-15,2-1-2 0,1-1 5 16,1-2 3-16,0-3 2 16,0-2-1-16,2-3 1 0,3-1 1 15,1-2-4-15,2-1-10 0,1-2-3 16,3 2-7-16,-1-2-4 0,3-2-2 16,-3 0-15-16,2 1-35 0,2-1-29 15,0 0-48-15,7-1-53 0,-5-5-76 16,-1 2-215-16</inkml:trace>
  <inkml:trace contextRef="#ctx0" brushRef="#br0" timeOffset="164880.01">29343 14275 385 0,'0'0'19'0,"0"0"33"0,14-16 19 0,-7 10-35 0,0 2 10 0,1 0-20 0,-1 2 1 15,1 1-4-15,1-1-4 0,-1 2-9 0,0 0-10 16,3 0 0-16,-3 2-2 0,0 1 2 16,1 3-4-16,0 3 4 0,-2 5 3 15,-1 1 16-15,-1 1 4 0,0 6-9 16,-1-1-5-16,-2 3 4 0,-2 1 21 15,0-1 10-15,0 0-11 0,-2-1-5 16,-2-3-9-16,-1-3-7 0,0-5-3 16,-1-3 0-16,-1-1-2 15,-2-5 8-15,0-1 6 0,0-2 0 16,1-1 1-16,-1-4-2 0,2-2 9 16,3 2 12-16,1-3 6 0,0-2 1 15,3 0 0-15,0-1-3 0,3-4-9 16,4-1-3-16,1-3-3 0,6 0-11 15,0-3-14-15,6 2-4 0,1 1-1 16,0 0 0-16,1 3-1 0,-2 3-2 16,-2 1-9-16,0 3-30 0,-3 2-38 15,0 2-49-15,1-4-67 16,-2 5-69-16,-2-2-139 0</inkml:trace>
  <inkml:trace contextRef="#ctx0" brushRef="#br0" timeOffset="165379.87">29909 14206 97 0,'0'0'142'0,"0"0"-85"0,0 0-2 0,0 0 19 0,0 0-35 15,26-8 0-15,-22 8-5 0,-1 0 1 16,-2 0-10-16,-1-1-17 0,0 0-8 0,-1 1-49 15,-4 0-10-15,-2-2 4 0,-2 2 18 16,-3 0 5-16,-3 0 32 0,0 0 1 16,-2 3-1-16,-3 1 39 0,1 0 36 15,0 2 21-15,1 1-6 0,3-1-7 16,-1 1-19-16,5-1-6 0,-1 0-10 16,4 0-1-16,3 0 4 0,0-1-7 15,3 1-12-15,2 1 0 0,0-4 3 16,4 3-6-16,2 1 0 0,4-2-5 15,2 3-14-15,3 0-3 0,2 2-4 16,-1-1-3-16,1 0 1 16,-1 1 1-16,1 1-2 0,0 1-1 15,-4 0 1-15,0 0 0 0,-1 1-3 16,-2 0 2-16,-3 2-1 0,-4-3-2 16,-2 1 2-16,-2-3-3 0,-4 3-1 15,-5-2 6-15,-1 0 3 0,-1-2-1 16,-3 0 1-16,0-1-1 0,-2-1 0 15,-1-2 0-15,-1-2-1 0,0 2 0 16,0-3-1-16,1 0-1 0,3-1-22 16,0-1-12-16,3 0-17 0,4-2-19 15,1-3-65-15,3 1-61 0,1 2-192 16</inkml:trace>
  <inkml:trace contextRef="#ctx0" brushRef="#br0" timeOffset="165536.07">30157 14531 1040 0,'0'0'66'0,"0"0"-66"0,0 0-42 0,0 0-156 0,14-10-164 16</inkml:trace>
  <inkml:trace contextRef="#ctx0" brushRef="#br1" timeOffset="188498.5">23997 12202 6 0,'-1'0'113'0,"0"0"-76"0,0 0 2 0,1 0-6 16,0-1-3-16,-1 1-12 0,1 0 0 15,-1 0 3-15,1 0-4 0,-1 0 5 0,0 0 7 16,1 0-1-16,-1 0 15 0,-1 0-12 15,2 1 1-15,-1-1 1 0,0 1 2 16,1-1 0-16,-1 0-7 16,1 1 2-16,0-1-2 0,-2 1 0 15,2-1-1-15,0 0 0 0,0 1-2 16,0-1-4-16,2 1-1 0,1-1-3 16,3 3 1-16,1-2 0 0,3 0 0 15,2-1-5-15,4 1-2 0,3-1-2 16,5 1-6-16,11 0 0 0,11 1-1 15,16 1-1-15,7-1 0 0,5 2 0 16,3-2 1-16,1 1 1 0,10-1 2 16,5 0 3-16,7-1 0 0,6 1 5 15,5 0-6-15,5 0-3 0,4-2-3 16,3 0 2-16,0 0-3 0,1 1 2 16,-2-1-1-16,-4 2-1 0,-6 1 0 31,-9 0 0-31,-8 1 1 0,-6-1 0 15,-9 0 2-15,-5 1 4 0,-9-2-3 16,-10 3-1-16,-9-2-3 0,-5 1 0 16,-8-1 0-16,-7-2 0 0,-8 3-7 15,-5-2-33-15,-3 0-33 0,2 2-36 16,3-1-53-16,-2 3-107 0,-3-3-54 0</inkml:trace>
  <inkml:trace contextRef="#ctx0" brushRef="#br1" timeOffset="193065.23">25460 14933 211 0,'0'0'40'0,"-2"0"2"0,0 0 23 0,1 0 12 0,-1-2-18 16,1-1-8-16,1 2 32 16,0-2-1-16,1-1-24 0,5 2-19 0,2-3-9 0,6 2-8 15,8-1-6-15,15 0 3 0,20 0 3 16,25 1-4-16,13-2-7 15,8 2 1-15,2-2-10 0,-2 4 4 0,8-1-6 16,6 1 0-16,6-2 0 16,1 3 0-16,-4 0-6 0,-4 0-3 15,-4 0-11-15,-6 0 7 0,-6 0 9 16,-8 0 3-16,-10 0 2 0,-9 3-1 16,-10-1 0-16,-10-1 0 0,-7 0 0 15,-11 0-4-15,-8 2-37 0,-10-2-37 16,-5 0-37-16,-2 0-50 0,-2 1-9 15,-3 0-2-15</inkml:trace>
  <inkml:trace contextRef="#ctx0" brushRef="#br1" timeOffset="204030.91">6621 12772 357 0,'4'0'88'0,"5"-2"8"0,4-1 19 0,3 1-16 0,3 0-48 16,3-1-7-16,1 0 2 0,3 2-14 16,0-1-14-16,2 0-3 0,1 0 2 15,0 1-6-15,1 1-7 0,1 0-3 16,-2 0-1-16,-1 0 0 0,-1 4-4 16,-5-1-43-16,-2 0-57 0,1 3-100 15,-8 0-110-15</inkml:trace>
  <inkml:trace contextRef="#ctx0" brushRef="#br1" timeOffset="204266.54">6692 13012 385 0,'0'0'215'16,"0"0"-114"-16,0 0 11 0,33 0-15 0,-14 0-35 16,3 0-38-16,2 0-13 15,3-2-1-15,1-2-5 0,1 2-5 0,2 1-3 0,4-1-12 16,7 2-59-16,4-1-51 0,-9 1-89 16,-8-2-172-16</inkml:trace>
  <inkml:trace contextRef="#ctx0" brushRef="#br1" timeOffset="204707.89">7888 12448 410 0,'0'0'46'0,"0"0"2"0,0 0 23 0,0 0-37 0,0 0-33 15,0 0-1-15,15-11-7 16,-13 20-5-16,-1 6-2 0,-1 7 5 0,0 3 9 0,-3 13 9 16,-4 12 20-16,-1 12 12 0,-2 4-5 15,2-3 41-15,2-8-47 0,1-8-14 16,2-1-11-16,0 1-1 0,-1-1-3 15,-1 0 1-15,-2-4-2 0,3 0-3 16,-1-3-43-16,2-3-69 16,1-9-64-16,2-9-102 0</inkml:trace>
  <inkml:trace contextRef="#ctx0" brushRef="#br1" timeOffset="205301.59">8811 12980 455 0,'0'0'88'0,"0"0"-22"0,0 0 33 0,23 1-26 0,-2-1-20 0,11 0-3 0,16 0 12 16,11-2-18-16,5-2-12 0,1 1 10 15,-8-2-27-15,-3 2-7 0,-1-2-1 16,-3 2-4-16,2-2-3 0,-5 4-1 16,-2-1-2-16,-6 0-39 0,-3-1-51 15,-6 2-67-15,-6-2-148 0,-7-1-157 16</inkml:trace>
  <inkml:trace contextRef="#ctx0" brushRef="#br1" timeOffset="213016.43">10902 13477 205 0,'0'0'79'0,"0"0"-44"0,0 0 3 0,0 0-9 0,0 0-3 16,1 0-3-16,0 0 6 15,1 0 26-15,0-1-29 0,2 0 2 0,0-1 12 16,2 2 0-16,-1-2-1 0,1-1-11 16,1 1-12-16,4 1-5 0,0-1-4 15,3 1 6-15,4 0-8 0,2-1 0 16,4 0-1-16,12 0 5 0,9-2 4 15,14 3 7-15,8-3 1 0,1 0 9 16,3 2-8-16,1 1-2 0,7-3-4 16,10 0-4-16,10-1-1 0,8 1-4 15,6-1 1-15,6-1-4 0,8 1 2 16,4 0 0-16,4 0 7 0,10 1 1 16,3-2 3-16,5 0 4 0,7 2-5 15,3-1-3-15,4 1-2 0,2 0-6 16,4 1 5-16,0 0-1 0,0 1-5 15,-1 2 0-15,2-1 2 0,-2 1-6 16,-4 1 1-16,-1 2 1 0,-4 2-2 16,-7 0 0-16,-1 0-1 0,-8 2-4 15,-5-1-20-15,-6 1-21 0,-10 3-25 16,-6-2-23-16,-9 1-35 0,-32-1-101 16,-19-2-113-16</inkml:trace>
  <inkml:trace contextRef="#ctx0" brushRef="#br1" timeOffset="213702.4">11543 14437 283 0,'-1'0'59'0,"-1"0"-16"0,2 0 64 0,0 0 8 0,1-4-38 15,4 2-30-15,0 0 5 16,5-4 7-16,6-1-2 0,5-1-6 0,10-2 6 16,11-4-10-16,12-2-8 0,5 1-4 15,-4 0-10-15,-5 6-7 0,-7 0-13 16,0 0-2-16,-1 2-3 0,-4 1 0 15,1-1-10-15,-9 4-52 0,-8-1-49 16,-6 3-32-16,-3 1-51 0,-2 0-152 16</inkml:trace>
  <inkml:trace contextRef="#ctx0" brushRef="#br1" timeOffset="214046.08">11838 14459 464 0,'0'0'104'0,"0"0"-61"0,0 0 29 0,0 0 15 0,0 0-31 0,0 0-4 16,5-35-7-16,-5 35 8 0,0 0-40 16,-1 4-12-16,-2 5-1 0,1 5 11 15,-3 4 7-15,-1 5 2 0,-1 2-11 16,-3 3-5-16,2 0-2 0,-1 0 0 16,0 1-2-16,0-1-3 0,3-1-34 15,0 1-29-15,2-2-6 0,3-2-41 16,1 2-49-16,1-2-96 0,2-10-57 0</inkml:trace>
  <inkml:trace contextRef="#ctx0" brushRef="#br1" timeOffset="214484.72">12246 14606 336 0,'0'0'81'0,"0"0"1"0,0 0 19 0,0 0-35 0,0 0-47 16,0 0-7-16,3-38 7 16,-3 33 1-16,0 4-9 0,0 1 0 0,-4 0-11 15,-1 1 0-15,0 6-4 0,-3 2 3 16,0 5 1-16,-4 3 0 0,2 4 1 15,-2 2-1-15,-1 1 1 0,5 0-2 16,3 1 1-16,1 0 0 16,2-3 0-16,2-1 0 0,6-3 0 15,3-2 3-15,4-3 4 0,0-4 15 16,3-3 11-16,2-5-4 0,3-1-10 16,-4-7 5-16,1-4-2 0,-2-2 6 15,-2-3 1-15,-2-6-9 0,-2-1-12 16,-6-3-8-16,-1-4-7 0,-3-1-22 15,-3 5 2-15,-2 0 1 0,-4 5 0 16,-2 7-5-16,0 1-24 0,-3 7-3 16,0 3-13-16,-1 3-35 0,-3 5-30 15,2-1-45-15</inkml:trace>
  <inkml:trace contextRef="#ctx0" brushRef="#br1" timeOffset="-214523.19">12654 14252 366 0,'0'0'8'0,"0"0"27"0,0 0 73 0,10-35-66 0,-6 29-24 0,-4 3-5 0,1 3 18 15,-1 2-31-15,0 8 0 0,0 2 18 0,-1 7 3 16,-2 4-5-16,0 4-14 0,-2 5 5 15,-2 7-6-15,-2 9 3 0,-2 9-2 16,0 3 0-16,0-8 8 16,0-7 11-16,2-7 21 0,1-7-3 15,2-7 9-15,2-4-8 0,0-3-4 16,2 1-17-16,0 3-11 0,-1-3-4 16,3-4 1-16,0-2 4 0,5-4 8 15,2-5 17-15,6 0-23 0,-2-3 37 16,4-2-29-16,5-2-12 0,2-7-4 15,0 2-3-15,2-5-7 0,-1 2-34 16,3-2-23-16,-1-1-25 0,-4 0-22 16,6-5-21-16,-7 1-113 0,-6 3-73 0</inkml:trace>
  <inkml:trace contextRef="#ctx0" brushRef="#br1" timeOffset="-214320.14">12508 14593 708 0,'0'0'102'0,"0"0"-47"0,0 0 6 0,0 0-18 0,34-1-19 16,-12-2-5-16,6 0-13 16,5 0 0-16,10-4 0 0,6 1-6 0,2-1 0 0,-6 5-1 15,-5-1-25-15,-6 3-51 0,1 0-64 16,-3 2-47-16,-8 0-103 15</inkml:trace>
  <inkml:trace contextRef="#ctx0" brushRef="#br1" timeOffset="-213725.59">13290 14638 280 0,'0'0'100'0,"0"0"-15"0,0 0 41 0,0 0-58 15,0 0-26-15,18-39-8 0,-17 28-10 16,1 0-8-16,0 2-11 0,-2-2 0 16,0 2-1-16,-2 2 10 0,-3 2-2 15,-2 0-11-15,-2 2-1 0,-3 0-3 16,-3 3 3-16,-3 1-3 0,-1 6 0 15,-1 3-3-15,-2 1 0 0,-1 5-11 16,4 0 3-16,0 4 0 0,4-1 5 16,2 3 4-16,4-1-3 0,3 0 7 15,3-1-1-15,3-2 2 16,0 2-2-16,5-4 2 0,2-2 3 16,2-2 1-16,3-2 8 0,-3-4 6 15,3 0 8-15,0-6 1 0,0 0 4 16,3-3-5-16,-4-4-7 0,1-5-7 15,0 1-5-15,1-4-5 0,-1 0-2 16,1-1 0-16,-3-1-9 0,2-2-6 16,-2 0-1-16,1-2-4 0,-2 4-21 15,-1 0 10-15,-3 3 21 0,0 5 10 16,-2 2-2-16,-3 4 3 0,0 2-2 16,0 1-4-16,-5 1 5 0,2 3 4 15,-2 3 4-15,1 0 1 0,0 2-1 16,1 0 1-16,1 3 0 0,2-1 5 15,0 4-2-15,0-1 3 0,0 1-1 16,5-1 11-16,0 0 4 0,3-1 1 16,0 1-10-16,3-5-4 0,3-1-6 15,0 0-7-15,2-4 2 0,3-2-5 16,1-2-61-16,1-4-43 0,9-6-69 16,-3 2-158-16,-5-1-1 0</inkml:trace>
  <inkml:trace contextRef="#ctx0" brushRef="#br1" timeOffset="-213458.78">13744 14298 508 0,'0'0'67'0,"0"0"14"0,0 0 12 0,0 0-61 16,9-2-30-16,-9 11-1 0,-3 7 4 15,0 4 19-15,0 5-9 0,-4 6 5 16,1 2-2-16,-2 4 2 0,1 5 0 16,-2 9-3-16,0 5-10 0,1-2-1 15,2-6-4-15,1-10 1 0,2-13-1 16,3-4-4-16,0-4-5 0,0 8-49 16,0 0-112-16,3-5-148 0</inkml:trace>
  <inkml:trace contextRef="#ctx0" brushRef="#br1" timeOffset="-212849.65">14989 14406 141 0,'0'0'270'0,"0"0"-171"0,0 0-18 0,0 0 18 0,0 0-56 15,28-35-17-15,-26 26 7 16,-1 1-10-16,-1 2 4 0,-1 0-19 0,-7 1-4 16,0 3-4-16,-5-1-2 0,-4 3 1 15,-2 1-2-15,-3 3 1 0,-3 3-1 16,-2 2-4-16,2 2-15 0,2 2-6 15,0 1-22-15,4 1 2 0,1 0 26 16,3 1 22-16,5 0 0 0,5-1 1 16,2 1 0-16,3-1 5 0,3 1 16 15,4 2-5-15,5-1 6 0,6-1-2 16,2-3-6-16,1 1-7 0,4-2-6 16,2-2 1-16,0-2-3 0,-2 0 5 15,-1 1-1-15,-1-1 10 0,-2 4 0 16,-5-1 0-16,-1 1-1 0,-5 1 5 15,-5 1 6-15,-5 1 4 0,-5 0 4 16,-6 0-3-16,-3-3 1 16,-2 0-3-16,-6-2-7 0,-3 0-5 15,2-1-11-15,-4-4-1 0,1 0-3 16,-1-2 0-16,0 0-2 0,-1-3-50 16,1 0-63-16,0-4-60 0,6 0-109 15,4-1-132-15</inkml:trace>
  <inkml:trace contextRef="#ctx0" brushRef="#br1" timeOffset="-212365.39">15453 14412 694 0,'0'0'68'0,"0"0"-58"0,0 0 15 0,15-43-21 0,-15 32-2 0,0-1-4 0,-5 2-23 16,-2 3 13-16,-5 3-3 0,-2 1 12 15,-1 3 2-15,-2 0 1 0,0 5 2 16,1 3 2-16,-1-2-5 15,2 4 2-15,1-1-2 0,3 3 3 16,5-1-7-16,1 1 5 0,5 1-2 16,1 0 2-16,6 3 0 0,4-2 2 15,3 1 0-15,4 1 1 0,2 0-1 16,2 0-1-16,3 2 2 0,-4 0-2 16,3 0 1-16,-1 3 13 0,-5-2 16 15,-1 2 4-15,-4-2 28 0,-4 1 14 16,-6-1-2-16,-3 0-17 0,-3-2-4 15,-11 0-5-15,-2-1-16 0,-4-4-7 16,-4-1-11-16,-4-1 0 0,-2-1-10 16,-5-2-1-16,-8-1-2 0,6-1-2 15,6-3-28-15,-8-2-98 0,15-4-126 16,0-1-256-16</inkml:trace>
  <inkml:trace contextRef="#ctx0" brushRef="#br1" timeOffset="-209056.17">11348 12724 118 0,'0'0'202'0,"0"0"-115"0,0 0 10 0,21-9-9 0,-12 4-35 0,2-1-17 15,-2 1 16-15,1-2 22 0,0 1-18 16,-2-1-10-16,-2-1 11 0,0 2-12 16,-2 1-17-16,-1-2-5 0,-2 2-8 15,-1-1-15-15,-4 3-8 0,-3 1-8 16,-5 2-25-16,-4 1-11 0,-3 7 1 15,-5 1 11-15,0 4 16 0,0 2 9 16,2 1 10-16,0-1 4 0,3 2 1 16,3-1 0-16,2-1 0 0,4-1-2 15,4 0-2-15,3-2 2 0,3-1 1 16,1 1 1-16,6-2 2 0,4 2 3 16,2-2-2-16,1-2 0 0,3 3 1 15,1-1 0-15,2 1-1 0,0 0 0 16,0 0 1-16,2 0 1 0,1 1 1 15,-2-1-5-15,-2 0 1 0,-4-1 1 16,-3-2 18-16,-6 2 11 0,-5-2 1 16,-2-2 10-16,-6 2 4 0,-7-1-8 15,-2-3-6-15,-6 1-12 0,-3 0-9 16,0-3-7-16,-4 2-5 0,-1-2 0 16,0-1-5-16,0 1-16 0,0 1-6 15,2 0-9-15,2-1-17 0,3 1-24 16,6 0-18-16,3 1-69 0,7-2-120 15,4-1-31-15</inkml:trace>
  <inkml:trace contextRef="#ctx0" brushRef="#br1" timeOffset="-207868.93">11781 12739 312 0,'0'0'59'0,"0"0"20"0,0 0-13 0,0 0-37 16,12-17-17-16,-12 17-12 0,-1 0-28 15,-3 2 26-15,-2 7 2 0,-3 3 7 0,0 5 13 16,1 1 10-16,0 6-2 0,3-1-11 16,3 4-1-16,1-2-11 0,1 1 1 15,1 0-3-15,2 0-1 0,4-4-2 16,0 0 5-16,1-4 14 16,3-4 26-16,2-3 9 0,-1-3-10 15,3-4-14-15,-3-3-5 0,3-2-10 16,0-6-4-16,-1-3-4 0,-1-3-1 15,0-2-2-15,0-4-3 0,-2 0 1 16,-1-1 3-16,1 2 7 0,-2 0 0 16,-1 0-3-16,1 3-4 0,-2 2-2 15,0 0-3-15,-2 3 0 0,0 1-1 16,-1 3-1-16,-2 0 1 0,1 4-1 16,-3 1 2-16,1-1 0 0,-1 2-2 15,1 4-8-15,0 2 8 0,2 4 2 16,-3 3 1-16,4 3 1 0,0 2-1 15,-1 1 0-15,1 1-1 0,3 0 1 16,1-1 0-16,-3 0 1 0,3-1 2 16,1-3 10-16,1-1 8 0,-1-3 2 15,2-3-6-15,-3-2-2 0,1-4-5 16,0-2 2-16,3-1 0 0,-4-6-5 16,1-2-5-16,4-2 1 0,-4-2-3 15,0-1-1-15,3-2 1 0,-4 1-1 16,2 0-2-16,2 2-8 0,-2-2-5 15,1 3-1-15,1 1-1 0,-2 0 1 16,2 0-19-16,-2 2-17 0,0 3 5 16,-2 1 16-16,1 3 18 15,-2 0 9-15,-1 2 2 0,0 2-3 16,-1 5-3-16,-3 1 0 0,0 4 8 16,-1 1 8-16,0 0 5 0,-1 1-2 15,0 3 2-15,0-3-5 0,0 1 0 16,0-2 2-16,1 1 1 0,-1-4-2 15,1-3-2-15,-1 0 1 0,0-4 2 16,1-3 6-16,2 0 18 0,0-6 1 16,2-3-22-16,1-2-7 0,2-4-4 15,-1 1 3-15,1-1-3 0,0-2-2 16,3 1-1-16,-1 1 1 0,1-1-5 16,1 2-2-16,-1 1-7 0,3 1-3 15,-2 1-5-15,-1 3-9 16,1 1 3-16,-2 2 11 0,-2 4 4 15,0 1-10-15,-2 0-7 0,0 3 8 16,0 6 11-16,-4 2 3 0,1 3 6 16,1 2 2-16,-1 2 13 0,-1 2 14 15,0-2-2-15,-1 2-4 0,0-1-7 16,-1-1-4-16,0 0 0 0,1-5 0 16,-1 0 2-16,0-4 7 0,3-3 1 15,-3-5 6-15,0 1 12 16,3-2 15-16,0-5-14 0,2-2-21 15,1-3-7-15,1-2-5 0,1-2-3 16,0 0-2-16,2 1-1 0,0-2 1 16,-2 0-1-16,3-2 0 0,1 1-2 15,0-3-8-15,1 2-15 0,-1 1 6 16,1 1 2-16,-2 1-2 0,1 3-9 16,0-1-2-16,0 3 8 0,-4 2 5 15,0 3 7-15,-1-1 5 0,0 4 2 16,-2 1-2-16,-2 1-2 0,2 5 2 15,-3 1 0-15,1 2 2 0,-2 4 3 16,2 2 0-16,-3-1 2 0,0 4 5 16,0 0-5-16,0 0-2 0,-2 1 1 15,0 0-1-15,-1 2-3 0,1-3-35 16,-3 6-66-16,2-4-116 0,1-5-126 16</inkml:trace>
  <inkml:trace contextRef="#ctx0" brushRef="#br1" timeOffset="-207306.01">13654 12762 381 0,'1'-6'69'0,"0"0"40"0,3-2-4 0,-4-1-48 0,1-1-34 16,1 1-3-16,-1 0 15 15,0 1 29-15,-1 0-14 0,0 2-2 0,0-2-7 16,-1 2-20-16,0 0-14 16,-2 3-7-16,-2-2 1 0,1 4-1 15,-1 0-2-15,-3 1 0 0,0 1-2 16,-2 5 3-16,1 2-7 0,-2 5 4 16,1 5-3-16,1 1-1 0,1 4 5 15,-1 1-1-15,5 2 0 0,3-1 3 16,1-2 0-16,0 0 2 0,2-4 3 15,4-1 1-15,1-3 1 0,0-4 2 16,4-5 0-16,0-4 4 0,0-2 6 16,-1-5 3-16,4-5 3 0,-4-4 6 15,2-2 1-15,-4-4-16 16,-2-3-15-16,-1-4-2 0,-3 1-20 16,1-2-25-16,-3 4 23 0,0 2 5 15,0 5-1-15,-3 3-9 0,0 4-12 16,1 1-16-16,-3 4-32 0,2 0-59 15,-2 3-32-15,2 0-6 0,0 2-64 0</inkml:trace>
  <inkml:trace contextRef="#ctx0" brushRef="#br1" timeOffset="-206806.13">14011 12562 165 0,'0'0'225'0,"0"0"-125"0,0 0 23 0,20-39-31 0,-18 24-54 15,1 3-21-15,-3 0-10 16,1-2-6-16,-1 3 22 0,0 0-4 0,-1 1 19 15,-2 2-17-15,-1 1-3 0,-1 1-8 16,3 0-2-16,-3 2-5 16,2 2-3-16,0 1 0 0,-2 0-7 15,0 1 4-15,-1 1 0 0,0 3 2 16,-2 2 1-16,-2 2-1 0,1 1-2 16,-2 4 4-16,-2 2-2 0,-1 1 0 15,1 1 1-15,1-1 0 0,-1 4-1 16,3-2 0-16,0 3-10 0,3-1 3 15,1 1 0-15,1 3 7 0,2-3 1 16,0 0 1-16,0-1 0 0,3 2-1 16,-3-4 1-16,1 4-1 0,2-4 0 15,-2 3-11-15,1-5-19 16,-2 4 8-16,1-2-2 0,2-2 4 16,-3 2 2-16,2 1-11 0,0-2 10 15,-2 2-39-15,0 0-5 0,0-3-33 16,0 1-10-16,3-2 12 0,-3-6-49 15</inkml:trace>
  <inkml:trace contextRef="#ctx0" brushRef="#br1" timeOffset="-206571.56">13771 12788 600 0,'0'0'138'0,"0"0"-32"0,0 0-6 0,0 0-61 0,43-24-16 15,-29 18-17-15,0 2 2 16,0-3-8-16,-1 2 4 0,1 1-4 0,-2-1 0 16,2 0-2-16,-1 2-6 0,3 0-31 15,3-2-79-15,0 2-91 0,-6-2-177 16</inkml:trace>
  <inkml:trace contextRef="#ctx0" brushRef="#br1" timeOffset="-205952.16">14845 12594 416 0,'0'0'82'15,"0"0"-22"-15,0 0 21 0,0 0-17 0,35-20-42 0,-32 15 8 0,-3-2-2 16,0 4-2-16,-3-2-24 0,-5-1 4 16,-5 3-10-16,-1 1 7 0,-3-1-6 15,-4 3 3-15,-1 3-7 0,-3 2-7 16,0 2-2-16,2 1 15 0,-2 4-25 15,5-2 0-15,5 1-5 16,3 1 20-16,4-1 5 0,5 0 3 16,3 0 3-16,3 2 7 0,5-2 15 15,4 2-3-15,1 0-3 0,4-2-13 16,-2 1 2-16,5-2 0 0,-2-1 4 16,2 0-3-16,-1-1 3 0,-2-1-4 15,1 0-5-15,-4-2 6 16,2-1 12-16,-5 2 17 0,1-1 4 15,-5-1-3-15,-4 2 7 0,0-4-5 16,-3 5 0-16,-6-2-6 0,-4-1-13 16,-2 2 1-16,-3-2-3 0,-2 0-4 15,-3-1-10-15,-3-1 4 0,-1 0-5 16,-2 0-2-16,-1 0 0 0,-1-1 0 16,-1 0-43-16,2-1-51 0,-6 0-35 15,9 0-82-15,4 0-160 0</inkml:trace>
  <inkml:trace contextRef="#ctx0" brushRef="#br1" timeOffset="-205293.64">15073 12765 485 0,'0'0'119'0,"0"0"-29"0,0 0-15 0,0 0-13 16,0 0-39-16,18-32-14 0,-16 24-5 16,-2 0-3-16,0 0 8 0,0 0 9 15,0-1 19-15,0 2 7 0,0-1-8 16,-3-1-11-16,0 2-21 0,-2-1-3 15,-4 1 0-15,-1 0-2 0,-1 4-6 16,-3 0-22-16,-2 3 0 0,0 2 9 16,2 3 17-16,-3 4-4 0,2 3 7 15,0 1-3-15,5 4 2 0,0-1-2 16,3 0 0-16,2 2-6 0,2 0-6 16,3-1 3-16,0 0-3 0,3-2 6 15,2-3 3-15,2-1 4 0,0-3 2 16,1-2 5-16,2-2 0 0,0-4-3 15,0 0 5-15,0-2 9 0,2-5 8 16,-1 0 2-16,-1 0-5 0,2-3-16 16,-4 0-4-16,2-1 4 0,-1 0-4 15,-3-2 1-15,1 1 3 0,-2 1 2 16,2 3-2-16,-5 1 5 0,1 0 7 16,0 4 2-16,-3 2-5 0,0 1-14 15,0 0-3-15,0 6-5 0,0 4 4 16,-3 2 3-16,0 7 1 0,-2 3 3 15,1 3-1-15,-1 5 6 0,1 1 0 16,-2 3 3-16,1-1 1 0,0 4-6 16,-2-3 1-16,2 1 2 0,-1-2 11 15,1-4-3-15,2-5 8 16,1-4 12-16,-2-7-3 0,4-4 2 16,-2-4-4-16,2-5 1 0,0 0 14 15,2 0 9-15,2-7-10 0,1-3-20 16,3-3-17-16,2-5-6 0,-1-3-3 15,5-3-26-15,-3-1-46 0,5-2-29 16,9-11-37-16,-4 6-87 0,1 3-218 16</inkml:trace>
  <inkml:trace contextRef="#ctx0" brushRef="#br1" timeOffset="-205137.02">15366 12882 879 0,'0'0'175'0,"0"0"-65"0,0 0-46 0,-1-11-64 0,1 4-13 16,0 0-72-16,0 0-33 0,0 0 0 0,5 1-56 15,6-2 18-15,1 4-130 0</inkml:trace>
  <inkml:trace contextRef="#ctx0" brushRef="#br1" timeOffset="-204553.69">15929 12844 443 0,'0'0'177'0,"0"0"-48"0,0 0-61 0,0 0 6 0,0 0-38 0,0 0-5 16,0 0 5-16,-8-13-5 0,11 9 11 0,2 3-20 15,3 0 21-15,3-2-13 16,2 0 5-16,4 0-6 0,1-2-16 15,0 1-4-15,1 0-8 0,0-3 2 16,0 3-2-16,-3-3 1 0,1-2-2 16,-4 0 0-16,1-1 0 0,-6 0-12 15,-3 0 0-15,-2-2-8 0,-3 1 9 16,-3-1-15-16,-3 2-12 0,-6 1-7 16,-5 2 6-16,-3 1 24 15,0 4 4-15,-3 1 10 0,-4 1-1 0,0 7-1 16,-1 4 1-16,1 5 2 0,0 3-2 15,2 3 2-15,1 5 0 0,2-1 1 16,6 3-1-16,4-2 1 0,7 0 11 16,5-1 14-16,0 0 15 0,10-3 10 15,2-2-2-15,4-3-5 0,4-4-4 16,2-2-9-16,2-5-15 0,2-2-7 16,0-3-2-16,3-2-7 0,-1-2 4 15,-1-2-4-15,-2-1-12 0,0-2-28 16,-2-1-25-16,0 0-38 0,4-6-60 15,-5 4-95-15,-6 0-165 0</inkml:trace>
  <inkml:trace contextRef="#ctx0" brushRef="#br1" timeOffset="-204131.94">16186 12840 606 0,'0'0'101'0,"0"0"-25"0,0 0 2 0,45-28-20 0,-28 20-41 0,-1 0 4 0,3 4-2 15,-2-1 1-15,1 1-2 0,-4 1-7 16,0 3 2-16,-1 1-6 0,1 6-1 16,0 5-6-16,0 2-1 0,-3 4 1 15,-1 2-9-15,1 3-12 0,-5 1-18 16,-4 1 7-16,-2-1 18 15,0 0 9-15,-7-4 4 0,-2 0-5 0,0-4-13 16,-4-2-26-16,-1-4-16 0,-1-3 8 16,0-5 13-16,2-2 16 15,-1-1 24-15,4-3 16 0,4-4 53 16,1-2 37-16,5-2-21 0,0-2-15 16,5 0-10-16,1-2-14 0,4 0-11 15,4 3-8-15,2-1-4 0,1 1-10 16,5 1-1-16,-1 2 0 0,4 1 0 15,-1 1-2-15,1 0-8 0,-2 2-2 16,-3-1-11-16,2 3-46 0,-3 0-32 16,-3 3-37-16,4 0-55 0,-5 1-64 15,-3 0-94-15</inkml:trace>
  <inkml:trace contextRef="#ctx0" brushRef="#br1" timeOffset="-203694.54">16552 12885 456 0,'0'0'112'0,"0"0"-23"0,0 0 32 0,0 0-43 0,39-45-50 15,-28 36-14-15,-3-1-4 16,3 1-2-16,-1 2-7 0,-1 2 15 0,0 1 4 15,-1 3 3-15,0 1-5 0,0 7-5 16,3 2-6-16,-3 6-3 0,2 2-3 16,-1 3 0-16,-3 1-2 0,-1 1 0 15,-2 2-2-15,-3 0 0 0,0-1 3 16,-3 1 0-16,-2-2 1 0,-3-2-2 16,-1-3 1-16,-2-1-6 0,-3-4-16 15,3-4-11-15,-2-1 0 0,2-5 5 16,0-1 25-16,6-1 3 0,0-3 19 15,4-3 42-15,1-3 5 0,1-3-6 16,6-3-13-16,-1 0-11 0,5-2-7 16,0-1-15-16,2 0-8 15,2-1-3-15,0 2-3 0,2 1 0 16,1-1-5-16,2 3-11 0,-1 1-8 16,0 0-26-16,0 2-38 0,0 2-33 15,6 2-59-15,-1 1-97 0,-4 4-35 16</inkml:trace>
  <inkml:trace contextRef="#ctx0" brushRef="#br1" timeOffset="-203318.33">17035 12842 244 0,'0'0'108'0,"0"0"-19"0,0 0-5 0,0 0 0 16,0 0-30-16,0 0-10 0,8-8-2 15,-8 6 8-15,0-1-4 0,0 0-5 0,0 1-11 16,-1-3-8-16,-1 2-10 0,0-2-5 16,-1 3-6-16,0-3 1 0,1 3-2 15,-4 0-3-15,-1 2 2 0,-2 0-4 16,0 3 3-16,-3 5-2 0,-3 5 0 16,2 2 3-16,1 4 0 0,0 4 0 15,3 2 1-15,0 2 1 0,2 1 0 16,4-1 7-16,1 0 16 0,2-1 18 15,2-4 0-15,3-3-5 16,1-3-13-16,3-4-6 0,-1-3 1 16,2-5 5-16,2-2 0 0,0-2 4 15,1-3 0-15,-1-3 0 0,-1-3-5 16,1-3-14-16,-2-5-8 0,-2-1-1 16,-1-3-28-16,-2 1-24 0,-3-1-5 15,0 4-8-15,-2 3-13 0,-4 4-20 16,-3 1-20-16,-1-2-45 0,1 4-117 15,1 2-55-15</inkml:trace>
  <inkml:trace contextRef="#ctx0" brushRef="#br1" timeOffset="-202896.66">17094 12922 381 0,'0'0'74'0,"0"0"5"0,0 0 15 0,0 0-22 0,41-33-20 0,-31 26 3 0,0 1-17 15,1 1 5-15,-2 2-12 0,0-1-1 16,0 3-14-16,-4 1-7 0,2 0-9 16,0 5-3-16,-2 4-2 0,-2 3-1 15,0 3 3-15,0 1 3 0,-3 2 0 16,2 1 0-16,-2 0 1 15,0 1-2-15,0-2 2 0,-2-3-1 16,-1 1 7-16,-2-4-2 0,1-2-5 16,-3-3 1-16,2-5 2 0,-2-2 5 15,0-2 2-15,3-2 9 0,0-3 29 16,4-1 6-16,0-2-9 0,0-3-14 16,0-2-11-16,5-1-7 0,3-3-9 15,1 3 0-15,-1 0-1 0,4 1-1 16,1 0-2-16,0 3 0 0,0-1 0 15,1 0-11-15,-1 2-42 0,1 0-41 16,2 1-43-16,4-3-53 16,-2 2-142-16,-4 3-66 0</inkml:trace>
  <inkml:trace contextRef="#ctx0" brushRef="#br1" timeOffset="-202474.39">17578 12790 403 0,'0'0'105'0,"0"0"-61"0,0 0 3 0,0 0-26 16,0 0-14-16,0 0 0 0,-20-26-7 16,10 22 1-16,-2 2 0 0,-1 1-1 15,2 1 3-15,-3 0-3 16,1 1 2-16,-1 3-1 0,3-1 4 0,1 3-3 15,-2 1-2-15,4 0 4 0,0 1-3 16,1 1 5-16,3-2 8 0,1 2 12 16,3 0 3-16,3 1-3 0,3-1 2 15,2 0-16-15,0 0-1 0,2 0-8 16,2 0-3-16,-1 2-1 0,3-1-16 16,-1 1 11-16,-1 2 5 0,-2 0 0 15,-3 1 1-15,-3 1 6 0,-4 0 12 16,0-1 10-16,-6 0 5 0,-2-2-2 15,-3 0-10-15,0-1-13 0,1-1-3 16,-4-2-3-16,2-1 1 0,-4-1-1 16,2-1-1-16,-4-3 3 0,-1 1-4 15,-3-3-6-15,-1 0-30 0,-3 0-35 16,-7-3-53-16,3 1-94 0,5-3-120 16</inkml:trace>
  <inkml:trace contextRef="#ctx0" brushRef="#br1" timeOffset="-201927.61">18334 12473 67 0,'0'0'243'0,"0"0"-118"0,17-9 1 0,-10 5-17 0,-3-1-35 0,1 3-27 16,1 0-25-16,-4 1-7 0,-1-1-2 0,-1 2-13 15,0 0 0-15,-4 4 0 0,-4 1 0 16,-2 6 8-16,-3-1 1 15,-5 7 27-15,-3 3 15 0,0 3-2 16,-2 6 1-16,-1 3-2 0,-3 9-29 16,-2 10 3-16,-1 4 5 0,7 1 1 15,4-8 3-15,8-10 6 0,7-12-2 16,1-4-9-16,3 1-13 0,0 0-7 16,1 6-1-16,5 1 1 0,4-4-2 15,-1-3-3-15,5-2-1 0,-1-5-22 16,4-3-36-16,2 0-31 0,-1-3-37 15,10 3-54-15,-3-6-78 0,-4 0-79 0</inkml:trace>
  <inkml:trace contextRef="#ctx0" brushRef="#br1" timeOffset="-201348.87">18683 12779 509 0,'0'0'104'0,"0"0"-26"0,0 0 22 0,33-33-49 16,-22 21-18-16,1 1 6 0,-3 2 2 0,0-2 7 0,-4 2-10 16,-2 2 1-16,-3 0-17 0,0 4 3 15,0-2-16-15,-5 3-5 0,-2 2-4 16,-3 0-4-16,-6 1 3 0,3 7-1 16,-5 0 1-16,1 1-3 0,-3 4-1 15,3-2-6-15,1 2 0 16,1 1-4-16,3-2 2 0,2 1 5 0,1 1-6 15,3 0 5-15,1-2-3 16,5 2 9-16,0 0-5 0,3 1 4 16,2-1 3-16,7 0 1 0,2 2 0 15,4-2 2-15,3 1-2 0,7 0-2 16,1 1 2-16,-1 0 1 0,4-1 0 16,-5 1 0-16,-4-1 0 0,-2 0 5 15,-1 1 5-15,-6-2 3 0,-5 1 5 16,-3-2 2-16,-5 0 3 0,-1-3-4 15,-6 1-5-15,-3-2 2 0,-6-3-3 16,-2 0-1-16,-4-3-3 0,-1-2-4 16,-3-1-4-16,1 0 0 0,-3-5-2 15,1 1-6-15,-1-2-13 0,-1 1-16 16,1 0-20-16,1 0-35 16,4 1-38-16,-5-2-52 0,8 1-68 15,3 0 2-15</inkml:trace>
  <inkml:trace contextRef="#ctx0" brushRef="#br1" timeOffset="-200795.75">19067 12700 697 0,'0'0'76'0,"0"0"-18"0,0 0-1 0,-6-28-57 15,-3 23-12-15,-6 1-24 0,1 2 3 16,-4 2 16-16,1 0 17 0,0 6-2 16,0 2 2-16,2 2 6 0,0 1-3 15,3 2 5-15,3 2-8 0,1 1 2 16,2 0-2-16,3 3-1 0,3 1-10 16,0-2-1-16,4 2 12 0,4-1 0 15,1 1 3-15,4-1-1 0,1 1 10 16,2-1-4-16,4 1-1 0,-1-2 2 15,2 0-7-15,0 1 2 0,0-1-3 16,-3 0 0-16,3-1 0 0,-1-1 1 16,-4-2 19-16,0 1 10 0,-4-4 8 15,-4 2 0-15,-4-4 3 0,-3-1-6 16,-1-1-1-16,-5-2-11 0,-6-1 0 16,-4-2-2-16,-2-2-9 0,-4 0-5 15,-3-1-5-15,1-2-1 0,-2-3-2 16,-1-1-5-16,1 0-20 0,-1-2-26 15,4 1-25-15,-3 0-31 0,-4-2-21 16,7 2-117-16,5 1-71 0</inkml:trace>
  <inkml:trace contextRef="#ctx0" brushRef="#br1" timeOffset="-200467.71">19228 12759 555 0,'0'0'93'15,"0"0"-15"-15,0 0-10 0,0 0-46 0,19-41-17 0,-16 35 10 0,1 3-5 16,-3 3 9-16,2 0-16 0,0 7 7 15,-1 2 2-15,2 7 28 0,-2 2 6 16,0 3-17-16,-1 2-14 0,1 1-11 16,-1 4-2-16,-1-2-2 0,0 3 0 15,0 0-3-15,0 0-8 16,0 1-7-16,0-3-16 0,0 0-20 0,0-3-37 16,0-1-68-16,0-6-78 0,0-5-46 15</inkml:trace>
  <inkml:trace contextRef="#ctx0" brushRef="#br1" timeOffset="-200217.76">19230 12694 555 0,'0'0'63'0,"0"0"0"0,33-16 17 0,-13 8-19 0,-2 2-38 16,3 2 0-16,0-2-3 15,-2 2-20-15,1 2 8 0,-2 1-7 0,-1 0 7 16,0 1-7-16,-1 0-2 0,-3 1-3 16,1 2-23-16,-1 1-41 0,4 5-105 15,-4 0-40-15,-2-2 11 0</inkml:trace>
  <inkml:trace contextRef="#ctx0" brushRef="#br1" timeOffset="-199983.45">19322 12911 619 0,'0'0'231'0,"0"0"-161"0,0 0 3 0,0 0-53 16,40-17-10-16,-24 9-10 0,2 1 0 0,-1 1 0 0,4 1 1 16,0 0-2-16,-4 0 3 0,1 4-5 15,-1-1-6-15,0 2-34 0,-4 0-28 16,-1 0-43-16,0 3-47 0,-6 1-124 16</inkml:trace>
  <inkml:trace contextRef="#ctx0" brushRef="#br1" timeOffset="-199780.37">19285 13159 828 0,'0'0'9'16,"0"0"99"-16,0 0-1 0,0 0-28 0,32 11-41 15,-17-11-31-15,2-1-1 0,1-3-4 0,0-2-2 16,0 0 1-16,1 0-1 0,1-1 0 15,1 1 0-15,-2-1 0 0,0 0-30 16,-1-1-37-16,-4-1-61 16,5-6-74-16,-5 3-124 0,-3-1-42 0</inkml:trace>
  <inkml:trace contextRef="#ctx0" brushRef="#br1" timeOffset="-199467.35">19615 12400 392 0,'0'0'177'15,"0"0"-45"-15,41 45 0 0,-22-16-14 0,2 5-37 16,1 12-41-16,2 16-20 15,5 9-6-15,-5 4-11 0,-3-8 2 0,-4-7 4 0,-7-7 0 16,-3-3 5-16,-6 1 2 0,-1-1 3 16,-9-1-5-16,-2-2-3 0,-4-3-8 15,0-3-1-15,-1-9-1 0,2-7-1 16,2-7-2-16,-1-4-13 0,-2 3-10 16,-3 0-29-16,-4 1-23 0,-6 1-48 15,4-6-100-15,2-5-177 0</inkml:trace>
  <inkml:trace contextRef="#ctx0" brushRef="#br1" timeOffset="-194540.3">16152 13514 145 0,'0'-1'25'0,"-2"0"-7"0,1-1 22 0,-1 0 6 0,2 0-19 16,-3 0-2-16,1 2 14 15,1-1-7-15,-1 0-1 0,1 0 9 16,-1 0 3-16,0-1 1 0,-1 1-3 16,-2 1-9-16,2 0-6 0,0 0-6 15,0 0-3-15,2 0-3 0,-1 0 2 16,0 0 1-16,2 0 5 0,0 0 7 0,0 0-3 15,0 0-6-15,0 0 14 0,0 0-20 16,0 0 16-16,2 0-20 0,1 0-1 16,3 0 4-16,2 0 0 0,0-1-2 15,2 1 0-15,2-2 0 0,3 1 0 16,3 0-1-16,0-1-3 0,4 2 2 16,3-1 0-16,8 1-3 15,10 0 0-15,9 0-3 0,5 1 1 16,-2 1 3-16,2 0-2 0,-6 0 1 15,4-1 4-15,5-1-1 0,0 0 0 16,8 0-2-16,2 0 6 0,7 0-5 16,-1 0 2-16,5 0-1 0,0 0-5 15,2 0 2-15,5 0-1 0,4 1-2 16,1 2 1-16,1 0-1 0,0-1 3 16,1 1-1-16,4-2 0 0,1 1 6 15,6 0 0-15,1 1-3 16,-1 1 2-16,6 2 2 0,-4 1 1 15,4-1-5-15,2 0 1 0,-3 0 1 16,1 1-3-16,0 0-1 0,3 1-4 16,0 1 1-16,-1-2-1 0,-5 2 0 15,-4-1-1-15,-4-1-1 0,-5 0 2 16,-7-1-1-16,-8-1 1 0,-9-1-1 16,-7 0 0-16,-5 0-1 0,-9 1 1 15,-4-2-2-15,-4 2 2 0,-4-2-2 16,-4 1-1-16,-6-1-3 0,-6-1-28 15,-7 1-39-15,1 1-33 0,1 1-49 16,12 2-84-16,-4-3-100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13:25.353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7812 4008 150 0,'0'0'75'0,"2"-12"-10"0,0 4 3 0,0-1 5 0,1 1-14 16,-1 0-14-16,0 2 19 15,-1-1 4-15,0 4-5 0,-1 0-15 0,1 2-10 16,-1 1-20-16,0 4-18 0,0 5 0 15,0 4 0-15,0 6 16 0,0 5 2 16,-2 4 1-16,-2 3 0 0,-2 3-5 16,1-1 3-16,-2 3-1 0,1-2-9 15,1 0 1-15,0-1-6 0,0-2 0 16,1-2 1-16,-1-1-3 0,2-2-13 16,1-3-60-16,1 1-75 0,-1-6-90 15,2-7-51-15</inkml:trace>
  <inkml:trace contextRef="#ctx0" brushRef="#br0" timeOffset="660.19">7793 4082 188 0,'0'0'145'0,"0"0"-58"0,0 0 32 0,0 0-13 16,0 0-45-16,0 0-8 0,6-28 7 0,-1 18-8 0,4 0-9 0,1 1-12 15,1 0 10-15,4-1-13 0,0 0-12 16,4 1 12-16,1 2-8 0,-1 0-4 16,0 4-6-16,-1 0-1 0,0 1-6 15,-2 2-3-15,-1 0 0 0,-4 4-1 16,0 4-6-16,-6 2-1 0,-4 6 4 16,-1 1 1-16,-8 5 2 0,-6 1-9 15,-4 1-1-15,-3 1-10 16,-1-1-5-16,-2 2 3 0,3-2 8 15,1 1 8-15,2-5 5 0,3 0 1 16,4-3-4-16,1-2 4 0,4-3-1 16,4-3 1-16,2-4-4 0,0-1 4 15,5-2 1-15,3 0 4 0,3-2-1 16,2 0-1-16,3-2-2 0,2 0 0 16,3 2 0-16,0 0 4 0,0 0-4 15,3 0 0-15,1 0 1 0,-1 4-1 16,0 0 0-16,-2 3 3 0,0 1 7 15,-3 1 10-15,-3 3-5 16,-3-1-6-16,-3 2 2 0,-5 1-3 16,-2-2 1-16,-3 2-1 0,-2 0 5 15,-5-2 1-15,-4 2-2 0,-4-1 5 16,-4 0-4-16,-1-1-2 0,-6-2-7 16,-2-1-1-16,0 2 0 0,-3-3-3 15,0-3-15-15,1-1-42 0,0 0-35 16,5-3-39-16,-5-1-46 0,9 0-93 15,4 0-96-15</inkml:trace>
  <inkml:trace contextRef="#ctx0" brushRef="#br0" timeOffset="1003.85">8438 4110 604 0,'0'0'99'15,"0"0"-13"-15,0 0 13 0,21-39-59 0,-15 28-25 0,-2 3 2 0,1 1-9 16,-2 4 17-16,-1 1-11 0,-2 2-14 15,0 7-3-15,0 6 3 0,-2 4 18 16,-1 4 12-16,-4 7-2 0,2 2-21 16,-2 2 20-16,-4 6-18 0,2-3-8 15,0 0 4-15,-2-1-5 0,3-9 2 16,-1 4-2-16,0-4 0 0,2 0-16 16,0-5-57-16,-2-2-65 0,0-3-77 15,4-7-193-15</inkml:trace>
  <inkml:trace contextRef="#ctx0" brushRef="#br0" timeOffset="1676.96">8422 4118 136 0,'0'0'82'0,"0"0"-19"16,0 0 34-16,0 0-37 0,0 0 25 0,15-41 3 0,-13 35 0 16,-1-1-23-16,2-1-13 0,0-1-10 15,-1 2-3-15,1-1-11 0,1-1 4 16,0 2 2-16,0-2-7 0,0-1 0 15,3-1-5-15,0 0-9 0,1 1-4 16,-1-1 3-16,-1 2 11 0,1-2 12 16,-2 0-6-16,2-1-10 15,-1 0-11-15,1-1-3 0,-1 1-1 0,2 1-1 16,-2 2 1-16,0 0-1 16,2 2 2-16,0 0-2 0,2 1-3 15,1 2 0-15,-1-2 0 0,2 1-1 16,1 1 0-16,-1 1 1 0,-3 2-4 15,0 1 1-15,0 0 3 0,-1 1-2 16,-3 4 0-16,1 2-3 0,-3 1-3 16,-2 4-1-16,-1 3 5 0,-1 3 4 15,-4 3 0-15,-3 2 0 0,-5 3 1 16,1 1 4-16,-2-1-2 0,-3 1-2 16,-1-2-1-16,0 2 0 0,-2-2 1 15,2 0-1-15,-1-1 1 0,4-3-1 16,-1-2 1-16,4-1 0 0,1-2 0 15,3-1-1-15,3-1-1 0,2 0 1 16,3 0 3-16,0-1 14 0,5 0 16 16,6 1 13-16,3 0 5 0,4-2 4 15,4 1-17-15,5 1-7 0,6 0 4 16,6 1-4 0,6 0-10-16,-2-1-8 0,-9-6-5 0,-9-2-5 0,-10-5 1 15,-2 2-4-15,2-1 0 0,0-1-37 16,1-1-34-16,-3 0-21 0,-3 0-37 15,-3-7-49-15,-2 3-75 0,-4-3-230 16</inkml:trace>
  <inkml:trace contextRef="#ctx0" brushRef="#br0" timeOffset="2130.02">9047 4175 700 0,'0'0'98'0,"0"0"16"0,0 0-56 0,16-26-34 0,-14 19-19 0,-1 0-5 0,-1 1-6 16,0 3-6-16,-3-1 7 0,-3 2-5 15,-2 2 8-15,-3 0-3 0,0 0 3 16,-1 0-14-16,-1 3-7 0,2 2 15 15,1 1 8-15,-1 2-2 16,2 1 2-16,2 0-1 0,2-1 2 16,2 1-1-16,2 0 1 0,1 1-1 15,3 0 6-15,2 0-1 0,2 1 2 16,1-1-2-16,3 2 4 0,2-1 4 16,0-1-1-16,4 1-3 0,-1-2-1 15,3 0 1-15,0-1 7 0,-2 0 17 16,1 1-2-16,-4 0 5 0,-1 0-11 15,-4-3-2-15,-4 1-4 0,-1-1-8 16,-4-2-4-16,0 1-5 16,-6 1 6-16,-2-1 4 0,-4 0 0 15,-1-1-6-15,-5 0-2 0,0-1-1 16,0 0-3-16,-1 0-1 0,-1 1-23 16,0 1-30-16,2 0-40 0,0 1-39 15,1 0-41-15,2-1-118 0,5-1 33 0</inkml:trace>
  <inkml:trace contextRef="#ctx0" brushRef="#br0" timeOffset="2395.53">9444 4493 678 0,'0'0'104'0,"0"0"-55"0,0 0-12 0,0 0-31 0,0 0-8 16,34-8 2-16,-34 10-31 0,0 5 11 15,-3 3 12-15,-4 3 8 0,0 2 11 0,-2 2 7 16,-1 1-9-16,-4 2-3 0,-1 3-2 16,-2-2-3-16,0 0-2 0,-4 0-35 15,-7 1-97-15,4-5-109 0,4-3-10 16</inkml:trace>
  <inkml:trace contextRef="#ctx0" brushRef="#br0" timeOffset="3150.93">10750 4179 186 0,'0'0'111'0,"0"0"-29"0,0 0 37 0,0 0-20 16,0 0-18-16,34-15-18 0,-32 12-15 15,-2 0-9-15,0-2-14 0,-4 1-24 0,-3 0-1 16,-5 2-1-16,-3 0 0 0,-5 2 2 16,0 0 0-16,-2 3-1 0,1 2 0 15,2 0 2-15,1 1-1 0,2 2 0 16,0-1 0-16,3 0 0 0,1 2 0 15,3-1-1-15,3-1-1 16,3 1 1-16,1 0 5 0,2 0-2 16,3 1 6-16,3 1 4 0,3-2 3 15,4 3 2-15,2-3 5 0,3 1-6 16,1-1-2-16,2 0-1 0,0 0 6 16,-2 0 0-16,3 0-4 0,-2 2-5 15,-2-2-3-15,1 4 1 0,-5 0-3 16,2 0 5-16,-6 3-2 0,-1-2-2 15,-3 1 7-15,-4-2 8 0,-2 1-5 16,-2-3 2-16,-7 1 2 0,-2 0-2 16,-6-3-2-16,-3 0 0 0,-3-1-8 15,-4-2-4-15,-8-2-2 0,-4-1 0 16,-7-2-3-16,5 0-23 0,9-2-28 16,10 0-31-16,6 1-21 0,-2-2-14 15,-1 1-18-15,3-1-101 0,6 0-23 16,4 1 12-16</inkml:trace>
  <inkml:trace contextRef="#ctx0" brushRef="#br0" timeOffset="3869.89">11085 4388 160 0,'0'0'199'0,"0"0"-126"0,0 0 67 0,0 0-40 0,29-32-28 0,-24 26-14 0,-1-1-3 16,0 1-4-16,0-1-9 0,1 0-13 16,-2-1-9-16,0-1-8 0,-1 0-4 15,0 0 8-15,-1 1 3 0,-1-2-3 16,0 4-5-16,0-4-6 0,-4 2-5 15,-1 0-3-15,-3 1-2 0,-1 0 1 16,-2 3-3-16,-3 2 2 0,-2 1 0 16,-1 1-3-16,-1 5 3 15,-2 4 1-15,0 4 2 0,2 1 0 16,-1 5-1-16,2-1-15 0,1 2-22 16,3-1 8-16,2 1 16 0,4-2 11 15,2 0 2-15,3-1 1 0,2-3 0 16,0 1 2-16,2-4 1 0,3-3 1 15,1-3 3-15,3-1 5 0,0-3 12 16,1-1 12-16,1-2 12 0,0-3 2 16,2-3-6-16,1-1-12 15,1 0-9-15,0 0-12 0,-1-4-5 0,1 2-2 16,-3-1-2-16,-2-1 3 16,1 1 0-16,-4 0 2 0,-1 2 6 15,0 2 1-15,0-1-4 0,-3 5-5 16,0 0-3-16,-1 0 0 0,0 2-1 15,-1 2-2-15,-1 0-6 0,0 6-10 16,0 2 4-16,0 4 10 0,0 7 2 16,0 3 2-16,0 3 0 0,0 5 1 15,-3 1 1-15,0 6-1 0,-1-2 1 16,-2 1 0-16,0-2 0 0,0-5-1 16,-1 3 3-16,2-2 1 0,-1-6 11 15,2-4 3-15,2-7-10 0,1-3 9 31,1-6-1-31,0-2 19 0,0-2 26 0,3 0 7 0,2-3-5 0,3-4-13 16,1-4-20-16,3-3-15 0,1-1-7 31,2-5-6-31,0 2 1 0,0-1-3 0,0 0-4 0,1-1-12 0,0 1-45 32,1 1-42-32,8-9-60 0,-4 7-79 0,-3 0-182 0</inkml:trace>
  <inkml:trace contextRef="#ctx0" brushRef="#br0" timeOffset="3994.85">11489 4587 738 0,'0'0'272'0,"0"0"-174"0,0 0-36 0,1 0-53 0,0 0-9 16,-1-3-55-16,1-3-79 0,2-5-32 15,0 2-153-15,0-1-122 0</inkml:trace>
  <inkml:trace contextRef="#ctx0" brushRef="#br0" timeOffset="4575.72">12113 4167 463 0,'0'0'147'0,"0"0"-35"0,0 0-17 0,0 0-71 16,0 0-13-16,9-43 2 0,-8 36-12 16,1 2 5-16,-1-2 11 0,2-2 13 0,-1 2 19 15,1 3 5-15,1-2-11 0,-1 0-17 16,0 0-2-16,-1-1-9 0,3 0 0 16,-4-2-9-16,0 1 2 0,-1 1-7 15,0 1 0-15,0 1 5 0,0-1-3 16,-2-1 0-16,-4 2 0 0,2-3-1 15,0 3-2-15,-2 0-4 16,0 2 3-16,-2 2-3 0,0 1 3 16,-1 0-3-16,0 2 3 0,-4 5-6 15,0 6 5-15,-2 1-1 0,1 6 3 16,-3 6 0-16,0 7 0 0,-4 11 1 16,-2 12 0-16,2 4 6 0,1-1-3 15,3-2 5-15,6-5-1 0,-3 1 1 16,0 2 6-16,2 0-9 0,-2-4-2 15,2-1-4-15,1-7 3 0,0-6-2 16,4-10 2-16,2-7-1 0,1-5-2 16,0 1-19-16,0-3-68 0,-1-1-80 15,4-7-53-15,1-5-131 0</inkml:trace>
  <inkml:trace contextRef="#ctx0" brushRef="#br0" timeOffset="4779.24">11725 4536 802 0,'0'0'165'0,"0"0"-88"0,0 0 23 0,0 0-76 0,49-35-19 0,-24 28-2 0,5 0-1 16,0 0 7-16,-3-1-7 0,1 3-1 15,-3-3-1-15,-2 3-7 0,0-2-54 16,1 0-56-16,6 1-72 15,-6 0-148-15,-1 1-124 0</inkml:trace>
  <inkml:trace contextRef="#ctx0" brushRef="#br0" timeOffset="5185.68">12300 4048 817 0,'0'0'44'0,"0"0"-1"0,0 0 18 0,39-36-44 0,-29 29-13 15,-2 3-7-15,-1 0 3 16,-2 4-2-16,-2 0-3 0,-1 6-11 16,-2 5 15-16,0 4 1 0,0 7 1 15,-3 2 3-15,-4 6-3 0,-3 7 1 16,-5 9 6-16,-6 8-5 0,3-4-3 15,4-12 0-15,4-13 2 0,4-4-4 16,-2 1 3-16,1 3-1 0,-1 2 0 16,1-3 15-16,2-3 9 0,2-3-15 15,2-5 5-15,1-1-1 16,0-5 1-16,2-3 5 0,5-1 29 0,2-3 5 16,0 0-21-16,3-1-8 15,3-3-16-15,1-3-2 0,3-2-4 16,0-2-2-16,0 0-1 0,1-3-13 15,1 2-29-15,-2-1-23 0,-1-2-16 16,-1-1-49-16,2-7-37 0,-8 4-130 16,-1 1-117-16</inkml:trace>
  <inkml:trace contextRef="#ctx0" brushRef="#br0" timeOffset="5325.98">12346 4323 692 0,'0'0'189'0,"0"0"-134"0,0 0 25 0,0 0-71 16,40 7-1-16,-25-7-8 0,0 0-37 16,1 0-50-16,7-7-68 0,-2 1-117 15,-1 0-134-15</inkml:trace>
  <inkml:trace contextRef="#ctx0" brushRef="#br0" timeOffset="5450.95">12645 4425 555 0,'0'0'149'0,"0"0"-149"0,0 0-3 0,0 0-164 16,0 0-249-16</inkml:trace>
  <inkml:trace contextRef="#ctx0" brushRef="#br0" timeOffset="6014.24">13218 4483 605 0,'0'0'107'0,"0"0"-78"0,0 0 40 0,38 11-29 0,-25-2-27 16,-4 2-6-16,-1 2 16 0,-3 4-10 15,-4 3 0-15,-1 2 1 0,-5-1 14 0,-4 5-7 16,-6-2 5-16,-5-2-12 0,-2 2-5 16,1-3-5-16,-4-3-1 0,-2-1 2 15,2-3-5-15,0-2-36 0,-5-2-93 16,6-4-132-16,6-6-160 0</inkml:trace>
  <inkml:trace contextRef="#ctx0" brushRef="#br0" timeOffset="7076.57">13984 4397 368 0,'0'0'119'0,"0"0"-55"0,0 0 61 0,0 0-50 0,32-38-8 16,-29 27-9-16,0 1 3 15,-3-1-14-15,-3-1-26 0,-2-2-21 16,-3 1-2-16,0 2 0 0,-6 2-7 0,1 2 7 16,-4 2-5-16,-3 4 6 15,-1 1-3-15,-3 7 3 0,-1 6 0 16,0 3 1-16,4 4-1 0,-1 3-2 16,3-1 3-16,5 4 0 0,4-2-1 15,1-1 1-15,4-2-2 0,4-1 2 16,1-3 5-16,3-1 1 0,5-2 2 15,1-4 5-15,1 1-4 0,1-5-1 16,2-2-2-16,-1-4 1 0,2 0-1 16,-1-1-1-16,1-6 4 0,-1-1 20 15,-1 1 7-15,1-4-16 0,-1 0-7 16,1 1-10-16,0-3-1 16,1 0-2-16,-1 1 0 0,1 1-2 15,0 1-1-15,-6 2 0 0,2 3-2 16,-3 0 4-16,-2 4-3 0,0 1 0 0,-2 0-5 15,-1 6-4-15,-1 4-1 0,-1 0 7 16,0 5 4-16,0 1 3 0,-2 2 1 16,1-1-1-16,1 0 0 0,0-1 1 15,0 0 0-15,1-4-1 0,3 0 2 16,-1-3 2-16,2-2-2 0,1-2 2 16,-2-2 4-16,3-3 1 0,-1 0 1 15,5-3 3-15,-3-3 1 0,2-2-4 16,2-5-3-16,1 2-5 15,0-4-1-15,1-1 0 0,-1-2-1 16,1 0-2-16,0 2 2 0,2 1-1 16,-2 0-4-16,2 3-10 0,-2-1-6 15,0 3 5-15,-3 2 7 0,-1 2 3 16,-1 3-1-16,-3 0-4 0,-2 3 8 16,-1 2-6-16,0 4-2 0,-3 3 5 15,0 3 1-15,2 3 2 0,-1 0 3 16,-1 1 0-16,0 4-2 0,0-1 1 15,0-1 0-15,0 2 1 0,0-3 0 16,0 1 2-16,0-4 0 16,0 1 8-16,2-6-3 0,-1-2-1 15,1-1 1-15,0-4 2 0,2-2 28 16,1 0 26-16,1-6-9 0,4-1-25 16,-2-4-9-16,6-2-5 0,-1-1-10 15,4-5-4-15,-3-1-1 0,5-2-1 16,0 0 0-16,-1-1-1 0,2-3-8 15,2 3-3-15,-3 3-3 0,3 3 14 16,-4 3-1-16,-1 4 1 0,-3 3 2 16,-1 1-5-16,-2 5 0 0,0 0 4 15,-5 1-6-15,-1 0 4 16,0 1-1-16,-2 0 0 0,2 5 0 16,1 1-2-16,-3 2 1 0,2 1 4 15,-2 3-3-15,2-1 1 0,-2 3 0 16,-3-2 3-16,2 2-1 0,-2 1 0 15,0-1 0-15,0 0-20 0,0-2-18 16,-2 2-14-16,-1-3-10 0,-2 1-32 16,0-3-30-16,0-1-97 0,-1-1-87 15</inkml:trace>
  <inkml:trace contextRef="#ctx0" brushRef="#br0" timeOffset="7591.98">14980 4432 374 0,'4'-6'62'0,"-1"1"-7"0,2-1 33 0,0-2-60 15,-1 2-23-15,-2 0 4 0,3 1 25 16,-3 0 26-16,-1 1 2 0,1-1-3 0,-2 3 2 16,0-1-20-16,0 1-11 15,-2 0-21-15,-1 1-9 0,-2-2-2 16,-1 3-1-16,-4 0 3 0,1 0-3 16,-4 0 3-16,2 5-1 0,-3 3-2 15,-2 1 2-15,-1 3-1 0,-2 4 0 16,3 3-4-16,-3 0-4 0,3 2 10 15,2 2-1-15,3 0 1 0,6 0 0 16,2 0 0-16,3-3 3 0,5-2-1 16,1-5 3-16,2-2 1 0,1-7 3 15,1-1 19-15,3-5 19 16,-1-5-12-16,1-5 1 0,1-3 13 16,-1-4 0-16,-1-6-21 0,4-12-13 15,0-14-10-15,3-16-4 0,1-14 2 16,0-3-1-16,3 0 0 0,1 7 6 15,1 10-5-15,-6 16-3 0,-5 15 3 16,-6 16-3-16,-6 8-3 0,1 0 0 16,-3-1-12-16,0 0-27 0,0-3-9 15,0 2-38-15,-3-5-90 0,-5 3-66 16,0 3-223-16</inkml:trace>
  <inkml:trace contextRef="#ctx0" brushRef="#br0" timeOffset="8311.03">16016 4393 357 0,'0'0'100'0,"0"0"-45"0,0 0 43 0,17-20-29 0,-12 13-4 16,3 2 7-16,2-2 3 16,-1 0-9-16,0 0-6 0,1 0-13 0,-1-2-9 15,-1 0-3-15,-3 1 2 16,0 0-11-16,-4-1-9 0,1 0-8 16,-2 0-9-16,-5 1-6 0,-5 0-5 15,-5 3 3-15,-3 2-1 0,-4 3 7 16,-5 3-1-16,-1 7 0 0,0 4 3 15,-1 2-1-15,5 1 1 0,-1 2 0 16,3-1 0-16,2-1 0 0,5 0-1 16,5-1 1-16,3-2 0 0,4 0-1 15,3-4 1-15,1-4 3 0,7 0 2 16,2-4 4-16,1-2 27 0,6 0-13 16,-1-8-11-16,1 1 2 0,-2-4-1 15,2-2-2-15,-1-2-5 0,-1-2-6 16,0 0 0-16,-1-1 0 15,-1 2 0-15,-1 3-3 0,-4 4-2 16,-3 3-2-16,0 2 0 0,-4 4 1 16,1 0-9-16,-2 2-5 0,-2 5 6 15,-1 5 9-15,0 2 4 0,0 3 1 16,-1 0 0-16,3 3 5 0,1-2 18 16,0-1 7-16,3 0-4 0,2-3 2 15,1-2 1-15,5-2 9 0,0-5-5 16,2 0-8-16,4-4-14 0,-2-1-4 15,5 0-3-15,2-1-4 0,3-1-15 16,-2-5-51-16,2 0-39 16,3-2-37-16,7-3-62 0,-5 1-77 15,-6 3-139-15</inkml:trace>
  <inkml:trace contextRef="#ctx0" brushRef="#br0" timeOffset="8908.49">16474 4363 338 0,'0'0'141'0,"0"0"-98"0,0 0 39 0,0 0-20 15,28-15-34-15,-23 9 22 0,0-1 25 16,-2-1 9-16,2-2-13 0,-5 0-8 16,2 0-17-16,-2-2-20 0,0 2-11 15,-3-3-12-15,-4 1-3 0,2 0 0 16,-3 3-3-16,-6 1-4 0,0 3 4 15,-5 3-7-15,0 2 2 0,-5 5-5 16,2 4-6-16,-3 4 6 0,2 3 1 16,3 4 0-16,0 1 0 0,4 3 7 15,5-1 3-15,3 0 0 0,5-1 3 16,3-2-1-16,0 1 0 0,8-5 4 16,4-4 3-16,1-3 2 0,4-3 2 15,-1-2 0-15,3-4 12 0,0 0 12 16,2 0 4-16,-1-6 2 0,-1 1-4 15,0-3-17-15,-3 0-15 16,1-3-3-16,-1 3-2 0,-2-3-1 16,-1 0-1-16,-2 4 2 0,-3 1 0 15,0 1-2-15,-3 3 1 0,2 2-3 16,-4 2-5-16,-1 7-4 0,0 4 4 16,-2 6 0-16,-2 4 5 0,-3 6 2 15,-5 2 1-15,0 2 1 0,0 2 1 0,-4-1 2 16,0 2 3-16,-2-2-2 0,0-3 2 15,-1-1-4-15,-1-7 5 0,1-4 11 16,1-6 7-16,-3-4-4 16,4-5 0-16,5-3-1 0,2-1 4 15,2-1 15-15,2-4 3 0,2-6-3 16,2-7-13-16,0-3-14 0,6-6-7 16,0-4-1-16,4-4-4 0,2 0-2 15,4 0-3-15,3 2-9 0,0 7-9 16,2-2-16-16,1 3-23 0,0 3-39 15,3 2-46-15,9-5-81 0,-6 6-153 16</inkml:trace>
  <inkml:trace contextRef="#ctx0" brushRef="#br0" timeOffset="9278.24">16875 4377 400 0,'0'0'135'0,"0"0"-46"0,24 0 6 0,-13 0-50 0,3 0-21 0,-3-3 5 0,2-1-2 15,1-1 20-15,2-1-12 0,-2-3-11 16,2 0-23-16,-2-2 1 0,2-4-2 16,-2-1-18-16,-2 0-47 15,-3-3-15-15,-3 1 5 0,-4 2 30 16,-4 3 28-16,-7 2-20 0,-7 3 28 15,-6 3 9-15,-8 5 2 16,-8 7 0-16,-8 15 1 0,3 2 3 0,10 3 17 16,0 8 19-16,11-8-8 0,3 1 5 15,3 4 18-15,11-6 15 0,2 3 0 16,3 3 24-16,8-3 12 0,8-2-20 16,6-9-3-16,13-2-15 15,15-4-27-15,12-5-15 0,6-3-20 16,0-4-8-16,-6 0-22 0,-4 0-125 15,-16-2-181-15,-5-4-436 0</inkml:trace>
  <inkml:trace contextRef="#ctx0" brushRef="#br0" timeOffset="11803.2">18135 4315 244 0,'0'0'108'0,"0"0"-84"0,0 0 19 0,0 0 56 0,19 15-46 15,-5-11 14-15,0-1 20 0,3-1-10 0,2 0-5 16,2-1-9-16,3-1 7 0,-1 0-20 15,3-1-8-15,-1-3-9 0,2-3-11 16,-2 0-9-16,2-1-4 0,-4-1-2 16,-5-2-4-16,-1 0 8 15,-4-1 10-15,-4 0 10 0,-4-2-5 16,-5-1-18-16,0 0-8 0,-5-1-4 16,-4 0 0-16,-2 3-1 0,-4-1 0 15,0 1-12-15,-4 5-3 0,2 1 4 16,-2 6 0-16,-2 1 8 0,0 5 3 15,-5 6 0-15,2 5 1 0,-3 3 2 16,3 4 2-16,-1 4 0 0,3 0 0 16,2 3 0-16,5-1 1 0,3 1-1 15,6-1-2-15,2-3 2 0,4 1 3 16,5-2 4-16,4-3 10 0,6-1 5 16,2-2 4-16,2-4-6 0,6-4 5 15,7-4-12-15,6-5-2 0,11-2-4 16,-8-6-5-16,-5-3-2 0,-4-3-19 15,2-4-24-15,0 0-33 0,-1-2-39 16,-2 1-42-16,-11 3-67 0,-2 5-168 0</inkml:trace>
  <inkml:trace contextRef="#ctx0" brushRef="#br0" timeOffset="12021.9">18711 4292 678 0,'0'0'74'0,"0"0"-2"0,0 0-27 0,0 0-5 16,40-14-22-16,-23 17 9 0,2 4 20 15,3 4-7-15,-1 2-18 0,4 2-7 0,-3 0 0 16,2 2 3-16,-3 0-17 16,-1 1 2-16,0-3-3 0,-5 3 0 15,1-5-5-15,-3 1-38 0,0-4-42 16,-2-2-22-16,1 0-32 0,-2-3-74 15,-5-3-83-15</inkml:trace>
  <inkml:trace contextRef="#ctx0" brushRef="#br0" timeOffset="12287.46">18997 4275 683 0,'0'0'151'16,"0"0"-116"-16,0 0 13 0,-36 28-8 0,19-12-26 0,-3 0-11 0,0 3 1 16,-2 1-1-16,0 0-2 0,0 1 0 15,0 1 2-15,-2 0-3 0,6-1-2 16,-3 0-25-16,2-4-59 15,-1 3-58-15,3-7-106 0,6-4-53 0</inkml:trace>
  <inkml:trace contextRef="#ctx0" brushRef="#br0" timeOffset="12584.26">19302 4373 823 0,'0'0'130'0,"0"0"-88"15,0 0-39-15,0 0-3 0,0 0 0 0,-5 37 0 0,0-15 0 16,0 0 3-16,1 3-3 0,-2 3 3 15,3 5-3-15,-3 5 1 0,0-2-1 16,-1 2 0-16,1-1 0 0,-1-6-33 16,-1 4-62-16,-2 3-56 0,2-8-83 15,2-8-54-15</inkml:trace>
  <inkml:trace contextRef="#ctx0" brushRef="#br0" timeOffset="12943.64">19335 4441 445 0,'0'0'94'0,"0"0"-19"0,0 0 27 0,40-46-60 16,-25 34-22-16,-1 3-10 0,2-2-8 16,-1 6 10-16,2 1 4 0,-2 0 1 0,0 4-10 15,-3 0 3-15,-1 3 3 0,1 3 1 16,-5 4 3-16,-4 2 4 0,-1 2 3 16,-2 3 0-16,-5 2 7 0,-2-2-12 15,-5 2-11-15,1-1-3 0,-3-4-2 16,-4 1 1-16,-2-3-3 0,0-1 1 15,-5-4-2-15,-2-3-32 0,-3-3-55 16,-9-3-64-16,8-5-113 16,2-1-66-16</inkml:trace>
  <inkml:trace contextRef="#ctx0" brushRef="#br0" timeOffset="13272.36">19718 3927 629 0,'0'0'108'0,"0"0"-81"0,0 0 52 0,0 0 7 0,0 0-45 15,0 0-41-15,28-11-6 16,-29 22 3-16,-3 7 2 0,-2 6 1 0,0 5 14 16,-5 10 5-16,-2 13-2 0,-2 10 3 15,0 2 1-15,1-3-2 0,5-7 0 16,2-10-13-16,-1-1-1 0,2-5-4 16,1-6 4-16,0-7-5 0,1-7-42 15,0-5-74-15,-2 2-90 0,0-1-123 16,3-2-42-16</inkml:trace>
  <inkml:trace contextRef="#ctx0" brushRef="#br0" timeOffset="14826.08">20123 4341 263 0,'0'0'300'0,"0"0"-162"0,0 0-17 0,0 0-38 16,14-42-48-16,-13 31-7 0,-1 0-20 15,0 2-6-15,0-1-2 0,-2 3-4 16,-5 2-1-16,-2 1-5 0,-4 3 8 16,-3 1-1-16,-1 4 2 0,-5 4-1 15,-2 7 2-15,1 0-1 0,-2 3 1 16,0 4-1-16,1 1 1 16,4 2-2-16,2 1-5 0,6 2 2 0,1 1 2 15,4-3-1 1,7 0 4-16,0-1 0 0,3-5 0 0,3-3 1 15,5-1-1-15,-2-4 1 0,4-4 1 16,2-3 3-16,0-5 1 0,2-2 0 16,-1-6 1-16,2 0 12 0,0-3 14 15,-2-3 11-15,1 0-11 0,-1-4-16 16,0 1-6-16,-1-5-8 0,-2 1-3 16,2-2 2-16,-3 0-3 0,2 0 1 15,-2 2 0-15,-1 3 0 0,-2 2 0 16,-3 3-1-16,0 2 1 0,-2 4 4 15,-1 2-4-15,-3 0 0 0,0 5-7 16,0 0-8-16,-3 6-2 0,-1 2 8 16,-2 6 7-16,2 3 2 0,-2 1 0 15,1 2 0-15,0 2 0 0,3 0 1 16,1 0 1-16,1-1-2 0,1-2 1 16,4-1 7-16,-1-2-1 0,0-5 2 15,2-2 1-15,1-5 6 0,2-2 2 16,-1-2 9-16,1 0 6 0,-1-4-2 15,5-1-9-15,-4-4-7 0,3 1 1 16,-2-2-9-16,2-1-5 0,0-1 0 16,0-1-1-16,-1-3-1 0,1 0 0 15,-1 0-1-15,0-1 0 0,0 3 2 16,-2 0-1-16,0 2 1 0,-2 1-1 16,-2 2 0-16,0 2 0 0,-2 1 0 15,0 1 0-15,-1 3-3 0,-1 0 2 16,0 2-3-16,0 0-3 15,-1 1-9-15,0 4-2 0,0 2 10 16,0 2 3-16,0 4 4 0,0 0 1 16,0 1 1-16,0 1-1 0,0 1 0 15,0-1 1-15,3 0 0 0,0-1 0 16,2 0 0-16,0-3 7 0,-1-2 3 16,2-2-1-16,1-4 4 0,0-1 4 15,-1-2 4 1,1 0 1-16,-1-4 3 15,0 0-3-15,1-3-5 0,0-1-6 16,0-4-8-16,2 1-3 0,-2-5-1 0,3 1-1 16,-1-3-2-16,1-2-3 0,1 1-4 15,-1 0 1-15,0 3 3 0,0 0 0 16,-1 2-2-16,-1 2-4 0,1 1-1 16,-3 1 2-16,1 0 4 15,-1 2 2-15,1 3-2 0,-1 0 0 16,-2 4 0-16,-1-2-9 0,-1 2 13 15,0 1 2-15,-1 0-4 0,0 0 4 16,-1 0-1-16,3 0-3 0,-2 1-2 16,-1 2 3-16,1 0 1 0,-1 1-2 15,0 1 4-15,0 0-1 0,0 1 2 16,0-2 1-16,0 1-1 0,0 1-2 16,-1 2 2-16,1 0 0 0,-2 0 0 15,0 3 0-15,1 0 0 0,0-1 0 16,0 2 1-16,0-1-1 0,-1 0 0 15,1 1 1-15,0-1-1 16,-1 0 0-16,0-2 2 0,0-2-2 16,1 1 0-16,-1-3 1 0,1 2 0 15,1-1-1-15,0-1 1 0,0-3 2 16,0 0-1-16,0-1 2 0,0 0 2 16,0-1-2-16,0 0 0 0,0 0 1 15,0 0-2-15,2 0 1 0,-1 0 3 16,0-2 6-16,1-2 0 0,1-2 1 15,0 0-7-15,1-3-3 0,-2 0 0 16,4 0-3-16,-1-4-1 0,0 2 1 16,1-2 0-16,-1 0 0 15,2 0-1-15,1 0 0 0,-1 0 0 16,1 1 0-16,1 1 2 0,0-1-2 16,0 1 0-16,0-1 1 0,2 0-1 15,-1 0 1-15,0-1-2 0,1 3 2 16,-2-1-1-16,0 2 1 0,-1 2 2 15,0 1 2-15,-2 0 2 0,-1 3 3 16,-2-1-5-16,1 1-5 0,-1 3 0 16,1 0-5-16,2 3 2 0,-1 4-1 15,0 1-1-15,4 1 3 0,-3 4 0 16,3 1-1-16,-4 4 2 0,0 0 1 16,-2 3 4-16,-2-1 1 0,1 0 2 15,-2 2-3-15,0-2 0 0,0 0 0 16,0 0-2-16,0-2-1 0,1-1 3 15,2-1-2-15,-2-2 0 0,2-5-2 16,-2-1-2-16,1-1-19 0,-2-3-21 16,0 0-28-16,0 1-23 0,-6-2-26 15,-7-3-58-15,0-1-106 0,-2-5-276 16</inkml:trace>
  <inkml:trace contextRef="#ctx0" brushRef="#br0" timeOffset="14997.91">20455 4113 550 0,'3'-6'176'0,"0"0"-120"0,2-1-5 0,-1-2-51 0,-2 1-11 0,-2 2-72 0,0-5-39 15,-2 3-106-15,-1 0-37 0</inkml:trace>
  <inkml:trace contextRef="#ctx0" brushRef="#br0" timeOffset="15950.84">21978 4023 390 0,'0'0'106'0,"0"0"-29"0,0 0 9 15,0 0-17-15,16-34-15 0,-13 25-1 0,-2 2 6 0,1-1-13 16,0 1-6-16,0-2 13 0,1 1-2 16,-2-1-9-16,0 1 0 0,-1 0-5 15,0-1-14-15,0-1-13 0,-3 0-2 16,-2 0-8-16,-2 3-2 0,-1-1-3 16,-2 3 0-16,-4 4 0 15,0 1-1-15,-4 0 1 0,1 5-1 16,-4 6 6-16,-1 4-1 0,2 5 0 15,1 0 1-15,1 4-1 0,3 1-2 16,3 2 2-16,4-3 1 0,2-1 0 16,4-2-1-16,1-3-1 0,1-2 3 15,3-3-1-15,3-3 3 0,1-1 2 16,3-2 1-16,1-4 2 0,1-1 3 16,2-2-1-16,-1-3 0 0,2-5-3 15,-1 3 9-15,1-4-7 0,1-1-6 16,0-1 0-16,-2-3-2 15,0 2 1-15,-1-1-2 0,1 0 1 16,-3 1-1-16,-1 1-1 0,1 3 1 16,-3 0 0-16,-2 4-1 0,-1 1-1 15,-2 1-1-15,-1 2-3 0,-1 2-9 16,2 5 2-16,-3 6 5 0,0 5 3 16,-3 9 5-16,-2 9 6 0,-1 14 0 15,0 8 5-15,-1 4 0 0,0-8-7 16,3-7 1-16,0-9-2 0,0-7-1 15,3-7-2-15,-2-7 2 0,0-3-1 16,1 1 0-16,-1 1-1 16,0-4-3-16,0-2-61 0,1-6-47 15,2 1-35-15,2-5-48 0,3-5-67 16,1 0-61-16</inkml:trace>
  <inkml:trace contextRef="#ctx0" brushRef="#br0" timeOffset="16481.93">22525 4022 374 0,'0'0'137'0,"0"0"-58"0,0 0 14 0,35-26-42 0,-25 18-5 15,-1 0-9-15,0 4-20 16,-1-1 6-16,-1 0 5 0,-1 0 21 0,0-2-3 0,-2 1 4 16,0 2-9-16,-1-1-14 0,-1 4-6 15,-1-2-12-15,-1 2-2 0,0 1-7 16,0 0-2-16,0 0-6 0,-2 0-1 16,-3 5 3-16,-2 4 2 0,-3 4 2 15,-3 2 1-15,-3 6 1 0,-2 2 0 16,0 7 4-16,-2 9-4 15,-5 10 1-15,2 8 0 0,0-1 1 16,7-7 5-16,8-7 4 0,5-12 13 16,3-7 7-16,0-4-5 0,3-4-7 15,2 2-7-15,2-3 2 0,1-2 3 16,2-3 4-16,0-5 4 0,3-4 1 16,-1-2-3-16,2-5 3 0,-2-5-7 15,1-4-12-15,0-4-5 0,-3-5-2 16,0 1-3-16,-3 0-8 0,-4 4 4 15,-3 2 4-15,0 5-2 0,-7 4-3 16,-4 4-4-16,-3 1 0 16,-2 4 3-16,-3 0 2 0,-2 2-21 15,-2 4-13-15,2 3-6 0,-1 0-9 16,1 3-7-16,1 2 13 0,3 1-1 16,3 0-50-16,1 4-51 0,5-3-98 15,4-4-74-15</inkml:trace>
  <inkml:trace contextRef="#ctx0" brushRef="#br0" timeOffset="16904.41">23325 4044 596 0,'0'0'100'0,"0"0"-57"0,0 0 35 0,-3-7-47 0,-1 7-30 0,-2 5-1 16,-2 4-5-16,-4 4 5 0,0 5 8 16,-2 5 15-16,-4 9 15 0,-3 13-23 15,-4 6-2-15,0 2-9 0,-1-2 5 16,4-9-5-16,4-12 3 0,5-3-2 16,2-8 1-16,0-2 0 0,-1 2-4 15,-1 1 3-15,0 0-5 0,0-6-2 16,2-5-36-16,-3-6-94 0,3-3-156 15,2-3-212-15</inkml:trace>
  <inkml:trace contextRef="#ctx0" brushRef="#br0" timeOffset="17060.63">22946 4194 995 0,'0'0'123'16,"0"0"-79"-16,0 0 3 0,0 0-47 0,0 0-64 0,0 0-125 0,-3-43-153 16,3 35-78-16</inkml:trace>
  <inkml:trace contextRef="#ctx0" brushRef="#br0" timeOffset="17216.96">23339 4471 897 0,'0'0'171'0,"0"0"-52"0,0 0-43 0,0 0-63 0,0 0-13 15,0 0-31-15,0 0-71 16,0 0-47-16,0 0-24 0,42-16-5 0,-32 16-20 16,0 0-66-16</inkml:trace>
  <inkml:trace contextRef="#ctx0" brushRef="#br0" timeOffset="18061.28">24422 4308 360 0,'0'0'116'0,"0"0"-28"0,0 0 0 0,20-14-22 0,-15 8-19 15,-1 1-1-15,-2-2 14 0,-1 1-5 0,-1 0-3 16,0-2-10-16,-4 2-18 0,-1-2-10 16,-2 1-6-16,-1 0-3 0,-2 1-5 15,0 4 0-15,-2 1-4 0,-1 1 4 16,-2 0-2-16,-1 6 1 0,-1 4-1 15,2 4-3-15,0 5 4 0,2 1 0 16,0 1 0-16,5 2 1 0,2-1 0 16,4-2 0-16,2 0 0 0,4-4 2 15,4 1-1-15,5-4 2 0,2-2 5 16,3-4 8-16,2-3 12 16,2-4-3-16,1-3 4 0,-1-5 5 15,-1-3-20-15,-2-1 4 0,-4-3 1 16,-1-1-14-16,-5-3-5 0,-3-1-8 15,-4-1-38-15,-2 1-26 0,-5 1-3 16,-3 4-35-16,-2 1-41 0,-8 0-64 16,4 4-61-16,0 2 21 0</inkml:trace>
  <inkml:trace contextRef="#ctx0" brushRef="#br0" timeOffset="18483.48">24894 4118 517 0,'0'0'100'0,"0"0"-27"0,0 0 56 0,13-37-69 0,-10 24-17 16,0 1-18-16,-1-2 3 0,0 1-4 15,0 1 8-15,-1-2-18 0,-1 2 7 16,0 1-14-16,0 0 6 0,0 3 1 16,-3 1-8-16,-2 1-6 15,-3 3-13-15,-3 2 12 0,-1 1-2 16,-3 7 3-16,1 7 0 0,-2 1-1 16,1 8 1-16,-2 6 0 0,1 3 11 15,-3 9-1-15,-3 13-3 0,2 8-3 16,2 0 2-16,5-8-4 0,5-6 0 15,-2-7-1-15,5 0 0 0,-1-4 1 16,1-5-1-16,2-6 0 0,0-8 0 16,1-2 0-16,-3 2-1 0,2-3-6 15,-2 1-45-15,2-5-61 0,-1-10-81 16,0-1-142-16,1 0-93 0</inkml:trace>
  <inkml:trace contextRef="#ctx0" brushRef="#br0" timeOffset="18639.7">24583 4427 939 0,'0'0'83'0,"0"0"-18"0,0 0-7 0,53-35-51 0,-22 25 5 0,9-1-10 0,7 2 3 16,-3 2 7-16,-10 5-8 0,-9 1-4 15,-1 1-2-15,1 0-9 16,2 0-43-16,5 0-42 0,4 2-66 15,-4-1-57-15,-3 2-146 0</inkml:trace>
  <inkml:trace contextRef="#ctx0" brushRef="#br0" timeOffset="19121">25631 4253 517 0,'0'0'104'0,"0"0"-14"0,0 0 16 16,0 0-66-16,33-34-12 0,-27 28-15 0,-2 3-4 16,0 0 12-16,-2 3-10 0,0 1-11 15,2 7-12-15,-1 5 7 0,0 5 1 16,1 5 4-16,1 0 2 0,0 3 0 16,1-2 5-16,1-1-1 0,3-2 6 15,0-3 11-15,2-2 18 0,0-5 0 16,0-2 0-16,0-3-2 0,0-4 5 15,-1-2 19-15,0-2-11 0,2-6-13 16,-2-2-10-16,0-4-11 16,0-4-4-16,-2-2-6 0,1-4-5 15,-2-5-3-15,-1-7-3 0,2-8-40 16,-1 4-38-16,0 5-25 0,-2 8 0 16,-1 7-16-16,3-3-51 0,1 5-56 15,-4 3-46-15</inkml:trace>
  <inkml:trace contextRef="#ctx0" brushRef="#br0" timeOffset="19716.16">26148 4308 339 0,'0'0'128'0,"0"0"-36"0,0 0 5 0,0 0-67 0,0 0-25 0,4-38-5 0,-4 30 5 0,0-2 7 0,-2 0 1 16,-3 1-6-16,-2 1-4 0,-3 2-3 15,-3 1 0-15,-2 4-2 0,-1 1-2 16,-2 5 0-16,-1 3 1 0,0 4 0 15,3 1-4-15,1 4 6 0,3-1-1 16,2 2 2-16,4 2 1 0,3-3 22 16,3-1 10-16,3 2 21 0,3-5 13 15,5-2 0-15,-1-2 7 0,3-3-21 16,-2-3-14-16,1-3 7 0,1 0-16 16,-3-1-10-16,0-5-5 0,1 1 2 15,-3-3-4-15,1-2-5 0,0-1-4 16,0-2-4-16,-2-2 0 0,2 3 0 15,-1 1-3-15,-1 0 1 0,-2 5 1 16,0 1 0-16,0 3-2 0,-3 2-12 16,0 0-22-16,-2 4-11 0,0 4 13 15,-2 4 21-15,-1 0 11 0,-1 6 3 16,0 0 0-16,1 3 0 16,2-1 4-16,1 0 12 0,1-3 10 15,6-2 9-15,1-1 3 0,3-5-5 16,1-1 3-16,2-2 1 0,2-4-2 15,1-2 0-15,0 0-6 0,2-2-11 16,-1-5-10-16,1 3-1 0,-1-3-7 16,-2 2 0-16,-1-5-27 0,-3 1-39 15,0-2-23-15,0-9-56 0,-3 4-102 16,-4-1-202-16</inkml:trace>
  <inkml:trace contextRef="#ctx0" brushRef="#br0" timeOffset="20154.68">26472 4330 509 0,'0'0'56'0,"0"0"-15"0,0 0 64 0,0 0-75 0,28-31-9 0,-19 25 15 0,-1 1 24 0,1 0-12 0,2-1-26 0,0 2 4 15,-1-1 1-15,1 1-1 0,-1 2-8 16,-1 1-8-16,0 1-9 16,-1 0-2-16,0 0 1 0,0 6-5 15,1 2 3-15,-1 1-3 0,0 5 4 16,0 2-4-16,0 0 4 0,-2 4-1 16,-1-1 0-16,-1 0 0 0,-2 0-1 15,-2-1 2-15,0-3-1 0,-2 0 2 16,-2-3 0-16,-1-1-1 0,-1-4 1 15,-2-2-2-15,2-1 2 0,1-4 0 16,1 0 12-16,1 0 19 0,1 0 21 16,1-3 19-16,1-2 3 0,0-3-17 15,2-3-18-15,3-2-4 0,3-5-12 16,3-2-5-16,0 1-14 0,3-1-4 16,3 2 0-16,1 1 0 0,-1 1-10 15,2 1-38-15,-3 1-23 0,1 1-27 16,-1 2-27-16,5-1-50 0,-4 2-123 15,-3 1-136-15</inkml:trace>
  <inkml:trace contextRef="#ctx0" brushRef="#br0" timeOffset="20378.49">27019 4237 325 0,'0'0'313'0,"0"0"-243"0,0 0-17 0,0 0-20 0,0 0-27 16,0 0 5-16,12 19-9 15,-10-7 20-15,-1 1 3 0,1 3 9 0,-1 4 2 16,-1 2-7-16,0 1 14 0,0 2-9 16,-1 2-7-16,-2-2-12 0,1 1 0 15,-1 1-10-15,2-2-2 0,-2-2 2 16,1-1-5-16,2-4 4 0,-1-2-4 16,1-5 0-16,0-1-28 0,0-5-37 15,1-4-26-15,6-7 15 0,-2-5-111 16,0-2-214-16</inkml:trace>
  <inkml:trace contextRef="#ctx0" brushRef="#br0" timeOffset="20534.7">27175 4072 666 0,'0'0'69'0,"0"0"-3"0,0 0-50 0,0 0-16 0,6-39-8 16,-6 33-32-16,-4 1-50 15,-3 0-68-15,0 2-35 0,1 0-88 0</inkml:trace>
  <inkml:trace contextRef="#ctx0" brushRef="#br0" timeOffset="21238.45">27404 4306 501 0,'0'0'105'0,"0"0"7"0,0 0 3 0,33-25-60 16,-23 14-21-16,-2 2-9 0,1-2 5 16,-2 2 11-16,-4 1-7 0,-1 0-8 0,-2 4-10 15,0 0-16-15,-6 3-7 16,-4 1-1-16,-5 3 6 0,-3 5 1 15,-4 3 1-15,-2 3 0 0,0 4 1 16,2 2-1-16,0-1 0 0,-1 4 1 16,6-1-1-16,2-2 1 0,3-2-1 15,3-2 1-15,4-1 1 0,4-5-2 16,1-3 2-16,0 0 2 0,2-4 0 16,2 1 1-16,5-3 2 0,-1-1 0 15,0 0-4-15,3 0 1 0,-1-3 0 16,2-2-2-16,1-2-1 0,-1 1-2 15,-1-2-10-15,1-1-4 0,-2 1 8 16,-2 2 2-16,0 2 4 0,-2 0-1 16,-1 3 2-16,-2-1-2 0,0 2 0 15,-2 0-4-15,-1 0 1 0,0 2-1 16,0 2-1-16,0 1 7 0,-1 2 5 16,-1 1 7-16,0 2 2 0,1-2 3 15,1-1-1-15,0 0 6 0,0-1 3 16,3 1 4-16,2-2 4 0,2-1 0 15,3-1-2-15,2 0-2 0,5-2-9 16,2 0-9-16,6 0-5 0,0-1-2 16,0 0-3-16,0 0-1 0,-3 0-10 15,-1-3-48-15,-2-5-30 16,-3-2-24-16,-2-2-37 0,2-13-67 16,-4 2-127-16</inkml:trace>
  <inkml:trace contextRef="#ctx0" brushRef="#br0" timeOffset="21630.13">27840 3708 436 0,'0'0'197'0,"0"0"-145"0,0 0 0 0,19 1-30 0,-14 6-22 0,-2 3 0 0,-2 5 3 16,-1 3 1-16,0 5 24 0,-2 3 2 15,-2 5 20-15,-3 7-12 0,-2 10 12 16,-1 7 4-16,0 1-15 0,-2-5 1 16,1-8-7-16,4-9 10 0,-2-8-6 15,1 5-11-15,0-7-1 0,3 1-9 16,-5 0 10-16,5-6-1 15,-1-1 10-15,0 2-8 0,3-4-12 16,-1-3 8-16,2-2-16 0,2-5 6 16,0-1-4-16,2 0 3 0,4-1 0 15,0 0 0-15,3 0-1 0,4-3-6 16,-2-1 1-16,3 0-6 0,2 0 0 16,0-5-19-16,2-2-25 0,0-1-22 15,2-1-29-15,-2-4-40 0,7-5-53 16,-7 3-77-16,-3 2-160 0</inkml:trace>
  <inkml:trace contextRef="#ctx0" brushRef="#br0" timeOffset="21973.8">27831 4250 835 0,'0'0'134'0,"0"0"-58"0,0 0-24 0,0 0-43 0,0 0-2 16,39-6 0-16,-26-1-3 15,5 1 10-15,0 0-9 0,-2 0 4 0,4 0-7 0,-2-1-1 16,1 0 0-16,-2-1-1 0,-2 1 2 16,-2 0-2-16,-1 3 5 0,-4 0-3 15,-3 2 2-15,1-1-4 0,-1 2-1 16,-1 0 0-16,1 1-3 0,0 0 2 16,0 0-4-16,0 2 5 0,-3 2 1 15,2 3 10-15,-1 2 0 0,-3 4 0 16,0 3 0-16,0 2 13 0,0 2 6 15,-1 1-9-15,-1-1 5 16,-2 3-6-16,2-4-3 0,0 1-6 16,0-2-1-16,1-2-6 0,0-3-1 15,1 0-2-15,0-4-8 0,0-4-77 16,2-5-61-16,2 0-48 0,0-7-204 16</inkml:trace>
  <inkml:trace contextRef="#ctx0" brushRef="#br0" timeOffset="22114.7">28202 4070 890 0,'0'0'15'0,"0"0"-15"0,0 0 2 0,0 0-2 0,0 0-39 16,-11-37-41-16,10 35-47 0,-1 2-25 0,2 1 3 15,0 2-74-15</inkml:trace>
  <inkml:trace contextRef="#ctx0" brushRef="#br0" timeOffset="22895.71">28390 4250 111 0,'0'0'88'0,"0"0"-2"0,0 0 64 0,0 0-19 0,0 0 9 16,0 0-38-16,0 0-31 16,0 0-15-16,19 1-30 0,-19-5-15 0,-3 1-9 15,0-4-2-15,-2 3-4 0,0 0 4 16,0 0-1-16,-1 1-2 0,-1 2 3 16,0 1-4-16,-1 3 3 0,0 3 1 15,-2 2 0-15,0 2 0 0,0 2 4 16,0 1 9-16,2 2 2 0,4 0 11 15,1 3 13-15,1-4 6 0,2 1-3 16,0-2-1-16,2-2-13 0,0 0-7 16,2-4 1-16,0-2-6 0,1-2 6 15,2-2-6-15,-1-1-7 0,1 0 0 16,1 0-3-16,0-3-1 0,1-2-3 16,0-1 2-16,0-3-3 0,3-1 0 15,-2-4-1-15,1-3 0 0,3-1-4 16,-2-4-16-16,3 2-15 0,-2-1 0 15,3 2 21-15,-2 2 10 0,1 2-1 16,-2 1-9-16,-3 5 12 0,1 2 2 16,-4 3-1-16,-2 1 0 0,0 3-3 15,-2 0 1-15,1 0-5 16,-2 3-28-16,0 5-1 0,-1 3 27 16,0 4 5-16,0 2 3 0,-1 2 1 15,0 2 0-15,0 0-2 0,0-1 3 16,-2 0 0-16,-1-2 5 0,1-4-1 15,-2-1 3 1,3-4-2-16,1-4 3 0,-1-2 4 0,1-2 8 0,0-1 22 16,1-1 17-16,1-3-26 0,3-1-26 15,1-2-3-15,2 0-3 0,1-1-1 16,3-3 1-16,1-2-1 0,2-2-3 16,3-5-6-16,2 0-4 0,2-3 4 15,-1 2-5-15,1 3 4 16,-1 3-3-16,-3 2 12 0,-3 5-1 15,-6 2 2-15,-2 4 0 0,-2 1 0 16,-1 0 1-16,-4 1 3 0,1 1-4 16,-1 4-2-16,0 4-4 0,-1 3 6 15,-4 4 1-15,1 1 0 0,-1 1 1 16,0 3-2-16,0-2 2 0,2 0-1 16,1 0 0-16,1 0 1 0,1-2-2 15,2 0-13-15,2-1-58 0,11 2-46 16,0-2-91-16,1-5-188 0</inkml:trace>
  <inkml:trace contextRef="#ctx0" brushRef="#br0" timeOffset="23318.08">29384 4180 689 0,'5'-5'53'0,"0"1"10"0,-1 0 45 0,-2 1-63 0,1-1-31 0,-3 3 4 0,0 1-5 16,0 0-13-16,0 3-5 0,0 4-9 0,-4 6 14 0,-3 5 3 15,1 4 1-15,-5 4-1 0,0 3-3 16,-2 0 7-16,-2 2-5 0,0-2-4 15,2 0-6-15,1-3-42 16,2 0-35-16,2-6-37 0,6-1-50 16,1-6-77-16,1-6-66 0</inkml:trace>
  <inkml:trace contextRef="#ctx0" brushRef="#br0" timeOffset="23474.31">29437 4040 693 0,'0'0'0'0,"0"0"-84"0,0 0 13 0,0 0-286 0</inkml:trace>
  <inkml:trace contextRef="#ctx0" brushRef="#br0" timeOffset="24134.77">29540 4335 345 0,'0'0'165'0,"0"0"-131"0,0 0 24 0,0 0-50 0,34-12-7 16,-23 6-2-16,1 0-15 0,0 2 4 0,1-2 12 16,0 1 2-16,1-1 6 0,1 0 2 15,0-1-7-15,0 2-2 0,-1 1 3 16,-2 0 17-16,-2 2 9 0,1 1-7 15,-5 1-1-15,-1-1 0 0,-2 1-1 16,1 0-2-16,-1 2-19 0,-3 4-4 16,2 1 2-16,-2 3 2 0,0 2 5 15,0 0-3-15,-2 3 2 0,-1 0-4 16,-2 1 7-16,0 3 1 0,-1-1-5 16,-3-1-1-16,2 2 0 0,1-2 1 15,-1-3-2-15,2-1 0 0,2-2 0 16,0-2 0-16,2-3 2 0,-1-3-1 15,2 0 0-15,0-1 10 0,0-2 56 16,6-2-1-16,1-1-35 0,2-4-12 16,2-1-10-16,5-3-6 0,-1-2-1 15,3-2-2-15,3-4 0 0,-1-4 3 16,3 1-2-16,0 0 2 0,-1 3 9 16,-3 3 2-16,-2 5 0 0,0 2 3 15,-4 2-9-15,-3 2-4 0,-2 3 1 16,-3 0-2-16,1 2-2 15,-3 0 3-15,-1 1-3 0,-2 4-2 16,1 2-3-16,-1 2 3 0,0 3 9 16,0 3 0-16,-3 1-5 0,0 2-3 15,-3-1 2-15,0 2-2 0,1 0-1 16,0 0-13-16,0-1-33 0,0 0-49 16,-6 3-53-16,2-3-121 0,-1-6-132 15</inkml:trace>
  <inkml:trace contextRef="#ctx0" brushRef="#br0" timeOffset="24668.63">29321 5224 461 0,'0'0'159'0,"6"-7"-90"0,-2 5 40 0,0-2-46 0,-4 4-24 15,1 0-9-15,1 6-4 0,-2 1-10 0,0 6 10 16,-6 4 9-16,0 6 8 16,-2 5-13-16,-2 11-3 0,-3 10-4 0,1 8-15 15,-2 3 3-15,4-5-10 16,1-7 7-16,2-15-6 0,1-3 1 16,3-8-1-16,0 0 0 0,0 2-1 15,-1 2 0-15,1-2-1 0,1-2-14 16,1-6-40-16,-2-4-35 0,1-3-30 15,-1-7-28-15,0-1-33 0,2-2-49 16,-1-2 67-16</inkml:trace>
  <inkml:trace contextRef="#ctx0" brushRef="#br0" timeOffset="24981.06">29160 5364 332 0,'0'0'44'0,"0"0"-23"0,0 0 54 0,45-45-39 0,-24 33 8 16,1-2 20-16,2 1-16 16,1 3 7-16,-1-1-8 0,1 3-11 0,-1 4-8 0,-3 0-8 15,-1 3-1-15,2 1 2 16,-6 1-5-16,1 6 2 0,-4 0-3 15,1 0 4-15,-8 5-7 0,-1-2-6 16,-3 1-6-16,-2 3 5 0,-5 2-2 16,-5 0 0-16,-2 0 2 0,-4 2-5 15,-1-5 4-15,-4 1-1 0,0-4-3 16,0-3-33-16,-2 2-43 0,1-4-36 16,-8-3-64-16,6 0-77 0,4-2-63 15</inkml:trace>
  <inkml:trace contextRef="#ctx0" brushRef="#br0" timeOffset="25480.94">29640 5310 563 0,'0'0'65'0,"0"0"-39"0,0 0 74 0,41-22-55 0,-27 19-26 0,2-1 19 16,0 2-19-16,3 1 15 0,-3 1-18 0,3 0 8 16,-2 0 4-16,-4 3 8 15,1 2-9-15,-2 2-12 0,-2 2-15 16,-3 1-1-16,-2 5-2 0,-2 1 0 15,-3 4 3-15,0 0-3 0,-1 2 2 16,-6 1 1-16,2-2 0 0,-2-3 0 16,1-2 1-16,-1-2-1 0,0-4 3 15,-1 0-5-15,1-5 4 0,1 0-2 16,-1-3 1-16,2-2 2 0,0 0 0 16,1 0 2-16,1-3 9 0,0-2 11 15,2-1 14-15,1 0-5 0,0-4-1 16,1-1 3-16,5-3-6 0,1-2-5 15,4 1-9-15,0 0-3 0,3 1-6 16,2 3-1-16,4-1-3 0,0 2-3 16,2-1-2-16,1 4 1 0,0-1-6 15,2 3-47-15,-2 1-21 0,1 1-21 16,-1 2-33-16,0 1-39 0,6 0-72 16,-4 0-19-16,-5 0 10 0</inkml:trace>
  <inkml:trace contextRef="#ctx0" brushRef="#br0" timeOffset="25762.17">30288 5368 550 0,'0'0'90'0,"0"0"-29"0,0 0 6 16,0 0-33-16,0 0-15 0,0 0 0 0,4-10-11 16,-4 10-8-16,0 0-3 0,-1 1-2 15,-3 3 2-15,0-1 3 0,-2 4 8 16,-1-1-4-16,-1 3-1 0,1 0-1 15,-1 2 0-15,-2 0-1 0,2 4 1 16,0 0 9-16,1 2-2 0,0 3 0 16,1 0-4-16,0 3 3 0,1-1 3 15,0 0 4-15,2-2-1 0,0-2-4 16,3-2 0-16,-2 0-4 0,2-5-3 16,0 0-1-16,0-3 2 15,2-4-4-15,1 0-19 0,2-3-58 16,7-5-56-16,-2-1-147 0,1-1-131 15</inkml:trace>
  <inkml:trace contextRef="#ctx0" brushRef="#br0" timeOffset="25902.79">30420 5355 836 0,'0'0'3'0,"0"0"19"0,0 0 16 0,2-37-38 0,-2 29-19 16,0 1-45-16,-2 3-78 0,1 0 54 15,1 4-42-15,0 0-61 0,0 2 25 0</inkml:trace>
  <inkml:trace contextRef="#ctx0" brushRef="#br0" timeOffset="26308.9">30703 5413 85 0,'0'0'193'0,"0"0"-126"0,0 0 33 0,0 0-13 16,0 0-58-16,0 0 9 0,0 0-2 16,0 0-35-16,5 1-1 0,-10-1 4 15,-3-1-1-15,-2 1 0 0,0 0 6 16,-5 3 13-16,0 0-10 0,-6 3-1 15,1 3-6-15,-4 0 1 0,-1 6 17 16,0 1 7-16,-2 6 19 0,3 0-1 16,2 0 6-16,3-2-1 0,5 1 4 15,5-2 4-15,2-3-6 0,5-1-9 16,2-2-4-16,4-3 1 16,3-2 7-16,4-1-5 0,5-1-7 15,0-4-16-15,8 2-12 0,-1-3-5 16,3 0-5-16,2-1-2 0,-2 0-29 15,2 0-20-15,-1 0-21 0,-2-3-24 16,-2-1-28-16,5-4-46 0,-6 0-91 16,-2 1-121-16</inkml:trace>
  <inkml:trace contextRef="#ctx0" brushRef="#br0" timeOffset="26716.74">30853 5580 689 0,'0'0'65'0,"0"0"-30"0,0 0 0 0,0 0-28 0,0 0-3 15,35 1 27-15,-25-1-8 0,0 0 33 0,3 0-29 16,3-3 18-16,0 1-9 0,1 0-4 16,1-2-11-16,1 1-17 0,-2-3 1 15,2-2-2-15,-2-1-6 0,-2-2-5 16,-3-2-13-16,1-1-2 0,-7 2-15 15,-1-1-9-15,-2 0-3 16,-3 1 2-16,0 1-2 0,-5 3 14 16,-1 3 14-16,-4 0 19 0,-2 3-5 15,-2-2 8-15,-2 4-3 0,-5 3 3 16,-1 2 0-16,-1 6 0 0,-1 2-3 16,0 6 7-16,0 3-5 0,2 2 2 15,2 2 23-15,4 0 19 0,2 2 11 16,4 0 11-16,4-1-11 0,3-3-9 15,3 1-11-15,0-3-5 0,3-1-13 16,3-4-4-16,2-4-2 0,3-5-1 16,2-1 3-16,1-5-6 0,-1-1 2 15,4-1-8-15,-1 0-14 0,-1-1-43 16,2-4-42-16,5-5-59 0,-3 0-109 16,-2-2-160-16</inkml:trace>
  <inkml:trace contextRef="#ctx0" brushRef="#br0" timeOffset="27216.22">31441 5313 432 0,'0'0'12'0,"0"0"-10"0,0 0-2 0,0 0-36 0,-10-34-14 15,1 29 30-15,-2 2 16 16,-3 2 3-16,0 1 2 0,-5 0 3 0,1 3 23 16,0 4 43-16,0 3-10 0,1 2-2 15,1 1-23-15,0-1-6 0,5 1-9 16,-1-3-2-16,3 3 9 0,1-4 3 15,4 0 1-15,-2-1-12 0,4 0-7 16,2 0 1-16,6 1-3 0,2-3 4 16,2 2-10-16,2-1 4 0,2 1-1 15,4 1-7-15,-1 0 0 0,2 1-4 16,-1 0-9-16,-1-2-8 0,-4 2 17 16,1 1 4-16,-5-1 0 15,-4-1 0-15,-2 3 10 0,-3-2 25 16,-1-1 8-16,-7 4 6 0,-2-3 16 15,-5 2-8-15,0-2-14 0,-2-1-11 16,-1-1-9-16,1-1-6 0,-2-1-3 16,3-2-7-16,-1 1-2 0,1-2-2 15,-1 2-3-15,2-2 0 0,0 2-38 16,0-4-65-16,2 0-113 0,3-1-191 16</inkml:trace>
  <inkml:trace contextRef="#ctx0" brushRef="#br0" timeOffset="31173.07">4878 6892 200 0,'0'0'26'0,"0"0"13"0,0 0 16 0,0 0 4 0,-24 18 1 0,18-16 24 0,3 0 14 16,0-1 6-16,1 1-32 0,-1-1 3 15,3-1-1-15,0 0 6 0,0 0-4 16,0 0-13-16,0 0-21 0,2-3-7 16,4-2-12-16,4-6-5 0,5-1-7 15,6-4-6-15,9-6-3 16,8-3 2-16,12-8 7 0,6 4 15 0,-3 0-16 15,-1 7 5-15,-10 5-12 16,-11 3 1-16,-7 5-3 0,-8 0 1 16,0 2-2-16,1-1 2 0,0 0-2 15,0 0 2-15,-5 0 0 0,-3 2-1 16,0 0 0-16,-3 2 1 0,-1-1-2 16,-1-1-3-16,1 3 1 0,-1-2-3 15,2 3-6-15,-1 0 4 0,2 0 0 16,-1-2 1-16,3 2-3 0,0-3 4 15,0 1 2-15,3-1-2 0,-1 1 5 16,1 0-4-16,-1 0-1 0,1 1 4 16,-1-2-2-16,2 1-3 0,-2-2 0 15,2 1 5-15,-1-1-2 0,-1 1 1 16,1 0-3-16,-2 2 0 0,0-1 1 16,-1 1-4-16,-3 1-3 0,-3-1 5 15,-1 3 3-15,-2 0-6 0,0 0 3 16,0 0-2-16,0 0 3 0,0-1 5 15,-1 1-1-15,0-1-1 0,0 0 2 16,1 1-1-16,0 0 1 0,0 0-1 16,0 0 0-16,-1-1 0 0,0 1-4 15,-2-2 0-15,0 2 3 0,-3-2-1 16,-2 2 2-16,-2 0 1 0,-4 0 0 16,0 0 0-16,-3 2 0 0,0-2 0 15,-1 0 1-15,1 0 0 0,-2 0-1 16,2 0 0-16,-2-1 0 0,1-1 1 15,2 1-1-15,-1 0 0 0,3 1 2 16,-1 0-2-16,4 0 3 16,2-1-1-16,1 0-1 0,3 1 2 15,2 0 2-15,1 0 1 0,1 0 0 16,1 0 0-16,0-1-2 0,0 1 0 16,0 0 2-16,0 0-4 0,1-1 1 15,0 1-3-15,3-1 0 0,1-1 0 16,3 2 0-16,1-1 0 0,2 0 1 15,4 1-1-15,-1-2 0 0,2 0 0 16,-1 0 2-16,2 0-1 0,-1 1 0 16,0-1 1-16,0-1 0 0,1 2 0 15,-2-2 0-15,1-1 0 0,-3 2-1 16,0-1 2-16,-4 1-3 0,0 0 3 16,-2 1 1-16,-2 0-1 15,0-1 1-15,-2 0-1 0,1 2-2 16,-2-1 0-16,0 1 1 0,1 0 0 15,-1-1-1-15,2 1 0 0,-2-1 2 16,1-1-1-16,-1 1 0 0,0-1-1 16,0 1-1-16,0 0 0 0,0 1 0 15,0-1 0-15,-1 1 1 0,0-1 0 16,0 0-1-16,-1 0 0 0,1 1 3 16,-1-1-2-16,0 1 0 15,1-1 0-15,-1 1 1 0,1 0-1 16,-1 0-1-16,0 0 0 0,0-1 0 15,0 0 0-15,2 1 0 0,-2-1-2 16,1-1 1-16,-1 0 0 0,1 1 0 16,1 0-1-16,-1 0 2 0,0 0-1 15,-1-1-1-15,1 2 2 0,0 0-2 16,-1 0-1-16,0 0 0 0,0 0 1 16,0 0-3-16,0 0-4 0,1 4-3 15,0-1 0-15,0 3 7 0,0 5 3 16,0 0-2-16,0 3 4 0,-1 2 0 15,0 2 0-15,-1-1 0 0,-2 2 0 16,-1 0 0-16,-4 1 0 0,0-2 1 16,-2 3 0-16,0-3-1 0,-1 2 4 15,0-3 2-15,-1 0 3 0,3-1 0 16,-1 0-2-16,1-2-3 0,3-2-2 16,-1-1 1-16,2-2-3 0,1-1 1 15,0-1-1-15,3-2-1 0,-2 0 0 16,3 1-19-16,0-1-31 0,0 1-38 15,0 1-47-15,6 0-60 0,-1-2-120 16,0-4-82-16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4-20T14:15:36.026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7956 6367 28 0,'0'-3'40'0,"1"1"-3"0,0 0-10 0,0-1-7 0,0 0-9 16,1 1-3-16,-1 2 9 15,1-2 7-15,-2 0 2 0,1 0 10 0,-1 1 0 16,1 1 9-16,0 0-23 0,-1 0-3 16,1-1-5-16,-1 0-4 0,1 1 9 15,0 0 17-15,-1 0 7 0,0 0 11 16,0-1-1-16,0 1-4 0,1-2-4 15,-1 0-4-15,3 1 0 0,0-3 0 16,0-1-14-16,5-2-8 0,2-2 0 16,2-1 6-16,1-1-9 15,0-2 4-15,0 0 1 0,2-1 1 16,-3 0-11-16,2 5-3 0,-3-1 5 16,-1 3-7-16,-2 1-5 0,-2 3 0 15,-1 1-1-15,-3 2-9 16,1 4-3-16,-2 3 6 0,-1 7 4 0,0 3 2 0,0 5 3 15,-3 4 1-15,1 1-1 0,-2 1 2 16,1 3-5-16,-1-1 3 0,1 0-2 16,-1-2 2-16,2 0 1 15,-1-4-3-15,2 0 3 0,0-6-1 16,1 0-1-16,0-5 2 0,0-1 0 16,0-4-2-16,0-3 2 0,2-4 2 15,0-1 7-15,0-1 26 0,2-6 16 16,1-6-22-16,1-1-17 0,2-3-1 15,0-1 0-15,3-3-3 0,0 0-4 16,3 0-4-16,-1 0-3 0,2-1 0 16,0 2 2-16,-1 0-3 0,3 0 1 15,-1 0-1-15,-1 2 2 16,-1-1-1-16,1 3 0 0,-1 0 3 16,1-1-3-16,-2 1 3 0,-1 1 2 15,-2 1 0-15,0 3 0 0,0 0 1 16,-2 3-3-16,-2 2-1 0,-1 2-2 15,0 1-1-15,0 2-2 0,-1 1-2 16,-1 3-4-16,1 4 6 0,0 2-2 16,0 1 4-16,0 5 0 0,-2 1 1 15,2 4 2-15,-3 2 0 0,0 1 3 16,0 3 2-16,-1 0-1 0,0 3 2 16,0-2-4-16,0 3-3 0,-1-3 0 15,1-1 1-15,-2-1-2 0,1 0-1 16,-1-3-1-16,1 0-26 15,0-4-24-15,1-2-16 0,0-1-34 16,1-4-52-16,7-3-62 0,1-4-103 16,-1-4-70-16</inkml:trace>
  <inkml:trace contextRef="#ctx0" brushRef="#br0" timeOffset="499.77">8814 6428 505 0,'-2'-5'137'0,"1"0"-4"0,-1 0-27 0,1-1-43 0,0 3-9 16,0-2-4-16,1 3-7 0,0-2-5 15,1 2-18-15,2-3 3 0,1 2-5 0,2-4-2 16,3 1 2-16,1 2-9 0,2-4 1 15,3 1-10-15,-1-1 5 0,0-2-4 16,1-1 0-16,0 1 1 0,-2 1-2 16,-1-1 2-16,-3 1-1 0,-2 0 4 15,-1 0-5 1,-2 2 2-16,-1 0-1 0,-3 1-1 0,0 1-4 16,-5 0-6-16,-2 2 9 0,-3 1-15 15,-3 2 9-15,-1 3-2 0,-2 3 9 16,0 3-5-16,-1 1 5 0,1 5-2 15,0 1 1-15,0 0-2 0,0 6 6 16,3 0-3-16,0 1 4 0,3 2 10 16,4-1-4-16,3 0 7 0,1-1 0 15,2 0 5-15,2-3 2 0,2 0-5 16,3-2 0-16,1-3-2 0,3-2 0 16,0-4-7-16,3-2 2 0,0-5 2 15,3-2-8-15,1-3 3 0,4-7-9 16,-2-1-14-16,1-1-21 0,-2-1-18 15,-3-2-35-15,0 0-31 16,6-7-62-16,-6 3-147 0,-1 1-189 16</inkml:trace>
  <inkml:trace contextRef="#ctx0" brushRef="#br0" timeOffset="890.4">9240 6259 394 0,'0'0'145'0,"0"0"-2"0,0 0 1 0,0 0-79 0,12-46-11 16,-7 37-24-16,-2 1-18 0,-1 1 5 0,-1 2-4 16,0 3 9-16,-1 2-8 0,0 1-14 15,0 8-18-15,0 4 15 0,1 6 3 16,1 1 11-16,0 4 3 0,2 1-3 15,2 1 8-15,2-2 0 0,-1-3 5 16,2 2 17-16,3-3 2 0,0-3 5 16,1 0-7-16,2-5 0 0,-2-4-4 15,1-3 1-15,-3-5 10 0,0-1 1 16,0-8 7-16,-1-1-20 0,1-6-17 16,3-4-10-16,-3-6-6 0,2-3-3 15,-2-2-20-15,1 2-7 0,1 0 0 16,-1 5-4-16,2 0-16 0,-2 3-19 15,2 4-25-15,0 0-31 0,-2 3-34 16,3 3-36-16,1 0-84 0,0 3-37 16</inkml:trace>
  <inkml:trace contextRef="#ctx0" brushRef="#br0" timeOffset="1300.59">9716 6213 314 0,'0'0'75'0,"0"0"43"0,0 0 28 0,0 0-77 0,0 0 22 0,0 0-27 16,39 7 7-16,-31-7-8 0,2-3-17 15,2-3-6-15,0-2-11 0,1-3-11 16,-1 1-12-16,2-1 3 0,-1-1-6 16,1 2 0-16,0-1 1 0,-3 0 3 15,0 2 3-15,-1-2-3 0,-3 0 6 16,-2 1-6-16,-1-2 6 0,-4 3-2 15,0 0-3-15,-2 2 0 0,-4-1-8 16,-3 6-3-16,-5 2-18 0,-1 1 3 16,-4 8 2-16,-2 7 7 0,2 4 4 15,-2 4 0-15,2 2 5 0,-1 4 0 16,4 1 0-16,2-1-1 0,4 0 1 16,1-3 8-16,6-1 16 0,2-1 4 15,1-6-3-15,0-2-3 0,4-2-6 16,1-7 1-16,1-2-1 0,2-2 0 15,0-3-3-15,4-1-3 0,1-2-2 16,5-2-8-16,1-3 0 0,3-2-32 16,2-3-65-16,1 0-44 15,7-6-67-15,-7 2-136 0,-2 3-81 0</inkml:trace>
  <inkml:trace contextRef="#ctx0" brushRef="#br0" timeOffset="1738">10025 6210 431 0,'0'0'91'0,"0"0"33"0,0 0-32 0,0 0-62 16,0 0 10-16,21-43-24 0,-16 34 29 15,1 0-5-15,0 0-11 0,0 1-3 16,1 1 4-16,0 0-7 0,1 1-12 15,0-1 0-15,0 4-11 0,0 1 0 16,3 2 0-16,-2 2-1 0,0 3-2 16,2 4 3-16,-1 2 5 0,-1 3 3 15,1 3 7-15,-2 3-5 0,0 2 6 16,-1 1 1-16,0 1-7 0,-3-1 4 16,-2 2-7-16,-2-3 0 0,0 0-6 15,-2-2 3-15,-4-3-2 0,-3-1-2 16,-1-3-2-16,-1-4-16 0,-2-5 0 15,2-4-2-15,-1-1 12 0,1-6 8 16,4-4 6-16,2-3-4 0,3-3 3 16,2 1 3-16,1 0 1 0,5 0 12 15,4 1-4-15,5 1 2 0,1-1-4 16,4 1-2-16,4 1-6 0,9-2-4 16,8-3-1-16,7 0-1 0,-5 2 1 15,-11 5-2-15,-11 0-6 0,-6 5-43 16,3-3-75-16,9-4-75 0,-3 0-128 15,-4-1-114-15</inkml:trace>
  <inkml:trace contextRef="#ctx0" brushRef="#br0" timeOffset="2722.67">11623 6001 198 0,'1'-6'124'0,"0"-2"-20"0,2 0 24 0,-1-4-44 16,1 1-21-16,1-1 4 0,-1 1-13 0,1 2-7 0,-2 0-4 15,1 1-7-15,-2 2 12 0,0 1-8 16,1 4-8-16,-2 1-13 0,0 0-19 15,0 4-4-15,0 6-11 0,-4 5 15 16,1 8 5-16,-3 6 6 0,-1 13-1 16,-1 12-2-16,-1 10 8 15,0 3-2-15,2-8 2 0,1-8-2 16,2-9-3-16,1-1-9 0,-1-8 4 16,2-6-5-16,1-6 0 0,0-4-1 15,0 2-23-15,0-2-33 0,0 1-24 16,-1-3-74-16,-1-8-42 0,0-1-75 15,-2-6-6-15</inkml:trace>
  <inkml:trace contextRef="#ctx0" brushRef="#br0" timeOffset="3272.78">11411 6299 249 0,'0'0'66'16,"0"0"-5"-16,0 0 14 0,0 0-21 0,0 0 18 15,-2-18 7-15,2 14 0 0,0 1 4 0,0-3-13 16,0 4-14-16,2-2 3 0,-2 1-10 15,2 1-3-15,-1-3-10 0,0 2-12 16,1-2-6-16,-1 1 2 0,0 0 9 16,0 2 0-16,0-1-4 0,0 1-7 15,0 2-1-15,-1 0-10 0,1 0-7 16,1 2-2-16,-1 4-2 0,2 3 3 16,2 4 1-16,-1 5 0 0,4 4 3 15,-2 3 2-15,1 3-1 0,1 3 0 16,2 0 1-16,-1 0-2 0,1-1 3 15,1-2 4-15,0-4 2 0,-1 0-1 16,1-5 6-16,-1-4-1 0,0-4 3 16,-1-4 5-16,-1-3 1 0,0-4 13 15,0-1 6-15,2-7-3 16,1-5-7-16,0-2-5 0,2-3-11 16,1-4-10-16,0-1-5 0,0-1-2 15,1 2-1-15,0 2 0 0,2 0-1 16,-1 3-6-16,1 0-19 0,0 2-22 15,0 2-24-15,2 2-26 0,1 0-47 16,14-4-61-16,-7 5-120 0,0-1-221 16</inkml:trace>
  <inkml:trace contextRef="#ctx0" brushRef="#br0" timeOffset="3698.62">12660 6114 373 0,'0'0'56'0,"0"0"16"0,0 0-12 0,18-27-30 0,-16 23-1 0,0 3 5 0,-2 1 10 16,0 1-35-16,0 6 9 0,0 5 30 15,0 6 18-15,-4 5-6 0,0 5-4 16,-2 1-8-16,-2 12-12 16,0 7-6-16,-3 6-11 0,1 1-7 15,-2-6-3-15,1-6-7 0,1-10 2 16,1-6-3-16,4-6 2 0,-4 0-3 16,0 1-1-16,1 1-37 0,-2-1-47 15,-4-6-38-15,4-6-93 0,1-6-113 16</inkml:trace>
  <inkml:trace contextRef="#ctx0" brushRef="#br0" timeOffset="4418.1">12676 6122 344 0,'0'0'74'0,"0"0"43"0,0 0-33 0,0 0-37 0,0 0-10 16,0 0-12-16,7-32 15 0,-4 29 2 15,-1-1 1-15,0 2 1 0,2-1-11 16,-2-2 5-16,1 0 0 0,1 0-16 16,1-2-6-16,-1 0 0 0,2 0-3 15,0 2-4-15,0 0-4 0,2 0-4 16,0-2 4-16,-1 2 1 0,3-4 1 16,-1 3-7-16,0-1 2 0,3 1-2 15,-1 0 0-15,3 2 1 0,0-1 0 16,-1-2 1-16,-1 3-1 0,1-1 1 15,0 1 0-15,-3 0 1 0,-1 4 2 16,2 0-1-16,-4 0 0 16,0 0 0-16,1 5-4 0,0-1 1 15,-2 2-1-15,2 1 2 0,-2 2-1 16,-1 0 4-16,-2 4-1 0,-1 4 1 16,-2-1 3-16,-3 4-3 0,-4 0-2 15,-4 2 2-15,-3 2-2 0,-7-2-2 16,-1 2 5-16,-3-1-5 0,-3-1 0 15,-2 0 1-15,1-3-2 0,1 0 0 16,-1-2 1-16,2-4 1 0,2 0-2 16,0-3 1-16,2 1-1 15,5-3 0-15,2-3-1 0,8-1 1 0,2 0-1 16,3-2-2-16,3 1-2 0,4-1-5 16,4 2 10-16,2 2 4 15,5 0 0-15,1 2-2 0,3 1 3 16,0 1-1-16,1 0 10 0,0 3 7 15,-1 1-8-15,1-2-2 0,-2 2-3 16,-1 0-1-16,2 1-5 0,-2 0 2 16,2-1-4-16,-1 1 0 0,-1 0-2 15,-2-1-25-15,0 1-34 0,0-1-44 16,3-1-59-16,-5-4-109 0,-1-3-151 16</inkml:trace>
  <inkml:trace contextRef="#ctx0" brushRef="#br0" timeOffset="5324.14">13221 5883 298 0,'5'-6'48'0,"1"0"-20"0,1 0 5 0,2 1-31 15,-1-1 0-15,-1-1 4 0,0 0-5 0,1 0 33 0,-4 3 8 16,0-1 13-16,1 4 8 0,-1-1-12 16,-3 0-10-16,2 0-11 0,-1 1-7 15,0 1-2-15,0 0-9 0,1 0-7 16,0 0 0-16,2 0 0 0,-2 0 5 15,3 0 7-15,-3 2 3 16,2 1 0-16,-2-2-2 0,2 1-8 16,-3 2-2-16,2 0 1 0,1 2-4 15,-2 0-4-15,1 0 0 0,0 1 3 16,-2 1 1-16,1 2-3 0,-2 0 1 16,1 0 3-16,-1 2 1 0,0-1 3 15,-1 3 4-15,0 0 3 0,-2-1-4 16,-1 1 1-16,-2 0-6 0,-1 0 0 15,-2 3 2-15,0-3-1 0,-3 1-5 16,0-3 3-16,0 2-4 16,1-2-2-16,-2-1 0 0,-1-2 9 0,2 3 20 15,-3-2-14-15,4-2-11 16,2 0 0-16,-1 0 3 0,3-1 0 16,1-2-2-16,4-2-3 0,1-3-1 15,0 1 7-15,4-1 16 0,6 0 6 16,5 0 6-16,3 0-14 0,5 0-8 15,1 0-3-15,6 0 2 0,0 0-5 16,0 0 4-16,1 0-2 0,-1 0 4 16,-1 0-3-16,-1 0-6 0,-2 0-2 15,-3 0-1-15,-2 0-3 0,1 0 0 16,-6 0-2-16,-1 0-19 0,-3 0-24 16,-4 0-26-16,1 0-36 0,-1 4-56 15,-1-2-63-15,-1-2-157 0</inkml:trace>
  <inkml:trace contextRef="#ctx0" brushRef="#br0" timeOffset="10314.11">16063 6190 602 0,'0'-5'117'0,"0"0"-41"0,2 0 22 0,-1-1-11 16,1 0-57-16,1-1-28 0,0 0-1 15,2-1-1-15,-3 0 0 0,1 2-33 16,-3-1-38-16,3 5-39 0,-1-2-90 16,-1 2-103-16</inkml:trace>
  <inkml:trace contextRef="#ctx0" brushRef="#br0" timeOffset="10595.31">16171 6478 478 0,'0'0'184'0,"0"0"-93"0,0 0-10 0,0 0 5 0,0 0-52 15,0 0-31-15,0 0-3 16,0 0 0-16,3 4-4 0,-3 1 4 0,0 3 8 16,0 2-5-16,0 1 8 0,0 3-4 15,-3 3 2-15,0 1-4 0,-1 2 1 16,-4 1-3-16,-1 0-3 16,-4 3-12-16,-2 0-41 0,0 1-39 15,-10 8-74-15,5-6-84 0,2-3-62 16</inkml:trace>
  <inkml:trace contextRef="#ctx0" brushRef="#br0" timeOffset="11471.34">17566 6144 237 0,'0'0'78'0,"0"0"-27"0,0 0 38 0,20-12-13 0,-15 7-43 0,0 1-5 0,1-1 19 16,0-2 10-16,-1 0-9 0,2 1 6 15,-2 1 1-15,-1-1-8 0,1 2-8 16,-4 2-1-16,2-1 1 0,-3-1-9 16,0 3-10-16,0-1-6 0,-6 0-12 15,-1 2-2-15,-5 0-4 0,-5 2 2 16,-2 1-3-16,-5 5 5 0,-1 0-1 15,2 4-1-15,0-1-3 0,1 3-4 16,5-1-7-16,1-2-6 16,0 4-1-16,5-3-1 0,0 0 2 15,3 2 2-15,3-2 6 0,5 1 0 16,0 0 6-16,2-3 2 0,6 2-1 16,3-2 0-16,3-1 1 0,5 1 2 15,3-1 0-15,2 1-2 0,3-1 0 16,0 0 4-16,1 1 0 0,0 1 1 15,-2-1 0-15,-3 3-2 0,-7 1 1 16,-2-2 2-16,-6 3-4 0,-4-2-3 16,-4 2 7-16,-7-4 13 0,-4 3 4 15,-5-4-4-15,-4 2-5 0,-4-2-4 16,0-1-3-16,-6-1 3 16,0 0-4-16,-9-1 0 0,-4-1-6 15,-3-4-32-15,5-2-34 0,11 0-55 16,4-8-44-16,11 2-49 0</inkml:trace>
  <inkml:trace contextRef="#ctx0" brushRef="#br0" timeOffset="12049.33">18130 6089 381 0,'0'0'156'0,"0"0"-51"0,5-11 5 0,-4 4-40 0,1 0-42 16,-2-1-26-16,0 1-2 15,-5 1 0-15,-3 3 0 0,-4 1-1 0,-3 1-1 0,-4 1-1 16,-1 3 3-16,-1 3-2 0,2 2 2 16,-2 2 0-16,3 0 0 0,2 3-4 15,2-1 4-15,1 1-8 0,2 2 1 16,6 0 0-16,-1-1 4 0,4 1 1 15,2 0-3-15,4-1 4 0,5 0-5 16,2 1-2-16,5 0-8 0,4 0 5 16,1 0-11-16,5-1 5 0,0-1 1 15,1 0 2-15,1 1 11 0,-1-3 1 16,-3 2 2-16,-3-1 2 16,-3 0 2-16,-6 0 20 0,-3-1 11 15,-3 0-3-15,-4 1-10 0,-2-1 0 16,-8 0-2-16,-1-1-2 0,-7-2 4 15,-3 2-2-15,-8-2 2 0,2 1-8 16,-8-2-4-16,-7-2-8 0,-5 1-1 16,0-4-2-16,10-1-1 0,8 0-47 15,7-1-63-15,6-2-111 0,1 0-106 16</inkml:trace>
  <inkml:trace contextRef="#ctx0" brushRef="#br0" timeOffset="12455.57">18561 6174 381 0,'0'0'64'0,"0"0"-25"0,0 0 46 0,0 0-25 0,19-34 0 0,-17 28-7 0,1 0 15 16,1 5-8-16,-4-1-23 0,0 2 3 0,0 0-30 15,0 2-10-15,0 4-1 0,-4 5 1 16,1 4 6-16,-2 6 0 0,1 2 3 16,-3 3-9-16,1 3 6 0,-2 1-5 15,0-1 2-15,2 2-3 0,-2-3 2 16,-1 3-1-16,2-2-1 0,-1-3-1 16,1-2-41-16,0-3-45 0,-1-2-76 15,2-5-145-15,2-7-76 0</inkml:trace>
  <inkml:trace contextRef="#ctx0" brushRef="#br0" timeOffset="13175.32">18582 6186 189 0,'0'0'50'0,"0"0"-14"0,0 0 8 0,0 0-15 0,0 0-6 0,8-22 0 0,-7 17 15 16,1 1 17-16,-1-1-6 0,1 0 9 16,1 1-11-16,2-2-11 0,0 3-6 15,1-2 2-15,0 2-17 16,1-2-7-16,1-2-8 0,1 0 2 16,1 0-2-16,-1 0 3 0,1 1-3 15,-1 0 0-15,0-1 2 0,0-2-2 16,0 0 1-16,-1 2-2 0,1 0 4 15,-1 1-1-15,1 4 10 0,-2-2 5 16,1 2-4-16,-2 0-7 0,3-1 3 16,-4 2 1-16,3-1-1 0,-1 2 3 15,2 0 0-15,-3 0-7 0,2 0-5 16,0 2 1-16,1 1 0 0,-4 1 2 16,0 3 1-16,1 0 2 15,-4 3 1-15,1 4 2 0,-3 1-2 16,0 1-1-16,-3 2-6 0,-3 2 4 15,-5 0-2-15,-4-1-2 0,-2 2 3 16,-5-2 0-16,-3 1-1 0,-4-2-1 16,3-3 2-16,0 1-3 0,0-3 3 15,1-4-3-15,3-1 3 0,0 0-2 16,3-1-1-16,4-2 1 0,3 0-1 16,4 0 1-16,3-2-1 0,4 0-2 15,1 0 2-15,6-1 7 0,6 3 24 16,2 0-2-16,7 1-1 0,0 1-15 15,5 5-4-15,-2-2-5 0,3 0-2 16,2 3 1-16,-2-1-1 0,3 0-2 16,0-1 1-16,-4 1-1 0,0-2-1 15,-1 2-3-15,-4-3-22 0,-2-1-25 16,-3 0-25-16,8 1-41 0,-6-1-101 16,-5-1-85-16</inkml:trace>
  <inkml:trace contextRef="#ctx0" brushRef="#br0" timeOffset="16668.54">20416 6368 202 0,'0'0'79'0,"0"0"-63"0,2-16 28 0,-1 9 2 0,0-1-22 0,-1 1 2 0,2-1 28 16,-1 0 6-16,1 1-19 0,1 1-6 16,-2 0 6-16,3-1 11 15,-1 0 2-15,-2 1-17 0,-1-1-4 0,0-1-10 16,0 0-6-16,0 2-6 15,0-3-1-15,-4 1-2 0,2-1-2 16,-1 2 1-16,-2-1 1 0,1 0-1 16,-1 0 0-16,-2 2-1 0,-1 1-2 15,0 1-4-15,-3 3 0 0,0 0-2 16,-2 1-1-16,1 1 1 0,-4 6-2 16,-3 3 3-16,2 5-1 0,-3 5-2 15,2 0 2-15,-1 3-6 0,3 4-4 16,0-1-7-16,3 3-9 0,1 0-2 15,4-2 3-15,5 2 6 0,2-3 10 16,1-2 7-16,6-2 1 0,3-3 0 16,4-2 3-16,2-3 1 0,3-4 3 15,1-7 5-15,3-3 24 0,0-7 6 16,0-8-2-16,1-4 9 0,-3-5 7 16,0-5 13-16,-1-11-8 0,1-13-15 15,-2-18-19-15,1-7-13 0,-4-2-3 16,-4 8-6-16,-2 18 2 0,-2 13-2 15,-2 13-2-15,-5 10 0 0,0 2-2 16,0 3 1-16,0 0-1 0,0 1-23 16,0 4-32-16,0 6-38 0,-1 2-30 15,1 2-54-15,0 13-79 0,1 1 79 16,3 1-19-16</inkml:trace>
  <inkml:trace contextRef="#ctx0" brushRef="#br0" timeOffset="17090.61">20765 6392 412 0,'0'0'65'0,"0"0"8"0,0 0 30 0,-4-44-42 0,2 32-39 0,1 0 3 16,0 1 19-16,-1 3-5 0,-1 0-5 0,1 2 8 15,-1 1-6-15,0 1-12 0,-2 2-16 16,0 2-8-16,-3 0-7 0,-1 6 1 16,-3 3 2-16,-3 3 3 0,1 5 0 15,0 4 0-15,2 1-3 0,1 3 2 16,4-1 0-16,1 3-1 0,3-4 3 15,3 0 1-15,0-3 1 0,4-3-1 16,3-2 13-16,1-2 2 16,3-5 28-16,-1-4 2 0,1-4 11 15,1-3-6-15,-1-5-18 0,-2-5-4 16,2-4-13-16,-3-4-6 0,-2-5-10 16,-2-2 0-16,-1-1-11 0,-2 0-35 15,-1 5 0-15,0 2-5 0,0 6-22 16,-3 3-36-16,-1 4-15 0,-3 2-122 15,2 3-43-15</inkml:trace>
  <inkml:trace contextRef="#ctx0" brushRef="#br0" timeOffset="17590.2">21013 6392 443 0,'0'0'137'16,"0"0"-2"-16,0 0-41 0,0 0-43 0,0 0-20 0,0 0 1 0,28-37 12 15,-22 30 0-15,1-2-15 0,0 2 5 16,-1-1-7-16,0 1-12 0,0 0-8 16,1-1-4-16,-2-1-1 0,-1 0-1 15,-1 0-1-15,-1 0 0 0,-1 0-4 16,-1-1-9-16,0 0-8 15,-5 4-4-15,-1 0 1 0,-4 1 11 16,0 2 4-16,-2 2 6 0,-2 1 2 16,0 0-7-16,0 4-10 0,0 2-17 15,-1-1 0-15,1 1 18 0,1 4 5 16,-2 0 10-16,3-1 2 0,0 3 0 16,0 0-1-16,2 0 2 0,-1 0-1 15,2 2 0-15,3-2-1 0,0 0 1 16,2 0 0-16,2 0-1 0,2 0 0 15,0-2 1-15,3 0 1 0,3-1 0 16,0 1 4-16,-1-1-4 16,3-1 1-16,0 0 0 0,0-1 0 15,0 0-2-15,1-1 5 0,2 0-3 16,-2-1 3-16,2 2-4 0,1-2 1 16,-1 0-1-16,0-2-1 0,2 1-7 15,-2-2-67-15,3-2-56 0,6 0-73 16,-4-3-16-16,-1-2-64 0</inkml:trace>
  <inkml:trace contextRef="#ctx0" brushRef="#br0" timeOffset="18059.57">21437 6253 501 0,'0'0'176'0,"0"0"-27"0,0 0-58 0,14-18-39 0,-12 11-7 16,-2 2-27-16,0-2-4 0,-4 2-10 0,1-2-4 15,-3 0-5-15,0 1 1 0,-2 2 2 16,-3 2-1-16,0 0-1 0,-2 2 3 15,-3 0-1-15,2 5 2 0,-1 1-1 16,2 0 0-16,-1 0 1 0,3 4 0 16,3 0-2-16,-1-1 0 0,5 0 1 15,4 3 1-15,3-2 0 0,6 0 4 16,2 1 1-16,3-1-1 0,4-1 0 16,3-1-1-16,1 0-2 0,2 0 4 15,0 1-4-15,-2 0-1 0,-1 1 0 16,-4 0 0-16,-4 3 0 0,-3-2 0 15,-6 1 3-15,-3 0 3 0,-1 1 2 16,-4 1 8-16,-6-3-4 0,0 2-4 16,-2-3-1-16,-4 1-3 0,0-3-1 15,-1 1-2-15,-2-2 0 0,1-1-1 16,0 0-14-16,-1 0-32 16,1-2-35-16,0-1-53 0,4 0-167 15,4-3-95-15</inkml:trace>
  <inkml:trace contextRef="#ctx0" brushRef="#br0" timeOffset="18807.82">22406 6362 170 0,'0'0'187'0,"0"0"-140"0,0 0 19 0,22-17-24 0,-11 11-18 15,0 1-12-15,2 0 10 16,1 0 20-16,0 2-9 0,-1-1-6 0,-1 3 11 15,-1 1 2-15,-1 0-21 0,0 1-3 16,-2 4-7-16,-1 4-6 0,-2 3-3 16,-2 1-9-16,-1 4 6 0,-2 2 3 15,0 2 10-15,-1 2 0 0,-2-3 0 16,-1 2 6-16,-2 0 2 0,3-3 10 16,-1-1 0-16,1-1 0 0,1-4-4 15,-1-2-6-15,2-3-3 0,-1-1 13 16,2-6-16-16,0-1 18 0,0 0 45 15,4-8-18-15,1-2-33 0,2-5-7 16,4-4-9-16,-1 1-7 16,1-1 3-16,2-1 4 0,1 2-6 15,1-2 0-15,2 1-1 0,3-1 0 16,0 3-2-16,-1 0 0 0,2 1 0 16,2 1-1-16,-2 3-3 0,0 2-4 15,-1 2 2-15,-3 1 2 0,-1 5 4 16,-5 1 0-16,-2 1-3 0,-2 1-4 15,-2 6-1-15,-3 2-5 0,-1 4 1 16,-1 2 4-16,-4 4 6 0,-1 4 2 16,-2 1 0-16,1 3 1 0,1 1 1 15,2 1 1-15,1-3-2 0,2 1 1 16,0-3-1-16,0-3-8 16,3-2-73-16,2-5-56 0,5-3-56 15,-1-5-151-15</inkml:trace>
  <inkml:trace contextRef="#ctx0" brushRef="#br0" timeOffset="19308.75">23284 6454 348 0,'0'0'211'0,"0"0"-117"0,0 0 33 0,10-37-80 16,-7 26-23-16,1 1-21 0,-1-2 0 16,-1 1-3-16,-1-1 2 0,0 3-1 15,-1 0 0-15,0 3 6 0,0 0 10 16,1 3-13-16,-1 1 2 0,0 0 9 16,0 0-15-16,-1 2-3 0,-2 0 1 15,-2 0 0-15,-1 0 0 0,0 6 1 16,-1 1-1-16,-1 1 0 0,-2 3 1 15,0 3 1-15,0 3 0 0,-3 1 0 16,2 2 1-16,0 2 0 0,1 1 1 16,1 2 3-16,1 1-2 0,3 1 2 15,0-2 1-15,5-2 2 0,0 1 5 16,2-4 7-16,5-4-5 0,1-4-2 16,1-3 4-16,2-5 17 0,1-4 15 15,2-3-11-15,0-6-14 0,1-5 0 16,-1-6 0-16,-2-4-9 0,-1-10-10 15,-2-11-5-15,-2-2-1 0,-4 3-7 16,-2 12 2-16,-1 15 4 0,0 6 0 16,-3 0-2-16,-1 3-1 0,-3-1-8 15,1 2-11-15,-2 4-41 0,1 2-47 16,0 1-37-16,0 5-79 0,0 9 15 16,2-1 83-16,2-1-80 0</inkml:trace>
  <inkml:trace contextRef="#ctx0" brushRef="#br0" timeOffset="19719.15">23632 6034 497 0,'0'0'18'0,"0"0"26"0,0 0 4 0,14-18-27 0,-12 14-13 16,-2 4-8-16,0 6-20 0,0 7 16 0,-2 4 4 15,-2 7 4-15,-3 12 6 0,-1 14 5 16,-3 10-1-16,-1 5 2 0,0-5 20 0,3-5-9 15,0-9 4-15,2-3 11 0,3-3-7 16,0-4 3-16,3-5-10 0,-1-8 5 16,2-7 1-16,0-2 8 0,2-3 18 15,2 1-22-15,1-3-2 0,2-3-1 16,3-4 5-16,0-2-8 16,3 0-18-16,1-5-8 0,0-1-6 15,3-2-2-15,1-4-58 0,-2-3-49 16,5-11-64-16,-5 2-60 0,-3 1-136 15</inkml:trace>
  <inkml:trace contextRef="#ctx0" brushRef="#br0" timeOffset="19890.98">23554 6397 706 0,'0'0'204'0,"0"0"-78"0,0 0-9 0,0 0-73 16,40-16-19-16,-23 10-13 0,1 1-8 15,4 2-1-15,1-2-2 0,4 1 0 16,2-1-1-16,9 3-6 0,9-4-8 16,13 3-122-16,-9-2-161 0,-11 2-210 0</inkml:trace>
  <inkml:trace contextRef="#ctx0" brushRef="#br0" timeOffset="20250.27">24978 6151 589 0,'0'0'54'0,"0"0"29"0,0 0-32 0,0 0-51 16,0 0-2-16,0 0 2 0,0 0 1 0,-20 40 6 0,11-16 0 16,-2 12 2-16,-1 10 6 0,0 9 2 15,1 6 6-15,2-5 3 0,3-6-5 16,2-12-9-16,1-9-5 0,1-5-5 15,0-1 1-15,-2 0-3 0,1 3-27 16,-1 1-85-16,-1-5-60 0,2-7-82 16,1-6-103-16</inkml:trace>
  <inkml:trace contextRef="#ctx0" brushRef="#br0" timeOffset="20906.37">24678 6439 258 0,'0'0'76'0,"0"0"-13"0,0 0 9 0,0 0-30 0,0 0 1 15,0 0-14-15,20-15 12 16,-19 14 12-16,0-1 1 0,0 1 1 0,0-1-13 16,0 1-12-16,-1 0 5 0,0 0-8 15,0 0 1-15,0 1-1 0,1-1-8 16,0 1-7-16,-1 0 8 0,0 0-13 15,1 0 0-15,0 0-5 0,0 0 0 16,1 1-2-16,1 1 0 0,1 3 1 16,1-1 2-16,0 3 2 0,1 2 0 15,2 2 0-15,1 3-3 0,1 2 2 16,0 3 0-16,0 1 5 0,0 2 5 16,-2 1-2-16,3-1-1 0,-3 0 1 15,0-1 4-15,-2-1-1 0,3-1 1 16,-3-2-2-16,0-1 0 0,0-3-1 15,-2-4 1-15,0-2-4 0,1-2 2 16,-3-1 0-16,0-1 3 0,0-1-1 16,-2 1 3-16,1-1-5 0,1-2 4 15,-1 0 1-15,1 0 4 0,0 0 5 16,0 0-5-16,2-5-4 0,1 1-5 16,3-2-3-16,1-4-3 15,2 2-1-15,5-4-3 0,-2-1-1 16,5-1-1-16,-1-1 2 0,2 1-1 15,1-2-1-15,-3 2 1 0,0 1-1 16,-1-1-2-16,-1-1-1 0,0 2-9 16,-2 0-30-16,-1 1-21 0,1-1-29 15,4-2-47-15,-2 2-91 0,-4 0-192 16</inkml:trace>
  <inkml:trace contextRef="#ctx0" brushRef="#br0" timeOffset="25452.23">14064 2719 317 0,'0'0'41'0,"0"0"-10"0,0 0 36 0,8-24-11 0,-4 16-33 15,0 0 12-15,0 0 26 16,-1-1 16-16,1 1-23 0,-2-1-2 0,1 1-1 16,-3 0 1-16,2 3-4 0,-1-2-5 15,1 5-13-15,-2-1-12 0,0 3-18 16,0 5-13-16,-3 7 0 0,-2 5 11 15,-1 7 2-15,1 7 0 0,-3 10 2 16,-3 16 1-16,-2 11 8 0,2 1 7 16,1-7 0-16,3-7-5 0,-1-10-5 15,2-3-6-15,1 2-2 0,0-6 5 16,1-7-5-16,2-10-2 0,-1-5-49 16,3-4-60-16,0 1-32 0,0-3-122 15,0-4-19-15</inkml:trace>
  <inkml:trace contextRef="#ctx0" brushRef="#br0" timeOffset="26061.46">14096 2772 238 0,'0'0'162'0,"0"0"-108"0,0 0 46 0,0 0-20 0,0 0-45 16,0-31 10-16,2 25 6 16,-2 1 2-16,1 0-14 0,1-1-8 0,1 0 13 15,-1 0-6-15,1-4-10 0,2 1-10 16,2 0-9-16,0-4-5 0,4 3 2 15,-3-4 2-15,6 5 5 0,-3-4 3 16,3 2-2-16,2-1-3 0,0 2-7 16,0 0-3-16,4 2 0 0,-2 2 0 15,-1 1-1-15,0 3-2 16,-4 2 0-16,0 0 0 0,-1 5-1 16,-2 3-4-16,-2 2-2 0,-5 6-4 15,-3 1 9-15,0 6 2 0,-7 1 4 16,-4 5 0-16,-4-4 0 0,-1 4-1 15,-3-2-1-15,-2 0-1 0,-1-2 0 16,2-1-8-16,-2-2-4 0,4-2 7 16,-2-2 5-16,4-4 2 0,2-2 0 15,4-1 0-15,2-4-1 0,3-4 1 16,1-1 1-16,4 0-1 16,0-2 1-16,1 0-2 0,7 2 1 15,0 1 9-15,5 1 15 0,4 2 1 16,5 2-1-16,-1 1-2 0,4 1 6 15,0-1-5-15,2 2-4 0,0 2-7 16,-3-2-3-16,0 2-4 0,-1 0-2 16,-1-1-3-16,-4 1-1 0,-1 0-2 15,-3-1 2-15,2 1-11 0,-6 0-30 16,2-1-34-16,-3 1-15 0,3 0-62 16,0-2-119-16,-4-4-137 0</inkml:trace>
  <inkml:trace contextRef="#ctx0" brushRef="#br0" timeOffset="26670.69">14812 2502 357 0,'0'0'71'0,"0"0"11"0,0-9 20 0,0 5-46 0,0 1-13 0,0-3-11 0,1 2 2 16,3-3-20-16,2-2-13 0,3 1 4 15,1 1-4-15,1 0 0 0,0 1 2 16,0 0 2-16,-1 2 2 16,2 2 1-16,-2-1 7 0,-2 3-11 15,1 0-2-15,-1 1-1 0,-3 5 0 16,-2 2 3-16,-2 4-1 0,-1 0-2 15,-1 5 3-15,-7 2 0 0,0 0 1 16,-3 1-3-16,0-1 1 0,-3 2-3 16,3-3 3-16,-2 1-2 0,2-1-1 15,0-2 0-15,3-1 3 0,-1-1 18 16,4-4 12-16,3-2 5 0,1-2-3 16,1-3-10-16,1 0-1 0,4-2 21 15,4-1 19-15,1 0-11 0,1 0-11 16,5-1-12-16,0-3-5 0,2 2-11 15,1-2-8-15,-1 1-2 0,1-1-3 16,-3 0 1-16,4 3-2 0,-4-3 0 16,3 2 0-16,0 0-14 0,2 2-47 15,0 0-44-15,0 0-41 0,7 0-53 16,-8 0-175-16</inkml:trace>
  <inkml:trace contextRef="#ctx0" brushRef="#br0" timeOffset="27139.65">16216 2737 386 0,'0'0'99'0,"0"0"-61"0,0 0 38 0,5 2 30 16,-2-2-16-16,4 0 1 0,2 0-3 15,2-3-13-15,2 1-15 0,1 0-21 0,2-2-20 16,3 2-10-16,-3-3 0 15,4 3-8-15,-2-1-1 0,2-1 0 16,-3 2-2-16,1-1-16 0,-1 0-89 16,-1 3-51-16,3-2-71 0,-6 2-97 15,-1 0-20-15</inkml:trace>
  <inkml:trace contextRef="#ctx0" brushRef="#br0" timeOffset="27326.79">16237 2959 747 0,'0'0'142'16,"0"0"-131"-16,0 0 69 0,0 0-14 0,0 0-26 15,52 3 12-15,-25-4-9 0,6-4-9 0,7-5-12 16,10-4-13-16,0 2-5 0,-5-2-2 16,-4 4-2-16,-6 1-2 0,0 1-41 15,4 3-95-15,-12 3-81 0,-3 0-252 16</inkml:trace>
  <inkml:trace contextRef="#ctx0" brushRef="#br0" timeOffset="35762.74">18011 2339 142 0,'0'0'50'0,"0"0"17"0,0 0 8 0,12-9-19 16,-8 7 11-16,2-3 17 0,-2-1 28 15,2 3-26-15,0-3-20 0,-1-1-15 16,3 3-9-16,0-3-5 0,-2-1 0 16,-1 0 1-16,1 1-13 0,-4 1-8 15,-2-2 0-15,0 1-17 0,-5 0-4 16,-4 1-10-16,-5 1 3 0,-4 4 0 15,-5 1 0-15,-3 3 3 0,-4 6 8 16,2 4 0-16,-4 1-7 0,2 4-3 16,5 3 1-16,-2-1 0 0,0 1-15 15,5 2 11-15,3 0 5 0,3-1 1 16,6-3 0-16,1 1 0 0,9-2 2 16,0-3-1-16,6 0-1 0,6-2 5 15,4-2 1-15,2 1 1 0,4-4 0 16,4 0 0-16,1-3 1 0,1 2-1 15,2 0 0-15,-3 0 0 0,0 0 0 16,-4-2 1-16,1 1 0 0,-5 0-1 16,-2 2 2-16,-2 1-2 0,-3 0 2 15,-1 1 2-15,-4 0 1 0,-4 0-3 16,-3 2 0-16,0-1 2 0,-5 2 7 16,-6-4 4-16,-3 5-6 0,-2-4 6 15,-3 3-7-15,-2-4-2 16,-2 2-4-16,-1 0-2 0,-1-2 0 15,-2 0 0-15,3-2 0 0,1-1-2 16,1-1-64-16,1 0-18 0,2-1-96 16,3-4-54-16,4 0 17 0</inkml:trace>
  <inkml:trace contextRef="#ctx0" brushRef="#br0" timeOffset="36340.72">18631 2378 463 0,'0'0'61'0,"0"0"-1"0,6-26 40 0,-6 13-58 16,0 4-27-16,0-1-7 0,-1 0 8 16,-3 0-5-16,-4 3-4 0,-1 0-7 15,-3 4-8-15,-2-1 3 0,-6 4 2 16,1 2-5-16,-2 2-4 0,-4 5 12 15,0 2 19-15,0 0-18 0,1 3-1 16,2 0 0-16,3 1 1 0,3 0-3 16,4 1-2-16,2-1-5 0,5 2-8 15,5-1 3-15,0 0 6 0,8 1 8 16,5-1 0-16,3-1 4 0,4 1 0 16,1-1-4-16,6 0 0 0,0 0 1 15,1-1-1-15,2 1 0 0,0 0 0 16,3 0 2-16,-4-1-2 0,-1 1 2 15,-3-1 2-15,-4 0 3 0,-4-2 24 16,-5 1-2-16,-5-2-8 0,-4 1-8 16,-5-3-1-16,-6 2 14 0,-5-2-10 15,-8-2 10-15,-10-2-2 0,-11-1-9 16,-10-4-10-16,-6 0-4 0,4 0 0 16,4 0-2-16,7 0-23 0,2 0-42 15,5 0-32-15,4 0-71 0,8-1-102 16,11-3 5-16</inkml:trace>
  <inkml:trace contextRef="#ctx0" brushRef="#br0" timeOffset="36700.15">19082 2392 632 0,'0'0'82'0,"0"0"-13"0,0 0-2 0,14-39-51 0,-8 30-14 15,-3 1-1-15,3 2 18 0,-4 1 29 0,-1 5-13 16,-1 0-35-16,0 6-14 0,-1 6 14 16,-4 5 3-16,1 2 12 0,-1 7 9 15,-2 1-7-15,-1 3-13 0,1 1 0 16,0 1-2-16,2-1 0 0,-1-1-2 16,1-4 0-16,0 1-25 0,1-7-51 15,2 0-27-15,-2-5-90 16,2-5-111-16,2-3 60 0</inkml:trace>
  <inkml:trace contextRef="#ctx0" brushRef="#br0" timeOffset="37340.58">19100 2387 282 0,'0'0'37'0,"0"0"10"16,0 0-7-16,0 0-8 0,14-39-2 0,-12 30-8 0,1 2 30 16,-1 0 11-16,2 1 4 0,-2 0 2 15,1 0-4-15,1-1-20 0,0 1-16 16,2 0-3-16,-1-1-12 0,-2-1-9 15,4 0-1-15,-1 0-1 0,1-2 0 16,-3 4 0-16,2-3 5 0,-1 1 4 16,1 0 8-16,-1 0 8 15,1 1 11-15,-2-2-6 0,0 1-10 16,1 1 2-16,2 2-3 0,-3-1-21 16,5-1-1-16,-1-1 0 0,0 1 0 15,2 0-3-15,2 3 1 0,0 0 1 16,2 3 0-16,-2 1 1 0,-2 0-4 15,3 7 3-15,-5 2-7 0,-1 1 3 16,-1 3-2-16,-5 2 3 0,-1 2 2 16,-5 3-1-16,-5 0-2 0,-3 2 2 15,-7 0-3-15,-2 1 6 0,0-4 1 16,-3 1 0-16,0-4 0 0,3 0 2 16,2-4-3-16,3-2 1 0,4-2 2 15,4-2 1-15,3-1-2 16,2 1-1-16,4 2-1 0,0-1 0 15,4 3 4-15,2 2 7 0,8 0 10 16,0 2 6-16,4 1-7 0,2-1-3 16,1 0-5-16,3-1-1 0,1 0 10 15,0 1 5-15,-1-3-7 0,1 1-3 16,0-2-9-16,-1-2-1 0,-5 1-2 16,3-1-4-16,-3-2 1 0,-2 1-1 15,-1-1-30-15,-2 0-70 0,5 0-82 16,-6-1-101-16,-2-2-230 0</inkml:trace>
  <inkml:trace contextRef="#ctx0" brushRef="#br0" timeOffset="37951.3">17387 3500 410 0,'-1'2'69'0,"-2"-2"-44"0,1 1 25 0,2 1-19 16,0-2-14-16,2 2 30 0,5-2 43 0,9 0 23 0,8-2-27 15,16-5-23-15,25-4 2 0,28-9-11 16,17-2-3-16,7 0-3 0,5 0-11 16,-2 4 1-16,6 0-12 0,5-1 1 15,2-1-17-15,4 1-2 16,-4 1-5-16,-5 1 0 0,-7 6-2 16,-7-4-1-16,-10 4-7 0,-6 2-24 15,-8 2-25-15,-9 3-48 0,-13 2-48 16,-22 1-119-16,-13 0-199 0</inkml:trace>
  <inkml:trace contextRef="#ctx0" brushRef="#br0" timeOffset="38449.65">17531 3939 119 0,'0'0'423'0,"0"0"-305"0,0 0-49 0,44-17 44 0,-23 6-37 0,17-1-12 0,11-6 10 16,13-1 0-16,4 0-16 0,-3 2-23 16,-6 4-16-16,-7 3-16 0,2 2 4 15,-6 1-7-15,-3 2-2 0,-2 2-8 16,-11 2-30-16,-9 1-37 0,-5 0-64 16,-4 1-59-16,-1 3-156 0,-4-2-70 15</inkml:trace>
  <inkml:trace contextRef="#ctx0" brushRef="#br0" timeOffset="38745.03">17849 3970 616 0,'0'0'83'0,"0"0"-28"0,0 0 37 0,0 0-42 0,0 0-34 16,0 0 11-16,4-27-20 0,-4 32-7 0,0 5-12 16,-3 6 12-16,-3 4 15 0,0 6 5 15,-4 1-5-15,2 4-4 0,-3 2-8 16,3-1 1-16,0-1-4 0,-1-3 0 15,4 0-10-15,2-2-69 0,2-1-42 16,2-3-38-16,4-4-54 0,4-7 5 16</inkml:trace>
  <inkml:trace contextRef="#ctx0" brushRef="#br0" timeOffset="39167.12">18237 4167 226 0,'0'0'128'15,"0"0"-118"-15,0 0 5 0,5-42-9 0,-5 29-6 16,0-2 7-16,0 3 43 16,0-1 4-16,-3 1-5 0,2 1-21 0,-3 2 5 0,1 1-8 15,-2 3-6-15,-1 1-19 0,-5 1-10 16,0 3 5-16,-5 7 5 15,-3 0 4-15,0 6-1 0,0 4 4 16,0 1 0-16,1 5-2 0,3-2-3 16,4 2 2-16,3 3 7 0,4-4-4 15,4 0 4-15,0-4 4 0,8-2 10 16,2-1 3-16,5-5 25 0,3-4 25 16,0-5-17-16,4-1 2 0,5-5-24 15,-3-5-18-15,-2-4-6 0,0-1 15 16,-3-6 12-16,-2-3-12 0,-4-4-18 15,-4-2-11-15,-1 4-1 16,-6-3-2-16,-2 6-13 0,-2 3-30 16,-4 7-34-16,-4 2-43 0,-4 4-32 15,-2 4-10-15,-10 6-25 0,3 0 13 16,4 5-40-16</inkml:trace>
  <inkml:trace contextRef="#ctx0" brushRef="#br0" timeOffset="39609.69">18612 3757 569 0,'0'0'153'0,"0"0"-123"0,0 0 10 16,0 0-30-16,0 0-9 0,19-15-2 0,-19 15-9 16,0 5-9-16,0 5 6 0,-5 7 13 15,0 7 7-15,-1 4 4 0,-3 10 2 16,2-1-4-16,1 0 17 0,-5 6-10 15,5-8-2-15,-1 2 11 0,-1-3 2 16,3-7 5-16,-1 2-13 0,2-4-3 16,1-5 19-16,1-2-16 0,0-4 1 15,2-4 8-15,0-3-5 0,4-3-1 16,-1-1 9-16,7-3 2 0,0 0-5 16,3-2-18-16,4-3-5 0,-1-1-3 15,4 1-2-15,1-1-4 0,1-1-22 16,2-2-49-16,-1-1-36 0,7-9-38 15,-6 5-55-15,-5-1-170 0</inkml:trace>
  <inkml:trace contextRef="#ctx0" brushRef="#br0" timeOffset="39797.16">18546 4071 937 0,'0'0'137'0,"0"0"-110"0,0 0-1 0,43-13-12 0,-20 4-13 16,14 0 2-16,2-4 1 16,-3 2-3-16,-1 0 0 0,-8 2 2 0,-4 0-6 15,2 2-5-15,1 0-55 0,0 1-67 16,3-1-59-16,-4 1-159 0,-7 0-36 16</inkml:trace>
  <inkml:trace contextRef="#ctx0" brushRef="#br0" timeOffset="40359.51">19096 3978 360 0,'0'0'165'0,"0"0"-48"0,0 0-8 0,0 0-38 0,0 0-40 0,0 0-9 0,0 0-2 16,26-39 1-16,-26 34-9 0,0-2 4 15,0 2 4-15,-3-1-18 16,-2 0-2-16,-2 1-6 0,-1 3 5 16,-4 0-3-16,0 2 3 0,-2 2-2 15,-4 3 2-15,-1 5-1 0,1 3-2 16,0 4-2-16,1 1-14 0,0 3 20 16,4 1 0-16,1 2 0 0,2-1-1 15,3 0 0-15,6 0 1 0,1-2 4 16,1 0-1-16,5-4-1 15,2-1 2-15,0-3 4 0,0-3 4 16,0-3 6-16,4-1-2 0,-4-6 2 16,2 0 12-16,2 0-19 0,-2-6 20 15,1-1-5-15,2-2-16 0,-2 0-6 16,4-4-2-16,-2 0-2 0,0-1 1 16,1 0-2-16,-1 1 1 0,2 0 0 15,-5 2 0-15,-2 2-1 0,0 3 0 16,-4 2 1-16,-2 3-1 0,-2 0-5 15,0 1-20-15,0 0-15 0,0 4 22 16,-2 4 10-16,-2 4 8 0,1 3 1 16,-2 0 3-16,2 3-2 0,3 0 1 15,0-1 1-15,0 0 6 0,3-1 16 16,3-4 0-16,0-1 13 0,1-2 0 16,3-2-1-16,3-4 2 0,1-2-19 15,2-1-12-15,-1-7-4 0,1-1-4 16,1-3-5-16,0-2-60 0,-1-3-7 15,3-17-42-15,-6 2-79 0,1-1-252 16</inkml:trace>
  <inkml:trace contextRef="#ctx0" brushRef="#br0" timeOffset="40579.21">19443 3712 457 0,'0'0'196'0,"0"0"-115"0,0 0-40 0,0 0-41 0,13 15-2 15,-13 3-3-15,0 5 5 16,-1 4 20-16,-3 4 15 0,0 10-14 0,0 8 28 16,3 8 1-16,0 2-3 0,1-8-10 15,0-10-14-15,0-14-11 16,0-7-5-16,0-1-3 0,0 4-1 16,0-3-2-16,0 0-1 0,0-3-44 15,0-7-166-15,0-6-277 0</inkml:trace>
  <inkml:trace contextRef="#ctx0" brushRef="#br0" timeOffset="41267.87">20383 3762 448 0,'0'0'82'0,"0"0"-20"0,0 0-32 0,0 0-24 0,37-18-1 15,-35 15-4-15,-1-1-1 0,-1 0 2 16,-1 1 2-16,-6 0-1 0,-2 2 28 15,-4-1-9-15,-2 2-14 0,-3 0-2 16,-3 1-3-16,0 3-3 0,-1 0-1 16,-1 2 1-16,3-1 1 0,-1 1-1 15,3 1 1-15,2 2-1 0,2 1 0 16,6 2 1-16,0 0-1 0,5 1-10 16,1 0 5-16,2 2 10 0,0 0 0 15,3-2-3-15,3 1-2 0,4-1 9 16,4 0-4-16,2 0-4 0,4-1 6 15,2 1-3-15,2-2 0 0,1 0-1 16,-2 0-2-16,-1 0 0 0,-3 1 5 16,-2-1 17-16,-4 0 2 0,-2-2 0 15,-3 2 3-15,-4 0-3 0,-4-1-13 16,0-1-2-16,-6 1 6 0,-6 1 11 16,-2 2 7-16,-5 0 5 0,-3-1-4 15,-4 0-15-15,-3 1-8 0,-5 1-7 16,2-2-5-16,1 0 0 0,0-2-1 15,5-2-58-15,-1-1-53 0,2 0-45 16,6-5-61-16,4 0-14 16,9-2 47-16</inkml:trace>
  <inkml:trace contextRef="#ctx0" brushRef="#br0" timeOffset="41767.64">20745 3818 643 0,'0'0'85'0,"0"0"-62"0,0 0 39 0,0 0-49 0,13-44-13 16,-13 34 0-16,0 3-15 0,0 1 15 16,-3 0 31-16,0 1 6 0,-3 1-28 0,-1 2-9 15,-3 1-16-15,-2 1-43 16,-6 3 59-16,0 3 1 0,-3 2-1 16,0 1-5-16,3 0 3 0,3 2 2 15,4 2-1-15,3-2-2 0,5 3-5 16,2-1 3-16,2 2 5 0,7 0 1 15,3 1 6-15,3 0 5 0,4 0 0 16,3-1 5-16,-1 1 1 0,2-1-8 16,-1 0-2-16,-3 0-3 0,-2 1 12 15,-1 0 11-15,-3-1-10 0,-1 1-4 16,-3 3 10-16,-5-3-1 0,-3 3-1 16,-1 0 0-16,-6-3-4 0,-5 0 2 15,-4 0-3-15,-2-2-6 0,-2-1 0 16,-2-1-7-16,-5-1 3 0,1-2-3 15,-4-1-3-15,-6-1 3 0,4-1-4 16,-2-2-5-16,-2 0-43 0,0-2-65 16,-5 2-39-16,9-2-106 0,10 0-59 15</inkml:trace>
  <inkml:trace contextRef="#ctx0" brushRef="#br0" timeOffset="42408.63">22927 3101 271 0,'5'0'71'0,"0"0"-22"0,2 0 21 0,3 0-12 0,3 0-4 15,1 0 35-15,4 0-22 0,0 0-31 16,1 0-27-16,2 0-6 0,-2 0 1 0,0 0-4 16,0 2 0-16,-4 2-7 0,5 3-53 15,-6 0-131 1,-5-1-69-16</inkml:trace>
  <inkml:trace contextRef="#ctx0" brushRef="#br0" timeOffset="42596.09">22912 3332 391 0,'0'0'283'0,"0"0"-197"0,0 0-32 0,0 0-24 0,0 0-5 15,0 0 31-15,50 0-36 16,-26-2-3-16,6-2-4 0,7 1-12 0,6 1-1 16,6-1-1-16,2 1-45 0,-4-4-119 15,-14 1-131-15,-9-1-68 0</inkml:trace>
  <inkml:trace contextRef="#ctx0" brushRef="#br0" timeOffset="43018.75">24639 2481 406 0,'0'0'24'0,"0"0"1"0,0 0 50 0,0 0-75 0,0 0 0 16,0 0 17-16,-3 42 30 0,-1-10 44 0,-4 16-21 15,-3 19-19-15,0 5-3 0,-2 0-15 16,4-5 15-16,1-11-21 0,0-4-10 15,0-6-8-15,2-3-7 0,2-4 1 16,1-7 0-16,1-6-3 0,2-8 0 16,0-1-26-16,3-2-105 0,3-1-126 15,1-5-104-15</inkml:trace>
  <inkml:trace contextRef="#ctx0" brushRef="#br0" timeOffset="43347.35">25100 2915 845 0,'0'0'110'0,"43"-1"-74"0,2 1 40 0,16 0-47 0,4 0 20 15,-3 0-13-15,-10-2-10 16,-11 1-11-16,-4-3-13 0,-2 2-1 0,0 0-1 16,3-2-12-16,-1 4-33 0,3 0 23 15,1 0-47-15,-1 2-60 0,2-2-83 16,-12 0-153-16</inkml:trace>
  <inkml:trace contextRef="#ctx0" brushRef="#br0" timeOffset="44072.91">27973 2445 661 0,'0'0'59'0,"0"0"-50"0,0 0 53 0,0 0-40 0,9-7-22 0,-10 7-7 0,-5 0-25 16,-2 0 28-16,-7 0 4 0,-5 2 2 15,-3 3 2-15,-5 3-2 0,-1 1 2 16,0 4-1-16,2-1-3 0,1 4 1 15,4 1 2-15,1 3-3 0,6-2 1 16,2 1-2-16,5-3 1 0,6 0 0 16,2 1 2-16,8-2 4 15,5 0 3-15,5 0 1 0,6-1-4 16,3-3 4-16,3 0 0 0,5 1-3 16,-4-1 3-16,1 0-3 0,-5 0-4 15,-6 2 2-15,-1 1-3 0,-3 1 5 16,-6 1 6-16,-3 0 4 0,-6 1-1 15,-2-1 4-15,-10 1-4 0,-4-1-5 16,-7-2 19-16,-4 0-8 0,-8 1-8 16,-7-2 1-16,-7 0-9 0,1-2-4 15,5-2 0-15,1-5-2 0,9-2 0 16,4-2-1-16,7 0-26 0,6 0-36 16,4-2-23-16,2-1-24 0,4-3-49 15,2-1-78-15,3 0 7 0</inkml:trace>
  <inkml:trace contextRef="#ctx0" brushRef="#br0" timeOffset="44557.17">28520 2569 739 0,'0'0'141'0,"0"0"-126"0,0 0 6 0,0 0-4 0,11-43-13 15,-11 35-4-15,-3-1-15 16,-4 1-10-16,-4 1 24 0,-3 0 1 0,-2 4 1 16,-2 0 7-16,-2 2-8 0,0 1 5 15,-2 0-6-15,4 5 4 0,-1-1-6 16,2 2 4-16,4 1-1 0,1 1 0 15,2 1 0-15,4-1-6 0,4 3 6 16,2-1 0-16,3-2 3 0,5 6 0 16,5-4 4-16,3 1-4 0,4 0 5 15,2-2-1-15,2 3-1 16,3-2 4-16,0 1-2 0,3 1-2 16,-3 0-4-16,-2 1 3 0,-3 1-5 15,-5-2 10-15,-3 2-3 0,-5 0 3 16,-5-1 1-16,-4 2-3 0,-1-3 3 15,-9 3 3-15,-7 0-2 0,-5 0 7 16,-10-1-1-16,-9 0-1 0,-7 0-4 16,0-1-7-16,4-1-3 0,10-5-2 15,10-2-1-15,4 0 0 0,1-3-8 16,-2-1-59-16,-1 1-56 0,1 1-45 16,5-3-113-16,5 0 55 15,7 0-33-15</inkml:trace>
  <inkml:trace contextRef="#ctx0" brushRef="#br0" timeOffset="44900.84">28833 2457 561 0,'0'0'189'0,"0"0"-179"0,0 0 41 0,0 0-38 0,0 0-13 0,1-9-10 0,1 15 9 16,-2 3 1-16,0 6 14 0,0 1 0 15,-3 7 14-15,-1 2-19 0,-1 3-1 16,1 2-4-16,-2-1 0 0,1 1-2 15,2-1-1-15,1-2 1 0,2-1-1 16,0-4 3-16,0-3-2 16,0-2-2-16,3-3-63 0,3-7-152 15,-2-4-67-15</inkml:trace>
  <inkml:trace contextRef="#ctx0" brushRef="#br0" timeOffset="45166.5">28812 2462 593 0,'0'0'175'0,"0"0"-144"0,0 0 61 15,0 0-64-15,41-40-25 0,-21 28 7 0,0 2-5 16,3-3-4-16,2 3 4 0,-3 0-3 15,0-1-2-15,1 2 0 0,-1 1-1 16,-4 2 0-16,2 1-9 0,-5 0-38 16,1 1-9-16,-4 1-34 0,-3 2-52 15,-4 1-12-15,-2 2-6 0,-2 3-70 16</inkml:trace>
  <inkml:trace contextRef="#ctx0" brushRef="#br0" timeOffset="45338.23">28923 2554 425 0,'0'0'231'0,"0"0"-159"0,0 0 31 0,0 0-69 0,0 0-11 15,0 0 15-15,0 0 5 0,0 0-16 0,31 2-12 16,-12-9-12-16,0 1-2 0,3 1-2 16,-1 0-27-16,0 3-54 0,1-2-19 15,0 4-46-15,4 0 3 0,-7 0-24 16,-1 2-25-16</inkml:trace>
  <inkml:trace contextRef="#ctx0" brushRef="#br0" timeOffset="45525.99">28918 2795 772 0,'0'0'142'0,"0"0"-126"0,0 0 70 0,0 0-72 0,0 0-12 16,0 0 10-16,0 0 0 15,0 0 16-15,25 19 0 0,-10-22-23 0,5-2-2 16,0 2-3-16,1-3-13 0,0 3-44 16,2-1-17-16,-3 1-21 0,3 0-2 15,4 3-65-15,-5 0-84 0,-4 0-57 16</inkml:trace>
  <inkml:trace contextRef="#ctx0" brushRef="#br0" timeOffset="46057.02">27500 3181 470 0,'0'0'201'0,"0"0"-196"0,0 0 7 0,0 0 10 16,50-6 33-16,-14 0 4 0,17-4 6 15,22-2 13-15,14-1-18 0,7 1-1 16,5 1 3-16,3 0 6 0,7 1-5 15,4 2-14-15,2 0-17 0,-1 2-24 16,1 2-4-16,-4 2-2 0,-5 2-1 16,-11 0-1-16,-8 0-17 0,-9 5-20 15,-7 0-25-15,-5 1-12 0,-12 1-22 16,-6 1-27-16,-9-1-53 0,-14-1-106 16,-8-3 4-16</inkml:trace>
  <inkml:trace contextRef="#ctx0" brushRef="#br0" timeOffset="46653.93">27349 3806 690 0,'0'0'109'0,"0"0"-78"0,17-15 52 0,-1 3 17 0,22-4-43 15,23-6-21-15,20-3-28 0,6 0 21 0,-7 3 6 16,-11 6-10-16,-12 3-15 0,0 1-10 15,-6 1 0-15,-3 1-15 0,-8 3-21 16,-8 3-17-16,-9 0-29 0,-7 2-39 16,1-1-87-16,-5 0-106 0,-2-1-52 15</inkml:trace>
  <inkml:trace contextRef="#ctx0" brushRef="#br0" timeOffset="46903.88">27694 3831 497 0,'0'0'254'0,"0"0"-215"0,0 0-16 0,0 0-17 0,0 0-3 15,0 0-3-15,0 0 0 0,-11 17 9 0,7-5 21 16,-2 5-10-16,-2 5 11 0,-2 4 0 15,-2 8-15-15,-4 8-5 0,2-4-11 16,2-4 7-16,3-5-7 0,3-6 0 16,1 0-6-16,-2 2-60 0,5-4-53 15,2-1-69-15,0-4-63 0,5-7-13 16</inkml:trace>
  <inkml:trace contextRef="#ctx0" brushRef="#br0" timeOffset="47294.4">28095 4003 328 0,'0'0'40'0,"0"0"-23"0,0 0 67 0,-2-37-36 0,0 27-15 16,-2 1 33-16,-2 2-29 15,0 2 1-15,-4 4-19 0,0 1-17 0,-1 1 1 16,-4 9 0-16,-1 2 5 0,-2 4 0 16,-2 4 3-16,2 1-3 0,1 2 4 15,4 0-1-15,2 0-1 0,5 1 6 16,3-2 9-16,3-2 7 0,5-1-2 16,7-5 14-16,3-1 22 15,6-6-3-15,4-4-17 0,3-3-3 16,2-5-12-16,0-3-13 0,-3-2-8 15,-1-4-1-15,-4-3-1 0,-4-4 1 16,-5-2-4-16,-5-2-5 0,-5-1-24 16,-3 3-27-16,-3 2-4 0,-7 3-28 15,-6 5-62-15,-16 2-70 0,6 3-105 16,0 3 48-16</inkml:trace>
  <inkml:trace contextRef="#ctx0" brushRef="#br0" timeOffset="47716.18">28515 3684 576 0,'0'0'36'0,"0"0"11"0,0 0-9 0,0 0-38 0,0 0-30 16,-5 9 23-16,0 5 7 16,-4 5 0-16,-2 7 12 0,-3 8 27 0,-2 12-14 15,-1 8-3-15,1 1 5 0,2-2 15 16,2-10-3-16,5-10 1 0,3-9 2 15,2-5-1-15,1-3-3 0,1 4-8 16,0-2-5-16,3-1-1 0,1-4 2 16,2-4-2-16,2-4 14 0,4-3 13 15,1-2-13-15,4 0-17 0,2 0-8 16,2 0-8-16,2-2-4 16,-1-3-1-16,1-1-8 0,1 1-34 0,-1-3-40 15,0 0-45-15,4-6-65 16,-5 1-104-16,-5 1-80 0</inkml:trace>
  <inkml:trace contextRef="#ctx0" brushRef="#br0" timeOffset="47888.03">28419 4076 866 0,'0'0'160'0,"0"0"-157"0,0 0 7 0,0 0-1 15,34-3-1-15,-5-2-5 0,-1-1 2 16,3 0-3-16,1-2-2 0,-4 2-26 0,8 0-55 16,-3 3-34-16,5-3-54 0,-6 2-127 15,-10 1-23-15</inkml:trace>
  <inkml:trace contextRef="#ctx0" brushRef="#br0" timeOffset="48714.29">29035 4002 132 0,'0'0'67'0,"0"0"-14"0,0 0 3 0,0 0-6 0,0 0 14 16,0 0 45-16,3-29 24 16,-3 27-28-16,0 1-40 0,0-2-39 0,2 1-10 15,-2-3 5-15,1 1 12 0,-1-1 9 16,0 2-12-16,0 0 1 0,0-1-5 15,0 3-14-15,0-1-12 0,-3 0-14 16,-3 2 14-16,-2 0-2 0,-3 3-2 16,-8 3 3-16,3 5 1 0,-7 2 0 15,1 3-2-15,-1 4 0 0,-2 0 2 16,3 2 0-16,3 2-1 0,0-1-1 16,6 1-1-16,2-2 0 0,4-1 3 15,5-2 1-15,2-3 1 0,2-1 0 16,5-4 4-16,4-2 9 0,0-3 2 15,4-2 1-15,2-4 7 0,2 0 1 16,0-4 0-16,0-3-1 0,1-1-3 16,1-1-4-16,-2-1-6 15,0-2-8-15,1 0-2 0,-1-3 0 16,-3-1-2-16,0 1 0 16,-2-1-1-16,0-1 1 0,-4 2-4 0,-1 1 2 15,-2 1-11-15,-2-1 0 16,-1 5-1-16,-3 2 7 15,-1 2-2-15,0 2-12 0,-1 3-8 16,-2 0 22-16,-3 0 1 0,1 5 5 0,0 2 0 16,-1 1 0-16,2 2-1 0,0-1 2 15,2 0 0-15,-1 0 0 0,3-1 3 16,0 1-1-16,0-1 0 0,0 0 2 16,4-3-1-16,0 0 0 0,-1-3 3 15,2 2-3-15,1-2 3 16,1-1 5-16,2 2-9 0,2-1 0 15,3 1 1-15,-1 1-3 0,3 0-1 16,-1 0-3-16,0 0-32 0,1-1-6 16,-2 0 3-16,-2-1 20 0,-2 1 13 15,-2-2 4-15,1 1 1 0,-4-2 1 16,0 0-1-16,0 0 1 0,-2 0-14 16,0 0-20-16,-1-3-13 0,2-1-32 15,4-7-50-15,-3 4-122 0,1-2-38 0</inkml:trace>
  <inkml:trace contextRef="#ctx0" brushRef="#br0" timeOffset="49104.48">29523 3632 303 0,'0'0'297'0,"8"-14"-223"0,-3 7 46 0,-2 0-47 0,0 1-44 0,-1 1-5 0,-2 1-4 15,0 0-7-15,0 4-10 0,0 0-3 16,0 5-13-16,-3 6 11 0,-2 6 2 16,-2 7 6-16,-1 9 1 0,-4 11-5 15,-2 9 1-15,-2 2 15 0,4-2-1 16,0-5 12-16,6-5 8 0,0-7 9 16,4-9-28-16,0-6-14 0,1-3 1 15,0 0 3-15,1 2-8 16,0-3 0-16,0-5-32 0,2-4-72 15,5-8-38-15,-1 0-95 0,2-6-210 16</inkml:trace>
  <inkml:trace contextRef="#ctx0" brushRef="#br0" timeOffset="49656.86">30307 3573 642 0,'0'0'202'0,"0"0"-190"0,0 0 0 0,0 0-12 0,0 0-63 15,-12-31 17-15,2 25-14 0,-5 3 49 0,-2 1 11 16,0 2 2-16,-1 4 4 0,1 4-5 16,-2 3 1-16,2 1-1 0,2 4-1 15,1 0 1-15,0 0 1 0,3 4 1 16,0-1-3-16,3-1 8 0,3 4-3 15,2-5 1-15,3 0-2 0,0 0-2 16,5-2 6-16,3-3 3 0,2-3 7 16,3 1 5-16,0-2 4 0,4-2-8 15,2 1-11-15,-3-1-3 0,1 0-4 16,-1-1 2-16,1 1-1 0,-2 2-1 16,-1 0 1-16,-1 2 1 0,-4-2 4 15,-1 1 5-15,-7 1 10 0,-1 0 4 16,-1 1 10-16,-8 0 1 0,-4 1 3 15,-6 0-19-15,-2 2-13 0,-4-2-2 16,-2-1-3-16,1 0 1 0,0 0-2 16,-1-3-2-16,3-2-2 0,1-2-29 15,2-1-67-15,2-3-100 0,5-1-107 16,8-3 35-16</inkml:trace>
  <inkml:trace contextRef="#ctx0" brushRef="#br0" timeOffset="50141.07">30670 3596 490 0,'0'0'31'0,"0"0"-23"0,0 0 43 0,0 0-49 0,13-34 0 15,-13 30-4-15,0 0 11 0,-5 1 9 16,-3 1-13-16,-2 2 3 0,-5 0 2 16,-4 0-3-16,0 3 0 0,-3 3-1 15,4 1-2-15,-1 3-1 16,2-1 2-16,3 3 2 0,6-2-7 15,0 2 5-15,5-1 0 0,3 2 3 16,3-1 6-16,8 0 9 0,2 1 5 16,6 1 1-16,1-1 5 0,2 1 2 15,2-1 0-15,-2 2 9 0,-3-2 0 16,0 2-5-16,-6 1-16 0,1-2-5 16,-8 3-3-16,-4-1 2 0,-2-1 8 15,-8-1 21-15,-6-1-4 0,-2 1 7 16,-1-4-12-16,-4-1-11 0,-1-3-13 15,0 1-2-15,-2-4-9 0,-1-2 1 16,-2-1 0-16,-3 0-4 16,-8 0-3-16,-6 0-58 0,-10-1-92 15,10-3-115-15,9-4-259 0</inkml:trace>
  <inkml:trace contextRef="#ctx0" brushRef="#br0" timeOffset="52205.21">29487 3091 126 0,'0'0'24'0,"-2"0"-7"0,2 0-4 0,-1 0-4 16,-1 0 7-16,2 0 11 0,0 0 6 15,0 0-4-15,0 0-9 0,0 0 1 0,0 0-3 16,0 0-3-16,0 0 1 0,0 0-3 15,0 0-6-15,0 0 1 0,-3 0 2 16,1 0 1-16,1 2 0 16,-2-2-5-16,-1 1-5 0,3 1 2 15,-1 0-1-15,0-2-1 0,2 0 1 16,0 1 6-16,0-1 1 0,0 0 3 16,0 0 2-16,0 0-2 0,-1 1 1 15,1-1-2-15,0 0 2 0,0 0 6 16,0 0-3-16,-2 0 2 0,1 0 2 15,0 1-4-15,0-1-2 0,1 1 3 16,0-1 1-16,0 1 6 0,0-1-3 16,0 1-8-16,0-1 0 0,3 0 2 15,4 0 10-15,4 0 10 0,5 0 11 16,7-4-22-16,13 0 8 0,14-2-1 16,18 0-3-16,7-2 4 0,2 2 0 15,-5 3-7-15,-7 1 0 0,-2 2-3 16,-1-1-8-16,-1 1-5 0,1 0 5 15,-6 0 0-15,0 0-1 0,-5 0-3 16,-4 0 0-16,-1 0 8 0,-4 0 1 16,-4 0-3-16,-9-1-7 0,-10 1-4 15,-5-1-3-15,-5 1 0 0,1 0 0 16,4 0-2-16,-1 0 0 0,1 0-1 16,0 0-4-16,3 0-39 0,0 2-71 15,8 6-80-15,0-2-205 0</inkml:trace>
  <inkml:trace contextRef="#ctx0" brushRef="#br1" timeOffset="100719.53">17643 10149 88 0,'0'0'63'0,"0"0"-1"0,0 0 27 0,10-8-5 0,-7 7 9 15,-1-4-6-15,-1 2-18 0,1-2-20 16,-2 3-7-16,4-3-11 0,-4 0 5 16,2 2 5-16,-1-3-3 0,1 1-2 15,-2 1-4-15,3-1-4 0,-1 0-8 16,1 0 3-16,-3 1-6 0,3-2 1 16,-3 0 4-16,0-1-9 0,0-1 19 15,0 0-18-15,-3-1-4 0,-3 0-9 16,-1 0-1-16,-7 0 0 0,1 3-3 15,-4 1 2-15,1 3-1 0,-6 2-2 16,-3 5 4-16,-2 5-1 0,2 4-1 16,-1 5 0-16,-2 3 1 0,4 6 1 15,-1 0 0-15,5 1 0 0,5 1-2 16,3-2 2-16,2-1 0 0,4-1-1 16,4-2-1-16,2-2 1 0,0-2-2 15,5-2 3-15,0-3 0 0,4-4 3 16,2-3 1-16,-1-4 6 0,4-2 1 15,0-4 1-15,2-6 1 0,0-5 2 16,1-6-2-16,-1-3 1 0,1-5-7 16,0-1-5-16,0-1 0 0,-3 4-1 15,2 1-1-15,-3 6 2 0,0 3-1 16,-5 4-1-16,-1 3 0 16,2 5-1-16,-6 2-3 0,0 1-1 0,-3 5-4 15,0 6-4-15,0 2 9 0,-3 3 4 16,-3 3 4-16,3 0 0 0,2-1-1 15,1-1 2-15,0-2 1 0,3 0 2 16,1-3 5-16,2 1 10 16,1-5 5-16,1 2 6 0,1-5-5 15,1 1-4-15,-1-4-2 0,5 0-7 16,-1-2-6-16,0-3-3 0,3-3-3 16,0-2-3-16,1-1-1 0,-3 0-28 15,3-2-39-15,1 1-32 0,-2 0-21 16,9-1-90-16,-5 1-168 0</inkml:trace>
  <inkml:trace contextRef="#ctx0" brushRef="#br1" timeOffset="101210.71">18174 10199 296 0,'0'0'70'0,"0"0"10"0,4-25 2 0,-3 14-44 15,2-3-32-15,-3 0-1 0,2 0 12 0,-2 1 16 0,0 0-5 16,-2 2 10-16,-2-1-11 0,-3 4-10 15,-1 0-15-15,-4 6-2 0,-3 0-5 16,-2 2-1-16,-1 4-2 0,-2 9-6 16,1 3 4-16,-2 4 6 0,3 2 2 15,0 5 1-15,3-1 1 0,5 0-4 16,5 0-153-16,3-2 153 16,4 0 3-16,4-2 1 0,7-4 1 15,0-1 30-15,3-4 19 0,1-5-17 16,1-6 12-16,3-2-9 0,-2-7-3 15,-1-7 5-15,1-5 0 0,-2-3 11 16,2-7 15-16,-2-12-23 0,1-20-17 16,-1-17-14-16,2-10-10 0,2 0 0 15,-1 10-1-15,-1 21-16 0,-1 17-25 16,-6 14-4-16,-1 12 6 0,-5 2-19 16,-4 1-44-16,1 1-73 0,-3 3-94 15</inkml:trace>
  <inkml:trace contextRef="#ctx0" brushRef="#br1" timeOffset="101772.81">18536 10127 258 0,'0'0'102'0,"0"0"10"0,0 0 0 0,0 0-24 0,20-38-39 16,-17 30-5-16,-1 1 18 15,1 3-4-15,-1 1-18 0,1 1-1 0,-3 2-14 0,3 2-15 16,-2 6-7-16,0 6 3 0,1 6 12 16,-1 5 6-16,-1 11-2 0,0 8-3 15,-3 11-3-15,-3 2-8 16,1-2-1-16,1-7 1 0,-3-6 4 0,4-1-1 16,-2-5-5-16,0-5-3 15,0-7-2-15,-1-4 0 0,-1-3 1 16,-1-1-1-16,-1 0-1 0,-3-1 1 15,-1-7 2-15,0-7-1 0,0-1 3 16,-1-7-3-16,-2-6 0 0,1-6 1 16,1-4 0-16,1-5-2 0,2-2 0 15,3-3 2-15,5 0 1 0,3 0 13 16,5 0 6-16,7 4 2 0,3 0 5 16,3 3-2-16,3 3 1 0,1 4-8 15,0-1-4-15,3 5-11 0,-3 1-4 16,0 1 0-16,-4 2-2 0,-2 1-4 15,1 2-38-15,-5 0-28 16,2 0-36-16,-2-2-63 0,-4 0-73 16,-3 2-141-16</inkml:trace>
  <inkml:trace contextRef="#ctx0" brushRef="#br1" timeOffset="101913.41">18666 10013 906 0,'0'0'83'0,"0"0"-37"0,0 0 10 0,0 0-33 0,0 0-23 16,-2-36-73-16,5 29-65 0,5 1-31 15,-2 3-142-15,-1 2 62 0</inkml:trace>
  <inkml:trace contextRef="#ctx0" brushRef="#br1" timeOffset="102257.08">18880 10132 580 0,'0'0'97'0,"0"0"-47"0,0 0 15 0,0 0-38 16,0 0-22-16,0 0-3 0,34-32 4 15,-33 32-2-15,0 0-4 0,0 5-2 16,-1 4 2-16,1 6 3 0,-1 4 30 15,0 2-20-15,1 1-8 0,0 1 0 16,5 0-3-16,0-1 0 0,2-5 1 16,1-2 11-16,1-1 29 0,2-7 11 15,1-2 3-15,0-5-5 0,0-3 6 16,3-6-6-16,-3-5-9 0,1-4-12 16,-1-4-8-16,-4-8-15 0,5-9-7 15,-3-9-1-15,0 3-38 0,-3 7-20 16,-1 10 16-16,-1 12-18 0,0 1-12 15,5 0-39-15,-3 0-79 16,0 5-165-16</inkml:trace>
  <inkml:trace contextRef="#ctx0" brushRef="#br1" timeOffset="102663.74">19362 10032 393 0,'0'0'131'0,"0"0"-35"0,0 0-5 0,47-16-37 0,-36 8-28 16,-1 2-8-16,-3-2 10 0,-2 2 11 0,-4 1-5 15,1-3-6-15,-2 1-15 0,-2 0-13 16,-2 1-1-16,-3 3-3 0,-4 1-6 16,-1 2-14-16,-2 0-1 0,-2 4-10 15,-1 1 16-15,0 2 18 0,4 2 1 16,-2 1 0-16,5-1 0 0,1 4-1 15,3-1 0-15,2 1-1 0,4-2 2 16,3 0-1-16,2-1 1 0,1 0 3 16,5 3-3-16,-1-4 1 0,4 2 0 15,2 0 0-15,1-2 1 0,4 4-1 16,0-1-1-16,2 1 6 16,-2 1 11-1,-2 1 14-15,0-2-4 0,-4 1 5 0,-4 0-1 0,0 1 0 16,-9-1-13-16,-2-1-8 0,-2 1-3 15,-9 1 2-15,-2-2-6 0,-5-2-2 16,-3-2 3-16,-4 0-4 0,-2-6-5 16,1-1-69-16,-14-4-88 0,7-3-124 15,3-2-50-15</inkml:trace>
  <inkml:trace contextRef="#ctx0" brushRef="#br1" timeOffset="103117.2">19718 9705 580 0,'0'0'14'0,"0"0"20"0,33-36 13 0,-21 25-26 16,-4 4-16-16,-3 0-1 0,-4 5 2 15,-1 2 5-15,-1 1-8 0,-4 7-2 0,-3 4 7 16,-2 6 10-16,-1 4 14 16,-2 5-23-16,-3 11 0 0,-1 9 6 15,-4 9-5-15,3 3 6 0,4-3 9 16,1-9 3-16,6-6 11 0,3-3-6 15,2-9 1-15,2-4-1 0,0-8-5 16,2-2 16-16,1 1-4 0,3-1 2 16,3 0-7-16,3-3 5 0,0-4-16 15,2-6-8-15,4-1-7 0,0-1-5 16,2-1-4-16,-1-3-3 0,3-1-25 16,-1 1-9-16,-3 0-7 15,1-1-14-15,-4-2-27 0,0 0-24 31,-5-6-50-31,-4 1-140 0,-3-2-191 0</inkml:trace>
  <inkml:trace contextRef="#ctx0" brushRef="#br1" timeOffset="103273.42">19637 10054 747 0,'0'0'172'0,"0"0"-66"0,0 0-19 0,0 0-43 0,42-13-28 15,-24 6-13-15,1 0-2 0,2-3-2 16,1 1-10-16,-1 0-21 0,1-1-27 16,-1 0-32-16,0 3 3 0,7-1-57 15,-5 5-101-15,-4-1-116 0</inkml:trace>
  <inkml:trace contextRef="#ctx0" brushRef="#br1" timeOffset="103667.43">20056 10051 512 0,'0'0'57'0,"0"0"30"0,0 0-37 0,37 15-31 16,-23-11-10-16,0-2 4 0,2-2 13 16,-1 0 6-16,1-3 11 0,2-2-4 31,1-3-26-31,-2-1-6 0,-1-2-5 15,-2 0-2-15,-2-2 0 0,-3 0-19 16,-3 0-9-16,1-2-11 0,-7 1-11 16,-3 1-3-16,-8 1-28 0,-3 3 14 15,-6 1 44-15,-4 3 23 0,0 3 0 16,-1 2 2-16,1 5-2 0,1 5 5 16,2 5 7-16,2 2 13 0,2 3 21 15,2 2-6-15,1 2 27 0,4 2 19 16,3-1-9-16,3 3 5 0,2-3-18 15,2-2-27-15,3-4-14 0,3-2-18 16,4-3 2-16,3-5-2 0,0-1-1 16,4-3-4-16,2-3-4 0,5-1-44 15,0-1-44-15,5 0-35 0,12-2-63 16,-6-1-68-16,-2 2-37 0</inkml:trace>
  <inkml:trace contextRef="#ctx0" brushRef="#br1" timeOffset="104136.51">20746 10182 167 0,'0'0'70'0,"0"0"0"0,0 0 16 0,0 0 13 0,0 0-40 15,22-42-3-15,-18 33 15 16,0-2 3-16,-2 1-8 0,1 0 10 0,-1-1-19 15,0 0-6-15,1 2-13 0,-2-1-15 16,-1 2-14-16,0 0-7 0,-1 1-2 16,-4 3-2-16,-1-1-1 0,-3 1-1 15,-3 3 4-15,-3 1-2 0,-1 3 1 16,-3 6-3-16,0 3 4 16,-2 3 0-16,-1 5-1 0,4 1 1 15,0 4 0-15,4 0 0 0,1 2-1 16,7-1 2-16,2 0 0 0,3-1 6 15,1-1 6-15,5-2-6 0,3-4 1 16,2-3-3-16,1-4 0 0,2-4 2 16,4-5 8-16,2-2-2 0,0-7 12 15,2-4-9-15,1-6 5 0,-2-5 6 16,3-10-5-16,1-20-12 0,1-19-3 16,-1-11-3-16,0 2-2 0,-1 8-1 15,-4 19 1-15,-7 14-1 16,-2 12-1-16,-5 10 0 0,-3 2-1 15,1 2-3-15,-2-2 1 0,0 2-8 16,-1 2-31-16,0 3-26 0,0 1-29 16,-7 4-48-16,2 0-69 0,1 1-146 0</inkml:trace>
  <inkml:trace contextRef="#ctx0" brushRef="#br1" timeOffset="104730.11">21905 9893 383 0,'0'0'78'0,"9"-9"48"16,-4 3-50-16,0 2-19 0,-1-1-23 0,0 0 0 0,-2 3 15 15,-2 2-18-15,0 0-9 0,0 0-9 16,0 6-11-16,-1 3 15 0,-3 7 20 16,0 5 18-16,-2 4-12 0,-3 4-8 15,1 2-1-15,-2 3-13 0,-3 5-6 16,3-2-8-16,-1-3-3 0,0-1-1 16,1-4-1-16,1-1-2 0,-2-1 0 15,3-5-6-15,0-2-30 0,2-4-28 16,1-6-41-16,0-4-34 0,2-6-72 15,1 0-67-15,1-7-51 0</inkml:trace>
  <inkml:trace contextRef="#ctx0" brushRef="#br1" timeOffset="105401.82">21876 9986 234 0,'0'0'32'0,"0"0"25"0,0 0-13 0,0 0 14 15,0 0-6-15,0 0 25 0,0 0-5 16,23-38-19-16,-19 32 3 0,1 1-14 16,1-2-1-16,-2-2 4 0,0 2-5 15,0-1-10-15,-2 1-3 0,2 0-5 16,-2 0-5-16,1-1-3 0,-1 1-2 15,1-1-1-15,0 3 1 0,0-2 3 16,0 3-1-16,1-3-5 0,1 2-2 16,1-1-4-16,1 0-3 0,1-1 0 15,0 0 0-15,-2-1 1 0,2 3 0 16,0-1-1-16,-2 0 0 0,0 1 0 16,-1 2-1-16,1 1 1 0,1-1 1 15,-1 1 0-15,2-1 0 16,1-1-1-16,2 3 0 0,0-1 0 15,2 1-1-15,0 1 1 0,0 0 1 16,1 0-1-16,0 3 1 0,-1 1 2 16,-2 1 0-16,-1 3-3 0,0-1 0 15,-3 4 1-15,-1 2 1 0,-2 2 1 16,-3 2-1-16,-1 2 1 0,-2-1 2 16,-5 4-2-16,-3-4 1 0,-5 4-1 15,-2-4 1-15,-3 4 0 0,-4-4-1 16,-1 1-1-16,-2-1-1 0,-2-2 0 15,1-1 0-15,1-2 0 0,3-1 1 16,4-2-2-16,4-1 0 16,2-2 1-16,4-2 0 0,4-1-1 15,3-2 0-15,1 3 0 0,2-1 1 16,4 1 3-16,3 2 9 0,3-1 15 16,4 4-2-16,1 0-12 0,3 0-4 15,1 3 0-15,0-3 2 0,1 2 1 16,1 1-4-16,-2-1-1 0,3 1-8 15,0 1 2-15,-1-1 1 0,1 1-3 16,1-1-2-16,-1-2-27 0,-1 1-44 16,1-2-44-16,2 1-56 15,-5-5-105-15,-5-1-159 0</inkml:trace>
  <inkml:trace contextRef="#ctx0" brushRef="#br1" timeOffset="106089.54">22519 9688 138 0,'2'-2'115'0,"0"1"-71"0,1-2 0 0,1-1-17 0,0 2 33 0,-1-1-9 16,0-1 17-16,0 0 14 0,0 1-33 16,1-2 0-16,0 0-6 0,2 0-6 15,1 1 0-15,-1-2-5 0,1 3-15 16,2 0-14-16,2-1-2 0,-1 2 0 15,2 0-1-15,-2 0 1 0,-1 2-2 16,2 0 0-16,-4 5-1 0,-1 3 0 16,-1 2-2-16,-2 4 1 0,-3 3-2 15,0 1 5-15,-6 2 2 0,-2-1 0 16,-5 2 0-16,0-1-1 16,-1-1 1-16,1-2 1 0,1 2-2 15,0-5 0-15,3-3-1 0,2-2 1 16,1-3 1-16,2-2-2 0,3-1 8 15,1-3 22-15,1 0 41 0,7 0-9 16,1-1-27-16,4-3 2 0,2-1-8 16,1 1 1-16,4 0 0 0,2-1-4 15,-2 0-6-15,4 4-8 0,-1-2-3 16,1-1-5-16,-3 0-3 0,2 0-1 16,-1 2 0-16,1-3-17 15,-3 3-44-15,1 0-36 0,5-2-75 16,-6 3-83-16,-2 0-219 0</inkml:trace>
  <inkml:trace contextRef="#ctx0" brushRef="#br1" timeOffset="106761.45">24186 10022 269 0,'0'0'39'0,"1"-5"19"0,0 4 4 0,-1-3 4 0,0 1-17 16,0 0-10-16,0 0 3 16,-3 1 6-16,0 0-26 0,-2 0 10 0,-2 2-1 0,-1 0-5 15,-2 0-6-15,-3 2-10 16,-3 5-4-16,0 3-1 0,-2 2-2 15,0 5 7-15,0 0 9 0,3 2-6 16,1 0-6-16,4 1 2 0,5-3-9 16,3-2 8-16,2 0 7 0,4-2 27 15,5-2 27-15,3 0-5 0,5-7-4 16,1-1-17-16,2-3-9 0,2-4-9 16,-2-7-4-16,0-3-8 0,-3-3-2 15,-3-3-4-15,-2-6-5 0,-4-2-2 16,-3-2-4-16,-4 1-21 0,-1 4-10 15,-1 3-4-15,-4 7-14 16,-3 2-37-16,-3 6-40 0,-7 5-34 16,3 2-94-16,2 0-43 0</inkml:trace>
  <inkml:trace contextRef="#ctx0" brushRef="#br1" timeOffset="107230.09">24393 10104 314 0,'0'0'144'0,"0"0"-39"0,0 0 14 0,0 0-78 0,20-45-9 15,-9 34-28-15,5 4-3 16,-1-1 7-16,0 2-8 0,0 1 2 0,-2 2-2 15,-1 3 8-15,-1 0-1 0,-4 4-4 16,1 5-3-16,-3 0-4 0,-1 4 3 16,-1 3 0-16,0 4 0 0,-1 2 2 15,0 3-1-15,-2 0 0 0,0 0 0 16,0-2 0-16,-2-2 0 0,-2-1 2 16,0-4-2-16,-1-1 1 0,0-5 0 15,-2-3 2-15,0-2-3 16,0-5 6-16,1-1 4 0,2-5 1 15,2-2 24-15,2-2 15 0,2-2-3 16,3-3-17-16,3-3-12 0,0-2-6 16,3 0-5-16,1 0 6 0,2 3 11 15,2 1 6-15,3 4-3 0,1 1-4 16,3 3-10-16,0 3-5 0,1 1-6 16,-3 1-2-16,-1 1-1 0,0-1-30 15,-3 0-39-15,-1 2-33 0,1-1-45 16,-3 0-152-16,-3-1-158 0</inkml:trace>
  <inkml:trace contextRef="#ctx0" brushRef="#br1" timeOffset="107651.86">25978 9793 733 0,'0'0'32'0,"0"0"42"0,0 0-10 0,15-18-31 0,-13 16-10 16,-2 2-21-16,0 3-2 15,0 5-6-15,-4 8 6 0,-3 6 16 0,-4 8 16 0,-1 10 0 16,-6 11 2-16,1 11-14 0,-4 2-12 15,4-6-4-15,0-6-1 0,2-10-1 16,-1-2-1-16,4-7 2 0,-1-5-2 16,5-7-1-16,0-1-7 0,-2 1-45 15,-1 1-47-15,-2 2-70 0,2-6-68 16,3-4-46-16</inkml:trace>
  <inkml:trace contextRef="#ctx0" brushRef="#br1" timeOffset="108401.97">25954 9948 237 0,'0'0'29'0,"0"0"-5"0,0 0-12 0,0 0 0 15,0 0 21-15,0 0 9 0,0-4 45 0,0 2 39 16,0 0-34-16,2 0-8 0,2-1-21 15,0-2-11-15,1-1-18 0,1-1-10 16,0 2-7-16,0-1-4 0,0 0-2 16,0-1-1-16,0 1-2 0,0-1-6 15,0-1-1-15,0-2 1 0,0 2-2 16,1 0 2-16,1 0-2 0,0 0 1 16,0 0-1-16,1 2-1 15,1 3 1-15,1-2-1 0,1 3 1 16,-2 1-1-16,1 1-1 0,1 0 0 15,-2 1-1-15,0 1 2 0,2 4 0 16,-3 2-1-16,1 0 1 0,0 1-1 16,-2 3-4-16,0-1 2 0,-1 5 2 15,0 2 0-15,-3 1-1 0,0 2 2 16,-1 0 0-16,-1 2 1 0,-2 0-3 16,0 1 2-16,-3-1 1 0,-3-1 0 15,-4 2 1-15,-3-3 1 0,-3-1 0 16,-2-1-1-16,-4-1 2 0,-2-3-1 15,-3 0-1-15,1-3 0 0,-1 0 0 16,0-4 0-16,2 0 0 0,1 0 0 16,3-4-1-16,2 2 1 0,5-2-1 15,1-1 0-15,5-1 0 0,4 1 0 16,3 0-1-16,1-1 1 0,6 0 6 16,6 1 0-16,3 2 11 0,2 1 3 15,5 1 8-15,2 2-4 0,1 0-1 16,1 2 4-16,3 2-7 0,0 1-4 15,0-1-10-15,0 0-3 0,-2 0-3 16,1-1-1-16,-5-2-40 0,-2-1-51 16,2 1-49-16,-4-4-94 0,-6-2-191 15</inkml:trace>
  <inkml:trace contextRef="#ctx0" brushRef="#br1" timeOffset="109182.53">26703 9658 234 0,'0'-1'36'0,"2"-2"21"0,-2 1-20 0,1-3 23 0,-1 1 8 16,2-2 17-16,0 2-16 15,1-1-19-15,0-2-12 0,1 2 14 0,0-1-12 16,1-3-6-16,1 3-7 0,2-1-7 16,3 0-5-16,1 0-4 0,2 2-6 15,-2-1-2-15,0 1-1 0,0 2-2 16,-3-1 0-16,-1 3-2 0,0 1 1 16,-2 0-1-16,-2 1 2 0,0 4-2 15,-1-2 0-15,-1 7-4 0,-2 0 5 16,0 3-1-16,0 3 1 0,-4 1 1 15,0 3 0-15,-3 2 3 0,-2-1-1 16,-2 0 1-16,-1 0-2 0,-1-1 0 16,0-2 0-16,-1-3 0 0,3 0 0 15,0-5 0-15,2-1 1 0,2-2-1 16,2 0 5-16,1-3 1 0,2-1 1 16,1 0 8-16,1 0 11 15,2-2 23-15,4 0 7 0,4 0 3 16,6 1-13-16,3-1-7 0,5 1-12 15,2 0-7-15,2-1-3 0,3 1-7 16,-2-2-6-16,0 2-2 0,-1-2 0 16,-2 0-2-16,-4 0 0 0,-1 0-1 15,-2 0-3-15,-4 0-23 0,0 0-24 16,-3 0-34-16,-2 0-35 0,-1 2-59 16,-4-1-127-16,-2 1-201 0</inkml:trace>
  <inkml:trace contextRef="#ctx0" brushRef="#br1" timeOffset="110156.12">26859 10493 344 0,'1'-5'52'0,"1"0"39"0,1-1-14 0,1-1 12 0,1 0-41 16,-1-1-4-16,1-1 11 0,-2 2-9 0,0-2-12 15,-1 1-1-15,-1 1-8 0,-1 0 6 16,0 0-9-16,-1 0-5 0,-2 2-7 15,-1 0-4-15,-3 0-4 0,-1 2-2 16,-1 0-1-16,-2 1 0 0,-3 1 0 16,-1 1 0-16,-4 0-1 0,0 2 1 15,-3 3 0-15,0 4 0 0,-2 2 1 16,3 4-1-16,-1 1 1 0,4 0-1 16,3 3 1-16,2-1 0 0,2 2 0 15,3 1 0-15,2-2 0 0,3 3 0 16,1-3 2-16,2-2 1 0,0-1 2 15,4-4 6-15,3-2 5 0,1-4 3 16,3-2 6-16,1-4-1 0,2 0 4 16,2-5-13-16,-1-3-5 0,1-1 3 15,0-6 6-15,0 1 0 16,-2-2-3-16,2 0 5 0,-4-1 3 16,1 2-5-16,-2 0-5 0,0 1-4 15,0 2-7-15,-2 2-3 0,-1-1 0 16,0 4 0-16,-3 3 0 0,-2-1 0 15,-1 3-1-15,-2 2 0 0,0 0-7 16,0 3-3-16,-3 7 4 0,-2 2 7 16,-3 3 0-16,1 1 0 0,2 1 1 15,0-1 2-15,3 0 3 0,1 0 7 16,1-1 1-16,2-2 3 0,3 1 5 16,1-4 2-16,2 0-2 0,2-3 4 15,2-2 1-15,3-3-1 16,2 0 2-16,4-2-4 0,1 0-5 15,4 0-8-15,3 0-6 0,2 0-3 16,5 0-2-16,-2 0-12 0,-1 2-47 16,4 1-43-16,0 2-36 0,8-2-75 15,-11 2-143-15</inkml:trace>
  <inkml:trace contextRef="#ctx0" brushRef="#br1" timeOffset="114307.75">7180 12478 245 0,'0'0'51'0,"0"0"16"0,3-22 44 0,-1 11-19 0,-1 1-18 0,-1-1-7 0,3 1 15 16,-2-1-37-16,1-1-27 0,0 4 9 15,-2 0 12-15,0 1 9 0,0 1-3 16,0 4-11-16,0 0-6 0,-1 2-10 16,0 0-18-16,-1 6-9 0,-1 3 4 15,2 7 4-15,-3 5 1 16,0 6 0-16,-2 4 0 0,-3 8 2 15,-2 8-2-15,-2 7 0 0,0 4 0 16,2-4 1-16,0-7 0 0,2-5-1 16,-1-3 1-16,2-1 1 0,2-7-2 15,-1-5 0-15,3-5 0 0,1-3-3 16,-2 4-31-16,2 1-50 0,-2 1-32 16,0-2-96-16,0-7-56 0,4-6-48 0</inkml:trace>
  <inkml:trace contextRef="#ctx0" brushRef="#br1" timeOffset="114901.47">7198 12484 169 0,'0'0'156'0,"0"0"-72"0,0 0 39 0,0 0-29 0,0 0-26 16,-1-31-18-16,1 24 4 15,0 0 5-15,0-2-6 0,2 1-5 0,0 0-10 16,1-2-4-16,1-3-8 0,1 4-6 15,2-2-4-15,0-2 0 0,2 1-4 16,1 1-2-16,2-2-7 0,1 2-3 16,2-2 2-16,0 4 5 0,2 1-6 15,0 1 0-15,1 1-1 0,-1 5 0 16,-1 1 0-16,-2 4 0 0,0 4-1 16,-3 3-2-16,-3 4 3 0,-4 2-2 15,-2 3 2-15,-2 2 0 0,-9 0 0 16,-3 3 2-16,-5 1-2 15,-2-2 0-15,-3 3 0 0,0-2-6 16,-1-1-9-16,-1 0-3 0,1-1-5 16,-1-2 10-16,1-1 8 0,4 0 4 15,0-3 1-15,3 0-1 0,3-2 1 16,3 0-1-16,2 1 1 0,6 0 0 16,2-1 3-16,1 1 8 0,6-1 14 15,4-2 5-15,3-1 5 0,4 1 0 16,2-3 1-16,2 2-3 0,-1-2-9 15,0-2-15-15,0 0 0 16,-1-1-7-16,1 0 0 0,-2-1-2 0,0-2-28 16,0-1-62-16,2 1-50 15,3-2-64-15,-4 3-157 0</inkml:trace>
  <inkml:trace contextRef="#ctx0" brushRef="#br1" timeOffset="115559.71">7886 12924 244 0,'0'0'75'0,"0"0"47"0,0 0-7 0,10-27-24 0,-9 21-32 16,2 3-15-16,-2-1 0 15,-1 1-8-15,0 0-4 0,0 1 2 0,0-1-11 16,-3 1-5-16,1 0-2 0,-2 1-5 15,-2-1-8-15,-2 2-3 0,-2 0-1 16,-2 5 0-16,-2 3 0 0,-3 4-3 16,-2 3 2-16,1 4-7 0,-2 4 7 15,2 1-10-15,-1 2-4 0,4 2 4 16,1 0 3-16,4-2 2 0,3-2 6 16,1-1-1-16,5-5 0 0,1-2 2 15,3-4 0-15,2-4 0 16,1-3 2-16,-1-2 4 0,4-3 1 15,2-2 5-15,1-4-3 0,2-5 1 16,1 2 11-16,0-5 2 0,0 0-10 16,1-2-4-16,0 0-3 0,-1 0-4 15,0-1-2-15,-3 3 1 0,0 1-1 16,-2 2 0-16,-2 4 0 0,-3 1-2 16,1 3-9-16,-3 3-15 0,-3 0-15 15,0 6 1-15,-1 5 36 0,-3 5 4 16,-2 3 4-16,1 3 18 15,2 2 9-15,1-2 1 0,1 3-8 16,1-3 6-16,1-2-2 0,3 0-3 16,1-5-6-16,2-2-3 0,1-2 17 15,2-5-5-15,2-4 3 0,2-2-5 16,1-6-13-16,3-4-13 0,0-3-7 16,3-3-61-16,13-12-73 0,-4 7-94 15,-4-3-247-15</inkml:trace>
  <inkml:trace contextRef="#ctx0" brushRef="#br1" timeOffset="116326.13">8313 12194 246 0,'0'0'77'0,"1"-4"52"0,-1 2-22 0,2-1-42 0,-1-1-17 15,1 1-27-15,0-1 12 0,-1 1 7 0,0-2-9 0,1 2 8 16,-1-2-1-16,0 1-5 0,1-2 0 16,1-1 1-16,-1 0-7 15,0-1-3-15,3 0-1 0,-2 0-4 16,3-1-1-16,0 0-9 0,1 2-3 16,1-2-4-16,0 3-1 0,0 0-1 15,1 1-1-15,-1 3 0 0,-1 1 0 16,0 1 0-16,1 1-1 0,-3 7 1 15,1 3 1-15,-2 2 5 0,-1 6 0 16,-3 0 0-16,0 4 4 0,-3 0-2 16,-3 0-2-16,-1 1-4 0,-5 1 0 15,3-1 0-15,-2-2 1 0,0 0-1 16,1-6-1-16,1 0 4 16,0-3-4-16,3-3 12 0,1-3 5 15,3-2-3-15,1-2-3 0,1-1 7 16,0 1 8-16,2-2 15 0,4-1 8 15,1 0-2-15,6-1-5 0,-1-4-15 16,4 2-9-16,0-2-8 0,2-1-5 16,-1 3-3-16,0 1 0 0,2-2-2 15,-1 2-1-15,1 2-14 0,-2 0-30 16,2 0-12-16,-2 0-18 0,4 3-32 16,11 3-45-16,-7-1-93 0,0-2-239 15</inkml:trace>
  <inkml:trace contextRef="#ctx0" brushRef="#br1" timeOffset="116872.98">10129 12618 308 0,'4'0'81'0,"1"0"35"0,3-2-17 0,2-1-19 16,3 0-12-16,4 0-27 0,2-3-12 0,2 2-11 0,1 0-12 16,0 1-3-16,4-1 4 0,-3 3-5 15,2 1-1-15,-1-1-1 0,-2 1 0 16,-1 0-1-16,-1 0-31 15,-2 0-44-15,4 2-54 0,-5 2-59 16,-6 0-48-16</inkml:trace>
  <inkml:trace contextRef="#ctx0" brushRef="#br1" timeOffset="117075.96">10155 12849 631 0,'0'0'48'0,"0"0"20"0,0 0-5 0,0 0 12 16,42 6-24-16,-20-9-32 0,2 0 3 15,1-2 2-15,3 0-18 0,1 0 2 16,1 2-8-16,1-2 0 0,-1 4 0 16,1-2-59-16,16 2-86 0,-10 0-102 15,-4 0-128-15</inkml:trace>
  <inkml:trace contextRef="#ctx0" brushRef="#br1" timeOffset="117765.13">11991 12364 300 0,'0'0'81'0,"0"0"-3"0,0 0 8 0,14-11-45 0,-10 10-23 0,0 1-13 0,0 1-2 16,-1 6 11-16,1 0 5 0,1 2 13 0,-1 5 2 16,0 2-2-16,0 5-5 0,-1 2 5 15,0 4 2-15,-3 4 5 0,1 10-5 16,0 8 0-16,-1 5-8 0,0 1-5 16,0-13-3-16,0-11-9 15,0-8 4-15,0-4-3 0,0 6 0 16,-1 1-2-16,0 3-3 0,-2-3-2 15,1-1-1-15,-1-3 0 0,0-3-2 16,1-3 0-16,-1-3-44 0,3-3-49 16,0 0-49-16,2-1-132 0,1-4-34 0</inkml:trace>
  <inkml:trace contextRef="#ctx0" brushRef="#br1" timeOffset="118389.04">13929 12749 309 0,'0'0'218'0,"0"1"-91"0,0 0-34 0,3 0-33 0,6 1-10 0,2 0 38 16,10-1 5-16,14 1-16 0,14 1-26 0,18-2-16 15,3 0-3-15,-2-1-19 16,-6 0-1-16,-7 0-6 0,-3 0 0 15,-1 0 2-15,1 0-2 0,-6 0-4 16,-1-1-1-16,-5 0-1 0,0-2-22 16,-3 3-67-16,-2-2-42 0,-2 0-80 15,-9 0-112-15</inkml:trace>
  <inkml:trace contextRef="#ctx0" brushRef="#br1" timeOffset="122034.83">19740 11847 137 0,'1'0'76'0,"0"0"-17"0,0 0-3 0,2 0 18 0,-1 0-27 16,1 0-8-16,3 0-2 16,-1 0 6-16,-2-1-2 0,3 1 7 0,-1-2 2 15,0 1 5-15,-1-1-1 0,0 1 1 16,-1 0-8-16,0 0-4 0,-1 0-10 16,0-1 0-16,-1 0-5 0,-1 0-9 15,0-1-5-15,0 0-3 0,-3 1-7 16,-2-1-4-16,-3 1-1 0,-3 2-3 15,-5 0 2-15,-3 2 2 16,-6 3 0-16,-2 3 0 0,-7 3-2 16,-5 3 1-16,3 0-4 0,6 0 2 15,7-1 1-15,5-3-1 0,2 3-1 16,-1 2-4-16,4-2-1 0,5 0 5 16,5 1 1-16,3-3 0 0,2 2 3 15,6-3 0-15,6 2 0 0,3-3 3 16,5 1-2-16,2-1 1 0,1 1-1 15,1 0 0-15,2-1-1 0,-1 3 0 16,-2 1 0-16,1 0 0 0,-1 2 0 16,-1 1 0-16,-1 0 0 0,-2-1 1 15,-4 1 5-15,-4 0-1 0,-2-1 5 16,-5 0-2-16,-3-1 0 0,-3-3 0 16,-5 0 5-16,-5-2 17 0,-6-2 10 15,-3-3 1-15,-4 0-17 0,-5-3-12 16,0-1-7-16,-4-1-1 0,-2-6-1 15,-9-4 0-15,8 3-3 0,4 0-7 16,5 1-7-16,7 3-14 0,-3-2-22 16,-1-1-16-16,3 3-27 0,6-2-44 15,5-1-48-15,4 1-94 0,3 2-54 16</inkml:trace>
  <inkml:trace contextRef="#ctx0" brushRef="#br1" timeOffset="122584.08">20236 11891 407 0,'0'0'103'0,"0"0"-15"0,0 0 15 0,22-31-44 0,-18 22-30 0,-4-1-25 0,0 2 6 16,-5-2-10-16,-2 4-5 0,-5 2 0 16,0-2 5-16,-6 5-2 0,-2 1 4 15,-2 0-3-15,-2 2 4 0,-2 5-3 16,3 0 0-16,1 2 0 0,1 0 2 15,4 2-1-15,2 0-1 0,6 1-3 16,2 0 3-16,4 2 0 0,3 0 0 16,5 1 3-16,3 1 1 15,4 0 2-15,3 0 2 0,2 0 11 16,2-1 3-16,3 2-2 0,0 1-8 16,3 1 3-16,1-2-7 0,0 4-2 15,1-3 0-15,-3 0 4 0,-1 2 10 16,-1-3 7-16,-6-1 15 0,-4-1-1 0,-2-2-9 15,-6-3-3-15,-3-1-5 16,-3-1 8-16,-6-1 1 0,-3-1-3 16,-7-3 1-16,-3-2-10 0,-1-1-6 15,-5 0-9-15,-3-3-5 0,-5 1 2 16,-7-3-3-16,-5 2-1 0,0 0-3 16,10 2-27-16,10 1-32 0,11 0-49 15,-6 0-57-15,4 0-66 0,4 0-189 0</inkml:trace>
  <inkml:trace contextRef="#ctx0" brushRef="#br1" timeOffset="123037.97">20597 11879 572 0,'0'0'92'0,"0"0"-13"0,0 0 9 0,12-25-44 0,-7 17-35 15,1 2 3-15,-2 4 2 16,1 0 20-16,-1 2-21 0,0 0 6 0,-2 4-7 16,2 7 2-16,-2 0 6 0,-1 7 4 15,-1 4-1-15,0 2-10 0,-2 5 8 16,-1 2-14-16,1 1 1 0,-1 0-7 15,0 2 4-15,1-2-4 0,0-1 0 16,0-3 1-16,2 0-1 0,-2-4-2 16,1-3-17-16,-1-2-37 0,0-6-53 15,-5-2-44-15,2-4-131 0,1-3-98 16</inkml:trace>
  <inkml:trace contextRef="#ctx0" brushRef="#br1" timeOffset="123413.24">20579 11890 489 0,'0'0'82'0,"0"0"57"0,0 0-56 0,24-37-16 0,-16 25-36 15,2 2 8-15,0-3 12 0,-2 2-16 0,5 2-13 16,-2-2 7-16,3 2-3 0,2 0-5 16,0 2-7-16,0 1-9 0,0 2-4 15,1-1-1-15,0 3 0 0,-3 2-1 16,2 0-1-16,-4 0-16 0,-1 2-19 15,0 2-9-15,-3-1-15 0,-2 3-8 16,-3 1 1-16,-2 1-12 0,-1 1-25 16,-8 4-60-16,1-3-48 0,0 1-49 15</inkml:trace>
  <inkml:trace contextRef="#ctx0" brushRef="#br1" timeOffset="123589.56">20667 11988 439 0,'0'0'122'0,"0"0"17"0,0 0-44 0,0 0 0 16,0 0-32-16,32 6-13 0,-17-7-20 15,-1-4 7-15,2 1-20 0,-1 3-5 16,3-2-2-16,-1 2-5 0,1 1-5 16,0 0-1-16,1 0 1 0,0 0-35 15,-1 4-52-15,-2-1-33 0,0 5-52 16,-4-2-136-16,-2 0-28 0</inkml:trace>
  <inkml:trace contextRef="#ctx0" brushRef="#br1" timeOffset="123855.28">20592 12375 416 0,'0'0'75'0,"0"0"3"0,0 0 14 15,0 0 32-15,0 0-43 0,32-9-32 0,-14 3 4 16,3 2 12-16,3-1-16 0,3 0-2 16,-2 3-14-16,4 0-9 0,-2-2-20 15,0 4-3-15,-1-1-1 0,0 1-2 16,-2 0-32-16,-1 0-27 0,-1 1-23 15,2 3-49-15,4 0-62 0,-5 1-161 16</inkml:trace>
  <inkml:trace contextRef="#ctx0" brushRef="#br1" timeOffset="124840.59">18722 12839 189 0,'0'0'86'0,"0"0"0"0,0 0-5 0,0 0 0 15,0 0-14-15,0-1-3 0,0 0-13 0,2 1-12 16,4-2-10-16,2 0 5 0,3 1 0 16,5-2 9-16,5 1-7 0,2-1-9 15,15-2-6-15,11-2-3 0,18-1 1 16,9-1 1-16,10-1 0 0,6 0 21 15,5 2 14-15,10 0-34 0,10 3-5 16,6-2-6-16,10 1-4 0,5-2 1 16,4 3-2-16,5 0 11 0,1 2-5 15,0 1-3-15,0 2-6 16,-5 0 0-16,-6 0-1 0,-5 5-1 0,-8 2 2 16,-7-3-8-16,-9 4 1 15,-11-1-34-15,-7 0-30 0,-9 1-46 16,-11 0-54-16,-23 0-104 0,-14-1-143 0</inkml:trace>
  <inkml:trace contextRef="#ctx0" brushRef="#br1" timeOffset="125527.88">18976 13720 240 0,'0'0'199'0,"16"-2"-74"0,-1-2 19 0,8-3-30 16,11-2-32-16,15-4-7 0,16-4 0 15,7 1-7-15,4-2-7 0,-2 2-18 16,-6 5 1-16,-3 1-22 0,-2 1-7 15,-2 1-12-15,-6 2-2 0,-3-1-1 16,-6 3 0-16,-5 1-10 0,-10 3-30 16,-9 0-31-16,-7 0-38 0,-6 0 2 15,-5 2-95-15,-4 1-176 0</inkml:trace>
  <inkml:trace contextRef="#ctx0" brushRef="#br1" timeOffset="125871.55">19313 13753 631 0,'0'0'87'0,"0"0"-59"0,0 0 52 0,0 0 2 0,0 0-60 15,0 0-22-15,0-6-2 16,0 16 2-16,0 4 7 0,-3 7 24 0,0 3 6 16,-3 11-4-16,-2 11-6 0,-1 6-16 15,0 1-2-15,1-11-7 0,1-10 0 16,2-11-1-16,4 0-1 0,-1 1-2 15,0 3-34-15,2 0-71 0,0-1-43 16,0 1-53-16,5-6-97 0</inkml:trace>
  <inkml:trace contextRef="#ctx0" brushRef="#br1" timeOffset="126355.9">19866 13991 389 0,'0'0'72'0,"0"0"-15"0,0 0 30 0,0 0-30 0,10-41-31 16,-10 34 4-16,0 4-4 0,-3 0-4 0,-2 3-15 0,-1 0-4 16,-3 2-3-16,-4 2 0 15,0 6 0-15,-4 4-2 0,1 4 2 16,-2 6 1-16,-3 2 2 0,4 5 10 16,0 2-4-16,5-1-4 0,3 1-3 15,5-3-1-15,2-1 2 0,2-3 7 16,6-1 13-16,3-6 13 0,2-2 3 15,4-5 12-15,1-5 5 0,4-3-15 16,1-4-9-16,1-4-7 0,-1-5-1 16,-1-6 0-16,-3-2-3 0,-2-8-8 15,-2-2-9-15,-5-11-4 0,-1 7-3 16,-5-2-10-16,-2 4 4 0,-4 10 7 16,-4-1-5-16,-2 4-4 0,-6 5-30 15,-1 2-23-15,-4 3-14 0,2 0-28 16,-11 5-43-16,5 1-90 0,4 0-64 15</inkml:trace>
  <inkml:trace contextRef="#ctx0" brushRef="#br1" timeOffset="126855.99">20164 13700 621 0,'0'0'118'0,"0"0"-51"0,0 0-22 0,0 0-5 0,29-31-19 0,-24 29-11 0,-1 2-6 16,-1 0-4-16,-2 8-4 0,-1 4 1 15,0 5 3-15,-3 4 5 0,-2 4 6 16,-1 5 1-16,-2 2-8 0,-1 8 7 16,1-4-7-16,0 1 0 0,-1 1-4 15,1-7 1-15,0 5 2 0,-3-2-2 16,2-2 0-16,1-1 2 0,1-7 10 15,1-1 6-15,2-4 8 0,1-3-5 16,3-4-1-16,0-3-3 0,0-3 6 16,4 0 5-16,0-5 5 15,4 1 10-15,0 0-5 0,4-2-5 16,0 0-16-16,4-3-6 0,1-1-10 16,0-1-1-16,3-1-1 0,0 0 0 15,0 0-4-15,1-1-30 0,1 0-22 16,-3-2-31-16,0 0-36 0,0-4-32 15,-7 0-65-15,-1 1-166 0</inkml:trace>
  <inkml:trace contextRef="#ctx0" brushRef="#br1" timeOffset="127059.07">20120 14003 844 0,'0'0'118'0,"0"0"-62"0,0 0-10 0,0 0-25 15,34-10 5-15,-14 5-26 0,3 2 12 16,2 0-9-16,1 0 1 0,1 0-4 16,2-1-2-16,-2 3-1 0,-2-2-43 15,-1 2-17-15,0 0-37 0,5-1-27 16,-4 1-119-16,-4-1-97 0</inkml:trace>
  <inkml:trace contextRef="#ctx0" brushRef="#br1" timeOffset="127700.17">20666 13934 354 0,'0'0'145'0,"0"0"-64"0,0 0 25 0,0 0-42 0,0 0-14 16,0 0-18-16,0 0 6 16,24-22 0-16,-24 18-14 0,0-2-12 0,0 2 4 15,-2 1 1-15,-2 1-8 16,-3 0-2-16,1 2-4 0,-2 0-3 16,-3 6 0-16,-2 0-1 0,-2 5 1 15,-2 3-1-15,-3 2 0 0,3 4 0 16,-2 1 1-16,2 4 0 0,-1-2-1 15,4 1 1-15,3 0 0 0,2-3 1 16,2 0 0-16,2-3-1 0,3-1 0 16,1-1 2-16,1 0-2 0,3-1 10 15,1 1 15-15,1-1 4 0,1-2-2 16,1-4-11-16,2 0-6 0,0-3 0 16,2-5-2-16,2-1-2 15,-2-3 4-15,2-6-2 0,1 1 11 16,-2-3 4-16,2 0-7 0,-1-1-3 15,3-2-9-15,-4 2-3 0,4-1-1 16,-3-1 3-16,0 1-3 0,-1 0 1 16,0-1-1-16,-2 0 0 0,-2 0-1 15,-3 3-2-15,0 2 3 0,-3 3-5 16,-2 3-4-16,0-1 5 0,-1 4-1 16,-2 0-1-16,0 0-1 0,0 4 1 15,-2 3 4-15,2 2 1 0,-2 1 1 16,1 0 0-16,1 3 0 0,1-2 0 15,-2 0 0-15,4 0 1 0,0-1 0 16,0 0 13-16,0-3 4 0,4-2-1 16,2 0 3-16,2-4-5 0,1-1 1 15,1 0-10-15,2-2-2 0,1-5-4 16,1 3-1-16,0-1-6 0,2-2-18 16,-2-2-17-16,3-3-14 0,-4 0-21 15,2-3-51-15,4-15-64 0,-4 6-164 16</inkml:trace>
  <inkml:trace contextRef="#ctx0" brushRef="#br1" timeOffset="127950.86">21051 13603 627 0,'0'0'124'0,"0"0"-33"0,0 0-3 0,4-6-65 16,-4 12-23-16,0 6 1 0,0 9-1 0,-4 2 8 0,-2 9-1 16,-1 8 11-16,-1 9 13 0,-1 9 15 15,1 2-9-15,2-4 5 0,2-6-23 16,0-6-9-16,2-4-4 0,0-6-4 16,0-8 0-16,2-8-2 0,0-3-7 15,-2 1-55-15,1 1-57 0,1-4-86 16,0-5-225-16</inkml:trace>
  <inkml:trace contextRef="#ctx0" brushRef="#br1" timeOffset="128589.68">22207 13699 646 0,'0'0'95'0,"0"0"-20"0,0 0 5 0,0 0-52 0,0 0-11 0,31-36-4 0,-31 29-5 0,-1 2-6 0,-5-1-4 16,-3 2 1-16,-3 2 1 0,-1 1 0 15,-2 1 6-15,-1 1-6 0,-3 4 1 16,-3 1-1-16,1 1 0 0,-1 3 0 15,0-1-4-15,1 3 4 0,3 0-7 16,3 2 1-16,1-1-2 0,3 1 3 16,3-1 3-16,2 2-6 0,6 0 2 15,0 0-2-15,6-2 8 0,4 2 0 16,2 0 1-16,4-3 0 0,1 1 2 16,4-1 3-16,3-1 1 0,-2 1 5 15,2-1-9 1,0 0 6-16,-3-2-5 0,-3 2 12 15,-1 2 7-15,-5 1 10 0,0 0 1 16,-3 2-9-16,-4 0 2 0,-2-1-11 0,-3 1 1 16,-3-1-4-16,-5-1 1 0,-4-2-3 15,-2 1 1-15,-4-3-1 0,-1-3-1 16,-4 1-4-16,-2-5-5 0,-1-2 4 16,-1-1-5-16,0 0-10 0,0-4-41 15,1 0-34-15,1-2-53 16,-1-5-50-16,6 1-149 0</inkml:trace>
  <inkml:trace contextRef="#ctx0" brushRef="#br1" timeOffset="129120.8">22630 13732 635 0,'0'0'77'0,"0"0"-8"0,0 0 2 0,0 0-42 15,30-36-17-15,-27 27-11 0,-1 1-1 16,-2 1 0-16,-2 2 3 0,-3 1 8 15,-4 0-10-15,-2 2 3 0,-3 2-4 16,-3 0-3-16,-2 2 2 0,0 4 1 16,-2 3 0-16,3 2 4 0,2 3-9 15,3 1 6-15,2 0-2 0,4 1 2 16,1 0 2-16,3-1 9 0,3 2 13 16,0-2 9-16,2 0-5 0,4-2-8 15,2 0-14-15,2 0 1 0,2-3-5 16,1 2 2-16,4-1-4 0,-1 2 1 15,3-1-2-15,-1 0 1 0,-1 2-2 16,0 1 2-16,-4 0-3 0,0 1 2 16,-6 1 0-16,-1-2 7 0,-5 0 4 15,-2 1 14-15,-6-2 11 0,-5-1 8 16,-3 1-5-16,-3-4-7 0,0 0-9 16,-2-3-5-16,-2 0-8 0,1-3-3 15,0 1 0-15,0-2-4 0,2-2 0 16,1 1-3-16,1 0-1 15,1-2-32-15,0 0-53 0,-6-4-63 16,4 2-113-16,3-3-280 0</inkml:trace>
  <inkml:trace contextRef="#ctx0" brushRef="#br1" timeOffset="136246.64">16036 11907 137 0,'2'-1'89'0,"-1"-3"-37"0,1 3 10 0,3-2-13 0,-2-1-21 16,-1 1 7-16,1 2 3 0,0-3 15 0,0 3-10 15,0-2-1-15,0 0 11 0,-3 2-6 16,2 0 1-16,-1 1-2 0,1 0 3 16,-2-1 0-16,0 1-13 0,0 0-10 15,0 0-12-15,0 0-8 16,0 0-5-16,0 0 0 0,0 0 0 16,0 1 2-16,-3 0 1 0,1 3-1 15,1 1 0-15,-4 1-3 0,1 1 6 16,-3 1-2-16,-1 1 1 0,0 4 0 15,-4 2-2-15,0 1-1 0,0 2-1 16,-4 2 0-16,5 0 2 0,-5 4-3 16,2 2 1-16,0 1-1 0,1 1 0 15,-1 2 1-15,0-2 0 0,-2 3-1 16,3 7 1-16,-4-5-1 0,6 4 1 16,-2 0-1-16,2-4 0 0,0 11 3 15,-3 5-3-15,1 10 0 0,2-1 0 16,0-3 2-16,3-2-2 0,0-6 1 15,1 0 0-15,2 0 1 0,0 0-2 16,0 4 1-16,-3-1 0 0,3 4 2 16,1-1-1-16,-1 0 0 0,-1 1 6 15,4 2-5-15,-1-1 4 0,1 2 6 16,1-2-6-16,1-2 6 0,0 2-2 16,0-3-7-16,3 1 10 0,5-1 0 15,-2-2-3-15,5 0-7 0,5 0 5 16,-2-2-1-16,4-1 7 0,2-1-7 15,2-4 5-15,1 0 2 0,5-1 4 16,-3-3 6-16,5 2-3 16,-3-2-6-16,1 0 3 0,-1-6-11 15,-6-5 10-15,-2-7-4 0,-2-1 1 16,2 4-4-16,5 2-5 0,1 3-1 16,0-4-3-16,-4-4 1 0,0 0-1 15,-3-4-2-15,-3-1 2 0,0-1-2 16,-5-4-2-16,-2 0-1 0,0-4-18 15,-4 0-32-15,1-3-36 0,-2 0-40 16,1-3-59-16,-1 0-84 0,-2-6-176 16</inkml:trace>
  <inkml:trace contextRef="#ctx0" brushRef="#br1" timeOffset="137543.79">17781 11959 340 0,'0'0'130'0,"0"0"-63"0,0 0-7 0,0 0-52 0,0 1-8 15,3 0-2-15,0 1 2 0,0 2 44 16,2 0 44-16,3 2-26 0,-2 1-29 16,3 3-2-16,0 2-6 0,-1 0-12 15,1 4-2-15,0 1 7 0,1 4-2 16,1 0-6-16,2 3-6 0,-1 0 3 16,2 2 2-16,1 3-2 0,0 2 4 15,2 0 1-15,0 2-1 0,0 10-4 16,5 6-3-16,0 7-2 0,-1 3 0 15,-1-3 1-15,-4-4-3 0,-2-5 6 16,-4 2-2-16,2 1 4 0,-2 0 5 16,1 3 0-16,0-3 2 0,-1 4 0 15,-4 3 0-15,3 0-4 0,-2 2 1 16,-3-1-6-16,-2 1-3 0,1 1 2 16,-3 0-2-16,-1-2-3 0,-3 0 2 15,-2-2-1-15,-3 0 0 0,2 3-1 16,-7-3 2-16,0 1-2 0,0-2 3 15,-4-1 1-15,1-1 0 0,-2 0 0 16,3-4 1-16,0-3-1 0,0 0-2 16,-1-6 1-16,4 0 0 0,-2-2-3 15,0 1 3-15,2-8-2 0,3-6 3 16,2-5 4-16,-1-1 7 0,-1 2 3 16,0 2 3-16,-2 2 1 0,2-1-3 15,-1-3-5-15,2-4-5 16,3-2-4-16,-1 0-4 0,1-3 3 15,0-2-3-15,1-2-1 0,3-1-1 16,-1-4-12-16,2 2-22 0,-1-4-19 16,2-1-21-16,0 0-25 0,2-11-40 15,2 0-88-15,3-1-187 0</inkml:trace>
  <inkml:trace contextRef="#ctx0" brushRef="#br1" timeOffset="139688.45">16152 12551 83 0,'0'0'63'0,"3"0"-28"0,-2 0-9 0,-1 0-1 0,0 0-5 16,0 0 0-16,0 0 2 0,0 0 13 0,0 0-5 16,0 0-2-16,0 0 5 0,2 0 28 15,-2 0-11-15,3 0-3 0,-3 0 1 16,2 0-3-16,-1 0-2 0,1 0-7 15,1-3-9-15,0 0 2 0,2-1-9 16,0 0 3-16,1-1 2 0,0 2-4 16,1-3-2-16,-1-1-7 0,3 3 1 15,-2 0-2-15,-1 0-1 0,2 0-2 16,-3 2-1-16,1 1-1 0,0 1-1 16,-1 0-4-16,-2 4-1 0,2 3 0 15,-2 4 0-15,2 2 2 0,-2 4 0 16,0 2 0-16,0 3 1 0,1 0 2 15,-1 3-3-15,-2-1 0 0,1 2-1 16,1-4 0-16,-1 2 2 0,-1-2-3 16,-1-3 1-16,0 0-1 0,0-4 1 15,-1-4 0-15,-1-1 0 0,-1-2 1 16,0-5-1-16,3-1 2 16,-2-2 8-16,2-3 22 0,-3-5 4 15,3-4-14-15,0-3-15 0,2-4-4 16,2-6-3-16,3-1-1 0,2 1 1 15,2 0 1-15,0-1-2 0,3 3 0 16,1 0 1-16,2 2 3 0,2-1 1 16,0 2-3-16,3 1-2 0,-1 1 0 15,1 1 0-15,0 3-1 0,-3 2 0 16,1 0 1-16,-1 5-1 0,-6 1 0 16,-3 3 1-16,0 1 0 0,-3 2 0 15,-2 4 0-15,-2 3 1 16,2 3-1-16,-1 5 1 0,-1 2 0 0,-1 3 3 15,1 3 1-15,-3 1 2 0,2 2-2 16,-1 2 1-16,-1 0-1 0,0 0-2 16,0-2 0-16,0-1 1 0,0-2-3 15,0-2 0 1,0-2-1-16,0-4-5 0,0-2-29 0,0-2-49 0,2-4-60 16,1-2-56-16,4-4-129 0,-3-1-71 15</inkml:trace>
  <inkml:trace contextRef="#ctx0" brushRef="#br1" timeOffset="140032.12">16875 12600 471 0,'0'0'201'0,"0"-4"-88"0,2 2-10 0,3-1-25 0,7 0-25 16,-1 2 19-16,4 0-19 0,5 1 1 0,-1-1-23 15,4 1-14-15,0-1-7 0,1 0-7 16,-1 0-3-16,1 0 0 0,-2-1-20 16,2 1-59-16,1 0-49 0,8-2-55 15,-8-1-147-15,-4 0-109 0</inkml:trace>
  <inkml:trace contextRef="#ctx0" brushRef="#br1" timeOffset="140344.85">17533 12322 483 0,'0'0'129'0,"0"0"-50"0,0 0 28 0,0 0-42 0,0 0-59 16,0 0-3-16,0 0 5 16,-5 26 16-16,3-6-14 0,-4 3 5 0,3 5-3 15,-2 0 5-15,2 6 4 0,-1-1-9 16,0-1-2-16,3 2-9 0,-3-2 3 16,4-3-3-16,-3 1-1 0,0-1-9 15,1-4-55-15,1 6-59 0,-2-7-140 16,1-4-144-16</inkml:trace>
  <inkml:trace contextRef="#ctx0" brushRef="#br1" timeOffset="140939.22">16046 13280 315 0,'0'0'146'0,"0"0"-63"0,0 0 11 0,0 0-27 0,-5 0-46 0,8 0 8 0,2 0-9 15,6 0 7-15,8-2 4 0,8-1 14 16,19-2 10-16,23-3 7 0,15 0 11 15,6 0-11-15,5 1-2 0,-2 0-11 16,6 4-11-16,6-1-24 0,5 2-7 16,3 0-6-16,1 2 2 0,-4 0-3 15,-6 0-12-15,-6 1-26 16,-3 2-14-16,-5 0-12 0,-9 0-28 16,-12-1-45-16,-20 1-40 0,-14-1-180 15</inkml:trace>
  <inkml:trace contextRef="#ctx0" brushRef="#br1" timeOffset="145762.45">16093 13944 244 0,'0'0'101'0,"0"-1"-37"0,0 0 36 16,0-1 12-16,0 2-61 0,0 0 0 0,0-1 10 15,0-1-6-15,3 0-11 0,-3 0-7 16,5 1-3-16,-2-3-8 0,4-2 0 16,1 0-3-16,4-2-6 0,-2 0-4 15,5 0-7-15,-2 1-4 0,4 1-1 16,-4 4-1-16,0-3 0 0,-1 4 0 15,-2 0-1-15,0 1-1 0,-3 1-3 16,1 5 4-16,-5 0-2 0,2 4-1 16,-3 2 4-16,-1 4 0 15,1 3 2-15,-2 2 0 0,0 3-1 16,0 1 0-16,0 2 0 0,0 0 2 16,0-3 3-16,0 2 0 0,-2-2 2 15,1 0-4-15,1-3-3 0,0-1 1 16,0-2 1-16,0-3-2 0,0-2 1 15,0-3-1-15,1-3 1 0,1-3 1 16,0-3 3-16,-1-1 7 0,2-6 14 16,0-2 5-16,-1-4-15 0,1-2-4 15,3-3-8-15,1-3-3 0,3 0 0 16,0-2-2-16,1 1 1 16,3 0 0-16,1-1-1 0,4 2 2 15,-2 0 0-15,2 1 0 0,1 2-2 16,-2 0 0-16,2 1 0 0,-2 3 0 15,-1 1-1-15,-2-1 0 0,0 5 1 16,-5 1 0-16,1 3 1 0,-5 2 0 16,0 0-1-16,-1 2 0 0,-3 1-6 15,1 5 2-15,-1 3 1 0,-1 7 3 16,-1 2 0-16,3 5 2 0,-3 3 2 16,0 3 3-16,0 1 4 0,-3 0 3 15,2 0-3-15,-1-1-5 0,-1-2 3 16,1-2-8-16,2-3 3 0,-3-3-3 15,0-1-1-15,1-3-18 0,-1-4-37 16,0-3-33-16,1-3-45 0,2-3-61 16,0-2-165-16</inkml:trace>
  <inkml:trace contextRef="#ctx0" brushRef="#br1" timeOffset="146215.46">16779 14111 390 0,'0'0'199'0,"6"0"-106"0,1-1-9 0,3-3 11 0,3 1-39 0,6 0 1 0,-3 0 8 15,1 2-17-15,-1-1-16 0,2 0-19 16,-4 1-3-16,0-1-6 0,-1 2-3 16,-2 0-2-16,1 0-2 0,1 3-17 15,0-1-55-15,-2 0-23 0,4-1-79 16,-2 1-176-16,-5-1-39 0</inkml:trace>
  <inkml:trace contextRef="#ctx0" brushRef="#br1" timeOffset="146590.37">17193 13847 471 0,'0'0'81'0,"0"0"-37"0,0 0 46 0,0 0-9 0,25-39-25 16,-21 32-7-16,-1 2 13 15,-2 2-15-15,-1 3-20 0,2 0-18 0,-2 3-6 16,0 6 0-16,0 2 1 0,0 6 19 16,0 4 3-16,-2 4 0 0,1 6-13 15,-1 7-5-15,1-4-4 0,-1 1-4 16,2 0 2-16,0-5-1 0,0 4-1 16,-2-3 0-16,2-1-6 0,0-3-16 15,-1 0-18-15,-1-3-30 16,2-3-31-16,0-3 9 0,0-1-113 15,3-6-89-15</inkml:trace>
  <inkml:trace contextRef="#ctx0" brushRef="#br1" timeOffset="147137.12">17466 13893 228 0,'0'0'133'0,"0"0"4"0,0 0-15 0,0 0-22 16,0 0-36-16,0 0-8 0,39-13-11 15,-34 12-10-15,0 0-8 0,-5 1-6 16,2 0-8-16,-4 1-8 0,-3 5 0 16,-4 1 2-16,-5 3 0 0,-7 1-2 15,1 2-1-15,-4 3-4 0,-3 2-7 16,0 1-14-16,-3 1-5 0,5 0 14 15,-2 0 11-15,5-2-2 0,3-1 3 16,0-3-1-16,8 0 1 0,3-3 0 16,5-1 2-16,1-2 4 0,2-2 15 15,3 0 11-15,4-1 3 0,4 0 6 16,1-1-7-16,3 1-5 0,0-1-3 16,5 0-1-16,0 2 1 0,2-1-8 15,-1 3-5-15,1-1-6 0,-2 0-3 16,0 1-3-16,0 1-1 0,-4-2 0 15,4 0-4-15,-6 1-31 0,2-2-21 16,-2 1-19-16,-1-1-29 0,-3 1-23 16,-1-1-67-16,-3-5-155 0</inkml:trace>
  <inkml:trace contextRef="#ctx0" brushRef="#br1" timeOffset="147731.06">17596 14086 126 0,'0'0'110'0,"0"0"-36"0,0 0 8 0,-3 0 16 0,3 0-37 16,-2 0-3-16,2 0 2 16,0 0-3-16,0 0-7 0,0 0 9 0,0 0 2 15,4 0-4-15,0 0-7 0,2 0 2 16,2 0 4-16,2 0-14 0,2 0-7 16,1-1-14-16,4-2-13 0,-4 0-5 15,0 1-3-15,3-1 0 0,-2 2-8 16,0 0-21-16,-3-1-13 0,3 0-26 15,-3 0-35-15,-1-1-39 0,2 0-116 16,-4 0-68-16</inkml:trace>
  <inkml:trace contextRef="#ctx0" brushRef="#br1" timeOffset="148509.95">17918 13886 207 0,'0'0'69'0,"0"0"-4"0,0 0 22 0,5-9 36 16,-3 6-50-16,-1-1 1 0,1 1-5 16,-1-1-3-16,-1 1-8 0,0-2-3 0,0 3 2 15,0 0-14-15,2 1-10 16,-2 1-13-16,0 1-13 0,2 3-7 16,-1 7 0-16,-1 0 1 0,0 5 0 15,0 4 3-15,0 2 2 0,0 4 9 16,0 0 5-16,-1 3 5 0,-1-3-6 15,2 1-2-15,0 0-6 0,0-4-6 16,0-2 3-16,0-3 0 0,0-2 1 16,0-1-3-16,0-6-2 0,0 2-2 15,3-2 1-15,-3-3-1 0,3 0 2 16,-2-1-1-16,1-4 0 0,1 3 0 16,-3-2 1-16,2-2-1 0,0 1-1 15,-1-1-1-15,1 0-1 16,-1 0 0-16,-1 0-3 0,0 0-11 15,2 0-10-15,-2 0-10 0,3 0-13 16,-3 0-14-16,2 0-29 0,0-3-51 16,-1-1-128-16,-1 0-180 0</inkml:trace>
  <inkml:trace contextRef="#ctx0" brushRef="#br1" timeOffset="-190955.55">7227 15161 1417 0,'0'0'0'0,"-1"47"11"0,1-22-11 16,0-13-4-16,0-5-50 0,1-1-31 0,1-4-35 15,-1-13-26-15,1-5-50 16,-2-8-196-16</inkml:trace>
  <inkml:trace contextRef="#ctx0" brushRef="#br1" timeOffset="-189968.79">7375 14236 285 0,'0'0'59'0,"0"0"25"0,0 0 27 0,4-23 7 0,-4 19-54 16,1 0-16-16,-1 3-3 16,2 0-16-16,-1 1-18 0,-1 0-11 0,1 0-2 15,-1 6 2-15,1 5 5 0,0 4 9 16,0 7 5-16,-1 7 4 0,-1 12-4 16,-5 10-5-16,-2 15-3 0,1 3-4 15,-2-3-1-15,1-4-1 0,0-7 36 16,-1-2-3-16,0-2-29 0,2 0 12 15,-2 0 18-15,3-2-22 0,0 0 3 16,-1 0 3-16,1-6 2 0,1 2-1 16,-1-5-4-16,1-2-1 0,0-6-6 15,1-5-4-15,0-8 0 0,0-3-1 16,1 5-2-16,-2-1 0 0,0 3-3 16,0-2-1-16,-1-5 3 0,-1 0-3 15,2-2 1-15,-1-4 2 0,1 1-1 16,1-4-1-16,0-2-1 0,1 0 1 15,1-3-2-15,1-2-1 0,1 0-6 16,5 0 6-16,3-1 9 0,5-5 4 16,7-1 1-16,11-2-2 0,10-2-2 15,14-3-1-15,6 0-1 0,-1 3-4 16,-1 0 0-16,-7 3-3 0,0 0 0 16,-1 5 0-16,-2-3-1 0,-3 0 3 15,-3 4 3-15,-6-1-1 0,-2-1-3 16,-6 3-2-16,-7-1 1 0,-6-1-1 15,-2 2 0-15,3-1-10 0,-3 0-50 16,1 1-32-16,-4-1-52 0,-3 0-51 16,-1 0-103-16,-4-2-190 0</inkml:trace>
  <inkml:trace contextRef="#ctx0" brushRef="#br1" timeOffset="-189419.09">7970 15052 205 0,'0'0'152'0,"0"0"-80"0,0-2 23 0,0 2-14 0,0 0-40 15,0 0-11-15,0 0 7 0,0 0 33 0,0 0-32 16,0 0-15-16,0 0-5 0,0 0 4 15,0 0-6-15,0 0 0 0,0 0-9 16,0 0-7-16,2 3 6 0,1 3 5 16,1 1 0-16,3 2 2 0,2 3-5 15,2 0 1-15,0 4 0 0,3 0 6 16,4 0 4-16,1 5 3 0,4-4 8 16,-1 3-6-16,2-1-4 0,0 0-10 15,-2-1 0-15,-4-1 0 0,-3-2 2 16,-7 1 0-16,-2 0 7 15,-5-1 2-15,-2 0 10 0,-5 1-3 16,-2 0-7-16,-4-1-3 0,-1-1-9 16,-3 0-5-16,0-2 1 0,-2 3-4 15,1-2 2-15,-2 1 2 0,1-1-4 16,-1 1-1-16,2 0 0 0,1 1-2 16,0-2-38-16,2 0-67 0,-2 6-57 15,5-5-86-15,2-2-236 0</inkml:trace>
  <inkml:trace contextRef="#ctx0" brushRef="#br1" timeOffset="-155471.89">9520 15443 162 0,'3'-2'33'0,"1"-1"17"0,0-1 12 0,0 1-17 0,0-2-11 16,0 1-1-16,-1-1 3 0,1 0-1 0,-1 1 6 16,0-2 7-16,-1 1 6 0,1-1-4 15,1 0-2-15,-3-1-1 0,0 0-18 16,1 0-1-16,-2-1 5 0,0 1-5 15,0-2-5-15,0 1-4 0,-1 1-7 16,-1-2 6-16,-2 1-2 0,0 0 2 16,0 0-6-16,0 1 5 0,-1 0 0 15,0 3-12-15,0-1 1 0,-3-1 3 16,0 4-9-16,-1 1-2 0,-2 1-2 16,-2 3 1-16,-2 8-2 0,-4 2 4 15,-2 6-1-15,0 5 0 0,0 1 1 16,1 6-1-16,3 1 2 0,3 3-2 15,6-2-3-15,2 0 2 0,4 1-2 16,4-3 0-16,4-3 4 0,5-1 1 16,5-3-1-16,2-5 1 0,3-3 3 15,2-4-2-15,2-6 1 16,-1-3 4-16,0-4 4 0,-1-7 10 16,-2-6 8-16,-4-4 7 0,-3-5 10 15,-3-6-10-15,-1-11-15 0,-3-13-17 16,-4-11-3-16,-1-3-6 0,-2 7-19 15,0 12 4-15,0 18-5 0,0 11-2 16,0 6-5-16,-2 6-4 0,0 2-17 16,-3-2-28-16,2 2-49 0,-3 5-81 15,1 5-18-15,2 2 20 0</inkml:trace>
  <inkml:trace contextRef="#ctx0" brushRef="#br1" timeOffset="-155034.45">10134 15221 340 0,'0'0'63'0,"0"0"3"0,0 0 56 0,3-50-29 0,-3 37-46 15,0 0-5-15,-1-1-1 16,0 3-1-16,0-2 19 0,-1 3-11 0,-1 0-7 16,0 0-4-16,-1 3-17 0,-3 1-16 15,2 1-4-15,-1-1 1 0,-1 6-1 16,-1 0-1-16,-1 4-4 0,0 5 3 15,-1 4 0-15,-2 5 1 0,1 6 1 16,-2 5 6-16,-3 12 7 0,-2 11 3 16,0 10 3-16,-2 4-10 0,3-3-1 15,-1-4-4-15,2-7-1 0,-1-2-1 16,-1 3 0-16,3-5 1 0,2-1-3 16,4-5 0-16,2-1 0 0,3-6-38 15,2-6-92-15,-1-4-52 0,2-11-124 16,1-5-22-16</inkml:trace>
  <inkml:trace contextRef="#ctx0" brushRef="#br1" timeOffset="-154847.03">9821 15532 498 0,'0'0'205'0,"0"0"-101"0,0 0 13 0,0 0-29 16,32-23-43-16,-16 17-18 0,1 0-17 0,2 1-10 0,-1-1 0 16,2 2-14-16,3 1-55 0,12-3-88 15,-5 5-147-15,0-2-130 0</inkml:trace>
  <inkml:trace contextRef="#ctx0" brushRef="#br1" timeOffset="-154361.31">10578 15146 365 0,'0'0'85'0,"0"0"-59"0,0 0 15 0,0 0-31 0,0 0-8 15,0 0 1-15,-11 29 0 16,4-14 24-16,-2 4 14 0,-3 4-9 0,0 4 11 15,-2 0-11-15,0 4 16 0,-1 2-8 16,-1 6-14-16,0-4 3 0,2-2 5 16,0-1 2-16,3-5-8 0,0 1-10 15,0 0-3-15,3-2-5 0,1-3 7 16,2 2 0-16,2-5 4 0,2-3-1 16,1-1 3-16,2-2-4 0,5-4 5 15,0-1-6-15,2-4-4 0,5-1 16 16,1-3-18-16,3-1-4 0,2-1-1 15,0-5-4-15,1-2-3 0,0 0-5 16,0-2-35-16,-1-1-39 0,-1 1-42 16,1-7-44-16,-3 3-120 0,-3 0-98 15</inkml:trace>
  <inkml:trace contextRef="#ctx0" brushRef="#br1" timeOffset="-154138.14">10444 15512 548 0,'0'0'190'0,"0"0"-158"0,0 0 59 16,0 0-32-16,36-5-7 0,-17 0-7 0,3-2-17 0,2 1-13 16,1-1-12-16,1-2-3 15,0 4-6-15,2-1-27 0,-1-1-50 16,12-2-59-16,-8 1-120 0,-4 1-30 0</inkml:trace>
  <inkml:trace contextRef="#ctx0" brushRef="#br1" timeOffset="-153747.87">10875 15470 238 0,'0'0'9'0,"0"0"16"0,0 0 26 0,0 0-3 16,0 0 7-16,0 0-4 0,35 7 10 0,-24-8 5 0,1-3-1 16,1-2 5-16,1 2-7 0,0-3 6 15,0-1-23-15,-2 0-24 0,2 0-8 16,-3-1-1-16,0-1-2 0,-1 1 1 16,-2 0 3-16,-1 1 5 0,-3 0-9 15,-1-1-7-15,-3 2-4 0,-1 0-11 16,-4 1 0-16,-3 1 0 0,-6 1 9 15,0 3-3-15,-4 1 4 0,0 5 1 16,-2 5 0-16,1 1 0 16,-2 4-2-16,3 1 2 0,3 2-1 15,0 1 1-15,4 1 8 0,4-1 6 16,1 4 8-16,3-2 3 0,3 2 7 16,0-3-5-16,4 2-1 0,2-2-8 15,1-2-9-15,3-3 0 0,0 1-6 16,2-5 3-16,0-1-6 0,2-5 0 15,1-2-8-15,3-3-46 0,1 0-53 16,6-10-20-16,-4 0-110 0,-2 2-112 16</inkml:trace>
  <inkml:trace contextRef="#ctx0" brushRef="#br1" timeOffset="-145815.83">11267 15486 340 0,'0'0'49'0,"0"0"-7"0,0 0 55 0,17-38-7 15,-10 25-38-15,0 1-39 0,0-1 0 16,0 3 12-16,1-1-8 0,-2 2-6 0,0 6 6 15,-1-1-13-15,-1 4 10 0,1 0-13 16,1 5-1-16,-1 4 0 0,0 4-1 16,0 3 1-16,0 3-1 0,-1 3 1 15,2 3 0-15,-3 3 2 0,1 1-1 16,-2 0-1-16,0 2 3 16,1-2-2-16,-2 2 2 0,1-3-2 15,0-2-1 1,-1-2 0-16,0-3 0 0,0-5 4 15,0-3 0-15,0-4 2 0,0-2 11 16,0-5 0-16,2-2 10 0,0 0 44 0,0-7 8 16,3-6-43-16,1-5-29 15,1-8-4-15,4-10-1 0,1 2 0 16,3-1-2-16,0 1 0 0,1 5 0 16,1-2 0-16,2 3 0 0,0 4 0 15,-2 4-1-15,1 4 1 0,-3 3-1 16,-1 4 0-16,-1 2-1 0,-1 5-2 15,-4 2 1-15,0 1-4 0,-2 7-1 16,-1 1-1-16,-2 5 5 0,-1 2 1 16,-2 3 2-16,-1 2 1 0,0 2 0 15,0 1 2-15,0-1-1 0,1 0-1 16,1 0-13-16,2 0-87 0,5 2-70 16,0-2-156-16</inkml:trace>
  <inkml:trace contextRef="#ctx0" brushRef="#br1" timeOffset="-145252.2">12786 15511 405 0,'0'0'76'0,"-1"-9"-25"0,1 2 59 0,0 0-41 0,0-1-53 15,0 0-1-15,0 1 15 16,0 1-5-16,0 2-9 0,0 0 2 0,0 2-7 0,0 2-11 16,-3 2-3-16,2 5-5 0,0 6 3 15,-3 4 4-15,0 6 1 16,0 3 0-16,0 3 1 0,3 2 0 15,1 0-1-15,4 2 0 0,3-2-4 16,4-1 4-16,1-2 19 0,3-4 10 16,5-2 24-16,-3-5-5 0,2-3 6 15,1-7 0-15,0-4 0 0,0-3 3 16,-2-8-4-16,1-7-15 0,-1-7-6 16,-2-2-6-16,-1-14-5 0,-2-11-12 15,1-11-6-15,-4 3-3 0,-2 10-3 16,-3 16-12-16,-2 15-18 0,1 1-17 15,-1 1-12-15,0-2-33 16,5-2-34-16,-4 4-95 0,2 1-149 16</inkml:trace>
  <inkml:trace contextRef="#ctx0" brushRef="#br1" timeOffset="-144814.53">13436 15509 425 0,'0'0'93'0,"0"0"-62"0,0 0 54 0,0-45-29 0,-5 30-36 16,-3 1 4-16,0-1-5 0,-5 3-7 16,1 0-10-16,-1 3-1 0,-1 2-1 15,0 5-2-15,0 0 1 0,-2 2 1 16,2 0-3-16,0 4 1 0,1 3 1 15,0 1 0-15,4 1-4 0,-1 1-7 16,4 0-10-16,1 1 13 0,3 2 5 16,2-2-4-16,2 2-2 0,3 3 10 15,3-1 2-15,4 1 2 0,1 0 2 16,0-1 4-16,4 1 1 0,-4-1 9 16,4 0-1-16,-1 1 5 0,-2-2 6 15,-3 0 2-15,1 0 3 0,-2-1 9 16,-3-2-14-16,-3-1-5 0,-1 1-1 15,-3 0 1-15,-1-1 3 0,-5-1-8 16,-3-1-8-16,-2 0-4 0,-4-1-4 16,-1 1-1-16,-3-3-3 0,-1-1-1 15,2-1-22-15,-2-2-37 0,2-1-53 16,-2 0-43-16,4-4-66 0,4 2-89 16</inkml:trace>
  <inkml:trace contextRef="#ctx0" brushRef="#br1" timeOffset="-144471.14">13654 15679 532 0,'0'0'94'0,"0"0"3"0,32-23-2 0,-17 11-56 0,-1 2-20 0,2-3 8 0,-2 3 0 16,2-2 8-16,-3 0-7 0,1-1 18 15,-1 2-14-15,-2-2-17 0,-1 2-7 16,-1-2-7-16,-5 3-1 0,-2 1-3 16,-2-1-24-16,-6 4-10 0,-6 1-10 15,-6 3-27-15,-4 2 9 0,-2 4 41 16,-3 7 24-16,0 1-2 16,2 3 2-16,1 5 2 0,5-1-1 15,0 2 4-15,5 1 5 0,4-1 10 16,3 1 10-16,5-1 19 0,2-2-17 15,3 0 7-15,7-3-16 0,2-4-8 16,4 0-5-16,4-4-6 0,6-6-4 16,1-2-45-16,7-2-86 0,9-6-8 15,7-1-29-15,-6 2-77 0,-8 1-64 16</inkml:trace>
  <inkml:trace contextRef="#ctx0" brushRef="#br1" timeOffset="-144096.22">14284 15597 499 0,'0'0'108'0,"0"0"-19"0,0 0 6 0,5-36-47 16,-5 23-21-16,0 0 1 0,-5 1 2 16,-1 0-13-16,-2 2-5 0,-2-1-10 15,1 5-2-15,-5 0 4 0,-2 5-4 16,-1 2-2-16,-3 7 2 0,0 7-3 15,-2 3 2-15,6 4-2 0,-1 3 1 16,4 4-1-16,4 2-3 0,4 0 6 16,2 0 10-16,3-3-10 0,3-1 0 15,3-4 6-15,7-4-2 0,0-2 9 16,4-6 2-16,-1-6 3 0,4-5-3 16,-1-5 9-16,0-10 1 0,0-6 4 15,-3-6 8-15,3-16 2 0,1-18-20 16,-2-22-12-16,0-14-3 0,-1 4-4 15,0 13 0-15,-4 25-1 0,-3 15-2 16,-3 15 0-16,-7 7 2 0,3 0-1 16,-3 0-43-16,2-14-52 0,1 3-78 15,-3 4-198-15</inkml:trace>
  <inkml:trace contextRef="#ctx0" brushRef="#br1" timeOffset="-140581.33">9754 16610 323 0,'0'0'42'0,"0"0"4"0,0 0 52 0,15-36-9 0,-8 24-26 16,4-2-28-16,-1-3 12 15,3 3 13-15,-1-3-11 0,2 1 3 0,0 1-2 16,-1 1-6-16,1 3-1 0,-4 1-12 16,-1 4-9-16,-3 3-5 0,-3 2-16 15,-1 1-1-15,-2 7-25 16,-5 9 16-16,-6 12 9 0,-5 16 4 15,-8 11-1-15,-2 5-1 0,0-1 2 16,1-6-4-16,6-8 1 0,0-2 1 16,5-4-2-16,-1-2 3 0,6-5 2 15,2-6 7-15,1-5 12 0,3-5 3 16,1 4-7-16,0-1-4 0,2 1 0 16,0-3-1-16,5-3-3 0,3-3 6 15,2-2 1-15,3 1 2 0,3-5 6 16,0 0-5-16,5-3 2 0,3-2-15 15,2 0-6-15,0-3 0 16,3-1-2-16,-4-3-1 0,2-1-3 16,-2 3-33-16,-3 0-49 0,-4-1-31 15,1-3-52-15,-6 0-131 0,-3-1-186 16</inkml:trace>
  <inkml:trace contextRef="#ctx0" brushRef="#br1" timeOffset="-140408.95">9714 16864 832 0,'0'0'35'0,"0"0"-15"0,44-20 49 0,-12 10-35 16,10-5-21-16,12 1-13 0,0 0 1 15,-5 4-3-15,-5 5 1 0,-7 1-11 16,-1 2-20-16,-2 1-39 0,-3 1-78 15,-9 0-91-15,-4 0-55 0</inkml:trace>
  <inkml:trace contextRef="#ctx0" brushRef="#br1" timeOffset="-140095.17">10346 16768 340 0,'0'0'184'0,"0"0"-112"0,0 0 10 0,0 0-7 15,0 0-47-15,0 0-19 0,0 0-6 16,-42-14-1-16,26 21-2 0,-3 4-1 15,1 5 1-15,-2 5 4 0,0 4 5 16,0 1 24-16,3 2-11 0,2 1-4 16,6-2-5-16,3 0-6 0,4-3 0 15,2-1-1-15,9-4 3 0,4-3 7 16,4-1 18-16,5-4 9 0,3-6 12 16,2-5-5-16,1-1 4 0,0-8-14 15,-2-6 1-15,-3-6-10 0,-1-4-9 16,-5-4-5-16,-4-11-6 0,-4-7-9 15,-3 5-2-15,-4 7-22 0,-2 13-8 16,-1 11-1-16,-5 2-16 0,1 3-42 16,-2 2-54-16,-2 4-75 0,-1 0-122 15</inkml:trace>
  <inkml:trace contextRef="#ctx0" brushRef="#br1" timeOffset="-139700.56">11585 16888 677 0,'0'0'43'0,"0"0"-24"0,0 0 61 0,38-30-54 0,-27 23-14 0,-2 2 25 0,-4 1-12 16,-3 2 2-16,-2 1-4 0,-1 1 7 15,-6 4-19-15,-5 4-7 0,-4 5 9 16,-5 1-1-16,-2 3-8 0,-1 1-1 16,0 2-3-16,3-2 0 0,2 2 0 15,2-2 0-15,5-1 3 0,3 1 2 16,2-2 18-16,5-3 11 0,2 1 0 15,4-2-7-15,6-4-5 0,4-3-3 16,6-1-8-16,2-2-7 0,4-2-3 16,4 0-1-16,8 0-28 0,6-2-49 15,7-2-15-15,2 2-31 16,-4 0-53-16,-14 1-49 0,-12-2-69 16</inkml:trace>
  <inkml:trace contextRef="#ctx0" brushRef="#br1" timeOffset="-139371.37">12142 17006 435 0,'0'0'124'0,"0"0"-66"0,0 0 52 0,0 0-42 0,10-40-39 16,-10 28-10-16,0-1-11 0,-4 1-5 15,-2 2 0-15,1 0 0 0,-6 2 0 16,-3 3-1-16,1 5-1 0,-8 0 0 15,-2 4 2-15,-1 6-2 0,-3 5 5 16,2 1-3-16,-1 3-2 0,3 4-1 16,4-1 0-16,2 3-1 0,6-3 1 15,5 1-1-15,3-4 1 0,3-3 0 16,4 0 14-16,7-3 26 0,2-4 22 16,4-1 8-16,3-5-17 0,1-3-13 15,2-2-8-15,0-7-5 0,0-2-9 16,-3-5-13-16,0-3-2 0,-2-3-3 15,-3-5-42-15,-1 2-57 0,-3-2-35 16,-3-3-62-16,-3 6-107 0,-3 4-162 0</inkml:trace>
  <inkml:trace contextRef="#ctx0" brushRef="#br1" timeOffset="-138617.05">12284 17050 416 0,'0'0'219'0,"0"0"-150"0,0 0 54 0,0 0-28 0,38-21-36 0,-25 10-8 0,-2-2-20 16,1 0-13-16,2 3-2 0,-1-1-6 16,2 0-5-16,-2 2-2 0,0 3-1 15,0 0-2-15,-2 2 0 16,0 4-2-16,-3 0-2 0,0 0 2 15,-1 7-9-15,0 2-28 0,-2 6 8 16,-2-1 16-16,0 5 9 0,-3 3 3 16,0 1 1-16,0 5 1 0,0-3 1 15,-4 1 0-15,2 1 0 0,0-4 0 16,2 0 1-16,0-3-1 0,0-2 2 16,2-4-1-16,1-3 0 0,0-3 3 15,2-5 2-15,0-3 6 0,3-1 27 16,0-9-9-16,0-1-11 0,4-4-2 15,0-2-5-15,2-2-6 16,1-1-2-16,1-3 0 0,1 3-3 16,0 0 0-16,4 0-1 0,-2 2-2 15,0 1 2-15,-2 2 0 0,-2 1 1 16,2 2-1-16,-4 3 0 0,1 1 0 16,-3 2 0-16,-1 2-2 0,-1 2 0 15,-3 1-2-15,-1 1-1 0,0 4 1 16,-2 6-3-16,2 1 4 0,-1 4 1 15,-3 0 0-15,0 2 2 0,1 2 1 0,0-3 0 16,0-1-1-16,0-2 1 0,1-1-1 16,1-2 1-16,0-3 0 0,0-3 3 15,1-2 7-15,0-2 8 0,3-5 17 16,1-4-10-16,3-4-15 16,1 0 1-16,2 0 4 0,-1-1 0 15,2 0-2-15,-1-2-5 0,3 1-6 16,-2-1-1-16,2-1 0 0,-2 3-2 15,-1-1 1-15,-2 3-1 0,0-1 0 16,-1 3-1-16,-3 0 1 0,2 4 0 16,-3 0 0-16,-1 4-3 0,-1 1-7 15,0 0 4-15,-1 1-3 0,-1 1 0 16,-1 4-10-16,1 3 9 16,-3 2 2-16,0 5 2 0,-1 1 3 15,0 3 0-15,-1 2 0 0,0 0-3 16,-3 1-5-16,1 1-19 0,-1 1-22 15,2 1-9-15,-1-1-33 0,-1 2-42 16,4 7-138-16,0-6 72 0,0-7-117 0</inkml:trace>
  <inkml:trace contextRef="#ctx0" brushRef="#br1" timeOffset="-138334.64">13413 16935 626 0,'0'0'77'0,"12"-22"1"0,-6 11 36 0,0 0-65 15,-2 2 5-15,0 2-11 0,-4 5-16 16,0 2-23-16,0 2-4 0,0 10-2 16,-6 5 2-16,0 6 23 0,-2 12 0 15,-1 8-4-15,-1 12-6 0,2 1 2 16,-3-2-8-16,1-3-2 0,1-7-1 15,-2 0-3-15,0-2 2 0,-1-6-3 16,3-5-1-16,0-8-7 0,4-7-32 16,2-2-20-16,-2-3-39 0,2-2-39 15,0-1-123-15,1-7-63 0</inkml:trace>
  <inkml:trace contextRef="#ctx0" brushRef="#br1" timeOffset="-138022.21">13423 16978 301 0,'0'0'180'0,"0"0"-92"0,36-52 66 0,-18 28-79 16,-2 3-41-16,4-2 10 0,-3 3-37 0,1 2 9 0,-5 1 31 15,4 5-10-15,-5 4-2 0,1 1-11 16,-5 3-7-16,2 2-5 0,-1 2 1 15,-4 4-10-15,1 5-3 16,-5 3 0-16,0 5 8 0,-1 2-2 16,-5 3 8-16,-3 0 1 0,-5 0 8 15,-1 1-5-15,-3-3-8 0,-1 0-5 16,1 0-3-16,-4-3 0 0,2-2-2 16,-1-3 0-16,-1-3-9 0,4-2-54 15,-3-4-63-15,-2-2-57 0,6 0-55 16,6-1-76-16</inkml:trace>
  <inkml:trace contextRef="#ctx0" brushRef="#br1" timeOffset="-137162.58">13779 16916 236 0,'0'0'111'0,"0"0"-36"0,0 0 72 0,31-33-37 0,-20 24-36 16,-6-1-6-16,3-2-2 0,-3 2 4 0,1-2-12 15,0 0-28-15,-4-1-15 0,1 3-8 16,-3 0-5-16,0 1-2 0,-5 2-3 16,-1 1-1-16,-4 1-3 0,-1 3 4 15,-3 2-6-15,0 5 4 0,-5 4-2 16,0 5 4-16,-2 5 3 0,0 3-1 15,3 3-1-15,-2 3 2 0,3 0 1 16,4 2-1-16,3-2 0 0,2-1 2 16,2-1 3-16,3-2 5 0,3-4 14 15,0-2-6-15,1-6 8 0,3-4-5 16,3-4 1-16,-2-4 16 0,3 0 4 16,2-5-12-16,2-3-11 0,1-2-7 15,1-2-4-15,-1-3-7 0,2-1 4 16,-2 0-4-16,0 0 0 0,0-1 0 15,-1 0 1-15,-2-1-2 0,2 2 0 16,-4-1 1-16,3 3-2 16,-4 2 0-16,2 1-4 0,-5 2-4 15,0 4 2-15,-1 1 4 0,0 4-3 16,-3 1-8-16,3 6-2 0,-3 5 8 16,0 3 5-16,0 3 2 0,0 1 1 15,0 1 0-15,-3 0 1 0,3 0-1 16,0-2 1-16,0 1 0 0,3-2 1 15,0-4 1-15,2-1-3 0,0-4 5 16,3-2 3-16,1-4 7 0,-1-2 1 16,2-2 0-16,2-5-3 0,1-2-1 15,0-4-1-15,0-2-2 0,2-1-3 16,-1-3-2-16,-1-3-3 16,1 1 0-1,-1-4 1-15,2 2-2 0,0-3-1 0,2 1 1 0,-1-1 0 16,-2 3 0-16,2 4-1 0,-2 3 0 15,-3 5 1-15,-3 2-1 0,0 6-2 16,-2 2 0-16,-1 1-3 0,-2 3-7 16,-2 6 2-16,0 4-1 0,-1 4 0 15,-2 1 7-15,-3 4 3 0,-1 2 2 16,0 1 0-16,-4 1 0 0,1-2 0 16,-2 0 1-16,1-4 0 0,1-2-1 15,-1-4 3-15,4-3 4 16,0-5 0-16,1-4 5 0,3-2 10 15,0 0 10-15,1-7 12 0,1-2-4 16,3-3-15-16,2-2-11 0,1-2-12 16,1 1-2-16,5 0 0 0,-2 1 0 15,5-1-3-15,0-1-14 0,2 3-21 16,-1 0-19-16,4 0-10 0,-2 2-9 16,2 0-24-16,1 4-22 0,-4-1-24 15,1 5 14-15,5-2-54 0,-5 5-109 16</inkml:trace>
  <inkml:trace contextRef="#ctx0" brushRef="#br1" timeOffset="-136787.67">14357 16819 283 0,'0'0'85'0,"0"1"-68"0,-2-1 87 0,2 1 9 0,0 0-22 16,0 1-9-16,2-1-32 15,0 1-5-15,4-1 11 0,1 2-15 0,3 0 6 0,0-3 1 16,4 1-10-16,2-1-7 0,-1-1-7 15,3-2-12-15,-1-1-6 0,2-3-4 16,-3 2 1-16,3-2-3 0,-3-2 0 16,-2-1-2-16,-2-1-11 0,-3-2-9 15,-2 2-11-15,-5-2 3 0,-2 3 1 16,-2 2-18-16,-7 1-7 16,-2 2 14-16,-6 2 15 0,-1 3 20 15,-4 2 5-15,-3 4-2 0,-1 7 2 16,1 2 2-16,-2 4 6 0,3 1 32 15,3 4 9-15,3 0 12 0,2 1-4 16,5 0-7-16,3-1-8 0,2 0-3 16,5-2-8-16,1-5-13 0,1-1-7 15,5-5 0-15,2-3-4 0,0-2 3 16,2-3-3-16,2-2-7 0,3 1-10 16,2-2-42-16,-1 0-43 0,17 0-69 15,-5-1-152-15,1 0-210 0</inkml:trace>
  <inkml:trace contextRef="#ctx0" brushRef="#br1" timeOffset="-135734.97">15695 16995 592 0,'0'0'87'0,"10"-15"-74"0,-1 3 73 0,2-2-16 0,2-2-38 16,4 3-15-16,2-2-2 0,3 3-8 15,0 2-1-15,-1 3 1 0,1 0 4 0,-2 4-6 16,-2 2 1-16,-1 1-1 0,-4 5-5 16,-2 6-2-16,-3 3-5 0,-3 6 5 15,-4 5 2-15,-1 3 1 0,-3 1 0 16,0 0 0-16,-2 0 1 0,-2-1-2 16,0-4 2-16,2-1-1 15,4-3-1-15,-1-4 0 0,2-3 3 16,0-5-3-16,2-3 0 0,4-2 6 15,-1-3 3-15,4-3 23 0,2-5 0 16,2-4-10-16,1-4-6 0,-1-1-8 16,4-4-4-16,-2-3 1 0,3 1-1 15,3 0 1-15,-2 0-3 0,3 3 1 16,0-1-2-16,2 4-1 0,-2 1-2 16,-2 3 2-16,-2 3-2 0,-1 3 2 15,-4 3-2-15,1 2 1 16,-3 2-2-16,-3 5-1 0,1 3-3 15,-2 5 4-15,-1 1 1 0,-1 4 1 16,-2 2 1-16,0 2 0 0,0 0 0 0,-3 0-1 16,2-2 1-16,-1 1 1 0,1-4-1 15,-2-2 1-15,3-2-1 0,-3-3 1 16,2-4 0-16,-2-2 1 0,1-2 10 16,1-2 21-16,3-4 8 0,1-6-10 15,2-3-21-15,3-2-5 0,2-4-1 16,4 0-3-16,2-2-1 0,3-2 0 15,0 3 1-15,0-3 0 0,2 2 0 16,-2 3-1-16,2-2 0 0,-2 5-1 16,-3 1 1-16,0 3-2 15,-2 3 2-15,-4 5-1 0,0 1-1 16,-1 2-3-16,-4 1 0 0,0 5 0 16,-3 7 2-16,1 3 1 0,-3 3 2 15,-3 5 0-15,0 2 0 0,0 2 0 16,0 0 0-16,-3 2 1 0,1-3 0 15,-2 1-2-15,4-2 1 0,0-3-34 16,-2-3-59-16,1-1-69 0,1-7-112 16,-2-3-175-16</inkml:trace>
  <inkml:trace contextRef="#ctx0" brushRef="#br1" timeOffset="-135297.49">17072 17083 488 0,'0'0'76'0,"10"-19"-19"0,-5 7 59 0,0-2-62 0,1-1-21 15,-1-2 9-15,-2 2-7 0,3 1-2 16,-4 0-12-16,-1 2-5 0,-1 2 2 0,0 2 5 15,0 1-10-15,-3 1-11 0,-3 4-2 16,0 0-4-16,-4 2-2 0,-1 4 2 16,-4 7 2-16,-2 2 2 0,-1 6-3 15,-3 4 2-15,4 1 1 0,-4 3 0 16,7 1 0-16,-2 1 0 0,7-1 0 16,2-2 0-16,1 0 1 0,6-1 4 15,2-3 15-15,7-4 6 0,-1-3 1 16,5-5-5-16,-1-5 6 0,4-5 12 15,-2-4 6-15,-1-5-1 0,1-3-10 16,-3-7-13-16,-1-4-9 0,-1-10-11 16,-4 1-2-16,-2-2-9 15,-1 2-30-15,-2 6 2 0,0 1-2 16,-2 2-17-16,-3 6-25 0,2 3-37 16,-4 3-42-16,-3 3-41 0,2 4-65 15,1 1-10-15</inkml:trace>
  <inkml:trace contextRef="#ctx0" brushRef="#br1" timeOffset="-134813.22">17471 17066 60 0,'0'0'381'0,"0"0"-310"0,0 0 9 0,0 0 7 0,19-42-62 0,-14 31-23 0,-2 0 2 16,0 0-1-16,-3 0 19 0,0 2 15 16,0 0-4-16,-5 2-11 0,-1 0-4 15,-4 1-13-15,0 1-4 16,-2 4-1-16,-5 1 0 0,1 4-5 15,-1 7 5-15,-1 4-1 0,-2 1-1 16,1 7 1-16,3 1-1 0,2 0 2 16,1 4 0-16,4-3-3 0,1 1 3 15,8-1 7-15,0-2 14 0,3-3 4 16,5-4 5-16,0-5 18 0,3-6-12 16,6-4 6-16,-4-3 7 0,4-8-1 15,2-4-11-15,-3-8-7 0,3-5-5 16,0-12-5-16,0-16-10 0,6-19 0 15,-1-10 4-15,-2-4-7 0,0 4-2 16,3 13-3-16,-1 9-2 0,-5 9-3 16,-3 15-18-16,-6 12-29 0,-4 9 4 15,0 5-13-15,0 0-14 0,-1-1 1 16,6 0-62-16,-3 3-78 0,1 6-118 16</inkml:trace>
  <inkml:trace contextRef="#ctx0" brushRef="#br1" timeOffset="-134391.27">17803 17046 586 0,'0'0'93'0,"0"0"-4"0,0 0 18 0,0 0-87 0,41 25 46 0,-32-30-21 0,1-4-13 15,1-3 18-15,2 0-5 0,-1-4-15 16,2 0-6-16,-1-2-2 0,1 1-8 16,-1-5-10-16,-2 0-4 0,0-2-1 15,-3 3-6-15,-2 0-17 0,-4 1-1 16,-2 4-4-16,-3 1-1 0,-7 2 0 16,-4 4 3-16,-2 2 5 15,-3 3 1-15,-2 4 8 0,-2 6-4 0,-1 5 6 16,-2 7 2-16,0 2 5 15,5 7 3-15,-2 2 1 0,4 10 0 16,3-4 18-16,5 0 16 0,3 2 8 16,4-6-5-16,0 1-13 0,4-2 14 15,0-6-7-15,7-2 2 0,2-6-1 16,5-4-11-16,2-6-7 0,2 0-4 16,4-6-3-16,0 0-6 0,5-3-1 15,0-3-21-15,-1-3-43 16,1-4-42-16,6-11-43 0,-6 3-93 0,-6-1-158 15</inkml:trace>
  <inkml:trace contextRef="#ctx0" brushRef="#br1" timeOffset="-134047.61">18274 16417 719 0,'0'0'64'0,"0"0"-1"0,0 0 37 0,0 0-66 15,16-42 6-15,-15 36-17 0,-1 4-1 16,0 1-11-16,0 1-11 0,0 6-7 16,0 4 7-16,-1 3 4 0,-1 3 4 15,-3 3 0-15,3 3 2 0,-5 6 3 16,-1 0-7-16,1 3-4 0,-1 1 3 15,-4 2 1-15,2-2-2 0,-1 3 1 16,0 0-4-16,0-1 0 0,-3 0 0 16,3-1 0-16,-2 1 0 0,2-1-1 15,-1-1-1-15,-1-2 1 0,4-1 0 16,-1-4-4-16,-1-1-36 0,3-2-56 16,2-4-58-16,-1-3-62 0,4-6-42 15,0-5 12-15</inkml:trace>
  <inkml:trace contextRef="#ctx0" brushRef="#br1" timeOffset="-133516.48">18521 16741 579 0,'0'0'83'0,"0"0"6"0,0 0 20 0,0 0-52 0,0 0-27 0,23-39-9 0,-23 29-21 16,-5 3 0-16,-3 1-1 0,-3 0-1 15,-3 5-1-15,-1 0 3 0,-2 1 0 16,0 0-4-16,4 3 4 0,-4 4-2 16,6 2 1-16,-2 1-1 0,2 0 2 15,3 3-2-15,4-2 4 0,0 2-1 16,1-2 2-16,3 1 0 16,0-1-2-16,0 1 3 0,3 0 5 15,4-1-4-15,2 0 0 0,4 2-2 16,3-1 1-16,-1 1-3 0,2 0 0 15,-2 1 0-15,-4 0 0 0,-1 0 2 16,-3 2 15-16,-3-1 3 0,-3 0 7 16,-1-4 2-16,-5 1 12 0,-4-3 4 15,0-1-11-15,-4-1-5 0,-3 0-3 16,0-4 0-16,-3-2-4 0,-1-1-7 16,1-3-5-16,-2-1-6 0,-1-1-3 15,-3-1-1-15,3 2-1 0,-3-1-9 16,1-1-37-16,0 2-44 0,3-1-52 15,-7-3-70-15,9 1-187 0</inkml:trace>
  <inkml:trace contextRef="#ctx0" brushRef="#br1" timeOffset="-133078.27">19353 16818 959 0,'0'0'172'0,"0"0"-135"0,9 0-30 0,-5-2 2 0,-3-2-2 15,2 0-7-15,0-2-29 0,-1-1-68 16,1 3-11-16,-1 1-30 0,1 2-14 0,2 1-176 16</inkml:trace>
  <inkml:trace contextRef="#ctx0" brushRef="#br1" timeOffset="-132797.04">19375 17106 962 0,'0'0'78'0,"0"0"-68"0,0 0 24 0,0 0-31 15,8 38 2-15,-14-30-4 0,-4 1-1 16,-2 3 0-16,-3 3 3 0,1-2 5 16,-2 2 8-16,4 0 7 0,1-1 0 15,1-1-5-15,3-1-12 0,-2 0-3 16,2-1-3-16,2 0-5 0,0-1-65 16,-1-2-70-16,-4-2-30 0,2-2-102 15,2-4-141-15</inkml:trace>
  <inkml:trace contextRef="#ctx0" brushRef="#br1" timeOffset="-127698.52">20206 16952 108 0,'0'0'276'0,"0"0"-198"0,0 0 7 0,0-5 36 0,0 5-52 0,0 0-41 0,0 0-9 16,2 0-6-16,2 0-7 0,-2 4 13 15,6 0 9-15,0-1-3 0,0 1 0 16,2 1 5-16,2-1 2 0,1 0-7 16,2 3-8-16,2-2-2 15,1-1 1-15,1 0 3 0,0-2 1 16,3-2-7-16,0-2-3 0,-2-3 2 16,1-1-4-16,0-3 4 0,-3 0-5 15,-1-3 1-15,-2-2-4 0,-2 0-2 16,-4 0 2-16,-4-2 0 0,-2 1-4 15,-3 0-4-15,-5 0-3 0,-3 3-7 16,-7 1 3-16,0 3 3 0,-4 3-2 16,-5 3-11-16,0 2 11 0,-3 5 6 15,0 3 1-15,0 2 3 0,3 4-2 16,0 1-3-16,2 2-5 0,1 1-8 16,2 2 2-16,1-1 5 0,4 2 8 15,3 1-4-15,2-2 5 0,4 0-1 16,4 1 1-16,1 0 1 0,4-1-1 15,4-1 1-15,3 1 1 0,2 0 3 16,1-2 1-16,5 2 7 0,0-4-6 16,5 0 0-16,0-4-5 0,0-1 0 15,3-4 0-15,-3-3-36 0,4-3-64 16,11-1-68-16,-9-2-76 0,-5-5 9 16</inkml:trace>
  <inkml:trace contextRef="#ctx0" brushRef="#br1" timeOffset="-127245">20870 16896 539 0,'0'0'116'0,"0"0"-72"0,0 0 75 0,0 0-62 16,8-27-31-16,-8 21-14 0,0 1-12 0,-3 3-7 16,-2 0-8-16,-2 2 8 0,-3 0 4 15,-1 4 2-15,-3 3-1 0,2-1 2 16,-3 5-1-16,-1 1 1 0,2-1-1 16,1 3-19-16,2-4-5 0,2 3 2 15,2-3-8-15,4 0 1 0,1 0 20 16,2 0 6-16,2-1-1 0,5 0-1 15,2 0 6-15,2 0 4 0,3-1 0 16,2-3 9-16,1 2-11 0,0-1 13 16,-1 0-10-16,-4-1 6 0,-2 3 11 15,-3 0 4-15,1-2 2 0,-4 0 7 16,-3-1-5-16,-1 0-8 0,-2 0-12 16,-5 1 0-16,-4 0 1 15,-3-1-6-15,-3 1-2 0,-1 1-1 16,-3-2-2-16,-1 0-32 0,0 1-25 15,-1-2-28-15,-7 5-61 0,6-2-71 16,3-3-66-16</inkml:trace>
  <inkml:trace contextRef="#ctx0" brushRef="#br1" timeOffset="-126854.56">21210 16871 470 0,'0'0'107'0,"0"0"-75"0,0 0 53 0,0 0-1 0,9-23-19 16,-9 21-13-16,0 2 0 15,0 0-22-15,0 2-28 0,-2 6 0 0,-2 5 6 16,-3 6 21-16,-1 6 4 0,-1 11-5 16,-1 12-9-16,-2 8-5 15,1 5-1-15,2-3-8 0,-2-5 3 16,2-4-6-16,0-3 2 0,1-2-4 15,2-5 1-15,1-7-1 0,1-7-47 16,1-5-48-16,1-4-41 0,0 3-88 16,-1-1-62-16,1-7-71 0</inkml:trace>
  <inkml:trace contextRef="#ctx0" brushRef="#br1" timeOffset="-126494.8">21168 17033 358 0,'0'0'79'0,"0"0"-29"0,17-36 56 0,-9 21-24 0,1-1-29 16,2 1 9-16,-1 1-6 0,1 2-9 15,1 0-24-15,0-1-13 0,1 5 1 0,-2-1-9 16,1 3 12-16,1 0-3 16,-1 4-1-16,3 0-5 0,-2 2 5 15,3 2-8-15,-1 3 0 0,1 4-2 16,-2 2 1-16,-1 2-2 0,-3 5 1 16,-4 0 0-16,-3 5 8 0,-3-3 5 15,-6 2 6-15,-4 0 1 0,-6-3-4 16,-1-1-9-16,-5-2-3 0,-1-6 1 15,-2-1-5-15,-1-4-35 0,-1-2-41 16,0-3-52-16,-7 0-73 0,7-4-59 16,6 1-8-16</inkml:trace>
  <inkml:trace contextRef="#ctx0" brushRef="#br1" timeOffset="-126072.9">21589 16972 301 0,'0'0'283'15,"0"0"-251"-15,0 0-23 0,0 0 41 0,0 0-46 16,0 0 0-16,34-23 3 16,-24 18 17-16,3 0 19 0,0 2 7 0,4 0 4 0,-1 2-15 15,3-2-3-15,0 2-10 0,0 0-13 16,2-2-10-16,0-1-1 0,-2 1-4 15,0-1 1-15,-3-1-6 16,-1 1-10-16,-5-2-2 0,-2 3 10 16,-3-1-3-16,-4 1-6 0,-2-2-42 15,-7 1 28-15,-5-1-32 0,-5 2 15 16,-4 3 34-16,-6 0 15 0,-7 4 0 16,-9 8 2-16,-3 5-2 0,3-1 0 15,11 1 0-15,12-3 1 0,9-2-1 16,-4 3 4-16,3 2 0 0,2 3 25 15,2-1 9-15,6-1-8 0,3-2 4 16,3 0-8-16,7-2 0 0,2-2 0 16,4-1-9-16,3-3-12 15,3-4-5-15,2-3-85 0,12-1-130 16,-6-5-45-16</inkml:trace>
  <inkml:trace contextRef="#ctx0" brushRef="#br1" timeOffset="-125456.7">22222 16954 204 0,'0'0'250'0,"0"0"-219"0,0 0-2 0,0 0 32 0,0 0-38 16,15-34-21-16,-15 30-2 15,0 0-8-15,-3-2-4 0,-4 4 12 0,-2-1 2 16,-2 3 9-16,-2 0 9 16,-2 3 15-16,0 3-21 0,-3 4-7 0,1-1-7 15,0 5 0-15,3 1 0 16,0 1 0-16,3 1-2 0,2 3 2 15,4-1 0-15,3 2 0 0,2 0 9 16,4-2-2-16,5-2 59 0,1 1-24 16,2-3-2-16,3-2-6 0,1-1-3 15,1-5-8-15,3-3-4 0,-2-1-1 16,3-3 8-16,-3-4 14 0,2-4-7 16,-1-1-10-16,-2 0-4 0,2-2-8 15,-2-1-6-15,1-1-3 0,-3-3-2 16,1 1-6-16,-1-4-24 0,-1 3-19 15,0-1 9-15,-2 4 28 16,-3 0 11-16,-1 5-1 0,0 2 2 16,-4 1-1-16,-1 1-1 0,-1 2-1 15,-2 2-6-15,0 0-22 0,-2 6 19 16,-2 0 7-16,0 4 3 0,0 1 2 16,-1 1 2-16,3 0-1 0,0 2 2 15,1 0 6-15,1 0 13 0,0-1 3 16,0 1 5-16,2-1 5 0,1-1-6 15,2 0-6-15,2-2 2 0,0-2-7 16,1-1 0-16,1-2 5 0,1-1-4 16,1-4-6-16,-1-1-7 0,2-6-6 15,-1-1-14-15,3-1-60 0,5-11-73 16,-2 3-92-16,-4-1-172 0</inkml:trace>
  <inkml:trace contextRef="#ctx0" brushRef="#br1" timeOffset="-125315.25">22631 16825 739 0,'0'0'147'0,"0"0"-89"0,0 0-33 0,0 0 12 0,0-25-37 15,0 18-16-15,0 2-86 16,1 2-81-16,2 3-58 0,-1 0 19 0,-1 2-20 16</inkml:trace>
  <inkml:trace contextRef="#ctx0" brushRef="#br1" timeOffset="-124721.89">22880 16986 485 0,'0'0'45'0,"0"0"21"0,0 0 34 0,0 0-66 16,0 0-22-16,15-43-12 0,-15 33-4 16,-1 0-5-16,-3 0-1 0,-1 1 1 0,-2 2 3 15,-1 2 3-15,-3 1 2 0,1 1 2 16,-2 1 4-16,0 2-5 0,-1 4 0 16,-1 2 0-16,1 3-1 0,1 2 0 15,0 3-2-15,3 1 2 0,2 1 1 16,0 1 1-16,1 1 1 0,2 2 13 15,1 0 14-15,0 0-4 0,1 2-7 16,-1-2 1-16,2-1 0 0,1 0-4 16,0-4 0-16,1 1-4 0,2-4-5 15,1-3 0-15,0-3-2 16,0-3 2-16,2-1 3 0,-1-2 10 16,2 0 6-16,0-4-2 0,0-3 3 15,1-4 5-15,2-2-12 0,0-3-9 16,0-3-8-16,1-1 0 0,-1 4-1 15,0-2-1-15,0-1-1 0,0 5 0 16,-2 1 1-16,0 0 0 0,-4 4 0 16,1 2 0-16,-3 0-3 0,-1 3 1 15,-1 0 0-15,0 4-5 0,0 0-8 16,0 4 1-16,0 2 6 0,0 4 7 16,0 1 1-16,0 2 4 0,0-2 4 15,1 2 2-15,3-1-3 0,3 0 0 16,1-3-2-16,2 0 1 0,0-3-3 15,3-1 1-15,0-2 3 0,1-2-5 16,0-1-2-16,-1 0-17 0,0-2-23 16,-1-4-21-16,0 0-27 0,2-8-69 15,-2-1-82-15,-1-3-83 0</inkml:trace>
  <inkml:trace contextRef="#ctx0" brushRef="#br1" timeOffset="-124456.34">23211 16542 250 0,'0'0'209'0,"0"0"-116"0,0 0 9 0,0 0-74 16,-4-5-28-16,-3 13-3 0,0 6 3 0,-2 6 49 0,-3 5 48 15,2 5-38-15,-2 3-28 0,1 2-3 16,3-2-10-16,0 2-7 0,3 0-6 15,2-1-2-15,-1 0 0 0,4-1-2 16,0-1 2-16,1 1 0 0,4-5-3 16,-2-1-9-16,0-2-8 0,-1-4-29 15,-1-3-32-15,1-3-15 16,-2-2-84-16,0-1 3 0,0-3-3 16,0-3 13-16</inkml:trace>
  <inkml:trace contextRef="#ctx0" brushRef="#br1" timeOffset="-124065.27">23366 16568 554 0,'0'0'134'0,"0"0"-121"0,0 0 91 0,0 0-53 0,0 0-13 16,0 0-9-16,20-26-29 15,-22 31-7-15,-1 7-1 0,-2 4 8 0,0 8 17 16,-1 3 1-16,0 6-5 0,0 8-4 15,-1 8 2-15,1 9-5 0,0 1-1 16,3-5 1-16,0-6 0 0,2-6-2 16,-1-4-1-16,1-7-2 0,-1-8 0 15,2-7-1-15,-1-2-13 0,1-1-46 16,0 2-56-16,0-2-94 0,0-2-62 16</inkml:trace>
  <inkml:trace contextRef="#ctx0" brushRef="#br1" timeOffset="-123815.1">23485 16828 510 0,'0'0'89'0,"0"0"-45"0,0 0 67 0,0 0-93 0,0 0-15 15,35 23 15-15,-27-7 15 16,1 4-6-16,1 1-1 0,-1 2 7 0,1 1-2 16,-2 0-14-16,2-1-8 0,-2 1-7 15,0-5 1-15,0-1-3 0,-2-4-21 16,3-3-82-16,-2-5-126 0,1-2-103 16</inkml:trace>
  <inkml:trace contextRef="#ctx0" brushRef="#br1" timeOffset="-123612.28">23810 16920 607 0,'0'0'35'0,"0"0"-10"0,0 0-4 0,0 0-21 16,0 0 0-16,-38 15 2 0,23 1 19 15,1 2 14-15,-1 5 10 0,1 3-18 0,1 2-10 16,0 3-7-16,1-1-2 0,1 2 0 15,-1-1-7-15,2-1 0 0,-1-3-1 16,0 0-50-16,-5 1-117 16,4-6-85-16,1-8-93 0</inkml:trace>
  <inkml:trace contextRef="#ctx0" brushRef="#br1" timeOffset="-122956.18">24732 16744 393 0,'0'0'187'0,"0"0"-140"0,0 0 80 0,0 0-63 0,16-36-42 16,-14 27-8-16,1 0 0 15,-2 2-2-15,0 3-3 0,-1 1-3 0,0 1-6 16,0 2 0-16,-3 3-11 0,-1 7 4 15,-3 5 4-15,1 4 3 0,0 3 0 16,1 5 0-16,1 2 0 0,3 0 0 16,1 3 0-16,2-3 0 15,5 1 1-15,4-5 11 0,3-1 25 16,4-3 17-16,1-5-8 0,3-3 34 16,0-5-28-16,2-6 10 0,0-2 5 15,-1-6-11-15,-2-3-4 0,1-4 0 16,-5-4-15-16,-2-4-16 0,-2-4-12 15,-2-3-3-15,-2-2-6 0,-2-2-3 16,0 2-13-16,-4 2-27 0,0 4-11 16,-1 4-12-16,-2 4-35 0,2 1-54 15,0 4-86-15,0 2-188 0</inkml:trace>
  <inkml:trace contextRef="#ctx0" brushRef="#br1" timeOffset="-122534.41">25367 16772 542 0,'0'0'61'0,"0"0"-30"0,0 0 32 0,0 0-54 0,0 0 4 15,0 0-5-15,28-26-8 16,-30 21-7-16,-5 2 3 0,0 0 3 0,-2 2 1 15,-2 0 1-15,0 1-1 0,-2 0-6 16,0 3 3-16,1 2 3 0,-1 0 0 16,1 3 0-16,0-1 0 0,0 1 0 15,4-1 0-15,0 1 0 0,2-1-1 16,0 2 1-16,3-1 0 0,2 0 1 16,1-1 4-16,3 2 12 0,4-1 18 15,3 0 10-15,1 0-1 0,4 1 6 16,0-1-7-16,1 1-8 0,-1 1-3 15,-1-1-10-15,-1 3-2 0,-2-2 8 16,0 0-1-16,-5 1-4 16,-1 0 5-16,-4 1-14 0,-1 0-3 15,-3 0-3-15,-4-1-1 0,-3 0-1 16,-4 2-4-16,-4-2-2 0,0-2 4 16,-4 0-4-16,-2-1 0 0,-1-3-16 15,-1-1-45-15,-1-1-48 0,-5-3-49 16,6 0-71-16,6 0-126 0</inkml:trace>
  <inkml:trace contextRef="#ctx0" brushRef="#br1" timeOffset="-122143.52">25417 16988 422 0,'0'0'168'0,"0"0"-124"0,0 0 48 0,46-22-45 16,-35 16 2-16,1 1 5 0,-4 1-15 16,0-2-3-16,-1 2-9 0,2 0-7 0,-1 2 4 15,2-1-2-15,1-1-1 0,0 0-14 16,0-2-6-16,2-2 2 0,-2-1-3 16,0 1 0-16,-1-2-2 0,-4 0 1 15,-3-1-2-15,-3-1-11 16,-1 0-12-16,-7 0-14 0,-4 2 15 15,-1 2-15-15,-4 3 14 0,-1 1 26 16,-1 4 1-16,0 0 2 0,1 6-2 16,2 1-2-16,3 4 1 0,2 2 0 15,2 2 0-15,1 1 23 0,4 2 22 16,2 1 2-16,2-3-3 0,1 1-9 16,3-3-3-16,3-2-5 0,1-1-7 15,0-3-10-15,1-1-4 0,2-4-2 16,2 2-4-16,0-3-35 0,9-2-61 15,-4 0-93-15,-1 0-179 0</inkml:trace>
  <inkml:trace contextRef="#ctx0" brushRef="#br1" timeOffset="-121659.08">26139 16568 475 0,'0'0'44'0,"0"0"57"0,0 0-17 0,6-47-68 0,-4 34-2 0,-2 1 3 0,1 0 6 16,-1 3 2-16,0 1 6 0,0 1 1 16,-1 4-5-16,-2 0-4 0,0 3-22 15,-1 0-1-15,-1 3-7 16,-2 3 4-16,0 5-1 0,-1 1 4 15,-2 6 1-15,-1 1 4 0,0 4 2 16,-1 4 4-16,1 2 5 0,0 2-5 16,-1 4-3-16,0 7 6 0,-3 4 3 15,1 12-3-15,1 1-2 0,0-6-4 16,2-4-6-16,-1-9-1 0,2-2 5 16,0-4-6-16,2-7 1 0,4-6-1 15,-1 0-34-15,1 0-26 0,-2 3-46 16,1 0-60-16,1-6-53 0,0-8-147 15</inkml:trace>
  <inkml:trace contextRef="#ctx0" brushRef="#br1" timeOffset="-121456">25876 16975 794 0,'0'0'90'0,"0"0"5"0,0 0 7 0,0 0-60 15,36-38 11-15,-21 30-7 0,1 3-2 16,2 1-1-16,-1-2-14 0,-2 4-17 16,-1-1-9-16,1 2-3 0,-1 0-1 15,1 1-32-15,-2 0-63 0,2 0-44 16,8 2-67-16,-2 1-99 0,-3-3-66 0</inkml:trace>
  <inkml:trace contextRef="#ctx0" brushRef="#br1" timeOffset="-120863.2">26358 16913 355 0,'0'0'93'0,"0"0"-40"0,0 0 18 0,0 0-41 0,0 0-1 0,0 0-3 0,0 0-15 15,0 0 3-15,22-35 14 0,-21 30 13 16,-1 1-11-16,0 0-23 0,-2 1-7 16,-2 2-16-16,0 1 11 15,0 0 4-15,-2 1 1 0,-1 3-4 16,-1 3 3-16,1 3 0 0,0 3 1 16,-1 1 0-16,2 3 0 0,0 3 1 15,3 1 3-15,1 0 0 0,2 2 3 16,0-1 8-16,1-2 11 0,4 1 8 15,1-4 5-15,1-3 7 0,0-4 1 16,1-3-2-16,2-3-5 0,0-4-2 16,2-1 4-16,2-4-4 0,-1-2-8 15,1-2 4-15,-1-3 0 0,2-2-19 16,-1-4-11-16,1 0-4 0,-2-2-1 16,-1 2-6-16,-1 1-3 15,-2 2-2-15,-2 1-3 16,-1 3-2-16,-1 3-6 0,-4 3 2 15,0 1 0-15,-1 2-9 0,0 2-12 16,-2 0 4-16,-3 6 12 0,0-1 21 16,-1 5 2-16,1 0-5 0,1 4-1 15,0 1 6-15,1-1 2 0,1 2-2 16,1 2 3-16,1-2 2 0,1 3 1 16,4-1 2-16,1-1 4 0,1 2 8 15,3-3 5-15,2-1-3 0,1-2-2 16,3-1-7-16,0-4-5 0,1-1 0 15,1-3-3-15,2-3-2 0,-1 0-4 16,-2-1-34-16,1 0-30 0,-2-1-33 16,7-5-78-16,-6-1-100 0,-2-3-107 0</inkml:trace>
  <inkml:trace contextRef="#ctx0" brushRef="#br1" timeOffset="-120613.25">26951 16570 187 0,'0'0'138'0,"0"0"-17"0,0 0-16 0,10-19-43 0,-10 19-34 0,0 3-28 0,-1 8-2 16,-3 7 2-16,-1 7 49 0,-2 14-8 15,-2 9-1-15,-2 11 10 0,1 3-2 16,1-4-7-16,0-5-2 15,4-6-20-15,0-6-11 0,0-1-3 16,1-8-4-16,2-5 1 0,0-7-1 16,1-1-1-16,1 1-51 0,3 3-80 15,2-3-213-15</inkml:trace>
  <inkml:trace contextRef="#ctx0" brushRef="#br1" timeOffset="-119840.67">27722 16912 792 0,'0'0'71'0,"0"0"30"0,0 0-17 0,0 0-59 0,29-41 9 15,-25 32-7-15,0 0 1 0,-1 2-9 16,1 1-7-16,-4 2-3 0,0 2-9 16,0 2-1-16,0 4-16 0,0 4 8 15,-5 8 5-15,2 2 3 0,-1 3 1 16,1 4 0-16,1 0 0 0,-1 2-4 16,2 0 1-16,0 1 2 0,1-4 1 15,0 0 0-15,4-3 1 0,2-4 0 16,1-2-1-16,3-4 2 0,0-3-1 15,1-4 0-15,3-1 3 0,-1-2-1 16,2-1 2-16,-1-3 7 0,0-2 16 16,-1-2 4-16,2-2-6 0,-1-1-8 15,-1-3-2-15,-1 0 1 0,1-1 3 16,1-1-10-16,-2-2-4 0,1 3-4 16,-2-3-1-16,0 2-1 0,0 3-1 15,-4 1 0-15,1 3 1 0,-2 5-2 16,-2 2-4-16,1 1-2 0,-3 8-5 15,1 1 5-15,-1 6 1 0,-1 4 4 16,1-1 0-16,-1 2-1 0,1 0 3 16,1-2 1-16,0 0 0 0,4-2 1 15,0-4 3-15,0-1-3 0,-1-3 4 16,1-4 5-16,0-2 10 16,1-2 17-16,2-4 6 0,0-3-5 15,0-2-14-15,3-2-11 0,-2-3-3 16,-2-3-5-16,1-1-3 0,-3-6-2 0,2 0-2 15,-2-2-1-15,0-1-5 0,-2 2-25 16,-1-1-14-16,1 6-6 0,-1 0-25 16,0 5-40-16,-1 3-26 0,1-3-44 15,0 4-98-15,0 2-60 0</inkml:trace>
  <inkml:trace contextRef="#ctx0" brushRef="#br1" timeOffset="-119262.33">28393 16636 322 0,'0'0'202'16,"0"0"-121"-16,0 0 73 0,11-38-74 0,-7 28-54 0,-1 3 8 0,-2-1-18 15,1 3-11-15,-1 2-2 0,-1 0-2 16,0 3-2-16,0 0-7 0,0 6-9 15,0 4 14-15,-1 5 1 0,-2 8 2 16,-3 9 2-16,1-3 1 0,0 5-3 16,-1 2 2-16,0 0-1 0,-2 11-1 15,1 4 14-15,1 1 12 0,1-7 9 16,1-10 2-16,1-9 7 0,1-8-8 16,0 0-13-16,1-2 4 0,1 1 6 15,-2 0-8-15,2-5-6 0,0-4-2 16,0-6 3-16,0-1 24 15,0-1 14-15,3 0-6 0,3-3-18 16,1-3-19-16,1-3-9 0,1-5-2 16,3 0-3-16,0-4-1 0,2 1 0 15,0-4 0-15,2 3-3 0,-2-5 0 16,3 2-13-16,0 1-9 0,-1 1 3 16,0 3-1-16,-1 1 4 0,-1 2-11 15,0 4-142-15,-3-1 168 0,0 2 4 16,0 1 0-16,-4 3 0 15,-1 1-3-15,-1 1 2 0,-1 2-1 16,1 2-3-16,-2 3-1 16,-1 4-3-16,-1 5 4 0,-1 2 1 0,-1 6 3 15,-2 1 1-15,-3 3 9 0,1 3 5 16,1-2-1-16,1 2-7 0,0-5-2 16,1 2-2-16,0-3-1 0,0-3-1 15,-1-4 0-15,1-1-27 0,-2-5-49 16,4-2-97-16,0-3-149 0,4-5-96 0</inkml:trace>
  <inkml:trace contextRef="#ctx0" brushRef="#br1" timeOffset="-118324.02">28812 17037 490 0,'0'0'74'0,"0"0"30"0,0 0 46 0,42-22-80 0,-27 18 10 0,1-2-25 0,1 2-25 16,0-2 0-16,1 0-13 0,-2-1 1 15,-2 0-5-15,0 1-6 0,-1-1-2 16,3 0-4-16,-2-1 0 0,0-2 0 16,-1 0 0-16,0-1-1 15,-3-1-4-15,-3-1-2 0,-1 0-16 16,-1 0-8-16,-4-1-4 0,-1 2-1 15,-1 0 6-15,-5 3 4 0,-1-1 19 16,-1 2-25-16,-3 1-15 0,-2 2 30 16,0 2 5-16,-2 2-10 0,1 1 8 15,-2 1 11-15,3 5 1 0,0 0 1 16,1 4 0-16,1 1-4 0,-1 3 4 16,2 0 0-16,2 1 3 0,2 0-3 15,-1 1 0-15,3-1 1 0,1 3-1 16,1 0 1-16,2-1 0 0,0 2 1 15,0 0 3-15,3 1 2 0,1-1 1 16,2 0 1-16,0 0-1 16,0-1-5-16,1-1 3 0,0-2-2 15,2-1 7-15,0-1 7 0,1-4 6 16,3 0 3-16,-1-3 4 0,-1-5 2 16,3 1 4-16,-1-2-7 0,1-3-11 15,-2-5-11-15,2 1-4 0,-1-4-2 16,1-1 0-16,1-3 0 0,-1-5-1 15,1-2-1-15,0-5-1 0,1-1 1 16,0-1 0-16,1 0 2 0,-4 4 1 16,1 2-3-16,-1 3 0 0,-1 6 0 15,-4 2 0-15,0 3 1 16,-2 2-2-16,-2 1-1 0,1 3 0 16,-3 1 1-16,1 1-1 0,-1 1-5 15,0 3 0-15,0 3 1 0,0 4 2 16,0 6-2-16,-2 1 2 0,0 5 1 15,-4 2 1-15,1 3 0 0,-3 1 2 16,0 2-1-16,1-4 0 0,-1 2 1 16,0-4 0-16,1 0 1 0,0-3-1 15,1-4 1-15,2-2 1 0,0-7-1 16,2-3 0-16,0-2 2 0,0-3 10 16,3 0 5-16,2-6-6 0,4-1-1 15,0-4 4-15,0-3-9 0,3-3-4 16,1-2-1-16,3-4-1 0,2-8 0 15,0 0-1-15,1-2-1 0,-1 2 2 16,-1 5 2-16,-1 0-2 0,-1 2 0 16,-2 6 0-16,0 2-2 0,-2 5 1 15,-3 3 0-15,-2 3 0 0,-1 4-1 16,-1 1-1-16,-1 0-3 0,-1 8-1 16,0 2 2-16,0 3 1 0,-2 5 2 15,0 3 1-15,-2 2-2 0,-1 2 3 16,-2 4 2-16,-3-3 0 0,2 2-1 15,1 0 2-15,-1-1-2 0,-1-2-1 16,0 2 1-16,2-4 0 0,-2 0-1 16,2-4 0-16,1-2 0 0,2-2-4 15,2-4-87-15,5 0-5 16,3-6-181-16,2-1-207 0</inkml:trace>
  <inkml:trace contextRef="#ctx0" brushRef="#br1" timeOffset="-117558.48">30402 16606 487 0,'3'-7'119'0,"2"-2"-83"0,1 0 69 0,1 0-24 0,0-1-59 16,-2 2 23-16,1-2-8 15,-2 5-9-15,0 0 0 0,-4 2-6 0,1 0-8 16,-1 2-11-16,0 0-3 0,0 1-1 15,0 1-12-15,0 3 8 0,-1 6 1 16,1-1 3-16,0 4 2 0,0 3-1 16,0 2 0-16,0 2 0 0,-2 2 0 15,1 2 1-15,-1 1 0 0,-2 3-1 16,-1 0 1-16,-2 0 3 0,2 2 3 16,1 0 5-16,-1 0 0 0,1 2 0 15,2 1 2-15,-1 0-4 0,1 2-3 16,1-1-3-16,-3-1 1 15,3 0-2-15,-1 0-2 0,1-2 1 16,-1-1 0-16,2-2-1 0,-2-1 2 16,1-4-3-16,-1-3 0 0,0-2 0 15,1-5-17-15,-1-4-39 0,0-2-39 16,0-3-82-16,1-4-68 0,1-2-25 16</inkml:trace>
  <inkml:trace contextRef="#ctx0" brushRef="#br1" timeOffset="-117105.55">30621 16871 536 0,'0'0'29'0,"0"0"17"0,0 0-10 0,0 0-29 0,35-11 14 16,-27 9 7-16,-4 2-2 0,-2-1 14 0,0 1-14 16,-2 0-26-16,-4 0-9 0,-2 0 9 15,-6 3 5-15,-3 1 21 0,-4 1-10 16,-1 0-9-16,1 2-4 0,-1 0-3 15,2 0 2-15,1 0-1 0,4 3 4 16,0-2 22-16,7 0 31 0,0 2-10 16,4 0-2-16,2 1-2 0,2 1 6 15,4 0-7-15,2 0-5 0,3-2-12 16,0 2-7-16,2-1 4 0,1-2 7 16,3 2-1-16,1 0-5 0,5-2-6 15,1 0 0-15,-2-2-3 0,2 1-3 16,3 0-7-16,-4 0-2 0,4 2-3 15,-1 1-1-15,1-1-27 0,1 3-73 16,10 4-60-16,-10-1-69 0,-2-1-185 16</inkml:trace>
  <inkml:trace contextRef="#ctx0" brushRef="#br1" timeOffset="-116018.9">22505 17842 117 0,'0'0'46'0,"0"0"-34"0,0 0 25 0,0 0 10 0,0 0-5 16,35-1 8-16,-28-2 15 15,-1 2-10-15,1 0 11 0,-2-2-1 0,-1 1 18 32,-1 0 9-32,0-4-25 0,-1 4-16 0,-1-3-1 0,1 2-13 0,-1-3 1 15,0 2-1-15,0-1-9 0,0-2 3 16,0-3-5-16,-1 0 4 0,0-2 0 16,0-2-4-16,-2 0-9 0,-1 4-9 15,-3-4-2-15,-1 4-6 0,-4 1 0 16,0 2-2-16,-4 2-2 15,-2 5-1-15,-3 0 0 0,-3 7 1 16,-1 6 2-16,-1 5-2 0,-1 6-4 16,2 4-7-16,3 3 5 0,3 2-1 15,5-1-20-15,2 2-11 0,6-2 4 16,5-4 4-16,2-1 12 0,8-7 12 16,0 0 2-16,3-6 2 0,1-4 2 15,-1-3 4-15,2-5 0 0,-2-2 8 16,0-2 6-16,-1-6 26 0,-2-4 0 15,1-2-2-15,-3-5 1 0,0-4-1 16,-2-6-9-16,1-10-4 0,-1-12 3 16,-2-17-3-16,1-2-5 0,-1 6-7 15,-1 7-7-15,-1 16-6 16,-1 10-2-16,1 11 1 0,-1 5-2 16,1 2-20-16,0 3-22 0,1-2-52 15,1 3-38 1,7 1-60-16,0 4-134 0,0 2-33 15</inkml:trace>
  <inkml:trace contextRef="#ctx0" brushRef="#br1" timeOffset="-115721.02">22803 17837 659 0,'0'0'131'0,"0"0"-84"0,0 0 48 0,14-16-51 0,-9 9-3 0,-2 4 7 0,0-1-20 16,-1 2-5-16,-1 2-4 0,-1 0-13 15,0 4-4-15,0 7-2 0,-3 0 7 16,-2 7 7-16,-1 2 0 0,0 2-8 15,-1 0-3-15,2 1-3 0,1-3 3 16,2 1-3-16,1-3-18 16,1-2-48-16,0-1-36 0,4-4-41 15,0-4-111-15,3-5-89 0</inkml:trace>
  <inkml:trace contextRef="#ctx0" brushRef="#br1" timeOffset="-115580.45">22970 17634 1032 0,'0'0'22'0,"0"0"-8"0,0 0-14 0,0 0-30 0,-27-42-79 0,24 38-78 16,3 0-60-16,0 4-17 0</inkml:trace>
  <inkml:trace contextRef="#ctx0" brushRef="#br1" timeOffset="-115157.71">23340 17741 407 0,'0'0'225'0,"0"0"-157"0,0 0 58 16,0 0-42-16,3-42-51 0,-3 34-10 0,0-1-2 16,0-1-13-16,-1 1 3 0,-1 0 5 15,0-1 10-15,-2 2 3 0,0 0-4 16,-2 1-8-16,1-1-7 0,-1 3-7 16,-2 0-3-16,-3-1-2 0,-2 5 0 15,-2 1-1-15,-2 7-2 0,-2 4 3 16,-1 8-1-16,-1 5 3 15,0 2 0-15,1 6 5 0,1 3-1 0,2 0-2 16,5 2 2-16,2 6 0 0,0 3 2 16,4-3 1-16,3-6-2 0,1-7 3 15,2-5-3-15,0 0-5 0,0 4 2 16,0-3-1-16,1-3 0 16,2-3-1-16,-1-3-10 0,0-3-46 15,-1-4-49-15,-1-3-41 0,0-4-121 16,-1-1-56-16</inkml:trace>
  <inkml:trace contextRef="#ctx0" brushRef="#br1" timeOffset="-114969.95">22999 18072 908 0,'0'0'62'0,"0"0"17"0,0 0-6 0,0 0-51 16,24-46 4-16,-13 36-10 0,1 0-15 0,2 1 0 15,0 2-1-15,2 1-4 0,0 0-12 16,2 5-39-16,3-1-28 0,2-1-47 16,13 1-102-16,-5 2-66 0,-2-4-65 15</inkml:trace>
  <inkml:trace contextRef="#ctx0" brushRef="#br1" timeOffset="-114626.59">23564 17834 391 0,'0'0'134'0,"0"0"-75"0,13-38 91 0,-7 20-86 0,-2-1-28 15,0-1-4-15,-3 1 0 0,0-2 11 0,-1 4-1 16,0 0-14-16,-2 2-10 0,-2 0-3 15,0 1 0-15,-1 5-2 0,-2 0-9 16,2 0-4-16,-2 4 0 0,1 1 2 16,-1 4-2-16,-2 0-1 0,1 6 0 15,-1 6-2-15,-2 4-1 0,1 4 2 16,-3 14 2-16,-3 10 0 0,-1 13 3 16,-1 4-2-16,2-4 1 0,2-4-2 15,4-7 1-15,1-4-1 0,4-2 2 16,1-5-4-16,1-9-1 0,2-5 3 15,-1-4-5-15,2 6-69 0,-1-1-38 16,1 2-139-16,1-9 15 0,1-6-131 16</inkml:trace>
  <inkml:trace contextRef="#ctx0" brushRef="#br1" timeOffset="-114423.52">23399 18057 935 0,'0'0'51'0,"0"0"17"0,41-19-3 0,-22 9-53 0,0-1 6 16,1 2-14-16,-1 1-4 0,-2 0-7 16,0 2-41-16,-1 1-26 0,3 2-10 15,-2 0-37-15,11-2-101 0,-4 2-59 16</inkml:trace>
  <inkml:trace contextRef="#ctx0" brushRef="#br1" timeOffset="-113720.56">23793 17977 737 0,'0'0'43'0,"0"0"21"0,0 0-4 0,0 0-52 0,33 0-5 0,-21-2 2 0,0-1-3 15,3 1 2-15,-1-2-2 0,0 0 11 16,0-1 10-16,1 1-8 16,-2-2-7-16,-1 1-6 0,-2 1 0 15,-2-3-2-15,-1 0-13 0,-1-2-8 16,-5 1 7-16,-1-1-10 0,-2 0 8 16,-5 0-20-16,-1 1 15 0,-2 0 20 15,-2 0 1-15,-1 3 0 0,-3 1 3 16,1 4-3-16,-2 2 2 0,0 5 1 15,0 6 2-15,0 2 6 0,1 3 3 16,4 3-2-16,1 1-6 0,3 0 5 16,4 2-3-16,4-1 9 0,0-3 5 15,4 1 5-15,4-5 3 0,2-1 2 16,0-2-7-16,1-4-1 0,1-5-7 16,1 0-7-16,1-4-1 0,0-2 10 15,0-2-3-15,-1-4 0 0,-1 0 6 16,1-2 3-16,-2-1-4 0,1 0-10 15,-2-5-10-15,0 1-1 0,1-7-6 16,-1 3-9-16,-1-4 3 0,1 3 10 16,-1 2 2-16,-1 0 0 0,1 5 0 15,1 0 0-15,-2 2-1 0,0 3 1 16,1 0-1-16,-2 3-2 0,0 4-1 16,0 1 0-16,-2 2-1 0,2 6-2 15,-2 5 0-15,1 2 3 0,0 2 2 16,-2 4 2-16,2-2-1 15,0 4 1-15,-1-2 0 0,-2-1 0 16,0 0 0-16,-2-4 0 0,-1-1-1 16,0-4-2-16,-5 0 3 0,0-6-3 15,-3-1 3-15,1-3 1 0,0-1 2 16,1 0 1-16,1-2 6 0,2-4 12 16,0-1 16-16,3-3-4 0,0-3-5 15,6-1-3-15,0-3-8 0,2-1-5 16,2-3-5-16,4 1-5 0,0 0 1 15,4 2 0-15,-2-1-1 0,3 4-3 16,-1 1-4-16,0 2-36 0,2-2-39 16,-2 4-21-16,1 1-41 15,-1-3-59-15,8 3-53 0,-7-1 11 16,-1 3-38-16</inkml:trace>
  <inkml:trace contextRef="#ctx0" brushRef="#br1" timeOffset="-113282.85">24527 17745 527 0,'0'0'49'0,"0"0"-1"0,10 0-6 0,-7-1-11 16,-1 0 44-16,-1 1-10 0,1 0-33 16,-2 0-4-16,0-1-2 0,0 1-8 15,0 0-8-15,-2-1-10 0,-1 1-4 16,-2 0-3-16,-4 0 5 0,1 2-2 15,-3-1-6-15,-1 1-9 0,2 2 5 16,0-1 10-16,0 4 1 0,2 0 2 16,1 1 1-16,1-2 0 0,1 2 1 15,1-5 0-15,2 3 4 0,1 0 8 16,1-1 2-16,1 2 5 0,5-1 12 16,0 1 15-16,4-2 2 0,0-1-4 15,2 1-14-15,1-1-17 0,0 3-5 16,-1 3-2-16,-1 0 1 0,0 0-1 15,-3 2 4-15,-2-1 4 0,-1 0 4 16,-2 0-6-16,-3 0-3 0,0 0-2 16,-5-1-1-16,-2 0 3 15,-2-3-1-15,-3 1 0 0,-2-1 3 0,-3 0-4 16,-1-1-2-16,-2-2-5 0,-1 1-1 16,0-3 0-16,0 2-32 0,0-1-47 15,1 2-32-15,-8-2-49 0,7-1-115 16,4 1-154-16</inkml:trace>
  <inkml:trace contextRef="#ctx0" brushRef="#br1" timeOffset="-112282.16">25514 17918 200 0,'4'-4'166'0,"-1"-3"-127"0,0 3 17 0,2-2 17 0,-1 0-23 16,0 0 16-16,1-1 26 15,-2-1-23-15,3-1-26 0,-3 1-1 0,-1 0-4 0,0 0 0 16,-1 1-7-16,-1-1-12 0,0 1-14 16,-1 1-5-16,-4 3-8 0,-5 1 1 15,-2 1 1-15,-5 1 3 0,-2 4-2 16,-5 4 2-16,-2 5 3 16,-2 2 1-16,-2 4-1 0,3 4-1 15,0 2 1-15,2 1 0 0,3 0 0 16,4 0 0-16,6-4 0 0,6-1-1 15,4-4 0-15,2-2 1 0,6-1 8 16,4-4 18-16,4-2 13 0,1-1-1 16,4-2-11-16,2-3-11 0,0-2-7 15,3 0-1-15,-2-5-2 0,-2 0-2 16,0-2-2-16,0-1 2 0,-3 0-3 16,0-3-1-16,-2 3 0 0,-1-1-5 15,-2 3-7-15,-3 2 0 16,-2 0 2-16,-4 3-2 0,0 1-2 15,-3 4-4-15,0 1-1 0,-1 4 9 16,-2 2 8-16,-2 4-1 0,0 0 3 16,1-1 4-16,1 0 11 0,1 1 5 15,2-2 2-15,0-1 1 0,1-2 0 16,3-1 1-16,0-1 1 0,4-2 5 16,0-3-10-16,2 1-9 0,3-2-7 15,1-1-4-15,2-1-12 0,2 0-54 16,1 0-31-16,13-4-47 0,-5 1-128 15,-3-4-107-15</inkml:trace>
  <inkml:trace contextRef="#ctx0" brushRef="#br1" timeOffset="-111891.64">26097 18031 345 0,'0'0'183'0,"0"0"-168"0,0 0-15 0,-7-2-13 0,-1 1 12 15,-3 1 0-15,-4 1 2 0,-4 3-1 0,-2 3 2 16,-2 3-1-16,-1 2 4 0,-2 2 1 15,4-1 7-15,0 1 17 0,4 1 12 16,4 1 6-16,4-2 20 0,4 0-22 16,5-2 0-16,1 3 16 0,8-1-5 15,2-5 3-15,2 2-9 0,4-4-15 16,1-2-11-16,2-1-15 0,3-2-6 16,-1-1-4-16,1-1 0 0,1 0-32 15,1-1-48-15,-1-1-36 0,7-3-68 16,-6 1-69-16,-3-1-6 0</inkml:trace>
  <inkml:trace contextRef="#ctx0" brushRef="#br1" timeOffset="-111469.29">26353 18064 264 0,'0'0'252'0,"0"0"-169"0,0 0 84 0,44-21-83 0,-30 16-53 0,-2-1-12 0,-1 3-16 16,0 0-2-16,-3 2-1 0,0 1-1 15,0 1-2-15,0 6-2 16,-1 5 3-16,1 2 0 0,-1 6 2 15,1 0 0-15,-3 4 2 0,0 0-2 16,-3-1 1-16,-1 1-1 0,-1-2 0 16,-2-4-3-16,-3-2 1 0,-2-3-9 15,-2-4 8-15,0-3-1 0,1-5 2 16,-1-1 2-16,1 0 8 0,2-3 6 16,2-2 32-16,3-3 35 0,1-3-5 15,3-2-20-15,5-3-15 0,2-2-9 16,2 0-14-16,2-3-5 15,4 3-7-15,2 2-5 0,1-1-1 16,2 3-1-16,2 4-1 0,0-1-2 16,-2 2-33-16,2 1-29 0,-1 2-48 15,1 4-32-15,9 1-51 0,-6 1-71 16,-2 0 7-16</inkml:trace>
  <inkml:trace contextRef="#ctx0" brushRef="#br1" timeOffset="-111050.65">27002 18046 616 0,'0'0'84'0,"0"0"7"0,0 0 9 0,0 0-61 0,0 0 3 16,0 0-10-16,20-14-10 16,-19 12 4-16,0 0-10 0,-1-2-10 0,0 1-6 15,0-1-7-15,-3 2-2 0,-1-3 4 16,0 3 2-16,-2-3-6 0,-1 4-7 15,-4 1-21-15,1 4 5 0,-4 1 16 16,-2 5 4-16,-2 2 8 0,2 2 2 16,-2 2-1-16,1 2 3 0,3 2-1 15,3-2-2-15,2 2-3 0,2-1 5 16,4 1 1-16,3-2 0 0,0-2 9 16,6-1 34-16,3-2 8 0,3-3 0 15,5-4-3-15,2-4-8 0,3-2-5 16,1-3 0-16,1-4-4 0,-3-2 1 15,0-3-11-15,-2 1 0 16,-4-2-5-16,-1-2-3 0,-4-3-7 16,-4-2-6-16,-4 2-3 0,-2-2-3 15,0 3-21-15,-5 5-29 0,-3-1-31 16,-4 0-26-16,-1 5-60 0,-7-2-110 16,4 2-41-16</inkml:trace>
  <inkml:trace contextRef="#ctx0" brushRef="#br1" timeOffset="-110488.16">27585 17984 621 0,'0'0'19'0,"0"0"5"0,0 0 54 0,0 0-70 0,1-32-4 0,-5 22 3 0,-3 4-3 16,0 1-3-16,-2 1-1 0,-1 1 1 16,-2 2-1-16,1 1 3 0,-3 0 3 15,0 2-1-15,-2 5-1 0,2 1 4 16,-1 1 8-16,4 2-2 0,2 1-6 16,2 1-3-16,2 0-2 0,1-2-2 15,4 4 1-15,0-2-1 0,2-2 0 16,3 2 0-16,4-3 2 0,0 3 0 15,4-3 4-15,4 0 2 16,1-2-5-16,0 3 0 0,1-3 7 16,-1 0 4-16,1-1 9 0,-2 1-4 15,-2 1-4-15,-2-1 1 0,-3 0 7 16,-2 0 1-16,-4 0-7 0,-4-1-5 16,0 0-3-16,-7 1 0 0,-4-1-1 15,-3 0-1-15,-5-2-4 0,-4 1 4 16,-2-1 0-16,-2-2-6 0,-1 1 0 15,-2-2 1-15,4-2-3 0,1 0-30 16,0-2-82-16,2-2-27 16,0-4-56-16,6 5-109 0,5-3 1 15</inkml:trace>
  <inkml:trace contextRef="#ctx0" brushRef="#br1" timeOffset="-109986.39">27870 18040 475 0,'0'0'76'0,"0"0"-65"0,0 0 82 0,0 0-71 0,15-42-14 0,-15 30 12 16,0-1-15-16,0 1 6 0,-3 2 19 0,0-1 4 16,-2 6-16-16,-2-1-18 15,-1 0-14-15,-3 3 14 0,-1 1 0 16,-2 2 0-16,1 0 1 0,0 4-1 16,2 1 0-16,2 1 0 0,1 2 13 15,1 4 9-15,3-2-4 0,2 4-4 16,2 0-1-16,1 1 2 0,4-3-5 15,4 2 4-15,0 0 0 0,2-3-7 16,3 3-1-16,1-1-4 0,-1-2 0 16,-1 2-2-16,-1-2 3 0,-2 4 5 15,-3-3 19-15,-2-1 11 0,-2 1-2 0,-3-1-6 16,0 2 2-16,-4-3 1 16,-4 1 0-16,-1 0-1 0,-3-2-7 15,-1-1-9-15,-1 1-5 0,0-2 2 16,1-1 1-16,-4-3 4 0,4 2-6 15,-3-4-8-15,2 1-2 0,-1 1-2 16,0-2-1-16,0-1-36 0,1 0-72 16,-7-1-85-16,3-3-161 0</inkml:trace>
  <inkml:trace contextRef="#ctx0" brushRef="#br1" timeOffset="-107526.21">28743 18055 129 0,'3'-4'199'0,"-1"0"-148"0,2 1 5 0,-1-1 34 0,2-2-4 16,1 4-6-16,-1-2-27 15,2 0 8-15,0 0-7 0,1 1-14 0,0 0-9 0,0-2-16 16,1 4-10-16,-1 0-2 0,0 1-3 16,2 0 0-16,-4 2-3 15,0 6-2-15,-2 4-7 0,-1 3-4 16,0 3 11-16,-3 4 2 0,0-2 2 16,-3 2 1-16,0 0 2 0,-1-4 1 15,1 2-2-15,0-4 0 0,-2-2 1 16,4-4 0-16,-1-3 1 0,2-1 0 15,0-3 0-15,0-3 3 0,0 0-1 16,2 0 7-16,2 0 1 0,3-6 7 16,0-2 2-16,2-2-2 0,2-3-5 15,0-2-1-15,2-3-10 0,-1 2 0 16,3-1-4-16,0-2 1 16,0 5-2-16,0 1 1 0,1 0-1 15,0 3-1-15,-2 2 1 0,0 1 1 16,1 3-1-16,-2 1-1 0,-2 2 1 15,-1 1-1-15,-1 0-2 0,-2 1 1 16,1 4 0-16,-3-1-1 0,0 3-2 16,0 3 2-16,-1 0 0 0,1 1 3 15,-1 3 1-15,1-3-1 0,1 3 1 16,-1 0 0-16,-2-1 0 0,0-1-1 16,0 1 1-16,-1-2-2 15,0 0-1-15,-1-2 1 0,-1-1-2 16,0-3 4-16,0-1-1 0,-1 1 1 15,0-3 1-15,1-2 1 0,0 1 2 16,0-1 2-16,0 0 3 0,0 0 2 16,2-1 0-16,0-2 17 0,1-4-6 15,2 1 2-15,1-3-2 0,-1-2-3 16,3 0-7-16,3-2-4 0,3-2-4 16,2 0-1-16,1 3-2 0,2-3 0 15,0 1-1-15,1 1 0 0,1 2 2 16,-2-2-1-16,1 3-1 0,-3 2 0 15,-1 2 0-15,-1 3 1 0,-1-1 0 16,-4 2 0-16,2 2 1 0,-3 0-2 16,-2 2-2-16,-2 4-1 0,0 2-5 15,-4 4 2-15,1 2-5 0,-2-1 6 16,0 3 5-16,-3-1 0 0,1 0 0 16,-1-1-1-16,3-1-18 0,-2-1-48 15,2 0-33-15,0-2-25 0,0 0-85 16,4 1-36-16,-1-6-21 0</inkml:trace>
  <inkml:trace contextRef="#ctx0" brushRef="#br1" timeOffset="-107057.09">29954 18037 344 0,'0'0'20'0,"2"-18"27"0,-2 7 36 0,0 1-39 16,-2-2-28-16,-1 3-16 0,-3-1-2 0,0 4-2 0,-4-1 3 15,-1 3 1-15,-1 2 9 0,-3 2 0 16,-1 6-3-16,-2 2-1 0,0 6-3 15,1 1-2-15,-1 2 1 16,1 3 0-16,2 0-1 0,2 1 0 16,3-2 0-16,2 1 6 0,1-2 14 15,5-2 16-15,0-1 7 0,2 0 8 16,6-2-13-16,1-4 1 0,2-1-9 16,3-2 2-16,1-3 7 0,2-3 9 15,3 0-2-15,0-1-5 0,0-4-13 16,0-3-6-16,0 0 4 0,-3-3-3 15,0-4 1-15,-3-1-5 0,-2-6-19 16,-4-2-1-16,-2 1-8 0,-3-1-14 16,-1 2 1-16,-6 2 1 0,-3 3-8 15,-4 6-19-15,0-1-28 16,-3 2 12-16,2 2-8 0,1 1-26 16,-1 1-64-16,4 4-27 0,4 1-61 0</inkml:trace>
  <inkml:trace contextRef="#ctx0" brushRef="#br1" timeOffset="-106509.72">30313 18057 426 0,'0'0'35'0,"0"0"-18"0,0 0 70 0,0 0-3 0,11-20-35 16,-8 14-11-16,2-2-1 16,-3 0 25-16,1-1-13 0,0 0-4 0,-1 0 1 0,-2 1-8 15,0 0-11-15,0 0-15 0,-2 1-12 16,-3 1-3-16,-3 1-7 0,-4 0 4 15,-3 5 5-15,-3 1-3 16,-2 8 1-16,-2 3 0 0,-1 6 0 16,1 2 1-16,2 4 1 0,3 1-1 15,4 2 1-15,1-3-4 0,7-1-4 16,4-1 3-16,1-4 4 0,0-1 1 16,4-2 1-16,6-3 2 0,-2-3-1 15,3-4 2-15,3-2 6 0,2-3-2 16,-1-2 4-16,0-4-2 0,2-6 13 15,-1 2 9-15,1-6 10 0,-2-4-1 16,2-4-18-16,-3-5-6 0,4-13-3 16,0-12-1-16,2-10-5 0,-3-8-7 15,-1 4 0-15,-2 11-6 0,-1 10-2 16,-1 15-2-16,-6 7-4 16,-2 10 2-16,-1 4-12 0,0 0-24 15,-1 0-18-15,1 2-31 0,0 3-36 16,2 5-47-16,-1 1-49 0,1 0-17 15</inkml:trace>
  <inkml:trace contextRef="#ctx0" brushRef="#br1" timeOffset="-106020.64">30621 18006 377 0,'0'0'14'0,"0"0"36"0,0 0 33 0,0 0-43 0,0 0 12 16,29 14 9-1,-23-11-10-15,2-2 18 0,-2 1-20 0,4 0-4 0,-2-1 8 16,1-1-4-16,0 0-6 0,1-3-5 16,2 1-14-16,0-5-6 0,-3 2-8 15,4-1 0-15,-2-3 0 0,0 0 0 16,-2-1 1-16,1 2-5 0,-5-2-5 15,1-2-1-15,-3 2-3 0,-3 0 1 16,0-2-4-16,-3 3-2 0,-5 0-3 16,0 2 7-16,0 1 4 0,-4 3-3 15,0-1 2-15,0 3-1 0,-1 1 1 16,0 3-3-16,-2 2 4 0,2 3-1 16,-4 4-2-16,1 1 3 0,0 1 0 15,0 2 0-15,1 2-1 0,0 0 1 16,3 0 0-16,1 0 1 0,3 1-1 15,3-3-1-15,-1-1 1 0,6-1 1 16,0-1 0-16,2-2 2 0,5-1 0 16,3-2 3-16,2 1 1 0,6-3-2 15,0 1 0-15,3-5-1 16,1 3 0-16,2-3-3 0,-3-2-1 16,2 0-9-16,1 0-36 0,-1-2-30 15,0-4-38 1,5-5-71-16,-2-1-49 0,-8-2-32 15</inkml:trace>
  <inkml:trace contextRef="#ctx0" brushRef="#br1" timeOffset="-105518.65">31087 17621 187 0,'0'0'94'0,"0"0"-66"0,0 0 34 0,0 0-8 0,30-31-8 15,-22 24 13-15,-3 1-6 0,0 0 11 16,-2-1-5-16,0 0 12 0,0 2-14 0,-1 3-17 16,0-2-18-16,2 1-6 0,-1 2 0 15,-3 0 2-15,2 0 3 0,-2 0-2 16,0 1-2-16,0 0-5 0,0 0-3 16,1 0-6-16,-1 1-3 0,0 1 0 15,0 6 0-15,0 0 0 0,-1 6 4 16,-4 4 2-16,1 6 3 0,-3 5 4 15,-3 11 6-15,1 11-1 0,-5 7-2 16,3 4 7-16,0-6 9 16,3-6-1-16,3-10-3 0,2-9-9 0,0-7-5 15,1-7-5-15,-1-2-2 16,1 0-5-16,-1 0 0 0,0 1-1 16,0-6-1-16,0-3-9 0,1 0-30 15,-1-4-28-15,3 0-17 0,-2-2-33 16,1 0-36-16,-1 0-107 0,2-1-45 15</inkml:trace>
  <inkml:trace contextRef="#ctx0" brushRef="#br1" timeOffset="-105018.75">31452 17902 582 0,'0'0'42'0,"0"0"12"0,0 0 87 0,0 0-53 0,22-29-56 15,-22 18-25-15,0 2-7 0,-3 1-10 0,-3 2 3 16,-2 1 2-16,-1 2 4 0,-1 1 1 15,-2 1 0-15,-1 1 0 0,0 1 0 16,-3 1 2-16,3 3 0 0,-2 2 6 16,4 1-4-16,0 1 0 0,1 0-2 15,2 2-2-15,2 0 0 0,0 0 0 16,3 1 0-16,3-1 3 0,0 0 2 16,6 0 1-16,0 0 2 0,2-2 7 15,3 2 2-15,3 0-3 0,-2 0-7 16,3 1 3-16,-2 1-3 0,-3 1-6 15,0-2 0-15,-3 0 1 0,-2 1 9 16,-4-2 8-16,-1 1 11 0,0-1 1 16,-5-1 5-16,-1 2-3 15,-1-3-2-15,-3 0-7 0,0-2-13 16,-5-1-2-16,2 1 1 0,0-4-5 16,-3 2-2-16,2-2 0 0,0-1-1 15,-1 0-2-15,2-2 0 0,0 0-4 16,-1 0-66-16,-2-4-47 0,2 0-77 15,-1-1-246-15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43A57-C72C-7770-9282-F673C7C5B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1D5D9-FE47-43FF-9F62-7D198E8D8A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0D634-26CF-8E31-FB6E-777EFB5B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87109-FAC7-12D6-EB87-AD07E1FF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A6D65-EDF5-BBD3-6A24-BF7705D5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5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93A3-1B5B-3EA2-4E63-1195C2FC9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95C32A-572F-2A8E-026E-6F0B969F3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79DD9-8CE9-58F6-3DDA-B5EF38B03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690C2-6DD3-0915-B022-404500B3C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64A1E1-93C0-65FB-5347-8F1A87B2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59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6B2D6C-3B96-8D58-344B-25E8B19CEA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F87DB-1D6D-DCC9-E14E-DB9EEF9D0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1F816-D07F-B871-41B4-759CED8F9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89D5B-BB55-703B-B4C7-E4EE6730A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C553B-B777-8AD4-A387-720AA1AC4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7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2660D-BF10-BE66-8C97-2623C87D7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8F2C1-8173-E8FF-1E99-DCFEE8EB68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3496C-FDBC-17DC-98E5-ED82304B6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61677-BCC5-2FF8-C760-341E3A0F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040F0-C8E5-1E75-B8D0-C7B94121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7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92780-2289-6642-92FB-53B051186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E62E2-EFDA-BD59-284D-1C5D9F9FF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E513C-FA00-F7CA-A7C6-7FAA418E5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875B2-D2BD-425A-E334-18B43A535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3C267-7D35-7C2E-6516-E6F8945E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109BE-19EB-EFB1-4701-6B3C98B2B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B3184-B591-0F2E-53AB-0000C4DDAB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1E808-4CA9-EC63-8DBF-7F6C16AE6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8869E-5079-9E88-1855-4132C9BD8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AFF175-5206-9B32-0C69-FB0CB91E1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095FE-F613-DBCF-BF9C-642595174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47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8799F-CD43-D426-474C-F9A882237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71A37-F4C9-4F69-0B10-F09D26B6D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FBC945-99F7-FF14-1DEB-B3A0848D66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734491-E5C6-F5F1-3D2A-646E7557CD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43F78E-8CEF-C2D3-EB0B-84F9DEB06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E4F3AE-9A1B-8055-5414-0C31A406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FB5D78-A365-0D2A-F752-C49DEA98C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499C8C-5CA0-D7BC-DB49-C7CB01F3C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5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165B0-5C08-A8A5-598A-EEB42CBA8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B861E5-6229-E523-87FF-C0D47BEEE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415DE-CED7-4D67-18F5-EB959F9D6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74B8C-35E6-BEF7-FD3F-21488894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22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B9A0F9-C9EE-CDAA-71BC-182D29404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3B72A5-2EA4-DCA7-92F1-6A671B31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696426-0E1D-D27D-6B1F-29F20B009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21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FD0D7-AF71-0758-A430-0021F1B75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8DBA1-9E3F-8A7C-1CC2-9B1566A6C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3EF96-633D-5FD0-9C92-6CAF4976B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D2813-E9C3-BA0B-19C4-CBBB1AB31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4C23A-EF12-7052-8D13-A74D2533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81827-C26A-50D8-C80F-DB04B8B49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7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B60AC-983B-F893-1CD4-799A7BC5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224417-9D5C-0397-B5B9-5473F46027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7BBD9-1009-AE45-A099-7E2651961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D7DEA1-912F-F6CC-85C8-94CD4CD1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55311-F9AB-F9C4-2FD6-16E51831D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C7993F-FD8B-CE98-4998-BA47F3B4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532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C44EE-8161-2A8C-194F-859C9ED6E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807F1-70C2-B998-129D-BD9A8D6A7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C3005-4EAE-A95C-1F0B-C723868B3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1DBD4C-B415-4A04-8B02-A0280774FE2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1C826-4E2D-5DC6-20D9-6CBCDF377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E97A3-9EAF-21E6-FBCC-F8DC4DC68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0A37A4-C184-434A-9E80-C30377CCAA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0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14.2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The Coefficient of Determination and Adjusted R</a:t>
            </a:r>
            <a:r>
              <a:rPr lang="en-US" b="1" i="1" baseline="30000" dirty="0"/>
              <a:t>2 </a:t>
            </a:r>
            <a:endParaRPr lang="en-US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A68F96F-53BC-4264-9B2C-DBB1AE9C07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703832"/>
                <a:ext cx="8229600" cy="457200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Overall fit of multiple regression models.</a:t>
                </a:r>
              </a:p>
              <a:p>
                <a:endParaRPr lang="en-US" dirty="0"/>
              </a:p>
              <a:p>
                <a:r>
                  <a:rPr lang="en-US" dirty="0"/>
                  <a:t>Example: do the independent variables explain much of the variation in home prices?</a:t>
                </a:r>
              </a:p>
              <a:p>
                <a:endParaRPr lang="en-US" dirty="0"/>
              </a:p>
              <a:p>
                <a:r>
                  <a:rPr lang="en-US" dirty="0"/>
                  <a:t>Coefficient of determination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 and adjusted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).</a:t>
                </a:r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A68F96F-53BC-4264-9B2C-DBB1AE9C07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703832"/>
                <a:ext cx="8229600" cy="4572000"/>
              </a:xfrm>
              <a:blipFill>
                <a:blip r:embed="rId2"/>
                <a:stretch>
                  <a:fillRect l="-1333" t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A68F96F-53BC-4264-9B2C-DBB1AE9C07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694688"/>
                <a:ext cx="8229600" cy="457200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9A68F96F-53BC-4264-9B2C-DBB1AE9C07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694688"/>
                <a:ext cx="8229600" cy="45720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22C1FD7-CEB2-6012-0D1F-7B421DBD35AF}"/>
                  </a:ext>
                </a:extLst>
              </p14:cNvPr>
              <p14:cNvContentPartPr/>
              <p14:nvPr/>
            </p14:nvContentPartPr>
            <p14:xfrm>
              <a:off x="2383560" y="1303200"/>
              <a:ext cx="9628560" cy="4073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22C1FD7-CEB2-6012-0D1F-7B421DBD35A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74200" y="1293840"/>
                <a:ext cx="9647280" cy="409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5429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Coefficient of Determination (cont.)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7435185-C3DC-43C2-A3C7-DF48B018CF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125" y="1844676"/>
          <a:ext cx="8161338" cy="333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60888" imgH="3337654" progId="Excel.Sheet.12">
                  <p:embed/>
                </p:oleObj>
              </mc:Choice>
              <mc:Fallback>
                <p:oleObj name="Worksheet" r:id="rId2" imgW="8160888" imgH="3337654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7435185-C3DC-43C2-A3C7-DF48B018CF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16125" y="1844676"/>
                        <a:ext cx="8161338" cy="333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474DEB9-1C72-6627-1276-3F7DC5C57BFC}"/>
                  </a:ext>
                </a:extLst>
              </p14:cNvPr>
              <p14:cNvContentPartPr/>
              <p14:nvPr/>
            </p14:nvContentPartPr>
            <p14:xfrm>
              <a:off x="1741320" y="1334880"/>
              <a:ext cx="9577800" cy="1155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474DEB9-1C72-6627-1276-3F7DC5C57BF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31960" y="1325520"/>
                <a:ext cx="9596520" cy="1174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8620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</a:t>
            </a:r>
            <a:r>
              <a:rPr lang="en-US" i="1" dirty="0"/>
              <a:t>R</a:t>
            </a:r>
            <a:r>
              <a:rPr lang="en-US" baseline="30000" dirty="0"/>
              <a:t>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2A0B5C-D5CC-4631-A2A5-DDAEA83D8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27632"/>
            <a:ext cx="8229600" cy="4846320"/>
          </a:xfrm>
        </p:spPr>
        <p:txBody>
          <a:bodyPr>
            <a:normAutofit/>
          </a:bodyPr>
          <a:lstStyle/>
          <a:p>
            <a:r>
              <a:rPr lang="en-US" dirty="0"/>
              <a:t>Adding more independent variables to a regression …</a:t>
            </a:r>
          </a:p>
          <a:p>
            <a:endParaRPr lang="en-US" dirty="0"/>
          </a:p>
          <a:p>
            <a:r>
              <a:rPr lang="en-US" dirty="0"/>
              <a:t>Modified measure that adjusts for the number of independent variables 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41E7387-300B-2C74-7A3C-4AAA1724BD25}"/>
                  </a:ext>
                </a:extLst>
              </p14:cNvPr>
              <p14:cNvContentPartPr/>
              <p14:nvPr/>
            </p14:nvContentPartPr>
            <p14:xfrm>
              <a:off x="2531880" y="766080"/>
              <a:ext cx="8799120" cy="5814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41E7387-300B-2C74-7A3C-4AAA1724BD2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22520" y="756720"/>
                <a:ext cx="8817840" cy="5833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81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Worksheet</vt:lpstr>
      <vt:lpstr>Section 14.2</vt:lpstr>
      <vt:lpstr>Coefficient of Determination </vt:lpstr>
      <vt:lpstr>Coefficient of Determination (cont.)</vt:lpstr>
      <vt:lpstr>Coefficient of Determination (cont.)</vt:lpstr>
      <vt:lpstr>Adjusted R2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Jayjit Roy</dc:creator>
  <cp:lastModifiedBy>Jayjit Roy</cp:lastModifiedBy>
  <cp:revision>3</cp:revision>
  <dcterms:created xsi:type="dcterms:W3CDTF">2025-04-09T13:03:25Z</dcterms:created>
  <dcterms:modified xsi:type="dcterms:W3CDTF">2026-04-20T14:22:51Z</dcterms:modified>
</cp:coreProperties>
</file>