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ppt/ink/ink6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338" r:id="rId3"/>
    <p:sldId id="484" r:id="rId4"/>
    <p:sldId id="485" r:id="rId5"/>
    <p:sldId id="486" r:id="rId6"/>
    <p:sldId id="482" r:id="rId7"/>
    <p:sldId id="487" r:id="rId8"/>
    <p:sldId id="489" r:id="rId9"/>
    <p:sldId id="488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69" d="100"/>
          <a:sy n="69" d="100"/>
        </p:scale>
        <p:origin x="55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2047" units="deg"/>
          <inkml:channel name="T" type="integer" max="2.14748E9" units="dev"/>
        </inkml:traceFormat>
        <inkml:channelProperties>
          <inkml:channelProperty channel="X" name="resolution" value="617.08099" units="1/cm"/>
          <inkml:channelProperty channel="Y" name="resolution" value="1090.77893" units="1/cm"/>
          <inkml:channelProperty channel="F" name="resolution" value="5.68611" units="1/deg"/>
          <inkml:channelProperty channel="T" name="resolution" value="1" units="1/dev"/>
        </inkml:channelProperties>
      </inkml:inkSource>
      <inkml:timestamp xml:id="ts0" timeString="2026-04-20T13:35:10.426"/>
    </inkml:context>
    <inkml:brush xml:id="br0">
      <inkml:brushProperty name="width" value="0.05292" units="cm"/>
      <inkml:brushProperty name="height" value="0.05292" units="cm"/>
      <inkml:brushProperty name="color" value="#0070C0"/>
    </inkml:brush>
  </inkml:definitions>
  <inkml:trace contextRef="#ctx0" brushRef="#br0">15913 5645 170 0,'0'-1'92'0,"0"-1"-54"0,2-1 7 0,-1 2-4 0,-1-1-12 0,0 1 6 0,2 0-2 0,-2-1 20 0,0 1-20 0,1 1 4 0,1-1 5 0,-2 0 1 16,2 1-4-16,-2-1-8 0,1-1-6 15,-1 0 2-15,0 0 2 0,0 0-1 16,0-2 3-16,2 1 2 0,-2-2-5 16,0 2-1-16,0-3-2 0,0 2-3 15,0-1-7-15,0 0-4 0,0 2-6 16,-2 2-5-16,2 1-2 0,-3 1-4 16,0 7-5-16,-2 3 6 0,0 4 5 15,-2 6 0-15,0 2-2 0,4 3 2 16,-2 3 0-16,4 3 0 0,-1 0 0 15,2 1 0-15,3-4 0 0,2 0 0 16,3-3 1-16,1-3-1 0,1-1 1 16,1-4 0-16,3-4-1 0,-1-2 4 15,4-7-2-15,-6-2 1 0,5-3 4 16,-2-5 2-16,-2-3 2 0,0-5 4 16,-1-4 9-16,-1-3 0 0,-1-2-7 15,-1-2-2-15,-2-1 1 0,1-2-3 16,0 3-4-16,-2-1-3 15,-2 1 2-15,2 0-7 0,-2 2-1 16,2 1 1-16,-3 4 0 0,2 2-1 16,-4 2 5-16,3 4 1 0,-3 2 4 15,2 3-1-15,1 0-1 0,-3 2-4 16,0 1-4-16,0 1-2 0,0 0-3 16,3 3-4-16,-1 5-2 0,1 5 5 15,0 4 3-15,2 7 2 0,4 13-1 16,1 11 2-16,3 10 1 0,2 4 0 15,-2-4 1-15,1-5-1 0,-6-6-1 16,0-1 0-16,-5 0 1 0,-1-4 0 16,0-3 0-16,-2-8 0 15,0-6 1-15,-2-7-2 0,-1-3 4 16,0 2 5-16,-2-1-1 0,-2-1 2 16,-1-4 0-16,-4-4 0 0,-1 0 3 15,-1-5-3-15,-4-2-5 0,-2-1-1 16,0-7-4-16,-1 0 0 0,-1 0-18 15,2-2-5-15,-3 1-12 0,3-1-7 16,-2 3-18-16,4 0-24 0,-1 2-27 16,-4 1-42-16,5 2-91 0,4-2-64 15</inkml:trace>
  <inkml:trace contextRef="#ctx0" brushRef="#br0" timeOffset="1437.48">17454 5850 355 0,'1'-4'94'0,"-1"-1"-21"0,0 1 18 0,3-1-36 0,-3-1-25 0,2 3 1 0,1-3 22 0,-3 2-1 0,3-1-15 0,-3-1-1 0,4 0 2 16,-4 0 6-16,0-1-3 0,0 1 3 15,0-1-8-15,-4-1-8 0,1 0-11 16,-2 0-6-16,-3 1-5 0,1-1-6 16,-3 4-1-16,-1-1-2 15,-3 3-5-15,-2 2 1 0,0 2-11 16,-1 7 13-16,-4 4 2 0,4 3-2 15,0 3 0-15,-1 6 2 0,4 2-1 16,2 2 2-16,0-1 0 0,4 1-2 16,3 1-3-16,2-4 0 0,3 2 6 15,0-3-1-15,0-1 2 0,5-1 0 16,0-3 0-16,3-4-1 0,2-2 2 16,0-3-1-16,0-4 1 0,1-4 1 15,0-2 3-15,0-1-1 0,0-3 3 16,-1-5 0-16,-1-2-1 0,-1-3 5 15,0-2-6-15,-2 0-4 0,2-2 2 16,-3-1-3-16,0 0 3 0,-1 0-3 16,1 2-2-16,1 1 2 0,-1 1-2 15,-2 3-1-15,1 2-4 0,-1 3 7 16,-1 1-3-16,0 4 0 0,-2 1-3 16,0 0-4-16,2 1-3 0,-1 6 2 15,1 6 8-15,0 2 0 0,2 3 3 16,-2 1 0-16,4 1 0 0,1 0 0 15,2-1 0-15,-1-1 2 0,3-1-2 16,-2 0 2-16,4-4-2 0,-3-1 1 16,2-3 2-16,-2-2-2 0,-2-1 2 15,3-4 2-15,-3-2-1 0,0 0 3 16,0 0 0-16,2-7-3 16,-3-1 0-16,-1-2 1 0,2-4-1 15,-2 1 0-15,2-1 4 0,0-1-8 16,0-1-1-16,3 1-2 0,-3 1-7 15,3 0-6-15,-2 0-3 0,-2 3 10 16,1 3 3-16,0 1 2 0,-1 0 2 16,2 3-2-16,-3 1-5 0,0 1 2 15,0 2-2-15,-1 0-4 0,0 6 6 16,1 4 1-16,-1 1 0 0,-2 6 3 16,1 1 0-16,0 1 3 15,-1 2 0-15,0-4 5 0,1 2 5 16,0-3-1-16,-2-2-2 0,1-2 2 15,0-4 8-15,2-2 3 0,-2-4-4 16,-1-2 5-16,2 0 23 0,-2-6-8 16,4-3-4-16,-1 0-5 0,0-6-11 15,4-2-4-15,-1-3-6 0,0 1-4 16,4-3-1-16,1 0-1 0,0-1 0 16,1 2-2-16,1 2 1 0,0 2 1 15,-2 0-1-15,1 4 1 0,-3 4-2 16,-1 0 0-16,-1 4-2 15,-1 1-2-15,-1 2-1 0,0 2 2 16,-1 6-4-16,2 2-1 0,-3 7 2 16,0 2 1-16,1 7-1 0,-4 1 3 15,2 2 4-15,-2 2 0 0,1-3 1 16,0 3 1-16,1-4-1 0,0-3-25 16,0-3-47-16,0 0-34 0,1-3-41 15,0-6-78-15,-2-4-109 0</inkml:trace>
  <inkml:trace contextRef="#ctx0" brushRef="#br0" timeOffset="1984.17">18406 5987 247 0,'3'-6'102'0,"-1"0"1"0,-2-3 14 0,3-1-46 0,-3 1-22 0,0-1 16 0,0-1-12 0,0 2-10 0,0 1-12 0,-3 1-3 0,1 1-11 0,-2 1-10 0,1 2-7 15,-3 1 2-15,1 2-2 0,-2 0-5 16,-1 4 2-16,-4 5-1 0,4 2-2 16,-3 6 5-16,0 4 0 0,0 4-1 15,1 3 2-15,-1-1 1 0,3 3-1 16,2-1-1-16,0-2 0 0,1-1-1 16,4-2 1-16,1-1 1 0,0-4 0 15,4-2-2-15,-1-4 0 0,5-6 2 16,-3-5 4-16,3-2 11 0,4-5 8 15,-2-6 17-15,5-4 9 16,-3-2 2-16,-1-5 3 0,4-5-7 16,-2-13-7-16,0-17-3 0,3-17 1 15,-1-9-6-15,-3 4-19 0,1 10-10 16,-3 21 0-16,-2 12 1 0,-3 12 5 16,-2 8 11-16,0 3-2 0,-1 0-1 15,1-2-2-15,-2 0-13 0,2 1-2 16,-1 4-2-16,1 2-12 0,-3 1-27 15,2 2-23-15,-2 4-30 0,3 0-48 16,1 1-90-16,-3 0-196 0</inkml:trace>
  <inkml:trace contextRef="#ctx0" brushRef="#br0" timeOffset="2671.61">19890 5865 297 0,'0'0'63'0,"0"0"-17"0,5-10 38 0,-3 5-10 0,-1 1-19 0,2-3 8 0,-1 1 2 0,-1 1-3 0,0 0-22 0,-1-2 11 0,0 4-2 0,0-2-11 0,0-1-5 16,-1 1-5-16,-1 0-13 0,-2 1-11 15,1 1-4-15,-3 1 0 0,0 2-1 16,-2 0-3-16,-4 0 2 0,2 1 0 15,-5 5-1-15,1 5 1 0,-3 2-1 16,2 5 2-16,1 4-3 0,0 1 1 16,1 3 1-16,4 3 0 0,2 0 0 15,3-1 1-15,0 1 1 0,4-4 1 16,0 0 0-16,7-3-1 16,1-2 5-16,1-4 5 0,5-4 9 15,1-5 24-15,0-2 4 0,1-5 1 16,2-5-6-16,-1-4-12 0,0-2-7 15,-4-5 6-15,0-4-3 0,-5-4-12 16,-3-2-9-16,-2-7-5 0,-3 0-4 16,0 0 1-16,-2 3-7 0,-3 5-5 15,-3 4-6-15,-1 4-11 0,-4 4-6 16,-2 3-20-16,-1 4-25 0,-2 3-8 16,0 3-31-16,-5 0-100 0,6 1-63 15,3 4 2-15</inkml:trace>
  <inkml:trace contextRef="#ctx0" brushRef="#br0" timeOffset="3359.03">20018 5919 465 0,'0'0'135'0,"0"0"-12"0,0 0 0 0,0 0-47 0,3-21-31 0,2 11-10 0,2 2 2 0,1-1-3 0,1 1-5 0,0-1 5 0,1-1-10 0,-1 2-14 16,1 1 0-16,0 1-9 0,-1 0 0 15,0 4-1-15,-2 1-2 0,1 1-3 16,-2 0 2-16,-1 2-3 0,1 5 0 16,-1 3-3-16,-2 5 6 0,3 5 3 15,-4 0 0-15,1 6 0 16,-3-1 0-16,0 0 0 0,0 1 0 16,0 0 0-16,0-2 2 0,0-2-2 15,0-4 1-15,0-3-1 0,0-2 3 16,-1-5-3-16,1-4 1 0,-1 0 2 15,1-3-1-15,0-1 5 0,0 0 22 16,0-1 43-16,0-4-26 0,2-3-18 16,1-1-10-16,3-4-9 0,2 2-5 15,2-2-3-15,0-3 0 0,0 1-1 16,4-1 0-16,1-1 0 0,0 3 0 16,-1-2 0-16,2 1-3 15,-2 0 3-15,1 4 0 0,-2-1 0 16,1 3-1-16,-2 1 0 0,0 1 0 15,-2 3 0-15,-2 0 1 0,0 2-2 16,-3-1 0-16,2 3-2 0,-5 0-1 16,3 0 1-16,-3 5-1 0,1 1 0 15,1 2 0-15,-3 3 4 0,2 4-2 16,-1 1 3-16,-1 6-1 0,-1-1 1 16,0 1-1-16,0 2 0 0,0-1 1 15,-1 0 0-15,-1-1 0 16,-1-1 0-16,2 1-1 0,-1-3-1 15,2 0-36-15,-2-4-40 0,2-4-29 16,0-1-47-16,0-6-73 0,0-2-130 16</inkml:trace>
  <inkml:trace contextRef="#ctx0" brushRef="#br0" timeOffset="3800.49">20647 6016 44 0,'0'0'334'0,"0"0"-238"0,24-16 29 0,-11 9-45 0,0 1-31 0,0-1-15 0,2-1-10 0,-2 0 0 0,1-2-10 0,-2 0-5 0,1-1 11 0,-2 1 3 15,-1-2 4-15,-2 0-13 0,0-2-6 16,-3 0-8-16,-2 0-2 0,0 1-2 16,-3 1-9-16,-3 3 2 0,-4-1 1 15,-3 3 1-15,-3 1-1 0,-3 3 9 16,-3 3-1-16,-3 4 4 0,1 5-4 16,-4 4 0-16,1 5 2 0,2 4-1 15,1 1 0-15,2 1 1 0,2 3-1 16,5-1 2-16,3-1-1 0,4-1 9 15,3-2 6-15,4 0 8 0,5-4 15 16,3-2 14-16,0-2 15 0,6-7-3 16,1-1-6-16,2-5-17 15,3-1-15-15,1-5-17 0,3-1-6 0,2-1-3 16,2 1-11-16,17-3-88 0,-9 2-99 16,-3 0-190-16</inkml:trace>
  <inkml:trace contextRef="#ctx0" brushRef="#br0" timeOffset="4845.01">22149 5872 329 0,'0'0'97'0,"0"0"6"0,-2-11 13 0,2 5-43 0,1 1-9 0,4-1-15 0,3-2 17 0,1-1-16 0,2 1-9 0,4-1 8 0,0 0-15 15,4 1-10-15,-1 1-7 0,2 4-7 16,-1-1-1-16,-1 2 2 0,-1 2 0 15,-2 0 0-15,0 2-5 0,-2 4-2 16,-1 1-3-16,-2 5 0 16,-2 0 1-16,-1 4-2 0,-2 1 1 15,-3 3-1-15,-2 1 1 0,-2 3 5 16,-4 0 5-16,-1 2-1 0,-3 0-3 16,-3 2-2-16,-2 1-1 0,-3 1-2 15,-2-3 1-15,-4 0 0 0,0-2 0 16,0-3-1-16,0-3-2 0,2-2 2 15,2-2-1-15,4-3 0 0,2-4-1 16,4-4 1-16,5 0-1 0,2-4 1 16,3 0 5-16,2-5 2 0,6-3-4 15,2-5-2-15,4-3-2 0,2-2 0 16,3-2 0-16,4-2 0 16,1-1 0-16,3-1-1 0,2 1-3 15,2 0 3-15,-1 0 0 0,2 2 1 16,-2 0 0-16,-2 3 0 0,-1 0 2 15,-2 1-1-15,-2 2-1 0,-3 0 3 16,-1-3-1-16,-3 5-1 0,-1-2 0 16,-2 1 6-16,-2 0 5 0,-3 3-4 15,-2-1 4-15,-3 3 0 0,0 1-2 16,-3 0 0-16,0 3 1 16,-1 1-11-16,-4 3-2 0,-2 0-5 0,-4 1 0 15,-2 2 4-15,-2 5-2 16,-4 5 4-16,-3 4 0 0,1 5 0 15,-2 4 1-15,-1 5 1 0,1 0-1 16,2 2 1-16,2-1 8 0,3 0 14 16,4-1 3-16,5-4 3 0,3 2-9 15,4-5-7-15,1-3-2 0,7-2 7 16,2-4 11-16,5-4 7 0,3-2-1 16,3-5-4-16,3-1-14 0,4-2-9 15,1 0-4-15,6 0-4 0,7-4 0 16,8-3-1-16,2 1-32 0,-3 1-60 15,-3 0-54-15,-14 3-74 0,-7-3-224 0</inkml:trace>
  <inkml:trace contextRef="#ctx0" brushRef="#br0" timeOffset="11757.39">16436 8516 80 0,'0'0'192'0,"0"0"-79"0,0 0-6 0,0 0 23 0,3-24-33 0,-3 18-40 0,0 1-8 0,0 1 2 0,-3 2-12 0,3-1-13 0,-3 3 0 0,1 2-23 16,-2 3-3-16,2 3-8 0,-4 8 7 15,1 2 1-15,0 5 0 0,2 3 1 16,0 3 1-16,3 2-2 0,0 1 1 16,6-3-1-16,2 0 2 0,0 0-1 15,8-3 5-15,-2-3 3 0,5-1-1 16,0-3-1-16,0-6 0 0,3-2 6 16,-2-2 13-16,0-7 6 0,-2-2 3 15,0-2 1-15,-1-9-4 0,-2-2-6 16,0-4-5-16,-3-4-2 0,0-3 2 15,-2-5-8-15,-1-2-6 0,-4-1 4 16,2 0 3-16,-2 1-2 0,-3 0 3 16,1 3 2-16,0 8-1 0,-3-2 0 15,0 5-1-15,0 3-4 0,0 1-4 16,0 4-2-16,0 4-5 0,0 1 0 16,0 4-4-16,0 0-5 0,0 3-8 15,0 7 1-15,0 7 10 0,0 4 5 16,0 9 1-16,5 10 0 0,-2 11 0 15,6 11 1-15,0 2 0 0,-3-5 1 16,0-6-1-16,2-10-1 0,-3 1 0 16,-2-2 0-16,0-4 0 0,0-5 0 15,-3-6 1-15,0-9-1 0,0-2 0 16,-3 3-1-16,0-1 0 0,-5-1-1 16,-1-3 1-16,-1-5-6 15,-7-3-1-15,-1-4 6 0,-4-2 2 16,-1 0 1-16,-4-8 1 0,-2 0-2 15,2-6-21-15,-1-2-50 0,-2-2-53 16,6 0-27-16,1-1 1 0,2-4-9 16,7 7-29-16,7 1-58 0</inkml:trace>
  <inkml:trace contextRef="#ctx0" brushRef="#br0" timeOffset="12944.72">17958 8641 418 0,'0'0'182'0,"0"-3"-39"0,0-1-30 0,0 1-16 0,1-3-39 0,0-1-11 0,-1 1 3 0,1 1 0 0,2-2-19 0,-1 1-5 16,-1-1 0-16,-1-2 5 0,0 1-8 16,-3-1-10-16,-1 2-11 0,-3-2-2 15,-3 3-3-15,-2 0-1 0,-1 3 2 16,-4 3-2-16,1 0-1 0,-4 6-9 16,-1 5-1-16,2 5 7 0,-3 5-2 15,2 4-3-15,0 4 6 0,0 2 5 16,4 2 1-16,0 0-3 0,5 2 1 15,2-2-2-15,4-2-1 0,4-2 2 16,1-2 1-16,4-4 3 0,5-2 0 16,1-3 4-16,5-4-3 0,2-3 1 15,-3-4 2-15,5-4-1 0,1-3 2 16,-4-4 2-16,3-5 8 0,-3-4 9 16,1-2 1-16,-1-2 0 0,0-2-6 15,-2-3-3-15,0-6-7 0,-4 2-2 16,2-3-5-16,-4 3-1 15,0 1 1-15,-1 2-1 0,0 3 0 16,-2 4-1-16,-2 5 0 0,1 0 0 16,-1 6-1-16,-2 1-2 0,-1 4-4 15,0 1-6-15,0 7 1 0,0 6 5 16,0 7 4-16,-1 2 3 0,-1 4 1 16,2 3-1-16,0 2 1 0,3-2 0 15,2-2-1-15,4-3 1 0,-1-1-1 16,1-5 1-16,0 0-1 0,2-4 0 15,-1-4 1-15,1-3 0 0,-1-4 0 16,3-3 1-16,-2-1 2 0,2-5-2 16,-3-4 0-16,3-1 2 15,-3-5-3-15,1-1 1 0,0-4 0 16,0 1-1-16,-1-2-1 0,1 0-1 16,1 3 1-16,-1 0-1 0,1-1 0 15,0 5-7-15,1 1 0 0,-4 0 2 16,1 4 2-16,-1 1 3 0,-3 1-2 15,-1 5 1-15,0-1 1 0,0 3-2 16,1 0-5-16,-3 7 2 0,3 4 0 16,-2 0 0-16,-1 5 4 0,0 3 0 15,2 1 2-15,-3 0 0 16,1-2 0-16,0 0 1 0,-2 0-1 16,1-3 1-16,-1-3-1 0,1 2 1 15,-1-5 0-15,0-2 1 0,0-1-1 16,-1-4 2-16,3-2 3 0,-3 0 12 15,2-2 6-15,4-5-12 0,-2-3-6 16,3-2 0-16,1-1 0 0,-1-3-3 16,1 0-1-16,1-1-1 0,0 0-1 15,1-3 2-15,1 3-2 0,-2 1 1 16,1-1-1-16,2 1 0 0,-2 1 0 16,1 1 0-16,1-1 0 0,-2 3 0 15,-2 0 0-15,1 2-2 0,1 2 1 16,-3 1-1-16,0 3 0 0,-1 3-2 15,-1 1-4-15,0 5 0 0,-2 4 3 16,2 4 2-16,-2 3-1 0,2 2 3 16,-2 2 1-16,2 1 1 0,-1 1-1 15,0 1 1-15,0 0-1 0,-3 0 0 16,2-1-2-16,-3-4-15 0,1 2-17 16,-1-5-21-16,0-4-34 0,0-2-69 15,-1-3-110-15,-1-4-198 0</inkml:trace>
  <inkml:trace contextRef="#ctx0" brushRef="#br0" timeOffset="13460.79">19001 8756 476 0,'3'-7'150'0,"0"0"-24"0,3-2 1 16,-4 0-42-16,1-2-30 0,0 0-19 0,-2 0 5 0,-1 0 4 0,0-1-10 0,-1 0 3 0,-2 1-6 0,-1-1-2 0,0 2-9 0,1 2-4 16,-2 0-6-16,0 1-5 15,0 1-2-15,-4 3-4 0,1 0-1 16,-1 3-1-16,-3 1-1 0,0 5 0 15,-1 6 1-15,-2 0 1 0,0 7-3 16,0 1-1-16,0 6-10 0,3-1-5 16,1 1 0-16,3 2 2 0,3-2 6 15,1 2-1-15,3-4-11 0,1-3-3 16,6-2 9-16,3-4 3 0,0-5 10 16,4-4 5-16,1-5 1 0,0-1 5 15,2-7 1-15,-1-2 15 16,1-5 22-16,-3-3 2 0,0-6-1 15,-2-3-7-15,1-16-6 16,0-13-3-16,-3-23-8 0,5-9 6 0,-4-6-7 16,-1 5-5-16,1 18-6 0,-3 10-5 15,-1 12-3-15,-3 11 3 0,-2 13-3 16,2 7-1-16,-3 4-1 0,2 0 0 16,-2 1-2-16,0-3-5 0,0 7-30 15,0 0-31-15,0 2-46 0,3 4-61 16,2-1-87-16,-1 3-228 0</inkml:trace>
  <inkml:trace contextRef="#ctx0" brushRef="#br0" timeOffset="14485.22">20204 8756 398 0,'0'0'112'0,"0"0"-19"0,-3-1 9 0,3 1-30 0,0-1-19 0,0-2 6 0,0 2 3 0,1 0-1 0,1-4-17 0,0 3 8 0,4-4-4 0,1 1-4 16,1-2-10-16,3-1-8 15,2-3-13-15,1 2-6 0,0 0-4 16,2 0-3-16,-2 0 1 0,2-2-1 16,-4 6 0-16,-1 0 0 0,-3 2-2 15,1 3 0-15,-5 1-5 0,2 6-2 16,-4 4 6-16,-1 5 0 0,-1 0 2 15,0 6 0-15,-1 0 1 0,-2 2 1 16,-2 0-1-16,2-2 1 0,-1 1 1 16,1-4 0-16,0 0-1 0,2-4 2 15,0-4-1-15,1-2 0 0,0-2-1 16,0-2 1-16,0-2 2 16,0-3 2-16,0 0 19 0,0-3 16 15,2-5-3-15,4-5-17 16,1-2-16-16,2-4-1 0,3-1-3 15,-1 1-1-15,3-1 0 16,0 2-2-16,2 1 1 0,-2-1-1 0,2 3 0 16,-4 2-1-16,-1 1-3 0,-1 1-1 15,-2 4-1-15,-3 2 3 0,1 4 3 16,-3 1-5-16,1 2-2 0,-1 5 4 16,0 8 1-16,-1 0 3 0,0 3 0 15,1 2 1-15,-2 1 0 0,0-2 0 16,1 2 0-16,-2-3 0 0,2-1 1 15,-2-2-1-15,0-2 0 16,0-4 1-16,0-3 1 0,0-4-1 16,0-1 2-16,1-1 2 0,0 0 5 15,2-4-1-15,3-6 0 0,0-1-5 16,1-4-2-16,1-3 0 0,2-2-1 16,2 1-1-16,2-1 0 0,0 2 0 15,3-3 0-15,0 2 0 0,1-1 0 16,3 0-1-16,-2 1 0 0,0 3-2 15,-2 1 3-15,0 1-1 0,-2 4 0 16,-2 2-1-16,-2 1 2 0,-2 3-1 16,1 1-2-16,-3 2 0 0,-3 1-4 15,2 5-2-15,-3 5 1 16,-2 4 4-16,0 5 2 0,0 4-1 16,-1 5 3-16,0 2-1 0,0-1 2 15,0 4-2-15,0-1 1 0,2-1-6 16,-1-1-23-16,3-3-11 0,0 1-35 15,-1-4-44-15,-2 2-58 0,0-9-109 16,-1-3-136-16</inkml:trace>
  <inkml:trace contextRef="#ctx0" brushRef="#br0" timeOffset="14986.35">21163 8634 432 0,'2'-3'112'15,"2"-3"-6"-15,-1-1-37 0,3-1 1 0,-3 1-16 0,1 0-27 0,-1 2 12 0,0 0 6 0,0 0-8 0,-1 2 13 0,-1 1-6 0,-1 1-6 0,1-2-12 0,0 3-12 16,-1 0-14-16,0 0-2 16,0 6-3-16,-2 0 3 0,-2 4 1 15,0 3 1-15,-1 3 0 0,-1 6 0 16,0 3 0-16,2 1-1 0,1 4 0 16,1-1-2-16,1 2 2 0,1-4 1 15,2 2 0-15,3-4 1 0,4-2 0 16,2-3 0-16,1-4-1 0,3-5 3 15,0-4-2-15,1-5 4 0,-1-2 1 16,2-3 1-16,1-6 16 0,-2-3 18 16,1-3 3-16,-3-3 4 0,1-7-3 15,-1-11-14-15,0-12-9 0,2-12-12 16,-3 1-7-16,0 5 2 0,-5 16-5 16,-3 14-2-16,-1 8-2 0,-1 3-14 15,1 0-23-15,0-3-29 16,-1 4-36-16,-1-1-42 0,-1 5-49 15,0 2-40-15,-1 4-17 0,0 2-9 16</inkml:trace>
  <inkml:trace contextRef="#ctx0" brushRef="#br0" timeOffset="15286.24">21612 8325 410 0,'0'0'236'0,"0"0"-87"0,0 0-20 0,0 0-54 0,0 0-26 0,17-34-26 0,-15 31 8 0,1 3-2 0,0 0-15 0,-1 2-12 0,1 7-1 16,-1 3 3-16,0 5 5 0,-1 6 2 0,-1 3 3 15,-1 5-7-15,-4 9 0 0,-3 11-2 16,-1 6-4-16,1 3 1 16,1-6-1-16,-1-8-1 0,2-6 0 15,-1-5-23-15,0-5-48 0,2-8-53 16,-2 0-69-16,3-8-129 0,0-3-94 0</inkml:trace>
  <inkml:trace contextRef="#ctx0" brushRef="#br0" timeOffset="15739.25">21936 8190 675 0,'0'0'59'0,"0"0"74"0,0 0-76 0,0 0-14 0,0 0-29 16,0 0-14-16,28-22-3 16,-28 30-3-16,0 5 6 0,-4 8 11 0,0 4-5 15,-2 6-2-15,-3 11-2 0,-2 11-1 16,-2 15 2-16,-4 2-1 0,1-5-1 15,-1-4-1-15,4-9 3 16,-1-3 0-16,2-2 6 0,1-4 4 16,3-9-3-16,4-10 5 0,2-7 2 15,2-5-3-15,0-1 2 0,3 1 4 16,2-3 14-16,3-5 15 0,3-2 12 16,1-2-22-16,4-3-19 0,2-1-11 15,3-2-6-15,1-1-2 0,-1-2 0 16,3 0-1-16,-1-3-2 0,-1 1-25 15,-1-3-35-15,-1-2-35 0,-2 1-48 16,-1-12-84-16,-4 5-143 16</inkml:trace>
  <inkml:trace contextRef="#ctx0" brushRef="#br0" timeOffset="15973.68">21872 8685 454 0,'0'0'287'0,"0"0"-148"0,0 0 34 0,0 0-101 15,37 2 5-15,-22-2-36 0,2 0-11 16,3 0 7-16,3-2-17 0,2-2-14 16,2 1-2-16,-1-2-4 0,2 2 0 15,0-1-12-15,1 2-58 0,-2 2-30 16,-1 0-33-16,7-2-61 0,-7 2-139 15,-6-4-134-15</inkml:trace>
  <inkml:trace contextRef="#ctx0" brushRef="#br0" timeOffset="16114.85">22284 8764 555 0,'0'0'90'0,"0"0"22"0,-8 38-9 0,4-20-45 16,-1-1-33-16,0 1-20 0,0 0-3 15,-2-3 1-15,2 0-3 0,0-5-2 16,1 0-25-16,1-4-98 0,1-4-153 16</inkml:trace>
  <inkml:trace contextRef="#ctx0" brushRef="#br0" timeOffset="16270.95">22292 8496 903 0,'0'0'154'16,"0"0"-99"-16,5-36 21 0,-1 21-66 0,0 0-10 16,-1 2-49-16,1 3-68 15,0 2 2-15,0 4-98 0,0 3-3 0,0 1-25 16</inkml:trace>
  <inkml:trace contextRef="#ctx0" brushRef="#br0" timeOffset="16600.32">22513 8554 472 0,'0'0'89'0,"0"0"10"0,0 0-47 0,0 0-35 16,0 0-10-16,0 0-6 0,0 0 12 0,-1 40 22 15,-5-18-2-15,-1 3 17 0,-1 6-4 16,0 8-9-16,-3 12-16 0,-1 6-12 16,1 2-6-16,1-3 1 0,-1-7-3 15,5-6 0-15,-1-1-1 0,2-1 1 16,1-4 0-16,-1-6-1 0,2-7-10 15,3-9-58-15,-1-1-63 0,1 1-39 16,0-5-112-16</inkml:trace>
  <inkml:trace contextRef="#ctx0" brushRef="#br0" timeOffset="16975.23">22493 8777 328 0,'0'0'136'0,"0"0"3"0,0 0-34 0,17-41-31 0,-10 30-4 16,0-3-7-16,1 3 3 0,0-3-11 0,2 0-15 16,0 3 9-16,0-2-5 0,0 2-11 15,-1-1-4-15,4 2-11 0,-2 2-10 16,1 0-5-16,-2 3-2 0,0 3 1 15,-1 2-1-15,-1 0 0 0,0 0-1 16,-2 0 0-16,2 3-2 0,-3 5 0 16,0 3 2-16,-1 0 0 0,-2 6 1 15,-2 3 1-15,0-2 2 0,-3 3 0 16,-3-2-1-16,-4 0 0 0,0-3-3 16,-2-1 3-16,-3-4-1 0,-1-2-1 15,-4-2-1-15,-2-2-16 0,-2-5-35 16,-2 0-51-16,-2-7-48 0,-15-10-76 15,9 2-87-15,4-1-113 0</inkml:trace>
  <inkml:trace contextRef="#ctx0" brushRef="#br0" timeOffset="17334.52">22914 8191 418 0,'0'0'77'0,"0"0"21"0,0 0-24 0,33-17-41 0,-26 14 10 0,1 2-19 0,-5 1 11 0,1 1-14 0,-2 4 6 0,-1 4 8 0,-1 4-7 0,0 4-3 16,-4 6-2-16,-4 5-5 0,-5 8-5 15,-5 13 1-15,-5 7 6 0,-2 1 5 16,5-2 4-16,2-9-3 16,7-12-4-16,4-6-6 0,0-7-9 15,3-1-4-15,1-1 1 0,1 3-4 16,0-2 0-16,2-5-67 0,3-2-100 15,2-5-94-15,3-4-159 0</inkml:trace>
  <inkml:trace contextRef="#ctx0" brushRef="#br0" timeOffset="17757.16">23071 8612 378 0,'0'0'152'0,"0"0"-1"0,33-5-63 0,-16 1-25 0,0 1-17 15,1-1-21-15,0 0 11 16,0-1 1-16,0-1 1 0,0 0-3 0,1-2-13 0,-2-1-7 16,1-1-3-16,0 0-4 0,-4-3-5 15,-1 1-2-15,-2-2-1 0,-5 0 0 16,-4 1 0-16,-2 3-2 0,-6 1-4 15,-6 2-3-15,-5 1 0 0,-5 6 4 16,-5 5 3-16,-7 9-2 0,-4 8 2 16,2 4 2-16,5-2 1 0,7 1 4 15,8-3 3-15,-2 3 14 0,1 3 4 16,6-3 9-16,5 1 22 0,5-4 5 16,2 0-4-16,7-4-9 15,4 0-9-15,6-6 3 0,5 0-14 16,3-4-12-16,3-1-9 0,7-2-3 15,8 1-5-15,10-1 0 0,3-1-24 16,0 1-66-16,-4-3-69 0,-15-2-133 16,-6 0-348-16</inkml:trace>
  <inkml:trace contextRef="#ctx0" brushRef="#br0" timeOffset="18960.9">24332 8530 303 0,'0'0'175'0,"0"0"-101"0,0 0 63 0,0 0-45 0,6-33-11 0,-1 23-35 0,3 0 7 0,1-1 9 0,1 1-28 0,5 0-5 0,0-1-6 16,3 2-8-16,2 0-9 0,-1 2 1 15,1 1 4-15,-1 1-6 0,1 0-3 16,-1 4-2-16,-1 0 0 0,1 1 0 16,-3 0 0-16,1 6 3 0,-3 2-3 15,-1 3 0-15,-2 7 0 16,-3 7 0-16,-2 2 3 0,-6 13 0 16,-7 8-2-16,-11 4 7 0,-2-5 3 15,-2-10-2-15,4-10-4 0,0-7-2 16,-2 7 0-16,-5-1-3 0,-3 4 0 15,2-6-11-15,1-3 3 0,4-4 1 16,2-7 2-16,6-1 3 0,3-4-4 16,5-4 3-16,4-1 3 0,1-2-6 15,5-7-6-15,6-3 4 0,2-3 5 16,6-3 3-16,2-4 0 0,4-1-2 16,2-3 0-16,3-1-9 0,5-5 8 15,6 1 1-15,5-4 2 0,-5 4 1 16,-8 8-1-16,-11 5 1 0,-5 8 0 15,2-5-1-15,3 0 1 0,1-3 2 16,-4 3 3-16,-1 0 1 0,-3 2 2 16,-3 2 4-1,-2 2 2-15,-4 0-3 0,-1 1-5 0,-1 2-2 0,-3 1 3 16,-1 2-2-16,-1-2 4 0,-5 4-10 16,-2 0 0-16,-2 1-2 0,-4 2 0 15,-3 6-1-15,-2 3 2 0,-3 6 0 16,0 1 0-16,-2 5 1 0,0 1 0 15,1 0 0-15,4 2 1 0,0-1-1 16,6 1 0-16,3-2 1 16,3-1 2-16,5 1 3 0,2-2 4 15,3 0 1-15,4-5 7 0,5-1-1 16,1-2-1-16,4-5-4 0,3-1-4 16,3-3-3-16,1-3-4 0,4-1-1 15,-1-1-1-15,1 0-36 0,1-1-44 16,-1-1-48-16,8-6-83 0,-7 0-178 15</inkml:trace>
  <inkml:trace contextRef="#ctx0" brushRef="#br0" timeOffset="19342.91">25386 8158 607 0,'0'-2'54'0,"0"0"32"0,0 2-52 0,0 0 4 0,0 2-32 0,-3 2-5 0,-2 3 10 0,-2 6 9 0,-2 2-10 0,-4 1 6 0,2 5-11 0,-4 0 0 16,2 3-4-16,-3-1-1 0,1 1 0 15,-2 0-19-15,-2 5-107 0,2-5-139 16,5-4-95-16</inkml:trace>
  <inkml:trace contextRef="#ctx0" brushRef="#br0" timeOffset="19952.29">25691 8434 648 0,'0'0'96'16,"0"0"1"-16,0 0-66 0,0 0-3 0,0 0 4 15,1-6-32-15,-8 4-2 0,-2 1-2 16,-4 1 0-16,-2 3 2 0,-3 1 2 0,-2 3-1 15,-2 1 1-15,-1 2 0 0,0 1 0 16,2-1-9-16,1 2-26 0,2-1-5 16,4 0 21-16,5 0 13 0,2-2 1 15,6 3 5-15,1 0 0 0,7-1 0 16,3 0 0-16,4 0 3 0,4 0 0 16,1-1 16-16,1-1 4 0,1 2 8 15,0-3-5-15,-2 3-4 0,-1-2-7 16,-3 4-1-16,-3 0 5 15,-4-1 13-15,-4 3 0 0,-4-1 15 0,-1 0-1 16,-5-2-1-16,-5 3-2 16,-3-1-6-16,-2-4-9 0,-2 2-10 15,-2-3-8-15,2-1-6 0,-2-1-1 16,-2-2-1-16,3-1-2 0,-2 2-2 16,-1-4-24-16,2 3-32 0,-3-3-47 15,-10-2-71-15,4 0-142 0,4-2-224 16</inkml:trace>
  <inkml:trace contextRef="#ctx0" brushRef="#br0" timeOffset="33319.76">6983 11266 303 0,'0'0'101'0,"0"-3"-21"0,0 2 26 0,0 0-27 0,0 1-37 0,0 0-40 0,0 3 1 0,0 8 3 0,0 5 15 0,0 8 6 0,-2 12 8 0,-2 16 17 16,-2 17-11-16,3 5-3 0,-1 1-5 16,0-6-15-16,-1-8-9 0,0-3-1 15,-2 1-5-15,2-4 0 0,-2-3-2 16,1-4 1-16,-2-5-2 0,-1-7-2 16,3-11-17-16,-1-9-40 15,2-1-40-15,-3-3-19 0,0-1-47 16,1-2-92-16</inkml:trace>
  <inkml:trace contextRef="#ctx0" brushRef="#br0" timeOffset="33695.33">6967 11460 510 0,'0'0'86'0,"0"0"1"0,0 0 30 0,4-41-39 0,2 29-21 0,1-1-25 16,2 0 11-16,0 3-2 0,3-1-16 16,-1 2-1-16,4 2-6 0,-1 0-1 15,3 3-5-15,-3 0 2 0,4 4-5 16,-1 0-1-16,0 3-5 0,1 4 0 15,-1 2 3-15,-3 3-6 0,1 1 3 16,-5 2-3-16,-3 0 1 0,-4 3 0 16,-3 0 4-16,-5 0 0 0,-6 0-2 15,-6 1 3-15,-3-3-6 0,-4-1-9 16,-2-4-33-16,-2 1-40 0,-6-1-49 16,-8-2-58-16,6-2-105 0,5-2-87 15</inkml:trace>
  <inkml:trace contextRef="#ctx0" brushRef="#br0" timeOffset="34264.8">7200 11468 495 0,'0'0'69'0,"0"0"36"0,0 0 19 0,4-41-42 15,1 26-32-15,1 0-26 0,4 0-2 16,-1 1-9-16,2 3-7 0,0-1 11 0,0 4 1 15,1 0 8-15,1 2-17 0,2 0 14 16,2 2-15-16,-1 2-6 0,2 2-2 16,1 6-1-16,-1 4 0 0,1 5 2 15,-3 5-1-15,2 1 1 0,-5 4 0 16,-2 0-1-16,-4 1 1 0,-3 1-1 16,-2-2-2-16,-2-1-4 0,0-1-2 15,-3-1 1 1,-2-4-9-16,-2-2 1 0,-3-2-1 15,1-6 5-15,0-3 0 0,-2-2 0 16,2-3 9-16,2-3 2 0,-3-5 4 0,3-4 0 16,2-4 6-16,0-1 4 0,2-4 4 15,2-3 14-15,1 2 9 16,1 0 6-16,5 2 1 0,2-2-4 16,5 2-10-16,3 2-5 0,4 1-2 15,2 1 0-15,4 2-3 0,2 2-7 16,0 1-10-16,1 2-5 0,0 2-2 15,-1 3-1-15,0 0-3 0,-2 3-15 16,-1 1-29-16,-2 0-14 0,0 0-11 16,-4 3-30-16,-3 2-29 0,1 5-35 15,-5-1-108-15,-3 2-117 0</inkml:trace>
  <inkml:trace contextRef="#ctx0" brushRef="#br0" timeOffset="34562.06">7920 11430 348 0,'0'0'177'0,"0"0"-48"0,0 0 3 0,0 0-49 0,0 0-17 0,14-44-25 0,-12 37-6 0,1 0-4 0,-1 1-18 0,0 2-9 0,-1 2 8 16,0 1-5-16,0 1-7 0,-1 3-6 15,0 3 6-15,0 6 4 16,0 4 5-16,-1 5 6 0,-3 4 0 16,1 1-5-16,-2 1-3 0,0-1-5 15,1-1 2-15,2 3-2 0,-1-4-2 16,1-1-2-16,0-1-20 0,0-4-35 16,2-2-43-16,0-4-61 0,0-8-148 15,0-1-180-15</inkml:trace>
  <inkml:trace contextRef="#ctx0" brushRef="#br0" timeOffset="34733.89">8055 11161 1057 0,'0'0'26'0,"0"0"32"15,5-38-30-15,-4 24-28 0,-1 3-2 0,1-2-61 0,-1 6-3 16,1 3-72-16,-1 2 8 0,3 2 8 15,0 4-117-15,2 0 0 0</inkml:trace>
  <inkml:trace contextRef="#ctx0" brushRef="#br0" timeOffset="35141.03">8412 11291 555 0,'0'0'175'0,"0"0"-38"0,0 0-6 0,34-29-79 0,-25 19-13 16,-5 0-25-16,0 1-4 15,-3 2 1-15,-1 1 2 0,0 1-3 0,0-1 11 16,-1 2-2-16,-3 1-4 0,0 0-6 15,-4-2-9-15,0 3-1 0,-3 2-3 16,-1 0 0-16,-3 3-13 0,-1 4-13 16,-1 5 3-16,-2 1 10 0,0 5 14 15,2 4 2-15,0 3 0 16,2 1 1-16,2 4-2 0,3-1 4 16,3-1-2-16,3 1 0 0,3 0 1 15,1-4 0-15,3-1 0 0,3-2 4 16,3-4-3-16,2 2 4 0,0-7-2 15,0 0 1-15,4-6 4 0,-1-3-3 16,3-4-1-16,0-4-5 0,2-3-22 16,1-3-54-16,0-3-47 0,3-1-37 15,9-8-39-15,-5 2-79 0</inkml:trace>
  <inkml:trace contextRef="#ctx0" brushRef="#br0" timeOffset="35552.89">8671 11393 444 0,'0'0'80'0,"0"0"56"0,0 0-58 0,0 0-13 0,0 0-20 16,0 0-8-16,0 16 13 0,2-15-2 0,4-1 9 16,-1 0 6-16,4 0-6 0,4-5-7 15,-1 1-8-15,3-4-13 0,0 0-2 16,3-3-7-16,-2 1-6 0,1 1 0 15,-2-4-6-15,0 2 1 0,-3-3-6 16,-1-1 2-16,-2-2-3 16,-6 1-2-16,0-1 0 0,-3 3-5 15,-1 1-5-15,-6 4-4 0,-4 6-2 16,-3 3 1-16,-6 3 2 0,-4 12 4 16,-2 5 5-16,-6 13 3 0,-3 9 1 15,2 9 0-15,6-1 0 0,9-9 0 16,10-13 0-16,4-9 1 0,3-3 5 15,1-1 7-15,4 5 3 0,3-3 6 16,3-2-4-16,4-3 0 0,4-8 12 16,5-2 4-16,8-3-11 0,11-9-12 15,13-3-8-15,7-3-3 0,1-3-18 16,-1-1-71-16,-17 4-106 0,-6 1-230 0</inkml:trace>
  <inkml:trace contextRef="#ctx0" brushRef="#br0" timeOffset="38666.18">6880 14399 93 0,'0'0'234'0,"0"0"-155"0,0 0 22 0,7-7 6 0,-5 5-14 0,-2-1-31 0,1-1-6 0,-1 2 23 0,0-1-11 0,0 1-12 0,0 1-7 0,0 1-11 15,0 0-8-15,0 0-7 16,0 0-19-16,-1 0-4 0,-1 6-4 16,-1 2 0-16,-2 5 3 0,1 6-3 15,-1 6 4-15,1 4-6 0,-1 10-4 16,0 10-8-16,3 5 5 0,2 3 7 16,0-8-3-16,5-12 1 0,0-14 1 15,0-3 2-15,1-5 2 0,3 5 2 16,-1 0 1-16,4 2 0 0,-3-5 4 15,3-3-4-15,-2-5 2 0,2-4 4 16,-2-4 7-16,0-1 19 16,1-6 7-16,1-4-6 0,-1-5-1 15,1 0-5-15,0-5-6 0,-1-1-3 16,2-2-5-16,-2-4-7 0,2 3-3 16,-1 0 1-16,-1 1-4 0,2 1 0 15,0 3 0-15,-1 3 0 0,-2 3-1 16,1 4-2-16,-1 4 1 0,0 5-6 15,-2 3-9-15,2 7-5 0,-1 6-3 16,1 2 3-16,2 4 12 0,-1 0 7 16,1 1 1-16,3-2 2 0,-1-3 0 15,2-1 0-15,0-3 1 0,1-1 1 16,-2-4 0-16,1-5 9 0,-2 1 24 16,1-5 11-16,-2-2-1 0,1-5 13 15,-3-4-7-15,-1 0-11 0,-1-4-7 16,-2-3-3-16,-2-3 0 0,-3-4-5 15,0-11-8-15,-2-7-13 0,0 0-4 16,0 5-3-16,0 9-16 0,0 4-13 16,0 3-10-16,0-1-13 0,0 4-28 15,3 4-17-15,1 7-32 0,4 3-37 16,-1 3-95-16,1 2-138 0</inkml:trace>
  <inkml:trace contextRef="#ctx0" brushRef="#br0" timeOffset="39311.94">7825 14585 459 0,'0'0'179'0,"3"-10"-35"0,1 3-57 0,-1-2-44 0,1 0 6 15,-1 3 1-15,-1-1 2 0,0 1-4 0,-1 0-16 0,-1 2-1 0,0-3-5 0,0 1-6 0,0 2 2 0,-2 0-10 16,-1-1-3-16,-3 2-7 16,-2-1-1-16,0 2-1 0,-3 1-5 15,-2 1-2-15,-1 1-22 0,-3 6-9 16,0 5-1-16,0 4 7 0,0 3 10 15,2 4-10-15,1 6 6 0,0 0 10 16,3 1 4-16,2-2-4 0,4 2-10 16,4-5 0-16,1-1 11 0,1-2 5 15,5-2 4-15,2-4 5 0,2-1 1 16,1-4 1-16,1-3 18 0,0-2 13 16,0-6 4-16,1 0-1 0,0-5 12 31,0-4-6-31,0-2-2 0,1-4-11 15,-1 1-7-15,-1-7-2 0,0 0-6 16,-1-6-3-16,0-1 0 0,-2-1-2 0,1 0 3 16,-1 3-4-16,0 4-1 0,-1 2-2 15,-1 7-2-15,-4 2 1 16,3 4 1-16,-5 5-3 0,0 2-1 16,-1 0-11-16,0 8 2 0,0 4 9 15,-2 5 2-15,2 2 12 0,0 3 10 16,0 1 0-16,0-2-1 0,0 0 2 15,3-1 3-15,1-4 4 0,3 0-4 16,-1-3-6-16,0-3-7 0,3-2-7 16,-2-2-2-16,2-4-1 0,3-2-2 15,0 0-3-15,1-2-16 0,4-4-45 16,1 0-22-16,0 0-17 16,1-2-15-16,0 0-26 0,11-4-63 15,-6 1-78-15,-4 3-15 0</inkml:trace>
  <inkml:trace contextRef="#ctx0" brushRef="#br0" timeOffset="40062.01">8292 14646 151 0,'0'0'110'0,"0"0"-48"0,0 0 9 0,0 0-39 0,5-15-2 0,-3 13 3 0,0-3-3 0,0 2 22 0,-2-2-12 0,1-1 5 0,0 2 4 15,-1-1-5-15,1-1-8 0,-1 4-10 16,0-1 3-16,0 1 7 0,0 0 0 16,0 1-10-16,0-1-6 0,0-2 0 15,0 3 3-15,0-1 3 0,0 1 5 16,0 0 2-16,0-2-1 0,0 2-3 16,0-1 5-16,-2-1-6 0,1 0-2 15,-1-2-2-15,-1 2-5 0,1-3-3 16,0 3 0-16,-1-1-2 0,-1 1-4 15,0-2-4-15,-1 2-6 0,-1-4 1 16,-1 3-2-16,-1 0 0 0,0 2-11 16,0 1-20-16,-3 1-14 0,1 4-8 15,-1 4 4-15,-2 5 14 16,0 0 13-16,0 5 12 0,-1 1 8 16,1 3 0-16,3 1 3 0,0 0 0 15,3-4-1-15,1 1-8 0,3-4-13 16,3-3 3-16,0-2 10 0,2-2 6 15,2-3 3-15,4-1 0 0,-1-3 6 16,3-2 21-16,3 0 10 0,0-4 1 16,4-1-6-16,-2-3-5 0,2-2-11 15,-2-1-4-15,0 2-6 0,-1-2 0 16,0 0 2-16,-4 3 5 0,0-1 0 16,-2 2-6-16,-1 2-3 0,-3 1-1 15,-1 2-2-15,-2 1-1 16,1 1-5-16,-2 5-5 0,0 7 6 15,1 5 2-15,-1 8 2 0,2 13 3 16,0 11 0-16,-1 12 1 0,-1 6-3 16,0-4 1-16,-5-5-1 0,-1-5 0 15,-2-2 0-15,-3-2 2 0,1-4-2 16,-2-5 0-16,-2-10 0 0,4-6 0 16,-1-10-1-16,0-4 0 0,0-1-4 15,-5 0-15-15,1-2 15 0,-1-7 4 16,3-1 6-16,1-7 13 15,3-6 11-15,0-3-3 0,2-6 46 16,-2-15-73-16,0-11-2 0,2-10 2 16,-1 1-2-16,7 5 1 0,1 8-3 15,9 7-6-15,-1 6-8 0,0 7-17 16,1 4-10-16,2 2-8 0,3-2-29 16,4-5-50-16,14-9-99 0,-5 8-131 15,-3 1-28-15</inkml:trace>
  <inkml:trace contextRef="#ctx0" brushRef="#br0" timeOffset="40452.71">8441 14705 402 0,'0'0'122'0,"11"3"1"0,-1-3 56 0,0 0-105 0,2 0 2 0,1-1-4 0,1-3-22 0,1-1-5 0,-2-1-14 0,2-2 14 0,-1 0-13 15,-1-3-13-15,2 2 2 0,-1-5 3 16,-2 2-5-16,1-2-2 0,1-2-7 16,-3 0-7-16,0-1-2 0,-3-2 1 15,-3 4-1-15,-2-1-1 0,-3 3 0 16,-1 2-6-16,-6 2-8 0,-4 3 2 16,-1 3 4-16,-6 3 2 15,1 6 4-15,-4 6-1 0,0 8 1 16,-2 12 2-16,2-1 0 0,5 3 9 15,1 8 2-15,8-10 2 0,2 2-2 16,5-1 10-16,2-8 15 0,6 1 10 16,6-4-7-16,0-5 9 0,5-2-15 15,1-6-10-15,6-5-7 0,1-4-1 16,11-3-10-16,10-6-5 0,12-6 0 16,4 0-36-16,0 4-43 0,-2-3-55 15,-19 1-86-15,-6 4-236 0</inkml:trace>
  <inkml:trace contextRef="#ctx0" brushRef="#br0" timeOffset="44546.9">11188 9946 316 0,'2'-2'75'0,"0"2"45"0,2 0-9 0,-3-1-28 0,1 1-27 0,-2 0-15 0,1 0 14 0,0 0-27 0,0 0-13 0,1 5 1 0,-1 2 3 15,1 2-1-15,-1 6 0 0,0 0 0 16,0 3-8-16,1 2-2 0,-1 4-3 16,0 2-2-16,0 4 0 0,1 1-1 15,-2 0 1-15,1 5-3 0,1 5 1 16,-1 10-1-16,0 7 2 0,2 6-1 15,-1-2 2-15,-1-1 0 0,1-7 0 16,-1 5 4-16,0-1-2 0,1 2 3 16,-1 1 2-16,-1-1 4 0,0 5-7 15,0 1-3-15,0 3 1 0,0 1-2 16,0 3 6-16,-1 2 3 0,1 1 4 16,-2-1 2-16,2 1-4 0,0 1 0 15,-2 2-6-15,1 4-5 0,0 2 7 16,-2 0-5-16,0 3-3 0,-1-2 2 15,-1 3-1-15,0-1-2 0,-1 3 1 16,0 1-2-16,-5 2 4 0,1 1-3 16,0-2 0-16,-2 0 1 0,-1 2-1 15,-1 0-1-15,1 2 0 0,-2 3 1 16,2 0 0-16,-1 1-1 0,2-3 3 16,0 2-1-16,0 1 7 0,1 3 1 15,0-2-1-15,0 0-1 0,0-3 4 16,1-1-2-16,-2 0-1 0,0 0 5 15,0-2 1-15,1-3 1 0,1-7-5 16,-1-2-2-16,3-11-5 16,1-2-4-16,1-7 0 0,2-7-1 0,1-9-11 15,3-8-51-15,3-10-26 16,3-10-30-16,9-9-51 0,0-5-100 16,-1-6-84-16</inkml:trace>
  <inkml:trace contextRef="#ctx0" brushRef="#br0" timeOffset="45535.4">12767 11090 188 0,'2'0'71'0,"1"-3"10"0,-1 1-9 0,1-1 8 0,0-2-25 0,2 0-5 0,-2 1-8 0,2-1 10 0,-3 1-7 0,2-1 20 0,-1 1 4 0,-2-1 2 15,0 1-16-15,0-1 4 0,-1-1-11 16,0-1-10-16,-1 0-12 0,-1-2-5 16,-2 1-2-16,-1 0-7 0,0-1-5 15,-3 1-7-15,0 0-2 0,-5 1-5 16,1 2-1-16,-4 3 3 0,-1 2 1 16,-2 2-2-16,0 7-4 0,-3 4-6 15,-2 6-10-15,2 7-8 0,-2 5 7 16,-2 9 8-16,0 8 9 0,1 12 3 15,4-4 3-15,7-3-2 0,8-14-11 16,3-11 3-16,3-8 6 0,1 1 4 16,3 0 2-16,3 2 0 0,2 2 1 15,3-6 1-15,2-3 1 0,1-4 4 16,1-6 12-16,5-4 5 0,-3-2 4 16,4-7 2-16,0-4-4 0,1-6-8 15,-1-1-7-15,-1-6-1 0,-3-5-1 16,0-9-4-16,2-8-1 0,-6 4 2 15,-2 4-2-15,-3 11-1 16,-2 8-1-16,0 3 1 0,1-2-1 16,-1 6-1-16,-5 5-1 0,1 4 1 15,-3 3-7-15,0 0-11 0,0 7 1 16,0 3 18-16,-3 5 0 0,1 2 2 16,2 2 2-16,0 0 1 0,1 0 10 15,3-1-10-15,0-1 36 0,2-1 23 16,2-2-9-16,0-2-7 0,1-2 4 15,3-3-11-15,-1-3-8 0,3-3-13 16,4-1-11-16,1-1-4 0,0-4-1 16,3-3-4-16,0-1-12 15,2-1-65-15,0 1-47 0,12-7-54 16,-6 2-96-16,-5-1-261 0</inkml:trace>
  <inkml:trace contextRef="#ctx0" brushRef="#br0" timeOffset="46207.55">13471 11223 491 0,'0'0'147'0,"0"0"-8"0,0 0-20 0,15-23-37 0,-10 15-19 0,-3 1-19 0,2-2 8 0,-1 1-4 0,-2-2-8 0,2-1 8 16,-3 0-8-16,0-2-6 0,0 2-6 15,-3-2-6-15,1 0-9 0,-5 3-13 16,-1-1-2-16,-1 1-3 0,-5 2 3 16,-2 0-7-16,-4 5-5 0,-2 1-10 15,-1 2-9-15,-1 7-2 0,-3 4-15 16,1 4 9-16,-1 2 1 0,2 6-4 15,0 3-2-15,6 2 1 0,1 3-1 16,5-1-14-16,4-1-28 0,0-2 5 16,6 1-8-16,3-5 24 0,2-2 47 15,4 0 20-15,6-6 4 0,-2-2 24 16,5-4 10-16,-2-5 4 0,0-3-8 16,1-1-4-16,2-3 15 0,-3-5 14 15,1-1-10-15,0 1 1 0,0-2-13 16,0 1-11-16,0 0-14 0,-1-1-5 15,-2 0-6-15,-1 4 1 0,-1 0-2 16,-4 2 9-16,1 1 6 0,-4 3-2 16,2 1-9-16,0 6-3 15,0 7 1-15,2 5 5 0,-1 7-5 16,0 10 2-16,-3 9-1 0,-2 9 4 16,-4 1-6-16,-7-3 1 0,-1-7 1 15,-1-6-1-15,-4-1 0 0,-1-9-2 16,1-4 0-16,3-7 0 0,0-4-2 15,-4-1 1-15,0-1-9 0,-5-3-4 16,3-3 5-16,3-4 9 0,1-3 6 16,4-7 2-16,3-5 9 0,0-5 13 15,5-6-3-15,2-5-11 0,2-10-10 16,4-6-5-16,7 3-1 0,0 5 0 16,0 6-1-16,4 8-3 0,4-8 0 15,4 0-14-15,4 0-30 16,3 3-31-16,5-1-30 0,11-2-64 15,-7 7-102-15,-6 3-82 0</inkml:trace>
  <inkml:trace contextRef="#ctx0" brushRef="#br0" timeOffset="46631.45">13711 11324 327 0,'0'0'77'0,"0"0"37"0,0 0-21 0,34 5-40 0,-21-5 3 0,-4 0-4 0,3-1-17 0,-2-3 6 0,2-2-9 0,-3-1 5 15,3 0 3-15,0-3 17 0,-1 1-7 16,1-2-6-16,0-1-15 0,0-3-12 16,-1 0-10-16,-1-1-3 0,-1-2-2 15,-4-2-2-15,-3 3-1 16,-2-1-6-16,-2 0-7 0,-5 4-2 0,-3 2-1 15,-3 0 4-15,-6 7 0 0,0 1 4 16,-3 4 0-16,-3 5 4 0,0 6 2 16,2 4 0-16,-2 6 3 0,3 3-1 15,3 4-3-15,3 4-5 0,1 1 3 16,5 0 1-16,5 1 5 0,2-1 0 16,3-3 3-16,4-3 34 0,6-3 14 15,1-2 4-15,4-6 5 0,0-3 1 16,3-4-4-16,2-3-8 0,3-5-10 15,3-1-23-15,3-1-9 0,7-5-7 16,8-1 0-16,11-1-28 0,4-1-71 16,1-2-58-16,-17 5-135 0,-10 0-344 15</inkml:trace>
  <inkml:trace contextRef="#ctx0" brushRef="#br0" timeOffset="47146.96">14487 11543 444 0,'0'0'124'0,"15"0"-13"0,-4 0-15 0,5 2-56 0,-6 3-1 0,2 3 4 0,-1 5-7 0,-1 3 5 0,-2 4 1 0,-2 8 6 0,-3 2 1 0,-3 3 7 15,-5 0-2-15,-4 1-6 0,-1-1-17 16,-1-3-10-16,-6-3-11 0,4-4-8 16,-4-1-2-16,-3-6-4 0,-3-1-102 15,1-5-116-15,5-5-280 0</inkml:trace>
  <inkml:trace contextRef="#ctx0" brushRef="#br0" timeOffset="50844.98">15578 10954 79 0,'0'0'350'0,"0"0"-231"0,0 0-36 0,0 0 24 0,0 0-36 16,10-27-15-16,-7 21 3 0,0 2 5 0,-3 0-10 0,2 2-20 0,-2 1-4 0,0 1-12 0,0 0-7 15,0 3-11-15,0 6 0 0,-3 5 7 16,-2 5 7-16,0 5 4 0,0 7-3 16,-3 6-1-16,-3 14-5 15,0 5 3-15,-1 4-4 0,2-5-6 0,-1-9 3 16,6-13-3-16,-2-5 0 0,2-9-2 15,1 0 1-15,1 0-1 0,0 0 2 16,-2 1 0-16,4-5-1 16,-1-6 0-16,2-2 0 0,0-6 0 15,0-1 7-15,0-8 2 0,0-5-2 16,0-5-3-16,2-7-3 0,1-5-2 16,2-10 1-16,3-12-1 0,2-10 0 15,0-2 3-15,0 5 1 0,2 10 3 16,-4 10 6-16,0 8 3 0,0 9 0 15,-2 5-2-15,-3 4 0 0,2 0-4 16,0 0 1-16,0-1-6 0,-2 6-1 16,0 4-3-16,-1 0-1 0,-1 4-3 15,2 4-7-15,0 5 0 0,-1 5 8 16,1 5 1-16,2 4 1 0,0 2 0 16,3 3 0-16,4 1-2 15,-2-1 2-15,5 1-1 0,0-3-1 16,2-2 2-16,2-1 0 0,0-1-1 15,3-6 1-15,-3-3-1 0,3-4-2 16,-3-2 1-16,0-5-1 0,0-2 3 16,-5-1 2-16,2-9 0 0,-2 0 2 15,0-3-2-15,-1-5 0 0,0-1 0 16,1-3-1-16,-4 2-1 0,4-2 3 16,-5 0-2-16,1 0 1 0,2 0 1 15,-4 0-1-15,2 0 0 0,1 1 0 16,-2-1-2-16,-2 5 1 0,1 1 0 15,-2 2-1-15,-3 6 0 0,0 1-2 16,-1 6 2-16,-1 1-9 0,-1 8-1 16,0 6 2-16,0 7 5 0,0 6 2 15,-3 14 1-15,-2 11 1 0,2 9 2 16,-3 2-3-16,-2-3 2 0,2-8-1 16,-1-8 0-16,-2-4 0 0,3-6 0 15,1-8-1-15,2-7-14 0,-2-3-34 16,0 3-56-16,-4 0-73 0,4-3-123 15,0-7-171-15</inkml:trace>
  <inkml:trace contextRef="#ctx0" brushRef="#br0" timeOffset="51141.79">16357 11045 618 0,'0'-8'124'15,"0"1"-53"-15,0 0 17 0,0 0-15 0,0 4-32 0,0 0-13 0,-1 3-12 0,-4 0-10 0,3 6-6 0,-4 6-6 0,-2 5 6 0,2 5 0 0,-2 5 3 16,-2 10 0-16,-2 10-1 0,1 7 1 15,-2 1-3-15,5-5 1 0,0-7 1 16,0-11-4-16,3-6-5 0,-2-7-25 16,2-1-29-16,0 2-7 0,0-2-21 15,-3 0-24-15,1-6-24 0,2-4-24 16,2-6-33-16</inkml:trace>
  <inkml:trace contextRef="#ctx0" brushRef="#br0" timeOffset="51469.89">16269 11133 131 0,'0'0'173'0,"15"-46"-45"0,-5 20-15 0,1-5-1 0,3 3-33 16,-1 1-6-16,1 4-21 0,-1-1-13 0,-1 6-10 16,4 1-10-16,-2 3 8 0,-3 3-1 15,2 3-4-15,-2 3-7 0,0 2-4 16,-1 3-6-16,2 2 4 0,-2 4-2 15,-2 5 0-15,3 5 0 0,-2 3 5 16,-4 4 2-16,3 5 0 0,0 0-2 16,-5 2-2-16,0 0-3 0,-3-3-5 15,0 0 2-15,-6-3-2 0,-5-2 0 16,0-5 2-16,-6-1-3 0,-1-5 3 16,-6-2-4-16,-4-4-5 0,-2-3-34 15,-5-2-26-15,5 0-33 0,-3-2-22 16,-4-6-35-16,9 2-102 0,1-1-77 15</inkml:trace>
  <inkml:trace contextRef="#ctx0" brushRef="#br0" timeOffset="52204.02">16897 10881 479 0,'0'0'135'0,"0"0"-55"0,0 0 4 0,0 0-21 0,0 0-32 0,0 0-4 0,21-18-1 0,-19 15 14 0,-2 1-15 0,0-1 4 0,0 1 1 0,0 0 0 16,-2 1-6-16,-1-1-8 0,0 2-8 15,-2 0-7-15,0 1-1 0,-3 4 0 16,-3 1 0-16,0 4 0 0,-1 2 1 16,-1 5 0-16,0 5 1 0,-6 3 1 15,5 4-1-15,-2 10 1 0,2-6-2 16,3 4 1-16,2 4-1 0,4-6 1 15,0 0 3-15,5 1 5 0,0-7 2 16,3 2 8-16,5-4 4 0,2-3 4 16,2-4 0-16,4-5 6 15,1-4 7-15,1-5 2 0,4-5-3 16,0-1 5-16,2-2-13 0,-4-4-5 16,2-2-12-16,0-1-6 0,-4-1-2 15,-1-1-4-15,-6-1 0 0,-1 2-2 16,-1 0-1-16,-7-1-3 0,1-1-12 15,-3-1-12-15,-2 2-4 0,-1-1-1 16,0 1 6-16,-3 2 10 0,3 2 13 16,1-1 3-16,-1 1 3 0,3 1-1 15,3 0 2-15,2 1 5 0,1-3 1 16,5 1 2-16,2 0-3 0,3-1-1 16,1 0-2-16,-1 0-1 0,3 1-3 15,-2-1-2-15,-3 4 0 0,2 1 0 16,-6 3 2-16,2 0 0 0,-7 3 0 15,3 5 2-15,-5 1-1 0,2 1-2 16,-4 4 0-16,-1 2 1 0,0 0-1 16,0 1-1-16,0 3 1 0,0-1 0 15,0-1 0-15,0 2 0 0,0-3 0 16,0-2-1-16,-1 0 2 0,-2-1-2 16,1-3-6-16,2-1-33 0,0-2-37 15,0-2-50-15,0 0-75 0,0 0-93 16,0-4-188-16</inkml:trace>
  <inkml:trace contextRef="#ctx0" brushRef="#br0" timeOffset="52438.35">17542 11473 352 0,'0'0'264'0,"0"0"-122"0,11 7-60 0,-6-3-34 0,-2 3-33 0,1 3-13 0,-3 1-1 0,2 4 1 0,-3 1 9 0,0 1-6 0,0 4 4 0,-3-3-3 0,-2 3-2 16,0-3-3-16,-1 2-1 0,0-3-24 16,-2-1-60-16,0 2-63 0,0-4-114 15,0-3-91-15</inkml:trace>
  <inkml:trace contextRef="#ctx0" brushRef="#br0" timeOffset="53282.95">18932 11183 645 0,'0'0'113'0,"0"0"-41"0,14-20 22 0,-10 11-37 0,1 1-23 0,2-3 2 0,-5 1-1 0,1 1 4 0,-1 0-11 0,-1 1 5 0,-1 1-1 15,0 0-2-15,0 0-12 16,-3 1-7-16,-2 2-5 0,-3 1-6 15,-4 3-2-15,-2 0-1 0,-7 7 0 16,0 6-2-16,-5 7-4 0,0 5 1 16,-2 5 4-16,4 2 4 0,-1 1-3 15,6 3 1-15,3-3-2 0,5-1 0 16,4-1 3-16,5-2-1 0,5-5 1 16,6-2 1-16,4-6 4 0,8-3-2 15,1-5 2-15,5-4 3 16,1-4 1-16,2-6 5 0,-3-4 4 15,-2-1 1-15,-3-3 2 0,-5-4 5 16,-5-3-7-16,-6-4-9 0,-4-4-9 16,-4-8 0-16,-8 4-18 0,-2 1-18 15,-1 3-8-15,-4 7-11 0,1 2-31 16,-4 5-33-16,-4 2-74 0,5 5-89 16,2 2-69-16</inkml:trace>
  <inkml:trace contextRef="#ctx0" brushRef="#br0" timeOffset="53721.63">19353 10874 708 0,'0'0'114'0,"0"0"-32"0,0 0 12 0,24-39-35 0,-19 32-52 0,-2 4-4 0,0 2-3 0,-3 1 0 0,0 7-17 0,0 5 15 0,-5 4 0 0,1 7 2 0,-1 3 0 15,-2 12 2-15,-3 11-4 0,-4 13 7 16,0 2-10-16,-1-5 3 0,2-2 2 15,2-9-1-15,-2 0 1 0,5-2 0 16,-3-5 2-16,5-3-1 16,1-7 1-16,3-7 17 0,2-7 1 15,0-4 17-15,2 2 4 0,3 1 0 16,1-1-3-16,7-3-11 0,-1-4 7 16,3-5-11-16,2-3-6 0,4 0-15 15,2-5 2-15,-3 0-4 0,4-3-6 16,-5-2-26-16,2 0-39 0,-1-5-46 15,2-8-83-15,-7 4-125 0,-3-3-195 16</inkml:trace>
  <inkml:trace contextRef="#ctx0" brushRef="#br0" timeOffset="53924.71">19220 11316 722 0,'0'0'167'0,"0"0"-54"0,37-2-32 0,-17-1-17 0,5-1-45 16,1-1-11-16,1-3-1 0,0 1-5 0,2-1-2 15,-1 0-3-15,0 1-4 0,-1-1-58 16,-2 0-26-16,7-4-95 16,-6 1-142-16,-6 2-175 0</inkml:trace>
  <inkml:trace contextRef="#ctx0" brushRef="#br0" timeOffset="54452.26">19720 10986 439 0,'0'0'209'0,"0"0"-134"0,0 0-18 0,0 0-29 0,0 0-18 16,0 0-10-16,0 0-1 15,0 0-3-15,22 9 4 0,-22 4 1 16,0 7 11-16,-3 5-3 0,-1 9-2 0,-2 11-4 16,-2 10-2-16,0 3 2 15,0-1-3-15,0-7 2 0,-1-5 0 16,0 0-2-16,0-1 0 0,0-5 1 16,4-7-1-16,1-7 2 0,0-8-1 15,1-2-1-15,1 3 1 0,-1-3 1 16,0-1-1-16,3-2 3 0,0-7 0 15,2-2 20-15,3-3 22 0,3-6 3 16,3-4-19-16,1-4-11 0,3-1-2 16,0-6 0-16,1 1-7 0,5-3-3 15,-2-3-3-15,0 1-2 0,1-1 0 16,0 0-2-16,-2-1 2 0,3 1 0 16,-2-1 5-16,-1 4-2 0,-1 1-1 15,-2 2-2-15,1 2-2 16,-5 3 0-16,-1 3 0 0,-2 4 0 15,-4 4 0-15,0 4-1 0,-3 0-3 16,0 5-7-16,-1 7 6 0,-2 4 5 16,-4 2 2-16,2 4 6 0,-2 2-1 15,1 0-3-15,0 1-2 0,0 0 0 16,2 0-1-16,0-2 1 0,1-3-2 16,0 1 0-16,2-4-2 0,0-2-27 15,2 0-34-15,1-6-43 0,4-3-28 16,1-4-102-16,0-2-124 0</inkml:trace>
  <inkml:trace contextRef="#ctx0" brushRef="#br0" timeOffset="54795.93">20153 11526 242 0,'0'0'392'0,"0"0"-276"0,0 0-1 0,0 0-53 0,31-38-8 0,-19 29-11 0,-2-2-1 0,1 1-2 0,0 2 4 0,1 0 11 15,1-1-2-15,-1 0-13 0,-1 1-17 16,1-3-14-16,-2 2-6 0,-1 0-1 16,-2-1-2-16,-3 2 0 0,-2 1-4 15,-2-1-13-15,-2 1-9 0,-4 0-12 16,-3 4-11-16,-2 1 4 0,-3 2 14 16,0 5 18-16,-4 5 3 0,0 6 4 15,0 2-3-15,-1 3 4 0,1 6-10 16,1-2 0-16,4 1 13 0,2 2 2 15,3-2 0-15,4-2 6 0,4 2 25 16,0-6-1-16,4 0-5 0,4-4-3 16,2-6-8-16,4-1-6 0,3-3-8 15,3-2-5-15,1-2-56 0,4-2-9 16,1 1-33-16,1-1-41 16,7 0-55-16,-4-3-104 0</inkml:trace>
  <inkml:trace contextRef="#ctx0" brushRef="#br0" timeOffset="55182.67">20492 11514 95 0,'0'0'552'0,"0"0"-425"0,0 0 6 0,0 0-24 16,32-40-44-16,-22 31-30 0,-2 1-4 0,-1 0-17 0,2 1-2 15,0 1-11-15,-1 4 7 0,0 1-8 16,2 2-3-16,-3 7-1 0,1 6-1 15,-1 3 3-15,-1 4 2 0,-1 2-4 16,-3 0 7-16,0-2-4 0,-1 1 2 16,-1 0-2-16,-1-5 1 0,-3-2 0 15,-2-2 0-15,-2-5-4 16,-1-5 0-16,0-2-9 0,-4-1-2 16,3-1 3-16,1-3 12 0,0-2 1 15,3-1 15-15,1-1 29 0,4 0 12 16,1-5 7-16,1 0-20 0,4-2-11 15,3-4-13-15,1 0-10 0,2 0 0 16,1 1 0-16,4 0 10 0,3-1-9 16,0 4-3-16,3 1-4 0,1 2-4 15,0 2 0-15,1 2-2 0,0 1-14 16,2-1-55-16,1 2-51 0,16-2-69 16,-7 1-102-16,-2 2-234 0</inkml:trace>
  <inkml:trace contextRef="#ctx0" brushRef="#br0" timeOffset="55677.58">21986 11169 743 0,'0'0'101'0,"0"0"22"0,0 0-39 0,26-23-31 0,-17 15-34 0,0 0-6 0,0 1 2 0,-2-1-5 0,-1 1-1 0,0-2 14 0,-1 2 4 0,1-1 6 16,-2 0 8-16,-1 0-12 0,-1-1-10 15,-1 1-3-15,-1-1-6 0,0 1-6 16,-2 2-4-16,0 0 0 0,-2 2-3 16,-2 2-3-16,-2 2-3 0,-3 5 3 15,-3 5-1-15,-3 8 3 0,-4 5 4 16,-8 12-2-16,-6 13 1 0,-7 17 2 15,-2 6 0-15,3 0-1 0,5-3 0 16,6-9 0-16,0 0 0 0,4-1 1 16,1 0-1-16,3-2 0 0,5-1-13 15,5-5-21-15,3-3-19 0,5-2-10 16,3-7-2-16,1-8-36 0,5-5-24 16,-1-12-65-16,4-6-203 0</inkml:trace>
  <inkml:trace contextRef="#ctx0" brushRef="#br0" timeOffset="55911.89">21669 11494 976 0,'0'0'137'0,"0"0"-48"0,45-17-14 0,-18 9-51 16,8-3-11-16,6 1-10 0,6-2-3 15,-5 3-28-15,-10 1-42 0,-8 4 0 0,-3 0-41 0,16-3-61 16,-3 4-45-16,-1-3-194 16</inkml:trace>
  <inkml:trace contextRef="#ctx0" brushRef="#br0" timeOffset="56147.05">22254 11425 729 0,'0'0'68'0,"0"0"-4"0,0 0-22 0,0 0-13 0,0 0-15 0,33 8-9 15,-19-8-2-15,2 0 1 0,0 0-3 0,-1 0 8 16,-1-1 9-16,-3-3 8 15,0 1-11-15,-5-3-15 0,-1 0 0 16,-3-3-20-16,-2 0-40 0,-2 0-34 16,-5-4-31-16,-2 4-6 0,-5-1-40 15,-2 1 15-15,-13 4 32 0,-5 5-17 16</inkml:trace>
  <inkml:trace contextRef="#ctx0" brushRef="#br0" timeOffset="56272">22194 11364 75 0,'0'0'101'0,"0"0"-14"0,-40 58-1 0,32-33-32 0,4 1-8 16,4-1-10-16,2 2 21 0,4-6 28 15,2 3 6-15,3-5-18 0,0-3-19 16,3-1-20-16,0-6-17 0,4-2-10 16,-1-2-7-16,4-5-12 0,1 0-57 15,0-4-41-15,14-5-77 0,-9 0-85 16</inkml:trace>
  <inkml:trace contextRef="#ctx0" brushRef="#br0" timeOffset="56835.81">22752 11404 643 0,'0'0'114'0,"0"0"45"0,0 0-50 0,0 0-35 0,0 0-28 16,19-38-31-16,-19 32-2 0,-2 0-8 15,-3-1-5-15,-2 0 0 0,-2 4-2 16,-3 3-4-16,-2 0 4 0,-2 5 2 16,-2 4-17-16,-2 4-8 0,-2 4-9 15,1 4 9-15,1 2 11 0,1 1 3 16,3 1-4-16,1 2 2 0,3-2 3 16,5-2 0-16,3-2 9 0,4-3 2 15,0-3 0-15,5-4 5 0,1-1 12 16,2-5 4-16,3-4-4 0,0-1 6 15,1-3 2-15,2-4 2 0,1-3-7 16,1-2-9-16,0-1-6 0,2-4-3 16,-2-1-3-16,1-4-3 0,0-1-6 15,-3-1-14-15,-1 4 11 0,-1 1 10 16,-4 7 1-16,-2 3 1 16,-3 5-1-16,-2 3 1 0,-1 1-5 15,-2 4 1-15,-2 8 4 0,-1 0 15 16,0 5 4-16,0 1 7 0,1-1 1 15,-1 0 9-15,3-2 6 0,1-1-5 16,1-3-4-16,0 1-2 0,1-3 5 16,3-2 2-16,3-1-5 0,1-2-8 15,3 1-6-15,5-3-4 0,2 1-7 16,5-1-6-16,2 0-2 0,2 0-2 16,2 0-32-16,1-1-21 15,1 0-13-15,6-1-25 0,4-1-31 16,7-7-44-16,-9 1-96 0,-8-3-220 0</inkml:trace>
  <inkml:trace contextRef="#ctx0" brushRef="#br0" timeOffset="57226.35">23475 10997 239 0,'0'0'194'0,"0"0"-102"0,0 0 33 0,0 0-60 0,23-42-2 0,-19 37-6 0,-2 1 1 0,-1 2-7 0,0 1-7 0,-1 1-24 0,0 3-20 0,-2 6-5 0,-2 5 5 15,-3 8 9-15,-1 3 3 0,-6 13 17 16,-3 9-18-16,-7 12-5 0,-2-1-3 15,4-5 6-15,3-6 16 0,5-7 16 16,4-9 17-16,3-3 1 0,2-10 0 16,2 0-11-16,3 2-7 0,0-1-11 15,0 2-12-15,7-4-7 16,1-3 2-16,3-2 0 0,4-5 5 0,2-2 3 16,5-1-9-16,1-3-7 15,0-1-3-15,2 0-2 0,2-3-9 16,-1-1-32-16,-1-3-22 0,0 2-28 15,-2-3-35-15,-2-1-46 0,2-7-74 16,-7 4-158-16</inkml:trace>
  <inkml:trace contextRef="#ctx0" brushRef="#br0" timeOffset="58179.24">23366 11380 726 0,'0'0'148'0,"0"0"-21"16,0 0-35-16,35 0-55 0,-16 0-14 0,4-4-15 0,2 0-6 15,1 0 2-15,2-2-4 0,-1 2 1 16,1 0 0-16,-2-2 1 0,-2-1-2 16,0 0 1-16,-2-1-1 0,-5-1 0 15,1 1-1-15,-4-4-8 0,-2 2-8 16,-3 1 6-16,-3 2 1 0,-2-1 3 15,-2 3 2-15,-2 2 0 16,0 3-4-16,0 0-3 0,-4 1 2 16,-2 6 4-16,-1 5 6 0,-1 4 7 15,-1 2 9-15,1 4-8 0,1 2 4 16,1-2 0-16,0 3 1 0,2-1 5 16,3 0 12-16,1-1 1 0,0-2 0 15,5-2 0-15,2-4-3 0,0 0-3 16,1-6 6-16,1-2 0 0,3-5 1 15,-1-2-4-15,3 0-4 0,-1-5-10 16,-1-2-6-16,2-1-5 0,-1-4-1 16,-1 2 0-16,-1-5-1 0,-1 0 0 15,1-1-1-15,-1-2 2 0,-1-2-1 16,2 1-1-16,-2-2 0 0,-1 1-3 16,2 2-5-16,-2 1-4 0,-2 2 3 15,0 1 4-15,-1 6-1 0,-2 1 2 16,1 3 1-16,-2 1 0 0,-2 1-2 15,1 2-1-15,0 0-5 0,-1 3 0 16,0 2 2-16,1 4 3 0,-1 2 4 16,2 2 0-16,-1 3 2 0,0 2-1 15,1 0 2-15,0 3 0 0,2-2-1 16,0 2 0-16,1-5 4 0,1 2-3 16,1-3 3-16,-1-1 2 0,1-1-1 15,2-5 2-15,-3-3 1 0,1-1 2 16,1-3 4-16,1-1 2 15,0-1-4-15,1-5-4 0,2-1-5 16,-2 0-3-16,1-3 2 0,0 1-1 16,0-5-1-16,-1 0 1 0,1-3-1 15,0-3 0-15,1-6-1 0,2 1-3 16,0-5-2-16,2 1 1 0,-1 2 1 16,0 3 1-16,-1 4 2 0,-2 4 0 15,-2 7-2-15,-3 1-3 0,0 4-3 16,-1 2 3-16,-3 2-1 0,0 1 0 15,0 5-6-15,-1 6 4 16,-1 4 4-16,0 5 4 0,-1 3 1 16,0 4 1-16,0 2 1 0,-2-1 2 15,1-1-2-15,-1 0 0 0,-1-3-1 16,0-2-1-16,-3-5 0 0,1-2 0 16,-1-4 0-16,1-5 0 0,1-4 1 15,-1-1 2-15,4-2 2 0,-1-2 6 16,2-2 9-16,0-3 4 0,0-2 1 15,2-3 0-15,4-1-2 0,1-2-3 16,2-5-11-16,3 2-5 0,3-4-4 16,3 1-1-16,2 1-10 0,4 1-28 15,1-1-20-15,1 4-8 0,1 2-18 16,0 1-29-16,-1 3-25 0,1 2-31 16,8 3-54-16,-6 0-123 0</inkml:trace>
  <inkml:trace contextRef="#ctx0" brushRef="#br0" timeOffset="58570.13">24676 11297 314 0,'0'0'193'0,"0"0"-39"0,-1 0 11 0,1 0-68 15,0 0 13-15,1 1-37 0,3 1-9 0,3-1-6 0,2 0-29 0,0-1-3 0,4 0-4 0,0 1-5 0,0-1 3 16,3 0-10-16,-1 0-5 0,1 0-4 15,-1-1 1-15,-1-1-2 0,-1-3 0 16,-3 1-4-16,0-3-18 0,-3-2-11 16,-3-2-9-16,-2 1-7 0,-2-3 0 15,0 3 3-15,-6 1 17 0,-3-1-3 16,-2 3-6-16,-5 2-1 0,-4 4 31 16,-1 1 7-16,-3 3 1 0,-2 7 19 15,-1 5 20-15,0 5-3 0,2 4-4 16,1 7-6-16,4-1 12 0,2 0 12 15,4 1 4 1,4-2 5-16,4-1 1 0,1-4-8 0,5-2-11 16,2-4-12-16,7-5-4 0,2-3-5 15,4-3-7-15,4-2-3 0,2-3-10 16,2-2-34-16,3 0-37 0,0-2-28 16,1-3-44-16,12-7-56 0,-5-1-130 15,-7-1-261-15</inkml:trace>
  <inkml:trace contextRef="#ctx0" brushRef="#br0" timeOffset="58976.76">25213 11135 571 0,'0'0'38'0,"0"0"71"0,0 0-37 0,0 0-38 15,0 0-4-15,5-36-19 0,-13 33-11 16,-6-1 1-16,-3 4-1 0,-4 0 0 16,-6 4 3-16,-8 4 7 0,-9 4-5 15,-5 4 0-15,3 2-4 0,12-5-1 16,12 0 0-16,9-4-7 0,1 5-2 16,0-1 0-16,3 3 9 0,4 0-4 15,5 2 4-15,5-2 5 0,6 1 5 16,4 1 9-16,6 0 3 0,2-1-3 15,5-1-11-15,1 1-4 0,1 3-3 16,0-2-1-16,-2 0 1 0,-2 1 5 16,-3-1 18-16,-6 0 20 0,-3 0 10 15,-6-3-4-15,-6-3-12 0,-2 1-16 16,-9-3 0-16,-4 0-1 0,-4-4-8 16,-3 0-3-16,-2-3-10 0,-1-1 4 15,-3-1-4-15,-1-1-27 0,-1 0-60 16,-12-1-55-16,7-3-87 0,4 2-190 15</inkml:trace>
  <inkml:trace contextRef="#ctx0" brushRef="#br0" timeOffset="63643.04">12352 14670 521 0,'0'0'111'0,"0"0"-17"0,0 0 14 0,-9-13-43 0,7 10-30 0,0-3-7 0,2 4 20 0,-3-2-12 0,3 3-20 0,0 1-8 0,0 0-6 15,3 6 0-15,0 1 7 0,3 0 17 16,2 3 8-16,2-1-2 0,2 3-6 15,2-3-1-15,2 0 3 0,1-1-2 16,3-2-1-16,1-1 2 0,2-1 4 16,-2-3 1-16,1-1-7 0,-2-1-8 15,-1-3 0-15,2-2 1 0,-5-1 1 16,0-4 1-16,-2 1-1 0,-3-1 0 16,-3-1-4-16,-3 0-3 0,-4-1-5 15,-1-2-4-15,-5 1-3 0,-4 2-1 16,-2-1-2-16,-5 3-4 0,-2 2-4 15,-2 3-6-15,-5 5-7 0,0 0-5 16,-2 9-3-16,-3 5 10 0,0 5 9 16,1 5-8-16,1 1-9 0,5 2-4 15,2 2 15-15,5 0 12 0,6-3 6 16,3 1 0-16,5-1 1 0,2-2 0 16,4-2 3-16,4-3 12 0,1 1 16 15,3-4 4-15,1-2-2 0,2-5-1 16,1 0-10-16,4-6-12 0,2 1-3 15,0-4-5-15,3-2-2 16,4-3-19-16,1-3-40 0,4 0-29 16,11-3-43-16,8-3-54 0,-9 1-82 15,-10 3-185-15</inkml:trace>
  <inkml:trace contextRef="#ctx0" brushRef="#br0" timeOffset="64124.9">13170 14732 461 0,'0'0'149'0,"0"0"-18"0,0 0-3 0,0 0-33 0,5-24-18 0,-5 17-17 0,0 0-16 0,0-2-3 0,-2 1-11 0,-1-1 0 0,-4 1-11 15,1-1-8-15,-1 1-8 0,-1 3-3 16,-3-1-1-16,-1 5-4 0,0 1 0 16,-6 0 3-16,-3 8-2 0,3 1-1 15,-5 7-2-15,1 4-9 0,1 5-10 16,2 0-6-16,-1 4-28 0,5-3-24 16,-1 3-30-16,4-3 9 0,2 0 6 15,3-2 24-15,5-3 25 0,2-3 23 16,2-3 7-16,7-4 16 15,2-4 4-15,6-5 25 0,-1-2 23 16,3-2 20-16,2-6 14 0,4-6 1 16,-1 1-8-16,1-6-1 0,0-2-1 15,-4-3-2-15,0-3 7 0,0-4-8 16,-6-14-5-16,2-10-14 0,-6-21-20 16,-3-3-18-16,-5-1-10 0,-1 9-2 15,-2 15-1-15,0 11-1 16,-3 12-14-16,1 11-13 0,-1 10-13 15,1 5-23-15,0 2-31 0,1 2-38 16,1 4-70-16,1 5-93 0,3 2-26 0</inkml:trace>
  <inkml:trace contextRef="#ctx0" brushRef="#br0" timeOffset="64577.74">13544 14717 599 0,'0'0'169'0,"0"0"-49"0,0 0 3 0,0 0-58 0,15-41-33 0,-14 33-12 0,0 1-12 0,-1 1 9 0,0 1-12 0,-1 3-5 0,-3 2-2 0,0 8-4 16,-2 6 1-16,0 6 5 0,-3 5 0 15,2 3 1-15,4 3 0 0,0 3 0 16,3-2-1-16,1 1 1 0,6-2-2 16,1-2 2-16,6-2 1 0,-1-4-1 15,7-2 2-15,0-4 5 0,1-7 23 16,1-3 34-16,2-4 2 0,1-3 2 15,-2-6-8-15,2-4-18 0,-3-2-5 16,-1-2-2-16,-4-3 9 16,0-4-7-16,-4-3-4 0,-2-4-17 15,-2-10-10-15,-4-8-7 0,-5-8-1 16,0-1-7-16,0 11-20 0,0 14-15 16,-2 14-11-16,1 6-16 0,-1-1-19 15,2 1-30-15,0 3-49 0,0 4-61 16,3 3-99-16,1 0-91 0</inkml:trace>
  <inkml:trace contextRef="#ctx0" brushRef="#br0" timeOffset="64969.48">14172 14723 605 0,'0'0'184'0,"0"0"-54"0,0 0-11 0,32-38-50 0,-24 25-44 15,-1 0-7-15,-2 1-7 16,-3-1-6-16,-1 3 11 0,-1 2-1 0,0 0 8 16,-3 1-16-16,-2 4-7 0,-4 0 0 15,1 3-3-15,-5 6-1 0,-2 4 2 16,-1 5-1-16,0 5 4 0,-3 2-5 15,2 3 5-15,2 0-3 0,3 1 3 16,1-2-1-16,4-3 1 16,3 1-1-16,2-1 27 0,2-3 17 15,0-2 18-15,3-4-2 0,3-1-9 16,-1-3-14-16,1-1-11 0,2-2 5 16,2-2 0-16,1-3 1 0,2 0-10 15,1-1-9-15,2-2-8 0,1-2-5 16,2-1-1-16,0-1-38 0,1-1-52 15,1 2-50-15,14-4-53 0,-7 2-93 16,-4 1-253-16</inkml:trace>
  <inkml:trace contextRef="#ctx0" brushRef="#br0" timeOffset="65442.33">14654 14946 253 0,'0'0'147'0,"0"0"16"0,0 0 1 0,0 0-19 0,11-7-31 0,-6 5-14 0,2 0-35 0,0 0-16 0,1 2-15 0,0 0-7 0,1 0-9 0,-1 0-6 15,-3 7-2-15,3 2-9 16,-5 5-1-16,-1 5 0 0,-2 3 1 16,-2 5 1-16,-4 3 2 0,-4 1 1 15,-2 0 2-15,-1-1-1 0,-3 0-3 16,-2-4-2-16,0 0-1 0,2-5-38 16,0 0-45-16,-3 0-64 0,2-6-105 15,4-6-234-15</inkml:trace>
  <inkml:trace contextRef="#ctx0" brushRef="#br0" timeOffset="66366.28">16131 14646 290 0,'0'0'260'0,"0"0"-185"0,3-5-37 0,-1 4 13 0,3 1-29 0,3 0 10 0,1 1 14 0,2 4 6 0,2-3-4 0,1 4 4 0,2-4 4 15,3 0-14-15,1-2 7 16,1 0-4-16,-1-1 0 0,4-2-11 15,-3-3 0-15,1-2-13 0,-2 0-3 16,1 0-5-16,-7-1 3 0,-1-3 13 16,-1 2 2-16,-4 0 5 0,-5-5-13 15,1 2-6-15,-4-1-10 0,-2-3-5 16,-3 2-2-16,-3 1-2 0,-4 2-3 16,-3-1-5-16,0 4 1 0,-4 2-4 15,-3 5 1-15,-4 2-3 0,1 2 4 16,-5 7 1-16,-1 5 2 0,-1 3-6 15,-1 4-7-15,3 5-4 0,4 3 3 16,1 7 2-16,8-3 5 0,4 2-2 16,4 0 5-16,7-6 11 0,2 3 1 15,2-5 0-15,7 0 1 0,4-7 7 16,4 0 6-16,4-6 0 0,2-6 3 16,12-4-3-16,6-3-5 0,8-4-6 15,8-6-3-15,-5-4-3 0,-3-1-14 16,-6 2-8-16,-2-1-20 0,-1-1-44 15,-1 0-68-15,-14 1-95 0,-3 0-225 16</inkml:trace>
  <inkml:trace contextRef="#ctx0" brushRef="#br0" timeOffset="66633.14">16760 14575 649 0,'0'0'190'0,"0"0"-90"0,0 0 34 0,0 0-56 0,35 23-32 0,-16-13 14 0,-3 5-7 0,4 2-2 0,2 1-3 0,0 2-8 0,-1 1 0 0,1 0-15 0,-2 0 5 15,0-2-20-15,0-1-5 0,-1-2-2 16,-3-1-2-16,4-3-1 0,-4 0-2 15,0-3-10-15,-2-2-33 0,0-1-15 16,-2-4-25-16,-1-1-33 0,-1-1-38 16,-3 0-68-16,-1-1-166 0</inkml:trace>
  <inkml:trace contextRef="#ctx0" brushRef="#br0" timeOffset="66914.34">17082 14531 746 0,'0'0'216'0,"0"0"-96"0,0 0-18 0,0 0-45 0,0 0-45 0,0 0-6 0,-18 9-2 15,6 3 11-15,-2 4 4 16,-5 3 4-16,-3 4 1 0,-3 4-17 16,1-1 2-16,-4 4-8 0,2-2-1 15,-1 2-1-15,2-3-21 0,0 0-48 16,-2 9-78-16,4-7-110 0,5-5-226 0</inkml:trace>
  <inkml:trace contextRef="#ctx0" brushRef="#br0" timeOffset="67242.39">17342 14639 831 0,'0'0'92'0,"0"0"36"0,0 0-76 0,0 0 17 0,0 0-58 15,0 0-6-15,0 0-5 16,26-22-15-16,-26 33 11 0,-4 4 4 0,-3 7 15 16,-2 7-7-16,-1 6 23 0,1 9-19 15,-2 8 4-15,1 3-12 16,2-4-1-16,4-7-6 0,-1 0-11 15,0-6-31-15,2-3-41 0,2-4-47 16,-1-1-61-16,0-12-35 0,2-2-76 16</inkml:trace>
  <inkml:trace contextRef="#ctx0" brushRef="#br0" timeOffset="67617.58">17373 14661 529 0,'0'0'307'0,"0"0"-185"0,22-44 4 0,-11 26-35 15,2-2-48-15,-4 4-4 0,1 1-15 16,-2 2-17-16,3 1 4 0,-2 2-6 0,-2 3 12 15,5 1-6-15,-1 3 11 0,-1 0-8 16,4 3-6-16,-3 0-1 0,3 6-2 16,-1 4 0-1,1 3 1-15,-1 4-1 0,-3 3-3 0,0 3 5 16,-7 0 4-16,1 1 5 0,-4 2 13 16,0-1-5-16,-7 3-9 0,-2-5-6 15,-1 1-3-15,-4-4-2 0,-5-3-3 16,1-3-1-16,-2-3-17 0,-3-4-26 15,-3-2-28-15,3-2-36 0,0-3-52 16,-5 0-73-16,6-4-129 0,5 0-98 0</inkml:trace>
  <inkml:trace contextRef="#ctx0" brushRef="#br0" timeOffset="68055.28">17743 14717 450 0,'0'0'324'15,"0"0"-188"-15,0 0-19 0,33-16-34 0,-19 9-37 0,-3-2-7 0,1 3-3 16,2-2-19-16,-2 0 8 0,2 1 5 16,-2 0 15-16,2 0-12 0,0 1 8 15,1-2-12-15,0 0-16 0,0 0-3 16,0-1-6-16,-4 0 0 0,2 1-2 15,-4-1 0-15,-2 2-1 16,-3-1 2-16,-2 0-3 0,-2 0 0 16,-2 3 0-16,-7-1-9 0,-4 2 2 15,-4-2-13-15,-4 6-7 0,-3 0-3 16,-4 11-2-16,-2 3 0 0,0 6-7 16,0 4 3-16,2 6 0 0,4 2 3 15,2 2 7-15,6-1 11 0,6 0 15 16,4-2 1-16,6-2 0 0,0-3 9 15,9-2 17-15,3-4 4 0,3-5 0 16,1-4-8-16,2-3-10 0,-1-4-6 16,5-2-5-16,0-2-2 15,2 0-7-15,1-1-38 0,-1-4-39 0,4-2-32 16,9-8-42-16,-6 4-73 16,-4-3-164-16</inkml:trace>
  <inkml:trace contextRef="#ctx0" brushRef="#br0" timeOffset="68493.44">18106 14568 703 0,'0'0'147'0,"0"0"-70"0,0 0 25 0,33-34-49 0,-21 24-26 0,0 1 0 0,2 2-9 0,-1 0 10 0,-2 5-13 0,0-2 4 0,2 3-16 0,-2 1-2 16,-1 1-1-16,0 4-1 0,0 4 1 16,0 5-3-16,0 3 3 0,-2 5-1 15,0 2-1-15,-4 4 1 0,2 0-2 16,-6 4 3-16,0 0-2 0,-1-4 2 16,-6 1-1-16,2-5 0 0,-3-3 0 15,-1-5-6-15,-1-4-10 0,-2-4-12 16,0-1-3-16,-2-3-5 0,2-4 6 15,-1 0 4-15,5-4 26 0,0 0 1 16,5-3 15-16,1-1 41 0,2-2 16 16,4-1 6-16,3-4-9 0,2-2-10 15,4-2-11-15,0-4-11 0,6-1-2 16,0-1-5-16,0 0-3 0,5 2-9 16,-2 3-2-16,3 3-11 0,-3 4-5 15,2 0 0-15,-1 4-10 0,-1 1-35 16,-1 2-30-16,1 2-33 0,-2 4-54 15,6 3-57-15,-4 2-144 0,-6 0-192 16</inkml:trace>
  <inkml:trace contextRef="#ctx0" brushRef="#br0" timeOffset="68790.58">18820 14870 766 0,'0'0'159'0,"0"0"-56"0,38 8-23 0,-24-4-41 0,-4 3-37 0,-3 1-2 0,-3 5-3 0,-2 2-3 0,-2 3 6 0,-5 5 1 0,-3-1 4 0,-2 2-4 16,-4 1-1-16,0-1 0 0,-1-1-18 15,-1-2-37-15,1 0-44 0,-7 0-62 16,3-3-152-16,3-5-147 0</inkml:trace>
  <inkml:trace contextRef="#ctx0" brushRef="#br0" timeOffset="69468.21">20573 14650 380 0,'0'0'129'0,"0"0"-45"0,0 0 39 0,0 0-37 0,0 0-26 0,25-34-13 0,-23 26 9 0,-2 1-4 0,0-1-19 0,0 2-2 15,-5-2-9-15,1 4-2 0,-3-3-7 16,0 1-3-16,-2 0-6 0,-1 2-3 16,1 0-1-16,-1 2-2 0,-2 2 1 15,0 2-2-15,-1 7-7 0,-1 5-7 16,1 6-7-16,-3 3 4 0,2 3 3 16,1 4 9-16,3 1-16 0,2 1-9 15,4-1 8-15,2-2 15 0,2-2 10 16,6-3 0-16,3 1 8 0,5-5 26 15,2-3 15-15,4-3-2 0,3-5 2 16,-1-3-3-16,4-4-2 0,0-2 4 16,-2-5-8-16,-3-5-8 0,-1-1-7 15,-5-5 6-15,-4-1-8 0,-3-4-4 16,-4-3-9-16,-4-4-7 0,0-3-3 16,-6 0-13-16,-1-2-21 0,-2 2-13 15,-3 5-3-15,3 3-12 0,-4 4-13 16,3 6-23-16,-2 2-33 0,0 2-48 15,4 5-96-15,1 0-61 0</inkml:trace>
  <inkml:trace contextRef="#ctx0" brushRef="#br0" timeOffset="69874.67">21078 14632 648 0,'0'0'101'0,"0"0"-8"0,0 0-11 0,32-26-34 0,-24 15-22 0,-5 4-4 0,-1 2-6 0,-2-2 1 0,-4 3-16 0,-5 2-1 0,-2 2 0 0,-4 0 1 0,-4 5-3 16,-3 5 4-16,-1 4-3 0,-1 3 2 15,0 4-2-15,1 1 1 0,5 3 0 16,2 1-1-16,5-2 2 16,4 2-1-16,4-1 16 0,3-1 38 0,3-6 19 15,4 4-4-15,2-6-9 0,2-2-10 16,4-4-14-16,-1-2-19 15,3-1-9-15,0-6-5 0,2-1-3 16,1 0-40-16,0-1-34 0,0-3-40 16,-1-2-54-16,6-7-77 0,-2 2-149 15</inkml:trace>
  <inkml:trace contextRef="#ctx0" brushRef="#br0" timeOffset="70249.02">21403 14608 641 0,'0'0'178'0,"0"0"-108"0,0 0 17 0,32-13-55 16,-25 9-12-16,-2-2 1 0,-1 0-16 15,-3 2 1-15,-1-1-6 0,-3 2-3 0,-2-1 0 0,-4 4-2 31,-3 0 5-31,-3 5-1 0,-2 3-4 16,-4 3 8-16,-1 5-6 0,0 4-14 16,1 4-14-16,-1 0-6 0,2 4 14 15,5-1 21-15,4 1 2 0,2-3 5 16,6-1 27-16,3-3 34 0,1-3 2 16,5-2 6-16,4-3-6 0,1-3-11 15,3-4-6-15,1-3-7 0,3-1-3 16,-1-2-13-16,2-3-10 0,2-4-8 15,1 3-8-15,2-3-2 0,0 0 0 16,1-1-18-16,0 1-52 0,0-2-32 16,0 1-56-16,10-4-63 0,-6 3-115 15,-4 1-190-15</inkml:trace>
  <inkml:trace contextRef="#ctx0" brushRef="#br0" timeOffset="70734.1">21899 14639 461 0,'0'0'141'0,"0"0"-57"0,0 0 27 0,0 0-66 0,6-16-9 0,-5 11-24 0,-1 4 3 0,0 0-4 0,0 1-5 0,-1 0-3 0,-2 0-3 0,-1 7 5 16,-1 1-5-16,0 3 6 0,-4 8-5 15,2 0-1-15,2 5 1 0,0 4 2 16,4 0 3-16,1-1 4 0,2 2 8 16,4-3 3-16,3-1 8 0,4-3 5 15,0 0 4-15,2-5-4 0,3-2 15 16,1-3-10-16,4-4-2 0,0-4 5 16,1-3-3-16,0-1 0 0,0 0-10 15,-3-3-7-15,-1-4-4 0,-3-3-4 16,-1-2-6-16,-2-3-5 0,-4-2-3 15,-1-5-18-15,-2 2-35 0,-1-4-19 16,-2-1-33-16,-1 1-45 0,0-1-55 16,-2 3-178-16</inkml:trace>
  <inkml:trace contextRef="#ctx0" brushRef="#br0" timeOffset="71046.53">22301 14670 599 0,'0'0'190'0,"0"0"-101"16,0 0 1-16,0 0-62 0,0 0-11 0,0 0 7 0,24-32-9 16,-23 32 12-16,-1 0-14 0,0 5-11 15,0 8 2-15,-2 3-2 0,-3 8 11 16,0 3-10-16,-4 5 4 0,1 7-2 15,-1 9-1-15,-3 12-1 0,1-1-2 16,2 0 0-16,-2-7 0 0,3-8-2 16,1 3-9-16,-1-2-8 15,2-1-2-15,1-3-21 0,2-10-41 16,2-6-22-16,1 3-42 0,0-11-93 16,0-1-59-16</inkml:trace>
  <inkml:trace contextRef="#ctx0" brushRef="#br0" timeOffset="71468.3">22345 14672 413 0,'0'0'164'15,"0"0"-58"-15,0 0 24 0,0 0-69 0,34-40-6 16,-25 31 0-16,1 1-2 0,1-1-5 0,1 2-10 16,0 1-1-16,3-1-11 0,-1 4-6 15,2-3 1-15,1 4-9 0,1-1-1 16,0 3 1-16,-1 0-4 0,2 2-2 15,-3 3-1-15,0 4-5 0,-3 3 0 16,-1 3 0-16,-4 1 1 0,-3 4 1 16,-3 0-2-16,-2 2 5 0,-4-2-1 15,-4-1 0-15,-6-2 1 0,-1-3 0 16,-5-3-2-16,-2-3 1 0,1-3-4 16,-3-3-15-16,0-2-21 0,0 0-39 15,1-2-49-15,-7-7-79 0,4 1-154 16,5-2-91-16</inkml:trace>
  <inkml:trace contextRef="#ctx0" brushRef="#br0" timeOffset="72094.09">22853 14278 483 0,'0'0'237'0,"0"0"-156"0,0 0 5 0,0 0-57 0,41-18-10 0,-29 16-11 0,-2-2-6 0,-2 2-2 0,0 2 0 0,-3 0-2 0,-2 4 2 15,-1 0-6-15,0 5 2 16,-2 1 3-16,0 2-4 0,0 2 5 15,-3 3-2-15,0-1 1 0,0 4 1 16,0-2 0-16,0 0 0 0,-2-3 1 16,3 2-1-16,1-4 1 0,0-2-1 15,1-4 0-15,0-3 2 0,0-3 0 16,2-1 9-16,2 0 10 0,3-5 11 16,0-2-3-16,1-4-1 0,2 1 13 15,2-4-8-15,1 1-11 0,3-3-10 16,0-2-4-16,3 0 3 0,0-4 8 15,1-2-3-15,0 2 7 0,-1-2 5 16,0 3 0-16,-2 5-1 0,-2 3-4 16,-4 3-8-16,1 2-5 0,-3 6-7 15,-2 1-3-15,0 1-4 0,-1 3-2 16,-3 5 1-16,1 3 1 0,-2 3-1 16,0 6 1-16,-2 3 0 0,0 2 1 15,0 4-15-15,-2 2-13 0,-1 0-15 16,1 0-14-16,-1 0-31 0,-1 0-31 15,-3 8-30-15,1-7-134 0,1-3-43 16</inkml:trace>
  <inkml:trace contextRef="#ctx0" brushRef="#br0" timeOffset="72359.62">23004 14789 683 0,'0'0'128'0,"0"0"-25"0,0 0-10 0,41-17-33 0,-23 8 14 0,2-2-28 0,0-1-2 0,3-1-8 0,1-1-13 0,-1-1-5 0,1 1-12 0,0 0-1 0,-1 0-5 16,-3-1 0-16,1 2-4 0,0 1-24 15,-2-1-34-15,1 3-49 0,3-4-74 16,-5 3-109-16,-5 2-166 16</inkml:trace>
  <inkml:trace contextRef="#ctx0" brushRef="#br0" timeOffset="72515.86">23055 15030 1109 0,'0'0'82'0,"0"0"-29"0,0 0-53 0,0 0-26 0,0 0-148 16,0 0-234-16</inkml:trace>
  <inkml:trace contextRef="#ctx0" brushRef="#br0" timeOffset="72672.08">23339 14926 1087 0,'0'0'76'16,"0"0"-59"-16,0 0-17 0,0 0-40 0,34-55-130 16,-28 36-224-16,-1 2-182 0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2047" units="deg"/>
          <inkml:channel name="T" type="integer" max="2.14748E9" units="dev"/>
        </inkml:traceFormat>
        <inkml:channelProperties>
          <inkml:channelProperty channel="X" name="resolution" value="617.08099" units="1/cm"/>
          <inkml:channelProperty channel="Y" name="resolution" value="1090.77893" units="1/cm"/>
          <inkml:channelProperty channel="F" name="resolution" value="5.68611" units="1/deg"/>
          <inkml:channelProperty channel="T" name="resolution" value="1" units="1/dev"/>
        </inkml:channelProperties>
      </inkml:inkSource>
      <inkml:timestamp xml:id="ts0" timeString="2026-04-20T13:37:01.724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4611 5527 122 0,'0'0'77'0,"0"0"-23"0,0 0 2 0,2-13-13 0,-1 10-15 0,1-3 2 0,0 3-5 0,-1-1-3 0,1 1 3 0,-2 0 9 0,0 1 14 0,0 1-10 15,2 1 2-15,-2-1 1 0,1 0-3 16,-1 0 5-16,0-2-6 0,0 1-1 16,0 0-1-16,0-2-6 0,0 2 5 15,0-1 3-15,0 0 1 0,0 1-6 16,0 1-3-16,0 0-11 0,0 1-12 16,0 0-6-16,0 5-11 0,0 8 4 15,-1 5 7-15,-1 17 4 0,1 14 8 16,0 19 3-16,1 9 4 0,-2-3-1 15,1-1-4-15,1-8-7 0,-2-5-2 16,1-2-2-16,-1-5 1 0,0-4-1 16,-1-3-3-16,-1-3 1 0,1-10-1 15,1-9-2-15,-1-9-37 0,0-1-44 16,2-1-43-16,-3 0-34 0,-1 0-134 16,3-8-11-16</inkml:trace>
  <inkml:trace contextRef="#ctx0" brushRef="#br0" timeOffset="687.33">4611 5591 245 0,'0'0'36'0,"0"0"-4"0,0 0 41 0,0 0-36 0,2-4-19 0,0 4-7 0,0 4 6 0,1 2 13 0,1 2-6 0,1 3-4 0,-1 4-8 0,4 5-3 0,-2-1-4 15,1 5-4-15,1-1 1 0,1 4-1 16,1-3 3-16,3-2-4 0,2-2 0 16,-2 0 0-16,2-3 2 15,0-1 4-15,2-4 13 0,0-3 13 16,1-3 23-16,0-2-5 0,-1-4-13 15,0 0 4-15,0-4 1 0,-1-5 4 16,-2-2 8-16,2-4 5 0,-2-2-13 16,0-4-16-16,1-2-11 0,-1-1-4 15,-1 0-8-15,-1-5-2 0,1 4-3 16,-2 0-1-16,2 2 0 0,-4-1 1 16,2 4-1-16,-2 1 6 0,-2 3 3 15,-1 2 4-15,-1 0-1 0,0 4-3 16,-2 3 0-16,0 1-4 0,0 4-2 15,-3 0-4-15,1 1 0 0,0 1-5 16,0 1-7-16,1 4-5 0,0 7 9 16,1 6 6-16,1 6 2 0,1 7 3 15,3 9-1-15,1 11 1 0,2 9-1 16,1 1 4-16,0-3 3 0,0-5 1 16,-3-10 4-16,-1 3 4 0,0-4 3 15,-1 0-4-15,0-4-16 0,-4-8 7 16,0-5-6-16,-1-9 0 0,0-1-2 15,1 1-2-15,-1 0-71 0,2 2-78 16,-1-4-96-16,0-5-140 0</inkml:trace>
  <inkml:trace contextRef="#ctx0" brushRef="#br0" timeOffset="1155.96">5511 5894 389 0,'0'0'36'0,"0"0"-12"0,0 0 51 0,-3-31-35 0,2 25-29 0,-1 4-3 0,1 1 6 0,-2 1 9 0,2 1-23 0,0 8-1 0,1 5 1 0,0 4 21 16,0 7-11-16,1 2 0 0,4 4 12 15,2 0-12-15,2 1-1 0,2 0-7 16,2-1 9-16,4-1 0 0,0-4 15 16,4-1 5-16,1-5 17 0,2 0 3 15,0-9-3-15,1 0 1 16,1-7-7-16,-2-4 5 0,-1 0 2 15,-1-4 6-15,0-4 3 0,-5-4-10 16,0-4-4-16,-2-5-7 0,-2-6-7 16,-2-15-9-16,-2-15-5 0,-1-16-10 15,-2 0-6-15,-1 10 1 0,0 20-2 16,-2 16-8-16,-1 11-2 0,-1 5-7 16,0-2-24-16,0-1-21 0,-1 4-21 15,0 3-20-15,0 3-45 0,0 4-36 16,1 0-99-16,1 2-96 0</inkml:trace>
  <inkml:trace contextRef="#ctx0" brushRef="#br0" timeOffset="1546.64">6230 5576 412 0,'0'0'252'0,"0"0"-177"0,0 0 43 0,10-38-39 0,-8 29-24 0,1 1-21 0,-2 2-5 0,1 3 4 0,-1 2 3 0,-1 1-27 0,0 2-9 0,0 7-19 16,1 9 19-16,0 6 0 0,-1 5 10 15,0 10-2-15,0 11-7 0,0 8 2 16,-2 4-1-16,0-4 1 0,0-6-2 16,-2-7 2-16,2-1-3 0,-2-3-3 15,2-6-21-15,1-8-60 0,1 2-59 16,0-11-107-16,0 2-185 0</inkml:trace>
  <inkml:trace contextRef="#ctx0" brushRef="#br0" timeOffset="2000.2">6661 5486 430 0,'0'0'231'0,"0"0"-172"0,0 0 48 0,0 0-59 15,0 0-29-15,15-39 2 0,-15 36-11 16,0 3-10-16,0 1-7 0,0 7-16 15,0 5 22-15,0 4 1 0,-3 6 6 16,0 5-5-16,-2 3 2 0,0 3-2 16,-1 2 1-16,-1 5 0 0,-1 7-2 15,0 5 7-15,2 1 2 0,1-7 17 16,2-10 7-16,1-13 16 0,0-4-8 16,2-3-13-16,-1 2-3 0,1 2-16 15,0-3 0-15,0-1-7 0,3-3 3 16,0-5-1-16,1-2 1 0,1-3 5 15,2-3 4-15,1-1 4 0,1 0 5 16,1-4-9-16,2-4-8 0,0-1-2 16,2-7-4-16,0 1-22 0,0-3-34 15,0-1-28-15,-2 1-18 0,2-11-32 16,-5 9-85-16,-3 0-162 0</inkml:trace>
  <inkml:trace contextRef="#ctx0" brushRef="#br0" timeOffset="2172.01">6534 5823 733 0,'0'0'157'0,"0"0"-61"0,0 0 13 0,0 0-59 0,0 0-14 16,34-10-19-16,-19 3-8 15,1-1 4-15,2 0-9 0,0 0-3 0,3 0-1 16,0 0-8-16,1 2-61 0,0-1-65 15,13 1-66-15,-7 3-136 0,-2-2-142 16</inkml:trace>
  <inkml:trace contextRef="#ctx0" brushRef="#br0" timeOffset="2360.21">7015 5770 294 0,'0'0'91'0,"0"0"-60"15,0 0 69-15,-18 37-71 0,9-20 3 0,-1 5-4 0,0 3 28 16,1 3-2-16,2 3-19 0,1 0-18 16,0-2-8-16,2 2-4 0,0-3-4 15,1 2 2-15,-1-5-3 0,2-1-25 16,0-1-115-16,1-5-80 0,0-5-83 16</inkml:trace>
  <inkml:trace contextRef="#ctx0" brushRef="#br0" timeOffset="2532.41">7093 5598 851 0,'0'0'33'0,"0"0"-31"0,0 0-4 0,12-48-43 0,-8 33-145 15,-1 1-294-15</inkml:trace>
  <inkml:trace contextRef="#ctx0" brushRef="#br0" timeOffset="2919.45">7358 5754 530 0,'0'0'123'0,"0"0"-42"0,0 0-43 0,0 0-38 16,0 0-11-16,0 0 7 0,5 47-1 16,-5-24 5-16,0 9 1 0,0 10 10 0,0 8 7 15,-3 14-5-15,1 1-2 0,0-2-7 16,1-6-3-16,1-8 1 0,-1 0-1 16,1-3 0-16,-2-2 0 0,1 0 1 15,-1-1-1-15,0-4-1 0,-1-8-25 16,-2-5-97-16,1-9-121 0,1-8-55 15</inkml:trace>
  <inkml:trace contextRef="#ctx0" brushRef="#br0" timeOffset="3263.11">7387 6019 590 0,'0'0'140'0,"0"0"-56"0,15-44 68 0,-7 25-79 15,0-3-17-15,1 4-26 0,0-2-15 16,2 3 5-16,0 1-7 0,-2 2 10 16,2 2 5-16,-2-1-11 0,0 5 4 15,1 2-14-15,-3 0-5 0,1 2-4 16,0 2-1-16,1 2-3 0,-2 0 0 15,2 6-2-15,1 4 3 0,-2 0-3 16,0 7 6-16,-3 3-6 0,-1-1 8 16,-3 4-1-16,-1 1 1 0,-2-1 1 15,-5 2-1-15,-3-4 1 0,-3 1-1 16,-1-6 0-16,-2 1-16 0,-3-3-44 16,-3-1-52-16,-12-8-59 0,5-1-112 15,2-4-174-15</inkml:trace>
  <inkml:trace contextRef="#ctx0" brushRef="#br0" timeOffset="3601.87">7725 5467 431 0,'0'0'228'0,"0"0"-213"0,0 0 89 0,18-40-74 16,-13 30-25-16,-1 3 1 0,-2 1-2 16,-1 3 12-16,-1 3-16 0,0 0-13 0,0 7-2 15,-3 4 14-15,-1 9 1 16,-4 4 14-16,-1 11 10 0,-1 12 2 0,-3 12-2 0,2 2-9 0,4-3-10 15,0-5 0-15,3-6-3 0,1-3 2 16,1-2-4-16,2-4 0 0,0-6-4 16,1-8-45-16,6 0-69 0,0-6-141 15,0-6-159-15</inkml:trace>
  <inkml:trace contextRef="#ctx0" brushRef="#br0" timeOffset="4004.35">8071 5844 199 0,'0'0'338'0,"0"0"-239"0,53-20 38 0,-27 12-103 16,2 0-18-16,-2-3-12 0,29-12 9 15,-29 11 4-15,-2 0 12 0,-1-1-3 16,-3 0 1-16,-4 2 2 0,-5-1 26 16,-3 2-13-16,-5 0-15 0,-3 2-23 15,-4 1-4-15,-6 1-18 0,-6 4-2 16,-4 2 8-16,-6 2 7 0,-1 7 4 16,-2 6 1-16,-1 5 0 15,1 4 4 1,2 3 3-16,3 3 4 0,4 1 7 0,3-1 4 0,5-1 4 15,6-3 10-15,4-1 13 0,2-3-4 16,7 0-1-16,3-5-4 0,4-3-15 16,3-3-8-16,3-5-1 0,4-3-5 15,3-3-4-15,7-5-7 0,8-4-28 16,10-3-60-16,5-3-49 0,-14 5-103 16,-9-2-287-16</inkml:trace>
  <inkml:trace contextRef="#ctx0" brushRef="#br0" timeOffset="6289.38">10163 5724 76 0,'0'0'317'0,"0"0"-278"0,0 0 46 0,0 0 11 0,0-31-11 0,0 22-36 0,1 0-10 0,1 0 2 0,1-2-10 0,2 1-18 0,-2 1 4 0,3 0-5 15,0 1-4-15,-1 1-8 0,4 1 0 16,1 5 0-16,-1 1-5 0,1 1-2 15,4 13-3-15,-1 6 4 16,6 15 4-16,2 18-7 0,2 11 9 16,1 6 0-16,-5-8 0 0,-5-8 0 15,-5-8 5-15,-4-6-4 0,-1-2-1 16,-4-6-1-16,0-9-5 0,-4-6-6 16,1-4-1-16,-3 0-4 0,-2-1 5 15,-2-1 1-15,-4-6 2 0,0-4-7 16,-2-1 5-16,-1-9 9 0,-2-5 2 15,0-3 3-15,3-6 20 0,1-2 21 16,3-6-5-16,3-8 5 0,4 2-1 16,5-2 8-16,4-6 2 0,6 13-8 15,5-5 3-15,6 2-12 0,10-1-7 16,8-5-17-16,16-4-8 0,2 2-4 16,1 6-1-16,-3 6-15 0,-8 5-51 15,1 1-42-15,-4 5-43 0,-2 0-37 16,-13 7-85-16,-9 3-19 0</inkml:trace>
  <inkml:trace contextRef="#ctx0" brushRef="#br0" timeOffset="6711.15">10892 5709 359 0,'0'0'79'0,"0"0"60"0,0 0-34 0,46 15-34 0,-29-11-19 0,1-3-3 0,1-1-7 0,0 0 0 0,-2-1-6 0,1-4-2 0,-2-1-2 0,-1 0 6 0,-4-1 10 16,-2-3-14-16,-1 0-12 0,-3-1-7 15,-3-2 2-15,-2-1-14 0,-4-3-3 16,-5 0-19-16,-3-2-15 0,-4 1-17 15,-2 4-8-15,-5 4 1 16,-2 3-2-16,-2 7 4 0,-2 2 10 0,-1 12 20 16,0 3 25-16,0 9 0 0,3 1 1 15,4 5 0-15,2 4 10 16,7-3-1-16,2 0 2 0,7 0 2 16,3-4 6-16,2-1 11 0,7-3 7 15,3-3 10-15,4-4-2 0,4-2 2 16,4-3-9-16,3-4-16 0,10-3-11 15,9-6-11-15,10-5-14 0,4-5-84 16,-3-3-73-16,-13 2-82 0,-12 3-144 16</inkml:trace>
  <inkml:trace contextRef="#ctx0" brushRef="#br0" timeOffset="7399.43">11769 5739 297 0,'0'0'79'0,"0"0"-4"0,0 0-4 0,0 0-27 0,0 0 8 0,5-33-7 0,-5 25 17 0,0 1 18 0,-1-1-9 0,0 0-6 0,-1 0 8 16,0-1-18-16,0-2-16 0,-1 2-18 15,-2-1-4-15,1 1-9 0,-2 1-8 16,-2 0 0-16,-1 1-1 0,-3 1-25 16,-2 1-8-16,-2 5-8 0,-3 0 9 15,-2 6-19-15,0 3 4 0,-4 4-1 16,3 1-15-16,-1 4-23 0,3 2 16 15,2-1-20-15,3 3 14 0,3-1 1 16,5-2 32-16,2-1 11 16,3 0 29-16,2-3-3 0,4-4 7 15,4-2 4-15,2-2 26 0,2-1 41 16,1-5 8-16,3-1-16 0,-1 0-21 16,2-7-14-16,-2 4-10 0,3-4-6 15,-2 0-8-15,0 0-3 0,-1-1-1 16,1 4 2-16,-3 1-2 0,1 3 1 15,-1 5 8-15,0 3-3 0,-1 6 0 16,0 5 4-16,-4 5-1 0,0 13-8 16,-3 8 1-16,-2 10 4 0,-3 2 5 15,0-4-3-15,-5-5 5 0,-1-7 4 16,-4-3-1-16,-1-7 1 16,0-7-3-16,0-7 2 0,-1-3-4 15,-1 1-5-15,-5-1-1 0,-1 0 0 16,1-5-1-16,1-3 8 0,4-4 21 15,4-2 43-15,-1-5 24 0,5-4-11 16,0-7-23-16,3-2-25 0,0-8-18 16,2-10-17-1,0-9-5-15,7-9-2 0,3-1 0 0,5 6-4 0,1 5-8 16,-1 13-18-16,1 5-34 0,-2 6-39 16,2 0-40-16,18-13-66 0,-4 8-158 15</inkml:trace>
  <inkml:trace contextRef="#ctx0" brushRef="#br0" timeOffset="7794.34">12031 5834 525 0,'0'0'109'0,"0"0"29"0,0 0-32 0,43-49-48 0,-26 34-16 0,-1 0-31 0,2-1 1 0,-4 5 0 0,2 0-11 0,-4 5 7 0,-1 1-4 15,0 4-2-15,-2 1-2 0,0 6-5 16,1 5-5-16,0 4 2 0,-4 3 8 16,1 4 0-16,-1 0 1 0,-3-2-1 15,-2 0-1-15,-1 0-3 0,0-2-3 16,-1-2 4-16,-4-2-9 0,-2-4 3 15,0-2-5-15,0-1 2 0,-1-4-3 16,-1-1 12-16,2-2 3 0,1 0 2 16,2-5 30-16,-1-3 20 0,2-4 1 15,0-4-14-15,2 0-20 0,1-1-11 16,4 1 6-16,2 1 1 16,4-1-6-16,1 1-7 0,5-2-2 15,4 2 0 1,1-1-5-16,3 1-24 0,3 1-51 15,13-2-71-15,-6 2-92 0,-4 3-125 16</inkml:trace>
  <inkml:trace contextRef="#ctx0" brushRef="#br0" timeOffset="8216.12">12644 5806 468 0,'0'0'117'0,"0"0"35"0,0 0-57 0,40-2-41 0,-25-2-7 16,0-3-19-16,0 1-2 0,1 0 2 16,-2-2-18-16,0-1 13 0,-2-1-5 15,1 1 14-15,-1-4-13 0,-3 4-9 16,2-2-4-16,-1-1-4 0,-5 3 3 15,0-1-5-15,-2-1-2 0,-3 1-9 16,0 1-17-16,-4 1-22 0,-5 0-27 16,-3 1 4-16,-4 3-2 0,-3 4-3 15,0 5-13-15,0 5 64 0,-3 8 27 16,3 3 14-16,-1 9 51 16,3 1 18-16,0 8-19 0,3-2-18 15,6-2-6-15,1-1-19 0,6-8-3 16,1 3 7-16,2-3 14 0,4-4-1 15,2-6-13-15,2-1-9 0,2-7-8 16,2-2 2-16,0-4-10 0,4-2-6 16,4 0-64-16,15-7-57 0,-5-1-106 15,-1-1-148-15</inkml:trace>
  <inkml:trace contextRef="#ctx0" brushRef="#br0" timeOffset="8716.67">13393 5685 544 0,'0'0'154'0,"0"0"-92"0,0 0 47 0,0 0-68 0,22-41-34 0,-22 31-8 0,-4-1 5 0,-1 3-8 0,-3 1 3 0,-2 3-14 0,-2 1 10 0,0 2-1 0,-3 1 3 16,-1 5 1-16,-5 3-2 0,1 2 0 16,-2 3-1-16,1 2-1 0,2 0 0 15,2 1 4-15,4 0-6 0,1 1 4 16,3-1-1-16,2 1 5 0,5 1-7 15,2-1 6-15,0 0-1 0,5-2-1 16,3 0 3-16,3-1 3 0,4-1-3 16,-1 0 0-16,3-2-2 0,3 1 1 15,-4-3 1-15,3 3 0 16,-3-3 4-16,2 0 7 0,-1 0 6 16,-3 2 7-16,-1 0-12 0,-1-2-3 15,-3-2-5-15,-2 2 8 0,-5-1 2 16,-2 3-1-16,-2 0 6 0,-6-3 5 15,-5 0 0-15,-1 0-10 0,-3-1-4 16,-3 0-10-16,-1-1-8 0,-1-3-38 16,-1-3-18-16,-10 0-43 0,8-3-104 15,3-3-113-15</inkml:trace>
  <inkml:trace contextRef="#ctx0" brushRef="#br0" timeOffset="9185.31">13728 5739 435 0,'0'0'84'0,"0"0"-11"0,0 0 39 0,17-38-74 0,-15 28-22 0,-2 0 10 0,0 2-15 0,-3 1-6 0,-3 0 13 0,-1 1-18 0,-1 2 6 15,-6 0-6-15,3 3-2 16,-6 1-20-16,4 0-40 0,-1 0 18 16,2 2-19-16,3 5 18 0,-3 0-3 15,7 1 31-15,0 2 8 0,2 1 9 16,-1 1 4-16,4 2 5 0,0 0 14 15,4 1-1-15,4 0-1 0,-2 0-10 16,5 1 0-16,-3 0-5 0,3 1-6 16,0-2 1-16,-1 2 3 0,-2-3-3 15,1 1 23-15,-1 0 26 0,-5 0 12 16,2-3-20-16,-3 1-2 0,1 1-2 16,-3-2 1-16,0-1-4 0,-5-1-2 15,0-2 5-15,-5-1-6 0,-2 2-3 16,-3-3-15-16,-2-4-5 0,0 0-9 15,-7-2-13-15,-1 0-64 0,-11-4-53 16,6-2-89-16,3-1-105 0</inkml:trace>
  <inkml:trace contextRef="#ctx0" brushRef="#br0" timeOffset="9591.45">14072 5723 135 0,'0'0'71'0,"0"0"-14"0,0 0 32 0,-15 39-50 0,10-22 0 0,-1 2 12 0,1 2-17 0,0 1 12 0,0 1-4 0,1 0 2 0,2 1 10 0,0-2 2 15,1 1-8-15,1-2-19 0,0-2-2 16,0 1-3-16,0-5-8 0,0-1-9 15,0-2 0-15,0-4-5 0,0-1 1 16,0-2 2-16,0-4-3 0,0 0 0 16,0-1-2-16,0 0-33 0,0-8-39 15,0 0-111-15,0-1-133 0</inkml:trace>
  <inkml:trace contextRef="#ctx0" brushRef="#br0" timeOffset="9810.19">14091 5487 936 0,'0'0'72'0,"0"0"-63"0,0 0-8 0,0 0-1 0,2-42-108 16,-2 32-17-16,-2 2-189 16,-2 0 90-16</inkml:trace>
  <inkml:trace contextRef="#ctx0" brushRef="#br0" timeOffset="10607.08">14328 5725 450 0,'0'0'141'0,"0"0"-35"0,0 0-18 0,0 0-59 15,0 0-27-15,0 0 18 0,16-39-8 0,-16 36 10 0,-3 1-18 16,-1 1-3-16,-3 1 1 0,1 4-2 16,-1 5 0-16,1 4 0 0,-3 2 4 15,1 3-1-15,1 4-1 0,1 0-2 16,-3 3 2-16,7 0-4 0,-4 3 4 16,4-3-2-16,2 1 0 15,0-3 1-15,0-1 1 0,3-6 20 16,2-1 11-16,-3-3-9 0,2-5-1 15,-2-2-12-15,1-2 5 0,0-3 5 16,0-3 8-16,-1-6-12 0,1-1-11 16,-3-4 0-16,2-4-4 0,-1-6-2 15,2-1 0-15,1-1-5 0,0-1 5 16,1 0 2-16,1 3-2 0,2 1 1 16,-1 2 6-16,2 3-2 0,0 0 0 15,0 3-1-15,1 2-2 0,0 2-2 16,-2 2 0-16,0 2-3 15,1 2 2-15,-3 4 1 0,1 0 2 16,2 1-2-16,1 3-5 0,-1 6 1 16,1 6 1-16,-1 0 1 0,-1 4 2 15,-3 0 0-15,1 1 0 0,-1 0 0 16,1 2 1-16,-4 1-1 0,1-1 0 16,-3-3 0-16,3 1-1 0,-3-3-1 15,0-3 2-15,0-3 3 0,2-3-2 16,-2-2 1-16,0-6 2 0,3 0 10 15,-1 0 48-15,2-6-7 0,3-2-20 16,2-2-18-16,-1-5-7 0,0-4-2 16,3-3-6-16,0-7-1 0,-1 0 0 15,2-3-1-15,1 2-3 0,4 3-1 16,-4 4 3-16,1 3-1 0,-2 5 2 16,0 5-5-16,0 3 0 0,-5 3 0 15,1 2-5-15,-2 2-2 0,1 4 1 16,0 5 2-16,-2 3 3 0,-2 3 4 15,0 4 2-15,-1 2-1 0,1 3 1 16,-3 0-1-16,2 0-5 0,2 0-42 16,1-1-21-16,3 1-35 0,17 0-71 15,-3-3-86-15,-1-6-136 0</inkml:trace>
  <inkml:trace contextRef="#ctx0" brushRef="#br0" timeOffset="11466.64">16179 5713 851 0,'6'-4'110'0,"-3"-1"-59"0,5-2 9 0,3-4-50 0,3 2-10 0,-1 1 0 0,4 2-4 0,-1 3-5 0,0 1-15 0,0 2 16 0,-1 5-6 0,-2 7 11 15,1 6-7-15,-6 4 5 0,0 8-12 16,-1 2 11-16,-4 0-14 0,-3 1-6 15,0 0-3-15,-5-4 6 0,-1-1 16 16,-1-4-5-16,-1-4 7 0,2-4 10 16,3-4-4-16,0-1-1 0,1-6 0 15,2-4 4-15,0-1 5 0,5-5 44 16,4-7-20-16,1-3-9 0,4-2-6 16,3-8-8-16,4-3-4 0,-2-3-5 15,3-1-2-15,3 0 3 0,-1 4-4 16,0 1 2-16,-1 4-4 0,1 2 4 15,-5 5-2-15,3 5 2 0,-6 2-5 16,-2 3 3-16,2 5-5 0,-5 1 6 16,-1 9-11-16,2 5 1 0,-1 4 7 15,-4 5 0-15,0 1 4 0,0 3 0 16,-4-1 0-16,3-2 4 0,-4 1-3 16,1-3-1-16,-3 1 0 15,0-3-1-15,0-3 2 0,0-4 0 16,0-4-1-16,0-4 3 0,0-1 1 15,2-3 27-15,3-1 26 0,4-5-3 16,0 0-26-16,7-7-15 0,0-4-7 16,4-2-5-16,3-5 4 0,0-3-5 15,4 1 0-15,3-1 0 0,-3 2 0 16,3-1 0-16,-3 3-1 0,1 1-1 16,-3 4 1-16,-2 4 1 0,1 2-1 15,-4 0-3-15,-2 7 3 0,-1 0-16 16,-6 4 12-16,3 4-1 0,-4 5-5 15,-2 4-15-15,-2 0 4 0,0 8 16 16,-5 1 0-16,1 1-9 0,-2 2 13 16,0 3-40-16,2-1-36 15,-1 0-34-15,1 7-56 0,1-8-75 16,0-4-68-16</inkml:trace>
  <inkml:trace contextRef="#ctx0" brushRef="#br0" timeOffset="11857.17">17542 5861 634 0,'0'0'124'0,"0"0"-58"0,0 0 26 0,44-48-47 0,-37 31-5 0,2-2-5 0,-3 2-5 0,1 1 15 0,-1-3-18 0,-2 3-2 0,-3 4-6 15,2-3 1-15,-3 4-17 0,-1 2-3 16,-2 4 0-16,-4 1-17 0,-3 4-4 16,-2 2-6-16,-1 10 5 0,-9 5 11 15,3 7 8-15,-5 5-9 0,1 9-7 16,-1 8 9-16,3 2-3 0,7-3 12 16,6-12 2-16,5-10-1 0,3-7 3 15,0 1 17-15,5 0 0 0,3-3 1 16,0-3 11-16,4-6 9 0,-2-5 22 15,2-1 11-15,-2-7-13 0,1-5-30 16,0-1-19-16,-1-7-12 0,-4-5-2 16,-1-8 1-16,2-9-2 0,-5 6-31 15,0 1-59-15,-1 11-34 0,1 8-23 16,1-4-50-16,0 4-129 0,1 4-117 16</inkml:trace>
  <inkml:trace contextRef="#ctx0" brushRef="#br0" timeOffset="12326.71">18177 5764 491 0,'0'0'202'0,"0"0"-100"0,0 0 17 0,0 0-69 0,1-42-20 0,-1 29-12 0,-1 2-2 16,-2-3-5-16,3 3-8 0,-4-2 6 16,-1 2-3-16,-2 0 13 0,-2 1-18 15,-1 2 4-15,-2 1-5 0,-5 2-2 16,-2 4-1-16,-4 2-6 0,-4 7 8 16,2 7-27-16,-3 6 3 0,1 3 0 15,3 7 7-15,4 1-25 16,1 0 9-16,6 1 24 0,2 0 7 15,8-6 3-15,3 0 10 0,3-2 18 16,5-8 6-16,1-2-1 0,7-5 24 16,2-5 4-16,2-5 5 0,4-5-4 15,3-5 3-15,1-3-36 0,1-3-3 16,-1-2-1-16,2-4-4 0,0-5 12 16,-1-6 9-16,1-9-4 0,1-11-19 15,2-12-11-15,-1-6-8 0,-4 3-13 16,-3 7-39-16,-7 20-2 15,-4 10-13-15,-3 9-6 0,-6 11-14 16,1 2-33-16,1 2-54 0,-3 2-74 16,1-1-100-16</inkml:trace>
  <inkml:trace contextRef="#ctx0" brushRef="#br0" timeOffset="12752.07">18614 5746 610 0,'0'0'131'0,"0"0"8"0,0 0 14 0,0 0-88 0,0 0 4 0,44 29 2 0,-30-29-38 0,3-4-1 0,1-1-11 0,-1-2 7 0,4-2-10 0,-2-2-11 15,-1 1-1-15,-3-2-5 0,-1-1-2 16,-3-2-1-16,-4-1-9 0,0 0-17 15,-5-2-7-15,-2 1-13 0,-5 1-8 16,-6 2 8-16,0 2 4 0,-5 4 7 16,-3 2-5-16,-3 4 17 0,-1 2 9 15,-3 3 5-15,2 8 6 0,-3 4-1 16,1 5 5-16,1 3-2 0,-1 3-1 16,5 3 3-16,3 0 1 0,2 2 0 15,3-1 16-15,5-3 23 16,3-1 12-16,1-3 2 0,4-1 2 0,4-5 10 15,4-1 1-15,2-5-7 16,2-4-1-16,4-3-13 0,3-1-11 16,5-3-20-16,3 0-9 0,10-4-2 15,6-4-3-15,4-3-38 0,1-7-44 16,-1 0-30-16,-4-4-47 0,-13 7-130 16,-3-2-259-16</inkml:trace>
  <inkml:trace contextRef="#ctx0" brushRef="#br0" timeOffset="13014.5">19538 5288 722 0,'0'0'86'0,"0"0"-20"0,0 0 68 0,0 0-55 0,0 0-11 15,7-30-19-15,-7 35-49 0,-3 10 4 0,-6 14-4 16,0 17 14-16,-8 17 2 0,2 9 6 16,-2-3-2-16,2-6-2 15,6-8-8-15,1-1-3 0,4-4-3 16,4 2-3-16,0 0 3 0,0-3-3 16,3-2-1-16,2-1-18 0,0-6-46 15,2-3-46-15,-2-9-95 0,-2-9-200 0</inkml:trace>
  <inkml:trace contextRef="#ctx0" brushRef="#br0" timeOffset="14521.17">6314 8200 185 0,'0'0'202'0,"0"0"-113"0,0 0 48 0,-1-5-56 0,0 2-16 0,-1 2-26 0,-1 0-3 0,1 0-7 0,-2 1-22 0,0 0-7 0,1 4-1 0,0 3-1 16,-1 4 1-16,1 4-4 0,0 4 4 15,2 4-1-15,0 6 2 0,1 1-5 16,2 4 5-16,4 2-1 15,2-1-3-15,6-1 2 0,1 0-3 0,3-7 5 16,1 0 1-16,1-6 10 0,1-4 15 16,1-5 14-16,-2-4 1 15,0-4-3-15,1-4-5 0,-4-4 0 16,0-5 12-16,-1-2-2 0,-2-3-7 16,0-3-16-16,-3-5-10 0,1 1-1 15,-5-4-4-15,-1 0-1 0,-2-4-2 16,-2 2 2-16,1-2 2 0,-3-1-3 15,0 4 3-15,0 1-5 0,0 6 2 16,-3 4-2-16,2 4 1 0,-1 5-2 16,0 2 0-16,2 3-6 0,-1 2-9 15,1 7 0-15,0 5 9 0,0 7 4 16,3 6 2-16,4 14-1 0,0 13 1 16,4 15 5-16,1 4 2 0,1-1 0 15,-2-5 3-15,-1-9-4 0,-2-1-1 16,-2-2 3-16,0-3 1 0,-2-4 4 15,0-4 6-15,-4-3 3 0,0-7 1 16,-5-8-3-16,0-9 2 0,-2-1-7 16,-4 0-4-16,-4 0-3 0,-4-1-5 15,-4-3 1-15,-4-4 0 0,-2-2-4 16,-2-4-2-16,-5-1-17 0,-7-7-35 16,7-1-46-16,-7-7-71 0,13 2-116 15,10-1-252-15</inkml:trace>
  <inkml:trace contextRef="#ctx0" brushRef="#br0" timeOffset="14911.79">7510 8260 659 0,'0'0'144'0,"-1"0"18"0,1 0-53 0,3 0-27 0,3-3-24 0,4-2-30 0,3 0-8 0,2 2-7 0,3-3-12 0,2 3 3 0,1-1-3 0,0 1-1 15,3 2 0-15,1 1-4 0,-4 0-38 16,3 0-83-16,5 2-61 15,-6 1-99-15,-6 0-96 0</inkml:trace>
  <inkml:trace contextRef="#ctx0" brushRef="#br0" timeOffset="15099.24">7532 8490 625 0,'0'0'180'0,"0"0"-66"0,0 0 47 0,0 0-83 15,42-11-21-15,-11 2-22 0,10-5-31 16,10-5 1-16,5 1-4 0,-6 0-1 16,0 1-6-16,-6 7-54 0,7-2-49 15,1 2-67-15,-11 3-179 0</inkml:trace>
  <inkml:trace contextRef="#ctx0" brushRef="#br0" timeOffset="19235.65">9205 7857 438 0,'0'0'121'0,"0"0"-1"0,0 0-48 0,0 2-39 0,-1 5-25 0,-1 5-6 0,-2 4 17 0,0 7 12 0,0 6-12 0,0 12 9 0,1 15 16 16,3 15 11-16,1 10 7 0,5-2-10 15,1-2-10-15,0-6-10 0,0-1-19 16,-2-1-4-16,-1-1-3 0,-1-4-5 15,-1-6-1-15,-2-1 3 0,0-6-3 16,-5-6 0-16,0-4 1 0,-2-3-1 16,-1-11-47-16,3-6-34 0,-2-6-55 15,-1-1-56-15,3-2-124 0,0-3-42 16</inkml:trace>
  <inkml:trace contextRef="#ctx0" brushRef="#br0" timeOffset="20048.68">9319 7949 155 0,'0'0'83'0,"0"0"-14"0,0 0 14 0,0 0-30 0,-4-1 7 0,2 1 13 0,0 0 29 0,1-2-12 0,0 1-17 0,0 0-4 0,0-1 4 15,1-1-10-15,0-3-15 0,0-1-11 16,3-2-15-16,4-2-7 0,1-1-9 15,3-2-1-15,3 1-2 0,1 0 5 16,4 3 4-16,-2 0 2 0,4 2-6 16,1 3-4-16,-1 1 1 0,-1 4-2 15,0 0-3-15,-2 5 0 0,-2 4 0 16,-2 1-4-16,-3 3 1 0,-5 3-1 16,-3 0-2-16,-3 0 4 0,-1 1-5 15,-7 1-3-15,-3-3-5 16,-2 3-10-16,-2-4-12 0,-3 0-4 15,0-2 4-15,0 2 9 0,0-4-2 16,0-1-3-16,4 0-6 0,1-2 0 16,3-1 20-16,2 1 8 0,4-4 6 15,3-1 3-15,1-2-9 0,0 0-8 16,5 0 17-16,2 0 2 0,1 0 0 16,4 0 1-16,0 0 4 0,3 0-5 15,-2 2 0-15,2 0 2 0,-2 4 8 16,1-1-2-16,-1 3 5 0,-2 1 8 15,0 0-4-15,-3 2 0 16,-4 1 7-16,-3-2-2 0,-1 0 11 16,-2 0 16-16,-6 1 3 0,-3-1 3 15,-3 2-9-15,-3-3-9 0,-1-1-8 16,-1 0-13-16,-3 1-7 0,3-1-1 16,-2-1-4-16,1 0-1 0,1-1-3 15,0-3-3-15,1 3-11 0,1-4-39 16,3 2-30-16,-1-2-53 0,2 3-55 15,3-1-112-15,4 0-91 0</inkml:trace>
  <inkml:trace contextRef="#ctx0" brushRef="#br0" timeOffset="20658.39">9930 8417 329 0,'0'0'70'0,"0"-9"66"0,0 4-36 0,0 1-35 0,-2-3-19 0,-1 1-3 0,-1 0 8 0,-1 0-19 0,-1 0-13 0,-2-1-7 0,-1 5-9 0,-1-2-3 0,-1 3-3 0,-3 1-1 15,2 1-4-15,-2 5-3 0,0 1-24 16,1 4 22-16,1 4 4 16,2 5 2-16,0 0 4 0,3 5-12 15,4 1-13-15,1 2 7 0,2-2 9 16,4 4 8-16,2-5 4 0,5-1 0 16,-1-2 6-16,1-6 17 0,3-1 23 15,1-8 3-15,2-3 6 0,3-4 0 16,1-2-3-16,2-6 10 0,0-6-16 15,0-1-4-15,-2-3-8 0,-1 0 2 16,-4-3 2-16,-4-2-3 0,-2-4-10 16,-6-1-7-16,-3 1-17 0,-1 0-1 15,-5 3-6-15,-3 2-11 0,-2 6-5 16,-1 0-2-16,-1 6-9 16,-1-1-15-16,0 5-16 0,-2 1-35 15,1 1-47-15,-5 0-67 0,4-1-122 16,1 3-14-16</inkml:trace>
  <inkml:trace contextRef="#ctx0" brushRef="#br0" timeOffset="21220.75">10772 7939 196 0,'0'0'241'0,"0"0"-163"0,8-22 60 0,-5 15-68 0,-1-1 5 0,-1 3-34 0,0 2-10 0,-1 3 8 0,0 0-33 0,0 6-6 0,-2 6 0 16,0 8 1-16,-1 3 20 0,0 8 6 15,1 9 7-15,-1 9-1 0,3 10-14 16,0-2-7-16,0-6-5 0,1-13-3 15,2-12-3-15,-2-6 3 0,1 0-1 16,-1 2-3-16,1 3-2 0,1 2-21 16,-1-3-49-16,1-6-18 0,0-1-73 15,1-4-99-15,-2-6-96 0</inkml:trace>
  <inkml:trace contextRef="#ctx0" brushRef="#br0" timeOffset="21486.31">10658 8191 660 0,'0'0'198'0,"0"0"-85"0,0 0 16 0,48-25-62 0,-27 17 2 15,3-1-32-15,2 2 5 0,3-1 8 0,-2 1-23 16,1-1-17-16,-1 1-7 0,-2 1 0 16,1 0-3-16,1 1-3 0,-1-1-43 15,2 3-71-15,14-2-105 0,-7 3-211 16,-2-3-134-16</inkml:trace>
  <inkml:trace contextRef="#ctx0" brushRef="#br0" timeOffset="22001.84">11937 7662 428 0,'0'0'170'0,"0"0"-126"0,0 0 3 0,0 0-45 0,0 0 1 0,6 31 1 0,-6-7 37 0,-2 14 63 0,-1 20-42 0,0 19-10 0,-1 10 3 0,2 1-12 15,0-4 2-15,-1-12-9 0,0-1-16 16,1-2-7-16,-4 1-6 0,1 0-7 16,-2-1 5-16,0-5-4 0,2-3 0 15,-1-7-1-15,0-5-5 0,0-5-21 16,3-10-37-16,-1-8-36 0,3-3-51 16,0-11-147-16,1 0-153 0</inkml:trace>
  <inkml:trace contextRef="#ctx0" brushRef="#br0" timeOffset="22858.17">11987 7824 145 0,'0'0'57'0,"0"0"24"0,0 0-20 0,0 0 6 0,-8-31-3 0,8 24 8 0,-2 0 30 0,1-1-30 0,1 2-9 0,0-1-3 0,0-1 3 0,0 0 1 0,3 3-18 0,1-2 4 16,0 0-6-16,0-1-18 0,4 2-3 15,0 0-4-15,2 1-2 0,0 0-1 16,2 0 0-16,-1 1-4 16,3 0-8-16,0 2-2 0,0 2-2 15,-1 0 0-15,-1 3-2 0,0 1-1 16,-1 3 1-16,0 1 0 0,-3 3 0 15,0 1-3-15,-5 2-5 0,-2 0 3 16,-1 3 5-16,-2-2 0 0,-4 2 2 16,-4 0-9-16,-2-2-4 0,-2 0-1 15,-2 0 5-15,0-2-2 0,-1-1 5 16,1 1-4-16,2-3-4 0,2 1 8 16,4-1-3-16,2-4-4 15,3-2 2-15,3 0 8 0,0-1-1 16,2-3 4-16,5 2 4 0,1 0 2 15,4-2 4-15,1 0 0 0,3 0-4 16,0 0-3-16,0 3-2 0,1-2 1 16,1 1-1-16,1 3-1 0,-1-2 4 15,0 3 3-15,2 1-1 0,-4 1 8 16,1 1-4-16,-3 2 1 0,-1 0 2 16,-6 1-2-16,-1-1 1 0,-5 0 2 15,-1 1 5-15,-7-2 6 16,-4 0 8-16,-5 1-7 0,-3-3-11 15,-2 1-7-15,-5-3-3 0,1-1-2 16,-3 0-1-16,1 0-2 0,0-2-1 0,0 1-14 16,-1-1-39-16,2 3-30 15,0-2-26-15,1 1-47 0,-1 1-64 16,6-2-137-16</inkml:trace>
  <inkml:trace contextRef="#ctx0" brushRef="#br0" timeOffset="23186.31">12421 8205 755 0,'0'0'64'0,"0"0"35"0,10-16-27 0,-8 11-27 0,-1 1-24 0,-1-1-19 0,0 4 6 0,0 1 17 0,0 0-25 0,0 5-3 0,0 4 3 0,-1 4 10 0,-1 5 5 16,1 4-3-16,0 0 5 0,1 6-12 15,-3 2-1-15,1 7-4 16,0-3 3-16,0-1-3 0,-2 2 2 15,0-8-2-15,1 4 0 0,0-3-2 16,1-3-23-16,-2-4-30 0,-1 2-65 16,2-8-79-16,1-7-220 0</inkml:trace>
  <inkml:trace contextRef="#ctx0" brushRef="#br0" timeOffset="24362.62">12866 7926 410 0,'0'0'108'0,"0"0"13"0,0 0 14 0,12-21-61 0,-7 15-13 0,0 0-13 0,4-2-10 0,-1 1 13 0,3-1-18 0,1-2 1 0,0 2 11 15,2-1-7-15,1 0-7 0,0 1-9 16,1 0-11-16,1 2-6 0,-3-1 5 16,2 2-5-16,-4 2 0 0,0 0-1 15,2 3-3-15,-4 0-1 0,2 5-1 16,-3 1 0-16,0 5-3 16,-1 4 1-16,1 4 2 0,-4 5 0 15,-2 4 1-15,-3 3 2 0,-1 8 2 16,-8 7 0-16,-6 5 2 0,-3 1-2 0,-2-12 0 15,1-8 4-15,6-12-4 0,-3-2-2 16,-1 2 1-16,-5 2-2 0,-3 0 2 16,2-3-2-16,2-3 2 0,3-4-3 15,2-5 0-15,4-3-4 0,5-2-2 16,4-2 6-16,1-4 1 16,4-5 0-16,3-4 0 0,7-3-1 15,1-2 0-15,6-3 0 0,1-2 0 16,3-2 0-16,3-3 0 0,1 0 0 15,3 1-1-15,-3-2 1 0,3 2 0 16,-4-1 1-16,2 3 0 0,-1 0 0 16,0 2 0-16,-2-1-1 0,0 2 0 15,-4 0 1-15,1 3-1 0,-5 3 0 16,-1 2 0-16,-2 0 0 0,-6 5 2 16,0-2-1-16,-3 4 2 0,-1 3-1 15,1 1 4-15,-5 1 0 0,0 1-6 16,0 1-6-16,0-1 0 0,0 1 0 15,-5 0 2-15,-1 1 2 0,0 2-2 16,1 2 4-16,-5 2 0 0,-1 4 0 16,-1 0-1-16,-2 4 1 0,1 2 0 15,-7 4 1-15,2 3 0 0,-3 1-1 16,0 4 0-16,1-1-1 0,0 2 1 16,4 1-1-16,-1-1 0 0,7 0 2 15,2-4 0-15,4 2 2 0,4-6 9 16,1-1 8-16,7-4 1 0,1-6 7 15,3-2 0-15,5-3 6 0,-1-4 3 16,4-2-12-16,1-1-8 0,1-3-11 16,2-2-4-16,-3-3-2 0,-1 2-21 15,2-1-48-15,-4 1-41 16,5-6-55-16,-4 6-114 0,-4-1-241 16</inkml:trace>
  <inkml:trace contextRef="#ctx0" brushRef="#br0" timeOffset="24690.67">13567 8228 713 0,'3'-1'93'0,"0"-4"-29"0,-1 3-12 0,1 1-33 0,-3 0-15 0,3 1-4 0,-1 2 5 0,-1 5 11 0,1 2 13 0,1 4 29 0,-1 4-1 0,1 1-23 16,-2 5-20-16,0 3-10 0,1 2 0 15,-2 4-3-15,0-1 0 16,0 0-1-16,-3-1-1 0,2-1-5 15,-3-2-20-15,0-1-26 0,1-5-28 16,1-1-47-16,-1-1-97 0,3-5-81 16</inkml:trace>
  <inkml:trace contextRef="#ctx0" brushRef="#br0" timeOffset="25348.73">14573 7866 381 0,'0'0'94'0,"0"0"-32"0,0 0 5 0,8-17 0 0,-5 12 3 0,0 0-22 0,0-2-14 0,-1 3 14 0,0 0-14 0,1 1-1 0,-3 1 3 15,1 1-7-15,0 1-8 0,0 0-21 16,-1 1-2-16,0 4-5 0,0 4 0 16,0 4 6-16,0 5 1 0,-2 5 7 15,1 7 1-15,-4 9 3 0,2 8 1 16,-2 8 6-16,-2 1-5 0,5-5-6 15,-1-9-3-15,1-11-2 0,1-6 2 16,1-6-4-16,0-2 0 0,0 4-12 16,0 1-39-16,1-1-15 0,1-1-22 15,-2-3-38-15,0-5-94 0,0-4-52 0</inkml:trace>
  <inkml:trace contextRef="#ctx0" brushRef="#br0" timeOffset="25614.55">14466 8136 573 0,'0'0'173'0,"0"0"-69"0,0 0 0 0,0 0-2 0,33-25-24 0,-19 17-16 0,3 0-21 15,0 1 1-15,0 0-19 0,0-1-15 16,2 0-4-16,0 2-4 0,0 2 0 16,0-2-3-16,1 3-33 0,0 0-66 15,5 2-66-15,-2 0-91 16,-5 1-192-16</inkml:trace>
  <inkml:trace contextRef="#ctx0" brushRef="#br0" timeOffset="25958.22">15330 8266 789 0,'0'0'257'0,"0"0"-118"0,0 0-71 0,0 0-26 0,0 0-27 0,5 0-15 15,-2-3-3-15,-1 0-28 0,4 0-38 16,3-2-49-16,6-2-52 0,0 0-111 16,0 2-120-16</inkml:trace>
  <inkml:trace contextRef="#ctx0" brushRef="#br0" timeOffset="26083.18">15913 8277 840 0,'0'0'128'0,"0"0"-68"0,0 0-26 0,0 0-34 0,0 0-19 16,0 0-179-16,33-3-215 15</inkml:trace>
  <inkml:trace contextRef="#ctx0" brushRef="#br0" timeOffset="26239.39">16248 8328 758 0,'0'0'152'0,"0"0"19"0,0 0-64 0,0 0-45 0,0 0-47 16,0 0-15-16,0 0-23 15,0 0-68-15,0 0-86 0,30-26-133 0,-19 20-54 16</inkml:trace>
  <inkml:trace contextRef="#ctx0" brushRef="#br0" timeOffset="26646.08">16959 7773 684 0,'0'0'161'0,"0"0"-86"0,0 0 3 0,0 0-45 0,0 0-18 0,10-36-3 0,-10 33 1 15,0 3-13-15,0 0-2 0,0 6-12 16,0 7 8-16,0 7 2 16,0 6 4-16,-4 14 0 0,-2 15 0 15,-3 11-1-15,-1 6 2 0,-1-6 2 16,-1-5-3-16,5-10 1 0,-1-6-1 16,0-2-3-16,2-6-20 0,1-6-36 15,2-8-30-15,0-6-24 0,-2 2-64 16,0 0-44-16,2-6 52 0</inkml:trace>
  <inkml:trace contextRef="#ctx0" brushRef="#br0" timeOffset="26942.89">16700 8131 860 0,'0'0'163'0,"0"0"-87"0,0 0 15 0,52-19-27 0,-25 10-32 0,6 1-2 0,7-3-11 16,-2 3 17-16,-1-1-25 0,-5 1-8 15,-8 2-1-15,6 0-2 16,9-1-18-16,1 1-66 0,12-1-58 0,0-1-88 15,-8-1-159-15,-14 3-135 16</inkml:trace>
  <inkml:trace contextRef="#ctx0" brushRef="#br0" timeOffset="27662.79">18212 7518 380 0,'0'0'91'0,"0"0"-44"0,6 0-16 0,-6 3-31 0,2 6 3 0,-2 7 20 0,0 7 24 0,-2 15 30 0,-4 15-33 0,0 14 10 0,-2 14-6 0,2-2-13 16,-4 0 18-16,5-4-6 0,-4-4 1 16,-2-1-14-16,1-1-15 0,-2-3-8 15,-1-3-6-15,1-4-3 0,-1-1 0 16,0-7-2-16,0-5-4 0,1-6-19 16,4-6-15-16,0-11-32 15,3-5-27-15,0-2-66 0,-1-3-113 16,0-3-79-16</inkml:trace>
  <inkml:trace contextRef="#ctx0" brushRef="#br0" timeOffset="28466.66">18248 7567 207 0,'0'0'151'0,"0"0"-22"0,0 0-18 0,0 0-1 16,0 0-44-16,0 0-19 0,7-16-6 0,-3 8 15 0,1 0-17 16,2-1 0-16,3-2 7 0,0 3-10 15,3-1-21-15,3 0 0 0,1 1 4 16,0 3-2-16,2 1-1 0,0-2-5 15,0 3-8-15,-3-1-2 0,1 3 0 16,-4 0-1-16,1 1-1 0,-2 1 1 16,-4 3-3-16,-1 0-1 0,-4 2-9 15,-3 0-16-15,0 2-6 16,-2 2 10-16,-6 1 4 0,0 0 4 16,-4 3-30-16,1-1-10 0,-3 1 46 15,1-1 2-15,2 0 9 0,0 0 0 16,2-4-3-16,1 0 1 0,3-1 2 15,0-2 0-15,5 0 2 0,-1-1 0 16,1-1-1-16,1 1 3 0,1-2 6 16,3 0 19-16,0 1 7 0,1-2-1 15,2 0-7-15,0-1 2 0,1-1-4 16,3 0-10-16,-2 0-5 16,2 0-2-16,-2 0-3 0,2 0 1 15,-3 0 5-15,5 2-3 0,-3-1-3 16,1 1-4-16,-2 3-2 0,2-2 0 15,-2 3 0-15,1 0-2 0,-3 0-2 16,1 4 2-16,-4 0-2 0,-1 1 2 16,-3 4 2-16,-1 0 3 0,0 1 4 15,-3-1 7-15,-4 2 4 0,-8 0 9 16,1 0 4-16,-5-2 1 0,-1 1-4 16,-2-3-4-16,-1-1-6 0,-1 1-8 15,-1-4-4-15,3 0-1 0,-2-2-4 16,2-3 1-16,4 0-2 0,-2-1-2 15,3-1-24-15,4 0-22 0,3-2-36 16,1 0-32-16,3 0-42 0,4 0-49 16,2 0-145-16,2 0-47 0</inkml:trace>
  <inkml:trace contextRef="#ctx0" brushRef="#br0" timeOffset="28841.58">18786 7884 364 0,'0'0'213'0,"1"-5"-57"0,2 4-54 0,-2 0-17 0,0-1-25 0,2 1-11 0,-3 1-21 0,3 0-1 0,-1 1-10 0,-2 5-14 0,0 3 16 0,0 5 7 16,0 7 3-16,-1 2-9 0,-3 8 1 15,-4 8-7-15,-1 8-11 0,-4 9-1 16,0-1 1-16,-1-5-2 0,3-14 0 16,3-10-2-16,3-9-21 0,-2 0-38 15,1 2-43-15,-3 2-54 0,0-1-80 16,1-8-141-16</inkml:trace>
  <inkml:trace contextRef="#ctx0" brushRef="#br0" timeOffset="29310.21">18950 8096 358 0,'0'0'94'0,"0"0"-17"0,0 0-2 0,0 0-17 16,0 0 6-16,0 0-21 0,14-18 12 16,-15 16-18-16,-4 0-22 0,-3 1-1 15,-1 1 2-15,-3 0-2 0,-1 0-6 16,-1 2-6-16,-2 2-2 0,2 1 0 15,-3 0 2-15,5 2-2 0,-2 0 0 16,2 2 0-16,4-1-2 0,-1 1 2 16,1-2 2-16,6 5-2 0,-2-2 1 15,2 1-1-15,2 2 1 0,2 0-1 16,2-1 0-16,4 1 4 0,0 2-2 16,3-4 1-16,1 0 0 0,3-1-2 15,-1-2 1-15,1 0 3 16,1 0-3-16,-1 0-1 0,1-3 1 15,-2-1 0-15,2 1-1 0,-2-3-2 16,-1-2-11-16,10 0-92 0,-8-2-143 16,1-5-153-16</inkml:trace>
  <inkml:trace contextRef="#ctx0" brushRef="#br0" timeOffset="30217.43">19489 7624 450 0,'0'0'126'0,"0"0"-13"0,0 0-32 0,10-18-14 0,-4 10-29 0,4 1-14 0,-1-1 6 0,3 1-9 0,1 0-12 0,1 1-3 0,0-1-3 0,2 0 0 16,0 2-2-16,-3-1-2 0,1 4 2 16,-5-1-1-16,2 3 0 0,-2 0-2 15,-3 1 1-15,-2 3-3 0,1 5-1 16,-3 2-6-16,-2 5 6 0,0 1 0 15,0 5 4-15,-5 1 1 0,-1 1 0 16,-4 3 3-16,1 2-3 0,-2 1 4 16,-2 1-1-16,0-1-1 0,-4-2 1 15,2 1-1-15,-2-3-1 0,-2-2 1 16,3-4-2-16,-1-2-3 0,2-4 1 16,3-4-2-16,2-4-6 0,3-2 0 15,2-4 5-15,5-1 5 0,0-7 4 16,5-3-4-16,5-3 0 0,0-1 1 15,6-3-1-15,2-1-1 0,3-2 0 16,-3-3 1-16,4 1 1 0,2-1 0 16,-3-1 3-16,2 0 1 0,1-2-3 15,-1 3 5-15,-2 1-1 16,1-1-1-16,0 1-3 0,-3 2-1 16,-1 2 3-16,-4-2-3 0,1 5 4 15,-5 1 5-15,0 2 3 0,-4 2 5 16,-4 3-1-16,-2 0 0 0,0 4-9 15,-2 0-8-15,-4 1-5 0,-1 3 0 16,-2 0 0-16,-2 5 1 0,-3 5-1 16,-1 3 5-16,-2 5 0 0,-1 2 1 15,-1 3-1-15,-1 1 1 0,4 3-1 16,-1 1 1-16,3 1 2 0,1 0-2 16,5-2 13-16,4 0 9 0,0-1 2 15,4-2 5-15,4-4-8 16,3 0-3-16,2-4 2 0,1-2 5 15,2-5-3-15,3 0-7 0,0-3-7 16,2-3-5-16,0 0-3 0,3-3-1 16,-2 0-47-16,0 0-58 0,11-5-79 15,-6 2-145-15,-3-3-170 0</inkml:trace>
  <inkml:trace contextRef="#ctx0" brushRef="#br0" timeOffset="30529.85">20144 7880 607 0,'0'0'126'0,"9"-3"-54"0,-3 1-18 0,0 1-32 0,-3 1-13 0,1 3-9 0,-3 3-2 0,-1 4 2 0,0 3 12 0,-3 6 10 0,0 4 13 0,-3 2-11 16,-2 5-1-16,1 1-12 0,1 0-6 16,0 0-1-16,-1-1-3 0,0-3-1 15,1 1-38-15,0-5-46 0,0-1-30 16,-2-1-81-16,4-5-59 0,2-4-6 15</inkml:trace>
  <inkml:trace contextRef="#ctx0" brushRef="#br0" timeOffset="31014.12">20369 8072 250 0,'0'0'288'0,"0"0"-127"0,0 0-50 0,0 0-40 0,0 0-16 0,0 0-21 16,19-31-6-16,-18 28 2 0,-1 1-14 16,-1 0-16-16,-4 2 0 0,-2 0-1 15,-4 0-3-15,-4 0 3 0,-2 4 0 16,-1-1 0-16,-2 5 0 0,0-1-2 16,3 2-5-16,1 0-4 0,2 1 7 15,3 1 4-15,3-2 0 0,3 1 1 16,3 2-2-16,2-2 2 0,2 1 3 15,5 0 9-15,3 0 10 0,1 1-3 16,2-3-2-16,0-1 4 0,3 1 0 16,1-1-1-16,-2-2-6 15,2 0-5-15,-2-1-3 0,1-1-6 16,-1-2 0-16,1 2 0 0,-2-2-27 16,1-1-54-16,-1-1-42 0,3 0-61 15,-4-3-116-15,-1-2-79 0</inkml:trace>
  <inkml:trace contextRef="#ctx0" brushRef="#br0" timeOffset="31483.23">21147 7498 627 0,'0'0'122'0,"0"0"-9"0,0 0-21 0,0 0-13 0,17-39-30 0,-14 32-25 0,-1 3 2 0,0 0-13 0,-1 3-10 0,1 1-3 0,-2 0-5 0,0 0-3 0,0 7-5 15,0 2 10-15,-3 4 2 0,1 5 1 16,-1 4 0-16,0 1 1 15,-1 3 0-15,1 4-1 0,0 1 0 0,-2 2 2 16,0 2-4-16,-2 4 2 0,0-4 0 16,0 0-2-16,0-2-30 0,2-5-18 15,0 2-28-15,1-2-20 16,-2 2-39-16,1-6-83 0,1-6-24 16</inkml:trace>
  <inkml:trace contextRef="#ctx0" brushRef="#br0" timeOffset="31795.65">20923 7766 798 0,'0'0'121'0,"0"0"0"0,49-9-28 0,-18 0-31 0,10 3-19 16,5-5-10-16,1 1 16 16,-8 1 1-16,-12 3-31 0,-7 0-12 0,-1 2-2 15,2-1-4-15,4 0-1 0,4 2-9 16,-3-2-55-16,0 3-39 0,0 1-40 15,8-1-70-15,-5 2-167 0,-2-2-110 16</inkml:trace>
  <inkml:trace contextRef="#ctx0" brushRef="#br0" timeOffset="34612.79">22708 7377 211 0,'0'0'76'0,"0"0"-14"0,1 0-7 0,0 0-22 0,0 0-14 0,2 0-10 0,-1 0 8 0,1 0 8 0,0 0-5 0,1 1 8 0,0 1 13 0,-1-2-5 16,1 0 13-16,-2 0 0 0,1 0-9 16,-2 0-10-16,1 0-3 0,-1 0 6 15,-1 0 8-15,0 0 5 0,0 0-2 16,0 0-2-16,0 0-15 0,0 0-3 16,0 0 0-16,-1 0-3 0,-1 0-1 15,-1 0-6-15,-2 0-6 0,-4 0-1 16,-3 0-2-16,-5 0-5 0,-5 0 0 15,-4 0-1-15,-4 2 1 0,0 2 1 16,-3 2 0-16,3 4-1 0,0 1 0 16,2 2-3-16,2 4 3 0,2-2 0 15,5 1-1-15,4 2 0 0,4 0 1 16,6 1 0-16,4-2 0 0,1 0 2 16,9 0 0-16,2 0 8 0,5-1 3 15,4-3 3-15,2 0-1 0,1-1-3 16,0-3-6-16,1-1-4 0,-1-1 1 15,-1-4-2-15,0 2 1 0,-2-3 2 16,-4-1 7-16,-1 0-1 0,-3-1-2 16,-1 0-2-16,-4 0 4 15,0-3-2-15,-4 0 1 0,0-1-2 16,-1 0-3-16,-2-1 6 0,0-1 1 16,0 0 2-16,-4 0 2 0,-2 0-7 15,-3 0-3-15,-4 4-5 0,0 0 1 16,-5 2-1-1,-1 0 2-15,-4 4 1 0,-1 3 1 0,-1 4-4 0,0 3 3 16,-1 1-2-16,1 6 0 0,2-3 2 16,2 4 4-16,3 0 5 0,3-1 2 15,6 1-1-15,4-2 6 0,4-1 3 16,1 0 2-16,6-3-1 16,4-1-2-16,4-1 6 0,3-2-2 15,3 1 0-15,2-6-5 0,3-1-6 16,4-1-6-16,1 0-2 0,1-4-5 15,6 0 3-15,6-1-3 0,9 0-1 16,1-1 0-16,-5 1-4 0,-2-1-12 16,-7 0-28-16,0-1-17 0,-2 0-25 15,2-1-30-15,-4-1-51 0,-8 2-96 16,-7-1-209-16</inkml:trace>
  <inkml:trace contextRef="#ctx0" brushRef="#br0" timeOffset="50498.98">4979 10629 392 0,'0'0'98'0,"0"0"30"0,0 0 7 0,14-37-31 0,-11 28-39 0,-1 4-29 0,0-1 1 0,0 4 13 0,-2 2-22 0,0 1-21 0,0 7-7 0,0 7 0 0,-1 9 5 16,-3 14 6-16,-1 16-6 0,0 16 7 15,2 8-3-15,1 0-5 0,1-4 4 16,1-5-5-16,-2 2 3 0,0-3-5 15,-2-1 2-15,1-4 0 0,-2-1-3 16,-1-6 1-16,-2-3-1 0,-1-2 0 16,-1-7 1-16,2-1 7 0,0-10-4 15,2-9-4-15,1-7 0 0,2-4-32 16,-1-2-55-16,-3 0-99 0,1-3-129 16,0-7-52-16</inkml:trace>
  <inkml:trace contextRef="#ctx0" brushRef="#br0" timeOffset="51123.84">4981 10758 271 0,'0'0'228'0,"0"0"-98"0,0 0-17 0,0 0-3 0,0 0-48 16,9-45-30-16,2 34-4 0,2-2 8 0,3 3-4 15,3 0-5-15,2-1 8 0,0 3-9 16,1 3-11-16,0 1-4 0,-2 4-6 16,-1 0-1-16,-5 6-4 15,-1 2 0-15,-3 1-6 0,-4 5-4 16,-2 1 3-16,-4 0 2 0,-2 3-1 16,-5-2-16-16,-5 2-14 0,-2 0-17 15,-3 0 5-15,-2-3-17 0,1 2 12 16,-2-3 0-16,1-1 5 0,3-2 8 15,2-2 28-15,3 0 11 0,4-3 1 16,3-3 3-16,3-3-3 0,1 0 2 16,5 0 30-16,3 0 32 0,6-2-7 15,3-1-25-15,3 1 4 0,2-2-1 16,1 4-6-16,2 0-6 0,0 0 0 16,0 3-4-16,-4 2 2 0,-1 3-4 15,-2 1 5-15,-3 4 7 0,-5 0-11 16,-3 2-2-16,-4 0 2 0,-3 1-5 15,-7 0 2-15,-3 1 4 0,-6-1 0 16,-4 1-1-16,-2-3-10 0,-4-3-2 16,1 1 0-16,-2-2-5 0,1-3 1 15,0 1-2-15,2-4-13 0,2 0-51 16,3-1-37-16,2 0-50 0,1-1-63 16,4 0-76-16,5-2-70 0</inkml:trace>
  <inkml:trace contextRef="#ctx0" brushRef="#br0" timeOffset="51561.23">5442 11033 186 0,'0'0'59'0,"0"0"-1"0,0 0-9 0,-33 12-20 0,20-2-5 0,2 4-14 0,-3 4 0 0,3 4 7 0,1 1-11 0,1 5-6 0,3-3 0 15,1 0 0-15,3-1 0 0,2-2 8 16,2-1 27-16,4-4 16 0,2-3 12 16,2-5 9-16,2-2 13 0,2-6-13 15,0-1 4-15,1-7-7 0,-2-2-17 16,-2-3-12-16,0-1 19 0,-3-4-4 16,-2-3-21-16,-1-4-16 0,-4-5-15 15,-1 1-3-15,0 0-9 0,-2 6-10 16,-2 5-3-16,-1 3-19 0,0 6-27 15,-1 3-41-15,-5 3-27 0,4 2-83 16,0 0-89-16</inkml:trace>
  <inkml:trace contextRef="#ctx0" brushRef="#br0" timeOffset="52030.21">5775 11281 367 0,'0'0'190'0,"0"0"-78"0,0 0 13 0,0 0-56 0,31-16-9 0,-21 13-18 0,0 2 1 0,4 1 15 0,-3 1-29 0,0 6-8 0,0 2 4 15,-3 6-14-15,0 3 7 16,-2 6 0-16,-1 5-9 0,-3 2-1 16,-2 0-7-16,-3 2 2 0,-5-2 0 15,-2 0-3-15,-1-3-23 0,-3-1-44 16,-1-2-61-16,-8 4-57 0,2-7-152 15,4-5-135-15</inkml:trace>
  <inkml:trace contextRef="#ctx0" brushRef="#br0" timeOffset="52420.78">6214 10757 742 0,'0'0'90'0,"0"0"-12"0,0 0 49 0,0 0-76 16,16-44-19-16,-15 39-20 0,-1 4-7 0,0 1-5 16,0 4-22-16,-1 10 13 15,-2 6 9-15,-3 13 13 0,-2 12 9 16,-2 14-12-16,1 5-5 0,1 0-2 16,2-4 0-16,0-3-2 0,3-1 0 15,-2-3 0-15,-2-3-1 0,0-3-30 16,0-4-35-16,-2-6-67 0,2-9-37 15,1-10-143-15,3-6-133 0</inkml:trace>
  <inkml:trace contextRef="#ctx0" brushRef="#br0" timeOffset="53191.31">6203 10754 211 0,'0'0'241'0,"0"0"-169"0,0 0 10 0,0 0-26 15,0 0 2-15,0 0 5 0,12-32-23 16,-11 25 21-16,1 2 2 0,0-1-7 16,0 1 7-16,2-1-25 0,1-2-1 15,1 0-5-15,0 0-15 0,1-1-6 16,0 3 3-16,1 1 10 0,2-2 0 15,-2 3-8-15,2 0-4 0,2 0-7 16,-1 0 1-16,0 3-5 0,1 1-1 16,0 0 0-16,-1 0-3 0,-1 1 1 15,-2 5-3-15,-1 2-2 0,-1 1-4 16,-4 2 2-16,-2 2 1 0,-4 2 0 16,-6 1 4-16,-4 3 4 15,-4 0-1-15,-3-2 1 0,-1 2-16 16,0-3-10-16,1-1 13 0,3-3-2 15,0 0 4-15,3-5 5 0,3 0 6 0,3-3-2 16,3 1-5-16,1-2 5 0,1-2 0 16,2 1 2-16,2-1-2 0,0-1-7 15,3 0 9-15,2 0 4 0,2 0 4 16,1-1 2-16,2-1 2 0,1 0-6 16,1-1-2-16,1 1-1 0,-2 0-2 15,3 2-1-15,-3 0-1 0,-1 0 0 16,1 0 2-16,0 1 2 0,0 3 5 15,2 0 6-15,-1 2-10 0,0-2 0 16,-2 1-3-16,-3 2 6 0,-2-3 0 16,-2 1 2-16,-2 1-3 0,-1-2 1 15,-1 1 9-15,-5 2 9 0,-3-1-7 16,-3 0-8-16,-2 1-5 0,-3-2-1 16,-1-1-3-16,-2-1-1 0,0 1 0 15,-3 0 0-15,-1-3-22 0,0 3-38 16,3-1-14-16,1 1-30 0,0 0-39 15,0 2-34-15,3-3-91 0,6 0-26 16</inkml:trace>
  <inkml:trace contextRef="#ctx0" brushRef="#br0" timeOffset="53519.99">6526 11030 516 0,'0'0'176'0,"0"0"-37"0,11-8-12 0,-8 5-54 0,-1 0-8 0,-1 1-38 0,1 0-5 0,-2 2-1 0,0 0-8 0,0 2-6 0,0 5 3 0,-2 2 13 16,0 6 18-16,0 1-15 0,0 4-4 16,-1 0-13-16,1 2-3 15,-2 1-4-15,0 0 0 0,1-1 2 0,0-2-4 16,0 0 0-16,0-4-1 0,2-1-27 16,0-6-51-16,1 0-31 0,0-3-70 15,0-3-101-15,0-3-146 0</inkml:trace>
  <inkml:trace contextRef="#ctx0" brushRef="#br0" timeOffset="53833.52">6782 11102 690 0,'0'0'151'0,"0"0"-36"0,0 0-22 0,0 0-66 0,36-12 19 16,-27 12-32-16,-2 0 3 0,-1 2 13 16,0 5-19-16,1 3 6 0,-1 4 1 0,-1 2-2 15,-2 5 7-15,-1 1-2 0,-2 3-9 16,0 0-3-16,-2-1-4 0,-4 2-3 15,-1-1 2-15,-2-3-2 0,-1 1-2 16,0-2 0-16,-2-1-14 0,1-2-58 16,-2-3-27-16,-1-4-56 0,3-3-127 15,2-3-239-15</inkml:trace>
  <inkml:trace contextRef="#ctx0" brushRef="#br0" timeOffset="54190.8">7303 11110 860 0,'0'0'145'0,"0"0"-62"0,0 0-43 0,0 0-32 0,0 0-8 0,0-1-9 0,0-1-31 0,2-3-59 0,5-3-61 0,0-1-30 0,1 1-172 0</inkml:trace>
  <inkml:trace contextRef="#ctx0" brushRef="#br0" timeOffset="54331.39">7679 11101 890 0,'0'0'122'0,"0"0"0"0,0 0-75 0,0 0-47 16,0 0-22-16,0 0-189 0,0 0-87 16,0 0-150-16</inkml:trace>
  <inkml:trace contextRef="#ctx0" brushRef="#br0" timeOffset="54472.27">7984 11098 915 0,'0'0'134'0,"0"0"4"0,0 0-70 0,0 0-60 0,0 0-8 16,0 0-11-16,0 0-92 15,0 0-82-15,0 0-111 0,-15-11 11 0,15 11-59 16</inkml:trace>
  <inkml:trace contextRef="#ctx0" brushRef="#br0" timeOffset="54815.69">8237 11115 626 0,'0'0'155'0,"0"0"-41"15,0 0 24-15,46 10-116 0,-35 1 1 0,1 3-21 0,-4 3-2 16,0 5-2-16,-4 3 2 0,-1 4-2 16,-3 2 2-16,-3 2 1 0,-6 0 3 15,-2 0 11-15,-3-2-8 0,-2 1-3 16,-1-3-3-16,-1-4-1 0,0-1-89 15,-9-2-107-15,5-5-156 0</inkml:trace>
  <inkml:trace contextRef="#ctx0" brushRef="#br0" timeOffset="55286.05">8771 10683 731 0,'0'0'27'16,"0"0"74"-16,0 0-36 0,0 0-9 0,27-42-7 0,-24 37-32 0,0 1 16 0,-3 2-10 0,0 2-23 0,0 7-14 0,0 6 3 0,-2 9 11 0,-3 13 18 16,-2 14-5-16,0 14-7 0,-1 6-3 15,0 1 3-15,-1-5-6 0,0-2 1 16,-3 0 2-16,-3-2-3 0,2-1-1 16,-2-4-27-16,3-2 1 0,0-2 1 15,1-9-32-15,4-6-14 0,-1-4-51 16,2-11-122-16,3-8-70 0</inkml:trace>
  <inkml:trace contextRef="#ctx0" brushRef="#br0" timeOffset="56036.31">8819 10717 221 0,'0'0'42'0,"0"0"35"0,0 0-21 0,0 0-4 0,0 0 11 0,11-15 3 0,-10 11 10 0,-1 2-6 0,1 0 4 0,1-1-2 15,-1 0-2-15,1 0-5 0,1-2-23 16,2 0-8-16,3-1-17 0,2-2 13 15,1 2-20-15,4 0 12 0,-2-1 2 16,4 3 0-16,-3 1 1 0,-1 1-7 16,-1 2-2-16,-2 0-14 0,-2 0-2 15,0 4-2-15,-4 1-4 0,0 3-5 16,-3 4 4-16,-1 2 2 0,-5 3-2 16,-5 1 6-16,-3 4-2 0,-2-3-4 15,-5 3 0-15,1-2-3 0,0-2-7 16,1-1-10-16,4-3-5 0,0-2-1 15,3-4-3-15,3-1 16 0,2-4 6 16,3-1 14-16,1 1 0 0,2-3 9 16,0 1-6-16,3-1 5 0,3 0 12 15,2 0 1-15,2 0-10 0,4-2-5 16,2 0-1-16,1 2 2 0,1 0 2 16,1 0-2-16,-1 0-2 0,1 0-1 15,-1 5-1-15,-2-1-1 0,0 2 0 16,-3 1 3-16,-4 0 0 0,1 2 1 15,-4 0-4-15,-4 2-1 16,-2 1 1-16,-2 2 5 0,-6-2 7 16,-3 1 5-16,-3 0 4 0,-2-2 5 15,-2 1-12-15,-2-3-3 0,-2-1-8 16,0 0-2-16,-2-1-1 0,0-3-2 16,-1 1-1-16,-1-3-36 0,1 2-65 15,-9-2-43-15,5 1-98 0,7 0-185 16</inkml:trace>
  <inkml:trace contextRef="#ctx0" brushRef="#br0" timeOffset="56364.38">9124 11070 578 0,'0'0'227'0,"0"0"-122"0,0 0 42 0,26-28-111 0,-20 20-1 0,-2 2-21 0,0 2-9 0,-2 2-1 0,-2 2-4 15,1 4-13-15,-1 7 13 0,0 2 10 0,0 5 9 16,0 6 15-16,-3 2-17 0,-1 3-9 15,1 3-5-15,-2 3 0 0,1 0-1 16,-2 0-1-16,0-1-1 0,-2-1-3 16,2 0-35-16,1-3-10 0,-1-3-35 15,3-3-40-15,-1-2-31 0,-1-6-102 16,4-7-76-16</inkml:trace>
  <inkml:trace contextRef="#ctx0" brushRef="#br0" timeOffset="56771.03">9343 11216 304 0,'0'0'238'0,"0"0"-130"0,0 0 24 0,0 0-106 0,0 0 7 0,0 0-33 0,-10-27-10 16,-3 27 9-16,-4 0 1 0,0 2 0 15,-5 1 0-15,2 4 1 16,2 0-1-16,-1 0-3 0,3 1-10 16,2 0 4-16,6 0 4 0,0 1-12 15,5 1 15-15,3-1 2 0,1 2 21 16,6-2 56-16,1 2-4 0,1 0-6 15,4-3-14-15,-2 1-3 0,3-1-4 16,0-2-4-16,1 1-8 0,1-3-13 16,-1 2-8-16,-1-3-9 0,0 1-2 15,1 0-2-15,-3-1 0 0,2-2-15 16,-1 0-60-16,1 0-31 0,7-1-73 16,-3-2-149-16,-2-1-182 15</inkml:trace>
  <inkml:trace contextRef="#ctx0" brushRef="#br0" timeOffset="57099.08">10529 10684 1020 0,'0'0'79'0,"0"0"10"0,0 0-62 0,0 0-20 0,5 0-7 0,-1 0-108 0,0-2-112 0,-2-1-170 0</inkml:trace>
  <inkml:trace contextRef="#ctx0" brushRef="#br0" timeOffset="57270.91">10482 11017 970 0,'0'0'32'16,"0"0"29"-16,0 0-55 0,0 0-6 0,0 0-130 16,0 0-164-16,0 0-96 15</inkml:trace>
  <inkml:trace contextRef="#ctx0" brushRef="#br0" timeOffset="58561.29">11863 10873 400 0,'4'-7'115'0,"-2"0"-24"0,6-2 23 0,1-4-33 0,4 0-19 0,2-2-3 0,0 2-10 0,2-2 26 0,-1 3-47 0,1 1-2 0,-3 3-8 16,0 3 4-16,-2 3-3 0,0 2-10 16,0 2-6-16,-2 5-3 0,1 4-1 15,-1 4-1-15,-1 4 1 0,-1 3 1 16,0 3-1-16,-5 4 1 0,-1 0 1 16,-2 2 0-16,-1 0 0 0,-5-1 2 15,0-1-3-15,-5 0-4 0,2-3-1 16,-1-3 0-16,1-1-1 0,1-6 5 15,3-2-1-15,1-4 2 16,2-4-1-16,0-2 0 0,2-4 1 16,2 0 0-16,4-4 6 0,-1-5 7 15,5-5 1-15,5-5-1 0,-1-3-2 16,4-4-7-16,3-1 0 0,1-4-1 16,5-1-2-16,1-2-1 0,2 1 0 15,2 4-1-15,-1 2 1 0,-1 1-1 16,-4 4 1-16,-1 2 0 0,-3 4-2 15,-2 3 0-15,-3 3 1 0,-3 3 0 16,-4 2 0-16,-1 1 0 0,-2 3-1 16,-4 1-4-16,-1 0 2 0,1 6-9 15,-3 4 5-15,0 7 8 0,0 5 13 16,0 12 8-16,0 10-9 16,-5 9-5-16,2 3-5 0,-1-4 0 15,2-6-1-15,0-8 1 0,1-6 0 16,-1-8-2-16,2-6 0 0,-1-1-23 15,1 1-41-15,0-2-54 0,1 3-63 16,2-8-160-16,1-8-167 0</inkml:trace>
  <inkml:trace contextRef="#ctx0" brushRef="#br0" timeOffset="58998.71">12744 10963 541 0,'0'0'228'0,"0"0"-100"0,0 0-36 0,11-2-44 0,3 0-8 0,5 2-8 0,11 0-8 0,7 0 19 0,8 0-3 0,1 0-1 0,-8 0 4 0,-11 0-12 16,-9 0-1-16,0 0-12 0,-2-2-4 15,3-2-7-15,-3 2 1 0,-3-4 2 16,-5 1 1-16,-4-2-3 0,-4-3-1 16,0 2-7-16,-7-2-2 0,-2 2-4 15,-8-1-18-15,-2 3-11 0,-5 2-3 16,-2 3-5-16,-4 1 8 0,-4 6 8 16,2 4 12-16,0 3 2 0,1 4-2 15,9 4-6-15,-5 2-1 0,7 3-7 16,7 2 21-16,2 1 5 0,8-1 1 15,3 1 2-15,6-1 0 0,4-2 4 16,3-3 6-16,5-3 9 0,2-4-1 16,1-4-5-16,3-3-2 0,3-3-7 15,0-5-3-15,1-1-1 0,2-4-38 16,1-3-45-16,-2-2-68 16,9-7-75-16,-9 1-132 0</inkml:trace>
  <inkml:trace contextRef="#ctx0" brushRef="#br0" timeOffset="59404.87">13286 11017 379 0,'0'0'106'0,"0"0"27"0,0 0-28 0,0 0-44 0,41 11-28 16,-25-9 20-16,4-2-10 15,2 0 37-15,-1 0-17 0,4 0-13 16,-3 0 2-16,2 0-7 0,-4-4-8 16,-1 0-4-16,-1-1-6 0,-6-1-3 15,-2 0-7-15,-2-4-8 0,-2 3-5 16,-3-4-4-16,-3 2-3 0,-3-1-16 16,-7-2-9-16,-2 3-5 0,-6 1-3 15,-1 4 2-15,-4 1 4 0,-4 3 11 16,-1 6 3-16,-6 7 4 0,-5 7 0 15,2 5 2-15,6 0 2 16,6 1-4-16,6-2 6 0,4 5-3 16,0 0 4-16,7 0-2 0,7-2 7 15,2-3 8-15,10-5 9 0,3-2 16 16,3-4 8-16,5-5-13 0,3-5-20 16,1-2-6-16,4-1-2 0,0-5-30 15,5-1-21-15,7-2-12 0,9-1-45 16,-3-3-35-16,-8 3-96 0,-11 0-86 0</inkml:trace>
  <inkml:trace contextRef="#ctx0" brushRef="#br0" timeOffset="59843.28">13951 11038 127 0,'0'0'421'16,"0"0"-251"-16,0 0-27 0,0 0-27 0,0 0-44 15,26-38-6-15,-25 29-14 16,-1 0-2-16,-1-2-1 0,-3 1-20 0,-1 0-4 0,-3-1-11 16,-1-1-3-16,-1 3-11 0,-6 0 0 15,0 1-4-15,-2 5-1 0,-1 1 1 16,-2 3 1-16,-2 7-4 0,0 5-1 16,2 4-21-16,1 4-7 0,2 2-2 15,5 3 13-15,3-2-1 16,3 1 6-16,5-2 13 0,2 0 4 15,5-3 2-15,7-5 1 0,1-2 3 16,6-6 1-16,1-3 5 0,-2-4 6 16,2-6 12-16,-2-3 12 0,1-6 18 15,-1-2-7-15,0-4-6 0,-1-3-13 16,-1-3-6-16,0-6 6 0,0-7 15 16,-2-13 2-16,-1-11-8 0,2-7-12 15,-7 2-14-15,2 5-11 0,-6 11-2 16,0 4-1-16,0 13 0 0,-2 8-3 15,1 9-2-15,-3 3-14 16,0-1-14-16,0 1-35 0,1-3-20 16,0 6-22-16,2 2-37 0,0 1-60 15,2 3-153-15,0 0-124 0</inkml:trace>
  <inkml:trace contextRef="#ctx0" brushRef="#br0" timeOffset="60421.27">15504 10422 394 0,'0'0'129'0,"0"0"-10"0,0 0-17 0,11-33-11 0,-6 22-41 0,1 1 14 0,1-1-23 0,3-1 28 0,-3 1-31 0,4 3-11 0,-2 1-2 0,-1 3-2 15,-3 1-3-15,-2 3-20 0,-1 3-1 16,-2 6-12-16,0 6 8 0,-5 8 5 16,-5 13 0-16,-5 14 1 0,-3 15 0 15,-7 4 2-15,6-3-1 0,3-7 0 16,4-10 2-16,2-3-4 0,2-5 2 15,2-9-1-15,3-5 6 16,0-8 15-16,3 0 8 0,0 0 6 16,0 1 8-16,3 0-3 0,6-5-1 15,-1-4-3-15,2-3-4 0,5-4-8 16,0-2-4-16,5-2-1 0,4-2-12 16,-2-5-3-16,3-1-3 0,2 0-2 15,0-3 0-15,-2-1-9 0,0-2-32 16,-2 1-25-16,-1-3-28 0,-2-1-32 15,-4-1-32-15,-2-8-72 0,-6 5-98 16,-6 0-50-16</inkml:trace>
  <inkml:trace contextRef="#ctx0" brushRef="#br0" timeOffset="60843.04">15561 10726 772 0,'0'0'190'0,"0"0"-84"0,0 0-21 0,0 0-49 15,0 0 23-15,44 0-34 0,-20 0-6 16,1 0-2-16,5 0-11 0,2-2 12 0,4-2 5 16,-3 1-7-16,0 0-6 0,-3 0-3 15,-9 1-5-15,4 0 1 16,-3-2-3-16,-6 3 0 0,-2-2 0 0,-6 1-3 16,-6 1-13-16,1 0-5 15,-3 1-10-15,-5 0 4 0,-1 7 22 16,-6 1 4-16,-3 5 0 0,-5 3 1 15,2 3 1-15,-2 3 0 0,5-1 1 16,-2-1-2-16,6 1 0 0,3-4 1 16,5-2 0-16,3-1 0 0,6-5 3 15,2 0 9-15,3-4 11 0,5-3 7 16,0-2-11-16,1-4-5 0,-1-4-2 16,-2-2-5-16,-3-2-1 0,-1-2 6 15,-1-3-1-15,-6-3-8 0,-3-4-3 16,0 0-1-16,-3-3-1 0,-4 2 0 15,0 3-6-15,-1 3-11 0,0 3-13 16,-1 3-19-16,-1 4-9 0,-1 4-21 16,0 2-30-16,2 3-43 0,-1 0-41 15,-1 4-144-15,8 0-81 0</inkml:trace>
  <inkml:trace contextRef="#ctx0" brushRef="#br0" timeOffset="61389.78">17147 10302 528 0,'0'0'184'0,"0"0"-46"0,0 0-50 0,3-26-8 0,-1 21-48 0,-2 3 1 0,0 0-29 0,0 2-4 0,0 0-17 0,0 4 2 0,0 4 2 15,0 4 11-15,0 5 0 0,-2 5 4 16,-4 6-2-16,-3 9 6 0,-2 12 6 16,-7 12-10-16,2 2 1 0,-1-4-2 15,4-6 1-15,4-7 0 0,1-6-2 16,3-6 3-16,5-7-3 0,0-10 6 16,0-1 10-16,4 2 22 0,3 0 17 15,1-1 13-15,5-2-10 0,2-3-8 16,3-4-8-16,3-4-7 15,0-4-1-15,2 0-11 0,-3-4-10 16,1-4 6-16,-7-3-3 0,0-3 2 16,-6-2-3-16,-3-4-4 0,-3-6-11 15,-4-2-6-15,-4-1-15 0,-4 0-31 16,-6 5-5-16,0 5-18 0,-6 2-27 16,0 5-20-16,0 4-11 0,3 2-56 15,-4 5-80-15,5 1-16 0</inkml:trace>
  <inkml:trace contextRef="#ctx0" brushRef="#br0" timeOffset="61765.26">17501 10858 525 0,'0'0'217'0,"0"0"-76"0,34-5-14 16,-16 0-50-16,1 0-44 0,-3-3 1 0,4 0-1 15,-2-3-1-15,1-1-7 0,-3 1-4 16,1-2 0-16,0-2-3 0,-4-1 10 16,-2 0-11-16,0-2-9 0,-3 2-8 15,-5 0 0-15,-3 2-9 0,0 0-13 16,-8 1-14-16,-2 3-14 0,-5 0-8 16,-4 3-4-16,-2 2 19 15,-7 4 17-15,1 1 20 0,-3 9 6 16,0 3-1-16,3 5 1 0,1 5 0 15,2 3 0-15,6 1-1 0,1 1 1 16,9 1 3-16,3 0 9 0,5-2 24 16,2-1 10-16,9-2-3 0,6-3-6 15,5-2-16-15,1-1-5 0,5-4-11 16,2-3-1-16,8-1-4 0,10-1-13 16,8-1-34-16,4-2-94 0,-18-1-105 15,-8-2-201-15</inkml:trace>
  <inkml:trace contextRef="#ctx0" brushRef="#br0" timeOffset="62453.49">18967 10648 542 0,'0'0'104'0,"0"0"-36"0,15-16 26 0,-5 9-39 0,0 3-14 0,3 0 9 0,3 2 10 0,0 0-4 0,4-1-14 0,2 3 12 0,3-1-1 0,-1 1 0 16,5 0-4-16,1-2-12 0,0 0-17 15,-2-2-11-15,2-1-1 0,-5-1-4 16,1-4-2-16,-4 0 2 0,-5-2-4 16,-2 1 2-16,-6-3 1 0,-3 2-3 15,-4-1-5-15,-2-1-2 0,-5-1-12 16,-6 2-5-16,-5 1-1 0,-6 2 3 15,-11 3-14-15,-8 2 10 0,-10 5 10 16,-3 5 13-16,5 8 3 0,-1 6 0 16,12 3 0-16,-2 4 0 0,6 4 0 15,5-1 0-15,2 5 1 0,8 5-2 16,8-7-2-16,3-1 3 16,8-9 2-16,4-3 0 0,4 3 16 15,6 3 13-15,3 3-3 0,7-7-2 16,7-2-10-16,8-3-6 0,8-6-6 15,-1-5-4-15,-3-5-7 0,-11-2-51 16,-9-4-31-16,4-6-42 0,-6 3-104 16,-3-3-181-16</inkml:trace>
  <inkml:trace contextRef="#ctx0" brushRef="#br0" timeOffset="62887.54">19745 10395 681 0,'0'0'177'0,"0"0"-88"0,0 0-1 0,0 0-42 0,0 0-34 0,15-40-12 0,-25 36-11 0,-1 1 6 0,-7 1-2 0,2 2 7 0,-4 3 1 0,-2 1 1 15,2 3-2-15,-1 1-1 0,-1 2-1 16,3 1 2-16,1 1-2 0,2 2-11 16,5 2-11-16,2 1-12 0,4 1-1 15,3 1 9-15,4 1 11 16,5 0 9-16,6-1 6 0,2 0 2 16,5-2 1-16,3 1 2 0,2 1 7 15,0-2 12-15,0 0-4 0,0 3 3 16,-4-4-3-16,-1 0-1 0,-4 1-1 15,-5-2 7-15,-1-1-3 0,-6 0-3 16,-4-2-7-16,-2-1 5 0,-7-1 3 16,-7-2 1-16,-4-1-1 0,-2-3-2 15,-4-2-6-15,-3-2-5 0,2 0-4 16,-3-2-1-16,4-2-5 0,-3-2-44 16,0 1-39-16,2 1-32 0,-6-2-65 15,9 2-81-15,3 0-46 16</inkml:trace>
  <inkml:trace contextRef="#ctx0" brushRef="#br0" timeOffset="63387.42">20324 10081 650 0,'0'0'175'0,"0"0"-50"0,0 0-30 0,0 0-32 0,5-25-27 0,-4 23-24 0,0 2-12 0,0 2-8 0,-1 8 0 0,0 5 3 0,0 4 5 0,-1 5 2 16,-4 6-1-16,-1 7 2 0,-5 12 1 16,-3 7 1-16,-5 2 0 0,4-4 3 15,-1-7-2-15,3-5-2 0,3-8 10 16,1-9 4-16,4-3 3 0,2-6 2 15,1 5 6-15,1 0 2 0,1 1 1 16,2-4 7-16,4-3-1 0,4-3-3 16,3-4-6-16,4-2-9 0,1-3-7 15,4-1-5-15,0-2-3 0,1-5-3 16,2-1-2-16,1-2-20 0,0 1-35 16,0-2-21-16,-2 0-20 0,-1-2-40 15,2-7-43-15,-7 3-89 0,-4 1-126 16</inkml:trace>
  <inkml:trace contextRef="#ctx0" brushRef="#br0" timeOffset="63747.88">20333 10438 830 0,'0'0'37'0,"0"0"91"0,0 0-25 0,0 0-31 0,0 0-34 16,0 0-31-16,44-14-6 0,-28 11 8 0,3-1-1 15,-2 2-3-15,5-3 17 0,-1 1 0 0,0-1 9 16,1-1-10-16,-1 1-8 0,-2 0-7 16,-1 1-3-16,-4-3-2 15,1 2 2-15,-4-1-3 0,1 2 1 16,-3 0-1-16,-4 0 0 0,2 3 0 16,-2 1-4-16,-2 0 0 0,0 1-2 15,-2 3-1-15,1 2 0 0,-1 4 6 16,-1 1 1-16,0 4 0 0,-1 4 1 15,-2 3 0-15,-1 2-1 0,-2 2 0 16,1 3 2-16,-1 1 0 0,0-1 0 16,-1-1-1-16,-1 1-1 0,1-4 5 15,0 0-5-15,1-5 0 0,-2 0 0 16,5-5-23-16,0-4-55 16,1-3-35-16,2-8-66 0,0-4-136 15,2-5-135-15</inkml:trace>
  <inkml:trace contextRef="#ctx0" brushRef="#br0" timeOffset="63925.74">20665 10200 987 0,'0'0'127'0,"0"0"-62"0,0 0-25 0,-2-42-36 15,4 31-4-15,2 1-82 0,1 0-47 16,2 4-2-16,5 3-144 0,-2 1 49 0,0 2-21 0</inkml:trace>
  <inkml:trace contextRef="#ctx0" brushRef="#br0" timeOffset="64691.48">20917 10493 677 0,'0'0'109'16,"0"0"-42"-16,33-23 13 0,-14 15-51 0,-1-2-19 15,1 1-6-15,0 1-1 0,-3 2 5 0,-3 0-5 16,-2 2 12-16,-4 1 23 15,0 2-4-15,-1 1-7 0,-2 0-27 16,-2 7-2-16,-2 4-9 0,0 6 6 16,-1 6 5-16,-5 2 2 0,-2 3-1 15,0 0 3-15,0 0-4 0,-1-1 3 16,1-4-1-16,1-2-1 0,2-2 0 16,0-4 0-16,2-6 0 0,1-2 0 15,1-2 0-15,1-3 4 0,1-2 6 16,4-2 4-16,2-4 4 0,3-3 10 15,2-4 2-15,1-3-9 0,2-1-13 16,2-5-3-16,1 1-2 0,2-1-3 16,1 1 0-16,0-1 1 0,0 1-2 15,1 4 0-15,-2 1 0 0,-2 4-2 16,-1 1 1-16,-3 3-2 0,0 4-1 16,-3 1 0-16,-3 3-3 0,0 1 2 15,-3 6-2-15,-2 4-4 0,-1 2 5 16,-1 3 1-16,-1 3 1 0,0-1 1 15,0 1 3-15,-1 0 0 0,0-4 1 16,0-2-1-16,0-2 0 0,0-1 0 16,0-4 3-16,1 1-1 0,0-5 2 15,0-2 5-15,1 0 14 0,3-2 22 16,1-5-6-16,4 0-16 16,2-1-8-1,2-1-12-15,3-1 9 0,1-2 6 0,2-2 0 0,3-2-5 16,1-1-7-16,1-2-2 0,1-1-3 15,2-2 1-15,-3 3-2 0,-1 1 0 16,-2 3 0-16,-1 2 0 0,-3 1-2 16,-3 4 2-16,-3 3-4 0,-1 1 1 15,-1 3 0-15,-3 1-6 0,-2 5 0 16,1 4-1-16,-1 5 2 0,-2 1 3 16,2 5 4-16,-3 4-9 0,0 2-18 15,-1 1-5-15,0 2-11 0,-1-1-8 16,0 0-15-16,1-4-2 15,-2 0-19-15,2-2-42 0,2-5-59 16,1-3-137-16</inkml:trace>
  <inkml:trace contextRef="#ctx0" brushRef="#br0" timeOffset="65270.95">22062 10501 405 0,'0'0'233'0,"14"-11"-112"0,-5 3 21 0,1 0-81 0,0-3 5 0,-1 0-48 0,-2 0 10 0,-1 1 12 0,-1-2-4 0,-2 1 12 0,-1 1-10 16,-1 1-10-16,-1 1-11 0,0 1-12 15,-2 1-5-15,-2 1-4 0,-4 2-3 16,-2 3 0-16,-5 1 4 0,-4 9-3 16,-3 3 1-16,-3 4 4 0,1 6-4 15,-1 1-3-15,0 5-5 0,3 2-3 16,5-2-1-16,2 2 2 0,6-3 9 16,2 0 5-16,4-4 1 0,2-4 0 15,2-3 1-15,4-5 0 0,2-2 0 16,2-5 4-16,3-2 2 0,-1-3-1 15,3 0 1-15,-2-4 10 0,0-3 10 16,2-2 0-16,-1-3-16 0,0-3-8 16,-1-4-3-16,0-5-1 0,0 2-2 15,-2 1 0-15,-2 2 3 0,-1 3 0 16,-3 6 0-16,-1 3-1 0,-2 2-3 16,-1 5-7-16,0 0-3 0,-3 3 4 15,-1 3 2-15,-3 5 7 0,2 1 1 16,-1 3 2-16,1 0-1 0,2 0 1 15,1 0 3-15,1-2 13 16,1-2 14-16,1-2 3 0,3-1 1 16,2-2 2-16,2 1-9 0,3-6-9 15,2 0-6-15,1-1-10 0,2 0-1 16,1-1-3-16,2-4-1 0,1 1-32 16,2-3-54-16,-2 1-35 0,2-3-33 15,8-7-83-15,-7 1-117 0</inkml:trace>
  <inkml:trace contextRef="#ctx0" brushRef="#br0" timeOffset="65661.17">22573 9963 670 0,'0'0'99'0,"0"0"33"0,0 0-80 0,30-42-15 0,-21 32-33 0,1 3 10 0,-3 3 22 0,-1 3-6 0,0 1-5 0,-2 2-18 0,-1 8-7 16,-1 6 0-16,-2 9 3 16,-3 13 8-16,-7 13-5 0,-8 11-2 0,-1 2 0 15,-3-3 0-15,0-9 0 0,6-8 4 16,2-3 29-16,4 1 14 15,2-5-2-15,5-4-2 0,1-7 2 16,2-6-15-16,2-3-4 0,3 4-7 16,3 0-9-16,4 0 2 0,2-2-6 15,2-4 0-15,3-3 1 0,2-4-6 16,1-1 0-16,-1-2-5 0,3-2 0 16,-1-3-21-16,-1 0-49 0,1-4-25 15,-3-6-34-15,4-13-71 0,-7 2-165 16,-3-1-222-16</inkml:trace>
  <inkml:trace contextRef="#ctx0" brushRef="#br0" timeOffset="65832.97">22573 10384 831 0,'0'0'222'0,"0"0"-96"0,0 0-22 0,0 0-84 0,49 10-1 16,-26-7-15-16,5 1-2 15,3-1-2-15,6-1-24 0,5 0-19 0,4 2-16 16,2-3-39-16,-6-1-78 0,-13 0-134 16,-8 0-164-16</inkml:trace>
  <inkml:trace contextRef="#ctx0" brushRef="#br0" timeOffset="66223.5">23094 10373 721 0,'0'0'109'16,"0"0"63"-16,0 0-111 0,0 0-33 0,0 0-16 0,38 15-5 15,-25-11-4-15,1 3 13 0,1-2 21 16,2 1 0-16,1-1-1 0,-1-3-6 16,1 0-15-16,-3-2-11 0,-1 0-1 15,-3-2-3-15,-2-2-1 16,-2-3-20-16,-4 0-11 0,-3-3 9 15,0 2 4-15,-6-3-1 0,-3 1 10 16,-5 1 5-16,-4 3-4 0,-5 0-8 16,-2 2 9-16,-4 4 4 0,-2 2 0 15,0 7 2-15,0 6-1 0,0 5 3 16,4 5 1-16,2 2 1 0,6 3 5 16,5 0 25-16,7-1 23 0,4-1 4 15,3 0 3-15,5-5 0 0,5 0-15 16,1-6-12-16,5-2-9 0,0-4-13 15,2-4-7-15,2-2-1 0,0-3-5 16,2-2-33-16,-1 0-43 16,-1-4-30-16,2-1-26 0,0-3-53 15,7-7-86-15,-3 2-134 0</inkml:trace>
  <inkml:trace contextRef="#ctx0" brushRef="#br0" timeOffset="66895.22">23780 10351 380 0,'0'0'131'0,"0"0"-20"0,0 0 8 0,0 0-69 0,0 0 11 0,21-29-20 0,-21 25 24 0,0-3 7 0,0 2-31 0,-3-3-6 0,-2 2-11 0,-3-2-16 16,-2 2-8-16,-2-1 0 0,-5 2 0 16,-2 0-2-16,0 3 3 0,-5 2-2 15,-2 0-2-15,-2 5 1 0,0 5 0 16,-2 3 1-16,1 4 0 0,2 2 1 16,3 3 0-16,4 2-1 0,6-1 1 15,4 4 2-15,6-4 4 16,4 1 1-16,4-1 4 0,6-2 8 0,2-1-1 15,3-3 0-15,2-1-2 16,2-6 1-16,-1-1-2 0,1-3 0 16,-1-2 10-16,0-2 2 0,-1-2-1 15,-2-3-7-15,-1-3-2 0,-2-3-11 16,-1-4-2-16,0-5-1 0,-1-4-3 16,-2-6-1-16,2-7 1 0,-1-10 0 15,2-10-1-15,2-3 1 0,-2 2 0 16,0 7 1-16,0 9 3 0,-3 9-1 15,-2 8-2-15,0 7 0 0,-1 3 3 16,-1-2 0-16,0 1 0 16,-1 0 4-16,-1 2 11 0,-1 3-6 15,-1 4-5-15,0 1-2 0,0 2-6 16,0 2-6-16,-3 1-3 0,-3 6-4 16,-3 7 5-16,-3 6 6 0,-2 6 2 15,-2 12-1-15,2 11 2 0,0 10 0 16,6-1 4-16,5-2 9 0,3-7 7 15,7-8 7-15,2 1 14 0,6-4 0 16,0-4-1-16,0-9-3 0,-1-3 1 16,2-5-12-16,4 5-5 0,6-1-12 15,4 3-4-15,-1-3-5 16,1-2-1-16,-2-3-1 0,-1-1-43 16,0-4-38-16,-3 0-43 0,7-4-62 15,-6-3-93-15,-3-3-280 0</inkml:trace>
  <inkml:trace contextRef="#ctx0" brushRef="#br0" timeOffset="70420.81">4949 13730 313 0,'0'0'50'0,"1"-10"19"0,2 4 37 0,0-1-34 0,0 1-5 0,3-1-5 0,-1 1 10 0,2-1-13 0,1 1 3 0,0 0 4 15,-1 1 0-15,1-1-7 0,0 0-7 16,0 3-7-16,1-1-8 0,0-1-6 16,1 3-8-16,1 0-7 0,0 2-5 15,2 0-7-15,-1 0 0 0,1 4-2 16,-2 4-1-16,3 4-1 0,-4 3 3 15,-1 5-2-15,0 1 1 0,-4 5 0 16,-1 2-1-16,-3 2-1 0,-1 0 2 16,-3 2 0-16,-3-1 0 0,-4 2 0 15,0 1 0-15,-3-1-2 0,-4 0 0 16,0-1-14-16,-3-2-4 0,-1-1 10 16,3-3 3-16,-2-2 4 0,1-2 1 15,2-5-2-15,0-1-3 0,4-3-8 16,1-5 4-16,5-4 6 0,2-2 3 15,4-2 5-15,1-2 2 0,2-3-5 16,6-6 15-16,4-1 0 0,6-6 0 16,3 0-1-16,6-3-2 0,8-7 0 15,8-4-3-15,9-6 1 0,2-1 2 16,-1 2 1-16,-6 6 0 0,-6 3-1 16,0 3-5-16,-6 3-5 15,-5 2 5-15,-7 4-1 0,-6 1 4 16,-1 4-3-16,1-4-3 0,2 1-3 15,-1-3-1-15,-2 4 3 0,-4 1 2 16,-3 1-3-16,-2 2-2 0,-4 1 1 16,-2 3-1-16,-1 0-2 0,-3 1-7 15,-3 3 0-15,-6 1 0 0,-2 4 2 16,-6 6 1-16,-1 4 3 0,-3 4-1 16,-2 3 2-16,-1 5-3 0,0 2-10 15,-3 7 3-15,4 0-10 0,1 0 1 16,-3 4 2-16,7-7 5 0,-2 4 7 15,4-3 1-15,5-6 2 16,1 2 2-16,2-1 0 0,5-5 1 16,4-4-1-16,1 2 0 0,1-5 9 15,5-2 17-15,4-3 3 0,0-2 3 16,3-3-4-16,3-1-6 0,0-3-1 16,2-2-8-16,2 0-7 0,0 0-3 15,0-4-3-15,0 0-5 0,2-1-45 16,0-1-52-16,0 1-53 0,9 0-68 15,-4 1-160-15,-3 0-272 0</inkml:trace>
  <inkml:trace contextRef="#ctx0" brushRef="#br0" timeOffset="71014.83">5842 14219 180 0,'1'-3'60'0,"1"0"-32"0,-1 0 10 0,-1-1-3 0,2 3 7 0,-2-1-7 0,0 0 2 0,0 2-11 0,0-1-17 0,0 1 5 0,0 0-6 0,0 0 2 16,1 0 6-16,-1 0 8 0,0 0 10 16,1 0 1-16,-1 0 20 0,0 0-5 15,0-2 8-15,0 2 2 0,0-1-4 16,0 0-13-16,0-2-1 0,0 0 9 16,0 2-6-16,0 1-7 0,0 0-13 15,0 0-8-15,-1 0-9 0,0 3-4 16,1 3 0-16,-2 5 9 0,1 3 11 15,-1 6 3-15,-2 3 11 0,-1 5-5 16,-1 3 0-16,-1 0-5 0,0 3-6 16,-3-3-10-16,1 0-6 0,0-3-2 15,-1-2 0-15,0-4-4 16,2-2 0-16,0 0-3 0,1-4-20 16,2-5-61-16,2 0-44 0,3-6-67 15,2 0-128-15,3-5-150 0</inkml:trace>
  <inkml:trace contextRef="#ctx0" brushRef="#br0" timeOffset="71843.83">6306 14282 126 0,'0'0'70'0,"0"0"-19"16,0 0 14-16,0 0-7 0,0 0-4 0,0 0-8 0,1 0 7 0,1 0 3 0,0 0 1 0,1-1 7 0,-1-1 3 0,0 1 1 0,1 1 2 0,0-2-11 15,0 0-5-15,1-1-2 16,1 0-7-16,0 1-2 0,0-2-9 16,1 3-11-16,1 1-7 0,0 0-6 15,0 2 0-15,-1 4 4 0,0 3 0 16,2 4-2-16,-2 5 8 0,-1 2-6 16,-2 4-1-16,0 1-2 0,-2 3-2 15,-1-3-1-15,0 1-1 0,-5 0 1 16,0-3-2-16,-2 1-2 0,-3-4-2 15,2 0-1-15,-2-4 0 0,-2 1 0 16,1-3-1-16,-1-1-35 16,0-2-42-16,-1-2-4 0,0-1-25 15,-1-3-54-15,3 0-70 0,1-3-122 0</inkml:trace>
  <inkml:trace contextRef="#ctx0" brushRef="#br0" timeOffset="72344.37">7038 14325 652 0,'0'0'149'0,"0"0"-32"15,5 2-41-15,-4-2-33 0,0 1-22 0,-1-1-12 0,0 0 0 0,0 0-9 0,0 0-2 0,0-1-39 0,1-1-39 0,6-1-45 0,-1 1-109 0,0-3-86 16</inkml:trace>
  <inkml:trace contextRef="#ctx0" brushRef="#br0" timeOffset="72500.87">7448 14333 649 0,'0'0'149'0,"0"0"-51"0,0 0-19 0,0 0-70 0,0 0-9 16,0 0-62-16,37-8-76 0,-29 3-143 0,0-2-100 16</inkml:trace>
  <inkml:trace contextRef="#ctx0" brushRef="#br0" timeOffset="72610.22">7842 14349 586 0,'0'0'132'0,"0"0"-31"0,0 0-51 0,0 0-43 16,0 0-7-16,0 0-69 0,0 0-92 16,0 0-147-16</inkml:trace>
  <inkml:trace contextRef="#ctx0" brushRef="#br0" timeOffset="73419.03">8271 13924 315 0,'0'0'275'0,"0"0"-137"0,0 0-12 0,0 0-30 16,0 0-13-16,0 0-18 0,30-41-16 15,-21 35-8-15,2-1-12 0,3 1-8 16,0 0 3-16,1 2-7 0,-2 0-4 16,4 2-5-16,-4 2-1 0,1 1-2 15,1 4-1-15,-4 5-1 0,1 3-3 16,-2 3-1-16,-2 4 1 0,-2 4 1 16,-3 4-1-16,-1 3 0 0,-4 3-1 15,-4 0 1-15,-3 1 0 0,-3-1-2 16,-3-1 2-16,-1-3-7 0,-4 1-18 15,-1-5-3-15,1 1-1 16,-1-5 0-16,-1-4 3 0,4-2 6 16,1-6 1-16,3-3 13 0,2-2 6 15,4-4 0-15,3-1 7 0,4-6 0 16,1-1-3-16,6-4 0 0,5-4 6 16,4-3 0-16,5-2 1 0,3-4 5 15,4 1 5-15,2-3-7 0,2 1-4 16,5-5-5-16,6-5-1 0,3-5-1 15,-5 4-3-15,-10 9 2 0,-9 5-2 16,-8 7 3-16,3-2-1 0,1-3 5 16,-1 0 2-16,-2 2-2 0,-5 1 1 15,-3 2-3-15,-2 3-3 0,-3 1-2 16,-1 4-1-16,0 0-7 0,-5 3-3 16,-2 3 3-16,-4 1 5 0,-1 1 2 15,-3 6 0-15,-3 6-2 0,0 3 3 16,-1 4-1-16,-2 5-1 0,0 2-6 15,2 1-1-15,1 1 8 0,3 1-1 16,2 2 0-16,4-3 2 0,4 1 0 16,4-4 1-16,1 1 1 0,3-1 3 15,6-3 22-15,4-3 10 0,0-1 6 16,5-3 7-16,1-4-7 0,6-2-5 16,0-2-10-16,5-5-12 0,1 1-11 15,1-2-2-15,0-2-3 16,1 0-3-16,-2 0-46 0,-2 0-71 15,6-6-62-15,-7 1-98 0,-6 1-243 16</inkml:trace>
  <inkml:trace contextRef="#ctx0" brushRef="#br0" timeOffset="73670.49">8990 14175 791 0,'0'0'125'0,"0"0"-34"0,0 0-70 0,8 17-19 0,-8-4 6 0,0 6 5 0,-1 5 30 0,-3 4-13 0,-2 3-4 0,-2 8 2 0,-2 6-16 0,1-5-4 16,2-4-4-16,0-6-4 15,3-8-2-15,0 3-14 0,1 1-89 16,2-4-40-16,1-2-79 0,3-6-103 15,0-3-38-15</inkml:trace>
  <inkml:trace contextRef="#ctx0" brushRef="#br0" timeOffset="74049.2">9215 14257 604 0,'0'0'160'0,"0"0"-46"0,0 0-21 0,0 0-57 16,0 0 1-16,0 0-18 0,0 0-8 16,17-37-11-16,-24 37-5 0,-4 0 5 15,-3 2 0-15,-4 5 1 0,-3 0-1 16,-1 5 1-16,-1 0 1 0,-2 2-2 0,0 2 0 15,5-2 0-15,1 1 1 0,5-2-1 16,3-1 0-16,4-3 5 16,5 4 11-16,2-4 21 0,2 0 14 15,5-1-2-15,4 0-2 0,2-2-3 16,3 1-11-16,2-2-9 0,1-2-7 16,1 2-2-16,1-3-8 0,0-1-1 15,-2-1-5-15,1 1-1 0,-1 0-1 16,-2 0-12-16,1 0-71 0,-1-1-46 15,7-1-84-15,-5-2-181 0</inkml:trace>
  <inkml:trace contextRef="#ctx0" brushRef="#br0" timeOffset="74346">10291 14022 1001 0,'0'0'175'0,"0"0"-156"0,0 0-5 0,0 0-14 0,4-8-49 0,-3 0-171 0,-1-2-182 0,0 4-62 0</inkml:trace>
  <inkml:trace contextRef="#ctx0" brushRef="#br0" timeOffset="74470.98">10245 14294 793 0,'0'0'101'0,"0"0"-91"15,0 0-10-15,0 0-4 0,0 0-174 0,0 0-230 0</inkml:trace>
  <inkml:trace contextRef="#ctx0" brushRef="#br0" timeOffset="74927.87">11768 13902 822 0,'0'0'81'0,"0"0"8"0,0 0-7 0,0 0-37 0,0 0-23 0,0 0-22 0,0 0 0 0,-1 1 0 0,-3 12-1 0,-1 3 1 0,-1 7 8 16,-2 4 8-16,0 8 4 0,-1 9-6 15,1-4-2-15,1-5-4 0,3-5-6 16,2-6 1-16,1 5-3 0,0 1 0 16,1-1 0-16,0-3 0 0,0-3-16 15,1-4-48-15,2-2-6 0,0-5-27 16,5-4-51-16,-2-5-119 0,0-3-101 15</inkml:trace>
  <inkml:trace contextRef="#ctx0" brushRef="#br0" timeOffset="75099.41">11835 13685 872 0,'0'0'170'0,"0"0"-133"0,0 0 10 0,0 0-43 16,-6-37-4-16,6 30-37 0,2 2-84 0,2 1 18 0,8 2-120 15,-3 2-110-15,0 0 33 0</inkml:trace>
  <inkml:trace contextRef="#ctx0" brushRef="#br0" timeOffset="75710.03">12210 14006 409 0,'0'0'200'0,"0"0"-159"15,44-31 28-15,-23 18-30 0,0 1-17 0,-2 2-13 0,-1 3-4 16,-3 3 27-16,-3 1-2 0,-3 2-8 16,-3 1 14-16,-2 3-24 0,-1 3-10 15,-1 7 0-15,-2 4 1 0,0 4 1 16,0 4 0-16,0 0 0 0,-2 3-2 15,2-4 0-15,-3 1-1 16,1-2 0-16,1-2 3 0,0-3 1 16,0-2-3-16,0-3 2 0,0-3-1 15,1-3 9-15,0-4 25 0,0-1 8 16,0-2 12-16,0 0 30 0,2-4-3 16,3-2-25-16,2-5-18 0,1-3-13 15,4 0-11-15,2-3-3 0,0-1-6 16,3-4-4-16,2 2-1 0,2-2-1 15,-2 2 2-15,3 0 2 0,-2 2 0 16,-1 4 2-16,2-1 3 0,1 2-2 16,-4 0-8-16,2 4-1 0,-4 0-1 15,-1 3 0-15,-3 3-1 0,0 3-1 16,-3 3-2-16,-3 8-2 0,0 2-2 16,-4 5 5-16,1 2 2 0,-3 2 2 15,-2 2-2-15,-1 0 2 0,-3 0-1 16,2-1 0-16,-1 0 0 0,1-1-23 15,0-5-44-15,0 0-23 0,2-1-32 16,2-3-62-16,0-5-99 16,0-3-143-16</inkml:trace>
  <inkml:trace contextRef="#ctx0" brushRef="#br0" timeOffset="76225.24">13223 14078 138 0,'0'0'386'0,"0"0"-241"0,0 0-17 0,0 0-13 0,25-37-44 0,-20 26-9 0,2 0-23 0,-2-1-7 0,-2-1 0 0,-1 1-10 0,1-2 3 0,-3 1-8 15,0-2-1-15,-5 0-7 0,-1 3-4 16,-4 0-5-16,-2 3 1 16,-2 1-2-16,-3 2 0 0,-1 5-1 15,-3 1 1-15,0 2-9 0,-2 11-20 16,0 4-5-16,2 3-9 0,0 6 4 16,2 1-6-16,3 3-15 0,4-1 18 15,1 1 10-15,5-2 15 0,4-2 9 16,2-3-49-16,8-4 49 0,4-5-7 15,3-2 15-15,2-7 1 0,1-2 8 16,2-3 10-16,-3-5 34 0,1-4 7 16,2-4-3-16,-5-2-4 15,3-3 9-15,-3-4-9 0,0-3 0 16,-2-5-3-16,1-5 7 0,-1-9 0 16,0-13-7-16,1-12-8 0,-1-8-11 15,-1 0-19-15,-1 4-8 0,-1 6-2 16,2 6-1-16,1 7-2 0,-5 9-9 15,0 14-16-15,-2 10 6 0,-4 8-13 16,1 4-25-16,1 2-26 0,0 1-12 16,3 1-36-16,4 5-91 0,1 0-126 15,-2 3-50-15</inkml:trace>
  <inkml:trace contextRef="#ctx0" brushRef="#br0" timeOffset="76615.98">13513 13978 433 0,'0'0'151'0,"0"0"-15"0,32 5 3 0,-13-5-62 0,0-1-29 0,2-2 20 0,1-5-23 0,-2 0 3 0,2-1-11 0,-6-5-6 0,1 2 14 0,-3-4-17 0,-3-2-10 15,-1 1-12-15,-7-4-6 0,-1 3-2 16,-2 0-14-16,-7 1-4 16,-2 1-9-16,-5 3-13 0,-1 5-7 15,-4 3 13-15,-2 4 9 0,0 2 18 16,-3 7 8-16,0 7-1 0,1 5 1 16,2 3 1-16,-1 11 0 0,5-3 1 15,4 2 0-15,2 1-1 0,6-7 5 16,-1 4 0-1,3-2 10-15,1-3 7 0,2-2 20 0,6-6-2 0,4-2-7 16,1-4-12-16,8-2 0 0,0-1-11 16,4-4-10-16,3-1-4 0,9-1-30 15,6-3-48-15,7 0-45 0,-8-4-96 16,-8 0-186-16</inkml:trace>
  <inkml:trace contextRef="#ctx0" brushRef="#br0" timeOffset="76881.55">14054 13848 609 0,'0'0'134'0,"0"0"-56"0,0 0 38 0,0 0-73 0,0 0-40 0,12 41 12 16,-20-17 18-16,-1 3-4 15,-2 12 0-15,-5 7 6 0,0 8-8 16,-1 1 2-16,4-6-20 0,5-5-6 16,0-9 0-16,4 1-2 0,2-5-1 15,2-6 0-15,-2-4-6 0,2-5-36 16,0 1-19-16,2 1-32 0,7 2-44 16,-1-5-103-16,2-6-113 0</inkml:trace>
  <inkml:trace contextRef="#ctx0" brushRef="#br0" timeOffset="77272.07">14033 13893 522 0,'0'0'127'0,"0"0"-24"0,8-43 14 0,0 24-40 0,-2 3-19 0,5 1-13 0,-2-1-10 16,3 3 16-16,-1 1-15 0,3 2 10 16,-2-1-4-16,3 2 2 0,0 0-9 15,0 4-7-15,4 1-9 0,-3 0-3 16,2 1-8-16,0 2-5 16,-2 1 0-16,0 0-3 0,-2 0-1 15,0 3 0-15,0 3-1 0,-1 3-1 16,1 2 3-16,-1 4 0 0,1 1-2 15,-3 5-1-15,2 2 1 0,-4 1 1 16,-1 5 1-16,-5 0-1 0,-1 2 1 16,-2-3 2-16,-4-1 0 0,-5-1-1 15,-4-6 1-15,-3-2 0 0,-4-2 1 16,-4-5 0-16,-2-1-1 0,0-5-2 16,-4 0-6-16,2-4-22 0,1-1-35 15,0-1-49-15,0-8-42 0,7 3-83 16,4-2-203-16</inkml:trace>
  <inkml:trace contextRef="#ctx0" brushRef="#br0" timeOffset="77444.42">14529 14125 1036 0,'0'0'72'0,"0"0"52"0,0 0-35 0,0 0-42 0,0 0-42 0,0 0-5 0,5-20-85 15,-5 11-53-15,3 1-34 0,2-1-113 16,0 2-9-16</inkml:trace>
  <inkml:trace contextRef="#ctx0" brushRef="#br0" timeOffset="77966.88">15624 13743 863 0,'0'0'132'0,"0"0"-51"0,0 0 6 0,0 0-31 0,0 0-48 16,0 0-3-16,38-37-5 31,-32 36 0-31,-3 1-5 0,0 2-2 0,-1 7-1 15,-2 6 6-15,2 6 0 0,-2 5 0 16,0 7 2-16,0 6-1 0,-2-3-1 16,2 2-18-16,0-3-23 0,2-6 0 15,3 4 10-15,1-4 25 0,3-2 5 16,4-5 3-16,1-4 0 0,2-4 5 16,3-4 10-16,0-7 38 0,3-2-11 15,3-3-17-15,-3-5-3 0,-1-4 11 16,1-6-3-16,-3-4 2 0,0-2-7 15,-2-4-2-15,-2-4-4 0,2-11-8 16,-1-9-11-16,4-11-5 0,2-5-43 16,-4 7-27-16,-1 13-25 0,-6 15-27 15,3 6-50-15,-4 10-109 0,-2 3-75 16</inkml:trace>
  <inkml:trace contextRef="#ctx0" brushRef="#br0" timeOffset="78657.61">16401 13771 455 0,'0'0'197'0,"0"0"-115"0,0 0 37 0,0 0-6 0,30-39-73 0,-22 28 7 0,-1 1-3 0,-1-2-9 0,-1 1 5 0,1-1 6 0,-3 1-2 0,0 2-15 0,-3-2-5 16,0 2-12-16,-3 0-7 0,-3 1-5 15,-2 1 0-15,-2 2-3 0,-3 4 0 16,-5 1 0-16,-1 8-4 0,-8 6-13 15,-3 6-1-15,0 1 0 0,0 4-5 16,1 2 3-16,7 2 6 0,-3 9-4 16,5-2-3-16,5 0 5 0,7 1 2 15,4-8 11-15,1 4 6 0,3-2 0 16,7-4 5-16,3-3-1 0,1-4 11 16,5-5 16-16,-2-4 10 0,3-2 7 15,-1-6 4-15,2-1-12 16,-4-2-11-16,3-2 2 0,-1-5 0 15,0-2-8-15,0-3-10 0,-2-4-7 16,2-6-4-16,3-1-1 0,-2-5 0 16,0-7-1-16,-1 4 0 0,-2 0 0 15,0 2 2-15,-4 11-2 0,1 0 0 16,-6 3 0-16,1 4-2 0,-3 2-2 16,-1 6-2-16,-2 2-3 0,0 1-4 15,0 8-7-15,-3 5 11 0,-2 5 9 16,-3 4 0-16,3 3 1 15,1 1 1-15,-1-1 0 0,3-1 5 16,1-2 2-16,1-4 2 0,0-4-1 16,1 0 0-16,4-5-1 0,1-3 3 15,4-5 2-15,2 0-2 0,3-1-4 16,2-2-6-16,3-4-2 0,1-1-17 16,1-2-46-16,2-1-27 0,-2-1-46 15,14-8-56-15,-10 3-116 0,-1-2-143 0</inkml:trace>
  <inkml:trace contextRef="#ctx0" brushRef="#br0" timeOffset="79109.03">16907 13626 652 0,'0'0'162'0,"0"0"-57"0,0 0 25 0,33-32-44 0,-20 20-50 0,3 1 6 0,-2-1-5 0,3 3-1 0,0 0-1 0,-2 2 6 0,4 1 5 0,-2 1-17 0,-1 2-1 15,2 3-13-15,0 0-7 0,0 1-5 16,2 6-3-16,-3 4-1 0,1 2-2 16,1 7 0-16,-3 5-2 15,3 12 0-15,-2 8 2 0,-3 12-15 16,-2 2-13-16,-6-4 8 0,-5-7 3 15,-4-9-1-15,-3-6-9 0,-2-8-2 16,-2-7 2-16,-2-2 7 0,-1-2-1 16,-6 3-8-16,-3-3 3 0,0-4-3 15,0-6-15-15,0-3 6 0,4-1 21 16,1-2 20-16,8-3 4 0,2-2 44 16,4-2 35-16,3-1 8 0,6-3-8 15,2-1-8-15,6-2-14 0,2-3-20 16,3-4-13-16,6 1-11 0,-1-3-2 15,5-2-4-15,1-3-8 0,1 2 1 16,1 1-3-16,-2-1-1 16,0 2-3-16,-2 0-33 0,2 1-36 15,-6 3-29-15,3 2-55 16,4-5-64-16,-9 6-93 0,-4 5-112 0</inkml:trace>
  <inkml:trace contextRef="#ctx0" brushRef="#br0" timeOffset="79566.87">17737 13565 542 0,'0'0'173'0,"0"0"-71"0,0 0 5 0,0 0-24 0,38-5-27 0,-29 2 3 0,0 0-16 0,-1 0-2 0,-4 0-15 0,0-1 11 0,-4 1-9 15,0-1-16-15,-3 1-12 0,-5-2-5 16,-1 2 4-16,-5 1 0 0,-4 2-2 16,-6 0 3-16,1 6-1 0,-6 3-3 15,-1 1-3-15,2 3 3 0,1 0 1 16,6 2 1-16,-1 0 1 0,9 0-1 16,1 1 2-16,7-3-2 0,5 2-1 15,0 0 3-15,5 0 3 0,7 0-1 16,1-1 1-16,6 1-1 0,0-1-2 15,3 1 0-15,3 0 0 0,-2 1-2 16,1 1 2-16,-1 3-5 0,-1 0 0 16,-6 2 3-16,1 1 1 0,-7-2-2 15,-4-1 2-15,-6 2 1 0,-4-4 14 16,-6 0 6-16,-9-3 0 0,-2-3 13 16,-6 1-1-16,-3-4-4 0,-1-2-12 15,-8-3-11-15,-4 0-1 0,5-3-2 16,3 1 0-16,8 0-2 0,5 0-18 15,-5 0-70 1,-3 1-77-16,5-1-143 0,6-2-286 0</inkml:trace>
  <inkml:trace contextRef="#ctx0" brushRef="#br0" timeOffset="84347.34">5834 16102 251 0,'0'0'78'0,"0"0"10"0,0 0 27 0,0 0-19 0,36 0-27 0,-29-1 0 0,-1 1 10 0,-1-1-6 0,-2 0-15 0,0-1-1 0,-1 0 2 0,-1 1-14 16,-1 0-1-16,0 0-10 15,2-2 1-15,-2 1-6 16,0 1-6-16,0-1-7 0,-3 0-8 0,-1-1-2 0,-2 1-4 15,-4-2 0-15,-2 1-2 0,-4 3 0 16,-4-2 0-16,-5 2 0 16,-8 0 0-16,2 4-1 0,-2 3 1 0,-4 4-1 15,8 0 0-15,-5 2-1 0,3 4 2 16,6 0-8-16,-4 3-8 0,4 2 0 16,4 0 0-16,1 3 2 15,7 0-5-15,5 0-6 0,5 0 9 16,3 0 10-16,9-3 3 0,4 1 3 15,4-3 2-15,3-2-1 0,2-2 4 16,3-3-4-16,0-3 2 0,-1 0 0 16,1-4 1-16,-2-1 2 0,-3-1-3 15,-2-2 3-15,-2 1 1 0,-5-3 5 16,-3 3-5-16,-1-3 3 0,-4 0-1 16,-2 0 5-16,-1 0 3 0,-3 0 1 15,-4-3-2-15,-4-3-6 16,-3 0-7-16,-5-1-2 0,-2 2-1 0,-4 2 0 15,0 3-1-15,-3 3-1 16,-2 5 1-16,0 3 0 0,-1 4 1 16,-1 0-4-16,2 5 1 0,0 1-7 15,2 2 0-15,4 2 5 0,2 0 4 16,6 0-2-16,2-1 1 0,5 1 2 16,5-2-3-16,4-3 3 0,2 0 0 15,5-2 9-15,3-3 9 0,3-1 2 16,1-1 3-16,2-4 1 0,3-1-6 15,0-4-7-15,4-1-6 16,1-2-4-16,1-1-1 0,1-1-3 16,2-5-27-16,1 1-32 0,8-6-42 15,12-4-62-15,-8 1-108 0,-2 1-204 0</inkml:trace>
  <inkml:trace contextRef="#ctx0" brushRef="#br0" timeOffset="84815.98">6744 16489 441 0,'-5'0'170'0,"-1"0"-82"0,-2 0 49 0,3-1-53 0,0-1-26 0,3 2-7 0,2 0 1 0,2 0-9 0,7 0-11 0,6 0 8 0,7 0 3 0,14 3 9 0,16 0-5 15,18-2 4-15,5 1-8 0,1 0-4 16,-9-2-14-16,-7 2-16 0,-1-1 3 16,-4-1-12-16,0 1 2 0,0-1 4 15,-4 1-7-15,-3-1 1 0,-4 0-21 16,-3-1-20-16,-5 0-26 0,-8 0-10 15,-9 0-33-15,-7 1-42 0,-4-1-81 16,-2 0-116-16,-1-2-40 16</inkml:trace>
  <inkml:trace contextRef="#ctx0" brushRef="#br0" timeOffset="85222.64">7475 16289 55 0,'0'0'332'0,"0"0"-242"0,0 0 13 0,0 0 13 0,0 0-10 15,0 0-17-15,-15-31-10 16,15 29-8-16,0 0-8 0,0 0-8 0,0 0-11 15,1 2-2-15,4 0-10 0,2 0-8 16,2 0-4-16,5 4-3 0,3 2 1 16,2 0-6-16,1 6 2 0,4-2-9 15,0 2-1-15,0 2-3 0,-2 1 0 16,1 2 1-16,-5 1-2 0,-2 0 2 16,-3-2 4-16,-4 1-2 0,-4-2 2 15,-5 1-2-15,0-2 1 0,-8 1-1 16,-5-1 4-16,-3-2-8 0,-6 1 0 15,-3-1-11-15,-3-1-21 0,-2 0-17 16,-1 0-23-16,0 0-13 0,2 0-22 16,2 1-33-16,-1 1-52 0,8-3-86 15,4-2-95-15</inkml:trace>
  <inkml:trace contextRef="#ctx0" brushRef="#br0" timeOffset="85786.48">8537 16484 551 0,'0'0'169'0,"0"0"-113"0,0 0 71 0,0 0-41 0,18-32-26 0,-14 28-3 0,0-2-11 0,1 2 6 0,1-1-19 0,1 1-1 0,3 1 0 15,1 0-1-15,2 0 0 0,2 1-12 16,3-3-1-16,1 1-7 15,2 0-1-15,0-1-2 0,-1 0-5 16,0-1 0-16,-2-1-2 16,-3-1 3-16,-5-1-4 0,-2 0 6 0,-5-1-5 15,-3 0 2-15,-4-2-3 0,-7 0-16 16,-5 3-5-16,-5 2 4 0,-10 5-6 16,-10 5 4-16,-11 12 10 0,-1 10 2 15,5 5 5-15,5 3-7 0,8 4-2 16,6-6-1-16,11-4-2 0,3-3 4 15,6-4 0-15,2 7 8 0,2 0 1 16,2 4 1-16,4-2 13 0,7-3 1 16,4-4 23-16,6-2 0 15,3-5-9-15,10-1 0 0,9-3-6 16,9-4-10-16,4-3-8 0,-2-4-4 16,-6 0-1-16,-6-3-31 0,1-2-23 15,-5-1-18-15,-1 0-27 0,-6-1-51 16,2-3-82-16,-10 2-156 0</inkml:trace>
  <inkml:trace contextRef="#ctx0" brushRef="#br0" timeOffset="86239.49">8972 16480 686 0,'0'0'116'0,"0"0"-58"0,0 0 65 0,32-29-36 0,-17 24-34 0,-1-2-23 0,3 5-3 0,-1 0-3 0,1 2-3 0,-1 3-17 0,1 6 2 15,-1 5-6-15,1 5 11 0,1 5-8 16,-2 3-1-16,-2 3 7 0,-3-1-9 15,-5-2 3-15,-3-3-3 16,-3-1-3-16,0-4-6 0,-5-3-12 16,-4-4-12-16,-3-1-16 0,-1-4 2 15,-1-4 11-15,-2-2 4 0,0-1 10 16,2-1 4-16,3-5 17 0,0-1 1 16,5-2 26-16,4-1 33 0,2-3 13 15,3-1-14-15,4-2-23 0,4-1-9 16,2 0 1-16,4 0 7 0,2-1-2 15,3 2 1-15,6-1-8 0,0 3-4 16,2-2-6-16,2 3-11 0,-1 1-4 16,1 1-6-16,-1 2-23 0,-1 2-35 15,-2 3-31-15,0 1-37 16,-3 3-42-16,5 3-44 0,-8 0-77 16,-4 2-15-16</inkml:trace>
  <inkml:trace contextRef="#ctx0" brushRef="#br0" timeOffset="86693.09">9438 16535 239 0,'0'0'338'0,"0"0"-239"0,0 0 20 0,0 0-13 16,0 0-26-16,34-43-8 0,-21 31-22 15,1 1 10-15,3 0-16 0,2 2-3 16,-3-1-4-16,2 3-1 0,-2 1-1 15,1 1-14-15,-1 2 0 0,0 2-6 16,-2 1-4-16,2 4-9 0,-2 5-2 16,-1 5 0-16,1 4 0 0,-3 4-1 15,0 4 1-15,-2 1-1 0,-4 2 1 16,0-2 0-16,-3 2-3 0,-2-3 2 16,-4-2-2-16,-2-3-4 0,-4-3-5 15,-2-2-2-15,-3-2-5 0,1-5 6 16,-2-1-11-16,1-3 10 0,0-4 2 15,4-1 8-15,0 0 4 0,7-4 1 16,0-3 10-16,4-2 25 0,0-2 5 16,5-3-8-16,4-2-9 0,1-2-5 15,3-2-10-15,4 0 6 0,1 1-3 16,4-1-4-16,0 2-3 0,3 1-5 16,0 1 0-16,2 0-2 0,0 1-14 15,1 2-40-15,1 2-26 0,-2 3-30 16,-1 0-23-16,-1 4-23 0,-5 1-42 15,7 1-56-15,-5 2 36 0,-6 0 30 16</inkml:trace>
  <inkml:trace contextRef="#ctx0" brushRef="#br0" timeOffset="87036.49">10115 16501 465 0,'0'0'192'0,"0"0"-67"0,0 0 29 16,0 0-64-16,0 0-5 0,27-1-16 0,-22-2-10 0,2-1-15 0,-3 0-8 0,2-1 3 0,-3-2-14 0,1 0 0 0,-1 1-13 0,-3 0 2 16,0 0-4-16,0 3 0 0,0-2-1 15,-1 3-8-15,-3-2-1 0,-1 4-10 16,-3 0-1-16,-2 4-2 0,-2 4 2 16,-3 5 6-16,-1 5 3 15,1 3 2-15,0 3-1 0,3 0 1 16,2-2-2-16,2-2 1 0,4-2 0 15,3-2 0-15,1-3 1 0,2-1 0 16,4-4 11-16,2-2 7 0,3-3 6 16,1-3-1-16,2 0 8 0,-2-7 5 15,1-2-3-15,2-3-6 0,-4-2-14 16,2-2-2-16,-4-3-9 0,-2-2-1 16,-2-5-1-16,-1 1-22 0,-4-1-12 15,0 2-12-15,-6 1-17 0,-1 4-31 16,1 5-38-16,-8 4-50 15,5 3-83-15,0 2-152 0</inkml:trace>
  <inkml:trace contextRef="#ctx0" brushRef="#br0" timeOffset="87567.78">10337 16429 723 0,'0'0'138'0,"0"0"-25"0,0 0 4 0,31-39-52 0,-18 27-19 0,-2 0-20 0,4 1-8 0,-2 1 5 0,0 1 2 0,0 2-1 0,-1 3 4 0,-2 1-8 15,-1 1 1-15,-1 2-9 0,1 2-7 16,0 7-5-16,0 2-1 0,2 5 0 16,-2 4 0-16,3 5 1 0,-2 2 1 15,0 3-1-15,-1 2 1 0,1-1-1 16,-3 0 2-16,-1-4-2 0,-2 0 2 16,-3-5 3-16,-1-1-2 0,-2-6 0 15,-3-2-2-15,-3-5-2 16,0-2-1-16,0-3 0 0,1-3 2 15,1 0 1-15,0-4 4 0,1-1 1 16,3-3 32-16,2-3 10 0,0-2-2 16,5-5-8-1,1-1-7-15,5-1-8 0,0-4-3 0,4 1 3 0,2-3-7 16,4 2-2-16,1 0-5 0,3-1-2 16,2 2-4-16,3 1-3 0,-2 2 0 15,3 0-6-15,2 4-22 0,-4 3-29 16,4 2-33-16,-2 2-41 0,12 1-57 15,-7 1-90-15,-4 1-243 0</inkml:trace>
  <inkml:trace contextRef="#ctx0" brushRef="#br0" timeOffset="89858.98">12199 16432 591 0,'0'0'0'0,"0"0"-94"0,0 0 74 0,0 0 20 0,0 0-58 0,0 0-98 0,0 0-3 0</inkml:trace>
  <inkml:trace contextRef="#ctx0" brushRef="#br0" timeOffset="90530.7">12322 16465 160 0,'0'0'82'15,"0"0"-48"-15,0 0 21 0,0 0 1 0,-6 28-10 0,4-24 3 0,0-1 13 16,-1 1 10-16,3-2 3 16,-4 0-13-16,3 1 1 0,-2-1 0 15,2-1 3-15,1-1 2 0,0 0 6 16,2-1-5-16,5-6-13 0,6-2-5 16,5-6-7-16,15-8-10 0,18-10-2 15,21-9-5-15,11-4-9 0,6 1 2 16,2 2 0-16,-2 7-3 0,6 1-3 15,0 0-8-15,5 3-4 0,0 2 0 16,1 3-2-16,-1 2 2 0,-5 1-1 16,-8 4-1-16,-7 2 0 0,-7 3 0 15,-8 1 0-15,-9-1 0 0,-7 6-2 16,-9-3-10-16,-10 4-19 0,-8 4-12 16,-9-1-15-16,-5 3-9 0,1 1-25 15,-1-2-27-15,-2-1-34 0,-2 3-41 16,-1-1-104-16,-3 0-34 0</inkml:trace>
  <inkml:trace contextRef="#ctx0" brushRef="#br0" timeOffset="91093.06">13853 15782 271 0,'0'0'64'0,"0"0"-22"0,0 0 45 0,0 0-8 0,0 0-11 0,-11-32-8 0,11 27 3 0,0 1 5 0,0 1-5 0,0 1 9 0,0 1-11 15,0-1-7-15,0-1-6 0,0 2-5 16,2 1-14-16,-1-1-8 0,2 0-10 16,2 0-6-16,3 1 0 0,3 0 4 15,3 0 2-15,4 0 9 0,4 0 2 16,4 2-3-16,1-1-2 0,2-1-3 15,7 1 2-15,-6 1-1 0,2-1-3 16,-1 0-4-16,-4-1-7 0,0 1 2 16,-1 0-2-16,-3 1 0 0,-1 3-1 15,-6 1 0-15,-2 0-1 16,-6 2-2-16,-1 1-4 0,-3 2 4 16,-4 2 2-16,0 4-3 0,-5 0 4 15,-7 4 1-15,-1 1 2 0,-6 0-1 16,-3 0 0-16,1-1-2 0,-4 1-11 15,0 0 11-15,0-3 0 0,2 2-24 16,-2-1-26-16,3-1-17 0,1-1-20 16,4 2-32-16,3-2-26 0,6 5-60 15,0-4-89-15,8-5-64 0</inkml:trace>
  <inkml:trace contextRef="#ctx0" brushRef="#br0" timeOffset="91858.62">15058 15604 310 0,'0'0'105'0,"0"0"-51"0,5-10 41 0,-3 3 17 0,1 1-28 0,2-1-23 0,4-2-6 0,-1 0-6 0,3-1-3 0,3-1-13 0,-1 0-8 16,4 2-14-16,1-1-1 0,2 2-1 16,-1 3 1-16,0 0-1 0,3 3-4 15,-2 2 1-15,0 1 2 16,2 5-5-16,-2 4-3 0,1 4 0 0,-1 5-2 16,1 5 1-16,-2 11 0 15,3 7-3-15,-6 10 3 0,0-2 1 16,-8-8-3-16,-5-9 2 0,-3-6-1 15,-3-2 2-15,-2-4 0 0,-3 3-3 16,-3-8-5-16,0 1-6 0,-2 0-4 16,-4-6 6-16,-1-4 5 0,1-2 1 15,-2-4 0-15,3-1-3 0,2-4 9 16,3-3 4-16,0-3 0 0,2-2 4 16,5-3 17-16,3-3 3 0,1-3-1 15,3-3 0-15,6-3 1 0,1-1 6 16,3-1-8-16,5 0 0 0,3-1-2 15,3 2 1-15,1 1-4 0,2 3-5 16,1 1-5-16,1 3-11 0,-1 2 0 16,0 5-2-16,-1 0-20 0,-4 3-54 15,-1 2-32-15,0 1-36 0,4-4-38 16,-6 7-116-16,-3-1-42 0</inkml:trace>
  <inkml:trace contextRef="#ctx0" brushRef="#br0" timeOffset="93012.78">16090 15612 542 0,'0'0'173'0,"0"0"-111"0,0 0 27 0,14-17-31 0,-9 15-36 0,-3-2-10 0,1 0 5 0,0 1-2 0,-1 0 3 0,2 2 12 0,-4-3 1 15,0 2 6-15,0 0-6 0,0-2 8 16,0 2-7-16,0-3 1 0,0 2-14 15,-3-2-7-15,0 0-5 0,-5 0-7 16,0-3 0-16,-3 2-3 0,-2 2 0 16,-4 0-2-16,-2 2 0 0,-3 2 2 15,-1 5-6-15,-3 5-7 0,-1 4 0 16,0 4 8-16,2 4 0 0,0 4 5 16,3 3 3-16,4 0-7 0,3 0 0 15,5 1-1-15,5-1-3 0,4-4 4 16,1 1 5-16,3-5-2 0,8 2 4 15,0-7 4-15,3-1 0 16,2-1 1-16,1-5 7 0,2-2 1 16,-1-4 6-16,1-3 4 0,-1 0 7 15,-2-4 0-15,3-3-3 0,-6-4-2 16,1 0-9-16,-1-3-4 0,0-2-6 16,-1-2-2-16,-1-3-3 0,0-2 3 15,0 0-4-15,-3-1 2 0,3 1-2 16,-3 2 0-16,0 2 0 0,-3 3 1 15,1 1-2-15,0 4 2 0,-1 1-2 16,-2 4 1-16,-1 1-2 0,1 2 0 16,-3 1 0-16,0 2-3 0,2 0-8 15,-2 5-4-15,0 4 0 0,0 6 14 16,1 2 3-16,-1 4 0 0,2 3 2 16,1-1-2-16,2-1 0 0,-1 0 2 15,1-3-2-15,0-3 2 0,0-1-2 16,-2-3 1-16,2-4 0 0,-2-2 0 15,1-1 2-15,1-4 0 0,-2-1 1 16,4 0 2-16,-1-1-1 0,3-4-1 16,-1 0-1-16,2-4 0 0,2-2-1 15,1 0 1-15,0-4-2 0,3 1 0 16,-2-2-1-16,3-1 0 0,-1 1 0 16,-2 0 0-16,2 0-1 0,-2 2 0 15,-1 2-5-15,-2 3 1 0,-3 0 1 16,0 3 0-16,-2 2 0 0,2 1 1 15,-3 2-2-15,1 1-3 0,-3 4-2 16,2 4 0-16,0 1 2 0,-2 2 0 16,1 3 2-16,0 1 5 15,-3 1 0-15,1 0 1 0,1 2 1 16,-3-1-1-16,3 0 0 0,-3-1-1 16,0 0 0-16,0-2-13 0,0-4-3 15,0 3 6 1,0-6 1-16,-3-2 9 0,3 0 1 15,0-4 1-15,0-1 4 0,0 0 17 16,5-1 16-16,1-6-15 0,2-1-9 0,3-3-2 16,0-1-3-16,5-2-4 0,-2-2-3 15,5 0-2-15,-3-3 1 0,1 0 0 16,-1 0-1-16,2 0 1 0,-4 2 0 16,3 0-1-16,-4 1 0 0,4 2 3 15,-6 1-3-15,3 3 1 16,-4 2-1-16,-2 1 0 0,1 2-1 15,-4 3-1-15,1 1 1 0,-4 1-4 16,3 3 1-16,-2 6-4 0,0 1 1 16,3 5 2-16,-4 1 2 0,-1 5 3 15,1 1 1-15,-2 3-1 0,0-1 2 16,0 2-2-16,0-2 0 0,0-1-3 16,0-1-27-16,-2 0-31 0,1-5-42 15,-4 2-61-15,-1-4-80 0,1-6-185 0</inkml:trace>
  <inkml:trace contextRef="#ctx0" brushRef="#br0" timeOffset="93512.66">17090 15699 504 0,'5'-3'194'0,"0"-5"-119"0,1-1 49 0,2-3-29 0,-3 2-41 0,0-1-11 0,-2-1-8 0,-2 2 4 0,1-1 2 0,-2 2-1 0,0 0-3 0,0 0-6 0,0 1-10 15,0 1-3-15,-2 0-10 0,-2 0-7 16,-3 2-1-16,1 1-4 0,-5 2 2 15,1 2-3-15,-5 0-2 0,-3 6-15 16,-1 5-6-16,3 5-8 0,-4 2-4 16,4 4-1-16,-1 2-20 0,1 0 2 15,5 1 20-15,1 2 1 0,5-2-10 16,4-1 19-16,1-2 22 0,1-5 7 16,6-1 3-16,1-4-1 15,2-5 12-15,0-4 3 0,5-3 15 16,-3 0 23-16,1-6 0 0,2-3-4 15,-2-3-14-15,0-4-11 0,3-4 3 16,-2-3 12-16,-2-6 10 0,1-6-2 16,3-12-3-16,-2-12-8 0,0-4-21 15,-1-1-17-15,-5 4-7 0,1 6-19 16,-4 6-5-16,3 6 1 0,-3 13-19 16,1 7-28-16,-4 8-19 0,2 2-64 15,-4 0-124-15,2 2-200 0</inkml:trace>
  <inkml:trace contextRef="#ctx0" brushRef="#br0" timeOffset="94050.15">17561 15523 398 0,'0'0'234'0,"0"0"-119"0,0 0 6 0,0 0-19 0,14-36-36 0,-11 26-18 0,-1 2-10 0,-2-1-10 0,0 2-3 0,0 0-9 0,-2 2-1 0,-4-1-8 0,-3 4-7 15,-1 0-1-15,-1 2 1 0,-4 1-3 16,0 5-3-16,-1 4 5 0,-4 4-1 16,2 4 2-16,1 4-2 15,4 2 2-15,-2 3-4 0,5 1-2 16,4-2 0-16,1 0 2 0,5-2 4 0,0-2-2 15,8-3 2-15,2-4 3 0,4 1 8 16,2-7 14-16,2-1 16 0,6-4 6 16,4-4-10-16,-2 0-11 0,4-5-12 15,0-2-3-15,-3 1-1 0,-2-4 10 16,-3-1 11-16,-6-4 7 0,-4-3-2 16,-5-3-19-16,-7-2-17 0,0-3-29 15,-10 0-20-15,-2 3-10 0,-3 5-19 16,-2 1-16-16,-2 6-22 0,0 5-38 15,-3 1-73-15,3 4-65 0,5 1 27 16</inkml:trace>
  <inkml:trace contextRef="#ctx0" brushRef="#br0" timeOffset="94988.37">17740 15553 652 0,'0'0'131'0,"0"0"-70"0,0 0 54 0,25-27-55 0,-14 20 5 0,3-1-7 0,-1 0-26 0,-2 2-6 0,3 2-10 0,-6-1-5 0,0 3-7 16,1 2-4-16,-4 0-1 0,0 1-2 15,1 5 0-15,-1 3-6 0,-2 3-2 16,0 4 9-16,0 5 2 0,-3 2 0 16,2 5-1-16,-2-2 0 0,0 2-1 15,-2-2-2-15,2-1 4 0,-4 1-12 16,-1-4 1-16,2-1 1 0,1-5-2 16,-1 0 5-16,0-2 0 0,1-6 4 15,-1-1 3-15,3-2 0 0,0-4 2 16,0-1 5-16,0 0 31 0,0-5-4 15,0 0-8-15,0-5-8 0,0 0-3 16,5-3 0-16,-2 0-1 0,2-2 1 16,1-3-6-16,2-1 0 0,0-3-4 15,3-1 0 1,2 0-1-16,-1 1 0 0,4 1 1 0,-2 0 1 0,0 3 2 16,-1 3-2-16,0 2 0 0,-1 4-5 15,-3 1 0-15,-1 1-2 16,-1 2 0-16,-1 3 1 0,-2 2-3 15,0 0 0-15,0 4-5 0,-1 6 2 16,-1 2 1-16,1 4 3 0,-2 4 1 16,-1 2 0-16,3 1 1 0,-3 0 1 15,0-3-1-15,0 0 0 0,0-2 1 16,0-2 0-16,0-1-1 0,-3-3 1 16,3-5-1-16,-1-2 2 0,-1-2-1 15,2-1 1-15,0-2 5 0,3-1 18 16,2-4 7-16,3-3-10 0,1-1-8 15,5-4-8-15,-1 1 0 0,1-4-2 16,2-3-3-16,4-1 0 16,0-4 0-16,2-3-1 0,1 1-4 15,2-2-5-15,-4 2 2 0,3 1 2 16,-1 5 3-16,-5 4 0 0,-1 3 1 16,-2 4-1-16,-4 5-2 0,-2 2 1 15,-2 2 0-15,-1 4-3 0,0 3 0 16,-3 7-2-16,2 3 6 0,-3 1-1 15,-1 5 2-15,-1 1 1 0,-1 1-1 16,-3 3 1-16,1-3 1 0,0 2-1 16,0-2-1-16,0-2 0 0,1-1-38 15,1-3-25-15,1 1-29 0,0-1-51 16,1-2-101-16,2-3-223 0</inkml:trace>
  <inkml:trace contextRef="#ctx0" brushRef="#br0" timeOffset="99982.13">15433 16770 200 0,'-3'0'75'0,"3"0"-8"0,0-1 35 0,-2-2 11 0,2 2-20 0,0-3-9 0,0 1 10 0,0-1-21 0,0-1-13 0,2-1-8 0,1 1-6 16,2-2-4-16,1 1-17 0,2-1-9 16,0 0 1-16,0 3-9 0,1-1-6 15,-1 2-1-15,0 1 0 0,0 2-1 16,1 2-3-16,-4 4 1 0,3 4 2 15,-2 2 0-15,1 4 1 0,0 4-1 16,-2 0 0-16,-2 4 1 0,-1-1-1 16,1 0 1-16,-3 2-1 0,2-2 0 15,-2 2 2-15,0-3-2 0,0 0 0 16,0-2 1-16,0 0-1 0,0 0 0 16,0-2-1-16,0-3 0 0,-2-1 1 15,2-1 0-15,0-4 1 0,0-2-1 16,0 1 2-16,0-5-1 0,0 2 0 15,-3-2 3-15,3-1-3 0,0 1 1 16,0-3-1-16,0 3 0 0,0-2 0 16,0 1-1-16,0-1 0 0,0 0 2 15,0-1-1-15,0 0 0 0,0 0 6 16,0 0 23-16,0-2 7 0,3-3-2 16,-3-1-10-16,5-5-9 15,-2-1 3-15,3-2-5 0,0-4-4 16,4-2 3-16,0-2-7 0,4-2 0 15,2-1-1-15,1 0-4 0,2 0 0 16,0 0 3-16,3 2-1 0,0 2 0 16,-3 1 1-16,3 3-1 0,-3 3 1 15,0 1-1-15,-3 4 3 0,-2 2-1 16,0 2-2-16,-3 2-1 0,-1 1 0 16,-1 2-1-16,-1 0-1 0,-3 5-1 15,1 3 0-15,-2 6-1 0,-1 6 2 16,-2 5-6-16,-1 2 6 15,-1 2 2-15,-2 2-1 0,-2-1 0 16,2 0 3-16,-2-4-4 0,2 1-2 16,-2-4 1-16,0-3-47 0,1 0-25 15,0-4-32-15,1-2-52 0,0-4-106 16,3-2-199-16</inkml:trace>
  <inkml:trace contextRef="#ctx0" brushRef="#br0" timeOffset="100419.42">16354 16898 565 0,'0'0'179'0,"0"0"-121"0,11-28 69 0,-5 14-15 0,-1 0-59 0,0-1-14 0,-2 2 6 15,0 0-8-15,-3 1-3 0,0 3-11 0,-1 2-3 0,-4 2-3 0,0 1-9 16,-4 2-8-16,-1 2-9 0,-4 1 8 16,-2 8-4-16,-2 4 2 0,0 7 0 15,1 3-10-15,1 7-8 0,0 7-16 16,3-5 3-16,5 1-9 0,3-1 8 15,1-6 11-15,4 1 18 0,7-1 5 16,3-5 1-16,3-5 2 0,1-1-1 16,4-7 9-16,0-3 13 0,3-5 19 15,-2-1 1-15,1-7-10 0,1-4-6 16,-2-1-15-16,-5-5-4 0,-1 0-3 16,-3-5 8-16,-6-2 1 0,-3-5-14 15,-4-9-12-15,-9-6-40 0,-1 3-33 16,-1 7-12-16,1 9-18 15,1 10-53-15,-7 1-75 0,0 2-26 16</inkml:trace>
  <inkml:trace contextRef="#ctx0" brushRef="#br0" timeOffset="100935.36">16534 16842 791 0,'0'0'153'0,"0"0"-64"0,0 0 14 0,0 0-56 0,33-41-14 0,-23 33-1 0,-1 0-17 0,1 3 8 0,-2 1-8 0,0 1 3 0,1 2-2 16,-1 1-6-16,3 1-4 0,0 6-3 16,0 4-3-16,0 6 0 0,3 5 0 15,-2 3 0-15,0 3 2 0,-4 1-1 16,3-2-1-16,-6 0 0 16,1-2-4-16,0-3-4 0,-4 0-2 15,-2-5 2-15,0-3-5 0,0-3-5 16,-2-3-2-16,-4-1-1 0,0-4 6 15,0-2 5-15,-1-1 10 0,2 0 4 16,-1-5 8-16,0-2 29 0,3-2 2 16,1-4-4-16,2-1-5 0,0-4 0 15,0-2-8-15,5-1 0 0,4-2-4 16,-1-3-2-16,2 4-2 0,5-1-4 16,1 1-4-16,3 2-6 0,3 2-4 15,-3 2 1-15,3 2-2 0,-3 2-2 16,0 3-13-16,3 1-51 0,-3 2-47 15,-1 1-38-15,7-2-70 0,-3 3-184 16,-4-1-129-16</inkml:trace>
  <inkml:trace contextRef="#ctx0" brushRef="#br0" timeOffset="101811.4">17163 16807 291 0,'0'0'263'0,"0"0"-147"0,0 0 20 0,9-20-2 0,-4 13-59 0,2-1-23 0,2 1-9 0,3 0-13 0,3 1-9 0,-1 0-4 0,0 1-5 0,-2 5-6 15,0-2 1-15,-2 2-3 0,-2 4-4 16,-1 5 0-16,-2 4 0 0,-2 6-3 15,-3 5 3-15,0 2 0 0,-3 5 1 16,-2-2-1-16,-2 1 3 0,0-4-1 16,-1-2-1-16,2-3 0 0,-2-3-1 15,5-3-7-15,-2-4-2 0,2-4 2 16,0-2 3-16,1-3 1 0,2-2 3 16,0 0 8-16,3-2-1 15,1-6 5-15,0-2 7 0,4-5-5 0,0-1-5 16,3-2-2-16,0 0 1 15,0-2 1-15,5 1 3 0,-2-1-1 16,2 2-5-16,1 0-2 0,-2 3-3 16,4 1-1-16,-4 3-1 0,1 2 1 15,-4 3-1-15,1 1-1 0,-5 2 2 16,-1 3-2-16,0 0-1 0,-2 3-4 16,0 4-2-16,-2 5 6 0,-3 1 0 15,2 6 3-15,-2 0 1 0,0 0-1 16,-2 3 1-16,2-3-1 0,-3-2 0 15,0 0 1-15,1-3 0 0,-3-2 0 16,5-2-1-16,-4-3 0 0,3-3 1 16,-1 0 2-16,2-4 2 0,0 0 5 15,2-3 10-15,3-5 19 0,0-2-8 16,5-2-13-16,0-2-6 0,3-5 1 16,0 0-1-16,4-2-2 0,0-3 1 15,4-1 0-15,-2 1-6 0,1 1 4 16,0 2 4-16,0 1-4 0,-2 2 1 15,-1 2-2-15,-1 2 0 0,-4 4-4 16,1 1-2-16,-5 4-2 0,2 1-1 16,-4 2-1-16,-1 2 0 0,-2 0-8 15,-1 6 2-15,1 5-1 0,-3 5 3 16,0 4 5-16,-3 3 1 0,-1 3 3 16,0 1-2-16,0-3-1 0,3 1-18 15,-1-2-23-15,0-2-15 0,-2 0-19 16,1-3-19-16,1-2-30 15,-6 0-48-15,2-4-112 0,1-5-58 16</inkml:trace>
  <inkml:trace contextRef="#ctx0" brushRef="#br0" timeOffset="102561.89">18125 16826 321 0,'0'0'163'0,"14"-9"-84"0,-9 3 55 0,3 0-41 0,-2-3-46 0,2 2 0 0,-1 1-6 0,-2-1 0 0,-1 0 7 0,2 2-8 0,-1-2 0 15,-2 0-2-15,1 2 3 0,0 1 0 16,-1-2-1-16,-1 2-5 0,1 0-5 15,1 0-3-15,-2 0-7 0,1 1 1 16,-1-2 0-16,0 4-6 0,-1-3-2 16,-1 0-1-16,2 1 2 0,-2-1-1 15,0 1 1-15,0-1-2 0,0 1-3 16,0 0-1-16,0 0-4 0,-2 1-4 16,-1 1 0-16,1-1-2 15,-5 1-1-15,1 1 0 0,-2 0-5 16,-1 0 4-16,-4 6 3 0,-2 2-1 15,1 2 0-15,-4 4-2 0,0 4 3 16,-3 2 0-16,2 4-3 0,0 2 4 16,0 1-4-16,4 1-8 0,2 0 3 15,2-1 4-15,4-3 4 0,4-2 0 16,2-3 1-16,1-4 1 0,4-3 2 16,3-4 0-16,0-4 3 0,1-2 7 15,2-2 9-15,2-3 4 0,-2-4-1 16,1-1 0-16,3-2-3 0,-1-2-5 15,1-1-7-15,0-3-4 0,-4-2 0 16,4-1-2-16,-3-2 0 0,-1-2-3 16,2-2 0-16,-4 2 0 0,0 1 0 15,1 3-2-15,-5 3 1 0,-1 3-2 16,-1 4-2-16,-2 4 0 0,0 1-5 16,0 2-2-16,-2 2-3 0,-1 2 1 15,-1 3 4-15,-5 2 4 0,5 6 3 16,-1 1 1-16,0 1 1 0,0 1 0 15,0 0 0-15,4 0 1 0,-2 0 0 16,3 1 0-16,0-3 0 0,4-1 3 16,3 0 1-16,-1-4 4 15,2-2 3-15,5 0-1 0,-1-3 0 0,2-2-5 16,4-2-1-16,2 0-3 16,1 0 0-16,1 0-2 0,0-1 1 15,3 0-1-15,-4-1-5 0,1 0-19 16,0-1-17-16,-2-2-18 0,0-2-28 15,-3-5-19-15,2-8-54 0,-2 1-102 16,-5-2-253-16</inkml:trace>
  <inkml:trace contextRef="#ctx0" brushRef="#br0" timeOffset="102785.79">18606 16369 1006 0,'0'0'132'0,"0"0"-67"0,15-24 52 0,-10 17-59 0,-2 2-5 0,0 3-18 0,-1 2-25 0,0 7-10 0,-2 8-19 0,0 14 15 0,0 16 4 0,-4 16 7 15,1 4 10-15,-2-4-5 0,2-6 3 16,2-10-8-16,0-5-1 0,-3-2-6 16,3-6 0-16,1-6-19 0,0-7-32 15,0-2-31-15,1 1-3 16,5 2-59-16,5 3-68 0,-1-7-194 15</inkml:trace>
  <inkml:trace contextRef="#ctx0" brushRef="#br0" timeOffset="107825.35">20864 15505 283 0,'0'0'69'0,"3"-2"-2"0,-3 0 37 0,1 0-20 0,-1-2-9 0,3 2-4 0,-1-3-1 0,2 1 6 0,0-2-15 0,1 0 1 0,2-2-7 0,2 1 0 16,0-1-9-16,1 0-5 0,2 0-10 15,0-1-10-15,1 3-1 0,-1 3-7 16,-1 0-5-16,-1 3-6 0,1 0-2 15,-2 6 0-15,1 6 1 0,-2 1 0 16,-1 6 1-16,0 5-2 0,-2 1 3 16,0 6-3-16,-1 1 2 0,-3 2-2 15,-1 1 1-15,0-3 0 0,-1 2-1 16,-5-5 0-16,2 1-5 0,-1-7 3 16,-1-1-6-16,2-6 0 0,0-3 2 15,1-4 1-15,1-2 5 0,0-5 1 16,2-2 2-16,0 0 4 0,0-7-1 15,0-3-3-15,5-3 1 0,0-4 2 16,2-4 7-16,1 2 6 0,3-5-1 16,0-4 2-16,0-1-9 0,2 1-2 15,1-2 3-15,1 3-3 0,1 1-3 16,0 2-1-16,0 0-4 0,2 3-1 16,0 4 1-16,-1-1-1 0,1 3-1 15,-2 1 0-15,1 1 0 0,-4 4 1 16,2 1-2-16,-5 2 1 0,-1 3 1 15,-1 2-2-15,-2 1-1 0,-2 0 1 16,-1 1-1-16,0 4 1 0,0-1 1 16,1 2-1-16,-1 3 2 15,0-1-1-15,1 4 0 0,0-1 1 16,0 2 1-16,1 1-1 0,-2-1 1 16,2 2-1-16,-1 1 0 0,-2-1 0 15,1-1 1-15,-2 1-2 0,0-1 1 16,-1-1 0-16,1 1 1 0,-1 0-1 15,0 1 0-15,0-1 1 0,-1-3-1 16,1 3 0-16,-2-3 0 0,1 1 1 16,1-2-1-16,-3-2 0 0,3 0 1 15,-1 0-1-15,0-1 1 0,0 1-1 16,1 0 0-16,-2 0 0 0,1-1 0 16,1 0 0-16,-1 0 1 15,0-1 0-15,0-1-1 0,0 0 0 16,1-1 1-16,0-2 0 0,0 0 1 15,0-2 0-15,0 0 4 0,1-2 2 16,2-4 5-16,0-1-1 0,3-3-1 16,-1-3-5-16,3-3 0 0,0-4-4 15,4-5 2-15,1-1-2 0,4-3-1 16,0-2 0-16,2 0 0 16,1 1-2-16,0 3 0 0,2 0 1 15,-1 3 1-15,-1 0-1 0,1 8 0 16,-2-1-1-16,-1 1 1 0,-4 4-1 15,1 2 1-15,-5 3 0 0,0 3-4 16,-3 0 3-16,-1 4-1 0,0 1-2 16,-1 5 3-16,0 2-1 0,0 5 2 15,-2 3 1-15,0 2 4 0,-1 4-3 16,-1 4 2-16,-1 3-1 0,0 2-2 16,0 0 3-16,0 1-3 0,-2-1 0 31,0 0 0-31,0-2 0 0,-1-3-1 15,-1-2-4-15,-1-3-6 0,1-3-21 16,-1-3-32-16,2-3-42 0,0-4-71 0,2-5-90 16,1-2-178-16</inkml:trace>
  <inkml:trace contextRef="#ctx0" brushRef="#br0" timeOffset="108247.02">22070 15582 547 0,'5'-4'137'0,"0"-2"-90"0,3-1 54 0,3 0-26 0,-1 1-8 0,1 2-12 0,3-2-4 0,0 3-5 0,2-2-10 0,-2-1 4 0,3 4-1 16,-1-1-7-16,2-1-5 0,-2 0-11 15,1 0-1-15,-1 0-2 0,0-2-4 16,-3-1 1-16,0-1-4 0,-2-1-1 16,-4 0-1-16,-1-2-1 0,-3 1-3 15,-3-2-1-15,-5 2 0 0,-4 2-2 16,-3 0-4-16,-6 2 2 0,-4 5-1 16,0 1 1-16,-5 7 2 0,-1 6 0 15,1 5 1-15,0 4 1 0,2 4-1 16,2 2 1-16,3 0-1 0,3 2 2 15,4-1 0-15,6-3-1 0,3 1 1 16,3-4 2-16,1-3 3 16,4-4-2-16,3-2 1 0,3-5-2 15,3-2 0-15,2-3-2 0,5-3-21 16,2-1-50-16,2 0-38 0,16-9-53 16,-6 1-95-16,-3-1-162 0</inkml:trace>
  <inkml:trace contextRef="#ctx0" brushRef="#br0" timeOffset="109309.26">22680 15601 549 0,'0'0'122'0,"0"0"-10"0,0 0 2 0,0 0-20 15,0 0-4-15,15-31-31 0,-15 24-18 16,0 1-13-16,0-1-10 0,-2 0-6 0,-3 3-2 16,-2-2-5-16,-1 1-5 0,-3 3-1 15,-3 2-2-15,-1 1 2 0,-3 6-2 16,0 3-2-16,-1 3-7 16,-1 4-9-16,1 4 5 0,1 1 8 15,1 1 3-15,1 2 2 0,3 0 0 16,1 0 0-16,5 1-1 0,3-3 0 15,2-1 1-15,2-2 3 0,4-3 0 16,3 0 1-16,2-3 0 0,1-2 2 16,1-5 5-16,2-3 13 0,0-2 11 15,0-2 7-15,1-6 6 0,0-1-7 16,3-4-8-16,-3-1-5 0,2-2-5 16,-2-2-2-16,1-5-6 0,-1 3-5 15,0-6-5-15,-1-2 1 0,0 0-1 16,-2-1-1-16,-1 2-1 0,0 4-1 15,-2 3 1-15,-1 5-1 0,-3 1 1 16,0 5-1-16,-1 3-3 0,-2 1 1 16,-1 2-3-16,0 1-7 0,0 6-1 15,-1 2 8-15,-1 6 4 0,0 1 1 16,0 3 1-16,1 4 0 0,-1-1 1 16,2 2-1-16,0-3-1 0,0 2 1 15,1-1 2-15,2-4-2 0,0-1 2 16,3-2-2-16,-2-4 0 0,0-2 1 15,1-1 1-15,1-2 0 0,-1-3 2 16,3-2 1-16,0 0-1 0,1-3 1 16,2-3 1-16,0-1 2 15,0-1-2-15,3-1 1 0,-1-3-2 16,2 1-2-16,0-4 0 0,2-1 0 16,-1-4 0-16,1 2-2 0,0-3 0 15,0 4-1-15,0 1 1 0,-1 2-1 16,-3 1 0-16,0 3-1 0,-2 2 1 15,-2 2-3-15,0 3 2 0,-2-1-1 16,1 4-2-16,-2 0 0 0,0 6-2 16,0 4 0-16,-1 3 2 0,-1 5 3 15,0 3-1-15,-1 0 1 0,0 5 1 16,0 2 0-16,-1-2 0 16,-2 0 1-16,1 1-1 0,-1-5 0 15,2 0 0-15,-1-3 1 0,1-5 0 16,0-1-1-16,1-4 2 0,-2-3 0 15,3-3 1-15,-1-1 3 0,1-2 7 16,3 0 9-16,1-4-2 0,1-1-7 16,3-2 1-16,-1-2-5 0,1-4-3 15,3 1-4-15,-1-2 0 0,4-4 0 16,-2-1-1-16,1 1 0 0,1-2 0 16,0 5 0-16,1 1-2 0,-3 1 2 15,1-1-1-15,-2 4 0 16,1-2 1-16,-2 4-1 0,-1 0 0 15,-2 0-1-15,-1 2 0 0,0 3 1 16,-3 0-1-16,1 1-1 0,-2 2-3 16,1 0 3-16,-2 5-4 0,2 4 3 15,0 0 1-15,0 5 0 0,0 3-4 16,-1 2 5-16,-1 1-1 0,-2 3-1 16,0 6 3-16,-1 0 0 0,-1 2 0 15,1 2 1-15,-2-2-1 0,1-1 1 16,-1-3-1-16,1 1 0 0,-1-6-1 15,1-3-14-15,-1-4-36 0,3-4-48 16,-2-4-32-16,4-3-53 0,-2-4-109 16,3 0-187-16</inkml:trace>
  <inkml:trace contextRef="#ctx0" brushRef="#br0" timeOffset="109574.82">23964 15655 723 0,'5'-5'88'0,"0"-1"9"0,3 0 20 0,0 1-47 0,2-1-3 0,4 0-16 0,-2 3 2 0,2-3-7 0,0 2-11 0,-1 0-14 0,2 1-13 0,-1-2-3 15,0 3-3-15,-1-2-2 0,1 2-1 16,-2 0-30-16,1 1-70 0,0 0-72 16,6 1-72-16,-4 0-144 0</inkml:trace>
  <inkml:trace contextRef="#ctx0" brushRef="#br0" timeOffset="109746.97">23974 15738 721 0,'0'0'169'15,"0"0"-102"-15,0 0 72 0,0 0-104 0,37 3-19 0,-23-3-4 0,3-4-10 16,1 2-2-16,6 0 0 0,2-1-37 16,19 2-108-16,-4 1-173 0,-4-2-143 15</inkml:trace>
  <inkml:trace contextRef="#ctx0" brushRef="#br0" timeOffset="110342.76">25215 15501 239 0,'0'0'166'0,"0"0"-138"0,0 0 68 0,0 0-20 15,9-43-31-15,-9 33-11 0,-4-1-11 16,-2 0-14-16,-4 3-4 0,-1 0-4 16,-2 1 2-16,-2 4 0 0,0 1-1 15,-3 2 2-15,-1 1-1 0,0 4-1 16,-2 6 0-16,0 1-1 0,1 7-2 15,-1 3 1-15,0 5 0 0,1 12-2 16,0 11 2-16,3 9 0 0,4 1 2 16,8-5 19-16,5-8 30 0,1-10 27 15,6-6-8-15,1-6-9 0,0-6-24 16,2-1-7-16,4 2-12 0,2 0 6 16,6-1 3-16,2-3 3 0,2-4 7 15,1-4-5-15,1-3-1 0,-1-3 0 16,0-2 1-16,-2 0-3 0,1-6-2 15,-3-1-5-15,0 0-1 0,-2-4-4 16,-3-4-3-16,0-3-1 0,-4-3 0 16,1-5-4-16,-3-3-6 0,1-7 2 15,-2-9-2-15,-1-4-2 0,-3 4 0 16,-3 11 0-16,-3 10 2 0,-1 4-2 16,0-3-1-16,-3 3 1 15,0-6 0-15,-5 5-1 0,0 2 0 16,-1 3 1-16,-2 0 1 0,0 3-3 15,-1 2 1-15,-1 1-2 0,1 0 1 16,-1 4-1-16,1-1-2 0,1 2-15 16,-2 1-26-16,4 2-23 0,2 0-34 15,2 2-48-15,4-1-76 0,1 0-103 16</inkml:trace>
  <inkml:trace contextRef="#ctx0" brushRef="#br0" timeOffset="113231.87">21444 16585 257 0,'0'0'63'0,"0"0"-12"0,0 0 27 0,9-2-23 0,-4 0-14 0,0-2 1 0,2-1-11 0,0 0-4 0,1 0 9 0,-1-1 17 0,0 2 13 0,-1 0 14 0,-1 0-7 15,-1 4 0-15,-2-2-18 0,-1 2-12 16,-1-3-2-16,-2 0-5 0,-5-2-15 16,-2 1-21-16,-5 0-3 0,-4 2-6 15,-4 2-6-15,-2 0 2 16,-2 4 5-16,-2 2 3 0,0 5 3 0,0 1 2 16,0 2-3-16,1 1 0 0,2 3-13 15,4-1 4-15,2 1 8 16,5 2 2-16,4-4 0 0,6 2 2 15,4-1-1-15,3-3 1 0,8 0 0 16,2-2 2-16,6 1 2 0,3-3 7 16,3 1-2-16,3-1 0 0,2 1 0 15,0-1-5-15,-1 0 0 0,1 2-1 16,-5-3 3-16,-2 1-2 0,-3 1 8 16,-4-2 1-16,-5 1 8 0,-3 0 3 15,-5 1 3-15,-3-1 6 0,-3 2-2 16,-6-2-12-16,-3 1-4 0,-4-2-1 15,-4 1-6-15,-1-2-4 0,-4 0-2 16,-2-2 1-16,-2-2-3 0,0 1-3 16,-2-2-15-16,2-1-24 0,0 1-25 15,2-3-32-15,4 0-33 0,-5 0-66 16,8 0-107-16,4 0-83 0</inkml:trace>
  <inkml:trace contextRef="#ctx0" brushRef="#br0" timeOffset="113733.05">21809 16258 837 0,'0'0'61'0,"0"0"8"0,0 0 31 0,3-17-55 0,-3 16-32 0,0 1-11 0,0 1-2 0,0 6-7 0,0 7 5 0,-1 7 2 0,-2 13 1 15,-2 13 0-15,-1 10 5 0,-1 6-4 0,0-3 4 16,1-3 3-16,0-10-2 0,-1-1-2 16,0-1-1-16,0-6-2 15,1-5-1-15,1-8 0 0,1-6 1 16,1-2-1-16,0 2 0 0,0 2 0 16,2-2-1-16,1-1 8 0,1-5 8 15,5-5 2-15,2-1 5 0,2-5 1 16,5-2 0-16,0-1-10 0,3-3-5 15,1-4 6-15,1 0-12 0,0-1 1 16,-1-1-4-16,2-2-1 0,0-1-10 16,-2 0-25-16,0-2-23 0,0 1-12 15,-4-1-28-15,2-10-47 16,-5 6-85-16,-4 0-152 0</inkml:trace>
  <inkml:trace contextRef="#ctx0" brushRef="#br0" timeOffset="113909.04">21746 16661 964 0,'0'0'98'0,"0"0"-46"0,0 0 4 0,0 0-3 16,36 0-10-16,-13 0-15 0,4 0-9 16,7 0-12-16,8 0-5 0,5 0-2 15,4 0 0-15,-5 3-32 0,1 1-18 16,-6-1-43-16,4 0-55 0,-1 2-84 15,-12-3-119-15</inkml:trace>
  <inkml:trace contextRef="#ctx0" brushRef="#br0" timeOffset="114424.54">22537 16760 479 0,'0'0'107'0,"0"0"-7"0,0 0 32 0,0 0-44 0,0 0-29 15,0 0-7-15,0 0-15 16,-13-35-12-16,8 29-6 0,-1 1-2 0,-2-2-2 16,-1 0 2-16,-2-1 0 0,0 3-8 15,-3-1-7-15,-1 2-1 0,-2 3-1 16,1 1-1-16,-4 0 1 0,-1 3-3 15,2 5-1-15,-2 3-6 0,1 4-11 16,1 2-7-16,3 5-10 0,4 3-8 16,2 1-7-16,6 2 19 0,4-1 9 15,4 0 13-15,6-2 11 0,3-2 1 16,5-4 1-16,3-2 1 16,1-4 2-16,2-4 3 0,0-3 3 0,0-4 4 15,-3-2 18-15,0-2 23 16,-2-6 6-16,-1-3-9 0,-2-1-10 15,-2-3-4-15,-1-3 12 0,-5-2 11 16,1-4 3-16,-3-4-15 0,-1-12-9 16,0-9-15-16,-2-13-14 0,-3-9-7 15,0 5-2-15,0 4-1 0,-3 14 0 16,0 11 0-16,1 11 0 0,0 10-1 16,0 4 0-16,1-1-1 0,-1 3-3 15,1-2-3-15,0 3-14 0,0 4-35 16,1 2-39-16,0 2-67 15,8 2-66-15,1 3-187 0</inkml:trace>
  <inkml:trace contextRef="#ctx0" brushRef="#br0" timeOffset="114580.76">22885 16803 993 0,'0'0'130'0,"0"0"-75"0,0 0-15 0,0 0-40 0,0 0-53 0,39-12-101 0,-30 6-183 0,-2 1-107 0</inkml:trace>
  <inkml:trace contextRef="#ctx0" brushRef="#br0" timeOffset="115221.76">23703 16637 275 0,'0'0'304'0,"0"0"-211"0,0 0 27 0,0 0-4 0,0 0-28 0,0 0-22 0,0-36-15 16,0 28-6-16,0 1-7 0,0 0 2 15,0 1-4-15,0-1-4 16,0 0-1-16,-1 2-4 0,-2-1-12 16,-3 2-10-16,-1 3-5 0,-3 0-1 15,-2 1-2-15,-2 0-1 0,-4 5-1 16,1 7-2-16,-2 4-5 0,1 6 2 16,1 3 3-16,2 1-17 0,3 2-32 15,2 0-2-15,5-2 0 0,1 0 20 16,4-4 16-16,2 0 16 0,5-3 5 15,3-3-7-15,4-3 8 0,0-3 3 16,3-4 2-16,2-5 19 0,0-1 17 16,0-4-1-16,1-6 12 0,0-1-3 15,-3-5-8-15,-1-3-2 0,-2-5-5 16,-1-3 8-16,-3-13 0 16,-1-13-3-16,-1-15-3 0,-4-6-21 15,-2-3-13-15,-1 4-2 0,-1 8-5 16,1 5-7-16,-1 9 1 0,0 14-4 15,0 13 4-15,0 10 1 0,0 6-11 16,0 1-16-16,0 1-22 0,0 3-28 16,1 3-24-16,3 0-58 0,4 9-83 15,1 0-98-15</inkml:trace>
  <inkml:trace contextRef="#ctx0" brushRef="#br0" timeOffset="115644.98">23979 16739 573 0,'0'0'69'0,"0"0"48"0,0 0 21 15,0 0-101-15,43 10 7 0,-33-10 7 0,0-2-11 0,-1 0 2 0,0-2 0 0,1-1 11 0,-1-1 0 0,1 0-13 0,-2-2-4 0,2-2-9 16,-2-2-9-16,-1-1-5 0,-2 0-8 16,0 1-2-16,-2-3-2 0,-3 2-1 15,0 1-2-15,-6 0-3 0,-1 1-1 16,-4 3 0-16,-2 4-2 0,-2 1 5 16,-3 3 0-16,1 6-1 0,-3 6 0 15,1 4 1-15,-1 4 3 0,2 4-1 16,3-1 1-16,1 3 0 0,6-2 0 15,1 1 1-15,4-3 1 0,2-1 6 16,1 0 11-16,3-4 6 0,3-1 8 16,3-2 2-16,2-1-12 0,2-5-6 15,3-1-3-15,2-4-8 0,2 1-3 16,2-3-3-16,1 2-7 0,3-3-56 31,1 1-48-31,10-1-77 0,-6-1-91 0,-5-3-191 0</inkml:trace>
  <inkml:trace contextRef="#ctx0" brushRef="#br0" timeOffset="116113.62">24380 16726 636 0,'0'0'117'0,"0"0"-14"0,0 0-2 0,0 0-47 0,0 0-19 16,20-28-9-16,-17 21-1 15,0 1 1-15,0 0-2 0,-2 3-1 16,2 1-5-16,-2 1-1 0,0 0-5 16,-1 1-10-16,0 0-2 0,0 1-7 15,0 5 2-15,0 3 2 0,0 6 3 16,-1 3 0-16,0 4 0 0,1 4 0 15,0 0-1-15,0-1 2 0,3 1-1 16,1-1 0-16,2-3 1 0,1-1 0 16,3-3 0-16,0-3 2 15,0-4 1-15,2-5 6 0,0-2 34 16,-1-4 20-16,2 0 1 0,1-2-13 16,0-7-12-16,-2-1 2 0,2-2-5 15,-2-1 4-15,-1-4 1 0,1 0-1 16,-2-5-1-16,-1-2-2 0,1-3-15 15,-2-3-13-15,0-5-10 0,1-4 0 16,-2 4-6-16,-2 0-3 0,-1 4-7 16,-1 11-6-16,-1 1-10 0,-1 5-14 15,-1 5-16-15,2 4-33 0,-2 1-46 16,1 4-35-16,0 0-63 0,-1 0-178 0</inkml:trace>
  <inkml:trace contextRef="#ctx0" brushRef="#br0" timeOffset="116285.45">24740 16881 1058 0,'0'0'93'0,"0"0"-11"0,0 0-40 0,42-7-42 0,-32 4-47 0,-1-3-70 0,0 3-32 0,-3-1-43 0,-2 1-66 0,-1 2-77 0</inkml:trace>
  <inkml:trace contextRef="#ctx0" brushRef="#br0" timeOffset="116832.84">25711 16539 491 0,'0'0'127'0,"0"0"-41"0,0 0 54 0,0 0-66 0,38 0 13 0,-21 0-19 0,3 2-16 0,1-1-12 0,2 1-23 0,-2 2-9 0,1 0-6 15,-2 0-2-15,-3 2 0 0,1-2-1 16,-3 0-26-16,3 2-83 0,-6-1-113 16,-2-3-196-16</inkml:trace>
  <inkml:trace contextRef="#ctx0" brushRef="#br0" timeOffset="117020.29">25751 16698 842 0,'0'0'165'0,"0"0"-116"0,38-15 38 0,-18 8-37 0,3 0-8 0,3-1-16 16,-1 3-21-16,1 0-1 0,-1 1-4 0,0 0-2 16,0 2-25-16,0 2-74 15,17 3-2-15,-6 1-91 0,-1 1-204 16</inkml:trace>
  <inkml:trace contextRef="#ctx0" brushRef="#br0" timeOffset="117966.93">27141 16320 373 0,'0'0'106'0,"0"0"-46"0,0 0 49 0,0 0-30 0,16-6-29 0,-10 4-11 0,1 2 8 0,2-1-5 0,0 0-9 0,1 0-7 0,-1-1 2 15,4 2 0-15,0 0 0 0,1-1 5 16,-1 1-6-16,2 0-1 0,-1 0-9 15,1 0-6-15,0 0-4 0,-1 1-5 16,1 3-1-16,-2 1-1 0,2 3 0 16,0 4 0-16,-1 3-2 0,-2 5 0 15,1 4 2-15,-3 0-1 0,-1 3 1 16,0 0 0-16,-3 1 1 0,-1 0-1 16,-2-1 0-16,-1 0 2 0,-2-1 2 15,-1-1 0-15,-3 0-4 0,-1-4 1 16,-1 2 0-16,-4-4 2 0,2-2-1 15,-2-2 2-15,-2-4-1 0,-2 0-1 16,-2-4-1-16,-1-1-1 0,-3 0 0 16,-2-5-2-16,2 1 0 0,-3-2 2 15,1 0 1-15,2-3 0 16,0-1 0-16,0-2 6 0,5-2-1 16,0-1 2-16,1-3 6 0,0-3-3 15,2-2 3 1,1-4-3-16,2-3 1 0,1-4 0 15,2-9-3-15,2-10 1 0,4-7 3 16,2-2 3-16,6 3 4 0,4 5 7 16,3 6 2-16,4 1-3 0,-1 5 3 15,2 6-4-15,-3 4 2 0,0 6 5 16,3 0-5-16,11-9-4 0,13-7-4 16,12-6-2-16,5 3-1 0,-4 9 0 15,-5 9-5-15,-8 7-7 0,-4 1-2 16,-4 3-2-16,-9 1 0 0,-5 3 1 15,-6 5-1-15,-2-1 0 0,0-3 0 16,2 4 0-16,-1-1-6 0,-1-1-18 16,-3 1-35-16,-2 2-18 0,-1 0-27 15,-1 0-49-15,3 0-58 0,-3 4-128 16,2-3-199-16</inkml:trace>
  <inkml:trace contextRef="#ctx0" brushRef="#br0" timeOffset="119107.62">28028 16900 336 0,'-1'0'66'0,"1"0"-22"0,-2 4 21 0,2-3-7 0,0 3 8 0,0 0-2 0,2 1 11 0,1 0 26 0,2-1-22 0,2 2-4 0,0-1-11 0,3 1-12 0,1 0-4 15,2-1 1-15,1-2 0 0,2-1-11 16,1-2-6-16,1 0-5 0,1-1 0 16,-1-3 0-16,0-2-6 0,0-1-7 15,1 0-4-15,0-2-2 16,-4 1 1-16,0-2 0 0,-4 0 5 16,-1 1-2-16,-1-2 0 0,-3-1 2 15,-1 0-3-15,-3 0-3 0,-2 0-4 16,0 1-1-16,-2 0-3 0,-3 1 0 15,-1 1 0-15,-4 0 0 0,1 1-2 16,-2 0 1-16,-1 2 1 0,-1 0-1 16,-1 1 0-16,1 1 1 0,-3 2-1 15,2 2-1-15,-1 0 0 0,0 0 1 16,0 5-1-16,0 3 0 0,-1 0 1 16,2 2 1-16,-3 3-1 0,2 2 0 15,0 1 1-15,0 2 0 16,2 2 2-16,0 2-1 0,1-1 2 15,0 2-1-15,4 0 2 0,-1 0 0 16,2-3 0-16,2-1 1 0,4 1 2 16,1-2 1-16,0-1 1 0,6 0 4 15,2-2 12-15,2-1 1 0,3-1-6 16,2-2 1-16,2 0-2 0,1-4-2 16,3 2-5-16,0-2-2 0,0-1-2 15,3 1 0-15,0-2 6 0,2-1-6 16,-2-1-2-16,3 0-3 0,0-1-1 15,-1 1 0-15,1 0-2 16,-2-2-2-16,-1 0 1 0,0-1-14 16,-2 0-31-16,1 0-19 0,-3-1-11 15,2-1-23-15,-1-1-31 0,-1 0-32 16,9-6-70-16,-5 1-171 0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2047" units="deg"/>
          <inkml:channel name="T" type="integer" max="2.14748E9" units="dev"/>
        </inkml:traceFormat>
        <inkml:channelProperties>
          <inkml:channelProperty channel="X" name="resolution" value="617.08099" units="1/cm"/>
          <inkml:channelProperty channel="Y" name="resolution" value="1090.77893" units="1/cm"/>
          <inkml:channelProperty channel="F" name="resolution" value="5.68611" units="1/deg"/>
          <inkml:channelProperty channel="T" name="resolution" value="1" units="1/dev"/>
        </inkml:channelProperties>
      </inkml:inkSource>
      <inkml:timestamp xml:id="ts0" timeString="2026-04-20T13:44:48.856"/>
    </inkml:context>
    <inkml:brush xml:id="br0">
      <inkml:brushProperty name="width" value="0.05292" units="cm"/>
      <inkml:brushProperty name="height" value="0.05292" units="cm"/>
      <inkml:brushProperty name="color" value="#0070C0"/>
    </inkml:brush>
  </inkml:definitions>
  <inkml:trace contextRef="#ctx0" brushRef="#br0">7812 7071 180 0,'0'0'70'0,"0"0"-12"0,1 0 18 0,-1 0-11 0,0-2-22 0,1 0-4 0,0-2 17 0,-1 2 4 0,1 1-16 0,0-1 8 0,0 0-2 16,0 1-2-16,-1 0-3 0,2 1-3 16,-2-3-6-16,1 2-2 0,0-2-5 15,-1 0-1-15,0 2-2 0,0-2 5 16,0 1-3-16,0 0-4 0,0 2-4 15,0-1-6-15,0 1-10 0,-1 0-4 16,0 0-8-16,-1 3-2 0,1 5 2 16,-1 2 6-16,1 5 2 0,0 1 0 15,1 5 0-15,0 1-1 0,2 3 1 16,1 0 0-16,3 2 0 0,2-1 0 16,0-1 0-16,1-2 0 0,0-1 0 15,4-4 1-15,0-3-1 0,2-2 2 16,0-4 4-16,3-2 2 0,-2-5 9 15,1-2 7-15,0-2 6 0,-1-8 6 16,-1-3-9-16,0-3-9 0,-2-2-4 16,0-4-1-16,-2-4-1 0,-1-1 0 15,0-3-4-15,-2 2-4 0,-2 0 0 16,-1 3-4-16,-1-1 0 16,-1 5 1-16,1 2 0 0,-2 5-1 15,-1 1 0-15,-1 7 0 0,0-1-1 16,0 6 1-16,0-2-3 0,0 3-3 15,0 2-8-15,0 3-5 0,-1 5 6 16,1 4 9-16,0 5 3 0,0 6 1 16,0 4 1-16,3 10 0 0,2 7-1 15,2 8 0-15,4 1 1 0,2-1 0 16,0-6 0-16,-1-8 0 0,-3 3 0 16,-2-6 0-16,-2-6-1 0,-3-7 0 15,-1-5-2-15,-1-3 2 0,0 2 1 16,-3 2-1-16,-2 2 4 15,-2-5 1-15,-1-1-2 0,-4-4 3 16,-4-5-1-16,-3-3 2 0,-5-3 0 16,-9-1-4-16,-7-4 0 0,-3-4-1 15,3 1-2-15,9 0 0 0,9 1-14 16,5 5-17-16,-3-2-15 0,1 0-27 16,-1-1-23-16,2-1-53 0,7-2-107 15,4 1-253-15</inkml:trace>
  <inkml:trace contextRef="#ctx0" brushRef="#br0" timeOffset="454.07">8668 7238 448 0,'0'0'149'0,"0"0"-2"0,0 0-14 0,0 0-67 0,6 0-20 0,2-1-24 0,2-1 16 0,5 0 19 0,2 2-14 0,3-2 4 0,3 0-6 0,0 2-19 31,-1-1-13-31,1 1-8 0,1 0 1 0,-1 0-2 0,-1 0 0 0,0 0-5 15,-2 1-42-15,0 1-52 0,-2 0-68 16,0 3-58-16,-4 2-130 0,-4-3-18 16</inkml:trace>
  <inkml:trace contextRef="#ctx0" brushRef="#br0" timeOffset="628.27">8694 7467 594 0,'0'0'203'0,"0"0"-109"0,0 0-4 0,0 0-80 0,0 0 11 0,39-1-7 15,-17-3 2-15,5-1 13 0,3 0-21 0,5-2-5 16,8-1-3-16,5 1-2 16,2-2-74-16,-11 1-131 0,-11 1-222 0</inkml:trace>
  <inkml:trace contextRef="#ctx0" brushRef="#br0" timeOffset="1083.17">9645 7030 230 0,'0'0'404'16,"0"0"-337"-16,0 0 47 0,0 0-58 0,0 0-3 16,0 0-28-16,14-26-18 0,-12 27-6 15,0 8 0-15,0 4 6 0,2 7 27 16,0 7 12-16,1 13-4 0,1 15 1 16,5 16-8-16,1 5-15 0,1-2 7 15,-2-5-5-15,-1-8-7 0,-1-5-4 16,-4 0-9-16,-3-4 0 0,-1-1-1 15,-1-3 1-15,0-3-1 0,0-8 0 16,0-8-1-16,0-6 0 0,0-3-17 16,0-1-60-16,-1 1-38 0,-3-8-84 15,1-5-152-15,-1-7-104 0</inkml:trace>
  <inkml:trace contextRef="#ctx0" brushRef="#br0" timeOffset="1771.52">9674 7012 348 0,'0'0'75'0,"0"0"18"0,0 0 33 0,0 0-61 0,0 0 1 0,10-23-22 0,-3 16 14 0,0-1 1 0,2 1-7 0,2-2 3 0,1 1 0 0,1 0-22 0,2 0-10 16,1 1-7-16,2 1-6 0,-3 1-7 16,1 2-2-16,-2 2-1 0,0 0 0 15,-5 1-3-15,0 0 0 0,-3 1 1 16,-2 3-6-16,-4 3-2 0,-1 0-2 16,-6 5 0-16,-5 0 0 15,-2 3 0-15,-2 1-1 0,0-1 13 16,1 1 0-16,0 0-1 0,1-2 2 15,3-2-2-15,3-1 2 0,2-2 0 16,3-2-1-16,0-2 0 0,3-1 0 16,0-2 4-16,0 0-4 0,5-1 4 15,2-1 2-15,4 0-2 0,0-2 0 16,5 0 1-16,-1 1-5 0,3 0 1 16,0 1 0-16,1 0-1 0,2 1 0 15,-1 3 1-15,0 2 1 0,1 1 0 16,-2 4 6-16,-2-1 7 0,-1 3 1 15,-3 2 2-15,-4 1-3 0,-2 1-2 16,-5 0 3-16,-2 2 8 0,-4 0-1 16,-4-1 4-16,-5 1 1 0,-3-2-8 15,-4-1-11-15,-2-1-2 0,-2-2-4 16,-1-2-1-16,-2-2 1 0,0 0-3 16,2-4-3-16,-1-2-29 0,1 0-15 15,2 0-26-15,5 0-25 0,3 1-48 16,3-2-56-16,4 1-130 0,6-3-19 15</inkml:trace>
  <inkml:trace contextRef="#ctx0" brushRef="#br0" timeOffset="2224.57">10223 7386 334 0,'0'0'65'0,"0"0"50"0,0 0-23 0,0 0-32 0,18-31 5 0,-16 24-31 0,-2 1 25 0,0 1-15 0,0 0-25 0,-1-1 3 0,-3 2-7 0,1 1-14 15,-2 2-1-15,0 1-6 16,-2 3 3-16,-1 6-1 0,-3 3 2 15,3 3 2-15,-1 1 2 0,1 7-2 16,1-2 0-16,4 4 5 0,2-2 3 16,1-1 14-16,3 0 6 0,3-2 7 15,3-2 7-15,-1-2-8 0,3-4 2 16,3-3-5-16,-2-2 9 0,0-7-1 16,0 0 0-16,-1-8 4 0,-2-3-21 15,0-7 0-15,-3-4 2 0,-3-5-10 16,-3-4-14-16,0 1 0 15,-2 3-14-15,-3 2 4 0,1 6 2 16,-4 3-7-16,2 5-9 0,-2 4-12 16,-1 3-15-16,-3 4-2 0,1 1-3 15,0 6-38-15,-1 5-35 0,4 3-15 16,1 9-80-16,2-5-31 0</inkml:trace>
  <inkml:trace contextRef="#ctx0" brushRef="#br0" timeOffset="2693.17">10855 6978 429 0,'0'0'170'0,"0"0"-33"0,0 0 16 0,-3-37-83 0,3 29-15 0,0-1-23 0,1 3-16 0,1 2 5 0,1 2-15 0,-2 2 0 0,1 0-5 15,-1 5 0-15,2 4-1 0,0 4 4 16,0 6 5-16,1 6-2 0,-1 4 4 16,2 10 2-16,2 7-8 0,-1 10 0 15,2 0-5-15,-3-2 1 0,0-6 1 16,0-6-2-16,-1-3 2 0,-1-8 0 15,0-4 0-15,-2-10-2 16,-1 2-5-16,1 0-27 0,-1 1-28 16,0-1-23-16,-1-7-44 0,-2-7-95 15,0-3-109-15</inkml:trace>
  <inkml:trace contextRef="#ctx0" brushRef="#br0" timeOffset="2927.52">10641 7266 671 0,'0'0'226'0,"0"0"-142"0,35-9 29 0,-12 3-77 16,13-3 15-16,8 0-19 0,10-3 3 15,1 0 10-15,-6 3-13 0,-8 0-20 16,-5 1-3-16,1 1-8 0,3 0-1 15,5 2-5-15,3 2-32 0,3 2-80 16,-2-4-96-16,-11 3-182 0</inkml:trace>
  <inkml:trace contextRef="#ctx0" brushRef="#br0" timeOffset="3335.85">11709 6869 559 0,'0'0'82'0,"0"0"-24"0,0 0-47 0,0 0-11 16,0 0-3-16,2 41 3 0,-2-15 6 0,0 12 25 0,-2 15 2 0,2 14 25 16,2 10-3-16,4-2-11 15,2-2-11-15,0-6-14 0,-3-3-7 16,-2 1-7-16,-3-4-3 0,0-3 1 15,0-5 1-15,0-2-2 0,0-4-1 16,0-4-1-16,0-9-14 0,0-9-29 16,0-9-26-16,-2-2-47 0,-1-5-134 15,3-2-103-15</inkml:trace>
  <inkml:trace contextRef="#ctx0" brushRef="#br0" timeOffset="4007.73">11700 6954 313 0,'0'0'109'0,"0"0"-20"0,0 0 12 0,0 0-10 0,0 0-30 0,10-9-28 0,-3 5-2 0,3-1 15 0,-1 3-10 0,3-4 1 0,3 2 7 16,-1 1 4-16,3 0 2 0,1 0-20 16,-1 1-11-16,-1 1-8 0,0 1-7 15,-2 0-4-15,-2 0 0 0,-1 3-1 16,-2 3-3-16,-3 0 2 0,-3 3-4 16,0 2-2-16,-3 3 5 0,-4 1 1 15,-3 3 1-15,-4 0 0 0,-3 2-1 16,-1-1-2-16,2 0 4 0,0-3 0 15,0-1-3-15,2-2 2 0,0-3 1 16,3-1 0-16,3-1 0 0,1-2 1 16,3-2-1-16,1 0-3 0,1-4 1 15,4 1-3-15,2 1 5 0,4-1 4 16,1-1-3-16,2 1 0 0,3-1-1 16,1 0 0-16,0 0 0 0,2 1 1 15,-2 2-1-15,1 0 0 0,-1 4 1 16,-2-1 2-16,-2 1 2 0,-2 0 0 15,-1 1-2-15,-2-1 0 16,-4 2-3-16,-3 3 0 0,-2-2 0 16,-3 1 1-16,-7 1 2 0,-4-3 4 15,-4 3 1-15,-6-3-2 0,-11 0-3 16,-8 0-2-16,-9 0 1 0,-3-3-2 16,4-1 0-16,8-4-46 0,5 0-55 15,8-1-62-15,3 0-80 0,10 0-73 16</inkml:trace>
  <inkml:trace contextRef="#ctx0" brushRef="#br0" timeOffset="4351.43">12147 7441 444 0,'0'0'209'0,"0"0"-147"0,0 0 34 0,10-12-56 0,-8 11-19 0,-2 1-15 0,0 0-6 0,0 0-4 0,1 6 2 0,0 3 2 15,1 4 15-15,-2 5 13 0,1 2 4 16,-1 1-10-16,0 4-7 0,0 2-4 16,-1-3-8-16,-1 4-2 0,0-2 3 15,0 1-4-15,0-3-2 0,0 2-50 16,0 0-71-16,-2-5-106 0,3-6-105 0</inkml:trace>
  <inkml:trace contextRef="#ctx0" brushRef="#br0" timeOffset="5227.26">12460 7102 125 0,'0'0'308'0,"0"0"-239"0,0 0 78 0,0 0-68 0,0 0-32 0,23-37-20 0,-13 28 1 0,-1 0-7 0,2 0 2 0,0 1 10 0,1 1 7 0,0 0-9 0,2 3 2 15,-2 0-5-15,1 1-3 0,0 2-4 16,-1 0-7-16,-1 1-5 15,-2 2-9-15,-1 5 0 0,0 2-6 16,-3 2-3-16,-2 5 5 0,-1 3 4 16,-2 1-1-16,-4 5 2 0,-2-1-2 15,-4 4 2-15,-4 0-1 16,0-1 3-16,0 2-2 0,-2-5-1 0,3 1 1 16,0-4 1-16,1-4-2 0,3-2 0 15,2-4-1-15,2-2-8 0,2-4 6 16,1-2 3-16,2-3 2 0,2-2 5 15,4-4 7-15,2-3-10 0,4-2-1 16,2-3 6-16,1 0 1 16,4-2 1-16,-2 1-4 0,4-2 3 15,-2 0-1-15,2-2 9 0,1 1 2 16,-1 0 0-16,-1 2-6 0,2-3 0 16,-4 3-10-16,-2 1 0 0,-1 1-3 15,-4-1 2-15,-2 2-1 0,0 2-2 16,-2 0 1-16,-2 1 0 0,-4 3 0 15,1 2-1-15,-2-1-3 0,0 2-2 16,0 1-3-16,-6 1-10 0,0 2 5 16,-5 0 2-16,1 5 4 0,-3 3 2 15,-1 4-2-15,-1 3 2 0,0 3 1 16,2 3 2-16,1 1 0 0,0 2 2 16,4 2 0-16,3-3 0 0,2 5 0 15,1-4 0-15,2 2 2 0,4-3 0 16,1-3 1-16,3-1 6 0,0-3 6 15,2-4 0-15,2-1-4 0,-1-4 3 16,4-4-3-16,-1 1-3 0,6-4-1 16,-1 0-7-16,1-4-4 0,3 0-62 15,0-1-70-15,9-4-72 0,-6 1-138 16,-4 0-67-16</inkml:trace>
  <inkml:trace contextRef="#ctx0" brushRef="#br0" timeOffset="5430.98">13059 7305 602 0,'0'0'127'0,"0"0"-53"0,0 0-47 0,2 9-27 0,0-1 0 0,-2 5 0 0,1 2 0 0,-1 1 2 0,0 4 15 0,0 0 19 0,-1 2 22 0,1 2-24 16,0 0-12-16,-2 1-14 0,2-1-7 15,-1-1 4-15,1-2-5 0,0-3-31 16,0 1-102-16,0-6-96 0,-1-4-109 16</inkml:trace>
  <inkml:trace contextRef="#ctx0" brushRef="#br0" timeOffset="5863.7">13804 6913 700 0,'0'0'113'0,"0"0"-19"0,0 0-6 0,0 0-54 0,0 0-23 16,0 0-10-16,12-25-1 0,-10 25-3 15,-2 0-4-15,0 5-2 0,0 2 4 16,0 4 3-16,0 1 4 0,0 4-3 15,0 3 3-15,0 4-1 16,-3 5-1-16,0 9 1 0,0 8-1 16,-1 8 0-16,3 1 3 0,1-4-2 15,0-8 0-15,0-10-1 0,0-4 1 16,0-11-1-16,0 4-6 0,0-3-38 16,0 2-28-16,0 2-39 0,-2-7-95 15,2-6-79-15</inkml:trace>
  <inkml:trace contextRef="#ctx0" brushRef="#br0" timeOffset="6082.4">13625 7160 650 0,'0'0'196'0,"0"0"-114"0,38-7 16 0,-15 2-39 15,5 0-22-15,7 0 2 0,10-1-12 16,6 0 16-16,-2 0-8 0,-5-1-13 16,-11 0-1-16,-6 2-18 0,2 0-3 0,10 2 0 15,4 0-34-15,5-1-92 16,-3 1-88-16,-15 2-168 0</inkml:trace>
  <inkml:trace contextRef="#ctx0" brushRef="#br0" timeOffset="6536.56">14730 6868 495 0,'0'0'168'0,"0"0"-105"0,0 0 24 0,0 0-26 0,0 0-57 15,9-7-4-15,-6 8-4 16,-3 5-1-16,2 5 5 0,-2 5 9 0,1 4 26 0,1 7 9 16,-2 10-3-16,1 14-20 0,-1 15-4 15,0 8-12-15,0-3-2 16,0-2-1-16,-1-9 0 0,1-3 1 16,0-1-3-16,-2-1 1 0,1-7 1 15,-1-3-2-15,-1-5-2 0,-1-8-12 16,2-6-50-16,-1-9-35 0,-2 0-58 15,2-3-167-15</inkml:trace>
  <inkml:trace contextRef="#ctx0" brushRef="#br0" timeOffset="7197.7">14695 6912 467 0,'0'0'97'0,"0"0"-13"0,0 0-14 0,0 0-51 0,0 0-6 16,0 0 10-16,14-15 10 16,-6 8 5-16,-2 1-6 0,6 1 31 15,1-2-41-15,0 3 21 0,5 0-6 16,-4 1-6-16,3 1 1 0,-1 2-12 16,0 0-10-16,0 0-7 0,-2 0-2 15,-3 3-1-15,0 1-2 0,-3 2 0 16,-5 1-4-16,-1 2 0 0,-2 2 1 15,0 2-2-15,-5-1 4 0,-5 3-4 16,-2-1-1-16,-3 1 7 0,-2 0-12 16,1 0 4-16,1-1 7 0,2-1 2 15,2-2 0-15,3-3 0 0,3-2 0 16,2-2 0-16,3-2 0 16,0 0 0-16,0-1 5 0,6-1 1 15,2 0 1-15,5-3 6 0,0 1-7 16,7 0 0-16,-4 0-2 0,6-1 0 15,0 2 0-15,-3-1 2 0,3 2 0 16,0 0-4-16,-2 3 2 0,0 1 0 16,-1 1-1-16,-3 4 0 0,-2 3 3 15,-5-2 1-15,-2 5-3 0,-4 3 3 16,-3-2 5-16,0 3 0 0,-8 4 4 16,-5-6 5-16,-4 2-3 0,-3-2-6 15,-1-3-7-15,-3-2 0 0,-1-1-3 16,-2-2 0-16,2-2-2 0,-1-4-2 15,-1-2-63-15,2-1-41 0,2 0-39 16,-4 0-42-16,9 0-105 0,3 0-25 16</inkml:trace>
  <inkml:trace contextRef="#ctx0" brushRef="#br0" timeOffset="7698.32">15073 7373 335 0,'0'0'220'0,"0"0"-84"0,0 0-29 0,4-23-40 0,-4 15-47 0,3-1-4 0,2 0-8 0,-3 1 16 0,4-2-2 0,-1 3 1 0,4-1 14 0,-1 0-9 15,0 0-4-15,2 4-13 0,-1-1-5 16,0 3-4-16,0 2 0 0,-3 0-2 16,3 2 0-16,-4 4-1 0,0 2-4 15,-2 3 3-15,-1 0-1 0,-1 5 3 16,-1 1 3-16,-1 3-1 15,-4 2 0-15,0 2-1 0,-5-2 1 16,0 1 2-16,0-1-4 0,-4-1 3 16,3-1-2-16,-2-4 1 0,-1-5-2 15,3 2 3-15,4-6-1 0,0-2 2 16,2 1 4-16,5-5 12 0,0 2 10 16,0-2-9-16,3 1 10 0,6-1 11 15,4 0-2-15,1 1-9 0,7 0-8 16,2-1-9-16,3 1-8 0,2-2-3 15,2 0-1-15,-3 0-2 0,-3 0-13 16,3-1-33-16,-5-1-47 0,6-3-56 16,-4-1-87-16,-8 3-180 0</inkml:trace>
  <inkml:trace contextRef="#ctx0" brushRef="#br0" timeOffset="8527.79">15708 7037 428 0,'0'0'121'0,"0"0"-46"0,0 0 16 0,3-14-29 0,0 10-31 0,2 0 0 0,4-4-12 0,1 2 4 0,1 1 2 0,3-2 14 0,-1 2-1 0,6 0-8 0,-3 2-10 16,4 0-4-16,-3 0-10 0,1 1-3 15,-3 2 1-15,-2 0-4 0,-3 2-2 16,-1 4-1-16,-3 3 0 0,-1 2 1 16,0 3 1-16,-3 5 1 15,-2 2 1-15,-2 1 1 0,-4 2-1 0,-4 2 12 16,-4-1-4-16,0 2-4 0,-5 1-3 15,1 0 0-15,-1-1-1 0,-1-3 0 16,4-3 2-16,-1-3-3 0,4-5 2 16,2-2-1-16,5-4 1 0,3-3 0 15,1-2 1-15,2-2 7 0,3 0 9 16,2-7 23-16,4-1-25 0,1-6-12 16,3 0 2-16,4-1-4 15,3-4 8-15,-4 0-7 0,6-1 1 0,0 1-2 16,-1-1 2-16,1 0-2 15,0 1 3-15,-3 1 5 0,3-2-4 16,-3 3 0-16,-5-1 0 0,0 3-4 16,-2 2-2-16,-4 2-1 0,-2 1 3 15,-4 3-3-15,-1 0 0 0,-1 1-2 16,0 3-11-16,0 1 2 0,-3 2 3 16,-2 2-2-16,-1 3 1 0,-4 4-1 15,1 3 1-15,-2 4 4 0,0 2 5 16,-3 2-1-16,1 4 1 0,-1 1 0 15,4 1 0-15,-1 2-1 16,2 0 1-16,2-1 1 0,4-2 2 16,3-1 11-16,0-3 0 0,2-3-3 15,4-4 4-15,2-2-3 0,1-6 3 16,3-2 0-16,3-4-6 0,0 0-9 16,3-2-2-16,0-3-39 0,4-2-42 15,0 2-33-15,5-4-75 0,-2 3-195 16,-7 0-49-16</inkml:trace>
  <inkml:trace contextRef="#ctx0" brushRef="#br0" timeOffset="8965.19">16188 7377 455 0,'0'0'176'0,"0"0"-35"0,11-20-30 0,-4 12-24 0,3-3-54 0,-2-1-10 0,2 3-6 0,2-2-2 0,-2 4-3 0,1-1-3 0,-3 2-1 0,1 1 3 15,1 0-1-15,-2 3-10 0,-2 2-1 0,-1 0-3 16,-2 6-2-16,0 2 2 15,-1 2-5-15,-2 4 5 0,-2 5 1 16,-3 1-1-16,-1 3 3 0,-5 1 1 16,0 2 0-16,0 1 0 0,0-1 2 15,-2 1-2-15,2-3 2 0,2-2-1 16,2-4 0-16,1-5 0 0,0-2-1 16,6-4 2-16,-3-2 5 0,3-2 12 15,3-2 25-15,6-1 12 0,-1 0-18 16,2 0-12-16,7 0-7 0,1 0-7 15,2-1-5-15,5 0-5 0,0-3-2 16,2 1-1-16,-3 1-18 0,3-3-22 16,-2 3-28-16,-1-1-36 15,-2 0-31-15,7-1-63 0,-4 0-157 16</inkml:trace>
  <inkml:trace contextRef="#ctx0" brushRef="#br0" timeOffset="9418.29">17103 7075 603 0,'0'0'119'0,"0"0"-51"0,0 0 8 0,11-13-44 0,-10 11-11 0,-1 0-5 0,2 2-6 0,-2 0-10 0,0 2-6 0,0 5 3 0,0 3 3 16,0 5 7-16,-2 4 7 0,1 4 3 15,-1 4-7-15,-4 3-7 0,3 1 0 16,0 3-2-16,1-1 1 0,-2 0-2 16,0-2 2-16,1-1-1 0,1-2 1 15,1-5-4-15,-1-1-14 0,2-6-57 16,-6 0-58-16,3-5-121 0,0-5-99 15</inkml:trace>
  <inkml:trace contextRef="#ctx0" brushRef="#br0" timeOffset="9637.11">16897 7310 815 0,'0'0'152'0,"0"0"-71"0,32-16 20 0,-13 9-47 16,5-1-23-16,4 0-4 0,7-1-7 15,6 0 6-15,-5 2-15 0,-6-1 9 0,-6 5-16 16,-5 1-2-16,3-2-2 0,3 1-19 16,1 2-36-16,16 1-89 0,-8 0-122 15,-3 0-237-15</inkml:trace>
  <inkml:trace contextRef="#ctx0" brushRef="#br0" timeOffset="10019.61">17936 7029 639 0,'0'0'82'0,"0"0"-41"0,0 0-8 0,0 0-33 0,0 0-10 0,0 0 8 15,2 29 0-15,-3-9 1 16,-2 4 1-16,0 15 1 0,-2 15 6 16,0 14-3-16,2 7 5 0,2-1-4 15,-1-7-2-15,0-5 2 0,-3-3-4 16,-2-1 1-16,-3-2-1 0,2-2-1 16,-1-4 0-16,1 0 0 0,3-8 0 15,1-8-65-15,0-4-113 0,1-10-55 16,2-11-46-16</inkml:trace>
  <inkml:trace contextRef="#ctx0" brushRef="#br0" timeOffset="10738.05">17853 7087 247 0,'0'0'85'0,"0"0"-37"0,0 0 7 0,0 0-15 0,0 0 10 0,0-15-10 0,5 10 0 0,0-2 31 0,1 1 3 0,4 1 20 0,-1-1-45 16,4 1-9-16,4-1-7 0,-1 2-17 15,1 0-6-15,4 1 6 0,-4 0 0 16,1 1-1-16,-4 1-6 0,0 1 1 15,-4 0-1-15,-1 0-7 0,-4 4-2 16,-2 4-4-16,-3 1-4 0,-3 4 6 16,-5 1 2-16,-3 2 0 15,-5 0 0-15,0 2 1 0,-3-1-1 16,-1 0 0-16,4-3-10 0,0 1 5 16,2-4 2-16,4-1 2 0,1-2 1 15,4-3-1-15,2-1-5 0,3-1 0 16,0-2 6-16,8-1 0 0,5 0 5 15,1 0-3-15,5 0-1 0,0-1 2 16,6-3-3-16,-3 1 2 0,2 0 0 16,-2 3 0-16,4 0 2 0,-3 0 2 15,1 2 0-15,-2 3 3 0,-1 0 3 16,-4 2 1-16,0 2-1 0,-3 1 2 16,-3 2-6-16,-6 2-4 15,3 3 0-15,-7 1-2 16,-4 0 3-16,-6 0 13 0,-4 1 9 0,-5 0 6 15,-3-2-2-15,-5-1-14 0,0-1-3 16,-1 0-7-16,-2-6-3 0,0 0-1 16,2-4-1-16,0-3-2 0,0 0-14 15,6-2-55-15,2 0-12 0,3 0-18 16,2-3-19-16,6-2-53 16,5 0-70-16,3-2-48 0</inkml:trace>
  <inkml:trace contextRef="#ctx0" brushRef="#br0" timeOffset="11284.79">18237 7490 253 0,'0'0'311'0,"0"0"-159"0,0 0-60 0,16-11-12 0,-8 8-44 0,3-1-20 0,0 2 2 0,2-2 2 0,2 1-4 0,-3-1-3 0,-1 2 0 16,1 1-4-16,-2 1-6 0,-2 1-3 15,0 4-3-15,-4 0 1 0,1 3-3 16,-2 1-1-16,-3 4 2 0,0 0-3 15,-3 2 4-15,-5 0-1 0,-3 1 1 16,-1-1-5-16,-2-1 8 0,2-1 3 16,1-4-1-16,2 0 1 15,3-2 0-15,1-1 0 0,1 1-2 16,1-1 0-16,2-2 1 0,1 3 0 16,1-4 5-16,4 2 2 0,3-1 0 15,5 0 8-15,-1 2 2 0,3-3-6 16,0 1-7-16,3-1 1 0,-4 2 5 15,2-2 1-15,-2 2 6 0,-3 0-6 16,2-1-3-16,-5 2-8 0,0-1 4 16,-3 1 0-16,-4 1 0 0,-1 0-3 15,-1 2 0-15,-7 1 5 0,-1 1 3 16,-5-3 3-16,-2 0-1 16,-2 0-9-16,-2-1 0 0,-2-2-3 15,-3-1 1-15,-2-1-2 0,-1-3 2 16,2 0-2-16,-2-1-28 0,1-5-79 15,-3-5-47-15,8 2-81 0,6-2-167 16</inkml:trace>
  <inkml:trace contextRef="#ctx0" brushRef="#br0" timeOffset="12128.35">18782 7113 458 0,'0'0'131'0,"0"0"-42"0,0 0-14 0,13-24-23 0,-4 17-46 0,0-1-3 0,3 1-2 0,2-1 6 0,2 1 2 0,2 2 12 0,-2 0 11 0,2 1 0 0,1-2-5 16,-3 3-13-16,3 0-7 0,-5 1-3 15,2 1-1-15,-5 1-3 0,1 3-3 16,-3 3 3-16,-5 3-6 0,1 4 0 16,-3 2 0-16,-2 3 5 0,-3 4 1 15,-4 4 0-15,-3 2 5 0,-2 1-2 16,-2 3 8-16,-3 0-4 16,-2 2-2-16,-1-1-4 0,-2-1 2 15,1-1-1-15,1-2-2 0,2-2 1 16,3-6 0-16,1-3-1 0,6-2 2 15,3-6-2-15,2-3 2 0,2-3-1 16,1-1 10-16,4-3 26 0,3 0 15 16,4-7-8-16,4-2-27 0,0-2-10 15,2-6-4-15,2-1-2 0,2-4 1 16,-1 1-2-16,0-1 0 0,2-2 2 16,-1 3 1-16,0-2 1 0,-2 2-4 15,1 2 4-15,-2-1-4 16,3 2 0-16,-4 3 0 0,-3-1 0 15,-3 4 0-15,2 1 1 0,-4-1-1 16,-1 3 1-16,-2-1 1 0,1 2 4 16,-3 1-5-16,-3 1-1 0,0 2 0 15,-1 2-6-15,0 0 3 0,0 2-5 16,-1 2-1-16,-4 2 2 0,-3 5 3 16,-5 5 2-16,1 2 1 0,-3 5 1 15,-2 1-1-15,0 5 1 0,2 3 2 16,0 1-1-16,3-2 1 0,2 1 7 15,6-2 8-15,0-3 10 0,4-1 8 16,0-4 10-16,5-2 4 0,2-3-18 16,-1-4-10-16,4-3-5 15,1-4 4-15,3-2-8 0,2-2-3 16,1-1-2-16,0-4-7 0,0 1-15 16,4-3-35-16,-3-1-41 0,3 1-41 15,5-6-83-15,-4 4-176 0,-6 0-126 0</inkml:trace>
  <inkml:trace contextRef="#ctx0" brushRef="#br0" timeOffset="12722.3">19357 7479 578 0,'0'0'143'0,"12"-5"-37"0,-2 2-25 0,2-2-39 0,1 2-16 0,0-2-6 0,0 2 10 0,-1 0-5 0,0 1-2 0,-3 2 2 0,-1 0-15 0,-2 0-5 0,1 2-5 15,-2 4-4-15,-2 2-10 0,-1 0 13 16,-1 1-5-16,-1 2-5 0,-2 0-7 16,-4-1 0-16,-1 4 6 0,-4-3 9 15,-2 1 3-15,-1-1 1 0,1-2 1 16,0 0 0-16,4-2-1 0,1-1 3 16,3-2-3-16,1-2 4 0,2 0 2 15,2-1 3-15,0 1 2 0,2-1 3 16,2 0 10-16,2-1 1 0,3 4-2 15,2-2-10-15,3 0-7 0,-1 1-3 16,2 1-4-16,0 0 2 16,1 1 1-16,-2 1 0 0,1 1 0 15,-1 2 0-15,-3-2-3 0,1 2 0 16,-2 2-1-16,-2 0 2 0,-2 1 0 16,-5 0 9-16,-1-1 8 0,-1 1 3 15,-5-2 4-15,-2 2 1 0,-1-4-3 16,-2 1-6-16,-1-4-7 0,-1 0-5 15,0 1 0-15,-3-4-3 0,2 2 0 16,-3-3 1-16,0 0-2 0,-1-1-1 16,1 0-8-16,1 0-45 0,2 0-20 15,5-1-8-15,2-2-5 16,5-1-48-16,8-6-40 0,4 0-155 16,4-1-103-16</inkml:trace>
  <inkml:trace contextRef="#ctx0" brushRef="#br0" timeOffset="13128.45">20320 7091 705 0,'0'0'79'0,"0"0"18"0,0 0-16 0,18-36-38 0,-13 28-30 0,-2 3 7 0,-2 1 9 0,-1 2-11 0,1 2-8 0,-1 0-7 0,0 0-3 0,0 7-7 0,0 4 7 0,-1 6 1 15,-2 4 4-15,-2 7 0 0,1 7 0 16,-2 12 0-16,-2 6-3 0,1 0 0 16,1-3 5-16,2-5-5 15,1-13 1-15,2-5-3 0,1-8 3 16,-2-1-3-16,2 4 0 0,0-2-8 16,0 2-33-16,0-5-42 0,4-3-54 15,-1-2-99-15,0-7-102 0</inkml:trace>
  <inkml:trace contextRef="#ctx0" brushRef="#br0" timeOffset="13362.77">20146 7419 735 0,'0'0'213'0,"0"0"-118"0,0 0 3 0,51 0-39 0,-26-2-34 0,9-1-15 0,10 1 9 16,10-3 0-16,4 2 7 0,-4 0-3 15,-5-1-14-15,-6 2-9 0,2-1-6 16,-1 1-50-16,2 1-53 0,-2 0-62 16,-12-1-180-16,-5-1-199 0</inkml:trace>
  <inkml:trace contextRef="#ctx0" brushRef="#br0" timeOffset="14207.19">21510 7122 287 0,'0'0'214'0,"0"0"-130"0,0 0-17 0,0 0-37 0,0 0-23 0,41-22-6 0,-34 16 0 0,-1-1 26 0,0 3 2 0,-1-2 15 0,-3 0 1 0,-1-2-15 15,-1 3-18-15,-3-1-12 16,-5 0-6-16,-3 0-6 0,-6 0 9 15,1 1-3-15,-5 1 6 0,-2 3 0 16,0 1 0-16,0 3 5 0,0 2-5 16,1 3-2-16,2 2 2 0,3 1 2 15,2 2-2-15,2 2 1 0,3 1-1 16,2 3 0-16,1-1 10 0,2 0 9 16,4 1 1-16,1-2 4 0,3 0-1 15,5-2 16-15,0-2-8 0,2-1-1 16,3 0 6-16,-1-3-8 0,3-3-4 15,0-1-13-15,1-3 5 0,-1-2-4 16,1 1 1-16,-2 0-9 16,0 0 0-16,-2-1-3 0,0 0 2 15,-1 0-1-15,-1 0 0 0,-2 0 0 16,-2-1 2-16,0-1-3 0,-2 2 3 16,-1-3 0-16,-3-1-4 0,0-1 0 15,0 2-13-15,-5 2 0 0,-4-2 3 16,-1 3 5-16,-4 0 4 0,-4 0 0 15,-3 5 1-15,0 3 0 0,-3 2 0 16,-1 1 0-16,0 2 0 0,2 2 1 16,-2 1 1-16,2 1 3 0,2 2 8 15,5 2 10-15,2-2 9 16,4 2 8-16,4-1-2 0,5-1-3 16,1 0 5-16,5-5-3 0,4 1-1 15,4-4 3-15,1-3-1 0,4-1-4 16,1-4 0-16,4-1-3 0,0 0-12 15,2-2-6-15,1 0-11 0,1 0 3 16,1 0-5-16,1-2 0 0,0 0-31 16,2-1-36-16,0-1-29 0,0-1-51 15,12 1-63-15,-10-1-137 0,-3 3-302 0</inkml:trace>
  <inkml:trace contextRef="#ctx0" brushRef="#br0" timeOffset="76473.32">8878 13552 125 0,'0'-1'48'0,"0"-1"21"0,0 1-1 0,0-3-10 0,0 3-2 0,2-2-1 0,0 0 3 0,-1 0-6 0,3 0-14 0,0-1-2 0,-1-1 6 0,2 2 10 15,-2-2 1-15,0 1 2 0,2-1-3 16,-2 1-7-16,3-1-3 0,-3-1-7 15,1 1-7-15,-2 1-6 0,0 1 0 16,0-2-3-16,-1 5-3 0,-1-2-7 16,0 2-8-16,0 0-1 0,0 2-9 15,-2 4 0-15,-1 3 7 0,-1 5 2 16,-1 3 6-16,-3 7 0 0,-1 1 5 16,-2 5 0-16,-3 2-3 0,1 3 4 15,-1-1 3-15,-2 1-7 0,0 0-2 16,2 0 1-16,-2-3-5 0,2-1-2 15,-3-1 2-15,2-3-2 0,0 0 2 16,1-6-2-16,3 0 0 0,-1-4-32 16,4-3-27-16,1-5-29 0,3-3-36 15,0-4-58-15,4-5-14 0,0-5-27 16,0-1-105-16</inkml:trace>
  <inkml:trace contextRef="#ctx0" brushRef="#br0" timeOffset="77212.22">8935 13516 208 0,'0'0'61'0,"0"0"-5"0,0 0 29 15,0 0-27-15,2-15 2 0,-2 11-2 0,0 3 17 0,1-1-18 0,-1 0-13 0,2 0-3 0,-2 0-4 0,2 0-2 16,-1 1-6-16,0 0 2 0,0-2 6 0,0 1 9 0,-1 0-4 15,0-2 0-15,0 2-11 0,0-3-8 16,0 2-5-16,0-1-3 0,0 0-7 16,0 2-2-16,0-1-2 0,0 3 0 15,0-2-3-15,0 2-1 0,0 0-4 16,0 0-3-16,0 5-4 0,2 3 5 16,-1 2 3-16,2 5 3 0,1 5 0 15,2 5 0-15,1 1 2 0,3 3 6 16,3 2-8-16,2 2 5 15,4 0 10-15,1 0 0 0,0 0-2 16,2-1-1-16,0-2-3 0,-3-1-5 16,0-2-1-16,0-1-2 0,-4-2 1 15,0-1-2-15,-4-4 0 0,-2 1 1 16,0-5 0-16,-3-1-1 0,0-4 0 16,-3-2 4-16,1 0-2 0,-2-3-1 15,-1-1 0-15,1 0 0 0,-1-3-1 16,-1 0 1-16,0 0 1 0,0-1-1 15,0 0-1-15,0 0 0 0,-1 0-3 16,-4 0 2-16,-1 0 1 16,-3-2 1-16,-3 1 2 0,-4-3-2 15,-4 2-1-15,-4-1-2 0,-2-1-2 16,-6 3 1-16,-5 0 2 0,-9 1 1 16,-8 0-1-16,-1 0 2 0,6 2-1 15,5 1 0-15,15 1 1 0,7-3-1 16,5 0-7-16,3 1 7 0,-2-1 6 15,2 1-6-15,0-2-4 0,4 0-9 16,4 1-12-16,4-1-4 0,1 0-22 16,1 0-32-16,2 0-56 0,9 0-35 15,-1 0-204-15</inkml:trace>
  <inkml:trace contextRef="#ctx0" brushRef="#br0" timeOffset="78338.56">9577 13778 146 0,'0'-4'110'0,"0"3"-49"0,0-3 27 0,0-3-35 0,3 2-13 0,-2-1-2 0,2 1 2 0,-1 1 12 0,1 0-12 0,2-2 21 16,-2 2-2-16,0-1-8 0,0 2-4 15,1-1-8-15,-3 2-7 0,2-1-8 16,-1 1 1-16,-2 0-1 0,2 0-1 16,-2 0-3-16,1 2-7 0,-1 0 0 15,0 0-4-15,0 0-3 0,0-1-1 16,0 1-2-16,0 0-3 0,0 0-9 16,0 2-2-16,0 4 5 0,-1 4 1 15,-1 1 1-15,-1 5 4 0,0 3 0 16,1 0 4-16,1 3-3 0,1-2 0 15,1 0 0-15,2 0-1 0,4-2 0 16,0 1 0-16,3-1 9 0,1-3 11 16,0 0 1-16,3-4-1 0,-2-3 5 15,3-2-3-15,-3-4-3 0,1-2 3 16,-2 0 4-16,2-8 4 0,0-2-8 16,-3-3-5-16,0-4-6 0,0-3-4 15,-3-2 0-15,-1 0-4 0,0 1-1 16,-2-2 0-16,0 4-2 0,-1 0 0 15,0 4 1-15,-2 2-1 16,1 1 0-16,1 3 1 0,-2 0-1 16,0 1 2-16,0 3-1 0,0-2-1 15,0 6 0-15,-1-2 0 0,0 3-2 16,0 0-5-16,0 0-8 0,0 4-3 16,0 7 6-16,0 2 9 0,2 5 3 15,1 4 2-15,0 3 0 0,3 3 2 16,1 2-2-16,2 2 2 0,5 2 3 15,-2 0-3-15,0-1-3 0,0 1 8 16,0 0 3-16,-4-2 2 0,0-2-2 16,-3-3-5-16,-2 1-2 0,-2-4 2 15,-1 0-2-15,-3-5-1 0,-1-2 4 16,-2-2 3-16,-3-3-1 0,0-2-1 16,-2-2 0-16,-4-3-1 0,2 1-1 15,-5-4 0-15,2 1-3 0,-1 0-1 16,0-1-1-16,0-1-2 0,-1 1 1 15,3-2-1-15,-1 0-4 16,2 0-30-16,0 0-17 0,2 0-18 16,1 0-21-16,-2 0-44 0,4-3-79 15,2 1-204-15</inkml:trace>
  <inkml:trace contextRef="#ctx0" brushRef="#br0" timeOffset="82083.38">11335 13610 160 0,'0'0'127'0,"0"0"-62"0,2-4 14 0,-1 3-3 0,1-1-14 0,-1 1-13 0,1 0-7 0,0-1 9 0,0 2-3 0,1-1-12 0,0 0 8 16,0 1-8-16,0-2-1 0,0 1-5 16,1 0-4-16,-2-2-1 0,0 3 0 15,0 0-6-15,0 0-2 0,0-3 7 16,-1 1 10-16,0-1-8 0,0-3-6 15,-1 1-2-15,0-1 4 0,0 0 4 16,0-1-5-16,0-1 5 0,-1-1-3 16,-1 1-1-16,0-2-10 0,-1 2-4 15,0 0 2-15,-1-1 0 0,0 1-2 16,0 1-6-16,0-2-2 0,-2 2 2 16,1 0-2-16,0 1 0 0,0 0-1 15,-1 3-2-15,1-1-2 0,-2 3 2 16,1 1-4-16,-2 1 0 15,-1 4 3-15,-1 1 1 0,0 3 0 16,0 2 2-16,-3 4-3 0,1 1 4 16,-2 4 0-16,0 6-1 0,-2 2-1 15,0 11 1-15,-2 10 1 0,0 12 0 16,-1 3 0-16,7-2 1 0,2-7 0 16,5-5 1-16,0-4 3 0,1 1 7 15,1-4-3-15,-1-4-4 0,3-8-4 16,-1-7 2-16,2-7-2 0,-1 1-1 15,-1-2 0-15,2-1-10 0,0-1-32 16,0-2-30-16,2-9-30 16,0-3-43-16,2-10-29 0,1-4-171 15</inkml:trace>
  <inkml:trace contextRef="#ctx0" brushRef="#br0" timeOffset="82270.92">11074 13967 524 0,'0'0'275'0,"0"0"-167"0,0 0 17 0,0 0-46 0,23-15-20 0,-7 7-11 0,1-3-9 0,4 3-11 0,-1 0-19 0,-1-1-7 0,2-1-2 15,1 1-3-15,0 2-10 0,1 0-49 16,3 1-36-16,0 0-43 0,11-1-64 15,-7 2-131-15,-4 1-41 0</inkml:trace>
  <inkml:trace contextRef="#ctx0" brushRef="#br0" timeOffset="82662.28">11574 13906 190 0,'0'0'61'0,"0"0"-8"0,0 0 27 0,0 0 10 0,0 0 11 15,0 0-31-15,0 0-18 16,0 0 20-16,-3-29-22 0,2 19 3 0,0 1-3 16,0-1-18-16,-1 2-9 0,-1 0 2 15,0 0-4-15,-2 3-9 0,0-2-12 16,-2 3 0-16,-1 1-6 0,-4 3 3 16,1 0 2-16,-3 4-1 0,0 3-1 15,-2 6 1-15,2 2 0 0,-1 4 0 16,3 3 0-16,2 2-4 0,0 2 5 15,4 3 1-15,3 0 1 0,2-3-1 16,1-2-2-16,6-3 2 16,5-2 1-16,1-5-1 0,1 0 1 15,4-6 1-15,1-4 3 0,-1-4-1 16,1 0 2-16,-2-9 0 0,-1-2 2 16,-1-4-6-16,-1-1 4 0,-2-7-1 15,-3-1-5-15,-1-4-25 0,-1 3-30 16,-3 2-26-16,-2 3-25 0,-1 0-74 15,-1 5-123-15</inkml:trace>
  <inkml:trace contextRef="#ctx0" brushRef="#br0" timeOffset="83224.64">11735 13955 135 0,'0'0'184'0,"0"0"-96"0,0 0 24 0,0 0-31 0,21-40-13 0,-16 31-6 0,1 1-32 0,0 1 2 0,0 1 3 0,2 0-18 15,-2 4 5-15,1 0-9 0,0 2-6 16,2 0-2-16,-2 2-1 0,1 6-3 16,1 4 0-16,1 4 3 0,-1 4 1 15,-1 4-1-15,0 1 6 0,-2 3 2 16,2-1-5-16,-4 1-2 0,1-2-2 15,-1 0-3-15,1-4 1 0,-3 0 0 16,-1-4-1-16,-1-1 0 0,-1-4-2 16,-2-3-2-16,-2-5-3 0,1-2 1 15,-1-3 6-15,2-4 9 0,-3-5 0 16,1-4-3-16,1-3-5 0,-1-2 2 16,3-1 0-16,2-2 6 0,0 3 26 15,4-3 16-15,5 4 2 0,3-3-6 16,4 3-11-16,1 2 7 0,3 1 2 15,-1 2-7-15,4 1-19 0,-4 3-8 16,0-1-8-16,-1 3-2 0,-3-2-1 16,-1 1-2-16,-2 3-27 0,1 1-47 15,-2-1-47-15,6 0-49 0,-5 1-60 16,-3-1-211-16</inkml:trace>
  <inkml:trace contextRef="#ctx0" brushRef="#br0" timeOffset="84052.58">13513 13537 319 0,'1'-3'103'0,"1"-2"-2"0,1 1 4 0,-1-2-28 0,1 3-21 0,-1-1 11 0,-2 2-14 0,1 1 0 0,-1 0-19 0,0 1-6 0,0 0-12 0,0 2-15 16,-1 4-1-16,-4 5 11 16,-1 3 9-16,-3 4-4 0,-4 8 6 15,-5 10 0-15,-7 10-1 0,-5 12-1 16,-5 2-3-16,0-2-4 0,4-6-1 16,4-10-1-16,1 0-2 0,1-4-5 15,5-7-1-15,6-7-1 0,3-8-2 16,3 1 0-16,-1-1-30 0,2-1-36 15,-1-1-27-15,5-7-67 0,3-7-90 16,0-3-18-16,6-8-62 0</inkml:trace>
  <inkml:trace contextRef="#ctx0" brushRef="#br0" timeOffset="84786.91">13546 13535 301 0,'0'0'75'0,"0"0"6"0,0 0-14 0,0 0-33 15,0 0-8-15,0 0 11 0,6-31 20 16,-5 28 25-16,0-1-31 0,1 2 4 16,-2 0-5-16,0-1-5 0,1 2-7 15,1-2-4-15,-2 2 0 0,0 0 1 16,1-2-5-16,-1 3-10 0,0-2-1 16,0 0 7-16,1 2 2 0,-1-1 0 15,0 1-8-15,0 0-2 0,0-1-4 16,0 1-4-16,0 0-8 0,0 0-2 15,0 0-3-15,0 0-3 0,3 2 2 16,-3 2 1-16,0-1 1 0,1 3 2 16,2 1 0-16,-1 5 0 0,1 2 1 15,2 6 1-15,0 2 0 0,3 3-1 16,4 6 3-16,1 8 0 0,4 7 2 16,1 5 7-16,2-5 1 0,-5-11-1 15,-3-9-3-15,-4-4-3 0,3 5-2 16,1 0 1-16,0 8-3 0,0-3-2 15,-2-2 1-15,1-3 0 0,-2-2-1 16,-1-1 0-16,-2-3 0 0,1-4-1 16,-2-1 1-16,0-4 0 0,-1-3 0 15,-1-3 2-15,-2-3-1 16,0-2 1-16,0 2-1 0,-1-3 2 16,0 0 1-16,0 0 0 15,0 0 2-15,-2 0-2 0,-2-3-5 0,-2-1-1 16,-5-1-1-16,-2 0-1 0,-4 0 2 15,-7-2 1-15,-4 0-1 0,-7-1-2 16,-11-1-1-16,-11 1 3 0,-3-1-1 16,2 4 2-16,6 0-4 0,10 3 4 15,2-1 0-15,9 1 3 0,6 1-3 16,8 0 1-16,4 0-1 0,0-1 0 16,-1-1-11-16,3 2-9 15,6-1-9-15,1 2-20 0,4-1-33 16,5 0-38-16,12-1-64 0,0-1-157 15,1 1-132-15</inkml:trace>
  <inkml:trace contextRef="#ctx0" brushRef="#br0" timeOffset="85816.39">14071 13821 198 0,'0'0'118'0,"0"0"-32"0,0-1-11 0,3-3 7 0,2 1-21 0,-2-1 8 0,3-1-4 0,2-2 7 0,-2 2-4 0,1-3-12 0,1 2-7 0,1 1-3 0,-1-3-19 15,2 1-5-15,3 0-5 16,-1 1-6-16,2-1-2 0,-1 0-3 15,1 1 0-15,0 1-4 0,0 0 1 16,2 2-2-16,-3 3 1 0,1 0-1 16,-1 2-1-16,0 3-1 15,-3 4 1-15,0 5-1 0,-2 1 1 0,1 2 0 16,-4 5 0-16,-4-1 3 0,-1 4 0 16,-1-3 5-16,-4 3 2 0,-7 2 1 15,2-3 0-15,-6 1-2 0,-1-2-5 16,0-1-2-16,-1-3-2 0,-2-2 2 15,3-3 0-15,-1-2-1 0,3-5-1 16,0 0 2-16,4-5 0 0,3 2 1 16,3-4-1-16,2 0 2 0,3-4 2 15,0 0-3-15,2-4-3 16,4-2 1-16,3-1 0 0,1-3 1 16,4-1-2-16,-1-1 0 0,3 0 1 15,1 0-1-15,0-3 0 0,1 2 0 16,2 0-1-16,-2 1 1 0,2 0 0 15,-1 0 1-15,-2 1 0 0,1 1 0 16,-2 1 0-16,-2 1-1 0,-1 0 0 16,0 1 0-16,-1 1 3 0,-4 0-3 15,1 3 2-15,-3-1 1 0,-1 3-3 16,0-1 2-16,0 2 2 16,-4 3 1-16,1-2 5 0,-1 2-2 0,-1 1-4 15,0 0-4-15,-1 0-4 16,-2 0 0-16,-2 4-2 0,-3 2 6 15,-4 2 0-15,0 3 2 0,-2 4-2 16,0 1 0-16,-2 2 0 0,-1 1 0 16,1 3 0-16,0 0 0 0,2 3 0 15,3-1 0-15,1 3 0 0,4-3 6 16,4 0 12-16,2-1 12 0,2-5 10 16,3 0-12-16,6-4-8 0,-1-3-1 15,3-4 8-15,2-5 4 0,2-2-8 16,-2 0-7-16,5-4-7 0,-1-1-5 15,0-2-3-15,1-1-1 0,1 3-6 16,-4 1-47-16,2-1-45 0,-1 3-36 16,4-2-28-16,-5 1-83 0,-3 0-192 15</inkml:trace>
  <inkml:trace contextRef="#ctx0" brushRef="#br0" timeOffset="86128.81">14735 14104 443 0,'4'-4'200'0,"-1"0"-75"0,-1-3-28 0,1 4-8 0,0-2-45 0,-1 2-5 0,-2 2-11 0,1 1-10 0,1 0-14 0,-2 5-3 0,0 4 2 0,2 2 8 16,-2 4 12-16,0-1-3 0,0 5-1 16,-2 0-11-16,0 1-2 0,-1 0-3 15,0 0-3-15,0 1 0 0,1 0 1 16,-1-2-1-16,1-2-4 0,0 1-38 16,0-5-40-16,-1 0-48 0,0-5-76 15,3-4-196-15</inkml:trace>
  <inkml:trace contextRef="#ctx0" brushRef="#br0" timeOffset="86629.9">15142 13908 243 0,'0'0'112'16,"0"0"-32"-16,0 0 33 0,0 0 22 0,13 2-53 0,-5-2-3 0,4 0-8 0,1 0 5 0,4-1-11 0,-1-4-5 0,3 2-14 0,-1-1-10 0,2 0-10 15,-3 0-16-15,-2 0-8 0,0 1 1 16,-2 0-3-16,-2 1-2 0,2 0-15 16,-4 0-52-16,1 0-33 0,1 2-48 15,-3-1-123-15,-2 0-168 0</inkml:trace>
  <inkml:trace contextRef="#ctx0" brushRef="#br0" timeOffset="86856.07">15172 14070 525 0,'0'0'222'0,"0"0"-79"0,0 0-11 0,46-2-45 0,-27-2-31 15,0-1-14-15,0-1-19 16,1 1-1-16,-2-2-10 0,1 2-3 16,-3 1-4-16,1-2-4 0,-1 4-1 15,1-1-3-15,0 0-45 0,6-2-81 16,-5 2-116-16,0-2-257 0</inkml:trace>
  <inkml:trace contextRef="#ctx0" brushRef="#br0" timeOffset="87293.47">15818 13685 503 0,'0'0'142'0,"0"0"-75"0,0 0-27 0,0 0-3 0,0 0-18 0,23 22 32 0,-16-3 7 16,-4 4 8-16,2 12-4 15,-3 9-7-15,1 13 1 0,-3 4-6 16,-2-5 0-16,-1-5-12 0,0-10-12 16,-2-8-14-16,1-6-7 0,2-7-1 15,1-2-1-15,-1 2-3 0,2 0 2 16,-3 1-2-16,3-1-6 0,0-7-57 15,6-1-74-15,2-4-97 0,0-3-201 0</inkml:trace>
  <inkml:trace contextRef="#ctx0" brushRef="#br0" timeOffset="89985.44">17305 13354 383 0,'0'0'115'0,"0"0"-26"0,0 0 49 0,0 0-38 0,21-31-45 0,-17 24-9 0,1 0-2 0,-2-1-2 0,1 2-10 0,-3 0 15 0,1 2-4 15,-2 1-9-15,0-1-10 0,0 1-5 16,-2 1-7-16,-3 1-11 0,-3 1-1 15,-4 1-8-15,-4 5 7 0,-3 4-2 16,-4 5 1-16,-3 5 0 0,-3 5 1 16,1 10 0-16,-5 9 2 0,3 9-3 15,3 5 1-15,8-3 1 0,6-5 0 16,7-4 0-16,0-2 3 0,6 0 17 16,0 0 11-16,4-2 7 0,1-4-5 15,2-7-10-15,-1-5-3 16,-1-6-4-16,-2-5-8 0,3 4 0 15,-1 0-5-15,1-3 1 0,-2-1-2 16,0-6 0-16,-2-2-1 0,0-3 0 16,-1-1-1-16,2-3-12 0,3 0-48 15,-4 0-31-15,1 0-22 0,0-5-52 16,1 1-127-16,0-1-200 0</inkml:trace>
  <inkml:trace contextRef="#ctx0" brushRef="#br0" timeOffset="90738.11">17719 13740 230 0,'0'0'137'15,"0"0"-58"-15,0 0 23 0,0 0-16 0,16-45-19 0,-11 33-9 0,-2 3 4 0,0-2-7 0,0 0-3 0,2 3 4 0,-1-2 2 0,-2 1-13 0,1-1-2 16,-3 1-9-16,0 0-2 0,0 1-12 16,0-1-9-16,0 1-7 0,-3 1 3 15,0 1-1-15,-3-1-6 0,1 3-5 16,-3 0 2-16,-2 3-4 0,0 1 4 16,-3 0-3-16,-4 2 2 0,-1 5-2 15,-2 6 4-15,-2 3 1 0,2 2-6 16,-2 4-4-16,2 2 1 0,2 2-4 15,3 1-1-15,2 0 8 0,3 1 6 16,1-1 1-16,3 0 0 16,1-1 0-16,3-1 0 0,2-4-1 15,0 0 1-15,5-4-1 0,3-5 1 16,3-1 2-16,4-3 1 0,2-5 0 16,2-3 2-16,4-2 0 0,-1-5-1 15,2-2 5-15,-3 0 5 0,-1-5 7 16,2-1-5-16,-7-2 0 0,0 0 10 15,-5-2-7-15,1 1-4 0,-3 2-3 16,0 1-6-16,-3 0-3 0,-1 5-2 16,-2 0-1-16,0 3 0 0,-1 2-1 15,-1 2 0-15,0 2-2 16,0 1-4-16,0 0-4 0,0 4 0 16,-1 4-2-16,-3 3 12 0,4 4 1 15,-3 3 0-15,3 0 1 0,0 2-1 16,0-1 3-16,3 1-1 0,1-2 5 15,0 0 9-15,1-3 3 0,4-1-1 16,-2-3 1-16,1-3-3 0,-2-3-1 16,7-4 6-16,-4-1-13 0,4-5-2 15,-1-1-6-15,1-5-1 0,1 0-41 16,-1-2-38-16,1-2-41 0,2-7-48 16,-2 2-91-16,-4 4-197 0</inkml:trace>
  <inkml:trace contextRef="#ctx0" brushRef="#br0" timeOffset="91035.37">18057 13439 313 0,'0'0'218'0,"0"0"-77"0,2-19-49 0,0 12-12 0,-1 3-46 0,-1 3-22 0,3 1-7 0,-3 0-5 0,0 7-12 0,2 4 12 16,-2 5 5-16,0 4 14 0,0 6 9 15,-2 3-7-15,-2 9-10 0,0 8-3 16,1 5-5-16,0-5 0 0,2-6-2 16,0-4 0-16,0-8 2 0,-1-1-3 15,1 3 0-15,-1-7-5 0,2 4-38 16,0-3-60-16,3-2-12 0,7-2-82 15,-1-7-12-15,-1-5-13 0</inkml:trace>
  <inkml:trace contextRef="#ctx0" brushRef="#br0" timeOffset="91300.94">18320 13571 300 0,'0'0'123'0,"0"0"23"0,14-51 13 0,-7 32-76 0,-5 3-34 15,1 2 1-15,-1 2-7 16,-1 3-3-16,-1 2-9 0,0 4-10 0,0 3-17 16,0 2-4-16,0 6-20 15,-3 5 19-15,2 6 1 0,-2 5 11 16,2 5-1-16,-4 1-3 0,3 3 7 16,0 2 4-16,2-1 4 0,-3 0-1 15,3-1-4-15,-1-2-5 0,1-1-7 16,0-3 0-16,0-3-4 0,0-4 3 15,1-2-4-15,-1-4 0 0,3-4-28 16,-1-3-92-16,6-5-54 0,-4-2-94 16,4 0-146-16</inkml:trace>
  <inkml:trace contextRef="#ctx0" brushRef="#br0" timeOffset="91926.81">19168 13720 327 0,'0'0'252'0,"0"0"-126"0,0 0-46 0,0 0-14 0,0 0-20 0,27-11-7 0,-14 8 17 0,-4 0-3 0,5-1-15 0,-1 0-6 15,-2-1 0-15,4 0-13 0,-5 0 2 16,3-1-11-16,-1 0 0 0,-3-1 2 16,-1 2 6-16,-1-3-3 0,-4 1-6 15,-3 0-3-15,0-1-6 0,-1 1-3 16,-7-2-3-16,-1 2 0 0,-3 1-1 16,-3 2-3-16,-2 1-3 0,-3 3 5 15,-2 4 7-15,2 4-2 0,-1 3 2 16,-1 4 0-16,6 4 1 0,0 1-4 15,1 3 4-15,2 2-2 0,5 1 1 16,3-1-2-16,3 1 3 0,2-3 0 16,4-2 7-16,2-2 11 0,5-3 12 15,2-1 1-15,1-3-3 0,3-2-7 16,1-5-9-16,2-3-5 0,-1-2-4 16,3-2 0-16,-1-2-1 0,1-3-2 15,2 2 0-15,-3-3-19 0,1-1-36 16,-1 1-26-16,-4-2-16 15,4-5-55-15,-4 1-114 0,-4 1-171 16</inkml:trace>
  <inkml:trace contextRef="#ctx0" brushRef="#br0" timeOffset="92207.99">19562 13315 467 0,'0'0'169'0,"0"0"-63"0,0 0-22 0,0 0-35 0,1-31-25 0,-1 31 5 0,0 0-14 0,0 3-15 0,0 9 0 0,0 5 15 0,0 4 23 0,-3 5 7 0,0 4-18 16,0 3-10-16,-1 2-9 0,0 0-5 15,-2 6-2-15,-1 5 2 0,1-4-1 16,-1-6 0-16,4-5-2 0,1-5 3 16,-1 1-3-16,2 1-9 0,-1-3-73 15,2-1-64-15,2-8-88 0,2-3-128 16</inkml:trace>
  <inkml:trace contextRef="#ctx0" brushRef="#br0" timeOffset="92661.01">19866 13597 575 0,'0'0'195'0,"0"0"-79"0,0 0-34 0,0 0-67 16,0 0-15-16,-15-38-13 0,4 33 3 15,-2 2 0-15,-1 0 8 0,-1 3 0 16,0 0 2-16,0 0 0 0,4 2 0 16,-1 0 0-16,2 5 0 0,0-2-3 15,3 1 4-15,2 1-2 0,1 0 1 16,2-1-5-16,0 2 4 0,2 0 0 16,4 0 1-16,2 1 0 0,0 2 3 15,5-2-1-15,-1 0 2 0,3 2 0 16,1 0 2-16,1 0 8 0,-1-1 4 15,-1 1 5-15,1-1-3 0,-2 1 4 16,1 0-10-16,-2 0-3 16,-4-1 4-16,0 0-8 0,-4-1 2 15,0 1 3-15,-3-1-3 0,-6 1-3 16,-2-2 1-16,-6 0 0 0,-4 0-2 16,-4 0 2-16,-5 0-5 0,2-2 0 15,-4-1-2-15,0-1-6 0,0-3-75 16,0 0-40-16,3-1-37 0,-6 0-106 15,8 0-10-15</inkml:trace>
  <inkml:trace contextRef="#ctx0" brushRef="#br0" timeOffset="93067.16">20012 13762 377 0,'0'0'113'0,"0"0"-10"0,0 0-13 0,0 0-23 0,36-41-34 0,-28 32-16 0,1-1 5 0,-2 0 1 0,-1 1 6 0,1-1 4 0,-2 2-5 16,-2 0-3-16,1-1-11 0,-2 1-11 15,-2 2-3-15,-2 0-8 0,-6 0-25 16,-3 3-38-16,-2 3-3 0,-5 0 13 16,-3 6 17-16,0 6 27 0,-1 3 17 15,-1 4 2-15,1 4 1 0,2 1-2 16,3 3 3-16,3-3 14 0,3 0 12 16,7-1 26-16,2-1 15 0,2-2 7 15,6-3-18-15,5-3-22 0,0-2-15 16,4-4-7-16,0-2 8 0,2-3-7 15,1-2-11-15,1-1-6 0,1 0-4 16,1-4-76-16,14-7-102 0,-5 4-141 16,-2-4-204-16</inkml:trace>
  <inkml:trace contextRef="#ctx0" brushRef="#br0" timeOffset="93688.58">21115 13720 123 0,'0'0'70'0,"0"0"-19"0,0 0-24 0,12-13 11 0,-10 11 2 0,0 0 13 0,0 0 14 0,-1 2-8 0,-1-1-5 0,0 1-14 0,0 0 2 16,-3 0-30-16,-3 0-6 0,-4 3 0 15,-4 1 5-15,-3 4 11 0,-4 0-4 16,-3 5-6-16,-1 0-4 16,1 0-3-16,-1 3 0 0,2 1-1 15,4-1 3-15,5-1 19 0,3 1 4 16,4-4 8-16,5 1 18 0,2-1 15 16,3 0 6-16,6-1-1 0,2-2-10 15,5-1-15-15,2-3-25 0,4-1-14 16,0-4-8-16,3 0-1 0,2 0-3 15,1-4-18-15,1 0-48 0,1 1-42 16,-1-1-61-16,12-1-57 0,-8 0-81 16,-3 2-55-16</inkml:trace>
  <inkml:trace contextRef="#ctx0" brushRef="#br0" timeOffset="94050.99">21477 13805 491 0,'0'0'137'0,"0"0"-53"0,0 0-18 0,0 0-39 0,15-44-2 15,-14 30 1-15,-1 1 13 0,0 0-7 16,-2 3-9-16,-2-2 9 16,-3 2-2-16,1 1-7 0,-2 1-12 15,-2 3-11-15,-2 3-2 0,-1 2 1 16,-3 2-3-16,-1 6 0 0,0 4 2 15,1 3 0-15,0 3 0 0,3 7 0 16,3-1 0-16,2 1 2 0,4 1 0 16,3 0 1-16,1-1 0 0,4-1 11 15,5-1 12-15,4-2 7 0,0-5 1 16,4-4-6-16,1-4-9 0,-1-4-2 16,0-4 1-16,-2 0 7 0,-2-8-1 15,0 0-6-15,-3-4-7 0,-3-7-9 16,-1-1 0-16,-5-5-46 0,-1 0-51 15,-3 1-23-15,-9-6-44 16,0 7-116-16,0 5-60 0</inkml:trace>
  <inkml:trace contextRef="#ctx0" brushRef="#br0" timeOffset="94660.72">21519 13737 527 0,'0'0'116'0,"0"0"-10"0,0 0-64 0,28-38-26 0,-17 28-16 0,-2 0 3 0,2 0 2 0,-2 4 4 0,-1 1 8 0,-1 2 3 0,1 0-6 16,-1 3-12-16,-1 4-2 0,-1 3-6 16,1 2 4-16,-1 4 2 0,-1 1 0 15,-1 1 0-15,0 2 0 0,-1 1 0 16,0 0 0-16,-1 0 0 0,1 1 1 16,-2 0 1-16,1-2 11 0,-1 1-3 15,0-3 0-15,0-2-2 0,0-1-2 16,0-2 0-16,0-5 1 0,0-1 0 15,0-1 13-15,1-1 22 0,0-2 1 16,1 0 2-16,1 0 3 0,3-2 1 16,-1-1-7-16,1-4-15 0,2 0-9 15,1-1-8-15,-1-2-8 0,1 0 0 16,1 1-1-16,1-3 0 0,-1 4 0 16,1-3-1-16,1 0 0 0,-1 3 0 15,0 0 0-15,-1 0 0 0,-1 1 2 16,0-1-2-16,-2 4 0 15,0 0 0-15,-2 1-1 0,-1 3-2 16,-1 0 2-16,0 0-3 0,2 0-2 16,-2 4 1-16,2 3 2 0,-1 4 2 15,0 0 1-15,0 2 1 0,-2 2-1 16,0 1 2-16,-1 2-1 0,-1 2 4 16,0 0-4-16,-1 0 1 0,-1 2-2 15,-1-3 0-15,0-3 1 16,0 0-1-16,-1-5-8 0,1 0-54 0,0-3-57 15,0-3-54-15,0-1-105 0,1-3-112 16</inkml:trace>
  <inkml:trace contextRef="#ctx0" brushRef="#br0" timeOffset="95176.74">22181 13712 552 0,'0'0'149'0,"0"0"-74"0,0 0-28 0,27-16-42 0,-20 10 3 0,-1-1-8 0,-3 3 10 0,-1-1 20 0,-2 1-5 0,-2 2-16 0,-4 1-9 0,-2-1-3 16,-1 2 3-16,-2 0 3 0,-2 2-3 16,-1 1 0-16,-1 4-1 0,-1 1 0 15,-1 2 1-15,1 0-2 0,-1 1 0 16,0 1-6-16,2 2-16 0,3-2-3 16,0 3 16-16,4-2 0 0,2 1-2 15,3-1 4-15,2 0 3 0,1-1 5 16,3 0-4-16,3-3-9 0,2 0-14 15,3-1 3-15,1-1 15 0,3 3 10 16,1-1 0-16,0 2 0 0,0-2 2 16,-2 2 0-16,-2-1 4 0,-2-1 6 15,-3 0 3-15,-1 0-4 0,-4-1-1 16,-2-1 6-16,0-1-4 0,-5 1-1 16,-2 0-3-16,-1-2 2 0,-2-1-2 15,-3-3 0-15,0 0 0 0,-4-1-1 16,0 0-4-16,-4-2-3 0,0-2-5 15,0 0-51-15,-2-1-54 0,-7 1-49 16,7-1-34-16,5 1-82 0</inkml:trace>
  <inkml:trace contextRef="#ctx0" brushRef="#br0" timeOffset="95737.87">22443 13236 320 0,'0'0'86'0,"0"0"10"0,0 0 26 0,23-16-77 0,-16 14 6 0,-2 2-18 0,1 0-8 0,-1 4 2 0,-1 4-13 0,1 2 13 0,-2 4-5 0,0 5-1 16,-2 1-1-16,-1 8-3 16,0 1 2-16,-1 12-3 0,-5 8 10 15,-3 8 3-15,-2 4-2 0,1-4-1 16,-2-4 8-16,2-7-7 0,1-2-1 16,-2-2 4-16,3-6-3 0,1-5 2 15,3-7 1-15,0-7-3 0,2-3 0 16,1-1-8-16,1 3-4 0,0-4-8 15,0-4-1-15,3-2-2 0,3-4 13 16,0-2 17-16,4 0-4 0,2 0-10 16,1-2-13-16,0-4-5 0,2-2-2 15,1 0-4-15,0-5-32 0,-1 0-28 16,0 1-22-16,0-2-28 0,0-1-23 16,-4-6-52-16,-3 4-84 0,-2 2-98 15</inkml:trace>
  <inkml:trace contextRef="#ctx0" brushRef="#br0" timeOffset="95925.43">22404 13745 689 0,'0'0'171'0,"0"0"-65"0,0 0-17 16,0 0-28-16,33 0-10 0,-20-2-34 0,0-1-4 15,1 1-6-15,0-4-6 0,1 3-1 16,-1-2-13-16,1 1-60 0,5-2-82 15,-1 1-203-15,-4-1-182 0</inkml:trace>
  <inkml:trace contextRef="#ctx0" brushRef="#br0" timeOffset="96065.91">22719 13842 772 0,'0'0'221'0,"0"0"-154"15,0 0 17-15,0 0-70 0,0 0-14 0,0 0-49 0,0 0-34 16,0 0 1-16,9-18-57 0,-4 17-19 16,-1 1-79-16,1-1-35 0</inkml:trace>
  <inkml:trace contextRef="#ctx0" brushRef="#br0" timeOffset="96426.53">22923 13176 249 0,'0'0'337'0,"0"0"-202"0,0 0 24 0,47 29-79 16,-31-11-26-16,4 13-33 0,1 15-20 16,-2 17 0-16,-1 7 0 0,-5-2-1 15,-4-3 7-15,-4-6 18 0,-3 1 37 16,-2 4-23-16,0-4-12 0,-4 2-8 16,-2-1-7-16,-3-3-3 0,0-4-4 15,0-3-2-15,-1-5-1 0,0-4 0 16,-1-4-2-16,0-7 1 0,3-7-3 15,3-6-5-15,-1-2-68 0,-3 10-90 16,1-4-93-16,1-3-221 0</inkml:trace>
  <inkml:trace contextRef="#ctx0" brushRef="#br0" timeOffset="139151.43">10431 15052 106 0,'0'0'57'0,"2"-2"-16"0,-1 1 23 0,2-2-19 0,-1 1-12 0,0 2-5 0,-2 0 5 0,1 0 8 0,-1 0-7 0,2 0-2 0,-2 0 3 0,0 0-7 0,0 0-3 15,0 0-5-15,0 0-3 0,0 0-3 16,0 0-3-16,0 0 11 0,0 0-4 15,0 1-6-15,0 3-3 0,0-1-5 16,0-1 0-16,-3 5-1 0,2 0 2 16,-2 2 0-16,-1 3 2 15,0 2-2-15,-3 2-1 0,1 2-2 0,-1 3-1 16,-1 3 0-16,-3 0 0 0,2 1-1 16,0 0 0-16,-1 1 0 15,1-3-2-15,2-2-22 0,0 0-95 16,3 2-33-16,2-5-6 0,-1-5-65 15</inkml:trace>
  <inkml:trace contextRef="#ctx0" brushRef="#br0" timeOffset="139463.88">10645 15119 351 0,'0'0'153'0,"0"0"-54"0,0 0 58 0,0 0-78 0,0 0-23 16,0 0-36-16,-1-16-20 0,-4 23 0 0,-1 5 3 16,-3 3 20-16,-1 2 17 0,0 5-7 15,0-1-10-15,1 2-12 0,0-3-5 16,2 2-4-16,0 0 0 0,2-4-1 15,0 2-1-15,-1-4 0 0,3-1-2 16,-1-1-1-16,1-1-40 16,1-1-61-16,0-2-53 0,0-4-109 15,0-3-38-15</inkml:trace>
  <inkml:trace contextRef="#ctx0" brushRef="#br0" timeOffset="140323.75">10281 16512 327 0,'3'-6'91'0,"-1"1"-28"0,0 1 54 0,1-1-26 0,-1 1-30 0,1-2-5 0,-3 1 0 0,2 1-13 0,-1-1-13 0,-1 1-1 0,0 2-3 16,0 2-2-16,0 0-10 0,0 0-14 15,0 4-4-15,-2 1-4 0,0 3 8 16,-2 2 0-16,1 2 0 0,-5 4 7 16,2 2 3-16,-3 3 6 0,0 1 1 15,-1 1-6-15,-1 0-5 0,2 0-4 16,0-2 1-16,0-1-2 0,1 0-1 15,2-3 0-15,1-1-1 0,2-1-4 16,0-2-28-16,0-4-61 0,0-1-39 16,3-5-83-16,0-3-69 0</inkml:trace>
  <inkml:trace contextRef="#ctx0" brushRef="#br0" timeOffset="140558.04">10462 16552 641 0,'0'0'154'0,"0"0"-96"0,0 0 51 0,0 0-70 0,0 0-3 16,0 0 21-16,-31 32-13 0,20-17-10 16,1 2-1-16,-1 1-3 0,-1 4-11 15,1-4-9-15,1 2-6 0,0-3 1 16,3 1-5-16,1-2 0 0,1-1-2 15,0-2-2-15,-1 0-46 0,4-2-65 16,-2 0-47-16,2-2-102 0,0-5-174 16</inkml:trace>
  <inkml:trace contextRef="#ctx0" brushRef="#br0" timeOffset="142581.7">13620 15008 135 0,'1'0'67'0,"0"0"-11"0,1-1-1 0,0 0 3 0,2-1-9 0,-4 0 10 0,3-1 11 0,-1 1-5 0,1 0-7 0,-3-1 15 0,1 2-21 0,1 1-16 15,-2 0-15-15,0 4-15 0,-3 3 11 16,0 4 28-16,-2 5-3 0,-5 4-3 16,1 6 1-16,-6 4 1 0,-3 7-10 15,4-2-8-15,-2 1-7 0,-2 5-8 16,6-9-3-16,-2 4-3 0,1-3 1 15,2-4-2-15,0-2 1 0,0 0-1 16,0-3-1-16,0-5-3 0,3-1-36 16,0-6-57-16,3-1-33 0,-1-7-60 15,1-2-100-15,3-2 40 0</inkml:trace>
  <inkml:trace contextRef="#ctx0" brushRef="#br0" timeOffset="143223.57">13671 15022 296 0,'0'0'83'0,"0"0"1"0,0 0 11 0,0 0-24 16,0 0-6-16,0 0 11 0,8-25-10 0,-8 20-5 15,0 1-20-15,0 0-5 0,0 0-4 0,0-1 11 16,0 4-8-16,-1-2-1 0,1 0-1 16,0 2-12-16,0 0-7 15,0 1-7-15,0 0-7 0,0 0-1 16,0 1-7-16,-1 4 2 0,0 2 3 15,1 2 3-15,0 2 0 0,0 4 0 16,0 4 0-16,0 1 1 0,0 6-1 16,5 0 0-16,0 3 2 0,2 2 0 15,1-2 3-15,2 1 2 0,-2-2 7 16,4 0 2-16,-2-1-1 0,-1-3-3 16,3 0 1-16,0-2-5 0,-3-2-1 15,0 0-2-15,0-3-4 16,-1-1 2-16,-2-2 2 0,0-1 2 15,-1-2 4-15,0-2-1 0,-2-2-3 16,-2 0-1-16,0-2-2 0,2-2-2 16,-3-1 1-16,0 0 1 0,0-1-2 15,0-1 6-15,0 0 11 0,-4 0 1 16,0 0-10-16,-4 0-1 0,-1 0-3 16,-4-1-3-16,-2-2 1 0,-4 2-1 15,1-2-3-15,-3 0 2 0,-1 1-2 16,-3 1 0-16,-1 1 1 0,2 0-1 15,-2 0-1-15,2 0 1 0,-1 0 0 16,0 1 0-16,2 0-2 0,3 3 0 16,1-1-18-16,3 1-25 0,2-1-16 15,4 1-20-15,4 0-36 0,6 1-51 16,2-3-110-16,4-1-91 0</inkml:trace>
  <inkml:trace contextRef="#ctx0" brushRef="#br0" timeOffset="144113.98">14049 15212 256 0,'0'0'105'0,"0"0"-1"0,-2 0 23 0,2-4-43 0,0 1-23 0,2-2 1 0,-1 2-16 0,4-2-11 0,3-1 17 0,0-2-22 0,1 0-4 0,4-1 6 15,0 1 3-15,2 0-7 0,-2 0-9 16,0 2-8-16,4 2-6 0,-4-1-1 15,-1 3-3-15,-1 0 0 16,-1 2 0-16,1 0-1 0,-3 4-1 16,0 4-3-16,-5 7 3 0,3 1 1 15,-6 7 5-15,0 2 0 0,0 2 2 16,-6 0 0-16,-2 1 3 0,0-3-3 16,-4 3-4-16,2-5 0 0,-1-1 0 15,-2-2-3-15,2-5 1 0,0-2 0 16,0-2-1-16,1-5 8 0,2-3-5 15,2-3-3-15,-3-1 2 0,6-6 2 16,-2-1 1-16,5-1-3 0,0-5-2 16,5 3-2-16,1-2 2 0,5-2 0 15,2-1 0-15,4 0-1 0,2-1 0 16,2 0 1-16,2-2 0 0,-2 3 0 16,3 1 0-16,1-1 0 0,-3 2 0 15,-4 2 0-15,0-2 1 0,-2 1 0 16,-3 2-1-16,-2-2 0 0,-3 3 2 15,-2 2-1-15,-3 1 0 0,-1-1-1 16,-2 3-2-16,-2 1-1 0,-5 0-4 16,-1 3-5-16,-2 1-2 0,-4 1 6 15,1 6 6-15,-4 3 0 0,1 2 0 16,3 3 1-16,-1 1 0 0,1 2 1 16,2 2 0-16,3 1 0 0,2-2 0 15,3 1 1-15,-2-2 1 0,5-1 5 16,0 0 13-16,0-1 3 15,5-2-8-15,1 0 13 0,1-3-2 16,1-1-4-16,4-5-4 0,-2 0-3 16,2-5-9-16,1 0-1 0,0-1 0 15,2-5-4-15,0 0-2 0,2 1-13 16,-4-2-57-16,1 1-47 0,5-3-45 16,-2 2-130-16,-6 0-195 0</inkml:trace>
  <inkml:trace contextRef="#ctx0" brushRef="#br0" timeOffset="144629.73">14494 15400 367 0,'0'0'141'0,"0"-9"-18"0,0 4-13 0,2-2-52 0,1-1-25 0,0 1 11 0,2-1 2 0,0 1-4 0,3 0-7 0,1 1-1 0,-4 1-11 0,3-1-8 15,0 3-5-15,1-1-6 0,-3 4-3 16,1 0-1-16,1 0-1 0,-2 0 0 15,0 6 0-15,-1 2-4 0,0 4-1 16,-4 4 4-16,-1 1 1 0,-1 1 0 16,-4 2 1-16,-2 0 1 0,-2 0 1 15,0-3-1-15,-1 2 1 0,-4-2-2 16,3-3 3-16,-2-1-2 0,1-3 0 16,0-3 1-16,6-1-1 0,-3-2 0 15,6-2 3-15,0-2-2 0,3 1 18 16,0 0 8-16,3-1 0 0,1 0 3 15,4 2 10-15,2 0-9 0,2-1-2 16,4 0-9-16,2-1-9 0,-1 0-5 16,5 0-6-16,-3 0-1 0,2 0 1 15,2 0-1-15,-2 1 0 0,1 0-23 16,0 2-67-16,0-1-41 0,4 0-51 16,-4-1-94-16,-5 0-139 0</inkml:trace>
  <inkml:trace contextRef="#ctx0" brushRef="#br0" timeOffset="144989.79">15100 15235 334 0,'0'0'116'0,"0"0"-16"0,0 0 22 0,40-6-64 0,-29 2-45 0,2 1-3 0,1 1-5 0,-1-2-5 0,3 2 0 0,-2 1 0 0,0 0-5 0,4 1-32 0,-4-3-125 16,-3 3-108-16</inkml:trace>
  <inkml:trace contextRef="#ctx0" brushRef="#br0" timeOffset="145192.88">15082 15373 693 0,'0'0'82'0,"0"0"1"0,0 0 17 0,35-1-59 0,-22-2 1 16,4-1 9-16,-1 1-15 0,2-3-1 0,0-1-26 15,-1 2-5-15,-1 1-2 0,0-2-2 16,1 4 0-16,-2 1-75 0,8-4-131 16,-5 4-167-16</inkml:trace>
  <inkml:trace contextRef="#ctx0" brushRef="#br0" timeOffset="146066.9">15842 15106 269 0,'0'0'174'0,"6"-15"-90"0,-4 7 10 0,1-3 24 0,0 0-51 0,-1 0-12 0,-1 2 1 0,1 1-30 0,-2 2 0 0,2 1 4 0,-1 4 6 0,-1 1-19 16,0 4-17-16,0 8 1 0,0 3-1 15,0 8 20-15,0 5 5 0,0 8-8 16,2 0-3-16,-2-2-2 0,1 4-3 16,1-7 5-16,-2 4 5 0,0-3-8 15,0-2 0-15,0-3-2 0,0-4-6 16,0 0-1-16,0-7 2 15,-2 0-3-15,1-4 4 0,1-3-5 16,0-2-45-16,0-4-60 0,0 3-51 16,0-3-82-16,0 1-139 0</inkml:trace>
  <inkml:trace contextRef="#ctx0" brushRef="#br0" timeOffset="146739.98">13959 16404 119 0,'0'0'89'0,"0"0"-32"0,9-19 26 0,-6 10 34 0,2 1 3 0,0-1-23 0,-2 0 2 0,2-1-23 0,0 1-10 0,2 0-9 0,-4 2-4 0,-1 1 2 16,3 0-5-16,-5 2-10 0,3 2-13 16,-3 2-15-16,0 1-12 0,-3 7-7 15,-2 4 7-15,0 7 9 0,-7 4 9 16,1 8 0-16,-5 4 4 0,-2 9-6 15,-5 8-7-15,-3 5 0 0,1 0-2 16,3-6-6-16,5-12 0 0,4-11 2 16,4-9-3-16,1 0 0 0,-2 3 0 15,2 0-5-15,-1 3-45 0,2-5-28 16,3-5-39-16,3-5-48 16,1-7-74-16,4-3-75 0,1-4-32 15</inkml:trace>
  <inkml:trace contextRef="#ctx0" brushRef="#br0" timeOffset="147337.7">14046 16315 419 0,'0'0'122'16,"0"0"-70"-16,0 0 34 0,0 0-42 0,0 0-20 0,0 0 26 0,4-28-4 16,-4 22 12-16,2 5-10 0,-2-1-9 15,0 2-8-15,0 0-4 0,1 0-7 16,-1 0-13-16,0 0-7 0,0 0-2 15,0 3-1-15,0 4 3 0,1 2 0 16,-1 3 2-16,3 3 1 0,-2 5 3 16,4 1 9-16,0 7 8 15,1 2-6-15,4 9-4 0,7 7-5 16,-1 6 2-16,1-6 8 0,-4-8 1 16,4-3 9-16,-7-8 0 0,2-4-8 15,-2 4-4-15,-2-7-3 0,0 0-2 16,4 4-1-16,-4-2-2 0,0-4 2 15,-2-3 0-15,-1-1-2 0,-2-3-2 16,-1-4 1-16,-1-1-4 0,1-1 1 16,-2-3 1-16,0 0-3 15,0 0 4-15,0-1-2 0,-5 0 0 16,-3 2 4-16,-4 0-3 0,-4 0 1 16,-5 2-1-16,-4 1-3 0,-2-1 0 15,-6 2-1-15,-8-1 0 0,-8 1 1 16,3 0-2-16,8 1 0 0,9-4 0 15,11-1 1-15,3 1-1 0,-3-3-8 16,-1 0-30-16,1 1-30 0,6-2-28 16,1 1-28-16,9-1-51 0,2-2-95 15,0-1-128-15</inkml:trace>
  <inkml:trace contextRef="#ctx0" brushRef="#br0" timeOffset="148198.23">14457 16546 371 0,'0'0'146'0,"0"0"-111"0,-1-2 66 0,2 0-36 0,4-1-33 0,2 0 20 0,-1-2-13 0,4 2-9 0,1-1 18 0,0-1 2 0,2 0-3 0,-1 2-9 16,1 0-10-16,-2 3-15 15,0 0-5-15,-3 4-4 0,1 3-4 0,-1 0 0 16,-3 4 0-16,0 4 0 16,-2 3 2-16,-1 4 5 0,-2 3-4 15,-5 3 3-15,0 0-1 0,-6 2-2 16,0-2 4-16,-5 1-4 0,2-4 0 15,-4 1-1-15,-2-3 1 16,1-2-1-16,0-2-1 0,2-4-1 0,-1-4-6 16,4 1-12-16,3-5-4 0,-1-3 6 15,7-2 6-15,0-2 5 0,5 0 5 16,0-5 0-16,2-3 1 0,4-2 0 16,5-1-1-16,2-2 1 0,2 0 0 15,3-2-1-15,2 0 1 16,2 0-1-16,-1 0 0 0,1-2 2 15,0 2 2-15,0 0 6 0,0-2-1 16,0 5-1-16,-1-3-4 0,-5 1 2 16,4 1 3-16,-7-2-1 0,1 3-3 15,-3 0-2-15,-1-1-3 0,-1 2 2 16,-1 2-1-16,-3 0 0 0,0 1 1 16,-4 2 0-16,1 2 0 0,-2 1 1 15,-2 2-3-15,-1 0-2 0,-3 1-4 16,-1 0 3-16,-2 6 0 0,-2 3 1 15,-2 3 0-15,-1 4 1 0,1 2 1 16,-2 3 0-16,2 1 0 0,-1-1 0 16,1 1 2-16,5 0 1 0,-1-2 0 15,2 1 0-15,3-2 7 0,2 0 8 16,2-1 12-16,0-2-4 0,0 0-9 16,5-4-6-16,0-1 0 0,2-2-1 15,-2-2-3-15,3-3 0 0,0-2 1 16,0-1-3-16,3-1 0 0,0-2-3 15,3-3-2-15,-1-1-2 0,2 1-45 16,-2 0-54-16,0 1-26 0,2-1-64 16,-3 1-83-16,-2 1-86 0</inkml:trace>
  <inkml:trace contextRef="#ctx0" brushRef="#br0" timeOffset="148823.41">14851 16950 205 0,'2'-3'168'0,"-2"-1"-86"0,2 0 39 0,1 0-3 0,1 0-30 0,-1 0 0 0,1-3 1 0,2 3-19 0,-1-2-8 0,3 0-7 0,1 2-1 0,2 0-15 16,0 1-5-16,2 0-7 0,-4 2-13 15,4 1-13-15,-5 0 0 0,0 3-1 16,-2 1-1-16,2 4-2 0,-5 1 1 15,0 3 0-15,-1 0 1 0,-2 2-1 16,-5-1 1-16,-2 1-1 0,0 0-1 16,-4 0-4-16,-1 2-18 0,2-3-4 15,-3-2 6-15,4-1 4 0,1-2 10 16,0-1 4-16,3-3 3 16,0-3 2-16,5 0 0 0,-3 1 0 15,3-1 1-15,3 0-1 0,-1 1 1 16,3-2 0-16,1 1 1 0,2 0 0 15,3 2-1-15,0 0 0 0,-1 0 3 16,7 0-4-16,-4-1 5 0,2 4 9 16,0-1-2-16,2 2-3 0,-4 3-3 15,1-1-2-15,-5 1 1 0,-2 1 4 16,-2 0-2-16,-4 2 1 0,-1-2 0 16,-1-1 2-16,-4 3 0 0,-3-3 2 15,-2 1-2-15,-4-3-2 0,-2-1 0 16,-1-2-2-16,-3 2-4 0,0-3 0 15,-3-2-2-15,1-1-13 0,1-1-33 16,2 0-30-16,0 0-36 0,2-1-54 16,6-6-100-16,3 0-102 0</inkml:trace>
  <inkml:trace contextRef="#ctx0" brushRef="#br0" timeOffset="149198.41">15330 16548 577 0,'0'0'168'0,"0"0"-89"0,13-6 34 0,-5 5-49 0,1-3-28 0,1 2-1 0,1-2-12 0,1 1 1 0,1-1 0 0,1 3-2 0,0-1 4 0,2 0-12 15,0-1-9-15,1 0-4 0,-4 1-1 16,3 0-1-16,-4 1-40 0,0 1-83 16,5-2-93-16,-6 1-123 0,-2 0-99 15</inkml:trace>
  <inkml:trace contextRef="#ctx0" brushRef="#br0" timeOffset="149401.49">15346 16699 752 0,'0'0'88'0,"0"0"-53"0,0 0 56 0,0 0-19 15,0 0-43-15,35 3 20 0,-21-9-15 16,2 1-19-16,1-1 20 0,2-2-18 16,0 2-7-16,-2-1-8 0,1 0-2 15,-1-1 0-15,1 1-6 0,2 0-83 16,7-4-80-16,-2 2-134 0,-6-1-191 0</inkml:trace>
  <inkml:trace contextRef="#ctx0" brushRef="#br0" timeOffset="149682.57">15853 16365 535 0,'0'0'91'0,"0"0"-3"0,0 0 9 0,0 0-77 0,0 0-17 0,0 0 8 0,0 0 24 16,0 56 3-16,-2-30-20 0,2 4-9 16,-1 7-3-16,1 8 8 15,0-5 4-15,0-4 0 0,0-6-11 16,0-7-3-16,0 5-1 0,0 1-1 15,0-1-2-15,1-2-4 0,1-3-66 16,1-2-55-16,2 1-65 0,-2-9-70 16,2-2-108-16</inkml:trace>
  <inkml:trace contextRef="#ctx0" brushRef="#br0" timeOffset="150527.16">19838 14948 298 0,'0'0'43'0,"0"0"-26"0,0 0 21 0,0 0 28 0,0 0-25 0,6-15-2 0,-6 15 15 0,-3 0-23 0,0 0-25 0,-2 3-4 0,-3 5 6 15,-3 5 4-15,-1 3 7 0,-1 6-5 16,0 3-11-16,0 0-1 16,0 4 1-16,2-4-3 0,3 0-6 15,-2-3-73-15,7 7-44 0,3-10-43 16,0-1-34-16</inkml:trace>
  <inkml:trace contextRef="#ctx0" brushRef="#br0" timeOffset="150739.07">20000 14977 543 0,'0'0'112'0,"0"0"-53"0,0 0 55 0,0 0-54 16,0 0-49-16,0 0-4 0,0 0 1 0,0 0 4 0,-34 38 0 0,26-22 1 16,-1 2 4-16,-2 0-4 15,1 0-7-15,4 2-4 0,-2 1-2 16,0-1 0-16,4 2-28 0,0 10-120 16,2-7-128-16,-1-3-98 0</inkml:trace>
  <inkml:trace contextRef="#ctx0" brushRef="#br0" timeOffset="151177">19623 16065 688 0,'0'0'120'0,"0"0"-15"0,0 0-2 0,0 0-56 0,0 0-24 0,11-13 0 0,-11 13-13 0,0 2-10 0,-3 7-2 0,0 4 2 16,-3 5 20-16,-3 6 9 0,-4 3 2 15,0 2-12-15,-3 2-8 0,3-1-9 16,0 0 1-16,-1-2-3 0,2-3-4 15,0-3-51-15,5-4-50 0,2-4-53 16,4-4-102-16,1-5-143 0</inkml:trace>
  <inkml:trace contextRef="#ctx0" brushRef="#br0" timeOffset="151380.07">19691 16128 798 0,'0'0'179'0,"0"0"-123"16,0 0-10-16,0 0-24 0,0 0-21 16,0 0 21-16,0 0 13 15,-25 49-9-15,16-33 3 0,0-1-10 0,0 2 4 0,0-2-17 16,2 0-1-16,-1 1-3 0,2-1-1 16,2-1-1-16,-3-2-32 15,6 2-88-15,-1 1-90 0,0-5-180 16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2047" units="deg"/>
          <inkml:channel name="T" type="integer" max="2.14748E9" units="dev"/>
        </inkml:traceFormat>
        <inkml:channelProperties>
          <inkml:channelProperty channel="X" name="resolution" value="617.08099" units="1/cm"/>
          <inkml:channelProperty channel="Y" name="resolution" value="1090.77893" units="1/cm"/>
          <inkml:channelProperty channel="F" name="resolution" value="5.68611" units="1/deg"/>
          <inkml:channelProperty channel="T" name="resolution" value="1" units="1/dev"/>
        </inkml:channelProperties>
      </inkml:inkSource>
      <inkml:timestamp xml:id="ts0" timeString="2026-04-20T13:47:48.401"/>
    </inkml:context>
    <inkml:brush xml:id="br0">
      <inkml:brushProperty name="width" value="0.05292" units="cm"/>
      <inkml:brushProperty name="height" value="0.05292" units="cm"/>
      <inkml:brushProperty name="color" value="#0070C0"/>
    </inkml:brush>
  </inkml:definitions>
  <inkml:trace contextRef="#ctx0" brushRef="#br0">12811 4680 139 0,'0'0'68'0,"0"-1"-10"0,1 0-4 0,-1 0-22 0,0-2-9 0,1 2 7 0,1-1-9 0,-2-3 0 0,3 4 7 0,-3-1 14 0,1-3 4 16,0 4-11-16,2-1-6 0,-3-2 0 15,1 2-5-15,3-1 13 0,-3 1-10 16,-1 0-3-16,3 2-7 0,-3-2-2 15,0 2 2-15,0 0-3 16,0 0-4-16,0 0 0 0,0 0-3 0,0 0-2 16,0 0 2-16,0 0-2 15,0 0-3-15,0 2 0 0,0-2-2 16,0 1-2-16,0 0-2 0,0 0-1 16,0-1-3-16,0 3 0 0,0-1 5 15,0 3 3-15,0-2-2 0,-2 4 1 16,1-1 1-16,1 1 0 0,0 2 0 15,0 1 0-15,-1 4 0 0,1 1 1 16,-3 0-1-16,2 1 0 0,0-1 0 16,-1 1 0-16,1 0-1 0,0 1 1 15,0-1 0-15,1 1 0 0,0 0 0 16,0 0 0-16,0 1 1 16,3-3-1-16,4 0 0 0,-1-1 0 15,2-2 0-15,0 0 10 0,4-2 5 16,-2-2 9-16,3-2 6 0,2-1 6 15,-1-3-1-15,2-2 5 0,-3-5 2 16,2-1 2-16,-2-3 1 0,-1-2 5 16,0-4-9-16,-4-6-3 0,0-2-8 15,1-5-18-15,-4-9-1 0,-1-10-6 16,0-4-2-16,-4 9-3 0,0 13 2 16,0 17-2-16,0 7 29 15,0-2 12-15,-3-1-41 0,1-3-1 16,-1-1-156-16,1 4 100 0,1 2 13 15,1 5-73-15,0 1-93 0,7 5-131 16,-1 1 69-16</inkml:trace>
  <inkml:trace contextRef="#ctx0" brushRef="#br0" timeOffset="735.03">13223 4850 465 0,'0'0'112'0,"-2"-14"-18"0,2 6 9 0,0-4-62 0,0 1-21 0,0-3 15 0,5 1 13 0,2 0-4 0,0-1-4 0,1 3 3 0,0 0-8 0,1 1-29 0,-1 2 6 16,0 1-12-16,1 0 0 0,-4 1 0 15,1 4-2-15,-1 1 0 0,0 1-3 16,0 0 0-16,0 5-5 0,0 4-1 16,0 2 2-16,2 4 6 0,-4 3-2 15,2 2 1-15,-2 2 2 0,-3 3 2 16,0-1 0-16,0 3 0 0,0-1 0 16,-3 1 0-16,0-1 2 0,1-1-1 15,-1-5-1-15,1 0 0 16,0-5-1-16,1-1 2 0,1-6 0 0,0-3 0 15,0-2 4-15,0-3 9 16,0-4 10-16,2-3-16 0,1-4-6 16,2-1-1-16,1-2 0 0,2-5 0 15,0 2 2-15,3-5 1 0,0 3-2 16,3-3-1-16,0 0 0 0,2 2-1 16,0 0 0-16,1 0-2 0,2 1 0 15,-1 2 2-15,2 1-1 0,-1 0-2 16,-3 2 3-16,1 5 0 0,-4 1 0 15,-3 2 0-15,0 3-1 16,-3 2-3-16,-1 1-4 0,-1 7-3 16,1 4-1-16,-3 5 1 0,-2 3 4 15,3 4 7-15,-4 5 8 0,3-1 1 16,-2 3-2-16,3 0-1 0,-2-1-2 16,1-2-1-16,0-2-1 0,3-1 2 15,-5-3-4-15,2 0 0 0,-2-3-11 16,2-3-76-16,-2-1-86 0,1-5-179 15,-2-6-85-15</inkml:trace>
  <inkml:trace contextRef="#ctx0" brushRef="#br0" timeOffset="1130.47">13916 4494 494 0,'0'0'103'0,"0"0"-3"0,8-24 30 0,-3 14-74 0,-2 4-20 0,-3-1 2 0,2 4 12 0,-1 0-18 0,2 3-19 0,-3 3-13 0,3 5-10 0,-3 5 10 16,2 9 12-16,-1 3 15 0,-1 5 3 15,0 8-3-15,0-3-16 0,0 1 3 16,0 6 6-16,-1-10-10 0,-1 4-6 16,-1 0 0-16,3-7-3 0,-4 3 2 15,2-2 0 1,-1-3-3-16,0-4-16 0,1-2-67 15,-1-6-42-15,0-4-52 0,2-2-114 16,1-3-7-16</inkml:trace>
  <inkml:trace contextRef="#ctx0" brushRef="#br0" timeOffset="1536.68">14156 4702 411 0,'0'0'134'16,"0"0"-50"-16,0 0 39 0,0 0-53 0,0 0-50 0,0 0-20 0,5-36-11 15,-12 34-1-15,0 1 3 0,-4 1 7 16,-1 1 4-16,0 1-2 0,-4 5 0 15,2 0 0-15,-2 2 0 16,0 2-1-16,2 1 1 0,0 3 0 0,3 0 4 16,3-2 5-16,3-1 0 15,-1 2 11-15,6 0 5 0,0-2 5 16,0 2 13-16,6-1-5 0,-1-1 0 16,3 1-4-16,0-4 4 0,4 2-3 15,-1-1 0-15,1-2-10 0,2-1-9 16,0-3-7-16,0 0-3 0,-1-2-2 15,4-1 0-15,-4 0-1 0,1-1-3 16,2 0 0-16,-2 0-19 0,2-2-35 16,-3 2-25-16,4-1-46 15,0 0-71-15,-3 1-94 0,-2 0-58 0</inkml:trace>
  <inkml:trace contextRef="#ctx0" brushRef="#br0" timeOffset="2036.56">14309 4868 402 0,'0'0'101'0,"0"0"-40"0,0 0 35 0,0 0-40 0,29-41-27 16,-21 33 6-16,1-1-12 0,-2 2 8 15,2 1-3-15,-1 2-12 0,0 3-14 0,-2 1-2 16,2 5-4-16,0 2 0 0,-3 3-5 15,1 4 6-15,-1 1-3 0,1 1 3 16,-1 1 2-16,-2 3-4 0,0-2-3 16,-1 1 8-16,1-1 13 0,-3-2-7 15,0-3 3-15,0-1 0 0,0-1-8 16,0-5 2-16,0-1 0 0,0-5 2 16,0 0 7-16,0 0 27 0,2-2 36 15,1-5-55-15,2-5-15 0,2-1-2 16,-1-4-1-16,2-1-2 0,1 1-1 15,3 1 1-15,-1-2 7 0,3 0 11 16,1 1-6-16,2 0-6 16,-1-1-6-16,4 1 0 0,-2 1 0 15,-1 0 0-15,-1 3-1 0,-2 1 2 16,-1 3-1-16,-1 2 0 0,-2 2 0 16,-2 4-1-16,-1 1 0 0,-2 3-4 15,0 8-2-15,-3 4 6 0,1 1 1 16,-2 6 4-16,-1 1 1 0,0 1-1 15,-1 1 0-15,1 0 1 0,-5 1-3 16,5-1 1-16,-3-1-1 0,1-3-1 16,0-2-1-16,1-2-8 0,-3-1-87 15,2-2-78-15,-1-3-131 16,0-5-67-16</inkml:trace>
  <inkml:trace contextRef="#ctx0" brushRef="#br0" timeOffset="2474.53">15010 4943 293 0,'0'0'191'0,"0"0"-71"0,0 0 23 0,15-38-51 0,-9 25-75 0,-2 0-15 0,-1 0 1 0,0-1 4 0,-1 2 15 0,0 1 1 16,0 3 5-16,-2 1-8 0,0 3-1 16,-2 0-19-16,-2 3 0 0,1 1-6 15,-2 0-4-15,-3 3 2 0,0 5 3 16,-4 4 5-16,2 3 0 0,-1 3 0 16,-2 4-1-16,4 2 1 0,-4 0-1 15,4 3 1-15,-1-2 0 0,2 1 0 16,4-3 0-16,1 1 13 0,3-2 9 15,1-2 6-15,7-2-3 0,0-4-6 16,3-5-4-16,3-1 7 0,2-6 19 16,0-2 10-16,0-2 4 0,1-6-6 15,-1-4-14-15,-2-5-18 0,-3-6-10 16,-1-2-7-16,-1-1-37 0,-6-1 2 16,-1 5 7-16,-2 4 0 0,0 4-9 15,-5 4-38-15,-6 2-66 0,-8 1-89 16,2 5-62-16,-1-1-11 0</inkml:trace>
  <inkml:trace contextRef="#ctx0" brushRef="#br0" timeOffset="3161.87">15183 4906 301 0,'0'0'194'0,"0"0"-61"0,0 0 17 0,0 0-65 0,16-34-43 0,-13 29-4 0,-3 1-12 0,1 1-2 0,1 2 0 0,-2 0-4 16,0 1-8-16,0 0-12 0,0 3-17 16,0 4 9-16,0 4 4 0,0 3 3 15,-2 5 0-15,1-3 1 0,1 3-1 16,-2 2 1-16,2-3 0 0,0 3 2 16,2-5-2-16,3 1 0 0,-2 1 4 15,3-5-2-15,-1 0 4 0,0-5 3 16,1-2 3-16,-1-4 9 0,0-2 26 15,-1 0 15-15,1-1-3 16,2-5-24-16,0-2-16 0,1-1-10 16,-1-3-5-16,1 1 1 0,1-3-5 15,-3 0 3-15,1 1-2 0,-1-2-1 16,-1 1 0-16,-1 0 0 0,1-1-2 16,-3 2 1-16,1 2-3 0,0 2-5 15,-3 2 0-15,2 1 1 0,-1 4 1 16,1 0-5-16,-2 2-4 0,3 0-10 15,-1 3-10-15,1 5 23 0,1 3 8 16,-1 2 2-16,2 5 2 0,-2 0 0 16,1-1 1-16,2 0 0 0,-1-1 1 15,2-1 0-15,0-1 2 0,1-1 10 16,0-4 14-16,3-3 13 0,0-3-8 16,0-3 4-16,0-1-2 0,2-6-4 15,-1-1 6-15,-1-5 0 0,-1-3-5 16,1-3-13-16,-5-3-13 0,2-1-5 15,-3-1-18-15,-2 0-12 0,3 3-4 16,-3 4-12-16,-1 2-16 0,-2 1-28 16,3 5-46-16,-3-4-54 0,0 6-94 15,2 1-40-15</inkml:trace>
  <inkml:trace contextRef="#ctx0" brushRef="#br0" timeOffset="3739.84">15596 4934 621 0,'0'0'192'0,"0"0"-76"0,0 0-46 0,28-32-54 0,-17 21-11 0,-3 1-2 0,3 0-1 0,-3 0 3 0,0 1 6 0,0 0 6 0,0 1 1 0,1 1-7 16,-1 3-4-16,0 1-7 0,-5 3-7 15,4 0 1-15,-2 6-2 0,0 3 2 16,0 5-2-16,-3 2 2 0,-2 2 1 16,0 4 1-16,-2 0 4 0,-1 2 0 15,-2 0 8-15,0 0 2 0,1 0-3 16,-1-1-2-16,2-1-1 0,1-6-2 15,2-1 1-15,0-5 2 0,0-4 25 16,4-4 6-16,-1-2 27 0,2 0-4 16,4-6-23-16,-1-6-6 0,3-3-9 15,0-3-12-15,3-7-5 16,3-3-2-16,-1-1-2 0,3 0-2 16,-1 1 2-16,2 5-1 0,2 1 1 15,-4 5 0-15,-1 3-1 0,-1 4 0 16,-2 3 0-16,-4 1-3 0,2 6 2 15,-4 0-1-15,0 6-3 0,-1 4-2 16,0 4 7-16,-2 4 1 0,1 4 1 16,-1 0 4-16,0 2-2 0,0 0 1 15,2-1-2-15,0 1 0 0,-1-2-2 16,-1 0 2-16,1-4 2 0,0-1-4 16,1 1 2-16,-3-5-2 0,0-1 0 15,-1-3-32-15,2-1-91 0,2 1-27 16,-2-2-84-16,-2-1-202 0</inkml:trace>
  <inkml:trace contextRef="#ctx0" brushRef="#br0" timeOffset="11773.02">12851 7552 290 0,'0'0'95'0,"0"-1"-12"0,0-1 18 0,0 2-24 0,0-1-32 0,0 0-18 0,0 1-6 0,0 0 2 0,2 0-15 0,-2 2-3 0,4 1 8 0,1 0 9 15,3 1 14-15,0 0 6 16,2 0-7-16,4 1-3 0,1-1-5 15,3 3 3-15,-1-4-10 0,0 0 10 16,1-1-10-16,0-2 0 0,2 0 3 16,-4 0-3-16,0-1-1 0,-1-5-3 15,2 0-2-15,-4-1 0 0,0-3-2 16,-3 1 0-16,-3-3 0 0,1 1-3 16,-7-1-3-16,0 0-5 0,-1 1-1 15,-5-1-4-15,-3 2 4 0,-2 1-5 16,-2 1-4-16,-6 3 2 0,-3 5 0 15,0 0-1-15,-3 8 1 0,-2 6 2 16,2 3 3-16,-1 6-1 0,4 1-2 16,2 3 3-16,3 1 2 0,2 3 0 15,2-2-1-15,5-2 1 0,2 2 1 16,4-4 6-16,1-1 7 0,1-2 7 16,7-1 6-16,0-3-2 0,1-4-3 15,4-1-3-15,1-5 1 0,2-3-2 16,1-3 5-16,2-2-11 0,0-3-6 15,3-2-3-15,-1-4-3 0,0-1-32 16,3-1-69-16,10-10-57 0,-5 4-142 16,-2-1-267-16</inkml:trace>
  <inkml:trace contextRef="#ctx0" brushRef="#br0" timeOffset="12429.12">13560 7427 288 0,'0'0'71'0,"0"0"7"0,21-12 42 0,-13 7-18 0,1-1-33 0,-3 0-17 0,1 2-13 0,-5 0 20 0,-1 2-27 0,-1-1-16 0,-2 1-16 0,-2 1-2 15,-6 1-5-15,-4 3 0 0,0 4-2 16,-3 1-1-16,-2 4 3 0,1 2 1 16,-2 3 3-16,-1-1-3 0,1 1 6 15,1 3 0-15,3-2 1 0,2-2-1 16,3 2 0-16,5-5 0 0,3 0-2 15,3-2 1-15,2-2-3 0,4 0 4 16,6-1 7-16,2-3 3 0,0 1 9 16,5-1 6-16,-1-1-6 0,3 2-11 15,2 1 0-15,-1-2-1 0,0 2 1 16,0-1 2-16,-3 1 8 0,-2 0-5 16,-1 1-5-16,-5-1 6 0,-1 0 1 15,-7 1 0-15,0-2-1 0,-7 0 2 16,-3 0 7-16,-4 0-3 0,-7 1-5 15,-2-4-5-15,-7 2-4 0,-1-2-3 16,-6 2-1-16,-6 2 0 0,5-4-2 16,5 2-4-16,4-3-2 0,9 1-30 15,-3 0-45-15,2 0-37 0,4 2-37 16,6-1-105-16,8 0-1 0</inkml:trace>
  <inkml:trace contextRef="#ctx0" brushRef="#br0" timeOffset="13022.72">13872 7151 565 0,'0'0'67'0,"0"0"6"0,0 0 36 0,11-49-69 0,-7 37-24 0,1 2 3 0,-1 2-12 0,0 3 16 0,-1 1-14 0,2 4-8 0,-2 6 2 0,0 5 0 16,1 5 15-16,-1 5-6 0,0 6 2 16,-1 9-10-16,-2 10-1 0,-1 8 1 15,-3 5-2-15,-1-8 1 0,0-11-3 16,0-12 10-16,-2 4 2 0,-1-5 7 15,3-1-5-15,-3 2-1 0,-3-8-4 16,2 4-1-16,-1 1-2 0,-2-3-3 16,2 0 1-16,2-4-4 0,-1-3 3 15,1-5-2-15,5 0 0 0,1-5 0 16,2-1 1-16,0-2-2 0,6 0 15 16,1 1 11-16,6-3-7 0,1 0-9 15,6 0-5-15,-1-3-3 0,2-1 0 16,4 0-2-16,0 0-4 0,0-2-17 15,2 1-19-15,-3-1-21 0,-1 0-14 16,0 0-15-16,2 0-32 0,-6-1-95 16,-3 3-52-16</inkml:trace>
  <inkml:trace contextRef="#ctx0" brushRef="#br0" timeOffset="13241.41">13867 7558 676 0,'0'0'114'0,"0"0"-6"16,35-15 9-16,-13 8-60 0,1-2-29 0,4 0-6 0,0-2-14 15,-1 2-7-15,-1-2 2 0,-3 1-3 16,0 1-2-16,-1 0-31 0,-1 2-54 15,7-1-53-15,-5 3-87 16,-4 1-129-16</inkml:trace>
  <inkml:trace contextRef="#ctx0" brushRef="#br0" timeOffset="13476.2">14300 7444 308 0,'0'0'57'0,"0"0"2"0,0 0 51 0,0 0-47 0,-14 39-21 16,10-23 22-16,0 3 16 0,2-1-19 0,-4 6 2 15,6 0 2-15,-3 3-8 0,1-1-19 16,1 1-14-16,1 0-16 0,0-2-4 16,-2-1-1-16,2-1-2 0,0-4-1 15,0-4-43-15,0-4-51 16,0-6-17-16,2-2-116 0,-2-3-80 0</inkml:trace>
  <inkml:trace contextRef="#ctx0" brushRef="#br0" timeOffset="13632.75">14357 7279 890 0,'0'0'24'0,"0"0"-16"0,0 0 5 0,0-38-13 0,0 29-104 15,1-4-162-15,1 4-59 16</inkml:trace>
  <inkml:trace contextRef="#ctx0" brushRef="#br0" timeOffset="14586.07">14436 7589 456 0,'0'0'127'0,"0"0"-4"0,0 0 19 0,28-43-74 0,-17 29-20 15,2 0-14-15,1 1-6 16,0 0-6-16,2 2-11 0,-3 2 9 0,-2 2-3 16,1 1-5-16,0 3-5 0,-3 1-2 15,1 2-5-15,1 4-3 16,-1 4-3-16,-1 4 3 0,-1 3-2 15,1 4 3-15,-3 1 2 0,-3 4-2 16,-1 0 1-16,-2 2 1 0,0-1 2 16,-5 4-1-16,2-5-1 0,-5 1 3 15,4-3-1-15,-1-2 0 0,0-3-1 16,3-7 0-16,1-2 0 0,-1-3 0 16,2-4 2-16,0-1 9 0,2-6-2 15,2-3-7-15,1-5 0 0,2-3-1 16,2 0-1-16,0-3-1 0,3 0 1 15,0 0-1-15,6 0 0 16,-1 0 0-16,1-2 0 0,2 3 0 16,2-1 0-16,-4 1 0 0,2 0 0 15,-3 3 0-15,1 1 0 0,-4 3-2 16,-1 3 2-16,-4 3-1 0,0 4 1 16,-2 0-4-16,-2 2-4 0,-1 4 0 15,0 5-2-15,-1 3 6 0,1 4 3 16,-1 2 0-16,-1 4 0 0,-2-2 1 15,0 2 0-15,0 2 1 0,0-2-1 16,-2 0 0-16,1-5 1 0,-1 0-1 16,-1-3 1-16,2-6-1 0,1-1 1 15,0-5 0-15,0-2 3 0,0 0 11 16,0-3-1-16,4-5 4 0,-1-2 4 16,4-2 2-16,-1-2-6 0,4-1-8 15,1-3-2-15,0-1-1 0,6-1-6 16,-3-2-1-16,4-1-1 0,1-1 1 15,0 2 0-15,1 2 0 0,-4 0 0 16,0 3 0-16,0 2 0 0,1-1-1 16,-4 3 0-16,1 3-5 0,-2-1 4 15,0 5-4-15,0-1 0 0,-4 1 0 16,-1 3-1-16,-1 0-10 0,0 3 9 16,-1 2-2-16,-2 2-32 0,0 3 2 15,-1 1 20-15,1 0-4 0,-3 3 11 16,0 1-5-16,0 1 15 0,-3 3 3 15,0 0 0-15,1-1-3 0,-3 3-5 16,2-2-45-16,-1 1-10 16,2 2 1-16,-1-2 15 0,3 0-9 15,-2 0 24-15,1-1-11 0,1 2-3 16,-2-2 21-16,2-4 18 0,-2 1-7 16,1-4-45-16,1-1-69 0,0-1-1 15,-2 0-1-15,2-4 17 0</inkml:trace>
  <inkml:trace contextRef="#ctx0" brushRef="#br0" timeOffset="15305.41">15533 7518 470 0,'7'-4'142'0,"-1"-3"-42"0,1-2 14 0,-1 1-68 0,-1-1-13 0,1 0-2 0,-3 1-3 0,-1 0 4 0,1 0-8 0,-3 3 8 0,2-1 2 0,-2 1-2 15,0 2-13-15,-2 2-19 0,-3 0-2 16,2 1-5-16,-6 0-2 0,-1 2 6 16,-1 6 2-16,-5 5-1 0,2 3 0 15,-3 5 1-15,4 4 2 0,-4 1-1 16,4 3 0-16,1 2-1 0,2-2 1 15,2 0-1-15,-1-1 1 0,6-1 0 16,1-1 1-16,0-5 0 0,2-2 0 16,2-5 1-16,0-5 8 0,5-3 0 15,1-5 3-15,-1-1 14 0,1-8-4 16,4-4-6-16,-2-2-8 0,1-6-6 16,1-3-3-16,-1-4-2 0,2 0-32 15,-2 0-6-15,-1 0 18 0,2 7 13 16,-4 1 9-16,0 5-1 0,-3 2 0 15,-2 3 0-15,-1 2-6 0,2 2-6 16,-4 5 0-16,0 0-1 0,0 2-6 16,-3 5 12-16,0 3 6 15,0 2 2-15,-2 3 0 0,2 1 7 16,0 0 4-16,-1 2 1 0,1 0 2 16,3 0 9-16,0-2 0 0,0 0 2 15,0-1 3-15,2-5-6 0,1-2 0 16,2-3 3-16,3-1 12 0,1-4-3 15,4 0-2-15,0-2-20 0,4-1-8 16,2-5-4-16,-3 0 0 0,1-2-30 16,1-2-31-16,-1-2-37 0,-1-2-28 15,6-8-59-15,-5 4-127 0,-4 1-66 16</inkml:trace>
  <inkml:trace contextRef="#ctx0" brushRef="#br0" timeOffset="15680.32">15926 7096 616 0,'0'0'97'0,"0"0"-28"0,0 0 24 0,20-29-54 0,-18 23-30 0,-1 5-9 0,-1 1-4 0,0 4-15 0,0 7 13 0,-1 4 6 0,-1 6 0 0,-1 7 10 16,-6 11 4-16,1 12 5 0,-2 12 4 15,-2 2 8-15,2-7 0 0,-1-7-7 16,0-7-6-16,3-3-4 0,0-9-1 16,2-5-2-16,4-8 10 0,-4-2 9 15,3 4 2-15,0-2 7 0,1 2-11 16,2-6 1-16,0-6-8 0,0-2 1 15,0-5-7-15,5-2 12 0,4 0 12 16,-1-2-20-16,3-5-10 0,3-1-6 16,1-3-3-16,2-2-11 0,-1-2-35 15,-2 0-35-15,2-1-23 0,-2-1-25 16,-1-5-53-16,-2 2-114 0,-5 2-122 16</inkml:trace>
  <inkml:trace contextRef="#ctx0" brushRef="#br0" timeOffset="15852.69">15831 7530 712 0,'0'0'204'0,"0"0"-80"0,0 0-39 0,0 0-43 0,35-1-33 16,-21-5-3-16,0 1-3 16,2-3-3-16,-2-1-2 0,5-2-3 0,-3 2-13 15,3-1-25-15,-3 0-25 0,9-3-68 16,-6 2-113-16,-3 0-128 0</inkml:trace>
  <inkml:trace contextRef="#ctx0" brushRef="#br0" timeOffset="16270.98">16087 7452 285 0,'0'0'31'0,"0"0"38"0,0 0 73 0,0 0-72 0,0 0-19 15,30 44 24-15,-19-39-13 16,2-1 13-16,-2-4 4 0,3 0-15 0,0-2-25 16,2-4-19-16,-3-2-9 15,4 0-4-15,-4-2-4 0,-1 0-1 16,-4-1 0-16,0 0 0 0,-3-2-2 16,-2 0-2-16,-3 1-2 0,0-1-2 15,0-2-5-15,-5 5-3 16,-1-1-1-16,1 5-2 0,-3 0 1 15,-4 5 4-15,-1 1 7 0,-1 3 5 16,-2 6-3-16,-1 4 2 0,-1 4 1 16,1 4 0-16,1 2 3 0,0 2-1 15,5 3 13-15,3 1 31 0,-1 0 3 16,4-1 4-16,5-1 0 0,0-4-6 16,0-1-8-16,2-4-4 0,1-3-4 15,6-4-7-15,-1-4-6 0,2-4 3 16,2-3-8-16,3-4-3 0,-1-4-9 15,2-2-1-15,2-3-35 0,-2-2-35 16,3-3-30-16,-3 1-44 0,11-14-73 16,-7 6-156-16</inkml:trace>
  <inkml:trace contextRef="#ctx0" brushRef="#br0" timeOffset="16724.12">16602 7343 323 0,'0'0'212'0,"0"0"-48"0,0 0-24 0,0 0-55 0,0 0-29 0,0 0 6 0,25-35-34 0,-25 29-7 0,0 1-6 0,-3 2-15 0,0 0-2 0,-5 3-3 16,2 0 1-16,-4 1 1 0,-4 4 2 15,0 2 1-15,-5 3-2 0,0 0 4 16,0 2-4-16,0 1 2 0,2-1-1 16,1 0 1-16,3 3 0 15,5-5 0-15,3 4 0 0,4-5 4 16,1 2-2-16,3 0 10 0,2-2 4 0,6 2 0 16,1 0 0-16,4-2-6 15,3 3-3-15,-1 0-2 0,2 1 2 16,1 1 0-16,-2 1 0 0,1 2 5 15,-1 0 7-15,-3 0 10 0,1 1-2 16,-4 0 6-16,-5 0-2 0,1-1-3 16,-9-1 1-16,0 0-1 0,-6-4 0 15,0-2-2-15,-7-1-2 0,-1-3-4 16,0 0-10-16,-3-1-5 0,-1-1-2 16,-1-3-2-16,1 0 0 15,1 0-1-15,-3-1-5 0,4 0-71 16,-1 2-73-16,-7-2-76 0,5-2-205 15</inkml:trace>
  <inkml:trace contextRef="#ctx0" brushRef="#br0" timeOffset="27619.8">16874 10302 119 0,'1'-3'66'0,"-1"1"-8"0,2-1 1 0,0 0-27 0,-1 0-7 0,1-1-24 0,-2 2 9 0,1 0 5 0,-1 0-3 0,2 1 8 0,-2-2 7 16,0 2 11-16,0-1 4 0,0 2-3 15,0 0-4-15,0 0-7 0,0 0-5 16,0 0-6-16,0 0-2 0,0 0-4 16,0 0 9-16,0 0 9 0,0 0 14 15,0 0-18-15,0 0 3 0,0 0 2 16,0 0-4-16,0-2-7 0,0 2-4 16,0 0-4-16,0 0-6 0,0 0-2 15,0 0 2-15,0 0 12 0,0 0 6 16,0 0-8-16,0 0-7 15,0 0-8-15,0 0 0 0,0 2-1 16,-3 4-1-16,1 1-1 0,-1 6 3 16,0-2 0-16,0 4 2 0,-1 3-1 15,1 1 1-15,3 3-1 0,0 0 0 16,0 2 0-16,0-2-1 0,5 2 0 16,3-4 0-16,0 2 0 0,4-4 2 15,0 0 3-15,-1 0 2 0,6-5 5 16,-2-2 2-16,0-4 2 0,0-2 3 0,0-4-2 15,-2-1 2-15,2-3 5 16,-2-5-3-16,1-2-4 0,-2-3-4 16,0-3-4-16,-1 0-2 0,-3-1 3 15,0-1 10-15,1 1-4 0,-4 1-5 16,0-1-2-16,1 2-3 0,-4 0-3 16,3 2 0-16,-2-2 0 0,1 3-2 15,-2 2 0-15,1-1 0 0,-1 3-1 16,-1 1 0-16,1 1 3 0,-2 1 0 15,2 2 0-15,-1 1-3 0,-1 1-1 16,0 1-1-16,0 0-10 0,0 0-5 16,0 5 7-16,0 3 10 0,0 3 0 15,0 2 1-15,2 5-1 0,-1 2 1 16,1 3-1-16,4 5 1 0,-1 1 6 16,-1 6 7-16,3 5-3 0,-1-2 1 15,-1-1 1-15,0 1 0 0,-1-3 1 16,-2 3-4-16,-2-5-5 0,0-2-1 15,0-5 0-15,0-2 0 0,-2-1-2 16,-4-7 7-16,0 0-5 0,-2-6 1 16,0-1 1-16,-6-3-1 0,1-3 1 15,-6 0-3-15,3-2 1 0,-6-1-2 16,2 0-1-16,-1 0 0 0,2-4-1 16,-3 2 0-16,3-2-6 0,0 0-17 15,-1-1-16-15,5 1-8 0,-2-2-17 16,4 2-20-16,2 0-33 15,-3-7-54-15,6 3-119 0,3-1-120 16</inkml:trace>
  <inkml:trace contextRef="#ctx0" brushRef="#br0" timeOffset="28417.23">16741 10213 274 0,'3'-6'106'0,"0"-2"9"0,5-4-4 0,-1-1-9 0,5-4-64 0,4 0-1 0,0-2-7 0,0 0 13 0,4 1-8 0,-2-2 2 0,1 0-5 15,-1-1-6-15,0 1-6 0,-1 0-9 16,-1-1-2-16,0 0 6 0,-2 1 0 16,0-1-6-16,-4 3-5 0,1-2 9 15,-2 4 2-15,-4 0 10 0,0 1 3 16,-2 0 3-16,0 4 1 0,-3-1-16 16,0 2 0-16,2 0 14 0,-2 2-21 15,0 3 2-15,2 3 2 0,-2 0-5 16,0 2-6-16,0 0-2 0,1 0-10 15,3 5-1-15,-2 3 6 0,3 4 1 16,3 2 4-16,0 4 0 16,1 1 0-16,2 6 0 0,2 2 0 15,1 2 0-15,2 1 1 0,1 0 2 16,-4 3 4-16,4-4 4 0,-1 2-2 16,3-3 5-16,-2-1-3 0,-1-3-3 15,-3-1 0-15,3-3 0 0,-2-3-5 16,-3-1 0-16,0-4 0 0,0-3-3 15,-3-3 0-15,-2 0 0 0,-1 0-35 16,-2-4-41-16,2 2-41 0,4-1-67 16,-4-1-152-16,2-1-236 0</inkml:trace>
  <inkml:trace contextRef="#ctx0" brushRef="#br0" timeOffset="28996.96">18299 10209 245 0,'0'0'99'0,"0"0"-2"0,0 1 9 0,0-1-14 0,0 1-10 0,0-1-11 0,3 0 6 0,6 0 2 0,-4 0-9 0,7 0 3 0,3 0-19 0,0-1-7 15,3-2-9-15,0 2-12 0,4 0-14 16,-2-1-3-16,1 0-6 0,1-1-2 16,2 2 1-16,-5 1-2 0,3-2-2 15,-5 2-6-15,-1 0-38 0,-2 0-34 16,-3 0-44-16,-2 5-65 0,-5-1-101 15,2-2-39-15</inkml:trace>
  <inkml:trace contextRef="#ctx0" brushRef="#br0" timeOffset="29215.93">18324 10390 653 0,'0'0'140'0,"0"0"-45"0,0 0 27 0,0 0-14 0,40 1-37 16,-23-1 0-16,5-3-9 0,-1-1-13 16,1-1-28-16,2 0-5 0,-2 1-4 15,2 0-7-15,-1 0-1 0,2 1-4 16,0-1 0-16,-3 2-7 16,1 0-70-16,10 0-79 0,-6 1-123 15,-2-1-276-15</inkml:trace>
  <inkml:trace contextRef="#ctx0" brushRef="#br0" timeOffset="41031.92">19245 9893 282 0,'1'-2'81'0,"-1"-3"-33"0,1 1 13 0,-1-3 3 0,2 0-27 0,1 1 2 0,0-1 27 0,0 1-6 0,2 0-14 0,1 0 9 0,-3-1-7 0,2 0 6 16,-2 1-3-16,2 2-5 0,-2-1-8 15,2 3-8-15,-2-1-9 0,-1 3-12 16,0 0-9-16,-2 3-2 0,0 4-8 31,0 5 10-31,0 7 3 0,0 5 5 0,-4 7 0 0,-1 9-2 0,-2 12-3 16,-1 11-2-16,0 4 2 0,1-2-1 16,1-6 2-16,3-7 6 0,1-4 8 15,2-2 4-15,0-1-7 16,0-11-6-16,4-6 3 0,-1-9-4 15,3-2 6-15,1 1 12 0,0 0-3 16,4-2-5-16,1-4 5 0,0-7 7 16,2-4 3-16,0-2 6 0,5-6-10 15,-3-5-8-15,1-4-6 0,-4-4-2 16,1-2 5-16,-6-4-1 0,-2-9-3 16,-5-8-6-16,-1 5-6 0,-5 7-2 15,-2 6-5-15,-2 11-7 0,-1-2-4 16,-3 1-5-16,-4 4-12 0,-3 5-7 15,-1 4-9-15,-1 2-19 0,-1 0-26 16,-1 5-35-16,0 8-48 0,4-2-123 16,7 0-99-16</inkml:trace>
  <inkml:trace contextRef="#ctx0" brushRef="#br0" timeOffset="41568.75">19700 10549 17 0,'0'0'406'16,"0"0"-306"-16,0 0-37 0,1-17 3 0,-1 10-25 0,0 2-13 0,0 1 2 0,0-2 14 0,0 4-17 0,0 0-16 0,0 2 4 0,-1 0-15 0,1 4-3 0,-1 4-3 16,-1 6 4-16,2 1 2 15,-1 6 0-15,-1 2 2 0,2 2-2 16,0 0 3-16,3-2 1 0,3 0 7 16,0-5 11-16,3-1 18 0,2-4 8 15,-1-4 3-15,-1-3-2 0,2-4 4 16,-2-2-2-16,0-3-5 0,-1-8-17 15,-2-3-13-15,-2-5-10 0,-1-1-2 16,-3-2-1-16,0-1-3 0,-4 1-9 16,-4 2-15-16,3 3-4 15,-3 6 6-15,-2 3-5 0,-3 2-8 16,2 5-3-16,-1 1-27 0,1 0-53 16,0 7-69-16,2-2-100 0,1 0-40 0</inkml:trace>
  <inkml:trace contextRef="#ctx0" brushRef="#br0" timeOffset="42005.94">20328 10096 554 0,'0'0'124'0,"0"0"-32"0,0 0-26 0,0 0-12 0,0-15-40 0,0 15-14 0,0 6-7 0,0 5 5 0,0 6 2 0,0 7 28 0,0 3-1 0,0 11-6 0,2 7 2 16,0 8-11-16,0 3-2 0,0-5-4 16,-2-5-6-16,0-7 3 0,0-8-1 15,0-5-1-15,0-7-1 0,0-3 0 16,-1 2-10-16,1 1-43 0,0-4-31 15,0-4-47-15,-1-5-109 0,1-6-42 16</inkml:trace>
  <inkml:trace contextRef="#ctx0" brushRef="#br0" timeOffset="42240.31">20110 10370 729 0,'0'0'133'0,"0"0"-41"0,0 0-3 0,42-17-35 0,-24 10-34 0,5 3 11 16,1-1 12-16,2-1-3 0,1 3-18 0,1-1 1 15,-2 2-18-15,-2-1-4 16,2 1-1-16,-4 0-11 0,0 1-72 15,10-2-75-15,-7-1-123 0,-2 0-202 0</inkml:trace>
  <inkml:trace contextRef="#ctx0" brushRef="#br0" timeOffset="42927.6">21261 9798 341 0,'0'0'62'0,"0"0"34"0,0 0-10 0,0 0 6 0,0 0-47 0,12-21-1 0,-12 21-5 0,2 0-17 0,-1 2-12 0,-1 2-3 0,2 3 3 0,-1 1 7 0,-1 6 17 16,0 2 1-16,0 3-13 16,-1 6 8-16,-1 3-17 0,-3 11-3 15,-2 10-6-15,-1 10 2 0,1 4 2 16,1-6 15-16,0-7 9 0,2-8 5 15,3-4 8-15,1-1-15 0,0-7-1 16,0-5-1-16,4-6-7 0,0-4-7 16,1 0-2-16,1 1 1 0,1-2 8 15,3-5 13-15,2-5 8 0,2-4 1 16,3 0-6-16,0-8-17 0,1-3-5 16,2-7 1-16,-2 0-9 0,1-5-1 15,-2-4-3-15,-3 0-1 0,-4 0-2 16,-2 3-1-16,-4 2-3 0,-4 2-7 15,-5 5-8-15,-5 2-14 16,-6 0-12-16,-5 4-5 0,-4 2-4 16,-3 2-13-16,-2 2-11 0,-2 3-15 15,1 0-16-15,2 3-18 0,-6 6-55 16,9-1-90-16,7-2-22 0</inkml:trace>
  <inkml:trace contextRef="#ctx0" brushRef="#br0" timeOffset="43255.64">21660 10440 293 0,'0'0'112'0,"0"0"-32"0,0 0 17 0,0 0-37 16,4-15 11-16,-4 15-46 0,0 4-11 0,0 5 9 0,0 5 21 0,0 5 36 0,0 6-24 0,-3 4-24 0,1 2 1 15,-1 3-11-15,1 1-5 0,-1-2-7 16,1 3-2-16,0-3-6 0,0-2 0 15,1-1-2-15,-1-5-15 0,2-3-83 16,0-3-77-16,0-7-179 0</inkml:trace>
  <inkml:trace contextRef="#ctx0" brushRef="#br0" timeOffset="44131.34">22112 10202 317 0,'0'0'66'0,"0"0"20"0,0 0-12 0,0 0-4 0,0 0-23 0,39-30-2 0,-26 22 31 0,0 2-26 0,2-1-1 0,-2 2 6 15,3-1-1-15,-3 3-2 0,1-1-14 16,-2 2-20-16,-1 2-12 0,-2 0-5 16,-2 2-1-16,-1 6-3 0,-2 5 0 15,-2 2 1-15,-2 5 2 0,-1 4-1 16,-5 1 2-16,-5 5-1 0,-3 0 7 15,-3 1-4-15,-2 0-1 0,-1 0 2 16,1-1-3-16,0-3 0 0,0-1 2 16,3-6-3-16,1-2 0 0,3-5-1 15,3-5 0-15,2-2-4 0,3-4 5 16,4-2 4-16,0-2 7 0,5-5-5 16,4-1-5-16,2-6-1 0,2 0 3 15,4-1 0-15,1-3-1 0,-1-1 0 16,3 0-1-16,0 0-1 0,1-1 0 15,1 0 1-15,-1 3-1 0,-1-2 1 16,0 3-1-16,-3 0 0 16,0 1 1-16,-3 1 0 0,0 1-1 15,-3 1 0-15,0 0 0 0,-5 2 1 16,-1 1 0-16,-2 1 0 0,-1 1-1 16,-2 3-1-16,0-1-3 0,0 3-4 15,-1 2-6-15,-3 0-2 0,-1 2 9 16,-1 6 3-16,-4 2 3 0,-1 4 0 15,0 3 0-15,-1 4 1 0,-1 0 0 16,-1 3 1-16,3-1 0 0,0 3-1 16,-1-2 0-16,5 3 0 0,2-2 2 15,2 0 1-15,3-2 13 16,0-1 5-16,6-4-3 0,1-3-2 16,2-4-3-16,2-4-1 0,0-3-1 15,3-3-1-15,1-1-5 0,1-3-2 16,-1-2-3-16,4-1-7 0,-2-1-33 15,9-4-68-15,-4 0-76 0,-3 0-245 16</inkml:trace>
  <inkml:trace contextRef="#ctx0" brushRef="#br0" timeOffset="44349.82">22657 10391 633 0,'0'0'78'0,"0"0"22"0,3 8-79 0,-1 0-21 0,-2 4 0 0,0 3 0 0,0 5 8 0,0 3 17 0,0 1 13 0,-2 5 18 0,0 1-5 0,0 0-15 16,-1 1-15-16,-1-2-18 0,0 1 0 16,1-4-3-16,-1-1-3 0,1-3-102 15,1 0-63-15,0-8-130 0,1-3-74 0</inkml:trace>
  <inkml:trace contextRef="#ctx0" brushRef="#br0" timeOffset="44849.77">23353 10149 584 0,'0'0'58'0,"0"0"60"0,0 0-32 0,0 0 6 0,0 0-39 15,9-37-30-15,-8 34-2 0,0 3-12 0,-1 0-9 0,1 3-11 16,-1 6 4-16,0 7 7 15,0 5 6-15,-2 4 1 0,-2 12-6 16,-2 9 7-16,1 10 0 0,0-1 6 16,2-3-5-16,2-7-8 0,1-13 0 15,0-6 1-15,0-8-4 0,3-1-2 16,-1 1-27-16,1 0-29 0,0 1-42 16,-1-6-33-16,0-3-98 0,0-6-71 15</inkml:trace>
  <inkml:trace contextRef="#ctx0" brushRef="#br0" timeOffset="45052.85">23172 10404 728 0,'0'0'82'0,"0"0"66"0,0 0-69 0,0 0-19 0,44-16-21 15,-22 12-20-15,2 2 22 16,3 1-6-16,2 1-7 0,1 0 4 0,-2 0-12 16,-1-2-10-16,-2 1-10 0,-4 0-4 15,-1 0-35-15,-1 1-52 0,6-4-70 16,-5 1-138-16,-2-1-152 0</inkml:trace>
  <inkml:trace contextRef="#ctx0" brushRef="#br0" timeOffset="45960.76">24093 9758 155 0,'0'0'31'0,"0"0"34"0,0 0-18 0,0 0-5 0,3-15-16 0,-3 14 32 0,0 1-8 0,0-2-3 0,1 2 14 0,-1 0-9 0,0 0-5 0,0-1 10 0,0 1 2 16,1 0-5-16,2 0-4 0,-2-1-7 16,1 1-8-16,1 0-2 0,0 0-2 15,-1-1-1-15,0 1-10 0,0 0 1 16,-1 0-3-16,1 1-2 0,-1 3-6 16,0 0-3-16,0 3-1 0,-1 4-2 15,0 2 0-15,0 3 2 16,0 3 1-16,-3 2 9 0,0 3 6 15,-1 4 3-15,-1 2 0 0,-1 3-5 16,0 0-9-16,1 2 1 0,0-3 0 16,1 5 2-16,0-4-1 0,-1-2 1 15,0 0 3-15,1-1 1 0,0-3-3 16,1 1-2-16,-1-4 0 0,2-2-5 16,-1 0 0-16,1-5-1 0,2-3 2 15,0-2-1-15,0-2 2 0,1-2 3 16,3-1-1-16,0-1-3 0,2-1 3 15,3-2-4-15,0 1-3 0,2-1 1 16,2-1-3-16,-1 0 0 0,1 0 3 16,2-2 0-16,-1 0 0 0,2 0 0 15,0-4-2-15,0-1 3 0,1-1-3 16,1-1 0-16,0-4-3 0,0 0 1 16,0-3-1-16,0-3 0 0,0-2 1 15,0-3-2-15,-3-1 0 0,-2-1 0 16,-3-1 0-16,-3 2 0 0,-5 0-2 15,-2 0-2-15,-4 1-3 0,-6 4-4 16,-5 1 3-16,-4 3-1 0,-5 3 1 16,-2 3 4-16,-2 2 1 0,-1 3 1 15,-1 3-4-15,1 0-25 0,0 0-13 16,1 2-4-16,3 3-9 0,2 2-18 16,3 0-22-16,4 0-14 15,2 5-57-15,5-1-107 0,4-2-103 16</inkml:trace>
  <inkml:trace contextRef="#ctx0" brushRef="#br0" timeOffset="46818.86">24514 10525 321 0,'-1'-3'94'0,"0"-2"23"16,1 1-3-16,-1-3-9 0,1 2-5 0,0-2-41 0,0 1 3 0,0-1-5 0,1 3-15 0,2-3 1 0,0 1-8 0,0 1-8 0,1 0-5 0,3-2-6 15,-1 3-5-15,1 0-5 0,-1 0 0 16,2 1-2-16,2 2-3 16,-2 0 0-16,1 1-1 0,0 0 0 15,0 0 0-15,-1 3-2 0,0 3 2 16,0 3-4-16,-2 4 2 0,0 1 2 15,-3 4 0-15,-1 3 0 0,-2 1 0 16,-4 3 2-16,-3 0 5 0,-3 3-1 16,-4-2 1-16,0-1-3 0,-2-1-2 15,1-1 1-15,0-2 0 0,1-4-2 16,2-1 0-16,2-2 5 0,2-5 8 16,2-2 6-16,1-3-2 0,2 0-2 15,3-4-2-15,0 0 10 16,0 0 13-16,5 0 3 0,3 0-13 15,3-3-6-15,2 0-5 0,3 1-4 16,2-1-1-16,-1-1-7 0,3 2 0 16,-2-2-4-16,1 1-2 0,1-2-23 15,-2 3-32-15,2-4-20 0,-2 3-14 16,0-1-25-16,7-2-52 0,-3 1-132 16,-5-2-147-16</inkml:trace>
  <inkml:trace contextRef="#ctx0" brushRef="#br0" timeOffset="47933.56">24983 10163 378 0,'0'0'52'0,"0"0"32"0,0 0-19 0,14-14-11 0,-11 12-18 0,0-2-12 0,0 1 42 0,-1 2-14 0,1-3-14 0,-1 2 2 0,-1 0-10 15,1 0 4-15,-1 0-6 0,0 2-6 16,0-1 4-16,0 1 1 0,0-1-13 16,-1 1-7-16,1-1-2 0,-1 0-2 15,2 1-3-15,-2 0 0 16,0 0 0-16,0 0-2 0,0 0 0 0,0 0 1 15,0 0 1-15,0 0 0 0,0 0 1 16,0 0-1-16,0 0 0 0,0 0 2 16,0 0-1-16,0 0 0 0,0 0 2 15,0 0 0-15,0 0-1 0,0 0 4 16,0 0 4-16,0 0 1 0,0 0 5 16,0 0 3-16,0 0-1 0,0 0-3 15,0 0-9-15,0 0 0 0,0 0-4 16,0 0 1-16,0 0-2 0,0 0-1 15,0 0 4-15,0 0 3 0,0 0 9 16,0 0-5-16,0 0 4 0,0 0 4 16,0-2-2-16,0 1-1 0,1-2-3 15,2-1-3-15,0 1-5 16,2 2 1-16,1-3-5 0,2 2 0 16,1-1 1-16,1 1 1 0,0 0-3 15,2 0 0-15,-2 2 1 0,1 0 0 16,0 0 0-16,-1 2 0 15,-2 2 2-15,1 3-2 0,-2 3-1 0,-1 4-3 16,-3 6 2-16,-1 3 0 0,-2 5 1 16,-5 1 2-16,-3 4-2 0,-3 0 5 15,-2 0 2-15,-1 0-3 0,-3-2-2 16,-2-1 0-16,3-2-1 0,-3-3 1 16,1-5-2-16,1-1 1 0,3-6 1 15,1-3-2-15,5-5 4 0,2-2-1 16,2-3 0-16,3 0 6 0,1-3 2 15,0-4-2-15,3-3-7 16,4-3-1-16,2-4-2 0,4 1 0 16,3-3-1-16,2-2 2 0,2 1-4 15,3 0-8-15,2-2 0 0,2 2 1 16,0-1-1-16,1 2 6 0,-1 2 4 16,-2-1 2-16,-2 1 0 0,-1 3 1 15,-6-3-1-15,0 2-1 0,-5 1-3 16,-2-1-1-16,-2 2-1 0,-3 1 3 15,-3 3-1-15,-1 2 0 0,0 0-3 16,-2 3-4-16,-3-1-3 16,-2 4 2-16,0 1 6 0,-2 0 6 15,-2 6-2-15,0 2-4 0,-1 3 5 16,-3 3 0-16,1 2 1 0,-3 2 0 16,0 4 0-16,-2 2-1 0,1 1-1 15,2 2 1-15,4-1 1 0,1 3 3 16,4-3 6-16,3 0 3 0,2-3 4 15,2-1 0-15,0-2-5 0,4-3-1 16,2-3-1-16,3-4-4 0,2-3 2 16,1-4-1-16,2-2-1 0,2-1-5 15,1-2-20-15,0-3-39 0,1 0-32 16,9-4-51-16,-6 0-126 0,-1 0-221 0</inkml:trace>
  <inkml:trace contextRef="#ctx0" brushRef="#br0" timeOffset="48433.44">25419 10523 378 0,'0'0'81'0,"1"-2"22"0,3-1 6 0,0-1-27 0,2 0-13 0,2-1-43 0,0 1 9 0,3-1 4 0,-3 1-2 0,2-1 7 0,1 3-8 16,-2-2-16-16,1 2-10 0,-1 2-10 15,-1 0 1-15,0 0-1 0,-3 0-3 16,-2 6 1-16,-1 2-5 0,-2 1-1 15,0 5 4-15,-5 2 4 16,-2-1 0-16,-2 3 0 0,-2 0 6 0,1 0-4 16,-2-1 3-16,-1-2-2 15,2-1-2-15,0-3 2 0,1-1-1 16,1-3 1-16,3-2 14 0,-2-2 11 16,4-1 6-16,1 0 1 0,1-2-1 15,2 0-3-15,0 1-8 0,0 0 0 16,3-1-3-16,2 0 0 0,4 0-3 15,0 0-3-15,5 0-10 0,2 2-2 16,3 1 0-16,1-2 0 0,3 2-2 16,0-1 0-16,1 0 0 0,-3-1-25 15,2 1-20-15,-1 0-18 0,-4-1-13 16,2 0-32-16,6-1-51 16,-7 0-152-16,0 0-100 0</inkml:trace>
  <inkml:trace contextRef="#ctx0" brushRef="#br0" timeOffset="48904.03">26251 10298 360 0,'0'0'182'0,"0"0"-49"0,0 0 27 0,14-47-58 0,-9 32-20 0,0 2-29 0,0 0-10 0,2 0 5 0,-1 0-28 0,-1 3 4 0,-1 3-2 16,-1 0 0-16,-1 4-7 0,1 1-8 16,-2 2-7-16,0 5-9 0,0 6-1 15,-1 5 5-15,0 6 2 0,-6 13 3 16,-3 9 0-16,-5 10 0 0,1 2 2 16,1-4-1-16,1-8 0 0,3-12 0 15,3-6 0-15,1-6-1 0,1-1 2 16,-2 0-2-16,2 5-1 0,0-1-19 15,-1-4-33-15,3-4-19 0,-1-4-21 16,1-3-25-16,-1-5-53 16,2-1-72-16,-1-2 0 0</inkml:trace>
  <inkml:trace contextRef="#ctx0" brushRef="#br0" timeOffset="49138.34">26102 10466 516 0,'0'0'180'0,"0"0"-83"0,0 0 46 0,0 0-88 16,0 0-6-16,36-12-18 0,-21 10 7 0,4 2 27 16,1 0-15-16,4 0-4 0,0 0 2 15,1 3-12-15,1-2-13 0,-4 2-13 16,0 0-7-16,-1-3-3 0,-2 0-1 15,1 0-29-15,0 0-51 16,2 1-6-16,17 0-51 0,-6 1-125 0,-2-2-154 16</inkml:trace>
  <inkml:trace contextRef="#ctx0" brushRef="#br0" timeOffset="49810.25">27109 9940 530 0,'0'0'50'0,"0"0"40"0,0 0 34 0,0 0-78 0,35-31-8 0,-27 26-10 0,-2 1 2 0,-2 1 6 0,1 1-24 0,-3 0 11 0,1 2-5 0,-2 0-8 0,0 0-3 0,0 0-7 16,0 5 0-16,-1 2 1 0,0 3-1 15,0 4 1-15,-2 1 0 0,-2 5 4 16,-2 4-3-16,0 4 1 0,-2 3-2 16,-4 9 0-16,-4 7 5 0,0 7 0 15,0 2 9-15,1-7 7 0,5-5 3 16,2-8 8-16,1-5 6 0,3-6 0 15,2-6-6-15,2-1-4 0,0-1-5 16,0 3 3-16,2 0 2 0,2-6 6 16,3-3 3-16,1-4 1 0,1-4 8 15,5-3-9-15,2 0-11 16,4-6-15-16,0-4-5 0,-1-2-2 16,0-5-4-16,-3-3 5 0,-2-4-4 15,-2-3 0-15,-4 1-2 0,-3 0-2 16,-1 4 0-16,-4 0-3 0,-6 5-5 15,-3 3-5-15,-5 3-5 0,-4 0-12 16,-1 4-8-16,-1 1-7 0,-3 3-16 16,2 0-14-16,2 3-7 0,2 0-20 15,5 0-45-15,1 6-46 0,6 0-114 16,3 0 7-16</inkml:trace>
  <inkml:trace contextRef="#ctx0" brushRef="#br0" timeOffset="53098.34">28049 9259 225 0</inkml:trace>
  <inkml:trace contextRef="#ctx0" brushRef="#br0" timeOffset="54991.55">28215 10114 173 0,'-2'0'42'0,"1"0"17"16,0 0 11-16,-1 0 23 0,2 0 5 0,-2-1 3 0,2 0 7 0,-2-1 7 0,2-1-31 0,-1-1-1 0,1-1-10 0,0 0-29 0,0-2-12 15,5-1-10-15,1 0-10 0,2-3-6 16,6 2 6-16,1-1 3 0,3-2-5 16,1 1 1-16,-1 2-1 0,2 2-3 15,-4 0-3-15,0 5-4 0,-3 0 0 16,-2 1 0-16,-2 1-1 0,-3 0-2 15,-1 5-8-15,-2 3 7 0,-1 4 2 16,1 5 2-16,-3 3 0 16,-3 4 3-16,-3 4-2 0,-1 1 7 15,-4 2-6-15,-2 0 1 0,-1 0-2 0,-3-1 0 16,-1-1 2-16,-2-1-1 0,0-1-2 16,1 0 1-16,-1-2-1 0,0-1 3 15,4-4-3-15,0-4 0 0,4-2 1 16,2-4 0-16,3-3 0 15,2-3 0-15,3-3 2 0,2-1 3 16,0-2-1-16,5-6-5 0,4-5-6 16,4-4 0-16,4-2 5 0,2-5 1 15,4 1 0-15,1-1 0 0,2 0 0 16,-1 0 0-16,2 1 0 0,0 2 1 16,0 0 0-16,0 4-2 0,-2 0 1 15,-3 1 0-15,0 1 2 0,-2 1 1 16,-4 1-3-16,-1 2 1 0,-3-1 0 15,-1 3-1-15,-2-1 4 16,-2 0-3-16,-2 2 1 0,-3-2-1 16,0 2 0-16,-2 1 0 0,0-1-1 15,-2 4-5-15,-2-1-1 0,-2 2 3 16,-2 2 0-16,-4 1 2 0,-1 1 0 16,-3 5-3-16,0 3 1 0,-3 4 3 15,0 4-1-15,0 3-2 0,1 0 3 16,1 4-1-16,3 0 0 0,2 1 0 15,2-1-2-15,2 1 3 0,2 0 0 16,2-1 5-16,3-1 2 0,1 0 5 16,0-4 5-16,4 1-1 15,2-4 0-15,3-1 0 0,0-3 0 16,3-1-2-16,3-3 1 0,2-3-4 16,3-1-1-16,0-2-7 0,1-2-2 15,3-1-1-15,-2-4-1 0,1 2-27 16,0-1-34-16,2 0-30 0,-2 2-44 15,8 1-54-15,-5 0-98 0,-4 0-76 0</inkml:trace>
  <inkml:trace contextRef="#ctx0" brushRef="#br0" timeOffset="55726.73">28863 10518 200 0,'0'0'70'0,"0"0"-37"0,-1 0 21 0,0-1-1 0,1 0 7 0,-1-1-6 0,1 0 6 0,0 0-3 0,0 0 0 0,0 2 14 0,0 0 13 0,0 0-21 0,0 0-28 16,4-2-8-16,3 2 9 0,2 0-12 16,1 0 3-16,4 2 0 0,-2 0-9 15,3 2-5-15,-4-1-5 0,-2 4-6 16,-2 0-2-16,-4 1-2 16,-1 2-1-16,-2 4 3 0,-4 1 0 15,-2 1 1-15,-6 0 6 0,-3 1-6 16,-1-1 4-16,0-1-2 0,2-1-1 15,1-1-2-15,4-3 4 0,1-2-4 16,3-2 2-16,2-2-1 16,0-1 1-16,2-1 0 0,1-2 2 0,0 0 9 15,4 0 10-15,1 0 9 0,3-1-9 16,3-2-15-16,1 2-5 0,3 0-3 16,0 1 0-16,1 1 1 15,0 4-2-15,-2 2 2 0,0 1 1 16,-2 2 4-16,-1 4 3 0,-1 2 10 15,-5 2 3-15,-1 0 6 0,-4 1 1 16,-2-2-5-16,-4 0-3 0,-5-4-11 16,0 2-1-16,-5-3-6 0,1-1 3 15,-2-3-4-15,0 0 3 0,-2-1-3 16,1-3-2-16,0-1 0 0,0-3-6 16,-2 0-35-16,1 0-27 0,1 0-16 15,1 0-32-15,-9-5-55 0,6 3-123 16,-2-2-206-16</inkml:trace>
  <inkml:trace contextRef="#ctx0" brushRef="#br0" timeOffset="82631.11">27434 10637 146 0,'0'0'41'0,"0"0"14"0,0 0-4 0,0-2-13 0,0 0-5 0,0 2-11 0,0-1 1 0,0 1-1 0,0 0-4 0,0 0 4 0,0 0-5 0,0 0-4 0,0 0 0 16,0 0 1-16,0-2 3 0,0 2 1 15,1 0-2-15,0-1 4 0,1 1 0 16,-1-2 1-16,1 0-6 16,0 2-4-16,0 0-1 0,0 0 3 15,-2-1-4-15,3 1 3 0,-2-1-6 16,1 0-1-16,0 0 1 0,3 1-2 15,-2-2 4-15,0 1 8 0,-1 0 9 16,1-2 0-16,0-1 1 0,2 3-4 16,-2-2-5-16,3 0-2 0,-3 1-4 15,2-1-1-15,0 0 7 0,0 2 0 16,0-2-4-16,2 1-8 0,-1-1-1 16,2 3 2-16,2-3 1 0,1 2 16 15,-1 1-6-15,-1 0-7 0,3 1-4 16,-3 2 2-16,-1 1-1 0,-1 1-2 15,-1 1-3-15,-2 2-1 0,-2 0-1 16,-2 0 1-16,0 3 2 0,-5 1 1 16,-3-2-1-16,-1 3 0 0,-2-1-3 15,-4-1 1-15,2-2 3 0,-2 2 1 16,1 1-3-16,0-3 1 0,2-1 0 16,2 0 0-16,3-1-1 0,0-1 2 15,3-3-2-15,1 0 1 0,2-2-1 16,1 1 0-16,0-2 2 0,1 0-2 15,2 0 1-15,2-4 8 0,1 1-7 16,0 1-2-16,2 0 3 16,0-1-3-16,2 2-2 0,0 0 4 15,0 1-4-15,1 0 1 0,1 1-1 16,-2 3 0-16,3 0 0 0,-2 3 0 16,-2 0-2-16,2 0 0 0,-1 2 1 15,-2-1 1-15,0 1 0 0,-1 2 0 16,-2 0 3-16,-2-2 0 0,-2 3-1 15,-1-2 1-15,0 2 3 0,-4-2 5 16,-2 0 3-16,-5-1 1 0,0 1 5 16,-2-2 4-16,-1 0 2 0,-1-1 1 15,-1-3-4-15,-1 1-5 16,0-2-5-16,1-1-3 0,-1-1 2 16,0-1-5-16,2 0 0 0,0 0 0 15,3-1-6-15,3 0 3 0,0 0-1 16,3 0-3-16,2 0 0 0,1-1-1 15,3 2-23-15,0-2-49 0,0 2-51 16,5-5-67-16,1 1-175 0</inkml:trace>
  <inkml:trace contextRef="#ctx0" brushRef="#br0" timeOffset="111015.74">10243 14867 137 0,'-1'0'46'0,"0"0"-1"0,-2-1 3 0,2 1-12 0,0-1-7 0,-1 0 8 0,1 0 3 0,-1 0-6 0,0 0-3 0,0 1 5 0,0 0 4 15,0 0 8-15,0 0 0 0,1 0-2 16,1 0 2-16,0 0-3 0,0 0-17 16,5-1-5-16,4 1 0 15,6-1 9-15,6 0 7 0,17-1 12 0,11-4-15 16,15-3 2-16,8 1-1 0,-3-1-2 16,-4-1-12-16,-10 3-12 15,-1-1-6-15,-4-2-2 0,-3 2-2 16,-6 0 1-16,-3-1-1 0,-10 5-1 15,-6-1 0-15,-6 0-17 0,-4 2-83 16,4-5-88-16,-2 2-130 0,-3-2-97 16</inkml:trace>
  <inkml:trace contextRef="#ctx0" brushRef="#br0" timeOffset="112645.14">10276 14909 94 0,'0'0'51'0,"0"-1"-22"0,0-1 12 0,0 2-6 0,0 0-9 0,0-1-9 0,-1 1 2 0,1 0-5 0,-1-1-2 0,0 1-1 0,0 0 1 16,1 0 0-16,-2 0 0 0,2 0 8 16,-1 0 4-16,0 0 9 0,0 0 4 15,1 0 8-15,-1 0 1 0,0 0-1 16,0 0-9-16,1 0-8 0,0-2 0 15,0 1 4-15,-1 0-1 0,0-2-7 16,1 2-5-16,-1 1-3 0,1-1-3 16,0 1 2-16,-1 0-2 15,1 0 12-15,0 0-11 0,0 0 0 16,0 0 3-16,0 0-2 0,-1 0-2 16,1 0 2-16,-1 0-2 0,1 0 0 15,-1 0 1-15,1-1-2 0,-1 0 4 16,1 0 0-16,0 1-1 0,0-1-1 15,0 0 0-15,0 0-2 0,0 1-3 16,-1-2 0-16,1 2-1 0,-1-1 0 16,1-3 0-16,0 4-2 0,0-1-3 15,0 1 1-15,0 0 1 16,0-1-1-16,0 1 0 0,0 0 2 16,0 0-2-16,0 0-1 0,0 0-2 15,0 0-1-15,1 0-2 0,1 1-2 16,2 0 1-16,2 5 1 0,1 0 2 15,2 2 0-15,2 1-1 0,3 1 1 16,0 2 0-16,3 3-1 0,1-2 1 16,3 1-1-16,-1 2 1 0,0 3 1 15,3-3-1-15,2 1 0 0,0 0 0 16,-2 0-1-16,1 1 1 0,0-2 0 16,-3-1 0-16,-2-2 0 0,0 0 3 15,-2-2-2-15,-3 1 3 0,-1-3 3 16,-2-1 0-16,-2 1-3 0,-2-1 2 15,-1-1 1-15,0 0 0 0,-2-1-2 16,0-3 0-16,-1 0-1 0,-1-1 1 16,0-1-1-16,-2 0 1 0,0 3-2 15,1-2 1-15,0 0 1 0,0 0-2 16,-1 1 1-16,0 0-4 0,1 1 4 16,-1-2-3-16,0 0 1 0,0 2 0 15,0 0 0-15,-1 0-1 0,-2 0 1 16,1 2-1-16,0 1-1 0,-1 1 1 15,-1 0 2-15,-1 0-2 0,-1 5 1 16,0-3 0-16,-1 3 1 16,-1-1 0-16,-3 4 3 0,1-1-6 15,-2 2 1-15,-2 2-1 0,-1-2 1 16,0 1 2-16,0 2 2 0,-3-3-4 16,2 4 0-16,-3 1 0 0,0-2-1 15,1 3 1-15,0 0 0 0,1-1-1 16,-1 1-1-16,3-1 1 0,0-2 0 15,2 2 1-15,0-2-1 0,1-1 0 16,0-1 0-16,2 0-1 0,1-2 1 16,0-1 2-16,-2-2-2 0,3 0 0 15,0-1 2-15,-1-2-2 0,1-2 1 16,2-2-1-16,0 0 1 16,1-1-1-16,1 2 0 0,1-4 0 15,2 1 0-15,1-2-6 0,0-1-8 16,4 2 7-16,6-2 7 0,5 1 0 15,6-1 2-15,10 1 2 0,13-1-1 16,13 1 1-16,6-2-3 0,-3 0-1 16,-3 0 1-16,-9 0 1 0,-2 1 0 15,0 0 1-15,-3-1-3 0,-3 1 2 16,-1 0 0-16,-10 0 3 0,-6-1 0 16,-6 1 0-16,-3 0-1 15,2 1-2-15,-1 1-2 0,0 1 0 16,-3-2-1-16,-2 4 1 0,0-4-1 15,-2 3-3-15,-1-3-14 0,-1 1-43 16,2 0-44-16,1-1-52 0,-1 0-87 16,0-2-160-16</inkml:trace>
  <inkml:trace contextRef="#ctx0" brushRef="#br0" timeOffset="113817.66">10534 16502 70 0,'1'-1'46'0,"1"0"-20"0,-2 0 12 0,2 0-3 0,-2 0 5 0,1 1 7 0,1-1 4 0,-2-1-4 0,2 1-6 0,-2 0-1 0,1 0 9 15,-1-1 4-15,1 2 0 0,-1-3-3 16,1 2-2-16,1 0-2 0,-1-1-4 16,0 2 5-16,0-1-17 0,0 1-7 15,0 0-8-15,-1 0-6 0,1 0-2 16,1 3-3-16,-1 2 5 0,-1 4 9 16,0 2 3-16,0 4 0 15,0 4-8-15,-1 1-2 0,-2 2-1 0,0-1 0 16,-2 3 2-16,1-1 2 0,-1-2-3 15,1 1 5-15,0-2 4 16,0 0-1-16,0-2 0 0,1-3-2 16,-2-3-1-16,2 0-4 0,0-2-3 15,1-5 4-15,1-1 1 0,1-2 2 16,0-1-5-16,0 0 9 0,1-1-5 16,2 0 0-16,3-2-3 0,3-1 2 15,2-1-8-15,2-1 1 0,3-1-3 16,1 1 2-16,0 0-2 0,3 0-2 15,-2 1-2-15,2 0 1 0,-1 1-1 16,-2 1 1-16,1-1-2 0,-2 1 1 16,0 0 0-16,-2-1-7 0,-1 1-32 15,-3 0-31-15,-1 2-19 0,0-2-28 16,-4 0-37-16,0 1-81 16,-2-1-45-16,-2 0-24 0</inkml:trace>
  <inkml:trace contextRef="#ctx0" brushRef="#br0" timeOffset="114067.6">10555 16318 996 0,'0'0'52'0,"0"0"-47"0,0 0 34 0,-2-23-18 0,0 16-21 0,0 0 0 0,0 2-26 0,1 0-54 0,1-1-92 0,0 1-106 0,0-1-178 0</inkml:trace>
  <inkml:trace contextRef="#ctx0" brushRef="#br0" timeOffset="117385.36">12073 14724 120 0,'1'-1'50'0,"2"1"-9"0,-1 0 0 0,1-2-13 0,-1 1-12 0,1-1 14 0,1 0 15 0,0 0 0 0,-2 0-5 0,0 0 21 0,0 1 5 0,0 0-4 0,0 0 6 16,0-1 3-16,-1 0-9 15,0 1-9-15,-1 0-6 0,1-1-10 16,-1 1-4-16,1 1-6 0,-1 0-2 15,0-2-7-15,0 2-3 0,0 0 1 16,0 0-1-16,0 0-2 0,-1 0-8 16,0 0-3-16,-1 0-2 0,-3 0-2 15,-1 5 1-15,-3 3 1 0,-1 1-1 16,-6 4 0-16,-1 5 1 16,-2 4 0-16,-1 4 0 0,-5 11 0 0,-4 11 0 15,-2 13 1-15,0 9 0 0,5 0-1 16,5-2 0-16,4-3 0 0,4 1 2 15,1-3-1-15,6 1 1 0,3-9 17 16,3 0 13-16,3-6 4 0,4 0-8 16,4-5-5-16,0-2-11 0,-1-9-4 15,0-8 0-15,-2-5 9 0,0-3-1 16,0 2 2-16,2 0-1 0,-1 0-8 16,2-5-2-16,-3-2-3 0,0-4-1 15,-2-1-2-15,0-2 1 0,-1 1-2 16,0-2-2-16,-2 0-9 0,0-1-67 15,-1 0-38-15,0-2-56 16,-1-1-148-16,0 0-219 0</inkml:trace>
  <inkml:trace contextRef="#ctx0" brushRef="#br0" timeOffset="118478.85">12699 15190 175 0,'1'-5'53'0,"0"3"1"0,1-3 6 0,0 1-15 0,0-2-4 0,0 1 1 0,1 1 9 0,-1-1 24 0,1 1-17 0,0 0 3 0,-3 3-10 15,2-3-7-15,0 0-9 0,0 1 0 16,0-1-3-16,0 2 2 0,-1-2 0 16,1 2 3-16,-2-1-1 0,3 0-7 15,-3 1-4-15,2 1-5 0,-2-2 2 16,0 0 7-16,1 1-16 0,-1 2-2 15,0 0-2-15,0 0-7 0,0 0-2 16,0 1-4-16,-1 5-3 16,-1 1 3-16,-1 4 4 0,-1 3 0 15,0 3 0-15,1 6 2 0,1 2-1 16,0 5 0-16,2-1-1 0,0 1 2 16,2-2-2-16,4 2 1 0,1-1 0 15,6-4-1-15,-1 0 1 0,3-3-1 16,1-2 2-16,1-2 0 0,0-3 4 15,2-5 0-15,-1-4 1 0,0-4 0 16,-2-2 1-16,-1-3 14 0,2-6-7 16,-3-3-5-16,0 0 5 0,-2-7 1 15,-1 3-5-15,-1-6-3 0,-2 2-1 16,0-1 1-16,0-2-1 0,-2 4-4 16,-3 0 2-16,-1 2-1 0,1 3 4 15,-1 3-3-15,-1 0-4 0,0 0 2 16,0 2-2-16,0 1-1 0,1 1 0 15,-2 2 0-15,0 3 0 0,0 1-2 16,1 1-3-16,-1 0-1 0,0 0-4 16,0 2 1-16,1 6 3 0,-1 4 4 15,0 5 0-15,0 5 1 0,1 4 2 16,1 11-1-16,1 8 0 0,3 8 0 16,0 1 0-16,1-2 0 0,1-7 2 15,-2-5-2-15,0-2 0 0,-3-5 0 16,-1-7 1-16,-2-6-1 0,0-4 1 15,0 4 3-15,-3-1 7 16,-2 1 0-16,-1-4 1 0,-2-6 2 16,-4-2-4-16,-2-7 1 0,-3-1-3 15,-3-2-5-15,-3-5 2 0,3-1-1 16,-5-2-4-16,2 2 0 0,-1-1-5 16,2-1-30-16,0 3-19 0,1 0-21 15,4 3-29-15,3-1-29 0,5-1-52 16,2 3-146-16,6-3-116 0</inkml:trace>
  <inkml:trace contextRef="#ctx0" brushRef="#br0" timeOffset="119309.27">13325 15665 200 0,'1'-2'83'0,"0"-3"-13"0,1 2 21 0,-1-3-14 0,2 0-9 0,0-1-3 0,0 3 2 0,0-2-21 0,1 1-7 0,0 2 1 0,1-2 2 0,-2 2-3 0,0-1-10 15,1 2-9-15,-1 1-3 0,0 1 7 16,-2 0-2-16,0 0-16 0,0 1-6 16,-1 4-3-16,0 3 3 0,0 3 13 15,-3 2 11-15,0 3 0 0,-2 1-3 16,1-1-2-16,0 4-10 0,-2-1 1 15,3 1 0-15,-2-2 3 16,0-2-6-16,0 1-1 0,1-2 2 16,2-1-1-16,-1-1 0 0,0-2 1 15,1-2 0-15,1 0 0 0,1-3 0 16,0-2 1-16,0-1 2 0,0-3 9 16,0 1 4-16,0-1 2 0,1 0 1 15,4 0-2-15,0 0-5 0,1-1-3 16,2-2-5-16,3 0-6 0,0 1-1 15,0-1-5-15,4-2 1 0,-1 2 0 16,3-2-1-16,-1 3-2 0,1-3-1 16,-1 3-8-16,-2 0-30 0,2-1-19 15,-2 2-9-15,-4 0-26 16,1 0-31-16,-2-3-39 0,-3 2-113 16,-2-2-122-16</inkml:trace>
  <inkml:trace contextRef="#ctx0" brushRef="#br0" timeOffset="119527.97">13391 15402 699 0,'0'0'78'0,"0"0"-62"0,0 0 41 0,0 0 0 0,-17-46-47 0,15 38-10 0,1 0-7 0,1 2-13 0,0 3-17 0,0 2-75 0,2 0-39 16,4 1-104-16,0 0-47 0</inkml:trace>
  <inkml:trace contextRef="#ctx0" brushRef="#br0" timeOffset="120246.69">14184 15433 243 0,'0'0'92'0,"0"0"-31"0,0 0 44 0,-10-6-15 0,8 5 0 0,2 1-14 0,0 0-8 0,0 0-18 0,0 0-17 0,2-1-9 0,4 1-2 0,5 0 20 16,2-1 22-16,4 1 7 0,4-1-13 16,13 0-9-16,5-3-9 0,11 3-15 15,2-2-13-15,0-1-9 0,-8 1 0 16,-1 0 0-16,-5 0-2 0,0 0 0 16,-8 0-1-16,-8 0 0 0,-6-1 0 15,-2 2 0-15,-1 0 0 0,0-2-9 16,-1 3-50-16,-4 0-38 0,-2-1-45 15,-3-1-74-15,-3 3-128 0,0-2-42 0</inkml:trace>
  <inkml:trace contextRef="#ctx0" brushRef="#br0" timeOffset="121692.46">15128 15091 151 0,'0'-3'72'0,"2"0"-30"0,-1 1 14 0,1 0-11 0,1 0-28 0,-3-2 4 0,3 2 8 0,0-3-4 0,0 1 4 0,-1 1 14 0,1 0-5 15,0 1 23-15,-1-1-16 0,1 2 4 16,-1-1 1-16,-2 1-16 0,1 0-6 16,-1-1-3-16,0 2 3 0,0 0-12 15,0 0-8-15,0 0-7 0,0 2-1 16,0 2-1-16,-1 5-2 0,-1 2 3 15,-3 2 1-15,2 6-1 0,-2 1 2 16,3 6-1-16,1 2 0 0,-2 2 1 16,3 9-1-16,3-3 8 0,2-3 0 15,3 1-3-15,3-6-1 0,3 2 7 16,0-3 14-16,5-3 7 0,0-3-2 16,-3-4-3-16,6-3-5 0,-4-6 0 15,2-2-1-15,-3-5 12 0,-1-3-5 16,1-9-8-16,-2-1-11 0,0-8-3 15,-3-4-2-15,-4-2-1 0,1-12-1 16,-1-8 0-16,-3 6-2 0,1 4 2 16,-4 8-3-16,1 7 1 0,0-1 1 15,-3 0-2-15,3 3 0 0,-3 3 4 16,0 3 8-16,0 3 1 0,1 2 0 16,-1 1 0-16,0 1-6 15,2 3-4-15,-2-1 1 0,0 4-4 16,0 0-6-16,0 7-3 0,0 2 2 15,3 6 4-15,-1 7 2 0,-1 4 1 16,3 11 0-16,-1 11 0 0,0 10 0 16,2 4 3-16,1-7 1 0,2-6 1 15,3-6-2-15,0-2 1 0,-3-1 2 16,-2-2-5-16,-1-7 3 0,-3-6-3 16,-2-5 3-16,0-4 10 0,0 1 9 15,-2 1-1-15,-1 1 1 0,-2-4 8 16,-3-5-17-16,-1-2-3 0,-4-3 2 15,-2-2-4-15,-2-3 0 16,-3 0 1-16,-1-4-8 0,-1-2-1 16,-3 0-2-16,0 1 1 0,0 0-30 15,0-1-33-15,2 0-17 0,-2-2-25 16,4 2-46-16,2-4-58 0,4 3-111 16,8-3-73-16</inkml:trace>
  <inkml:trace contextRef="#ctx0" brushRef="#br0" timeOffset="122332.62">15848 15658 211 0,'0'0'121'0,"2"-2"-48"0,1-2 17 0,0 2 14 0,-3-2-51 0,5 1-4 0,-3 1-8 0,1 2-5 0,0 0-13 0,-3 2-3 0,3 1 1 0,-1 3 5 0,2 2 6 16,-4 3 11-16,2 0-12 0,-2 5-10 16,0-1-2-16,0 1-8 0,0 2-1 15,-2-1 4-15,-2-1 4 0,2 0 10 16,1-1 3-16,-1-1 5 0,2-1-5 16,-3 2 1-16,3-3-6 0,0-4-7 15,0 0-3-15,0-4-2 0,3 2 5 16,-1-4 6-16,5 1 4 0,1-1-1 15,2-2 1-15,2 0-6 0,1 0-5 16,3-3-11-16,0 0-3 0,1 2-3 16,-1-3-1-16,3 1 2 0,-3 0-2 15,-1 0-2-15,1 0 1 16,-2-3-4-16,1 2-26 0,-3-1-32 16,-1-2-16-16,-3-1-44 0,0-7-82 15,-2 0-149-15,-4 0-192 0</inkml:trace>
  <inkml:trace contextRef="#ctx0" brushRef="#br0" timeOffset="122488.86">15973 15524 834 0,'0'0'71'0,"0"0"-47"0,0 0 61 0,0 0-57 0,0 0-26 0,0-37-2 16,3 32-3-16,-1 2-11 0,1 0-51 15,0 0-34-15,2 3-153 0,-2-1-64 0</inkml:trace>
  <inkml:trace contextRef="#ctx0" brushRef="#br0" timeOffset="123317.87">15070 14904 316 0,'0'0'107'0,"0"0"-41"0,0 0 58 0,0 0-30 0,-2 0-11 0,2 0-14 0,0-4 6 0,5-2-20 0,1-1-1 0,2-2 12 0,0-2-14 0,6-1-5 15,0-3-10-15,3-1-6 0,1-3-7 16,4 1-7-16,0-3-9 0,-1 2-2 16,1-3 2-16,-2 3-1 0,1-1 1 15,-4 2-2-15,1 0-1 0,-3 0 0 16,-2 2-1-16,1 1 0 0,-4 1 2 15,-1 2 0-15,-1-1-1 0,-3 3 2 16,1 0-6-16,-1 2 0 16,-3 0 4-16,1 5-4 0,1-3 0 15,1 2-1-15,-2-1-1 0,-1 3-3 16,1 2 0-16,2 0-3 0,-2 5-1 16,2 3 4-16,1 3 3 0,0 2 0 15,1 0 0-15,-1 5 1 0,5 1 1 16,0 4 0-16,2 0 4 0,1 2-3 15,2 3 3-15,1-2 5 0,-2-1-3 16,2 0-2-16,-3-3 0 0,2 2-1 16,0-3-3-16,-2 0 2 0,-3-2-2 15,1-1 0-15,-2-2-1 0,-2-1 0 16,0-4 0-16,1 0 0 0,-4 0-6 16,0-4-66-16,1-2-79 0,-1 0-116 15,1-4-276-15</inkml:trace>
  <inkml:trace contextRef="#ctx0" brushRef="#br0" timeOffset="124130.17">16068 14459 347 0,'3'0'84'0,"-3"0"-50"0,3-2 17 0,2 0-17 0,-2 2-9 0,4 0 11 0,2 0-5 0,2 4 4 0,0 4-11 0,5 2 25 0,3 5-19 0,0 6 8 16,6 5-3-16,5 11-9 0,5 16-14 16,9 14 4-16,-1 9 7 0,-2 2 0 15,-8-3 1-15,-6-4 3 0,-2 0-5 16,-3-1-2-16,-9 5 2 15,-3-5-5-15,-6-5-7 0,-4-2 10 16,-6-3-1-16,-5-4-5 0,-2-3-8 16,-1-5 0-16,-5-1 37 0,0-3-20 15,-3-9-7-15,4-5-3 0,1-6-4 16,4-8 3-16,1 3-9 0,-4-1-1 16,-1 1 1-16,-1 1-3 0,-1-1 0 15,5-2 0-15,0-1-4 0,4-3-21 16,2 0-27-16,4-4-28 0,4 1-42 15,9-4-64-15,-1 0-137 0,3-4-71 16</inkml:trace>
  <inkml:trace contextRef="#ctx0" brushRef="#br0" timeOffset="125333.33">16577 14332 161 0,'0'0'70'0,"0"0"-27"0,0 0 28 0,0-3 3 0,0 3-34 0,0-2 6 0,2-2 17 0,-1 2 1 0,1-4-10 0,2 4 12 0,-1-4-18 0,-1 1-4 0,1 1-9 16,0-2-1-16,2 3-4 0,-2-3-3 15,2 3 1-15,-2-3-7 16,3 2 0-16,-1-1-7 0,2-1-1 15,-3 2 1-15,3 1-3 0,0 0-3 16,-2 1-1-16,2 0-1 0,-3 2 0 16,3 0 1-16,0 0 2 0,-2 0-2 15,0 2 2-15,1 0-5 0,-1 1-3 16,0 3-1-16,1 1 0 0,-1 1-1 16,-2 1-3-16,3 0 4 0,-4 4 0 15,1-3 1-15,-1 5-1 0,-2 0 0 16,0 0 1-16,0 1 0 0,-5 0 3 15,0 0-1-15,-5 1 6 0,0 0 9 16,-3-3 2-16,-1 1 1 0,3-1-4 16,-4-3 1-16,1 0-3 0,3-2 0 15,-3-1-1-15,6-1 2 0,0-3 1 16,3-1 4-16,2-2-1 0,0 0 1 16,2-1-7-16,1 0-4 0,4 0 3 15,1 0 2-15,6 0 2 0,5 0 3 16,3 0-1-16,3-2 4 0,3-1-8 15,2 1 2-15,1 0-1 0,0-3 2 16,-2 4-5-16,3 0-10 0,-2-1 2 16,-1-2-4-16,-2 3-1 0,-3 0 1 15,1-1-1-15,-5 2 0 0,1-3-2 16,-3 1-11-16,-5 0-46 16,1-1-36-16,-2 0-30 0,-1 1-53 15,0-2-108-15,-3 1-246 0</inkml:trace>
  <inkml:trace contextRef="#ctx0" brushRef="#br0" timeOffset="128841.03">18131 15061 384 0,'0'0'118'0,"0"0"-54"0,0 0 56 0,-3-15 1 0,2 13-66 0,1-1-17 0,0-2-5 0,0 0-5 0,0 3-12 0,0 0-1 0,0 2-1 0,0 0-13 16,0 4-2-16,0 4 2 0,0 3 10 16,0 5 10-16,-2 1-2 0,-2 4 1 15,-1 1-1-15,-1 2-6 0,1 1-5 16,-2 0-1-16,1 5-2 0,1-4 0 15,-1 2-3-15,4-3 1 0,-2-1-2 16,0-1-1-16,4-1 1 0,0-1-1 16,0-3 1-16,0-1-1 0,2-2-2 15,0 0-1-15,2-3-17 0,-2-2-26 16,0-2-25-16,-1-3-46 0,3-1-28 16,-3-4-62-16,2 0 13 15,0 0-34-15</inkml:trace>
  <inkml:trace contextRef="#ctx0" brushRef="#br0" timeOffset="129060.56">18195 14928 765 0,'0'0'49'0,"0"0"65"0,0 0-10 0,0 0-34 0,-3-45-58 16,2 37-12-16,1-1-3 0,0 1-26 16,0 1-40-16,0 3-37 0,1 1-27 15,7 3-117-15,-1 7-4 0,0-1-15 16</inkml:trace>
  <inkml:trace contextRef="#ctx0" brushRef="#br0" timeOffset="129466.43">18544 15121 338 0,'0'0'43'0,"0"0"-22"0,0 0 32 0,-45-11-32 16,25 9-19-16,2 2-1 0,-2 0 5 0,1 0-4 0,-1 6-2 15,-1 1-3-15,2 2 3 0,5 0-1 16,0 2 0-16,4-1-6 0,6 0-7 16,0 1-4-16,4-1 5 0,7-1 13 15,2 0 1-15,4 3 0 0,0-3 5 16,4-1 1-16,0 1 5 0,2 0 14 16,0-1 9-16,0 4 2 15,3-3 1-15,-3 0-11 0,0 3-18 16,2-1 8-16,-5 3 21 0,-1-1 8 15,-3-1-4-15,-5 2 0 0,-2 2 2 16,-5-3 6-16,-3-2-19 0,-5 3-3 16,-5-3-7-16,-2 0-13 0,-5-3 1 15,0-1-8-15,-2-4 3 0,-1 1-4 16,1-2-8-16,-3-1-58 0,3-1-44 16,-8 0-56-16,9 0-59 0,0 0-87 15</inkml:trace>
  <inkml:trace contextRef="#ctx0" brushRef="#br0" timeOffset="130556.08">19558 15297 508 0,'0'0'114'0,"12"-19"-76"0,-2 5 71 0,1 2-27 0,4-1-50 0,-2 1 0 0,3 1 2 0,-3 2-3 0,0 1-10 0,1 1-15 0,-1 5 0 0,1 1-4 15,-3 1-2-15,-3 0-4 0,3 7-6 16,-2 4 0-16,-2 4 5 0,0 3 5 16,-1 5-4-16,-3 1 4 0,-2 3 0 15,-1-1 2-15,-2 2 4 0,-4-2-4 16,-1-2 2-16,-1 0 1 0,1-2-1 16,3-2-2-16,-2-5 2 0,5-3-3 15,-2-4 0-15,3-1 1 0,0-6 0 16,0-1 9-16,0 0 15 0,4-6 15 15,0-4-17-15,4-4-16 0,0-3-7 16,1-1 1-16,4-1-1 16,0 0 6-16,2 1 5 0,2-1-1 15,2 0-10-15,1 0 1 0,1 2-2 16,-1 2 0-16,2 3-3 0,-2 0 3 16,1 4 0-16,-3 3-3 0,-3 2 1 15,2 3-2-15,-5 0 1 0,-1 8-4 16,-1 2 1-16,-4 4-1 0,-2 6 6 15,0-2 1-15,-2 4 2 0,0-2-1 16,0 1 2-16,-2 0-3 0,1-3 0 16,-1-1 3-16,0-1-2 0,0-3 3 15,0-5-2-15,0 0-1 0,0-5 2 16,0-1 0-16,0-2 5 0,0 0 21 16,2-5 19-16,0-3-14 0,4-2-17 15,-1-4-9-15,1-1-4 0,0 0-3 16,2-1 0-16,3-2-1 0,0-1 0 15,1 1 1-15,-2 1 0 0,2 0-1 16,0 2 1-16,-1 0-1 0,0 0-1 16,2 1 1-16,-1 3-1 15,-1-2 0-15,-1 3 1 16,-2 2-1-16,0 2 1 0,0 1-2 0,-4 3 0 16,2 2-1-16,-4 0-6 0,2 1 1 15,-2 6-2-15,0 2 7 16,-1 2 2-16,-1 3 0 0,0 3 2 15,0 2-1-15,0 2 0 0,0 0 1 16,-1 2-1-16,1 0 1 16,0-1-1-16,0 0 0 0,0-2 0 0,0-1-1 15,0-3-10-15,0 0-38 0,-2-3-26 16,2-2-25-16,-1-3-37 0,0-1-78 16,1-4-98-16,0-2-30 0</inkml:trace>
  <inkml:trace contextRef="#ctx0" brushRef="#br0" timeOffset="130870.48">20579 15285 485 0,'4'-5'124'0,"-1"-1"-39"0,2-5 39 0,-2 4-64 0,-2 3-33 0,1-1 6 0,-1 5 1 0,-1 0-25 0,0 4-6 0,0 5-3 0,0 3 9 15,0 3 6-15,-1 4 17 0,1 1-10 0,-2 1-13 16,2 2-3-16,0 1-2 0,0 0-1 16,0 1-3-16,0 2 2 0,0-1-2 15,0 0 2-15,0 0-2 0,0-3-3 16,0-4-72-16,0-3-77 0,0-6-42 15,0-6-76-15,2-4-124 0</inkml:trace>
  <inkml:trace contextRef="#ctx0" brushRef="#br0" timeOffset="131011.07">20684 15099 907 0,'0'0'79'0,"0"0"-46"0,0 0 4 0,7-39-35 0,-5 29-2 15,0 2-52-15,1 1-57 16,2 2-18-16,2 3-106 0,0 2-46 0</inkml:trace>
  <inkml:trace contextRef="#ctx0" brushRef="#br0" timeOffset="131723.66">20916 15297 535 0,'0'0'86'0,"0"0"-21"0,0 0 10 0,30-41-43 0,-20 32-30 15,1 1 0-15,-3 4-2 0,1 1 3 16,0 2 2-16,-2 1 1 0,1 7 4 0,0 2-3 15,0 4 2-15,-1 4-2 0,-1 3-2 16,-1 1-4-16,-1 6 3 0,-3-2-1 16,-1 2-1-16,0-2 4 0,-1 0-3 15,-2-3-3-15,-1-2 2 0,1-1-1 16,0-3 3-16,0-5-2 0,2-4 8 16,0-1 11-16,1-5 7 0,0-1 56 15,0-2 16-15,0-6-45 16,3-4-33-16,1-1-1 0,2-2-5 15,0-2 2-15,3-1 0 0,0 0-3 16,2-2-11-16,3 2-2 0,1-3-1 16,3 1-1-16,0 0 1 0,2-1-2 15,-1 2 1-15,-2 1 0 0,3 1 0 16,-4 1 1-16,2 3-1 0,-3 0 2 16,-2 0-2-16,-2 3 0 0,0 3 0 15,-4 3 0-15,-1 1-3 0,-1 3 1 16,-2 1-3-16,1 6-3 15,-2 5-1-15,0 4 9 0,-2 2 5 16,0 6 10-16,0 0-4 0,1 5-3 16,-1-3-2-16,2 2-5 0,-1 0 1 15,0-1-2-15,0-3 1 0,0 3 0 16,0-3 0-16,-1 0-1 0,0-1 2 16,0-2-2-16,0-2-1 0,0-2-52 15,-1-3-81-15,-1-4-75 0,1-3-129 16,0-5-97-16</inkml:trace>
  <inkml:trace contextRef="#ctx0" brushRef="#br0" timeOffset="132020.46">21601 15340 389 0,'0'0'201'0,"0"0"-113"0,0 0-1 0,0 0-41 0,21-22-6 0,-18 22-1 0,-1 0-1 0,-1 0-17 0,0 7-9 0,0 4-3 0,-1 2 9 16,0 3 11-16,0 5 2 0,0 0-13 15,0 2-6-15,0 0-9 0,0 2 0 16,0 0-1-16,0 0 0 0,-1 3 2 15,1-3-4-15,-2 1 1 0,-1-4 0 16,0 0-1-16,1-6-11 0,1-4-98 16,0-4-130-16,1-7-182 0</inkml:trace>
  <inkml:trace contextRef="#ctx0" brushRef="#br0" timeOffset="132161.04">21678 15103 794 0,'0'0'120'0,"0"0"-98"0,0 0-10 0,6-44-12 15,-3 33-65-15,-3 0-111 0,1 2-103 0,-1 2-19 0</inkml:trace>
  <inkml:trace contextRef="#ctx0" brushRef="#br0" timeOffset="133129.56">21869 15355 340 0,'0'0'262'0,"0"0"-175"0,0 0 15 0,41-31-39 16,-27 23-24-16,-1 1-15 0,1-1-14 15,-2 2-8-15,0 3-2 0,-3 1 0 16,-3 2-1-16,-1 4-9 0,-3 7-1 16,-2 0 11-16,-1 7 0 0,-3 4 2 15,-2 2 2-15,-2 3 1 0,-3 0 2 16,3 1-3-16,-3-2 0 0,1 0-2 15,2-1 1-15,1-6-3 0,2-3 1 16,1-2 1-16,0-6 3 0,3-2-3 16,1-5 4-16,0-1 7 0,4-4 55 15,1-5-35-15,3-6-23 0,2-3 0 16,2-6-5-16,2 0-3 0,2-1 10 16,1-1 9-16,2 2-2 0,0 0-7 15,2 2-8-15,2 2-1 0,-1-1-2 16,-3 5 0-16,2-2-1 0,-4 4 0 15,-1 1-2-15,-3 4 2 0,-1 3-1 16,-2 2 0-16,-3 0 0 0,0 4-4 16,-1 8-4-16,-3 3 2 0,1 2 1 15,-1 6 4-15,0 4 2 0,-1 1 0 16,-1 1 0-16,1-1 1 16,-2 1 0-16,0-3-1 0,0 1 1 15,0-4-2-15,0-2 2 0,-2-5-2 16,0 0 5-16,1-7-4 0,1-1 2 15,0-3 2-15,0-1 32 0,0-4 36 16,4-3-24-16,1-6-21 0,2-2-17 16,1-3-2-16,1-2-5 0,2 1 0 15,-1-1-1-15,3 1 3 0,2-2-3 16,-1 0-2-16,2 3 3 0,0-1-2 16,0 1 0-16,0 1-1 0,-1 3 1 15,-2 1-3-15,0 0 2 16,-1 3-1-16,-2 0 1 0,0 4-2 15,-1 2-1-15,-3 2-2 0,-1 2-3 16,0 0-4-16,-2 4 2 0,-2 6 3 16,-1 3 2-16,0 7 2 0,0 1 2 15,0 4 1-15,-2 0 0 0,1 0 0 16,0 2 2-16,1-2-2 0,0 1 0 16,0 1 1-16,-2-2-1 0,1 0 0 15,0 1 0-15,0 0-1 0,-2-2-17 16,1-1-26-16,-1-2-39 0,1-1-59 15,2-5-85-15,0-7-206 0</inkml:trace>
  <inkml:trace contextRef="#ctx0" brushRef="#br0" timeOffset="133410.75">22791 15301 347 0,'0'0'245'0,"8"-14"-176"0,-4 9 47 0,1-2-50 0,-3 1-26 0,-1 0-14 0,0 5 2 0,-1 0 2 0,1 1-28 0,-1 2-2 0,0 6 0 0,-1 3 2 0,-1 4 7 15,0 2 2-15,-2 6-3 0,3 0-2 16,-2 1-4-16,2 0 2 0,0 1-4 15,0-1 1-15,0 1-1 0,0 0 2 16,0-4-1-16,0 1-1 0,1-1-1 16,-1-5-33-16,-1-2-92 0,-1-5-73 15,0-6-130-15</inkml:trace>
  <inkml:trace contextRef="#ctx0" brushRef="#br0" timeOffset="133551.34">22847 15058 805 0,'0'0'39'0,"0"0"-31"0,0 0 19 0,0 0-27 0,0 0-56 16,-2-39-188-16,-1 32-79 16</inkml:trace>
  <inkml:trace contextRef="#ctx0" brushRef="#br0" timeOffset="134130.07">23017 15213 495 0,'0'0'101'0,"0"0"-72"0,0 0 47 0,41-46-58 0,-26 32-17 15,2 4 4-15,-1 1 1 16,0 3 10-16,-2 2 1 0,0 3-1 0,-3 1-5 16,0 3-8-16,-2 1-2 0,-1 5-2 15,-2 4-3-15,-2 3 0 0,-2 5 0 16,-2 2-9-16,-1 4 13 0,-5 4-1 16,-2 1 1-16,-6 6 0 0,2-5 4 15,-2 1-3-15,-1-4 2 0,3-5-1 16,-3 0-2-16,2-1 3 0,0-2 1 15,0-4 5-15,3-3 7 0,1 0 22 16,3-3-3-16,2-3 6 0,2-2-5 16,2-2 7-16,0-1 8 0,2-2 14 15,3-2 0-15,2 0-10 0,4 1-19 16,1-1-18-16,4 0-7 0,0 0 0 16,2-2-7-16,2-1-2 0,0-1-2 15,2-3 0-15,-2 3-22 0,0-2-24 16,0 0-20-16,-3-1-19 0,-1 0-13 15,-4-2-31-15,1-5-49 0,-5 2-91 16,-2-2-85-16</inkml:trace>
  <inkml:trace contextRef="#ctx0" brushRef="#br0" timeOffset="134317.51">23093 15438 653 0,'0'0'204'16,"0"0"-91"-16,0 0-12 0,0 0-54 0,0 0 7 0,0 0-30 0,25-7-7 16,-15 2 6-16,0 3 1 0,2-2-3 15,1 2-13-15,2-1-6 0,1-2-2 16,1 2-15-16,1-2-54 16,3 0-46-16,8-1-96 0,-5 0-94 15,-3 0-111-15</inkml:trace>
  <inkml:trace contextRef="#ctx0" brushRef="#br0" timeOffset="134755.37">23526 15369 455 0,'0'0'109'0,"0"0"2"0,0 0-10 0,0 0-54 15,44 8-4-15,-29-6-23 0,0-2-9 16,1 0 4-16,-1 0 8 0,2 0 11 16,0-1 0-16,0-4-4 0,1 2-4 15,-2-2-12-15,-1 1-9 0,0-2-3 16,-3-2-2-16,1-1 3 0,-4 0-3 16,-3-4 0-16,-2 3 0 0,-2-2-2 15,-2 1-7-15,-5-1-4 0,-3 2-1 16,-3 1 9-16,-4 2-2 0,-2 1 7 15,-2 6 0-15,-3 0 0 0,1 5 0 16,-4 5-1-16,0 6 1 0,-2 4 1 16,0 4 1-16,2 2-2 0,2 3 2 15,2-1 3-15,4-1 9 0,4-1 18 16,5 0 5-16,3-3 5 0,5-3 6 16,0-2-8-16,5-3-7 0,2-4-6 15,3-3-5-15,5-5-1 0,2-1-6 16,4-2-7-16,2-2-6 0,3-6-2 15,0 1 0-15,1-2-50 0,2 0-56 16,15-9-59-16,-10 3-82 0,0 1-191 16</inkml:trace>
  <inkml:trace contextRef="#ctx0" brushRef="#br0" timeOffset="135492.25">24278 15394 287 0,'0'0'103'0,"0"0"-39"16,0 0 37-16,0 0-18 0,27-25-22 0,-22 19-10 0,1-2-9 0,-3 0 8 0,0-1-1 0,-1 2 7 0,-1-2-11 0,-1 0-14 0,0-1-16 16,-2 1-8-16,-3 0-3 0,-3 1-2 15,-1 0-1-15,-2 1 1 0,-3 1-2 16,0 2 0-16,-3 3 0 0,-1 1 0 16,-1 2 0-16,-2 7-3 0,-1 6 3 15,-1 1 0-15,1 4 0 0,3 1 0 16,-1 3-2-16,4 2 2 0,5-1 0 15,2-1 6-15,3 0 3 0,3 0-3 16,3-2 4-16,2-1-4 16,2-3 2-16,3-2 4 0,2-2-4 15,2-5 12-15,1-2 17 0,2-5-10 16,1-2 8-16,-2 0-11 0,2-5-3 16,-1-5 1-16,0-3-6 0,-1-6-8 15,1-5-7-15,-1-13-1 0,2-15-1 16,3-22 1-16,0-6 0 0,0-7 0 15,0 1 0-15,-1 12-1 0,0 9-5 16,-6 13 0-16,-2 16 6 0,-6 12 2 16,-2 8-1-16,-1 5-1 0,0-1 0 15,-1 0 9-15,-2-2 3 0,0 5 1 16,1 3 1-16,0 2 0 0,0 3-10 16,1 2-4-16,-2 7-9 0,-2 6 2 15,-1 10 6-15,-4 13 2 0,-1 12-1 16,-1 12 2-16,0 4 0 0,4-3-2 15,3-5 4-15,4-10 5 0,1 0 3 16,0-1 16-16,2-6 5 0,2-7 7 16,1-6 0-16,0-9-1 0,1-3-10 15,1 2-6-15,2 1-2 0,2-1-3 16,2-5-6-16,1-1-5 0,2-3-2 16,-1-2-1-16,3-2-3 0,1 1-2 15,-1-1-4-15,3 0-36 0,-2-2-31 16,4 2-35-16,0-1-33 0,13-3-57 15,-6 0-114-15,-1-3-265 0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2047" units="deg"/>
          <inkml:channel name="T" type="integer" max="2.14748E9" units="dev"/>
        </inkml:traceFormat>
        <inkml:channelProperties>
          <inkml:channelProperty channel="X" name="resolution" value="617.08099" units="1/cm"/>
          <inkml:channelProperty channel="Y" name="resolution" value="1090.77893" units="1/cm"/>
          <inkml:channelProperty channel="F" name="resolution" value="5.68611" units="1/deg"/>
          <inkml:channelProperty channel="T" name="resolution" value="1" units="1/dev"/>
        </inkml:channelProperties>
      </inkml:inkSource>
      <inkml:timestamp xml:id="ts0" timeString="2026-04-20T13:51:45.614"/>
    </inkml:context>
    <inkml:brush xml:id="br0">
      <inkml:brushProperty name="width" value="0.05292" units="cm"/>
      <inkml:brushProperty name="height" value="0.05292" units="cm"/>
      <inkml:brushProperty name="color" value="#0070C0"/>
    </inkml:brush>
  </inkml:definitions>
  <inkml:trace contextRef="#ctx0" brushRef="#br0">10731 6221 83 0,'1'-1'46'0,"-1"-3"-11"0,2 1 12 0,-2 2-2 0,0-1-6 0,0-2-14 0,1 3 13 0,-1-2 16 0,0-1-9 0,0 1 0 15,0-1 10-15,0 2 9 0,0-2-19 16,0 1-3-16,1 0-3 0,0-1-4 15,0 2-3-15,0 1 0 0,1-2 1 16,0 0 1-16,-1 2-3 0,1 0-4 16,-1-2 0-16,1 2-1 0,-2-1-11 15,1 2-5-15,0 0-10 0,0 0-1 16,0 2-3-16,1 5 1 0,-1 4 2 16,0 3 1-16,-1 6-1 0,0 5 1 15,0 4 0-15,-2 11 1 0,-3 9 0 16,1 11 0-16,-3 2-1 0,2-1 1 15,-2-5 4-15,2-5 15 0,1-2-2 16,0-2 5-16,2-2 0 0,2-4-7 16,0-7-3-16,3-8-3 0,0-8-1 15,1 1-3-15,1 1-4 0,2 2 0 16,2-2 2-16,0-3 2 0,2-4-1 16,1-5 9-16,0-3 15 0,3-5-10 15,0 0 14-15,2-8-8 0,-2-4-9 16,2-5-3-16,-3-2-6 0,1-5-1 15,-4-3-2-15,-1-9-3 16,-1-7 1-16,-4 5-2 0,-3 3 2 16,-2 7-2-16,-4 10 0 0,-3-3-2 15,-6 0-4-15,-1 5-3 0,-5 3-1 16,-3 3-13-16,-1 2-7 0,-1 6-6 16,-2 1-13-16,1 1-13 0,2 0-21 15,2 2-39-15,-2 11-38 0,5-4-94 16,7 3-58-16</inkml:trace>
  <inkml:trace contextRef="#ctx0" brushRef="#br0" timeOffset="546.75">11302 6912 209 0,'0'0'79'0,"0"0"-3"0,2-22 36 0,-2 14-40 0,0 0-13 0,0 0-4 0,-2 1-5 0,0 1-1 0,-2 2-15 0,0-1-3 0,-2 2-5 16,1 2-11-16,-1 1-6 0,-2 1-5 16,-2 6-4-16,-1 4-1 0,0 2 1 15,-2 5 0-15,1 2 0 0,3 0 0 16,0 2 0-16,5 2 0 15,2-2 1-15,2 3 0 0,2-5 7 16,6 0 18-16,2 0 15 0,4-6 6 16,2-1-9-16,3-3-10 0,1-5-4 15,1-2-11-15,0-3-4 0,0-4-4 16,-3-6 1-16,-2-4 1 0,-1-4-4 16,-4-4 2-16,-4-3-5 0,-3-4-1 15,-4-1-11-15,-2-2-15 0,-4 2-14 16,-3 2-8-16,-2 6-5 0,-2 4 2 15,1 7 10-15,-4 9-16 0,0 2-20 16,-1 8-42-16,-5 10-36 0,6-1-53 16</inkml:trace>
  <inkml:trace contextRef="#ctx0" brushRef="#br0" timeOffset="999.77">12270 6410 304 0,'0'0'115'0,"0"0"-78"0,0 0 92 0,-4-38-36 0,2 32-34 0,1 1-21 0,-1 3-13 0,1 2-18 0,0 3-7 0,0 8-7 0,0 6 7 0,-1 3 21 15,0 15-3-15,1 12 4 16,1 9 17-16,0 8-1 0,3-3-15 16,3-3-13-16,-1-9-3 0,1-3-3 15,2-6-4-15,-3-7 2 0,-1-6 0 16,0-6 0-16,-1-1-2 0,1 1 0 16,1 1-6-16,-1 4-39 0,-1-6-53 15,1-4-59-15,0-6-101 0,-2-7-71 16</inkml:trace>
  <inkml:trace contextRef="#ctx0" brushRef="#br0" timeOffset="1234.08">12058 6826 745 0,'0'0'134'15,"0"0"-31"-15,0 0 1 0,0 0-60 0,38-4-9 16,-13 2-9-16,9-1 18 16,9-3 10-16,10 0-14 0,-2-2-14 0,-1-1-14 15,-12 5-8-15,-3-1-3 0,-1-1-2 16,-8 0-52-16,-1 1-45 0,8-3-60 16,-6-1-55-16,0 3-188 0</inkml:trace>
  <inkml:trace contextRef="#ctx0" brushRef="#br0" timeOffset="1860.58">13286 6200 400 0,'0'0'39'0,"0"0"-20"0,0 0-3 0,0 0-16 0,0 0-9 0,10 13 2 0,-9 0 6 0,-1 3 1 0,0 6 14 0,0 4 11 0,-2 5 36 0,-3 9-11 0,-2 9 4 15,2 13-9-15,-3 3-21 0,4-5 12 16,3-7-3-16,1-12 2 0,0-8 5 16,5-6-10-16,-1-7 0 0,3-3 0 15,2 5 8-15,4-2-4 0,1 1 4 16,3-4 0-16,4-4-4 0,-3-5 23 16,3-5-15-16,1-3-11 0,-1-7-12 15,0-4-9-15,-4-4 1 0,-4-3-6 16,-2-4 1-16,-2-3-4 15,-4-1-2-15,-5 0 0 0,0 4-5 16,-7 0-5-16,-5 3-15 16,-4 4-13-16,-6 2-10 0,-5 5-1 0,-4 3-3 15,-1 2-13-15,-1 3-6 0,3 0-4 16,0 6-10-16,-4 6-45 0,10-1-70 16,5-3-49-16</inkml:trace>
  <inkml:trace contextRef="#ctx0" brushRef="#br0" timeOffset="2173.01">13776 6830 507 0,'0'0'52'0,"0"0"-6"0,0 0 46 0,0 0-59 0,0 0-19 0,-1-17-8 0,0 17-6 0,1 4-11 0,-3 3 3 0,-1 4 8 0,1 6 5 0,0 5 16 16,-2 1-10-16,2 4-1 0,-3 2-6 15,3 3-1-15,0 1 0 0,1 5-1 16,-1 8 0-16,3-5-2 15,-3-5 0-15,2-8-19 0,1 5-120 16,0-5-123-16,1-3-72 0</inkml:trace>
  <inkml:trace contextRef="#ctx0" brushRef="#br0" timeOffset="2986.6">14254 6551 541 0,'0'0'85'0,"0"0"-1"0,0 0-10 0,0 0-50 16,0 0-11-16,43-37 0 0,-29 29-1 15,2 0 12-15,1 0-8 0,-2 2 7 16,5 0-4-16,-4 3-1 0,3 0-2 16,-1 1-11-16,-1 2-3 0,-2 2-2 15,-2 4-1-15,-4 3 0 0,-1 5-5 16,-3 1 3-16,-5 6-4 0,0 2 7 16,-7 2-1-16,-3 3 1 0,-3-1 3 15,-1 3-3-15,-2 0 0 0,-1-4 0 16,2 3 0-16,0-5-4 0,2-1 4 15,0-3 0-15,2-4 0 0,2-2 0 16,1-3 0-16,2-5 1 0,3-3 2 16,2-3 2-16,1 0 9 0,2-6 2 15,6-1 3-15,3-8-8 0,0-2-5 16,8-4-4-16,-3-3-2 0,6-1 0 16,3 1-1-16,2-1 0 0,0 1 0 15,1 2 0-15,2 0-1 0,0 4 2 16,-3-1 0-16,0 2-1 0,-3 1 1 15,-1 0 0-15,-5 2-3 0,-2 3-1 16,-5 1 2-16,-2 2 0 0,-6 2 2 16,-1 1-1-16,-2 1-3 15,-2 0-5-15,-7 2-8 0,-1 2 0 0,-1 0 5 16,-8 8 5-16,-1 3 3 16,-1 3 3-16,-1 3-1 0,0 5 2 15,3 1-2-15,-3 2 2 0,5 3 0 16,-1 0 1-16,3 1 1 0,5 1 1 15,0-3 3-15,4 1 6 0,2-2 15 16,4-3 5-16,0-1 6 0,7-2-5 16,1-3-2-16,2-3-8 0,2-4-11 15,1-1-3-15,4-6-3 0,-2-1-1 16,5-2-5-16,1-2-1 0,1-3-57 16,0 0-68-16,9-6-71 0,-4 3-165 15,-6-1-62-15</inkml:trace>
  <inkml:trace contextRef="#ctx0" brushRef="#br0" timeOffset="3205.3">14925 6882 314 0,'0'0'7'0,"0"0"16"0,0 26 39 0,0-11-20 0,-3 1 7 0,-1 4-15 0,-1 4 3 0,0 1-1 0,0 3-12 0,2 3 1 0,0-2-21 16,-2 4 1-16,1-2-4 0,1-2-2 15,1 8-8-15,2-8-133 0,-2-9-107 0</inkml:trace>
  <inkml:trace contextRef="#ctx0" brushRef="#br0" timeOffset="3643.2">15670 6400 425 0,'0'0'79'0,"0"0"-74"0,0 0 14 15,0 0-19-15,0 0-3 0,0 0 1 0,6 46-11 16,-9-28 13-16,-2 4 0 0,0 5 32 16,-2 2 9-16,2 11 31 0,0 9-26 15,-1 7-20-15,2 2-12 0,1-4-13 16,2-6 3-16,-2-11-3 0,3-6 2 16,0-7-3-16,0-6 1 0,0-1-2 15,0 1 1-15,0 2-6 0,3 3-59 16,-3-4-90-16,0-4-53 0,0-6-47 15</inkml:trace>
  <inkml:trace contextRef="#ctx0" brushRef="#br0" timeOffset="3899.29">15426 6773 765 0,'0'0'136'0,"0"0"-80"0,0 0 23 0,40-5-28 15,-21 2-28-15,4-2-4 0,3 1-3 16,10-1 18-16,4-2-17 0,-4 3-2 16,-6-1-9-16,-5 2-1 0,-5 0-5 15,3-1-11 1,4-1-58-16,13-3-83 0,-9 2-100 15,-1 0-127-15</inkml:trace>
  <inkml:trace contextRef="#ctx0" brushRef="#br0" timeOffset="4508.53">16517 6179 445 0,'0'0'94'0,"0"0"-64"0,0 0 29 0,0 0-27 0,0 0-32 0,20-8 0 0,-20 10-4 0,2 5 2 0,-2 2 0 0,-2 5 2 16,-1 1 1-16,-3 6 13 0,-3 4-6 16,-1 4 2-16,0 2-2 0,-4 11 2 15,-2 7 0-15,-1 11 3 0,3 2 28 16,1-5 17-16,10-6 8 0,1-15 10 16,2-6-11-16,4 1-8 0,1-3-28 15,2-5-12-15,1 3-4 0,2-10 11 16,4 0 10-16,2 1 3 0,1-6 10 15,4-6-3-15,1-4-20 0,1-2-16 16,-4-6 2-16,0-5-2 0,-3-5-1 16,-5-5 2-16,-1-5-7 0,-7-8-1 15,-3 2-1-15,-2-1-4 0,-6 3-11 16,-3 10-5-16,-8 0-15 16,0 4-13-16,-6 4 5 0,-5 5 2 15,0 5-15-15,0 1-32 0,-2 2-35 16,-1 6-32-16,5 1-77 0,7 1-62 15</inkml:trace>
  <inkml:trace contextRef="#ctx0" brushRef="#br0" timeOffset="5102.54">16725 6822 308 0,'0'0'86'0,"0"0"-11"0,0 0 28 0,2-12-54 0,1 6-20 0,2-1-9 0,-1 1-5 0,1 3 7 0,3 0-7 0,-3 0 12 15,3 1-12-15,3 1-5 0,-2 1-7 16,1 0-3-16,1 3 0 0,-2 3-1 15,-2 0 0-15,1 3 0 0,-1 1-1 16,-2 5-1-16,-2 1 2 0,-1 5-1 16,-2 2-3-16,0 1 5 0,-2 2-1 15,-4 1 1-15,1-2 1 0,-4 1-1 16,1-3 0-16,0-2 1 0,-3 0-1 16,5-5 2-16,-1-1 1 0,1-3 0 15,3-5 10-15,1 0 5 0,0-5 3 16,2 0 22-16,0-2 40 0,2-1 5 15,3-2-35-15,1-2-27 0,4 2-8 16,4-1-3-16,0 2-7 0,5-2-5 16,-1 0-2-16,2-1-1 0,4 0-4 15,-2 1-9-15,-3-1-28 0,3 2-23 16,-2 0-23-16,-5-1-16 0,8 0-45 16,-6 2-107-16,-4-4-48 0</inkml:trace>
  <inkml:trace contextRef="#ctx0" brushRef="#br0" timeOffset="6009.56">17593 6511 297 0,'0'0'115'0,"0"0"-53"0,0 0 22 0,3 0-1 0,0 0-19 0,0-2-5 0,0 0 1 0,4-4-7 0,-1-2-25 0,4-1 5 16,2-1-1-16,3-2-6 0,0 1 1 15,4-1-4-15,3 2 1 0,0 0-8 16,-1 1-10-16,3 1-5 0,-4 1-1 16,1 2-1-16,-4 0-9 0,0 3-7 15,-4 2-7-15,0 0-2 0,-4 4 6 16,-2 5 8-16,-3 3 0 0,-4 6 5 16,-1 6 4-16,-6 4 2 0,-5 8 0 15,-6 8 1-15,-2-4-1 0,1-5 1 16,-3 2 0-16,3-10 0 0,1 2-2 15,-5 5 2-15,2-8 0 0,2 1 1 16,0-6-1-16,5-3 0 0,0-4 1 16,6-4 0-16,3-4 0 0,3-4 4 15,2-2 26-15,2-5 32 0,8-8-37 16,1-3-16-16,6-5-7 0,3-5-2 16,1-4 0-16,3-2-1 0,0 0 0 15,2-2 1-15,1 0-1 0,3 3-1 16,-3 2 0-16,0 3 0 0,0 1 1 15,-2 4-1-15,-1 2-2 0,-5 1-3 16,-3 2-9-16,-3 6-1 16,-3 1 12-16,-3 0 2 0,-3 4 1 15,-3-1-4-15,-1 4-11 0,-4 1-10 16,-4 1 1-16,-3 6 11 0,-3 3 10 16,-2 7 3-16,-4 3-1 0,-1 7 2 15,-1 3 0-15,-4 12 1 0,1 6 0 16,5-4 2-16,5-6 4 0,3-6 15 15,7-7 14-15,4 4 0 0,-1 0 8 16,2 0 7-16,5-5-9 0,3-3-1 16,4-4-6-16,1-4-9 0,4-4-6 15,3-3-8-15,2-5-6 0,1 0-2 16,1-5-4-16,1-1-23 0,2-1-36 16,-1-2-25-16,3 0-54 15,10-7-67-15,-8 1-166 0</inkml:trace>
  <inkml:trace contextRef="#ctx0" brushRef="#br0" timeOffset="6556.28">18286 6864 424 0,'0'0'158'0,"3"0"-76"0,1-3 32 0,2-1-42 0,2-3-31 0,5-2-18 0,3 2-2 0,1-1-1 0,2 1-11 0,-2 1 2 0,0-1-6 0,-1 2-1 16,-2 0-4-16,-4 3 0 0,-2 1 0 16,-2 1-2-16,-4 3-2 0,-2 5-4 15,0 1 2-15,-5 6 0 0,0 1 6 16,-6 4 1-16,0 0-1 0,-3 1 1 15,1 2-1-15,1-1 1 0,0-2-1 16,0-1-1-16,3-2 1 0,0 0 0 16,2-5 2-16,1-1-2 0,2-3 0 15,1-1 3-15,3-1 0 0,0-4 12 16,0 0 25-16,5-2 18 16,0 0-3-16,2 0-17 0,3 0-10 0,0-2-8 15,4 0-3-15,0-2-1 16,3 2-5-16,-1 0-7 0,5-1-1 15,0 2-3-15,-1 0-1 0,0-1-14 16,2 2-31-16,-1-1-33 0,1 1-40 16,7-2-46-16,-4 1-90 0,-4-1-94 15</inkml:trace>
  <inkml:trace contextRef="#ctx0" brushRef="#br0" timeOffset="7025.03">19433 6322 576 0,'0'0'53'0,"0"0"-21"0,0 0 34 0,0 0-27 0,2-17-27 0,-2 17-12 0,0 0-8 0,0 3 2 0,0 5-5 0,0 6 11 0,-5 4 0 0,0 4 1 0,-1 9 7 16,-4 9 2-16,-2 12 8 0,-2 12-5 15,1 2 1-15,3-3-9 16,1-10-3-16,1-10 2 0,2-8-4 0,1-8 0 16,1-5 4-16,-1-3-5 15,2 1 1-15,-2 5-1 0,0-3-12 16,2-4-97-16,2-5-79 0,1-7-117 15</inkml:trace>
  <inkml:trace contextRef="#ctx0" brushRef="#br0" timeOffset="7259.24">19126 6675 743 0,'0'0'118'0,"0"0"-53"0,37-11 15 16,-13 7-49-16,13-1-6 0,11 1 5 0,11 0 12 15,0 1-6-15,-7 0-13 0,-9 2 0 16,-8 0-17-16,-8 0-4 0,-5 1-2 16,-7-1-2-16,-1-2-27 0,5 2-36 15,1 1-46-15,4-4 7 0,12-1-55 16,-4 0-183-16</inkml:trace>
  <inkml:trace contextRef="#ctx0" brushRef="#br0" timeOffset="8337.84">20453 6016 266 0,'0'0'49'0,"0"0"-32"0,0 0-5 0,0 0-11 0,0 0 0 0,18-8 1 0,-14 8 3 0,-1 0 13 0,1-1 1 0,-1 0 19 0,-1 1 23 0,-1 0-27 16,0 0 9-16,-1 0 8 0,0-1-11 16,2 1-11-16,-2 0-7 0,0 0-10 15,0 0-5-15,0 0-1 0,0 0-4 16,1 0-2-16,0 0 3 0,-1 0 4 15,3 0 16-15,-3 0-1 0,1-1-2 16,0 1-7-16,-1 0-8 16,0 0 0-16,2 0-3 0,-2 0 0 15,0 0 1-15,0 0-2 0,0 0 0 16,0 0 1-16,0 0-1 0,0 0 0 16,0 0-1-16,1 0 0 0,-1 0 0 15,0 0 2-15,0 0-4 0,0 0 2 16,0 0 0-16,0 0-2 0,0 0-1 15,0 0-1-15,0 0 2 0,0 0 1 16,0 3 1-16,0 0 0 0,0 2-1 16,0-4 1-16,0 1 1 0,0-1-1 15,0 0 0-15,0-1 1 16,0 1-1-16,0-1 2 0,0 0 0 16,0 0 1-16,1 0 22 0,-1 0 4 15,0 0 4-15,1 0 5 0,1 0 1 16,0-1-1-16,-1-1-3 0,1 0-6 15,1-3-3-15,0 3-11 0,0-1-6 16,1 1-4-16,0 1-1 0,-3 1-4 16,2 1-2-16,-1 5-1 0,-1 2-1 15,-1 5 0-15,0 3 1 0,-4 8 3 16,-3 4 0-16,-3 13 0 0,-5 10 0 16,-4 10 3-16,-2 8-3 0,0-5 2 15,4-8 0-15,4-5 1 0,0-4-1 16,4-4 11-16,2-1 16 0,4-2 1 15,3-4-3-15,0-7-2 0,0-7-4 16,3-7-5-16,2-1 0 0,3 0 6 16,3-2 7-16,3 1 0 0,6-6-2 15,2-5-7-15,2-2-12 0,3-6-4 16,2-5 1-16,0-9 1 0,2-11-5 16,4-9 1-16,-7 0-2 0,-5 7-5 15,-9 6 5-15,-7 11 0 0,-2-1 0 16,-3 1-2-16,-5 2-5 0,-9 3-4 15,-8-1-6-15,-10 3-8 0,-9 3-1 16,-7 2-6-16,-1 1-9 0,7 3-2 16,10 2-10-16,11 2-7 0,7 1-23 15,0-1-27-15,-1 5-38 16,2 0-92-16,2-2-65 0</inkml:trace>
  <inkml:trace contextRef="#ctx0" brushRef="#br0" timeOffset="8978.62">20763 6785 476 0,'0'-3'106'0,"2"1"-4"0,4-1-5 0,1 1-35 0,4 0-39 0,4 0-17 0,0 2-4 0,5-1 1 0,-1 1-3 0,2 0 2 0,-2 2-2 0,-4 2-2 0,-2 2 0 15,-4 3-13-15,-3 5-12 0,-5 0 10 16,-1 2 10-16,-7 2 5 0,-6 1-3 16,-4 1 3-16,-4 0-1 0,-4 0 3 15,2-2-2-15,-1-1 2 16,1-2 2-16,2-1-2 0,6-3 0 15,0-2 0-15,5 0 2 0,2-3-1 16,3-1 0-16,4-3 0 0,1-1 3 16,3 0 12-16,5-1 21 0,5 0-18 15,5-2-10-15,2 0-3 0,2 0-3 16,1-1-3-16,1 1 1 0,-1 2-1 16,1 0 2-16,-1 0-1 0,-3 5-1 15,-5-1 5-15,1 2 4 16,-7 1 2-16,-4 2-2 0,-4 2-6 15,-2 1 3-15,-6 0 6 0,-6 2 11 16,-4 1 6-16,-2 0-5 0,-2-2-6 0,-3-1-10 16,-1 0-1-16,-1-2-3 0,-1-1-4 15,1-2 9-15,-1-3-9 0,4-3-25 16,1-1-70-16,2-2-39 0,4-3-138 16,7-3-114-16</inkml:trace>
  <inkml:trace contextRef="#ctx0" brushRef="#br0" timeOffset="9807.62">21542 6396 419 0,'0'0'68'0,"0"0"10"0,27-24 14 0,-13 13-23 0,2 1-27 0,3-1-17 0,3 1-11 0,1 2-8 0,3 0-4 0,0 2 0 0,0 1 5 0,-1 1 4 15,-5 1 11-15,0 2-5 0,-5-1-11 16,-5 2-5-16,-2 2-1 0,-3 2-2 15,-2 5-1-15,-3 3-1 0,0 3 0 16,-5 4 4-16,-4 6 0 0,-2 2-1 16,-5 4 1-16,-2 2 2 0,-2 3-1 15,-2-2 3-15,-2 2-2 0,0-3-1 16,0-2-1-16,0 0 2 0,2-4-2 16,5-5 7-16,2-2 10 0,4-6-7 15,4-5-5-15,1-5 1 0,5-4 2 16,1 0 49-16,6-7 17 0,3-7-42 15,5-3-23-15,4-5-7 0,4-4 0 16,2 1-2-16,2-4 6 0,3 1 3 16,6-8-3-16,-5 5-1 0,3 3-3 15,-2 0-2-15,-5 6 0 0,3-1 0 16,-3 2 0-16,-2 3 0 0,-4 2 0 16,-1 3 1-16,-4 2-1 0,-4 1 0 15,-2 0 0-15,-4 0-6 0,0 4-5 16,-3 1 1-16,-2 0-3 0,0 2-3 15,-5 1 5-15,-2 2 1 0,-1 3 5 16,-5 4 2-16,-3 3 0 0,-1 4 2 16,-2 3-1-16,-2 4 2 0,-1 4 0 15,2 3 0-15,-2 2 2 16,3 2-2-16,4 0 3 0,3 0 15 16,1-1 24-16,5 0-1 0,6-4 4 15,0 1-5-15,6-8-1 0,3 0-8 16,3-6-9-16,2-4-1 0,5-4-8 15,1-5-6-15,1-1-2 0,2 0-5 16,0-3-9-16,2-2-35 0,-3-1-38 16,14-3-58-16,-7-2-98 0,-3 3-215 15</inkml:trace>
  <inkml:trace contextRef="#ctx0" brushRef="#br0" timeOffset="10420.29">22301 6680 317 0,'0'0'274'0,"2"0"-173"0,3 0 47 0,4 0-65 0,1-3-15 0,3 1-37 0,3-1-20 0,1 0-2 0,2 0-7 0,-1 1 3 0,-2 0 3 0,-3 2-3 0,-3-1 2 15,-2 1-6-15,-4 0-1 0,0 3-3 16,-1 4 0-16,-3 0 1 0,0 2-5 15,-5 2 3-15,-3 2 3 16,-3 2 1-16,-5 3 0 0,0 0 0 16,-4-1 2-16,3-1-2 0,0 0 1 15,5-5-1-15,1-1 0 0,4-2 2 16,3-2-2-16,0-2 2 0,3-2-1 16,1-1 10-16,0 1 14 0,4-2 8 15,3 1-9-15,3-1-13 0,4 1-9 16,2 0-2-16,1 0 0 0,2 3-2 15,-1-1-1-15,1 3-5 0,-2 1 3 16,-1 2 2-16,-2 0 1 0,-3 4 1 16,-4-2 1-16,-3 1 1 0,-4-1 4 15,0 2 7-15,-7 0-1 0,-5 0 2 16,-1-2 1-16,-4-1 5 0,-2 1 1 16,-2-3 3-16,-4 0-2 0,-1-1-2 15,0-2 6-15,-3-2-10 0,-1-2-5 16,0-1-5-16,1-1-4 0,-1-3-1 15,2-2-4-15,0-1-73 0,-8-7-50 16,7 2-109-16,4-2-297 0</inkml:trace>
  <inkml:trace contextRef="#ctx0" brushRef="#br0" timeOffset="14478.65">7384 6962 102 0,'1'-1'61'0,"-1"-2"-4"0,2 1 12 0,-1-1-17 0,1 0-16 0,0 0-10 0,-1 0 7 0,1 1 25 0,-1-1-5 0,-1 0 12 0,1 1-13 0,-1 0-8 16,0 0-6-16,1 0-10 0,-1 2-9 15,0-1-5-15,0 1-6 0,0 0-8 16,-2 1-5-16,0 3 1 15,-2 3 1-15,0 3 2 0,-2 4 1 16,-1 4 1-16,0 2-1 0,0 6-1 16,1 2 1-16,0 4 1 0,2 3-1 15,3-2 0-15,1 1 0 0,4-1 2 16,2-2-2-16,4-1 0 0,3-3 0 16,2-5 0-16,4-3 3 0,-2-4 0 15,3-4 7-15,-1-4 9 0,-1-5-3 16,1-2 3-16,-1-6 5 0,-1-4 0 15,-3-3 2-15,0-4-4 0,-1-3-3 16,-3-5-7-16,0-2-8 0,-2-3-4 16,-1 2 4-16,-2 0-2 0,1 3 13 15,-3 3 1-15,0 1 3 0,0 3-5 16,-1 3 3-16,-2 2 1 0,2 1 12 16,-1 5-11-16,-1 1-6 0,0 1-6 15,0 3-4-15,0 0-3 0,0 0 0 16,0 2-7-16,0 0 0 0,0 4-3 15,0 2 3-15,1 6 5 0,0 3 1 16,0 6 1-16,1 5 2 0,0 6-2 16,1 8 0-16,1 10 0 0,4 9 1 15,3 2 0-15,-1-3-1 0,3-7 2 16,-4-6-1-16,1-4 1 16,-3-3 0-16,-2-7 0 0,0-4 4 15,-3-7 10-15,1-1 1 0,-2 2-5 16,1 2-3-16,-1 1 1 0,-1-3 2 15,0-5 1-15,-4-5-3 0,-3 0 0 16,-2-4 5-16,-4-1-2 0,-1-1-5 16,-4-1-3-16,-2-2-4 0,-2 0-1 15,-1-2 0-15,-3 2-10 0,1-2-35 16,1 0-18-16,-1 0-30 0,1-1-45 16,-4-6-54-16,6 3-148 0,5-3-55 15</inkml:trace>
  <inkml:trace contextRef="#ctx0" brushRef="#br0" timeOffset="15276.27">7325 6963 441 0,'1'-7'56'0,"1"-2"13"0,2-2 36 0,0-2-45 0,1-2-13 0,3-3 0 0,1 0 6 0,3-3-3 0,2-1-22 0,1-1 0 0,4-3-8 0,-1 1 22 0,1-1-14 16,-1 2 10-16,-2 0 5 0,1-1-23 15,-3 2 0-15,0-1-4 16,-1-2-10-16,-2 1 1 0,0 1 7 16,-2 3 6-16,-2 1-9 0,0 2 7 15,-2 2-6-15,-1 4-1 0,-2 4-2 16,-1 3 2-16,1 0-5 0,-2 4-6 16,1 1 0-16,0 0-8 0,1 2-4 15,-1 5 3-15,3 2 3 0,0 3 5 16,1 4 1-16,2 2 0 0,0 2 0 15,1 2 1-15,3 2-1 0,2 4 1 16,2 4 0-16,3 6-1 0,-1-2 0 16,2 1 2-16,1 1-2 0,-4-7 0 15,4 6 2-15,-2-1-1 16,0-2 1-16,-1-3 3 0,-1 0-2 16,-2-2-2-16,0-1 0 0,-1-2 1 15,-2-2-1-15,-1-2-1 0,-1-2 0 16,-3-4-2-16,1-1-74 0,2-2-80 15,0-3-96-15,-1-5-226 0</inkml:trace>
  <inkml:trace contextRef="#ctx0" brushRef="#br0" timeOffset="15838.63">9023 6963 161 0,'0'0'174'0,"0"0"-94"0,1 0 15 0,3 0-32 0,3-2 19 0,4-1-18 0,1-1 0 0,6 0 6 0,1-1-13 0,4 1-8 0,1-1-6 0,3 2-28 0,1-2-9 0,-3 0-5 16,2 2-1-16,-2-1 0 0,-2 2-1 16,-3 0-3-16,-4 2-19 0,-1-1-43 15,-5 1-27-15,-2 0-32 0,-8 0-85 16,0 0-27-16</inkml:trace>
  <inkml:trace contextRef="#ctx0" brushRef="#br0" timeOffset="16041.7">9036 7164 527 0,'0'0'46'0,"0"0"12"0,0 0 119 0,0 0-94 16,45 2 22-16,-21-4-45 0,1-3 11 15,4-1-11-15,2-2-35 0,0-1-12 0,0 3-7 16,3 0-5-16,-5-2 0 0,1 1-1 15,0 0-7-15,-2 3-83 16,7-2-103-16,-7 1-193 0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2047" units="deg"/>
          <inkml:channel name="T" type="integer" max="2.14748E9" units="dev"/>
        </inkml:traceFormat>
        <inkml:channelProperties>
          <inkml:channelProperty channel="X" name="resolution" value="617.08099" units="1/cm"/>
          <inkml:channelProperty channel="Y" name="resolution" value="1090.77893" units="1/cm"/>
          <inkml:channelProperty channel="F" name="resolution" value="5.68611" units="1/deg"/>
          <inkml:channelProperty channel="T" name="resolution" value="1" units="1/dev"/>
        </inkml:channelProperties>
      </inkml:inkSource>
      <inkml:timestamp xml:id="ts0" timeString="2026-04-20T13:58:19.444"/>
    </inkml:context>
    <inkml:brush xml:id="br0">
      <inkml:brushProperty name="width" value="0.05292" units="cm"/>
      <inkml:brushProperty name="height" value="0.05292" units="cm"/>
      <inkml:brushProperty name="color" value="#00B050"/>
    </inkml:brush>
  </inkml:definitions>
  <inkml:trace contextRef="#ctx0" brushRef="#br0">1199 8238 104 0,'3'-2'19'0,"0"-1"7"0,-1-2 19 0,1-1-2 0,-1 2-2 0,-1-1 1 0,5 2-2 0,-4-2 7 0,-1 2-4 0,4-2 16 16,-3 4 4-16,-2-3-4 0,0 2 2 15,0 1-16-15,0-1-8 0,1 0-17 16,-1-1-1-16,0 3-6 0,-1-2 3 15,-4 1 2-15,5-2-2 0,-2 3-4 16,2 0-1-16,0 0-1 0,0 0-10 16,0 0 0-16,2 0-6 0,-2 0-3 15,0 6-1-15,-2 1 4 0,1 6 6 16,-1 1 0-16,1 7 0 0,-2 3 6 16,3 10 1-16,0 8 16 0,3 7 1 15,-2 4 0-15,2-2 7 0,-3-8-5 16,0-9-12-16,0-9-3 0,-3-3-7 15,-3-4-1-15,3 6-1 0,0-2-1 16,1 2-1-16,-1-5 0 0,1-4-1 16,2-2-34-16,-1-7-70 0,-4-6-49 15,3-3-88-15,1-2 3 0</inkml:trace>
  <inkml:trace contextRef="#ctx0" brushRef="#br0" timeOffset="504.9">1238 8235 319 0,'0'0'21'0,"0"0"22"0,0 0 63 0,0 0-24 0,2-32-34 0,-2 22 18 0,5 1-23 0,-1 0-1 0,-1 1-7 0,4 1 5 0,-1 0 1 16,1-1-12-16,3 2-6 0,-3 0-8 15,2 0-8-15,1-1-1 0,-1 3-3 16,2-1-2-16,-2 1 0 0,1 2 0 16,0 1-1-16,-2 1 2 0,1 4-2 15,5 4 0-15,2 3 0 0,-2 4-5 16,-1 2 5-16,1 4 1 0,-4 1 5 16,-4-2 4-16,0 2 0 0,-4-3 10 15,-2 0 4-15,-2-1-2 0,-4-1-12 16,0-1-3-16,0 0-3 15,-3-4 5-15,-3-3-5 0,1-1 2 16,-4-2-1-16,-5-4-3 0,3-2-2 16,-1 0-30-16,-1-2-12 0,2-2-14 15,-2-1-9-15,6-1-46 0,-4-2-56 16,14-1-34-16,1 0-32 0</inkml:trace>
  <inkml:trace contextRef="#ctx0" brushRef="#br0" timeOffset="1145.46">1557 8257 258 0,'0'0'68'0,"0"0"11"0,0 0 37 0,0 0-31 0,-19-23-43 0,19 16 15 0,2 0-8 0,3 2 4 0,-2 0-14 0,2-1 3 0,1-1-2 0,0 1-15 15,-1-1-6-15,0 3-5 0,1-2-7 16,0 2-2-16,2 0-4 0,0 2 1 16,0-3-2-16,1 2-2 0,1 0 2 15,1 1-3-15,3 2 2 0,-1 2-1 16,-1 3 0-16,-5 2-1 0,3 2-2 16,-2 2 0-16,2 3-2 0,0 3 4 15,-4 3 3-15,5 1 0 0,-3-3 0 16,-5 4 0-16,2-3-1 0,-2 1 1 15,-3-1-2-15,2-2 2 16,-2 0 4-16,-5-3-1 0,0-2 1 16,-3-2-2-16,-4-2 3 0,4-2 0 15,0-2 1-15,-3-4 6 0,6 0-5 16,-1-5 5-16,1-3 2 0,2 0 5 16,-5-2 10-16,2-1 7 0,4 0-11 15,1-1-11-15,2 2-3 0,4-1 0 16,1-1-7-16,5-2 2 0,2 3-2 15,3-1-4-15,4 1 2 0,-4 0-2 16,3 2 0-16,0 0-3 0,-2 1 2 16,1 1-5-16,4 1-41 15,0 1-45-15,0-1-26 0,0 2-40 0,5-1-81 16,-5 0 6-16,-3 3-22 16</inkml:trace>
  <inkml:trace contextRef="#ctx0" brushRef="#br0" timeOffset="1567.14">2046 8284 176 0,'0'0'82'0,"0"0"-27"0,0 0 31 0,0 0-17 0,0 0-28 0,34 21 20 0,-26-20 1 0,4 0 18 0,0 0-17 0,-3-1-11 0,1 0-12 16,-2-2-10-16,4-4-4 0,-2 3-5 15,1-4-1-15,-1 0-4 0,-2 1-7 16,-2-2-5-16,3 1 1 0,-6-2 1 16,1-1-4-16,-3-2-2 0,-1 1-10 15,-3-2-17-15,-4 3-12 0,-5 0 10 16,-1 3-6-16,-4 0-7 0,-2 4 12 16,-2 2 10-16,1 1 3 0,-1 6 15 15,-1 4-3-15,3 2 2 0,-1 4 3 16,3 0 0-16,2 4 0 0,6-3 0 15,4 0 5-15,2 0 12 0,1-2-2 16,2 0 11-16,0 0 7 0,0-1-16 16,5-3 1-16,0 2 27 0,1-3-24 15,5-1-4-15,-3-2 2 0,3-2-4 16,3-2-5-16,-1 1 1 0,3-4-4 16,3 0-5-16,0 0-1 0,4 0-1 15,1-6-34-15,0 3-62 0,-1-3-50 16,8-2-57-16,-5 2-23 0,-4-2-40 15</inkml:trace>
  <inkml:trace contextRef="#ctx0" brushRef="#br0" timeOffset="2098.54">2691 8368 182 0,'0'0'68'0,"0"0"15"0,0 0 21 0,0 0-24 0,0 0-10 0,37-15-16 0,-34 11 12 16,2 0 10-16,-2-1-11 0,-1 1-13 15,0-2-9-15,-1 3-12 0,-1-2-13 16,0 0-3-16,0 1-7 16,0-1 0-16,0-1-8 0,-3 2 2 15,0-3 2-15,0 4-2 0,-1-2 6 16,1 1-8-16,-3 0-3 0,0 2 0 15,1-3-1-15,-3 5-9 0,-3-1 11 16,2 1-2-16,-4 1-2 0,-3 5 5 16,0 3-9-16,0 5 7 0,-1 2 3 15,0 2 0-15,2 4 0 0,1-1-3 16,3 0 2-16,5 0 1 0,0 0-2 16,4-2 1-16,2-3 0 0,0 2-1 15,5-5 2-15,2-1 3 16,0-4 4-16,1-4-2 0,4-4 7 15,-1 0-2-15,2-4 3 0,1-6 3 16,-2-2 7-16,1-4 17 0,-3-3-1 16,3-7-8-16,-1-9-12 0,1-17-11 15,-1-10-6-15,-2-3 0 0,1 5 16 16,-6 16-13-16,4 18 7 0,-5 4 7 16,0 5 9-16,-1-4-11 0,2-1-13 15,-2-1-3-15,1 4-1 0,0-1 0 16,-4 7-2-16,2-1 2 0,-1 3-12 15,-1 2-22-15,0 2-18 0,3 3-20 16,-1 2-39-16,1 4-58 0,-1 1-136 16,-1 3-6-16</inkml:trace>
  <inkml:trace contextRef="#ctx0" brushRef="#br0" timeOffset="2426.59">2962 8288 304 0,'0'0'154'0,"0"0"-122"0,0 0 6 0,3-20-14 0,-3 12-21 0,-3 5-1 0,3-2-1 0,0 3 11 0,0 1 14 0,-2 1 5 0,1 0-13 16,-1 4-10-16,-1 3 6 0,0 5 4 16,1 1 10-16,-2 4 5 0,-1 4 18 15,0 4-13-15,1 1-12 0,-3 2 48 16,4 0-56-16,-2 2-11 16,0-3 0-16,1 0-3 0,2-3-1 0,2-4-1 15,0-3-2-15,2-6-6 0,5-5-73 16,2-11-52-16,-2-4-138 15,-1-5-117-15</inkml:trace>
  <inkml:trace contextRef="#ctx0" brushRef="#br0" timeOffset="2551.66">3021 8123 439 0,'0'0'200'0,"0"0"-66"0,0 0-58 0,0 0-72 15,0 0-4-15,6-36-84 0,-6 32-121 16,2 2-63-16</inkml:trace>
  <inkml:trace contextRef="#ctx0" brushRef="#br0" timeOffset="2926.47">3289 8285 340 0,'0'0'179'0,"0"0"-56"0,0 0-15 0,0 0-42 15,0 0-60-15,3-39-6 0,-6 31-9 16,-3 1 2-16,-3 2 4 0,0 0 3 16,-2 4 0-16,0 1 2 0,0 4-2 15,-2 5-5-15,-1 1 3 0,0 2 2 16,-3 1 4-16,3 4-4 0,1 0 5 15,0 1 6-15,4 1 11 0,1 0 5 16,3-1 0-16,4-1-2 0,1 1 4 16,0-1-3-16,4-4 18 0,1 0 2 15,0-4 2-15,4-1-9 0,2-2 0 16,-1-5 0-16,6-1-5 0,1-1-19 16,2-4-11-16,3-2-4 0,0-2-16 15,2-2-45-15,0-5-33 0,7-7-78 16,-4 2-85-16,-5 3-115 0</inkml:trace>
  <inkml:trace contextRef="#ctx0" brushRef="#br0" timeOffset="3365.47">3528 7905 310 0,'0'0'49'0,"0"0"-3"0,0 0 24 0,0 0-42 0,0 0-19 0,9-11-7 0,-9 11-2 0,3 0 2 0,-1 4 13 0,-1 4 16 0,1 3 5 15,-2 4 2-15,2 3 5 0,-2 6-4 16,0 5-27-16,-4 2 12 0,0 4 13 16,-2 8 7-16,0 3-12 0,0-6 57 15,0-3-42-15,3-10 9 0,0-5 0 16,0 2-19-16,-1 4-17 0,1-3-9 16,1-3 4-16,1-5 6 0,-2-3-8 15,3-5-1-15,0-3-3 0,0-5 0 16,0 0 13-16,6-1 21 15,-2 0-2-15,3-3-22 0,2-2-14 16,1-3-5-16,2-1-3 0,0-2-34 16,2 0-20-16,-2 0-32 0,1-2-32 15,0-8-54-15,-1 4-114 0,-3 1-95 0</inkml:trace>
  <inkml:trace contextRef="#ctx0" brushRef="#br0" timeOffset="3552.93">3475 8237 720 0,'0'0'180'0,"0"0"-127"0,0 0 21 15,0 0-56-15,0 0-8 0,35-1-7 0,-25-2 1 16,2-2 5-16,-2-1 7 0,1 4 14 16,3-3-15-16,-2 1-15 0,2 0 0 15,-2 1-41-15,10-4-113 0,-6 2-133 16,0 1-92-16</inkml:trace>
  <inkml:trace contextRef="#ctx0" brushRef="#br0" timeOffset="3959.08">3755 8210 244 0,'0'0'136'0,"0"0"-75"0,0 0 10 0,0 0-33 0,0 0-31 16,0 0-3-16,33 37 20 15,-27-34 68-15,1-2 16 0,3-1-19 0,-1-2-14 16,2-3-34-16,0-1-15 0,0-1-3 16,-1-2-13-16,-1 1 1 0,-1 0-7 15,-3-1-1-15,-2 0-3 0,0 0-3 16,-2 0 3-16,-1 0-2 0,-4 4-3 16,-1-2-3-16,-3 1-4 0,-3 3 6 15,-3 1-7-15,1 2 7 0,0 5 0 16,-1 5-1-16,-2 4 2 0,3 1 3 15,0 5 0-15,0-1 1 0,5 2 1 16,1-1 3-16,3 1 22 16,2-2 14-16,2 1 14 0,0 0-3 15,2-3-11-15,2-2-5 0,3-4-10 16,1-2-4-16,1-2-5 0,2-2-2 16,1-4-1-16,-1-1-8 0,6 0 0 15,-2 0-4-15,3-3-2 0,1-2-40 16,0 0-38-16,2 1-21 0,1-3-23 15,0-2-24-15,11-4-83 0,-5 3-69 16</inkml:trace>
  <inkml:trace contextRef="#ctx0" brushRef="#br0" timeOffset="4414.35">4234 8231 262 0,'0'0'66'0,"0"0"8"0,0 0 11 0,0 0-41 15,0 0 14-15,0 0 2 0,27-34 9 16,-25 27 30-16,-1 1-19 0,1-2-11 16,0 3-7-16,-2-1-10 0,0 0-16 15,0-2-5-15,-2 4-19 0,-1-1-11 16,-1-1-1-16,1 4-5 0,-1-1 3 16,-2 3-8-16,-2 0 4 0,-2 3-1 15,-2 3 2-15,-1 4 2 0,-2 1-3 0,2 4 4 16,-2 4 2-16,2-1-1 15,1 4 1-15,3-4 0 0,1 4 0 16,2 0 0-16,3-1 1 0,1 0-1 0,2-1 5 16,1-1 8-16,6-2-7 15,1 0 4-15,3-5-4 0,2-3 2 0,2-3 1 16,1-4 3-16,2-2 7 16,0-3 5-16,0-5-8 0,0-2-3 15,-1-7-3-15,-1-3 12 16,1-14-2-16,-1-11-11 0,1-15 2 0,-3-5 1 15,-1 0 0-15,-4 10-1 0,-4 20-1 16,-1 7-7-16,-3 11 3 0,1 1 0 16,-2-1-3-16,0-3-3 0,0 3 0 15,0 2 1-15,-1 1-1 0,0 4 0 16,0 3-2-16,-1 3-4 0,2 0-25 16,-2 4-36-16,2 0-38 0,-4 0-49 15,0 0-94-15,0 0-175 16</inkml:trace>
  <inkml:trace contextRef="#ctx0" brushRef="#br0" timeOffset="5529.3">1442 9434 361 0,'3'-5'19'0,"-3"2"26"0,2-3 13 0,-2 1-10 0,3 0-8 0,-3 2-1 0,3-1-6 0,-1 4 8 0,-2 0-36 0,0 0-5 0,0 7-11 0,0 6 11 0,0 6 13 15,3 16 12-15,-3 15 14 0,0 13 19 16,-3 9-12-16,-2-1-8 16,-3-6-8-16,3-6-11 0,-4-7-11 15,1-1-7-15,0-4 3 0,0-6-3 0,6-4-1 16,-5-12-1-16,5-8-5 0,1-1-68 16,-4-2-108-16,0-4-129 0,5-3-68 0</inkml:trace>
  <inkml:trace contextRef="#ctx0" brushRef="#br0" timeOffset="5985.71">1453 9517 402 0,'0'0'72'15,"0"0"4"-15,0 0 29 0,0 0-19 0,37-34-47 16,-25 25-1-16,3 0-7 0,-3 1-4 0,-1 0-3 15,0 0 8-15,3 2 3 0,-1 3 0 16,1 0-8-16,-1 1-17 0,3 1-7 16,-2 1-2-16,3 3 0 0,-2 3-1 15,0 5 2-15,1 3 0 0,-2 0 1 16,-1 5 0-16,-5 0 5 0,3-1-8 16,-5 0-3-16,-6 1 3 0,0-4 10 15,-6 1 9-15,-2-1-6 0,-3-4-6 16,0-1 0-16,-5-3 0 0,-6-3-5 15,-2-2-2-15,0-2-18 16,-1 0-15-16,2-1-8 0,0-1-29 16,1-2-24-16,-3-2-85 0,6 0-69 15,6 1-7-15</inkml:trace>
  <inkml:trace contextRef="#ctx0" brushRef="#br0" timeOffset="6542.78">1760 9545 263 0,'0'0'157'0,"0"0"-103"0,0 0 26 0,0 0-23 0,0 0-9 0,14-25-2 0,-8 18-12 0,5-1-11 0,-1-1 12 0,4 1 0 0,2 1 9 0,-2 0-17 16,0 1-13-16,2 1-7 0,-3 2-4 15,2 3-3-15,0 0 0 0,0 5 0 16,0 2 2-16,0 5 3 0,-2 1 0 15,4 5 2-15,-5 0 1 0,-3 0-6 16,0 1-2-16,-4-1-1 0,-3 1 0 16,-1-1 1-16,-1-1 2 0,-4-1 3 15,-1-2-5-15,-1-3 3 0,-1-3-1 16,0-3-1-16,-2-4 4 0,-3-1 1 16,4-1 2-16,0-6 0 15,3-2 6-15,-1-3-4 0,3-1 2 16,3-2-2-16,0 0 7 0,3 1-1 15,5-1 11-15,0 0 4 0,3 1 1 16,3 2-5-16,2-2-5 0,1 1 4 16,4 2 1-16,-2-1-6 0,4 1-8 15,1 2-11-15,3 0-2 0,-3 1 0 16,0 3-7-16,-1-1-32 0,-4 0-30 16,0 4-28-16,1 0-43 0,6 2-6 15,-7 0-78-15,0 0-51 0</inkml:trace>
  <inkml:trace contextRef="#ctx0" brushRef="#br0" timeOffset="6917.71">2469 9512 380 0,'0'0'183'0,"0"0"-140"0,0 0-21 0,0 0-9 0,0 0-11 0,12-18 0 0,-10 15 1 0,-2 1 10 0,0 1 4 0,2-1 11 16,-1 2-12-16,1 0-5 0,1 0-5 15,-1 0-4-15,0 2-1 0,-1 4-1 16,2 4 2-16,-3 3 7 0,0 3 23 15,0 2 4-15,-3 4-12 0,1 3 8 16,-1 0 5-16,0 3-17 0,1-1-5 16,-1 0-7-16,1 0-1 0,1-1-4 15,1-1-2-15,0-3 0 0,1-3-1 16,0-4-10-16,0-3-72 0,-1-9-65 16,0-3-140-16,3-2-80 0</inkml:trace>
  <inkml:trace contextRef="#ctx0" brushRef="#br0" timeOffset="7058.28">2548 9416 937 0,'0'0'31'0,"0"0"-25"0,0 0 10 0,0 0-16 0,0 0-34 16,0 0-46-16,0 0-16 15,8-34 49-15,-5 34-7 0,-1-1 45 0,1 1-4 16,4 1-48-16,0 2-120 15,-2 0-69-15</inkml:trace>
  <inkml:trace contextRef="#ctx0" brushRef="#br0" timeOffset="7480.06">2892 9468 377 0,'0'0'118'0,"0"0"-63"0,0 0 14 0,0 0-56 16,0 0-13-16,0 0-1 0,0 0-8 15,0-35 9-15,-6 31 2 0,1 3 3 0,-1-1 7 16,0 2 0-16,-2 0-5 0,-2 0-7 15,-2 3 0-15,-1 3-1 0,-2 3 1 16,0 4 0-16,-3 2-4 0,1 2 2 16,0 5 1-16,3 0 1 0,1 3 5 15,2 1 9-15,2 1 23 16,2-2-15-16,4 1 5 0,3-2 21 16,0-2-2-16,4-2-11 0,3-2-9 15,1-3-13-15,0-3 23 0,0-2-16 16,4-4-2-16,0-4-2 0,3-2-8 15,1-5-4-15,3-2-4 0,-1-2-21 16,4-3-59-16,9-10-44 0,-4 3-85 16,-5 0-81-16</inkml:trace>
  <inkml:trace contextRef="#ctx0" brushRef="#br0" timeOffset="7934.45">3068 9574 336 0,'0'0'112'0,"0"0"25"0,0 0-33 16,0 0-66-16,0 0-14 0,43 12-1 0,-31-12-8 15,2 0 1-15,1 0 0 0,1 0 6 16,-1-1 7-16,1-3 3 0,-2-3-2 15,1 2-16-15,-3-3 19 0,0-1-4 16,-2 0-10-16,1-4-6 0,-1 2-7 16,-4-3-2-16,0 1 0 0,-4 0 6 15,-2 0-5-15,0 4-5 0,-3 0-6 16,-4 2 4-16,-5 5-10 0,-2 2 5 16,-5 4 6-16,1 8-5 15,-4 5 5-15,0 3-2 0,-3 5 0 16,4 1 3-16,1 4-1 0,0 0 2 15,4-1 0-15,3-1 0 0,3-2 7 16,4-1 20-16,6-2 15 0,0-2 12 16,8-3-18-16,1-5-12 0,4-1-3 15,2-5 0-15,3-4 0 0,4-2-4 16,-1 2-10-16,7-2-6 0,1 1-2 16,1-1 0-16,2 3-3 0,16-4-73 15,-5 2-198-15,-4-2-86 0</inkml:trace>
  <inkml:trace contextRef="#ctx0" brushRef="#br0" timeOffset="17088.09">1164 11325 154 0,'3'-1'27'0,"0"-1"4"0,-3-1 9 0,5 1-16 0,-3-1-5 16,-2 0 14-16,3 0 5 0,-3-1-2 0,2 2-5 0,1-3 0 0,3 3-5 0,-3 0-8 0,2-1-9 16,-4 1-4-16,-2 0 4 0,-4 2 4 15,2-1 7-15,1 0 12 0,2 0-12 16,2 0-10-16,1-1-2 0,0 1-1 15,-3 0-1-15,0-2 0 0,0 2-2 16,0-2 2-16,0 2 0 0,2-2 7 16,-2 1 5-16,1 0 7 0,-1 1 8 15,-1-1 11-15,-1-2-23 0,-1 3-20 16,-3 0-1-16,0 0-10 0,-4 1 1 16,0 0-7-16,-4 3 15 0,-8 4 1 15,-2 2-3-15,1 3 6 0,-1-1-3 16,5 3 1-16,5-3-1 15,-2 2 2-15,4-1-1 0,0 0-1 16,1-3 1-16,2 2-1 0,4-2-1 16,2 0 1-16,3-2-6 0,0 1 6 15,0-1 6-15,6 0 16 0,-2-1-9 16,9-1 1-16,0 1 4 0,3 0-1 16,3-2-3-16,3 2-4 0,-2-2-3 15,3 1-4-15,-6 1 1 0,-1 1-2 16,0 1 2-16,-2 0 0 0,2 1 4 15,-2 1 0-15,0 1 2 0,-3-2 9 16,0 0 7-16,-8-1 6 0,2 0 5 16,-3 0-6-16,-2 0-4 0,-5 0-3 15,0-1-5-15,-4 1 3 0,1-1 5 16,-5-2-2-16,-4-1-11 0,1 1-7 16,-8-3-1-16,2-2-6 0,0 0 5 15,-2 0-5-15,-10 0-4 0,8-1-14 16,-2 0-18-16,1-3-10 0,15 2-13 15,-6 1-29 1,10-1-23-16,-1 2-41 0,4-3-61 0,5 1-23 0,0 1-15 16</inkml:trace>
  <inkml:trace contextRef="#ctx0" brushRef="#br0" timeOffset="17854.97">1450 11434 334 0,'0'0'62'0,"0"0"19"0,0-2-7 0,0-2-48 0,0 2-11 0,0 0 28 0,0 0-1 0,0-1 2 0,0 1 10 0,-2 1 3 0,-1-4-20 0,0 3-7 16,0-4-14-16,1 0-14 0,-1 2 3 16,-1-3 1-16,-1 0-4 0,2-1 4 15,-2 1 2-15,0 0-7 0,-3-1-1 16,2 1-7-16,-2 2-1 0,0 0 2 16,0 1 5-16,-3 1-6 0,0 2 1 15,3 1 2-15,-6 1-17 0,3 5-2 16,0 2 0-16,3 1-7 0,0 5 26 15,3 0-9-15,-1 1 6 0,-3 4-4 16,4-3 3-16,3 1 2 16,2 1 1-16,2-1 2 0,1-3 3 15,4-1 0-15,0 1 2 0,1-5-2 16,3-1 7-16,0-1 6 0,-3-4-4 16,3 1-1-16,-2-4 16 0,1 0 9 15,0-2 8-15,0-3 6 0,-2-2-9 16,0-1-13-16,-1-1-8 0,2-1-8 15,-1-3-6-15,0 3 1 0,-3-3 2 16,-2 3 11-16,-1-2 2 0,-1 3 3 16,2 1-4-16,0 0-6 0,-1 4-4 15,-1 1 2-15,1 0-2 0,-2 2-2 16,0 0-6-16,0 1-5 0,0 0-5 16,-2 1-7-16,2 3-2 0,0 3 12 15,0 2 5-15,0 6 2 0,-1 6 0 16,-1 2 2-16,-1 3 0 0,3 5 4 15,0 7 4-15,8 7 1 0,-2 4-3 16,-4 3 0-16,-2-6-1 0,0-12-1 16,2-11 3-16,1-5 7 0,0-3 1 15,-3 0 11-15,3 0-1 0,0-2-1 16,-1-5-10-16,1-5 0 0,-2-2 10 16,1-1 28-16,1-3 9 0,2-5-20 15,2-5-13-15,3 1-9 0,-2-6-7 16,2 1-5-16,1-1-5 0,0-1-3 15,-1 1 0-15,3 3-2 0,-3-1-14 16,1 1-42-16,0 1-34 0,-3 1-46 16,3-7-61-16,0 5-97 0,0 3-241 15</inkml:trace>
  <inkml:trace contextRef="#ctx0" brushRef="#br0" timeOffset="18011.16">1801 11706 654 0,'0'0'172'0,"0"0"-110"0,4 0-28 0,-4 0-34 0,-1 0-10 0,1 0-27 0,0 0-47 0,0 0-39 0,0 0-84 0,0 0-48 0</inkml:trace>
  <inkml:trace contextRef="#ctx0" brushRef="#br0" timeOffset="18651.82">2311 11311 201 0,'0'0'113'0,"0"0"-67"0,0 0 13 0,0 0-4 16,16-39 1-16,-13 30 11 0,-1-3-5 15,-1 0 8-15,1-1-8 0,-2 1-32 16,1 0 27-16,-1-1-22 0,0 2-8 16,0 0-3-16,0 0-9 0,-1 1-7 15,-2 1 8-15,1-1-1 0,-1 4-6 16,0-2-8-16,-2 2-1 0,1 0 2 15,0 1-1-15,-4 1 9 0,3 2-10 16,-2-1-2-16,-3 2-1 0,2 1 3 16,-3 1 0-16,0 4-1 0,1 2-1 15,-2 1 1-15,2 4-2 0,-1 4-1 16,-3 5 4-16,3 5 0 0,1 9 0 16,-2 11 8-16,2 9-2 0,2 6 1 15,-1-5 4-15,4-3 18 0,2-6 5 16,-1 0 0-16,0 0-9 15,1 0-12-15,0-3-5 0,0-3-4 16,3-8-3-16,0-6 2 0,0-8-1 16,0-3-2-16,3 0 0 0,0 2-6 15,-3-6-34-15,3-3-67 0,2-5-51 16,-5-6-63-16,2-6-63 0,-1-4-62 16</inkml:trace>
  <inkml:trace contextRef="#ctx0" brushRef="#br0" timeOffset="18870.41">2053 11541 545 0,'0'0'236'0,"0"0"-155"0,0 0 25 0,0 0 6 0,32-24-65 0,-16 16 0 0,4-1-3 0,4-1-6 0,3 1-8 0,-1 0-14 0,0 0-8 0,-2-1-7 0,-1 1-1 16,-2 0-17-16,-2 2-61 16,3 0-41-16,3-3-84 0,-7 1-105 15,-1 1-104-15</inkml:trace>
  <inkml:trace contextRef="#ctx0" brushRef="#br0" timeOffset="19276.58">2548 11075 631 0,'0'0'59'0,"0"0"-30"0,0 0-18 0,0 0-11 0,0 0 0 15,0 0 0-15,0 0 16 16,6 46 6-16,-6-25 21 0,-3 6-3 0,0 9 37 16,-2 8-28-16,-4 9-10 0,4-1-1 15,2-11-19-15,-2-10 0 0,5-9-11 16,0-4 6-16,-3 4 32 0,1 2 2 16,1 1 5-16,1-3-5 0,0-4-4 15,1-4-8-15,1-2-9 0,3-3-4 16,1-5-7-16,-1 0-2 0,4-3 4 15,2-1-1-15,-1 0-2 16,4-5-8-16,0 1-2 0,1-3-3 16,1 1-2-16,1-1-2 0,0-1-27 15,2-1-21-15,-3 0-22 0,-2-3-21 16,0 1-44-16,-3 0-43 0,-1-9-56 16,-4 4-106-16</inkml:trace>
  <inkml:trace contextRef="#ctx0" brushRef="#br0" timeOffset="19464.04">2485 11451 565 0,'0'0'73'0,"0"0"-1"0,0 0 12 0,0 0-36 0,0 0 25 15,0 0-20-15,33-6-3 0,-18 2-10 0,3 0-21 16,1 0-4-16,2 1-12 0,-1 0-3 15,1 2-15-15,7-1-96 0,-4 0-150 16,-2 2-198-16</inkml:trace>
  <inkml:trace contextRef="#ctx0" brushRef="#br0" timeOffset="19620.25">2902 11620 711 0,'0'0'102'0,"0"0"33"0,0 0-20 0,0 0-100 0,0 0-11 0,0 0-4 16,0 0-15-16,0 0-27 0,2 27-17 16,-2-27 17-16,0-1-56 0,0-2-129 15,1-2-221-15</inkml:trace>
  <inkml:trace contextRef="#ctx0" brushRef="#br0" timeOffset="20364.36">3475 11331 157 0,'0'0'121'0,"0"0"-47"0,0 0 5 0,2 0 14 0,3 0 7 0,-2 0 2 0,5 0-6 0,0 0-5 0,1-2-37 0,1 1-3 0,2-1-1 15,0 1-4-15,0 1-18 0,2-1-15 16,-2-1-8-16,1 1-3 0,0 0-1 16,0 0-1-16,-1 1-2 0,-1 0-31 15,-1 0-73-15,3 0-63 0,-3 3-128 16,0-1-58-16</inkml:trace>
  <inkml:trace contextRef="#ctx0" brushRef="#br0" timeOffset="20598.66">3477 11536 778 0,'0'0'81'0,"0"0"37"0,0 0 4 0,0 0-62 0,35 0-22 0,-20-3-12 0,-2-1-14 15,-1 1 1-15,3-2-10 0,-2 3-1 16,2-3-1-16,0 3-1 0,1-1-3 16,-1 0-50-16,7 0-92 15,-2 0-141-15,-4-1-215 0</inkml:trace>
  <inkml:trace contextRef="#ctx0" brushRef="#br0" timeOffset="24723.83">4238 11223 93 0,'2'-5'77'0,"-2"2"-26"0,3-3 21 0,-2 1-8 0,1 1-14 0,-1-3-8 0,0 3 18 0,-1-1 4 0,0-1-10 0,0 1 10 0,0 0-10 0,0-2-17 15,2 2-6-15,-1 0-4 0,-1 0 5 16,0 1-16-16,0 0-6 0,0 3-1 15,0-1-6-15,0 2-3 0,0 0-7 16,0 0-9-16,0 4-10 0,-3 4 15 16,0 5 3-16,-2 4 8 0,-3 6 3 15,0 4 0-15,-2 10-3 0,-2 10 4 16,-2 6 6-16,2 2 9 0,0-7-4 16,4-11-7-16,2-13 11 0,3-4-13 15,-1-1-2-15,-2 2-1 0,2 2-2 16,-3 2 0-16,1-2 0 0,4-5-1 15,0-3-15-15,1-2-79 0,1-9-81 16,1-1-93-16,3-3-19 16</inkml:trace>
  <inkml:trace contextRef="#ctx0" brushRef="#br0" timeOffset="25270.32">4644 11134 276 0,'0'0'59'0,"0"0"-21"0,0 0-8 0,0 0-14 0,0 0 17 0,32-32 23 0,-29 28 9 0,-1-1-3 0,2 2-12 0,-2-1 23 0,0 3-32 0,-1 0-9 15,-1 1-6-15,0 0-6 0,0 0-20 16,-1 0-16-16,-4 7 5 0,-3 1 6 16,-4 8 5-16,-2 3 3 15,-3 7 3-15,0 1-3 0,-4 4 7 16,2 9 0-16,2-4 1 0,3 1-4 15,2-2-3-15,5-6 0 0,2 6 6 16,2-4 20-16,3-2-6 0,0-2-8 16,5-5 15-16,3-3 7 0,0-3-16 15,2-6 5-15,0-3-2 0,-1-4-5 16,2-3-2-16,-2-5 12 0,0-3 13 16,-1-2-8-16,-2-4-7 0,0 0-15 15,-3-3-10-15,-2-1-3 0,-1 0-4 16,0 1 1-16,-4 0-4 0,-3 3 1 15,-3 0-5-15,1 5 3 0,-4 1-2 16,-4 1 3-16,3 5-14 0,-4 1-9 16,0 1-12-16,3 1-10 0,-2 2-4 15,4 3-12-15,1 0-15 0,3 1-30 16,2 1-75-16,2-2 3 0,5 5 46 16,0-3 11-16</inkml:trace>
  <inkml:trace contextRef="#ctx0" brushRef="#br0" timeOffset="25818.26">5045 11278 287 0,'0'0'73'0,"0"0"-15"0,0 0 43 0,0-24-33 0,0 15 1 0,0 2-28 0,0-2-8 0,0 2 2 0,0 0-2 0,0 1 9 0,-1 0 1 0,-1 3-4 16,-1-1-27-16,-4 2-12 0,2 2-6 16,-3 0 6-16,-2 5-2 15,-3 3 0-15,1 5 2 0,-4 5-1 16,1 5 1-16,-1 2 0 0,3 5 4 16,0-1-4-16,5 3 1 0,2 0 1 15,3-2 2-15,2-1 7 0,1-2 15 16,3-3-3-16,2-1-4 0,3-5-4 15,2-1-5-15,-1-5-5 0,1-3 9 16,3-8 5-16,-1-1 19 0,2-1 6 16,-1-8-4-16,3-1-9 0,-3-8-12 15,-1 0-8-15,1-7-4 0,-4-12-3 16,0 4-4-16,0-2-12 0,-3 3-3 16,-2 11 3-16,-1 1 1 0,-1 4-15 15,-1 2-13-15,-1 5-18 0,-1 1-38 16,-2 2-54-16,-1 4-74 0,-2 2-36 15,0 0 36-15</inkml:trace>
  <inkml:trace contextRef="#ctx0" brushRef="#br0" timeOffset="26338.32">5297 11302 308 0,'0'0'133'0,"0"0"-12"0,0 0 13 0,0 0-41 0,14-42-46 0,-11 33-20 0,-3-2-9 0,0 3-9 0,0 0-9 0,-3 1 0 0,0 2 11 0,0 1 4 15,-2 1-3-15,-1 2-6 0,-2 1-4 16,-3 5 0-16,1 2-2 0,-1 5 0 16,-2 5 1-16,2 3-1 0,-1 3 0 15,2 6 0-15,2-1 10 0,3 2 1 16,3 0 9-16,2 1 7 0,0-1 6 16,5-2 0-16,2-3-2 15,1-1-11-15,2-4-12 0,0-2-2 16,0-4 0-16,2-4 2 0,-2-3 9 0,1-5 7 15,0-2 17-15,2-2 2 0,-1-6-15 16,1-3-5-16,-2-2-2 0,0-7-3 16,-3-3-2-16,-1-10-6 0,-4-12-10 15,-3-5-2-15,-2 3 2 0,-3 12-3 16,1 16-1-16,-1 7 2 0,-3 1-3 16,0 0 0-16,0 0-8 0,-2 3-8 15,0 1-10-15,1 3-14 0,0 0-5 16,0 4-9-16,1-1-6 0,2 1-24 15,-1 0-15-15,0 2-86 0,2 2-92 16,1-2-33-16</inkml:trace>
  <inkml:trace contextRef="#ctx0" brushRef="#br0" timeOffset="28998.51">986 12586 281 0,'0'0'55'0,"0"0"-11"0,0 0 30 0,4 0-36 0,-5-1-5 0,-1 0 12 0,1 0 11 0,-3-2 1 0,4 0 6 0,2 2-8 16,-2-2-5-16,2 0-2 0,-4 1-9 16,-3 1-10-16,0 0-9 0,2 1-14 15,-1 0-6-15,4 5-17 0,0 6 11 16,-5 4 2-16,2 9 4 0,-4 5 4 16,-2 13 9-16,0 11 7 0,-3 6 57 15,1 1-61-15,2-7-16 0,-4-9 3 16,5-13-2-16,2-4 0 0,-2-10 0 15,5 1 0-15,3 0-1 0,-2 0 0 16,2 0-7-16,0-6-25 0,0-4-74 16,-3-5-35-16,3-6-63 0,-2-3-32 15,1-2-27-15</inkml:trace>
  <inkml:trace contextRef="#ctx0" brushRef="#br0" timeOffset="29310.98">1170 12555 559 0,'0'0'90'0,"0"0"-23"0,0 0 56 0,0 0-72 16,0 0-33-16,0 0-18 0,0-23-21 15,-6 27 19-15,3 6 2 0,-5 6 19 0,0 9 4 16,0 9 3-16,-3 8 3 0,-3 11-5 16,14 2-16-16,-13-7-3 0,4-10 0 15,6-14-3-15,-10-3-1 0,13-3 0 16,0 5-1-16,-2 1 1 0,2 1 1 16,0-2-2-16,-3-4 0 0,3-6-33 15,0-3-84-15,-3-6-71 0,3-4-83 16,0 0 19-16</inkml:trace>
  <inkml:trace contextRef="#ctx0" brushRef="#br0" timeOffset="29607.78">799 12791 590 0,'0'0'77'0,"0"0"23"0,0 0 2 0,0 0-45 0,38-2 23 16,-24 0-15-16,5 0-3 15,6-3-6-15,2 2-12 0,2-2-25 0,-4 2-12 16,-3-1-4-16,2 1-2 0,-7 0-1 15,4 0-2-15,-2 1-16 0,-4-1-49 16,1 1-41-16,-3 2-46 0,-4 0-33 16,-4 0-104-16,0 0-1 0</inkml:trace>
  <inkml:trace contextRef="#ctx0" brushRef="#br0" timeOffset="29811.3">844 12873 510 0,'0'0'178'0,"0"0"-135"0,0 0 61 0,0 0-21 0,0 0-32 15,0 0 51-15,0 0-31 16,47 3-13-16,-21-3-13 0,4 0-13 0,0-2-23 16,-4 1-7-16,-7 0-2 0,-2 0-9 15,4-1-59-15,1 1-52 0,13-1-118 16,-7 0-126-16,-3 0-83 0</inkml:trace>
  <inkml:trace contextRef="#ctx0" brushRef="#br0" timeOffset="30177.15">1422 12641 664 0,'0'0'72'0,"0"0"27"0,0 0 1 0,0 0-74 16,0 0 0-16,0 0 1 0,0 0 0 16,-18-11-17-16,18 13-10 0,0 7 0 0,-2 5 14 15,0 6 31-15,-1 3-17 0,-2 4-7 16,3 2-14-16,0 2-4 0,-1-2 7 16,3-1-10-16,0-1 1 0,-1-2 2 15,1-1-3-15,0-3-3 0,0-1-23 16,1-5-59-16,-1 0-67 0,-5-6-79 15,4-3-152-15</inkml:trace>
  <inkml:trace contextRef="#ctx0" brushRef="#br0" timeOffset="30755.14">1418 12623 517 0,'0'0'116'0,"0"0"11"0,0 0 9 0,0 0-57 0,0 0-38 16,0 0 7-16,32-39-6 15,-21 32-10-15,0 4-5 0,0-1-17 0,-1 3 2 16,2 1-5-16,-2 0-1 0,4 5-5 15,-5 1-1-15,1 2 0 0,-7 2-5 16,-1 0 2-16,-2 4-2 0,0 2 1 16,-5-1-2-16,-3 2-8 0,0 0-13 15,-7 1 3-15,0-1-27 0,-2 1-1 16,-1-4 4-16,1-1 3 0,1-2 3 16,2-2 25-16,4-1-14 0,0-3-10 15,3-2 33-15,2-2 8 0,2 0 5 16,3-1 6-16,0 0 4 0,5 0 13 15,7-1-9-15,0-1-6 0,2 0-1 16,0-2 3-16,2 2 1 0,1 0 6 16,-1 0 12-16,3 2-4 0,0 0-2 15,-3 4 2-15,6 2 1 0,-6 3-1 16,1 1 5-16,-1 2-2 16,-5 0-8-16,-3 3-3 0,-2-1 0 15,-4 1-1-15,0 0 0 0,-2 1 13 16,-5-2-9-16,-5 2-5 0,0-5-4 15,-5 2-5-15,0-4-3 0,-2-2-2 16,-3 0-2-16,1-2-2 0,-5-1-2 16,2-2-19-16,-2 0-45 0,2 0-35 15,2-2-41-15,-5 0-63 0,5-5-91 16,6-2-139-16</inkml:trace>
  <inkml:trace contextRef="#ctx0" brushRef="#br0" timeOffset="31083.18">1766 12654 363 0,'0'0'37'0,"0"0"59"0,0 0 67 0,6-8-77 0,-6 7-46 0,3 1-19 0,-3 0-21 0,0 1-13 0,0 3 10 0,-6 2 3 0,-2 5 32 16,4 5 6-16,-1 3-5 0,0 5-3 16,0 6 1-16,-4 1-2 0,3 4-10 15,-1 5-7-15,2-5-3 0,-2 1-5 16,0-3-1-16,-1-5 0 0,2 1 0 15,1-1-3-15,-1-5-4 0,3-3-54 16,0-3-70-16,1-7-100 0,-1-4-126 0</inkml:trace>
  <inkml:trace contextRef="#ctx0" brushRef="#br0" timeOffset="31692.5">1723 12720 253 0,'0'0'156'0,"0"0"-86"0,0 0 35 0,0 0-20 15,0 0-36-15,0 0 15 0,0 0-10 0,15-37 8 0,-14 32-6 16,2-2-12-16,0 3 2 0,2-2 3 16,0-1-16-16,1 0-12 0,1-2-8 15,2 1-5-15,-1-1 5 0,0 1 2 16,0 1-1-16,-2-1-6 0,0 0-2 16,2 2 0-16,1-1 2 0,1 2 4 15,-2 0-3-15,3 0-5 16,-3 2-3-16,2-1-1 0,-4 3-3 0,0 1 1 15,0 0-3-15,-1 0-6 0,-3 5 0 16,-1 2-4-16,-1 2 4 16,-3 1-10-16,-4 4 3 0,-3-1-4 15,-3 2-13-15,-1 0 8 0,-2 3-6 16,-1 0 20-16,1-2-20 0,-3 0 18 16,1-1-17-16,1 1 4 0,2-1 14 15,0-2 8-15,7-2 6 0,1 3 0 16,2-4-2-16,5 3 0 0,0-3 1 15,5 3 2-15,-1 1 2 0,4-3 12 16,2 1 23-16,2 0 12 16,-1 1 6-16,2-2-3 0,4 1-3 15,0-2-7-15,3 1-12 0,0-1-2 16,-2-2-6-16,1-1-14 0,-3-3-2 16,-1 1-4-16,-4-3-2 0,-3 0-1 15,-2-1-1-15,2-1-50 0,-1 0-41 16,2 0-30-16,2-4-51 0,0 0-86 15,-1 1-107-15</inkml:trace>
  <inkml:trace contextRef="#ctx0" brushRef="#br0" timeOffset="32161.45">2186 12896 243 0,'0'0'159'0,"0"0"-46"0,0 0 42 0,0 0-34 0,34-32-11 0,-30 25-25 0,-2-1-33 0,0 1-26 0,-1 0-18 0,-1 1-4 0,0 3-3 0,-3-2-1 0,1 2-5 16,-1-1 0-16,-2 2-2 0,-1 2 3 15,-3 0-1-15,-1 0-2 0,-1 4-2 16,-3 0-2-16,1 2-7 0,-1 3 6 15,0-1 4-15,1 0 4 16,0 3-2-16,5-2-4 0,1-1 3 16,3 2 3-16,2 0 0 0,2 0-3 15,5 0 7-15,2-1 5 0,2 2 0 16,1 0 2-16,4-2 0 0,-3-1 1 16,3 2-1-16,-1-2 0 0,1 2 6 15,-1-1 6-15,-2 1 1 0,3-3 7 16,-6 1-2-16,2-1 0 0,-4 0 1 15,-2-2-7-15,-4-1-3 0,0 0-8 16,0-1 0-16,-6 1 4 0,-3-1 6 16,-4 1-15-16,-1 0 6 0,-4-1-5 15,-3 0-2-15,-3-1-2 16,3-1-9-16,-3-1-44 0,2 0-43 16,3 0-44-16,-4 0-65 0,5 0-99 15,6 0-8-15</inkml:trace>
  <inkml:trace contextRef="#ctx0" brushRef="#br0" timeOffset="32614.38">2646 12672 392 0,'0'0'124'0,"0"0"-31"0,14-1 12 0,-6 0-46 0,0-2 0 0,0 2 0 0,4-2-18 0,-2 1 1 0,1 1-12 0,0-3-1 0,0 2-17 16,2 0-5-16,-1-2-5 0,-2 1-2 15,4-1-1-15,-3 1 0 0,2 1-20 16,-1 0-53-16,1 1-47 0,4 1-84 16,-4 0-65-16,-3 0 33 15</inkml:trace>
  <inkml:trace contextRef="#ctx0" brushRef="#br0" timeOffset="32801.83">2689 12827 537 0,'0'0'179'0,"0"0"-152"0,0 0 118 0,0 0-76 0,0 0-35 16,0 0 10-16,39 11-8 0,-23-14 0 0,1-1-11 16,4-1-8-16,0 1-2 0,1 0-15 15,0 0 0-15,3 1-35 0,10 1-93 16,-7-2-137-16,-3 2-178 0</inkml:trace>
  <inkml:trace contextRef="#ctx0" brushRef="#br0" timeOffset="35707.83">3581 12667 338 0,'-2'-3'58'0,"0"-1"14"0,2-2 47 0,-2-1-39 0,2-1-20 0,0 1 3 0,0-2-2 0,2 0-16 0,2 0-1 0,0 0-4 0,3-1 7 0,0 1-10 0,1 1-12 15,1 0-3-15,2-1-8 0,0 2-2 16,-1-1-3-16,4 2-3 16,-3-1-2-16,1 4 1 0,-2-2-1 15,2 4-1-15,-2 1-3 0,0 0 1 16,-2 0-1-16,0 8-5 0,-2 1 1 15,0 5-2-15,-2 5-2 0,-3 6 8 16,2 1 4-16,-3 6 1 0,-3 7 3 16,-3 6-3-16,-1-6 1 0,0-4 1 15,1-7-2-15,0-5-3 0,-2 1-1 16,-4 5-1-16,2-4 8 0,-1-1 3 16,-3-2 0-16,2-5 3 0,-1 0-6 15,3-4 3-15,-1-2-4 0,5-3 4 16,-2-3-5-16,6 0-2 0,-1-4 1 15,3 0 0-15,0-1 4 0,2 0 5 16,1 0 0-16,6-2 3 0,2 0 0 16,4-1-6-16,4 0-4 0,1-1 1 15,0 0-1-15,1-1-2 0,0 2 5 16,-2-1-5-16,3 3-3 0,-2-2-1 16,-3 1 1-16,1 2-2 0,-2-2-2 15,1 2 0-15,-3 0-11 0,2 0-26 16,-2 0-29-16,3 0-42 0,4 0-56 15,-5 0-120-15,-2 2-213 0</inkml:trace>
  <inkml:trace contextRef="#ctx0" brushRef="#br0" timeOffset="37902.8">922 14114 300 0,'0'-2'53'0,"5"0"1"0,-2-2 42 0,-3 1-29 0,2 2-21 0,0-1 2 0,-2 1-4 0,1-1-2 0,-1 2-4 0,0 0-7 0,0-1-2 0,0 1-6 16,0 0-15-16,2 3-3 0,-2 2-3 16,0 3 1-16,0 1 8 0,-3 3 6 15,1 4-8-15,0 4 1 0,-4 3-8 16,1 4 26-16,-1 2-15 0,-5 3-5 15,6 1-5-15,-3-2 0 0,0 0 0 16,6-1-1-16,-5-4-1 0,2 0 2 16,5-5-3-16,-5-3 0 0,0-4 2 15,4-3-1-15,-4-6 9 0,-1 0-2 16,6-5 4-16,0-6 48 0,0-4-26 16,6-6-32-16,-4-6 0 0,6-5 1 15,0-6 7-15,4-9-7 0,7-8-1 16,0-2 3-16,0 2 1 0,-5 16 1 15,-4 10 8-15,-1 7-2 0,2-3-1 16,2-2-4-16,1-2-2 0,-1 5 1 16,1 0 6-16,-6 5 4 0,2 1 1 15,-6 3-7-15,4 0 0 0,-2 5 13 16,-4 0-19-16,3 3 5 0,-4 0-4 16,-1 2-6-16,2 0-8 0,-2 4-5 15,3 3 6-15,0 1 4 0,-1 6 1 16,2 2 2-16,3 4 1 0,-2 5 0 15,-1 2-1-15,3 4 1 0,-6 1-1 16,1 7 1-16,7 7 1 16,-6 6 0-16,7-3-1 0,-2-7 5 0,-2-11-6 15,2-11 2-15,-5-2 3 16,0 4-3-16,2 0 1 0,3 3-1 16,-3-4 2-16,1-7-3 0,-3-5 1 15,-1-3 0-15,1-4 2 0,-3-2 10 16,0 0 33-16,0-6 2 0,-2-1-17 15,-1-7-22-15,-3-5-9 0,-7-5-1 16,-1-1 0-16,-2-4 0 0,-3 0-1 16,-1 3-8-16,-1 3-10 0,-1 3-5 15,3 5-11-15,-1 3-12 16,-1 5-10-16,5 0-12 0,-1 5-24 16,4 1-45-16,10-1-44 0,2 2-134 15,1 0-34-15</inkml:trace>
  <inkml:trace contextRef="#ctx0" brushRef="#br0" timeOffset="38855.85">1518 14322 265 0,'0'0'133'0,"0"-9"-48"0,0 3 51 0,0 1-27 0,0 0-35 0,-1-1 7 0,-1 0-11 0,2 0-22 0,-2 0-12 0,-1-2-3 0,0 0-4 15,-2 0-9-15,0 1-1 0,-2-3-5 16,0 1-12-16,-1 2-2 0,0-3-2 16,-1 2 0-16,0 3-3 0,0-1-4 15,-3 0-8-15,1 4-32 0,-2-1 11 16,1 2 10-16,2 1 20 0,2 1 5 16,-1 4 0-16,4 1-1 0,-3 0 1 15,3 1 3-15,0-1-3 0,1 4-3 16,1-3 6-16,3 2 0 0,0 1 1 15,0-1 0-15,7 0 3 0,-5 2 4 16,1-1 3-16,2-2-5 0,1 0 5 16,-1-1-3-16,4 0 1 0,-4-3 6 15,0 3 2-15,1-1 3 0,-1-1-5 16,0-1-4-16,1 1-2 16,-3-1 7-16,5-1 8 0,-3-1-1 15,0-1-2-15,-2-1 0 0,0 0-2 16,3 0 0-16,-3 0-4 0,2 0-2 15,0 0 1-15,0 0 0 0,1-4-4 16,0 0 1-16,-1-2 2 0,1 3-3 16,-1-3-1-16,2-1-3 0,0-1 3 15,1 1-1-15,0-2-1 0,2 2-2 16,-1-2-5-16,-4 1 2 0,-2 0-1 16,0 0 0-16,-1-1-1 0,1 3 1 15,0-1 0-15,-1 3 2 0,-2-1 4 16,0 2-2-16,4 2-1 15,-4 0-4-15,0 1-2 0,0 0-3 16,0 0-3-16,0 5-6 0,0 4-1 16,-4 7 9-16,4 8 6 0,0 13 0 15,4 10 3-15,4 16 5 0,7 5-1 16,-12-2-3-16,6 0 6 0,-6-11-2 16,-8-1 5-16,4-6-3 0,-5-3-1 15,1-4-1-15,2-11-3 0,-2-6-1 16,2-7-1-16,-2-5 0 0,0 0-2 15,-4 0 2-15,1-3 1 0,0-1 0 16,-1-8 0-16,1 0 5 16,1-8 2-16,1-3-6 0,-3-6-3 15,1-6-2-15,3-4 0 0,0-4-2 16,0-1 0-16,5 0 1 0,0-1 1 16,0 0 0-16,2 0 1 0,1 2 2 15,2 4 4-15,0-1-4 0,3 3-2 16,1 1-1-16,-1 2 0 0,3 1-6 15,0 2-21-15,2 3-24 0,-1 1-17 16,3 0-14-16,0 1-40 0,-2 0-36 16,11-2-52-16,-7 1-97 0,0 5-60 0</inkml:trace>
  <inkml:trace contextRef="#ctx0" brushRef="#br0" timeOffset="39294.16">1810 14353 169 0,'0'0'282'0,"3"0"-181"0,5 0 59 0,-3-2-40 0,4-3-59 0,-1 0 10 0,2 0-18 0,1 0-20 0,-2-1-5 0,1 1 5 0,-5-2 6 0,2 0 1 16,-2-1-3-16,-2 1-16 15,2-1-6-15,-1-1-5 0,-3 0 2 16,4-4-10-16,-4-2-2 0,-1 0-4 16,0-1-4-16,-4 0-14 0,-3 3-3 15,-2 1-6-15,-4 4 5 0,0 3 13 16,-4 4 1-16,1 2 8 0,-3 8-1 16,-1 3 2-16,7 5 0 0,2 5 1 15,0 2 0-15,6 6 2 0,-1 0 0 16,-4 3 2-16,4-2 12 0,0-1 13 15,4-3 1-15,2-2-2 0,5-6-7 16,1-2-7-16,1-5-4 0,-1-3 0 16,2-5 8-16,-1-1 0 0,0-3 4 15,6-1-7-15,-2-4-8 16,3 2-5-16,6-2 0 0,-3 1-38 16,1-2-55-16,19-6-45 0,-9 1-98 15,0 1-228-15</inkml:trace>
  <inkml:trace contextRef="#ctx0" brushRef="#br0" timeOffset="39903.19">2526 14125 415 0,'0'0'117'0,"0"0"-22"0,0 0 8 0,3 0-38 0,-3 0 3 0,4 0 7 0,0 0-7 0,1-2-6 0,-1 1-4 0,3 0-8 0,1-1-9 0,1 2-6 15,1 0-16-15,1 0-7 0,-2-2-9 16,2 2 0-16,-1-1-2 0,-1-1-1 16,2 1 0-16,-3 0-3 0,3 0-27 15,0 0-44-15,2-1-32 16,-3 0-61-16,4-1-71 0,-3 2-108 16</inkml:trace>
  <inkml:trace contextRef="#ctx0" brushRef="#br0" timeOffset="40082.86">2567 14298 745 0,'0'0'106'0,"0"0"-17"0,0 0 39 0,0 0-92 16,47 6-15-16,-31-9 17 0,0-2-16 31,4-1 3-31,-4-2-13 0,0 2-8 0,0 0-3 0,-2-1-1 15,2 2 0-15,-2-1-47 0,2 1-90 16,1 1-142-16,-6-3-255 0</inkml:trace>
  <inkml:trace contextRef="#ctx0" brushRef="#br0" timeOffset="43364.58">3567 13957 94 0,'0'-2'51'0,"0"1"-7"0,0-2 26 0,0 1-23 0,0 1-8 0,0-1-7 0,0 0 0 0,0 1 2 0,2-1 7 0,-1 1-4 0,0 1-7 16,0-1-4-16,-1-1 2 0,1 2 6 16,-1 0-4-16,0-2 1 15,0 2-20-15,1 0 3 0,-1 0 2 16,1-1-3-16,-1 0 2 0,0 1-2 15,2-1 2-15,-2-2 4 0,2 2 6 16,-2-1-1-16,1 0-1 0,-1 0 2 16,0 0 1-16,1 0 5 0,-1 0-2 15,0-1-4-15,1 0 20 0,-1 1-23 16,0-1-5-16,0 1-3 0,0 1-5 16,0 0-9-16,0 1 0 0,-1 3-19 15,-3 3-8-15,-1 5 26 0,-2 2 1 16,0 7 2-16,-2-2-1 0,1 4 0 15,0 1 0-15,2-2-1 0,0 0 0 16,0-2 0-16,5-1-1 0,-1-3 1 16,2-1-2-16,0-4 0 0,0-2 0 15,3-1 2-15,1-1 0 0,0-4 3 16,2-1-2-16,0 1 2 0,1-2 10 16,1 0 15-16,1-3-8 0,2 1-1 15,-2-2 7-15,1 2-1 0,2 0-10 16,0-1-9-16,0 2-4 0,0 1 4 15,-1 0-3-15,2 5-3 0,-2 2 0 16,2 3 0-16,-3 3 0 0,-1 4 2 16,-3 2 8-16,-1 1 10 0,-3 0-3 15,-2 1 1-15,0 0-3 0,-2-4-1 16,-5 2 5-16,-1-3-6 16,1-3-6-16,-4-1 0 0,-1-3-6 15,-1-3 1-15,-1-2 3 0,-2-2 0 16,-3 0-5-16,3-2-11 0,-2 0-16 15,2-2-20-15,0 0-19 0,3 0-23 16,-1 1-24-16,6-2-42 0,2-3-88 16,1 0-55-16,2 0 7 0</inkml:trace>
  <inkml:trace contextRef="#ctx0" brushRef="#br0" timeOffset="43786.24">3583 13940 471 0,'0'0'112'15,"0"-1"-41"-15,3-1 64 0,3-1-53 0,2 1-14 0,3-1 11 0,4-2-4 0,2-1-6 0,3 0-8 0,4-2-27 0,-3 2-13 0,5 1-15 0,-2-1-1 16,1 1-3-16,-1 0-1 0,-4 1-1 16,2 0-2-16,-1 1-16 0,-3-1-36 15,0 3-40-15,2-4-56 0,-2 3-116 16,-2-1-205-16</inkml:trace>
  <inkml:trace contextRef="#ctx0" brushRef="#br0" timeOffset="54148.05">4004 9231 150 0,'0'0'39'0,"0"1"-4"0,1-1 11 0,-1 0-15 0,2 0-5 0,-1 0 12 0,-1-1 17 0,3-1 4 0,-2 1 1 0,0-2 7 15,0 2 8-15,0 1-23 0,-1 0-9 16,0-2-6-16,0 2-11 0,0 0-9 15,1-1-4-15,-1-1 3 0,2 2-2 16,0-3 4-16,-1 3 5 0,1-1-2 16,0-1-3-16,0-1-1 0,1 1 4 15,1-1 0-15,0 0 0 0,1 1-1 16,0 0-5-16,2 1-6 0,-2-2 0 16,1 2 1-16,2 0 2 0,0 0 3 15,0-1 1-15,2 2 3 0,0 0-3 16,0 0-4-16,1 0-4 0,1 2 0 15,-3 1-3-15,0 3-5 0,-1 0 0 16,1 3 0-16,-1 0-1 0,0 4 1 16,-1 0 2-16,0 3-1 15,-2 0-1-15,-2 1-2 0,-1 0 2 16,-2 0 1-16,-2 0-1 0,-4 3 0 16,-4-4 2-16,-2 1-2 0,-2-1-1 15,-2-1 1-15,1-3 5 0,-1 0-5 16,1-2 1-16,-1 1 0 0,2-4-2 15,0-4 2-15,2 2-1 0,0-3 4 16,3-2-4-16,2 0 6 0,-1 0-2 16,1 0 5-16,2 0 3 0,1 0-2 15,0 0-4-15,4-2-1 16,-1 2-2-16,1 0-3 0,0 0 0 16,0 3-5-16,0 5 0 0,0 2 5 15,0 5 4-15,0 3 0 0,0 4 4 16,0 0 1-16,0 4 4 0,0-1 2 15,0 1 1-15,0-2-7 0,0 0-3 16,0-3-2-16,0-1-3 0,0-1 1 16,0-2-1-16,1-2-1 0,-1-2-2 15,2 0-27-15,0-2-68 0,-1-2-36 16,5 4-54-16,-2-1-94 0,2-4-143 16</inkml:trace>
  <inkml:trace contextRef="#ctx0" brushRef="#br0" timeOffset="54555.69">4202 10089 545 0,'0'0'132'0,"7"6"-18"0,-3-1-15 0,0 0-53 0,-3 0-26 0,4 2 0 0,-5-1-2 0,0 0 2 0,0 0-8 0,-5 0 12 0,3 1 11 0,-4-3-1 0,2 1-6 16,0-2-8-16,2-1-2 0,1-1 5 16,1-1 18-16,0 0 17 0,0-3-3 15,2-2-8-15,0 1-8 0,4-3-23 16,-2 2-7-16,1-1-7 0,-2 2-2 16,1 1-2-16,-1 1-16 0,0 1-59 15,0 1-43-15,2 0-73 0,-2 0-141 16,-1-3-286-16</inkml:trace>
  <inkml:trace contextRef="#ctx0" brushRef="#br0" timeOffset="97056.86">7126 16021 129 0,'2'-5'48'0,"2"-1"-23"0,-1 1 28 0,1-2-14 0,-1-1-16 0,0 3 0 0,0-2 4 0,0 4 5 0,0-2 8 0,-2-1-9 0,2 2-3 0,0-2-5 16,-1 0 8-16,-1 3 15 0,0 0-1 16,0 0-4-16,0 2-13 0,-1-1 11 15,0 1-18-15,0 1-7 0,0-1 1 16,1 0 6-16,-1 0 6 15,0 0-6-15,0 1 0 0,0 0-3 16,0-1-5-16,0 1 26 0,0-1-32 16,0 1 4-16,0-1 3 0,0 0-2 15,1 0-4-15,-1-1-5 0,1 2 0 16,-1 0 3-16,0 0 0 0,0-1 4 16,0 1 5-16,0 0 6 0,0 0-2 15,0 0-5-15,0 0-2 0,0 0-6 16,0 0 0-16,0 0-6 0,0 0-2 15,-2 0 0-15,1 1-8 0,-1 4 9 16,-1 0-1-16,-3 3 2 16,2 2 0-16,-1 2-10 0,2 1 10 15,-1 3 7-15,0 0-7 0,2 1 1 16,0 1-1-16,2-1 1 0,1 0 0 16,3-1 1-16,3-2 1 0,0-2 1 15,4 0 3-15,-1-1-2 0,1-3 2 16,2-2 1-16,0-1 2 0,1-4 3 15,0-1 1-15,0-2-1 0,1-5 6 16,-1-2-5-16,0-3 2 0,-1-2-5 16,0 1-2-16,-1-1 4 0,-2-1-3 15,0-1 2-15,-3-1-4 16,-1 0 0-16,0 3-1 0,-2-2-3 16,1 2 0-16,-3 0 0 0,1 2-4 15,-2 1 3-15,0 2-2 0,0 2-1 16,-1 1 0-16,0 2 2 0,0 2 2 15,0 0-1-15,0 2-3 0,0 0-2 16,0 0-6-16,0 0-4 0,0 6-3 16,0 2 10-16,0 5 0 0,0 4 5 15,0 5 1-15,2 4 0 0,1 3 0 16,2 3 0-16,1 2 3 0,4 8 4 16,-1 8 3-16,3 5 1 0,-1 2-6 15,-4-8-2-15,-3-14-1 0,-2-11-2 16,-2-6 1-16,0-1 0 0,0 1 5 15,-1 0-2-15,-2 2-2 0,-2-5-1 16,0-5 1-16,-1 0-1 0,-4-7 5 16,-1-1 1-16,-5-2 0 0,-2-1-4 15,-3-3 0-15,-2-6-3 0,1 3-1 16,-1-2-8-16,2 2-8 0,1 0-14 16,-1 3-7-16,1-1-16 0,1 1-24 15,0-1 2-15,2-1-22 0,2 2-36 16,-4-3-45-16,6 1-125 0,2 0-35 15</inkml:trace>
  <inkml:trace contextRef="#ctx0" brushRef="#br0" timeOffset="97917.51">6986 15827 243 0,'-1'0'234'0,"1"-4"-160"0,0 0 67 0,0-2-42 0,4-2-53 0,1-5-3 0,3 2-3 0,2-3 11 0,0-3-24 0,4-1-3 15,1-1 4-15,-1-2-8 0,4 0-2 16,-3 1-5-16,1-1-2 0,-3 3 0 16,-1 1-4-16,-3 0 3 0,-1 2 28 15,2-1-22-15,-1-3-14 0,-1 3-2 16,1 3 2-16,-4 0 3 0,-2 4 0 16,-1 2 7-16,0-1-2 0,-1 3-4 15,-1 3 1-15,1 0 0 0,-1-1-2 16,0 2-5-16,1 1 0 0,-1 0-3 15,0 0-5-15,0 1-2 0,0 4 4 16,0 1 2-16,0 1 4 0,3 2 0 16,1 1 1-16,0 2 0 0,4 0-1 15,-2 3 1-15,0 0-2 0,3 1 2 16,1 1 0-16,0-1 1 0,2 3-2 16,1-2 2-16,1 0-1 0,0-1 1 15,2 0 1-15,0-1 0 0,-1 1 5 16,0-1-2-16,-2-2 0 15,1-2-3-15,-3 1-2 0,-1-3 1 16,-1-1-1-16,-2-2 0 0,-2-1 0 16,0 0-1-16,-1-3 0 0,-2 2-1 15,2 0 1-15,0 1 0 0,0 1-2 16,-1-2-13-16,1 3-32 0,0-2-31 16,0-1-72-16,3 3-51 0,-1-3-130 15</inkml:trace>
  <inkml:trace contextRef="#ctx0" brushRef="#br0" timeOffset="98636.72">8755 16065 240 0,'0'0'133'16,"0"0"-63"-16,0 0 60 0,0-2-25 0,2 1-15 0,1-2-28 0,5-1-2 0,0 2 4 0,2-1-10 0,2-1-7 0,1 0-11 0,1 1-10 0,1-1-7 0,1 0-7 15,-1 1-6-15,0 0-4 0,1 2-2 16,1-1 0-16,1 1 0 0,-1-1-5 16,-1 2-26-16,0-2-36 0,-2 2-42 15,2 0-54-15,-4 4-113 0,-5-3-5 16</inkml:trace>
  <inkml:trace contextRef="#ctx0" brushRef="#br0" timeOffset="98839.77">8775 16237 624 0,'0'0'86'0,"0"0"-69"0,0 0 112 0,0 0-52 0,0 0 5 16,45 7 2-16,-23-7-24 0,2-2-26 0,2 0-24 15,-1-4-6-15,1 3-2 0,1-3 0 16,-1-1-2-16,3 1-3 0,11 0-77 15,-7 1-131-15,-3 0-238 0</inkml:trace>
  <inkml:trace contextRef="#ctx0" brushRef="#br0" timeOffset="103337.96">10193 15828 177 0,'0'-3'53'0,"0"0"-24"0,0-1 33 0,1 0-26 0,-1 1-27 0,0-1 21 0,0 2-14 0,0 0 15 0,0 1-5 0,-1-1 12 0,0 1 4 0,1 0 7 16,-1 1 19-16,1-1-24 0,0 0-12 15,-2-3-1-15,2 3-2 0,0-3-9 16,-1 0-3-16,1 2 2 0,0-1 1 15,0 1-4-15,0 2-2 0,0-1-3 16,0 1-7-16,-2 0-4 0,2 1-15 16,-2 7 5-16,-1 5 5 0,-2 4 5 15,0 8 0-15,-2 5 0 0,-2 11 3 16,-2 11-2-16,-2 10-1 0,2 4 0 16,-1-7 4-16,5-4-1 15,1-9-2-15,0 0-1 0,1-2 1 16,2-4 0-16,0 0 0 0,2-9-1 15,1-5-4-15,0-9-68 0,1-3-41 16,5 2-52-16,-1-1-47 0,1-4-25 16</inkml:trace>
  <inkml:trace contextRef="#ctx0" brushRef="#br0" timeOffset="103853.46">10644 15935 206 0,'0'0'62'0,"0"0"-45"0,0 0 47 0,0 0-14 0,0 0-24 0,0-17 5 0,0 14 11 0,0 2-10 0,-1 0-10 0,-1 1 3 0,-2 0-11 16,1 0-5-16,-2 2 0 0,-3 4-1 16,0 3-1-16,-3 5 1 0,0 4-5 15,-2 5 7-15,1 5 4 0,-4 7 9 16,-2 11-2-16,1 7-3 0,4 2 4 15,6-5-4-15,5-6-4 0,2-11 6 16,1-6 22-16,3-7-9 0,0-1-16 16,4 1 1-16,1 0 5 0,3 0 2 15,0-5 2-15,1-5 12 0,0-5 8 16,-1-5-7-16,-1-3 7 0,-3-8-5 16,-1-3-6-16,-1-6-16 0,-5-7-14 15,-1-1-6-15,-5-4-4 0,-2 0-21 16,0 5-15-16,-2 4-10 0,-2 8-17 15,0 6-26-15,-3 5-5 0,-2 4-8 16,-5 6-19-16,5 2-61 0,1 1-57 16</inkml:trace>
  <inkml:trace contextRef="#ctx0" brushRef="#br0" timeOffset="104494.14">10904 16116 258 0,'0'0'76'0,"0"0"3"0,0 0 76 0,0 0-66 0,4-24-9 0,-2 17 5 0,0 0-8 0,2-1-1 0,2 0-20 0,1-1-6 0,1 1-11 15,0 0-13-15,3 1-11 0,-2 0-7 16,1 1-7-16,0 3-1 0,-2 0 0 15,0 1-1-15,-1 2-1 0,-1 2-4 16,-3 4-2-16,-1 4 2 0,-2 3-1 16,-3 4-10-16,-6 5-10 15,-2 1 4-15,-2 1-1 0,-2 1-7 16,0 0-4-16,0-1 14 0,4-3-1 16,1-1-13-16,1-3 20 0,3-3 12 15,1-3 2-15,2-2 1 0,0-3 0 16,3-2 0-16,0-3-7 0,3-1 4 15,3-2 3-15,3-3 3 0,4-2-1 16,1 2-2-16,3 0 5 0,2 0 6 16,0 3 4-16,2 1-5 15,-1 1 2-15,2 0 1 0,-2 2-2 0,-1 5 12 16,-3 2 11-16,-2 1-1 0,-2 2 3 16,-5 1-5-16,-4 1 1 0,-3-1-8 15,-1 3 0-15,-7-1-1 0,-1-2-7 16,-3 0-10-16,-2-1-1 0,0-3-1 15,-5 0 0-15,1-1-2 0,-4-3-2 16,1 1 0-16,1-3-18 0,-1 0-44 16,2-1-43-16,2-2-56 0,6 0-55 15,2-3-194-15</inkml:trace>
  <inkml:trace contextRef="#ctx0" brushRef="#br0" timeOffset="105082.53">11543 16094 400 0,'0'0'217'0,"0"0"-130"0,7-18 23 0,-4 10-59 0,-1-4-28 0,0 3-11 0,-2 1-2 0,0 0-2 0,-1 4 2 0,-3 1-6 0,-1 1-4 0,-2 2-3 16,-1 0 1-16,-1 2 0 0,-2 2 1 16,-1 4-5-16,0 1-7 0,0 1 7 15,-1 5 5-15,0 1 0 0,3-1 0 16,3 2 1-16,1-1 0 0,2-1-8 16,3 2 7-16,1-1 1 0,1 1-1 15,3-1 0-15,3 0 1 0,1-1 0 16,2-1 2-16,-1-1 2 0,5 1 2 15,-1-3 0-15,0 2 5 0,2-4-6 16,-4 4 1-16,2-4-2 16,-3 2-1-16,1 0 9 0,0-1 11 15,-4 0 0-15,-1 1 1 0,-2-2-3 16,-1 0-2-16,-3-1-2 0,0 1-7 16,-4-1-4-16,-2-2 0 0,-3 1-1 15,-2-3-1-15,-2-1 1 16,-1-2-1-16,-2-1-4 0,1-1-27 15,-2-2-47-15,0-2-11 0,3-1-18 16,-3-9-65-16,5 1-151 0</inkml:trace>
  <inkml:trace contextRef="#ctx0" brushRef="#br0" timeOffset="105348.68">11504 16079 499 0,'0'0'139'0,"0"0"-44"0,0 0 15 0,0 0-39 0,33-20-18 0,-20 14-19 0,0 0-18 0,2-1-7 0,-1 2-6 0,1 1 0 0,-1 0-3 15,0 2 1-15,0 1-3 0,2 0 2 16,-2 0-18-16,8 0-104 0,-4-1-75 16,-2 0-146-16</inkml:trace>
  <inkml:trace contextRef="#ctx0" brushRef="#br0" timeOffset="106558.68">11987 16074 278 0,'0'0'107'0,"0"0"-72"0,2 0 50 0,2-1-18 0,3-1-23 0,-1 1 8 0,3-1-10 0,1 0-16 0,4 0-8 0,-2 0-5 16,6 0 1-16,-4-2-1 0,3 3-4 16,-1-1-2-16,0-1-4 0,-1 1-3 15,1 0 0-15,-2 1 1 0,0 0 0 16,-3 1-1-16,-3 0 0 0,1 1-2 15,-7 2-5-15,0 3 3 0,-2 3 4 16,-1 1 0-16,-5 4 21 0,-3 4-9 16,-1 4 3-16,-3 3 4 0,-2 2-1 15,1 1 4-15,-1 1-6 0,1-1-8 16,1-1-3-16,1-1-2 0,2-1 0 16,-1-2-3-16,2-1 1 0,2-2-1 15,2-4-5-15,0-2-47 0,5-5-41 16,4-5-67-16,1-3-160 0</inkml:trace>
  <inkml:trace contextRef="#ctx0" brushRef="#br0" timeOffset="107292.88">12524 16088 393 0,'0'0'77'0,"0"0"-33"0,0 0 70 0,0 0-52 16,6-38-27-16,-6 28 5 0,0 1 2 0,0 1-3 15,0 0 11-15,0-1 3 0,0 1-4 16,0 0-7-16,0 3-2 0,0-2-7 16,-2 4-13-16,-2-3-9 0,2-1-5 15,0 0-3-15,-2 3 4 0,1 0-7 16,0 1-1-16,-3 0-4 0,0 1 4 16,-1 2-1-16,-3 0 0 0,1 4-3 15,-1 0 3-15,-2 4 1 0,0 4 0 16,-1-1-3-16,0 4 3 0,1 2 0 15,-1 1 0-15,2 2-1 0,2-2 2 16,2 0-2-16,0-1 1 0,3-2-1 16,3-1 1-16,1-1-1 0,1-2 1 15,4-3 1-15,2-2 1 16,3-2 2-16,-1-2-1 0,1-2 2 16,3-1-2-16,-2-4 4 0,0-1-1 15,1-2 12-15,-2-1 5 0,2-2 2 16,-3 1-3-16,0-4-8 0,0 3-3 15,1-3-2-15,-4-1-1 0,2 0-2 16,-3 2 1-16,1-2-5 0,-1 3 3 16,-2-1-1-16,0 2 0 0,1 3-2 15,-2 1-1-15,0 1 0 0,-1 4 0 16,0-2 0-16,-1 3-4 0,0 1-1 16,0 0-6-16,-1 5 1 0,0 2 6 15,-3 2 3-15,0 5 0 0,0 3 1 16,0 2 0-16,-2 3 0 0,2 5-2 15,0 0 2-15,0 4 0 0,0 0 0 16,0 0 1-16,0 2 2 0,0-3-1 16,-1 2 2-16,1-3-1 0,0 0-2 15,1-3 1-15,-1-1 0 0,1-3-2 16,-1-2 3-16,1-4-3 0,-1-2-1 16,2-4-34-16,0-3-89 0,2-4-77 15,0-2-164-15</inkml:trace>
  <inkml:trace contextRef="#ctx0" brushRef="#br0" timeOffset="107731.78">12888 16483 1077 0,'0'0'124'0,"4"0"-75"0,-3 0-2 0,1-1-35 0,0-2-5 0,1-1-3 0,-3 0 0 0,0 0-4 0,0 0-16 0,0 1-1 0,0 1-13 0,0 1-33 16,2-1-46-16,6-1-66 16,0 2-123-16,1-2-141 0</inkml:trace>
  <inkml:trace contextRef="#ctx0" brushRef="#br0" timeOffset="108216.04">13290 16128 423 0,'0'0'240'0,"0"0"-170"0,0 0 39 15,0 0-15-15,13-46-59 0,-13 36-20 0,0 0-7 16,0 0-3-16,-2 0 7 0,-2 4-8 16,-1 0-2-16,-1 2-2 0,-2 2-2 15,-1 2 0-15,0 1-3 0,-6 6 3 16,3 5 0-16,-3 3-1 0,2 5 0 16,-1 5 1-16,3 3 0 15,1 10-1-15,1 6 3 0,6 6-1 0,3-5 2 16,0-10-1-16,3-11 0 15,4-5 0-15,0 0 0 0,1 3 0 16,0 1 1-16,3-6-1 0,0-5 4 16,-2-6 3-16,4-3 6 0,-3-3 20 15,1-9-3-15,2-5-10 0,-4-6-4 16,3-11-9-16,-7-15-5 0,0-16-2 16,-2-5-7-16,-3 5-12 0,2 15-9 15,-1 18 0-15,1 11 12 0,-2 4 6 16,-2 0-13-16,-1 3-42 0,-2 1-62 15,-1 5-6-15,-4 5-53 0,2 0-16 16,1 1-2-16</inkml:trace>
  <inkml:trace contextRef="#ctx0" brushRef="#br0" timeOffset="108733.5">13753 16008 462 0,'0'0'97'0,"0"0"-35"0,0 0 59 0,35-48-78 0,-27 34-23 0,0-1-3 0,0 4 1 0,-2-2 25 0,-3 4-16 0,-2 2 7 0,0 1 2 0,-1 4-10 16,0-1-5-16,0 1-10 0,0 1-11 15,-2 1 0-15,-1 0-3 0,-1 4-2 16,-4 2 1-16,3 5 3 0,-5 6-2 16,-2 3 3-16,0 5 0 0,-2 8 0 15,-3 8-2-15,0-2 1 0,5-2 1 16,3 2 1-16,1 0 2 0,-1 13-2 15,2 1 2-15,4-5 3 0,3-13 7 16,0-11-4-16,2-7-4 0,1-3 0 16,2 1-2-16,4-1 6 0,-1-1 29 15,2-4 3-15,1-7 3 0,1-2 5 16,1-5-15-16,-1-5-12 0,-1-5 8 16,1-3-1-16,-5-6-12 0,-2-4-7 15,0 0-7-15,-5 0-1 0,0 5-2 16,0 6 0-16,-4 5-3 0,-3 2-11 15,-3 7-12-15,-2 1-16 0,-6 2-17 16,2 4-23-16,-2 2-34 0,-9 7-71 16,7-2-71-16,2-1-67 0</inkml:trace>
  <inkml:trace contextRef="#ctx0" brushRef="#br0" timeOffset="110208.04">15000 16040 253 0,'0'-2'88'0,"0"-1"-26"0,0 0 53 0,0 1-19 0,0-2-42 0,0 2-18 0,0 0 2 0,0-1 0 0,0 0-10 0,0 2-5 0,0 0-6 0,0 1-12 16,0 0-5-16,0 1-8 0,-3 6 4 16,1 3 2-16,2 6 0 0,-3 6 2 15,-2 2 3-15,5 7-1 0,-6 6 1 16,3 9 1-16,0 6 0 0,-1 0 2 16,0-4 1-16,2-6-2 0,0-13-2 15,1-3 1-15,-2-10-3 0,1 3-1 16,-1-2 1-16,-1 3-1 0,2 1-8 15,-3-6-34-15,2-5-46 0,0-4-71 16,1-6-111-16</inkml:trace>
  <inkml:trace contextRef="#ctx0" brushRef="#br0" timeOffset="110489.39">14790 16303 626 0,'0'0'176'0,"0"0"-120"0,0 0 67 0,0 0-34 0,35-1-36 16,-15-3 5-16,4 0-22 15,1-1-16-15,-1 2-3 0,3-2-9 0,-2 2-2 0,0-2-3 16,0 3-3-16,2-2 1 0,-6 2-1 16,4 1 0-16,2 0-9 0,6-4-98 15,-5 4-110-15,-2-3-227 0</inkml:trace>
  <inkml:trace contextRef="#ctx0" brushRef="#br0" timeOffset="118060.39">16022 16126 173 0,'0'0'78'0,"0"0"-52"0,5-2 45 0,-3-3 30 0,2 2-45 0,1-1 16 0,-2-1 6 0,2-1-10 0,-2 0-3 0,0 3 10 0,1-2-2 0,-3 2-7 0,-1 0-10 0,0 1-11 15,0 2-17-15,0 0-15 16,0 0-13-16,0 5-1 0,-3 3-1 15,-2 1 2-15,0 4 1 0,-3 3 2 16,-2 1-2-16,0 3 1 0,0 1-1 16,-4 2 0-16,3 3-1 0,0 0 2 15,-3 0-1-15,4-1-1 0,-2 2 2 16,2-3-2-16,4 0-2 0,1-3-11 16,0 0-25-16,1-2-19 0,2-1-29 15,1-2-21-15,1 1-55 0,0-3-93 16,0-4-66-16</inkml:trace>
  <inkml:trace contextRef="#ctx0" brushRef="#br0" timeOffset="118732.75">16161 16234 280 0,'0'0'91'0,"0"0"-42"0,0 0 88 0,0 0-55 0,0 0-53 0,-3-27 14 0,3 23 1 16,0 0 0-16,0 0-13 0,0-1 11 0,1 1-2 0,1-2-2 0,1 0-6 0,1 0 2 16,-1 0-6-16,3-1-8 15,2 0-3-15,-2-1-5 0,4 0 1 0,-2 1 3 16,4 0-5-16,-1-1 0 0,3 2-3 15,-2 1 2-15,-1-1-7 16,3 0 1-16,-3 3-2 0,0 1-1 16,0 1-1-16,-1 1-1 0,-2 1-1 15,-1 3 1-15,0 4-5 0,-3 3-1 16,0 3 5-16,-3 6 2 0,-1 0 0 16,-6 6 2-16,-2 0 1 0,-3 4-1 15,0 0-2-15,-2-1 3 0,-3 0-3 16,2 0 1-16,0-3-1 0,1 0 1 15,-2-3 1-15,3-2-2 0,-3-2 1 16,7-3 1-16,0-1 0 0,1-2 9 16,1-3 7-16,3-4 4 15,0-2 3-15,3-2 2 0,0-2-3 16,0 0 9-16,3 0 12 0,0 0 1 16,5 0-7-16,0 0-14 0,3 0-10 15,3 0-9-15,-1 0-4 0,1-2-1 16,2 1-1-16,3 0-3 0,0 1-10 15,1 0-26-15,1 0-27 0,1 0-28 16,0 0-31-16,8 0-50 0,-6 1-105 16,-2-1-229-16</inkml:trace>
  <inkml:trace contextRef="#ctx0" brushRef="#br0" timeOffset="119404.89">16967 16140 333 0,'0'0'166'0,"0"0"-110"0,0 0 23 0,11-51-27 0,-11 37-49 0,0 0-3 0,-1 1 0 0,-6 4-6 0,-1 1-1 0,-1 4-5 0,-4 2 11 0,0 2-2 0,-2 5 2 15,-3 4 1-15,-1 2-11 0,2 3-27 16,-2 1-14-16,3 0 19 0,2 1 7 16,0 2 17-16,6-1 7 0,3 1-2 15,2 1 2-15,1-1-1 0,2 0 3 16,5-1 0-16,0 0 0 0,3-2 5 15,3 2 1-15,0-2 6 0,2-2-5 16,2 1 5-16,0 0-3 0,0-1 3 16,0 0-3-16,0 1 8 15,0 1 1-15,-1-2 7 0,-3 0 5 16,1 1 3-16,-5 0 0 0,-1-1-5 16,1 0-8-16,-6 1-2 0,1-2-10 15,-2 1 1-15,0-3 9 0,-3-1 13 16,-4 0 4-16,-4-1 4 0,-1-3-8 15,-3 2-20-15,-5-3 2 0,-2-2-6 16,-1-2-5-16,-2 0-2 0,0-4 4 16,0-1-4-16,4-2 1 0,1 0 0 15,1 1 0-15,6-3 3 0,3 0-2 16,4-2 3-16,5 1 2 0,4-2 3 16,6-1 1-16,4 0-6 15,4 1 4-15,1-3-3 0,5 0-1 16,4 0-2-16,-2-1 4 0,4-1-2 15,-1-1 0-15,-4 0-2 0,0 0 0 16,-4 1 0-16,-4 0-2 0,-2-1 1 16,-6 4 0-16,-3 1-2 0,-2 1-1 15,-3 1-1 1,-6 1-9-16,1 2-21 0,-5 3-36 0,-2-1-25 0,1 3-35 16,-5 0-56-16,5 2-50 0,1 0-78 15</inkml:trace>
  <inkml:trace contextRef="#ctx0" brushRef="#br0" timeOffset="120630.79">17425 16125 5 0,'0'-2'216'0,"0"-1"-161"0,3 1-2 0,-1-1 22 0,-2-2-25 0,3 3-3 0,0-2 9 0,-3 2-3 0,2-1-1 0,1 1-13 0,-1-1 3 0,-2 1-3 16,3 0-3-16,-3 0-6 16,4 0-4-16,-4 2-4 0,2-2-6 15,-2 0 0-15,2 1 2 0,-1-1-3 16,-1 1 0-16,0 0 1 0,0 0 6 16,0-2 1-16,2 2-5 0,-1-1-6 15,-1 2-2 1,0 0-3-16,2-2-2 0,-2 2 4 15,0-3-3-15,3 1 1 0,-3 1 1 16,0-1 1-16,0-1-1 0,0 2-2 16,0 0-1-16,3-1-1 0,-3 1-1 15,0-1 3-15,0 0-2 0,2 0-2 16,-2 0 0-16,2 0 1 0,-2 0 1 16,0 1 2-16,1-1 0 0,-1 2 0 15,0-1-2-15,0 0 0 0,2 1-2 16,-2 0 1-16,0 0-3 0,0 0 0 15,0 0-2-15,0 4 0 16,0-1-2-16,0 3 3 0,0 1 0 16,0 2 1-16,-3 2 0 0,-4 2 1 15,2 2 0-15,-3 4 1 0,-1-1 0 16,-4 1 1-16,2 1-3 0,-3-1 3 16,3 0-2-16,-1-2-1 0,2-1 1 15,0-1 0-15,1 0-1 0,4-3 1 16,2-1 0-16,-2-3-1 0,5-1 3 15,-1-1 0-15,1-2 2 0,0 1 2 16,1-4 5-16,4 1 6 0,-2-2 3 16,4 0-10-16,2 0-6 15,-1-2-1-15,3 1-4 0,-2-3 2 16,4 2-1-16,-1 1 1 0,1-1-2 0,-1-2 0 16,-2 3 2-16,3-2-2 0,-1 1 1 15,0-1 0-15,-1 1-1 16,0-3 0-16,-2 2-1 0,1-2 1 15,0 0-1-15,-1 1 1 0,-3 0 0 16,2 1 0-16,-1 1 0 0,0-2 0 16,-2 2 0-16,1 0 0 0,-4-2-1 15,1 3 0-15,-1 1-2 0,1 0 1 16,-1 0-2-16,-1 0-1 0,-1 1-2 16,0 5 2-16,0 0-1 0,0 2 3 15,0 2 2-15,-4 5 1 0,0 3 0 16,1 4 2-16,-2 1 4 0,0 2 5 15,-1 2 1-15,0-1 1 0,1 3 2 16,0-2-6-16,-3 0-3 0,4-3-3 16,-2-2-1-16,-1-2-2 0,4-2 1 15,0-2-1-15,1-3-32 0,-1-2-80 16,3-6-93-16,0-3-176 0</inkml:trace>
  <inkml:trace contextRef="#ctx0" brushRef="#br0" timeOffset="120802.95">17828 16619 835 0,'2'0'170'0,"-1"-3"-121"0,1-3 11 0,0 0-49 0,-1 0-11 0,1-1-23 0,-1 0-16 0,3 0-11 0,-1 0-17 0,1-1-34 0,7-1-111 0,-3 1-114 0</inkml:trace>
  <inkml:trace contextRef="#ctx0" brushRef="#br0" timeOffset="121505.58">18117 16351 218 0,'0'0'188'0,"0"0"-104"0,0 0 23 0,0 0-14 0,18-40-34 16,-17 26-10-16,2 2-11 0,-1-2 2 0,1-1 2 15,-3 0-9-15,3 1 0 0,-2-2-6 16,0 4-5-16,-1 0-1 0,0-1 2 15,0 2-8-15,-2 2-4 0,-1 0-4 16,0 2-6-16,1 1-1 16,-2 1-1-16,-1 2-2 0,-3 1-2 15,3 2 1-15,-3 0-2 0,-3 3-9 16,2 4-5-16,-2 4-7 0,-2 2-9 16,-1 4 13-16,1 4 17 0,-1 0 1 15,3 3 5-15,1 0-1 0,0 0 0 16,3 1-2-16,2-1 1 0,5-2-1 15,0-2 2-15,2-2 0 0,4-1 1 16,1-3 0-16,2-3 0 0,-1-5 2 16,2-2 4-16,0-3 6 0,0-1 16 15,1-5 15-15,0-1-11 0,-1-4-8 16,2-1-11-16,-2-2-8 0,1-1-2 16,-1-1-1-16,0-2-2 0,0 1 1 15,-1-1-1-15,-2 1 0 0,2-1 1 16,-1 3-1-16,-1 1 0 0,-3 0 2 15,2 2-2-15,-1 2-2 0,-3 1 2 16,-1 1-2-16,-1 1 0 0,2 4 1 16,-2 0-2-16,0 1 2 0,0 1-4 15,0 1-3-15,-3 3 1 0,0 4 0 16,-2 6 5-16,-3 1 1 0,2 2 1 16,-4 3 0-16,1 1 2 0,2 2-1 15,-2 2-1-15,1 1 0 0,0 0 1 16,2-1-1-16,1 1 1 15,0-2 0-15,0 1 1 0,2-1-2 16,2 0-1-16,-1-1-1 0,2-1-14 16,0-3-39-16,0-1-30 0,0 0-31 15,3-4-17-15,4 2-46 0,-1-5-51 16</inkml:trace>
  <inkml:trace contextRef="#ctx0" brushRef="#br0" timeOffset="122099.18">18373 16398 349 0,'0'0'73'0,"0"0"10"0,8-31 34 0,-3 18-50 0,0 1-30 0,-2-2 5 0,2 1 3 0,-1 1-8 0,-1 0-4 0,1 1 7 0,0-2 5 0,0 4 5 15,0-1-10-15,1-1-13 0,3 1-8 16,1-3-10-16,-1 1-5 0,1-2-3 16,4 2 0-16,-3-1 0 0,2 2 1 15,-2 0-2-15,-2 2 1 0,0 3-1 16,1 2 1-16,-2 0 3 0,-2 2 0 15,-2 1-2-15,2 1-1 0,0 0-1 16,0 0-1-16,0 0 1 0,1 3 0 16,-4 1-2-16,3 0-4 0,-2 2 2 15,0 3 0-15,-3 4 3 0,4 0-1 16,-4 7 1-16,0 1 1 0,-4 5 0 16,0 2 4-16,-1 2 2 0,-3 0 0 15,0 2 0-15,-2 1 1 0,-1-2-4 16,2 0 2-16,-4-1-3 0,0-1-1 15,-2 0 3-15,0 0-1 0,-2-5-1 16,4 0 5-16,2-5 13 0,2-4 1 16,3-2 1-16,2-6-5 0,1-2-3 15,3-2-2-15,0-2-1 0,0 1 10 16,0-2 10-16,3 0 2 0,2 0 4 16,2 0-10-16,3 0-9 0,2 0-7 15,1 0-8-15,2 0 0 0,0 0-2 16,0 0-1-16,1 0 0 0,0 0-5 15,-2-2-19-15,3 2-21 16,-4 0-23-16,7-1-28 0,-2-1-41 16,11 0-74-16,-3 0-133 0,-1-1-176 15</inkml:trace>
  <inkml:trace contextRef="#ctx0" brushRef="#br0" timeOffset="122646.36">19082 16406 205 0,'0'0'97'0,"0"-6"-63"0,0 3 48 0,0 1-9 0,0 0-16 0,1 0-9 0,0 1-2 0,1 0-5 0,-1 1-19 0,2 0-12 0,-2 4-2 16,3 2 4-16,0 2 12 0,0 2-1 15,0 2 9-15,1 3-11 0,0 0-5 16,2 3-4-16,-1 2 0 0,2-1-9 16,0 0 0-16,-2-2-1 0,2-1 0 15,-1-3-1-15,-1-1-1 0,2-1-3 16,-3-5-43-16,2 0-61 0,-3-5-64 16,0-1-107-16</inkml:trace>
  <inkml:trace contextRef="#ctx0" brushRef="#br0" timeOffset="122974.41">19228 16382 586 0,'0'0'130'0,"0"0"-57"0,0 0-18 0,0 0-49 0,0 0-4 15,0 0 5-15,-27 17 14 16,15-5 3-16,-3 2-10 0,1 2 13 0,0 0-4 16,-2 0 11-16,3 0-16 0,0 1-3 15,0 0-10-15,0-3-2 16,2 2 0-16,3-1-1 0,0-2-1 15,0 3-1-15,2-4 0 0,1-2-20 16,0 0-61-16,4 0-48 0,-1-1-101 16,2-5-148-16</inkml:trace>
  <inkml:trace contextRef="#ctx0" brushRef="#br0" timeOffset="130754.59">19577 16289 19 0,'0'0'237'0,"0"0"-148"0,0 0 30 0,0 0 26 0,0 0-20 0,0 0-40 0,-6-19-6 0,6 15 0 0,-1 2-11 0,0-1-10 0,1 0 2 0,-2-1-14 0,1 2-7 16,-2 0-2-16,3 0-4 0,-2 0-4 15,2-2-5-15,0 3-1 0,0-1-5 16,2-2-18-16,2 1 2 16,0-4 10-16,5 0 0 0,0-2-4 15,2 0-3-15,3 2-2 0,0 0 0 16,1 0-1-16,-1 0-1 0,2 2 3 16,-3 2-3-16,1 0 0 0,-3-1 3 15,-2 4-1-15,0-1-1 0,-1 1 0 16,-3 0-2-16,1 3-4 0,1 3 1 15,0 2 0-15,-2 4-2 0,1 1 2 16,-2 4 1-16,-1 2-1 0,-2 2 1 16,-1 4 1-16,0-1-1 0,-4 3 2 15,-2-1 2-15,-1 1-1 16,-2-1 0-16,-1 1 1 0,-1-2-1 16,-5 2 1-16,3-2-1 0,-4 0 1 15,1-2 0-15,-3-2-1 0,3 0 2 16,0-1-2-16,0-3 2 0,0-1-1 15,3-1 3-15,-1-3-1 0,5-2 3 16,1-1-2-16,1-4 0 0,2-2 0 16,4 0-2-16,1-2 2 0,0-1 3 15,0 1 2-15,4-1-2 0,4 0 1 16,3 0-2-16,5-1 2 0,8-1-2 16,3-1-1-16,1 1-1 0,8 2 0 15,5-1-2-15,5 1 0 0,2 0-2 16,-10 1 1-16,-12 1-1 0,-10-1-1 15,-4-1-1-15,2 3 1 0,2-3-1 16,-2 2-4-16,-3-2-16 0,0 0-18 16,-4 0-17-16,-3 2-14 0,0-1-21 15,-3 1-26-15,-1 0-53 0,0 0-62 16,-3 0-145-16,-1-2-25 0</inkml:trace>
  <inkml:trace contextRef="#ctx0" brushRef="#br0" timeOffset="131754.71">20300 15998 404 0,'6'1'51'0,"2"0"-19"0,2 1 70 0,2 5-14 0,4 3-55 0,0 3-8 0,1 7 15 0,-1 5 1 0,-1 4-12 0,6 13-2 0,-2 13 14 0,3 10 32 0,-2 8-3 16,-6-7-10-16,-5-5-20 0,-7-10-7 16,-3-2-13-16,-6-2-3 0,-6-3-7 15,-5-7-6-15,1-4 0 0,0-10-3 16,3-6 3-16,0-2-1 15,-1 1 0-15,-3 2-1 0,-2 0 2 16,3-3-2-16,1 0-2 0,3-3-5 16,-1-4-30-16,3 0-30 0,1-2-35 15,1-2-52-15,2 1-70 0,0-2-104 16</inkml:trace>
  <inkml:trace contextRef="#ctx0" brushRef="#br0" timeOffset="132614.41">16008 15707 399 0,'0'0'133'0,"3"-2"-62"0,0 1 44 0,-1-4-39 0,3 4-30 0,-2-1 17 0,0 0-26 0,-1-2-7 0,2 1-12 0,-2-1 1 0,-1 2 1 0,-1 0 11 15,0 0 3-15,0 0-2 0,0 1-15 16,-3 1-17-16,-4 0-8 0,-2 0 0 15,-2 5 2-15,-6 3 0 0,-2 4-1 16,-3 8-3-16,-3 4 0 0,-2 7 0 16,-8 12 3-16,-3 16-4 0,-8 19-12 15,7 6-9-15,4 1-2 0,8-5-8 16,10-9-4-16,1 1 24 16,5-5 15-16,2-5 5 0,4-4 1 15,6-5 1-15,9-2 2 0,4-4-1 16,2-6 3-16,-1-9 2 0,0-8 3 15,-3-5-1-15,3-3-1 0,2 1 12 16,5-2-17-16,-1 1 1 0,1-6-3 16,-2-4-2-16,-4-4-58 0,1-2-53 15,3-1-59-15,-3-4-60 0</inkml:trace>
  <inkml:trace contextRef="#ctx0" brushRef="#br0" timeOffset="133442.34">21395 16155 331 0,'0'-6'23'0,"1"0"17"0,0-1 63 0,0 1-28 0,-1 1-30 0,2-1 14 0,-1 2 10 0,-1 1-8 0,0-1-11 0,1 3 3 0,0-2-23 15,-1 2-7-15,1 1-2 0,-1 0 2 16,0 0-14-16,0 0-5 0,0 0-4 15,0 5 0-15,-1 1 3 0,-2 5 13 16,-1 2 2-16,-2 5-3 0,-2 4 0 16,0 4 5-16,0 6-4 0,-1 6-3 15,0 8-5-15,2 5-5 0,1-5 1 16,2-11 2-16,1-8 3 0,1-6 0 16,1 2-5-16,-1 2-1 0,1 2-2 15,-1-3 0-15,1-2-1 0,-1-4-2 16,1-4-34-16,-1-4-30 0,1-5-83 15,-1-5-55-15,0 0-48 0,1-5-54 16</inkml:trace>
  <inkml:trace contextRef="#ctx0" brushRef="#br0" timeOffset="133707.9">21145 16410 561 0,'0'0'184'0,"0"0"-134"0,0 0 98 0,0 0-73 0,38-14-28 16,-15 12 8-16,4-2-1 0,8 2-9 16,8-1-13-16,6 2-13 0,2-1-11 15,-2 2-7-15,-3 0 1 0,-3 0-1 16,-2 0-1-16,1 0-6 15,1 0-61-15,-3 0-62 0,-1 0-84 16,-10 0-180-16</inkml:trace>
  <inkml:trace contextRef="#ctx0" brushRef="#br0" timeOffset="142740.54">22438 16161 225 0,'1'-4'49'0,"1"0"8"0,1-1 31 0,-2 0-5 0,2 2-29 0,-1 0-11 0,1 2 5 0,0 0-21 0,0 1 4 0,-1 0-15 0,1 4-7 16,-1 2 19-16,1 5 8 0,-2 2-6 16,0 5-10-16,-1 3 13 0,0 5-16 15,-3 4-3-15,-4 8 6 0,-1 6-13 16,-1-1-1-16,0-4 0 0,-1 1-4 15,0-3 0-15,-2 0 2 0,2-2-4 16,2-6 0-16,2-6-22 0,-1 3-71 16,0 6-50-16,1-5-87 0,2-9-14 15</inkml:trace>
  <inkml:trace contextRef="#ctx0" brushRef="#br0" timeOffset="143256.07">22808 16242 295 0,'0'0'46'0,"0"0"-16"0,0 0 49 0,0 0-4 0,17-42-27 0,-16 34-22 0,-1 1-14 16,0 1-12-16,-1 1-13 0,-2 5-1 16,-3 0 1-16,-1 5 13 0,-4 6 2 15,-1 3-2-15,-3 7 3 0,1 4 1 16,-3 5-1-16,0 4-2 15,-1 8 0-15,4-5 0 0,1 0-1 16,3 1 1-16,4-7-1 0,3 1 3 16,2 0-3-16,1-4 2 0,4-3-1 15,4-5 0-15,2-4 1 0,3-5 5 16,2-6 18-16,2-5 16 0,1-2 12 16,2-7-6-16,0-5 3 0,-2-5 10 15,0-4 5-15,-4-13-11 0,-2-14-9 16,-6-14-26-16,-4-5-18 0,-2 9-1 15,-3 10-6-15,0 20-13 0,-1 9-5 16,0 9 5-16,-3 4-2 0,-2 1-15 16,-3 0 3-16,-3 0-12 0,1 6-17 15,1 1-28-15,2 3-4 0,4 9-39 16,3-3-38-16,3 0-47 0</inkml:trace>
  <inkml:trace contextRef="#ctx0" brushRef="#br0" timeOffset="144021.63">23261 16194 289 0,'0'0'46'0,"0"0"31"0,0 0-5 0,3-42-29 0,-3 31-12 0,-3 3-5 0,-2 1-13 0,-3 3-7 0,-2 0 7 0,-2 2-7 0,-3 2-4 0,-2 1 5 16,1 5 2-16,-3 2-4 0,0 2-4 15,2 3 0-15,0 1 0 16,3 3 0-16,0-2 0 0,3 3-1 16,3 0 0-16,2 0 0 0,2 1 0 15,3 0 0-15,1 0 2 0,2-2-2 16,4 0 0-16,1 1 0 0,1-2-6 16,2 0 2-16,1-4 4 0,0 1 0 15,3-2 6-15,-2 0 2 0,0-1 6 16,1 2 14-16,-1 1-11 0,-1 2-4 15,-2-3 20-15,-1 1 5 0,-1 1 0 16,1-1-9-16,-2-1-9 0,-1 2-10 16,-1-1-7-16,-2 0-1 15,-2-1-2-15,0-2 4 0,-3 0 3 16,-2-1 9-16,-1 1 17 0,-2-2 7 16,-2-3-12-16,-1-2-4 0,-3-1-9 15,-1-2-5-15,-2 0-5 0,0-4-1 16,0-2-3-16,1-2 4 0,0-3-2 15,2 1-2-15,1-2 2 0,2-1-1 16,4-3 0-16,3 2 0 0,1-1-2 16,3 2-4-16,4-1-1 0,4 1 5 15,2 1 0-15,2 0 2 0,2 0 0 16,4 0-2-16,0-1 2 0,3 1-1 16,1-3 1-16,1 0 0 0,0-2-1 15,-1 0-1-15,-3-3 3 0,-1 1-1 16,-5-4 1-16,-2 1-2 0,-5-1-1 15,-3 1-1-15,-2 4 0 0,-2 0-3 16,-5 4-4-16,-2 2 2 0,-3 4 1 16,-2 1 1-16,-2 3 3 0,2 1 0 15,-1 2 0-15,3 1-7 0,0 0-20 16,1 1-19-16,2 4-16 0,0-1-36 16,2 6-67-16,1-3-37 0,2 0-38 15</inkml:trace>
  <inkml:trace contextRef="#ctx0" brushRef="#br0" timeOffset="144240.23">23457 16632 928 0,'0'0'128'0,"0"0"-91"0,1-2 23 0,0 0-41 0,1-2-12 0,0-3-7 0,0 3-4 0,1-1-7 0,1 1-21 0,0 2-21 0,2 2-51 0,7-1-72 15,-1 1-149-15,-1 0-124 16</inkml:trace>
  <inkml:trace contextRef="#ctx0" brushRef="#br0" timeOffset="144948.42">23844 16234 104 0,'0'0'185'0,"0"0"-149"0,0 0 67 0,14-42 10 0,-9 28-40 16,1 1-34-16,1 1 6 16,1 0-12-16,0 1 10 0,0 1-15 0,1 2-5 15,2 0-6-15,-1 3-3 0,0 0-8 16,2 3-1-16,0 0-5 0,-1 2 0 15,1 0 2-15,-1 4-2 0,0 1 0 16,-2 4-1-16,-2 6 0 0,-2 1-1 16,-2 4 0-16,-2 5 2 15,-1 1 7-15,-5 4-2 0,-4 1 6 0,-2 0 0 16,-3 1 0-16,1-1 0 0,-2 0-1 16,0-1-4-16,-2 1-2 0,2-4 0 15,0-2-2-15,2-3-1 0,1-3 17 16,2-4 24-16,2-3-15 0,3-4 4 15,1-1-12-15,0-2 0 0,4-3 12 16,0 0 8-16,0-2 2 0,4 0-6 16,1 0-20-16,4 0-9 0,4 0 7 15,3 0-8-15,3 0 7 0,2 1-2 16,2 1-5-16,0-1-4 0,3 0-1 16,-3-1 0-16,1 0-7 0,-2 0-39 15,-1 0-23-15,-1 0-24 0,-1 0-40 16,5 0-52-16,-6-1-125 0,-2-2-51 15</inkml:trace>
  <inkml:trace contextRef="#ctx0" brushRef="#br0" timeOffset="145849.57">24469 16039 316 0,'0'0'61'0,"0"0"-26"0,5-8 31 0,-2 5-23 0,-1 1 4 0,-1 0 5 0,1 0-6 0,-2-1 7 0,1 1-5 0,-1 1-13 0,1 0-6 0,-1 1-7 16,0 0 0-16,0 0-1 0,0 0-10 15,0 0-5-15,0 0 3 0,0 0-4 16,0 0 3-16,0-1-5 0,0 1 18 16,0-1 8-16,0 1-6 0,0-2 5 15,1 0-5-15,-1 2-5 0,0-1-2 16,0 1-5-16,1-1 0 0,0 0 3 15,-1 1-2-15,0 0 0 0,0 0-3 16,0 0-9-16,0 2-4 0,0 5-3 16,-3 1 2-16,-1 5 3 0,-3 3 2 15,-1 5 0-15,-4 3 2 0,-1 4 5 16,-3 1 10-16,0 2 5 16,-2 0 0-16,1 1-3 0,1-2-2 15,1-2-4-15,3-1-3 0,2-7-6 16,1-1-4-16,4-4 3 0,2-3-3 15,2-4 4-15,1-2-1 0,3-3 7 16,3-1 10-16,3-2 1 0,1 0-7 16,1 0-9-16,2-3-3 0,0 0 1 15,1-2-3-15,0 1 2 0,1-2-1 16,-2 2-1-16,3 0 0 0,-3-1 1 16,0 0 0-16,1-1-1 15,-2 0 2-15,1-1-2 0,0 3-1 16,-2-1 1-16,1-1 0 0,-2 1 0 15,-2-1 0-15,0-1-3 0,-3 2-4 16,-2 2 6-16,-1 1-2 0,-1 1-2 16,-1 1-5-16,0 0-9 0,-2 4-1 15,-2 5 13-15,-2 4 5 0,-3 3 2 16,1 3 1-16,-1 2 0 0,-1 1 2 16,2 2 1-16,-1-2 2 0,1 3-3 15,-1-2 4-15,0 2-3 0,1-2 0 16,1-3-1-16,-1 0-2 0,3-4 0 15,1-2 0-15,1-3-1 0,2-2-29 16,1-2-70-16,2-5-79 0,3 0-107 16,1-2-195-16</inkml:trace>
  <inkml:trace contextRef="#ctx0" brushRef="#br0" timeOffset="146421.74">25082 16311 331 0,'3'-2'85'0,"-1"-1"3"0,-1 1 5 0,2 0-52 0,-1 1-15 0,0 1-6 0,1 1 2 0,2 4-5 0,1 4 11 0,2 3 19 0,1 5-4 16,1 3 1-16,2 4 1 0,0 0-18 16,0 1-9-16,2-1-3 0,-1 0-3 15,0-2-7-15,-2-2-2 0,-1-1-1 16,0-4-2-16,-3-3-1 0,-2-4-24 16,0-2-47-16,-1-4-56 15,-2-2-86-15,0 0-93 0</inkml:trace>
  <inkml:trace contextRef="#ctx0" brushRef="#br0" timeOffset="146728.56">25243 16322 711 0,'0'0'114'0,"0"0"-45"0,0 0-25 0,0 0-44 15,0 0-10-15,0 0 10 0,0 0 4 16,-32 9-1-16,20 0 1 0,0 0 3 16,-1 1 7-16,0 2 3 0,2 1-13 15,-2-1-2-15,2 0 1 0,-1 0-3 16,2 0 2-16,1 0-1 0,0 1-1 15,0-1-6-15,2-1-29 0,-1-2-27 16,3 2-42-16,-3 0-64 0,3-1-36 16,1-3-52-16</inkml:trace>
  <inkml:trace contextRef="#ctx0" brushRef="#br0" timeOffset="149842.66">25753 16241 315 0,'0'0'71'0,"0"0"-13"0,0 0 42 0,18-20-12 0,-13 15-32 0,1-1-11 0,-1 0 3 0,-1 2-3 0,1 0-9 0,-2 1 3 0,0-2 8 15,-2 4-13-15,0-1 2 0,-1 2-5 16,0 0-17-16,0 1-14 0,0 5-10 16,-1 5 9-16,-2 5 1 0,-1 6 3 15,-4 13 2-15,-1 9 1 0,-1 9 1 16,-2 1 2-16,4-4 1 16,2-6 1-16,1-3-2 0,0-4-4 15,1-6-2-15,-1-5 0 0,3-8-1 16,0 0-2-16,-1 1 0 0,0 3-17 15,-2-1-64-15,2 1-66 0,0-7-77 16,1-4-100-16</inkml:trace>
  <inkml:trace contextRef="#ctx0" brushRef="#br0" timeOffset="150364.66">26308 16257 54 0,'0'0'115'0,"0"0"-78"0,0 0 53 0,0 0-9 16,14-46-12-16,-14 39-5 0,0 1 5 0,0 0 6 0,0 1-7 16,-3 0-20-16,-1 2-5 0,1 1-29 15,-1 0-9-15,-1 2-10 0,0 0 5 16,-2 4 0-16,-5 4-2 0,0 1 2 16,-2 6 0-16,-2 6 0 0,-3 2 0 15,-1 6 0-15,-4 7 0 0,-1 11 2 16,-1 5-2-16,3-4 1 0,9-9 1 15,5-1-2-15,4 0 1 16,1-1 3-16,1 0 6 0,3-14 2 16,2-7 2-16,4 3 18 0,2-2-5 15,1 1 4-15,5-6-1 0,-1-4 2 16,3-5 0-16,0-3 11 0,-1-2-6 16,-1-4-1-16,-2-6-2 0,0-2-12 15,-2-5-11-15,-4-3-9 0,-2-2-2 16,-3-1-5-16,-1 0-15 0,-1 1-6 15,-4 3-12-15,-1 3-11 0,-4 2-12 16,-1 3-5-16,-1 5-20 0,-2 2-37 16,-2 3-39-16,-7 6 9 0,4 3 6 15,2 1-26-15</inkml:trace>
  <inkml:trace contextRef="#ctx0" brushRef="#br0" timeOffset="150850.23">26576 16447 244 0,'0'0'47'0,"0"0"-16"0,0 0 41 0,9-51-15 0,-7 37 1 0,-1-1 1 0,-1 1-2 0,0 1-14 0,0 0 10 0,-3 5-5 0,-1 1-23 0,0 2-12 0,-2 1-9 16,-1 3-4-16,-2 1 0 0,-1 2-2 15,-2 6 0-15,-3 5-2 0,1 4 4 16,-1 1-2-16,1 6-8 0,2 1 10 15,1 4-2-15,4 1 6 0,2 2-4 16,1-1 1-16,4 1 5 0,2-2 13 16,5-1 7-16,3-3 10 0,1-3-14 15,3-4-1-15,1-6 2 16,0-3-3-16,0-7 0 0,1-3 22 16,-1-1-2-16,-1-7-13 0,-2-7-9 15,-2-4 2-15,-1-3-13 0,-3-13-7 16,-2-8-5-16,-3 3-29 0,-1 7-22 15,0 8 2-15,-3 9 2 0,-1 1-17 16,-2-2-27-16,-8 2-103 0,2 5-63 16,0 1 18-16</inkml:trace>
  <inkml:trace contextRef="#ctx0" brushRef="#br0" timeOffset="151303.24">26875 16437 233 0,'0'0'83'0,"0"0"-1"0,0 0 21 0,0 0-26 0,0 0-6 0,10-41-14 0,-10 32 2 15,0 0-24-15,-1 0 2 0,0-1-4 16,-2 2-14-16,1 1-3 15,1-1-9-15,-3 1-6 0,0 1-1 16,0 2-1-16,-1 2-4 0,0 0 2 16,-2 1-1-16,0 1 1 0,-3 1 0 15,1 4-2-15,-1 4 3 0,-1 4 1 16,0 4 1-16,1 4 2 0,0 2 0 16,3 2 2-16,1 2-2 0,3 2 10 15,1 0 14-15,2-1 12 0,2-1 8 16,3-2-2-16,3-2-19 0,1-3-11 15,3-3-1-15,1-6-4 0,1-4 8 16,-1-6 4-16,2-1 8 0,-2-5 5 16,0-5-9-16,1-5-11 0,-3-3-5 15,0-5-3-15,-2-12-6 0,-3-10-7 16,-3 3-31-16,-2 6-11 0,-1 8 2 16,0 10 17-16,-4 1-7 0,-1-1-1 15,-2 3-33-15,-3 5-50 0,-3 0-87 16,0 3-38-16,2 4-10 0</inkml:trace>
  <inkml:trace contextRef="#ctx0" brushRef="#br0" timeOffset="151725.01">27116 16149 335 0,'0'0'147'0,"0"0"-105"0,0 0 67 0,0 0-45 0,31 8-51 0,-22 2-13 0,-1 8 0 0,2 1-4 0,-1 9 4 0,-1 7 4 0,0 12 17 15,-1 7 12-15,-3 2 14 0,-4-3 0 16,-6-5 0-16,-3-3-8 0,-4 0-12 16,-5-1-12-16,-1-2-8 0,-3-5 1 15,2-5-5-15,1-8 0 0,3-5-2 16,-3 1 3-16,-1 1-4 0,-5 4 2 15,-4 0-2-15,0-2-11 0,2-3-15 16,2-3-5-16,1-3-47 0,-1-3-38 16,6-3-120-16,3-3-54 0</inkml:trace>
  <inkml:trace contextRef="#ctx0" brushRef="#br0" timeOffset="152537.79">22504 15953 283 0,'0'0'17'0,"0"0"9"0,25-22 40 0,-16 12-3 0,0 0-14 0,-1-1 16 0,-1 3 15 0,-1-1-9 0,-2 1-19 0,-1 0 1 0,-1 0 2 0,-1 2 4 16,-1 0-6-16,0 3-15 0,-1 1-10 15,-3 0-22-15,-1 1-6 0,-3 1-5 16,-4 3 2-16,-1 2-1 0,-4 8 4 16,-3 3-2-16,-4 7 1 0,-5 13 1 15,-6 15 0-15,-4 13 0 0,2 11-1 16,5 1 1-16,7 1-3 0,6-9-4 16,5 3 2-16,4-3 4 15,4-3 1-15,2-5 1 0,4-4 4 16,5-6 3-16,6-5 8 0,5-6-4 15,-1-8 6-15,1-7-6 0,-3-8 3 16,2-2 14-16,2-1-6 0,2-1-5 16,3-2-9-16,-2-3-2 0,1-3-1 15,-5-3-1-15,-1 0-3 0,-3-1-1 16,-1 0-1-16,-2 0-4 0,-1 0-35 16,-2 0-29-16,1-2-53 0,-1-2-55 15,-3 1-145-15,0-2-87 0</inkml:trace>
  <inkml:trace contextRef="#ctx0" brushRef="#br0" timeOffset="163210.12">27917 16477 176 0,'0'0'60'0,"0"0"-9"0,0 0 30 0,0 0-10 0,-2-2-26 0,0 2-5 0,1 0 5 0,-2 2 11 0,1-2-6 0,0 3 1 0,1-1-2 0,-1 0-7 0,2 0 6 16,0 1 7-16,5-1-6 0,3 0 17 15,6-1-5-15,12 1-7 16,13-2-17-16,12-1-14 0,7-2-13 16,-2-3-5-16,-3 0-2 0,-5 0-1 15,-4-1-2-15,2 1 2 0,-4 0-1 16,-3 3-1-16,-2 1 0 0,-9 0-2 15,-6 0 0-15,-7 0-36 0,-1 0-60 16,7-2-63-16,-4 1-95 0,-1-2-127 16</inkml:trace>
  <inkml:trace contextRef="#ctx0" brushRef="#br0" timeOffset="165692.17">29213 16196 327 0,'5'-3'37'0,"1"-3"-23"0,1 0 47 0,1-1-10 0,2 2-22 0,-1-2 9 0,-3 2 15 0,1 0 1 0,0 0-4 0,-4 1 1 0,0 0-2 0,-1 2-6 0,-1 0 1 16,-1 0-2-16,0 1-7 0,0 1-14 15,-1 0-12-15,-2 0-7 0,-2 0-2 16,-2 0-3-16,-3 6 1 0,-5 3 1 16,-2 5 0-16,-3 5 0 15,-3 6 1-15,-7 11-1 0,-3 15-1 0,0 8 1 16,1 5-1-16,6-2 2 16,9-6 0-16,7-7 0 0,3-1-3 15,3-6 3-15,4-1 0 0,6-5 1 16,2-7-1-16,0-7 1 0,3-6 3 15,0-2 1-15,5-1-2 0,4 1 2 16,7-2 3-16,0-7 0 0,0-5-1 16,-3-1-3-16,-1-7 0 0,-2-5 2 15,-7-3 5-15,-2-2 2 0,-4-5-6 16,-6 1-5-16,-2-2-2 0,-4 2-6 16,-6 3-1-16,-4 2-4 0,-4 5-10 15,-4 3-8-15,-3 2-8 0,2 3 0 16,0 1-27-16,2 0-25 15,0-1-52-15,7 3-84 0,3-2-49 16</inkml:trace>
  <inkml:trace contextRef="#ctx0" brushRef="#br0" timeOffset="166336.68">29504 16312 358 0,'0'0'176'0,"0"0"-103"0,0 0 58 0,8-25-28 0,-3 14-40 0,3 0-9 0,1 1-9 0,2 1-10 0,3-1-10 0,1 1-11 0,0 1 3 0,3 5-4 16,-1-2-6-16,-2 5-3 0,2 0 0 16,-5 1-4-16,1 6 0 0,-4 1-2 15,-2 2 0-15,-2 2 0 0,-4 1-2 16,-1 3 1-16,-4 0-3 0,-6 2 4 15,-7 4-1-15,1 1-1 0,-6-1-4 16,1-1-7-16,-1-2 1 0,1 0 2 16,4-3-1-16,0-1 7 0,4-1 2 15,1-1 4-15,4-3 0 0,3-1-2 16,2-1 0-16,3-3 0 0,1-2 2 31,4 0 2-31,4-3 5 0,4 0 4 16,0-1 5-16,4-1-4 0,1-2-6 0,2 1-5 15,2 0 0-15,-1 1 0 0,1 2-1 16,-2 0 0-16,-1 0 0 0,-1 4 0 16,-3 1 6-16,0 1 4 0,-4 2-2 15,-3 1-1-15,1 2 5 0,-6 0-6 16,-1 0-2-16,-2 2 0 0,-4-2-2 16,-6 0 6-16,-1 2 3 0,-6-3-3 15,-1 2-2-15,-3-3-3 0,0 0-2 16,-4 0-1-16,2-2 0 0,-2 0-13 15,1-1-49-15,2-4-56 0,-6-2-77 16,5 0-116-16,4-3-130 0</inkml:trace>
  <inkml:trace contextRef="#ctx0" brushRef="#br0" timeOffset="166695.97">30070 16276 563 0,'0'0'70'0,"0"0"-44"0,0 0 42 0,11-14-49 0,-8 10-14 0,-3 4-3 0,1 0-2 0,-1 0-6 0,0 7 5 0,0 4 1 0,-1 2 11 15,-1 5 2-15,-1 6-3 0,0 2-6 16,-1 4-3-16,0 1 0 0,1 9-1 16,-3 4 2-16,-1-2-1 0,2-7 0 15,-1-4-1-15,2-7 2 16,-1 5-2-16,-2 1-2 0,3-2-46 15,-1-3-73-15,2-6-62 0,0-6-41 0</inkml:trace>
  <inkml:trace contextRef="#ctx0" brushRef="#br0" timeOffset="167557.07">30420 16261 300 0,'0'0'83'0,"0"0"-37"0,0 0 20 0,0 0-29 0,0 0 0 0,15-8-3 0,-14 5-5 0,3 2 21 0,-4-2 5 0,1 0-2 0,2 1-25 0,-3-2-12 16,0 1 0-16,-3-2-9 0,-3 1-6 16,-1 0-1-16,-2 2-13 0,-3 2 12 15,0 0 1-15,-3 5 0 0,0-2-2 16,0 1 2-16,0 0 0 0,2 2-1 16,1 1 0-16,4 1 0 0,1 1-3 15,3-1 1-15,0 3-1 16,4-1 2-16,0 1 0 0,5 1 1 15,2 3 1-15,2-2 1 0,4 1 0 16,-2 2 1-16,4-1 2 0,2 1-2 16,-1-2-1-16,-1 1 2 0,0 0 6 15,-2 2 3-15,0 0 13 0,0 3-14 16,-2 0 12-16,-5 0-15 0,3 2 12 16,-4-2-14-16,-1 2-1 0,-3-1 3 15,-1-2 12-15,0-1 18 0,-5-2-5 16,-2-4-9-16,-3-1-4 0,-1-5-3 15,-6-2-5-15,-1-4-3 16,-1 0-2-16,-2-7-4 0,3-1 1 16,-1-4-1-16,4 1 1 0,2-3-1 15,3-1 3-15,4-1 1 0,4-2 9 16,2 1 7-16,2-1 8 0,6 1-9 16,3-1-7-16,3-1-6 0,0 0-1 15,6-1-4-15,-1 3-2 0,1-2-1 16,0 1-1-16,-1 2 4 0,-3 0 0 15,-2 0 2-15,-1 0 2 0,-5 1 3 16,-5 0-1-16,-2-1-4 0,-1 0-5 16,-1 1-2-16,-4 0-1 15,-5 1-2-15,0 2-3 0,-3 5-8 0,1 1-4 16,-3 3-16-16,2 0-11 0,1 2-4 16,0 1-10-16,3 0-20 0,-2 2-32 15,5 0-31-15,1 4-42 0,5 4-22 16,0 0 29-16,0 0-33 0</inkml:trace>
  <inkml:trace contextRef="#ctx0" brushRef="#br0" timeOffset="168526.27">30817 16719 958 0,'1'0'73'0,"3"-3"-63"0,-1-2 34 0,-1 1-34 0,1-4-10 0,2 1-10 0,-2-1-61 0,0 0-13 16,3 1-25-16,-1-3-29 0,-2 3-74 0,2-1-95 0</inkml:trace>
  <inkml:trace contextRef="#ctx0" brushRef="#br0" timeOffset="169307.33">31215 16156 331 0,'0'0'81'0,"0"0"-37"0,0 0 24 0,0 0-29 0,0 0-5 15,0 0 18-15,14-17-2 0,-12 14 9 0,-2 1-3 16,2 0-12-16,-2 0 3 0,3 0 5 16,-1 0-5-16,1 0-3 0,-2 0-18 15,4-2-9-15,-5 1-8 0,3 1 1 16,-3-1-2-16,1 3 5 0,-1 0-4 15,0 0-9-15,0 0-2 0,-4 2-4 16,-4 4 4-16,-2 2 2 0,-2 2 0 16,-6 3 0-16,0 1 0 0,0 3 1 15,-2 1-1-15,4 1 0 0,-3-1 0 16,4 1 0-16,3-1 1 0,2-1 1 16,4-1-2-16,1-1 0 0,2-1 4 15,3-1-1-15,5-2 3 0,0 0 9 16,3-3 6-16,3-1 1 0,3 0-4 15,-1-2-6-15,4 1-5 0,-1-1 1 16,1-1-5-16,1-2-1 16,-1 2 2-16,2-2-4 0,-3-1 4 15,4 0-4-15,-4-1 1 0,3 2-1 16,-3-1 1-16,-2 0-1 0,-3 0 0 16,-2 0 0-16,-2 1-2 0,-3 2-1 15,0 1 0-15,-1 1-4 0,-3 2 0 16,0 4 2-16,-7 4 4 0,1 1 1 15,-5 1 0-15,0 1 0 0,0 1 0 16,0-1 0-16,0-2 2 0,0 1-2 16,0-2 1-16,1-3 0 0,2 3-1 15,-2-5 0-15,3-2 0 0,1 0 0 16,1-4-16-16,3-1-47 16,1-3-33-16,1-1-23 0,1-2 6 15,7-8-54-15,-1 1-97 0,-1-2-94 16</inkml:trace>
  <inkml:trace contextRef="#ctx0" brushRef="#br0" timeOffset="169869.74">31514 16242 487 0,'0'0'38'0,"0"0"8"16,5-6-4-16,-1 4-41 0,-1-1 5 0,1 1-1 0,0 2-1 0,1 0 12 0,2 0 3 0,2 1 17 0,-1 1 9 0,1 0 3 0,2 0-26 16,-1-1-10-16,1-1 2 0,3 0 7 15,-1 0 5-15,1 0-8 0,0 0-9 16,-1 0-4-16,1-2 2 0,-1 0 9 16,-1-1 7-16,-2 0-2 0,1 1-4 15,0-2 2-15,-5 2 7 0,-1 1-2 16,-2-1-10-16,1 2-5 0,-1 0-2 15,1 0-6-15,1 0-1 0,-2 0 0 16,0 2-4-16,2 3 1 0,-3 4 0 16,-1 0-2-16,-1 5 3 0,-1 4 2 15,-4 4 4-15,0 2 3 16,-3 3-2-16,-3 2 3 0,3 1 5 16,-1 0 4-16,-2-1 4 0,3 2-2 15,0-1-3-15,-1 0-4 0,1-1-6 16,3-1-2-16,-2-3-1 0,3-1-1 15,-2-2-1-15,1-4-1 0,0-4 3 16,2-3-3-16,1-2-21 0,1-3-59 16,1 0-40-16,1 0-20 0,2-1-71 15,1-2-156-15</inkml:trace>
  <inkml:trace contextRef="#ctx0" brushRef="#br0" timeOffset="170644.59">32162 16416 266 0,'0'-3'177'0,"3"-1"-106"0,-3 1 27 0,4-3-49 0,0 1-13 0,-1 0 6 0,0 2-5 0,-3 0 1 0,0 3 1 0,0-2-4 0,-2 2 1 16,2 0-14-16,0 0-12 0,0 0-9 16,4 0-1-16,-1 5 1 0,0 2 5 15,-1 2-1-15,3 1 1 0,0 3-4 16,0 4 5-16,2-1 1 0,-1 4-4 15,1 1-1-15,2 0-1 0,-1 0-1 16,0-1 1-16,0-3-1 0,2 1 0 16,-1-5-1-16,-1-1 4 0,-2-2-3 15,-2-5-1-15,-1 1-10 0,-1-4-56 16,1-2-69-16,2-2-46 0,0-4-75 16,-3 1-27-16</inkml:trace>
  <inkml:trace contextRef="#ctx0" brushRef="#br0" timeOffset="170957.28">32337 16392 729 0,'0'0'110'0,"0"0"-2"0,0 0-69 16,0 0-39-16,0 0-3 0,0 0 2 0,-35 28 1 15,18-14 6-15,-1 3 0 0,-5 6 5 16,1 0 10-16,-1-1 10 0,1 1 0 16,7-4-11-16,0 1-13 0,3-2-3 15,1-1-3-15,1-1 1 0,1-4 0 16,1 1-2-16,3-4-23 0,2-2-50 15,0-3-84-15,3-1-105 0,0-3-121 16</inkml:trace>
  <inkml:trace contextRef="#ctx0" brushRef="#br0" timeOffset="173161.3">32718 16146 502 0,'0'0'80'0,"0"0"-27"0,0 0 77 0,36-24-26 0,-26 15-37 0,-1 2-16 0,-4 1 6 0,-3 0-6 0,5 1-13 0,-7 2-7 0,0 0-11 0,0 2-9 15,-6 1-11-15,3 0-4 0,-6 2-1 16,-4 4 4-16,-3 3 0 0,-3 0 1 15,3 2 0-15,3 2-1 0,1 0 0 16,2 3 1-16,6-2-3 16,-1 3 2-16,2-1 1 0,3 1 0 0,3-1 0 15,3 1 0-15,2-1 1 16,0 1 0-16,6-2 0 0,-1-1 1 16,1 0-2-16,2 1 4 0,0-5-2 15,-3 3-2-15,5-1 2 0,-2 0-2 16,1 2 0-16,1-1 2 0,-4 1-2 15,-6 0 0-15,2 1 0 0,-7 1-1 16,-3 2 3-16,0-1-2 0,-8 1 3 16,-2-1 1-16,-5-3 1 0,-5-2 0 15,0 0-5-15,4-1 4 0,-3-4-4 16,2 1 2-16,3-3-2 0,-5-2-7 16,3-1-29-16,0 0-35 0,3-2-20 15,1 0-33-15,1-7-26 16,1-2-97-16,4-1-88 0</inkml:trace>
  <inkml:trace contextRef="#ctx0" brushRef="#br0" timeOffset="173395.63">32735 16159 807 0,'0'0'21'0,"0"0"47"0,38-10 24 0,-17 6-61 0,1 0-19 0,-1-1-7 0,2 1-2 0,1 3-2 0,-2 0 0 0,3-1-1 0,-1 2-4 0,3 0-22 0,0 0-41 16,3-3-104-16,-7 1-91 0,-2-4-87 15</inkml:trace>
  <inkml:trace contextRef="#ctx0" brushRef="#br0" timeOffset="173786.44">33214 15959 689 0,'0'0'33'0,"0"0"-3"0,38 24 64 0,-13-6-42 0,1 2-26 0,-1 3-16 0,-8 5-5 16,2 6-5-16,5 14 9 0,-10 9 4 16,7 5 9-16,-15-1 1 15,-11-10-3-15,7-5 6 0,-13 0 0 0,11 0-3 16,0-1 6-16,-25-3-4 0,-1-3-7 15,-7-7-7-15,0-7-8 16,17-9 5-16,-3-2-3 0,-12 2-2 16,2 1 0-16,-3-2 1 0,-1-2-3 15,8-1 2-15,-3-2-1 0,-2-1-2 16,6-1-11-16,-2 0-22 0,3-1-47 16,6 2-47-16,-8 2-72 0,5-4-112 15,3 0-141-15</inkml:trace>
  <inkml:trace contextRef="#ctx0" brushRef="#br0" timeOffset="174850.7">29335 15705 176 0,'0'0'36'0,"6"-6"-22"0,-1 5 23 0,0 1-12 0,0-2-15 0,0 0-6 0,0-1-4 0,-1 2 2 0,-1-1 7 0,0-2 14 0,-1 1 20 0,1 1 4 16,-3-1 8-16,2 1-5 0,-1 1-16 15,-1-1-2-15,2 1 4 0,-2-1 1 16,0 1-7-16,1-1-4 0,1 1-9 16,-2 0 7-16,2-2 3 0,-2 2 2 15,0 1-1-15,1-1-5 0,-1 0-1 16,0 0 11-16,0 0-3 0,-1 0-3 15,-4 1-11-15,0 0-12 16,-3 0-4-16,-5 1-2 0,-1 2 1 16,-5 5 1-16,0 3-1 0,-2 4 1 15,-1 5-1-15,-2 2 1 0,1 2-2 16,-2 3 2-16,-2 4 0 0,-1 11-3 16,-4 7 3-16,-3 13 0 0,4 1 5 15,4-5-5-15,3-3 2 0,6-5 3 16,0 2 6-16,-2 3 2 0,2 2 3 15,-1 2 0-15,3 3-2 0,-2 1-5 16,3 0 3-16,4 2 3 0,1-7 0 16,7-3 1-16,3-5 3 0,2-3-4 15,9-2-9-15,3-3 4 0,3 0 2 16,4-6 6-16,-2-6 1 0,-1-7 12 16,-3-7-1-16,-1 0-5 0,3 1-5 15,3 1-6-15,2 0-1 0,-2-5 3 16,0-2-7-16,-2-1-4 0,2-4-3 15,-4 1 0-15,0-3-2 0,-3-1-2 16,1-2-31-16,-1 2-34 0,-2-2-55 16,5-1-69-16,-5 0-107 0,-2-3-212 15</inkml:trace>
</inkml:ink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19E7AD-30B2-3EFF-7EE0-1EFD1576231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9EC7238-623A-9A09-7EE9-29E7EE850D6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DD4835-4A13-40E2-A643-3F70C8BB2D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5932F-1E92-44C6-9287-ED773DC3626A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C7725A1-61EF-FC61-45BB-5542C189BF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09700BA-3E61-11B7-9D24-522E9EAB85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4EB93E-97CC-4FF0-AF5C-5A54EC3545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2634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E869BF-C081-17E1-B019-6E6936D9FD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971E119-1183-94A0-004C-04C35C6CE42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80C9A5F-93BB-0DA6-E0A6-52242EC51C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5932F-1E92-44C6-9287-ED773DC3626A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1B38CB1-DDD6-51E7-2D02-6328ABC951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F65087E-A086-5E11-6CCF-50A960FB91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4EB93E-97CC-4FF0-AF5C-5A54EC3545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23187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415E549-45DE-42CA-F6C9-DFDD6C9ADB5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3F68688-D146-CFC6-AD07-41DD0B5F6DF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80FF06-6B79-EBB4-D6AD-2C6E356210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5932F-1E92-44C6-9287-ED773DC3626A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6EACB1-92F7-0DFF-E64F-C9CF60C207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9B4F861-9360-8153-B315-3B6971825F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4EB93E-97CC-4FF0-AF5C-5A54EC3545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50280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E59B37-AB3C-E370-0F64-7DF5C99F1A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189ACD-2866-E7B5-DD4A-85FED26C567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FCE2D88-3B1D-B1AD-2477-31E40B92AC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5932F-1E92-44C6-9287-ED773DC3626A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CA23510-738F-8682-089C-5A801AE750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974E9D7-ED39-93C2-399C-C45B7330E7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4EB93E-97CC-4FF0-AF5C-5A54EC3545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55436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0FA8CF-6C07-4785-EBDF-B22F05181E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72C1B4B-5C67-E2B9-20CA-9231E4AB548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97C4D69-1BD1-E814-6254-AD9ED9CF82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5932F-1E92-44C6-9287-ED773DC3626A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6F26309-07D2-10A0-484C-A80BE8A3E0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EB71F8B-3184-9868-9652-C50642B3CF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4EB93E-97CC-4FF0-AF5C-5A54EC3545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10802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FED815-FE3E-FEFF-183D-1573F8DEAA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A883B0-6F49-58FA-FBBF-5631EE80153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17D9F42-6B8A-A8FA-E094-213AC954F60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BC2C2C5-9C27-498D-A65B-15593972FC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5932F-1E92-44C6-9287-ED773DC3626A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8646ADB-FB59-3519-915D-62A3B43FA7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4CFDD1F-8965-5455-2C82-21241D77C5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4EB93E-97CC-4FF0-AF5C-5A54EC3545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17559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2A6EA0-4A52-F239-A9E1-645E163C11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820A6B3-5FBA-22F7-1613-3B56483B348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26EC731-EFCF-2CE8-DFEE-E6616F2D44D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CECC82D-05B1-86B7-E818-C148562BF65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5818E55-CA09-BEAB-2FFC-096BE3B9C0B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C1C0350-5C0E-0B5D-64F9-45A174E156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5932F-1E92-44C6-9287-ED773DC3626A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FAF5EA9-35DC-4DBD-441F-28CA429769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A0FC824-F7F4-4D7C-C9B2-56E8A66219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4EB93E-97CC-4FF0-AF5C-5A54EC3545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84842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9992D1-FDF3-1F4C-F98E-9861F2A109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7A7A034-F30F-FE5A-705A-4497304BB6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5932F-1E92-44C6-9287-ED773DC3626A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DCEAA95-8ECA-A87A-D05F-05272658EA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ED84814-0380-20B0-04BE-D03AA66069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4EB93E-97CC-4FF0-AF5C-5A54EC3545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88098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D327801-472F-5845-973A-42A4DAD1C4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5932F-1E92-44C6-9287-ED773DC3626A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2A41B44-9242-6BCE-ABE5-09BBFF55C3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C18EE80-E080-3C24-6605-6DFB0FA18B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4EB93E-97CC-4FF0-AF5C-5A54EC3545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47056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73F48B-B3AB-C211-B576-20DC4CFE69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BE4E2C-E5C6-E0C3-35BB-306343A886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FCD128F-066B-F683-79C8-7EAA1AEC3B0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CFA3CC4-86F8-CD6C-883E-0FE8999A57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5932F-1E92-44C6-9287-ED773DC3626A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E485E06-1DDD-1566-707C-055280C5D4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B67E449-8F88-D2F3-8F60-AA529A8DC0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4EB93E-97CC-4FF0-AF5C-5A54EC3545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33168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7B07CC-472E-EC10-A8A1-DC8D09C149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A903C42-7402-BD22-B5D8-9AEC84BD484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330FED0-8CCD-C7B2-3856-24995C6271A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DA53D9B-AA28-C1B8-834F-4033699FBF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5932F-1E92-44C6-9287-ED773DC3626A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85DC881-F70D-6ED8-74A5-C0D838C82A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D43DE74-17B6-45A2-B948-84BE099539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4EB93E-97CC-4FF0-AF5C-5A54EC3545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75891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87AADB3-E38A-E9E7-0712-C2A3543654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7059B67-3223-F54C-F380-E531674FE63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FF6F622-B068-BCF8-D42A-23B71BC1E12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5D5932F-1E92-44C6-9287-ED773DC3626A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2E0F23-4C57-C2E9-AB34-5531178896A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00D30EE-ABCA-3252-AE73-314A19EB925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54EB93E-97CC-4FF0-AF5C-5A54EC3545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09682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customXml" Target="../ink/ink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ustomXml" Target="../ink/ink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ustomXml" Target="../ink/ink3.xml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ustomXml" Target="../ink/ink4.xml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customXml" Target="../ink/ink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package" Target="../embeddings/Microsoft_Excel_Worksheet.xlsx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customXml" Target="../ink/ink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2209800" y="2130553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latin typeface="Arial" charset="0"/>
                <a:cs typeface="Arial" charset="0"/>
              </a:rPr>
              <a:t>Section 14.1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2895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/>
              <a:t>The Multiple Regression Model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Multiple Regression Model 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A9C7354-6012-4059-8B7A-BA209E01D3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81200" y="1874520"/>
            <a:ext cx="8229600" cy="4693920"/>
          </a:xfrm>
        </p:spPr>
        <p:txBody>
          <a:bodyPr>
            <a:normAutofit/>
          </a:bodyPr>
          <a:lstStyle/>
          <a:p>
            <a:r>
              <a:rPr lang="en-US" dirty="0"/>
              <a:t>Simple regression …</a:t>
            </a:r>
          </a:p>
          <a:p>
            <a:endParaRPr lang="en-US" dirty="0"/>
          </a:p>
          <a:p>
            <a:r>
              <a:rPr lang="en-US" dirty="0"/>
              <a:t>Multiple regression …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3" name="Ink 2">
                <a:extLst>
                  <a:ext uri="{FF2B5EF4-FFF2-40B4-BE49-F238E27FC236}">
                    <a16:creationId xmlns:a16="http://schemas.microsoft.com/office/drawing/2014/main" id="{84D73BE3-E71A-ECF8-2E80-F341FD9D5DF9}"/>
                  </a:ext>
                </a:extLst>
              </p14:cNvPr>
              <p14:cNvContentPartPr/>
              <p14:nvPr/>
            </p14:nvContentPartPr>
            <p14:xfrm>
              <a:off x="2467440" y="1987200"/>
              <a:ext cx="6782040" cy="3560760"/>
            </p14:xfrm>
          </p:contentPart>
        </mc:Choice>
        <mc:Fallback>
          <p:pic>
            <p:nvPicPr>
              <p:cNvPr id="3" name="Ink 2">
                <a:extLst>
                  <a:ext uri="{FF2B5EF4-FFF2-40B4-BE49-F238E27FC236}">
                    <a16:creationId xmlns:a16="http://schemas.microsoft.com/office/drawing/2014/main" id="{84D73BE3-E71A-ECF8-2E80-F341FD9D5DF9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2458080" y="1977840"/>
                <a:ext cx="6800760" cy="357948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Multiple Regression Model (cont.) 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3" name="Ink 2">
                <a:extLst>
                  <a:ext uri="{FF2B5EF4-FFF2-40B4-BE49-F238E27FC236}">
                    <a16:creationId xmlns:a16="http://schemas.microsoft.com/office/drawing/2014/main" id="{7FE74866-E45E-E6CC-10E8-FDD399827265}"/>
                  </a:ext>
                </a:extLst>
              </p14:cNvPr>
              <p14:cNvContentPartPr/>
              <p14:nvPr/>
            </p14:nvContentPartPr>
            <p14:xfrm>
              <a:off x="1648440" y="1892880"/>
              <a:ext cx="8642160" cy="4300200"/>
            </p14:xfrm>
          </p:contentPart>
        </mc:Choice>
        <mc:Fallback>
          <p:pic>
            <p:nvPicPr>
              <p:cNvPr id="3" name="Ink 2">
                <a:extLst>
                  <a:ext uri="{FF2B5EF4-FFF2-40B4-BE49-F238E27FC236}">
                    <a16:creationId xmlns:a16="http://schemas.microsoft.com/office/drawing/2014/main" id="{7FE74866-E45E-E6CC-10E8-FDD399827265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639080" y="1883520"/>
                <a:ext cx="8660880" cy="431892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0687754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Multiple Regression Model (cont.)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Content Placeholder 5">
                <a:extLst>
                  <a:ext uri="{FF2B5EF4-FFF2-40B4-BE49-F238E27FC236}">
                    <a16:creationId xmlns:a16="http://schemas.microsoft.com/office/drawing/2014/main" id="{DA9C7354-6012-4059-8B7A-BA209E01D38A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1981200" y="1746504"/>
                <a:ext cx="8229600" cy="4693920"/>
              </a:xfrm>
            </p:spPr>
            <p:txBody>
              <a:bodyPr>
                <a:normAutofit/>
              </a:bodyPr>
              <a:lstStyle/>
              <a:p>
                <a:r>
                  <a:rPr lang="en-US" dirty="0">
                    <a:solidFill>
                      <a:schemeClr val="tx1"/>
                    </a:solidFill>
                  </a:rPr>
                  <a:t>For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𝑘</m:t>
                    </m:r>
                    <m:r>
                      <a:rPr lang="en-US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=3</m:t>
                    </m:r>
                  </m:oMath>
                </a14:m>
                <a:r>
                  <a:rPr lang="en-US" dirty="0">
                    <a:solidFill>
                      <a:schemeClr val="tx1"/>
                    </a:solidFill>
                  </a:rPr>
                  <a:t>:</a:t>
                </a:r>
              </a:p>
              <a:p>
                <a:endParaRPr lang="en-US" dirty="0">
                  <a:solidFill>
                    <a:schemeClr val="tx1"/>
                  </a:solidFill>
                </a:endParaRPr>
              </a:p>
              <a:p>
                <a:endParaRPr lang="en-US" dirty="0">
                  <a:solidFill>
                    <a:schemeClr val="tx1"/>
                  </a:solidFill>
                </a:endParaRPr>
              </a:p>
              <a:p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𝑦</m:t>
                    </m:r>
                  </m:oMath>
                </a14:m>
                <a:r>
                  <a:rPr lang="en-US" b="0" dirty="0">
                    <a:solidFill>
                      <a:schemeClr val="tx1"/>
                    </a:solidFill>
                    <a:latin typeface="Cambria Math" panose="02040503050406030204" pitchFamily="18" charset="0"/>
                  </a:rPr>
                  <a:t>: wage</a:t>
                </a:r>
                <a:r>
                  <a:rPr lang="en-US" dirty="0">
                    <a:solidFill>
                      <a:schemeClr val="tx1"/>
                    </a:solidFill>
                    <a:latin typeface="Cambria Math" panose="02040503050406030204" pitchFamily="18" charset="0"/>
                  </a:rPr>
                  <a:t> 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b="0" dirty="0">
                    <a:solidFill>
                      <a:schemeClr val="tx1"/>
                    </a:solidFill>
                    <a:latin typeface="Cambria Math" panose="02040503050406030204" pitchFamily="18" charset="0"/>
                  </a:rPr>
                  <a:t>: education 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b="0" dirty="0">
                    <a:solidFill>
                      <a:schemeClr val="tx1"/>
                    </a:solidFill>
                    <a:latin typeface="Cambria Math" panose="02040503050406030204" pitchFamily="18" charset="0"/>
                  </a:rPr>
                  <a:t>: experience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sub>
                    </m:sSub>
                  </m:oMath>
                </a14:m>
                <a:r>
                  <a:rPr lang="en-US" b="0" dirty="0">
                    <a:solidFill>
                      <a:schemeClr val="tx1"/>
                    </a:solidFill>
                    <a:latin typeface="Cambria Math" panose="02040503050406030204" pitchFamily="18" charset="0"/>
                  </a:rPr>
                  <a:t>: occupation     </a:t>
                </a:r>
                <a14:m>
                  <m:oMath xmlns:m="http://schemas.openxmlformats.org/officeDocument/2006/math">
                    <m:r>
                      <a:rPr lang="en-US" i="1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𝜀</m:t>
                    </m:r>
                    <m:r>
                      <a:rPr lang="en-US" i="1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b="0" dirty="0">
                    <a:solidFill>
                      <a:schemeClr val="tx1"/>
                    </a:solidFill>
                    <a:latin typeface="Cambria Math" panose="02040503050406030204" pitchFamily="18" charset="0"/>
                  </a:rPr>
                  <a:t>: unobserved ability</a:t>
                </a:r>
                <a:endParaRPr lang="en-US" dirty="0">
                  <a:solidFill>
                    <a:schemeClr val="tx1"/>
                  </a:solidFill>
                </a:endParaRPr>
              </a:p>
              <a:p>
                <a:endParaRPr lang="en-US" dirty="0">
                  <a:solidFill>
                    <a:schemeClr val="tx1"/>
                  </a:solidFill>
                </a:endParaRP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𝛽</m:t>
                        </m:r>
                      </m:e>
                      <m:sub>
                        <m:r>
                          <a:rPr lang="en-US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dirty="0">
                    <a:solidFill>
                      <a:schemeClr val="tx1"/>
                    </a:solidFill>
                  </a:rPr>
                  <a:t>: </a:t>
                </a:r>
                <a:endParaRPr lang="en-US" dirty="0">
                  <a:solidFill>
                    <a:schemeClr val="tx1"/>
                  </a:solidFill>
                  <a:ea typeface="Cambria Math" panose="02040503050406030204" pitchFamily="18" charset="0"/>
                </a:endParaRP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𝛽</m:t>
                        </m:r>
                      </m:e>
                      <m:sub>
                        <m:r>
                          <a:rPr lang="en-US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dirty="0">
                    <a:solidFill>
                      <a:schemeClr val="tx1"/>
                    </a:solidFill>
                  </a:rPr>
                  <a:t>: </a:t>
                </a:r>
                <a:endParaRPr lang="en-US" dirty="0">
                  <a:solidFill>
                    <a:schemeClr val="tx1"/>
                  </a:solidFill>
                  <a:ea typeface="Cambria Math" panose="02040503050406030204" pitchFamily="18" charset="0"/>
                </a:endParaRP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𝛽</m:t>
                        </m:r>
                      </m:e>
                      <m:sub>
                        <m:r>
                          <a:rPr lang="en-US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3</m:t>
                        </m:r>
                      </m:sub>
                    </m:sSub>
                  </m:oMath>
                </a14:m>
                <a:r>
                  <a:rPr lang="en-US" dirty="0">
                    <a:solidFill>
                      <a:schemeClr val="tx1"/>
                    </a:solidFill>
                  </a:rPr>
                  <a:t>: </a:t>
                </a:r>
                <a:endParaRPr lang="en-US" dirty="0">
                  <a:solidFill>
                    <a:schemeClr val="tx1"/>
                  </a:solidFill>
                  <a:ea typeface="Cambria Math" panose="02040503050406030204" pitchFamily="18" charset="0"/>
                </a:endParaRPr>
              </a:p>
              <a:p>
                <a:endParaRPr lang="en-US" dirty="0">
                  <a:solidFill>
                    <a:schemeClr val="tx1"/>
                  </a:solidFill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6" name="Content Placeholder 5">
                <a:extLst>
                  <a:ext uri="{FF2B5EF4-FFF2-40B4-BE49-F238E27FC236}">
                    <a16:creationId xmlns:a16="http://schemas.microsoft.com/office/drawing/2014/main" id="{DA9C7354-6012-4059-8B7A-BA209E01D38A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981200" y="1746504"/>
                <a:ext cx="8229600" cy="4693920"/>
              </a:xfrm>
              <a:blipFill>
                <a:blip r:embed="rId2"/>
                <a:stretch>
                  <a:fillRect l="-1333" t="-2338" b="-77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3">
            <p14:nvContentPartPr>
              <p14:cNvPr id="3" name="Ink 2">
                <a:extLst>
                  <a:ext uri="{FF2B5EF4-FFF2-40B4-BE49-F238E27FC236}">
                    <a16:creationId xmlns:a16="http://schemas.microsoft.com/office/drawing/2014/main" id="{6C1FC80D-6564-FEBD-37F3-BCE4FEB8251F}"/>
                  </a:ext>
                </a:extLst>
              </p14:cNvPr>
              <p14:cNvContentPartPr/>
              <p14:nvPr/>
            </p14:nvContentPartPr>
            <p14:xfrm>
              <a:off x="2804760" y="2469240"/>
              <a:ext cx="5509080" cy="3748320"/>
            </p14:xfrm>
          </p:contentPart>
        </mc:Choice>
        <mc:Fallback>
          <p:pic>
            <p:nvPicPr>
              <p:cNvPr id="3" name="Ink 2">
                <a:extLst>
                  <a:ext uri="{FF2B5EF4-FFF2-40B4-BE49-F238E27FC236}">
                    <a16:creationId xmlns:a16="http://schemas.microsoft.com/office/drawing/2014/main" id="{6C1FC80D-6564-FEBD-37F3-BCE4FEB8251F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2795400" y="2459880"/>
                <a:ext cx="5527800" cy="376704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6556923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Multiple Regression Model (cont.)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Content Placeholder 5">
                <a:extLst>
                  <a:ext uri="{FF2B5EF4-FFF2-40B4-BE49-F238E27FC236}">
                    <a16:creationId xmlns:a16="http://schemas.microsoft.com/office/drawing/2014/main" id="{DA9C7354-6012-4059-8B7A-BA209E01D38A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1981200" y="1517904"/>
                <a:ext cx="8229600" cy="4693920"/>
              </a:xfrm>
            </p:spPr>
            <p:txBody>
              <a:bodyPr>
                <a:norm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𝛽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,</m:t>
                    </m:r>
                    <m:sSub>
                      <m:sSub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𝛽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, </m:t>
                    </m:r>
                    <m:sSub>
                      <m:sSub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𝛽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dirty="0"/>
                  <a:t>,</a:t>
                </a:r>
                <a14:m>
                  <m:oMath xmlns:m="http://schemas.openxmlformats.org/officeDocument/2006/math">
                    <m:r>
                      <a:rPr lang="en-US" b="0" i="0" smtClean="0">
                        <a:latin typeface="Cambria Math" panose="02040503050406030204" pitchFamily="18" charset="0"/>
                      </a:rPr>
                      <m:t>   </m:t>
                    </m:r>
                    <m:sSub>
                      <m:sSub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𝛽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3</m:t>
                        </m:r>
                      </m:sub>
                    </m:sSub>
                  </m:oMath>
                </a14:m>
                <a:r>
                  <a:rPr lang="en-US" dirty="0"/>
                  <a:t>:</a:t>
                </a:r>
                <a:endParaRPr lang="en-US" i="1" dirty="0">
                  <a:latin typeface="Cambria Math" panose="02040503050406030204" pitchFamily="18" charset="0"/>
                </a:endParaRPr>
              </a:p>
              <a:p>
                <a:endParaRPr lang="en-US" i="1" dirty="0">
                  <a:latin typeface="Cambria Math" panose="02040503050406030204" pitchFamily="18" charset="0"/>
                </a:endParaRP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,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, 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dirty="0"/>
                  <a:t>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𝑏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3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dirty="0">
                    <a:latin typeface="Cambria Math" panose="02040503050406030204" pitchFamily="18" charset="0"/>
                  </a:rPr>
                  <a:t>:</a:t>
                </a:r>
              </a:p>
              <a:p>
                <a:endParaRPr lang="en-US" dirty="0">
                  <a:latin typeface="Cambria Math" panose="02040503050406030204" pitchFamily="18" charset="0"/>
                </a:endParaRPr>
              </a:p>
              <a:p>
                <a:r>
                  <a:rPr lang="en-US" dirty="0"/>
                  <a:t>P</a:t>
                </a:r>
                <a:r>
                  <a:rPr lang="en-US" b="0" dirty="0"/>
                  <a:t>redicted values of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𝑦</m:t>
                    </m:r>
                  </m:oMath>
                </a14:m>
                <a:r>
                  <a:rPr lang="en-US" b="0" dirty="0">
                    <a:latin typeface="Cambria Math" panose="02040503050406030204" pitchFamily="18" charset="0"/>
                  </a:rPr>
                  <a:t>:</a:t>
                </a:r>
              </a:p>
              <a:p>
                <a:endParaRPr lang="en-US" b="0" dirty="0">
                  <a:latin typeface="Cambria Math" panose="02040503050406030204" pitchFamily="18" charset="0"/>
                </a:endParaRP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,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, 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dirty="0"/>
                  <a:t>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𝑏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3</m:t>
                        </m:r>
                      </m:sub>
                    </m:sSub>
                  </m:oMath>
                </a14:m>
                <a:r>
                  <a:rPr lang="en-US" dirty="0">
                    <a:latin typeface="Cambria Math" panose="02040503050406030204" pitchFamily="18" charset="0"/>
                  </a:rPr>
                  <a:t>: estimated such that …</a:t>
                </a:r>
                <a:endParaRPr lang="en-US" b="0" i="1" dirty="0">
                  <a:latin typeface="Cambria Math" panose="02040503050406030204" pitchFamily="18" charset="0"/>
                </a:endParaRPr>
              </a:p>
              <a:p>
                <a:endParaRPr lang="en-US" dirty="0"/>
              </a:p>
              <a:p>
                <a:endParaRPr lang="en-US" dirty="0">
                  <a:ea typeface="Cambria Math" panose="02040503050406030204" pitchFamily="18" charset="0"/>
                </a:endParaRPr>
              </a:p>
              <a:p>
                <a:endParaRPr lang="en-US" dirty="0"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6" name="Content Placeholder 5">
                <a:extLst>
                  <a:ext uri="{FF2B5EF4-FFF2-40B4-BE49-F238E27FC236}">
                    <a16:creationId xmlns:a16="http://schemas.microsoft.com/office/drawing/2014/main" id="{DA9C7354-6012-4059-8B7A-BA209E01D38A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981200" y="1517904"/>
                <a:ext cx="8229600" cy="4693920"/>
              </a:xfrm>
              <a:blipFill>
                <a:blip r:embed="rId2"/>
                <a:stretch>
                  <a:fillRect l="-1333" t="-220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3">
            <p14:nvContentPartPr>
              <p14:cNvPr id="3" name="Ink 2">
                <a:extLst>
                  <a:ext uri="{FF2B5EF4-FFF2-40B4-BE49-F238E27FC236}">
                    <a16:creationId xmlns:a16="http://schemas.microsoft.com/office/drawing/2014/main" id="{E8318306-982D-6366-EE1F-63DF6DF16CD3}"/>
                  </a:ext>
                </a:extLst>
              </p14:cNvPr>
              <p14:cNvContentPartPr/>
              <p14:nvPr/>
            </p14:nvContentPartPr>
            <p14:xfrm>
              <a:off x="3679200" y="1598760"/>
              <a:ext cx="6764760" cy="4455360"/>
            </p14:xfrm>
          </p:contentPart>
        </mc:Choice>
        <mc:Fallback>
          <p:pic>
            <p:nvPicPr>
              <p:cNvPr id="3" name="Ink 2">
                <a:extLst>
                  <a:ext uri="{FF2B5EF4-FFF2-40B4-BE49-F238E27FC236}">
                    <a16:creationId xmlns:a16="http://schemas.microsoft.com/office/drawing/2014/main" id="{E8318306-982D-6366-EE1F-63DF6DF16CD3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3669840" y="1589400"/>
                <a:ext cx="6783480" cy="447408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5765786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Estimated Multiple Regression Equation 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3" name="Ink 2">
                <a:extLst>
                  <a:ext uri="{FF2B5EF4-FFF2-40B4-BE49-F238E27FC236}">
                    <a16:creationId xmlns:a16="http://schemas.microsoft.com/office/drawing/2014/main" id="{CDB16C05-D597-D6C2-D57C-5A74A8E7E771}"/>
                  </a:ext>
                </a:extLst>
              </p14:cNvPr>
              <p14:cNvContentPartPr/>
              <p14:nvPr/>
            </p14:nvContentPartPr>
            <p14:xfrm>
              <a:off x="2637000" y="2161080"/>
              <a:ext cx="5467680" cy="662760"/>
            </p14:xfrm>
          </p:contentPart>
        </mc:Choice>
        <mc:Fallback>
          <p:pic>
            <p:nvPicPr>
              <p:cNvPr id="3" name="Ink 2">
                <a:extLst>
                  <a:ext uri="{FF2B5EF4-FFF2-40B4-BE49-F238E27FC236}">
                    <a16:creationId xmlns:a16="http://schemas.microsoft.com/office/drawing/2014/main" id="{CDB16C05-D597-D6C2-D57C-5A74A8E7E771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2627640" y="2151720"/>
                <a:ext cx="5486400" cy="68148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Multiple Regression Model (</a:t>
            </a:r>
            <a:r>
              <a:rPr lang="en-US"/>
              <a:t>cont.)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Content Placeholder 5">
                <a:extLst>
                  <a:ext uri="{FF2B5EF4-FFF2-40B4-BE49-F238E27FC236}">
                    <a16:creationId xmlns:a16="http://schemas.microsoft.com/office/drawing/2014/main" id="{DA9C7354-6012-4059-8B7A-BA209E01D38A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1981200" y="1746504"/>
                <a:ext cx="8229600" cy="4693920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US" dirty="0"/>
                  <a:t>Example:</a:t>
                </a:r>
              </a:p>
              <a:p>
                <a:pPr marL="0" indent="0">
                  <a:buNone/>
                </a:pPr>
                <a:endParaRPr lang="en-US" dirty="0"/>
              </a:p>
              <a:p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𝐻𝑜𝑚𝑒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𝑝𝑟𝑖𝑐𝑒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𝛽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𝛽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𝑆𝑞𝑢𝑎𝑟𝑒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𝐹𝑜𝑜𝑡𝑎𝑔𝑒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𝛽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𝐴𝑔𝑒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𝛽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3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#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𝐵𝑒𝑑𝑟𝑜𝑜𝑚𝑠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𝜀</m:t>
                    </m:r>
                  </m:oMath>
                </a14:m>
                <a:endParaRPr lang="en-US" dirty="0"/>
              </a:p>
              <a:p>
                <a:endParaRPr lang="en-US" dirty="0">
                  <a:latin typeface="Cambria Math" panose="02040503050406030204" pitchFamily="18" charset="0"/>
                </a:endParaRPr>
              </a:p>
              <a:p>
                <a:r>
                  <a:rPr lang="en-US" dirty="0">
                    <a:ea typeface="Cambria Math" panose="02040503050406030204" pitchFamily="18" charset="0"/>
                  </a:rPr>
                  <a:t>Example: Mount Pleasant Real Estate Data. </a:t>
                </a:r>
              </a:p>
              <a:p>
                <a:endParaRPr lang="en-US" dirty="0"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6" name="Content Placeholder 5">
                <a:extLst>
                  <a:ext uri="{FF2B5EF4-FFF2-40B4-BE49-F238E27FC236}">
                    <a16:creationId xmlns:a16="http://schemas.microsoft.com/office/drawing/2014/main" id="{DA9C7354-6012-4059-8B7A-BA209E01D38A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981200" y="1746504"/>
                <a:ext cx="8229600" cy="4693920"/>
              </a:xfrm>
              <a:blipFill>
                <a:blip r:embed="rId2"/>
                <a:stretch>
                  <a:fillRect l="-1481" t="-233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92411160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Multiple Regression Model (</a:t>
            </a:r>
            <a:r>
              <a:rPr lang="en-US"/>
              <a:t>cont.)</a:t>
            </a:r>
            <a:endParaRPr lang="en-US" dirty="0"/>
          </a:p>
        </p:txBody>
      </p:sp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4B5FF284-A753-48FB-91B9-B9FA46B9DAF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016125" y="1844676"/>
          <a:ext cx="8161338" cy="3336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2" imgW="8160888" imgH="3337654" progId="Excel.Sheet.12">
                  <p:embed/>
                </p:oleObj>
              </mc:Choice>
              <mc:Fallback>
                <p:oleObj name="Worksheet" r:id="rId2" imgW="8160888" imgH="3337654" progId="Excel.Sheet.12">
                  <p:embed/>
                  <p:pic>
                    <p:nvPicPr>
                      <p:cNvPr id="7" name="Object 6">
                        <a:extLst>
                          <a:ext uri="{FF2B5EF4-FFF2-40B4-BE49-F238E27FC236}">
                            <a16:creationId xmlns:a16="http://schemas.microsoft.com/office/drawing/2014/main" id="{4B5FF284-A753-48FB-91B9-B9FA46B9DAF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2016125" y="1844676"/>
                        <a:ext cx="8161338" cy="33369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>
        <mc:Choice xmlns:p14="http://schemas.microsoft.com/office/powerpoint/2010/main" Requires="p14">
          <p:contentPart p14:bwMode="auto" r:id="rId4">
            <p14:nvContentPartPr>
              <p14:cNvPr id="3" name="Ink 2">
                <a:extLst>
                  <a:ext uri="{FF2B5EF4-FFF2-40B4-BE49-F238E27FC236}">
                    <a16:creationId xmlns:a16="http://schemas.microsoft.com/office/drawing/2014/main" id="{66A38D00-055D-0848-31E3-D2E2B7279E53}"/>
                  </a:ext>
                </a:extLst>
              </p14:cNvPr>
              <p14:cNvContentPartPr/>
              <p14:nvPr/>
            </p14:nvContentPartPr>
            <p14:xfrm>
              <a:off x="287640" y="2827800"/>
              <a:ext cx="11747160" cy="3380040"/>
            </p14:xfrm>
          </p:contentPart>
        </mc:Choice>
        <mc:Fallback>
          <p:pic>
            <p:nvPicPr>
              <p:cNvPr id="3" name="Ink 2">
                <a:extLst>
                  <a:ext uri="{FF2B5EF4-FFF2-40B4-BE49-F238E27FC236}">
                    <a16:creationId xmlns:a16="http://schemas.microsoft.com/office/drawing/2014/main" id="{66A38D00-055D-0848-31E3-D2E2B7279E53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278280" y="2818440"/>
                <a:ext cx="11765880" cy="339876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1909046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Multiple Regression Model (cont.)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A9C7354-6012-4059-8B7A-BA209E01D3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81200" y="1627632"/>
            <a:ext cx="8229600" cy="469392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>
                <a:ea typeface="Cambria Math" panose="02040503050406030204" pitchFamily="18" charset="0"/>
              </a:rPr>
              <a:t>Some things to consider:</a:t>
            </a:r>
          </a:p>
          <a:p>
            <a:endParaRPr lang="en-US" dirty="0">
              <a:ea typeface="Cambria Math" panose="02040503050406030204" pitchFamily="18" charset="0"/>
            </a:endParaRPr>
          </a:p>
          <a:p>
            <a:pPr marL="457200" indent="-457200"/>
            <a:r>
              <a:rPr lang="en-US" dirty="0">
                <a:ea typeface="Cambria Math" panose="02040503050406030204" pitchFamily="18" charset="0"/>
              </a:rPr>
              <a:t>Explaining variation in home prices</a:t>
            </a:r>
          </a:p>
          <a:p>
            <a:pPr marL="457200" indent="-457200"/>
            <a:r>
              <a:rPr lang="en-US" dirty="0">
                <a:ea typeface="Cambria Math" panose="02040503050406030204" pitchFamily="18" charset="0"/>
              </a:rPr>
              <a:t>Signs and magnitudes of the estimated coefficients</a:t>
            </a:r>
          </a:p>
          <a:p>
            <a:pPr marL="457200" indent="-457200"/>
            <a:r>
              <a:rPr lang="en-US" dirty="0">
                <a:ea typeface="Cambria Math" panose="02040503050406030204" pitchFamily="18" charset="0"/>
              </a:rPr>
              <a:t>Other independent variables</a:t>
            </a:r>
          </a:p>
          <a:p>
            <a:pPr marL="457200" indent="-457200"/>
            <a:r>
              <a:rPr lang="en-US" dirty="0">
                <a:ea typeface="Cambria Math" panose="02040503050406030204" pitchFamily="18" charset="0"/>
              </a:rPr>
              <a:t>Prediction</a:t>
            </a:r>
          </a:p>
        </p:txBody>
      </p:sp>
    </p:spTree>
    <p:extLst>
      <p:ext uri="{BB962C8B-B14F-4D97-AF65-F5344CB8AC3E}">
        <p14:creationId xmlns:p14="http://schemas.microsoft.com/office/powerpoint/2010/main" val="35389052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40</TotalTime>
  <Words>171</Words>
  <Application>Microsoft Office PowerPoint</Application>
  <PresentationFormat>Widescreen</PresentationFormat>
  <Paragraphs>41</Paragraphs>
  <Slides>9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Aptos</vt:lpstr>
      <vt:lpstr>Aptos Display</vt:lpstr>
      <vt:lpstr>Arial</vt:lpstr>
      <vt:lpstr>Cambria Math</vt:lpstr>
      <vt:lpstr>Office Theme</vt:lpstr>
      <vt:lpstr>Worksheet</vt:lpstr>
      <vt:lpstr>Section 14.1</vt:lpstr>
      <vt:lpstr>The Multiple Regression Model </vt:lpstr>
      <vt:lpstr>The Multiple Regression Model (cont.) </vt:lpstr>
      <vt:lpstr>The Multiple Regression Model (cont.) </vt:lpstr>
      <vt:lpstr>The Multiple Regression Model (cont.) </vt:lpstr>
      <vt:lpstr>The Estimated Multiple Regression Equation </vt:lpstr>
      <vt:lpstr>The Multiple Regression Model (cont.)</vt:lpstr>
      <vt:lpstr>The Multiple Regression Model (cont.)</vt:lpstr>
      <vt:lpstr>The Multiple Regression Model (cont.)</vt:lpstr>
    </vt:vector>
  </TitlesOfParts>
  <Company>Appalachian State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Jayjit Roy</dc:creator>
  <cp:lastModifiedBy>Jayjit Roy</cp:lastModifiedBy>
  <cp:revision>3</cp:revision>
  <dcterms:created xsi:type="dcterms:W3CDTF">2025-04-09T12:58:26Z</dcterms:created>
  <dcterms:modified xsi:type="dcterms:W3CDTF">2026-04-20T14:05:11Z</dcterms:modified>
</cp:coreProperties>
</file>