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86" r:id="rId3"/>
    <p:sldId id="296" r:id="rId4"/>
    <p:sldId id="303" r:id="rId5"/>
    <p:sldId id="29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5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6-02-09T14:39:54.991"/>
    </inkml:context>
    <inkml:brush xml:id="br0">
      <inkml:brushProperty name="width" value="0.05292" units="cm"/>
      <inkml:brushProperty name="height" value="0.05292" units="cm"/>
      <inkml:brushProperty name="color" value="#0070C0"/>
    </inkml:brush>
    <inkml:brush xml:id="br1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2442 5339 39 0,'0'-1'107'0,"0"-3"-79"0,-1 2-3 0,-1-4 4 0,2 3-11 15,0-2 0-15,0 2 8 0,0-2 4 16,0 3 1-16,0-3 2 0,0 4 12 15,0-2-4-15,2-1-6 0,-2 3 14 16,0-1-19-16,0-1-5 0,0 1-8 16,1 1-2-16,-1-1-2 0,0-1 2 15,0 2 2-15,0 0-4 0,0 0-4 16,0 0 4-16,2 0 7 0,-2-2 1 16,2 1-1-16,-2 2-4 0,0-1-4 15,0 0 2-15,0 0-4 0,0-1 0 16,0 0 4-16,0 2-2 0,0 0 1 15,0 0-2-15,0 0-4 16,0 0 5-16,0 0 0 0,0 0-1 16,0-1 0-16,0 0-2 0,0 0 3 15,0-2-4-15,0 2-2 0,1 1-1 16,2-1-5-16,0 1 0 0,0 0-3 16,-1 0 1-16,5 0-1 0,-1 3 1 15,0 2-3-15,3 1 4 0,1-2 1 16,1 3 0-16,0 4 0 0,3-1 4 15,0 3-3-15,1 0 0 0,2 1 2 16,1 1-2-16,1 2 0 0,1 0 8 16,-1 3-7-16,5-2-1 0,-1 3 6 15,-2-2-3-15,1 2 3 0,0 1 0 16,0-1 3-16,-3-2-2 0,0 3-2 16,1-3 7-16,-2 1-5 0,1-4 0 15,-3 2 3-15,0 1 2 0,-2-3-1 16,1 1 4-16,-5-3-6 0,2 1-3 15,-2-4 6-15,-2 2-9 0,-3-4-3 16,3-2 1-16,-5-1-2 0,1-3 0 16,-2 1 0-16,1-2-16 0,-3-2-17 15,0 1-16-15,0-1-22 0,0 0-21 16,0 0-32-16,-3-1-45 0,1-4-138 16</inkml:trace>
  <inkml:trace contextRef="#ctx0" brushRef="#br0" timeOffset="578.47">2930 5250 137 0,'1'0'69'0,"0"-1"-17"0,-1 0 12 0,2 1-15 0,-1 0 3 0,0-1 19 16,0 1-8-16,-1 0-18 0,0 0-6 16,0 0-4-16,0 0 4 0,0 0-4 15,0 0 1-15,-1 0-5 0,-1 3-11 16,-2 3-5-16,-4 2 2 15,-3 6 4-15,-6 3 4 0,0 5-14 16,-4 3-1-16,2 3 1 0,-2 3-3 16,1 0 4-16,2 2 0 0,-2-1 3 15,1 0 4-15,0-1-2 0,2 0-4 16,-2-1 3-16,3-2 4 0,1-4-6 16,2 0-7-16,0-4 0 0,4-2-5 15,1-2 0-15,1-5-1 0,0 0-1 16,2-5 0-16,0 0 0 0,3-1 0 15,1-3-18-15,-1-2-10 0,1 1-12 16,-1-1-28-16,2 3-34 0,-5 0-55 16,3-1-110-16,-2-1-32 0</inkml:trace>
  <inkml:trace contextRef="#ctx0" brushRef="#br0" timeOffset="2180.88">3699 5606 101 0,'0'0'97'0,"-1"0"-46"0,1 0-11 0,-1 0 6 16,-1 0-20-16,2-1-3 0,0 0 5 16,0-5 8-16,0 1-9 0,0 0 1 15,0-2 10-15,0 0-1 0,0 0 24 16,4 1-15-16,-3-1-11 0,3 2-13 15,0-3-7-15,1 1 1 16,-1-2-3-16,1 2-5 0,0 0 0 0,1-1 4 16,-1-1 4-16,3 2-2 0,-2-2 7 15,1 2 0-15,0 0-3 0,1-1 1 16,0 0-5-16,0 0-6 16,0 0-5-16,1 1-2 0,-1-1 4 15,1 0 0-15,-1 0 2 0,0 1-1 16,0 1 4-16,-2 4 4 0,0 1-4 15,0-1 0-15,-2 1-3 0,1 0-4 16,0 1-1-16,2 0-1 0,-2 0 0 16,3 0 0-16,-2 0-1 0,0 0 0 15,0 1 0-15,1 2 2 0,1 0 0 16,-1 3-2-16,1 1 0 0,-2-2 0 16,3 3 0-16,-2-1-2 15,-1 2 2-15,1 0 0 0,0 0 2 16,1 1-1-16,-2-2 0 0,2 0 1 15,0 1 0-15,1 0 0 0,0-1 4 16,-1-1-2-16,2 0 1 0,-2-1 0 16,1-3 5-16,0 1 5 0,-1-2-3 15,0 1 0-15,1-2 4 0,-1-1-1 16,0-1 4-16,-1-3 2 0,0-1 3 16,2 0 3-16,-1-2-4 0,1-3-2 15,-1-2-11-15,0-3-5 0,1 2-2 16,-1 0 0-16,1-1-3 0,-1-1 1 15,0 1 0-15,-1 4 0 16,1-2-1-16,-1 3 0 0,-2 0 2 16,0 1 1-16,-2 2-1 0,0 1-1 15,0 0 1-15,-1-1 0 0,2 4-1 16,-2-4 1-16,0 0-1 0,0-2-1 16,0 2 0-16,0 0 0 0,-2-1 0 15,3 1-5-15,-2 2-8 0,0 1-7 16,-1 1-12-16,1 2-8 0,-1 0-19 15,0 0-25-15,0 0-46 0,0 0-63 16,0-1-112-16,0-1-64 0</inkml:trace>
  <inkml:trace contextRef="#ctx0" brushRef="#br0" timeOffset="3063.02">5042 5184 99 0,'0'-6'126'0,"0"2"-43"0,0-1 11 0,0 0-20 16,0-1-15-16,0 1-15 0,0 0 1 16,-1 2-3-16,1-1-2 0,-1 2 5 15,1 2-1-15,0-1-5 0,-1 1-10 16,1 0-12-16,0 0-8 0,0 0-9 15,0 3-8-15,0 5 8 0,0 5 0 16,0 3 10-16,0 7 4 0,0 4 6 16,0 9 5-16,0-3 12 0,0 4-11 15,0-1-9-15,0-2-5 0,-1 0 3 16,-1-1-2-16,-1-1-9 0,1-7-1 16,0 3-1-16,0-3 0 0,0-2-2 15,2-5 0-15,-2-2 0 0,1-3-21 16,1-4-45-16,0-3-41 0,0-5-55 15,0-6-69-15,0-2 39 0,0-4-110 16</inkml:trace>
  <inkml:trace contextRef="#ctx0" brushRef="#br0" timeOffset="3743.64">5022 5204 114 0,'0'0'61'0,"0"0"-25"0,0 0 16 0,0 0-12 0,0 0-11 16,8-13-1-16,-7 11 8 0,0 0 9 15,0 1-17-15,2 1-2 0,-3 0-6 16,4 0 3-16,-2 2 1 0,2 1-4 16,0 0 7-16,1 0-5 0,1 2-8 15,1 1-5-15,2 1 0 0,0 1-4 16,1 2-1-16,4 0 1 0,0 3-3 15,3 3 7-15,-1 1-1 0,2 3 1 16,0-1 4-16,0 2-5 0,0 0 0 16,-1-1-5-16,2 2 3 15,-1-1-2-15,1-3 1 0,-1 1 2 0,-1 0 2 16,0-3-1-16,-1 0-2 16,2-1 6-16,-3 0-3 0,0-3 2 15,-3-1 14-15,0-1-5 0,-2-2-12 16,-2-2 3-16,-1-1-1 0,-2-3-4 15,-2-1 1-15,0-1 5 0,0 0 10 16,-1 0 12-16,0 0 11 0,1-6-11 16,-1-1-8-16,1-3-9 0,-2-6-11 15,1-5 0-15,-2-5-1 0,0-13-2 16,-1-10-1-16,-1-9-2 0,0 2 2 16,1 16 2-16,1 12 13 0,0 13 7 15,0 3-2-15,0-3-2 0,1 0 1 16,0-1-5-16,0 1-2 0,-1 2-1 15,0 2-1-15,0 2-4 0,0-2-1 16,0 2-1-16,0 2-2 0,0 0-3 16,0 5-1-16,0-1-2 0,0-1 0 15,0 3-17-15,0 1-22 0,0 0-16 16,0 0-31-16,0 0-40 0,0 0-48 16,-1 2-111-16,0 2-36 0</inkml:trace>
  <inkml:trace contextRef="#ctx0" brushRef="#br0" timeOffset="7331.7">6402 4805 22 0,'0'0'145'0,"4"-7"-99"0,-2 4-1 0,-1-2-8 15,1 2-10-15,-1-1-13 0,1 2-1 16,0 0 8-16,-1 1 1 0,1 0 8 16,-1 1 23-16,-1-2-4 0,2 2-4 15,-2 0-9-15,0 0-2 0,0 0-11 16,0 0-9-16,0 0-4 0,0 0 3 16,0 0 9-16,0 0 2 0,0 0-2 15,0 0 0-15,0 0 4 0,0 0 1 16,0 0 0-16,0 0-2 0,0 0-2 15,0 0-3-15,0 0-4 0,0 0-2 16,0 0-5-16,0 0-5 0,-3 0-4 16,-1 0-1-16,-2 2 1 0,-2 2 0 15,-2 2 1-15,0 2 0 0,-3 1 2 16,-1 0-1-16,-1 4 0 16,-2 2 0-16,-1 3-2 0,0 4 0 0,0 3 0 15,-1 4-2-15,-3 10 1 16,-3 12 1-16,1 13 1 0,4 4 1 15,4 0-1-15,5-5 2 0,8-7 2 16,3 1 7-16,1-5 0 0,5 0-7 16,5-3 3-16,1-3 0 0,2-2-1 15,6-5 15-15,0-5 5 0,0-4 2 16,-2-7-4-16,-4-8-10 0,1 1-1 16,1-1 3-16,4 1-2 0,0-2-1 15,-4-5-6-15,-1-1-2 0,-3-2 1 16,-2-3-4-16,0 0 1 0,-3-1-3 15,-1-2-1-15,-3 0-12 0,0 0-26 16,0-2-21-16,1-4-32 0,0-4-63 16,-1 0-93-16,0 0-164 0</inkml:trace>
  <inkml:trace contextRef="#ctx0" brushRef="#br0" timeOffset="8493.34">6838 5660 224 0,'-1'0'123'0,"-1"0"-41"0,1 0 44 0,-1-5-25 0,1 1-19 16,0-3-20-16,1-5-4 0,2-1-10 15,3-5-11-15,2-1-10 0,3-3 5 16,1-2-2-16,2 0 3 0,2-5-7 16,2 2-4-16,1-4 2 0,0-3-13 15,-1 1-1-15,1 0-7 0,-1-2 1 16,-1 1-2-16,0 2 4 0,-1 0 3 15,-2 3-2-15,0-1 5 0,-2 5 1 16,0 1-2-16,-1 1-5 16,-2 3 2-16,-1 3-6 0,-2 2 5 0,0 4 6 15,-1 0-3-15,-1 2-5 16,-2 1-4-16,0 2-1 0,1 2 0 16,-1 1 0-16,-1 1 0 0,0 2-5 15,0 0 2-15,0 0-5 0,1 0-4 16,-1 0 0-16,0 4-6 0,0 2 5 15,0 5 7-15,0 3 4 0,0 5 0 16,-1 3 2-16,-3 5 0 0,2 1 0 16,-1 3-3-16,-2 1-1 0,3 3 0 15,1-2 4-15,1 1-1 0,0 1 0 16,0-1 1-16,0-3 0 0,3 0 0 16,2-2-2-16,-1-4 0 0,3-2 2 15,1-1 1-15,3-6-1 0,-1-6 0 16,2-3 0-16,1-3 1 0,1-4 3 15,2-6 1-15,0-4 0 0,1-5 0 16,0-4-2-16,1-2-1 0,-2-7 2 16,3-8-1-16,1-12 1 0,0-10-3 15,-1-4-1-15,-4 5 0 0,-2 12-3 16,-4 7 2-16,-3 8 1 0,-1 6 0 16,1 6 0-16,-3 3 0 0,0-1-1 15,-1 1 1-15,1-3-1 0,-2 5 0 16,0 2-1-16,-1 3 0 0,0 2 1 15,-2 3 0-15,0 1-1 0,0 2-4 16,-2 4-5-16,-1 6-1 0,-2 6 9 16,0 5 1-16,0 6 2 0,0 4 1 15,1 5 0-15,1 9 1 0,1 8 1 16,3-1 2-16,1-12-1 0,0-10 7 16,2-12-1-16,2 2 4 0,0 0 7 15,2 2 0-15,1 1 0 16,1-5-7-16,0-3 1 0,1-2 7 15,0-5-2-15,1-5-4 0,2 3 5 16,1-6-4-16,1 0-6 0,2 0-4 16,0-2-3-16,1-3-2 0,0-1-2 15,-2 1-5-15,2-2-29 0,-2 1-21 16,-1-1-21-16,0 4-29 0,8-2-39 16,-6 3-90-16,0-2-168 0</inkml:trace>
  <inkml:trace contextRef="#ctx0" brushRef="#br0" timeOffset="9403.51">8022 5513 214 0,'3'0'99'0,"-1"-1"-22"0,1 0 28 0,0-3-25 0,0 2 2 16,0 2-29-16,0-2-5 0,-1 2-9 15,-1 0-19-15,0 0-9 0,-1 0-8 0,0 2 3 16,0 0 3-16,0 2 2 16,-2-1-3-16,-1 2-4 0,-1-3-1 15,-2 3 1-15,3-2-1 0,-3-2 1 16,1 1-3-16,0-2 2 0,1 0-3 16,-1-4-2-16,1-1-7 0,1 1 2 15,0-2-1-15,1-2 0 0,2 0-8 16,0 1-2-16,3 0 9 0,1 0 0 15,1 5 1-15,0-2 5 0,0 1 1 16,1 2-1-16,2 0 2 0,-2 0-1 16,0 1-2-16,0 0-5 0,-1 0-6 15,0 0-20-15,-2 1-12 0,0 0 1 16,-1 0 3-16,-2 1 11 0,0-1 8 16,-1 0 11-16,-3-1 13 0,-2 0 2 15,0 0 17-15,-1 0-10 0,-1 0 10 16,2 0 5-16,-2 0 10 0,2 0 8 15,3 0 8-15,0-1-1 0,1-1-2 16,2 1-2-16,-1-1-5 0,1 0-9 16,0-2-3-16,1 1-4 0,2-2-3 15,0 2 4-15,0 0-9 0,2 1-3 16,0 0-3-16,2 2-6 0,0-1 1 16,1 1 0-16,0 0 2 0,3 0 1 31,-1 3-2-31,-1 2-2 0,2 2-2 0,-3 1 3 0,0 1-2 15,-1 2-3-15,-2 4 3 0,-1 1 1 16,-1 4 3-16,-3 0 1 0,0 2 7 16,-1 0 8-16,-4 1-10 0,-3-1 0 15,0-3-5-15,-2 2-3 0,-3-3-3 16,1 1 1-16,-1-2-1 0,-2-2 0 16,-1-3-1-16,0 0-1 0,0-4-15 15,0 0-22-15,3-1-12 0,0-2-12 16,3-2-20-16,1-2-28 15,2-1-84-15,4-2-136 0</inkml:trace>
  <inkml:trace contextRef="#ctx0" brushRef="#br0" timeOffset="10515.3">8627 5143 58 0,'0'-4'169'0,"3"1"-126"0,-1-2 33 0,1-2-12 0,0 0 17 16,2 1-29-16,0-1 10 0,1 1 1 16,2 1-24-16,1-2-2 0,0 1 5 15,0 1-3-15,0-1-6 16,0 0-11-16,1 3-9 0,0-1-8 16,2 1-3-16,-2 1 1 0,1-1-3 15,1 2 2-15,0 1 3 0,-2 0 1 16,-2 0-3-16,-1 3-2 15,0 2-1-15,1 3 0 0,0 2 7 0,-2 2-5 16,-1 4-1-16,0 1 5 0,-2 3-1 16,-1-1 1-16,0 2 1 0,-1 0-2 15,-1 2 6-15,-1-4-2 0,-3 4-2 16,-2-2-1-16,0-1 3 0,-1 1 2 16,-1 0 0-16,-2-3 2 0,0 0 5 15,0-2-7-15,-4-1 2 0,3-1 5 16,-3-1-3-16,1-4-4 0,1-1-3 15,0-2 0-15,0-4-3 0,-2-2 0 16,2 0-1-16,-1-2-1 16,2-4 2-16,1-2 2 0,-1 1 6 15,3-2 1-15,0-4-2 0,0 4-9 16,1-4 3-16,0 1-3 16,1-2-1-16,-1-2-2 0,2 1 2 0,0-1-1 15,2-1-1-15,2 0 1 0,1 1 1 16,0-3 4-16,3 4 0 0,0 0 0 15,4-1 1-15,-1 2 1 0,2 0-2 16,1 0-4-16,3-3 1 0,0 3-2 16,4-1 1-16,0-1 3 15,4 1-1-15,1 0 0 0,0-1 0 16,4 1-2-16,1 0 0 0,1 0-2 16,0 4 1-16,0-2 0 0,-1 1 4 15,2 2 2-15,-1 2-3 0,-2 1-2 16,-2 1 1-16,-4 1 2 0,1-1-2 15,-2 3 3-15,-3-1 1 0,-1 3-1 16,-2-1-2-16,-2 2-3 0,1 0-1 16,-4 0 0-16,0 0-1 0,-2 2-3 15,-1-1-13-15,-1 1-22 0,1 0-16 16,-1-2-19-16,0 1-16 0,2-1-34 16,3-1-60-16,-1-4-114 0,2 0-123 0</inkml:trace>
  <inkml:trace contextRef="#ctx0" brushRef="#br0" timeOffset="11079.3">9239 4618 288 0,'4'0'45'0,"1"2"-8"0,3 1 48 0,1 1-11 0,3 5 8 0,1 3-30 0,0 3-18 15,6 4-17-15,-1 7 47 0,6 9-26 16,3 15-32-16,4 10 3 0,-1 6 10 15,-4-2 15-15,-5-5-8 16,-5-5 4-16,-4 3-3 0,-6 0-3 16,-6-3 7-16,-3 2-2 0,-6-4 2 15,-4-3-2-15,-3 1 3 0,-1-3 1 16,-6-5 4-16,0-2 5 0,2-6-1 16,2-8-4-16,3-8-4 0,1 2-6 15,-5-1-4-15,1 3-6 0,-4 1-7 16,2-4-6-16,3-2 0 0,1-5-3 15,3-1-1-15,3-4-12 0,4-3-40 16,4 1-34-16,3-4-33 0,3-1-51 16,5-5-117-16,2 2-203 0</inkml:trace>
  <inkml:trace contextRef="#ctx0" brushRef="#br0" timeOffset="15547.19">4168 6252 105 0,'0'-1'57'0,"1"-1"-25"0,0-2 13 0,0 2-8 0,-1-1-18 0,0 0-4 16,1 1 13-16,-1-2 13 0,0 1 0 16,0 1 13-16,0 2 3 0,0-3-3 15,0 2-4-15,2-1-11 0,-2 2-15 16,0 0-6-16,0-2 0 0,0 2-7 16,0-2 2-16,1 1 3 0,-1 0 3 15,0 0-2-15,1 0 1 0,-1-1 0 16,0-2 3-16,0 4-1 0,0-1-1 15,0 0-5-15,0 1-1 0,0-1-10 16,0 1-1-16,0 0-4 0,-1 0 1 16,-2 0-5-16,2 2 6 0,-1-1 3 15,0 5-2-15,0-1 0 0,0 4-1 16,-1 0 0-16,0 3-1 0,-1 1 1 16,1 5 1-16,3 3 2 0,-3 1 4 15,2 2 0-15,1 5 6 0,0 2 3 16,0 8-1-16,4 7 4 0,0 7-8 15,2 3 4-15,-1-8 7 0,-2-9-12 16,0-13-3-16,-2 4 0 0,2-2 2 16,-3-3 2-16,1 4-6 0,-1-10 2 15,0 6 2-15,0-1-4 0,0-3-3 16,0-2 0-16,0-6-2 0,0-1 2 16,0-4-2-16,0-5-16 0,0-1-26 15,0-2-18-15,0 0-25 0,0 0-16 16,0 0-47-16,0-3-121 15</inkml:trace>
  <inkml:trace contextRef="#ctx0" brushRef="#br0" timeOffset="16222.84">4033 6863 270 0,'0'0'97'0,"0"0"-22"0,0-4 15 0,0 3-36 0,0 0-12 0,0-1 16 16,0-2 1-16,0 3 3 0,0-2-13 16,0-1-1-16,0 3 8 0,0-1-11 15,0-1-6-15,0 1-5 0,-1 0-6 16,1-1-6-16,0 1-3 0,0 0-2 15,-2 0-3-15,2 0 2 0,0 2-3 16,0 0 0-16,0-1 2 0,0 0 0 16,0 1-4-16,0 0-3 15,0 0-5-15,0 0-3 0,0 0-3 16,0 0-3-16,0 0-3 0,0 2-1 16,0 2 5-16,3 3 4 0,-1 3 1 15,1 3-1-15,2 3 1 0,1 1-1 16,1 4 1-16,1-1 1 0,0 1-1 15,2 0 0-15,0-1 0 0,1-2 2 16,2 1-1-16,-3-4-1 0,-1-3 1 16,1 1 0-16,-3-4-1 0,-1-4 0 15,2-1 2-15,-2-2 3 0,0-2 4 16,2-2 4-16,0-3 12 0,0-5 2 16,0-2-4-16,0-2-4 0,3-1-6 15,-1 0-3-15,-1-2-2 0,-1 3-1 16,0-1 1-16,1 2-3 0,-1 1-3 15,0 2-2-15,0-1 1 0,-2 2-1 16,-1-1-2-16,3 2-6 0,-3 1-18 16,-1 1-17-16,1 1-16 0,3 0-36 15,-3 3-38-15,1 2-54 0,0 0-92 16,-1 2-137-16</inkml:trace>
  <inkml:trace contextRef="#ctx0" brushRef="#br0" timeOffset="17133.06">3370 7912 296 0,'1'-2'80'0,"2"-2"-31"0,0 0 22 0,1 2-24 0,0-1-21 0,-2 2 4 16,3 1 2-16,-3 0-4 0,-1 2-8 15,2 2 2-15,-1 2 0 0,-1 2 1 16,0 1-1-16,1 2-1 0,-2 1 6 15,0 4-6-15,3-1-8 0,-3 3-5 16,0 0 1-16,0 1-1 0,0-2 0 16,0 1 3-16,-3-1 3 0,3-3 3 15,-4 0 5-15,1-1-11 0,-1-1 6 16,1-2-6-16,0-1 6 0,1-2-14 16,-1-1 10-16,3-2-3 0,-3-3 0 15,3 3 2-15,0-4 7 0,0 0 10 16,0 0 6-16,0 0 7 0,0 0-9 15,3-5-15-15,0 3-13 0,3-4-3 16,1 0 0-16,2 1-4 0,1 0 1 16,3-1 1-16,-1 1-2 0,0 0 5 15,1 1-6-15,-1 0 3 0,0 0-2 16,1-1-13-16,-2 2-19 0,3-1-9 16,-2-1-29-16,-2 2-21 0,0-4-34 15,-4 0-56-15,-1-2-102 0</inkml:trace>
  <inkml:trace contextRef="#ctx0" brushRef="#br0" timeOffset="17289.77">3485 7775 586 0,'0'0'34'0,"0"0"-27"15,0 0 18-15,0 0-25 0,0 0-40 16,-19-37-71-16,19 30-35 0,0 1-32 15</inkml:trace>
  <inkml:trace contextRef="#ctx0" brushRef="#br0" timeOffset="17760.73">3798 7842 349 0,'0'0'150'16,"0"0"-25"-16,0 0-14 0,0 0-45 15,0 0-26-15,0 0-23 0,0 0-14 16,0 0-2-16,-43-7-1 0,28 6 0 16,0 1 0-16,-2 1 0 0,1 3 0 15,-4 3-3-15,1 1 1 0,0 2-1 16,1 3 0-16,2 0 1 0,2-1 1 15,5 2-3-15,3-4-1 0,2 1-2 16,4 0-1-16,0-3 3 0,5 1 4 16,-2-1-3-16,5-2 4 15,0 2 8-15,2-4-5 0,0 0 3 16,4 0-1-16,-1 0 2 0,3 0 0 16,-1-1-3-16,1 4 0 0,1-2 5 15,-2-1 2-15,2 2 7 0,-1 0-1 16,0 0-10-16,1 2 13 0,-5-1-4 15,-1-1 8-15,-4 1-9 0,-5-3-5 16,0 0 7-16,-2 0 6 0,-4 1 14 16,-4 1-2-16,-4 1-10 0,-2-2-13 15,-5 1-6-15,-1 1-2 0,1-1-2 16,-3-1-1-16,1-2-1 0,3 1-13 16,-1 0-26-16,4-3-16 0,0-1-37 15,-1-3-62-15,3-2-98 0,5-3-99 0</inkml:trace>
  <inkml:trace contextRef="#ctx0" brushRef="#br0" timeOffset="18462.28">4840 7921 205 0,'0'0'105'0,"0"0"-25"0,2-18 7 0,-1 10-41 0,-1-1-19 15,0 1-5-15,0 0 10 0,-2-3 21 16,-2 3 5-16,1 0 5 0,-2-1-11 16,-1 3-7-16,-2-2-16 0,0 1-14 15,-1 1-6-15,-1-1-4 0,-1 1-1 16,0 1-4-16,-3 1-2 0,1 3-3 16,-1 1 1-16,-1 1-2 0,-2 6 4 15,1 2 0-15,-1 7-5 0,2 2 3 16,-1 6 4-16,4 2 0 0,1 0-2 15,2 3 2-15,5-3-3 0,2 2-7 16,2-4 13-16,7-4-5 0,3-1 4 16,1-3 4-16,2-5-4 0,3-3 6 15,-1-4-5-15,3-4 3 0,-4-2 5 16,2-5 4-16,1-6 12 0,-4-3 15 16,-2-4 0-16,0-8-2 0,-3-10-9 15,-1-16-9-15,-3-16-2 0,-3-1-1 16,-1 6-3-16,0 14-5 0,0 20-1 15,0 8-5-15,0 8 4 0,0 4-9 16,0-1 0-16,-2 1-4 0,0 1-10 16,1 3-18-16,0 2-23 0,1 5-28 15,0 2-82-15,3 12-142 0,3-2 38 16,1 0-5-16</inkml:trace>
  <inkml:trace contextRef="#ctx0" brushRef="#br0" timeOffset="18839.97">5007 7855 329 0,'0'0'64'0,"0"0"0"0,0 0 33 0,0 0-47 0,4-31-4 0,-3 26-15 0,-1 2 9 15,0 0 22-15,0 3-5 16,0 0-18-16,0 3-25 0,0 1-12 16,-3 6 11-16,1 2 11 0,-3 5-5 15,1 3-8-15,0 3 3 0,-1 1 9 16,0 2 9-16,0 1-20 0,-1-3-1 15,3-1 0-15,-2-2-9 0,3-3 1 16,0-2-3-16,0-5-18 0,2-5-55 16,0-1-53-16,5-6-56 0,1-6-117 15</inkml:trace>
  <inkml:trace contextRef="#ctx0" brushRef="#br0" timeOffset="18966.31">5085 7686 653 0,'0'0'109'16,"0"0"-26"-16,0 0-29 0,0 0-54 16,0 0-12-16,-15-37-52 0,9 34-31 15,2 3-7-15,0 1-65 0,1 12 39 16,2-4-34-16</inkml:trace>
  <inkml:trace contextRef="#ctx0" brushRef="#br0" timeOffset="19420.47">5280 7812 498 0,'0'0'113'15,"0"0"3"-15,0 0-45 0,0 0-66 16,0 0-5-16,-18-41-9 0,10 35 5 15,-3-1-1-15,2 2-3 0,-2 0 7 16,0 4-1-16,0 1-2 0,2 4-1 16,-1 3 1-16,-1 3 2 0,1 1 1 15,-2 1 1-15,3 2-3 0,1 1-9 16,-1 0 0-16,6 2 8 0,0-2-2 16,3-1 1-16,1 0 2 0,4-1 2 15,2-2 1 1,1 1 1-16,0-4 0 0,1-3 1 0,3-1 2 0,-1 0-1 15,2 0-1-15,-1-2-2 0,0 3 2 16,1 0 6-16,-2 0 16 0,0 1-3 16,-1-3 1-16,-1 2 1 0,-2-1-2 15,0 1 5-15,-3 2-4 0,-3 0 6 16,-1 0 8-16,-1 1-4 0,-6-3 1 16,-2 1-13-16,-3 0-10 0,-5 1-6 15,-1-2-4-15,-5-1 0 16,0 1-33-16,-1-3-53 0,0 2-53 0,-11-4-74 15,8 3-82-15</inkml:trace>
  <inkml:trace contextRef="#ctx0" brushRef="#br0" timeOffset="19875.63">5440 7529 409 0,'0'0'177'0,"0"0"-74"0,0 0 39 0,27-39-76 0,-24 33-15 0,0 4-13 15,-2 2-30-15,-1 1-8 16,0 10-11-16,0 4 11 0,-3 6 36 0,-1 8-13 16,-3 10-14-16,-1 9-2 15,-2 13 2-15,-2 0-7 0,1-5 3 16,2-6-5-16,0-8 7 0,3-6 4 16,1-6 8-16,2-9 11 0,0-6-9 15,3-3 4-15,0-4-10 0,0 3-3 16,0-4 4-16,4-6 4 0,3-1 16 15,1-1 13-15,4-6-10 0,2-1-17 16,3-3-12-16,1-1-5 0,3-1-5 16,1 2 0-16,1-2-7 0,0-2-18 15,0 4-12-15,1-3-9 0,-2 0-21 16,-3 3-14-16,-2-3-15 0,-1-4-36 16,-5 3-61-16,-4-1-132 0</inkml:trace>
  <inkml:trace contextRef="#ctx0" brushRef="#br0" timeOffset="20063.39">5385 7731 678 0,'0'0'115'0,"0"0"11"15,45-22-42-15,-20 11-35 0,1-1-18 16,0 2-18-16,-1-1-9 0,-2 0-4 15,-1 2-33-15,0 2-33 0,11 3-69 16,-7 1-59-16,-3 1-157 0</inkml:trace>
  <inkml:trace contextRef="#ctx0" brushRef="#br0" timeOffset="20518.38">5698 7758 519 0,'0'0'83'0,"0"0"3"0,0 0-5 0,39-35-49 16,-23 25-12-16,-1 0-19 0,2 0 1 15,-2 2 6-15,0 3 17 16,-4 1 34-16,3 3-35 0,-3 1-6 15,1 2-9-15,0 5-7 0,0 4 0 16,-2 3-1-16,1 4-1 0,-3 2 0 16,0 4-5-16,-1 2 13 0,-2 1-5 15,0 1-3-15,-3 1 3 0,-1-1-1 16,-1-2-2-16,-3-2-1 0,-3-2 1 16,-4-2 0-16,-1-9 4 0,-2 1-1 15,-1-9 1-15,1-1-1 0,1-2 3 16,4-4 4-16,2-7 7 0,2-2 17 15,3-5-1-15,1-2-9 0,0-4 15 16,5-1-3-16,4-2 0 0,4 2 1 16,4 2-16-16,3-1-12 0,2 2-7 15,2 2 0-15,2 2 4 0,0 1-6 16,-1 3 0-16,-4 3-27 0,1 2-47 16,-4 3-35-16,0 2-33 15,4 4-65-15,-3 0-110 0,-5 1-115 16</inkml:trace>
  <inkml:trace contextRef="#ctx0" brushRef="#br0" timeOffset="20825.31">6221 7786 226 0,'0'0'33'0,"0"0"23"0,0 0 0 0,0 0-37 15,18-18 2-15,-16 16-3 0,0 2-11 16,0 2-7-16,-1 4 2 0,-1 3 3 16,0 3 21-16,0 5 24 15,-3 2 9-15,-2 4-4 0,-1 2 6 16,1 4-10-16,-1-1-18 0,1 0-17 0,1 0-9 0,1-1-7 15,1-3 5-15,0-2-5 0,2-1-7 16,0-5-45-16,8-7-42 0,-3-3-75 16,1-6-70-16</inkml:trace>
  <inkml:trace contextRef="#ctx0" brushRef="#br0" timeOffset="20982.7">6394 7589 830 0,'0'0'42'16,"0"0"50"-16,0 0-34 0,0 0-58 16,0 0-42-16,6-41-48 0,-6 36-6 15,-1 2 14-15,-2 1-30 0,2 5 30 16,-1 3-83-16,2 0-33 0</inkml:trace>
  <inkml:trace contextRef="#ctx0" brushRef="#br0" timeOffset="21438.23">6562 7457 436 0,'0'0'69'0,"0"0"62"0,0 0-36 15,0 0-68-15,17-44-3 0,-15 41 4 16,-1 0 15-16,-1 3-3 16,0 3-33-16,0 4-2 0,0 4 18 15,0 5 10-15,-1 5-14 0,-1 4-11 16,-3 3-3-16,1 6 0 0,-2 5 1 16,-4 12 4-16,-5 6 6 0,1 4 5 15,0-5 10-15,3-8 7 0,4-7-8 16,1-3 6-16,3-7-7 0,1-7 2 15,2-6-12-15,3-2-7 0,0-2-5 16,3-1 0-16,3 0 12 0,4-6 10 16,0-7 12-16,6-1-7 0,0-8-18 15,1-4-6-15,0-5 0 0,-3-2-4 16,-1-6-3-16,-3-2 3 0,-4-3-5 16,-2 1 2-16,-5 4-5 0,-2 3 2 15,-2 3-5-15,-6 6-11 0,-4 3-19 16,-3 2-18-16,-3 4-13 0,-1 5-17 15,1 0-25-15,-2 5-33 0,-4 8-53 16,5-2-114-16,2-2-68 0</inkml:trace>
  <inkml:trace contextRef="#ctx0" brushRef="#br0" timeOffset="21829.84">6763 7838 271 0,'0'0'180'0,"0"0"-42"0,0 0 6 0,0 0-89 0,16-43-19 0,-13 34-17 0,-1 1 3 15,0 1-8-15,-1 4 0 0,0 1 11 16,-1 2-11-16,0 2-14 0,0 6-12 15,0 4 10-15,0 5 2 0,0 4 2 16,0 3-2-16,0 3 2 0,2-1-1 16,4 2 0-16,-1-3 4 15,2-2 20-15,2-3-1 0,3-2 3 0,-1-7-2 16,4-3 9-16,-1-4 17 0,2-4 14 16,-1-4-7-16,2-3-14 15,-2-6-13-15,2-6-12 0,0-5-13 16,3-10-6-16,-1-14-1 0,1-3-36 15,-2 4-18-15,-7 15 7 0,-4 11-8 16,-3 10-21-16,2-7-38 0,-2 2-104 16,-2 2-175-16</inkml:trace>
  <inkml:trace contextRef="#ctx0" brushRef="#br0" timeOffset="22206.75">7169 7394 295 0,'0'0'148'0,"0"0"-101"15,0 0 34-15,0 0-76 0,0 0-5 16,0 0-5-16,15 27 5 0,-15-6 11 15,0 4 12-15,-2 13 26 0,-2 8 12 16,-2 9-24-16,1 1 10 0,0-3-2 16,-2-6 2-16,4-9-8 0,1 2-10 15,0-1 13-15,1-8 5 0,1-5 2 16,0-8-10-16,0-2 11 0,0 0-8 16,2 0-7-16,1 0-1 0,0-5-2 15,3-4 3-15,0-3-6 0,2-3-5 16,3-1-5-16,4-5-6 0,0-2-9 15,4-3-4-15,0 1-2 0,0-5-32 16,2-1-23-16,-2-2-33 0,2-3-30 16,5-12-52-16,-6 6-91 0,-4 2-113 15</inkml:trace>
  <inkml:trace contextRef="#ctx0" brushRef="#br0" timeOffset="22378.75">7190 7775 698 0,'0'0'97'0,"0"0"25"16,0 0-65-16,0 0-47 0,36-7-10 15,-23-1-65-15,4-5-27 0,0 1-8 16,0 0-22-16,1 0 56 16,13-4-22-16,-7 5-30 0,-1 2-70 15</inkml:trace>
  <inkml:trace contextRef="#ctx0" brushRef="#br0" timeOffset="22754.57">7525 7723 316 0,'0'0'84'0,"0"0"18"16,0 0 1-16,0 0-82 0,0 0-4 31,42 19-11-31,-29-16 24 0,1-2 16 15,0-1 11-15,2 0 21 0,-2 0-11 0,-1-3 1 0,0-2-11 16,-3-2-31-16,1-1-23 0,-3-3-3 16,-1-2-4-16,-4 0-20 0,-1 2-5 15,-2-2-6-15,-4 4 0 0,-3 1 6 32,-4 3 16-32,-2 2 4 0,-6 3 4 15,0 7 3-15,-4 4 0 0,-1 5 2 16,1 4 1-16,1 4 13 0,2 1 18 15,2 3-2-15,3-2 5 0,5 2-18 16,3-3 20-16,3 0 2 0,4-3-11 16,0-2-19-16,8-5 3 0,0-4 1 15,3-5-3-15,4-4-1 0,1-2-4 16,3 0-5-16,2-6-32 0,0-1-27 16,2-2-33-16,11-6-50 15,-6 3-91-15,-2-1-122 0</inkml:trace>
  <inkml:trace contextRef="#ctx0" brushRef="#br0" timeOffset="23227.46">7986 7722 233 0,'0'0'126'0,"0"0"-22"16,0 0 1-16,0 0-61 0,0 0 8 15,0 0 2-15,5-36-3 0,-7 31-3 16,-2 0 4-16,-1-2 1 0,1 3-16 16,-2 0-5-16,0 2-11 0,-1-2-11 15,-1 3-6-15,0 1-4 0,-2 1-1 16,-1 4 1-16,-1 3-2 0,-1 1-2 16,1 5 1-16,-1 2-1 0,1 1 3 15,1 2 1-15,1 4 8 0,3-2 0 16,2 3 2-16,3-2 2 0,1 2-4 15,1 0 2-15,5-2 0 0,4 0-1 16,3-2 0-16,3-3 2 0,3-5 1 16,-1-4 4-16,4-3 6 0,0-5 4 15,-2 0 2-15,2-8-5 0,0-1-3 16,-3-5 0-16,2-7 4 0,-3-4 7 16,0-13-3-16,1-18-6 0,-2-18 2 15,0-8 9-15,-5 1 2 16,-3 12-8-16,0 15-12 0,-5 10-5 15,1 11-7-15,-2 9-1 0,-1 5 1 16,0 4-2-16,-1-2-1 0,0-1 0 0,0 0-1 16,0 3 1-16,0 5-16 0,0 4-24 15,0 2-31-15,0 4-38 0,0 0-40 16,0 0-46-16,0 2-122 0,-2 1-50 16</inkml:trace>
  <inkml:trace contextRef="#ctx0" brushRef="#br0" timeOffset="24280.86">4867 8828 351 0,'0'0'108'0,"0"0"-5"0,0 0-8 0,0 0-41 0,0 0-13 0,5-2-16 16,-3 0 17-16,-1-1 18 0,2 2-7 16,-1 0 2-16,1-1 0 0,-2 1-17 15,1-4-4-15,-2 0 5 0,2 2-17 16,-1-2-8-16,0 1-2 0,0-1 1 16,-1 2 1-16,0-3 3 0,0 0-6 15,-1 0-9-15,-1 0-2 0,-2-1-1 16,-2-1 1-16,0 3-2 0,-2-1-4 15,1 4-3-15,-3-1 1 0,2 3-11 16,-2 0-11-16,-2 2 2 0,-3 9-12 16,-5 9 40-16,1 6 13 0,0 4-13 15,4 0 0-15,4-1-1 0,4-3 1 16,3 0 2-16,1-3-2 16,2-1 0-16,1-2 2 0,0-5 1 15,1-4 5-15,1-1-6 0,1-4 8 16,2-3 6-16,0-3 4 0,2-2 4 15,2-2-1-15,0-4-8 0,0-4-8 16,2 2 13-16,-4-3 6 0,4 2 2 16,0-3-9-16,-2 1-7 0,1 2-4 15,0-3-2-15,-2 4 1 0,1-3-2 16,-3 4-1-16,1 2-2 0,-4-1-1 16,0 5-1-16,-1 0-1 0,-1 2-2 15,-1 1-8-15,0 3-3 16,1 1-3-16,-1 5 13 0,1 3 4 15,1 0 0-15,-1 7 3 0,2-1-2 16,0 2 4-16,-1-1 9 0,2 1 3 16,2-3 0-16,-1 0 5 0,0-4 3 15,1-2-11-15,-1-4 0 0,4-2 2 16,-1-5-1-16,1 0 0 0,1-3-6 16,3-5-6-16,-2 3-3 0,5-6-10 15,-1 1-38-15,3-3-35 0,-1 0-34 16,2-1-35-16,5-7-71 0,-4 2-122 15,-4 1-110-15</inkml:trace>
  <inkml:trace contextRef="#ctx0" brushRef="#br0" timeOffset="24783.24">5359 8685 562 0,'0'0'150'0,"0"0"-16"0,0 0-42 0,20-30-48 0,-15 22-14 0,-4 1-17 0,0 0 4 16,-1 1-7-16,-2 2-3 0,-3-1-3 15,-3 4-1-15,-1 1-6 0,-2 0-1 16,-2 5 4-16,0 0 0 0,-2 2-4 15,1 4-12-15,-3 0 0 0,2 2-16 16,-2 2 23-16,3 0 8 0,-1 2-5 16,4-2 3-16,1 2-1 0,4-1-5 15,1-3-12-15,4-1-11 0,1 1 15 16,6-3 11-16,3-2-1 0,4-1-2 16,3-2 4-16,3-1 5 0,2 2 0 15,2 0 3-15,0-2-1 0,-2 1 3 16,0 2 6-16,-1 1 5 0,-4-1-12 15,-1 0 25-15,-5 2 3 0,-3 0 2 16,-3 0 11-16,-4 4 24 0,-1-3 1 16,-5 2-12-16,-2-1-18 0,-4-1-19 15,-1 2-8-15,-4-4-6 0,1 0-1 16,-3-2-3-16,0-1-2 0,-2 1-1 16,0 1-3-16,2 0-28 0,0-3-21 15,2 3-28-15,-1-1-57 0,-3 2-45 16,4-2-96-16,2-2-89 15</inkml:trace>
  <inkml:trace contextRef="#ctx0" brushRef="#br0" timeOffset="25582.25">2845 7660 310 0,'0'0'68'0,"0"0"2"0,0 0 64 0,0 0-48 0,0 0-43 0,2-29-1 15,2 28-2-15,-4 0-3 0,0 1-25 32,0 1-8-32,0 5-2 0,0 2 31 0,0 4 10 0,0 3-18 0,0 1-10 15,-4 3-8-15,2-2-6 0,-1-2 3 16,1 1-4-16,0-2-8 0,0-3-45 15,0-1-53-15,2-2-26 16,2-8-44-16,1 0-45 0</inkml:trace>
  <inkml:trace contextRef="#ctx0" brushRef="#br0" timeOffset="25796.56">2966 7575 477 0,'0'0'72'0,"0"0"-25"0,0 0 6 15,0 0-49-15,0 0 14 0,0 0 18 16,1 39-2-16,-1-23-7 0,0 4 0 16,0 0-7-16,0 1-7 0,0-1-7 15,0-1-3-15,-1-3-3 16,0 0-4-16,1-3-40 0,0-3-41 15,2 0-63-15,5-3-53 0,-3-1-35 16</inkml:trace>
  <inkml:trace contextRef="#ctx0" brushRef="#br0" timeOffset="26664.68">5696 8470 263 0,'0'0'173'0,"0"0"-51"0,0 0-8 0,0 0-42 0,0-11-21 0,-1 8-2 15,1 2-8-15,-1 0 9 0,0 1-16 16,1 0 1-16,-1 0 4 16,-1 0-23-16,0 5-3 0,-1-1-2 15,1 3-1-15,-3 0 3 0,2 3-2 16,0 1-5-16,0-1-4 0,-1 3 0 16,1-3-2-16,1 3 0 0,-1-1-1 15,0-1-1-15,3 0-26 0,-2-3-23 16,0 0-36-16,1-3-29 0,1-1-62 15,0 0-87-15,0-4-42 0</inkml:trace>
  <inkml:trace contextRef="#ctx0" brushRef="#br0" timeOffset="26915.09">5821 8471 422 0,'0'0'244'0,"0"0"-109"15,0 0-10-15,0 0-59 0,0 0-10 16,0 0-17-16,0 0 4 0,-5-6 0 16,4 6-14-16,-1 3-2 0,0 0 4 15,-1 3-5-15,2 2-4 0,-2 0-13 16,1 1-5-16,1 2-4 0,0-1 2 16,1 0-2-16,-1 3-5 0,1-1-5 15,0 1-35-15,1 1-9 0,2-1-15 16,1 0-29-16,0 1-56 0,-1 0-93 15,-1-4-175-15</inkml:trace>
  <inkml:trace contextRef="#ctx0" brushRef="#br0" timeOffset="31809.71">5278 4861 125 0,'0'0'127'0,"2"-2"-75"0,-2 2-12 0,1 0 35 0,1-1-2 16,-1 1-29-16,0-1 6 16,0 1 21-16,0 0-6 0,-1 0-15 15,0 0 0-15,0 0-3 0,0 0-7 16,0 0-9-16,0 0 0 0,0 0 2 15,0 0-7-15,0-1 0 0,0 1 2 16,0-2 4-16,0 0 1 0,0-4-8 16,0 0-7-16,1-4-7 0,0 1 1 15,2-6 3-15,-1-1-5 0,2-2 0 16,0-5-6-16,3-4-2 0,2 0 1 16,2-5-2-16,2-2-1 0,3 1 0 15,4 1 2-15,0 0 5 16,3-1 2-16,1 2 0 0,3 2-2 15,0-2-3-15,0 5 0 0,3-1-1 16,0 4 1-16,0 0-4 0,1 4-1 16,-2 1 1-16,-1 0 0 0,-2 3 2 15,0 2-1-15,-4 1-1 0,-2 3 0 16,-1-1-1-16,-3 2 1 0,1 1-1 16,-4 1 1-16,0 0 0 0,-1 2 0 15,-4 0-2-15,1 2 2 0,-3-2 1 16,-1 3 1-16,-1-1-2 0,-1 2 1 15,-2-2 1-15,0 1-2 0,0 0 4 16,-1 0-2-16,0 1 0 0,0 0 0 16,0 0 2-16,0 0 0 0,0 0 1 15,0-2-3-15,-2-4 0 0,-1 4-2 16,0-4-2-16,-2 2-6 0,0-2 8 16,0 1-4-16,-2-1 2 15,-1 0 2-15,0-2-3 0,0 2 3 0,-2 2 0 16,0 1 2-16,2-2 4 0,-2 2-5 15,0 0 7-15,1-1 4 0,1 1 6 16,-1-1 3-16,4 0-1 0,0 1-7 16,3 0 1-16,0 0-6 0,1 2 0 15,1 1-2-15,0 0-6 0,0 0-3 16,1 0-2-16,2 0-6 0,3 1-1 16,2 3 12-16,4 1 1 0,1-1-1 15,4 2 0-15,1-1 0 0,1 0 0 16,-2 1 0-16,1 1-2 0,-1 4 1 15,-3 0 0-15,0-2 0 0,-3 2 0 16,-1 1 1-16,-3 1-1 0,-1 0 1 16,-2 0 3-16,-2 1 1 0,-2 1 0 15,0-1-3-15,-5-1 2 0,-2 2 1 16,0 1-2-16,-3-1 2 16,-1-2-2-16,-2 1-1 0,1-1 1 15,-2 0-1-15,2-2-1 0,-1 0-1 16,3-2-14-16,1-1-24 0,3-2-28 15,1-3-20-15,3 0-43 0,2-3-47 16,6-4-58-16,1-4-105 0</inkml:trace>
  <inkml:trace contextRef="#ctx0" brushRef="#br0" timeOffset="32670.76">6184 4023 124 0,'0'0'152'0,"0"0"-90"0,0-1 4 0,0-1 0 0,1 0 20 16,0-2-23-16,2 0 3 0,1-3-2 15,0 0-11-15,1 0-9 0,3-2 1 16,-1 2-14-16,2-1-7 0,0 0-10 16,2-1-13-16,0 2 4 0,0 1-5 15,-3 2-1-15,1 1 0 0,-2 2-2 16,1 1-1-16,-2 1-5 0,1 5-1 16,-3 1 5-16,2 4 1 0,-2 2 4 15,2 2 0-15,-3 5 0 0,0-2 0 16,1 0 0-16,-3 2 3 0,1-2-2 15,0-1-1-15,-1 1 2 0,1-5-2 16,-2 1 1-16,1-2-1 0,-1-1 2 16,0-3-1-16,0-4-1 0,0 0 0 15,0 0 4-15,0-3-1 0,0-1 0 16,0 2 6-16,0-2 1 0,0 0 14 16,0-3 22-16,0-1-16 0,0-2-11 15,0-1-5-15,0-3-9 0,0-1-5 16,2-1 0-16,1 0 0 0,2 0 0 15,0-4 0-15,1 4 0 0,1-1-2 16,1-1 2-16,3 0-1 0,-1 3 1 16,1-2 0-16,2 2 1 0,-1-3 3 15,2 3-1-15,-1 0-2 0,1 0-1 16,-3 4 0-16,0 0 1 16,-1 2 3-16,-2 1-1 0,-1 1 0 15,-1 2-3-15,0 0-1 0,-2 1 1 16,0 0-4-16,-2 2 1 0,2 1 2 15,1 1-1-15,-1 2 2 0,0 2-1 16,1 2 1-16,-1 1 0 0,-1 3 0 16,0 0 3-16,1 2 1 0,-2 1 1 15,0 2-1-15,0-1-2 0,0 1 2 16,0-1 0 0,-1-1-1-16,1-1-3 0,1-2 0 0,-2-1-3 0,0-3-26 15,1-3-29-15,-1-1-55 0,1-4-50 16,0-2-103-16,1 0-66 15</inkml:trace>
  <inkml:trace contextRef="#ctx0" brushRef="#br0" timeOffset="33097.07">6885 3958 490 0,'0'0'120'0,"0"0"-44"0,1-20-32 0,-1 13-36 0,0-1-2 0,-2 1 7 16,-2 1 4-16,1 1-8 0,-2 3 7 15,0 0 8-15,-1 2-8 0,-1 0-1 16,-2 2-10-16,-1 3 1 15,-1 6 1-15,-3 5-3 0,3 3 7 16,-2 3-7-16,3 2 1 0,2 1-5 16,2 1 0-16,1-1 2 0,3-1 9 15,2-1 12-15,0-2 11 0,4-4-12 16,3-3-5-16,0-3 0 0,2-4-6 16,3-3 7-16,1-4-1 0,1-5 3 15,0-4-4-15,0-3-3 0,-2 0 7 16,-1-3 4-16,-3-3-10 0,1-2-8 15,-4-3-6-15,-2 2-2 0,-2-3-22 16,-1 2-1-16,-2 3-6 0,-2 2-11 16,-1 6-13-16,-2 0-19 0,-1 3-35 15,0 2-42-15,1 1-114 0,1 1 8 0</inkml:trace>
  <inkml:trace contextRef="#ctx0" brushRef="#br0" timeOffset="33586.37">7014 3986 374 0,'0'0'109'0,"0"0"-1"0,0 0-36 0,0 0-27 0,19-37-12 0,-13 29-10 16,-1 1-3-16,0 0-12 0,0-1-7 16,0 3-1-16,0 0 5 0,1 3 0 15,-1 0 1-15,-1 2-6 0,1 4-7 16,-1 3 4-16,1 3 2 0,0 0 1 16,1 5 4-16,-1 1-1 0,-1 2 2 15,0 0-5-15,-1 1-1 0,0-2 1 16,-1 0 0-16,-1-4 1 0,-1 0-1 15,0-4-8-15,-2-2 1 0,-2 0 1 16,-1-2-3-16,-2-2 7 0,1-3 2 16,-2 0 6-16,2 0 0 0,2-1 3 15,1-5 3-15,1-2 0 0,1-1-5 16,1-4 0-16,0 1 10 0,2-2 7 16,1-2 1-16,2 2 5 0,1-3 14 15,3 1-6-15,1 0-5 0,1 2-2 16,4-2 0-16,1 3-10 0,1 2-3 15,-2-1 0-15,3 3-10 0,-2-2-5 16,0 3-3-16,-2 0-5 16,-1 1-26-16,-2 1-27 0,1 0-24 15,-2 1-50-15,6-1-81 0,-2-1-119 16</inkml:trace>
  <inkml:trace contextRef="#ctx0" brushRef="#br0" timeOffset="34448.64">7393 3908 253 0,'0'0'126'0,"0"0"-59"0,0 0 30 0,0 0-67 0,29-27-23 0,-21 22-4 0,-2 1 3 16,0-1 7-16,0 3 14 0,-1 0 6 15,1 1-12-15,0 1-4 0,1 0-2 16,-2 3-11-16,0 2-4 0,1 1 0 16,-3 3 3-16,1 2-3 0,-1 3 0 15,-1 2-1-15,0-1 1 0,-2 7 0 16,2-1 1-16,-2 2 0 15,0-1-1-15,0 4 0 0,0-3 0 0,-2-1 2 16,0-1 0-16,-2-4 1 16,3-2 3-16,-1-3-6 0,0-4 2 15,1-4 1-15,1-2-3 0,0-2 0 16,0 0 8-16,1-5 2 0,1-4-2 16,2-2 7-16,1 1 6 0,-1-5 1 15,1 1-2-15,1-2-15 0,1 0-3 16,2 0-2-16,1 0-2 0,1-1 2 15,1 2 0-15,2-1 0 0,0 1-1 16,-2 1 1-16,1 2 3 0,0 1 2 16,-2 1 5-16,0 4 9 0,-3 2 0 15,-1 1-8-15,-2 2-1 0,-1 1-10 16,-2 0-2-16,0 1-4 0,1 5 2 16,-2 0 4-16,0 3 3 0,2 2 10 15,-2 0 0-15,1 3-8 0,-1-1 4 16,1 1 17-16,-1 1-5 0,2-2-13 15,-3 2-6-15,1-3 4 0,-1 0 2 16,0-2-4-16,0-1 5 0,0-2 0 16,0-3-1-16,0-2 2 0,0-1 11 15,0-1 24-15,1 0 7 0,0 0 4 16,0-6-11-16,1 1-18 0,2-3-17 16,2-3-3-16,0 0-2 0,2-1-2 15,-1-1-3-15,4 0 0 0,-3 0 2 16,3-2 3-16,-1 1-1 0,1 1-1 15,-1 0 2-15,0 1-2 0,0 0-2 16,-1 3-1-16,0 1 0 0,-1 1 1 16,-1 0-1-16,-1 2-3 15,0 3 3-15,-1 0-1 0,0 1-4 16,-1 1 1-16,0 0-2 0,-1 3-1 16,0 2 0-16,-1 3-3 0,2 3 6 15,-3 1 2-15,1 3 1 0,-2 2 0 16,0 1 1-16,0 2 0 0,0-1-3 15,-2 0-7-15,1 0-7 0,-1-3-31 16,0-2-28-16,1 0-9 0,-1-4-16 16,1-4-38-16,1-3-49 0,0-2-151 15,1-1 59-15</inkml:trace>
  <inkml:trace contextRef="#ctx0" brushRef="#br0" timeOffset="35122.53">8128 3980 249 0,'0'0'145'0,"4"-4"-45"0,-2 1 11 0,2 0-56 0,-1-2-12 15,-1 1-2-15,-1-3-3 0,3 3 5 16,-2-1 3-16,-1 1 1 0,1 2 1 15,-2-1 3-15,2 2-3 0,-1 0-11 16,1-1-6-16,-1 1-2 0,0-2-6 16,0 1-8-16,-1-1-4 0,0-1-2 15,0 1-3-15,0 0 3 16,0 0-7-16,0 1-2 0,0 1-5 16,-3-1-5-16,-1 2-3 0,0 0 4 15,-5 5 2-15,1 4 0 0,-2 2-3 16,-2 4 1-16,2 1-6 0,-1 1-8 15,-1 2 1-15,3 2 12 0,1-1 9 16,1 2 0-16,1-1 2 0,2-2-1 16,2-1 2-16,1-3 1 0,1-2 6 15,0-3 7-15,3-4 5 0,2-3-4 16,1-1 6-16,0-2 12 0,2 0-3 16,0-3-5-16,3-2-3 0,-3-3-5 15,1 1-9-15,-1-3-6 0,4-1-2 16,-4-1-2-16,2-3-4 0,0 1-5 15,-3-1-5-15,0 2-2 0,-2-1-5 16,1 3-5-16,-2 2-2 0,-1 3 2 16,-3 4 8-16,0 1 4 0,0 1-2 15,0 0-7-15,0 1-2 0,0 5 19 16,-1-1 1-16,0 5 4 0,0-1 0 16,0 2 1-16,1 1 0 0,-1 2 0 15,1 0 1-15,0 2 0 0,0-3-1 16,0 1 2-16,0-2-2 0,2-1 4 15,1-3 0-15,1 0 4 0,1-4 3 16,2-1 5-16,5-1 5 0,-1-2-2 16,6 0-11-16,0-4-8 0,1-5-14 15,0-1-43-15,1-5-52 0,-2-5-60 16,5-17-42-16,-5 3-99 16,-3-1-2-16</inkml:trace>
  <inkml:trace contextRef="#ctx0" brushRef="#br0" timeOffset="35342.67">8433 3675 512 0,'0'0'223'0,"0"0"-141"0,0 0-12 0,0 1-70 0,0 7-8 0,0 2 3 0,0 6 2 16,0 5 3-16,0 5 20 0,-2 5 24 15,-1 3 19-15,2 1-4 0,0 0-12 16,-1 1-11-16,0-1-16 15,-1-2-14-15,2-2-4 0,-1 0 1 16,0-4-3-16,-1-1-2 0,1-5-20 16,2-4-22-16,0-1-22 0,0-4-51 15,3 2-59-15,0-5-98 0,0-1-63 16</inkml:trace>
  <inkml:trace contextRef="#ctx0" brushRef="#br0" timeOffset="37035.28">7439 5989 238 0,'0'0'81'0,"0"0"-11"0,0 0 15 0,14-6-41 0,-7 3-15 15,2 2-6-15,-1-1-3 16,1 2-3-16,1 0 0 0,2 2 1 16,0 4 3-16,3 1 7 0,1 1-6 15,3 4 2-15,3 2-2 0,1 1-7 16,5 3-5-16,8 5-3 0,7 4-4 16,8 6-3-16,4 2 4 0,1-1-4 15,-2-1 0-15,-2-2 5 0,4 0 1 16,2 3-2-16,1 1 10 0,0 4-4 15,0-2-2-15,1 2 6 0,0 1-4 16,1 1-2-16,2 4-1 0,1-2 0 16,3 1 2-16,-1-3-2 0,2 1-5 15,-2-2 1-15,-2 0 3 16,-3-1 10-16,-1-1-1 0,-5 0-7 16,1-1 22-16,-2-1-6 0,-7-3-7 15,-1 0 1-15,-5-2-1 0,-2-2-9 16,-10-3 4-16,-5-6-4 0,-4-5 1 15,-6-1-1-15,5 2-2 0,0 1-3 16,0 1-1-16,-1-2 2 0,-5-2-3 16,-1 0 2-16,-4-5-1 0,-1-1 1 15,-3-2 1-15,-1 0 0 0,0-4 0 16,0-2-1-16,-2 1 1 0,-1-1 4 16,0 0 2-16,1 0 6 0,-1 0 6 15,0 0 5-15,0 0 2 0,0-1-9 16,0-1-5-16,0-1-1 0,0-1-4 15,0-2-4-15,0-1 2 0,0 2-2 16,0-2-1-16,0-1 0 0,0-1 0 16,-1-1-3-16,0 0 2 0,-2-1-2 15,1-1 0-15,1-2 3 0,-1 1-1 16,1 1 2-16,-1-2 3 0,1 1-4 16,0-1 4-16,0 3-5 0,-1 1 5 15,2-2-1-15,-1 2 1 0,1 1 5 16,0 2-3-16,0 0 0 0,0 0 2 15,0 1-2-15,0 0 0 0,0 0 1 16,-1 2-3-16,1 0 0 0,0 0 6 16,0 1-2-16,0 1-2 15,0 0-1-15,0 1-3 0,0 1-2 16,0 0-5-16,0 0 0 0,0 0-1 16,0 0-4-16,0 0 0 0,0 2 1 15,1 2 0-15,2 2 1 0,1 2 2 16,0 1 1-16,3 2-1 0,1 2 1 15,1 3 0-15,2 1 1 0,1 3-1 16,1 0 2-16,1 1-2 0,0 1 0 16,-1 1 0-16,2 0 1 0,-3-1-1 15,-1-1 0-15,-1-2 2 0,-3 0 1 16,1-3 0-16,-4-1-1 16,-2 1 1-16,-2-3 2 0,-1 1 5 15,-6-1 6-15,-2-2 6 0,-2 1 0 16,-3-2-3-16,-2-4-10 0,-1 2-2 15,0-4-2-15,-2 2-3 0,0-4 3 16,2 1-4-16,0 0 0 0,0-1 1 16,-1 1-2-16,3-3 0 0,-1 3-3 15,3-2-1-15,0 1-11 0,1-1-23 16,1 1-4-16,0-1-12 0,3 1-14 16,0 0-15-16,0 2-13 15,0-2-16-15,4 1-35 0,2 1-35 16,2 3-83-16,0 1-66 0</inkml:trace>
  <inkml:trace contextRef="#ctx0" brushRef="#br0" timeOffset="37960.81">10006 7885 300 0,'0'-2'91'0,"0"-1"19"0,0 0 13 0,0-3-50 0,0 1-9 0,0-1-3 16,0 1 4-16,-1 0-2 0,1 1-7 16,-3-3-6-16,1 1-5 0,-1 1 0 15,-2-1-6-15,1 1-10 16,-2-1-5-16,0 0-7 0,0 0-4 15,-3-1-8-15,-1 1-1 0,0 2-4 16,-2 1-4-16,-1 3 4 0,-1 0-2 16,-2 7 2-16,-3 4-1 0,0 5 0 15,-1 3 1-15,-1 4 1 0,3 5 0 16,0 0 0-16,4 2 0 0,3 1 1 16,3-2 0-16,3-2 0 0,5-2 1 15,0-2-1-15,5-3 4 0,3-4 4 16,2-2 3-16,0-5-1 15,1-1 7-15,3-4-3 0,-2-2 2 16,2-2 1-16,-2 0-2 0,1-5-1 16,0 0-1-16,-1-3 6 0,0-2-2 15,-2 0 6-15,0-5-3 0,2 3-9 16,-2-3-7-16,0 2-2 0,1-2-2 16,0 0-1-16,-3 1 0 0,1 4-1 15,-1 0 0-15,-3 1 0 0,1 3 0 16,-3 1-1-16,0 3-1 0,-1 2-2 15,-2 0-4-15,0 6 1 0,0 3 2 16,0 2 5-16,-2 3 0 0,0 4 1 16,1-2 1-16,0 3-2 15,1-1 7-15,0-3 3 0,0 1 3 0,0-5 5 16,0 1 0-16,2-4 2 0,5-1 0 16,-1-3-3-16,4 0 4 15,1-4 1-15,3 0-4 0,-1-5-2 16,4 1-10-16,1-2-6 0,0-2 0 15,3 0-3-15,-2-2-29 0,1-2-26 16,1-1-23-16,-3 0-33 0,-1-2-31 16,-2 0-36-16,2-5-52 0,-6 3-99 15,-2 4-56-15</inkml:trace>
  <inkml:trace contextRef="#ctx0" brushRef="#br0" timeOffset="38335.61">10294 7958 141 0,'0'0'307'0,"0"0"-206"0,0 0 22 0,12-21-77 0,-7 14 2 0,1-1-15 16,-1 0 1-16,-1-2 37 0,0 3-6 16,0 2-9-16,-2-1-9 0,0 4-17 15,-1 1-8-15,2 1-22 16,-1 0 0-16,1 5-9 0,0 6 5 15,1 4-3-15,-1 3 7 0,2 2 4 16,1 5-3-16,2-1-1 0,-1 0 1 16,2 0 6-16,3-4 7 0,0 0 15 15,1-4 8-15,-1-1 4 0,-1-4 3 16,4-2 0-16,-3-6-2 0,0 0 2 16,0-3 10-16,-1-3-12 0,2-4-11 15,-2-2-8-15,2-3-8 0,-3-5-4 16,1 0-8-16,0-5-3 0,-3-1-4 15,1-1-21-15,-1 0-11 0,0 2-10 16,-1 2-11-16,0 4-20 0,0 2-30 16,0 1-38-16,-1 4-37 0,3 0-70 15,-1 2-108-15</inkml:trace>
  <inkml:trace contextRef="#ctx0" brushRef="#br0" timeOffset="39074.9">10872 7995 91 0,'0'0'193'16,"0"0"-73"-16,0 0 31 0,0 0-51 16,0 0-14-16,0 0-13 0,8-29 1 15,-8 21-17-15,0 2-20 0,0-2 3 16,0 0-6-16,0-2-7 0,0 1-6 15,0-2-2-15,-2 1 0 0,0 1 1 16,-1 0-3-16,-1 0-6 0,-1-1-11 16,-1 2 0-16,-2 0-2 0,-2 2-2 15,-1 0 2-15,-2 5-4 0,-1 1 2 16,-2 2 2-16,1 5-4 0,-1 4-13 16,2 1-16-16,0 4-7 0,3 1-9 15,-1 5-1-15,3-2 17 0,3-1 8 16,2-1 19-16,1-1 8 15,2-1 0-15,1-4 9 0,1-1-5 16,3-3 5-16,1-2-2 0,2-1 4 16,3-2 0-16,1-2 15 0,0-1 8 15,1 0-2-15,1-4-3 0,0-2-2 16,1 1-4-16,0-4 1 0,-1-2-9 16,0 0-5-16,0 0-7 0,-2 0 0 15,0-1 4-15,-2 2 2 0,-1 1 6 16,-2 0 4-16,0 3 0 0,-1-1 7 15,-2 1-7-15,-1 5-8 0,-1-2-7 16,-1 2-4-16,1 1 0 0,-1 0-8 16,0 5-3-16,0 3 1 0,0 6 10 15,0 4 3-15,-2 5 4 0,-2 6-1 16,1 10 0-16,-3 10-1 16,0 10 3-16,0 2 0 0,1-5 0 0,0-3 0 15,-2-6 13-15,0-1 0 0,-1-3-9 16,-1-4-6-16,0-10 2 0,2-4-5 15,2-9 2-15,-1-4 2 0,-1 0-4 16,-2-1 0-16,1-3 1 0,0-4 0 16,-1-2 3-16,1-4 2 0,0-6-1 15,1-2 7-15,-2-7 9 0,3-3-3 16,-1-5-14-16,2-4 1 0,1-2-8 16,4-2 0-16,0 2 0 0,0 1 2 15,3 4 2-15,2 3 4 0,0 1-5 16,1 5-3-16,3 0-4 0,0 0-21 15,0 3-30-15,2-1-16 0,1 0-30 16,1 2-46-16,6 2-45 0,9-3-73 16,-3 1-97-16</inkml:trace>
  <inkml:trace contextRef="#ctx0" brushRef="#br0" timeOffset="39216.94">11282 8323 671 0,'0'0'233'0,"0"0"-74"0,11 10-32 0,-6-6-86 0,0-4-31 0,0 0-10 16,0 0-62-16,-1-4-29 0,2-1-63 15,1-8-51-15,-1 4-65 0,-1-2-101 16</inkml:trace>
  <inkml:trace contextRef="#ctx0" brushRef="#br0" timeOffset="41618.96">9024 5640 107 0,'0'-2'56'0,"0"-1"-24"0,1-2 11 0,1 2-4 0,2-1-9 15,-1 1-6-15,-1-1 6 0,0 1 14 16,2 1 5-16,-2-3-6 0,0 4 3 15,-1-3-5-15,-1 2 6 0,2 0-6 16,-2-2 2-16,1 2-6 0,-1 0-11 16,0-2 13-16,0 0-4 0,0 3-10 15,0-3 14-15,0 2-14 0,0 2-7 16,0 0-1-16,0 0-4 0,0-1 0 16,0 1-7-16,0 0-6 0,4 0-1 15,-1 3 0-15,2 2 1 0,2 4 5 16,2-1-1-16,1 5 0 15,2 0-1-15,5 3 2 0,3 2-3 0,0 0 1 16,6 4 4-16,4-3-3 16,8 9 4-16,11 2-2 0,11 3 2 15,7 0-1-15,0-1 10 0,-2-4 4 0,-1-2-4 16,1-3-7-16,5 0-3 16,2 0-2-16,4-1-2 0,-1 1-1 15,1-2-2-15,0-2 0 0,-2 2 1 16,-1-3-1-16,1 3 1 0,-2-4 3 15,-2 0 2-15,-4 0 8 0,-4 0 8 16,-6 0 5-16,-6-1-14 0,-6-1 4 16,-4-1-6-16,-7-1-4 0,-5-1-5 15,-6-4 0-15,-8-2-1 0,0-1 1 16,-1 1-2-16,3 2 1 0,-2 0-1 16,-1-2 0-16,-5-1 0 0,-3-1 1 15,-1-2 1-15,-2 1-1 16,-1-2 6-16,-1-1 5 0,0 0-3 15,0 0 4-15,0 0 1 0,0 0 0 16,0 0 0-16,0 0-3 0,1 0-1 16,-1 0-3-16,0 0 0 0,0 0-3 15,1 0-1-15,0 0 0 0,0 0 1 16,-1 0-3-16,2 0 5 0,-2 0 2 16,1 0 2-16,-1 0 2 0,0 0 2 15,0-1-2-15,0-1-2 0,0 0 2 16,0 1-4-16,-1-3 0 0,-3-1 0 15,1-1-6-15,-3-3 2 16,1 0 0-16,-1-2-2 0,-2 0 4 16,1 0 0-16,0-1-3 0,0-2 0 15,-1 4 1-15,1-3-3 0,0 2 1 16,0-2 1-16,-1 2 0 0,2-1 3 16,0 3 0-16,0 0-1 0,2 1 2 15,0 1 0-15,1 1-1 0,-2-1 1 16,2 3-3-16,1 0 2 0,0 1-2 15,1 0 1-15,-1 0 2 0,1 2-5 16,1-1 5-16,-1-2 0 0,1 4-3 16,0 0 0-16,0-1-3 0,0 1 0 15,0 0-1-15,0 0-2 0,0 0-1 16,3 0-4-16,0 1 4 0,3 5-1 16,3 1 4-16,1 2-1 0,2 2 1 15,3 2 0-15,-1 2 1 0,3 0-1 16,0 0 1-16,1 2-1 0,1-2 1 15,0 1 0-15,2-1 1 0,-2 1 1 16,-1-2 2-16,0-1-3 0,-4 1 3 16,-1-1-3-16,-2-1 0 0,-4-1 6 15,-1-2-2-15,-3 0 1 0,-3-2 0 16,0-2 4-16,-3 1 3 0,-5-1 4 16,-4 2-2-16,-3 0-4 0,-3-1-1 15,-2-1-4-15,-2-1 0 0,1 0-3 16,-1 1-2-16,2-1-1 0,1 0 0 15,2 0 0-15,1-1-2 0,1-2 1 16,4 4-2-16,-1-4-8 0,4 0-9 16,1 2-9-16,2-1-12 0,1-1-6 15,1 0-15-15,2 1-29 0,1 2-25 16,1-1-21-16,5 2-37 16,9 1-52-16,0-2-104 0,1-1-58 15</inkml:trace>
  <inkml:trace contextRef="#ctx0" brushRef="#br0" timeOffset="42214.88">12039 6268 397 0,'0'-2'195'0,"2"0"-80"0,0 0-20 0,-1-1-34 0,-1 3-18 15,0-2-9-15,0 2-23 0,0-2 3 16,-3 0-14-16,-3 2-3 0,-1 0 3 16,-3 3 4-16,-2 1 1 0,-1 4-1 15,-1 1-4-15,2 2 2 16,-4 0-1-16,3 2-1 0,-1-1 0 16,3 1 1-16,0-2-1 0,2 2 0 15,5-2-1-15,1 0 1 0,3-2 2 16,3 0 6-16,6 0-4 0,2 2 6 15,1-3 2-15,5 0 5 0,2 1 2 16,1-1-2-16,3-1 0 0,1 0 1 16,0 1 4-16,0 0-4 0,-1 2 4 15,-3 1 4-15,-1 0 2 0,0 2 3 16,-5 0 1-16,-4 0-1 0,-1 0-7 16,-5-1 4-16,-3 1-7 0,-3-1 0 15,-4-1-1-15,-5-2-4 0,-2 0-3 16,-6-2-6-16,0-1 0 0,-3 0-5 15,-4-3-1-15,0 0-1 0,-1-1-14 16,0-1-25-16,-2-1-18 0,3 0-18 16,-1-2-23-16,1-2-33 0,3 2-40 15,-1-5-70-15,7 1-101 0</inkml:trace>
  <inkml:trace contextRef="#ctx0" brushRef="#br0" timeOffset="42683.83">12288 6114 646 0,'0'0'57'0,"0"0"-22"0,0 0 55 0,25-12-35 0,-19 12-20 16,1 2-8-16,-2 6 12 0,1 5 17 15,-2 2-29-15,-1 3 0 0,0 6 5 16,-1 2-9-16,1 3 1 0,-2 2-7 16,0 2-3-16,-1 1-4 0,0-2 1 15,0 0-1-15,-2 2 8 16,-1-5-2-16,0 1 3 0,0-3-6 0,1-3-2 15,1-2-1-15,0-3 1 16,1-3 1-16,0-4-1 0,0-4 0 16,0-3-1-16,1-1-2 0,3-1 3 15,1-2 7-15,2-1 2 0,4 0-3 16,1 0-10-16,1-2-3 0,3-1-4 16,1 0 0-16,2 0 0 0,0 0-7 15,0-1-16-15,1-1-14 0,0-2-17 16,-2 1-16-16,1 0-16 0,0-3-25 15,-3-1-27-15,0-8-67 0,-2 3-148 16,-6-1-15-16</inkml:trace>
  <inkml:trace contextRef="#ctx0" brushRef="#br0" timeOffset="42841.69">12330 6458 620 0,'0'0'149'15,"0"0"-65"-15,0 0-7 0,0 0-53 16,41-10-11-16,-20 5-12 0,7-1 3 16,-1-3-4-16,2 2 0 0,0-1-34 15,-1 1-60-15,10-1-86 0,-6 2-111 16,-5 1 12-16</inkml:trace>
  <inkml:trace contextRef="#ctx0" brushRef="#br0" timeOffset="43303.97">12895 6468 287 0,'0'0'243'0,"0"0"-155"0,0 0-13 16,0 0-41-16,0 0-23 0,0 0 13 16,0 0 9-16,-29-42 37 0,20 32-6 15,0 1-16-15,-3-1-3 0,-1 1-17 16,0 0-14-16,0 0-9 0,-4 3-5 15,0 3-2-15,0 0 1 0,-1 3 0 16,2 3-5-16,-1 4 0 0,4 7-1 16,0 1-2-16,4 2-4 0,1 4 1 15,5 0-2-15,3 1 5 0,3 3 9 16,7-4 2-16,4 2 3 0,2-2 2 16,4-3 6-16,1-2 2 0,4-2 7 31,-1-5 2-31,1-3-1 0,0-4 5 15,-4-2 23-15,-1 0 5 0,-1-5-3 16,-2-1-4-16,-2-6-12 0,-1-4-4 16,-6-4-8-16,3-7 1 0,-7-4-9 15,0-8-5-15,-3-9-7 0,-1 6-4 16,0 5 2-16,-1 7-3 0,-2 8-3 16,-1-1 2-16,0-2-3 0,-1 4 1 15,1 4-8-15,2 3-15 0,-2 4-25 16,3 3-29-16,-2 1-32 0,3 3-24 15,0-2-44-15,3 4-116 0,2 0-179 0</inkml:trace>
  <inkml:trace contextRef="#ctx0" brushRef="#br0" timeOffset="43460.53">13161 6601 675 0,'0'0'195'0,"0"0"-82"0,0 0 10 0,0 0-82 0,0 0-32 0,9 10-9 16,-9-10-52-16,5-2-13 0,-2-3-34 16,2-1-57-16,5-7-4 0,2 2-145 15</inkml:trace>
  <inkml:trace contextRef="#ctx0" brushRef="#br0" timeOffset="44102.52">13635 6501 325 0,'0'0'116'16,"0"0"-52"-16,0 0 17 0,0 0-26 15,0 0 15-15,0 0-19 0,6-18-2 16,-6 13-9-16,-2 1-5 0,-2-1 4 16,-1-2-2-16,-4 1 0 0,0 0-12 15,0 1-11-15,-5 1-9 0,-1 1-5 16,0 2-1-16,-1 1 0 0,-1 4-1 16,1 3 0-16,-1 6-2 0,4 2-1 15,0 5 3-15,4 0 2 16,4 4-6-16,2 1 3 0,3 1 3 15,5-1 1-15,3 0 0 0,5 0 4 16,2-4-1-16,4 0 3 0,-2-6 3 16,4-5 1-16,-2-3-3 0,1-5-4 15,1-2 14-15,-5-2 15 0,1-5 11 16,-3-2-1-16,-1-6 6 0,-3-5-3 16,-2-5-3-16,-1-6-16 0,-2-11-6 15,-5-14-5-15,0-11-1 0,-3-4-1 16,1 5-7-16,-4 10-7 0,3 10-1 15,0 7-2-15,3 7-3 0,-2 9 2 16,1 6 1-16,1 3 1 0,0 0-27 16,0 2 8-16,3-3 3 0,-3 3-68 15,3 2-45-15,3 3-43 0,2-1-64 16,-3 1-156-16</inkml:trace>
  <inkml:trace contextRef="#ctx0" brushRef="#br0" timeOffset="44650.88">13875 6647 391 0,'0'0'257'0,"0"0"-143"0,0 0 24 0,0 0-63 0,33-7-59 0,-20 1-3 16,0-1 2-16,1-2 34 0,0 0-9 16,0-1-4-16,-1-2-4 0,2 3-8 15,0-1-5-15,-3 0-4 0,-2-1-5 16,-1 1 0-16,2-2 1 0,-6 2-7 16,1-1 2-16,1 0-6 0,-4-1 0 15,-2 1-3-15,0 1-1 16,-1-1-3-16,0 3-3 0,-2-1-11 15,-3 0-14-15,-1 3-17 0,-2 2 47 16,-3 1-4-16,3 1 6 0,0 2 1 16,-3 2 1-16,3 3-2 0,0 1 3 15,0 0-2-15,0 3 2 0,1-1 0 16,-1 2 4-16,1 3 10 0,-2 0 19 16,1 3-1-16,2 0 0 0,1-1-12 15,0 4-1-15,-1-2-7 0,3 1-3 16,0 1 5-16,1-1 5 0,2-2 9 15,0 3-1-15,5-4-5 0,0-2 3 16,2-1 1-16,-1-2-1 0,1-1 1 16,1-3 3-16,3-1 2 0,0-3 3 15,-1-2-6-15,5 0-16 0,0-5-6 16,2-1-3-16,0-2-3 0,1 0-13 16,2-3-27-16,1 1-16 15,-1-1-29-15,0 1-32 0,0 1-36 16,5-5-52-16,-6 3-128 0,-3-1-138 0</inkml:trace>
  <inkml:trace contextRef="#ctx0" brushRef="#br0" timeOffset="45059.16">14312 6404 437 0,'0'0'161'0,"0"0"-61"0,0 0 17 0,0 0-55 16,20-25-27-16,-15 20-13 0,0 3-7 15,0 0 15-15,0 2-10 0,1 2-1 16,1 2-10-16,-1 5-5 0,2 3-4 16,0 1 2-16,0 5-2 0,1 2 0 15,-1 2-1-15,2 4 4 0,-1-2-3 16,0 1 4-16,0-2 0 0,0-3 7 15,2-1 24-15,-1-4 2 0,2-4 4 16,-1-3 7-16,0-2-6 0,5-4 0 16,-3-2 9-16,1 0-6 0,-1-6-7 15,2-4-5-15,-1-1-2 0,2-4-1 16,-3-6-2-16,-3-2-5 0,2-6-14 16,1-6-7-16,1-10-2 0,-3 6-5 15,-1 5-12-15,-4 5 1 0,0 9-10 16,-1 0-15-1,-2-2-21-15,2 3-32 0,-5 4-50 0,3-4-83 0,-3 7-155 16,0 0-129-16</inkml:trace>
  <inkml:trace contextRef="#ctx0" brushRef="#br0" timeOffset="45246.9">14918 6645 945 0,'0'0'154'0,"0"0"-83"0,0 0-44 0,0 0-27 16,0 0-139 0,25-5-110-16,-20-1-309 0</inkml:trace>
  <inkml:trace contextRef="#ctx0" brushRef="#br0" timeOffset="60879.23">2826 10295 218 0,'0'0'94'0,"0"0"-35"0,0 0 8 0,0 0-20 16,0 0-8-16,0 0 16 0,0 0-12 15,0 0-3-15,0 0-18 0,0 0-1 16,2 0-12-16,-1 1 11 0,-1 1 12 16,2 2 7-16,1 0-5 0,3 1-4 15,-1 0 1-15,3 1-2 0,-2-2-5 16,2 3-1-16,1-3 0 0,1 0 1 15,-2-1-3-15,2-1 0 0,1-2 5 16,-2 0 0-16,4 0 2 0,-1-2-4 16,-2-3 0-16,0-1 1 0,1-1-4 15,-3-2-1-15,0 0-6 0,0-2-3 16,-2-2-2-16,-2 2 1 0,-4-1-1 16,0 0-4-16,0 0 2 0,-2 1-6 15,-2 0-1-15,-4 1-3 0,-1-1 0 16,0 2 0-16,-3 0 1 0,-1 3 0 15,0 0-1-15,-2 2-1 0,-1 3 1 16,0 1-1-16,-2 1 1 0,1 6 0 16,0 2 0-16,0 4 1 0,1 2 0 15,3 0 1-15,2 2 0 0,0 2 1 16,3 0 0-16,0 1 2 0,5 0 0 16,-1 0 0-16,2-1 3 0,2 0 1 15,2-1 3-15,4 1-5 0,0-2 5 16,2 0 2-16,3-1 2 0,0-1 2 15,0-2 1-15,-1 1-1 0,4-3-2 16,0-1-2-16,0-1-4 0,1-3-3 16,0 0 0-16,0-2 0 0,2-1-2 15,-1-1 0-15,1-2-2 16,-1 0-19-16,3 0-33 0,3-4-35 16,-3-1-39-16,14-5-59 0,-9 2-108 15,1 0-203-15</inkml:trace>
  <inkml:trace contextRef="#ctx0" brushRef="#br0" timeOffset="61022.24">3363 10474 242 0,'0'0'436'0,"0"0"-389"0,0 0-47 0,-21-11-3 0,14 7-69 16,-1-3-96-16,3 1-65 0</inkml:trace>
  <inkml:trace contextRef="#ctx0" brushRef="#br0" timeOffset="61837.3">3845 10271 307 0,'0'0'119'0,"0"0"-46"16,0 0 28-16,0 0-51 0,0 0-4 15,0 0-6-15,0 0 2 0,-4-11 6 16,2 8-3-16,0 2 3 0,0-2-6 16,-2 1-9-16,0 0-11 0,1-3-7 15,-1 1-8-15,-2 0-7 0,-1 0-1 16,-3 0-4-16,-2 1-1 0,-1 1-4 15,-4 1-5-15,2 1 2 0,0 4 0 16,-2 2 10-16,3 4 2 0,-2 1-2 16,3 2-4-16,5 1-27 0,-1 1 29 15,3-1 2-15,2 1 2 0,4-1-2 16,0-1-3-16,5-1 6 0,3 1 1 16,1-4 4-16,1-1-2 0,2-2 9 15,0-1 14-15,-1-5 7 0,1 0-7 16,-1 0-2-16,-2-6-3 0,0-1 5 15,-3 0 5-15,0-1-4 0,-4 0-7 16,3 0-2-16,-2 1-6 0,0 0-1 16,-2 2-6-16,2 1-2 0,-2 0-2 15,0 2-1-15,1 0-1 0,-1 2-4 16,-1 0-2-16,0 0-10 16,0 5 1-16,2 5 10 0,0 3 4 0,2 4 2 15,-2 6 3-15,6 4 8 0,-1 4 3 16,1 2 3-16,2 8-5 0,0 8 2 15,2 3 1-15,-4-4-7 0,-3-12-6 16,-3-8 0-16,-1-9 2 16,0 3-1-16,-1 2 0 0,0 1 0 0,-1-6-1 15,-3-4 1-15,-3-3-2 16,1-5 1-16,-3-2 2 0,-2-4 1 16,0-1-1-16,-1-1 4 0,1-6-1 15,0-3-2-15,-3-4 0 0,2-5-3 16,-3-4-1-16,5 0-1 0,-1-2 4 15,2 1 2-15,4 1 2 0,1-1-8 16,0 2-1-16,4 0-31 0,0 0-37 16,0-1-47-16,5 0-60 0,10-8-77 15,0 5-123-15</inkml:trace>
  <inkml:trace contextRef="#ctx0" brushRef="#br0" timeOffset="61993.52">4038 10514 482 0,'0'0'236'0,"0"0"-84"0,0 0-34 0,0 2-77 0,0-2-25 15,0-2-16-15,0 1-1 0,0-2-61 16,0 1-61-16,0-1-7 0,6-1-29 16,1 3-90-16,0-2 19 0</inkml:trace>
  <inkml:trace contextRef="#ctx0" brushRef="#br0" timeOffset="62982.29">4937 10807 164 0,'0'0'252'0,"0"0"-123"0,0 0-5 0,0 0-8 0,0 0-21 0,0 0-29 15,5-21-28-15,4 8-3 0,2-5-5 16,3-3 0-16,0-2 3 0,3-2-4 15,1-4-7-15,3 1-12 0,-2-5-4 16,1 2-1-16,-1-3-4 0,0-1 1 16,0 1 0-16,-4-2 0 0,1 1-2 15,-3 3 4-15,1 0-4 0,-3 2 2 16,-1 0 3-16,-2 3-4 16,-2 2 2-16,-2 1-1 0,-1 4 5 15,-1 1 3-15,-1 2-1 0,-1 3 2 16,0 2-6-16,0 3-2 0,0 2-2 15,-2 1-1-15,1 5-2 0,-1 1-4 16,0 1-2-16,-1 5 0 0,0 4 6 16,-2 5-2-16,0 4 4 0,-1 4 0 15,3 2 0-15,0 4 0 0,1 7-1 16,1 6 1-16,1 7 0 0,4-1-4 16,1-8 4-16,3-9-2 0,-1-12 1 15,0 0 0-15,3 1 1 0,3 1 1 16,2 1 0-16,2-7 0 0,0-5 1 15,0-3 3-15,1-6-3 16,0-2 1-16,1-6 1 0,-1-3 1 16,-1-3 8-16,-1-6 8 0,-1-3-7 15,-2-6-3-15,0-2-5 0,-3-8-3 16,-2 3-2-16,0 3 1 0,-1 1 4 16,-2 8 3-16,0-3 3 0,0 2-10 15,0 1-2-15,0 4 2 0,-3 0-2 16,1 5 3-16,-2 3-3 0,-1 4 0 15,0 0 2-15,0 6-2 0,0 1-5 16,0 1-5-16,-1 8 1 0,-1 6 6 16,1 4 3-16,-1 5 0 0,2 5 5 15,0 0 4-15,0 2 4 0,5-1 0 16,-1 0-6-16,3-2 10 0,1-1-8 16,1-2 11-16,1-2 7 0,-1-4-5 15,1-2-5-15,-1-3 3 0,-1-5-4 16,2-1-8-16,-1-2-2 0,1-4-3 15,-1 1 2-15,2-3-3 0,1 0-2 16,1 0-8-16,1-3-29 0,2-1-24 16,-1-1-20-16,3-2-24 0,-1 2-32 15,8-2-44-15,-3 2-83 0,-5-2-143 16</inkml:trace>
  <inkml:trace contextRef="#ctx0" brushRef="#br0" timeOffset="63508.35">6437 10257 325 0,'0'-1'130'0,"0"1"-7"0,0-1-17 0,2-1-9 0,1 0-25 0,2 0-24 0,3-2 9 16,0 3-11-16,1-3-20 0,5 0-1 16,-3 1-4-16,2 0 5 0,3 1-5 15,-1-1-11-15,3-1-7 0,2 2-3 16,-1-1-13-16,1 0-32 0,0 0-9 16,0-1-33-16,-1 3-28 15,7-2-45-15,-8 0-92 0,-2 1-13 0</inkml:trace>
  <inkml:trace contextRef="#ctx0" brushRef="#br0" timeOffset="63727.53">6516 10373 339 0,'0'0'87'0,"0"0"9"16,0 0-6-16,0 0-26 0,0 0 15 15,0 0-23-15,37-10-4 0,-21 8-8 16,3 0-24-16,1 0-7 0,-1 2-8 16,3 0-5-16,-1 0-2 15,1 0-43-15,2 0-55 0,13 1-105 16,-6 0-106-16</inkml:trace>
  <inkml:trace contextRef="#ctx0" brushRef="#br0" timeOffset="64683.29">7548 10096 167 0,'0'0'61'0,"0"0"4"0,0 0-5 0,0 0-1 0,-2-12-9 0,2 9 10 0,0 1-4 15,0 2-7-15,0-1-4 0,0 1 6 16,0-3 1-16,0 2 5 0,2-3-17 16,1-1-13-16,2 1-9 0,3-1-9 15,0 1-6-15,3-1 11 0,3 1 10 16,0 0 8-16,3 0-1 15,-2 1-9-15,2 1-7 0,-1-1-8 16,-1 3-7-16,-1 0 3 0,-2 0-2 16,-2 5-1-16,-2-1-7 0,-2 6 3 15,0 0 0-15,-3 3 3 0,-3-1 1 16,0 3 1-16,-6 1-1 0,-1-2 0 16,-2 3 0-16,-2-2 0 0,-4 0 0 15,-1-1 3-15,1-2-3 0,-1-1 1 16,1-2-1-16,2-2 2 0,1-1 1 15,1-1-2-15,4-1-2 0,2-1 0 16,2-2 0-16,3 0 1 0,1-1-1 16,4 0 1-16,4-2 8 0,2 0-8 15,3-2 3-15,0 2 6 0,1 0 4 16,0 1-7-16,2 0-2 16,-2 1-2-16,2 0-2 0,-2 2 0 15,3 2 1-15,-4 2 7 0,1 3 4 16,-2 0 12-16,-2 1 4 0,0 2 3 15,-2 2-3-15,-1-1-3 0,-2 0 6 16,-3-1-3-16,-2 1-10 0,-1-2 8 16,-3 0 5-16,-6 0 6 0,0-2-11 15,-4-2-9-15,-3-1 1 0,-1-2-5 16,-3 0-6-16,-3-3-3 16,1 1 2-16,-1-2 1 0,-3 0-7 15,1 0 0-15,0 1 0 0,4 0-5 0,-1 1-28 16,5-2-32-16,3 0-21 15,4 0-28-15,4-4-35 0,7-3-32 16,6 0-113-16,3-1-152 0</inkml:trace>
  <inkml:trace contextRef="#ctx0" brushRef="#br0" timeOffset="65247.13">8268 10065 488 0,'0'0'87'0,"-2"-9"36"0,-2 4-53 0,-1 0-16 0,-1 0-25 0,1 0-14 16,-2 3 6-16,-1 2 0 0,0 0-3 16,-1 0 0-16,-3 4 7 0,0 3 9 15,-2 4-11-15,-1 3-8 0,1 5 6 16,-1 2 0-16,1 2 0 0,0 3-7 16,3 0-2-16,0 2-6 0,6-1-1 15,2 0 3-15,3 1 12 0,3-1-1 16,5-1 6-16,3-2-5 0,2-3 0 15,4-1-3-15,1-4-2 16,2-5-4-16,2-3-3 0,0-2-3 16,1-5-3-16,-1 0 1 0,1-1 1 15,-2-1 13-15,1-6 8 0,-3 0 2 16,0-3-7-16,-2-2 0 0,-4-3-5 16,1-4-6-16,-4-3 1 0,-2-2 4 15,1-4-4-15,-5-1-4 0,-2-2-1 16,-2 0-4-16,-1 2-1 0,-5 1 0 15,-5 4 0-15,1 1 0 0,-3 4-2 16,-3 3 2-16,-1 1-3 0,0 4 2 16,-1 2 0-16,2 1-1 0,0 2 2 15,2-1-2-15,1 4-5 16,3 0-13-16,0 1-30 0,3 2-30 16,-1 0-33-16,0 2-45 0,1 4-94 15,2-3-183-15</inkml:trace>
  <inkml:trace contextRef="#ctx0" brushRef="#br0" timeOffset="68571.28">5235 11659 352 0,'0'0'79'0,"0"-6"-36"0,0 3 31 0,0-1 11 0,0 2-27 0,0-1-10 16,0 0 26-16,0 1-2 0,0-2-2 16,0 1 1-16,1 0-16 0,0-2-5 15,0-1-11-15,3 2-12 0,0-2-5 16,4 0 0-16,-2 1-8 16,2-1-1-16,0 0 0 0,4 1-4 15,0 2 1 1,-1-1 0-16,2 2-1 15,-1 1 2-15,1 1 0 0,-3 0 0 0,0 5-6 16,0 0 1-16,-1 3-1 0,-1 3-1 16,-1 3-1-16,0 2 2 0,-2 2-3 15,-2 3 3-15,-1-1 2 0,-2 3-2 16,0 3 3-16,0-1-6 0,-2 0-1 16,-1 2 3-16,-2-1-4 0,-2-1 4 15,0 0-3-15,-1-1 2 0,-2-2 1 16,-3 0-2-16,0-1 0 0,-1-3 2 15,-1-4 0-15,0 1-3 0,0-4 0 16,-2-2 3-16,5-2-2 0,-3-3-1 16,3-4 4-16,0 0-1 15,1-7 2-15,1-5-4 0,1 2 1 16,0-5 2-16,3-3-2 0,0-4 1 16,1-2-1-16,4-1 0 0,1-3-1 15,1 2 1-15,4-3 3 0,3-1-6 16,4 2 0-16,1-1-1 0,3 1 1 15,0 3-1-15,2 2 1 0,3 0 2 16,1 5 0-16,2-1 3 0,1 3-4 16,1 4 3-16,1-1-2 0,1 0 2 15,1 5 0-15,2 1 4 16,-2 3-1-16,0 1-1 0,-1 0 0 0,-1 2-6 16,-2 0 3-16,-3 1-1 0,-1-1-1 15,-2 1-1-15,-5-1 1 0,2 1-1 16,-5 0 0-16,-1-1 0 15,-1 1-3-15,-1-1-13 0,-2 0-12 0,0 1-12 16,0-1-19-16,-2 1-17 16,1 0-28-16,1 0-36 0,6-2-59 15,0 1-126-15,-1-4-163 0</inkml:trace>
  <inkml:trace contextRef="#ctx0" brushRef="#br0" timeOffset="69091.59">6675 11626 376 0,'1'0'107'0,"4"-4"-42"0,2 1 27 0,5-2-19 0,2 2-11 15,6-2-15-15,-1 1 21 0,5 0-11 16,0 0-18-16,2-1-10 0,1 1-16 15,-2 1-9-15,2 0-3 0,-1 0-2 16,-1 1-1-16,-1 1-30 0,-3 0-25 16,-1 1-28-16,-3 0-40 0,-2 0-77 15,-5 2-76-15</inkml:trace>
  <inkml:trace contextRef="#ctx0" brushRef="#br0" timeOffset="69309.06">6744 11758 430 0,'0'0'79'16,"0"0"-2"-16,0 0 22 0,0 0-56 15,0 0 4-15,0 0 12 0,37 8 13 16,-15-8 0-16,5 0-28 0,5-4 8 16,10 1-11-16,6-2-16 0,0 1-4 31,-4-1-15-31,-4 3-3 0,-6-1-3 0,0 1-16 0,0 0-42 15,-5 0-54-15,4-1-65 0,-9 1-114 16,-4 0-86-16</inkml:trace>
  <inkml:trace contextRef="#ctx0" brushRef="#br0" timeOffset="70124.46">7922 11729 29 0,'0'0'283'0,"0"0"-202"0,0 0 36 0,0 0-23 0,-2-25-6 0,2 17-23 16,0-3 3-16,0 2-4 0,2 0-21 15,1 0-9-15,1-2-2 0,2 0-5 16,-1 2-1-16,1-2 3 0,0 1-6 15,1 1 1-15,2-1-8 0,1-1-3 16,-1 2 2-16,3 0-3 0,0 0-6 16,-1 3-3-16,2-1 1 0,-2 2 1 15,0 1 0-15,-1 2-1 0,-1 2-3 16,2 0 1-16,-3 0-2 0,0 3 2 16,0 5-2-16,1 4 3 0,-2 3 2 15,-1 4-2-15,-3 3 0 0,-1 3 0 16,-2 4 10-16,-2 1-1 0,-5-2-5 15,-2 1-4-15,-4 2-1 0,0-1-1 16,-3-3 1-16,-1-1 1 0,-1-3-2 16,1 0 1-16,-3-5-2 0,1-1 0 15,2-4 2-15,0-3-1 16,2-3 2-16,2 0-3 0,2-4 0 16,3 1 3-16,4-2 0 0,-1 0 0 15,5-2-3-15,0 0 1 0,4-1 7 16,3 0-1-16,3-1 0 0,5 1 1 15,1-1 1-15,4 1 6 0,2 0-1 16,4 0 1-16,1-1 4 0,2 1-5 16,0-2-6-16,0 1-4 0,-2 0-4 15,0-1 0-15,-2 1-12 0,-3 0-30 16,1-2-19-16,-2 2-26 0,0 0-32 16,6-4-45-16,-5 0-103 0,-4-1-161 15</inkml:trace>
  <inkml:trace contextRef="#ctx0" brushRef="#br0" timeOffset="70877.28">8760 11579 557 0,'0'0'110'0,"0"0"16"0,0 0-28 0,0-22-36 16,-2 15-24-16,-2 1-17 0,-1 1 11 15,-2 0-3-15,1 0-18 0,-4 3-1 16,0 2-8-16,-3 0 1 0,-2 4 9 15,-1 2-1-15,-3 6-2 0,1 0-2 16,-1 6 0 0,-1-1-7-16,-1 2 1 0,3 3-1 0,0 1-5 0,5 2 5 15,0 2 0-15,4-1 9 0,4 3 9 16,2-2 5-16,3 0 6 0,1-2 5 16,6-2-10-16,5-1-9 0,-1-4-6 15,3-1-3-15,3-1-1 0,0-3-1 16,4-3 4-16,-1-3 1 0,0-2 2 15,1-3-3-15,-1-2 4 0,1 0 2 16,-1 0-2-16,-1 0 0 0,-2-4 2 16,-1-2 1-16,-2-1-1 0,-1-2-3 15,-1 0 2-15,-1-3-4 0,-1 1-4 16,-1-3 0-16,-3 0-1 0,1-2 0 16,-2 1-1-16,1-1-1 15,-3-2 1-15,1 1-1 0,-2-1 2 0,0 2-4 16,-2 0 0-16,0 0 1 0,0 3-1 15,-4 0-3-15,0 0 3 0,0 3-2 16,-1-2-1-16,-1 3 3 0,1 1 0 16,-1-1 0-16,1 1 0 0,-1 1 0 15,1 0-3-15,-2 1 3 0,2 2-1 16,-1-1-2-16,1 2 2 0,0-1 0 16,0 3 0-16,1 0-1 15,1-1 2-15,-1 2 0 0,2-1 0 16,-2 1-3-16,1 0 2 0,-1 0-3 15,-3 0 3-15,2 1 1 0,0 2-2 16,1 0 1-16,-2 2 1 0,0-2-1 16,1 2 0-16,0-2 0 0,1 0 0 15,0-1-2-15,1-1-12 0,0 2-22 16,0 0-18-16,0-1-31 0,0 2-42 16,-4-1-67-16,2 2-138 0,0-3-202 15</inkml:trace>
  <inkml:trace contextRef="#ctx0" brushRef="#br0" timeOffset="91197.77">17753 9269 133 0,'0'0'66'0,"0"-2"-29"0,0-1 17 0,0 2 17 0,0 0-3 16,0 0 1-16,0 0 8 0,0-1-2 15,0 2-14-15,0-1 1 0,0 1-5 16,0-1-6-16,0 0-5 0,0 1-14 15,0 0-8-15,0 0 4 0,0-1-8 16,0 0-3-16,0 1 2 0,0-2-3 16,1 2-3-16,-1-1-8 0,5-1 1 15,-4 1-4-15,2 1-1 0,1-1 0 16,0 1-1-16,0 0 0 0,2 0-1 16,3 0 1-16,2 0 0 0,-1 0 1 15,6-1-1-15,-2 0 1 0,6-2-1 16,-1 2 2-16,2-1 0 0,4 2 1 15,0-1 4-15,4 1-3 0,6 0 1 16,8 0 0-16,8 1-3 0,1 1-2 16,-1-2 5-16,-3 0 0 0,-6 0 5 15,2 0 0-15,-1 0 2 0,4 0-3 16,0 2 1-16,1-2-4 0,1 0-4 16,4 2-1-16,0-2 1 0,0 1-1 15,0 1-1-15,5 1 0 0,-2-2 1 16,0 3 0-16,0-4 0 0,1 1 3 15,3 1 1-15,2 0-1 0,1-2 8 16,3 0 3-16,0 0-1 0,1 0 0 16,3-2-2-16,-2-1-3 0,2 2 1 15,2-2 0-15,1-1 1 0,2 1-1 16,0-1-5-16,-2-3 1 0,0 2-1 16,0 0-3-16,1-2 4 0,0 4-3 15,4-3 0-15,0 0 6 0,2 3-9 16,0-2 3-16,1 2 0 0,0-2-2 15,1-1 0-15,2 3-1 16,1-3 0-16,2 2 1 0,-2 0 0 16,0-1 2-16,1 2 1 0,-1-2 4 15,1 1 0-15,1-3 2 0,1 1-6 16,-1 3-1-16,0-3-2 0,1 4-1 16,1-3 1-16,1 3-1 0,3-3 0 15,1 3 1-15,-3 0 1 0,3-2-2 16,1 1 0-16,1 2-3 0,1 0 7 15,0-2-2-15,2 3-2 0,-1 0 1 16,4 0 0-16,-1 0 3 0,1 5-2 16,-1-5 3-16,-1 2-3 0,-1-1-2 15,0 2 3-15,1-1-7 0,-2-2 9 16,-2 1-5-16,-2-1 0 0,-2 0 1 16,-3 0 0-16,0 0-1 15,-4 0 0-15,-1 0 0 0,-4 0 0 16,-6 0-1-16,-5 0-6 0,-2 0-13 15,-3 0-10-15,-6 0-21 0,-2 0-20 16,-4-1-27-16,-5 1-39 0,-6-5-73 16,-13 2-112-16,-9-2-111 0</inkml:trace>
  <inkml:trace contextRef="#ctx0" brushRef="#br0" timeOffset="94211.68">17877 8820 155 0,'0'0'128'0,"0"0"-35"0,0 0-1 0,0-1-15 16,0 1-22-16,0-2-17 0,0 2-5 15,0 0 4-15,0 0-2 0,0 0-8 16,0 0 5-16,0-1 2 0,0 1 2 16,0 0-1-16,0 0-6 0,0 0-4 15,0 0-4-15,2 0-5 0,-1-3 0 16,2 3-5-16,1-1 2 0,0-1 6 16,0 0-4-16,2-2-2 0,1 2 0 15,3-2-3-15,1 1-2 0,-2-2-2 16,4 1 2-16,-3-2-2 15,2 0 7-15,1 0 2 0,-2-2-3 16,3-1 3-16,-4 0-4 0,4 0-3 16,-1-1-1-16,0-2 1 0,1 0 0 15,0 0-2-15,0-2-1 0,1 3 4 16,0-4-5-16,-1 0-3 0,0 1 3 16,2-3-1-16,-1 0 4 0,-1-2-1 15,1 1 21-15,0 0-14 0,1-3-9 16,0 0 1-16,-1-1 4 0,1 1 0 15,4-3-2-15,-3-1 1 0,1 1 3 16,0-1-6-16,-2 1 0 0,1 0 3 16,0-1 0-16,0-1-1 0,-2 0 0 15,2 1 3-15,1-3-3 0,-1 2 0 16,3-4 2-16,-2 2-4 0,2-1-3 16,-2-1 3-16,2-3-2 0,-1 1 0 15,1-1-1-15,1 1 2 0,0 0 2 16,-2 0 3-16,1 0 5 0,-1 1 0 15,1-3 1-15,-2 3 0 0,1-2-2 16,-1 0-1-16,0 2-5 0,0-1-3 16,-1-2 1-16,3-4-2 0,-2 3-1 15,3 0 1-15,-3 0 0 0,-1 4 0 16,3-9-2-16,-2 4 1 0,0 1-2 16,-1-1 5-16,0 6-3 0,0-4 3 15,0 1-2-15,1-2 1 0,1 3 1 16,-1 0-4-16,-1 1 2 15,0 0 1-15,1-2-2 0,-1 1-1 16,-1 0 2-16,2-2 0 0,-1 0-2 16,1 0 0-16,0-2-1 0,-1 3 1 15,2-2 0-15,-2 0-1 0,1 1 0 16,1 0 0-16,-3 2 0 0,2 1 1 16,-1-2-1-16,1 2 0 0,0 0 1 15,0-2-1-15,-2 4 2 0,2-1 1 16,-1 0 1-16,-3 2-4 0,3-1 1 15,-3 0-1-15,2 0 0 0,0 2 0 16,0-4 0-16,0 2 0 0,2-1-1 16,-1 3 1-16,3-2 0 15,-1 0 0-15,-1 1 0 0,1-1 0 16,0 0 1-16,0 1 1 0,0 0-2 16,-2-1 0-16,4 2 2 0,-4-1-1 15,0 2-1-15,2-2 0 0,-3 3 0 16,3-4 0-16,-2 3 0 0,1 1 0 15,-2-3 0-15,2 3 2 0,-1 0-2 16,1-2 0-16,0 2-2 0,-2 1 2 16,2 1 0-16,-1 0 0 0,0 0-1 15,-1-1 1-15,-1 1-1 0,1 1 0 16,2 2 1-16,-4-1 0 0,2 3 0 16,-2-2 1-16,2 2-1 0,-3-2 0 15,4 3 0-15,-3 0-1 0,1 0 1 16,1-1-2-16,1 2 2 0,-2 0 0 15,2 0-1-15,-1 1-1 0,2-1 1 16,-1 0 1-16,1 3 0 16,1-2-1-16,-2 2 1 0,1-2 0 0,0 0 0 15,0 1 0-15,-1 1 0 16,-1 0 0-16,1 0 0 0,-1 2 0 16,1-2-1-16,-2 2-1 0,2-1 1 15,-1 2 1-15,1-1-2 0,0 1 2 16,1 0 0-16,0 0-1 0,-1-1 1 15,2 2-2-15,-1-1 2 0,1-2-1 16,2 3 0-16,-1 0 1 0,1-1-3 16,1 1 3-16,-1 1 0 0,1 2 0 15,2-1 0-15,-3 1 0 0,2-1 0 16,1-1-1-16,0 1 1 0,1 1-1 16,-2 0 1-16,3 1 0 0,1-1 0 15,0 4-1-15,2-3 1 0,1 2 0 16,0-2 0-16,0 0-1 0,0 2 1 15,0 0 0-15,1 1 0 0,-1 0 0 16,1 1 0-16,-1 1 0 0,-1 0-1 16,1 0 0-16,-1 3 1 0,0 0 1 15,1 1-1-15,0 1-2 0,0 1 1 16,0-1 1-16,-2-1 0 0,1 3 2 16,1 0-2-16,-3 2 0 0,0-1-2 31,0 1 2-31,-3 0 0 0,-2 1 1 15,1 1-2-15,1-1 1 0,-1 2-1 16,-2 1 2-16,3-1-1 0,-2 2 0 16,1-1 0-16,0 0 0 0,1 3 1 15,0-1 0-15,0 0-1 0,0 2 0 16,0-2 0-16,-1 1 1 0,1 2 0 16,0 0-1-16,-2-1 1 0,0 0 1 15,1 2-1-15,1-1 2 0,-2 1-3 16,2-1 1-16,0 1 0 0,0 2 0 15,-2-2-1-15,2 1 0 0,-1 2 1 16,0-2 0-16,-1 2-1 0,1 0 2 16,-1 0-1-16,-1 0 0 0,1 1 1 15,-1 0-2-15,0 0 1 0,-3 1-1 16,2 0 0-16,-3-1 1 0,3 2 4 16,-1-1-5-16,-2 0 5 0,2 0-3 15,-3 0 0-15,3 2 0 0,-3-1 3 16,2 0-3-16,0-1 1 0,-1 0-2 15,2 1 3-15,-1 1-2 0,0-3 1 16,-1 3-1-16,0-1-2 0,1 3 1 16,-2-3 2-16,0 3-2 0,0-2-1 15,0 2 0-15,1 0 7 0,-1 1-4 16,0 0-1-16,1-3-1 0,0 3-1 16,1-3 3-16,1 3-2 15,-2-3-1-15,1 3 1 0,-1 0-1 16,2-1 2-16,-3 1 0 0,2 1-2 15,0-2 3-15,-2 1-1 0,1 0-1 16,-1-1-1-16,1 1 2 0,-1 0-1 16,0 0 2-16,0-2 0 0,1 4 2 15,-1-2-1-15,2 1 1 0,-2-1 2 16,3 1-2-16,-1 0-2 0,0 1 4 16,0-1-6-16,0 0 3 0,1 1 0 15,1 0 0-15,0 1 0 0,1 0 8 16,2-1 3-16,-2 0 2 15,2-1-9-15,1 0-8 0,-1 0 0 16,-1-1 0-16,1 2 0 0,2-2 1 16,-2 0-1-16,0 2 1 0,0 0 2 15,1-1-2-15,-1-1 0 0,-2 1 0 16,2 0 0-16,-1-1 0 0,0-2 0 16,-2 2-1-16,2-2 2 0,-1 1-1 15,0-2 1-15,-1 1 0 0,2-1-1 16,-3-1 4-16,1 1-3 0,0-2 1 15,-1 1-3-15,2-1 1 0,0 0 5 16,-2 1-5-16,3 0 2 0,-1-1 0 16,-1 0-1-16,1-1 0 15,-2 0 1-15,0 0-3 0,1-2 3 16,-2 1-2-16,1-2 0 0,-1 0 1 16,0 1 0-16,1-3-2 0,-2 3 4 15,2-3-4-15,0 2 3 0,-1-1-2 16,0-1 2-16,0 2-1 0,0-3-1 15,1 2 3-15,-2-2-2 0,0-1-1 16,0 0 1-16,1 0-2 0,-1 0 1 16,0-2 0-16,0 2 0 0,1-2 0 15,0-1 0-15,1 1-1 0,1 0 1 16,0 0 0-16,0-2 2 0,2 1-1 16,-1-1-1-16,-1-1 4 0,0 0-3 15,2 0-1-15,-2-2 0 0,2 1 0 16,-1 1-1-16,0-2 1 0,0 0-1 15,1-1 0-15,-2 0 0 0,1 1 1 16,-1-1 0-16,-1-2 0 0,0 0-1 16,1 1 1-16,-3-3-1 0,1 2 0 15,-3-1 1-15,1-2 0 0,-3 1-1 16,-1-1-1-16,-3-1 1 0,-1 1 2 16,-1-1-1-16,0-1-2 0,-3-1 1 15,1 0 0-15,-1 0-1 0,-1 0-1 16,-1 1-12-16,1-1-15 15,-2 0-9-15,0 0-15 0,-1 0-19 16,0 0-23-16,1 0-36 0,1 0-39 16,2-1-61-16,-1-3-117 0,-1-1-244 15</inkml:trace>
  <inkml:trace contextRef="#ctx0" brushRef="#br0" timeOffset="95339.26">17124 4421 116 0,'0'0'109'0,"0"0"-57"0,0 0-1 0,0 0 0 0,0 0-1 0,0 0 12 15,-5-20 10-15,3 18 6 0,0 0-12 16,1 0 8-16,1 1-15 0,0 1 16 15,0 0-18-15,0 0-7 0,0 0-9 16,0 0-19-16,0 0-4 0,0 0-4 16,1 0-1-16,4 0 3 0,0 3 3 15,3 1 3-15,1 4-1 0,1 4-5 16,1 1 1-16,6 3-2 0,-1 4 2 16,2 4 5-16,3-1 3 0,0 4 0 15,1 0-8-15,2-2-9 0,0 2-3 16,1-1-2-16,0-4 1 0,-1 2-1 15,1-4-3-15,-4 0 0 0,-1-3-3 16,1-1-13-16,-5-3-16 16,-1-1-9-16,-3-2-17 0,-2-4-37 15,-2-2-31-15,5 1-65 0,-5-4-67 16,0-1-79-16</inkml:trace>
  <inkml:trace contextRef="#ctx0" brushRef="#br0" timeOffset="95730.75">17509 4407 418 0,'0'0'167'0,"0"0"-92"0,0 0 12 0,0 0-23 0,0 0-18 16,1 0 7-16,-5 6-15 0,-4 6-9 16,-2 4 17-16,-7 11 17 0,-8 12-27 15,-4 12 9-15,-7 11-6 0,-2 3-12 16,3-6 3-16,7-6 7 15,4-12 0-15,0-2-8 0,4-6 2 16,4-8-7-16,5-8-8 0,3-2-5 16,-3-1-7-16,3-1-2 0,2 1-1 15,1-6-2-15,2-2-28 0,3-5-63 16,0-2-66-16,1-4-77 0,4-3-175 0</inkml:trace>
  <inkml:trace contextRef="#ctx0" brushRef="#br0" timeOffset="103335.48">21343 4481 336 0,'0'0'145'0,"0"0"-54"0,0 0-4 0,0 0-23 0,1 0-17 0,-1 0-10 16,0 0 1-16,0 4-4 0,0-2-13 15,0 6 2-15,0 4 9 0,0 3 5 16,0 6 1-16,0 4-2 0,1 11 5 16,3 9 7-16,2 9-8 0,2 1-2 15,0-7 5-15,-3-9-1 0,0-10-7 16,-2-11-11-16,-1 3-6 0,-1-3-9 16,2 4-3-16,-2 0 0 0,-1-5-5 15,1-1 1-15,0-3-1 0,-1-5 2 16,0-1-2-16,1-5 3 0,-1 0-4 15,0-2-1-15,0 0-4 16,0 0-21-16,0 0-17 0,0 0-17 16,0 0-32-16,-1 0-52 0,-1 0-72 15,-2 0-133-15,2 0-92 0</inkml:trace>
  <inkml:trace contextRef="#ctx0" brushRef="#br0" timeOffset="103617.38">21388 5433 451 0,'0'0'217'0,"0"0"-117"16,0 0 1-16,0 0-42 0,-2 47-23 15,0-36-23-15,2 2 9 0,0 0 9 16,-1-1-1-16,0 3-5 0,0 1 6 16,1-2-7-16,0 1-9 0,-1 0-7 15,0-3-7-15,1 1-2 0,-1 1-4 16,1-4-59-16,-1-1-56 0,1 4-46 16,0-5-59-16,2 0-100 15</inkml:trace>
  <inkml:trace contextRef="#ctx0" brushRef="#br0" timeOffset="103884.92">21485 6145 515 0,'0'0'171'0,"0"0"-75"16,0 0-15-16,-5 37-34 0,4-24-20 16,-1-2 3-16,2 3-3 0,-1-1 3 15,1-1-24-15,0 2 4 0,-1 2-5 16,1-1-5-16,0-2 0 0,0 1 1 16,0-1-2-16,0 0-30 0,-1-1-65 15,1 2-55-15,0-1-71 0,2-4-123 16</inkml:trace>
  <inkml:trace contextRef="#ctx0" brushRef="#br0" timeOffset="104088.39">21532 6822 558 0,'0'0'149'0,"0"0"-37"16,-6 48-36-16,3-28-41 0,0 1-29 15,0-4-2-15,0 0-3 0,-1 0-2 16,1-3-1-16,1 2-26 16,-1-3-60-16,3 5-51 0,0-4-108 15,0-1-66-15</inkml:trace>
  <inkml:trace contextRef="#ctx0" brushRef="#br0" timeOffset="104228.98">21613 7463 461 0,'0'0'217'0,"0"0"-119"0,-10 54-38 16,3-33-45-16,0 1-15 0,-1-4-32 15,-2-2-73-15,-2 4-39 0,4-4-101 16,-1-2-25-16</inkml:trace>
  <inkml:trace contextRef="#ctx0" brushRef="#br0" timeOffset="104369.57">21626 8063 464 0,'0'0'147'16,"0"0"-40"-16,3 53-37 0,-3-33-32 15,0 1-25-15,-1-4-10 0,-3-1-3 16,0-2-10-16,-1-2-87 0,1 7-94 16,1-5-73-16</inkml:trace>
  <inkml:trace contextRef="#ctx0" brushRef="#br0" timeOffset="104512.49">21641 8608 457 0,'0'0'101'0,"0"0"-6"0,0 0-50 16,-12 47-45-16,8-37-4 0,-1 3-105 16,1-4-69-16,1-1-96 15</inkml:trace>
  <inkml:trace contextRef="#ctx0" brushRef="#br0" timeOffset="104653.77">21668 8976 552 0,'0'0'183'15,"0"0"-65"-15,10 40-58 0,-8-25-25 16,-1-1-24-16,0-6-6 0,-1 1-5 16,0-2 0-16,-4-2 0 0,-1 1-28 15,-3-3-47-15,0 4-52 0,2 0-108 16,1-1-75-16</inkml:trace>
  <inkml:trace contextRef="#ctx0" brushRef="#br0" timeOffset="105814.93">21275 9637 69 0,'0'0'9'0,"0"0"15"0,0-1 13 0,0 1 6 0,1-1-19 0,1 0-5 0,-1 0 33 15,2 0-21-15,-1 0 2 0,-1-1 3 16,0 1 5-16,0 0 0 16,0 0 9-16,-1 1-11 0,1-1-1 15,-1 1 1-15,0 0 5 0,0 0-7 16,0 0-6-16,0 0-10 0,0 0-9 16,0 0-2-16,0 0 1 0,1-1-1 15,0 0 13-15,-1-1 11 0,2-1-1 16,3 0 2-16,-2-1-2 0,3 1-1 15,1-1-3-15,1 0-4 0,3 1-4 16,-1 1-7-16,2 1 2 0,2-1-2 16,-1 2-5-16,1 0 3 0,-1 4-3 15,-1 1-3-15,-2 3 0 0,0 0 1 16,-4 1-4-16,0 1 1 0,-4 4-1 16,-2-1-2-16,-1 2 2 15,-7 0-1-15,-1 1-1 0,-3-1 2 16,-2 1-1-16,-2-3-2 0,-3 2 2 15,2-3-1-15,1-1 1 0,2-2-2 16,1-1 0-16,4-3-1 0,3-1 2 16,2-1 1-16,-1-1-1 0,5-2-1 15,0 0-1-15,3 0-1 0,3-2 1 16,2-1 1-16,1 0 1 0,3-1 1 16,1 2 3-16,1 1 4 0,2 0 0 15,2 1 3-15,0 2 0 0,2 5-4 16,-2 2-1-16,3 2 1 0,-2 1-1 15,-2 3 0-15,-1 0 4 16,-2 3 0-16,-3 0 0 0,-2-1 2 16,-5 2 10-16,-3-1 7 0,-1 0 3 15,-6-1 3-15,-7 0-2 0,0-2-1 16,-5-2-7-16,-1-1-11 0,-4-2-4 16,-2-2-5-16,-1-4-4 0,0 2 1 15,-1-6-3-15,2 0-3 0,0 0-11 16,0-1-33-16,4-4-23 0,2-1-15 15,2 1-13-15,5-2-29 0,6 0-28 16,6-7-63-16,2 2-117 0,5-1-54 0</inkml:trace>
  <inkml:trace contextRef="#ctx0" brushRef="#br0" timeOffset="106425.39">21874 9677 175 0,'0'0'260'0,"-4"-7"-174"0,0 3 11 0,-1 3-38 0,-2-1-26 15,-2 2-28-15,0 0 1 0,-3 2 8 16,-1 5-5-16,0 1 6 0,-3 5 23 16,1 0 13-16,1 6 4 0,1 1-12 15,1 4-12-15,0 2-10 0,3 1 0 16,2 2 2-16,1 1 0 16,4-2 13-16,2 2 1 0,3-3 4 15,5-1-8-15,2-3-8 0,5-3-7 16,1-3-5-16,3-4 4 0,1-4-5 15,3-4 3-15,0-3-7 0,1-2-4 16,-2-2-1-16,2-5 1 0,-1 2-1 16,-1-3 0-16,-2 2 10 0,1-2-5 15,-3 1 1-15,-1-3 4 0,-1 1 2 16,-3-1 1-16,-2 0 5 0,-1-3-4 16,-3 1-7-16,-1-3 0 15,-2-2-5-15,-2-2-1 0,-1-3 0 16,-1 3-2-16,0-3-2 0,-2 1 2 15,-3 2-2-15,-1-1 1 0,-1 4 1 16,-2 1 0-16,-1 1-2 0,1 1 0 16,-3 1-1-16,1 2 0 0,-2 2 0 15,-1 0 0-15,1 1 1 0,-1 1-1 16,2 0 1-16,1-1 0 0,2 3 0 16,1-1 0-16,2 1 0 0,1 2-1 15,1 1-8-15,2-1-23 0,1 1-36 16,-1 1-40-16,1 3-66 15,0 0-104-15,0 2-199 0</inkml:trace>
  <inkml:trace contextRef="#ctx0" brushRef="#br0" timeOffset="112575.01">23378 6315 75 0,'0'0'56'0,"0"0"-16"0,0 0-4 0,-5-14-11 15,3 10-19-15,1-2-5 0,0 2 0 16,1-1 1-16,-1 0-1 0,1 0 5 16,0 1 4-16,0 1 15 0,0 0-11 15,0 0 11-15,0 1 3 0,0 0-8 16,0-1-12-16,0 2-7 0,-1-1-1 16,0 1-3-16,0-1-9 0,1 1-1 15,0 0 10-15,0 1 3 0,0 0 0 16,0 0 3-16,1 0 9 0,0-1 13 15,0 0 11-15,0 1 8 0,-1 0 3 16,0-2-1-16,0 1-4 16,0-1-7-16,0 2-4 0,0-1 2 0,0 1-7 15,0-1 2-15,0 1-3 0,0 0 2 16,0-1-5-16,0 0-2 0,0 1 6 16,0-2 2-16,0 0-7 0,0 1 2 15,0-1-8-15,0-2 7 0,0 2-3 16,-1 0 2-16,1 0-2 0,0 0 1 15,-1 1 0-15,0 1 1 0,1 0-5 16,0 0 2-16,-1 0 3 16,1-2-7-16,-1 2 2 0,0-1 0 15,1 0 1-15,0 1-4 0,0-1 0 16,0 1-1-16,0 0 1 0,0 0-3 16,0 0-5-16,0 0-3 0,-1 3-1 15,1-1-1 1,0 3 1-16,0 2 4 0,0 1-2 0,0 2 2 0,1 3 1 15,2-1-1-15,-1 3 3 0,1 1 5 16,0 1 4-16,1 2 2 0,-1-1-1 16,2 3-3-16,0 0-4 0,-1-1-1 15,0 2-3-15,1 0-4 0,-1 1 2 16,0 2-3-16,0-2-1 0,0 3 1 16,1 1 0-16,-1-1 0 15,-1 0 4-15,1 3 3 0,-1 0 6 16,-1 1-1-16,2-1 1 0,-1 3 1 15,2 1-6-15,-1 5 7 0,0-4 35 16,0 0-21-16,0-2-20 0,-1-4-3 16,1 4 0-16,0 0-1 0,1 1 4 15,-1 0-6-15,0-1 6 16,0 1 1-16,-1 0-3 0,-1 1 0 0,1 0-2 16,-1-2-4-16,0 0-2 15,-1 0-1-15,1-2-2 0,-1 1 2 0,1-1-2 16,-1 1 1-16,1-2 1 15,0 1 0-15,0-2 0 0,0 2 0 16,0-4-1-16,0 2 3 0,0-1-2 16,-1 1 1-16,1 0 1 0,-1 0-2 15,1 1 1-15,-1 1 0 0,1-2-1 16,0 1 1-16,0 1 1 0,1-1-1 16,-1 0-1-16,0 0 2 0,0 0-1 15,0-1 1-15,0-1 0 0,1 0-1 16,-1 1 2-16,0-3 0 15,0 3-1-15,0-4 0 0,0 0 0 0,0-1 0 16,0 0-1-16,-1-1 2 0,2 1 0 16,-2-2-3-16,1 1 2 0,1-1 0 15,0 1-2-15,0-1 3 0,0-3-2 16,0 1 0-16,0-1 0 0,0-2 1 16,0 1-2-16,1-3 0 15,-2 1 1-15,0-1-1 0,0-1 0 0,-1 1 0 16,0-4 0-16,0 3 0 15,1-3 1-15,0 2-1 0,-1-1 0 0,1-1 1 16,0 1-1-16,-1-1 0 0,1-1 0 16,0 0 1-16,1 2-1 0,-2-2 1 15,0-1-1-15,3 0 0 0,-3 0 0 16,0 1 0 0,1 0 0-16,-2 1 0 0,2-2 0 0,-2 1 2 0,1 0-2 15,0 0 0-15,0-1 0 0,1 1 0 16,-1 1 0-16,0 0 0 0,0 0 0 15,1 2 1-15,-2-1-1 0,2 1 0 16,-1-1 0-16,-1-1 2 0,1 1-2 16,-1-1 1-16,1-2 0 15,0 1-1-15,-1-2 2 0,1 1-2 16,0-1 0-16,0-1 1 0,-1 1-1 16,1-4 0-16,0 1 0 0,-1 0 1 15,2-1 0-15,-2 1 0 0,0 0-1 16,0-1 0-16,0 2 1 0,0-3 0 15,0 1-1-15,0 1 0 0,0-1 0 16,0 0 0 0,0 1 0-16,-2 0 0 0,2-1 0 0,0 2 1 0,0-2-1 15,0 0 0-15,0 1 1 0,0-2-1 16,0 1 0-16,0 0 1 0,0-2-1 16,0 4 0-16,0-3 1 15,0 0-2-15,0 2 1 0,0-1 0 16,0 3 0-16,0-3 0 0,-1 3-2 15,1-1 2-15,-1-1 0 0,1 1-1 16,-1-3-1-16,1 2-9 0,-1-2-37 16,0 0-41-16,0-2-38 0,-1-2-55 15,-1-4-81-15,3-2-183 0</inkml:trace>
  <inkml:trace contextRef="#ctx0" brushRef="#br0" timeOffset="113681.48">24766 8118 225 0,'1'0'81'0,"0"-3"4"0,1 0 8 0,-1 1-6 0,1-2-18 0,-1 1-5 15,0 2 13-15,2-3-2 0,-2 2-11 16,1 1-2-16,-1-2-5 16,0 1-10-16,1 0 1 0,0 0-1 15,-2-2-8 1,1 3 0-16,0 0-8 0,0 0-2 15,-1 1-2-15,0 0-4 0,1 0-4 16,-1 0-4-16,0 0-4 0,0 0-7 16,2 1 1-16,0 3 2 0,0 2 2 15,1 4 10-15,1 2 7 0,1 2-7 16,-1 1-14-16,0 1 0 0,0 2 0 16,1 3 0-16,-1-1 2 0,0 4-4 15,2-2-2-15,-1 1 3 0,-1 0-3 16,1 0 0-16,0 3 4 0,0-1-2 15,1 0-1-15,-1 0 5 0,0 2-1 16,0-1-1-16,-1 2 4 0,0-2 0 16,0 0 0-16,2 1 0 0,-2-1 0 15,-1 1 0-15,0-1 1 0,0-2 0 16,0 2 1-16,-1-3 0 0,1 3 0 16,-1-3-2-16,0 1-2 0,-1-2 2 15,2-2-3-15,-2 2-1 0,1-4 3 16,0 3-3-16,-1-4-3 0,1 0 5 15,-1 3-1-15,1-3-2 0,0-1 2 16,-2-1 1-16,1-1-1 0,0-1 2 16,-1-2-1-16,1-1-3 0,-1 1 0 15,0-3-1-15,0 0-1 16,0 0 0-16,0-2-1 0,0-1-1 0,0 2 1 16,0-1 0-16,0 0 0 0,0-2-1 15,0 2 2-15,0 0-2 16,0-3 0-16,0 0 2 0,0 0-2 15,0-1 1-15,0 3-1 0,-1-1 0 16,1 2 0-16,-1 0 1 0,1 0-1 16,0-2 0-16,-1 1 2 0,1-1-2 15,0 1-1-15,0-3 1 0,0 2 3 16,0-2-3-16,0-1 0 0,0 1 3 16,0-1-2-16,0 1 0 0,0-2 2 15,0 0 0-15,0 0-2 0,0 0 4 16,0 0-5-16,0 0-7 0,0 0-16 15,0-2-38-15,0-1-44 0,-1 0-46 16,-3-5-63-16,2-1-103 0,-3-2-260 16</inkml:trace>
  <inkml:trace contextRef="#ctx0" brushRef="#br0" timeOffset="114844.4">23330 9628 38 0,'0'0'43'0,"0"1"8"0,0-1 15 0,0 2 10 0,0-1-21 0,0-1-4 16,0 0 12-16,0 0-3 0,0 0-20 16,0-1 1-16,0-1 4 0,0 1 5 15,0 0 5-15,0-1-6 0,0 0 5 16,0 0 6-16,1-1 0 0,-1-2-4 15,2 0-21 1,1-3-4-16,0 0-11 0,2-2-3 0,1 1-2 0,2-1 2 16,2-2-5-16,0 3 0 0,1 1 6 15,2 2 0 1,-1 3 0-16,0 2-7 0,-2 1-7 0,-1 4-1 16,-1 4-1-16,-3 4-2 0,-2 1 3 15,-3 4 0-15,-2 3-3 0,-6 2 2 16,-2 1 1-16,-4 1-2 0,-3 0-1 15,0 0 1-15,0-2 0 0,0-4-1 16,1 0 1-16,0-6-1 0,2 0-4 16,2-3 4-16,1-5 0 0,3 1 0 15,3 0 2-15,1-3-2 0,2-1 1 16,2-1 2-16,0 0-1 0,5-1 0 16,1-2 2-1,3-2 4-15,3 0-2 0,1 3 3 0,2 0 2 0,1 1 0 16,1 1-2-16,-2 1-1 15,2 2-2-15,-1 4 2 0,0 4 1 16,-2 1 4-16,-1 2 3 0,-1 2 3 16,-2 1-2-16,-1-1 4 0,-3 0-4 15,-2 1-3-15,-3-2 1 0,-2-1 2 16,-5-2 0-16,-4-1 2 0,-3-3 1 16,-5 1-4-16,-1-3-5 0,-4-2-4 15,-2-1-1-15,1-2-5 0,-1-1 0 16,0 0-1-16,0 0 0 0,1 0-3 15,2-2-14-15,3-3-44 0,1 0-23 16,4-1-24-16,2-1-21 16,6-2-24-16,6-4-49 0,1 2-116 15,6 0-93-15</inkml:trace>
  <inkml:trace contextRef="#ctx0" brushRef="#br0" timeOffset="115392.02">23670 9600 354 0,'0'0'143'0,"3"-10"-4"0,-2 6-32 0,1-1-41 0,-2-2-24 0,0 5-25 15,-1-1 9-15,-2 1-13 0,-2 2-10 16,-3 0-1-16,2 4-1 0,-1 4 2 16,-1 0 7-16,0 2 0 0,2 2 1 15,1 0 1-15,0 1 0 0,2 0 1 16,1 2 1-16,1-2 2 0,1 1 8 15,2-1 4-15,2 0 0 16,1-1-7-16,2-1-1 0,2-1 4 16,2-1-5-16,-1-1 1 0,4 0-1 15,-3-4-2-15,2 2-3 0,0 0-2 16,0-1-6-16,2 1 6 16,0 0-1-16,0 2-2 0,-2 0-3 0,2 1 0 15,-4 0-1-15,-1 1 0 0,-1 1 3 16,-2 0 2-16,-3 1 3 0,-2-3 4 15,-2 4-6-15,-2-2 3 0,-3 2-1 16,-4-3-1-16,1 2-6 0,-2-3 1 16,0-1-1-16,-2-2-5 0,3-1 5 15,-1 0-6-15,-2-4-24 16,0-1 12-16,-1 0-20 0,0 0-63 16,2-1-30-16,1-4-37 0,2-11-33 15,4 4-83-15,0-3-158 0</inkml:trace>
  <inkml:trace contextRef="#ctx0" brushRef="#br0" timeOffset="115628.06">23692 9596 475 0,'0'0'151'0,"0"0"-7"0,0 0-43 0,0 0-21 0,35-20-24 16,-21 16-31-16,0-1-6 16,1 2 0-16,0-2-19 0,1 3 0 15,1-2 0-15,1 2 0 0,0 0-17 16,1 1-46-16,0 1-31 0,11-3-44 16,-6 1-61-16,-3 2-109 0</inkml:trace>
  <inkml:trace contextRef="#ctx0" brushRef="#br0" timeOffset="116474.53">24753 9574 68 0,'0'0'195'0,"0"0"-109"0,0 0 37 0,0 0-19 0,0-7-10 15,5 5-20-15,0-4 4 0,3 5-4 16,3-5-16-16,2 2-8 0,2 1-6 16,1 1-8-16,2 2 0 0,0 0-9 15,-1 0-18-15,-2 2-4 0,1 4 1 16,-3 2-4-16,-3 0-2 15,-3 2 0-15,-2 1 0 0,-5 1-1 16,-3 1 1-16,-6 2 1 0,-4 1 0 16,0 0 0-16,-4-1 0 0,0 1-1 15,-1-2 1-15,0-2 0 0,2-1-1 16,1-2 0-16,4-1 1 0,1-2 0 16,0 0 1-16,5-2-2 0,1 0 1 0,1-2-1 0,3 0 0 0,0-2 0 15,5 1 2-15,2-1 1 0,4 0 1 16,1 0-3-16,5 3 1 0,-1-3 0 31,4 3 0-31,-1 0 1 0,0 2 6 16,0 3 6-16,0 0 11 0,0 4 1 15,-1 0-6-15,-2 2-1 0,-2 1-4 16,-3 0 4-16,-3-1 1 16,-2-1 3-16,-3 1 1 0,-3 1-2 15,-2 0 1-15,-5 0-2 0,-3-1-1 16,-3-3-1-16,-1 0-4 0,-4-2-8 15,0-3-5-15,-2-1 2 0,0 1-3 16,0-3-2-16,0 0-3 0,0-2-15 16,1 1-32-16,3 0-20 0,2-2-28 15,2 0-17-15,4-2-24 0,3-4-28 16,8-6-71-16,3-1-105 0</inkml:trace>
  <inkml:trace contextRef="#ctx0" brushRef="#br0" timeOffset="117227.33">25303 9697 99 0,'0'0'226'0,"0"0"-170"0,0 0 62 0,15-30-26 0,-10 22-5 0,-1-1-15 15,1 1-19-15,-2 0 9 0,0 1-21 16,-2 0 0-16,-1 0-8 0,0 4-3 16,-3-2-7-16,-4 3-7 15,-1 0-7-15,-2 2-4 0,-3 0-5 16,-1 4 2-16,-4 2-2 0,2 2 0 15,-2 1-1-15,2 1 1 0,1 4 0 16,2-1 0-16,3 0 0 0,3 2 0 16,4 1 1-16,3-1 0 0,0 0 3 15,6 1-1-15,2-1 4 0,3-1 2 16,0 2 5-16,4-1 1 0,-1 0 5 16,3-1-6-16,-2-1-3 0,3 0-2 15,0 0 0-15,-1-1-1 0,2 0 4 16,-2 2-1-16,2-1 3 15,-3 0-1-15,1 1 3 0,-3 0-1 16,0 0-1-16,-1 1-3 0,-2 0-3 16,-3 0-1-16,-2 1 2 0,-1-1 0 15,-3-1 1-15,-2 1 5 0,0-4-1 16,-4 0-2-16,-2-2 0 0,-2-1-2 16,-4-2-3-16,-1-4 0 0,-4 1-2 15,0-3-3-15,-3 0 1 0,2-3 0 16,-1-2-1-16,1-2 1 0,3-2 1 15,0-3 1-15,2-2-2 0,2-1 1 16,2 0 0-16,4-2-2 0,2 2 1 16,3-2-2-16,0 1 1 0,4 0-1 15,3 1-1-15,6-1 1 0,0 1 0 16,4-1-1-16,1 0 0 0,2 1 1 16,3-3 0-16,0 0-1 0,-2 1 2 15,-1-3-1-15,-2 1 0 0,-2 1 0 16,-5 0-1-16,-1 1 1 0,-5 1-2 15,-2 1 1-15,-3-1-1 0,-4 2-3 16,-4 1-1-16,-3 1-4 0,-3 2-8 16,-3 1-17-16,1 3-23 0,-3 1-27 15,3 1-41-15,-12 2-57 0,6 2-102 16,0-2-198-16</inkml:trace>
  <inkml:trace contextRef="#ctx0" brushRef="#br0" timeOffset="119653.8">23616 7855 373 0,'0'0'88'0,"0"0"-14"0,0 0-7 0,29-35 12 0,-12 18-26 16,4-2-15-16,4-3 23 0,1-1 3 16,9-2-21-16,7-6-6 0,8-3-19 15,0-1-5-15,-2 5-5 0,-7 4-5 16,-6 4 1-16,-1 0-4 0,-7 5 0 16,-5 1-4-16,-4 5-12 0,-2 0-27 15,2 0-22-15,1-2-12 0,1 1-28 16,-1 1-44-16,-6 4-67 0,-4 2-44 15</inkml:trace>
  <inkml:trace contextRef="#ctx0" brushRef="#br0" timeOffset="119984.11">23850 8233 396 0,'0'0'128'0,"0"0"-42"0,0 0-39 0,0 0 14 16,32-46 4-16,-14 25-13 15,5-2 21-15,5-2-13 0,7-4-24 16,7-8-2-16,8-3-13 0,0 0-3 16,-4 3-12-16,-8 5-5 0,-10 10-1 15,-6 4-8-15,-7 5-31 0,-1 4-33 16,0-1-40-16,5 0-42 0,-3 1-80 16,-3 3-69-16</inkml:trace>
  <inkml:trace contextRef="#ctx0" brushRef="#br0" timeOffset="120312.85">23921 8623 43 0,'0'0'533'0,"0"0"-456"0,0 0-2 16,0 0-37-16,34-53 18 0,-17 32-18 15,5-4 6-15,3-1 18 0,3-4-21 16,2 1-9-16,7-4-2 0,6-4-11 16,7-2-7-16,0 2-8 0,-5 4 0 15,-12 9-3-15,-8 6-1 0,-5 4-3 16,-2 1-38-16,4-2-30 0,3-1-42 15,9-5-25-15,-8 3-80 16,-6 6-102-16</inkml:trace>
  <inkml:trace contextRef="#ctx0" brushRef="#br0" timeOffset="120595.51">24240 8857 605 0,'0'0'124'0,"0"0"-20"0,0 0-42 0,0 0 15 15,38-33 4-15,-19 15-35 0,4 0 4 16,5-4-9-16,8-4-26 15,7-5-9-15,10-6 0 0,2 0-5 16,-1 5-1-16,-2 1 0 0,-3 4-12 16,0 0-59-16,2 2-82 0,-14 6-116 15,-6 4-236-15</inkml:trace>
  <inkml:trace contextRef="#ctx0" brushRef="#br0" timeOffset="125456.64">24077 7808 445 0,'0'0'82'0,"0"0"-4"0,0 0-17 0,-1 0 27 0,-1 0-35 16,0 0-12-16,-1-2 19 0,-2-1-9 16,3 0-18-16,-1 0 3 15,0-3-5-15,1-1-2 0,0-3 6 0,1-3-11 16,1-6 3-16,5-2-8 15,4-8-5-15,10-9-5 0,12-11-1 16,12-15-4-16,11-3 1 0,4-2 5 16,5 0 0-16,5 4 2 0,10-4-7 15,9 1-3-15,4 3 1 0,2 3-3 16,-1 3 2-16,-1 5-2 0,-2 2 3 16,-2 4-1-16,0 3 4 0,-6 3 4 15,-8 6-3-15,-7 3-3 0,-8 6-4 16,-8 2 1-16,-3 5 1 0,-4 1-2 15,-6 1 1-15,-8 5-1 0,-7 4 0 16,-8 1 2-16,-3 2-1 0,1-2-1 16,0 0 4-16,-2 0-4 0,-2 1 5 15,-4 0-3-15,-1 1 0 16,-3 1 4-16,0-2 3 0,-3 1-4 16,-2-1-2-16,-3 1 1 0,1 0-4 15,-2 0 1-15,1-1-1 0,-3 3 0 16,0-1 0-16,1-1 0 0,-3 1 0 15,2 0 0-15,-2 0 4 0,1 2-1 16,-1 1-2-16,-3-1 2 0,0 1 0 16,-2 1 1-16,0-1 3 0,0 0 2 15,-1 1-1-15,3 1 4 0,0-1-1 16,3 1 1-16,2 0-1 0,3 0-2 16,2 0-3-16,4 0 1 0,1 0-2 15,1 0-5-15,3 0-1 0,6 0 1 16,5 1 3-16,5 2 2 0,11 1-2 15,9 2-3-15,9 4-1 0,3 5 1 16,-2 2 0-16,-3 3 0 0,-7-1-1 16,-3 2 2-16,-6-1-1 0,-9-3 2 15,-5-1 3-15,-3-3-2 0,-1 7-1 16,-2 2-1-16,-3 4 0 0,-6-1 1 16,-6 1 2-16,-10 0-2 0,-4 1 2 15,-10 3-1-15,-13 5 0 0,-7 2-3 16,-4-2 4-16,4-4-4 0,9-6-2 15,10-5-12-15,5-5-31 0,8-5-28 16,2 0-27-16,1 1-41 0,3-2-46 16,3-2-111-16,7-5-165 15</inkml:trace>
  <inkml:trace contextRef="#ctx0" brushRef="#br0" timeOffset="126084.69">26703 5708 363 0,'0'-3'91'0,"1"-2"17"0,0 3 13 0,0-2-32 0,-1 2-35 15,1 2-22-15,0 0-2 0,0 4-19 16,0 4-10-16,1 5 14 0,0 7 19 16,-1 5 16-16,-1 11-5 0,0 13 4 15,-3 10-7-15,-2 2-8 0,1-3-5 16,-1-9-9-16,0-5-5 0,2-4-5 15,0-7-4-15,0-6-2 0,1-6 1 16,2-2-4-16,-1 0 2 0,1 0-3 16,-1-1-2-16,-1-4-44 0,0-5-69 15,1-3-54-15,-3-7-48 0,1-4-66 16,2-3-104-16</inkml:trace>
  <inkml:trace contextRef="#ctx0" brushRef="#br0" timeOffset="126476.72">26675 5797 309 0,'0'0'109'0,"0"0"-25"15,0 0 25-15,0 0-44 0,33-43-8 16,-21 35-5-16,-1 1-11 0,1-1 1 15,2 2-13-15,-1 1 3 16,3 0-8-16,-1 3-3 0,1 0 6 16,0 0-6-16,0 2-8 0,0 0 0 15,2 6 3-15,-3 1-10 0,0 2 4 16,-1 4-5-16,-1 2-5 0,-3 2 4 16,-2 0 1-16,-4 5 1 0,-1 0 6 15,-3-3 9-15,-5 2 0 0,-4-4-1 16,-2 0 3-16,-5-3-3 0,-2-1-5 15,-3-4-6-15,-4-2-2 0,0-3-4 16,0-1 0-16,-1-1-3 0,2-1-11 16,1-1-10-16,2 0-36 0,3 0-16 15,2 0-27-15,4-3-43 0,2-8-45 16,2 3-118-16</inkml:trace>
  <inkml:trace contextRef="#ctx0" brushRef="#br0" timeOffset="127198.15">27831 5390 132 0,'0'0'131'0,"0"0"-84"0,3-7 28 0,-3 5-8 0,1 2-11 0,0-1 7 15,-1 1 4-15,0 0-5 0,0 0-15 16,0 0-21-16,-3 0-9 0,-3 1 1 16,-3 6 2-16,-3 1 5 15,-3 7-4-15,-3 1-1 0,-5 5 4 16,-5 3 4-16,-7 11 0 0,-9 16-14 15,-6 13 4-15,1 10 2 0,7-2 3 16,7-4 1-16,9-8 5 0,3 1 9 16,6 1 1-16,2-2 11 0,6-4 4 15,5-3-1-15,3-6-10 0,4-4-6 16,3-9-10-16,0-7-3 0,2-6 3 16,-2-5 2-16,2 6-6 0,2-1-9 15,3 1-5-15,-1-4-4 0,2-3-1 16,-1-3 0-16,0-2-4 0,2 1-2 15,-1-2-22-15,1-1-27 0,-1 0-29 16,0 0-31-16,0-2-48 0,7-4-66 16,-4 0-113-16,-1-2-243 0</inkml:trace>
  <inkml:trace contextRef="#ctx0" brushRef="#br0" timeOffset="128137.02">28005 5691 199 0,'0'0'96'0,"0"0"-28"0,-4-5 44 0,3 5-21 0,0 0-9 16,1 0-18-16,0 0-12 0,0 0-5 16,1 0-12-16,2 0 15 0,3 0 11 15,2 2 1-15,3-2-11 0,0 0-8 16,2 0-9-16,0 0-11 0,1-2 1 16,-2 0-9-16,0 1-6 0,0 0-1 15,-2 1-6-15,1 0-2 0,-3 0-2 16,0 0-1-1,-2 2 0-15,-1 2 1 0,1 1 0 0,-4 0-3 0,-1 3-2 16,-1-1 4-16,-3 3 2 0,-6 2 1 16,-3 1 0-16,-2 1 4 0,-3 1-2 15,-2-2 1-15,1 1-1 0,-2-2-1 16,5 0 1-16,0-1-2 0,2 0 1 16,1 0 0-16,2-3-1 15,2 1-3-15,2-3 1 0,1 0 1 16,2-2-1-16,3-2 2 0,0 3 0 15,3-3 1-15,5 2 3 0,0-2 1 16,3 1 0-16,2 0-5 0,1-1 1 16,2 0 0-16,-2 3 5 0,6 1 2 15,-2 1 7-15,1 2-4 0,0 1 0 16,0 3-1-16,-2-1-1 0,-4 4 5 16,1 3-2-16,-6-3-2 0,-2 1 12 15,-4-1 7-15,-2 1-8 0,0-3 2 16,-5 0 6-16,-3-4-4 0,-4 1-2 15,-1-4 0-15,-3-1-6 0,-3 0-6 16,0-5-4-16,0 3-2 16,-1-3-2-16,-2-1-2 0,0 0-1 15,3-3-4-15,-1-1-22 0,3-1-40 16,1-1-25-16,5-2-37 0,5-2-47 16,11-10-51-16,6 2-159 0</inkml:trace>
  <inkml:trace contextRef="#ctx0" brushRef="#br0" timeOffset="128664.35">28539 5762 301 0,'0'0'240'0,"0"0"-165"0,37-16 30 0,-24 9-28 0,-1-1-29 16,-3 1-20-16,-5 0-15 0,-2 3-4 16,-2 0-9-16,-4 3 0 0,-5 1 1 15,-4 3 6-15,-4 3 6 0,-3 5 5 16,0 1-6-16,0 4-4 0,2 2 1 15,2 0-5-15,3-1 4 0,5 0 2 16,5 1 2-16,2-1-5 16,1-1 3-16,6-2 5 0,2-1-3 15,4 0 3-15,1-3 0 0,1 1 5 16,2-2 2-16,1-2-1 0,-1 0-3 16,5-3-1-16,-1 0-6 0,1-1-9 15,-1 0-2-15,2 0 1 0,-2 0-1 16,0 3 1-16,-3-1 0 0,-2 3 10 15,-3 0-1-15,-2 0 1 0,-6 1-2 16,-2 0 0-16,-2 2 6 0,-5 0 6 16,-4 2 5-16,-4 0-3 0,-1-1-5 15,-5-1-12-15,0 2 0 0,0-4-3 16,-1-1 0-16,-1 0-1 16,3 0 0-16,-2-2-2 0,2-3 0 15,0-2-25-15,2-1-47 0,5-1-43 16,-1-4-40-16,4-12-67 0,3 3-105 15,4-1-31-15</inkml:trace>
  <inkml:trace contextRef="#ctx0" brushRef="#br0" timeOffset="128868.95">28640 5754 596 0,'0'0'140'0,"0"0"-35"0,0 0 28 0,0 0-59 0,0 0-29 15,22-25-1-15,-12 19-13 0,2 0-2 16,2 4-14-16,-1 0-14 0,4 0 3 16,-2 0-1-16,4 1-5 0,1-1 2 15,-2 0-5-15,4-1-38 0,0 1-39 16,1-3-41-16,14-5-68 0,-6 3-150 16</inkml:trace>
  <inkml:trace contextRef="#ctx0" brushRef="#br0" timeOffset="129498.15">29672 5713 412 0,'0'0'124'0,"0"0"-69"0,0 0 39 0,34-14-30 0,-26 12-20 0,0-1 8 0,-1 2-3 0,-2 1 4 16,-1 1-28 0,-3 3-17-16,-1 2 0 0,-6 1 8 0,-3 4 15 0,-7 3 12 15,-13 5 3 1,-11 5-15-16,-10 5-7 0,-3 1-3 0,2-5-9 0,7-1-1 15,3-3-3-15,3-3 0 0,5 0 2 16,10-5 5-16,5-3 11 0,5-1-8 16,-1 0-3-16,1 1 1 15,4 2-5-15,5-1-2 0,4-3-2 16,10-1 1-16,4 0-1 0,6 0 5 16,6 0-8-16,9 2-1 0,6 0-1 15,9 0-2-15,-2 4 3 0,-1-2 0 16,-7 0 2-16,-10-3 3 0,-5-3 4 15,-7 0-5-15,-1 1 2 16,2 1-4-16,0 2-2 0,0-1-3 0,-4-1-1 16,-2-1 0-16,-4 0-2 0,-2 0-3 15,0 2-20-15,-2-5-26 16,-1 3-32-16,-1-2-30 0,-2-1-49 0,-1-1-80 16,0-1-150-16</inkml:trace>
  <inkml:trace contextRef="#ctx0" brushRef="#br0" timeOffset="129795.38">29966 5748 594 0,'0'0'82'0,"0"0"20"0,0 0-18 0,36 20-50 0,-22-7-7 0,4 4 8 15,2 1-3-15,2 6 0 0,-1 4-3 16,5-1-1-16,0 3 1 0,0 1-9 16,3-2 1-16,-2-2-11 0,-1-1-6 15,0-1-3-15,-2-6 0 0,-4 1-2 16,-1-4-21-16,0-5-39 0,-4 0-51 15,-1-6-44-15,2-2-61 0,-4-3-84 16</inkml:trace>
  <inkml:trace contextRef="#ctx0" brushRef="#br0" timeOffset="130093.14">30457 5768 341 0,'0'0'348'0,"0"0"-319"0,0 0 33 15,0 0 0-15,-47 20-32 0,27-6-12 16,-5 6 12-16,-3 2 32 0,-5 11 12 16,-7 8-14-16,-6 7-18 0,2 2-14 15,7-8-16-15,2-2-7 0,10-9 3 16,3-6-7-1,2-2 4-15,6-8-4 0,-3 4 4 0,2 1-4 0,-4-1-2 16,6-3 1-16,3-5-48 0,3-4-76 16,7-7-108-16,5 0-144 0</inkml:trace>
  <inkml:trace contextRef="#ctx0" brushRef="#br0" timeOffset="130751.27">31071 5794 284 0,'0'0'37'0,"0"0"-35"0,0 0 27 0,0 0-8 0,40-9 18 0,-32 9 40 0,0 0-1 0,-2 0 3 15,-3 0-13-15,0 0-4 0,-3 0-18 16,0-1-11-16,0 1-5 0,-1 0-3 16,-2 0-7-16,-4 1 4 0,-4 1 10 15,-3 4-2-15,-5 2-12 0,0-1-2 16,-6 2-4-16,-2 3-5 0,0-1-3 15,0 4 1-15,-1-1-3 0,4 1 1 16,-1 0-1-16,3 1 4 0,1-4 0 16,4 2 7-16,3-3 1 0,1 0-5 15,5-4 1-15,0-1-5 0,4-2-3 16,4-1-1-16,0 1 5 0,4-3 6 16,9 3 9-1,1-2 1-15,6-1-8 0,4 0-4 0,3 1-2 0,0 1-3 16,3 0 5-16,0 3 0 0,-1 2 6 15,1-2 0-15,-4 1-2 0,0-4-7 16,-4 4 0-16,-3-1-4 16,-2-1-5-16,-2 2 2 0,-5-1-2 15,0 0-1-15,-2-3-8 0,-1 2-26 16,-2-2-29-16,0 0-20 0,-2-1-35 16,4 0-55-16,-2-1-62 0,-2-1-148 15</inkml:trace>
  <inkml:trace contextRef="#ctx0" brushRef="#br0" timeOffset="131472.12">31585 5751 387 0,'0'0'69'0,"0"0"-6"0,0-5 60 0,1-1-27 0,1 5-23 0,3-3-1 15,-2 0-12-15,5-2-11 0,4 3-10 16,1-2 0-16,3 1-6 0,0-1-7 16,1-1-8-16,1 2-5 0,2-1-5 15,-4 3-4-15,0-3 7 0,-7 3-3 16,2 0 1-16,-5 0-7 0,-2 2-2 15,-1 0-8-15,-3 0-4 0,0 4-2 16,-2 3 7-16,-3 3 1 0,-5 4 6 16,-5 1-2-16,-5 3 2 0,-1 4 5 15,-4 0-3-15,0 0-1 0,-1 0 1 16,1-2-1-16,4 2-1 0,1-4 0 16,3 2-1-16,4-4 0 0,5 0 0 15,0-1 0-15,7-5-3 0,1 2 2 16,0-2 2-16,11-2 0 0,-2 0 4 15,7-1 0-15,0-2-3 0,1-2 1 16,2 2-1-16,3-2 0 0,2 1-1 16,1 1 0-16,-2 3-1 0,0 0 1 15,2 2 0-15,-3 1 0 0,-1-1-2 16,-2 4 0-16,-5 1 2 0,-3 0 2 16,-6 2 8-16,-3-1 2 0,-4 3 6 15,-6-1 7-15,-6-2 2 0,-2 0-6 16,-6-4-1-16,-5-2-7 0,-3-2-9 15,-2-3 0-15,-4-1-2 0,3-1-1 16,0-3-1-16,-2 0-10 16,6-2-34-16,-1-2-29 0,5-2-35 15,6-1-30-15,2-6-57 0,6 2-99 16,5-3-118-16</inkml:trace>
  <inkml:trace contextRef="#ctx0" brushRef="#br0" timeOffset="132239.92">32215 5767 233 0,'0'0'25'0,"0"0"-24"0,0 0 1 0,-41-5 5 0,24 5 7 0,-1 4-2 16,-4 0-4-16,2 3 11 0,1 1 13 15,-3 5 2-15,3-1-8 0,1 2 2 31,3 2-6-31,4 3-2 0,0 0 14 0,8-1 8 0,1 3-11 0,2 0 8 16,0-1-12-16,0-1 3 31,0-2 11-31,7-1-9 0,2-1-8 16,2-1-12-16,3-2-5 0,2 2-4 16,1-5-1-16,-1 4-1 0,1-3 1 15,-4 2-2-15,1-1 0 0,-3 0 0 16,-1 0-1-16,2-2 0 0,-2 4 1 15,-2-2-1-15,-1 0 1 0,-2 1 0 16,2 1-1-16,-1 1 1 0,1-2-1 16,0 1-4-16,-4-1 5 0,-3 1 3 15,-1 0 8-15,-7-3-1 0,0-1 3 16,-2-2 7-16,0 0 4 0,-3-4 1 16,0 0 3-16,-6-3-13 0,1 0-4 15,-3 0-6-15,-3-3-5 0,0 1 4 16,1-1-3-16,2-1 0 0,1 1 3 15,2-3-2-15,4 1 2 0,3-3 9 16,2 1 7-16,5-4 4 0,4 0-10 16,2-4-9-16,7-1-4 0,2-2-1 15,-1 0-2-15,1 1 0 0,2 1-4 16,4-1-1-16,-1 1-3 0,7 1-2 16,3-1-6-16,-1-1 5 0,5 1 2 15,3-4 9-15,-5 0 2 0,0 0 1 16,-3 0 1-16,-8 0-2 0,-1 0 0 15,-4-2 0-15,-3-1-4 0,-8 2-3 16,-1 3-11-16,-8 1 2 0,-6 3 0 16,-4 1 6-16,-5 3 3 0,-2 3 4 15,-2 2 0-15,3 1-26 16,-3 3-47-16,2 1-46 0,-2 0-38 16,5 0-44-16,6-1-95 0</inkml:trace>
  <inkml:trace contextRef="#ctx0" brushRef="#br0" timeOffset="132583.84">32447 5591 429 0,'0'0'187'0,"0"0"-158"0,45 49 54 0,-20-16-68 0,4 9-12 16,2 20-2-16,-7 15 3 0,3 7 5 16,-10-1 7-16,-5-4 15 0,5-8 10 15,-8-2 20-15,-7-3 5 0,5-2 7 16,-9-2-26-16,-6-4-16 0,1-5-15 15,-6-3-13-15,-2-6 0 16,-1-4-3-16,-1-8 1 0,1-8-1 16,2-5-8-16,-5-4-37 0,0 0-32 15,-19 6-39-15,2-4-87 0,4-5-153 0</inkml:trace>
  <inkml:trace contextRef="#ctx0" brushRef="#br0" timeOffset="139118.79">26885 7499 57 0,'1'-1'82'16,"-1"1"-26"-16,1-1 13 0,-1 0-30 0,1-1-2 0,-1 0-7 0,0 0-9 15,0-1 7-15,0 0 7 0,1 2 14 16,0-1 9-16,-1-1 8 0,0 1-8 16,0 1 1-16,0 0-6 0,0 1-11 15,1 0-12-15,-1 0-10 0,0 0-10 16,0 0-9-16,0 2-1 0,0 4-5 16,0 6 5-16,-1 3 13 0,0 5 4 15,-1 4 5-15,1 11 7 0,0 11 8 16,1 8 0-16,-1 1 5 15,0-1-7-15,0-8-10 0,-1-6 1 0,0-5-3 16,0-7-5-16,-1-8-1 16,2 2-8-16,-3 0-3 0,2 2-3 15,-1 1-1-15,0-3-2 0,0-7-8 16,0 0-53-16,0-6-53 0,0-4-55 16,0-3-113-16,1-2-176 0</inkml:trace>
  <inkml:trace contextRef="#ctx0" brushRef="#br0" timeOffset="139592.56">26967 7509 320 0,'0'0'65'0,"0"0"34"0,0 0-13 0,0 0-22 0,22-35-20 15,-13 27-2-15,1 1 6 0,1-2-1 16,3 3-18-16,-1-1-1 0,3 2-12 16,-2 3-4-16,3 0 1 0,-1 2 0 15,0 1 0-15,0 5 4 0,0 2 3 16,-3 3 0-16,0 2 0 0,-4 3-12 16,-3 3-2-16,-3 0 13 0,-2 1 3 15,-1-1-2-15,-4-1-2 0,-5-2-4 16,-3-3-2-16,-4 1 4 0,-1-5-3 15,-3 0 1-15,-2-3-4 0,-1 0-5 16,1-3-5-16,-1-1 0 0,0 0-29 16,1-2-44-16,3 0-30 0,-1 0-41 15,-2-2-47-15,6-1-102 0</inkml:trace>
  <inkml:trace contextRef="#ctx0" brushRef="#br0" timeOffset="140330.06">27862 7240 237 0,'0'0'61'0,"0"0"7"0,0-2-6 0,1 2-29 0,0 0-18 16,-1 0-3-16,0 0 14 15,0 0 5-15,0 0-3 0,-3 0-7 16,-3 2 14-16,0 4-4 0,-4 3-6 15,-3 2-3-15,-6 6-3 0,0 2 4 16,-3 6 0-16,-7 14 11 0,-4 14 0 16,-3 15-11-16,2 4 2 0,6-2-13 15,9-6 11-15,4-7-2 0,4 0 29 16,1-2 9-16,4-3 7 0,5-1-7 16,1-4-10-16,1-1-6 0,5-1-15 15,1-7-4-15,1-9-7 0,-1-4-1 16,1-9-9-16,-1-1-2 0,2 1-2 15,2 0 1-15,2 1-4 0,0-4-4 16,1-2-37-16,0-4-47 0,2 0-45 16,9-4-81-16,-4-1-162 0</inkml:trace>
  <inkml:trace contextRef="#ctx0" brushRef="#br0" timeOffset="141327.54">28063 7614 139 0,'0'0'38'0,"-1"0"-9"0,-1 0 16 0,2 0-18 0,-1 0-5 0,1 0-2 0,0 0 14 0,0 0 17 15,0 0-2-15,0 0 16 16,0 1-18-16,0-1-3 0,0 0 0 16,0 0 1-16,0 0-3 0,0 0 5 15,0-1 5-15,3 0-3 0,-2-5-6 16,4 2-8-16,2-2-11 0,0-1-5 15,1 0-4-15,1 0-4 0,2 3-4 16,1-1-4-16,1 1 3 0,1 1 0 16,0 1 2-16,1 1 2 0,-1 1 0 15,1 0 1-15,-2 0-7 0,0 1-4 16,-1 4 0-16,-2 1-2 0,-1 4 0 16,-1 2-1-16,-4 2 3 15,-1-1 1-15,-2 2 0 0,-1 2 7 16,-2 0 7-16,-3 0 7 0,-3-2-1 15,-2 1-5-15,-1-2-5 0,-2-1-6 16,-1-2 1-16,-1-1-3 0,0-2-2 16,0-1 2-16,1 0-2 0,1-3-1 15,4 0-2-15,1 0-3 0,5-2 1 16,0-1 4-16,3-1-3 0,0 0-10 16,3 0 4-16,2-1 9 0,4-5 0 15,2 2 0-15,2 1-1 0,1 0 1 16,0 2 0-16,0 0-1 0,1 1 1 0,2 0 0 0,-2 2-1 15,1 3 1-15,-1 2 0 0,-1 2 2 16,-3 3 3-16,0 0 5 16,-1 1 4-16,-4 1-1 0,-1 4 10 15,-3-1 6-15,-2 2 5 0,-2-2 0 16,-6 2 3-16,-2-3-2 0,-6-1-6 16,0-3-5-16,-4 1-4 0,-3-4-11 15,-3-1-3-15,1-1-2 0,-1-4-4 16,-1-1 0-16,4-2-13 0,2 0-27 15,3 0-25-15,2 0-23 0,6-1-28 16,5-4-33-16,6-9-63 0,3 2-150 16,4-1-77-16</inkml:trace>
  <inkml:trace contextRef="#ctx0" brushRef="#br0" timeOffset="141907.15">28548 7629 314 0,'0'0'143'0,"5"-8"-15"0,-2 2-1 0,-1 0-45 0,1 0-18 0,-2 1-7 15,0 1-10-15,-1 1-7 0,0 3-19 16,0 0-17-16,-1 0-4 0,-1 1-7 16,-2 6 4-16,-1 1 3 0,1 1-1 15,-1 4 2-15,1 2-1 0,-1 0 0 16,2 1 2-16,-1 0-2 0,2 2 0 15,0 0 0-15,1 0 0 0,1-1 0 16,1-2 4-16,2-1-4 0,3-4 6 16,3-1 2-16,1-3-1 0,0-5 1 15,3 0 0-15,0-1 0 0,1 0-2 16,1-1-1-16,-1 0-5 0,-1 1 1 16,1 0-1-16,0 0 0 0,-2 0 1 15,1 0 4-15,0 2 1 0,-2 1-4 16,0 0 4-16,-3 1-3 0,0 2 2 15,-2 0 2-15,-1 0 6 0,-1 1 4 16,-3 2 1-16,0 0-2 16,-1 0 0-16,-3 1 0 0,-3-1-4 0,-4 0 1 15,-1 0 2-15,0-1-2 16,-3-1-4-16,-2-2-3 0,-1-2-2 16,2 0-4-16,-2-1-5 0,1-1-25 15,1 1-32-15,0-2-30 0,2 0-40 16,-1-4-65-16,3-1-109 0,5-1-98 15</inkml:trace>
  <inkml:trace contextRef="#ctx0" brushRef="#br0" timeOffset="142144.01">28641 7574 646 0,'0'0'83'0,"0"0"5"0,0 0-19 0,31-38-35 0,-17 25 12 0,1 0-18 0,1 1 0 16,2-2 0-16,-1 4-21 0,0-1-2 15,-1 0-2-15,-1 3-5 0,0 1 2 16,-2 2-3-16,3 2-21 0,-2 0-53 16,8-2-56-16,-4 1-84 0,0-1-159 15</inkml:trace>
  <inkml:trace contextRef="#ctx0" brushRef="#br0" timeOffset="142879.76">29714 7386 124 0,'0'0'66'0,"0"0"-29"0,0 0 14 0,0 0 0 0,0 0-1 0,20-6 9 0,-16 6 1 0,-3 0 3 31,-1 0-8-31,2 0-11 0,-2 0 6 0,0 0-2 0,0 0-5 0,0 0-3 16,0 0-4-16,0 0-12 0,0 0-3 16,-2 0-9-16,-1 3 3 0,-3 2 0 15,0-1 2-15,-5 5-3 0,-5 1-3 16,-2 1 0-16,-4 3-6 0,-1 0 1 31,-4 1 1-31,3-2 0 0,-4 3-1 16,1-1-6-16,0-3 17 0,2 1 11 15,1-1 2-15,3-1-2 0,2-1-3 16,5-2 3-16,0-1-9 16,5-1-4-16,3-3 1 0,3 3-3 15,1-4-2-15,2 0 4 0,2 0 1 16,5 0 2-16,3 0-4 0,5-2-1 16,3 4-10-16,4-2-1 0,1 0 0 15,0 2-1-15,3 0-2 0,0 3 1 16,-1 1 0-16,0 3-1 0,-1 0 0 15,0 2 1-15,-2 0 0 0,-2 1 2 16,-4 0 0-16,0-3 0 0,-5 2 1 16,-1-3-2-16,-1 0 0 15,-4 0 0-15,1-2-1 0,-3-1-1 0,1-1-15 16,-1-2-34-16,0 0-48 16,3-1-58-16,-3-2-81 0,0 0-174 15</inkml:trace>
  <inkml:trace contextRef="#ctx0" brushRef="#br0" timeOffset="143382.93">30141 7493 419 0,'0'0'113'0,"0"0"-39"0,3-12 13 0,-1 8-22 0,1 2-24 15,0 1-16-15,0 1 7 0,0 0-1 16,2 0 2-16,1 0-9 0,-1 0 3 16,-2 0-4-16,4 4-3 0,-1 1-5 15,0 2-11-15,2 1 5 0,1 1-9 16,0 2 9-16,4 3-3 0,-1 3 13 15,3 1-10-15,0-1 0 0,2 5-1 16,-3-3-7-16,2 2 4 0,-2 1-5 16,2-2 4-16,-2-1-1 0,-2 1-3 15,2-4 1-15,-1 1 2 0,0-4-3 16,-1-3-11-16,0-1-37 0,-2-2-41 16,1-4-54-16,0 1-78 0,-3-4-121 15</inkml:trace>
  <inkml:trace contextRef="#ctx0" brushRef="#br0" timeOffset="143793.48">30496 7509 227 0,'0'0'237'0,"0"0"-133"0,0 0-3 0,0 0-31 0,0 0-19 0,8-8-1 0,-9 8-36 15,-6 4 4-15,-2 3 13 0,-5 2 10 16,-4 2-5-16,-4 4 1 0,-1 2-4 16,-2 3-3-16,2 2-8 0,-4-1-4 15,4 1 8-15,2-2-5 0,-1 2 4 16,1-4-4-16,4 0-1 0,-2-3-8 16,2 1-5-16,2-3-2 0,4-2-5 15,0-1 2-15,5-3-2 0,1-2-10 16,2 0-35-16,3-2-39 0,0-2-22 15,8-1-19-15,-2 0-35 0,3 0-185 16</inkml:trace>
  <inkml:trace contextRef="#ctx0" brushRef="#br0" timeOffset="144657.71">29317 7895 239 0,'0'0'74'0,"-2"-1"-17"0,2 0 17 0,0 1-17 0,0 0 6 16,0 0-3-16,0 0-31 0,1 0-6 15,1 0-6-15,1 0 13 0,2 1 12 16,1 1 4-16,2 4-4 0,0 0-4 16,3 0-2-16,3 2-6 0,0 2 4 15,4-1-3-15,2 4-9 0,1 3 5 16,4 0-5-16,-3 1-3 15,2 1-1-15,-2-1-2 0,0 0-4 16,-3-3-2-16,0 0 1 0,-5-1-6 16,0-4 3-16,-3 1-4 0,-1-3 0 15,-2-2-3-15,-4 1 2 0,0-5-1 16,-2 1-2-16,0-2 2 0,-1 0-2 16,-1 0-8-16,1 0-20 0,-1 0-19 15,0 0-23-15,2 0-50 0,4 0-68 16,-3-2-157-16</inkml:trace>
  <inkml:trace contextRef="#ctx0" brushRef="#br0" timeOffset="146254.46">31301 7470 188 0,'0'0'42'0,"0"0"-14"0,0 0 7 0,0 0-11 0,0-2 3 0,0 2 8 15,0-1 16-15,0 1-6 0,0 0-12 16,0 0 4-16,0 0 0 0,0 0-20 16,0 0-9-16,0 0 3 0,0 0 0 15,0 0 6-15,1 0 1 0,1 0 10 16,1 0 5-16,0-1 3 0,-3 1-3 16,3 0 5-16,-3 0-8 0,0 0-1 15,0 0 0-15,2 0-2 0,-1 0-4 16,1 0-2-16,-2 0-9 0,0 0-1 15,0 0 1-15,0 0-1 0,0 0-5 32,-2 0 3-32,1 0-6 0,1 0-2 15,-2 0 0-15,2 0 5 0,-5 2 1 0,-1 2 5 0,-2 0-2 0,-1 3-6 32,-4 2 6-32,-1 0-2 0,-2 0-3 0,2 1 6 0,-5-1-3 0,1 0-3 15,1 2 5-15,1-1 0 0,1-1-5 16,0-1 0-16,0 3 3 0,2-1-6 15,-3-2 3-15,3 1-1 0,2-1-2 16,0-1 4-16,2 0-1 0,2-2 0 16,0-1 1-16,2 1 1 0,2-1-1 15,0-2 0-15,1 1-1 16,2-2 0-16,-2-1-2 0,2 0 2 16,0 0-1-16,-1 0-1 0,1 0 1 15,0 0-1-15,0 0-3 0,0 0 3 31,0 0 2-31,0 1-3 0,0-1 2 16,0 0 2-16,1 0-2 0,1 0-2 16,1 1 0-16,4-1 0 0,3 3 0 15,3 0-1-15,4 0 1 0,3 2-1 16,2 3-1-16,1 1-1 0,2 1 1 16,0 2 1-16,1-2-1 0,-2 2 0 15,-1-2 0-15,-3 1 1 0,0-1 0 16,-1-1 1-16,-8-2 1 15,2 0-3-15,-4-1 3 0,-4-3-2 16,0 0 2-16,-2-1-1 0,-1 0-2 16,1-1 3-16,-3-1-2 0,0 0 1 15,0 0-2-15,0 0 0 0,0 0 0 16,0 0-8-16,0 0-27 0,0 0-42 16,0 0-46-16,0 0-60 0,0 2-94 15,0-2-128-15</inkml:trace>
  <inkml:trace contextRef="#ctx0" brushRef="#br0" timeOffset="147054.54">31122 7887 13 0,'0'-1'23'0,"0"1"2"0,0 0 2 0,0-1 11 0,0 1 4 0,0 0 3 0,0 0 10 0,0-1-7 16,0 0 4-16,0-1 4 0,0 1 10 16,0 0-11-16,0 1 10 0,0-1-9 15,-4 1-1-15,3-1-18 0,1 1 3 16,0-2 1-16,0 2 3 0,0-1 6 16,0 1-9-16,0-1-2 0,0 1-3 15,0 0-13-15,0 0-8 0,5 0-10 16,0 0 0-16,3 2 0 0,3 1 12 15,6 2 11-15,1 0-2 16,4 3 6-16,0 2-3 0,1 1-4 16,-2 1-6-16,3-1-3 0,-4 1-3 15,-1-1-7-15,-2-1 2 0,-2-1-3 16,-1-1-1-16,-4-2-1 0,-2-1 1 16,1-2-4-16,-4 3 0 0,-2-4 2 15,-2 2-2-15,-1-1 0 0,2 0-7 16,0-1-29-16,-1-1-26 0,2-1-29 15,1 0-30-15,3-4-59 0,1-1-132 16,-1-1-136-16</inkml:trace>
  <inkml:trace contextRef="#ctx0" brushRef="#br0" timeOffset="148057.15">31891 7589 19 0,'0'0'135'0,"0"0"-115"0,-2 0-6 0,2 0 9 0,0 0 18 0,-2 0 8 15,2 0 9-15,0 0 24 0,0 0-7 16,2 0-13-16,0 0-18 15,-2 0-4-15,0 0 3 0,0 0-1 16,0 0-1-16,0-2 7 0,0 1-15 16,0-2-13-16,0 0-6 0,0-1 1 15,3 2 12-15,1-3-3 0,1 2-2 16,-1-3-1-16,3 2-8 0,-1-3 7 16,2 1-1-16,0-1-4 0,1 3-1 15,2 0 0-15,4-1-9 0,0 2-4 16,0 0 2-16,-3 0-3 0,4 1 0 15,-8 2 3-15,3 0-3 16,0 0-2-16,-3 0 2 0,3 0-5 16,-5 3 3-16,-1 2-1 0,-2 1-1 15,-3 2 1-15,0 1 2 0,-5 1 1 16,-1 1-1-16,-3 1 0 0,1-1 1 16,-3 2 0-16,-2-2 0 0,0 0 0 15,-1-2 3-15,3 2-1 0,2-3-2 16,-2-2 4-16,4 0-4 0,3-3 1 15,-3 1-1-15,4-2-4 0,-2 0 3 16,3 0-2-16,1-2 0 0,1 0-1 16,5 0 4-16,3 0 0 0,3-2 3 15,3 0-3-15,-1 1 1 0,1 0-1 16,-3 1 0-16,2 0-2 16,2 0 2-16,0 2 0 0,2 2 0 15,-1 1 0-15,1 0-1 0,2 3-1 16,-3 1-1-16,0 2 1 0,-7 1 2 15,1 1 2-15,-3 3 5 0,-3-1 10 16,-4-1 8-16,-2 0 12 0,-9 0 11 16,0-1-5-16,-3-3-6 0,-2 0-4 15,-4-2-8-15,2-3-8 0,-4 2-5 16,2-2-5-16,-3-3-4 0,-2-1 1 16,1-1-3-16,1 0 1 0,-1 0-2 15,7-2-4-15,-2-2-10 0,6 0-20 16,1 1-20-16,2-1-23 0,4 1-29 15,4-2-25-15,7-3-74 0,6-1-130 16,1-1-32-16</inkml:trace>
  <inkml:trace contextRef="#ctx0" brushRef="#br0" timeOffset="149118.67">32645 7525 66 0,'-1'0'60'0,"1"-1"-19"0,0 1 9 0,3-1 1 0,0 0 13 0,0 1-11 0,-3 0-8 16,2-1 12-16,-2 1-5 0,0 0-4 15,2-1 17-15,-1-1 9 0,-1-1-24 16,0 1-20-16,0-1-15 16,-3-2-13-16,1 1 2 0,-4 1 1 15,-2 2-5-15,0 0-4 0,-6 1 2 16,-1 1 0-16,0 4 2 0,-5 2 3 16,2-1-2-16,-1 5 1 0,0-1-1 15,3 3 2-15,2-1 0 0,-2 2 1 16,5-2-1-16,0 1 7 0,0 1 12 15,5-3 2-15,-1 1-6 0,4 0 1 16,3 0-2-16,0 0-3 0,0-1 1 16,3 0-6-16,4 0 1 0,2-2 0 15,5-2 2-15,-3-2-5 0,8 2 0 16,-4-3-2-16,0 0-4 0,0 2 0 16,-4 0 6-16,-2 0 0 0,2 0 2 15,-3-2 0-15,3 3-3 0,-3-3-3 16,-2 2 0-16,1 0 1 0,2 1-1 15,-4 1 2-15,1 1-2 0,1 2 1 16,-2 0-3-16,2 2 3 16,-2 0 0-16,1 1 8 0,-3 1 7 0,2-1-2 15,-1-1-2-15,0-1 5 0,-1 0-8 16,-1-2-1-16,-2-1-1 0,0 0 1 16,-8-1 1-16,3-1 0 0,-4 0 2 15,-4-3-2-15,2 0-1 0,-2-3-2 16,-1 2-4-16,1-3 0 0,-2 0 0 15,-1 0-5-15,0-4 3 16,0 2 0-16,-1-4-1 0,4-1 2 16,-1 0-1-16,3-2-2 0,1-3 2 15,0 0-2-15,3-1-1 0,4 0-3 16,1-1 1-16,2 0-1 0,5 1 0 16,-2 2-3-16,5 1-3 0,0 1 4 15,2-1 3-15,3 2 0 0,-1 1 0 16,4 0 2-16,1-1-1 0,-1-1 2 15,3 1-3-15,0-1 1 0,-2-1-4 16,0-1 1-16,-2 0 0 0,-3 0-5 16,1 0 3-16,-5 1 3 0,0 0 1 15,-2-1-1-15,-1 2 1 0,-2-1-3 16,2-1 1-16,-5 1 2 0,3 0 0 16,-1-2 1-16,-2 3 1 0,0-1 0 15,0 0 0-15,-5 0 2 16,3 0-2-16,1 1 0 0,-1 0 0 0,0 1 0 15,-1-1-1-15,0 1 0 16,0 0-3-16,-2 2 1 0,3 2-11 16,1-1-20-16,-2 3-19 0,2-1-16 15,-1 3-24-15,-3 0-25 0,2 0-2 16,1 0-26-16,-1 4-21 0,0 0-24 16,3-1-24-16</inkml:trace>
  <inkml:trace contextRef="#ctx0" brushRef="#br0" timeOffset="149561.53">32781 7333 517 0,'-3'0'53'0,"2"0"-12"0,1 0 1 0,4 3-23 0,7 3-5 15,4 4 27-15,3 7 1 16,3 6-17-16,0 6 6 0,4 14-5 15,3 14 12-15,1 11 6 0,-4 7-3 16,-4-4-14-16,-11-6-16 0,-10-6 3 16,0-1 6-16,-15 1 18 0,-1-1 2 15,0-3-1-15,-11-4-12 0,1-6-9 16,0-4 5-16,-6-10 0 0,9-7-2 16,4-6-8-16,-2-3 6 0,-3 2-9 15,-1 1-2-15,-8 0-1 0,6-3-4 16,0-4-3-16,-1-1 0 0,5-2-24 15,3-2-53-15,0-1-55 0,5-3-82 16,5-1-144-16</inkml:trace>
  <inkml:trace contextRef="#ctx0" brushRef="#br1" timeOffset="180896.6">28950 6708 88 0,'0'-1'32'0,"0"0"-3"0,0 0 24 0,-1-1-4 0,0 1 2 0,1 1-12 15,0-1 6-15,0 0 8 0,0 1-2 16,0 0 2-16,0 0-4 0,0 0-5 16,0 0-1-16,0 0 0 0,0 0-10 15,-2 0-6-15,2 0-4 0,0 0-1 16,0 0-4-16,2 0 2 0,3 0 9 15,0 0 6-15,5 0 1 0,1 0-7 16,2 0 1-16,5 0-4 16,-1 0-8-16,0 0-3 0,2-2-5 15,-1 1-5-15,2-1 0 0,-4 0-2 16,2 1-3-16,-2-1 1 0,-2 1-1 16,-2-1-3-16,-1 2-13 0,-3 0-30 15,-3 0-27-15,-1 0-18 0,0 0-28 16,-4 0-43-16,0 0-42 0,-2 0-15 15</inkml:trace>
  <inkml:trace contextRef="#ctx0" brushRef="#br1" timeOffset="181352.69">28940 6883 384 0,'0'0'170'0,"0"0"-78"0,0 0-7 0,0 0-15 0,5 0-20 0,3 0-1 0,3 0 8 0,6 0 5 16,3 0-16-16,2 0-23 0,3 1-8 15,1 0-11-15,4 1 0 0,0-1-2 16,-1 1-1-16,1 0 0 0,0 1-1 15,-5-2 0-15,-1 0 1 0,-2-1-2 16,-3 2-5-16,-3-2-24 16,1 0-21-16,-4 1-24 0,1 0-22 15,-3-1-39-15,5 0-72 0,-5 0-57 16</inkml:trace>
  <inkml:trace contextRef="#ctx0" brushRef="#br0" timeOffset="21694.38">2892 13689 114 0,'0'-4'54'0,"1"2"6"0,0-2-6 0,-1 0-17 0,0 1-1 16,2 0 7-16,-1 1 3 0,1 0-11 15,-1 0-3-15,1-2 7 0,-2 1-6 16,3-1-4-16,-2 0 2 15,0 1-5-15,-1 0 2 0,4 0 1 16,-4 0-5-16,2 1 0 0,-2-2 2 16,0 2-2-16,0 1-3 0,0-1 3 15,0 0 2-15,1 0 2 0,-1 0-3 16,0 0-3-16,0-1 0 0,0 2 1 16,1 0 3-16,0 0-1 0,-1 0-4 15,0-1-1-15,0 1-5 0,0 0-2 16,0 0 1-16,-1 1-2 0,0-2-3 15,1 2 2-15,0 0-4 0,0 0 0 16,0 0-1-16,0 0-1 0,0 0-2 16,0 0-2-16,0 0-1 0,0 0-1 31,0 0 1-31,0 0 1 0,2 0 0 16,1 4-1-16,2 2 2 0,3 0 1 15,0 2 1-15,1 2 1 16,2 2-2-16,-1 2 2 0,4 1-5 0,-1 3 0 15,3 1 7-15,-2 4 7 16,6 0-7-16,-1 0 1 0,-3 4 5 16,6-2-5-16,-4 1 1 0,1-1-1 15,0 1-4-15,-2 0-4 0,2-3 3 16,-3 0-1-16,0-1 0 0,-2-3-2 16,-2 3 4-16,1-2 2 0,-5-2-3 15,3-3-1-15,-3-2-2 0,0 0 0 16,-3-3 2-16,1-2-2 0,-2-1-24 15,-2-3-38-15,1-2-20 0,-3-1-25 16,3-1-40-16,-1-6-58 16,2-2-113-16,-2 0-61 0</inkml:trace>
  <inkml:trace contextRef="#ctx0" brushRef="#br0" timeOffset="22182.05">3264 13562 304 0,'0'0'114'0,"0"0"-28"0,7-10 58 0,-5 9-46 0,-1 0-14 0,0 0-18 0,-1 0-14 15,0 1-9-15,0 1-15 0,-2 5-11 16,-4 5-12-16,-7 9 26 0,-4 4 17 15,-8 13-1-15,-5 9-12 0,-5 8-12 16,2 2-2-16,3-6 1 0,6-8 0 16,5-11 9-16,3-4 0 0,3-9-2 15,-2-1-16-15,2 5-2 0,-2-3-6 16,0 2-1-16,1-3-1 0,4-4-3 16,1-1-1-16,-1-4 1 15,0 0 10-15,2-3-9 0,1 0 6 16,2-4-7-16,3-2-10 0,0 0-17 15,-3 0-13-15,4 0-20 0,-2 0-34 16,-1 0-50-16,3-2-75 0,0 0-150 16</inkml:trace>
  <inkml:trace contextRef="#ctx0" brushRef="#br0" timeOffset="24702.09">3682 13875 139 0,'0'0'68'0,"0"0"-24"0,0 2 17 0,-4-2-3 0,4 0-8 0,0 0 12 15,0 0 22-15,0 0-19 0,0 0-11 16,0 0-2-16,0 0-7 0,0 0-5 15,4 0-10-15,1 0 1 0,2 0 16 16,2 0 12-16,5 0-8 0,4 0-7 16,5 0-2-16,4 0-2 0,8 1-2 15,7-1-5-15,9 0-10 0,1 0-8 16,-9-1 1-16,-5-1-2 0,-14-1-6 16,-4 1 0-16,-3-1 0 0,1 0-4 15,0 1-2-15,-3-4 0 0,-2 3 1 16,-6-1-3-16,-2 2 2 0,-4 1-2 15,0 1-11-15,-1 0-21 16,0 0-14-16,-1-2-21 0,-1 2-24 16,-1 0-36-16,2 0-33 0,1 0-66 15,0 0-73-15</inkml:trace>
  <inkml:trace contextRef="#ctx0" brushRef="#br0" timeOffset="25831.94">4654 14144 119 0,'0'0'204'0,"0"0"-135"0,-3 9 0 0,1-6 20 0,0 0-19 0,1-1 0 0,0 1-14 0,1-2 4 15,0 0-14-15,0 0-10 0,0-1 6 16,0 0 7-16,3-1 5 0,2-3-4 16,2-4-15-16,4-3-12 0,2-4-10 15,1-1-8-15,3-5 2 0,0 0 2 16,1-3-6-16,1-1 2 15,2-1 0-15,0-1-2 0,2-1-1 16,0 1 5-16,0-3-2 0,-1 1-5 0,1-2 0 16,-2 1 3-16,1-1-3 0,-1 1 0 15,-1 0-1-15,-2-1 0 16,-1 4 1-16,-3 1 0 0,-2 2 0 16,-2 4 1-16,-2 0-1 0,-1 3-1 15,-1 3 0-15,-3 3 1 0,0 3 1 16,-1 1 2-16,-1 4-3 0,-1 0-2 15,0 2 0-15,1 1-1 0,-1 0-8 16,0 4-1-16,0 6 6 0,-2 3 4 16,-3 5 2-16,0 6 0 0,-1 5 0 15,0 8 1-15,-3 10-1 0,-1 11 0 16,2 1 0-16,1-5 1 0,6-4 0 16,1-11-2-16,3-7 2 0,2-6-1 15,2-7 0-15,-1-2 0 16,3 1 0-16,2 2 1 0,3-2 0 15,0-4 2-15,2-5-3 0,0-3 6 16,2-6 0-16,-1-5 4 0,3-6-3 16,1-7-2-16,-2-4-2 0,1-8-2 15,2-12 6-15,3-17-5 0,-1-14-2 16,0-1-3-16,-4 9-10 0,-6 13 7 16,-4 20 6-16,-2 7-2 0,-3 9 1 15,-2 3-2-15,0 1 1 0,-1 1 1 16,0 0 0-16,-2 5-4 0,0 4 4 15,-2 2-5-15,-3 9-5 0,-3 7 11 16,-4 7 7-16,-1 11 9 16,0 9-8-16,-1 10-3 0,6-1 2 15,4-3-4-15,4-13 9 0,1-10 3 16,4-6 4-16,1-3 3 0,2 2-6 16,5 3-2-16,1-2-3 0,3-3 1 15,-1-3 1-15,2-3-7 0,2-6 3 16,-3-2-2-16,2-3-2 0,1-4-5 15,2-3 0-15,2-2-38 0,1-5-39 16,3 2-36-16,9-7-70 0,-6 3-139 16,-5 1-149-16</inkml:trace>
  <inkml:trace contextRef="#ctx0" brushRef="#br0" timeOffset="30373.13">2944 14681 164 0,'0'0'42'0,"0"0"-4"0,0 0 25 0,0-3-13 0,0 3-8 0,0-2 21 16,0 0-2-16,0 0-11 0,-4 1-6 16,4-2 11-16,-1 2-13 0,-1-2 1 15,0 2 8-15,-1 0 4 16,3 0-3-16,-2-1-8 0,2 0-13 15,-1 1-8-15,1 1-5 0,0 0-3 16,-1-1 1-16,0 1-2 0,1-1-4 16,0 1 2-16,0-1-7 0,1 0-2 15,3-1-3-15,1 0 0 0,4 0 0 16,2-3 5-16,2 2 0 0,4-3 3 16,4 4-4-16,1-4 3 0,4-1-5 15,3 2 1-15,3-2-2 0,6-1-1 16,6 0 0-16,11-2 1 0,3 4-2 15,-3 0 0-15,-2 1 1 16,-1 1 0-16,1 0 0 0,4 0-2 16,3 2 4-16,2 0-2 0,5 2 0 15,5 0 1-15,6 0-1 0,6 0 3 16,6 0-3-16,3 0 2 0,2 1-2 16,3 2 0-16,0 2 0 0,9 1 1 15,1-4-3-15,3 3 5 0,0-3 37 16,-5 2-35-16,-2-1-4 0,0-1 2 15,-2 4-3-15,-6-5 1 0,-3 6 3 16,-6-2-4-16,-3 0 0 0,-8 2 0 16,-4-1 0-16,-9-1-12 15,-9 0-17-15,-7 2-21 0,-8 1-28 16,-11-1-52-16,-10 1-42 0,-6-1-54 16,-7-2 2-16,-4-1-28 0</inkml:trace>
  <inkml:trace contextRef="#ctx0" brushRef="#br0" timeOffset="31563.53">3880 15275 142 0,'0'0'96'0,"0"0"-25"0,0 0 20 0,0 0 11 16,0 0-5-16,2 0-28 0,-1-1-10 16,2-2-10-16,-1 1-2 0,1-3-7 15,-1 4-3-15,2-1-7 0,0 0-1 16,-2-2-4-16,3 1 6 0,0 2-8 15,3-3-6-15,1 3-3 0,1 0 4 16,1 1-3-16,1 0-4 16,1 0 4-16,1 0-3 0,-1 3-10 15,-1 2 2-15,1 2-3 0,-1 1-1 16,0 1 0-16,-1 1 4 0,-2 4 3 16,1-1-5-16,-4 3-2 0,-1 1 2 15,-1-1-2-15,-3 2 0 0,2 3 3 16,-3-1-1-16,0 1 0 0,-3 1-2 15,-2 1 2-15,0-1 1 0,-3-2-3 16,0 0 0-16,-1 0 0 0,-1-3 2 16,-2 0 2-16,1-2-3 0,-3-1 1 15,2-4 2-15,-2-1-3 0,2-3 3 16,-1-4-1-16,-1-1 3 0,2-1-1 16,-1-1 1-16,0-2-2 0,3-4 9 15,-2-3 0-15,1-2-3 0,1 1 0 16,0-3 1-16,0 0-4 0,3-2-1 15,-1 0 2-15,1 0-6 0,2-2 5 16,2 0 7-16,-2 1-2 0,4 0 1 16,0 0 5-16,1-2-5 0,0 2 1 15,2 1-8-15,2-2 0 0,0-2 5 16,1 3-5-16,4 0 3 0,-1 0 6 16,4-2-4-16,2 3-6 0,1-1-2 15,2 1 3-15,2 0 0 0,6-1 0 16,1 2-2-16,5 0-1 0,8-1 2 15,8 0 0-15,10 0-3 0,1 3-1 16,-7 0 3-16,-7 4 2 0,-5 2-3 16,-2 3 2-16,-2-1-4 0,-5 1 0 15,-5 1 1-15,-7 1-1 16,-3 0-1-16,2-1 0 0,1 2-1 16,0 0 1-16,-4 1-1 0,-1 0 0 15,-4 0-2-15,-3 2-3 0,-1 1-24 16,-1-1-24-16,1-1-18 0,-2 3-29 15,0 0-41-15,0 5-64 0,-1-2-169 16,-2 0-148-16</inkml:trace>
  <inkml:trace contextRef="#ctx0" brushRef="#br0" timeOffset="36270.41">7096 14533 32 0,'2'0'85'0,"0"0"-37"0,-2 0 19 0,1 0-8 16,-1 0 5-16,0 0-6 0,0 0 0 16,0 0-7-16,0 0-5 0,0 0-21 15,0 0 0-15,0 0 3 0,0 0-2 16,0 0 5-16,0 0 4 0,0 0 5 15,0 0 10-15,0 0 3 0,0 0-1 16,0 0-1-16,0-1 3 0,1 0-9 16,-1-4-9-16,2 2-19 0,-1-5-9 15,3 1-6-15,-1-2 2 0,1 1-1 16,2 0-1-16,0 0-2 0,2-1 1 16,0 0-1-16,-1 0 2 0,3 0 0 15,-2 1-1-15,1-1 2 0,1 1 1 16,2 0 0-16,-1 0 3 0,1 1-3 15,0-2-1-15,0 1-3 0,0 0 3 16,-1 0-2-16,0 2 1 0,0 0-1 16,-2 0 0-16,-2 2 1 0,2-1 4 15,-2 3-2-15,-2 0-1 0,2 0 1 16,-3 1-2-16,3 1 0 0,-1 0 3 16,0 0 0-16,0 0-1 15,0 0 1-15,2 1-2 0,-2 2 1 16,0-2-1-16,0 2 0 0,0 1 0 15,1 0 2-15,0 0-1 0,-1 2-1 16,1-3 0-16,2 4-1 0,-2-1 0 16,0 3 2-16,-1-1-1 0,1 0-1 15,1 1 1-15,-1-1 0 0,0 4-1 16,1-1-1-16,0 0 1 0,0 0 0 16,-2-1 0-16,2 2 1 0,0-2 6 15,0 1-3-15,-1-1-5 0,1-2 1 16,0 0 1-16,-1-4 1 0,1 2-1 15,-1-3 1-15,0-1 3 0,0-1 0 16,0-1-4-16,0 0 2 16,2-2-2-16,-3-2 1 0,2-3-1 15,-1 3 4-15,2-4-2 0,-1-2 1 16,0-1 3-16,0-2 0 0,1-3-5 16,1-1 1-16,-1-1-3 0,2-2 0 15,-1 1 2-15,-1-2-2 0,3 3-2 16,-3-1 1-16,0 1 2 0,-1 1-1 15,0 2 1-15,-3 0 3 0,0 2-1 16,-1 3 3-16,-2 2 0 0,0 0 0 16,-1 2-1-16,1 1-3 0,-2 1-3 15,0 0 0-15,0 1-1 0,0 2-3 16,0 0-1-16,0-1-6 0,0 2-37 16,0-1-26-16,0 1-26 0,0 0-43 15,0 0-69-15,0 0-140 0,0 0-136 16</inkml:trace>
  <inkml:trace contextRef="#ctx0" brushRef="#br0" timeOffset="37070.17">8588 13996 177 0,'1'-3'61'0,"1"0"4"0,-2-1 5 0,3 0 5 0,-3 1-9 0,1-1 19 16,0 0-17-16,-1 1 0 0,1 0-9 15,-1 0 1-15,0 0-19 0,0-1-4 16,1 3-1-16,-1-2-14 0,0 2 1 16,0 1-11-16,0 0-10 0,0 2-2 15,-1 5 0-15,-1 2 6 0,-2 6 18 16,0 6 8-16,-2 11-5 0,0 11 6 16,0 9-6-16,2 4-1 0,0-4-10 15,2-5 0-15,2-6 0 0,-1-4-6 16,1-7-3-16,0-7-4 0,0-4-2 15,1-3 1-15,0 2 1 0,0 2-3 16,2-2-3-16,-2-3-33 16,1-6-37-16,-1-4-26 0,3-7-71 15,-1-5-85-15,2-2-154 0</inkml:trace>
  <inkml:trace contextRef="#ctx0" brushRef="#br0" timeOffset="37668.12">8613 14002 325 0,'0'0'97'0,"0"0"-8"0,0 0 16 0,0 0-49 0,0 0-24 0,0 0 3 0,6-23 19 16,-3 23-10-16,1 0-15 0,0 0-5 15,1 0 2-15,2 0-5 0,-1 4-1 16,1 3-1-16,0 0-6 0,2 6 1 16,1 1-4-16,1 2 8 0,3 4-4 15,0 1-5-15,2 1 1 0,0 3 0 16,3 0 2-16,-2 1-2 0,0-2 0 15,-1 0-1-15,-1-1-1 0,1 1-3 16,-2-1-3-16,0 0 0 0,-1-3-1 16,-2 0-1-16,-2 0 1 0,2-3 0 15,-1-1 0-15,-2 0-1 0,-1-2 2 16,0-4 1-16,-1-2 0 0,0-1 0 16,-1-6 2-16,0-1 10 0,1 0 20 15,-3-8 4-15,1-3-4 0,-1-6-6 16,-2-5-9-16,-1-6-8 0,0-11-3 15,-2-15-4-15,-3-11 8 0,2-1-9 16,-1 8-1-16,2 16-3 16,1 16 2-16,1 7 1 0,0 2 3 15,0 0 4-15,0-2-1 0,0-2-6 16,0 3 0-16,0 4-2 0,0-1 0 16,0 4-1-16,0 0 0 0,0 3-2 15,1 0-2-15,-1 3-24 0,2 1-60 16,1 4-39-16,4-2-61 0,0 2-125 15,1-1-159-15</inkml:trace>
  <inkml:trace contextRef="#ctx0" brushRef="#br0" timeOffset="38611.2">9769 13556 122 0,'2'0'40'0,"-2"0"-2"0,1-1 13 0,-1 0-8 0,1-1-8 0,-1 2-4 16,0-1 7-16,0 1 9 0,0 0 3 15,0 0-3-15,0-1 2 0,0 1-7 16,0 0 3-16,0-1-9 0,0 1 7 16,0 0-11-16,0 0-3 0,-1 0-7 15,1 0-1-15,-1 0-1 0,-1 0-5 16,1 1-3-16,-1 1-4 0,0 2 1 16,-2 0 4-16,0 3 2 0,-2 2 0 15,-3 2 4-15,1 1-5 0,-2 3 0 16,-3 5-3-16,0 2-6 0,-4 5-1 15,-3 10 2-15,-4 16 5 0,-5 16 0 16,-1 6 4-16,4 3-6 0,2-3 3 16,7-7-3-16,1-2-1 15,5 1 1-15,5-3-2 0,4-2 8 16,2-2 10-16,4-2 4 0,3-3 2 16,0-2-9-16,3-6 4 0,-1-7-5 15,1 1-6-15,3-6-4 0,-2-8 6 16,-3-5 3-16,-1-7 5 0,0-2-2 15,-1-1-9-15,1 1-6 0,0 1-3 16,1-4-5-16,-2-2 3 0,-1 0-2 16,0-3-1-16,-1-2-4 0,-1 1-32 15,3-1-37-15,-3-2-29 0,4-1-43 16,-1 0-84-16,-2-2-193 0</inkml:trace>
  <inkml:trace contextRef="#ctx0" brushRef="#br0" timeOffset="39612.67">10047 13968 157 0,'0'0'83'0,"0"-3"-23"0,0 2 7 0,0-1-15 0,0-1 7 16,0 0 7-16,0 0-12 0,0-2 19 15,-1 0-23-15,1 1-6 0,-2-1 1 16,2 3 3-16,-2-1-3 0,0 0-4 15,0-1-8-15,-3 1-2 0,1 0-3 16,-4 0-12-16,1 0-4 0,-2 3 2 16,-1 0-5-16,-2 0-3 0,0 3 1 15,-3 2-3-15,0 1 11 16,0 2-10-16,0 0 0 0,1 6-1 16,0-1-3-16,2 2 0 0,-1 4-1 15,3-2 0-15,1 2-2 0,3 1 2 16,2-1 0-16,1 1 1 0,2-2-1 15,1 0 0-15,1 0 2 0,2-3-2 16,1 1 4-16,2-1-2 0,3-1 3 16,-1 0-1-16,3-2 4 0,2 2-2 15,-2-3 2-15,1 1 5 0,1-5 8 16,-2-1-3-16,3-1-2 0,-1-2-2 16,1 0 3-16,-1-2 1 0,-1-1-3 15,0 0-1-15,0 0 2 16,1 0-1-16,-1-2-1 0,0-3 0 0,0 0-4 0,0 1-2 15,1-4-3-15,-1 1-3 0,-1-2 0 16,1 0 1-16,-2-1-1 0,0-2 0 16,0 0 3-16,0-2 2 0,-3-2 3 15,0 0-2-15,-2-3-2 0,-1 2-3 16,-2-2-1-16,-1 1-2 0,-1-1 0 16,-3 1-1-16,-1 0 0 0,-4 2-3 15,0 1 3-15,-2-1 1 0,1 2-1 16,-5 2-1-16,2 0-1 15,-2 1 1-15,0 3 1 0,0 2-3 16,1 0 2-16,0 1-3 0,0 2 0 16,2 2-10-16,0-1-17 0,4 2-9 15,2 0-13-15,2 0-24 0,1 0-22 16,2 5-45-16,1 0-76 0,3-1-149 0</inkml:trace>
  <inkml:trace contextRef="#ctx0" brushRef="#br0" timeOffset="40360.84">10526 14278 132 0,'0'-2'108'0,"2"0"-20"0,1-2 8 0,0 0-8 0,0 0-4 0,2 2 5 15,-1 0-17-15,1 2-1 0,-2 0-19 16,0 0-20-16,-1 1-11 0,-1 3-8 16,-1 1 19-16,0 1-20 15,-1-2 2-15,-2 0-4 0,-1 0-1 16,-2-1 0-16,0-1 3 0,0 0 8 16,0-2-2-16,1 0-5 0,0-1-4 15,-1-2 5-15,2-1 12 0,1 0-4 16,0-1 6-16,2 2-4 0,0-3-2 15,1 0-4-15,0 3-6 0,2-3-4 16,2 3-7-16,2 1 1 0,1 0-2 16,2 1 2-16,0 1-1 0,3 0-1 15,0 4 1-15,-1 0 1 0,3 4-1 16,-1 2-1-16,0 2 0 0,-1 4 1 16,0 0 1-16,0 3-1 0,-4 1 0 15,-2 2-1-15,-2-2 0 0,-2 1 2 16,-2 0 6-16,-3-3-2 0,-3 1 3 15,-2-2-2-15,-5-2-5 0,1-4 0 16,-6 0 0-16,2-2-2 0,-2-2-23 16,-1-1-53-16,-1 0-19 0,0 0-23 15,-1-2-39-15,3-2-112 0,6-2-81 16</inkml:trace>
  <inkml:trace contextRef="#ctx0" brushRef="#br0" timeOffset="40813.99">11035 13963 402 0,'0'0'149'0,"0"0"-21"0,2-4 0 0,-1 2-58 15,-1 2-22-15,2 0-18 0,0 2-2 16,-1 6 1-16,0 2 2 0,0 3 8 16,0 7-1-16,-1 2-3 0,0 3-9 15,1 5-1-15,0 2-9 0,1-1-1 16,-2 4-1 0,1 0-8-16,0-2 1 0,-1 0-7 0,0 0 5 0,0-4-5 15,1-2 0-15,0-4 0 0,-1-1-23 16,1-5-62-16,-1-3-36 0,2-8-50 15,-1-2-188-15,1-4-131 0</inkml:trace>
  <inkml:trace contextRef="#ctx0" brushRef="#br0" timeOffset="41301.31">11213 13552 415 0,'0'0'110'0,"0"0"-18"0,0 0 10 0,0 0-52 0,0 0-11 0,0 0-1 0,40 22 19 16,-25-6-12-16,1 7-4 15,3 5 6-15,5 12-13 0,4 15-10 0,5 16-6 16,-1 4-3-16,-2 2 5 0,-4-4-3 15,-10-9 0-15,-4-1-5 0,-8-1 5 16,-5 3 2-16,-7 0 7 0,-4-1 10 16,-5 2-7-16,-1-6-12 0,-4-1-6 15,-2-3 4-15,-3-4 5 0,0-4 5 16,-2-2 1-16,-2-8-3 0,0 1 2 31,0-3-7-31,4-7-2 0,6-6-5 0,5-6-6 0,2-4-2 16,-2 3-3-16,-1 1-2 0,2-1-45 15,2-1-62-15,6-1-61 0,7 0-69 16,0-4-195-16</inkml:trace>
  <inkml:trace contextRef="#ctx0" brushRef="#br0" timeOffset="52798.17">8657 15836 113 0,'0'0'49'0,"0"0"-23"0,0 0 19 0,3-2-8 0,-3 2-1 0,1 0-9 0,0 0 6 15,0 0 13-15,0 0-22 0,1 0 7 16,-1 0 0-16,2 0 7 0,-1 0-8 15,0 0 4-15,-1 0 4 0,1 0-8 16,0 0-5-16,-2 0-2 16,0 0-4-16,0 0-5 0,0 0 6 15,0 0 8-15,0 0 3 0,-3 0 15 16,-2 0-8-16,-6 0-27 0,-2 0-10 16,-5 0 0-16,-4 2-1 0,0 0 1 15,-2 2-1-15,0 0 0 0,1 3-6 16,2 1-18-16,1-1-5 0,5 1-1 15,1-1 2-15,4 0-6 0,2 1 4 16,1 1 16-16,3-1 11 16,1-1 0-16,3-2 1 0,0 0-1 15,0 2-3-15,4-1 4 0,2 0-2 0,3 2-6 16,2-4 10-16,2 2 0 16,-1-2 1-16,4 0 0 0,0 1-1 15,2-1 1-15,-2 1 1 0,0 3-2 16,-1 0 3-16,0 0 5 0,0 1 11 15,-2 1 2-15,-1 0 0 0,-1 1 1 16,-3-1 4-16,-2 0 4 0,-3-1 1 16,-3 1 1-16,-1-1 5 0,-7 0 8 15,-3 2 3-15,-2-3-1 0,-4 0-22 16,-5-2-6-16,-1-2-5 0,-1 3-5 16,-2-6-6-16,1 3-2 0,-1-2-1 15,2 0-8-15,-2 0-26 0,2-1-21 16,3 2-30-16,2-2-28 0,1-1-49 15,5 0-70-15,4-1-44 0</inkml:trace>
  <inkml:trace contextRef="#ctx0" brushRef="#br0" timeOffset="53363.3">8835 15673 391 0,'0'0'68'0,"0"0"32"0,7-23 16 0,-5 15-42 0,0 0-13 0,0 6-12 15,-1-1-3-15,0 3-21 0,0 5-14 16,1 3 17-16,0 4-5 0,-1 3 8 16,2 4-9-16,-1 5 0 0,0 2-1 15,1 4 1-15,0 1 5 0,0 1-5 16,0 2 0-16,0-1-5 15,0 0 2-15,-2-1-8 0,0-2 13 16,-1 0-1-16,0-3-14 0,0-3 0 16,-1-4-5-16,1 1 3 0,-1-4 1 15,0-3-2-15,-1-3 1 0,1 0-4 16,-1-3 3-16,2-3-4 0,-1-1 2 16,1-2 0-16,0-2 0 0,0 0 5 15,3 0-3-15,3-2 3 0,3-2-8 16,1 1 0-16,1-1-2 0,3 0 1 15,1-1-1 1,2 1-7-16,0 0-11 0,1-1-17 0,1 1-9 0,1 0-16 16,-1 0-12-16,1 0-12 0,-2 0-33 15,0 3-39-15,0-2-62 0,-3 1 17 16,-4 1-60-16</inkml:trace>
  <inkml:trace contextRef="#ctx0" brushRef="#br0" timeOffset="53551.34">8932 16010 536 0,'0'0'145'0,"0"0"-79"16,0 0 57-16,0 0-59 0,0 0-4 16,41-28-8-16,-23 22 2 0,3 0-5 15,0-1-22-15,1 1-25 0,2 0 2 16,1 0-8-16,-1 1-31 0,2 3-63 15,11 0-51-15,-6 1-72 0,-2 1-139 0</inkml:trace>
  <inkml:trace contextRef="#ctx0" brushRef="#br0" timeOffset="54041.29">9553 16015 246 0,'0'0'89'0,"0"0"24"0,0 0 17 15,0 0-38-15,0 0-7 0,-15-37-5 16,11 30-14-16,-1 0-10 0,2-2-17 16,-1 2-2-16,0 1-11 0,1 0-9 15,-2 1-8-15,0 2-5 0,-2-1-1 16,1 2-1-16,-3 1-2 0,1 1 0 15,-4 0-1-15,1 3-1 0,-1 4-1 16,-3 1 2-16,3 5-1 0,-2 3 0 16,1 2 2-16,1 3 0 0,4 0-2 15,2 3 1-15,3-1-1 0,3-1 0 16,5 1 0-16,4 0 2 0,5-3 0 16,1 1 2-16,3-5 1 0,-1-2-2 15,3-3 2-15,0-3-2 0,-3-6 8 16,1-2 4-16,-2-2 9 0,0-6 13 15,-4-6 2-15,0-2-5 0,-2-5-1 16,-3-6-6-16,-2-13-11 0,-4-17 2 16,-1-16 1-16,-3-6-4 0,-2 8-4 15,-1 11-5-15,0 15-2 0,2 13-2 16,0 9 0-16,0 7 0 0,3 5 0 16,-2-1 0-16,-1 1-2 0,1-1 1 15,1 4-7-15,1 5-41 0,1 3-50 16,4 1-65-16,10 18-83 15,1 1-24-15,0 1-96 0</inkml:trace>
  <inkml:trace contextRef="#ctx0" brushRef="#br0" timeOffset="54198.29">9853 16194 837 0,'0'0'6'0,"0"0"87"0,0 0 11 0,0 0-68 0,0 0-25 0,0 0-6 15,0 4-5-15,0-4-36 0,2 0-39 16,1 0-63-16,8 0-28 0,0 0-127 16,0-2-34-16</inkml:trace>
  <inkml:trace contextRef="#ctx0" brushRef="#br0" timeOffset="55029.16">10296 16025 487 0,'0'0'131'0,"0"0"-64"0,0 0 30 0,15-37-13 0,-10 25-43 0,3-1-14 16,1 1 6-16,-1 0 1 0,2 4-17 15,1-1-10-15,1 2 8 0,0 1-9 16,0 4 1-16,-1 2-7 0,1 0-1 16,0 8 0-16,-1 1-5 0,-1 5 6 15,0 3-6-15,-2 5 6 0,-1 1-3 16,-2 4 3-16,0 1 1 0,-3 2 0 16,0-1 4-16,-2 0-3 0,0-1 2 15,0-1-3-15,0-1 0 0,-1-3 1 16,-1-4-2-16,0-2 2 0,1-4-1 15,-1-5 1-15,2-5-1 0,0-3 6 16,0 0 7-16,0-8-5 0,0-2 8 16,3-6 7-16,0-1 4 0,2-2-10 15,1 0-2-15,1-1-5 16,3-2-8-16,0 1-3 0,2-2 1 16,2 1-2-16,-1 2 1 0,2 0-1 15,0 2-1-15,1-1 0 0,0 5-3 16,1-2 5-16,-2 4 1 0,2 3-1 15,-3 0-4-15,0 1 3 0,-2 3 1 16,-3 4-1-16,1-3-1 0,-4 4 1 16,-1 5-4-16,-1 3-4 0,-1 4 4 15,-1 5 5-15,-2 5 7 0,0 3 2 16,0 2 0-16,0 3 0 0,-1-3-5 16,-2 2-2-16,0-2-1 15,1-3 0-15,-1 0-1 0,1-6-29 16,-1 0-50-16,0-1-68 0,0-6-94 15,2-6-189-15</inkml:trace>
  <inkml:trace contextRef="#ctx0" brushRef="#br0" timeOffset="55437.11">11042 16039 302 0,'0'0'165'0,"0"0"-40"0,0 0 25 0,0 0-49 0,2-36-34 0,-2 27-12 0,-4-1-9 16,2 1-19-16,-1-3-7 0,0 2 5 16,0 1-6-16,0 2-2 0,0 1-7 15,-1 1-4-15,-1 2-3 0,0 3-3 16,-1 0 0-16,-1 6-5 0,-1 4 1 15,-2 5 2-15,0 4 1 0,0 5-1 16,1 3 2-16,0 1 0 0,2-1 0 16,2 1 0-16,3 0-1 0,2-2 1 15,1-1-1-15,4-3 1 0,3-3 1 16,2-3 0-16,1-4 2 0,1-3 0 16,2-7 8-16,-3-2 6 0,2-3 7 15,-3-7 19-15,-1-3-2 0,-1-6-31 16,0-4-10-16,-4-3-15 0,-2-1-59 15,-2 0-22-15,-2 2-13 0,-6-2-43 16,1 8-85-16,0 5-118 0</inkml:trace>
  <inkml:trace contextRef="#ctx0" brushRef="#br0" timeOffset="55891.52">11070 16099 308 0,'0'0'148'0,"0"0"-40"16,0 0 22-16,0 0-46 0,0 0-3 15,35-44-11-15,-26 35-12 0,-1 0-13 16,2-2-11-16,2 2-1 0,-1 1-8 16,3 0-7-16,-1 0-9 0,1 3-1 15,-2 1-6-15,2 2-2 0,-1 2 0 16,-1 2-3-16,0 5 1 0,0 4-4 15,-1 6 5-15,1 1-2 0,-3 1 3 16,1 4-2-16,-2 1 2 0,0 0 0 16,-3 1 0-16,0-3 0 0,-1 0-4 15,-2-2-10-15,-1-4-15 16,-1-5-5-16,0-4 13 0,-4-5-3 0,0-2 18 16,-1-2 6-16,0-6 8 0,1-2 4 15,-1-7 9-15,1-2-4 16,2-3-3-16,1 2 14 0,1-1 15 15,4 3 9-15,4 0-8 0,4 0 0 16,4 2-6-16,2-1-14 0,4 1-8 16,0 1-13-16,-1 1-3 0,1 4 0 15,-2 4-2-15,-1 1-20 0,1 3-30 16,-4 2-15-16,3 2-31 0,0 3-43 16,-3 1-44-16,4 4-47 0,-7 0-63 15</inkml:trace>
  <inkml:trace contextRef="#ctx0" brushRef="#br0" timeOffset="56658.13">11559 16115 319 0,'0'0'125'0,"0"0"-14"0,0 0 59 0,14-36-67 0,-7 22-18 0,1 1-7 16,2-2-27-16,-2 2-9 0,0-1-17 15,1 4-2-15,0 0 5 0,-1 3-13 16,0 1-5-16,2 2-10 0,-4 3 0 16,1 1-1-16,0 1-4 0,-1 6-2 15,2 3 2-15,-2 5 3 0,1 3-2 16,-3 3 3-16,0 1 0 0,-2 2 1 16,0-1-1-16,-2 2 1 0,0-2 0 15,0 1 0-15,-2-4 2 0,1 0-2 16,-1-4 0-16,0-3 0 0,1-4 0 15,0-6 0-15,0 1 0 0,1-4 3 16,0-2 7-16,0-3 0 0,2-5-5 16,2-2-1-16,2-2-2 0,-1-3-2 15,2 1 1-15,0-2 0 0,2 1-1 16,0 1 0-16,1 0-1 0,1 1 1 16,-1 2-3-16,0 1 3 0,0 3-2 15,3 0 1-15,-2 0 0 0,0 1 0 16,-1 1 0-16,0 1-1 0,-1 0-3 15,1 4-1-15,-2 1-2 16,0 1-1 0,0 1 1-16,-3 5 0 0,0 2-2 0,-1 2 3 15,-1 3 3-15,-1 0 3 0,1 1 0 0,-3 3 1 16,1 1 0-16,0 0 0 0,-1 1 0 16,0 0 2-16,0-2-2 0,0-1-1 15,-1-1 1-15,1-2 1 0,-1-4 0 16,1-2 3-16,0-5-4 0,0-2 4 15,0 0 10-15,0-3 8 16,2-5-1-16,1 1-8 0,2-3 4 16,0 2 5-16,0-3-2 0,1 2-5 15,-1-1-3-15,3-1-1 0,-1 2 1 16,1-3-5-16,0 1-6 0,2 0 0 16,0 0-1-16,-2 1 0 0,3-1 0 15,0 2-1-15,-1-1 1 0,2 2 0 16,0 1-2-16,-1 1-34 0,0 1 36 15,-2 0 0-15,-1 1 0 0,1 0-1 16,-5 3-2-16,1 0 3 0,-2 1-3 16,2 0-4-16,-1 3-3 0,-1 3-1 15,-1 2-4-15,2 1 1 0,-4 4 8 16,1 1 0-16,-1 4-11 0,0 1-21 16,0 1-8-16,-1 2-13 0,-3 1-6 15,1 0-26-15,-2 6-57 16,3-5-75-16,-1-4-44 0</inkml:trace>
  <inkml:trace contextRef="#ctx0" brushRef="#br0" timeOffset="57252.51">12435 16101 85 0,'0'0'270'0,"7"-11"-180"0,-5 3 43 0,1-1-17 15,0 0-49-15,-1-1-22 0,0 0-25 16,-1-1-12-16,0 2 19 0,-1 0 2 16,0 2 7-16,-1-1-12 0,-2 2-5 15,-2 2-7-15,0 0-9 0,-2 4-1 16,-3 0-2-16,1 4-4 0,-3 2 4 15,-2 4-2-15,1 5 0 0,-1 0-1 16,0 3-3-16,0 2-7 0,1 1-7 16,0 3 3-16,1 0 5 0,5 0 11 15,2 1 0-15,3-3 1 0,2 0 1 16,0-3 7-16,2-3-4 0,3-3-4 16,1-5 8-16,2-4 2 0,0-4 13 15,2-2 11-15,0-5 5 0,1-4 7 16,0-2-5-16,1-1-20 15,-1-3-17-15,0-1-2 0,2 0-1 16,-2-2-1-16,-1 1 2 0,1 3-2 16,-2 1 0-16,-1 1-1 0,-3 2 1 15,3 1-16-15,-3 1-5 0,-1 2-3 16,-1 2 5-16,-1 2 6 0,1 2 0 16,-3 0-4-16,1 2-4 0,-1 4-12 15,0 1 6-15,0 3 21 0,-1 2 5 16,1 0 1-16,0 4 3 0,0 1 6 15,0-2 8-15,2 3-2 0,5-1-2 16,-1 2 6-16,2-3-5 0,1 0 1 16,3 1-1-16,1-2-1 15,4-3-3-15,-1-2-6 0,4-5-4 16,0-3-26-16,1-1-44 0,0-6-33 16,6-7-65-16,-7 0-76 0,-3-1-5 15</inkml:trace>
  <inkml:trace contextRef="#ctx0" brushRef="#br0" timeOffset="57504.37">12753 15570 499 0,'0'0'112'0,"0"0"-68"0,0 0 37 0,0 0-48 0,6 27-8 15,-4-6 9-15,0 5-2 16,-2 12 2-16,0 13 2 0,0 13 9 0,-2 6 8 15,0-4-11-15,1-6-12 16,-2-8-3-16,3-3-10 0,0-3-5 16,0-1-5-16,1-3-3 0,2-2-4 15,1-1 0-15,2-8 0 0,-2-9-17 16,0-5-32-16,0-3-28 0,4 0-66 16,-2-3-105-16,2-3-168 0</inkml:trace>
  <inkml:trace contextRef="#ctx0" brushRef="#br0" timeOffset="58085.39">13570 15604 316 0,'0'0'130'0,"0"0"-31"0,0 0 44 0,0 0-59 0,24-18-34 16,-22 13-6-16,2 0-19 15,-4 1-8-15,0-2 2 0,0 4 4 16,-4-1-18-16,-1 1-5 0,-2 2-4 16,-3 2 1-16,-4 3-1 0,-1 8 1 15,-4 3 2-15,-3 7 1 0,-5 13 0 16,-5 15 1-16,-7 19 3 0,6 8-1 16,6 0-1-16,7-7 5 0,10-5-7 15,2-8 8-15,3 1 31 0,2-4 25 16,3-3 2-16,3-2-21 0,5-5-19 15,0-11-20-15,1-6-2 0,1-10-3 16,1-4-1-16,3 0-21 16,6-1-46-16,3-2-35 0,4-7-63 15,12-6-64-15,-4-6-88 0,-8 0 14 16</inkml:trace>
  <inkml:trace contextRef="#ctx0" brushRef="#br0" timeOffset="58635.28">13708 15922 462 0,'0'0'205'0,"0"0"-118"15,0 0 58-15,0 0-29 0,34-44-62 16,-21 33-9-16,0-2-17 0,3 1-2 16,1-1-10-16,0 2 6 0,1 0 0 15,3 4 1-15,0-1-3 0,-3 5-5 16,2 0 2-16,-4 1-12 0,0 2 0 16,-1 0-5-16,-1 0 0 0,-2 5-1 15,-3-2-3-15,-1 5 3 0,0 3-7 16,-3 0 3-16,-4 5 0 0,-1 4 2 15,-3 2-1-15,-5 5 3 0,-3 2-2 16,-5 4 6-16,-3-1-3 0,-1 1 0 16,-2-2 1-16,-3-2 1 0,2 1-1 15,2-5 0-15,1-2 0 0,3-2-1 16,3-4 2-16,1-2-2 0,4-4 0 16,4-2 1-16,2-4 0 0,1-2 0 15,2-1 3-15,2 0-1 0,4-2 10 16,5 0 10-16,2 0 0 0,2-1-6 15,3-2-9-15,4 0-4 0,0 3-3 16,2-1-2-16,3 1-1 0,0 0-4 16,2 1-8-16,1 2-23 0,-1 2-13 15,-1 0-17-15,1-2-4 0,-4 3-9 16,-4 0-15-16,-4-3-29 16,-1 1-36-16,-7 0-47 0,-4 0-3 15,-4-1-17-15</inkml:trace>
  <inkml:trace contextRef="#ctx0" brushRef="#br0" timeOffset="58915.49">13842 16112 437 0,'0'0'146'0,"0"0"-19"0,0 0 11 0,0 0-40 0,-8-9-28 0,8 9-6 16,0-1-9-16,5 0-2 0,4 1-11 15,1 0 8-15,7 0 4 0,3 0-7 16,6 1-7-16,-1 1-10 0,5 1-22 16,-3-2-4-16,3 1-3 0,0 0-1 15,-2 0-7-15,-2 0-30 0,1 0-30 16,-1-1-38-16,0-1-31 15,7 0-36-15,-8 0-65 0,-3-1-137 0</inkml:trace>
  <inkml:trace contextRef="#ctx0" brushRef="#br0" timeOffset="59215.42">14259 15584 443 0,'0'0'144'15,"0"0"-42"-15,41 28 12 0,-17-4-55 16,6 12-42-16,4 19-8 0,5 21-9 16,0 7 0-16,-8 6 0 0,-4-9 7 15,-9-7 5-15,-4-3 47 0,-3-3 20 16,-6 2-6-16,-5-6-17 0,-10-3-20 15,-2-5-23-15,-4-5-8 0,-5-6-1 16,2-5-4-16,-1-7-17 0,3-9-13 16,4-8-26-16,0-4-30 0,-12 4-53 15,6 1-93-15,-3-4-118 0</inkml:trace>
  <inkml:trace contextRef="#ctx0" brushRef="#br0" timeOffset="65547.96">17109 11540 225 0,'0'0'97'0,"0"0"-25"0,0 0 30 0,0 0-20 0,0 0-13 0,0 0 0 0,-28-3 8 16,23 3-8-16,2 0-6 0,3 0 8 16,-1-1 0-16,1-1-10 0,0 1-23 15,1-4-14-15,8 2-7 0,-1-3 0 16,5-1-5-16,4 0-2 0,5-1 0 16,-1 2 3-16,4 1-2 15,-1-1-5-15,3 1 0 0,-2 4-3 16,-1 1-3-16,1 1 0 0,-3 5 0 15,0 3-3-15,-3 4 3 0,-5 2-4 16,-2 3 4-16,-4 3-2 0,-7 4 1 16,-1 3 2-1,-5 3 2-15,-7 0 2 0,-6 1-2 0,-1 0 0 0,-4 0-2 16,-6 0 6-16,4-1-6 0,-2-2 0 16,0-2 2-16,2-1-3 0,-2-1 3 15,0-3-1-15,2-3 1 0,3 3 6 16,3-6 3-16,0 0-3 15,6-1-1-15,2-6-3 0,3 1-4 16,5-3-1-16,3-1-5 0,3 1 2 16,5-2 3-16,6-1 4 0,7-2 0 15,9 0 5-15,14-1-2 0,4-1-1 16,2 0-5-16,-4-1 2 0,-7 1-3 16,-7-1 0-16,-4 1 0 0,-5 0-4 15,-6-1-19-15,-1 1-29 0,1 0-30 16,5-1-40-16,3 0-53 0,-7 1-81 15,-1-3-141-15</inkml:trace>
  <inkml:trace contextRef="#ctx0" brushRef="#br0" timeOffset="65860.97">17090 11853 420 0,'0'0'92'0,"0"0"-22"0,0 0 18 0,42 0-11 0,-20-2-23 0,4 0 5 16,1 1-6-16,8 0 11 0,6 0-40 15,6 1 1-15,-1 0-13 0,-9-1-6 16,-9 0-4-16,-11-2 4 0,-2 2-4 16,5 1-2-16,-1-1-2 0,0 0-13 15,0 1-44-15,-3-1-30 0,4-1-48 16,-4-1-83-16,-5 2-72 0</inkml:trace>
  <inkml:trace contextRef="#ctx0" brushRef="#br0" timeOffset="68119.99">18664 16889 283 0,'0'0'40'0,"3"0"-31"0,1-2 11 0,0 0-9 0,1-1-7 16,0 1 6-16,-1-1 9 0,3 0 13 15,-1 0 1-15,3 3 1 0,-1-2 8 16,3 2 17-16,0 0-12 0,1 0-5 16,0 0-9-16,4 0-9 0,-2 0-9 15,2 0-7-15,1 0-3 0,2 2 1 16,3 1 10-16,-1 0 8 0,6 0-5 15,2-1-3-15,5 1 3 0,13-1 5 16,9 0-4-16,7-1 2 0,1 1-8 16,-2-1-14-16,-2-1 14 0,5 0-7 15,-2 0-2-15,2 0-1 0,0-1-2 16,1 1 3-16,-1 0-1 0,6 0-1 16,-1 0 4-16,0 0-4 15,0 0 0-15,-1 0 3 0,2 0-1 16,-1 0-1-16,1 0-3 0,1 0 0 15,2 0 0-15,4-2 1 0,-1 0 0 16,0 0-1-16,0 1 5 0,2-2 6 16,1 2 3-16,1-2-2 0,2-1-3 15,1 1 4-15,-2-1 0 0,2 2 0 16,-2-1-4-16,1-1 3 0,2 3 4 16,3-2-3-16,-1 2 4 0,1-1-6 15,-1 2-1-15,0 0-4 0,2 0-2 16,1 0-2-16,0 0-2 0,1 0 4 15,1 0-4-15,-2 0 0 16,0 0-1-16,2 0-1 0,0 3 1 16,1-2 3-16,-2 2-3 0,0-1 0 15,-2 0 0-15,1 1 1 0,-1 1-1 16,1 0 1-16,-1-1-1 0,-1-1 0 16,-3 1 0-16,-1-2 1 0,0-1-1 15,1 0-1-15,0 1 1 0,0-1 0 16,-3 0 1-16,-1 0 0 0,1 0-1 15,0 0 0-15,2 0 0 0,-1 0 1 16,-1 0 0-16,-2 0-1 0,-1 0 1 16,1 0 0-16,0 0 0 15,1 0 5-15,2 0 2 0,-1 0 1 16,1 0-6-16,0 0 2 0,0 0 1 16,0 0-3-16,3 0 0 0,-1 0-3 15,2 2 3-15,-2-2-1 0,-2 0 0 16,1 0-1-16,-1 0 5 0,-1 0 0 15,0 0 7-15,-2-3-1 0,-4 1-7 16,-4-3 3-16,-2 1-7 0,-5 0 0 16,-5 1-1-16,-2-3-1 0,-4 3 0 15,-4 0-1-15,-5 1-14 0,-4-1-21 16,-9 0-15-16,-8 1-19 0,-9 0-36 16,-1 0-58-16,2-2-53 0,-3-2-91 15,-2 2-46-15</inkml:trace>
  <inkml:trace contextRef="#ctx0" brushRef="#br0" timeOffset="71649.32">18929 16444 45 0,'0'-1'72'0,"-1"0"-21"0,1 1 17 0,-2-1 5 0,2 1-1 0,0 0 10 16,0-2-1-16,0 2-3 0,0 0-9 15,0 0-10-15,0 0-4 0,0 0-1 16,0 0-3-16,0 0-4 0,0 0 7 16,0 0-19-16,0 0-5 15,0 0-7-15,0 0-2 0,0 0-3 16,0 0-9-16,0 0-5 0,0 0-3 15,3 0 3-15,2 0 5 0,-2 2 5 16,2-1-5-16,0-1-2 0,2 1 3 16,2 0-1-16,-1-1-4 0,3 0-4 15,1 0 6-15,0 0-3 0,1-2-1 16,2-2 4-16,0 0-2 0,1-1 1 16,1 2 5-16,0-3-5 0,3-1 0 15,-1 0-3-15,0-1-2 0,3 0 2 16,-3-2-3-16,3-1 0 15,3 1 3-15,0-2-1 0,-2 1 2 0,1-2 2 16,2 1-5-16,-2-2 1 16,1 1 0-16,-1-1-1 0,2-1 1 15,-3 1 1-15,1 0-1 0,-1-2 1 16,1 3-1-16,-1-3 0 0,1 1 1 16,-1 1 0-16,-3-1-3 0,3 0 2 15,-3-1-1-15,2-1-1 0,-1 1 1 16,1-2 1-16,-2 1-1 0,2 0 0 15,-1-4 1-15,1 3 2 0,-1-3 3 16,2 1 2-16,1 0-1 0,-2-2-2 16,1 1-1-16,0 1-2 0,-1-2 0 15,-1 1 1-15,-1-1 1 0,1 2 3 16,-2-2 1-16,0 0-1 0,-2 3-4 16,3-2 3-16,-1 0-1 0,-2 1-3 15,1-2 2-15,-2 1 0 0,4 1-5 16,-2-2 3-16,1 1 1 0,1-1 0 15,-2 2 0-15,3-3 2 0,-1 1 0 16,-1-1-4-16,0-1 2 0,0 1 1 16,0-1-1-16,0 0 3 0,-1-1-1 15,2-1-2-15,-1 2 0 0,-2 0-1 16,2-1 0-16,0 0-1 0,-2-3 1 16,0 4 3-16,-1-1-2 0,2-2 0 15,-2 2-1-15,1-1 0 0,-1-1-1 16,1 2-1-1,-2 0 3-15,1-3 1 0,-2 4 3 0,2-1-3 0,-3 1-1 16,0-1-2-16,0 2 0 0,0-3-1 16,-2 2 0-16,0 0-1 0,1 0 1 15,-1-1 0-15,1 2 0 0,1-1 1 16,-2 0 1-16,2 1 1 16,-2-1-1-16,2 1-1 0,0-2-2 15,0 1 1-15,-1-1-1 0,0 1 0 16,0 1 0-16,1-1 1 0,-2 2-1 15,1-2 0-15,0 2 0 0,0-2 0 16,2 3 0-16,-1-3 1 0,2 4-1 16,-2-2 0-16,1-1 0 0,-2 1 0 15,2 0 2 1,2-1-1-16,-2-1-1 0,1 1-2 16,-1-1 2-16,1-1 1 0,-2 3-1 0,1-2 0 0,-1 2 2 15,0 0-2 1,-1 2 1-16,-1-2 1 0,2 0-1 0,-2 4 2 0,1-4-1 15,-1 2-1-15,0 1 1 0,0-1 3 16,-1 1-1-16,0-1-2 0,1 1 1 16,0 0-1-16,0 0-1 0,1 1 1 15,-1 0-2-15,1 1 1 0,0-2 0 16,-1 3-1-16,1-1 1 0,-1 0 0 16,1 0-1-16,-1 0 1 0,0 0 0 15,0 1 1 1,0 1-1-16,0-2-1 0,-1 1 1 0,2-1 0 15,-2-1-1-15,1 1-1 0,1 1 1 16,0-1 0-16,1 1-2 16,-1 1 2-16,1-1 0 0,1 1 1 0,-1 1-1 15,0 0 0-15,0-2 0 0,-1 3 0 16,-1 0 0-16,1-1 1 0,-1 1-1 16,0 0 0-16,0 0 0 0,1 1 1 15,-1-1-2-15,1 1 1 0,-1-1 0 16,1 2-1-16,-1 1 1 0,0-1 1 15,-1 0-1-15,1 0 0 16,-1 2 1-16,0-1 0 0,0 0 2 16,1 1-1-16,-2 1-2 0,2-1-1 15,-1 0 1-15,0 0 0 0,2-2-1 16,0 2 1-16,3 0-1 0,-1 0 1 16,0-1 0-16,3 0 0 0,0 0-1 15,0 1 1-15,2-2-1 0,-1 2 2 16,2-1-2-16,0 1 1 0,0-1 0 15,1 1 1-15,0 0-1 0,-1 1 0 16,4-2 0-16,-1 2 0 0,0-1 0 16,0 0 0-16,2 1-1 0,-2-1 1 15,1 3-1-15,1-1 1 0,-1 0-1 16,1 1 1-16,-1 0-2 0,-1 1 2 16,0 1-1-16,1-1 1 0,-1 2-1 15,1-1 1-15,-2 2 0 0,1 0 0 16,0 1-2-16,-1-3 2 0,-2 4-2 15,1 0 2-15,0 0 0 16,-1 0 0-16,0 0-1 0,1 3 2 0,-1-1-1 16,1 0 0-16,0-1 0 15,-1 2 0-15,3 0 0 0,-2 0 1 0,0 2 0 16,2-1-1-16,0 1 0 0,-1 1 0 16,-1-1 0-16,1 0 0 0,1 1-1 15,-2 2 1-15,-1-2 0 0,2 0 1 16,-2 1-1-16,1 0 0 0,-1 1 0 15,-1 1 2-15,3 0-2 0,-1 0 0 16,-1-1 1-16,1 1-1 0,0 1 1 16,-1 1-1-16,0-2 0 0,1 0 0 15,-1 1 0-15,1 0 0 16,0 1 0-16,-2-1 0 0,2 1 0 16,0-1 0-16,-2 1 0 0,1 1-1 15,0-1 1-15,1 2 0 0,-1 1 0 16,1 0 0-16,-1 2 0 15,1-3 0-15,1 4 0 0,-2-1 0 0,2 0 0 16,1 0 1-16,-2 1 0 0,2-1-1 16,0 2 0-16,-1 1-1 0,-1-1 2 15,1 0-2-15,-1 1 1 0,-1-2 0 16,0 3 0-16,0 1 0 0,-2-1 1 16,2 0-1-16,1 2 1 0,-3-2 1 15,1 0-2-15,0 2 1 0,1-2 1 16,-1 0 1-16,1 0-3 15,1 0 3-15,-2 1 0 0,-1-1-2 16,0 2 1-16,-2-2-1 0,3 3-1 16,-4-3 1-16,1 1-1 0,-1 1 0 15,0-1 2-15,1 2-2 0,0-1 0 16,1 0 1-16,-1 0-1 16,1 1 0-16,1 0 0 0,0 0 1 0,-1 1-1 15,1 0 1-15,1 0 0 0,-1 0 2 16,1-2 0-16,-1 4 1 0,2-2-1 15,-1 2-1-15,0-2 0 0,0-1 0 16,0 2-2-16,0 1 3 16,1-2-2-16,-2 2-1 0,1-2 3 15,0 3 0-15,0-2-3 0,1 1 3 16,-3 0 0-16,1 1-1 0,-1-2-1 16,1 3 2-16,-1-3-3 0,-1 3 2 15,1-2-2-15,-2 0 2 0,4 1-1 16,-2-1 1-16,1 0-2 0,-1 1 0 15,2-2 2-15,-1 2-1 0,0-2 0 16,1-1 1-16,-1 0-1 0,2-1-1 16,0 1 3-16,-2-2-1 0,1 0-2 15,-1-2 1-15,0 2 0 0,1 1 0 16,-2-2-1-16,0-1 2 0,-1 2-1 16,2 1 0-16,-2-1 1 0,1 0-2 15,0 0 2-15,1-2-2 0,1 2 1 16,-2 0-1-16,2-1 1 0,0 1-1 15,-2-1 1-15,2 2 1 0,-1 0 0 16,1 0 2-16,1-1 0 0,-1 1 0 16,2-1 0-16,-1-2 0 0,-1 4-2 15,3-2 0-15,-1-1 0 0,0-1-1 16,0 1 0-16,3 1 0 0,-3-4 1 31,3 3-2-31,-2-1 2 0,1-1 0 16,-1 2 0-16,0-1 2 0,0 0 0 15,0 1 2-15,1-1-2 0,-1 0-1 16,1-1 0-16,-2 2-2 0,2-2 0 16,0 1 0-16,0-2 0 0,0 2-1 15,-1-1 1-15,1-1-1 0,1 2 1 16,-3-3 3-16,3 2-1 0,-2 0 2 16,3-2 1-16,-4 0-4 0,2 2 1 15,0-2-1-15,-1 0 0 0,0 0 0 16,-1 1-2-16,1-3 1 0,-2 1 1 15,2-1-2-15,-2-1 0 0,1 1 1 16,-1-1-1-16,0 0 1 0,-1 0 0 16,1-3-1-16,-1 2 0 0,1-1 1 15,-1-2-1-15,1 1 1 0,0-1 0 16,0 2 0-16,-2-3 0 0,2 2 0 16,1-1-1-16,-4-1 1 0,3 0-1 15,-3-1 1-15,2 1 0 0,-1 0-1 16,0-2 1-16,0 1-1 0,-1-1 0 15,2 1 0-15,-2 0 1 16,2-2-1-16,0 2 0 0,-2-2 1 16,2 1-1-16,-3 1 1 0,1-3-1 15,-2 1 0-15,1 0 0 0,-2 1 0 16,0-2 0-16,-1-1 0 0,0 1 0 16,-3-2 0-16,0 2 1 0,1-3-1 15,-5 1 0-15,1 1 0 0,-1-2 0 16,-1-1 1-16,0 3-1 15,-1-4 0-15,-1 2 1 0,-1-2 0 0,0 0-1 16,0 2 2-16,0-2-2 0,-1 1 0 16,-1-1 1-16,0 0 0 15,0 0 0-15,0 0 1 0,0 0-1 16,0 0 1-16,0 0 0 0,0 0-2 16,0 0 1-16,0 0-1 0,0 0-3 15,0 0-21-15,0 0-20 0,0 0-27 16,0-1-40-16,-5 1-58 0,0 0-105 15,-3-2-268-15</inkml:trace>
  <inkml:trace contextRef="#ctx0" brushRef="#br0" timeOffset="74706.84">22650 12709 435 0,'0'0'171'0,"0"0"15"0,5 1-39 0,-2-1-27 0,-2 0-46 0,1 1-6 16,-1-1 1-16,-1 0-18 0,0 0-10 15,0 0-3-15,0 0-13 0,0 1-15 16,0-1-10-16,0 0-3 0,0 0-7 15,0 3-58-15,0 0-47 0,0 3-44 16,0 3-44-16,0 7-72 0,0-1-11 16,1 0-30-16</inkml:trace>
  <inkml:trace contextRef="#ctx0" brushRef="#br0" timeOffset="74832.24">22741 13125 471 0,'0'0'135'0,"0"0"37"16,12 48-9-16,-8-30-65 0,-2-2-46 15,-1-2-42-15,-1-4-4 0,0 1-6 16,0-2-37-16,-2-2-63 0,0 2-49 16,1-2-83-16,-1-1-56 0</inkml:trace>
  <inkml:trace contextRef="#ctx0" brushRef="#br0" timeOffset="74941.98">22810 13495 291 0,'0'0'178'0,"0"0"-109"15,0 0 21 1,-1 40-79-16,-2-31-11 0,-1-1-35 0,-2 3-86 0,2-4-62 16,0-2-117-16</inkml:trace>
  <inkml:trace contextRef="#ctx0" brushRef="#br0" timeOffset="75082.28">22783 13862 114 0,'0'0'211'0,"0"0"-169"15,-12 36 46-15,7-24-67 16,-1 0-21-16,2-5-96 0,0-3-82 16</inkml:trace>
  <inkml:trace contextRef="#ctx0" brushRef="#br0" timeOffset="75207.74">22764 14309 321 0,'0'0'194'0,"0"0"-123"0,-5 38 7 16,4-25-68-16,0-1-10 0,1-3-72 16,0 0-73-16,0-2-24 0,0-2-25 15</inkml:trace>
  <inkml:trace contextRef="#ctx0" brushRef="#br0" timeOffset="75349.42">22771 14663 284 0,'0'0'131'0,"0"0"-37"0,-2 42-12 16,1-26-73-16,1-3-9 0,0-1-30 16,1-3-56-16,4-1-38 0,1-1-29 15</inkml:trace>
  <inkml:trace contextRef="#ctx0" brushRef="#br0" timeOffset="75474.34">22818 14949 7 0,'0'0'331'0,"0"0"-277"15,-8 39 37-15,2-23-36 0,2-1-10 16,0-4-23-16,0 1-15 0,1-4-5 16,1 2-2-16,1-3-9 0,0 0-45 15,1 2-74-15,1-1-31 0,1 0-37 16</inkml:trace>
  <inkml:trace contextRef="#ctx0" brushRef="#br0" timeOffset="75631">22823 15340 365 0,'0'0'129'0,"0"0"3"0,-10 54-32 16,6-31-33-16,-2-5-9 0,0 2-25 16,1-4-22-16,0-1-10 0,1-2-1 15,1-1-12-15,2-1-35 0,1 0-41 16,0-1-57-16,4 3-33 0,5 5 22 16,-1-2 17-16</inkml:trace>
  <inkml:trace contextRef="#ctx0" brushRef="#br0" timeOffset="75788.4">22868 15776 133 0,'0'0'171'16,"0"0"-81"-16,3 46 27 0,-3-26-28 16,0-2-13-16,-1-2-7 0,-4 0-13 15,1-2-27-15,1-2-23 0,0-1-6 32,1-3-1-32,1 1-34 0,1-1-28 15,0 0-35-15,1 1-34 0,5 6-23 16,-1-3 5-16,3-1-9 0</inkml:trace>
  <inkml:trace contextRef="#ctx0" brushRef="#br0" timeOffset="75928.94">22933 16177 228 0,'0'0'148'0,"0"0"-16"16,0 0 28-16,-15 50-30 0,8-38-9 0,-1-2-30 16,-1-2-28-16,2-2-21 15,0-2-28-15,2 1-12 0,2-3-2 16,0 0-14-16,0 0-26 0,3-1-29 15,0 1-55-15,2 2-45 0,2 2 2 16,4 4-29-16,0-1 5 0</inkml:trace>
  <inkml:trace contextRef="#ctx0" brushRef="#br0" timeOffset="76069.54">22943 16489 154 0,'0'0'281'0,"0"0"-133"0,0 35 12 15,-3-20-102-15,0-2 18 16,0-4-27-16,1-2-37 0,0-2 17 15,1-1-20-15,-1-2-9 0,1 0-14 16,1-2-47-16,0 0-74 0,1 0-128 16,2 0-94-16</inkml:trace>
  <inkml:trace contextRef="#ctx0" brushRef="#br0" timeOffset="76179.43">22979 16778 745 0,'0'0'227'0,"0"0"-170"16,0 0 60-16,0 0-77 0,0 0-18 15,0 0-21-15,0 0-1 0,0 0-61 16,0 0-89-16,-34 17-157 0,24-25-272 0</inkml:trace>
  <inkml:trace contextRef="#ctx0" brushRef="#br0" timeOffset="78680.16">23779 10361 32 0,'0'0'54'0,"0"0"15"0,0 0-12 0,0 0-12 16,0 0-5-16,0 0-14 0,1 0 4 15,1 0 7-15,1 0-1 0,0-1-1 16,1 0-1-16,0 1-5 0,-2-1 4 16,1 1-3-16,0 0 1 0,-1 0-8 15,-1 0-3-15,-1 0 8 0,0 0-4 16,1 0 2-16,-1 0 7 0,0 0 1 15,0 0 11-15,0 0-13 0,0 0-1 16,0 0 0-16,0 0 0 0,0 1-3 16,0-1-4-16,1 1-7 0,0 1-3 15,1 0-1-15,0 3-5 0,-1 0 1 16,2 2 0-16,2 1-1 0,1 4-5 16,2 3-1-16,2 2-1 0,4 4 1 15,2 2-1-15,4 1-1 0,5 5 3 16,3 1 9-16,8 4 10 0,11 7 2 15,13 5 2-15,3 0-3 0,-1-3-8 16,0-4-2-16,-5-6-5 0,7-4 0 16,4 1-1-16,3-3-3 0,5 0-2 15,1 1 1-15,1-3 3 0,1 3-3 16,0-1 3-16,0 2-1 0,1-1-1 16,-2-1 0-16,-1 2 1 0,-4 0 1 15,-3-2 3-15,-4 3-1 16,-4-5-1-16,-2 5-3 0,-3-5-1 15,-3 1-3-15,-3-1 1 0,-5-4-1 16,-6-2 0-16,-3-2 0 0,-9-2 2 16,-8-3-2-16,-5-5 0 0,-3-1 1 15,-1 0 0-15,3 1-1 0,-4-2 1 16,-4-1 1-16,-1-2 0 0,-3-2 2 16,-2 1 11-16,0-1 9 0,0 0 3 15,-3-3-1-15,-3-4-12 0,0-1-12 16,-2-1 2-16,-3-4-2 0,0 1 0 15,1-3 0-15,0 1 2 0,-1-1 1 16,2-2 1-16,0 2 1 16,-1-1-5-16,2 1-1 0,-1-1 2 15,1 1 0-15,0-1-1 0,2 1 1 16,-1-1-1-16,-1 2-1 0,1-1 0 16,0 1-1-16,1 2 0 0,0-2 2 15,0 5-2-15,1-4 1 0,1 4 1 16,-1 2 0-16,2-1 1 0,0 1 0 15,0 2 2-15,0 0 0 0,1-1 4 16,-1 2-1-16,1 0 1 0,0 2 1 16,1-1 1-16,0 0-1 0,-1 2-1 15,2-1 1-15,-1 1-5 0,0-1 3 16,1 0-3-16,0 2-2 16,0-1-2-16,0 1-1 0,0 0-1 15,0 0-2-15,0 0 0 0,0 0-3 16,1 1-2-16,2 5 1 0,5 2 3 15,0 2 3-15,5 4 1 0,3 3 0 16,2 4 0-16,3 1 0 0,2 2 0 16,2 2 1-16,-1 2-1 0,1-1 0 15,1 2 1-15,-2-3-1 0,-1 1 0 16,-3-2 1-16,0-1-1 0,-4-1 0 16,0-2 0-16,-5-4 1 0,-1-1 0 15,-3-2-1-15,-4-3 1 0,-2 2 0 16,-1-3 2-16,-6 0 1 0,-4 0 3 15,-1-1 0-15,-4-1 0 0,-2 0-2 16,-4-1 3-16,0-2-6 0,-2 0 2 16,1-1-3-16,-2 0-1 0,2 1 2 15,0-3-2-15,2 3 0 0,2-3 1 16,2-1-1-16,3 1-1 0,1 1-2 16,4-2-14-16,2 0-18 0,1 0-15 15,2 0-19 1,3-1-30-16,0 3-14 0,0-2-22 15,4 0-29-15,6-1-59 0,2 0-82 16,-2 0-86-16</inkml:trace>
  <inkml:trace contextRef="#ctx0" brushRef="#br0" timeOffset="79873.23">26675 11269 177 0,'0'-2'151'0,"-1"-1"-86"0,0-1 12 0,1-1-2 16,0-2-28-16,0-1-1 0,2 1 2 15,1 0 4-15,2 1-22 0,2-1 7 16,0-1 1-16,2 3-10 0,3-3-3 16,-1 3 6-16,2 1-17 0,2 0 0 15,-2 2-3-15,4 0-2 0,-1 1 5 16,1 1-4-16,-2 1-5 0,1 3 2 15,-3 2 1-15,1 3 4 16,-1 4-3-16,-4 0-4 0,-1 2 1 16,-4 4 0-16,-4-1 0 0,0 4 0 15,-9 0 1-15,-4-1-1 0,-3 2-3 16,-4-3 0-16,-2 2 0 0,0-4 0 16,-1-1-2-16,2-1 2 0,1-3 0 15,2 0 10-15,2-4 0 0,4-2-6 16,3-1-5-16,2-3 0 0,4-1 1 15,3 0-1-15,0-2 0 0,4 0 0 16,4 0 7-16,4-2 1 0,5 0-5 16,0 1-3-16,4-1 1 0,2 0 2 15,0 2 0-15,2 0 4 0,1 3 2 16,0 1-2-16,0 5 2 0,-2 1 3 16,-3 0 6-16,-3 1 2 0,-6 2-1 15,-4 2 3-15,-5-1 3 16,-3 1 4-16,-6 1 1 0,-3-1 0 0,-5-2-15 15,-4 0 1-15,-4-1-8 0,-1-2-3 16,-3-2-2-16,-3-1-3 0,1-1 0 16,0-3-2-16,1-3-10 0,1 0-20 15,3 0-16-15,3-1-15 0,4-4-15 16,6-2-10-16,5-1-21 0,5-2-36 16,11-9-63-16,5 1-81 0,0 4-25 15</inkml:trace>
  <inkml:trace contextRef="#ctx0" brushRef="#br0" timeOffset="80343.72">27201 11267 335 0,'0'0'212'0,"0"0"-109"0,0 0 7 0,5-27-42 15,-5 20-7-15,0 1-23 0,-3 3-18 16,-2-1 5-16,0 2-13 0,-3 2-4 16,-3 0-2-16,0 6-2 0,0 2 2 15,-2 0 5-15,1 4 2 0,1 0 3 16,2 1-2-16,2-1-7 0,2 2-2 16,3-1 2-16,1-3-3 0,1 1-2 15,1-1 3-15,3-1-2 0,2-1-2 16,2 0 3-16,2-1-1 0,0-1-2 15,1-2 4-15,3 2-4 0,-1 1 1 16,3-2 0-16,0 0 0 16,2 2-1-16,-1 0-1 0,0 1 2 15,-1 0 2-15,-2 3 6 0,-1 1 0 16,-4 0 1-16,-2 0 5 0,-5 3 4 16,-2 1 9-16,-6 1 7 0,-6 3-1 15,-3 0-3-15,-4 0-16 0,-1-3-4 16,-2 1-6-16,-1-3-4 0,0-1 1 15,1 1-2-15,-3-2-2 0,1-3-4 16,2-3-6-16,4-1-27 0,1-5-29 16,5-1-2-16,2-4-25 0,5-5-34 15,5-9-79-15,0 0-85 0,5-2-40 16</inkml:trace>
  <inkml:trace contextRef="#ctx0" brushRef="#br0" timeOffset="80579.86">27158 11233 463 0,'0'0'148'0,"0"0"3"0,0 0-29 0,0 0-52 0,0 0-10 16,24-24-15-16,-12 19 7 0,4 1 5 15,3 0-17-15,-1 0-10 0,2 3-16 16,-1-1-7-16,3-1-5 0,-3 1-2 15,3 0-1-15,0-2-19 0,2 2-30 16,-2-1-22-16,2 1-39 0,11 0-77 16,-7-1-108-16,-3 0-52 0</inkml:trace>
  <inkml:trace contextRef="#ctx0" brushRef="#br0" timeOffset="81412.97">27714 11501 145 0,'0'0'111'0,"0"-2"-18"0,0-1 19 0,1 1-5 0,2-2-21 0,2 0-10 16,1-1-5-16,3 3-3 0,1-3-3 16,2 3-6-16,2-3-12 0,2 3 0 15,3 1-1-15,1 0-10 0,1 1-14 32,0 0-11-32,0 0-9 0,-1 0-1 15,-1 0-1-15,0 1-1 0,-2 0-34 16,0 1-34-16,-2 0-29 0,7 1-73 15,-6-2-92-15,1-1-131 0</inkml:trace>
  <inkml:trace contextRef="#ctx0" brushRef="#br0" timeOffset="82575.08">28401 11278 73 0,'0'0'76'0,"0"0"-31"0,1-7-5 0,-1 7-4 0,1-2-5 16,-1 0-6-16,1 2-12 0,-1 0 8 15,1 0 3-15,-1 0 2 0,0 0-1 16,0 0-11-16,0 0 1 0,0 0 5 16,0 0-1-16,0 2-3 0,0 0 4 15,0-2 12-15,0 0 11 0,0 0 12 16,0 0 14-16,0 0-5 0,0 0 2 16,3-2-19-16,0-3-7 15,1 1-8-15,3-2 0 0,3-3-3 16,3 3-13-16,0-1-3 0,0 0 2 15,3 4 0-15,-2-3-4 0,1 5 3 16,-3 0-9-16,0 1-2 0,-2 0-3 16,-2 2-3-16,-3 2-1 0,1 2 1 15,-4 1 0-15,-2 3-4 0,0 0 7 16,-4-1 4-16,-5 0-4 0,1 1 2 16,-2 1 2-16,-1-1-2 0,0-3-1 15,1 1 1-15,0-1-2 0,0 0 1 16,2-3 1-16,-1 1 0 0,6 1-2 15,-3-3 0-15,4 3 0 0,0-3-2 16,1 1 2-16,1-2 3 0,0 2 1 16,1-2 2-16,3-1 4 0,2 0-1 15,1 0 0-15,0-1-1 0,1 0-3 16,2 0-1-16,0 0 0 0,1 0-3 16,0 0 4-16,3 0 0 0,0 0 2 15,1 0-2-15,0 2-3 0,1 0 3 16,-1 1 3-16,-1 3 2 0,1-1 1 15,0 3-4-15,-2 3 6 0,-1 1-1 16,-2 1 5-16,-2 2 1 0,-2 2 2 16,-1 2 5-16,-4-2 6 0,-1 1 3 15,-6 0 1-15,0 0 5 0,-6-1-5 16,-3-1-3-16,-1-1-7 0,-3-2-6 16,0-2-8-16,-4-4-4 0,-1 0-3 15,-2-1-1-15,0-4-2 0,-1-1-1 16,3-1-8-16,-1 1-20 0,1-1-24 15,4 0-23-15,1 0-31 0,5-1-12 16,4 0-17-16,6-3-58 16,6-6-71-16,5 2-96 0</inkml:trace>
  <inkml:trace contextRef="#ctx0" brushRef="#br0" timeOffset="83075.34">29021 11209 349 0,'0'0'77'0,"2"-11"1"0,-2 5 31 0,0-1-43 0,-1 1-1 0,-3 3-21 16,-1-1-13-16,-3 2-8 0,-3 2-8 16,2 1 2-16,-1 4 9 0,-4 4 2 15,2 3 4-15,0 4-3 0,-2 3-7 16,3 4-2-16,0 0-3 0,3 6-6 16,3-1-1-16,2 1 6 0,3 2 11 15,0 0 8-15,3-1 2 0,3-2-8 16,5-2-6-16,0-2-9 0,4-6-13 15,0 1 15-15,1-7-3 16,3 0-1-16,1-8-4 0,0-1 4 16,-1-3-3-16,2-3 2 0,-3-4 5 15,3-4-3-15,-5-4-3 0,-1-8 2 16,-3-11-5-16,-4-16-7 0,-6-7 0 16,-2 0-7-16,-6 14-6 0,0 15 3 15,-1 15 6-15,-2-1-3 0,-2 1 0 16,-3 1 3-16,-3-1-6 0,0 3-26 15,2 0-24-15,-1 4-20 0,2 1-15 16,-1 3-19-16,-3 2-32 0,3 1-106 16,3 1-38-16</inkml:trace>
  <inkml:trace contextRef="#ctx0" brushRef="#br0" timeOffset="83696.38">26765 12185 226 0,'0'0'83'0,"0"0"20"0,-19 7 4 0,13-4-33 0,-1 0 23 0,2 1-42 15,1-2-2-15,2-1-9 0,2 1-15 16,0 0-6-16,4 0-5 0,5-1 11 15,7-1 13-15,14 1 6 0,17-1-5 16,25-1-6-16,16-4 4 0,11 1 3 16,7-5 4-16,4 2-13 0,15-1-3 15,11-1-8-15,11 1 4 0,4-2-9 16,4 0-6-16,0 0-9 0,-3-1-3 16,-2 0 1-16,-4 1-1 0,-4-2 0 15,-8 4-1 1,-8 2 1-16,-12 3-2 15,-9 2-1-15,-10 0-8 0,-10 1-19 16,-9 0-34-16,-11 0-56 0,-9 0-81 0,-18 0-195 16</inkml:trace>
  <inkml:trace contextRef="#ctx0" brushRef="#br0" timeOffset="86259.34">27901 12539 225 0,'0'0'88'0,"0"0"-25"0,0 0 19 0,0 0-5 0,0 0-16 0,1-19 0 16,-1 14 5-16,2 2 0 15,-2-1-1-15,0 2-3 0,0-1 4 16,0-1-10-16,0 0-11 0,0 0-5 15,0-1-10-15,2 0-8 0,1-2-3 16,1-1-5-16,2-1 0 0,-1 2-1 16,0-1 4-16,3 0-4 0,0 1 1 15,2 0-3-15,0 1-2 0,1 0-1 16,2 2 2-16,0 0-5 0,2 2-1 16,-2 0-1-16,3 0-2 0,-3 2-1 15,1 0 2-15,-2 0-2 0,-2 5 0 16,0 2 0-16,-2 6 0 0,-2 2 4 15,-2 3 2-15,-2 2 2 0,-2 3 0 16,-4 1 3-16,-3 2-3 16,-1-1 0-16,-3 1-2 0,0 0-4 15,0-1 1-15,-2-3-1 0,0 0 1 16,-1-3-3-16,-1 1 2 0,2-4 2 16,-2 0-3-16,0-5 5 0,1 2 2 15,2-4-1-15,1-3 1 0,5-3 0 16,1 1-4-16,2-3 2 0,3-1 5 15,0 0 4-15,0 0 1 0,2 0-1 16,3 0-5-16,3-2-2 0,4-1 1 16,2-1-4-16,5 0-2 0,0 1 2 15,2-2-3-15,2 3-1 0,-1-3 0 16,1 2-1-16,-1 0-10 0,0 0-22 16,-1 0-24-16,-1-1-14 0,0 2-23 15,-2-3-23-15,0 1-64 0,4-3-61 16,-5 1-143-16</inkml:trace>
  <inkml:trace contextRef="#ctx0" brushRef="#br0" timeOffset="86761.75">28620 12420 429 0,'0'0'95'0,"0"0"2"0,0 0 0 0,-13-12-45 0,5 10-17 0,-1 1-15 0,-1 1-2 16,-1 0-13-16,-2 1 4 0,-1 6 10 15,-2 2 14-15,0 3 3 16,1 4 0-16,-1 2-3 15,0 2-5-15,3 1 6 0,1 2-6 0,2 1-6 16,4 0-11-16,2-1 0 0,3 1 7 16,1-2 8-16,4-1 0 0,3 0-1 15,3-3 0-15,2-3-3 0,3 0-1 16,0-5-5-16,3-3 1 0,-1-1-5 16,1-4-3-16,-1-2-3 0,2 0-2 15,-2-5 0-15,0-1 4 0,-2-4 3 16,-1-1 2-16,0-4-3 0,-2-2-2 15,-2-4 3-15,-2-4 3 0,-1 0-3 16,-4-6-3-16,0 1-2 0,-3 0-3 16,-2 5-2-16,-3 2 1 15,-3 2 0-15,-1 4-2 0,-5 2-1 16,1 4-4-16,-2 1 0 0,-1 5-6 16,-1 0-27-16,4 3-28 0,-2 2-24 15,4 0-36-15,2 6-54 0,2 1-132 16,2-2-166-16</inkml:trace>
  <inkml:trace contextRef="#ctx0" brushRef="#br0" timeOffset="89952.01">24157 13533 177 0,'0'-3'51'0,"1"0"-1"0,0-3 13 0,1 2 16 0,-1-1-7 0,0-1-3 0,0 2 18 15,-1-1-9-15,0 1-23 0,0-1 0 16,0 2 5-16,0 0 2 16,0 2-7-16,0-1-13 0,0 1-5 15,0 0-6-15,0 1-7 0,0 0-6 16,0 0-5-16,0 2-7 0,0 4-3 16,0 5 1-16,3 3 12 0,0 4 8 15,1 2-4-15,0 3-2 0,0 0-7 16,0 0-7-16,2 0-2 0,-1 0-1 15,0-1 0-15,0-1-2 16,0-1-14-16,1 0-28 0,0-1-21 0,-1 0-29 16,1 2-36-16,2 7-38 0,0-5-75 15,0-1-48-15</inkml:trace>
  <inkml:trace contextRef="#ctx0" brushRef="#br0" timeOffset="90092.52">24325 14232 331 0,'0'0'134'0,"0"0"-20"16,0 0-7-16,-13 46-83 0,9-35-24 16,1-2-18-16,0 0-99 0,0-1-78 15,1 0-104-15</inkml:trace>
  <inkml:trace contextRef="#ctx0" brushRef="#br0" timeOffset="90233.56">24362 14593 201 0,'0'0'309'16,"0"0"-222"-16,-4 37 46 0,1-24-94 16,0 0-28-16,0-1-11 0,1-2-28 15,-2-1-34-15,1 2-94 0,1 6-15 16,1-3-2-16</inkml:trace>
  <inkml:trace contextRef="#ctx0" brushRef="#br0" timeOffset="90327.46">24351 14998 233 0,'0'0'70'0,"0"0"-35"0,0 39-31 0,0-19-4 16,1-4-68-16,-1-5-98 0</inkml:trace>
  <inkml:trace contextRef="#ctx0" brushRef="#br0" timeOffset="90483.71">24310 15505 294 0,'0'0'29'0,"0"0"-29"0,0 0 0 15,-3 49-53-15,3-38-48 0,0-2-55 16</inkml:trace>
  <inkml:trace contextRef="#ctx0" brushRef="#br0" timeOffset="90609.23">24368 15845 60 0,'0'0'238'0,"0"0"-191"16,0 39 28-16,0-25-45 0,-1-1-28 15,1-1-2-15,0-3-30 0,0 2-24 16,0-3-17-16,0 3-1 0,0-1-28 16</inkml:trace>
  <inkml:trace contextRef="#ctx0" brushRef="#br0" timeOffset="90750.05">24389 16207 255 0,'0'0'84'0,"0"0"-47"0,0 0 9 15,-2 42-44-15,-1-33-2 0,0-1-50 16,1 0-9-16,-2-1 8 0,4 3-1 16,0-4-19-16,0 0-54 0</inkml:trace>
  <inkml:trace contextRef="#ctx0" brushRef="#br0" timeOffset="90922.38">24410 16575 602 0,'0'0'92'0,"0"0"7"0,0 0 15 0,-40 35-46 16,31-28-25-16,0-1-10 0,1-3-8 15,2 1-25-15,2 0-2 16,1 1-20-16,2 0-35 0,1 3-35 15,1 4-41-15,3 0-79 0,1-3-97 16</inkml:trace>
  <inkml:trace contextRef="#ctx0" brushRef="#br0" timeOffset="91752.7">24149 17416 289 0,'0'0'141'0,"0"0"-73"0,0 0 10 0,0 0 8 15,4-15-4-15,-3 9-15 0,0-2 29 16,1 0-12-16,-2 0-9 0,1 0-11 15,-1-1-7-15,1-2-15 0,-1 0-5 16,0 2-4-16,-1-2-3 0,-2 0-8 16,-2 2-9-16,0-1-2 0,-1 2-4 15,-2 1 4-15,-1 1 2 0,0 1-6 16,-2 4 1-16,0 1-8 0,-2 1 1 16,-1 8 0-16,1 3 3 0,0 3 1 15,0 5-5-15,2 4 4 0,1 2-1 16,3 3 2-16,4-1-2 0,1 2-1 15,2 1 3-15,3 0 5 0,3-1 3 16,4-2-3-16,-1-2 0 0,3-2-3 16,1-4-2-16,1-2-1 0,0-4 2 15,2-4 2-15,-1-3 3 0,0-6 2 16,0-1-2-16,0-5 8 0,-1-4 2 16,0-3-3-16,-3-4 0 0,-1-3-1 15,-3-4 7-15,-3-5-1 16,-3-9-4-16,-1-12-10 0,-6-7-7 15,-3 1 0-15,-3 15-2 0,3 10-2 16,2 14 1-16,-2 1-1 0,1 1-2 16,-3 1-3-16,-3 0-7 0,2 5-7 15,0 1-19-15,1 6-17 0,1 1-28 16,4 0-43-16,2 7-43 0,4 7-51 16,4 1-83-16,3-1-93 0</inkml:trace>
  <inkml:trace contextRef="#ctx0" brushRef="#br0" timeOffset="91972.54">24492 17617 789 0,'0'0'150'0,"0"0"-135"0,0 0 6 16,-2-9-21-16,4 4-39 0,2-2-16 0,4 1-46 16,5 1-68-16,-2 1-127 0</inkml:trace>
  <inkml:trace contextRef="#ctx0" brushRef="#br0" timeOffset="92739.78">24845 17378 278 0,'0'0'185'0,"0"0"-89"15,0 0 41-15,0 0-53 0,0 0-6 16,0 0-16-16,2-31-7 0,-2 24 1 16,1-1-15-16,1 1-4 0,1 2-3 15,-1-2-1-15,3-1 4 0,-1-1-10 16,3 2-8-16,0-1 0 0,0 1-5 16,2 0-1-16,0-1-3 0,0 3-5 31,-1 0-2-31,1 2-2 0,1 0 1 0,-2-1-1 0,-1 4 4 15,3 0-2-15,-2 0-1 0,0 0-2 16,-1 0-2-16,0 7 1 0,-1 1-1 16,0 3 2-16,-1 5 3 0,0 3 7 15,-2 1-5 1,-1 5 1-16,-1 1 0 0,-1 1-1 0,-4 0 4 0,-1 1-3 16,-2-1 2-16,-3 0-1 0,-2-1-3 15,-1-2-3-15,-2-1 0 0,-1-2 3 16,-1-3-3-16,1-2 4 0,0-1 2 15,3-4 16-15,-1-2 0 0,4-3-3 16,0-1-2-16,2-3-2 0,3 0-3 16,2-2 3-16,2 0 1 0,1 0-5 15,0-2-4-15,3 1-5 16,3-4-1-16,4 2-2 0,1 0 0 16,3 0 2-16,0 0-2 0,2 3 0 15,0-3 4-15,1 1-3 0,0 1-1 16,0 0 0-16,-2 0 1 0,0-2-2 15,-2 1 1-15,0 0-9 0,-2 1-8 16,-1-1-8-16,-1 0-17 0,-2 1-19 16,0 0-17-16,-1-1-16 0,0 0-26 15,1-1-26-15,-1 1-57 16,-2-1-86-16,0 0-60 0</inkml:trace>
  <inkml:trace contextRef="#ctx0" brushRef="#br0" timeOffset="94807.24">25211 17285 183 0,'4'-3'72'0,"-1"-1"-12"0,1 0 25 0,0-1 2 15,0-1-9-15,0-1 10 0,2 1 3 16,0 1-20-16,-1-1-8 0,1 3-9 16,-1-1-3-16,0 2 2 0,1 0-5 15,-3 1-9-15,-2 1-15 0,0 0-10 16,-1 0-14-16,0 4-1 0,0 3-1 16,-1 1-1-16,-1 2 3 0,-3 5 1 15,0 1 5-15,0 2-5 0,1-1 2 16,-1 0 1-16,0-1 0 0,2 0 7 15,1 0-1-15,1-3 0 0,0-1-1 16,-1 0 1-16,2-3-2 0,0 0-3 16,3-2 2-16,0-1 3 0,2-1 4 15,-1-2 8-15,1-2 4 0,1 0-1 16,2-1-2-16,1 0-8 0,-1 0-1 16,2-1-6-16,1 1-3 0,0 0-5 15,1 0 1-15,0 0-1 0,0 0-3 16,0 4 1-16,-1 2 1 0,0 3 0 15,-1 3 1-15,-1 0 7 16,-2 3 2-16,-3 3 5 0,1 1-1 16,-4 1 6-16,-1-2-8 0,-4 2 0 15,-2-2-2-15,-3-1-1 0,-3-1 4 16,-2-2-1-16,0-3-5 0,-3-3 1 16,0 1-4-16,0-4 0 0,0-1-3 15,1-2-15-15,0-2-20 0,3 0-10 16,2 0-25-16,2-4-20 0,1 1-13 15,4-2-23-15,2-3-30 16,2-5-57-16,1-1-117 0,4 1-30 16</inkml:trace>
  <inkml:trace contextRef="#ctx0" brushRef="#br0" timeOffset="95073.67">25324 17223 699 0,'0'0'99'0,"0"0"48"0,0 0-14 0,38-23-41 0,-21 15-23 15,4 1-11-15,-1-1-17 16,4-1-20-16,-1 2-16 0,3 0-1 15,0 1-2-15,2 3-2 0,-2 1-3 16,1 0-34-16,-1 2-67 0,5-2-79 16,-5 2-117-16,-5 0-250 0</inkml:trace>
  <inkml:trace contextRef="#ctx0" brushRef="#br0" timeOffset="98324.21">25446 9451 278 0,'0'0'42'0,"0"0"45"0,0 0 4 0,0 0-6 0,0 0-36 16,-2-36-32-16,1 30 10 0,-1 0 2 0,1 0 4 15,-1 1-16-15,0-1 1 0,-1 0 4 16,0 1 6-16,-1-2-2 0,-2 1 1 15,0-1-6-15,-1 0-1 0,-2-1-2 16,-2 3-5-16,2 0 3 0,-3-3 3 16,-2 1 0-16,-1 0-2 0,-2 1 5 15,0 3-6-15,-3-1 1 0,-2 3-2 16,1 1-5-16,-3 0 0 0,-1 2-2 16,-2 3 0-16,2 1 2 0,-1 2 4 15,0 1 1-15,0 4-3 0,0 3 2 16,-1 1-4-16,2 3 1 0,-1 3 3 15,1 3 0-15,1 3 1 16,0 2 0-16,-2 8 1 16,-1 9-6-16,-1 6 2 0,4 4-1 0,4-1-2 15,5-4 0-15,5-6 1 0,4 2-4 16,1 1-2-16,5-2 0 0,0 0-1 16,6-1-1-16,3-4 0 0,5-4 0 15,4 1 0-15,4-3 3 0,1-7-2 16,-4-5 1-16,2-5 4 0,5 2-2 15,12 4-2-15,12 6-2 0,6-4 1 16,-6-5-1-16,-4-8 2 0,-8-7-1 16,1-4-2-16,-3-2 2 0,1-2 1 15,-2-5-1-15,-1-2 2 16,-1-3-2-16,-6-3-1 16,-5 1 2-16,-3 3 1 0,0-3-3 0,0-2 1 15,5-5 0-15,2-3 0 16,-1-2 4-16,-4-2 30 0,2-4-24 0,-2-2 2 15,2-11-3-15,-2-12-4 0,0-14-5 16,-2-1 5-16,-7 4-4 0,-5 6-1 16,-5 11 0-16,-2 2-2 0,-3 3 0 15,-6 3 0-15,-4 2-1 0,0 6 0 16,1 6-2-16,0 8 1 0,-2 3-1 16,-3-3-2-16,-3 1 2 15,-3-2-1-15,-2 4 0 0,0 4-3 16,0 3-7-16,1 4-7 0,0 0-15 15,0 5-17-15,3 0-21 0,2 5-26 16,2 2-40-16,4 3-38 0,2 6-73 16,5-2-106-16</inkml:trace>
  <inkml:trace contextRef="#ctx0" brushRef="#br0" timeOffset="99559.75">26019 10014 312 0,'0'0'103'0,"0"0"-8"0,1 0-15 0,1-1-17 0,0-2 4 16,2 1-27-16,1-1 13 0,6-1 12 16,0-3-20-16,5 1-3 0,1-1-11 15,6-2 0-15,3 1-8 0,11-1 4 16,12 2 0-16,15-1 1 0,8 2-6 16,2 2-4-16,3 1-4 0,-2 3-11 15,6 2 5-15,5 2-1 0,5 2-4 16,3 3-2-16,2 0 1 0,1 4-1 15,-1 2 0-15,-3 1 0 0,-1 0-1 16,1 1 1-16,-5 2-1 0,-1-2 0 16,-5 2 1-16,-4 1-1 0,-5-2 0 15,-4 3 0-15,-6-4 1 16,-4-2-1-16,-7 0 0 0,-8-1 0 16,-11-4 0-16,-10-1 0 0,-6-4 0 15,-6-2 1-15,1 1-1 0,-3 0 0 16,0 1 0-16,-3-3 0 0,-5-2 0 15,-1 0 3-15,0 0 6 0,-1 0 1 16,-2 0 8-16,0-1-7 0,-2-2-4 16,0 1-2-16,2 1-2 0,0-2 0 15,-2 0 3-15,-1 1 0 0,2-1 3 16,0-1 0-16,-1 1-3 0,-1-1 0 16,0 0-3-16,0 0 1 0,0 0-3 15,-1-1 2-15,0-1 0 0,1 1 4 16,-2-2 1-16,2 0 2 0,-1 1 0 15,1-2 6-15,-3 0-1 16,1 1-3-16,1-1 3 0,-1 0-1 16,-2 0-4-16,3 1 4 0,-1-1-1 15,1 1-2-15,1-1-2 0,1 3-1 16,1 0 0-16,0-1 1 0,2 4 0 16,-1-3-1-16,1 3 1 0,1 0 2 15,1 1-2-15,0-1 1 0,0 1-2 16,0 0-2-16,0 0-3 0,0 1 0 15,0 0-2-15,0 0-1 0,0 0 1 16,1-1-1-16,1 1 0 16,1 0-1-16,0 0 0 0,2 0-1 15,2 1 0-15,2 4 2 0,3-2-2 16,1 4 0-16,0 0 2 0,4 1-1 16,-2-1 1-16,1 4-1 0,2-2 1 15,0 2 0-15,-2 1-1 0,2 0 1 16,-4 1-2-16,2 0 0 0,-6 2 2 15,-1-1-3-15,0-1 1 0,-5 1 0 16,-2 1 2-16,-2-1 0 0,-4 1 1 16,-5 0 4-16,-2-3 0 0,-4 1 2 15,-4-1 0-15,-1-2 2 0,-2-1 3 16,0-2 1-16,-2 1-2 0,0-3 1 16,2 0-3-16,0 1-4 0,2-1-1 15,3-3-4-15,0 4 1 0,5-2-1 16,-1 1 0-16,2-1-3 0,4 1-5 15,1 1-21-15,1 2-39 0,3 1-46 16,2 8-54-16,1-2-76 0,3 0-198 0</inkml:trace>
  <inkml:trace contextRef="#ctx0" brushRef="#br0" timeOffset="102451.84">30234 10256 322 0,'0'0'77'0,"0"0"-15"0,0 0 46 0,0 0-29 0,0 0 6 0,0 0-15 16,16-10 2-16,-16 9 8 0,2 0-20 15,-2 1-1-15,0-4-4 0,-2 2-16 16,-1-1-14-16,-2 0-6 0,-3 0-2 15,-6 2-7-15,0 0-4 0,-5 1 0 16,-3 3 0-16,-1 4-3 0,0 5 3 16,-3 4-4-16,3 3-2 0,0 6-2 15,5 2 1-15,0 3 1 0,6 3 1 16,4-1 0-16,4 2 0 0,3-2 0 16,2-1-1-16,6-3 4 0,4 0 7 15,5-3 3-15,3-4 3 0,1-2-1 16,4-5-7-16,1-3 0 0,-2-5-1 15,2-4-3-15,0-3 0 0,0-7 0 16,-1-3 1-16,-3-4 8 0,-3-3 1 16,-3-5 3-16,-3-3 0 0,-5-9-2 15,-4-12-5-15,-6-9-6 0,-6 0-3 16,-1 12-2-16,-1 14-1 0,2 15 1 16,-1 2-3-16,-3 2 1 0,-4 1-5 15,-3 0 3-15,-3 3-2 0,3 5-4 16,-1 2-2-16,2 0-13 0,3 0-20 15,2 0-9-15,6 2-14 0,1 4-14 16,4 1-43-16,3 0-34 0,5 9-21 16,3-1-64-16,2-3-99 0</inkml:trace>
  <inkml:trace contextRef="#ctx0" brushRef="#br0" timeOffset="102640.39">30591 10582 752 0,'0'0'141'0,"0"0"-114"0,0 0 21 0,0 0-41 0,0 0-7 0,-17-27-39 0,17 21-46 16,0 2 3-16,0-1-77 0,3 2-35 15,2-1-89-15</inkml:trace>
  <inkml:trace contextRef="#ctx0" brushRef="#br0" timeOffset="103613.01">30968 10268 276 0,'0'0'36'0,"0"0"5"15,0 0 52-15,0 0-28 0,0 0-10 16,7-23 0-16,-7 20-2 0,2-1 10 15,-1 0-26-15,1 2-1 0,-1-1-2 16,-1 2-1-16,2 0-3 0,0 0-4 16,-1 0-11-16,1 1-1 0,-2-1 3 15,0 1-3-15,0-1 3 0,0 1 0 16,0-1 5-16,0 1-3 0,0-1 8 16,0 1 3-16,1 0-6 0,-1 0-3 15,0-1-1-15,0 1-2 0,0-1-1 16,0 1 2-16,0-1 0 0,0 0 2 15,0 0-4-15,0-1-1 0,0 2-6 16,0 0-2-16,0 0-1 0,0 0-5 16,0 0-2-16,0 0-7 0,0 2 4 15,-1 3 3-15,-2 3 1 0,-2 4 6 16,-3 3-2-16,-1 6 3 0,-4 1 1 16,0 5-4-16,-3 0 1 0,-1 2-3 15,1 1 3-15,-1-2 2 0,1 0-5 16,2-3 1-16,0-2 1 0,2-2-2 15,2-3-3-15,3-2 2 0,2-3-2 16,2-3 1-16,3-3-1 0,0-1 2 16,5-3-1-16,1 2 3 0,4-3 2 15,4-1-3-15,-1 0 0 0,1-1-3 16,2 0 2-16,-1-1-2 16,1-1 0-16,2-1-1 0,-2-1 0 15,1 0-1-15,-1 0 0 0,-2 1-1 16,0-1-2-16,2-3-2 0,-3 2 3 15,1-1 0-15,-2 0 0 0,1 0 1 16,-2 1 2-16,0 1 0 0,0 1 1 16,-5-1 0-16,1 3-1 0,-4-1 0 15,2 2-1-15,-4 0-4 0,-1 0 0 16,0 3 2-16,0 1-1 0,0 4 2 16,-4 2 3-16,0-1-1 0,0 4 0 15,-1 0 1-15,0 3 0 16,-1-1 0-16,3 2 0 0,-2 2 0 15,-1 0 0-15,2-1 0 0,0 1 0 16,-1 0 0-16,-1-1-1 0,3-1-4 16,-2-1-8-16,2-1-26 0,1 0-15 15,0-6-4-15,2-1-17 0,0-2-39 16,4-6-51-16,0 0-69 0,1 0-124 16</inkml:trace>
  <inkml:trace contextRef="#ctx0" brushRef="#br0" timeOffset="104890.76">31384 10125 359 0,'2'-8'72'0,"0"-2"26"0,1-2 29 0,-3-2-47 0,0 0-39 0,0 1-9 16,0 1 5-16,-3 0 10 0,1-1-8 15,-3 3-4-15,0 0-3 0,-1-1-5 16,-3 1-5-16,2 0 4 0,-1-1-7 16,0 2 1-16,-2-1-2 0,-2-2 5 15,-2 0-3-15,1-1 8 0,-2-2-7 16,2 0 7-16,-3 0-3 16,-1 1-19-16,-2 2-2 0,0-1 1 15,-3 4-5-15,-3 0 6 0,-1 2 1 16,-4 0 4-16,-4 3-4 0,-6 1 0 15,-5 0 3-15,3 1-2 0,11 1 1 0,-4 1 1 16,10 0-1-16,-1 0 0 16,-5 1-3-16,7 1-2 0,-3 2 5 15,-3 2-5-15,3 0 1 0,-5 0-1 16,4 2 1-16,-2 1-2 0,0 1 1 16,2-1-2-16,-2 3 1 0,1-1-2 15,-4 3 1-15,5 0 1 0,-2-3 2 16,0 4 0-16,5-1-1 0,-1 2 1 15,-4 0-1-15,3 0 0 0,2 0-2 16,-2 3 0-16,3-1-1 0,-1 2 2 16,3 1 0-16,-3 2-1 0,2 0 2 15,0 2-2-15,2 2 1 0,1-2 2 16,-1 2-4-16,5 1 4 0,-1-1-2 16,1 2-2-16,1 1 3 0,3 1-1 15,1-2-1-15,0 2 2 0,3 0 2 16,3-2-4-16,2 2 1 0,2-2-1 15,1 2 0-15,1 0-1 0,4 0 3 16,0-1-3-16,3 2 1 0,4-1 3 16,0-2-5-16,4 0 2 0,2-1 1 15,3 1-1-15,1-2-2 0,2 0 1 16,2-1 0-16,1-1 0 16,2-1 1-16,1 1-2 0,1-1 1 0,7 2-1 15,6-2 0-15,7 0-11 16,1-4 7-16,-1-9 1 0,-5-4-6 0,-5-5-3 15,3-1 5 1,-1-1-3-16,4 0 0 0,-1-1 0 0,-1-1-5 0,2-3 4 16,0 1 6-16,-4-3 1 0,2 0 4 15,-5-2 0-15,-2-3 0 0,0 0 0 16,-1-3 1-16,-3-3-1 0,-6 1-2 16,-5 0-1-16,-3 4 1 0,-3-4 1 15,6-1 1-15,2-5 0 16,3-4-1-16,0 0 1 0,1-1 1 15,-4-1-1-15,0 0 1 0,-5-2 3 16,2 2-4-16,-6 0 2 0,1 1-1 16,-4 0 1-16,1 2 1 0,-3-1 2 15,-1 1 2-15,-3 2 1 0,-1 3 1 16,-2-2-1-16,-1 0-1 0,-3 2 1 16,0-1-6-16,0 0-2 0,-3 1 3 15,-1 2-3-15,3 3 0 0,-1 2 0 16,1 2 1-16,-3 1-1 0,3 2 1 15,-1 1-1-15,0 0-1 0,1 1 1 16,-3 0 0-16,2 3-1 0,-1-1 0 16,0 1 1-16,-1 0-1 15,1 0-1-15,0 0 1 0,0 0 0 16,-2 0-2-16,-1 0 2 0,0 1-1 16,-1 3 0-16,1-4 2 0,-2 2 0 15,2 0 0-15,1 1 0 0,0 0 0 16,0-1 0-16,2 2 1 0,1-1-1 15,-1 0 2-15,1 0-2 0,0 1 1 16,2-1-1-16,-2 1 0 16,2 0 3-16,-1-1-3 0,1 0 0 15,-2 0 0-15,1 1 0 0,1-2-3 16,-2 1-6-16,0 0-11 0,1 1-29 16,-1 0-40-16,-3 0-52 0,-7 0-64 15,-1 0-91-15,2 0-226 0</inkml:trace>
  <inkml:trace contextRef="#ctx0" brushRef="#br0" timeOffset="106836.83">25894 15696 25 0,'0'0'276'0,"0"0"-140"0,0 0-5 0,0 0-27 0,0 0 10 16,1 0-23-16,-1 0-1 0,2 0-7 15,-2 0 0-15,0 0-12 0,1 0-11 16,-1 0-6-16,0 0-6 0,0 0-10 16,0 0-13-16,0-1-9 0,0-2-8 15,0 1-8-15,-1 2-2 0,1-2-16 16,-1 2-50-16,1 0-44 0,0 0-37 15,0 8-33-15,3 1 27 0,3 5 17 16,1 4-33-16,4 5 15 0,0 1 53 16,0 5 50-16,1-2 53 15,0 3 8-15,-2 0 66 0,0 1 49 16,-2-2 43-16,0-3-21 0,-1 1-16 16,-2-7-21-16,0-1-14 0,-2-5-27 15,-1-1-20-15,0-5-29 0,0-1-12 16,-1 0-6-16,0-3-5 0,0 1-57 15,1 0-59-15,0-1-31 0,1 4-30 16,0 8-16-16,-1-2 15 16,-1 1-8-16</inkml:trace>
  <inkml:trace contextRef="#ctx0" brushRef="#br0" timeOffset="106899.33">26033 16413 167 0,'0'0'3'16,"0"0"-3"-16,0 0-170 0</inkml:trace>
  <inkml:trace contextRef="#ctx0" brushRef="#br0" timeOffset="107165.7">26137 16906 415 0,'0'0'209'0,"0"0"-171"0,0 0 15 15,0 0-35-15,0 0-10 0,0 0-8 16,0 0-27-16,-18 26-44 0,15-30-87 15,1 2-38-15,0 0-27 0</inkml:trace>
  <inkml:trace contextRef="#ctx0" brushRef="#br0" timeOffset="107839.16">26166 17460 359 0,'0'0'165'0,"0"0"-118"16,0 0 41-16,0 0-8 0,0 0-37 15,5-42 8-15,-5 34-12 0,0-2 1 16,0 1-11-16,-2-2-6 0,-1 2-3 16,-3 1 4-16,1 0-6 0,-2 0 1 15,-1 2-1-15,-2 1-1 0,-2 1 6 16,-1 4-7-16,-3 0-8 0,-1 8-4 16,-1 4-2-16,-3 3-1 15,3 5 2-15,0 4 8 0,5 4 2 16,2 3-6-16,5 1 1 0,5 1-1 15,2 0 2-15,5 0 9 0,6-4 3 16,2 0 0-16,4-3 5 0,3-3-4 16,2-4 0-16,2-5-4 0,0-6-3 15,1-7-7-15,-2-3-2 0,0-9 0 16,-1-4 2-16,-3-5 10 0,-5-2 6 16,-1-6 2-16,-4-9-7 0,-5-13-6 15,-5-14-5-15,-2-4-3 0,-6 8 3 16,-1 16-7-16,3 18-1 0,-1 9-2 15,2 3 1-15,-3 1-6 0,-2 3-7 16,-3 0-5-16,-1 6-21 0,3 3-27 16,2 1-24-16,2 8-50 0,4 12-84 15,3 0-112-15,1-1-85 0</inkml:trace>
  <inkml:trace contextRef="#ctx0" brushRef="#br0" timeOffset="108026.67">26513 17694 986 0,'0'0'107'0,"0"0"-62"0,0 0 7 0,0 0-36 0,-19-18-13 15,19 12-3-15,0 2-20 0,5 1-19 16,3 1-53-16,5 0-112 0,0 2-156 15</inkml:trace>
  <inkml:trace contextRef="#ctx0" brushRef="#br0" timeOffset="108899.68">26875 17284 288 0,'0'0'95'16,"0"0"12"-16,0 0-11 0,0 0-30 15,0 0 7-15,0 0-16 0,13-14-17 16,-11 11-14-16,-1-2-2 0,0-1 10 15,-1 3 1-15,0-2 1 0,1 1-2 16,-1-1 4-16,0 4 4 0,1-2-6 16,-1 0-8-16,0 2 3 0,0 1-1 15,0-1-4-15,0 1-6 0,0 0-1 16,0 0-7-16,0 0-3 0,0 0-6 16,0 0-1-16,0 1 0 0,0 0 2 15,0 5 0-15,-1-1 6 0,-2 3 1 16,-1 4-3-16,-2 3-2 0,0 1 0 15,-4 4 0-15,0 0-2 0,-1 1 3 16,-3-1 0-16,0 1 0 0,0 0-1 16,1-3-3-16,2 0 0 0,3-3 0 15,1 0 1-15,3-2 0 0,2-2 1 16,1-1 0-16,1-2-2 0,1-2 0 16,4-2 2-16,1 1 0 0,3-4 2 15,3 0-1 1,1-1-4-16,3 0 3 0,0-1-4 15,2-2 0-15,-1-1 0 0,1 1 0 16,-1-1-1-16,-2 0 0 0,0-1 1 0,-2 0-1 16,0 0 0-16,1-1 3 0,-1-1-2 15,-1 0-2-15,0-1 2 16,-1 0-2-16,1 0 1 0,-3 2 0 16,-2 0 1-16,1 1-1 0,-4 1 1 15,-2 2-1-15,0 0 0 0,-1 0-1 16,-1 2 0-16,0 0-2 0,0 0-1 15,0 0-4-15,-1 6-7 0,-2 3 10 16,-2 3 5-16,0 4 0 0,-1 3 0 16,-1 1-1-16,0 4 2 0,-1 3-1 15,1-1 0-15,1 2 1 0,0-2-2 16,-1 0 1-16,1-1-6 0,1-1-9 16,1-2-13-16,-1-2-14 0,2-4-8 15,1-2-14-15,1-5-40 16,1-2-52-16,0-4-68 0,0-3-157 0</inkml:trace>
  <inkml:trace contextRef="#ctx0" brushRef="#br0" timeOffset="109465.46">26181 16421 667 0,'-1'0'174'0,"1"0"-54"0,0 0-29 0,0 0-35 0,0 0-28 0,0-1-13 0,0-1-11 16,0-1-4-16,0 0-28 0,0-2-70 15,2 3-71-15,1 0-99 0,0 2-105 16</inkml:trace>
  <inkml:trace contextRef="#ctx0" brushRef="#br0" timeOffset="109590.9">26256 16718 336 0,'0'0'95'0,"0"0"-2"16,0 0-13-16,0 0-80 0,0 0-75 15,0 0-73-15,0 0-84 0</inkml:trace>
  <inkml:trace contextRef="#ctx0" brushRef="#br0" timeOffset="109700.32">26273 16863 274 0,'0'0'103'0,"0"0"-64"0,0 0 7 0,0 0-33 16,0 0-13-16,0 0-16 0,0 0-126 15,-36 10-159-15</inkml:trace>
  <inkml:trace contextRef="#ctx0" brushRef="#br0" timeOffset="113383.36">24512 15368 217 0,'0'0'73'0,"0"0"22"16,1-3 14-16,3 0-11 0,2-4-22 0,5-4 8 0,2-4-8 15,4-4-7-15,5-1-13 0,5-3-4 16,9-6 2-16,11-8-27 0,9-3-1 15,5-2-4-15,-4 3-13 16,-4 5-4-16,-6 6-5 0,-2 0 1 16,1 4 0-16,-6 1-1 0,-1 6 0 15,-9 3-2-15,-8 4-10 0,-8 3-32 16,-4 3-22-16,-3 1-31 0,1-2-25 16,-4 4-28-16,-3 1-33 0,-9 10-4 15,-2 2 52-15</inkml:trace>
  <inkml:trace contextRef="#ctx0" brushRef="#br0" timeOffset="113657.81">24693 15581 256 0,'0'0'148'16,"0"0"-106"-16,-29 52 42 0,22-35-23 15,5-4-20-15,2-5-7 0,5-3 13 16,4-4 25-16,4-2-4 0,5-8-4 15,5-6-13-15,9-9-11 0,14-10 8 16,14-10 4-16,7-4-17 0,3 1 4 16,-2 2-10-16,-3 6-10 0,1 0-11 15,-4 2-5-15,-2 4-1 0,-5 3-2 16,-7 4-1-16,-4 3-13 0,-8 3-24 16,-9 7-16-16,-6 6-19 0,-10 2-13 15,-5 4-21-15,0 1 29 16,-6 5-135-16,0 0-52 0,-4 7 81 15</inkml:trace>
  <inkml:trace contextRef="#ctx0" brushRef="#br0" timeOffset="113932.41">24749 16153 515 0,'0'0'99'0,"0"0"-59"0,0 0 52 16,0 0 14-16,38-12-7 0,-16-5-22 16,3-6-14-16,14-10-14 0,10-12-14 15,15-8-8-15,7-2-3 0,-2 5-2 16,-2 5 1-16,-7 7-6 0,1 2-4 16,-1 3 0-16,-4 0-10 0,-6 4 0 15,-2 3-1-15,-7 6-2 0,-5 4-4 16,-7 3-14-16,-8 5-31 0,-6 4-20 15,-3 2-17-15,-2 1-16 0,2 1-29 16,-5 3-34-16,-7 14-36 0,-6 1-30 16</inkml:trace>
  <inkml:trace contextRef="#ctx0" brushRef="#br0" timeOffset="114167.2">24967 16531 621 0,'0'0'170'0,"0"0"-148"0,0 0 14 15,0 0 43-15,41-25 17 0,-10-4-5 16,12-11-26-16,19-13 0 0,7-5-20 16,2 4-21-16,-3 6-11 15,-6 5-11-15,-1 3 1 0,-2 2-3 0,0 0-10 16,-1 3-33-16,3-2-53 15,-3 3-91-15,-16 6-143 0,-9 6-274 0</inkml:trace>
  <inkml:trace contextRef="#ctx0" brushRef="#br0" timeOffset="125531.95">25197 15526 326 0,'0'0'131'0,"0"0"-71"0,0 0 37 0,0 0-12 0,-22 0-12 0,18 0-11 15,1 0-9-15,0-1-7 0,1-2-3 16,0 0-1-16,1-1 10 0,-1-1-5 16,2-2-4-16,0-1-8 15,4-3-13-15,4-3-2 0,4-3-7 16,3-5-2-16,4-2-1 0,2-4-2 16,6-1-1-16,7-4 1 0,12-4-1 15,13-5-4-15,7-2 4 0,5 4-7 16,3 7 1-16,1 0-1 0,5-2 1 15,4 3-1-15,3-1 0 0,-1 4 0 16,-1 3 1-16,-5 2-1 0,0 4 1 16,-6 2 1-16,-2 2 2 0,-5 1 4 15,-6 1-2-15,-6 1 0 0,-5 1-3 16,-4-1 0-16,-4 2 0 16,-6-1-2-16,-5 3 0 0,-8 2 0 15,-7 1 1-15,-3-2 0 0,-1 4-2 16,2-3 3-16,-3 2 2 0,-3 1-1 15,-5-1 8-15,-1 0 1 0,-2-1-8 16,0 1 1-16,-4-4-5 0,-1 3 1 16,-1-1-2-16,0 0 0 0,-1 0 1 15,0-2-1-15,-2 1 1 0,0-1 0 16,0 1-1-16,-2 0 1 0,0-1-1 16,-2 1 5-16,-1 1-2 0,0 1 0 15,-2-1 4-15,2 3-1 0,-1-1 0 16,3-2 0-16,-1 4 3 0,4-2 1 15,1 0-3-15,3 2 7 0,2 1-3 16,0 1-1-16,2-1-2 0,1 1-8 16,1 1-3-16,5 0-5 0,3 0 4 15,3 2 3-15,5 1 1 0,3 3 0 16,2 1 0-16,1 2-1 0,4-1 1 16,-1 1-1-16,0 1 1 0,1 1 0 15,-1 0 0-15,-2 3 0 0,-1 0-1 16,-5-1 1-16,-2 0 0 0,-5 0 1 15,-1-1-1-15,-5 0 0 0,-4-2 2 16,-1 1 0-16,-3 0 0 0,-6 1 3 16,-2 0-2-16,-3 2-2 0,-4-2 2 15,-4 3 2-15,1 0-5 0,-2 0 0 16,-1 0-4-16,0 1-20 0,3-1-12 16,1 0-23-16,3 1-20 0,3-2-22 15,4-1-19-15,3-3-29 0,7 4-28 16,5-4-99-16,3-3 0 15</inkml:trace>
  <inkml:trace contextRef="#ctx0" brushRef="#br0" timeOffset="126268.56">27742 14091 376 0,'1'-5'122'0,"0"0"-17"0,0 0-3 0,0 1-26 0,0-2-4 15,1 4-18-15,-1-2-1 0,0 1-12 16,-1 2-6-16,1 0-2 0,-1 1-8 16,2 1-10-16,-1 4-10 0,0 5 1 15,0 5 5-15,0 8 14 0,-1 4-1 16,1 15-1-16,-1 11-1 0,2 12-1 15,0 2 4-15,2-6-2 0,-1-6 0 16,-2-10-4-16,2-1-1 0,-3-1-7 16,2 0-6-16,-2-5-2 0,0-9-2 15,0-7 0-15,0-8-1 0,0-1-4 16,0-3-30-16,0-1-26 0,0 3-46 16,0-9-55-16,0-3-48 0,0-8 8 15,-2-5-87-15</inkml:trace>
  <inkml:trace contextRef="#ctx0" brushRef="#br0" timeOffset="126676.43">27767 14128 244 0,'0'0'180'0,"0"0"-112"0,0 0 36 0,26-39-34 15,-13 28-31-15,0 1-10 0,1 0-8 16,1 2 8-16,1 4-8 16,2 1 16-16,1 3-14 0,-1 0 0 15,0 5 11-15,1 3 12 0,0 1 1 16,-1 4-20-16,-3 3-11 0,-2 1-5 15,-2 3 4-15,-5 1 1 0,-1 1 2 16,-4 0-1-16,-2-1 11 0,-7-2-5 16,-3 2-3-16,-4-3-6 0,-2-2-3 15,-5-1-4-15,1-1-4 0,-2-5 1 16,-1-1-1-16,1-1-3 0,1-3-9 16,2-1-23-16,2-3-13 0,5 0-6 15,3 0-17-15,2-2-16 0,5-2-38 16,7-5-49-16,3 2-122 0,2-1-73 15</inkml:trace>
  <inkml:trace contextRef="#ctx0" brushRef="#br0" timeOffset="127869.39">29001 13840 264 0,'0'0'83'0,"1"-1"-7"0,-1 0 24 0,0 1-48 0,0 0-22 16,0 0-13-16,-1 0 4 0,0 0 7 15,-2 0-11-15,-2 0-2 0,1 4 4 16,-3 3 8-16,-2 2 5 0,-2 2-8 16,-4 4-3-16,0 3-7 0,-6 6-5 15,-1 5 1-15,-5 11 1 0,-5 15-6 16,-3 16-1-16,3 6 1 0,5 3-5 16,6-8 3-16,7-7 0 0,6 2 35 15,0-5 9-15,8-1 17 0,2-3-2 16,5-5-12-16,3-5-6 0,0-4-11 15,2-12-15-15,-2-5-5 0,-1-7 1 16,1-3 4-16,0 2-7 0,2 0-4 16,0 0-2-16,1-1-4 0,0-7-1 15,-1-2-15-15,4-2-44 0,-3-1-40 16,8-4-67-16,-3-1-113 0,-2-1-191 16</inkml:trace>
  <inkml:trace contextRef="#ctx0" brushRef="#br0" timeOffset="128561.83">29353 14253 454 0,'0'0'110'0,"0"0"-50"0,0 0 41 0,21-30-18 16,-16 21-29-16,-1 0-8 0,-1 2 0 15,-3-1 2-15,0 5-10 0,0-3-4 16,-2 4-12-16,-3-2-1 0,-1 3-2 15,-5 1-10-15,0 0-5 0,-5 6-2 16,-3 3-1-16,-1 3-1 0,0 7 1 16,-1 1-1-16,-1 6 0 15,4 2 1-15,-1 5 1 0,5 4-2 16,3-3 2-16,4 1-2 0,6 0 0 0,1-7 1 16,5 2 7-16,3-1 9 0,4-1 1 15,-1-5 5-15,5-4 1 16,1-3-3-16,2-3-1 0,1-7 1 15,0-4-3-15,2-2-2 0,-3-7-1 16,1-5 2-16,-2 0 1 0,-2-5-1 16,-3-4 7-16,-3-4 0 0,-3-5-6 15,-4-11-8-15,-3-10-7 0,-2-4-2 16,-3 5-1-16,-2 14 0 0,1 15-2 16,-2 8 2-16,0-2-3 0,-2 1 0 15,-3-1-1-15,1 4-2 16,-1 1-4-16,-1 5-14 0,3 1-4 0,-2 1-15 15,3 1-33-15,3 2-30 0,2 0-43 16,1 4-53-16,4 4-62 0,5 0-39 16</inkml:trace>
  <inkml:trace contextRef="#ctx0" brushRef="#br0" timeOffset="128727.5">29660 14512 585 0,'0'0'127'0,"0"0"-97"0,0 0 16 0,0 0-36 0,0 0-10 15,-1-18-1-15,1 16-36 16,1 1-81-16,3 0-133 0,-1-1-71 16</inkml:trace>
  <inkml:trace contextRef="#ctx0" brushRef="#br0" timeOffset="129465.38">29887 14313 266 0,'0'0'80'0,"0"0"10"15,0 0 18-15,0 0-27 0,0 0-8 16,0 0-10-16,17-35-18 0,-15 30-7 16,1-2-5-16,-2 0-1 0,2 0-6 15,-1 0 0-15,4 1-1 0,-3-2 1 16,3 0 0-16,1 0-12 0,1-2 4 15,1 2 1-15,1 0-1 0,-1 0-2 16,2 1-4-16,0 2-4 0,1 1 2 16,0 0 0-16,-1 2-5 0,-1 1-1 15,1 1-4-15,-3 3 0 0,0 3-1 16,-1 2 1-16,-2 4 0 0,-2 4-2 16,-3 2 2-16,0 4 2 0,-3 2 2 15,-4 3 8-15,-1 2 2 0,-4 1-2 16,0 0-3-16,-1 0-2 0,-1-4-2 15,0-4-3-15,1 0 1 16,-1-5 1-16,4-2 5 0,-1-4 5 16,2 1 2-16,1-4 0 0,1-1 4 15,4-4 0-15,0 1 4 0,0-3-4 16,3-1 11-16,0 0 0 0,0-5-5 16,6 2-11-16,2-2-8 0,2 2-1 15,2 0 0-15,3 1-5 0,2 1 3 16,-1 1 0-16,3 0-1 0,0 0-1 15,-2 0-1-15,3 0-1 0,-3-1 0 16,1 1-14-16,-2 0-40 0,0-1-21 16,-2 1-15-16,2 0-37 0,2 0-39 15,-3 0-65-15,-4-2-154 0</inkml:trace>
  <inkml:trace contextRef="#ctx0" brushRef="#br0" timeOffset="129952.2">30403 14150 448 0,'0'0'33'0,"0"0"13"0,0 0 34 0,0 0-58 0,-14-14-20 15,3 18-2-15,-2 4 1 0,-5 3 0 16,0 4 2-16,-3 1-3 0,4 4 5 16,-2-1 0-16,2 1 4 15,6 0-3-15,1-1-3 0,4-2-1 16,1 0-2-16,4-3 1 0,1 2 9 16,4-2 6-16,4-2 2 0,1 0-6 15,1-2 4-15,3-2 5 0,1-1 13 16,1-1 7-16,2-4-11 0,0-1-10 15,-1 1 5-15,3-2 3 0,-3 2 2 16,1-1-2-16,0-1-6 0,-1 2-8 16,0 0-7-16,-2 2-3 0,1-1 7 15,-3 2 7-15,-1 0-1 0,-2 0 5 16,-2 2-13-16,-3 1-4 0,-2 3 4 16,-2-1 2-16,-3 2 5 0,-4 0 2 15,-3-1-6-15,-2 2-5 16,-3-4-1-16,-1 1-2 0,-3-1-3 0,1-2-1 15,0-3-2-15,0-3-31 0,1 3-38 16,0-4-31-16,2 0-41 0,-2-12-32 16,3 4-58-16,5-1-72 0</inkml:trace>
  <inkml:trace contextRef="#ctx0" brushRef="#br0" timeOffset="130155.79">30375 14187 593 0,'0'0'86'0,"0"0"9"0,0 0 5 0,44-24-38 0,-28 15-5 0,2 0-14 16,-1 3-17-16,0-2-10 0,-3 4-15 16,2 0 2-16,-2 0-3 0,0 2-3 15,1 2-50-15,5 0-55 0,-6 0-88 16,2-1-149-16</inkml:trace>
  <inkml:trace contextRef="#ctx0" brushRef="#br0" timeOffset="130877.01">31241 14132 280 0,'0'0'122'0,"0"0"-25"0,0 0 21 0,0 0-41 0,0 0-14 16,14-7-10-16,-14 5-15 0,0 2 21 16,0 0-18-16,0 0-8 0,0 0-4 15,-2 0-14-15,-1 3-5 0,-2-1 0 16,-4 4 5-16,-4 2 6 0,-2 0-8 16,-6 3-3-16,-3 1-1 0,-1 0-2 15,-4 0-2-15,3 3-2 0,-3 0 3 16,1-2-5-16,0 1 0 0,3-1 4 15,2 0-3-15,2-3 0 0,5 0 1 16,2-1 0-16,5-3-1 0,2 3 4 16,4-4-1-16,3 2 2 0,0-2 3 15,5 0 3-15,5 0 8 0,2-2-3 16,4 3-6-16,3-2-5 0,2 3-1 16,-1 0-1-16,2 1 1 0,-1 1 3 15,4 0 5-15,-1 0 1 0,1 1-6 16,0-1 0-16,-4 1-1 0,-2-1-3 15,1-1 2-15,-4 0-5 0,0-2-1 16,-5 0-1-16,-3-1 0 0,1-1 0 16,-3 0 0-16,-2-1 0 0,-1 1-12 15,0-2-30-15,-3 3-29 0,0-2-38 16,0 1-61-16,-2-2-84 0,-1 0-179 16</inkml:trace>
  <inkml:trace contextRef="#ctx0" brushRef="#br0" timeOffset="131676.45">31602 14144 247 0,'0'0'87'0,"0"-3"5"0,2-1 27 0,0 0-18 0,3-1-1 16,0 0-21-16,2 1-20 0,2-1-7 15,4 1-14-15,-2-2-6 16,4 1-5-16,0 1-4 0,3-3-5 16,0 4-5-16,3-2-6 0,0 2 3 15,-1 0 2-15,0 1-4 0,-2 2-4 16,1 0-3-16,-3 0-1 0,-2 0 1 15,-3 2-1-15,0 3-1 0,-3 2 1 16,-5 1-1-16,-1 1-1 0,-2 5 2 16,-8 0 2-16,-5 5 11 0,-4 4 1 15,-7 0-4-15,-6 8-6 0,2-5-1 16,-4 4 0-16,2 0-2 0,7-6 2 16,-4 5-2-16,3-4 3 0,0-1 6 31,2-1 1-31,6-4 1 0,0-1-4 0,7-5-2 0,1-1-2 0,3-4 2 15,4-1-1-15,1 0-1 0,7-5 5 16,3 2 28-16,7-2 1 0,-1-1-10 16,6-1-8-16,2 0-4 0,0 0-9 15,3 0-2-15,-1 0-3 0,3 1-2 16,-1 0 2-16,-1 1-2 0,1 0 0 16,-1 0-3-16,-3 0-6 0,3 1-26 15,-5 0-19-15,0 0-20 0,-3 1-22 16,-3-2-40-16,-3-2-47 0,-5 0-70 15,-1 0-68-15</inkml:trace>
  <inkml:trace contextRef="#ctx0" brushRef="#br0" timeOffset="131973.93">31612 14329 353 0,'0'0'205'0,"0"0"-96"0,0 0 35 0,11 0-33 0,-2-4-28 15,4 2-17-15,3 0-8 16,3 0-3-16,2-2-10 0,2 3-6 15,-1 0-14-15,2 1-11 0,0-1-8 16,-2 0-4-16,1 1-2 0,-1 0-1 16,-1 0-24-16,1 0-41 0,0 0-51 15,8 1-54-15,-6 0-115 0,0 0-155 16</inkml:trace>
  <inkml:trace contextRef="#ctx0" brushRef="#br0" timeOffset="132836.88">32503 14143 223 0,'0'0'78'0,"0"0"-19"0,0 0 46 0,14-7-23 15,-9 4-12-15,0 1 7 0,-2-1-5 16,2 1-4-16,1-1-21 0,-3 1-8 16,-1 0-10-16,-1 2 2 0,-1 0-17 15,0 0-14-15,0 0-1 0,-6 6 1 16,-2 0 3-16,-3 3 14 0,-6 1-5 16,-1 5-2-16,-4-1-5 0,-3 1 4 15,2 2-3-15,-2 1-1 0,0-2-1 16,3 1-1-16,1 2-1 0,1-4 9 15,3 0 8-15,1-1-3 0,2-3-2 16,4-1-1-16,2-3-3 0,5 0 3 16,1 0 0-16,2 1-1 0,3-2 2 15,5-1 9-15,2 0 2 16,6-1-9-16,0 3-4 0,4-2-6 0,0 2-4 16,1 0 3-16,3 1-5 15,0 0 3-15,-1-1-1 0,1 1 3 16,1-1 1-16,-1-2-4 0,0 1-1 15,-5 0-1-15,0 0 0 0,-2-4 0 16,-6 2 0-16,0-2-5 0,2 0-18 16,-7-1-16-16,0 0-20 0,1 1-41 15,-1 1-40-15,0-1-77 0,-3 3-102 16,1-4-91-16</inkml:trace>
  <inkml:trace contextRef="#ctx0" brushRef="#br0" timeOffset="133711.49">32054 15110 349 0,'0'0'75'0,"-1"-9"3"0,1 5 31 0,-2-3-39 0,2 1-12 0,-2-1 14 0,2 2-20 16,-3-1-12-16,0 0 4 0,2-1-2 15,-2 4-9-15,-1-2-4 0,-2 4-9 16,0-1-3-16,-5 1 1 0,3 1-6 15,-5 0 1-15,-1 0-7 0,-2 3 1 16,-1 3-2-16,1 4-3 0,0 4 0 16,-2 1-1-16,1 2 0 15,3 5 2-15,0 2-2 0,4 2-1 16,4 3 2-16,3 1 2 0,3 0 3 16,3-3 7-16,3 3 5 0,4-5 4 15,5 1 3-15,3-4-8 0,1-2-5 16,-1-4-3-16,4-3 5 0,-2-5 4 15,-1-4-2-15,2-3-3 0,-1-2 8 16,-2-6-4-16,2-3-2 0,-1-2-3 16,-2-5-7-16,-1-1 1 0,-5-7 1 15,-1-4-2-15,-3-11-1 0,-5-12-2 16,1-4-2-16,-3 3 0 0,-3 17-1 16,0 13-1-16,-6 9 1 15,2-2-2-15,-2 3 0 16,-4-2-2-16,2 6 0 0,-2 3 0 15,-1 2-6-15,0 0-5 0,1 3-10 16,4 0-17-16,1 1-22 0,2 2-14 16,3 3-30-16,3 1-46 0,1 5-96 15,7-1-76-15,-2 0-50 0</inkml:trace>
  <inkml:trace contextRef="#ctx0" brushRef="#br0" timeOffset="133868.48">32364 15334 754 0,'0'0'23'0,"0"0"17"0,0 0-25 0,0 0-15 0,-17-3-32 16,15 2-120-16,2 1-58 16,-1-1-29-16</inkml:trace>
  <inkml:trace contextRef="#ctx0" brushRef="#br0" timeOffset="134937.12">32777 15021 223 0,'0'0'77'0,"0"0"-10"0,0 0 40 0,0 0-27 0,0 0-25 0,1-11-9 15,-1 9-8-15,0 1 4 0,0 1 4 16,0 0-20-16,0 0-3 0,0 0 5 16,0 0 3-16,2 0-8 0,2 0 0 15,-4 0 7-15,0 0 11 0,3 0-2 16,-3 0-4-16,0 0-6 0,0-1 2 15,0 1-5-15,0 0-4 16,0-3-1-16,0-1-1 0,0 2-6 16,2-1 4-16,-2-1 1 0,3 1-1 15,-3-1-3-15,0 3 3 0,2-1-4 16,-2 1-2-16,1-3 1 0,1 4-4 16,0-1-1-16,-1 1-3 0,1 0-3 15,-2 0-1-15,0 0-1 0,0 5-2 16,0-1 0-16,0 4 2 15,-5 5 1-15,-5 3 2 0,3 1 0 0,-3-1 0 16,2 6 0-16,0 0 3 0,-4 2-2 16,0-2 2-16,2 2 3 0,-2-2 0 15,3-2 2-15,0 0-6 0,1-3 4 16,3-2-3-16,2-2-1 0,-2-2 1 16,5-3-4-16,-2 0 1 0,2-2-1 15,0-3 2-15,5 1 3 0,1-4 4 16,6 0 10-16,0 0-9 0,1 0-6 15,4-1-3-15,-6-3-2 0,5 2 0 16,0-3-1 0,-1 2 0-16,2-2 2 0,0 1-1 0,-3-1 0 0,3 2-1 15,-2-2 2-15,-1-1-2 0,0 2 1 16,-2-2-1-16,0 0-1 0,-1 2 0 16,-2-1 0-16,-2 2-1 0,1-1 2 15,-5 4 0-15,2 0-3 0,-1-1 0 16,-1 1-1-16,-3 0-2 0,2 0-1 15,-2 0-1-15,0 0-2 0,0 1 2 16,0 3 3-16,0 4 2 16,-2 2 0-16,-4 3 3 0,3 0-1 15,-2 5-1-15,-3 2 2 0,2 2 0 16,-3 0 0-16,-1 2 0 0,5-1 1 16,-3-1-1-16,1-1 0 0,2-1-1 15,2-3-11-15,1-2-15 0,2 0-16 16,-2-1-16-16,2-4-11 0,4-3-21 15,-1-1-31-15,9-5-57 0,-2-1-99 16,-4-1-143-16</inkml:trace>
  <inkml:trace contextRef="#ctx0" brushRef="#br0" timeOffset="135391.59">33146 14708 733 0,'5'-3'42'0,"4"3"-42"0,1 0 109 0,0 5-35 0,7 8-50 15,3 4 4-15,1 8-14 16,7 15-7-16,-1 17 0 0,-10 16 10 16,3 7 19-16,-14-3-3 0,-6-1 1 15,9-14-4-15,-12 3-9 0,-9 0 6 16,0-7 2-16,-26-3-5 0,1-2-4 15,8-5-10-15,-10-5-1 0,10-3 2 16,4-5 14-16,-1-6 11 0,6-5-2 16,0-6 0-16,-1-5-4 0,-8 3-12 15,1 3-8-15,-4-2-5 0,6-2-1 16,4-3-4-16,-2 2-4 0,6-2-27 16,1-1-65-16,-1 3-81 0,6-4-104 15,7-4-228-15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6-02-09T14:50:11.702"/>
    </inkml:context>
    <inkml:brush xml:id="br0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2088 11539 156 0,'0'0'52'0,"0"0"-18"0,-4 0 12 0,4 0 2 0,1 0-4 0,2-2 1 16,2 1 1-16,-2 1 22 15,-1 0-4-15,-1-1 9 0,0 1-6 16,0 0-4-16,-1 0-7 0,0 0-8 16,0 0 3-16,0-1 2 0,0 1 9 15,0 0-9-15,0-3-8 0,0 0-11 16,-2 0-11-16,2-3-8 0,-1 0 3 15,1-2 4-15,0 2-1 0,0-1-6 16,-2 1 2-16,2 1-2 0,0-1-7 16,0 4-8-16,2 2-3 15,1 0-6-15,5 2-3 0,4 9 3 16,1 3 9-16,4 6 3 0,4 5 10 16,0 6-1-16,6 6-1 0,4 10 2 15,-6-7 0-15,1-2 1 0,-6-7-4 16,-4-7-5-16,0 5-3 0,5 3 0 15,-3-2-2-15,-2-4 0 0,1-3 0 16,-2-1-9-16,-3-2-21 0,-4-5-28 16,2-4-37-16,-4-4-47 0,0-5-41 15,-4-4-73-15,1-4-67 0</inkml:trace>
  <inkml:trace contextRef="#ctx0" brushRef="#br0" timeOffset="360.41">2421 11557 411 0,'0'0'85'0,"0"0"22"0,0 0 33 0,0 0-35 0,0 0-33 16,5-29 9-16,-5 28-12 0,0 0-1 16,0 1-14-16,0 0-20 0,0 0-15 15,-5 4-19-15,-2 5 0 0,-1 4 11 16,-5 8 11-16,-4 4-1 0,-2 10 2 16,-8 7 2-16,-5 9-2 0,2-7-1 15,5-7-5-15,8-12-7 0,4-4-3 16,-4 2 0-16,-1 2-5 0,-1 4 1 15,-1-4-1-15,2-3 0 0,3-4-4 16,2-3-2-16,4-2-41 0,3-5-41 16,4-4-41-16,2-4-74 0,0-3-130 15,0-4-190-15</inkml:trace>
  <inkml:trace contextRef="#ctx0" brushRef="#br0" timeOffset="1208.36">2962 11806 269 0,'0'0'125'0,"0"0"-35"0,0 0 23 0,-3 0-38 0,3 0-13 0,0 0-4 0,0 0-2 16,0 0 4-16,0 0-2 16,0 0 1-16,0 0-2 0,0 0-6 15,0-3-4-15,0 0-11 0,0 0-12 16,0-2-4-16,0-1-7 0,1 0-5 16,1-3-7-16,3 0 0 0,3 0 0 15,-1 1 0-15,0-1 1 0,4 0-2 16,1 0 1-16,-2 2 1 0,3-1-1 15,-2 3 1-15,0-1-2 0,1 3 1 16,-2-1-1-16,3 2-1 0,-1 2 0 16,-1 0 0-16,-1 0-2 0,2 5 0 15,0 3 0-15,1 1 2 0,2 2-1 16,0 3 2-16,0 1 0 0,1 0 2 16,-2 0-2-16,3-1 1 0,1-3 1 15,-1 0-2-15,-1-2 1 0,1-4 2 16,1 1-1-16,-1-4 3 0,-3-2 13 15,2-2 5-15,-3-5 13 0,1-1 3 16,-3-3 1-16,2-3-5 0,-4-3 1 16,1-4-6-16,-1-1-6 0,-2-4-11 15,0-2-5-15,-2 2-3 0,1 2-5 16,-1 3 4-16,-2 5-2 0,2 5 0 16,-2 2-2-16,1 2 0 0,-1 2-3 15,-2 1-10-15,2 2-34 0,-1 1-26 16,1 1-34-16,3 0-35 0,6 0-68 15,-3 0-164-15,0 0-225 0</inkml:trace>
  <inkml:trace contextRef="#ctx0" brushRef="#br0" timeOffset="1747.59">4233 11638 386 0,'0'0'104'0,"0"0"-16"0,3-4 44 0,-2 0-47 0,0 1-6 0,0-1 1 0,0 1 5 16,-1-1-17-16,2 2-16 0,-1 1-14 15,-1 1-2-15,0 0-14 0,0 0-18 16,0 7-4-16,0 2 0 0,1 5 7 16,0 4 14-16,0 6 5 15,1 3-7-15,-2 3 0 0,0 1-9 16,3 2-4-16,-2-1-2 0,1-1-2 15,0-1-2-15,1-4 1 0,0 1-2 16,1-4-10-16,-2-4-34 0,0-1-32 16,2-4-23-16,-1-5-52 0,-2-3-66 15,-1-6-128-15,0 0 3 0</inkml:trace>
  <inkml:trace contextRef="#ctx0" brushRef="#br0" timeOffset="2203.21">4244 11649 344 0,'0'0'95'0,"0"0"11"0,0 0-3 16,0 0-20-16,0 0-6 0,0 0-35 15,1-11-14-15,0 11-15 0,1 0-5 16,1 0 5-16,0 6 3 0,4 0 2 16,1 4-7-16,1 4 1 15,0 1-3-15,4 3 0 0,0 5-7 16,2 2-1-16,1 4 0 0,4 0-1 16,2 2 4-16,1-1-4 0,1-2 4 15,2 0-1-15,-1-3-2 0,-1-2-1 16,-1-2 1-16,0-3 7 0,-3-5 18 15,-3-4 15-15,-2-3 6 0,-3-5 5 16,-1-2 3-16,-1-9 0 0,-3-2-12 16,-2-8-13-16,-1-6-1 0,-4-13 2 15,-4-20-4-15,-3-9-9 0,-3-2-8 16,1 12-10-16,3 19 0 0,3 19-1 16,1 6 2-16,-1 3-1 0,2 1 0 15,-1 0-24-15,-3-2-46 0,4 2-5 16,-1 3-15-16,2 2-38 0,6 3-82 15,3 0-190-15,0 0-69 0</inkml:trace>
  <inkml:trace contextRef="#ctx0" brushRef="#br0" timeOffset="2690.1">5142 11340 516 0,'0'0'172'0,"0"0"-35"0,0 0-33 0,0 0-49 0,2-18-27 0,-3 13-17 16,-2 3-6-16,-2 0 0 0,0 2-5 16,-3 2 0-16,-2 6 9 15,0 4-5-15,-3 9 3 0,-2 4-4 16,-3 16-3-16,-6 12 0 0,-1 15 0 16,-1 7 0-16,3-2 2 0,4-5-2 15,9-6 2 1,3-3-3-16,5-1 2 0,3-4 3 0,5-4 29 0,5-4 10 15,2-5 7-15,1-8-9 0,-2-9-4 16,1-6 5-16,0-2 11 0,6 1 7 16,3 3-4-16,1-2-6 0,1-1-13 15,0-3-8-15,0-1-20 0,-1-3-3 16,0-2-3-16,0 0-3 0,-1-1 1 16,-4 1-1-16,0-2-27 0,-4-1-27 15,0-1-31-15,-3 2-46 0,3-3-58 16,-5 2-147-16,-2-5-344 0</inkml:trace>
  <inkml:trace contextRef="#ctx0" brushRef="#br0" timeOffset="6621.37">5480 11753 246 0,'0'0'86'0,"0"0"-13"0,0-3 38 0,-2 0-27 0,-1 1-7 16,1 0-10-16,0-2 19 0,0 1-13 15,0-1-16-15,-1 1-3 0,2-2-5 0,-1 1-10 16,1-1-4-16,1 1 0 15,0-2-10-15,0-1-6 0,0 0-5 16,3-1-5-16,-1-1 3 0,3 0 0 16,-2-2 1-16,1 2-3 0,-1 0 2 15,2 2-2-15,1-3-2 0,2 1-3 16,-1 0-2-16,2 1-2 0,-1 0-1 16,1 2 0-16,1 1 0 0,1-1 0 15,0 2-1-15,0 0 1 0,0 3-1 16,2-1-1-16,-2 2 1 0,1 0 0 15,0 0 1-15,-2 2-3 0,2 5-1 16,-2 0 4-16,0 3 0 0,0 3 0 16,-3 3 1-16,-2 4 1 0,-2 1-1 15,-3 4 2-15,-1 1-1 0,-4 1 3 16,-3 1 1-16,-3 2-1 0,-2-1-2 16,-3 1-1-16,-1-1 1 0,-2 0-1 15,0-3-1 1,0 2 2-16,-1-4-3 0,1 0 2 15,1-5 2-15,1 0-2 0,2-3 1 16,3-4 2-16,1-1 1 0,3-3 3 16,3-2 2-16,2-2-2 0,2-4 4 15,1 1 2-15,0-1 1 0,4-1-2 16,3-3-1-16,6-1 2 0,2-1 0 16,5 0 2-16,2 2 0 0,4-1-1 15,3 2 0-15,1 0-2 0,0 1-7 16,0 0-2-16,-1 2-2 0,0-1-3 15,-4 0 0-15,-3 1-6 0,-3-2-39 16,-1 2-23-16,-5 0-29 16,0 0-36-16,0 3-54 0,-3-1-89 15,-1 0-182-15</inkml:trace>
  <inkml:trace contextRef="#ctx0" brushRef="#br0" timeOffset="7346.3">6043 11615 194 0,'0'0'84'0,"0"0"-8"0,0-1-7 0,0-1-18 0,0 0-6 0,0-2-6 0,0 2 21 16,0-3 0-16,0 4 8 0,0-2 1 15,-2-1-5-15,2 1 0 0,-1-1-11 16,1 1 1-16,0-2-10 0,1 1-9 16,2-3-15-16,3 0-5 0,3 0-5 15,0 1 0-15,1 0 2 0,3 1 2 16,0 1 1-16,2 1 0 0,-1 3-3 16,0 0-5-16,-1 0-4 0,-1 6-2 15,-1 1-1-15,0 2-1 0,-3 3 1 16,-1 3 0-16,-3 1-1 0,-2 2 1 15,-2 2-2-15,-4 2-6 0,-5 2-13 16,-1 0 7-16,-4 2 6 0,0-3 5 16,0-1-4-16,-2-1 2 0,3-2-10 15,1-1 2-15,4-3-1 0,1-5 7 16,3-2 4 0,2-1 2-16,2-2-1 0,2-2 0 0,5-3 2 15,2 1 0-15,4-1 2 16,1 0 2-16,4 0-3 0,0 0 6 0,1 2 4 0,1 3 3 15,-1 0 2-15,0 2-1 16,-1 2 1-16,0 1-1 0,-3 3 1 16,1 0 0-16,-5 2 4 0,-2 0 5 15,-4 1-9-15,-3-1 3 0,-2 0 0 16,-6 0 2-16,-6 0-4 0,-4-2-1 16,-4-2-2-16,-3 2-7 0,-2-4 0 15,-5-1-4-15,0-2-3 0,2-3 0 16,0 1-44-1,4-3-41-15,3 1-27 0,6-2-31 0,8-3-73 0,3-3-133 16,6-1-124-16</inkml:trace>
  <inkml:trace contextRef="#ctx0" brushRef="#br0" timeOffset="8333.45">6665 11573 146 0,'0'0'74'0,"6"-8"14"0,-1 2 1 0,0 0-4 0,-2 1-2 0,1 0-7 0,-1 1 19 16,-1-1-18-16,0 1-24 0,-1 0 1 16,0-1-10-16,1 1-6 0,-2-1-10 15,0 1-8-15,0 0 1 0,0 0 6 16,0 0-6-16,0 2 2 0,0-2 0 16,1 2-2-16,0 0 1 0,-1 0-6 15,1-1-1-15,-1 3-2 0,1 0-3 16,-1-1 3-16,0 0-3 0,0 1 2 15,0 0 0-15,0-1-2 0,0 0 5 16,0-1-3-16,0 2-1 0,0-2 3 16,0 2-2-16,0 0 1 0,0-1 0 15,0 1-6-15,0 0-3 0,0 0 1 16,1 0-2-16,-1 0-1 0,0 0 0 16,0 0 0-16,1 0-1 0,-1 1 1 15,0 3 1-15,0 0-1 0,0 5 3 16,-2 1 0-16,-1 3 2 0,-2 2 0 15,0 3 2-15,0 3 4 16,-3 1 3-16,0 2 3 0,-2 1 0 16,0 1-4-16,-1-1 0 0,-2 0-2 15,4-1-2-15,-3-3 0 0,3 0 1 16,1-3-4-16,2-1 1 0,2-3-4 16,1-3-4-16,1-2 0 0,2-3 2 15,1 0 1-15,3-5-2 0,2 1 3 16,0-2 1-16,2 0-3 0,3 0-1 15,0-2-1-15,3 0 0 0,2-1-1 16,-1 0 1-16,0 2-1 0,1-3 0 16,0 2 0-16,0 0-1 0,1 0 0 15,-2-2-2-15,0 3 0 16,-2-1 0-16,1-1 3 0,-4 1-3 16,2 0 1-16,-3 0 2 0,-2 0 0 15,-1 0 0-15,0 2-1 0,-1-1 0 16,-1 0-2-16,-3 0 1 0,2 1-1 15,-2 0 0-15,-1 2-3 0,2 1 0 16,-1 7-1-16,-1-1 4 0,0 3 1 16,0 2 2-16,-4 4 1 0,1 1-1 15,-2 0 2-15,0 3 4 0,1 0-2 16,0 0 0-16,1-3 0 0,0 1-2 16,0-3-1-16,1 0 0 0,0-3 1 15,0-1-2-15,1-4 0 16,0-1-9-16,1-2-58 0,0-3-62 15,4-3-62-15,0 0-97 0,2-5-268 0</inkml:trace>
  <inkml:trace contextRef="#ctx0" brushRef="#br0" timeOffset="9006.9">7217 12079 41 0,'3'0'155'0,"0"0"-70"0,0 0 19 0,0 0-8 0,0 0 7 0,0 0-23 16,-1 1-3-16,-1 0-9 0,2-1-12 15,-2 1-13-15,0 1-4 0,0-1-6 16,-1 1-9-16,0-1-9 0,0 1-1 16,-2 2 3-16,-1-2 0 0,0 1-6 15,-1-1 0-15,-1 0-6 0,1-2 1 16,-2 0 1-16,1 0-2 0,0-2 6 16,1-2 8-16,0 1-2 0,1-2 2 15,0 3-6-15,0-1 0 0,1-2-1 16,1 4 7-16,1-3 5 0,0 3 0 15,2 0-5-15,3-1-5 0,0 0-6 16,1-1-4-16,2 3-1 0,2 0 3 16,-1 0 2-16,2 4 1 15,0 1-3-15,0 7 2 0,0 1 0 16,0 1 1-16,-1 3 0 0,-1 2 1 16,-2-3-4-16,0 4 8 0,-2-2-6 15,-3 1-2-15,-2 1 3 0,-2-2 6 16,-4 2-2-16,-3-3-4 0,0-1-5 15,-3-2 0-15,-1-1-3 0,0-2-1 16,-2-1 0-16,-1-2-20 0,0 0-18 16,2-1-9-16,-2 0-8 0,2-1-9 15,1-1-31-15,0-2-48 0,0-3-75 16,2 0-166-16</inkml:trace>
  <inkml:trace contextRef="#ctx0" brushRef="#br0" timeOffset="10024.93">8024 11494 269 0,'0'0'193'0,"1"0"-53"0,0-2 8 0,-1-1-61 0,1 0-15 0,0-2-22 15,-1-1 2-15,1 0 5 0,0 1-15 16,-1-2-4-16,0 1 9 0,0 1-3 16,0 0 3-16,0-2-8 0,0 1-8 15,-1-1-15-15,0 0-3 0,-1-2-7 16,-2 1-2-16,1 0 3 0,0 2-2 15,-1-1 5-15,0 0-2 0,-1 0 4 16,-2 2-5-16,0-3-2 16,-1 1 0-16,0 0-1 0,0 1 2 15,-3 2-5-15,1-1 2 0,-1 2-3 16,-1 1 0-16,-1 2-3 0,-1 0 1 16,0 0 2-16,-1 2-2 0,1 5 2 15,-2 0-4-15,0 3 3 0,0 4-2 16,1 2 1-16,0 1 2 0,3 5-3 15,3 0 1-15,1-1-9 0,8 4 4 16,0-2-7-16,9-1 0 0,2-1 6 16,3 1 3-16,2-5 3 0,3 1 4 15,0-5-2-15,1 0 1 0,1-6-1 16,-2-5 0-16,-1-2 1 0,1 0 2 16,-3-7 1-16,-2-1 2 0,-2-4 0 15,-3-1 2-15,0-2-1 16,0-2-4-16,-2-1 0 0,-2 0 2 15,-1 0 1-15,1-3-3 0,-2 3 2 16,1-3-4-16,0 4-1 0,0 1 1 16,-2 1-1-16,1 2 0 0,-1 5 0 15,0 2-1-15,-2 3 0 0,0 2-1 16,0 1-4-16,0 0-5 0,0 6 2 16,0 5 3-16,-2 4 4 0,-1 6 1 15,0 5 1-15,-1 5 0 0,-1 7 0 16,0 10 2-16,1 7 2 0,1 3 4 15,0-8 0-15,3-6-3 0,0-12-3 16,0-7 4-16,0-5-5 0,0-2 0 16,0 1 1-16,0 2-2 0,1 0 0 15,1-4-2-15,0-4-37 0,1-5-62 16,6-8-67-16,-1-3-103 0,-1-3-254 16</inkml:trace>
  <inkml:trace contextRef="#ctx0" brushRef="#br0" timeOffset="11011.28">8399 11397 285 0,'0'0'106'0,"1"0"-2"0,0 0-36 0,-1-1-11 0,2 0-21 0,-1-1-20 16,0-2 27-16,1 1 31 15,-1-2-21-15,0 1 0 0,2-1-4 16,-2 1-3-16,0 0-11 0,1 0-7 15,-2 1-1-15,1-2-1 0,-1 2-8 16,0 1 2-16,0-1 1 0,0 1 3 16,0 0 0-16,0 2-2 0,0-3-1 15,0 3-2-15,0 0-6 0,0-2 0 16,0 2 1-16,0-1-1 0,0 0 0 16,0 1-2-16,0 0-2 0,0 0-6 15,0 0-1-15,0 0-2 0,0 0-1 16,0 1 1-16,0 0 3 15,0 3 0-15,0-2 6 0,1 4 5 16,-1 2-3-16,0 1 0 0,0 3-2 16,-2 5-1-16,-1 1 2 0,-3 5 2 15,-1 3 2-15,-3 2 3 0,-1 1 2 16,0-3 0-16,-2 3-5 0,1-2-3 16,-1 1 0-16,2-3-3 0,1-1-1 15,0-1 2-15,3-2-1 0,1-3-1 16,2-3-3-16,1-6-2 0,0-1-1 15,3-2 3-15,0-4-2 0,0 1 3 16,0-2 1-16,3-1-2 0,3 0 1 16,1 0 1-16,4-4-2 0,0 2-2 15,1-4 1-15,3 2-3 0,0-2 1 16,2-1-1-16,-2 1 0 0,1 1 0 16,-1-1 1-16,2 0 0 0,-3-2-1 15,0 2 1-15,-1 1 0 0,-1-3 0 16,0 2-1-16,-1-1 0 0,0 0 1 15,-2 0-1-15,0 0 1 0,-1 2-1 16,-1 0 0-16,-2-1 1 0,0 3-1 16,-3-1-1-16,1 2 0 0,-1 2-1 15,-1-1-2-15,0 1-1 0,0 1-3 16,-1 4-1-16,2 0 6 0,-1 6-1 16,-1 1 1-16,-1 2 3 15,-2 3-1-15,-1 4 1 0,1-1 0 16,-1 1 0-16,0 2 0 0,0-1 1 15,0 1-1-15,1 0 0 0,-2-2 1 16,1-1-1-16,1 0 0 0,0-2-2 16,-1-3-20-16,3-2-22 0,-1-2-17 15,2-4-14-15,0 0-26 0,0-5-32 16,2-2-36-16,5-1-48 0,-2-5-130 16,2-2-49-16</inkml:trace>
  <inkml:trace contextRef="#ctx0" brushRef="#br0" timeOffset="11497.64">8607 11072 542 0,'7'0'91'0,"0"0"19"0,1 0-36 0,1 4-33 0,5 5-10 0,-1 7-13 0,5 6-3 15,5 13 16-15,3 14 6 16,2 13 17-16,3 6-1 0,-6 2-15 0,-5-6 1 15,-6-8-21-15,-2 0-8 0,-4-1-8 16,-4 5-1-16,-4-4 0 0,-2 4 1 16,-7-3 2-16,-5-3 4 0,-3 0 6 15,-3-5 0-15,-3-4 13 0,-2-2 0 16,-1-7-8-16,2-7-5 0,4-6 4 16,5-7 12-16,-1-3-5 0,0 2-7 15,-2 1-11-15,-4 0-3 16,4-4-1-16,1 0-1 0,3-3-1 15,1 0-1-15,4-2 0 0,2-1-1 16,2-3-10-16,3 1-48 0,1-2-23 16,1 0-21-16,0 1-24 0,5-1-44 15,0-1-107-15,0-1-139 0</inkml:trace>
  <inkml:trace contextRef="#ctx0" brushRef="#br0" timeOffset="13098.09">3766 17090 438 0,'0'0'100'0,"0"0"-51"0,0-3 43 0,0 0-27 0,0 2-18 0,0-1 3 15,0 0 2 1,0 0-4-16,0 0-8 0,0 2 1 0,0 0-10 0,0-1 3 15,2-1-7-15,-2 2-8 0,4-1 3 16,0 0-5-16,0-1-2 0,1 1 2 16,3-1 1-16,0-1-5 0,3 1 0 15,1-2-1-15,1 1-2 16,4 1-1-16,1-3 1 0,2 2-1 0,4-1-2 16,3-1 3-16,8 0-4 15,10-2-3-15,6 0 2 0,6 2-4 16,-3 0 0-16,-2 3 7 0,-5-1 2 15,2 2-1-15,2-1 1 0,2 2-2 16,4 0-3-16,1-2 4 0,-1-1 0 16,2 3-2-16,-2 0 0 0,1-1 2 15,2 0-4-15,1-2 1 0,2-2 13 16,3 2-3-16,2-1-16 0,1 3 0 16,4 0 11-16,2-2-4 0,0 1-6 15,2 0 5-15,-1-2-4 0,2 0 2 16,1 1-2-16,4-2 1 0,2 2 5 15,-2-1-3-15,1 1 4 0,0 1 2 16,-1 0 4-16,3 1-2 16,1 1 0-16,2-2-5 0,-1 2-3 15,-1 0-4-15,3-1 2 0,-1 1-3 16,6 0 0-16,1-1 0 0,0-1 1 16,0 1 0-16,0 0 0 0,2-1-1 15,4 0 0-15,1-1 1 0,-1-1 2 16,1 1-3-16,1-1 1 0,1 0 0 15,2-1 0-15,0 1 4 0,0 1-2 16,1-1 0-16,-3 1 4 0,1 0 0 16,1 0-7-16,-2-1 8 0,-3 1-8 15,-1 1 1-15,-3 0 0 0,-2 0 0 16,-4 2-1-16,-5 0-3 0,-6 0 1 16,-7 0-6-16,-3 0-11 0,-6 0-8 15,-6 2-19-15,-6 0-11 0,-7 0-20 16,-9-1-31-16,-8 0-20 0,-11 0-42 15,-9-1-65-15,-5 0-106 0,-4 0-31 16</inkml:trace>
  <inkml:trace contextRef="#ctx0" brushRef="#br0" timeOffset="15545.97">3858 16648 262 0,'0'-1'169'0,"0"1"-76"0,0-3-10 0,0 3-24 0,0-2-2 0,0 1-3 16,0 1-6-16,0 0-5 0,2-1-7 15,-1 1 6-15,-1 0 7 0,2-1-3 16,2 1-11-16,-1-2-5 0,3 1 4 15,1-1-9-15,2-2-9 0,2 0 0 16,4-1-1-16,5-2 0 0,2-1-3 16,2-1-6-16,3-3-2 0,2 1 0 15,-1-1 0-15,2-2-2 0,3-1 6 16,-3 1 0-16,0-3-1 0,-3 1-3 16,1 1 3-16,-2-1-3 0,-3-1 1 15,0 0 3-15,-2-1-1 0,-1-1-1 16,-1 0 0-16,-1-1-6 0,-3 1 4 15,3-1-1-15,-2 1 3 0,0-2 2 16,-3 2 3-16,1-1 2 0,-2-1-3 16,-1 1 0-16,1-1 3 0,0-1-2 15,1 2 1-15,-2-2-4 0,2-1 3 16,0 0-4-16,0-1-4 0,0 0-1 16,2 0-1-16,0 0 1 0,-2-4-1 15,1 4 2-15,-2-2 0 0,0-1 1 16,0 2 2-16,-2-1-1 0,-1-1 4 15,1 1 6-15,-2-2-3 0,2 2-4 16,0-3-4-16,0 2-2 0,-1-1-2 31,2-3 0-31,0 4 3 0,-1-2 2 16,2-1 0-16,-2 1 6 0,1 2 0 16,0-3-5-16,0 0 0 0,0-2 4 15,0 1-5-15,0 0 1 0,0-1-3 16,0 1-1-16,0-1-1 0,1-2 2 15,0 2-3-15,-1 0 0 16,2 0 0-16,-2 0 5 0,1 1 2 16,0-1-4-16,1 0 1 0,0 1-2 15,-2-1 0-15,3 0 1 0,-2 1-3 16,1-2-2-16,0 0 2 0,0 2 1 0,3-2-1 16,-3-1-1-16,1 2 1 15,0 0 1-15,-1 1-1 0,1 0 0 16,-1 2 0-16,0-2 0 0,-3 3 1 15,1-1-1-15,0 3 1 0,-1-2-1 16,0 3 2-16,0 0-2 0,0 0 0 16,1 1 0-16,2 0-1 0,-1-1 0 15,1 4 0-15,0-2 1 0,0 1-1 16,1 1 1-16,0-2 0 16,0 1 0-16,-1 3 0 0,0-2 0 15,-1 3 2-15,0-2-2 0,0 3 0 16,0 0 0-16,1-4 0 0,-1 5 0 15,2-3-1-15,1 0 1 0,2 2 0 16,-1-1 0-16,3-2 0 0,0 3 0 16,2-4 1-16,0 4-1 0,-1-3 0 15,0 3 1-15,1 1-1 0,-2 0 0 16,1-1 0-16,0 2 0 0,-1 1 0 16,1 0 2-16,0 0-2 0,-1 0 0 15,1 1 0-15,1 0 0 0,1-1 1 16,0 2-2-16,0 2 1 15,0-1 0-15,1 0 0 0,-1 1 2 16,-2 1-1-16,3 1 0 0,-1 0 0 16,1 0 0-16,-1 1 2 0,2 0-2 15,0 0-1-15,1 0 1 0,1 1 0 16,-2 1-1-16,0-1 0 0,2 2 0 16,-3 1 0-16,2 0 0 0,-2-1 0 15,1 2 0-15,0 0 0 0,-1 2-1 16,0 0 2-16,0 0-2 0,-1 0 2 15,-2 3-2-15,1 0 1 0,0 1 0 16,-2 0 0-16,0 0 0 0,0 2 0 16,-1-2 0-16,-1 1 1 0,1 2-1 15,-1 1 2-15,3-1-1 0,-2 0 0 16,1 1-1-16,-1 1 1 0,2-1-1 16,1 1 1-16,-1 1 1 0,1 1-2 15,0 0 0-15,-1-1 1 0,0 2 0 16,-2-1-1-16,-2 0 2 0,1 0-1 15,-3 1-1-15,1 0 0 0,-3 0 0 16,-1-1 1-16,1 4-1 0,-2-3 0 16,0 1 0-16,3 0 0 0,-3 0 0 15,2 0 0-15,-2 2 0 0,1 0 0 16,0 0 0-16,0 1 0 0,0-1 0 16,0 1 0-16,-1 0 0 0,1 0 0 15,1 2 0-15,-1 0 0 0,0 0 1 16,1 1-1-16,0-1 0 0,0 0 2 15,0 2-2-15,0 0 0 0,1 1 0 16,0-1 1-16,1 1 0 0,0 0-1 16,1 2 1-16,1-2-1 0,1 1 1 15,0 0-1-15,1 1 1 16,0 1-1-16,0 1 0 0,-1 1 0 16,2-1 0-16,0 2 1 0,-1 0 0 15,1 2 1-15,0-2-1 0,-2 3-1 16,2 0 3-16,-1 1-2 0,-1-2 2 15,3 2 0-15,-1-1 0 0,0-1 3 16,1 2 1-16,1-1 1 0,1 0-4 16,-1-2 1-16,1 0-1 0,0 0-2 15,0-1 0-15,-1 2-2 16,1-3 2-16,1 3-2 0,-1 0 4 16,0 2-3-16,0-1 0 0,-1-1 1 15,0 1 0-15,0 1 0 0,1 1 2 16,-1-2-2-16,3 2 0 0,0-2 0 15,0 1 1-15,1-1 0 0,-1 1 1 16,2-1 1-16,0 0 0 0,1-3 1 16,-2 2 0-16,1-2 0 0,-1 2-1 15,-1 0 1-15,-1-3-5 0,1 4 2 16,0-1-1-16,0 0 2 0,1-1 0 16,0 2-2-16,0-2 1 0,-1 0 0 15,3 2 0-15,-2-4 0 0,0 2 1 16,2-3 1-16,-2 1-5 0,0-3 2 15,2 3 3-15,0-4-2 0,-1 2-3 16,0-1 2-16,1-2-1 0,-2 3 0 16,1-3 1-16,3 1-1 15,-2-2 2-15,0 0 1 0,3 0-2 16,-1-2 3-16,2 1-4 0,5 2 2 16,6 2-3-16,6 1 1 0,2-2 1 15,-2-1 0-15,-2-7-2 0,-6-1 2 16,-1-1-1-16,3-2 0 0,-4 1 1 15,0-2-2-15,-2 1 2 0,3-1 1 16,-4 0-3-16,-1-2 2 0,-5 0 0 16,-6-2-2-16,-6-3 0 0,2 2 0 15,0 0 0-15,3 1-4 0,2-1-10 16,-3 1-18-16,-4-2-21 0,-2 0-17 16,-3-1-21-16,-4-2-23 0,-3 0-36 15,-5 0-32-15,-2 0-77 0,-5-5-199 16</inkml:trace>
  <inkml:trace contextRef="#ctx0" brushRef="#br0" timeOffset="16286.09">6291 13203 772 0,'0'0'207'0,"0"0"-67"0,0 0-18 0,0 0-72 0,9 3-19 0,-9-3-17 16,0 0-9-16,-3 0 1 0,1-2-6 15,-2 0-7-15,-2 1-34 0,0 1-4 16,2 3-17-16,0 2-21 16,4 4-38-16,0 1-35 0,4 8-66 0,0-2-100 15</inkml:trace>
  <inkml:trace contextRef="#ctx0" brushRef="#br0" timeOffset="16425.21">6363 13537 417 0,'0'0'156'0,"0"0"-7"16,5 53 13-16,-4-33-71 0,-1 0-33 15,0-2-27-15,-1-2-24 0,-2-2-7 16,0 0-13-16,-1-3-61 0,1 0-45 16,3 1-72-16,0-1-93 0,0-3 6 0</inkml:trace>
  <inkml:trace contextRef="#ctx0" brushRef="#br0" timeOffset="16528.48">6372 13952 308 0,'0'0'179'15,"0"0"-72"-15,-9 36 52 0,3-22-88 16,1 1-47-16,1-3-22 0,0-1-2 16,2 0-72-16,1 6-113 0,0-5-32 15,1 0-3-15</inkml:trace>
  <inkml:trace contextRef="#ctx0" brushRef="#br0" timeOffset="16669.16">6376 14340 232 0,'0'0'154'15,"0"0"-41"-15,0 47-9 0,0-26-38 16,-2 0-38-16,1-2-25 0,0 1-3 16,-1 0-65-16,0 0-71 0,0 2-2 15,0 10-5-15,0-5-6 0</inkml:trace>
  <inkml:trace contextRef="#ctx0" brushRef="#br0" timeOffset="16809.98">6359 14836 73 0,'0'0'121'0,"6"42"-3"16,-4-16-13-16,2 3-19 0,-1-2-20 15,0 1-24-15,1-2-6 0,0-1-21 16,-1 0-15-16,2-2-50 0,-2-2-51 16,-1 2 1-16,1 0 10 0,0 2-25 15,2 10 22-15,0-4 2 0</inkml:trace>
  <inkml:trace contextRef="#ctx0" brushRef="#br0" timeOffset="17060.56">6481 15499 151 0,'0'0'111'0,"10"43"1"16,-5-15-19-16,0 1-19 0,-2 0 55 15,-1-1-35-15,-1-3-60 0,-1 0-13 16,0-1-12-16,0-1-4 0,-3 0-5 16,1-3-1-16,1 1-24 0,-2 0-46 15,2 1-5-15,1 1 20 0,0 0-3 16,0 0-12-16,0 1-12 0,1 0 26 15,2 1 31-15,0 3 26 0,0-3 0 16,1 1 1-16,1 0-2 16,-2-1 2-16,2 0-1 0,-2 2 26 15,1-3 28-15,0 1 27 0,-2-1 18 16,1-1-2-16,-1-1 14 0,2-2-22 16,-2 0-32-16,-1-3-39 0,3-1-14 15,0-1-4-15,6 2-84 0,-1-3-130 16,-1-2-138-16</inkml:trace>
  <inkml:trace contextRef="#ctx0" brushRef="#br0" timeOffset="17201.58">6615 16835 1307 0,'0'0'90'0,"0"0"-83"16,0 0-7-16,-4 47-52 0,4-31-117 15,2-2-172-15,-1-6-161 0</inkml:trace>
  <inkml:trace contextRef="#ctx0" brushRef="#br0" timeOffset="18363.63">6199 17604 253 0,'0'0'130'0,"1"0"-96"0,-1-2 31 0,0-3 14 0,0 3-31 16,0-1-5-16,0 0 19 0,0 2 16 15,0-3-10-15,1 2-10 0,-1 1 3 16,0 0-4-16,1-2-9 0,-1-2-6 16,2 1 0-16,1-2-14 0,0 1-6 15,0-3-4-15,1-1 2 16,2 2-3-16,0-3-4 0,3 2-6 0,0 0 4 16,0 0 0-16,1 0-3 15,2 3 2-15,-2-2 3 0,2 2-3 16,0 2 1-16,-1 2-2 0,1 1 0 15,-1 0-2-15,0 4-3 0,1 5-4 16,-1 3 5-16,0 4-1 0,-2 3 1 16,-2 2 2-16,-2 3 2 0,-2 2-2 15,-2-1 4-15,-1 0 0 0,-4 0-4 16,-4 0-1-16,-2 1-3 0,-5-3-2 16,-1-1 5-16,-2-2-4 0,-1-1 0 15,2-5-2-15,-3-1 0 0,4-2-1 16,-1-3 0-16,3 1 0 0,1-5 2 15,3 0 1-15,2-1-1 0,2-2 1 16,4 1-1-16,1-2 3 0,1 0-4 16,0 0 2-16,2 0 2 0,5-4-1 15,3 0 3-15,3-1 2 0,3-1-3 16,0 2 1-16,2 1-1 0,1 2-1 16,0 0 2-16,1-2 0 0,1 3-4 15,-3 0-2-15,2 0 0 0,-2 0 0 16,1 0-1-16,-1 0-20 0,-2 4-28 15,4-3-26-15,-3 1-29 0,1 1-34 16,6-2-68-16,-4-1-164 0,-2 0-169 16</inkml:trace>
  <inkml:trace contextRef="#ctx0" brushRef="#br0" timeOffset="20025.36">6772 17513 127 0,'0'-1'145'15,"0"0"-79"-15,0 1-11 0,-2-2-3 0,1 2-16 16,-1-1-1-16,1 0 4 0,-1-1 3 0,2 1-10 0,-1 1-4 16,1 0 7-16,-1 0 12 0,1 0-6 15,0-1 0-15,-1 1 0 0,1 0-7 16,0 0 2-16,0 0 1 0,0 0 0 15,0-1 5-15,0 0-8 0,0-1 3 16,0-2-6-16,2-2 13 16,1 0-1-16,2 0-10 0,0-1-7 15,2 1-10-15,0-1-3 0,3 3 3 16,-2 0 0-16,1 0-4 0,1 1-3 16,0 2-5-16,-1 1 1 0,2 0-2 15,-1 4-3-15,-1 0-1 0,1 5 1 16,-1-1 0-16,-1 5-4 0,-3-3 4 15,-1 3 0-15,0-1-1 0,-4 0-21 32,-1 4 8-32,-7 1 14 0,-2 1 7 15,-1-2-7-15,-1-1-2 0,0-4-1 16,3-2-2-16,0-2-4 0,4-1 2 16,1-3 6-16,2 0 1 0,1-2 2 0,1-1 0 0,0 0-2 0,0 0-1 15,0 0-1-15,1 0 1 0,2 0 1 16,2-3 5-16,1 1 0 0,3-2 1 15,0 1-5-15,3 2 2 0,1 0 3 16,1 1-3-16,0 1 7 0,0 6-3 16,1 1-4-16,0 1 2 0,-3 2-5 15,2 2 1-15,-4 0 0 0,-3 3 0 16,-1-3-1-16,-3 1 22 0,-2 0 7 31,-1 0-10-31,-1-2 15 0,-3-1-1 0,-4-3-8 0,-1 0-10 0,-2 0-2 16,-3-2-5-16,1-1-2 0,-4 0-3 15,1-3 0-15,-1 1-2 0,-1-2 0 16,-2-1-1-16,1 0-10 16,1 0-23-16,1 0-10 0,2-4-9 15,1 1-22-15,4-3-25 0,1 3-38 16,3-4-44-16,4 1-110 0,2 0-105 16</inkml:trace>
  <inkml:trace contextRef="#ctx0" brushRef="#br0" timeOffset="21170.73">7214 17455 189 0,'3'-2'74'0,"0"-2"-3"0,1 2 14 0,-1-3 14 16,0 2-12-16,-1-2-16 0,0 2-17 15,-1-1 13-15,1 1-7 0,-1-2-10 16,1 2-13-16,-1-3-9 0,0 1 6 15,0 0 1-15,0 0-3 0,0-2-13 16,0 1 0-16,-1 2 12 0,1-2-10 16,0 1-3-16,-1 0 2 0,1-1-1 15,-1-1-2-15,1 2-6 0,0 0 3 16,-1-2 1-16,1 4-1 0,1 0-1 16,-2 1 3-16,1-2-3 0,0 2-7 15,-1 0 2-15,0-1 0 0,1 2 6 16,-1-1 1-16,0 1-2 0,0 1 0 15,0 0-2-15,0-1 0 0,0 1-5 16,0 0 2-16,0 0-4 0,0 0-1 16,0 0 0-16,0 0 3 0,0 0-1 15,0 0-4-15,0 0 0 0,0 0-1 16,0 0-2-16,0 0 1 0,0 0 0 16,0 0-1-16,0 2 1 0,0 2 1 15,0 2 1-15,-1 3 3 0,-3 2-1 16,1 4 2-16,-1 1 1 0,-1 0 0 15,-1 4 3-15,-1-2 3 0,0 0-2 16,0-1 1-16,1-1-1 0,-1-1 2 16,1-2-2-16,-2 0 0 0,4-4-3 15,-2 0 2-15,3-2-2 0,0 1 0 16,0-6-2-16,3 1-3 0,-1-1 2 16,1-2-3-16,0 0 2 0,1 1 1 15,2-1-2-15,2 0-1 0,2 0 2 16,1 0-1-16,2 0-1 0,0 0-1 15,1 0 1-15,3-1-1 16,-1 1 0-16,1 0 0 0,-1-2 1 16,1 2 0-16,-1-2-1 0,1 0-1 15,-1 1 1-15,1 0 1 0,-1-2 0 16,-1 1-1-16,-1 1 2 0,-3 0-2 16,-1 1 1-16,-1-2-1 0,-1 1 2 15,0-1-2-15,-3 1 2 0,0 1-1 16,-1-1 2-16,0 1-3 0,-1 0 2 15,1 0-2-15,-1 0 0 0,0 0 0 16,0 0-4-16,0 0 1 0,0 0-2 16,0 2-4-16,0 3 6 15,0 3 2-15,0 1 1 0,0 5 0 16,-2 3 3-16,1 1-2 0,-2 2 1 16,2 1 2-16,-3 0-4 0,3-1 1 15,1 1 3-15,-1-2-1 0,0 2 1 16,1-3 0-16,0 0-2 0,0-3 2 15,0-1-2-15,0-1-1 0,0-4 0 16,0 0 0-16,0-1 0 0,0-1-1 16,0 0 0-16,-1-2 1 15,1-2-1-15,0-2-1 0,0 1-3 0,0-2-28 16,0 0-24-16,0 0-22 16,0 0-32-16,7-2-42 0,-2-2-86 15,0-2-241-15</inkml:trace>
  <inkml:trace contextRef="#ctx0" brushRef="#br0" timeOffset="35143.57">4261 16581 72 0,'0'0'20'0,"0"-2"14"0,0 2-3 0,0-1-20 0,0 0-9 0,0 1-1 16,0-1 1-16,1 0-2 0,0 0 1 16,0 0 0-16,1 0-1 0,-2 0 0 15,1 0-8-15,0-1-35 0,-1 2-31 16</inkml:trace>
  <inkml:trace contextRef="#ctx0" brushRef="#br0" timeOffset="35598.15">4261 16581 1 0,'9'-15'98'0,"-10"15"-67"0,0 0 6 15,1 0-19-15,-1-3-15 0,0 2 3 16,1-2 13-16,0 0 4 0,0 2-2 16,0 0 4-16,0 0 3 0,0 0 4 15,0 1-3-15,0-2-9 0,0 0-4 16,-2 2 9-16,2-2 11 0,0 1-14 16,-1 0-13-16,1 1-3 0,-1 0 0 15,1-1 6-15,0 0 7 0,0 1 4 16,0-3 9-16,0 1 0 0,0 0-11 15,0-2 3-15,0 2-5 16,2-2-7-16,-2 2-4 0,2-2 5 16,-2 0 2-16,0 2-2 0,0-1-5 15,0 1 0-15,0 2 16 0,0-2 1 16,0 1 0-16,0 0 2 0,0 1-4 16,0 0-3-16,0-2 1 0,0 1 2 15,0 1-1-15,0-1 4 0,0 1-3 16,0 0 2-16,0 0 0 0,0 0 4 15,0 0 3-15,0-1-2 0,0 1-2 16,0 0 3-16,0 0-9 0,0 0-8 16,0 0-1-16,0 0-3 0,0 1-7 15,0 5-2-15,-2 2 2 0,0 5 11 16,1 2 2-16,-1 0-2 0,0 3-6 16,1 0-6-16,-1-1 0 0,2 1-1 15,-1-2-1-15,1 0 0 0,0-3-6 16,0 2-42-16,1-1-35 15,2-2-38-15,-1 0-32 0,5 3-59 16,-3-2-78-16,1-3-10 0</inkml:trace>
  <inkml:trace contextRef="#ctx0" brushRef="#br0" timeOffset="35723.28">4304 16900 415 0,'0'0'117'0,"0"0"45"0,0 0 14 0,0 0-106 0,0 0-31 16,-1 35-20-16,1-34-13 0,0 0-5 15,0 0-1-15,0-1-22 0,1 1-104 16,3 1-89-16,4 1-48 0,-1 0 28 16</inkml:trace>
  <inkml:trace contextRef="#ctx0" brushRef="#br0" timeOffset="35863.87">4347 17017 326 0,'0'0'143'0,"0"0"20"15,0 0-12-15,0 0-46 0,-4 44-26 16,2-33-21-16,0 0-12 0,-1-2-6 15,1-1-22-15,1 0-11 0,-2-1-6 16,2 3-2-16,0-2-2 0,-2 0-37 16,3-1-73-16,0 0-106 0,0-2-171 0</inkml:trace>
  <inkml:trace contextRef="#ctx0" brushRef="#br0" timeOffset="37031.69">5340 14356 63 0,'0'-2'107'0,"-1"1"-45"0,0-1 31 0,1-3-8 0,-1 3-6 0,0-2 9 16,1 1 10-16,0 2 11 0,-1 0-23 16,1-1-2-16,0 1-1 0,0 1-9 15,0-1-16-15,0 1-5 0,0 0-4 16,0 0-4-16,0 0-8 0,0 0-6 15,0 0 0-15,0 0-8 0,0 0-7 16,0 0-14-16,-2 0-2 0,2 4-6 16,-1-1 2-16,-1 5 2 15,1 2 1-15,0 2-3 0,0 5-21 16,1 1-47-16,1 3 6 0,1 1 2 16,3 3-12-16,-1 4 10 0,2 2-1 15,0 1 24-15,0 2 33 0,-1 0 8 16,-1 0 2-16,1 0 0 0,1-1 2 15,-4-1-1-15,1-2 3 0,0-3 5 16,-1 1 8-16,-1-3-6 0,0-1 7 16,0 0-3-16,-1-3-10 0,0 1-3 15,0-4 2-15,0-1-4 0,0 3-14 16,0-4-76-16,0 0-74 0,5 6-89 16,-1-6-19-16</inkml:trace>
  <inkml:trace contextRef="#ctx0" brushRef="#br0" timeOffset="37163.83">5487 15363 322 0,'0'0'195'0,"0"0"-83"0,0 0 10 15,0 0-55-15,1 43-57 0,-1-39-5 16,2 3-3-16,-2-4-2 16,1 1-18-16,1 3-107 0,1-3-89 0,0 2-96 15</inkml:trace>
  <inkml:trace contextRef="#ctx0" brushRef="#br0" timeOffset="37299.47">5504 15687 312 0,'0'0'171'15,"0"0"-72"-15,0 36 29 0,0-21-100 16,2-1-27-16,-1 1-1 0,1-2-11 16,0 1-42-16,-1 3-29 0,-1-1-17 15,0 7-21-15,0-4 9 0,0 1-59 16</inkml:trace>
  <inkml:trace contextRef="#ctx0" brushRef="#br0" timeOffset="37471.44">5524 16136 294 0,'0'0'118'0,"0"0"-14"0,0 38 7 16,0-22-47-16,0-3-13 0,-1-2-29 16,0 0-14-16,0-2-7 0,1 2 1 15,0-1-2-15,0 1-2 0,0 3-10 16,0 2-44-16,3-1-46 0,3 8-42 15,-1-4-6 1,-1-3-43-16</inkml:trace>
  <inkml:trace contextRef="#ctx0" brushRef="#br0" timeOffset="37566.69">5535 16573 336 0,'0'0'89'16,"0"0"17"-16,-6 37-51 0,3-25-49 15,0-2-5-15,1-1-1 0,1 2-7 0,1-2-25 0,0 2-61 16,0 5-24-16,0 0-48 15</inkml:trace>
  <inkml:trace contextRef="#ctx0" brushRef="#br0" timeOffset="37708.4">5573 16904 118 0,'0'0'318'16,"0"0"-212"-16,0 0 9 0,0 40 18 16,0-31-7-16,0-3-67 0,0 1-42 15,0-4-14-15,0 2-3 0,0 1-1 16,0 1-31-16,1 8-89 0,-1-3-123 15,1 2-95-15</inkml:trace>
  <inkml:trace contextRef="#ctx0" brushRef="#br0" timeOffset="38490.55">3729 17698 218 0,'0'0'66'0,"0"0"-4"0,9-10 17 0,-4 5 8 0,-2 1 18 16,-2 1-22-16,-1 1-14 15,2 0-8-15,-2 0 0 0,0 2 3 16,0 0-8-16,0 0-19 0,0 0-2 16,0 0 1-16,0 0-13 0,0 0-14 15,0 0-9-15,0 4-2 0,0 4-3 16,0 3 5-16,0 5 5 0,0 5 9 16,-2 5 1-16,2 7 2 0,0 5 2 15,-2 9-7-15,0 4 3 0,-3 2-6 16,3-14-1-16,0-9-6 0,1-13-1 15,1-1-1-15,0-1 0 0,1 4-21 16,1 1-74-16,5-6-60 16,-1-4-88-16,0-5-157 0</inkml:trace>
  <inkml:trace contextRef="#ctx0" brushRef="#br0" timeOffset="38991.99">4065 17836 396 0,'0'0'114'0,"0"0"-76"0,0 0 71 0,0 0-22 16,1-37-28-16,-1 30 10 0,0 0 3 15,0 0-21-15,0 2 5 0,0-1-12 16,-2 1-20-16,1 2-1 0,-2 0-4 16,3 1-14-16,-2 2-4 0,-1 0-2 15,-1 0-1-15,-1 2-8 0,-1 5-7 16,-1 6 5-16,-2 3 11 0,-2 6 1 15,2 3-1-15,3 3-2 0,1-2 0 16,4 3 1-16,1-4 2 0,2 1 0 16,4-1 0-16,1-6 4 15,2 1-3-15,3-6 4 0,-2-3-1 16,1-4 0-16,0-5-1 0,-3-2 5 16,0-1 10-16,-1-7 2 0,-1-3 11 15,-3-7-3-15,-1-3-5 0,-2-6-23 16,-2-11-2-16,-2 1-18 0,-1 1-32 15,-2 2 2-15,4 9-3 0,-2 1 2 16,2 5-34-16,-2 5-44 0,0 1-103 16,-1 5-29-16,1 4-48 0</inkml:trace>
  <inkml:trace contextRef="#ctx0" brushRef="#br0" timeOffset="39526.26">4266 17760 383 0,'0'0'98'0,"0"0"8"0,0 0 10 0,0 0-45 0,-13-25-35 0,8 19 8 0,3 4-4 16,-2-2-14-16,1 2-13 0,-2 2-10 15,0 0-3-15,-1 6-8 0,-1 2 4 16,0 4-2-16,-2 4 6 15,2 2 0-15,1 2 5 0,3 2-2 16,1-1-2-16,2 4 6 0,1-2 7 16,4 0 41-16,1-2 14 0,2-2-43 15,2-1 9-15,1-4 0 0,0-1-2 16,1-5-10-16,-1-5-4 0,0-1 3 16,-1-2 9-16,-1-4 18 0,-1-4-3 15,1-2-5-15,-2-4-7 0,-2-8-16 16,0-2-18-16,-3-4 2 0,-2-6-2 15,0 3-7-15,-2 4-3 0,-2 6-3 16,1 9 0-16,0 1 1 0,-1 4-10 16,-1 1-14-16,-2 3-11 0,2 2-4 15,-1 1-12-15,0 0-24 0,3 0-21 16,-2 2-30-16,2 7-52 0,-1-1-92 16,2-1-2-16</inkml:trace>
  <inkml:trace contextRef="#ctx0" brushRef="#br0" timeOffset="40373.15">5401 17562 208 0,'0'-3'99'0,"0"2"-45"0,1 0 15 0,0-1 4 0,-1-1-15 16,1 1 5-16,-1 0 17 0,2-2 14 15,-1 2-26-15,0 0-8 0,0-3-6 16,0 1-5-16,-1-1 5 0,1-1-3 16,0 3-26-16,1-2-8 0,-1 3-5 15,-1 1 1-15,1 0 5 0,-1 0 1 16,0 1-12-16,0 0-7 0,0 4-6 16,-1 5 3-16,-1 7 3 0,-1 6 15 15,-4 10-5-15,0 11-4 0,0 7 4 16,0 1-3-16,2-9-3 0,1-11-2 15,3-11 1-15,1-2-3 0,0 2 0 16,0 0-1-16,0 1-27 0,1-4-42 16,3-5-28-16,-2-6-43 0,6-5-101 15,-2-1-92-15,1-3-45 0</inkml:trace>
  <inkml:trace contextRef="#ctx0" brushRef="#br0" timeOffset="40889.42">5637 17549 634 0,'0'0'166'0,"0"0"-61"15,0 0 40-15,0 0-44 0,0 0-62 16,5-15-19-16,-6 13-16 0,-1 1-4 16,-1 1-4-16,-2 0-16 0,-3 2 18 15,-2 3-4-15,0 1-4 0,2 1 10 16,-1 1-1-16,4 2 1 0,-1-2-5 16,1 0-1-16,1 2-3 15,-1-1 1-15,0-1 8 0,0 1 4 16,2 1-4-16,0-2 0 0,2-3-1 15,1 1 2-15,0-1 0 0,2-1 0 16,3 0 9-16,1-1-3 0,3 2 3 16,1 0-5-16,2 0 3 0,3-2 7 15,1 2-4-15,3 2 0 0,1-2-1 16,-2 6 5-16,1-1-6 0,-3 4-1 16,-1-2 4-16,-4 1 4 0,-3 2 1 15,-3-1 7-15,-3 0 3 0,-2 0-8 16,-4-1 4-16,-5 0-3 0,-1-1 0 15,-2 0-2-15,-3-4-8 16,1 0-2-16,-1-3-1 0,0-2-7 16,-2-3-4-16,2 0-28 0,0 0-28 15,1-6-20-15,0 2-37 0,3-5-36 16,1-13-80-16,1 2-126 0,4 0-92 0</inkml:trace>
  <inkml:trace contextRef="#ctx0" brushRef="#br0" timeOffset="41093.47">5589 17534 431 0,'0'0'287'0,"0"0"-173"0,0 0-9 0,0 0-20 0,0 0-31 16,0 0-10-16,29-20-4 0,-19 17-4 16,-1-1-1-16,-2 0-8 0,3 0-4 15,2-3-4-15,3-1-16 0,2 1-3 16,2 0-17-16,-2 0-39 0,2 1-37 15,0 1-67-15,8 0-109 0,-5-1-69 16</inkml:trace>
  <inkml:trace contextRef="#ctx0" brushRef="#br0" timeOffset="41609.14">5942 17527 376 0,'0'0'174'16,"0"0"-111"-16,0 0 57 0,0 0-31 16,0 0-36-16,0 0-14 0,0 0 1 15,2-39-4-15,-5 35-3 0,0 0-14 16,-1 3 1-16,-3 0-9 0,1 1-4 15,-1 1-1-15,-2 3 0 0,-1 1 2 16,0 3-5-16,-1 1 3 0,0 3-3 16,0 3-3-16,1 3 0 0,0 1 0 15,2 2 0-15,3 4 7 0,2 1 16 16,2 0 6-16,1 3-2 0,5-3 0 16,1 0-6-16,5-1-3 0,0-6-5 15,2 0-4 1,1-7-3-16,0-1 1 0,0-5 1 15,-1-2-4-15,0-4 1 0,-1-1 8 16,-2-4 16-16,2-3-10 0,-2-2-7 16,0-3-4-16,-1-3 0 0,-3-1-1 15,0-6-5-15,-1-1 0 0,-2-5 10 16,-2 1-1-16,-1-1-11 0,0 0 1 16,-4-1-1-16,-1 5-1 0,-2 0 1 15,-2 4-2-15,0 5 0 0,-2 1 0 16,-1 6-5-16,0 2-2 0,-1 4 4 15,-1 2 0-15,2 1-2 0,-1 2-15 16,2 2-22-16,2 3-29 0,0 0-23 16,2 2-28-16,3 4-54 0,3 0-78 15,1-2-38-15</inkml:trace>
  <inkml:trace contextRef="#ctx0" brushRef="#br0" timeOffset="42706.12">4731 15842 310 0,'0'0'122'0,"0"0"-65"0,0 0 18 0,6-4-3 16,0 0 51-16,3-5-16 0,6-3-13 15,3-5-11 1,4-5-16-16,4-3-7 0,3-5-7 0,8-8-4 0,10-9-1 15,11-8 7-15,6 0-14 0,0 3-6 16,-8 9-11-16,-4 8-5 0,-4 3-11 16,-3 1-5-16,-1 5 0 0,-6 3-3 15,-4 2 0-15,-8 7 0 16,-8 4-9-16,-6 4-31 0,-5 2-13 16,-1 0-1-16,-2 2-9 0,-2 2-18 15,-2 0-34-15,-5 4-20 0,-4 10-39 16,-18 11-30-16,3 2 27 0,-2-2-37 15</inkml:trace>
  <inkml:trace contextRef="#ctx0" brushRef="#br0" timeOffset="43018.69">4679 16200 315 0,'0'0'155'0,"0"0"-116"0,0 0-1 0,0 0 18 16,0 0 23-16,0 0 52 15,32-21-26-15,-14 6-9 0,3-4-18 16,5-2-16-16,7-9-2 0,7-2 2 16,10-6-2-16,0-3-5 0,-2 2-25 15,-1 5-13-15,-7 4-9 0,2 1-3 16,-2 4-4-16,-2 2 1 0,-8 3-2 15,-7 5 0-15,-7 5-8 0,-1 1-8 16,0-2-30-16,1 2-16 0,-3-1 0 16,-4 4-16-16,-3 3-30 15,-6 3-34-15,-7 5-76 0,-2 5-53 0,-4 1-100 16</inkml:trace>
  <inkml:trace contextRef="#ctx0" brushRef="#br0" timeOffset="43286.04">4649 16562 558 0,'0'0'111'16,"0"0"-103"-16,0 0 54 0,0 0 35 15,46 17 1-15,-21-23-1 0,2-7-2 16,12-8-17-16,12-10-16 0,10-8-6 15,4-1-1-15,-3 5-9 0,-6 3-10 16,-7 6-21-16,-2 1-7 0,-3 2-8 16,-2 0 0-16,-3 5-2 0,-5-2-32 15,-7 5-35-15,-4 5-18 0,-8 3 6 16,-2 0-57-16,1-2-82 0,-1 2-92 16,-4-2-122-16</inkml:trace>
  <inkml:trace contextRef="#ctx0" brushRef="#br0" timeOffset="43631.07">4905 16783 789 0,'0'0'110'0,"0"0"-84"16,0 0 33-16,0 0 13 0,0 0 40 15,37-22-7 1,-14 8-13-16,9-4-31 0,11-6-26 0,4-4-14 0,4 3-3 15,-6 2-12-15,-4 4-6 0,-6 7-1 16,-5 0-11-16,-4 4-37 0,3-2-33 16,-7 1-30-16,2-2-49 0,9-6-68 15,-12 5-146-15</inkml:trace>
  <inkml:trace contextRef="#ctx0" brushRef="#br0" timeOffset="44311.82">5107 15260 450 0,'0'0'125'0,"0"0"-62"0,0 1 34 0,0-1 8 0,0 0-10 0,0 0-15 16,2 0-8-16,2-1 5 0,3-5-7 15,5-1-19-15,0 0-8 0,-1-1 0 16,5-2-18-16,-1-3-24 0,2 3 5 16,1-4-6-16,1 0-8 0,1 2-48 15,0-2-38-15,2 1-60 0,9-8-89 16,-5 2-142-16</inkml:trace>
  <inkml:trace contextRef="#ctx0" brushRef="#br0" timeOffset="53930.35">12313 11090 20 0,'0'0'43'0,"0"-4"4"0,-2 2-12 0,1-2-13 0,0 0-7 0,1 0 11 0,0 2 15 16,-3-1-3-16,3-1-15 0,0 1 6 15,0 0-10-15,0 0-1 16,0 1 5-16,0 1 6 0,0 0-7 16,0-2-4-16,0 3-4 0,0 0-1 15,0-1 6-15,0 0 5 0,0 1 1 16,0-2-3-16,0 0-5 0,0 0-5 16,3 1 2-16,-3 0 5 0,1-2 5 15,0 2 6-15,1-1-3 0,-1 1-5 16,0-1 3-16,0-1 2 0,1 1 3 15,2 0-2-15,-4-1 1 0,2 0-6 16,0 1-7-16,2-3 1 0,-4 3-1 16,3-3-1-16,0 1 0 0,1-1 1 15,-1 2-5-15,0-2-2 0,0 0 4 16,0 1 2-16,0 1-2 0,-2-1 0 16,0 2-6-16,0 0-3 0,1-1 0 15,-2 1-1-15,0 1-1 0,1-2 3 16,0 1 3-16,-1 1 1 0,1 0 1 15,0-2 2-15,1 1-3 0,-1 0 3 16,1-1-4-16,-1 1 0 0,-1-1 0 16,1 0 2-16,-1 2 0 0,0-1 2 15,1 1 2-15,-1 0-4 0,0 1 0 16,1 0 1-16,-1 0-1 0,0 0-4 16,0 0-2-16,0 0-3 0,0 2-1 15,-2 4-1-15,0 2 0 0,-5 6 1 16,2 3 4-16,0 7-2 0,-1 3-2 15,1 6 3-15,0 7-3 0,-1 8 3 16,2 6 3-16,0 0 5 0,2-14 3 16,-1-8 1-16,1-11-2 0,0-5-2 15,0 6-7-15,0-1-3 16,-2 0 1-16,1-1-2 0,1-7-2 16,-1-2-24-16,1-4-33 0,0-5-31 15,1-2-39-15,1-9-45 0,0 0-108 16,0-4-148-16</inkml:trace>
  <inkml:trace contextRef="#ctx0" brushRef="#br0" timeOffset="54494.1">12627 11007 283 0,'0'0'97'0,"3"-8"7"0,-3 2-15 0,0 0-3 0,1-1-19 0,-1 2-7 0,0-2-9 16,0 1-5-16,-1 2-22 0,-2-1-2 16,0 3 4-16,-1-1-6 15,-1 1-4-15,-2 2-5 0,-1 0-6 0,0 4-4 16,-4 5 1-16,2 3 1 16,-3 7 0-16,-1 3 6 0,1 5-3 15,1 10 5-15,0 7-3 0,3 5-3 16,4-2-4-16,4-12 1 0,1-11 2 15,5-7 3-15,1 2 9 0,3 1 0 16,4-2 5-16,-1-3-3 0,1-2-3 16,2-8 5-16,1-3 0 0,4-3-2 15,-3-8-4-15,0-3 7 0,1-3 2 16,-2-6 4-16,-5-2 6 0,0-5-8 16,-7-12-11-16,0-10-9 0,-4-6-5 15,-2 5-6-15,-2 15-10 0,2 15-4 16,-4 10-1-16,1 0-12 0,-3 2-19 15,-2 1-39-15,1 3-29 0,-4 5-37 16,0 6-60-16,3 1-61 0,2 0-45 16</inkml:trace>
  <inkml:trace contextRef="#ctx0" brushRef="#br0" timeOffset="54933.98">12884 11022 326 0,'0'0'105'0,"0"0"15"0,0 0-29 0,0-38-20 0,-1 29-35 0,-2 0-10 15,1 2-1-15,-1 1 6 16,-2 3-6-16,2 1-5 0,-2 2 4 0,-2 4-8 16,0 4-16-16,-1 7 1 15,0 5 0-15,-4 5 0 0,4 4-1 16,0 2 0-16,2 3 0 0,1 0 0 16,3-2 0-16,2 2 1 0,2-5-1 15,7-1 0-15,-1-5 3 0,5-3 2 16,2-3 11-16,0-8-5 0,3-2-2 15,-2-6 8-15,2-3 26 0,-5-7 24 16,1-2-9-16,-3-5-11 0,-2-2-12 16,-4-4-9-16,-4-6-4 0,-2-7-10 15,-8-11 1-15,-1 6-4 0,-1 5-6 16,0 10-3-16,3 11-1 16,-4 1-7-16,-1 0-9 0,1 3-11 15,0 5-18-15,-1 1-19 0,2 3-35 16,-1 1-50-16,1 2-61 0,4 1-148 15</inkml:trace>
  <inkml:trace contextRef="#ctx0" brushRef="#br0" timeOffset="55513.84">13278 11183 168 0,'0'0'330'0,"0"0"-171"0,0 0-30 0,3 0-12 0,2 0-34 0,6 0 10 0,3-1-24 0,5-2 9 15,6 3-10-15,-1-1-11 0,3 0-3 16,4 0-15-16,1-1-6 0,-2 0-16 15,1 1-3-15,0-1-4 0,-2 1-9 16,-1-3 4-16,-4 3-3 16,-2-1-4-16,-2 1-13 0,-3-3-39 15,-4 3-55-15,2-2-54 0,-3 1-93 16,-4-2-220-16</inkml:trace>
  <inkml:trace contextRef="#ctx0" brushRef="#br0" timeOffset="59420.24">13913 11116 320 0,'0'0'86'0,"0"0"-4"0,0 0 7 0,-2-10-11 0,2 5-12 0,0 2 6 16,0-2 1-16,0-1-15 0,2 2-7 16,-1-3-4-16,1 1-7 0,0 1-6 15,1-1-1-15,0-1 0 16,-1 0-9-16,4-1-4 0,-3 0-9 0,3 0-1 15,0 1-2-15,1-1 1 16,1 1 4-16,-2 0-2 0,2 2 5 16,0 0-3-16,-3 0 3 0,4 2-9 15,-1-3 1-15,0 4-3 0,0-3-2 16,1 3-1-16,1 0-1 0,-2 0-1 16,0 2 0-16,1 0 0 0,-1 0-1 15,0 5 1-15,-3 2-2 0,1 3 2 16,-1 4-2-16,1 1 2 0,-4 5 1 15,1 1-1-15,-3 2 3 0,0 3 0 16,0-3 0-16,-5 2-1 0,-3-3 0 16,-3-1 2-16,0 1-1 0,-2-1 3 15,-2-2-2-15,0-2 5 0,-2-1 2 16,1-1 3-16,-1-1 1 0,4 0-2 16,-1-5-3-16,3-1-1 15,2-1 0-15,4-1 1 0,0-4-3 16,5-1 1-16,0 0 1 0,0-1 3 15,1 0-2-15,6-2 1 0,4-1-1 16,2-3-3-16,4 0 0 0,2 1-3 16,3 1-1-16,0 2 0 0,-1-1-3 15,2 1 0-15,-1 0 0 0,-1 0-2 16,-2 0-13-16,1 0-23 0,-2 0-25 16,-1-1-29-16,-2 0-26 0,7-1-58 15,-5 0-92-15,-4-2-201 0</inkml:trace>
  <inkml:trace contextRef="#ctx0" brushRef="#br0" timeOffset="60282.49">14406 10943 186 0,'0'0'108'0,"0"0"-12"0,0 0-10 0,0-2 0 0,0 1-16 0,-2-1-2 15,2 0 1-15,0-1 3 0,-2-1-14 16,2-1 0-16,2 1-9 16,0-3-9-16,4 1-5 0,-1 0-8 15,3-1-7-15,4 1-5 0,-1 0-2 16,2-1 0-16,0 3 0 0,0 1-4 15,2 1 2-15,-1 2-6 0,2 0-2 16,-1 0-3-16,-3 2 0 0,-2 4-1 16,-1 2-1-16,-3 4 0 0,-3 1-1 15,-3 2 2-15,-3 4 1 0,-6-1 0 16,-2 2-3-16,-3-1 1 0,-2-3 2 16,-3 0 0-16,3-1 0 0,-4-1 1 15,5-5 0-15,-2 1 1 16,4-3-1-16,1 0 0 0,4-3 0 15,3-1 0-15,3-1 0 0,1-2 1 16,1 0 3-16,3 0-4 0,5-2-1 16,0-1 0-16,6-1-3 0,2 2 3 15,1-2-1-15,-2 4 0 0,5 0-1 16,-1 5 1-16,-2 2 0 0,2 2 1 16,-3 0 0-16,0 5 2 0,0 1 2 15,-6 0 3-15,-1 1 12 0,-5-1-2 16,-2 1 10-16,-5-3 0 0,-4 1 0 15,-4-1 2-15,-6-1-2 0,0-2-10 16,-1-3-10-16,-2-2-2 0,2 0-1 16,-4-4-3-16,2 1-1 0,2-1-1 15,-2-1-15-15,3 0-27 0,2-2-29 16,4 0-30-16,-1 0-32 0,5-5-69 16,1 1-92-16,4-1-93 0</inkml:trace>
  <inkml:trace contextRef="#ctx0" brushRef="#br0" timeOffset="61192.82">14862 10842 28 0,'0'0'142'0,"3"-5"-65"0,1 3-21 0,-1 0 8 0,-3 0-7 16,3 0 1-16,-3 1 4 0,2-1 11 15,-1 1-18-15,1-1-14 0,-2 1 4 16,1-1-5-16,1 2 1 16,-2 0-10-16,2-2-6 0,-1 1-8 15,1-2 5-15,-1 2 4 0,2-1 5 16,-3 0 0-16,2 0-3 0,-1 1-10 15,1-1 1-15,-2 2 3 0,2-2-4 16,-2 0 2-16,1 0 3 0,1 0-2 16,-2-1 0-16,3 1-2 0,-1-1-6 15,1 1 1-15,-3-1-4 0,3 2-2 16,-3 0-3-16,2 1 0 0,-2 0-4 16,0 1-1-16,0 5 0 0,-2 3 0 15,-1 3 7-15,-4 4 9 0,-1 3 1 16,-2 2 0-16,0 2-4 0,-1 0 0 15,-2 2-1-15,4-2 2 16,-1 1-2-16,1-1-2 0,1-3 0 16,3-1 1-16,2-3 0 0,-2-1-4 15,5-1-2-15,0-5-1 0,0-1-3 16,0-2 3-16,2-2-2 0,3 0 1 16,1-2 1-16,2-2 0 0,6 0-2 15,-1 0 0-15,1 0-1 0,2-2 0 16,1-2 0-16,-1 0-1 0,3 0-1 15,-3-1 0-15,3 0-2 0,-2 0-1 16,0 1 4-16,-1-3-3 0,0 0 1 16,-2 1 0-16,-3 1 0 0,-1-1-2 15,4 0 2-15,-6-1 2 0,0 2 0 16,-2 1 1-16,2-2-3 0,-3 3 3 16,-1 0-1-16,0 1 0 0,-1 1 0 15,-3 0-4-15,0 1 2 0,0 0-5 16,0 4-3-16,0 2 4 0,0 5 5 15,-3 1 0-15,-2 2 1 0,0 1 6 16,-1 1-3-16,0 4 1 0,1-1 1 16,0 1-4-16,-1-1 3 0,1 0 0 15,2 1-1-15,-3-3 0 0,1 2-1 16,2-1-2-16,-2-2 0 0,2 0 0 16,1-2-2-16,-1-2-19 0,0 0-26 15,1-3-38-15,2 1-38 0,0-3-38 16,0 4-77-16,0-4-153 0</inkml:trace>
  <inkml:trace contextRef="#ctx0" brushRef="#br0" timeOffset="62029.6">12346 11837 306 0,'-1'0'88'0,"0"0"7"0,0 0-6 0,1 0-31 0,0 0-12 16,0 0 0-16,0 0 4 16,0 0 5-16,0 0-29 0,3 0 4 15,3 0-1-15,2 0 11 0,2 1-3 16,4-1-4-16,3 0-11 0,5 0-9 15,8-3 0-15,11-1-9 0,9-3 1 16,8 3-2-16,3-3 2 0,1 1 1 16,6-1-2-16,5-1 3 0,13 0 3 15,3 0 16-15,10 0-12 0,6 0-3 16,7 1-4-16,6-1-5 0,-2 0 0 16,2 0-2-16,-1 1 7 0,-2-1 16 15,-7 5 17-15,-3-3-1 0,-8 1-2 16,-7 1 2-16,-9-1-2 0,-4 1-7 15,-3 0-6-15,-7 1-8 16,-7-2-9-16,-5 2-3 0,-8-2-1 16,-7 3-3-16,-7-2 0 0,-11 2-2 15,-4 1-11-15,-4-3-15 0,2 3-16 16,4 0-23-16,-1 0-36 0,5 0-59 16,-7 0-107-16,-1-2-234 0</inkml:trace>
  <inkml:trace contextRef="#ctx0" brushRef="#br0" timeOffset="64562.69">13603 12132 281 0,'0'0'104'0,"0"0"-14"0,0 0 19 0,5-11-39 16,-2 9-14-16,-3-1-8 0,0-1 7 15,2 3 4-15,-2-1-14 0,1 0 7 16,1-2-3-16,-2 2-10 0,0 0-5 15,0-1 1-15,0-1-11 0,0-1-2 16,0 0-1-16,0 1-3 0,0-2 2 16,0-1-3-16,-3 1-1 0,1 1-1 15,0-2-3-15,-2 0 1 0,-1 0-4 16,-1 0-3-16,-2 1-2 0,0 1 1 16,-5 0-5-16,0-1 0 0,-1 4-3 15,-3 1 3-15,-4 1-2 0,1 0-2 16,-2 7 4-16,0 2-2 0,-1 7-1 15,1 6 0-15,2 2 2 0,4 5-2 16,2 1 1-16,4-1 0 0,6 1 1 16,4 0-3-16,3-1 1 0,8-4 1 15,3-2 0-15,0-1 2 0,6-5 1 16,1-3 0-16,5-3-1 0,-1-5 0 16,-1-5-3-16,1-1-3 0,-3-6-9 15,-1-3 15-15,-1-2 1 16,-4-2-1-16,-2-2 5 0,-5 0 6 15,-1-2 0-15,-3 1-1 0,0-1 4 16,-2-2 0-16,-3 2-9 0,0 2 2 16,0-1-2-16,0 0-2 0,0 3-3 15,0 0 0-15,0 1 0 0,0 4 2 16,0 0 2-16,0 6 0 0,0 1-4 16,0 1 0-16,0 3-9 0,0 5 0 15,0 6 9-15,-3 3 5 0,3 6 3 16,-4 3-3-16,4 4 1 0,0 4-1 15,0-1 6-15,0 0-4 0,4 1-2 16,-1-2-1-16,-1-4 0 0,1 2-4 16,0-4 4-16,-1-4 0 0,1-1-3 15,-3-6 0-15,0-1 9 16,0-5-10-16,0-2 0 0,-2-4-15 16,1 0-41-16,0-3-37 0,0-4-55 15,1-2-107-15,0-2-259 0</inkml:trace>
  <inkml:trace contextRef="#ctx0" brushRef="#br0" timeOffset="65676.25">14014 12034 81 0,'0'-3'112'0,"1"-2"-52"0,3 1-5 0,-1-2 3 0,-2 0-17 0,3 2 8 0,0-1 27 16,-2 0-10-16,1 3-11 0,-1-2-7 15,1 0 0-15,-2 2-6 16,1 1-1-16,-2-2-4 0,2 2-2 16,-2-1-5-16,1-2-5 0,1 2 0 15,-2-1 1-15,0-1 0 0,1 2 5 16,1-1-10-16,-2-1-2 0,1 2 0 16,0-1-1-16,-1 0 7 0,1 0-7 15,1-1 5-15,-2 2-2 0,1-3 1 16,2 3-2-16,-3 0-7 0,2-3 1 15,-1 3-1-15,1-1-5 0,-2 0-1 16,2 2-1-16,-2 0 0 0,0 0-2 16,0 1-4-16,0 0-4 15,0 2-4-15,0 4-1 0,0 3 7 0,-2 3 2 16,-1 7 8-16,-5 1 1 16,-1 7 8-16,-1-1 3 0,-3 5-8 15,1 1-4-15,-1-2-3 0,-1 1 1 16,3-2 0-16,0-2 0 0,0-1-2 15,4-2-2-15,1-4-1 0,2 0 1 16,2-4-1-16,2-1 0 0,0-6-1 16,6-1 1-16,0 0 0 0,4-6 3 15,4 0-1-15,0-2 1 0,5-4-1 16,-1-2-2-16,-1 1 0 0,0-2 0 16,1 1-1-16,-2-1 0 0,1 1 0 15,-6 1 0-15,2 0 0 0,-2-2-2 16,-3 0 2-16,1 3 0 15,-1-1 1-15,-2-1 0 0,1 2 0 16,0-1-1-16,-2 3 0 0,0-2 0 16,-2 2 0-16,-1 2-1 0,1 0 0 15,-1 0-2-15,-2 5-1 0,3 3 4 16,-3 1 3-16,1 4 0 0,1 2 1 16,-2 2-1-16,0 1 1 0,0 3 5 15,0 1 2-15,0 2 1 0,0-1 2 16,0 1-1-16,0 0-1 0,0-2-4 15,0-2-3-15,0-2-3 0,0 0 2 16,-3-3-3-16,1-4 1 0,1 1-2 16,-1-4 2-16,-1-1-2 0,1-3 2 15,1 1-1-15,-1-5-1 0,2 2-1 16,0-2-21-16,0 0-29 0,0 0-29 16,0 0-44-16,-2 0-53 0,2 0-107 15,-1-2-252-15</inkml:trace>
  <inkml:trace contextRef="#ctx0" brushRef="#br0" timeOffset="70598.52">16188 11161 264 0,'0'0'184'0,"0"0"-55"0,0 0-49 0,0 0 17 16,-2 1-52-16,2 0 0 0,2-1 30 15,4 1 17-15,2 1-26 0,6 0-3 16,-1-1-3 0,0-1-8-16,6 1-16 0,-1-1-6 0,2 0-4 0,0 0-12 15,-2-1-9-15,2-1-1 0,-1-1-4 16,0 1 0-16,-3 0-28 15,-2 0-43-15,0 0-46 0,-1 0-56 16,-2 2-77-16,-3-1-123 0</inkml:trace>
  <inkml:trace contextRef="#ctx0" brushRef="#br0" timeOffset="70786.84">16204 11456 655 0,'0'0'94'0,"0"0"2"0,0 0-47 16,0 0 13-16,0 0-43 0,42 9-11 15,-24-9-2-15,7-4-3 0,4 0-3 16,-1-3-18-16,2 2-52 16,11-3-68-16,-6 3-139 0,-2-1-184 0</inkml:trace>
  <inkml:trace contextRef="#ctx0" brushRef="#br0" timeOffset="73474.86">17017 11240 143 0,'0'0'115'0,"0"0"-19"0,0 0 4 0,0 0 15 16,-1 0-41-16,1 0-10 0,-3 0 5 16,3 0 4-16,0-1-3 0,0 0 0 15,0 0-5-15,4-1-12 0,1-1-7 16,0 2-4-16,3-1-3 0,6-1-4 16,2 2-4-16,3 0-2 0,0-1-6 15,6 0-7-15,-1-1-11 0,1 2-1 16,0 0-3-16,-1 0-1 0,2 0-4 15,-3-1-24-15,2 0-31 0,-4 0-32 16,3-2-52-16,3-2-88 0,-7 0-133 16</inkml:trace>
  <inkml:trace contextRef="#ctx0" brushRef="#br0" timeOffset="73803.53">17563 10924 449 0,'0'0'124'0,"0"0"28"0,0 0-100 16,0 0-4-16,0 0-12 0,0 0 11 15,-5 46 12-15,4-23-3 0,-1 10-11 16,0 10-10-16,1 9 0 0,-1 0-6 16,2-3-9-16,0-7-9 15,0-11-6-15,2-4-1 0,-2-8-4 0,0 0-10 16,1 1-47-16,2 3-55 0,2 7-76 16,-3-7-107-16,4-7-148 15</inkml:trace>
  <inkml:trace contextRef="#ctx0" brushRef="#br0" timeOffset="74479.55">17831 10944 342 0,'0'0'137'0,"0"0"-17"0,0 0-33 0,0 0-1 0,0 0-33 0,0-13-8 31,4 8-3-31,2-1-5 0,5-1-11 16,0-1 6-16,5 0-3 0,1 2-5 16,5 0 2-16,0 2-6 0,-1 2-6 15,1 0-5-15,-2 2-6 0,-2 1-3 16,-1 3-2-16,-4 4-1 0,-2 1-1 15,-5 3 4-15,-3 0-4 0,-3 4-3 16,0 0-4-16,-12 1 5 0,-1 3 4 16,-4-2 0-16,-1 2 2 0,-7-3-2 15,3 0 0-15,1-3 1 0,1 0 1 16,1-4 0-16,3 0 1 0,7-3 0 16,-1-2 0-16,7-2 1 0,0 0-1 15,3-3 3-15,2 0 3 0,4 0 1 16,5 0 3-16,2-3-6 0,4 0-2 15,0 2 0-15,2 1-1 0,2 0 0 16,1 0 1-16,2 2-1 0,-1 4-2 16,-2 1 3-16,1 3 5 0,-2 2 5 15,-2-1 9-15,-2 3-1 0,-4 2-2 16,-5 0 2-16,-4 0-1 0,-3 2-2 16,-5-2-2-16,-6-2-1 0,-2 0-5 15,-4 0 0-15,-2-5-2 0,-2 0-3 16,-1-2 0-16,-3-1-5 0,0-4 0 15,1 2-6-15,0-2-19 0,1-1-47 16,-1-1-44-16,5 0-56 0,3 0-117 16,8-1-212-16</inkml:trace>
  <inkml:trace contextRef="#ctx0" brushRef="#br0" timeOffset="75390.59">18359 10866 95 0,'0'0'117'0,"0"0"-52"0,7-4 2 0,-4 2 6 0,0 1-13 0,-2-2-5 16,2 1 17-16,-3-1-15 15,3 2-2-15,-2-1 1 0,0-2-10 16,-1 3-7-16,3-2-3 0,-3 2-3 16,0-3 0-16,0 3-1 0,2-2-4 15,0 0 2-15,-1 1-6 0,-1-2 0 16,3 2-4-16,-3-1 6 0,0-1-4 15,0 0 3-15,2 1-1 0,-2 0-1 16,0-2-6-16,2 3-2 0,-2-1 2 16,1 1-3-16,-1 0 0 0,2 1-3 15,-1-1 0-15,1 2 0 0,-2 0 0 16,1 0-3-16,1 0-3 0,-2 0-1 16,1 0-4-16,-1 0-1 0,0 3 0 15,0 3 1-15,-1 3 0 0,-2 4 2 16,-2 5 1-16,0 1 0 0,-3 2 0 15,0 5 4-15,-2-1-4 0,0 2 2 16,2 0-1-16,-3-1-1 0,6 0 2 16,-3-1 2-16,4-4-2 0,3-1 0 15,1-4 1-15,0-3-6 0,1-2 2 16,3-2-2-16,4-2 6 0,3 0 1 16,0-4-1-16,2 0-1 0,3-3-1 15,0 0 1-15,3-4-3 0,-1 1 1 16,0-4-2-16,2 1 0 0,-3-2-1 15,1 1 1-15,-3-1 0 0,0 2-1 16,-2 0 0-16,1 1 0 0,-4-3 0 16,-1 5 1-16,0-1-1 0,-1-1-1 15,-4 2 1-15,1 2-1 0,-4 1-2 16,2 0-4-16,-3 2-1 0,0 6 0 16,0 2 2-16,0 3 6 0,-5 3 1 15,-1 5-1-15,-2 0 3 0,1 1-1 16,-2 0 1-16,1 2 3 0,0 0 1 15,0-2-3-15,1 1-1 16,1-3-1-16,-1-3-1 0,2-1 0 0,0-3-1 16,1-1-10-16,3-2-27 15,0-4-45-15,0 0-51 0,1-4-72 16,0-2-163-16</inkml:trace>
  <inkml:trace contextRef="#ctx0" brushRef="#br0" timeOffset="75939.22">17428 11692 179 0,'0'-1'79'0,"-1"1"-16"0,1 0 21 0,0 0-43 0,0 0-6 15,0 1 11-15,0 3 9 0,0-2 5 16,0 0-9-16,1 1 14 0,-1-1-5 16,2-1-6-16,-2 2-1 0,5-1-1 15,1-1-7-15,-1 0-3 0,9-1 2 16,6-1-1-16,10-5 0 0,13-2 4 15,19-1-3-15,8-3-2 0,4 2 0 16,-2 0-2-16,1 2-7 0,1 0-11 16,4 2-2-16,1 0-6 0,-2-1-9 15,-6 1 0-15,-6 1-5 0,-8 0 0 16,-8 1-1-16,-2 1-12 0,-7 1-11 16,-7-1-25-16,-8 0-33 0,-9 2-34 15,-7 0-44-15,-9 1-53 0,0 2-89 16,-4 1-159-16</inkml:trace>
  <inkml:trace contextRef="#ctx0" brushRef="#br0" timeOffset="76794.5">17703 12154 249 0,'0'0'186'0,"0"0"-41"0,0 0-37 0,-5-11-1 0,5 8-42 0,-3-3-8 16,2 1 3-16,-4 0 3 16,4-1-11-16,-1-1-8 0,-1 1-2 15,0-1-6-15,-2-1-1 0,0 2-1 16,0-2-9-16,-1 0-7 0,-2 1-8 16,0-1-4-16,0 0-3 0,-2-2-2 15,-2 6-1-15,-2-2-2 16,2 4-1-16,-3 2 0 15,0 0-2-15,0 3 1 0,0 8-1 16,0 3-1-16,-1 5 0 0,2 3 1 0,2 2 3 16,5 1 1-16,1-1 0 0,4 0 0 15,2-1-2-15,2-1-1 0,4-5-5 16,2 1 3-16,6-4 6 0,1-1 1 16,0-4 0-16,1-2 2 0,3-4-2 15,-3-3 2-15,1 0 2 16,-2-2 0-16,-3-5 1 0,-1-1 3 15,0 1 5-15,-5-2 3 0,1 0-4 16,-1-3-2-16,-2 1-2 0,0-2-4 16,2 1-3-16,-1-2-2 0,2-1 0 15,-1 0 0-15,0 4-1 0,2-1 1 16,-2 2 0-16,-1-2-1 16,-2 5-1-16,2 2 0 0,-2 0 0 0,-1 5-3 15,-2 0-6-15,2 6-1 0,-2 3 3 16,0 5 7-16,0 3 2 0,0 5 0 15,0 3 0-15,-2 5 1 0,2 1 1 16,0 2 4-16,0 3 2 0,0-2-1 16,0 1-1-16,0-1-3 0,4-2-1 15,-4-2-1-15,2-2 0 0,-2-2-1 16,0-3-2-16,0-5-9 16,-2-1-25-16,2-4-48 0,-4-4-82 15,2-2-122-15,2-5-273 0</inkml:trace>
  <inkml:trace contextRef="#ctx0" brushRef="#br0" timeOffset="77910.32">18131 12048 218 0,'0'-2'99'0,"0"-2"-1"16,0 0 5-16,2-1-12 0,-2-2-41 0,0 3 12 0,0-2-13 16,0 0 5-16,0 0-1 0,0 1 3 15,0 0-10-15,2-3-3 0,-2 5-1 16,0-1-7-16,1 0-1 0,-1 0-3 16,0 2-4-16,0-2-2 0,0 2-1 15,0 2-4-15,0-2 0 0,2 0-6 16,-2 0-6-16,0 0 3 0,0 2 1 15,0 0-2-15,0-1 3 0,1 0 1 16,-1 1-3-16,0-1 0 0,0 1 0 16,0-2-4-16,0 1 1 0,0 0-2 15,0 1 0-15,1 0 0 0,-1 0 4 16,1 0-2-16,-1 0-2 0,0 0 1 16,0 0-3-16,0 0-4 0,0 0-2 15,0 5-2-15,0 1 2 16,0 4 2-16,0 4 0 0,-2 4 2 15,-1 3-1-15,0 3 5 0,-2 2-1 16,-2 0 2-16,0 1 2 0,-1-2-1 16,0 0-1-16,2-2 2 0,-2 0-1 15,0-1 1-15,2-1 2 0,-2-3-4 16,2-2 3-16,1-1-1 0,0-2-3 16,2-3-1-16,1-2-1 0,1-3-1 15,1-2 1-15,-2-2 1 0,2 0-1 16,0-1 3-16,0 0 2 0,3 0-1 15,1 0-2-15,1 0-2 0,3-2-2 16,1 1-1-16,3-4-1 0,-2 2 2 16,4-2-2-16,1 2 0 0,3-2 0 15,-2 2 0-15,2-2-1 16,0 2 1-16,-2-2-1 0,2 1 1 16,-3-2 0-16,0 0-2 0,-3 3 2 15,-2-2 1-15,-1-1-1 0,-1 4 1 16,-3-1 0-16,-2-1 2 0,0 1-2 15,-3-2 1-15,0 3 0 0,2 1-2 16,-2-3 0-16,2 3-1 0,-2 0 1 16,0 1-3-16,0 0 1 0,0 0-5 15,0 2-3-15,0 5-1 0,-2 2 10 16,0 6 1-16,-1 4 6 0,0 0-2 16,-2 4-1-16,3 2 4 0,-1 2 2 15,2-1-1-15,-1 1 2 0,2 0-2 16,0-3 1-16,0 0-2 15,0-2 1-15,2 0-3 0,-1-4 0 16,1 0-1-16,-1-1-3 0,-1-5 2 16,1 1-3-16,-1-5 1 0,0-1 1 15,0-3-2-15,0 1-5 0,0-3-4 16,0 3-14-16,0-3-29 0,0 3-28 16,0-2-42-16,-1 1-52 0,-2-2-82 15,0-2-190-15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6-02-09T14:52:34.769"/>
    </inkml:context>
    <inkml:brush xml:id="br0">
      <inkml:brushProperty name="width" value="0.05292" units="cm"/>
      <inkml:brushProperty name="height" value="0.05292" units="cm"/>
      <inkml:brushProperty name="color" value="#0070C0"/>
    </inkml:brush>
    <inkml:brush xml:id="br1">
      <inkml:brushProperty name="width" value="0.05292" units="cm"/>
      <inkml:brushProperty name="height" value="0.05292" units="cm"/>
      <inkml:brushProperty name="color" value="#FF0000"/>
    </inkml:brush>
    <inkml:brush xml:id="br2">
      <inkml:brushProperty name="width" value="0.05292" units="cm"/>
      <inkml:brushProperty name="height" value="0.05292" units="cm"/>
      <inkml:brushProperty name="color" value="#00B050"/>
    </inkml:brush>
    <inkml:brush xml:id="br3">
      <inkml:brushProperty name="width" value="0.05292" units="cm"/>
      <inkml:brushProperty name="height" value="0.05292" units="cm"/>
    </inkml:brush>
  </inkml:definitions>
  <inkml:trace contextRef="#ctx0" brushRef="#br0">19501 11201 190 0,'0'0'79'0,"0"0"5"0,0 0 33 0,0 0 6 0,0 0-23 0,0 0 4 0,0 0-20 16,0 0-8-16,0 0-23 0,1-1-14 16,0 1-15-16,3-2-3 15,1 0-7-15,2 0-5 0,1 0-6 16,3 2-1-16,4-1-2 0,-1 1 0 16,6-2-5-16,0 2-31 0,0 0-41 15,1 0-51-15,3 3-58 0,-6 2-88 16,-5-1-94-16</inkml:trace>
  <inkml:trace contextRef="#ctx0" brushRef="#br0" timeOffset="187.35">19499 11352 699 0,'0'0'15'0,"0"0"161"0,0 0-77 15,0 0-19-15,0 0-29 0,0 0-20 16,0 0-10-16,0 0 3 0,32-15-14 15,-11 11-7-15,4 3-1 0,3 0-2 16,2-1-1-16,2 2-14 0,8 0-27 16,7 0-31-16,6 0-32 0,1 0-72 15,-17 0-66-15,-8 0-114 0</inkml:trace>
  <inkml:trace contextRef="#ctx0" brushRef="#br0" timeOffset="642.28">20398 11269 274 0,'0'0'225'0,"0"0"-76"0,0 0-30 0,0 0-17 0,0 0-23 0,44 0-14 0,-25 0-7 16,4 0-3-16,1 1-19 0,3 0-16 16,0 0-12-16,-2 3-7 0,5-1-1 15,-2 1-1-15,1-1-28 0,0 2-49 16,7-1-48-16,-5 2-77 15,-5-4-171-15</inkml:trace>
  <inkml:trace contextRef="#ctx0" brushRef="#br0" timeOffset="1253.63">21224 10905 196 0,'0'0'81'0,"0"0"27"0,0 0 12 0,0 0-25 0,0-11-33 16,0 8-6-16,0 2 15 0,0-3-11 15,0 1-12-15,0 2 2 0,0-2-7 16,0 2-6-16,0 1-9 0,0 0-9 15,0 0-15-15,1 2-4 0,0 6 0 16,-1 3 4-16,1 8 17 0,-1 12 11 16,0 12-1-16,-1 14 5 0,0 3 0 15,0-2-9-15,0-7 0 0,-1-6-6 16,1-5-7-16,0-6-7 0,-1-7-2 16,1-5-3-16,0-4 1 0,0 4-3 15,0 0-7-15,1 2-48 0,0-6-54 16,0-2-58-16,3-4-120 0,-1-7-198 15</inkml:trace>
  <inkml:trace contextRef="#ctx0" brushRef="#br0" timeOffset="1724.62">21497 11337 209 0,'0'0'112'0,"0"0"22"0,0 0-17 0,0 0-23 0,0 0-23 0,13-8-10 16,-8 8-7-16,-2 0-5 0,1 0-11 16,0 0-2-16,-2 2-4 0,1 0-13 15,-2 0-5-15,-1 0-3 0,0 1-2 16,0-1-1-16,-1 1 2 0,-3-1 6 16,1-1 8-16,-2-1 10 0,0 0 6 15,-1 0 5-15,2 0-7 0,0-4-6 16,0 0-6-16,2-1-9 0,1-1-8 31,0-1-3-31,1 0 3 0,0 1-2 16,1-1-4-16,0 3 2 15,2 1-5-15,0 3-6 0,1 0-2 16,-1 0-2-16,1 3-35 0,1 3-42 16,0-1-45-16,5 3-60 0,-2-1-128 15,2-5-193-15</inkml:trace>
  <inkml:trace contextRef="#ctx0" brushRef="#br0" timeOffset="2538.85">21889 10827 321 0,'0'0'108'0,"0"0"11"0,0 0-34 0,0 0-17 0,11-16-28 0,-10 16-5 0,0-2 4 15,-1 1-3-15,0 1-18 0,0 0-6 16,0 0 2-16,1 0 3 0,-1 0 1 16,0 0 1-16,1 0 3 0,-1 0 3 15,0 1 3-15,0-1-2 0,0 0 10 16,0 0 5-16,1-1-2 0,0-1-3 15,0 0-6-15,0 0-1 0,1-2-2 16,-2 2 3-16,1-2-3 0,1 1-5 16,-2 1-6-16,1 0-1 0,-1 1-4 15,0 1-3-15,0 0-8 0,0 2-1 16,0 4-9-16,-5 6 9 16,0 4 1-16,-2 4 4 0,-2 5 6 15,-4 1-1-15,0 1-1 0,-1 0-4 16,2 0 3-16,1-4-3 0,0 0 0 15,3-4 0-15,2-1-1 0,3-4 1 16,2-1 2-16,1-3-2 0,2-3 4 16,5 1 9-16,1-2 6 0,3-3 1 15,2-2 1-15,3-1-4 0,1 0-8 16,2-1-3-16,-1-1-6 0,0-1-3 16,-1-1 1-16,0 2 1 0,0-2-3 15,-3 2 0-15,2-1 2 0,-3-1-1 16,-2 2-1-16,2-1 0 0,-2 0 0 15,-2 2 0-15,0-2-1 16,-1 1 1-16,-1 1 0 0,-2 0 0 16,1 1 0-16,-3 0-5 0,0 0 2 15,-2 2-1-15,0 3 1 0,-1-1 2 16,0 7 1-16,0-1 2 0,-3 5 1 16,-1 1 2-16,-2 5 1 0,0-2 3 15,-1 4-1-15,0-1-3 0,-1-1-4 16,1 0 1-16,1-1-1 0,0-2 0 15,1-1-1-15,2-3-21 0,-2-1-32 16,2-4-32-16,2-2-35 0,1-5-38 16,4-4-59-16,4-5-79 0,0-4-195 15</inkml:trace>
  <inkml:trace contextRef="#ctx0" brushRef="#br0" timeOffset="3228.54">22451 10775 111 0,'0'0'127'0,"1"-1"-29"0,-1 0 8 0,0 1-49 0,0 0-5 15,0 0-13-15,0 0 0 0,0 0 6 16,1 0-11-16,-1 0-1 0,1 0 3 16,0-3 27-16,1 2 3 0,1-1-3 15,0 0-7-15,4-1-14 0,1 0-9 16,3 1-1-16,3-1-3 0,2 0-3 15,2 2 3-15,1 0-5 16,2 1 0-16,-1 0-4 0,-3 0-5 0,-1 3-5 16,-5 2-6-16,0 1-1 0,-4 1-3 15,-4 3 0-15,-3-1-2 0,0 5-1 16,-6 0-3-16,-5 4 6 0,-1-1 2 16,-2 1-2-16,0-1 3 0,1-2-2 15,0-2 1-15,2 0-2 16,-1-1 0-16,5-3 0 0,1-3 1 15,2-2 1-15,2-1-2 0,2-2-1 16,1-1 1-16,6 0 0 0,3-1 0 16,5-2 2-16,1 1-2 0,3-1 1 15,0 2-1-15,0 1 0 0,1 0-1 16,-2 2 0-16,1 4 0 0,-2 1 1 16,-3 2 0-16,-2 3 0 0,-2 0 0 15,-4 2 5-15,-4 1 15 0,-2 1 6 16,-4 1 13-16,-5-1-5 0,-4 1-4 15,-3-3-3-15,-4-1-1 16,-3-2-2-16,0 0-5 0,-4-3-8 16,0 0-4-16,0-2-4 0,0-2 2 15,-1 1-3-15,3-2 0 0,-1-2-2 16,3 1 0-16,-1-2-57 0,0 0-85 16,-6-7-64-16,6-2-127 0,5-2-376 15</inkml:trace>
  <inkml:trace contextRef="#ctx0" brushRef="#br0" timeOffset="4716.47">12505 13380 204 0,'0'0'83'0,"0"0"-2"0,0 0 32 0,0 0-3 0,19-37-9 15,-14 29-2-15,0 2-14 0,1 1-5 16,-3-1-12-16,2 2-7 0,-4 0-2 16,1 2-8-16,-1 1-1 0,-1 1-8 15,0 0-18-15,0 5-14 0,-3 6-8 16,-3 7 2-16,-5 14 11 15,-3 17 0-15,-6 14-2 0,-2 7-2 16,2-4-1-16,3-5-3 0,7-9-6 16,-2-6 1-16,7-7-2 0,-1-8-9 15,3-9-50-15,1 0-31 0,1 1-38 16,1 1-41-16,1-1-98 0,2-9-141 16</inkml:trace>
  <inkml:trace contextRef="#ctx0" brushRef="#br0" timeOffset="5171.22">12913 13477 604 0,'0'0'166'0,"0"0"-40"15,0 0-10-15,0 0-54 0,2-43-51 16,-8 33-11-16,-3 5-1 0,-3-1-5 16,-1 6-10-16,-5 0 6 0,1 7 7 15,-2 3 2-15,3 2-1 0,0 1 1 16,3 3 0-16,3-1 1 0,2 0 0 16,1-1-1-16,4-1-1 0,3 0-1 15,2-3 2-15,6-1 1 0,0 1 1 16,3-3-1-16,1 0 3 0,1-1 5 15,3-2 0-15,-2 0 1 0,-1 1 3 16,1-1-3-16,-1 3 0 0,-2 0-5 16,1 2 4-16,-2 1 0 0,0 1 1 15,-2 1 3-15,-1 1 7 0,-6 1 3 16,0 0 7-16,-1 1 6 0,-2 0-1 16,-6 2-11-16,-4-1-9 0,-1-1-3 15,-5-1-5-15,-1-1-2 0,-1-3-4 16,-2-2-3-16,1-3-18 0,0-2-36 15,0-3-32-15,4 0-50 0,-3-12-62 16,5-2-118-16,4-1-137 0</inkml:trace>
  <inkml:trace contextRef="#ctx0" brushRef="#br0" timeOffset="5327.82">12840 13519 557 0,'0'0'168'15,"0"0"-47"-15,0 0-8 0,0 0-47 16,40-46-36-16,-25 32-6 0,0 1-14 16,5-2-10-16,-3-1 0 0,5 1-1 15,1 1-3-15,2 1-24 0,2 1-30 16,-2 1-46-16,13-1-70 0,-8 4-115 16,-6 1-69-16</inkml:trace>
  <inkml:trace contextRef="#ctx0" brushRef="#br0" timeOffset="5736.64">13314 13340 129 0,'0'0'252'0,"0"0"-132"16,0 0 1-16,0 0-18 0,0 0-52 16,-33-9-12-16,26 5-11 0,2 1 5 15,1 2 4-15,-1-1-5 0,1 0-1 16,-3 1-15-16,1 1-7 0,0 1-6 15,-1 4-2-15,-2 3-2 0,-2 4 1 16,1 4 0-16,-2 2 1 0,1 4-1 16,1 4 1-16,1 1-2 0,4 1 1 15,5 0 0-15,0 2 3 0,0-4 15 16,8 0 15-16,1 0 0 0,4-5 2 16,0-2 1-16,6-4-11 15,1-4-2-15,-1-3 2 0,2-6 4 16,-1-2-1-16,1-8-2 0,-4-6 3 15,2-1-4-15,-5-7-3 0,-1-2-5 16,-6-6-7-16,-3-10-4 0,-4-12-4 16,-5-6-2-16,-4 4 0 0,1 14 0 15,0 18-1-15,4 13-1 0,-3 4-8 16,-1-2-6-16,-2 3-9 0,-2 2-22 16,-2 2-27-16,1 4-33 0,-4 6-64 15,5 1-100-15,1-2-174 0</inkml:trace>
  <inkml:trace contextRef="#ctx0" brushRef="#br0" timeOffset="6080.24">13875 13555 501 0,'0'0'189'0,"0"0"-85"0,0 0-9 0,9-3 0 0,1 3-26 0,2-2-7 0,4-1-5 16,5 0-1-16,1 0-19 0,2-1-10 16,3 2-14-16,1-1-5 0,-1 0-7 15,3 2-1-15,-3 0 0 16,4 0-44-16,1 0-84 0,11-2-90 0,-5 2-151 16,-7-1-186-16</inkml:trace>
  <inkml:trace contextRef="#ctx0" brushRef="#br0" timeOffset="6801.81">14712 13419 264 0,'0'0'89'0,"0"0"7"0,0 0 11 0,0 0-27 15,-3-42-2-15,3 31-10 0,1-1-11 16,3 1-2-16,-1 0-9 0,3 1 1 15,2-2-6-15,3 2-4 0,-1 1-5 16,1 0-4-16,5-1-8 0,-2 0-1 16,5 4-4-16,-3-1-4 0,1 2 0 15,0 2-5-15,-2 2-1 0,0 1-5 16,-2 3 0-16,0 3 0 0,-4 6-1 16,1 1 0-16,-2 4 1 0,-2 4 2 15,0 2-2-15,-6 4 0 0,0 2 2 16,-9 0 0-16,-4 1 1 0,-4 1 1 15,-4-3-1-15,-1 0-2 0,-2-1 3 16,1-1 8-16,-1-3 2 0,3-2 11 16,1-3 2-16,4-2-4 0,2-3-5 15,3-3-5-15,1-3-1 0,3-1 11 16,5-3-4-16,-1-1-1 0,3-1 0 16,3-1 1-16,4 0 0 0,5 0 2 15,6-1-5-15,3-2-8 0,5-1-4 16,2 0-1-16,2-2-3 0,3-1-12 15,-1 1-34-15,-2 0-31 0,3 1-30 16,-6 2-27-16,11-5-77 0,-10 3-121 16,-4-2-203-16</inkml:trace>
  <inkml:trace contextRef="#ctx0" brushRef="#br0" timeOffset="7320.89">15103 13370 559 0,'0'0'118'0,"0"0"-11"0,0 0-14 0,0 0-24 0,28-47-50 0,-14 33-1 15,-1 4 4-15,1-1-7 0,0 5 0 16,2 2-4-16,-5 2-3 16,2 2-7-16,-4 2 1 0,1 4-2 15,-5 3 0-15,1 2-2 0,-6 1 1 16,0 4-3-16,-3 1-14 0,-4 2-3 16,-2 1 1-16,-2-4 12 0,1 2 5 15,1-2 3-15,-2-4 0 0,3-1 3 16,3-4-2-16,2 1 5 0,3-3-2 15,0-2-2-15,1-2 4 0,6 0 3 16,-1-1 9-16,7 0 2 0,0 0 0 16,4-1 0-16,-1 0-1 0,1-1-4 15,2 1 5-15,0 1 8 0,-2 0-5 16,1 1-2-16,-1 2-5 16,-1 2-6-16,-2 2 3 0,-3 0-2 15,-1 3 8-15,-1 2 8 0,-6 1 0 16,-1-1 3-16,-2 2-5 0,-3 1-5 15,-8-1-5-15,0-1 3 0,-2 0-1 16,-4-1-2-16,-4-3-7 0,2 2-4 16,-6-4-2-16,1 1-2 0,-1-4-3 15,-3 1-21-15,5-2-49 0,-2-2-44 16,5 0-35-16,2-1-31 0,4 0-68 16,9 0-181-16</inkml:trace>
  <inkml:trace contextRef="#ctx0" brushRef="#br0" timeOffset="8010.49">15726 13274 60 0,'0'0'240'0,"0"0"-133"0,0 0-11 0,2-25-5 0,-2 17-30 0,0 3 6 0,2-1 21 16,-1 1-14-16,3 0-8 15,-1 0-15-15,0-1-10 0,3 1 8 16,-1 1-10-16,3-1-1 0,-2 3-10 16,-1 0-11-16,-2 1-4 0,0 1-7 15,1 0-2-15,-4 0-1 0,0 1-3 16,0 5-1-16,-4 4 1 0,-2 1 1 16,-5 4 5-16,-2 5 3 0,1 1-3 15,-4 1-6-15,3 1 2 0,2 0 1 16,0 1-3-16,3-1 0 0,5-1 1 15,0-2 2-15,3-1-2 0,3-2 5 16,0 0-6-16,5-4 2 0,0-2 2 16,1-3 6-16,4-3 0 0,1 0 4 15,-1-5-1-15,6 0-4 0,0-5-3 16,3-3 1-16,0-1-7 16,1 0 2-16,0-2-1 0,2 0-1 15,-3 1 0-15,-2 0 0 0,-2-1 0 16,-1 4 0-16,-4 0-1 0,-3 3 1 15,-1 2 0-15,-4 2-4 0,-4 1-3 16,-1 7 0-16,-3 3 3 0,-3 8 4 16,-5 4 15-16,-2 1 0 0,-2 3 2 15,2 3-1-15,-1 2-8 0,1-3-3 16,2 1-2-16,0-1-1 0,3-2-1 16,2 0 0-16,2-4-1 0,3-1 0 15,1-2-10-15,0-4-47 0,0-4-40 16,1-1-59-16,3-1-81 15,-3-4-146-15</inkml:trace>
  <inkml:trace contextRef="#ctx0" brushRef="#br0" timeOffset="8649.58">12350 14395 259 0,'-3'0'102'0,"0"2"-11"0,0-1-5 0,1-1-15 0,-1 1-16 0,2 0 6 15,1-1-20-15,0 0 1 16,0 0-16-16,0 0-1 0,1 0 6 16,4 0-1-16,3 0-2 0,3 0 2 15,6-2 3-15,6-1-16 0,10-2-1 16,14-3 0-16,18-3 1 0,16-2-1 15,13-3 7-15,5 2-4 0,7-3 5 16,10 2-3-16,13-1 4 0,9-1-2 16,13 1 1-16,7 0-4 0,9 1 4 15,4-1-7-15,5 1-5 0,-1 2-7 16,-2-1 26-16,0 3-27 0,-5 1-3 16,-4 1 1-16,-3 4 0 0,-14 0-2 15,-9 1 0-15,-12 2 0 16,-14 2-1-16,-12 0-12 0,-12 0-18 15,-15 5-22-15,-13 1-14 0,-14 1-34 16,-16 1-56-16,-14-3-114 0,-10 2-144 0</inkml:trace>
  <inkml:trace contextRef="#ctx0" brushRef="#br0" timeOffset="9386.11">13772 14820 285 0,'0'0'193'0,"0"0"-36"0,0 0-9 16,0 0-40-16,-5-17-41 0,2 13-20 0,0-1-8 15,-3 0-10-15,1 1-11 0,0 0-3 16,1 1 8-16,-1-1-2 0,2 1 2 16,-1 0 6-16,0-1 5 0,2 0 1 15,-2-1-8-15,-1-2-6 0,2-1-6 16,-5-1-8-16,3 1-3 0,-3 1-2 15,-6 0-2-15,1 0-3 16,-2 3 1-16,-2 4-4 0,-2 0 2 16,1 3-4-16,-3 5-1 0,4 3-2 15,1 4-7-15,-1 6 2 0,5 2 6 16,1 1 5-16,5 0 3 0,4 0 0 16,2-1 0-16,5-2-5 0,6 1 7 15,2-6 0-15,6 0 1 0,1-4-1 16,3 0 2-16,2-3 3 0,0-3 1 15,-1-3 9-15,0 1 0 0,-3-4-3 16,0-3 1-16,-6-1 2 0,0-2 5 16,-2-1-1-16,-2 0-4 0,0-2-5 15,-1-2-7-15,-2-2 1 0,4-2-1 16,-4 1-3-16,-2-1 2 0,1 2-1 16,-1-1 0-16,0 2-1 15,-4 0 0-15,1 5-1 0,-1 1 0 16,-1 1 0-16,-1 3-5 0,0 2 0 15,-1 1-11-15,-1 5 1 0,-1 7 12 16,1 3 3-16,-1 2 0 0,0 5 1 16,2 6 1-16,1 8-1 0,0 11 1 15,0 8 4-15,0 4 0 0,-2-4-2 16,0-8-1-16,1-7-1 0,-2 0 0 16,1-6 0-16,2-4 0 0,0-8-1 15,0-7-39-15,5-1-77 0,1 1-64 16,1-3-103-16,0-4-170 0</inkml:trace>
  <inkml:trace contextRef="#ctx0" brushRef="#br0" timeOffset="10015.92">14344 14863 97 0,'0'0'262'0,"0"0"-144"0,3-16-20 0,-1 9-21 0,-1 0 9 16,1 1-10-16,0 1 8 0,-2 1-10 15,1 0-11-15,1 1-1 0,-2 1-7 16,2 0-9-16,-2 0-4 0,0 1-7 16,0 1-14-16,0 0-8 0,0 0-9 15,-2 4-4-15,-1 1-2 0,-2 4 2 16,-3 4 1-16,-1 4 0 0,1 4-1 16,-2 3 2-16,-2 3 0 0,2 0 1 15,3 2 0-15,1-2-1 0,3-1 1 16,-1-2-2-16,4-1 5 0,0-4 0 15,6-4 0-15,0-1 3 0,2-5-1 16,2-3 4-16,2-3 14 0,1-3 6 16,1 0-4-16,2-3-7 0,1-4-5 15,1-3-4-15,-1-2-3 0,-4 1 0 16,4-2 0-16,-1-1-3 0,-2 2-4 16,2-2 0-16,-4 2-2 0,1 2 0 15,-1 2-1-15,-2 1 0 0,-5 4 1 16,0 1-4-16,-2 2 1 0,-1 2-3 15,1 1 0-15,-3 6 1 0,0 4 5 16,0 2-2-16,-3 4 4 16,-1 4 0-16,0 1-2 0,0 4 1 15,-1-1-1-15,1 3 1 0,-2 1-1 16,1 0 0-16,-1 0 0 0,1 1 1 16,-2 0-1-16,2-1 0 0,-2-2-13 15,4 1-13-15,-4-5-22 0,4-1-24 16,-3-2-21-16,4-1-41 0,2-6-67 15,0-4-142-15,0-6-209 0</inkml:trace>
  <inkml:trace contextRef="#ctx0" brushRef="#br0" timeOffset="10470.24">17068 13953 278 0,'0'0'122'0,"2"1"-19"0,-2-1 42 0,2 0-8 15,-1 0-41-15,2 0 5 0,3-2-25 16,2-2-9-16,0-1-25 0,6 1-9 16,-1-2-14-16,4-1-14 0,-1 1-1 15,6-1-2-15,-1-1-2 0,1 1-10 16,0 2-55-16,3-1-51 0,10 1-46 16,-8 1-74-16,-2 3-130 0</inkml:trace>
  <inkml:trace contextRef="#ctx0" brushRef="#br0" timeOffset="10674.33">17109 14149 791 0,'0'0'11'16,"0"0"83"-16,0 0-37 0,0 0-2 16,0 0-39-16,0 0-3 0,0 0 19 15,0 0-5-15,15 10-3 0,-3-12-15 16,7-2-9-16,0 1 1 0,0 1-1 15,0-2-45-15,4 3-57 0,12 0-66 16,-3 0-85-16,-2-1-123 0</inkml:trace>
  <inkml:trace contextRef="#ctx0" brushRef="#br0" timeOffset="11097.96">18264 14001 497 0,'0'0'185'0,"0"0"-82"0,0 0 12 0,35-5-19 0,-18 2-29 0,1-2 1 16,2 1-14-16,1 0-8 0,0 1-16 16,-1-2-1-16,3 4-16 0,-5-2-9 15,3 0-4-15,2 2 0 0,-3 0-37 16,2 1-55-16,9 0-67 16,-6 0-75-16,0 0-162 0</inkml:trace>
  <inkml:trace contextRef="#ctx0" brushRef="#br0" timeOffset="11584.64">19189 13738 351 0,'0'0'95'0,"0"0"-17"15,0 0 51-15,0 0-17 0,9-37-62 16,-9 29-11-16,0 0 13 0,-1 2 2 16,-4 1-20-16,-2 0-10 0,-5 3-14 15,-1 2-1-15,-1 0 5 0,-5 6 6 16,-1 4-2-16,-1 5-3 0,0 3-2 15,0 6-7-15,1 3 1 0,1 9-4 16,3 7-1-16,6-3-1 0,6-2-1 16,4-2 2-16,4-10 5 0,6 5 14 15,3-1 17-15,3-8-1 0,3 1-5 16,5-5-6-16,-1-5-8 0,4-6-1 16,-3-5-3-16,0-2-1 0,-2-7 7 15,0-6-3-15,-5-4 5 0,1-6 5 16,-6-5-1-16,-1-10-10 0,-5-15-5 15,-6-12-5-15,-4 0-5 0,-6 9 0 16,-1 17-1-16,3 18-3 0,1 12-3 16,-3 1 0-16,2 1-9 15,-6 3-8-15,0 1-20 0,1 3-30 16,2 3-18-16,4 6-46 0,3 9-56 16,4-2-90-16,0 1-91 0</inkml:trace>
  <inkml:trace contextRef="#ctx0" brushRef="#br0" timeOffset="11758.83">19571 14068 821 0,'0'0'199'16,"0"0"-92"-16,0 0-14 0,0 0-32 16,0 0-42-16,0 0-17 0,-17-7-2 15,10 1-21-15,5-1-60 0,-3 2-18 16,5 1-45-16,5 0-23 0,1 1-132 15,1-2-144-15</inkml:trace>
  <inkml:trace contextRef="#ctx0" brushRef="#br0" timeOffset="12431.23">20055 13658 446 0,'0'0'123'0,"0"0"-40"0,0 0 20 15,0 0-32-15,-3-46-43 0,-4 35-15 16,-3 0-11-16,-3 4-2 0,-2 2 0 16,-2 3-1-16,0 2-1 0,-1 3 1 15,-2 4-2-15,2 4 3 0,-1 2 0 16,2 2-3-16,-1 3 3 0,6 0 0 16,2 1 4-16,4 1 0 0,2 0 1 15,4 0 1-15,2-1 5 0,6-1 15 16,4 1 6-16,3-3 0 0,2 0-1 15,2 0-2-15,0 0 1 0,2-1-6 16,-3-1-6-16,1 1-7 0,-4-1-3 16,3 0 6-16,-4 0 2 0,1 1-3 15,-3 1 0-15,0 0-3 0,-2 1 2 16,-2 0-6-16,0 4 4 0,0-3-2 16,-3 2-2-16,-1-3 1 0,-3-1 7 15,-1-1 0-15,-1-2 0 0,-4-3 2 16,-3 0 3-16,-4-3-1 0,-3-2-6 15,-4-3-7-15,-4 0-2 0,-1-2-1 16,-2-2 0-16,0-2-2 0,0-4 3 16,1-2 0-16,2-5-1 15,5-1 0-15,0-2 1 0,7-5-2 16,2 0 3-16,6-2-2 0,3 2 1 16,3-3 0-16,7 1-2 0,3 0 0 15,5 2 1-15,4 1 0 0,-1 0 4 16,4 3-4-16,-1 0 1 0,-4 1-2 15,0 2 2-15,-3 1-2 0,-4 2-1 16,-1 0 0-16,-5 0 0 16,-3 4-12-16,-1-3-33 0,-1 2-21 15,-2 3-41-15,0 0-39 0,-3 0-75 16,0 2-89-16,0 2-28 0</inkml:trace>
  <inkml:trace contextRef="#ctx0" brushRef="#br0" timeOffset="13026.82">20474 13747 204 0,'0'0'132'0,"0"0"-11"0,0 0 40 0,1-35-20 0,-1 23-49 15,0 2-30-15,-3-3-3 0,1 3-17 16,-1 0-13-16,-1 1 5 0,0 0-8 16,1 2-2-16,-1-1-5 0,-2-1-4 15,0 4-5-15,-3-2-5 0,0 3-2 16,-1 0-3-16,-3 2 0 0,-1 0-1 16,-2 2-1-16,-1 5 1 0,-1 2-1 15,-1 5 1-15,-1 7 0 0,0-1-3 16,2 6-16-16,1 0-10 0,4 1 15 15,5 1 12-15,2-3 0 0,5 3 1 16,2-6 1-16,8-1 1 0,2-3 1 16,2-4 3-16,2-2-1 0,0-8 5 15,3-2 1-15,-3-1 8 0,2-6 10 16,0-4 8-16,-4-3 5 0,2-2-9 16,-3-2-7-16,-1-1-7 0,1-1-2 15,-4 0-2-15,0-1-4 0,-1 3-7 16,0 2 0-16,-3 5-1 0,-1 0 2 15,0 5 2-15,-1 4-5 0,0 2 0 16,0 0-5-16,-2 7-5 0,1 6 4 16,-1 6 6-16,0 6 4 0,-1 9 3 15,-2 4 3-15,-2 9 7 0,1 8 2 16,0 7-5-16,-1-1 1 0,2-9-2 16,3-6-2-16,-1-16-4 0,0-6-4 15,1-2-1-15,0-4 1 0,-1 3-1 16,1 0-2-16,0 2 0 0,0-5-4 15,0-2-88-15,0-7-62 0,1 0-57 16,1-3-159-16,-1-4-261 0</inkml:trace>
  <inkml:trace contextRef="#ctx0" brushRef="#br0" timeOffset="16372.66">22641 16477 200 0,'0'0'91'0,"0"0"-37"0,0 0 5 0,0 0 9 0,0 0 9 0,0 0-2 15,0 0-11-15,0 0 1 0,1 0 5 16,0 0-9-16,1-2-7 0,0 0-4 16,1-1-12-16,0 2-6 0,-1 0-8 15,1-1-10-15,1 1-8 0,0 1-1 16,1-1-1-16,2 1-1 0,4 0 1 15,1 0-2-15,3 0 6 0,2 0 4 16,4 0 1-16,2 0 0 0,2 0 0 16,5 0 2-16,7-2-5 0,9-1-7 15,9-1 0-15,5-1-2 16,0-1 0-16,-3 1 1 0,-5 2-2 16,4-1 0-16,1 1 2 0,2 1 2 15,-2 1 2-15,0 0 4 0,-1 0 3 16,1-2-6-16,0 3-3 0,2 0-1 15,1-1-2-15,2 1 1 0,2 0-2 16,1 0 0-16,2 1 2 0,3-1-1 16,0 2 0-1,1-1 0-15,2-1 0 0,-1 0 5 0,1 0-1 0,4 0 6 16,1 0-2-16,1-3-2 16,1 2-1-16,1 0-1 0,3 0-1 15,3-1 2-15,2 1-4 0,4-1 3 16,2-2 1-16,1 2-2 0,2 2 1 15,4-1-1-15,3 1 3 0,2 0 1 16,1 1-3-16,1 1 0 0,1 2 0 16,2-4-1-16,2 3-4 0,3-1 4 15,0 1-4-15,2 2 2 0,1 0-1 16,3 1-2-16,4-1 2 0,-1-1-2 16,1 1 3-16,1 2-2 0,1 0 1 15,0 1 7-15,-1-1 2 16,-2-3 0-16,0 1-2 0,-4-2 1 0,-1 0-5 15,-3 1-1-15,-3-1-3 0,0 3 2 16,-1-1-2-16,-7 1 3 16,-3 0-3-16,-2 0 0 0,-4-2 1 15,-6 2-1-15,-2-3-3 0,-8 3 1 16,-5 1-11-16,-6 2-24 0,-4-1-18 16,-5-1-3-16,-4-1-15 0,-6 3-14 15,-5-2-21-15,-7 0-46 0,-12-1-75 16,-9-3-126-16</inkml:trace>
  <inkml:trace contextRef="#ctx0" brushRef="#br0" timeOffset="18978.77">23148 16079 124 0,'0'0'208'0,"0"0"-98"0,-1 2-5 0,1-2-39 0,0 0-22 0,0 0-16 16,2 1-3-16,0 0 17 0,2 0 12 16,1 1-4-16,0-2-6 0,0 0 6 15,1 1 1-15,0 0-12 0,0 0-10 16,0-1-7-16,2 0 3 0,2 0-6 15,1 0 1-15,3-2 5 0,2-1 1 16,1-2-4-16,2 0-10 0,2-1-1 16,3-2-4-16,1 0 2 0,3-4-1 15,1 3 5-15,1-3-2 0,-1 0-2 16,0-2 1-16,-1-1-7 0,1 1 0 16,-1-2 4-16,-1 2 2 0,-2-2 1 15,-1-2 9-15,-1 2 1 0,-2 0-5 16,1-1-5-16,-3 0 2 0,2 0-6 15,-3 0-2-15,1 0 2 0,-1-2-4 16,0-1 2-16,-1 0-4 0,-1-1 3 16,-1-1-2-16,1 0-1 0,0-1 1 15,0 1-1-15,1-2 1 0,-1 0 3 16,1-1-1-16,1 0 3 0,-2 1 1 16,2-3-1-16,-1 2 2 0,0-4 3 15,0 3-8-15,0-4 3 0,-1 0-2 16,2-1 1-16,-1 0 2 0,1-1 0 15,1 0 1-15,-1 0 4 0,1-1-2 16,2-2-1-16,-2 0 2 0,2 0-2 16,0-2 1-16,-1 3-5 15,4-6 0-15,2-5-3 0,-3 4-1 16,-2 4 1-16,-1-1-1 0,-2 0 0 16,0 1 0-16,-1 0 1 0,0-2-1 15,1 1-1-15,-2 0 0 0,1-1 1 16,-1 0-1-16,3 1 1 0,2-10 0 15,2-5 1-15,-1 6 3 0,-4 10-2 16,-7 9 0-16,-2 6-1 0,0 0 0 16,1-5-1-16,4-9 1 0,2-10-1 15,-2 6 1-15,-1 3 1 0,-4 7-1 16,-1 6 1-16,3-6 2 16,-1-3 0-16,-1 0-3 0,2 0 1 15,-1 1-1-15,0 0-2 0,1 1 1 16,-1-1-1-16,1 3 2 0,0-2-2 15,1 2 0-15,0 0 1 0,-1 0 0 16,-1 1 1-16,0 1-2 0,0-1 3 16,-1 0-3-16,0 0 2 0,2 0-1 15,0 1-2-15,1-1 1 0,-1 1 0 16,2-1-1-16,2 0 1 0,0 0 0 16,1 0 0-16,1-1 0 0,1 1 0 15,-1 0 0-15,-1 1 0 0,1 0 0 16,-2 1 0-16,1 2 2 0,-3-1-1 15,2 2-1-15,-1-2 0 16,0 2-2-16,2-1 2 16,0-1-1-16,2 1 0 0,0 0 0 0,1-1 1 15,2-1-1-15,0 1 0 0,0 0 1 16,1 2 0-16,0-2 0 0,-1 2 1 16,1-1-1-16,-1 2 0 0,-1 0 1 15,2 1-1-15,-1 1-1 0,1 0 0 16,-1 2 0-16,1-3 0 0,1 4 1 15,2-1 0-15,-1-1 0 0,3 2 0 16,1 1 0-16,0-1 0 0,0 3-1 16,0-2 1-16,1 2-1 0,0 2 1 15,-1-1 0-15,1 0-1 0,-2 3 1 16,2 1-1-16,0 0 0 0,1-1 1 16,1 4 0-16,5-4 0 0,4 2-2 15,-2 2 2-15,-4 1-1 0,0 0 1 16,0 4-2-16,9 0 2 0,-1 1-1 15,-9 0-1-15,-9 0 2 0,-3 0-4 16,1 2 4-16,8 2 0 0,2-1 0 16,0 3 0-16,0 1 0 0,-1-1-2 15,2 3 2-15,4 1-1 0,3 3 1 16,-2-2-1-16,-5 1 1 0,1 1 0 16,2 1-1-16,8 3 1 0,2 4 1 15,-7-3-1-15,-10-3-1 16,-11-3 1-16,0-1-1 0,6 3 1 15,0 3 0-15,4 4 0 0,-1-1 0 16,0 0 0-16,-2 2-1 0,3-2 1 16,-2 0 0-16,-1 2 0 0,2 1 0 15,1 1 2-15,-2 0-1 0,0 1-1 16,-1 0 0-16,1 1 0 0,-2-1 2 16,0 0-1-16,-1 0 0 0,-1 3-1 15,-1-3 0-15,0 3 0 0,0-2 0 16,-3 3 1-16,3-1-1 0,-2 2 0 15,1-1 5 1,-1 2-5-16,0 2 1 0,0-1 0 0,2 3 2 16,-1-1-2-16,0 0-1 0,0 0 3 15,0-1-3-15,0 3 2 0,0-2 0 16,1 7-1-16,0-5 2 0,-2-1 0 16,0 0 0-16,-2-4 1 0,2 2 1 15,0 2-1 1,1 5-1-16,2 5-2 0,2 8 3 15,0-1-4-15,-5-5 3 0,-2-2 1 16,-3-6-3-16,2 0 3 0,1 0 0 16,-1 0-3-16,0 0 3 0,1 0-3 15,3 0 0-15,-3 1 0 0,4-2 2 16,-3 1-2-16,0 2 5 0,1-1 2 16,-1-1-1-16,2 0-6 0,-3-6 6 15,-4-7-2-15,-2-3-3 0,1 0 2 16,4 8-3-16,2 0 0 0,2 6 3 15,2 4-3-15,-4-10-1 0,2 5 2 16,1-2 1-16,-1-5-3 0,1 5 3 16,-1-2 1-16,1 2-2 15,1-1 0-15,-4-2 0 0,2 1 0 16,-2 1 0-16,2-1 1 0,0 1-1 16,0-4-1-16,0 2 0 0,0-2 2 15,0 2-3-15,1-2 1 0,0-1-1 16,-3 1 1-16,4-1 0 0,-2-1-1 15,1 1 2-15,-1-2-1 0,4-2 0 16,-4 2-1-16,3-2 0 0,-1-1 0 16,3 0 1-16,-1-2 1 0,0 2-2 15,2 0 1-15,-1-1-1 0,1 1 1 16,-1-1-1-16,-3 0 1 0,2-2-2 16,-2 2 2-16,-1-2 0 0,1 0-1 15,-3-2 0-15,0 0 0 16,0-1 0-16,1-2 0 0,-4 1 1 15,3-2 0-15,-3 1-1 0,1-2 1 16,-1 0-1-16,1-1 0 0,-2 0 0 16,0 0 2-16,-1-2-2 0,1 0 0 15,-1-1 0-15,0 2 2 0,-3-3-2 16,1 1 1-16,1-2-1 0,0 0 2 16,0 1-2-16,-1 0 2 0,1 0-1 15,-2-2 0-15,0 0 0 0,2 0 0 16,-1 0 0-16,0 0 2 0,0-1-2 15,-1 0 7-15,0-1 1 0,-3-1-4 16,0 0-1-16,-1 1-3 0,0-2-1 16,-2 1-1-16,0 0 0 0,-1-1 0 15,0 1-1-15,1 1-5 0,-2-3-24 16,2 2-42-16,-3-1-39 0,0-2-53 16,-2-2-58-16,0-2-89 0,0-3-255 15</inkml:trace>
  <inkml:trace contextRef="#ctx0" brushRef="#br0" timeOffset="20251">23071 11907 198 0,'0'0'105'0,"0"0"-25"0,0 0-14 0,0 0 24 0,0 1 10 0,0-1-6 16,0 0-2-16,0 0-3 0,0 0-11 15,0 0-12-15,0 0-5 0,3-2-1 16,-1-2-11-16,3 2-8 0,2-4-7 16,3 2-2-16,1-2-6 0,3-1-3 15,2-1-8-15,3 2-2 0,1 1-4 16,0 1 0-16,2 1-7 0,-1 1-1 16,1 1-1-16,-2 1 0 0,0 3-3 15,-4 3 0-15,0 3 2 0,-3 2-4 16,-5 3 3-16,-2 3 1 0,-5 3 0 15,-2 4 1-15,-8-1 1 16,-2 4 1-16,-5-1-2 0,-2 2 3 16,-4 1-2-16,0-3 2 0,-1-1-1 15,-1-1 1-15,1-3-2 0,0 1 0 16,2-4 1-16,0 1-2 0,4-3 1 16,3-1 1-16,3-4-1 0,2 1 1 15,4-4-2-15,5-1 0 0,0-3 0 16,5 2 6-16,6-4 9 0,3 2 9 15,5-3-2-15,4 0-5 0,1-1-4 16,5 0-8-16,1-1 1 0,1 0-3 16,-1-2-3-16,0 2 1 0,0-1 0 15,-3 1-1-15,-3-3-2 0,-1 3-8 16,-4-2-26-16,0-1-16 0,-5 2-13 16,1 0-17-16,-3-2-19 0,-3 2-30 15,-2 1-30-15,-4-4-46 16,-1 2-111-16</inkml:trace>
  <inkml:trace contextRef="#ctx0" brushRef="#br0" timeOffset="20485.9">23180 12140 722 0,'0'0'144'0,"0"0"10"0,0 0-61 0,0 0 1 0,20-5-29 0,-2 2-7 16,5-2 14-16,11-1-27 0,8 1-14 15,10-2-18-15,2 0 1 0,-4 0-14 16,-3 0 1-16,-5 4-1 0,0-1-52 16,2 3-61-16,-1 1-81 0,-11 0-129 15,-5 0-308-15</inkml:trace>
  <inkml:trace contextRef="#ctx0" brushRef="#br0" timeOffset="21622.48">26299 11528 917 0,'0'0'13'0,"0"0"122"0,0 0-16 0,1-1-62 0,-1 0-37 0,0 1-12 16,0 0-4-16,0 0-8 0,0 0 2 16,0 1-14-16,0 4-39 0,-1 3-62 15,1 2-52-15,3 13-84 0,2-5-100 16</inkml:trace>
  <inkml:trace contextRef="#ctx0" brushRef="#br0" timeOffset="21889.96">26462 12045 668 0,'0'0'155'0,"4"42"-6"0,-4-17 6 16,0 4-48-16,-2-5-40 0,-2 0-32 16,-3-4-17-16,-1-2-9 0,0-2-9 15,1 1-3-15,-1-1-47 0,1 3-45 16,0-1-26-16,2 3-15 0,0 3-25 15,1 2 11-15,2 5-7 0,0 1 43 16,1 4 65-16,0 5 23 16,-2 7 12-16,-1 7 14 0,-1-2 6 0,0-3 47 15,2-13 72-15,0-9 30 16,0-7-8-16,0-2-27 0,-1 3-24 16,0 1-31-16,-2 3-34 0,2-1-19 15,1-2-11-15,2-2-1 0,1 1-30 16,0-2-73-16,5 14-82 0,2-7-117 15,-1 2-27-15</inkml:trace>
  <inkml:trace contextRef="#ctx0" brushRef="#br0" timeOffset="22000.12">26346 13756 258 0,'-11'37'81'0,"1"-3"25"0,3-10-36 15,2-6-47-15,2-1-23 0,-1 10-16 16,1-5-83-16,0 2-132 0</inkml:trace>
  <inkml:trace contextRef="#ctx0" brushRef="#br0" timeOffset="22140.79">26405 14544 452 0,'0'0'70'0,"-7"42"-42"15,2-18 9-15,-1 3-37 0,-1-4-4 16,-2-5-44-16,2 0-51 0,-3 4-25 15,1-6-51-15</inkml:trace>
  <inkml:trace contextRef="#ctx0" brushRef="#br0" timeOffset="22266.26">26392 15074 156 0,'0'0'171'0,"5"40"-69"15,-2-16 38-15,0 3-78 0,0-5-52 16,1-2-10-16,-2-3-9 0,1 2-106 15,1-6-112-15</inkml:trace>
  <inkml:trace contextRef="#ctx0" brushRef="#br0" timeOffset="22564.03">26411 15540 729 0,'0'0'94'0,"0"0"-63"0,11 47 9 15,-3-27-40-15,0-2-6 0,2 0-24 16,-1-4-35-16,0 0-10 0,-1-1-50 15,-3 1-1-15,-1 0 7 0,-2-2 45 16,0 1 66-16,-1 1 8 0,1-1 76 16,-1-1 45-16,3 0-21 0,1-1-43 15,2 1-24-15,-1-1-11 0,2 0 0 16,1 0-1-16,-2 0-5 0,0 1 14 16,-3-3 11-16,-1 0 11 0,-2 1 13 15,-1-1 21-15,0 0-1 0,-4-2-9 16,0-3-15-16,-1 2-32 0,-1-3-18 15,-1 0-6-15,2 0-5 0,1 1-3 16,0-1-7-16,1-2-32 0,2 5-52 16,1 0-52-16,1 3-81 0,4-1-107 15,1 0-85-15</inkml:trace>
  <inkml:trace contextRef="#ctx0" brushRef="#br0" timeOffset="23225.93">26737 16879 312 0,'0'0'237'0,"0"0"-139"0,0 0-16 0,0 0-19 0,6-1-14 0,-6-1 25 16,0 0-7-16,-2-1-13 0,-1 3-14 15,-2-2-14-15,-2 2-6 0,-1 0-1 16,-4 4 3-16,1 5 2 0,-4 5 3 16,1 3-14-16,-2 6-2 0,1 3-6 15,0 2 2-15,4 1 1 0,1 1 2 31,2 0 6-31,4-2 1 0,3 0 6 16,1-3-1-16,5-2 6 0,4-4-1 16,2-3 1-16,3-4-1 0,3-4 4 15,3-7-8-15,0-1 1 0,3-3-3 16,0-5-3-16,1-3 0 0,-2-2 3 16,1-1 4-16,-2-5 1 0,-2 0-6 15,-1-5-5-15,-4-5-5 0,0-9 0 16,-6-10 0-16,-5-7 1 0,-3 2-8 15,-3 13-1-15,-2 14-1 16,-3 13-2-16,-1 3-1 0,-3 1-3 16,-4-2-3-16,-4 6 0 0,-3 3 1 15,0 2 0-15,2 6-8 0,1 4-13 16,4 4-29-16,1 2-39 0,7 4-34 16,3 4-50-16,5 15-54 0,3-6-119 15,2-2-191-15</inkml:trace>
  <inkml:trace contextRef="#ctx0" brushRef="#br0" timeOffset="25912.25">23951 15718 20 0,'0'0'24'0,"1"-3"13"0,-1 2 13 0,0 0-1 16,0 0-10-16,1 0 22 0,0-1-22 15,-1-1-7-15,2 2 6 0,-2-2-4 16,1 0-7-16,-1 3-6 16,0-1 6-16,1-1 9 0,-1 1 6 0,0-4 8 15,0 3 9-15,0 0 0 16,0-1-3-16,0 1-2 0,0 0-3 0,0 0 3 31,0 0-1-31,0 1-2 0,0 1-3 16,0-2 1-16,0 1-4 0,0 1-7 15,0 0-10-15,0 0-4 0,0 0-6 16,0 0-7-16,-1 0-10 0,0 3-1 16,-1 5-1-16,0 6 1 0,1 3 4 15,-1 7 3-15,0 12 2 0,1 9 0 16,1 12 0-16,0 0 1 0,0-1 2 16,0-7 3-16,3-9 0 0,0-7 2 15,-1-7-3-15,1-5-3 0,-2 0 1 16,1 2-1-16,0 3 0 0,3 4 1 15,-2-2 3-15,0-2 0 0,2 0 2 16,-2-3-4-16,-2 1-4 0,3-3 1 16,-1-5-4-16,-1 1-1 0,1-4 3 15,-2-2 2-15,0 0-2 16,0-4 2-16,-1-2-3 0,0-1 0 16,0-1 2-16,0-3-2 0,0 1 2 15,0-1-5-15,0 0 0 0,0 0 0 16,0 0-4-16,0 0-6 0,0 0-33 15,0 0-47-15,0-1-40 0,0-2-47 16,1-2-99-16,0 1-244 0</inkml:trace>
  <inkml:trace contextRef="#ctx0" brushRef="#br0" timeOffset="26619.2">22911 17236 250 0,'-1'0'114'0,"-1"0"-34"0,0 0 20 0,1 0-12 0,-1 0-17 16,1 0-5-16,1 0-5 0,0 0-4 15,0 0-8-15,0 0 2 0,4 0-7 16,4 0 10-16,2 2 8 0,5-1 9 16,2 4-3-16,3 0-16 0,4 0-3 15,1 2-17-15,0-1-11 0,2-2-14 16,-1 1-3-16,0-2-2 0,0 1-2 16,-1 0-3-16,-1-1-32 0,-2 0-20 15,0-1-30-15,0 1-47 0,0 0-64 16,-3-2-83-16,-4-1-145 0</inkml:trace>
  <inkml:trace contextRef="#ctx0" brushRef="#br0" timeOffset="26948.66">23469 16987 607 0,'0'0'93'0,"0"0"-13"0,0 0 37 0,0 0-48 16,0 0-17-16,0 0-29 15,9-13 3-15,-8 22-22 0,-1 5 27 16,2 7 29-16,-1 5-3 0,3 6-7 15,-2 9-18-15,2 10 9 0,2 8-24 16,-2 1 1-16,1-7-11 0,-2-15 1 16,-1-10-3-16,1-8-3 0,-1 1-2 15,-1-2-5-15,1 6-23 0,0 1-65 16,1 0-62-16,0-5-80 0,-1-8-181 16</inkml:trace>
  <inkml:trace contextRef="#ctx0" brushRef="#br0" timeOffset="27277.51">23741 17433 594 0,'0'0'151'16,"0"0"-70"-16,0 0 1 0,0 0-39 15,0 0-3-15,0 0-11 0,0 0-9 16,-7 0-1-16,1 0-4 0,0-2 3 16,1 0 7-16,1-1-1 0,2 1 8 15,0-2-2-15,1 0-15 0,0-1-7 16,0 0-7-16,1 1-1 0,0 0-5 15,0 1-34-15,0 3-42 0,1-1-32 16,5 1-73-16,0 0-86 0,2 1-98 16</inkml:trace>
  <inkml:trace contextRef="#ctx0" brushRef="#br0" timeOffset="28062.24">23929 17038 29 0,'0'0'247'15,"0"0"-192"-15,0 0 39 0,0 0-5 16,0 0-14-16,0 0-3 0,6-38-11 16,-6 33-1-16,0 1 0 0,0-1-3 15,0 1-12-15,0 0-11 0,0 1-5 16,0 2-6-16,0 0 1 0,0 0 2 16,0 0 4-16,0 0-7 0,0 0 2 15,0 0-9-15,0 1 1 0,1 0-1 16,0 0 6-16,-1 0 1 15,1-2 4-15,0 2 2 0,0-3-6 16,-1 2-2-16,0-1-7 0,1 0-3 16,-1 2 2-16,1-1-1 0,-1 0-1 15,0 1 2-15,0 0-4 0,0 0-7 16,0 0-2-16,0 0 0 0,0 3-8 16,-2 4 4-16,0 2 4 0,-2 5-2 15,-1 2 4-15,-1 5-1 0,-2 1-1 16,-1 2 0-16,0 2 3 0,-1-1-1 15,0-1-1-15,1-1 2 0,2-1 0 16,1-2-3-16,1-2 1 0,2-4-1 16,3-2 1-16,0-1 1 15,0-4 1-15,3 0-1 0,2-3 4 16,1-2-3-16,1 1 1 0,2-3 4 16,1 0-4-16,0 0 2 0,0-1 0 15,2-1 1-15,-1 0-2 0,0-1-1 16,1-1-2-16,0 1-2 0,2-2 0 15,-2-1 1-15,2 1-1 0,-2 0 1 16,0 1-1-16,-2 1 0 0,-1 1 0 16,-2 0-1-16,-2 1-2 0,-1 1 2 15,-1 0-1-15,-1 0 2 0,0 3 0 16,-2 0 1-16,0 3-1 0,0 1 1 16,0 1 3-16,0 1 3 0,-2 2-1 15,0 1 1-15,-1 3 4 0,0 1-2 16,0 3-1-16,-1-3-1 0,1-1-6 15,-1 1 1-15,1-2-2 0,0 0-1 16,1-3-8-16,-2 1-28 0,3-4-49 16,0-1-34-16,1-3-23 0,0 0-34 15,3-4-66-15,3 0-99 0</inkml:trace>
  <inkml:trace contextRef="#ctx0" brushRef="#br0" timeOffset="28806.73">24313 17021 194 0,'0'-2'97'0,"0"0"-40"0,0-2 24 0,0 3-23 0,-2-1 9 0,2-2 20 0,-1 3 7 15,-1 1-3-15,2-1-11 0,0-1-8 16,0 0-14-16,0 0-15 0,2-1-11 16,3-1-10-16,0 0-6 0,3 0 4 15,2 1 3-15,1 1 13 0,0 1-5 16,-1-1-5-16,2 2-12 0,-4 0-5 16,0 4-9-16,-1 1-1 0,-2 1 1 15,0 1-3-15,-3 1 2 0,-2 2 1 16,0 3 0-16,-4 0 0 0,-4 0 1 15,0 4-1-15,-2-4-5 0,-2 4-12 16,0-3-3-16,0 1 12 0,0-6 5 16,3-2-6-16,2-1 0 0,1-4 0 15,1 1 4-15,3-2 5 16,1-1 6-16,1 0-4 0,0 0 1 16,3-1 0-16,3-1-1 0,0 0-2 15,3-1 3-15,1 0-3 0,1 3 0 16,0 0 1-16,1 0 1 0,0 0 2 15,0 0-1-15,1 0 3 0,-2 5-2 16,2 0 1-16,-2 3-1 0,-2 1 2 16,-1 2-3-16,-1 0-1 0,-1 1 6 15,-3 1 4-15,-3 1 5 16,0 1-5-16,-3-2 5 0,-4 2 5 0,-2-1 2 16,-1-4 0-16,-1 0-3 0,-3-2-11 15,0-1-7-15,-1-2 2 0,1 2-2 16,-3-3-2-16,1 0 0 0,-1 0-1 15,1 0-7-15,0 0-12 0,2-1-23 16,0-1-18-16,4-1-16 0,2-1-29 16,1 0-41-16,5-5-55 15,2-3-138-15</inkml:trace>
  <inkml:trace contextRef="#ctx0" brushRef="#br0" timeOffset="30438.56">25194 13233 55 0,'2'-2'20'0,"-2"1"-6"0,1-1-2 0,0-1 5 0,0 1 7 15,0 0 8 1,0-1 13-16,0 1-9 0,-1 1 5 0,0-1-23 15,0 1 1-15,0-2 6 0,0 1 13 16,0-1 10-16,0 0-4 0,0 0-17 16,0 0-15-16,0 1 2 0,0-1-12 15,-1 2 0-15,1-2 15 0,0 0 6 16,0 2 9-16,0-1 7 0,0 0-2 16,0 2 0-16,0-2 7 0,0 2 4 15,0-1-4-15,0 0 7 0,0 0-2 16,1 0-5-16,-1-1-13 15,0 2 4-15,0-1-4 16,0 1-4-16,0-1-7 0,0 1-6 0,0 0-1 0,0 0-5 16,0 0-2-16,0 0-4 15,1 2 2-15,-1 2 1 16,1 2 6-16,0 3 5 0,0 2 0 0,1 4 1 16,1 2-2-16,0 4-1 0,1 2-1 15,1 0-7-15,0 2 2 0,1 2-2 16,1 2 0-16,0 2-2 0,-1 0 4 15,0 2 5-15,-1 0 2 0,0 0 2 16,-3 1-2-16,1 6-2 0,-2 6-1 16,1 9-6-16,0-2 3 0,-2-7-3 15,0-10 1 1,0 0 2-16,0 9-2 0,0 7 0 0,-1 5-2 0,-1-6 5 16,1-5-6-16,-2 0 5 15,1 0 0-15,-1 2 0 0,1 1 0 0,-2 1-1 16,1 1 0-16,0-2-1 15,-1 4 3-15,0-4-2 0,1 5-3 16,-1-2 0-16,3-3 1 0,-2 2-3 16,3-4 4-16,0 0-2 0,0 0 0 15,0 1 1-15,0-1 0 0,0 0 1 16,2-1 4-16,-1 1-3 0,1 0-5 16,-1-2 2-16,-1 1 0 0,2-3-5 15,-1 2 4-15,1-5 0 0,0 2 0 16,-1-3-3-16,1-2 3 0,0 0-1 15,-1 0-3-15,1-5 3 0,-2-5-2 16,1-6 0-16,-1 1-1 0,0 3 0 16,0 5 3-16,0 1-1 0,0 0 1 15,0 0-2-15,0-2 0 0,0 2 2 16,0-5-2-16,0 2 3 0,0-2 1 16,0-2-1-16,0-1 1 0,0 0-2 15,0-2-2-15,0-2 3 0,2 1-2 16,-1 0 1-16,0 0-2 0,0-1 5 15,1-1-4-15,-1 1 2 0,2 0-1 16,-2-1-1-16,-1 1 1 0,1 0-1 16,0-2-1-16,-1 1 0 0,2-1 0 15,-1 0 1-15,-1-1-1 0,2-2 2 16,-2-2-2-16,1 0 0 0,0-2 3 16,-1-2-4-16,0-1 3 15,0 0-2-15,1-1-1 0,-1 0 1 16,0-1 0-16,1-1 0 0,0 2-1 15,-1-3 0-15,0 2 1 0,1 0-1 16,0 1 0-16,0 0 1 0,1 0-1 16,-2 0 0-16,1-1 0 0,0 0 0 15,0 0 1-15,-1 1 0 0,1-1-1 16,0 1 1-16,0-2-1 0,-1 1 0 16,1-3 0-16,0 1 1 0,0-1 0 15,-1 0 0-15,2 0 0 0,-2-1-1 16,2 1 0-16,-2-1 0 0,1-1 1 15,0 0-1-15,-1 1 0 16,1-1 0-16,0 0-7 0,-1 0-21 16,1 0-26-16,1 0-37 0,0 0-42 15,5-1-55-15,-1-2-95 0,0 0-244 16</inkml:trace>
  <inkml:trace contextRef="#ctx0" brushRef="#br0" timeOffset="31145.35">25144 17292 322 0,'0'0'153'0,"-1"0"-66"0,1 0 12 0,-1 0-11 0,1 0-18 0,0 1-15 16,1 0 7-16,4 1 14 0,1 3-11 15,3-1 4-15,4-1-1 0,3 1-9 16,3 0-19-16,0-2-19 16,2 0-13-16,1 0-6 0,-1-1 1 15,2-1-3-15,1 0-12 0,0 0-42 16,-2 0-36-16,2-1-38 0,4-4-55 15,-6 2-86-15,-4-2-137 0</inkml:trace>
  <inkml:trace contextRef="#ctx0" brushRef="#br0" timeOffset="31631.87">25746 17207 635 0,'0'0'112'0,"0"0"-17"16,0 0 13-16,0 0-35 0,0 0-42 15,0 0 9-15,0 0 3 0,-2-41-2 16,-1 35-11-16,1 0 0 0,-2 4 2 15,-1 0-14-15,0 0-2 0,0 1-8 16,-2 1-7-16,-1 0-1 0,-2 6-1 16,-1 2-1-16,-2 7 0 15,0 1-1-15,0 6 3 0,0 3-1 32,2 1 1-32,2 2 0 0,2 1 0 0,5-2 0 0,2-2 0 0,2 0 1 31,6-6 2-31,1-1-2 0,3-2 4 0,2-4 0 0,1-5 2 0,1-5 0 31,0-2 5-31,1-3 2 0,0-6 9 16,-2-3 11-16,-1-3-4 0,-1-1 1 15,-5-4-2-15,-1-5-9 0,-3-3-14 16,-4-9-4-16,0-7-2 0,-3 7-10 16,-1 7-12-16,0 10 1 0,-1 11-5 15,0 1-20-15,0 1-33 0,-2 4-58 16,2 3-42-16,0 2-63 0,2 2-87 15,3 1-35-15</inkml:trace>
  <inkml:trace contextRef="#ctx0" brushRef="#br0" timeOffset="31803.7">25964 17393 805 0,'0'0'212'0,"0"0"-149"0,0 0-7 0,0 0-31 15,0 0-19-15,0 0-6 0,-14-12-25 16,13 10-31-16,1-2-46 0,0 2-30 16,4 0-52-16,0 2-148 0</inkml:trace>
  <inkml:trace contextRef="#ctx0" brushRef="#br0" timeOffset="32399.19">26098 17240 386 0,'0'0'182'16,"0"0"-139"-16,0 0 56 0,0 0-45 16,0 0-34-16,0 0-20 0,0 0-2 15,0 0 0-15,-39-28 0 0,29 34 0 16,-3 1 4-16,1 3-4 15,2-1 2-15,-1 3-1 0,2 1 1 16,1 0 1-16,1-1-1 0,1 3 2 16,4-1-4-16,1 0 4 0,1 0-2 15,2-3 2-15,4-1 2 0,-1 0 11 16,1 1 2-16,1-3 9 0,-1 1-1 16,1-1 11-16,-1-1 7 0,-1 0 0 15,0-2-8-15,0 2 0 0,2-2 0 16,0 1-7-16,0-1-1 0,1 0-8 15,0 1 8-15,1 1-3 0,-1-1-3 16,1 1-4-16,-2-1-5 0,1 1 7 16,-2 0-10-16,-3 1-2 0,-1 0-7 15,-2 0 6-15,0-1-1 0,-1-1 5 16,-4-1 4-16,-2-1-1 0,-2 2-1 16,-3-3-4-16,-2 1-2 0,-2-1-4 15,-3-1-1-15,-1 2 0 0,-1-3 2 16,1 0-1-16,4-1-2 15,-1 0 4-15,6 0-3 0,3-4 2 16,3-1 1-16,2-1 2 0,3-1-1 16,0 0-3-16,5-1-2 0,2-1-2 15,3 0 1-15,4 0-1 0,0-3 1 16,3 3 2-16,0-1-1 0,0-3 0 16,0 4 0-16,1-3-11 0,-1 1-24 15,0 0-8-15,0 1-2 0,-3 0-5 16,-1 0-13-16,-1-2-10 0,-3 3-10 15,-2-2-14-15,0 0-10 0,-3 1-25 16,-2-6-39-16,-1 3-43 0</inkml:trace>
  <inkml:trace contextRef="#ctx0" brushRef="#br0" timeOffset="33119.62">26305 17374 278 0,'0'0'158'0,"-1"-3"-58"0,1-1 26 0,-1-1-39 0,1-1-12 16,-1-1 5-16,-1 0-19 0,0-1-15 15,-1-1-8-15,-1 1-10 0,-1 0-2 16,-1-1 1-16,0 1-6 15,-1-2-13-15,0 1-3 0,-2 0-2 16,0 1-3-16,0 2-3 0,-2 1 2 16,0 2 1-16,-1 1-5 0,0 2 2 15,0 7-1-15,1 1 2 0,0 2-1 16,3 2 0-16,1 0 1 0,3 0 2 16,2 1-1-16,2-1 2 0,2 2 0 15,3 0 0-15,3-4 1 0,0 0 0 16,3-2 4-16,-2-3-3 0,1-1 7 15,1-2 0-15,-3-2 3 0,0 0 12 16,0-5 12-16,-1 2 1 0,0-3-4 16,-1-2-16-16,0 1-11 0,1-1-5 15,0-1 0-15,-2 0 0 16,1-1 0-16,-1 2 1 0,-1-1 2 16,-1 2-3-16,1 1 0 0,-2 2 0 15,0 3-2-15,-2 0 0 0,0 1-2 16,0 2-6-16,-3 4 1 0,1 3 7 15,-3 2 11-15,1 6 3 0,-1 1 0 16,-1 2 0-16,1 4 0 0,1 1-1 16,-2 0 0-16,4 2 0 0,0 0-1 15,2 0-4-15,0 0-5 0,1-2-2 16,1-1 2-16,1-2-3 0,2-1 0 16,-1-4-4-16,-1-2-27 0,1-3-29 15,-1-3-26-15,0 1-16 0,-1-6-77 16,0-1-70-16,-1-1-119 0</inkml:trace>
  <inkml:trace contextRef="#ctx0" brushRef="#br0" timeOffset="34025.58">24060 15891 444 0,'0'0'111'0,"0"0"-50"0,0 0 7 0,49-46-5 0,-24 19-7 15,8-11-9-15,9-16-6 0,11-14 8 16,6-6 3-16,2 1-18 16,-1 2-5-16,-1 4-5 0,3 3 6 0,1 0-1 15,0 2-5-15,-1 3 0 0,-3 2-16 16,-1 2 2-16,-2 3-7 16,0 6-3-16,-5 5 1 0,-6 6-3 15,-1 2 1-15,-9 6-19 0,-6 5-19 16,-7 6-31-16,-5 2-22 0,-3 4-30 15,0-2-26-15,3 0-45 0,-2 0-33 16,-6 4-44-16</inkml:trace>
  <inkml:trace contextRef="#ctx0" brushRef="#br0" timeOffset="34385.74">24455 16193 481 0,'0'0'113'0,"0"0"-100"0,0 0-11 0,0 0 43 16,0 0 46-16,-13 1-11 0,18-8 1 16,4-4 11-16,4-3-21 0,3-3-26 15,6-3 10-15,3-4-10 0,10-7 7 16,8-7-19-16,10-4-9 16,4-1-8-16,-3 6-15 0,-3 5-1 15,-6 5 0-15,0-1-2 0,2 4-22 16,-3 0-7-16,1-1-25 0,-3 4-29 15,-2-1-40-15,-3 3-55 0,-9 6-113 16,-10 2-101-16</inkml:trace>
  <inkml:trace contextRef="#ctx0" brushRef="#br0" timeOffset="34918.61">24607 14762 255 0,'0'0'89'0,"0"0"42"0,0 0-9 0,0 0-5 0,-26-6-6 0,26-2-16 16,0-5-2-16,5 1-18 0,6-8-13 16,4-2-16-16,5-2-5 0,5-2-3 15,7-3-11-15,6-3-11 0,8-6-4 16,8-2-11-16,1 0-1 0,-5 3-21 15,-4 5-37-15,-6 7-27 0,0 0-26 16,-3 4-36-16,-1 0-44 16,-4 3-70-16,-9 2 5 0</inkml:trace>
  <inkml:trace contextRef="#ctx0" brushRef="#br0" timeOffset="35171.04">24985 14150 826 0,'0'0'186'0,"0"0"-107"0,0 0-9 16,-1-39-59-16,8 20-11 0,5-1-10 16,3-3-58-16,13-14-4 0,-3 4-141 15,-3 3-153-15</inkml:trace>
  <inkml:trace contextRef="#ctx0" brushRef="#br1" timeOffset="70909.74">25131 13181 74 0,'0'0'34'0,"3"0"4"0,-1 0-7 0,0-3-1 0,1 3-7 16,0-2-8-16,1 0 9 0,-1-2 5 15,0 3 7-15,-1-1 2 0,2 0 1 16,-1 0 12-16,0 0-17 0,0 0-5 16,0 1-4-16,-1 1 2 0,0-2 1 15,0 2-5-15,0 0-4 0,-2-3 2 16,0 3 10-16,0 0 3 0,0-2-9 15,0 1 1-15,0 0-1 0,-1 0-3 16,1 0 0-16,0 1-3 0,0-2 0 16,0 2-2-16,0 0 2 15,0 0 1-15,0 0 4 0,0 0-9 16,0 0-5-16,0 0 1 0,0 0-4 16,0 0 1-16,0 0-4 0,0 2-1 15,0 0 1-15,1 1-1 0,0 0 2 16,1 1 4-16,0 0-3 0,0 2 0 15,1 1 0-15,-2-1-2 0,1 2 2 16,-1-1 1-16,1 3 0 0,-1-1-2 16,0 0 0-16,0-1 1 0,0 2-1 15,0 0-1-15,0-1 1 0,0 3 0 16,2-2-2-16,0 1 2 0,-2 0-3 16,0-1 2-16,1 3-2 0,-2-2 2 15,0-1-1-15,0 2-2 0,1-1 1 16,0 0 0-16,-1-2-1 0,1 2 4 15,-1 0 0-15,0-1 0 0,0 0 0 16,0 0 1-16,0-1-2 0,0 1 1 16,0-1 0-16,0 2 0 15,0-2-1-15,0 2-2 0,2-2 2 16,-1 2-2-16,1 0 0 0,-1-2-1 16,0 2 2-16,1 0-2 0,-1 0-1 15,-1 0 4-15,2 0-3 0,-2 1 2 16,0 0-1-16,0 1-1 0,0-1 3 15,0 1 0-15,0-1 2 0,0 2-5 16,1-2 5-16,1 1-3 0,-1 2 3 16,1 0-1-16,0-1-1 0,1 1 2 15,0-1 1-15,0 2-2 0,0-1-3 16,0 0 3-16,-1 2-1 16,1 2 2-16,-1 0-1 0,-1 3 2 15,2-2-3-15,-1 3 1 0,0-2 1 16,-1 3-1-16,2 1 3 0,-1-2-1 15,1 2-4-15,-1 0-2 0,1-1 3 16,-1-1-3-16,0 1 1 0,0 0 0 16,1-1 0-16,-1 1 0 0,-1 0 2 15,1 1-2-15,0 0 4 0,-1 0 0 16,1 0-1-16,0-1-2 0,0 0 2 16,0 1-3-16,-1 1 0 0,1-1 0 15,-2 0 1-15,1 1 3 0,0 0-1 16,-1-2 2-16,1 1-2 0,-1 2-1 15,1-2 2-15,0-1-5 0,0 3 1 16,0-1 2-16,0-1-2 0,1 0 1 16,0 0 3-16,0 1-1 0,0 0-2 15,-1-3-1-15,1 3 2 0,-2-1-3 16,1 1 4-16,1-2-2 0,0 1 1 16,-1 1-1-16,1-2-1 0,-2 0 2 15,1 1-1-15,-1-2-2 0,1-1 1 16,0 3 1-16,-1-1-3 0,1 0 2 15,0 0 0-15,-1 0-1 0,1-2 2 16,0 1 1-16,-1 0 4 0,1 0-3 16,-1 0 1-16,1-2-2 0,0-1-2 15,-1 1 0-15,1-1 1 0,-1-1-3 16,1 1 1-16,-1-1-1 0,0 1 0 16,0-1 1-16,0-2 0 0,0 4-1 15,0-4 1 1,0 3 0-16,0-1-1 0,-1-2 0 0,0 3 2 0,0-3-1 15,0 0 0-15,-1 2-1 0,2-2 1 16,-1-1-1-16,1 1 0 0,-1-1 1 16,1 1 1-16,-1-1-1 0,1 1 1 15,0-1 0-15,-1-2 0 0,0 3-2 16,0-3 2-16,0-1-2 0,0 2 0 16,0 0 0-16,-1-2 1 0,2 0 0 15,-2 1 0-15,2 0-1 0,-1-3 1 16,0 1-1-16,0-1 0 0,0 1 0 15,0-3 0-15,0 2 0 0,0 0 1 16,0-1-1-16,0 0 0 0,0 0 1 16,1-1 0-16,-1 1-1 0,0-1 1 15,1 0-1-15,0 1 0 0,-1-1 0 16,1 0 1-16,-1-1-1 0,1 2 0 16,0 1 1-16,-1-2-1 0,1 0 0 15,0 3 1-15,-2-2 1 0,2 1-2 16,-1 0 0-16,-1 0 2 0,1-1-2 15,0 1 0-15,0 0 0 0,1-2 1 16,-1 2-1-16,1-2 2 0,-1 0-1 31,1 0 0-31,-1 1 0 0,0-2 1 0,1-1 0 0,0 1 1 16,0-1-3-16,0 0 4 0,-2-1-2 0,2 0 0 31,-1-1 2-31,0-2-2 0,1 1 2 16,0-1-2-16,0-1 2 0,0 0-3 0,-1 0 4 15,1 1-1-15,0-1 1 0,0-2-1 16,0 0 5-16,0 0-1 0,0 0 5 16,0 0-2-16,0 0 1 0,-1 0-6 15,1 0 3-15,0 0 0 0,0 0-3 16,-1-1-4-16,0 0 3 0,0 1-5 16,0-1 0-16,-1 0 0 0,1 1 0 15,-1-1-2-15,0 1 1 0,1 0 0 16,-1 0 0-16,0 0 1 0,0 0 0 15,0 3 0-15,-2-1 1 0,0-1 1 16,-1 2-2-16,1-1 0 0,-1 0 2 16,-2-2-2-16,3 3 1 0,-2-1 0 15,0 0 0-15,1 0-1 0,-1 1 2 16,0-3-1-16,-1 3-1 0,0-3 2 16,2 1-1-16,-3 0-1 0,2 0 2 15,-2 0-2-15,0 0 0 0,1 0 0 16,0 1 1-16,-2-2-1 0,1 0 1 15,0 1-1-15,-1-1 0 0,-1 1 0 16,-1 1 2-16,1-2-2 0,-2 0 0 16,1 0 1-16,0 0 1 15,1 0-1-15,-1 0-1 0,-1 0-1 16,1 0 1-16,1 0 0 0,-1 0 0 16,1-2 1-16,0 1 0 0,0 1-1 15,1-1 1-15,0 0-1 0,-1 0 0 16,-1 0 0-16,2 1 0 0,-2 0 0 15,1-1 0-15,0 0-1 0,-3 0 1 16,2 0-1-16,-2 1 2 0,-1-1-1 16,1 1 0-16,-2-1 0 0,2-1-1 15,-2 2 0-15,0 0 1 0,0 0 0 16,0 0 1-16,0-1-1 0,2-1 1 16,-2 1 0-16,1 0-1 15,1 0 0-15,0 0 0 0,1 0 1 16,-1 0 0-16,1-2-2 0,-1 3 1 15,0-2 0-15,0 0 0 0,0-1-1 16,0 2 1-16,-1 0 0 0,2 0 1 16,-1 0-2-16,0 0 1 0,2 1-1 15,-2-1 1-15,2 1 1 0,0 0-1 16,0-1 0-16,0 0 0 0,0 0 1 16,0-1-1-16,2 1 2 0,0 0-1 15,-2-1 2-15,1-1-5 0,-2 2 2 16,-2 1 0-16,1 0 0 0,-1-1 0 15,1 0-2-15,-2-1 2 0,2-1 1 16,-2 3 0-16,0-2-1 16,1 1 0-16,-1-1-1 0,1 1 1 15,-1 0-1-15,0 0 1 0,-1-1 2 16,2 0-2-16,-3 1-2 0,2-1 2 16,-2 1 0-16,0-1 2 0,1 2-3 15,-1-1 2-15,1 0-2 0,-1-2 0 16,2 3 0-16,-1 0 1 0,1-1 2 15,0 1-2-15,1-1-2 0,-2 0 2 16,2 1 0-16,-1-1 0 0,1 0 0 16,1 1 0-16,-3-1 0 0,2 1 0 15,-1 0-1-15,1 0 1 0,0-2 0 16,1 2 0-16,-2 0 0 0,1 0 0 16,0 0 0-16,2 0 1 0,0 0-1 15,-1-1 0-15,0-1-1 0,-1 1 2 16,2 1-2-16,-2-1 2 0,2 1-2 15,-1 0 0-15,-2 0 1 0,0 1 0 16,0 0 0-16,-1 0 0 0,-1 0 0 16,1 0-1-16,-2-1 0 0,-1 0 1 15,2 2-1-15,-2 0 1 0,2-1 0 16,-2 0 1-16,2 0-1 0,0-1 1 16,0 1-1-16,1-1 0 0,-2 2 0 15,2-1 1-15,0 0-2 0,1 0 1 16,-1-1 0-16,2 0 0 0,-2 1 0 15,2 1 0-15,-1-2 0 0,2 1 1 32,-1 0-1-32,1-1 0 0,1 1 0 0,-2 0 0 0,2 0-1 15,0-1 1-15,1 1 0 16,0 0 0-16,0 0 0 0,0-1-1 0,0 1 1 0,0-1-1 16,-1 3 1-16,0-2 0 15,1 1 0-15,1-2 0 0,-2 2 0 16,1-1 0-16,1 0 1 0,-1 0-1 15,2-1 0-15,-1 0 0 0,0 0 0 16,2 0 0 0,0 1-1-16,0 0 1 0,0-1 0 0,1 0 1 0,1 1-1 15,0-1 0-15,-2 0 0 0,2 0 0 16,-1 2-1-16,0-1 1 0,-1 1 0 16,-2-2 1-16,1 1-1 0,-1 0 1 15,-1-1-1-15,0 1 0 0,0 0 0 16,-1 0 1-16,1-1-1 0,-3 1 0 15,2 0 0-15,-1-1 0 16,-1 1 1-16,1 0-1 0,0-1 0 0,1 0 2 16,-1 0-2-16,2 0 0 15,2 1 1-15,-1-1-1 0,2 0 2 16,2 0-2-16,0 0 1 0,2 0-1 16,-2-1 0-16,3 0 0 15,2 1-1-15,-1 0-1 0,2-1-6 0,0 1-13 16,0 0-26-16,0-1-53 0,3 0-39 15,5-3-19-15,14-3-27 0,-1-1-75 16,3-3-183-16</inkml:trace>
  <inkml:trace contextRef="#ctx0" brushRef="#br1" timeOffset="73445.82">25100 13262 54 0,'0'-1'44'0,"1"-1"-4"0,2-1 5 0,1 1-7 0,-1 0-13 0,0-2-2 15,1 1 9-15,-2-1 7 16,-1 1 8-16,1 2 20 0,-2 0-23 16,0-1-6-16,0 0-5 0,0 1-4 15,-2-1-2-15,2 1-5 0,-1-2 3 16,1 1 6-16,0 2-8 0,0-2-5 15,0 1 2-15,0-2-6 16,1 2 1 0,1-1 0-16,-1 0 3 0,0 1 12 15,-1-1 7-15,0 2-2 0,0-2-3 16,0-1-2-16,0 0 0 0,0 2-10 16,0-1-3-16,0 1-6 0,0 1-7 15,0 0 1-15,0 0-4 16,-1 0 0-16,1 2-1 0,-1 0 1 15,-1-1 0-15,2 3 1 0,-1-1 2 16,-2 1-2-16,0 1 5 0,0 0 0 16,0 3 1-16,-2 0 3 0,1 1 0 15,0 1-3-15,-1 1-2 0,0-1-1 16,0 2 3-16,1-2-2 0,0 5 1 0,2-4-1 0,-1 2-4 0,1-2 2 31,0 1-3-31,0 1 0 0,1-1 0 16,-1-1 0-16,0 1 0 0,0-1 2 15,-1-1 0-15,0 0 1 0,1-1 0 16,-1 2 0-16,1 0 0 0,1 0 1 16,-2-2 4-16,1 2-4 0,-2-1 1 15,2 2 1-15,-1-1 0 0,-1 0-2 16,0 0-3-16,0-2 3 0,1 3-3 16,0-2 0-16,0-1 2 0,-1 1 0 15,2-1-3-15,0 1 1 0,0 0 0 16,0 0-2-16,-1-1 3 0,1 1-1 15,0 0 1-15,0 1 0 0,-1-1-1 16,2-2 1-16,-2 1-1 0,1 0 0 16,-1 1 2-16,1-1 0 0,-1 0 1 15,-1 0-1-15,0 0 2 0,1 1-1 16,0 0 1-16,0 0 0 0,0-2-1 16,-1 1-2-16,1 0-3 0,0 0 3 15,-2 2-1-15,0-3 1 16,1 2 1-16,0-1 0 0,-1 1 1 15,0 0 0-15,0-1-1 0,-1 2 1 16,1-2-3-16,1 1 3 0,-1-1-2 16,1 2 1-16,-1-1 2 0,0-1-2 15,-1 3 3-15,0-1-2 0,1 1-1 16,-1 0 3-16,1 0-3 0,-1-1 2 16,0 3 1-16,1-3-3 0,0 1-1 15,-1-1-1-15,1 2 2 0,-1-1-2 16,1 1-1-16,0-2 2 0,1 1-1 15,0 0-1-15,-1-1 1 0,-1 1 0 16,0 1 0-16,0 1 3 0,0-1-2 16,0-1 3-16,-1 2-2 15,0-2-1-15,1 1 2 0,-1 1-1 16,1-2 0-16,-2 0 0 0,2 2 1 16,-1-2 1-16,1 0-2 0,-1 0 1 15,-1 0-2-15,2 1-2 0,-1-2 2 16,-1 2-1-16,1-2 1 0,0 2-2 15,0-1 3-15,0-1-2 0,-1 0 1 16,0 2 2-16,1 0-2 0,-1-1 0 16,-1 2 2-16,1 0-1 0,1-3-2 15,-1 3-1-15,0 0 0 0,1 0 0 16,0-1 2-16,0 1-1 0,-2 0 0 16,1 1 0-16,-1-2 2 0,-1 0 1 15,2 1-3-15,-1 2 3 0,0-1 1 16,-1 0-3-16,1 1 0 15,0-1-2-15,0-1 1 0,0-1-2 16,1 2 0-16,0-1 2 0,-1 1-1 16,1 0-1-16,1-1 1 0,0 1 0 15,-2-2 0-15,2 2-1 0,-1 0 2 16,1 0-1-16,-2 0 0 0,1 1 1 16,0 0 0-16,0 0 1 0,-2 0-1 15,2-1-2-15,-1 1 3 0,-1 0-3 16,2-1 1-16,0 0 0 0,-3 1 0 15,2-1 2-15,1 0-2 0,-2 0 3 16,1 1 1-16,0-1-3 0,0 1 1 16,0 0 1-16,0-1-3 0,-2 1 0 15,1-1 3-15,0 1-4 0,1-1 2 16,-2 1-1-16,2-1 0 0,-1 0 0 16,-1 0 2-16,2 0-3 0,-1 0 1 15,0-2 0-15,0 0-1 0,1 1 0 16,0-1 2-16,0-1-2 0,1 1 2 15,-2-2-1-15,-1 2-1 0,2 0 0 16,-1-1 2-16,-1-1-1 0,2 1 0 16,0 0-1-16,-2-1 1 0,1 0 0 15,1 2 0-15,-3-1 0 0,4-1 0 16,-1 0-1-16,1 0 2 0,-1-1-2 16,1 1 1-16,0 0 0 15,1-2 0-15,-1 0-1 0,0 1 1 0,0 0 0 16,0-1-1-16,0-1 0 0,1 1 2 15,-1-1-2-15,1 3 1 16,-2-2 1-16,2-1-2 0,-1 1 3 16,0-1-2-16,0 0-1 0,-1 0 1 15,2 0 2-15,-1 0-3 0,0 1 0 16,1-2 0-16,0 1 1 0,0 0 0 16,-1-1 2-16,1 1-2 0,0 0-1 15,-1 0 2-15,0-1 0 0,1 0-2 16,-1 0 3-16,1-1-1 0,-2 1 3 15,2 2-1-15,-1-2-2 0,1-1 2 16,-1 0 2-16,0 0-3 16,1 1 0-16,-1 0-2 0,-1 0 1 15,2-2-1-15,0 1 1 0,0 1 0 0,-1-2-1 16,1 1 1-16,0 1 2 16,0-1-2-16,-2 1-2 0,1 0 3 15,-1-1-1-15,0-1 2 0,-2 1-3 16,2 0 2-16,0 0 0 0,0 0-1 15,0-1 0-15,0 1-2 0,0-2 2 16,0 1 0-16,-1 0-2 0,1-1 3 16,-1 1-1-16,1 0-1 0,-1 0 0 15,-1-2-1-15,2 2 2 0,-1-1-1 16,-2 0-1-16,2 0 0 16,0 0 0-16,-1 0 0 0,2-1 1 15,-1 0-1-15,0 1 0 0,0-1 0 16,0 1 0-16,0 0 0 0,0 0 0 15,0 0 0-15,-1 0 1 0,0-2 0 16,0 2 0-16,-1-3-1 0,1 2 2 16,-2-1-2-16,2-1 0 0,1 1-1 15,-3-1 2-15,2 0-2 0,-1-1 1 16,0 2-1-16,-1-1 0 0,0 1 1 16,2 0 0-16,1-1 0 0,0 0 0 15,1 0 0-15,2 1 1 0,0-1 1 16,0-1-2-16,2 0 1 0,0 0 1 15,0 0-1-15,1 0-1 0,-1 0 2 16,0 0-2-16,1 0 0 0,0 0-1 16,2 0 1-16,0 1-1 0,1-1-1 15,0 0-5-15,1 1-28 0,0 0-64 16,8 7-95-16,1 0-63 0,-2-1-188 16</inkml:trace>
  <inkml:trace contextRef="#ctx0" brushRef="#br1" timeOffset="76006.5">24772 14889 481 0,'0'0'76'0,"0"0"59"0,0 0-93 0,2 4-19 0,-1-2 20 0,1-2 18 0,-2 0-10 16,1 0 5-16,-1 0-8 0,1 1-2 15,-1-1-5-15,0 0-8 16,0 0 6-16,1 0 2 0,-1 0-19 16,1 0 17-16,-1 0 4 0,0-1-19 15,0-3-7-15,-2-1 6 0,-2-6-11 31,1-2-3-31,-1-5-6 0,-3 0 1 16,1-5 2-16,-1-2 1 0,-1-5 1 16,-1-1-2-16,1-5 2 0,-2-5-6 15,-2-10 3-15,-2-12-4 0,-2-2-1 16,2-1 0-16,0 0 0 0,2 7 0 16,1-6 1-16,2-4-2 0,2-2 1 15,2-6-1-15,1-3 0 0,3-8 0 16,1-2 1-16,2-1-1 0,7-3 0 15,2-1-1-15,2-1 2 0,4-4 0 16,2-1-3-16,5 2 3 0,1-1-1 16,2 1 2-16,3-2-2 0,0 1 1 15,1-3 0-15,1 2 2 0,2 2 0 0,3 1 1 0,1 2-2 0,1 2 1 32,4 0-2-32,3 0 1 0,3 3 0 15,2 0-1-15,2 8 0 0,-1 0-2 16,-1 5 2-16,1 1-2 0,-2 3 1 15,-3 7 1-15,2 0 0 0,-3 7-1 16,1 3 1-16,-4 4 0 0,0 3 0 16,-3 4 0-16,0 3-3 0,-5 1 3 15,0 2-4-15,-1 3 1 0,-7 8-2 16,-3 5 3-16,-7 6 2 0,-4 2 0 16,2-1-1-16,0-1 1 0,-1-1 1 15,-5 5-1-15,-4 3 4 16,-3 4 1-16,-2-1-2 0,0 3-1 15,-4 2-2-15,-2-2-1 0,-3 2 1 16,-1 1-2-16,0 1 1 0,0-2 1 16,-2 2 0-16,1 1 1 0,-3-1-1 15,2-1 0-15,-3 1 1 0,1 1-1 16,0 0 0-16,-2 0 1 0,3 0-1 16,-1 0 6-16,3 0 0 0,2 0 0 15,0 0 1-15,3 0 1 0,1-1-1 16,2 0 4-16,2 0 1 0,1 1-3 15,0 0 2-15,0-1-10 16,4 1-1-16,2 0-3 0,3 0 3 16,4 0 0-16,2 0 1 0,2 0 0 15,2 0-1-15,1 0 0 0,3 1 0 16,0 0 1-16,-1 1 0 0,2-1 0 16,1 1-1-16,-3 0-1 0,-2 1 1 15,-1 0 0-15,-2 3-1 0,-3 1 0 16,-4 1 1-16,-2 2 0 0,-2 0 1 15,-4 4 1-15,-2-1 0 0,-1 5 2 16,-6 0-1-16,-2 3 0 0,-2 2 2 16,-3 0-2-16,0 1-2 15,-2 0 0-15,1 2 1 0,-3-1-1 16,1 1 0-16,-3-1-1 0,0 3 0 0,1-3-1 16,0-1 1-16,0 0-10 15,2 0-24-15,4-3-23 0,3-1-34 16,4-1-26-16,6-3-32 0,14-1-52 15,1-6-79-15,4-3-112 0</inkml:trace>
  <inkml:trace contextRef="#ctx0" brushRef="#br1" timeOffset="76790.03">27797 10183 266 0,'0'-3'70'0,"1"-1"-14"0,-1 2 26 0,0-5-21 0,0 2 2 0,0-3-4 0,-2 2 18 16,-1-2 7-16,1 0-34 0,0 1 7 15,-2 2-11-15,-1-3 1 0,-1 1-5 16,0 2-1-16,-3 0-7 15,-1 0-13-15,-2 4-6 0,-2 1-11 16,0 1 1-16,-4 6-3 0,2 5 2 0,-2 2-1 16,0 3 3-16,1 6 1 15,1 3-4-15,4 4 1 0,2 3 1 16,1 6 7-16,6-4-8 0,3 0 7 16,0-2 2-16,9-5 2 0,1 0 6 15,3-1 5-15,4-5 2 0,4-3-6 16,1-4-4-16,3-3-6 0,0-4 1 15,1-5-5-15,0-3 1 0,-4-2 0 16,0-7 4-16,-1-3 5 0,-5-5 4 16,-1-5 12-16,-4-6-5 0,-4-14 3 15,-4-13-12-15,-3-10-7 0,-4 3-6 16,-3 12-5-16,1 20 0 16,0 12-2-16,1 3 4 0,-4 0-4 15,-1 1-2-15,-4 1 1 0,-1 0-3 16,0 8 1-16,0-1 0 0,0 2-9 15,2 4-24-15,2 0-20 0,3 0-33 16,3 4-29-16,5 5-47 0,9 11-53 16,1-2-49-16,3-1-147 0</inkml:trace>
  <inkml:trace contextRef="#ctx0" brushRef="#br1" timeOffset="76961.98">28271 10462 897 0,'0'0'179'0,"0"0"-70"0,0 0-32 0,0 0-60 0,-39-7-17 0,28 4-8 15,3 1-34-15,2-1-1 0,3 2-56 16,3-1-9-16,3 1-99 0,3-1-160 16</inkml:trace>
  <inkml:trace contextRef="#ctx0" brushRef="#br1" timeOffset="77401.41">28675 10056 355 0,'0'0'152'0,"0"0"-17"0,0 0-11 16,11-37-16-16,-5 27-45 0,-2 2-19 16,1-1-9-16,0 5 1 15,-2 1-8-15,1 3-4 0,-1 3-11 16,0 6-3-16,-2 10 15 0,-1 6 20 16,0 12-8-16,-6 12 2 0,-2 11 4 15,-2 0-17-15,0-4-2 0,2-9-21 16,2-8 3-16,4-6-6 0,0-8 0 15,2-3-6-15,0-5-43 0,0 5-33 16,3-2-33-16,4 5-49 0,1-7-58 16,-1-6-123-16</inkml:trace>
  <inkml:trace contextRef="#ctx0" brushRef="#br1" timeOffset="78199.94">29213 10090 432 0,'0'0'136'0,"0"0"-79"0,0 0 23 0,0 0-30 0,22-43-7 0,-18 32-6 0,-2 3-15 15,0 2 10-15,-2 1-7 0,-4 3 5 16,-4 1-20-16,-2 1-9 0,-7 3-1 15,1 5 1-15,-6 3-3 0,-1 1 4 16,0 4-4-16,1 1 2 0,0 3-1 16,4 0-2-16,3 0 3 15,3 1-2-15,2-4 1 0,6 2-2 16,3-3 6-16,1-1 3 0,5 0 15 16,4-3 4-16,1 0 2 0,1-1-7 15,3-2-1-15,0 0-13 0,3-1-1 16,0-1-4-16,0 1 0 0,0 1 0 15,2 0-1-15,-2 2 0 0,-2 0 0 16,0 2 1-16,-2-1 0 0,0 2 3 16,-1 0 2-16,-1 1 3 0,-2 0 7 15,-2 1 2-15,-2-4 3 0,-3 0-11 16,-2 0-3 0,-1-2 1-16,-5-1 12 0,-5-1 4 0,-2-2 1 0,-4-2-2 15,-2-3-7-15,-6 2-8 0,-1-3-4 16,-2 0 0-16,0-4-3 0,-4 0 2 15,5-3 0-15,2-1-2 16,1-2-1-16,4-1 1 0,5-2 3 16,2-1-2-16,7-3 1 0,5 0 0 15,1 1-1-15,8-6 1 0,7 3-3 16,3-2 0-16,8-1 1 0,7-2-1 16,9-4 1-16,4-2-1 0,-6 1 1 15,-11 8-1-15,-10 5 3 0,-9 4-1 16,2-2 5-16,-1-2-2 0,-2-2-2 15,-6 3-3-15,-3 0-1 0,-5 1 0 16,-5 5-4-16,-7 1 0 0,-2 2-10 16,-5 6-14-16,1 0-13 0,-2 0-25 15,4 0-37-15,-5 7-53 16,4-1-72-16,7-3-150 0</inkml:trace>
  <inkml:trace contextRef="#ctx0" brushRef="#br1" timeOffset="79154.19">29922 9972 258 0,'-1'0'69'0,"1"0"-20"0,-3 0 1 0,2 0-24 0,-3 3 9 0,0 0 1 16,-1 2-12-16,-3-2 2 0,-1 2-7 15,-2 1 3-15,-2 4 4 0,-3 2 8 16,0 5 11-16,-5 3 0 0,0 3-7 16,-4 6 4-16,-1 6-14 0,1 9-12 15,4-4-3-15,7-4-2 0,2-1 14 16,8 3 21-16,3-1 16 0,1-2-3 16,6-7 3-16,6-8-12 0,3 2-9 15,4 0-12-15,0-5 1 0,4-4-6 16,1-6 0-16,-2-4-1 0,0-3 5 15,0-4 4-15,-1-4-7 0,-3-3-2 16,-3-1-2-16,-4-3 1 0,0-1-8 16,-8-3-7-16,0 2-3 0,-3 0-4 15,-5 0-2-15,-5 4-1 0,-5 3-13 16,-2 1 0-16,-2 3-3 0,-5 3-5 16,1 2 2-16,1 1 1 0,1 4-9 15,2 3-14-15,3 1-12 0,4 1-23 16,2 2-42-16,4-1-52 0,6 3-52 15,1-2-78-15,6-3-42 0</inkml:trace>
  <inkml:trace contextRef="#ctx0" brushRef="#br1" timeOffset="79671.47">30057 10110 561 0,'0'0'129'0,"0"0"23"0,0 0-38 0,0 0-51 0,17-14-11 0,-6 11-30 0,4-1 10 16,4 1-5-16,3-1-3 0,-1 3-5 15,4-1 1-15,0 2-7 0,2-1-9 16,-1 1 21-16,3 0-24 0,-2-1 2 16,-2 1-2-16,1 0 1 15,-5 0-1-15,-3 0-1 16,-1 0 1-16,-1 0 0 0,-3 0 0 0,-5 0 0 15,0 0-2-15,-2 0 0 0,-3 0 1 16,-3 0 0-16,0 0 1 0,0 4 1 16,-2 2-2-16,-3 7 7 0,-4 2 0 15,3 7 6-15,-4 4-3 0,1 3-4 16,0 4-4-16,-3 8-1 0,0 7-2 16,-1 7 2-16,-2 0 2 0,2-4-2 15,1-9 3-15,0-11 4 16,4-3 1-16,2-9 1 0,1 0-10 15,-3 1 2-15,2 2-1 0,0 1-1 16,1-6-8-16,0-3-35 0,3-4-32 16,2-2-61-16,0-2-97 0,0-4-181 0</inkml:trace>
  <inkml:trace contextRef="#ctx0" brushRef="#br2" timeOffset="102200.95">23183 16353 114 0,'0'0'221'0,"0"0"-132"0,0 0 30 0,0 0-16 0,0 0-6 16,-2 9-17-16,2-9 4 16,2 0 11-16,3-3-15 0,3 0-13 15,4-4-14-15,3-5-11 0,3-3-4 16,2-1-6-16,3-3-7 0,2-3-3 15,2 1-8-15,1 0-6 0,0 0-8 16,0 1 0-16,-1 4-1 0,-2 2-1 16,-1 2-17-16,-4 2-25 0,-3 3-33 15,-2 2-40-15,-4 1-39 0,-3 3-74 16,-3 1-142-16</inkml:trace>
  <inkml:trace contextRef="#ctx0" brushRef="#br2" timeOffset="102467.63">23370 16420 418 0,'0'0'185'16,"0"0"-105"-16,31-36 3 0,-13 17-21 15,1-1-7-15,2 0-13 0,2-2 9 16,1 0-1-16,-1 3-26 0,1 0-12 16,0 1-9-16,-1 3-2 0,1 1-1 15,-2-1 0-15,1 3-14 0,-3 0-50 16,0 2-36-16,-2 1-45 0,7-1-54 16,-6 1-52-16,-5 4-13 0</inkml:trace>
  <inkml:trace contextRef="#ctx0" brushRef="#br2" timeOffset="102670.92">23690 16342 643 0,'0'0'179'0,"0"0"-121"0,0 0 39 0,0 0-19 16,0 0-7-16,0 0-2 0,43-23-15 15,-24 9-14-15,3-2-12 16,2-2-18-16,1 0-8 0,0-1-2 0,0 3-22 15,0-2-20-15,0 4-20 16,-2-1-44-16,6-2-66 0,-5 4-89 16,-4 0-120-16</inkml:trace>
  <inkml:trace contextRef="#ctx0" brushRef="#br2" timeOffset="103282.55">23378 15378 472 0,'0'0'128'0,"0"0"-27"0,0 0 12 0,0 0-15 0,-5-22-34 0,5 19-12 16,-1-2-12-16,0 2-1 0,1 0-17 15,-1 3-7-15,1 0-14 0,0 3-1 16,1 5-9-16,4 3 9 0,1 9 6 16,4 5-3-16,3 14 3 0,6 15-1 15,2 18 2-15,5 11-4 16,0-2-2-16,0-1 10 0,-3-12 3 0,0-1 6 16,1-6-9-16,-4-7 1 15,-3-7 3-15,-2-6-8 0,-5-9-4 16,-3-5-2-16,-2-8 0 0,0-3-1 15,-1 0-10-15,-1 1-35 0,2-2-24 16,-3-4-45-16,-2-11-54 0,0-2-97 16,-4-5-133-16</inkml:trace>
  <inkml:trace contextRef="#ctx0" brushRef="#br2" timeOffset="103987.78">23429 15331 313 0,'0'0'136'0,"0"0"-20"0,0 0 15 0,0 0-27 0,0 0-20 0,-5-6-10 15,3 6-8-15,-1-1-12 0,1 1-15 0,-1 0-18 16,-2 0-4-16,0 1-6 0,0 4-2 16,-3 3-2-16,-1 1 0 15,-1 7 1-15,-4 1 3 0,0 5 5 16,-3 0-6-16,-2 3 0 0,0 3-4 0,0-2-1 0,0 1-5 16,2-1 2-16,3-3-2 0,2-1 1 15,0-3 0-15,3-3-1 0,2-2 0 16,3-6 6-16,0-2 5 0,4-3-8 15,0-3 1-15,1-2 18 0,4-7 28 16,2-6-15-16,2-6-18 0,2-4-6 16,0-7 6-16,1-12 3 0,3-9-1 15,-2-5-7-15,1 5-6 0,-5 15-2 16,-2 15 1-16,-1 11 9 0,1-3 1 16,0 0-4-16,1 2-7 0,-1 4-2 15,0 0 0-15,1 2-1 0,-2 2-1 16,1 3-2-16,1 2 0 0,3 1 0 15,0 7 0-15,5 1 2 0,1 5 1 16,2 2 0-16,0 1 1 0,2 1-1 16,0 1-1-16,0-2 2 0,0 2-1 15,1-1-1-15,0-2 0 0,0-1-3 16,0-2-35-16,0-2-28 0,-1 1-28 16,0-5-37-16,5-1-42 0,-6-1-111 15,-5-4-240-15</inkml:trace>
  <inkml:trace contextRef="#ctx0" brushRef="#br2" timeOffset="104712.13">21509 14773 308 0,'0'0'105'0,"1"-5"-16"0,0 1 40 0,1 0-21 0,-2-1-33 0,0-1-9 15,0-1 1-15,-4-1-2 0,1 3-11 16,-3-1-5-16,1 1-9 0,-2 3-10 16,-1 0-14-16,-1 1-6 0,-1 1-7 15,0 3-3-15,-2 4-7 0,1 4 5 16,-1 6 1-16,0 4-2 0,1 4 0 15,0 5 3-15,3 7-2 16,7 7 0-16,2 6 1 0,7-8 1 16,2-7 0-16,-1-12 0 0,0-7 0 15,4 1 5-15,3 0 9 0,5 2 3 16,4-7 4-16,-1-4 6 0,1-3 1 16,0-4-1-16,0-2-1 0,-2-8-3 15,-3-4 8-15,0-3 6 0,-6-7-3 16,-1-3 1-16,-6-5-6 0,-5-13-3 15,-6-10-10-15,-13-9-7 0,-3 1-6 16,-1 14-3-16,7 18-1 0,4 16-2 16,3 5 1-16,-4 1-6 0,-2 0-1 15,-4 4-34-15,-1 4 4 0,0 3-23 16,1 3-39-16,1 4-27 0,4 4-53 16,2-3-116-16,5-1-148 0</inkml:trace>
  <inkml:trace contextRef="#ctx0" brushRef="#br2" timeOffset="104899.7">21977 14935 849 0,'0'0'120'0,"0"0"-85"0,0 0 12 0,0 0-35 0,-39-7-10 0,33 2-2 0,1 2-11 16,2 0-51-16,1-1-50 0,2 2-45 15,4-1-125-15,0-1-73 0</inkml:trace>
  <inkml:trace contextRef="#ctx0" brushRef="#br2" timeOffset="105744.85">22237 14289 290 0,'0'0'61'0,"0"0"-6"0,0 0 47 0,0 0-13 16,-2-10-27-16,2 7-10 0,0 1 20 16,0-2-7-16,0 1-3 0,0 2 5 15,-1-3-17-15,-3 3-5 0,0 0-13 16,-3 1-11-16,0 0-9 0,-1 0 1 16,-2 1-5-16,-2 5-7 0,0 1 2 15,0 3-1-15,2 4-1 0,-1 3-1 16,1 6-1-16,2 3 1 0,3 5 2 15,2 2-2-15,2 0 1 0,1 0-1 16,4-1 0-16,2 0 2 0,3-3-2 16,1-1 4-16,3-4 5 0,3-2 3 15,0-4 2-15,3-2 0 0,1-2-2 16,0-5-2-16,1-3 5 0,-2-3 8 16,-1-3-2-16,0-2 5 15,-2-6 2-15,-1-5 3 0,-1-2-4 16,-1-4-4-16,-2-3 4 0,-2-2 6 15,-5-7 0-15,-3-8-7 0,-3-10-5 16,-8-10-7-16,-3 4-4 0,1 12-4 16,2 16-4-16,2 13 1 0,1 5-3 15,-2 2-1-15,-2-1-3 0,-3 3-6 16,0 2 0-16,-2 3 2 0,1 0-14 16,-1 3-33-16,2 2-20 0,1 1-22 15,3 1-21-15,3 1-30 0,3 1-56 16,1-1-98-16,3-2-77 0</inkml:trace>
  <inkml:trace contextRef="#ctx0" brushRef="#br2" timeOffset="106513.71">22555 14161 482 0,'0'0'167'0,"0"0"-38"0,0 0-11 0,0-2-25 0,0 0-25 0,0-1-11 0,0-1 2 0,1-2-8 15,5 2-10-15,0-2-4 0,1-1-7 16,1-1-1-16,4-1-5 0,0-2-4 16,1 0-9-16,2 0-4 0,2 0-1 15,-2 1 2-15,-1-2 3 0,2 2-1 16,-3 1-1-16,0 1-1 0,-1 1-4 16,-2 1-2-16,-2 1-1 0,-2 0 2 15,-2 3 0-15,-2 1 0 0,0 1-2 16,-1 1-1-16,0 3-3 0,-1 6 2 15,0 3 1-15,0 5 2 0,1 6 0 16,0 2 1-16,1 6 0 16,2-1-3-16,-2 9 2 0,1 7-1 15,-1 7 3-15,-1 0-1 0,0-10-2 16,-1-13 1-16,0-10-1 0,0-1 0 16,0 3-1-16,0 0 0 0,0 2 0 15,0-4-8-15,0-6-48 0,0-4-17 16,1-4-25-16,1-6-37 0,2-2-36 15,6-17-55-15,-1 0-157 0</inkml:trace>
  <inkml:trace contextRef="#ctx0" brushRef="#br2" timeOffset="106999.29">23167 13741 494 0,'0'0'177'0,"0"0"-66"0,0 0-19 0,0 0-46 0,0 0-26 0,14-42 0 15,-11 36 21-15,-1 3 0 0,-2 1-14 16,0 1-7-16,0 1-3 0,0 1-9 15,-1 3-4-15,-1 4 5 0,-2 3-2 16,-1 5-3-16,0 6 1 0,0 3-4 16,0 9-1-16,-1 9 2 15,-1 8-1-15,0 10-1 0,3 1 1 16,3-6 0-16,3-9 0 0,3-12-1 16,2-9 17-16,0-7 18 0,1-2-7 15,1 1-5-15,2-1-8 0,2-1-6 16,0-6-4-16,0-5 2 0,-2-5 1 15,1 0 18-15,-3-9 18 0,-2-2 2 16,-3-6 5-16,-1-2-15 0,-3-4-13 16,-2 0-14-16,-3-3-3 0,-2 0-6 15,-1 1-1-15,-1 1-6 0,-2 5-17 16,1 1-12-16,-2 6-10 0,1 6-15 16,-1 5-17-16,-1 1-6 0,0 8-23 15,0 4-30-15,0 11-34 0,2-3-74 16,2-3-59-16</inkml:trace>
  <inkml:trace contextRef="#ctx0" brushRef="#br2" timeOffset="108033.5">23438 13595 110 0,'0'0'198'0,"0"0"-140"0,0 0 12 0,4-15-23 0,-2 11 18 16,-2 2-26-16,0-2 16 15,1 2 14-15,-1 0-19 0,0 2-1 16,0-1-9-16,0 1-7 0,0 0-2 15,0 0 3-15,0 0-10 0,0 0-9 16,0 0 0-16,0 0 0 0,0 0 6 16,-1-1 1-16,1 1 6 0,0 0-3 15,0-1-2-15,0 1 0 0,0 0-8 16,0 0-2-16,0 0 2 0,0-1-4 16,0-1 6-16,0 2 2 0,0-1 2 15,0 1-2-15,0 0-7 0,0-1-5 16,0 0-2-16,0-1 2 0,0 1 2 15,0-1 3-15,0 2 1 0,0-1 1 16,0-1-1-16,-1 1 0 16,0-2-2-16,0 1-2 0,1 0 2 15,-1 0-1-15,0-2 1 0,1 4-1 16,0-1-3-16,0 0-1 0,0 0-6 16,0 1-1-16,0 0-3 0,0 0-2 15,-1 3-1-15,1 5-1 0,-2 0 3 16,0 5 5-16,0 3 0 0,-1 3 0 15,0 3 0-15,0 4 0 0,-1-1 0 16,1 3 1-16,-1 0 0 0,2-1 1 16,1 0-1-16,-1 0 2 0,0-2 1 15,1-3 5-15,1 0-1 0,0-3-2 16,0-3-1-16,0-3-2 0,2-4-2 16,1 0 3-16,0-5 0 0,1-1 3 15,2-3 9-15,0 0 14 0,2-6-4 16,2 0-9-16,3-4-9 0,0 1-6 15,1-2 0-15,2 0-1 0,1-2 0 16,-2 0 0-16,4 2-1 0,-1-3 0 16,1 2 0-16,-1-1 1 0,-2 0-1 15,0 2 1-15,-4-2 0 0,1 2 1 16,-2 0-2-16,-2 2 3 0,-3 1-1 16,0 1-1-16,-1 0 2 0,-3 2-2 15,0-1 2-15,0 4-2 0,-2 1 3 16,0 1-1-16,0 0-3 0,0 2-4 15,0 3-8-15,0 7 6 16,0 0 6-16,0 7 3 0,0 3-1 16,0 3 1-16,0 2 2 0,0 3 1 15,0 1 3-15,-1-1 1 0,0 2 0 16,1-2 1-16,-2-1-3 0,0-2-3 16,0-1-2-16,-1-1-1 0,1-4-1 15,1-2 0-15,0-2 0 0,0-3-1 16,-1-3-1-16,1-3-11 0,1-2-51 15,0-1-22-15,0 0-24 0,0-1-39 16,0 3-65-16,0-5-148 0,1 0-296 16</inkml:trace>
  <inkml:trace contextRef="#ctx0" brushRef="#br2" timeOffset="113774.16">14376 16881 298 0,'0'-2'76'0,"0"-1"-17"0,0-2 63 0,0 3-27 0,0-2-25 0,0 1 15 16,0-1 19-16,0-1-18 0,0 0-51 16,-2-1 17-16,0-2-3 0,1 1-1 15,-5 0-2-15,3 0-10 0,-1 1-15 16,0-2-5-16,-1 0-1 0,-2 2-7 16,0 1-2-16,-1 0 0 0,0 2-6 15,-2 1 0-15,-1 2-1 0,0 2-2 16,-4 4-2-16,2 7 1 15,-6 7 3-15,3 2-1 0,-4 8 0 16,-1 11 1-16,2 11 0 0,2 11 0 16,6 1 0-16,6-8-1 0,5-7 2 15,3-12 2-15,5-7-2 0,0-6 1 16,-1-5 1-16,3-5-2 0,3 1 3 16,6 1-2-16,1-2 1 0,1-4 0 15,3-4 1-15,1-6 2 0,0-2 13 16,-1-7 1-16,0-6 8 0,-2-7-4 15,-2-2 9-15,-2-8 12 0,0-14-2 16,-6-12-5-16,-3-8-13 0,-9 1-9 16,-3 5-4-16,-3 13-2 0,-4 10-4 15,2 14-3-15,-1 8 0 16,1 5-1-16,-3-4-1 0,-3 3-1 16,-4-1-3-16,-2 3 0 0,1 4-2 15,-1 1-8-15,3 2-13 0,3 2-19 16,0 0-16-16,1 0-12 0,4 4-22 15,1 2-50-15,5 8-53 0,3-3-79 16,0 1-110-16</inkml:trace>
  <inkml:trace contextRef="#ctx0" brushRef="#br2" timeOffset="114008.9">14812 17349 1148 0,'0'0'111'0,"0"0"-92"0,0 0 37 0,3-33-39 0,-3 18-15 0,2-1-1 15,1 1-1-15,-3 4-13 0,3 1-41 16,2 1-35-16,-1 5-64 0,6-2-49 15,1-1-99-15,1 3-129 0</inkml:trace>
  <inkml:trace contextRef="#ctx0" brushRef="#br2" timeOffset="114400.87">15327 16672 619 0,'0'0'66'0,"0"0"-32"16,0 0 70-16,0 0-31 0,0 0-22 15,0 0 3-15,6-24-19 0,-7 30-23 16,-1 6-10-16,-1 9 11 0,-1 6 26 16,-1 15 6-16,3 15-4 0,-3 13-2 15,2 5-9-15,3-5-11 0,0-14-10 16,0-6-5-16,5-8-1 0,-2-2-2 15,2-9-1-15,-1-7-10 0,-2-6-59 16,3-5-44-16,3 2-58 0,-2-3-123 16,3-4-193-16</inkml:trace>
  <inkml:trace contextRef="#ctx0" brushRef="#br2" timeOffset="115075.7">15831 16805 791 0,'0'0'36'0,"0"0"24"0,0 0 22 15,15-42-8-15,-11 28-39 0,-1-1-14 16,-3 0 0-16,0 3-4 15,0 1 10-15,0 2-12 0,-5 4-3 16,-4 2-8-16,1 1-4 0,-5 2-4 16,-1 5 1-16,-8 3 1 0,1 6-1 15,-1 3 1-15,-1 1-1 0,2 3-17 16,2 0-12-16,2 1-5 0,4 1 16 16,3-3 5-16,3 1 7 0,2 0 8 15,2-2 0-15,3 1 1 0,0-2 0 16,6-1 0-16,2 1 1 0,1-3 1 15,1-1 0-15,4-1 3 0,-1-2 3 16,4-1 7-16,-1 0 6 0,1-1 4 16,1 1-7-16,-1-1-7 0,2 0-1 15,-3-1-3-15,1 0 0 0,-1 3 6 16,-2 2 3-16,-1 2-4 0,-5-1 15 16,1 0-9-16,-4 2-5 0,-3-3 2 15,-2 1 0-15,-5 1 6 0,-4-3 9 16,-3-2-3-16,-3-1-9 0,-3-2-6 15,-2-2-5-15,-1-3-5 0,-4-2 3 16,0 0-2-16,-2-6-1 0,0-1-1 16,2-3 0-16,2-4-1 0,1-2-1 15,5 0 1-15,3-3-1 0,7-3 1 16,4 1 0-16,3-3 0 0,3-2-2 16,10-1 0-16,3 1-1 0,3-3 1 15,4 2 2-15,3-1-1 16,2 2 1-16,-1 0 0 0,-3 2 1 15,-2 4-1-15,-3 0 1 0,-5 3 0 16,-6 3 0-16,0 1-1 0,-5 2 0 16,-3 1-17-16,-3 1-28 0,-2 2-22 15,-4 2-21-15,-1 3-25 0,-7 2-25 16,4 0-68-16,-1 4-178 0</inkml:trace>
  <inkml:trace contextRef="#ctx0" brushRef="#br2" timeOffset="115672.98">16401 16714 368 0,'0'0'139'0,"2"-3"-66"0,-1 3 22 0,1-1-33 0,-2 1-8 15,0 0-14-15,0-2-8 16,0 2 3-16,0 0-8 0,-3 0 2 16,0 0 0-16,-2 0 2 0,-1 0-17 15,1 0-6-15,-3 3-4 0,-1 2-2 16,-1 2 2-16,-3 4 2 0,-2 4 0 16,2 4-2-16,-4 4-1 0,1 5-2 15,0 10 0-15,2 9-1 0,0 11 1 16,6 0 0-16,6-3-1 0,2-9 1 15,5-12 0-15,1-5 2 0,2-9 3 16,3-1 6-16,0 1 7 0,5 1 4 16,2 0-3-16,-1-5 6 0,1-5 11 15,-1-6-1-15,-2-4 8 0,-2-3 19 16,-2-6-6-16,-3-5-3 0,-2-2-5 16,-4-3-18-16,-1-4-21 0,-1 1-7 15,-3-1-3-15,-5 2-1 0,-4 2-5 16,-1 2-4-16,-1 3-7 0,-5 2-12 15,0 3-25-15,0 3-31 0,2 5-23 16,-1 0-29-16,4 0-14 0,-2 8-40 16,5 0-109-16,3-1-65 0</inkml:trace>
  <inkml:trace contextRef="#ctx0" brushRef="#br2" timeOffset="116111.59">16569 16808 512 0,'0'0'148'0,"0"0"-86"0,0 0 56 0,0 0-41 0,11-11-30 0,-2 9-23 15,-1 1-4-15,2-1-4 0,4 1 0 16,2 1-2-16,4-2-1 0,-2 2-1 16,2-1 9-16,2 0 1 0,0 1-1 15,-4-1-1-15,2 0-1 0,-5 0 3 16,0 0-12-16,-2-1-4 0,-3 2-1 16,-1 0-1-16,-3 0-3 0,-1 4 0 15,-2 2 7-15,-1 1-2 16,1 6 4-16,-3 2-1 0,0 4 7 0,-3 6 2 15,-2 7 5-15,0 1 3 0,1 3-6 16,-3 6 0-16,-2 2-1 16,1 1-2-16,3-6 3 0,-1-3-4 15,-2-9-5-15,2 5-3 0,-1 2-3 16,-1-6-3-16,-1 2 1 0,1-2-2 16,2-5-1-16,-1-3-13 0,1-4-39 15,2-6-81-15,2-6-107 0,2-3-194 16</inkml:trace>
  <inkml:trace contextRef="#ctx0" brushRef="#br2" timeOffset="116974.13">17668 16889 223 0,'0'0'62'0,"-3"-1"-7"0,-1 0 36 0,2-1-31 0,2 0-26 0,-1 1-15 0,-1 1-7 0,2 0-5 16,0 0-7-16,0 0-4 0,0 0 4 16,0 0 0-16,0 1 2 0,0 1-2 15,0-1 1-15,0 1 1 16,0-2-1-16,0 1 2 0,0 0-2 16,0 1 0-16,0-1 0 0,0 1 3 15,-1-1-1-15,-1 0 9 0,2 0 9 16,0 1 0-16,0-2-5 0,0 0 3 15,-2 0 6-15,2 1-12 0,0 2-3 16,-3-3 10-16,3 1 12 0,-1 0 11 16,1 1 5-16,0-1-6 0,0 2-8 15,0-2-6-15,1 2 5 0,2 0 7 16,5-2 10-16,5 3 2 0,1-2-6 31,7-1-4-31,2-1 3 0,1 0-4 16,6 0-4-16,0 0-5 15,9 0-6-15,3 0-7 0,6 0 2 16,-8 0-4-16,-10 1-3 0,-10-1-5 16,-7 0-2-16,-2 1-3 0,0 1-3 15,1-2 0-15,-4 2-1 0,-4-2 0 16,-1 2-2-16,-1-2-10 0,-2 1-18 0,0 0-40 0,0 1-38 0,0 2-53 16,-2-1-86-16,2-2-186 0</inkml:trace>
  <inkml:trace contextRef="#ctx0" brushRef="#br2" timeOffset="117538.95">19084 16765 689 0,'0'0'124'0,"0"0"-33"0,0 0 13 0,-2-24-46 0,-5 15-23 16,-1 1-13-16,-2 2-14 0,-2 2-2 16,-1 0-3-16,-1 4-3 0,-2 0 0 15,-1 5 9-15,1 3 0 0,-3 4 1 16,3 3-6-16,-1 7-3 0,1 2-1 16,0 6 2-16,3 2-2 0,1 10 0 15,7 9 0-15,5 4 0 0,0-2 1 16,9-13-1-16,-1-13 2 0,1-7-1 15,5 2 2-15,2 0 0 0,5 0 2 16,-3-6 0-16,3-5 0 0,0-5 10 16,0-6 15-16,-2-6 10 0,2-5 4 15,-5-6-8-15,1-6 3 0,-4-8-7 16,-1-11-4-16,-4-13-3 16,-7-17-3-16,-3-7-4 0,-9 8-6 15,-2 11-12-15,-3 20 0 0,5 13-1 16,1 9-2-16,-2 4-2 0,-2 2-3 15,-3 0-9-15,-3 0-9 0,3 5-21 16,3 5-35-16,1 2-36 0,10 5-78 16,2 4-80-16,1 0-172 0</inkml:trace>
  <inkml:trace contextRef="#ctx0" brushRef="#br2" timeOffset="117695.69">19392 17176 891 0,'0'0'136'0,"0"0"-84"0,0 0-7 16,0 0-45-16,0 0-32 0,-32-41-40 15,25 29-53-15,6-1-8 16,1 6-100-16,0-1-72 0</inkml:trace>
  <inkml:trace contextRef="#ctx0" brushRef="#br2" timeOffset="118307.27">19904 16789 393 0,'0'0'128'0,"0"0"-10"16,0 0 27-16,0 0-52 0,0 0-14 15,0 0-7-15,-6-40-13 0,5 34-5 16,-1 1-19-16,-1 0 0 0,1 1 4 16,-1-1-8-16,0 2-14 0,-3 0-8 15,1 1-9-15,-1 2-2 0,-2 0-1 16,-3 0 0-16,1 8-1 0,-3 3 0 16,-1 4 2-16,1 7 0 0,-1 1 2 15,1 4 1-15,1 3-1 0,1 1 0 16,6-1 0-16,4 2 0 0,1-2 0 15,4 1 2-15,5 0 2 0,5-6 5 16,3-2 5-16,0-2 2 0,4-6 1 16,-1-5 0-16,-1-4 1 0,1-6-2 15,-5-1 10-15,2-7 9 0,-5-6-5 16,-3-1-8-16,0-7-3 0,-4-4-10 16,-4-14-1-16,-3-13-3 0,-9-10-2 15,-1 0-3-15,-1 12 0 16,1 19-10-16,3 16-2 0,1 2-5 15,-4 2-3-15,1-1-16 0,-6 2-29 16,4 1-28-16,-2 5-34 0,4 3-29 16,-1 2-40-16,3 2-120 0,2 2-106 15</inkml:trace>
  <inkml:trace contextRef="#ctx0" brushRef="#br2" timeOffset="118840.44">20279 16680 425 0,'0'0'203'0,"0"0"-97"0,0 0 23 0,-7-8-35 0,7 6-25 15,2-2-14-15,3 1-11 0,7 0-10 16,2 0-2-16,4 0-7 0,3 1-5 15,3 1-4-15,1 1 1 0,2 0-2 16,-1 3-3-16,3-1-1 0,-2 2-6 16,-1-1-4-16,-3-1 1 0,-2 1-1 15,-3 0-1-15,-4-2 2 0,-2 0-2 16,-1 0 0-16,-5 2 0 0,-2 0 0 16,-3 4 0-16,-1 0 0 0,-3 6 7 15,-5 1 13-15,-3 3 5 0,-3 5 3 16,-2 3-2-16,0 3-2 0,-2 4-4 15,1 2-7-15,-2 0-4 0,3 2-6 16,0-1 0-16,0 1 0 0,3-3-2 16,0 1-1-16,4-5 1 0,1 0-1 15,2-4-14-15,1-5-41 0,5-3-59 16,0-6-64-16,8-7-84 0,3-3-141 16</inkml:trace>
  <inkml:trace contextRef="#ctx0" brushRef="#br2" timeOffset="119326.98">21106 16670 572 0,'0'0'110'0,"0"0"-32"0,0 0 31 0,0 0-35 0,0 0-21 0,11-42 3 0,-11 38-17 16,0 2-3-16,-2 1-5 0,-3 1-8 16,0 0-9-16,-3 4-4 0,-2 5-2 15,-4 5 1-15,-1 3-8 0,-2 5 1 16,-1 5-2-16,-5 8 3 0,-2 11-1 15,-2 8-2-15,3 3 0 0,8-1 1 16,6-6 0-16,6-9-1 0,4-7 0 16,1-7 0-16,4-7 7 0,2-2 10 15,1 0-1-15,3 2-7 0,1-3-1 16,0-7 10-16,2-6 20 0,-3-4 12 16,0-5 2-16,0-8-12 0,-3-1-5 15,-2-6-17-15,-1-4-7 16,-1-4-7-16,-3 1-4 0,-1-3-2 15,-4 4-12-15,-1 4-1 0,-2 2-11 16,-3 8-11-16,-2 5-2 0,-1 2-4 16,1 4-7-16,-3 1-14 0,3 2-47 15,-3 8-55-15,3 0-58 0,2-2-169 16</inkml:trace>
  <inkml:trace contextRef="#ctx0" brushRef="#br2" timeOffset="120173.45">21349 16718 75 0,'0'0'196'0,"0"0"-128"0,0 0 34 0,0-2-36 0,0 1-36 0,0 0-4 0,0-2 8 16,0 3 10-16,0-1 16 0,0 1-9 15,0 0-11-15,0 0-5 0,0 0 7 16,0-2 2-16,0 1-4 0,1 1-7 16,-1-2-7-16,0 0-6 0,1 0 3 15,-1-2 0-15,1 1 3 0,-1-1 6 16,1 1-4-16,0-1-13 0,0 0 7 15,0 2-4-15,0-1-1 0,1 0-2 16,0 0 0-16,0 1-2 0,-1-1 2 16,0 1 5-16,0 2-2 0,0 0 0 15,0-1-6-15,-1 1-4 0,0 0-5 16,0 0-1-16,0 3-2 16,0 2-1-16,-2 4 1 0,-2 2 3 15,-2 6 1-15,-1 2 0 0,-1 4 0 16,-3 2-1-16,-2 1 2 0,0 3-1 15,-3 1 0-15,3-1 0 0,-2 1 2 16,2-3 1-16,0 0-2 0,3-4 1 16,2-1 3-16,3-1 1 0,2-5-2 15,3 0-4-15,0-5 1 0,6-5 3 16,3 0 1-16,4-5 0 0,2-1-1 16,2 0-3-16,1-4-3 0,3-1 0 15,0-1 0-15,-1-1 1 0,3-2-2 16,0 1 0-16,-2-1 3 15,0 2-3-15,-1-2-1 0,-1 1 1 16,-1 1 0-16,-2-1 0 0,-2 2-1 16,-1 0 0-16,-3 3-1 0,-3 2 2 15,-2 1-1-15,-2 0 2 0,-2 8-2 16,-1 3 2 0,0 4 3-16,-3 5 2 0,0 1 2 0,-1 5 5 0,-1-1 1 15,0 5-3-15,0-2-3 0,1 1-3 16,0 1-2-16,0-3-1 0,0-1-1 15,1-1-2-15,0-1 0 0,-1-3-7 16,2-2-30-16,1 0-57 0,0-5-69 16,3-1-80-16,2-3-160 0</inkml:trace>
  <inkml:trace contextRef="#ctx0" brushRef="#br2" timeOffset="127419.49">13731 16399 303 0,'0'0'48'0,"1"-9"4"0,0 4 53 0,2-2-17 0,-3 0-31 15,2-1 0-15,1-1-10 0,-2 0-1 16,1 1 1-16,0 0 3 0,1-1 4 16,-3 3-1-16,4 1-5 0,-4 0-6 15,0 2-3-15,0-1-10 16,0 3-11-16,0 1-7 0,0 0-5 16,0 0-6-16,0 0-2 0,0 6-4 15,1 3 2-15,0 4 3 0,0 7 0 16,1 7 1-16,-2 13 0 15,0 13 0-15,-4 14 2 0,3 8-1 0,-3-4 0 16,4-1 0-16,0-3 0 0,0 2-1 16,0 6 1-16,1 1 1 0,2 0-2 15,-1 0 0-15,-1-3 2 16,-1-1-2-16,0-4 1 0,-3-3 2 0,-3-2-2 16,0-3 1-16,-1-4 1 0,1-3 5 15,1-5 5-15,-2-2-8 16,2-5-1-16,0-2-4 0,0-9 1 15,-1-6-1-15,4-7 0 0,-1-3-11 16,-3 2-13-16,3-1-30 0,-2-1-42 16,0-5-40-16,2-3-67 0,3-6-176 0</inkml:trace>
  <inkml:trace contextRef="#ctx0" brushRef="#br2" timeOffset="130093.26">13943 16141 349 0,'0'0'132'0,"0"0"-51"0,0-3 35 0,0 1-26 0,0 1-27 0,0 0-14 0,0 0 0 15,0 0-8 1,1 1-9-16,3-2-6 0,3 0-4 0,2 0 4 0,5 1 4 15,2-1-2-15,4 1-1 0,4-2-4 16,4 2-7-16,7 0-7 0,9-1-1 16,13 2 2-16,5-1-4 0,1 0 0 15,-2 0-2-15,0 1 2 16,2-2 2-16,5 0 1 0,4 2 1 16,3-3 3-16,5 2-3 0,-2-1 0 15,4 0-4-15,3 1-3 0,2-1-2 16,2-1 2-16,1 3-1 0,-2 0-2 15,-1 0 1-15,-2 0 0 0,-1 0 1 16,0 0 0-16,1 1 8 0,-3 3 0 16,2-2 0-16,-2 0 1 15,3 0-1-15,-1 1-3 0,3-3-6 16,3 0 1-16,-3 0 0 0,2-2 1 0,-3-1-2 16,1 1-1-16,-1-2 0 15,4 1 1-15,-2-1-1 0,2 0 1 16,-3 1 0-16,-2-1 0 0,2 1-1 15,-1-1 2-15,2 0 1 0,-1 0 1 16,0 0-1-16,0-1-2 0,-2 0 0 16,2 1 1-16,0-2-1 0,2 2 2 15,-1-1 2-15,0 0-2 0,-3 2 1 16,1 1-2-16,1-2 0 0,1 2 3 16,-1-2-2-16,0 1-2 0,-3 1 1 15,2-2-1-15,-2 2-1 0,-3-2 0 16,5-1 2-16,-3 2-2 0,2 1 0 15,-3 0 1-15,-2 0-1 0,0 0 1 16,0-1-1-16,-2 2 0 0,-1-2 0 16,0 0 0-16,-3 2 0 0,-4 0 0 15,0-3 0-15,-2 2 0 0,-1 0 1 16,1-3-1-16,-3 3 2 0,0-3-2 16,-1 2 0-16,-7 0 1 0,2 0 0 15,-4 2 1 1,-1-1-2-16,-1 1 0 0,-1 0 0 15,0-1 0-15,0 1 0 0,-4-1 0 16,0 0 0-16,-2 1 0 0,-2-1 1 16,-1 1 0-16,0-2-1 0,0 1 0 15,-1-1 1-15,0-1-1 0,-1 0-1 16,-1 1 1-16,0-2 0 0,-5 3 0 16,-5-2 0-16,-8 3 0 0,-4 0 1 15,-2 1-1-15,3 0 0 16,3 0 0-16,-2-1 0 0,0 0 0 15,-2-1 1-15,-2 0 0 0,0 1 0 16,-3 1 1-16,1-2 0 0,-3 1-1 16,-1 0 1-16,1-1-1 0,-1 1 1 15,-1 0 0-15,-2 1 3 0,1-1 4 16,-3-1 1-16,0 2 1 0,0 0-4 16,-2-2 2-16,2 1-4 0,-1 0 0 15,-1 1 0-15,0 0-2 0,0 0-3 16,-1 0 0-16,0 0 0 0,-1 0-1 15,1 0-1-15,-1 0-2 0,1 4 3 16,0-1-1-16,1 4 1 0,0 0 1 16,1 2 1-16,-1 3 0 0,0 1-1 15,0 1 1-15,0 3 2 0,1 0-3 16,0 1 0-16,-1 2 2 0,3 1-2 16,-2 2 1-16,1 1 0 0,0 0-1 15,0 1 1-15,-1 1 0 0,0 1-1 16,0 3 2-16,-2 0 1 0,1 2-2 15,-1 0 1-15,1 2 3 0,0 3-4 16,0 7-1-16,1-5 1 0,-2-4 0 16,1-5 0-16,-2 2 0 0,3 12 0 15,-2 8-1-15,1-5 0 0,-1-9 0 16,0-1 1-16,-1 1-1 0,0 4 0 16,0 5 0-16,-1-3 1 0,0-6 0 15,0-3-1-15,0-7 1 0,0-3 0 16,-1-1-1-16,0 10 0 0,1 9 0 15,0 9 0-15,0-5 1 16,0-10-1-16,0-12 0 0,2-6 0 16,-1 3 0-16,2 3 1 0,0 3 0 15,0-2-1-15,0-4 0 0,1 1 0 16,1-3 1-16,-2-4 0 0,2-1-1 16,-2-3 1-16,0 0-1 0,-1-3 0 15,-1-2 0-15,1-1 1 0,-2-3-1 16,0 3 0-16,0-3-1 0,0 1-1 15,-3-1 2-15,-3 0 1 0,-1 0 2 16,-4-2-1-16,1 0 0 16,-2 3-1-16,-2-3-1 0,-2 1 1 15,-1 0 0-15,0 1-1 0,-3-1 0 16,0 0-1-16,-1 2-1 0,-3-1 2 16,-2 0 1-16,-3 0 0 0,-1-1-1 15,-1 1 0-15,-8 1 0 0,-7-1 0 16,-6 2 1-16,-5 2-1 0,4-4 0 15,2 2 0-15,4-2-1 0,0 0 0 16,-1 0 1-16,-1 0 0 0,1 0-1 16,-2 4 1-16,-1-3-1 0,0 2 1 15,-1 1 0-15,-4-1 1 0,3 0-1 16,-2 0 0-16,-1-1 1 0,2 2-1 16,-2-4 0-16,0 3 0 0,1 0 0 15,-5-1-1-15,-2 1 2 16,0 0-2-16,-2 0 1 0,0-3-2 0,-1-2-3 15,-1 2 1-15,1-1 1 0,-3-2 2 16,-1 1-2-16,-1-1 3 0,-1 1 0 16,1-1 0-16,2 0-1 15,-4 0 1-15,2 0 0 0,-2 0 0 16,-3 0 0-16,0 0 0 0,-4 0 1 16,3 0-1-16,-3 0 1 0,0 0-1 15,-2 0 1-15,3 0-1 0,-4 0 0 16,1 0 0-16,1 2 0 0,0 0 0 15,4-2 0-15,-3 2 0 0,4-1 0 16,-2 1-1-16,0 3 1 0,-1-1 1 16,-2-1-1-16,2 2 0 0,-2-1 1 15,1-1 0-15,-2 1-1 0,-1-2 0 16,5 1 0-16,-2 0 0 0,4-1 0 16,4 4 0-16,-1-3 0 0,2 2 0 15,2 1 0-15,-2-2-1 16,1-1 1-16,3 0 0 0,-1 0 1 0,4-1-1 15,0 0 0-15,1-1 0 0,1-1 0 16,-1 1 0-16,0-1 0 0,1 0 0 16,2 0 0-16,1 0 0 0,0 0 0 15,1 2-1-15,4-2 1 0,1 0-4 16,-3 1 2-16,2-1 1 0,-3 0 0 16,-1 1 1-16,-1-1 1 0,-1 1 0 15,-1 0-1-15,2-1 0 0,3 2 0 16,-1 1 0-16,2-1 2 0,-1 1-2 15,3 0-1-15,-1-1 1 0,0 1 0 16,-1-2 1-16,1 3-1 0,2-4 0 16,0 0 1-16,4 2-1 0,0-1 1 15,5-1-1-15,0 2 0 0,2-2 1 16,4 0 2-16,-2 2-3 0,5-2 1 16,6 0-1-16,2 0 1 0,8 0-2 15,-1 1 1-15,-4-1 0 16,-2 0 0-16,-4 0 0 0,4 0 0 15,-3 0 0-15,-1 0 1 0,1-1-1 16,2 1 1-16,0 0 0 0,1 0-1 16,3 0 0-16,-1 0 0 0,0 0 0 15,3 0 0-15,-2 0 0 0,1 0-1 16,2 0 2-16,-2 0-1 0,-2 0 0 16,3 0 1-16,-3 0-1 0,-2 0 0 15,2 1 0-15,-2 0 1 0,1 0 0 16,-1 1 1-16,3 0-1 0,1-2-1 15,-2 2 0-15,4-2 0 0,1 0 0 16,1 2 0-16,0-2 1 16,2 2-1-16,0-1 0 0,2-1 1 15,-1 0-1-15,5 0 2 0,-2 0 0 16,-1 0 0-16,2 0 1 0,1 0 0 16,-1 0 1-16,0 0-3 0,0 0 1 15,1 0-2-15,-3 0-1 0,1 0 1 16,-1 0 0-16,-1 0 0 0,0 2 1 15,0-1-1-15,0 0 0 0,2 0 0 16,-2 2 0-16,2-1 0 0,-1-1-1 16,2 0 0-16,3 2-1 0,-1-1-2 15,5 0-6-15,-1 2-26 0,3-1-40 16,0-1-42-16,3 3-27 16,11-1-40-16,0 0-85 0,1-4-227 0</inkml:trace>
  <inkml:trace contextRef="#ctx0" brushRef="#br3" timeOffset="140847.69">11320 17083 341 0,'0'0'48'0,"0"0"-13"16,3-17 79-16,-2 10-24 0,-1 0-26 0,0 1-5 0,0 3-8 15,-2 0-4-15,0 0-9 0,1 1-3 16,-2 1-12-16,3 1 7 0,-1 0-19 16,-1 4-7-16,0 6 1 0,-1 3 5 15,-2 7 0-15,0 5-2 16,-1 4-4-16,-2 9 1 0,-3 12-2 15,-1 9-1-15,-3-1 0 0,2-4-2 16,1-12 1-16,4-10 0 0,4-8-1 16,2-5 0-16,0-4 0 0,1 1 0 15,0 1-1-15,1-3-2 0,0-3 1 16,0-5-1 0,0-6 3-16,1-2 4 0,1-9 11 0,2-7-10 0,0-7-3 15,2-5-2-15,3-10 0 0,0-14 1 16,1-14 2-16,2-5 2 0,-1 5 4 15,0 12 9-15,1 9 5 0,1 4 4 16,-4 10-1-16,1 6-7 0,-3 7-13 16,-2 1 1-16,2-1-2 0,2 0-1 15,-2 0 1-15,0 5-5 0,-2 4 0 16,0 4-2-16,1 4 0 0,-2 3-4 16,-2 0-2-16,1 6 0 0,0 5 5 15,-2 4 3-15,1 5 1 0,1 5-1 16,1 4 0-16,1 4 3 0,3 8-3 15,3 7 1-15,5 9 2 0,1-1-1 16,4-3 2-16,-3-6 0 16,0-8-1-16,-3-6-2 0,-3-6 1 0,-1-8 3 15,1-1 4-15,0 2 0 0,4 1 2 16,-3 0 9-16,0-5 0 0,-2-4 4 16,-3-4 4-16,-4-4 2 0,-3-4 0 15,-1-5 26-15,-3-5-11 16,-7-5-31-16,-4-6-7 0,-4-4 0 15,-7-5-2-15,-10-8-1 0,-7-10-3 16,2 8-1-16,7 6-2 0,6 11-1 16,8 11-3-16,-2-1-11 0,-2 4-32 15,1 5-21-15,5 4-23 0,3 2-25 16,6 4-44 0,13 4-82-16,5-2-143 0</inkml:trace>
  <inkml:trace contextRef="#ctx0" brushRef="#br3" timeOffset="141475.03">11689 17404 514 0,'0'0'119'0,"9"-24"-45"0,-3 11 59 0,1-5-46 0,1 1-15 16,0 1-13-16,-2 0-24 0,2-2-19 16,1 3-6-16,-1 2 13 0,0 2 1 15,3 2 6-15,-3 3-11 0,2 3-14 31,-1 2-5-31,2 1-3 0,-2 7 0 0,0 2 0 0,1 7 3 16,-1 2-2-16,-1 6 2 0,0 2 1 16,-2 3 0-16,0 0 0 0,-2 5 0 15,1-1 0 1,-3-2 0-16,0 1 0 16,2-2 0-16,-4-3-1 0,1-4 0 15,0-3 0-15,-1-4 2 0,1-7-1 16,0-2 3-16,-1-4-4 0,1-3 12 15,-1-4 1-15,2-4-7 0,0-6-4 16,0 3 3-16,0-6 10 0,1 1-5 16,3-2-3-16,-2-1-2 0,2-2 3 15,3 1-3-15,2-2-1 0,-1 0-2 16,4 0 4-16,1 0 0 0,0 4-1 16,-1-4 1-16,0 5 7 0,-1-1-2 15,2 2-6-15,-2 4-2 0,-1-1 0 16,0 5-2-16,-1 3 0 0,-1 2 1 15,-1 2-2-15,-1 1-3 0,-1 8-1 16,-1 4 0-16,0 5 2 0,-3 5 0 16,0 4 2-16,-3 4 4 0,0-1 2 15,0 4 0-15,-4-2-4 0,2 0 2 16,-3 0-4-16,2-2-3 0,1-2-46 16,2-3-57-16,0-2-60 0,3-6-63 15,2-6-169-15</inkml:trace>
  <inkml:trace contextRef="#ctx0" brushRef="#br3" timeOffset="141946">12482 17240 797 0,'0'0'160'0,"0"0"-58"0,0 0 15 0,3-49-82 0,-8 32-35 16,-3 0-2-16,-3 5-13 0,-3 1-19 15,1 3 9-15,-1 5 15 0,-2 3 7 16,-1 6 3-16,3 2-3 0,-2 5 2 16,1 2 0-16,-2 4-5 0,1-2-13 15,3 2 6-15,3 0-4 0,3-2-4 16,3 1 11-16,3-2 5 15,1 0-5-15,5-2 2 0,4 0 5 0,1-1 2 16,3-4 1-16,1-1 1 16,2-1 5-16,0 0-2 0,3-3 5 15,-2 2 4-15,2 1 9 0,-1 0 6 16,-2 1-2-16,0-1 2 0,-2 0-2 16,0 1-2-16,-5 0-2 0,-2 1-3 15,-3-1-1-15,-2 3 1 0,-2 0-1 16,-4 1 7-16,-2 0 4 0,-6-1-5 15,-2 0 0-15,-2-2-9 0,-2 1-2 16,-4 1-6-16,1-2-7 0,-2-1 3 16,1 0-3-16,0-4-44 0,1 1-72 15,3-3-34-15,1-2-64 0,5 0-139 16,5-3-129-16</inkml:trace>
  <inkml:trace contextRef="#ctx0" brushRef="#br3" timeOffset="142071.82">12618 17566 726 0,'0'0'174'15,"0"0"-129"-15,0 0 38 0,0 0-80 16,0 0-3-16,0 0-96 0,-29 0-78 16,24-2-57-16,1-2-67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6-02-09T14:58:13.512"/>
    </inkml:context>
    <inkml:brush xml:id="br0">
      <inkml:brushProperty name="width" value="0.05292" units="cm"/>
      <inkml:brushProperty name="height" value="0.05292" units="cm"/>
      <inkml:brushProperty name="color" value="#00B0F0"/>
    </inkml:brush>
  </inkml:definitions>
  <inkml:trace contextRef="#ctx0" brushRef="#br0">11738 3063 145 0,'0'0'108'0,"0"0"-92"0,0 0 23 0,0 0-2 0,0-33-11 0,-2 25-12 15,2 0 33-15,-2 1 45 0,0 0-36 16,0-1-22-16,0-1 6 0,-1 0 20 16,1 0 14-16,-1 0 0 0,0 0-33 15,-1 0-1-15,2 0-5 0,-1 1-12 16,2 1-1-16,-1 4-3 0,2-2 5 15,-1 4 1-15,0 0-6 0,1 0-5 16,0 1-11-16,-1 0-3 16,1 0-3-16,0 2-5 0,0 1 0 15,0 4 7-15,0 7 1 0,0 3 0 16,0 6 1-16,0 5 0 0,0 4 0 16,0 11 2-16,0 12-1 0,0 12 7 15,0 8 0-15,0-6 2 0,1-3 4 16,0-5-5-16,0-1 5 0,1 0 3 15,0 0-3-15,0-1 4 0,0 0-3 16,2-3-3-16,-2 0-5 0,0-3-4 16,-1-1-2-16,0-3 1 0,-1-4-2 15,0-2 1-15,0-4 1 0,-1-9-2 16,-1-5 0-16,1-7-1 16,-1-5-1-16,2 2-10 0,-3 0-14 15,1-2-25-15,-1-5-25 0,2-3-25 16,-2-5-30-16,0-15-26 0,1-4-213 15</inkml:trace>
  <inkml:trace contextRef="#ctx0" brushRef="#br0" timeOffset="2619.85">11756 2806 327 0,'0'0'49'0,"0"0"-18"0,0 0 11 0,23-9-17 0,-11 6-9 15,1-3 6-15,2 1 4 0,0 2 5 16,2-2-8-16,2 2-2 0,3-2 0 16,2 2-1-16,1-3 0 0,9 1 0 15,8 0 5-15,10-2-6 0,8 1-5 16,0-1-9-16,0 0-2 0,0 3 1 15,4-3 0-15,5-1 3 0,3-3 3 16,4 0 3-16,3-1-2 0,7 0 1 16,1 1 12-16,2-2-4 0,2-2-8 15,2 1 5-15,0-2-4 0,2 1-5 16,4-1-1-16,1 1 1 0,2-1-3 16,0 0 0-16,-2 1 0 0,3 0-2 15,2 0-1-15,-1 0 5 0,2 2 0 16,-3-1-2-16,2 1 3 0,0 2 4 15,4-1 3-15,0 3-4 0,-2-1-4 16,1 1-3-16,1-1-3 0,2 5-1 16,5-2-9-16,-2 1 9 0,-1-2 0 15,0 1 4-15,-1 4-2 0,2-2-1 16,0 4 0-16,-2-4 1 16,-1 3-2-16,1 1 0 0,1-1 0 15,-2-1 1-15,3 2-1 0,-2-1 0 16,-1 2 1-16,1-1-1 0,-3 0 0 15,2 1 0-15,-1 0 0 0,-4 0 1 16,4 1-1-16,-3 0 0 0,-3 0 1 16,0-1-1-16,1 2 0 0,0-1 0 15,1 3 0-15,-1-3-2 0,0 1 3 16,-2 3-2-16,-2-3 2 0,2 4-2 16,-1-1 0-16,-4 0-1 0,-6 1 2 15,1 0 0 1,-3-1-38-16,0 0 37 0,-3 1 2 0,0 0 1 0,-5-1-2 15,-4 1-2-15,-2 1 2 0,-1 0 1 16,-2 0 0-16,0-3-2 0,-1 3 1 16,-3 0-1-16,-4-2 1 15,-2 2 1-15,-2-2 0 0,-3 2 0 16,2-2 3-16,-2-2 4 0,-2 2-6 16,0-3 0-16,-3 3-2 0,-1-3 0 15,-4 1 2-15,-4 1-2 0,-4-2 0 16,-1 0 0-16,-4 1 1 0,-6-1-1 15,-7-1 0-15,-5 0 0 0,0-1 0 16,0 3 0-16,2-2 1 0,1 0 5 16,1 0 2-16,-3-1-2 0,0 0-2 15,0 0-2-15,0 0 4 16,0 0 5-16,1 0 7 0,-1 0-4 0,1 0-5 16,-1-1-3-16,-1-3 0 0,1 2-2 15,-3-1 2-15,2-1 6 0,-1 1 3 16,-1-1-2-16,0 1-4 15,0 1-3-15,0-1-3 0,1 1 3 0,-1-1-4 16,-2-1 3-16,2 2 7 0,-1 0-2 16,2-2-1-16,-1 2 0 15,0-2 1-15,-2 2 0 0,2 0-4 16,-2 1 0-16,1 1-5 0,-1-1 0 16,0 1-1-16,-2 0-1 0,0 0 0 15,-1 1-1-15,-1 1 1 0,-1 1 1 16,-2 2-1-16,2 0-1 0,-2 0 1 15,0 2 1-15,-1 1 1 0,0 5 1 16,0-3-1-16,2 5 0 0,-3 0 1 16,1 3-1-16,-1 2 0 0,0 3-1 15,-1 0 1-15,0 4 0 0,0 2 0 16,-2 2 0-16,-1 1 0 0,0 4 3 16,0 6-1-16,-6 10 1 0,0 5-2 15,0 6 1-15,-1-5 1 0,2-5-3 16,-1-2 3-16,2 0-3 0,0 2 0 15,1 3 1-15,2-1-2 0,1-1 2 16,0-1-1-16,3-1 1 0,1 1 3 16,0 1 1-16,3-3 0 0,0 0-4 15,-1-3-1-15,2-1 2 0,0 0-1 16,1 1 0-16,0-2-1 0,2-4-1 16,-1-7 1-16,-3-5 0 0,2 2-1 15,-1-3 0-15,-2-3 1 0,2 2-1 16,-1-6 2-16,-1 2-1 0,3 2 2 15,-2-2-2-15,0-2-1 16,-1-5 2-16,-1 0 1 0,-2-2-3 0,-1-2 3 16,-2-3-2-16,0 2 0 15,-5-2 1-15,-2-2 0 0,-4 1-1 16,-2-2 4-16,-6 0-5 0,-3 0 2 16,-5-1-2-16,-9 0-1 0,-11-1-1 15,-12-1 2-15,-6-1 0 0,-3-2 0 16,2 0-1-16,2 2 2 0,-5-1-2 15,-4-1 2-15,-4 0-1 0,-1 1 0 16,-2 0 1-16,-2-2-1 0,0 3 0 16,-7-1-1-16,-1 1 1 0,-2 1 1 15,-1-1 0-15,0-2 0 0,-3 1 0 16,-2 0-1-16,-3 0 0 0,1 0 1 16,1 0-1-16,-3 0 2 15,4-1 3-15,-1 4-5 0,-3-4 1 16,2 4 2-16,2-1-3 0,1 1 0 15,2-1 0-15,0 0 0 0,-4-2 0 16,0 0 1-16,-3-1 0 0,-1 2-1 16,2-1 4-16,-3 1-4 0,1 0 1 15,0 2-1-15,-1-1 0 0,3 2 2 16,1-3-1-16,-3 1-1 0,0-2-2 16,-2 1 1-16,1-1 1 0,-2 2 1 15,-1 2 0-15,1-2-1 16,-3 2 0-16,1 1 1 0,1-2-1 15,1-2 2-15,-1 3 0 0,1 0-2 16,1 0 2-16,1 1-3 0,3-1 1 16,0 0 0-16,0 1 0 0,-2 0 3 15,0 2-3-15,1-1 1 0,1 1-1 16,1-2 0-16,-4-1 2 0,3 0-2 16,1-1 2-16,5 3 1 0,2-2 0 15,3 1 2-15,1 0-5 0,3-3 1 16,5 0 1-16,2-2-1 0,2 1 2 15,4-1-3-15,2 1 0 0,1 2 0 16,-2-4 2-16,1 1-2 0,2 0 4 16,2 1-4-16,4-1 8 0,-1 2-2 15,3-2 4-15,2 0-4 0,4 0-6 16,-1-1 5-16,5 1-5 0,1-2 1 16,0 0 4-16,3 0-5 0,1 0 1 15,4 0 0-15,-1 0 0 0,1-5 0 16,0 2 1-16,1-2 0 0,1 0 0 15,2 1 1-15,-1 2-1 0,1-3-1 16,5 4 1-16,4-2-2 0,5 2 1 16,4 0-1-16,1-1 0 0,-6-2-4 15,-2 0 4-15,-2-1 6 0,0 1-5 16,4-2 3-16,2 1-2 0,-3 2-1 16,2-2 1-16,3 3-1 0,-2 0-1 15,-1 0 0-15,2-1 1 0,0 2-1 16,0-1-1-16,-2 0 1 0,2 0 1 15,0 0-1-15,-2 0 0 0,1-1 2 16,0 0-2-16,-1 1 0 0,-1-3 0 16,1 4 0-16,-1-1 0 0,0-1 1 15,2 0-1-15,-1 0 0 0,1-1 1 16,-1 2-1-16,2-1 0 16,0 1 1-16,1 0-1 0,-1 0 0 15,1 0 1-15,0 0-1 0,3 1 0 16,-2 1 1-16,3 0-1 0,1-1 1 15,0 0 0-15,2-1 0 0,-1 0-1 16,3 2 1-16,1-2-1 0,0 2 1 16,2-1-1-16,2 0 2 0,1 0 1 15,1 0 8-15,1-1 5 0,2 1 1 16,0-3 0-16,1 3-2 0,-1-1-5 16,2 1 0-16,0 1-4 0,-1-1-1 15,1 0-2-15,-1 1-1 0,0-2 2 16,1 2-3-16,-1-1 2 15,0 0 0-15,1 0 2 0,0 1-1 16,0-1 1-16,0 1-1 0,0-2-2 16,0 0 2-16,0 2-1 0,0 0 1 15,0-2 1-15,0 2-1 0,0-2 4 16,0 1 2-16,0-2-3 0,0-2 3 16,0 0-4-16,0 0-4 0,0 1 0 15,0-2-2-15,0 4 0 0,1-2-1 16,1 0 1-16,-1-1 0 0,0 1 0 15,2-3 1-15,-1 1 0 0,-1-1-1 16,0 1 2-16,-1 0 0 0,0 0-2 16,0-1 2-16,0-1-1 15,-2 2-1-15,0 0 0 0,-1 0-2 16,2 1-5-16,-1-2-12 0,1 2-18 16,0-1-19-16,1-1-20 0,2-3-41 15,17-11-66-15,-1 2-134 0,3-4-370 0</inkml:trace>
  <inkml:trace contextRef="#ctx0" brushRef="#br0" timeOffset="6963.43">3862 16854 138 0,'0'0'22'0,"0"-1"4"0,0 1 14 0,0 0 2 0,0 0 4 0,-1 0 12 0,0 0 22 16,-1 0-15-16,0 1-4 0,-1 2-6 15,0 0-6-15,-2 1-4 16,3-1-3-16,-1 1 0 0,0-2-4 16,2-1-3-16,0 1 6 0,1-1-1 15,0-1-4-15,0 0-9 0,0-2-4 16,2-2 4-16,5-2 2 0,1-1 0 16,2-5 1-16,3 0-5 0,-1-2-5 15,2 2-6-15,-1-4-6 0,2 2-2 16,0 0-3-16,1-1-3 0,-2 0 0 15,2 0 1-15,0 2-1 0,1-2 0 16,-2 1-6-16,0 2-24 16,-2-1-17-16,-1 0-18 0,0 4-14 15,-4 0-25-15,2 3-31 0,-2 3-59 16,-4 1-81 0,-1 2 43-16</inkml:trace>
  <inkml:trace contextRef="#ctx0" brushRef="#br0" timeOffset="7246.11">3956 16873 344 0,'0'0'59'0,"0"0"-14"31,0 0 54-31,0 0-35 0,-23 39-11 16,21-35 5-16,0-1-7 0,2-2-1 15,0-1-4-15,0 0-3 0,0-3-8 16,0-2-2-16,5-5 5 0,1 0-13 16,4-4-1-16,0 1-8 0,2-2-6 15,-2 1-1-15,2 1-5 0,-1 1-2 16,0-3-1-16,2 2-2 0,0 0 1 16,1 0-6-16,-2 0-26 0,5 2-26 15,-4 1-17-15,1 2-27 0,-1 3-23 16,1 5-82-16,-3 0-45 0</inkml:trace>
  <inkml:trace contextRef="#ctx0" brushRef="#br0" timeOffset="7434.82">4101 16955 381 0,'0'0'251'0,"0"0"-185"0,0 0-7 0,0 0 11 16,0 0-22-16,0 0-3 15,32-36-8-15,-19 21-5 0,1-1-23 16,1-1-8-16,0-2-2 0,2 1-15 16,-1-1-37-16,0-1-43 0,4-9-75 15,-1 7-149-15</inkml:trace>
  <inkml:trace contextRef="#ctx0" brushRef="#br0" timeOffset="9552.18">4127 16769 177 0,'0'0'46'0,"0"0"-6"0,0 0 14 0,0 0-4 0,-2 0 8 0,1 0 20 0,1 0-24 15,0 0-9-15,0 0-2 0,0 0 1 16,0 0 2-16,0 0 7 0,0 0-2 16,0 0-11-16,0 0-3 0,0 0-8 15,0 0 5-15,0 0 2 0,0 0-6 16,0 0-4-16,-1 0-1 0,-2 0-10 15,3 0-7-15,-2 0 1 0,0 1 1 16,-1 1 3-16,0-1-2 0,0 2 5 16,0-3 1-16,0 2 0 0,0-2 0 15,-3 0-2-15,0 0 2 0,-1 0-1 16,-4-3-2-16,2-2-1 0,-4 0 0 16,0-2-4-16,0-2 0 0,-3 1 3 15,2-2-1-15,-2 0-1 0,-2-1 19 16,1-3-19-16,-4 0-7 0,3-1 0 15,-4 0 2-15,0-2 5 0,-3 0 1 16,1 0 6-16,-1-3 7 0,-2-2-22 16,0-1 0-16,-1-1-1 0,1-4 2 15,-2 1-3-15,1-4 2 16,-2-2-2-16,2-1 0 0,-1-1 0 16,-1 0 1-16,0-1 0 0,0 1 1 15,0-1-1-15,0 0 2 0,0 0 1 16,-5-6 4-16,-1-9-6 0,-5-7-2 15,2-4 1-15,3 3 5 0,4 3-6 16,3 3 0-16,2-2-1 0,-3 0-2 16,0-1 0-16,2 1 3 0,-2 0 3 15,-2-1-3-15,2-1 0 0,3 1 0 16,-3-3 0-16,0 3-1 0,1-1 1 16,-1-2 0-16,-1 1 1 15,4-1-1-15,-2 3 0 0,-1-3-2 16,0 2 2-16,-1-1 0 0,1 0 0 15,5-3 0-15,-4-1-1 0,-1 1 1 16,2-1 2-16,-2 0-2 0,3-2-1 16,-1 4 1-16,1-3-1 0,0-2 1 15,0 2 0-15,6-3 0 0,-4-2 0 16,-2 0 0-16,4-1-1 0,-1 0 1 16,0 1 0-16,2 2 0 0,0-3 1 15,1 0-1-15,1-2 0 16,3-2-3-16,2-2 3 0,-2-3 1 0,6 3 1 15,-3-2-2-15,6 1 0 16,-3-1-1-16,-5-1 1 0,5-1 0 16,-5-3-1-16,7 1 1 0,4-4 0 15,0 2 0-15,0 1 0 0,-1-1-1 16,6-1 2-16,0 1-2 0,-3-6 1 16,3 2-2-16,0-1 2 0,1-1 0 15,4 2 1-15,3 1-1 0,2-3-1 16,-1-2 0-16,7-1 1 0,1 0 0 15,-2-1 0-15,8 2 0 0,2-1-2 16,5-4 2-16,2-4 1 0,1-1-1 16,2-3-2-16,0 2 2 0,1 1 0 15,5 0 0-15,0-3-2 0,-3-3 2 16,6 1 0-16,2 2-1 0,3 1 1 16,0 0 1-16,0-2-1 0,5 1 0 15,0-2-2-15,4 3 2 0,2-2 4 16,1 2-4-16,2 0 2 0,3-3-2 15,6 0 1-15,0-1 2 0,2 1-2 16,0 4 4-16,2 1-4 0,5 0-1 16,0-1 0-16,2 0 2 0,0 2-1 15,1 3-1-15,-1-1 0 0,3 5 0 16,2-4 0-16,4 2 0 0,2 0 1 16,0 4-2-16,1 1 1 0,0-1-1 15,5 1 1-15,1-1-1 16,1 1 2-16,-1 1 0 0,1 4 2 15,-3 3-3-15,2 3-5 0,2-1 5 16,-1 4 5-16,-2 1-5 0,-1-1-3 16,2 4 2-16,-2 4 0 0,2 1 1 15,-2 3 3-15,-2 2-3 0,-1 0-3 16,0 3 3-16,0 0 0 0,2 2 0 16,0-1 0-16,-1 2 0 0,-1 0-1 15,2 1 1-15,-2 3 2 0,3-1-2 16,-1 5 0-16,-1-1-1 0,-2 0 2 15,1 1-2-15,2-1 3 0,1 2-3 16,-3 1 1-16,0-1 0 0,1-1 0 16,-1 1 1-16,3 1-1 0,-1 0 1 15,0 1-1-15,-1 3 0 16,1-2 0-16,-1 2 0 0,1-1-2 16,1 2 2-16,-2-1 0 0,-1 4 0 15,-1 0 4-15,-1 3-4 0,0 0-2 16,0-1 2-16,-1 1 2 0,-2 0-2 15,0 1-2-15,-3-1-1 0,1 3 0 16,-1 2 3-16,-1 3-2 0,-3-2 0 16,-3 5 1-16,-3 1 0 0,-3 1 1 15,-4 2-1-15,1 1 1 0,-5 1-2 16,-2 0 2-16,-2 1-2 0,-3 0 2 16,-4 4-1-16,0-1-2 15,-2 1-2-15,-1 2 4 0,0-1 0 16,-4 1-1-16,-1 2 0 0,-5-1 2 15,-2 3-3-15,-5 1 1 0,-6 3 1 16,-7 1 0-16,-7 2 0 0,-1-2 0 16,1 1 1-16,1-1-1 0,0 1 1 15,-2-1 0-15,-3 1-1 0,-3 1 1 16,0-1-1-16,-2 1 1 0,-2 0 0 16,-2 0 0-16,1 0 1 0,-2 0-1 15,-1 0 3-15,-1 0-1 0,1 0 2 16,-1 0 1-16,0 0 1 0,0 0 2 15,0 0 4-15,0 0 4 0,-1 0-2 16,0-1 1-16,-1 1-8 0,-1 0-3 16,0-2-1-16,0 1-2 0,-1-1 0 15,1 2 0-15,-2-1 1 0,0-2-2 16,-1-1 3-16,1 1-3 0,-4-2 0 16,-2 0 1-16,0 0-1 0,-4 0 0 15,-2-3 3-15,-3 1-1 0,1 0-1 16,-1-2 2-16,-1 1-1 0,1 1 0 15,-1 0 0-15,1 1-1 0,2 0-1 16,-2-1 0-16,3 1 0 0,-1 1 0 16,2 0 0-16</inkml:trace>
  <inkml:trace contextRef="#ctx0" brushRef="#br0" timeOffset="12087.92">11415 3598 507 0,'0'0'15'0,"0"0"28"0,0 0-5 0,0 0 15 15,0 0-26-15,0 0-13 0,21-31-12 16,-21 37 6-16,-6 2 19 0,-3 5 8 16,-6 4-9-16,-5 8-8 0,-5 1-8 15,-2 5-3-15,-2-2 2 0,1 2 1 16,3-2 7-16,3-1-11 0,1-2 3 16,3 1-3-16,2-2-3 0,2 1 8 15,1-1-7-15,2 1 6 0,1-3-6 16,1 0 3-16,4-5-6 0,1 0 0 15,2-3-2-15,0-3 3 0,2-1-2 16,0-3 0-16,0-3 0 16,2 0-25-16,1-3-18 0,2-2 10 15,2-4 15-15,1-3 15 0,3-4 3 16,0 0 2-16,-1-3-2 0,2-2-1 16,-3 1 1-16,2-3-1 0,0-2-7 15,1 1-25-15,1-2-21 0,-1 2 1 16,-1 0 19-16,0 3 29 0,-1-2 5 15,0 3 9-15,1-1 24 0,1 0 3 16,-2 0-5-16,1 0 5 0,-2 0-2 16,-1 2-6-16,0 1-3 0,-2 3-3 15,-2 1 5-15,-1 0 4 0,-1 0-4 16,1 1-6-16,0-2-8 0,1 0-2 16,2-3-7-16,0 1-2 0,1 0 0 15,-1 1-1-15,-1 0-1 0,0 2 1 16,-3 2-1-16,0 3 1 0,0 2-1 15,-1 1 0-15,-1 0 1 0,0 1 1 16,0 0 5-16,0 0-7 0,0 0 0 16,0 0 1-16,0-1-1 0,2 0-14 15,-1 0-49-15,8-8-69 0,-1 1-102 16,1-2-164-16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6-02-09T15:00:33.746"/>
    </inkml:context>
    <inkml:brush xml:id="br0">
      <inkml:brushProperty name="width" value="0.05292" units="cm"/>
      <inkml:brushProperty name="height" value="0.05292" units="cm"/>
      <inkml:brushProperty name="color" value="#0070C0"/>
    </inkml:brush>
    <inkml:brush xml:id="br1">
      <inkml:brushProperty name="width" value="0.05292" units="cm"/>
      <inkml:brushProperty name="height" value="0.05292" units="cm"/>
    </inkml:brush>
  </inkml:definitions>
  <inkml:trace contextRef="#ctx0" brushRef="#br0">5029 5475 10 0,'0'-1'117'0,"1"0"-73"0,-1-1 6 0,1-1 4 0,0 2-4 0,-1-1-11 0,1 1 1 16,-1 0 0-16,3-2 5 0,-3 2-22 16,0 0 1-16,2 1 1 0,-1-2 4 15,0 1 3-15,0-2-1 16,-1 1-8-16,1 2-2 0,-1-2-5 15,2 1-2-15,-2-1 1 0,1 1 1 16,-1 0 3-16,0 1 3 0,0-1-3 16,0 0-6-16,-1 0-4 0,-1-1-3 15,1 0 4-15,-1 1-3 0,1 0 0 16,-1 0 0-16,2 0-4 0,-3 1 1 16,3-2-1-16,-1 1 0 0,0 0 1 15,-1 1 6-15,0 0 1 0,1 0 2 16,-2 0 2-16,0 0-5 0,-1 0-4 15,1 0 2-15,-2 0 0 0,-1-1-3 16,1 1-4-16,0 0 2 0,0 0 0 16,0 1 0-16,-1 0 3 0,0 2 2 15,-1-1-1-15,1-1 0 0,0 2-1 16,-1 2-3-16,-1 0 1 0,1-1-4 16,-2 3 0-16,-1 1 0 0,0 0 1 15,1 5 2-15,-3 0 0 0,0 0 0 16,-1 5 0-16,-1 0-1 0,1-1 0 15,-1 6-2-15,2-2 1 0,1-1-1 16,0 4 0-16,3-1 0 16,4 3 0-16,2-2 1 0,2 0 1 15,2 1-1-15,8-1 4 0,4-1 2 16,2-1 10-16,4-4-5 0,1-1 3 16,6-2-8-16,1-1 17 0,6-3-2 15,6-5 3-15,5-3 4 0,-6-3-4 16,-8 0 2-16,-11-3 1 0,-3-1-6 15,-2-3-9-15,2-2-5 0,-1-4-2 16,-5 2 0-16,-3-3 0 0,-4 0-6 16,-1-1-4-16,-2-1-28 0,-1 1-9 15,-3-1 27-15,0 2-10 16,-1 2-44-16,-2-1 13 0,1 4 48 16,0-1-16-16,2 3 15 0,2 1-2 0,-1 1 7 15,2 3 3-15,0-1 1 16,2-1 7-16,2 2-4 0,2-4 0 15,4 2 2-15,-1-3-1 0,3 1 2 16,2-1 4-16,-1 0-1 0,1 1-1 16,0 1 2-16,1-1-4 0,0-1 3 15,0 0-5-15,-3 0-2 0,-1 3 6 16,1-1-6-16,-3-1 0 0,2 4-2 16,-1 0-1-16,-1 1-1 0,0 1-1 15,0 0 2-15,-1 0 0 0,-1 3-2 16,-1 3 0-16,0 2-3 0,0 1 3 15,-2 4 2-15,-1 2 0 0,-1 2 5 16,-1 2 4-16,-1 4 7 0,0 4-2 16,0-1 2-16,-2 4-3 15,1-3-3-15,-1 2 1 0,1-1-5 16,1-2-4-16,0-2 3 0,0 0-3 16,0-2-2-16,1-5-2 0,1 2-42 15,-1-8-26-15,1 1-39 0,0-7-62 16,-1-2-70-16,1-3-128 0</inkml:trace>
  <inkml:trace contextRef="#ctx0" brushRef="#br0" timeOffset="317.08">5703 5682 396 0,'0'-4'83'0,"0"3"-1"0,0 1-16 0,1 0-61 0,-1 4-5 0,0 3-1 16,2 4 1-16,-2 3 18 0,0 3 14 15,0 3 20-15,0 0-8 0,0 2 0 16,0 1-30-16,0-1-3 0,1 1-7 15,1-3-3-15,0 1 0 0,1 0-1 16,0-3-16-16,-2-2-69 0,3 1-72 16,-2-5-111-16,-1-5-13 0</inkml:trace>
  <inkml:trace contextRef="#ctx0" brushRef="#br0" timeOffset="499.07">5761 5534 913 0,'0'0'118'0,"0"0"-41"16,0 0-9-16,-5-39-52 0,3 30-12 16,1-1-4-16,0 3-36 0,1 1-1 15,-2 1-20-15,2-1 20 0,0 5-62 16,8 5-62-16,-1 1-209 0,1 5-19 16</inkml:trace>
  <inkml:trace contextRef="#ctx0" brushRef="#br0" timeOffset="913.25">5968 5682 554 0,'0'0'91'0,"0"0"-9"0,0 0-15 16,3-38-36-16,-1 28-29 0,-1 0 6 16,1 5 2-16,-1 0 10 0,0 3 9 15,0 1 3-15,2 1-29 16,1 2-3-16,2 7-3 0,0 1-1 16,0 5-1-16,0 5 5 0,1-1 0 15,1 3 2-15,-2 1-1 0,2-1-1 16,1 0 2-16,2-4-1 0,-1-1-1 15,1-3 1-15,1 0 2 0,-1-6-3 16,0-2 24-16,-2-4 24 0,0-2 18 16,0-4 11-16,1-6-14 0,-1-4-12 15,-1-5-15-15,1-9 0 0,-2-7 0 16,-2-16-17-16,2-8-18 0,0 1 0 16,1 14-2-16,-2 15-19 0,-1 14-4 15,1 1-18-15,1 1-6 16,1 2-14-16,2 0-29 0,1 4-47 15,9 2-80-15,-2 5-86 0,-1 0-38 0</inkml:trace>
  <inkml:trace contextRef="#ctx0" brushRef="#br0" timeOffset="1398.77">6459 5697 75 0,'0'0'159'16,"0"0"-91"-16,0 0 42 0,0 0-47 15,38-11-21-15,-27 7-27 0,3-3-6 16,-1 1-2-16,1-1 2 0,1 2 21 16,-1-1 26-16,-3-1-6 0,0 0-12 15,1 1-9-15,-3-1-3 0,-2 3-6 16,-1-2 9-16,-2 1 11 0,-2 1 11 15,-1-3-8-15,-1 0-13 0,-2-1-2 16,-3-1-16-16,-2 2-12 0,-1-1 0 16,-2 0-2-16,-3 1-4 0,1 1-1 15,-3 4-1-15,0 2 3 0,-2 2-2 16,1 8-2-16,-2 2-7 0,1 3-10 16,-3 6 1-16,3-1 7 0,1 7 17 15,2-2 0-15,4 4 1 16,2-2 0-16,3 2 0 0,4-1 4 0,1-1 7 15,1-3 16-15,4-1-3 16,1-3-4-16,3-3-2 0,2-2 6 16,-1-5 13-16,3-3-6 0,1-4-3 15,0-3-4-15,3-2-9 0,0-5-4 16,3-3-9-16,1-4-2 0,0-3-9 16,0-3-41-16,1 0-44 0,0-2-51 15,4-8-53-15,-4 7-122 0,-5 1-48 16</inkml:trace>
  <inkml:trace contextRef="#ctx0" brushRef="#br0" timeOffset="1995.28">6712 5658 392 0,'0'0'111'0,"0"0"-22"0,0 0 10 0,0 0-68 0,29-45-20 0,-21 36-8 0,1-2-3 16,1 2 0-16,-1 1 1 0,0 5 4 15,1-1 0-15,-2 4-5 0,-1 0-3 16,2 7-4-16,-1 2 0 0,-1 4-11 16,-2 2-11-16,1 1 8 15,-1 5 18-15,1-1 1 0,-2 4 4 16,1-1-2-16,-1 5 0 0,0-3 0 15,0-3 1-15,-1 2-1 0,2-3 3 16,0-3-2-16,-2-3 2 0,1-1-1 16,-1-6 1-16,0-4 9 0,-1-1 7 15,0-3 13-15,2-1 27 0,0-7 3 16,1-1-14-16,0-3-3 0,1-2-3 16,1 0-2-16,1-1-5 0,0-1 7 15,1-2-34-15,1 1-6 0,1-3 4 16,0 2-4-16,1-2 5 0,-1 3-7 15,1 1-14-15,1 0 14 0,-3 1 8 16,0 1-6-16,1 2 3 0,-1-1-5 16,0 3-7-16,0-2-8 0,-1 3 12 15,-2 0 3-15,-1 4 0 0,0 2-3 16,-2 2-4-16,1 1 0 0,0 0-4 16,0 2 6-16,1 5-2 0,1 2 3 15,0 4 1-15,0 0 1 0,0 4 1 16,4 1 1-16,-2 3 0 0,0 2 12 15,2 2 14-15,-3 1-9 0,0 4 3 16,-2-1 2-16,2 1 1 0,-2-2-1 16,0 2-3-16,-1-1-3 0,-1-5-9 15,0 0-4-15,-2-4-3 0,2-2-5 16,-2-3-70-16,-1-5-48 0,3-5-70 16,-1-4-156-16</inkml:trace>
  <inkml:trace contextRef="#ctx0" brushRef="#br0" timeOffset="2277.42">8046 5750 1030 0,'0'0'129'0,"0"0"-101"0,2 0-13 0,0-4-15 0,0-3-54 0,2-3-130 0,1-8-21 16,-1 1-63-1,-1 3-111-15</inkml:trace>
  <inkml:trace contextRef="#ctx0" brushRef="#br0" timeOffset="2402.4">8044 5981 916 0,'0'0'39'0,"0"0"-39"16,0 0 67-16,0 0-67 0,0 0-41 15,0 0-256-15,0 0-275 0</inkml:trace>
  <inkml:trace contextRef="#ctx0" brushRef="#br0" timeOffset="5282.54">9148 5622 171 0,'0'0'53'0,"0"0"3"0,0 0 17 0,0 0 20 0,0 0-8 16,6-24 12-16,-4 18-28 0,-1-1-20 15,2 0-18-15,-2 2-9 0,3-2-5 16,-2 1-3-16,0-2 6 0,1 2 15 16,-1 0 12-16,-1-1-8 0,1 0-7 15,-2 1-8-15,0 0 0 0,0 2-4 16,0-1-7-16,0 0 3 0,-2 1-14 15,-3 0-2-15,0 2-4 0,-4 2 4 16,-2 0 0-16,-4 6-1 16,0 3-1-16,-4 4 1 0,0 5 0 15,-3 3 0-15,1 3 0 0,0 3-3 16,1 3 4-16,2 0 0 0,3 2 1 16,4-2 2-16,3-1-3 0,4-4 3 15,4-2-2-15,0-4 4 0,4-3 3 16,4-2 3-16,0-2 7 0,3-7 5 15,0-3 4-15,2-2-2 0,1-6-6 16,2-7 1-16,0-2-3 0,1-3 5 16,0-4 4-16,-2-4-3 0,2-1-7 15,-2 0-4-15,2-1-5 0,-4 2-1 16,2 3 3-16,-3 1-7 0,-1 3-1 16,0 3 1-16,-4 3-2 15,0 5 0-15,-3 2-1 0,-1 5-2 0,-1 1-7 16,-2 3-7-16,0 8 6 0,-1 5 10 15,-3 4 0-15,1 6 2 0,-2 2 3 16,4 2 3-16,-1 1 0 0,2 2 0 16,3 0 7-16,3-4 4 0,2-1 1 15,5 0 2-15,0-7 18 0,1 0-16 16,2-6-4-16,0-5 8 0,1-2-13 16,2-8-5-16,1 0-2 0,0-8-1 15,-1-2-6-15,-1-5-8 0,2-1-43 16,-2-2-31-16,2-2-25 0,-2-2-42 15,9-9-55-15,-7 6-111 0,-3 2-172 16</inkml:trace>
  <inkml:trace contextRef="#ctx0" brushRef="#br0" timeOffset="5752.68">9592 5629 431 0,'0'0'71'0,"0"0"48"0,15-26-52 0,-7 14-33 0,0 2-19 0,0 1-6 0,0 1-1 15,0 2 4-15,1 0-8 16,-2 3 3-16,1-1-3 0,-1 2 3 15,0 2-1-15,1 0-3 0,0 5-3 16,1 1-2-16,1 4 1 0,0 1 1 16,1 6 0-16,1 2-1 0,-1 1 1 15,-1 7 0-15,0-1 1 0,-3 3 6 16,-2-2 2-16,-2 3-6 0,-3 0-2 16,0-6-1-16,0 2 1 0,-4-5-1 15,-3-4 0-15,-1-2 2 0,-4-3 2 16,-1-5 0-16,-3-5-2 0,2-2-2 15,-3-2 0-15,2-6 0 16,1-5 15-16,4-2-1 0,4-3 23 16,4-2 37-16,3-1-2 0,6 0-22 0,3-1-8 15,6 0-11-15,2 4-10 0,4-3-12 16,1 4-7-16,3 0-1 16,0 1-1-16,-2 2-3 0,2 0-21 15,0 0-46-15,1 3-46 0,10-4-65 16,-6 1-66-16,-3 4-107 0</inkml:trace>
  <inkml:trace contextRef="#ctx0" brushRef="#br0" timeOffset="6207.91">10155 5667 156 0,'0'0'159'0,"0"0"-69"0,0 0 59 0,0 0-84 0,38-1-9 0,-25-4-18 0,0 2-6 0,0-2 9 15,1-2 1-15,-2 4-4 0,0-4 2 16,2 1-13-16,-2 2-11 0,-1-2-5 16,-2 1-2-16,0 1 8 0,-1-2 5 15,-3 0 1-15,-2 0-2 0,-1-2-7 16,-2-1-7-16,0 0-3 0,-5 2-3 15,-4-2-1-15,-1 1 0 0,-3 1-4 16,-4 3 1-16,-3 1 0 16,1 3 0-16,-4 0 3 0,0 9-2 0,-1 4-2 15,-1 2 1-15,2 4 3 0,1 3-1 16,5 2 0-16,2 2 1 16,6-1 8-16,3 0 13 0,3-1 10 15,3-1 18-15,1 0 3 0,4-4-5 16,2-2-2-16,2-6-11 0,4 2-10 15,-1-9-11-15,5-1-3 0,0-3-3 16,3-7-7-16,2-6-4 0,1 3-42 16,3-3-38-16,2-3-31 0,3 1-37 15,11-5-73-15,-8 2-121 0,-3 3-60 16</inkml:trace>
  <inkml:trace contextRef="#ctx0" brushRef="#br0" timeOffset="6771.52">10681 5660 209 0,'0'0'241'0,"0"0"-92"0,0 0 17 0,0 0-77 0,0 0-17 0,6-37-26 16,-5 29-13-16,0 1 1 0,-1 2 3 15,0-2-1-15,0 1 5 0,-2-1-10 16,-2 0-20-16,-2 3-11 0,-1-1-1 16,-3 3-2-16,-1 2-1 0,-3 0-1 15,-2 2-5-15,-2 5-7 0,0 4-5 16,-3 5 2-16,1 3 5 0,-1 0 0 16,2 4 8-16,2 0 0 0,4 3-11 15,4-2-2-15,4 0 6 0,2-2 12 16,3-2-10-16,4-2 12 0,3-3 7 15,1-2 15-15,3-5 4 0,2-2 0 16,3-6-2-16,1 0 9 0,3-5-8 16,-2-3-5-16,1-2-1 0,0-4-1 15,0 2-9-15,-2-7-6 0,-1 3-3 16,-2-1-3-16,-1-1-13 0,-3 4-3 16,-1 3 8-16,-2 3 6 0,-4 7-2 15,-1 1-1-15,-2 0-11 0,0 5 12 16,0 5 7-16,-1 4 9 0,-1 1 9 15,0 3 3-15,1 0 9 0,1 2 4 16,0-1 0-16,0 0 3 0,3-2 0 16,1-1-8-16,2-1-7 15,2 0-6-15,2-5-8 0,2 1-1 16,3-4-1-16,0-2-3 0,3 0-1 16,-2-4-2-16,3-1-25 0,-2-1-32 15,1-5-24-15,1 0-30 0,4-5-51 16,-3 1-86-16,-2-2-132 0</inkml:trace>
  <inkml:trace contextRef="#ctx0" brushRef="#br0" timeOffset="7400.08">12102 5647 207 0,'0'0'183'0,"6"-7"-83"0,-2 2 36 0,0-1-56 0,1 1-29 0,-4 1-14 0,1 0 0 16,-1 1 11-16,-1 1-9 0,0 0-11 15,0 1-3-15,0 1-2 0,-4 0-9 16,-1 6-11-16,-2 3-3 0,0 4 1 16,0 4-1-16,-1 3 2 0,4 4-2 15,2 1 2-15,2-1 0 0,2 1 0 16,6 1 16-16,2-5 1 0,3 0 10 15,4-4 12-15,3-3-3 0,-2-3 4 16,4-6 0-16,0-4-6 0,-1-2 2 16,0-6-5-16,1-4-4 0,-3-5 1 15,-2-5 0-15,-3-3-5 0,0-12-12 16,-1-6-10-16,-4 1-3 0,-1 6-13 16,-4 6-17-16,-3 10-1 0,-1-1-13 15,0 1-12-15,-1 4-28 0,-1 1-32 16,-4 4-66-16,0 3-89 0,2 1-78 15</inkml:trace>
  <inkml:trace contextRef="#ctx0" brushRef="#br0" timeOffset="8012.04">12454 5705 379 0,'0'0'135'0,"0"0"15"16,0 0-36-16,10-42-46 0,-2 30-28 15,-2-2-8-15,2 1 6 0,2 2-3 16,-2 2-8-16,2-2-5 0,0 1-10 16,0 2-5-16,0 2-3 0,0 3-1 15,0 2 0-15,0 0 1 0,0 1-4 16,-2 1 0-16,0 4-3 0,0 5-1 15,-2 2 2-15,-1 3 2 0,-2 4 4 16,1 1 4-16,-2 2-5 0,0 3 3 16,-2-1 6-16,0 3-3 0,0-1-6 15,0-4 1-15,0 1-1 0,0-6 10 16,0-2 2-16,0-6-1 16,0-1-1-16,0-3-2 0,0-4 4 15,0-1 16-15,0 0 20 0,1-2 0 16,3-5-12-16,2-2-21 0,3-3-13 15,1 0-3-15,0-2 0 0,2-1 0 16,1-1-1-16,1 0-1 0,-1-1 1 16,3-2-1-16,-1 1 0 0,1 1 0 15,0-3 0-15,1 3 0 0,-4 1-4 16,4-1-3-16,-6 4 1 0,1 0 2 31,-2 4 1-31,-3 1 1 0,-1 3-2 0,-1 3-1 0,-4 2 0 16,1 0-4-1,0 4 2-15,2 1 3 16,-3 3 1-16,2 3 2 0,1 0 0 0,-2 3 1 16,1 2-1-16,0 1 1 15,2 3 0-15,-3 0 1 0,3 1 0 16,-2 0-1-16,0-2 1 0,1 0-1 16,-3-3-10-16,3-1-39 0,-4-4-19 15,1-1-22-15,1 0-25 0,0-6-51 16,1 0-73-16,0-4-96 0</inkml:trace>
  <inkml:trace contextRef="#ctx0" brushRef="#br0" timeOffset="8466.17">13185 5611 329 0,'0'0'91'0,"0"0"32"0,0 0 18 0,11-38-72 0,-7 26-7 0,-4 2-6 15,2-1-11-15,1 0 10 0,-3 2-11 16,0 1-4-16,0 1-6 0,0 0-1 16,-3 1-22-16,1 3-11 0,-5 1-3 15,-1 1-4-15,-1 1 6 0,-3 3-4 16,1 4 3-16,-2 3 2 0,-2 4-2 15,1 2 2-15,1 4-6 0,0 0 1 16,2 3-23-16,1 0 4 0,3 1-6 16,2 0 26-16,3 0 3 15,2-2 1-15,0-1 0 0,5-3-3 16,-1-3 3-16,4-6 0 0,2-4 7 16,0-5 11-16,1-2 39 0,2-10 17 15,0-4-5-15,1-6-4 0,-2-5-16 16,1-16-25-16,3-18-2 0,-2-19-11 15,2-6-4-15,-2 1-7 0,1 17 0 16,-2 19-1-16,-1 7-2 0,-4 13-30 16,-1 6-12-16,-4 8 1 0,2 4-15 15,-1-2-23-15,1-1-53 0,3 3-54 16,2 1-44-16,0 5-58 0</inkml:trace>
  <inkml:trace contextRef="#ctx0" brushRef="#br0" timeOffset="8904.76">13458 5613 592 0,'0'0'97'0,"0"0"-1"0,17 38 15 0,-11-27-94 0,2-2-8 15,0-4 5-15,2-5-12 0,-2 0 21 16,3-7 31-16,-1-1 8 15,0-2 7-15,0-3-18 0,1-1-12 16,0 1-15-16,-3-2-17 0,0-3-5 16,1 1-2-16,-4 0-11 0,-2-2-10 15,-1-1-11-15,-2 2 12 0,0-2 2 16,-2 3 0-16,-5 2 3 0,-3-1-9 16,-3 3 3-16,2 4 10 0,-8 1 0 15,0 5 1-15,0 3-11 0,-6 2-29 16,0 8-2-16,-1 4 25 0,0 6 18 15,3-1 9-15,1 4-1 0,5 3 2 16,1 1-1-16,5 0 1 0,5 0-1 16,2-2 14-16,4 1 32 0,4-3 24 15,5-2-12-15,0-1-27 0,6-5-2 16,2-3 3-16,3-3-9 0,1-2 5 16,3-2-2-16,-1-3 0 0,3-2-15 15,-2 0-4-15,2-2-7 0,0-4-15 16,-1-2-48-16,2-2-49 0,0-8-81 15,-6 4-91-15,-1-1-134 0</inkml:trace>
  <inkml:trace contextRef="#ctx0" brushRef="#br0" timeOffset="9345.01">13681 5497 444 0,'0'0'30'0,"0"0"41"0,0 0 65 0,0 0-75 0,30-41-44 0,-22 28 18 0,4 4-6 16,-2-1 23-16,2 0 5 15,1 2-14-15,0 1 1 0,0 2-10 16,0 0-20-16,3 4-14 0,-3 1-1 16,4 3 0-16,-4 5-1 0,1 4-3 15,-3 4 1-15,0 2 0 0,0 4 2 0,-4 5-2 16,-1-1-7-16,-1 2 4 0,-2-3-1 15,-3-1 6-15,0-3-3 16,-3-3-1-16,-5-3 0 0,0-3 1 16,-3-2 0-16,0-5-28 0,-2-3-1 15,2-2 34-15,3-5 1 0,5-3 27 16,0-1 49-16,3-4-13 0,5-4-14 16,3-3-21-16,4 0-17 0,-1-3-6 15,6 1 3-15,2 0 11 0,3 4 5 16,4 2 8-16,2 1 1 0,8 1-6 15,4 1-3-15,-5 5-1 0,-5 3-7 16,-8 0-13-16,-9 3-4 0,2-3-10 16,0 1-29-16,-4-2-25 0,0-1-19 15,-3 1-26-15,1 3-43 16,-4-4-48-16,3 1-139 0</inkml:trace>
  <inkml:trace contextRef="#ctx0" brushRef="#br0" timeOffset="10124.44">15063 5574 398 0,'0'0'154'0,"0"0"-53"0,10-7 6 0,-3 1-14 0,3-1-50 0,3-2-10 16,7 0-12-16,2-2-18 0,2 0-3 15,0 2 1-15,1 1-1 0,-3 1 28 16,-4 4 7-16,-1 3-25 0,1 1-10 16,-3 6-10-16,-2 3 4 0,-4 6-2 15,-1 5 7-15,-5 2-9 0,-1 3 9 16,-2 3 2-16,-3 2-2 0,-4 0 4 16,-1 2 8-16,-1-2-5 0,1-2-4 15,0-3 0-15,1-5 0 0,0-6 0 16,4-5 2-16,0-4 1 0,1-4 6 15,2-2 19-15,0-3 33 16,3-7-14-16,2-2-28 0,6-8-4 16,0-3 3-16,2-2 0 0,4-1 1 15,0-2-12-15,4 2 1 0,3-2 4 16,1 2-9-16,2-1-5 0,1 1-6 16,-1 3 6-16,0 0 0 0,3 5-1 15,-3 2 0-15,-2 4-1 0,0 4 1 16,-3 5-2-16,-2 3 0 15,-5 2 0-15,1 10-2 0,-5 5 5 0,-3 6 5 16,-2 5 5-16,-1 3 0 0,-3 4-1 16,-2-2-2-16,0 0-1 15,0-2 0-15,0 3-2 0,0-6-2 16,0-1-2-16,0-5-3 0,0-3-50 16,0-3-35-16,0-4-53 0,-2-8-89 15,-1-3-120-15,3-1-92 0</inkml:trace>
  <inkml:trace contextRef="#ctx0" brushRef="#br0" timeOffset="10497.06">16011 5637 323 0,'0'0'88'0,"0"0"8"0,0 0 43 0,-5-39-56 16,5 26-14-16,0 1 1 0,0-1-20 15,0 3-14-15,0-2-3 0,0 3-10 16,0 1-3-16,0 2 2 0,-3 4-8 16,-3 1-14-16,0 1 0 0,-4 6 0 15,-4 4 0-15,-2 6 5 0,-4 4 1 16,5 4-1-16,-2 1-3 0,4 0-1 16,1 3 2-16,5-3 2 0,4-1 26 15,2-4 12-15,1-1-2 0,6-4 8 16,3-5-8-16,1-4-5 0,1-1-1 15,6-5 5-15,-4-5-11 0,4-4-6 16,-2-5-10-16,2-2-11 0,-3-5-2 16,0 0-11-16,-3-3-29 0,-4 2-22 15,-2 1 3-15,-1 4-12 0,-4 2-36 16,0 1-57-16,-4-2-68 0,-1 5-125 16</inkml:trace>
  <inkml:trace contextRef="#ctx0" brushRef="#br0" timeOffset="10912.06">16093 5623 497 0,'0'0'143'0,"0"0"-80"0,0 0 1 0,0 0-48 16,0 0-11-16,38-33 1 0,-28 23-1 15,5-1 11 1,-2 2 18-16,4-2 6 0,1-1 16 0,2 2-25 0,2 1-18 15,-4 1-6-15,2 1-2 16,0 2-5-16,-3 4-3 16,-3 1-2-16,-1 8-7 0,-2 2-16 0,-3 4-19 15,-1 6 0-15,-2-2 6 0,0 6 6 16,-2-2-2-16,-1 1-16 0,1 0-19 16,-3-4-24-16,-3 2 35 0,-5-3 10 15,-2 0 31-15,-1-5 17 0,-1-1-1 16,-2-5 4-16,-1-4 3 0,4-3 1 15,0 0 22-15,3-7 107 0,3-1 40 16,4-3-39-16,1-4-50 0,6-2-24 16,4-4-7-16,5-1 3 0,1-1-3 15,6-1 2-15,8-1-8 0,7-3 6 16,-2 4-9-16,-4 5-15 16,-4 5-27-16,-10 2-2 0,4 1-41 15,1-4-42-15,0 2-33 16,-3 2-41-16,8 2-75 0,-8 3-89 0,-3 3-43 15</inkml:trace>
  <inkml:trace contextRef="#ctx0" brushRef="#br0" timeOffset="11726.73">16679 5604 462 0,'0'0'87'0,"0"0"25"0,33-31-15 0,-16 18-22 0,0-2-52 0,-1 4 2 0,-1-2-9 16,-2 4 5-16,-1 0-1 0,-2 1-19 16,-2 2 8-16,0 0-9 0,1 4-3 15,-4 2-9 1,0 0-11-16,1 7 1 0,-1 2-8 0,-3 5-3 0,1 2 7 15,-3 2 5-15,-3 4-2 0,-2 1 13 16,0 0 6-16,0-1 4 0,-1 1 1 16,1-3 1-16,-1 1-1 0,0-3 0 15,4-3 2-15,-3-1-3 0,4-6 0 16,-1-2 13-16,2-4 35 0,0-2 30 16,3-1 10-16,2-5-28 0,0-2-31 15,4-2-6-15,2-4 3 0,-1-1-9 16,4-2-3-16,0-1-7 0,4-2-7 15,-1-1 1-15,2 2 1 0,0-2-2 16,-2 2 0-16,2 0 0 0,-1 3 1 16,-3 3-1-16,2 0 0 0,-4 4 0 15,2 0-1-15,-1 2 0 0,-3 1-1 16,-3 0 2-16,3 5-2 0,-5 1 0 16,-2 0-4-16,0 2 2 0,1 5 2 15,-2 2-3-15,3 3 4 0,-1 1 0 16,-2 3-3-16,-3 1 3 0,2 0 0 15,-2 3 1-15,0-1 0 16,0-1 4-16,0 2-1 0,-2-3-1 16,-1 0 0-16,3-1 1 0,-3-2-2 15,3-2 4-15,0-3 2 0,0-3 7 16,0-3 2-16,0-2 9 0,1-1 26 16,4-2-4-16,0-4-14 0,3-2-12 15,3 0-10-15,0-2-6 0,2-2-4 16,3-1 1-16,-2-1-1 0,3-1 1 15,-1-4-2-15,3 2 3 0,-2 0-3 16,-1 0-1-16,1 0 1 0,-4 2-2 16,4 0-77-16,-4 2 79 0,-3 2 0 15,4 1 0-15,-5 2-1 0,2 4 1 16,-4 0 0-16,-3 3-2 16,1 1-1-16,-2 0-2 0,-1 3-2 15,1 2 3-15,-1 4 1 0,1 2 0 16,1 1 3-16,-2 3-2 0,1 1 2 15,-3 2 0-15,0 1-3 0,0 1 2 16,-3-2-1-16,-3 3-8 0,1-3-16 16,0 3-17-16,-1-2-11 0,-2 1-26 15,1-2-37-15,-2-1-56 0,5-3-138 16,0-7-139-16</inkml:trace>
  <inkml:trace contextRef="#ctx0" brushRef="#br0" timeOffset="12402.57">17809 5481 297 0,'5'-2'144'0,"-1"-2"-58"0,1 1 5 0,-1-2-24 0,0 1-42 16,0-1 30-16,0-1 15 0,-2 3 7 15,1-1-13-15,-3 2 0 0,4 1-10 16,-4 0-22-16,0-1-12 0,1 1-10 16,-1 1-4-16,0 0-6 0,0 0 0 15,0 0 0-15,0 0-3 0,0 0-2 16,-1 0 1-16,-3 0 0 0,1 2 2 15,-3 1 2-15,-2 2 3 0,-5 0-2 16,2 2-1-16,-4 3 0 0,-2 1 0 16,-5 4 0-16,1 2 0 0,1 4 0 15,-2 1-1-15,4 2 1 0,-2 0 0 16,7 0 0-16,-1 0 0 0,5-1 2 16,2-1 4-16,4-4 8 0,3-1-1 15,0-2 2-15,3-3 12 0,0-7-9 16,2-1 5-16,3-4 15 0,3-5-6 15,0-4-15-15,2-3-8 0,3-5-5 16,-2-2-4-16,3-4 0 0,-1-2-9 16,-2-2-7-16,-1 2 5 0,1 0 4 15,-4 4-2-15,-4 4-5 0,-1 2-3 16,-2 5 4-16,-3 1-10 16,0 4-3-16,0 3-2 0,0 2 6 15,-5 1 6-15,-1 7 9 0,-2 1 6 31,1 5 1-31,-2 2 1 0,5 1 0 16,-1 5 4-16,0 0 12 0,3 1 9 16,2-2 6-16,-3 0-12 0,3-1-7 15,3-3-4-15,2-1 7 0,2-5-4 16,1 1 2-16,4-4-1 0,2-4-4 16,5-2-9-16,1-2-23 0,1-2-34 15,3-3-18-15,1-2-22 0,0-3-41 16,10-16-67-16,-8 3-103 0</inkml:trace>
  <inkml:trace contextRef="#ctx0" brushRef="#br0" timeOffset="12653.52">18188 4970 663 0,'0'0'106'0,"0"0"-33"0,0 0 5 0,0 0-74 0,10 30-4 15,-13-7 0-15,-8 14 1 0,-3 13 23 16,-8 20 5-16,-1 7 7 0,1 0 7 16,3-5 8-16,3-8-4 0,-1-2-6 15,3-3-8-15,1-5-6 0,2-3-17 16,5-8-4-16,-2-4-1 0,3-7-3 16,2-10-2-16,2-7-2 0,1-2-22 15,0-3-24-15,4-1-31 16,-1-2-46-16,8-7-33 0,-4 0-108 15,1-1-122-15</inkml:trace>
  <inkml:trace contextRef="#ctx0" brushRef="#br0" timeOffset="13294.97">19232 5489 250 0,'0'0'91'0,"0"0"19"0,0 0 32 0,36-29-22 0,-27 21-51 0,-2 0 7 0,0 3-16 16,-5 0-8-16,-2 1-9 0,0 1-6 15,0 1-19-15,-6-2-7 0,-4 4-6 16,-1 0-3-16,-6 0 1 0,-4 8 1 15,-3 3-2-15,-12 7-1 0,-5 7 3 16,-8 11 5-16,10-2 11 16,7-3 1-16,14-9 5 0,6-1 3 15,2 3 4-15,1 0-5 0,-2 3 17 16,8-1-6-16,3-3-2 0,2-3-4 16,6-1-5-16,7-3-3 0,4-6 3 15,0-2-5-15,8-3-12 0,1-4-3 16,1-1-3-16,2-4-5 0,-1-1-14 15,3-4-16-15,-2-2-25 0,0-5-32 16,2 1-45-16,10-9-44 0,-6 3-80 16,-8 4-170-16</inkml:trace>
  <inkml:trace contextRef="#ctx0" brushRef="#br0" timeOffset="14079.33">19669 5488 293 0,'0'0'90'0,"0"0"8"0,0 0 1 0,0 0-48 0,0 0-19 0,1-18-1 15,-1 15-7-15,0 2-4 0,0-1-3 16,0-1 8-16,-1 1-8 0,1 2-7 16,0-1 7-16,-2 1-6 0,1 0-4 15,-2 5-4-15,0 1 5 0,-2 6 6 16,-1 3 12-16,1 2 5 0,1 6-2 16,1 0-4-16,3 0 7 0,0 1-5 15,0-3 1-15,6-2-1 0,0 1-3 16,3-3 0-16,2-1-1 0,3-2-7 15,3-4-5-15,0-2 1 0,1-3-8 16,1-2 1-16,0-3 1 0,0 0-1 16,-1-2 14-16,-1-3 5 0,-3 1 1 15,2-2-3-15,-3-3-6 0,-1 1 1 16,-2-3 6-16,-1 1-2 0,-2-1-8 16,0 0-3-16,-3 2-6 0,-1 0-1 15,-2 1 1-15,2 1 4 0,-3-1-6 16,0 0-1-16,0 0 1 0,0 1-2 15,-3-2-1-15,1 0 1 0,-2-1 2 16,2 3-2-16,0-2 1 16,0 0 0-16,0 0 2 0,2 0-3 15,0 0 1-15,0-2 1 0,2 1-2 16,0 0 0-16,0-2 0 0,0 4 0 16,1 0 0-16,-1 0 1 0,1 1 0 15,-1 1-1-15,1 2 0 0,-1 0 0 16,1 2-5-16,-2 2 5 0,1 0-4 15,0 0 0-15,-2 0-1 0,0 0-6 16,0 1 1-16,0 5 1 0,0 4 5 16,-4 6 3-16,0 4 0 0,-1 4 0 15,-1 5 1-15,0 0 0 0,4 4 1 16,0-2-1-16,0 0 3 0,2-1 10 16,4-3 2-16,2-2-1 15,1-1 6-15,0-4 5 0,4-3 1 16,-3-4-3-16,2-5-1 0,1-3-5 15,2-2-4-15,-1-3-4 0,4 0-2 16,1-6-4-16,0-1-3 0,2-2-20 16,0-3-25-16,1-2-30 0,-2-4-36 15,2-1-51-15,3-13-48 0,-6 7-107 16,-3 0-156-16</inkml:trace>
  <inkml:trace contextRef="#ctx0" brushRef="#br0" timeOffset="14514.83">20202 5507 452 0,'0'0'45'0,"0"0"-45"0,26-13 103 0,-12 7-49 0,1-1-27 0,0 0-10 0,4 3 11 16,-3-1 18-16,1-1-1 0,-2 3-2 15,1-2-14-15,0 4-19 0,-1 1-10 16,-2 0-1-16,1 6 0 0,-4 3-2 16,0 1-5-16,-1 6 1 0,-1 4 0 15,-2 1 3-15,-1 3 3 0,-2 1 0 16,1 0 0-16,-4-1-3 0,2-1 3 16,-2-3-3-16,0-1 1 0,-2-3 0 15,-3-4 2-15,0-3 1 16,-1-6 4-16,-1 1 6 0,-1-4 5 15,0-5 2-15,4-3 17 0,-1-2 20 16,3-1 22-16,0-2 0 0,2-3-13 16,6-4-4-16,0-2-14 0,3-1-7 15,4-2 1-15,3 0-12 0,3 1-19 16,4 2-5-16,3 1-3 0,-2 4-2 16,2 2 0-16,-2 0-40 0,-2 3-32 15,-1-2-21-15,-3 1-36 0,4 1-46 16,-5 1-91-16,-2 3-159 0</inkml:trace>
  <inkml:trace contextRef="#ctx0" brushRef="#br0" timeOffset="14908.26">20879 5387 431 0,'0'0'117'0,"0"0"-20"0,0 0 11 0,0 0-50 0,19-30-27 0,-17 26-7 0,0 1-4 16,-2 3-9-16,0 0-11 0,0 8-10 16,0 7 7-16,-4 2 2 0,-1 9-1 15,1 2 4-15,-1 9-2 0,0-4 0 16,4 2 2-16,0-4-2 15,1-6 10-15,1 0 42 0,2-1 16 0,4-3-2 16,2-5-10-16,0-3 3 0,1-6 4 16,3-5-2-16,1-2 6 0,2-4-18 15,1-5-17-15,0-3-12 16,2-5 1-16,0-3-7 0,-1-7-9 16,5-8-5-16,1-13-12 0,2-10-37 15,0 2-23-15,-7 12-6 0,-5 16-11 16,-4 12-20-16,0 3-33 0,8-11-17 15,-3 3-131-15,1 4-120 0</inkml:trace>
  <inkml:trace contextRef="#ctx0" brushRef="#br0" timeOffset="15269.49">21339 5334 415 0,'0'0'87'16,"0"0"82"-16,0 0-65 0,0 0-78 15,41 36-20-15,-28-31 3 0,1-2-2 16,5-2 4-16,0-1 12 0,3 0 16 16,2-3 4-16,0-3-25 0,-1-2 2 15,1-4-14-15,-2 0-2 0,-1-2-1 16,-3-5-3-16,-1 2 0 0,-6 0-1 16,-5 1 1-16,-5 3 4 0,-3 2 1 15,-9 3-5-15,-7 2 0 16,-7 5 8-16,-10 4-7 0,-13 16 19 15,-13 12-6-15,-2 7 5 0,6 1 20 0,10-2 8 16,18-8 16-16,10-3 5 0,5-6-6 16,6 1-1-16,0 1-19 0,3 2-14 15,2 1-4-15,3-5-4 0,9-1 4 16,6-7 1-16,12 0-5 0,14-3-7 16,9-4-5-16,7-3-8 0,-3-2-19 15,-5 0-40-15,-2 0-52 16,-3-1-64-16,-10-3-89 15,-5 2-247-15</inkml:trace>
  <inkml:trace contextRef="#ctx0" brushRef="#br0" timeOffset="18945.93">4734 7452 97 0,'0'0'44'0,"0"0"-5"0,0 0-12 0,7-15-17 0,-4 13-8 0,-1-1 2 0,-1 1 5 15,0 0-1-15,0 1 11 0,0 0 11 16,-1 0 6-16,2-1-2 0,-2-2 6 16,3 2 9-16,-2-3-3 15,2 1 8-15,-2 1-20 0,0-1-4 16,1 1 3-16,-1 1-2 0,-1-2-1 15,0 0 13-15,0 0 15 0,0-2-16 16,-3-1-7-16,-1-1-11 0,-1 0-15 16,0 0 2-16,-1 1 0 0,-2 0-11 15,-2 1 0-15,-2 3-1 0,0 0-9 16,-3 3 10-16,-1 3 0 0,-1 6 0 16,-1 4 0-16,0 3-1 0,-2 5 0 15,4 4 1-15,-2 4 0 0,7 4 0 16,2 0 0-16,4 0 1 0,4-2 7 15,3 0 6-15,6-6 7 0,3 1 1 16,4-5 8-16,5-1-4 16,3-3 2-16,2-6-5 0,3-2-3 15,-2-5 1-15,1-4-1 0,-1-4 25 16,-1-6-7-16,-3-5-8 0,-2-3 0 16,-4-5 4-16,-3-1-5 0,-6-6-8 15,-2-5-11-15,-5-12-9 0,-11-6-1 16,0 4-23-16,0 14-11 0,-1 12 9 15,0 10-9-15,-3 3-11 0,-4 0-20 16,-5 4-29-16,-1 6-27 0,-2 0-36 16,-5 11-66-16,7-2-27 0,6 0-77 15</inkml:trace>
  <inkml:trace contextRef="#ctx0" brushRef="#br0" timeOffset="19482.61">5073 7105 314 0,'0'0'149'0,"0"0"-43"0,4-20 44 0,-2 12-56 0,-2 0-23 0,0 1-33 16,1 1 5-16,-1 2-1 0,0 2 1 16,0-1-2-16,0 3-5 0,0 0-13 15,-1 0-23-15,-1 7 0 0,-2 6-6 16,-1 7 6-16,-3 13 3 0,-1 14 1 15,0 13-2-15,-1 5-2 0,6-2-1 16,3-7 1-16,1-8 11 0,5 0 9 31,4-4-5-31,1-4 43 0,2-9-21 0,0-9-22 0,1-4 0 0,1-4 16 16,4 2-9-16,5-1-4 0,3 0 9 16,0-8-10-16,0-4 5 0,-1-3-2 31,-3-5-8-31,-1-5 1 0,-5-3 7 15,-4-4-2-15,-4-3-1 0,-5-5-14 16,-3-2-3-16,-5-2-23 0,-6 1-9 16,-3 0-7-16,-4 7 1 0,-3 4 1 15,-3 6-10-15,-3 4-13 0,-1 3-18 16,2 4-32-16,1 0-59 0,-5 5-57 16,7 1-123-16,4-3-3 0</inkml:trace>
  <inkml:trace contextRef="#ctx0" brushRef="#br0" timeOffset="20142.4">5679 7523 321 0,'0'0'114'0,"0"0"-11"0,0 0 27 0,0 0-51 0,-1-18-12 16,0 14-13-16,1 1-9 0,-1 2 6 16,1-1 0-16,0 2-3 15,0 0-20-15,0 0-15 0,0 0-13 16,0 3 0-16,4 4-2 0,1 6 2 16,2 5 6-16,0 6 4 0,0 5 7 15,4 10 6-15,-1 9-10 0,1 10-1 16,1 3-3-16,-2-4 14 0,-3-4-3 15,-2-8 3-15,-1 0 6 0,-4 0-8 16,-1-6-10-16,-4-6-7 0,-2-9 1 16,2-6-3-16,-1-1 3 0,-6 1-2 15,0-1 3-15,-5-2-3 0,1-4-1 16,-2-6-2-16,1-4-7 0,-2-1-5 16,0-5 7-16,0-7-3 0,1-3 8 15,2-2 2-15,1-7 2 0,2-3-4 16,3-4 0-16,2-7 0 0,3 3 1 15,5-3 6-15,0 5 12 0,6 4 6 16,5-1 3-16,3 5-5 0,3 1 3 16,1 3 1-16,4 3-7 0,2-1-4 15,0 3 1-15,0 1-9 0,0 0-3 16,0 2-3-16,-3 1-2 0,-4 2-4 16,-1 1-16-16,-3 2-27 0,-3 0-22 15,-1 0-20-15,-4 1-35 0,-2-6-42 16,-2 0-97-16,-1 0-180 0</inkml:trace>
  <inkml:trace contextRef="#ctx0" brushRef="#br0" timeOffset="20283.75">5745 7373 900 0,'0'0'26'0,"0"0"10"0,0 0 51 0,0 0-87 0,-12-45-11 0,12 35-80 0,1 0-35 15,7-3-13-15,0 3-150 0,0 0 92 16</inkml:trace>
  <inkml:trace contextRef="#ctx0" brushRef="#br0" timeOffset="20709.32">5976 7561 481 0,'0'0'27'0,"0"0"64"0,0 0 29 16,0 0-95-16,38 14-1 0,-24-14-14 15,-2-1 0-15,3-4 17 0,-3-1 34 16,0-3 18-16,1-2-16 0,-1-2-13 16,0 1-9-16,-4-1-14 0,0-4-15 15,-4 1-12 1,-1 0-12-16,-3 1-31 0,-2-1-2 0,-5 3-5 0,-3 2 17 15,-4 2 3-15,-2 5 20 0,-3 4 5 16,-2 1 4-16,-1 7 0 0,-2 5-2 16,-1 4-4-16,1 4 6 0,2 5 0 15,1 2-2-15,3 2-1 0,4 1 3 16,5-2 1-16,3 1 0 0,5-2 0 16,2-2 5-16,6-2 16 0,2-2 14 15,3-5 12-15,2-1-11 16,2-5-8-16,3-4-2 0,2-3-9 15,0-4-6-15,3 0-6 0,0-7-5 16,0-1-17-16,1-4-35 0,1 0-50 16,13-4-53-16,-7 1-78 0,-6 1-116 15</inkml:trace>
  <inkml:trace contextRef="#ctx0" brushRef="#br0" timeOffset="21053.59">6516 7435 527 0,'0'0'118'0,"0"0"-14"0,0 0-19 0,0 0-73 15,-4-39-12-15,-3 33-5 0,-2 4-4 16,-5 0 5-16,-1 4-1 0,-3 4 4 15,0 5 2-15,-2 5 6 0,0 5-7 16,0 1 5-16,2 3-5 0,3 1-1 16,1 3 1-16,4-1 1 0,2-1 18 15,4-3 13-15,2-1 22 0,2-1 2 16,2-5-3-16,4 1-17 0,2-4-1 16,2-4-7-16,4-3-8 0,1-3 4 15,6-4-10-15,3 0-3 0,2-5-8 16,1-4-3-16,2 0-35 0,7-7-32 15,-5 2-32-15,12-9-57 0,-8 6-60 16,-8 2-154-16</inkml:trace>
  <inkml:trace contextRef="#ctx0" brushRef="#br0" timeOffset="21429.1">6847 7101 646 0,'0'0'81'16,"0"0"36"-16,0 0-48 0,0 0-41 16,0 0-28-16,0 0-8 0,6-2-8 15,-9 16 16-15,1 6 12 0,-1 5 15 16,-1 12-11-16,0 9 4 0,-3 10 1 15,1 2-8-15,0-4 21 0,1-7-13 16,2-7-11-16,0-6 2 0,0-4 9 16,1-9 15-16,0-5-3 0,2-3 7 15,0 0-5-15,0 2-3 0,1 1-6 16,2-5-11-16,2-1 0 0,1-5-3 16,3-1 3-16,1-4-6 0,1 0 0 15,4-4-5-15,1-1-4 16,3-3-9-16,2-1-41 0,-1 0-23 15,2-3-22-15,-1 3-43 0,5-9-48 16,-6 2-85-16,-5 1-104 0</inkml:trace>
  <inkml:trace contextRef="#ctx0" brushRef="#br0" timeOffset="21648.64">6753 7507 640 0,'0'0'94'0,"0"0"2"0,0 0 13 16,0 0-60-16,0 0-1 0,37-8-24 16,-20 1-6-16,3-2-7 15,0 1 2-15,2-2-7 0,1-3 0 16,4 3-6-16,-3-4 0 0,1 5-20 16,0-3-45-16,-3 3-42 0,-1 3-51 15,5 2-52-15,-5-1-46 0,-6 3 84 0</inkml:trace>
  <inkml:trace contextRef="#ctx0" brushRef="#br0" timeOffset="21789.02">7150 7384 80 0,'0'0'97'16,"0"0"1"-16,0 0-6 0,0 0 33 15,0 0-24-15,-7 39 22 0,3-21-28 16,-1 0-2-16,-2 6-26 0,1 2-18 16,0 1-9-16,1-2 3 0,0 0-16 15,2-2-16-15,-1-3-7 0,2-2-2 16,1-3-2-16,1-1-28 0,0-5-55 15,0-3-57-15,3-6-87 0,1 0-151 16</inkml:trace>
  <inkml:trace contextRef="#ctx0" brushRef="#br0" timeOffset="21931.23">7162 7340 875 0,'0'0'86'0,"0"0"22"0,3-38-1 16,-1 21-107-16,0-2-4 0,0 2-103 15,1 1-22-15,0-4-57 0,1 5-95 16,0 3-36-16</inkml:trace>
  <inkml:trace contextRef="#ctx0" brushRef="#br0" timeOffset="22310.72">7332 7443 425 0,'0'0'91'0,"0"0"17"0,0 0 1 0,0 0-92 16,0 0 5-16,7-39 5 0,-6 27 35 16,-1-2-34-16,2 1-22 0,-1 2 13 15,2 2 8-15,-2 3-7 16,0 3-9-16,0 2-11 0,1 1-4 15,-1 7-10-15,1 4 7 0,0 5 4 16,0 4 3-16,0 3 0 0,1 2 1 16,1 4 2-16,2-2 4 0,1 0 20 15,4-2 15-15,-1-2 12 0,3-2-9 16,-2-4-2-16,0-3 1 0,1-5 5 16,-1-2 1-16,0-6 2 0,-1-1 10 15,3-1-16-15,0-6-23 0,1-4-15 16,2-2-8-16,-1-6-2 0,2-4-38 15,-2-4-25-15,0-2-14 0,-2-2-21 16,1 3-33-16,-1-1-51 0,5-2-42 16,-3 7-109-16</inkml:trace>
  <inkml:trace contextRef="#ctx0" brushRef="#br0" timeOffset="22717.78">7748 7425 355 0,'0'0'95'0,"0"0"68"0,0 0-26 16,0 0-102-16,37 27 6 0,-25-21-28 16,3-3 23-16,1-2 21 0,4-1 0 15,-1-5 0-15,2-2-9 0,0-2-11 16,-3-3-19-16,-1 2-7 0,-4-4-6 16,-2 1-5-16,-3-6-5 0,-4 1-35 15,-3-1-14-15,-2 1-31 0,-5 4-1 16,-3 4 4-16,-4 3 19 0,-2 6 42 15,-3 1 21-15,-1 3 0 16,-3 5 0-16,0 6 0 0,-2 5 2 16,0 3 4-16,2 3 2 0,1 2 20 15,4-1 6-15,2 1 20 0,7 0-10 16,2-1 0-16,4 0 1 0,2-4 5 16,3-1 10-16,4-2-4 0,2-4-2 15,6-2-11-15,0-2-3 0,5-1-4 16,2-1-7-16,3-3-8 0,7-1-8 15,9-4-5-15,8-1-2 0,3-6-3 16,-2-1-2-16,-4-2-1 0,-7 0-11 16,0 1-30-16,-4-1-36 0,-3-2-45 15,-4-2-66-15,-9 0-125 0,-5 2-223 16</inkml:trace>
  <inkml:trace contextRef="#ctx0" brushRef="#br0" timeOffset="22842.64">8554 7275 996 0,'0'0'10'0,"0"0"-10"0,0 0-1 0,-13-53-212 0,9 35-160 0</inkml:trace>
  <inkml:trace contextRef="#ctx0" brushRef="#br0" timeOffset="22984.93">8489 7483 549 0,'0'0'5'0,"0"0"126"0,0 0 11 15,17 47-127-15,-13-41-15 0,0-6-67 16,-1-1-143-16,-1-6-136 0</inkml:trace>
  <inkml:trace contextRef="#ctx0" brushRef="#br0" timeOffset="26824.2">9988 7100 97 0,'0'0'184'0,"0"0"-124"0,0 0 66 0,0 0-24 15,34-22-18-15,-25 15-36 0,-2-3-6 16,-1 1 0-16,2-2-4 0,-1-1-2 16,-1-1 12-16,-2 1 3 0,0-3-6 15,-1 2-7-15,-2-2 0 0,0-1-4 16,-1 1-5-16,-1 2-2 0,-2-1-6 16,-2 0-7-16,0 1-9 0,-2 1-5 15,-3 1 2-15,1 1 1 0,-2 2-1 16,-3 3-2-16,2 3 2 0,-3 2-2 31,0 4 0-31,-3 6-2 0,-1 5 2 16,-2 4-2-16,-1 6 0 0,-2 6 2 15,-2 11 0-15,-1 13 0 0,-2 18-1 16,2 8 2-16,5 1 1 0,4-5 0 16,5-12-2-16,-1 0 2 15,3-8-1-15,4-2 2 0,1-5-2 16,2-4 1-16,3-4-2 0,0-10 0 15,1-6 1-15,0-7-2 0,0-5-6 16,2 1-9-16,0 0-30 0,0-4-83 16,0-5 66-16,2-4-104 0,3-11 17 15,1-3-62-15,-1-1-42 0</inkml:trace>
  <inkml:trace contextRef="#ctx0" brushRef="#br0" timeOffset="27042.93">9616 7484 826 0,'0'0'114'0,"0"0"3"0,0 0-21 0,0 0-55 0,0 0-17 0,47-34-10 16,-12 18 9-16,11-1 17 0,14-3-22 15,5 0-9-15,-3 4-6 0,-6 3-3 16,-5 4-17-16,-5 0-61 0,-2 3-48 15,-5-1-73-15,-10 1-110 0,-7 3-207 16</inkml:trace>
  <inkml:trace contextRef="#ctx0" brushRef="#br0" timeOffset="27861.29">10439 7306 562 0,'0'0'101'0,"0"0"13"0,0 0-24 16,0 0-34-16,13-38-18 0,-10 27-10 15,0 2 3-15,-2 1 14 0,0 1-14 16,0-1-10-16,-1 1 2 0,0 3-2 16,0 0-2-16,0 1-12 0,-1 3-7 15,0 2-11-15,-1 4-2 0,-3 6 3 16,2 4 8-16,-2 5 2 0,2 3 0 16,0 3-1-16,1 4 2 0,2 0 0 15,0-1-1-15,3 0 1 0,2-2-1 16,3-4 0-16,1-1 1 0,-1-6-1 15,1-1 0-15,1-4 0 0,-1-5 0 16,0-3 0-16,0-3 5 0,2-1-5 16,-1-5 0-16,3-1 0 0,-3-3 1 15,1-4 4-15,0 0-4 0,0-1 4 16,-2-3 2-16,2-1 5 0,-2 0-4 16,0-1-3-16,2 1-1 0,-2 0-3 15,0 1-1-15,-1-1 0 16,1 5-1-16,-1 2 1 0,-2 1-1 15,-2 4-1-15,-1 2 2 0,-1 4-3 16,-1 0-7-16,0 5 1 0,1 4 5 16,-1 1 4-16,1 1 0 0,0 2 0 15,-1 1 0-15,2 0 0 0,-1 0 1 16,1-1 0-16,-1-1-1 0,0 1 0 16,1-4 1-16,0 0 1 0,0-2 1 15,1-1-2-15,0-5 4 0,0 0 11 16,1-1 24-16,0 0 20 0,3-5-8 15,1-1-16-15,0-2-17 16,1-2-5-16,3-1 0 0,0-4-3 0,0 1 3 16,0-2 3-16,0 0-1 15,1-1-1-15,-1 1-8 0,-1-1-4 16,1 1-2-16,-2 2-1 0,1 1-3 0,-3 3 3 16,-1-1 0-16,-1 6-2 0,-2 1-2 15,-2 3 1-15,-1 1-8 16,0 4 0-16,-1 3 3 0,-1 4 2 15,0 5 6-15,0 3 0 0,0 1 0 16,0 2 2-16,0 0-1 0,0 0-1 16,0 0 0-16,0-1 0 0,0-2-8 15,0-1-19-15,1-4-32 0,-1-4-24 16,0-3-39-16,-1-7-83 0,-3-7-109 16,0-1-204-16</inkml:trace>
  <inkml:trace contextRef="#ctx0" brushRef="#br0" timeOffset="28016.89">10826 7139 1013 0,'0'0'123'0,"0"0"-6"0,-13-21-54 0,8 14-54 0,1 0-9 0,1 2-27 0,0 0-42 16,2 2-17-16,1 1-43 15,0 0 9-15,9 5-52 0,-1 3-108 16,1 0-74-16</inkml:trace>
  <inkml:trace contextRef="#ctx0" brushRef="#br0" timeOffset="28466.59">11313 7377 647 0,'0'0'102'16,"0"0"26"-16,0 0-37 0,2-38-44 15,-2 25-20-15,-1 0-17 0,-3 2 4 16,0-1 13-16,-3 1-4 0,-1 0 6 16,-2 1-14-16,-2 2-5 0,0 3-4 15,-3 2-4-15,-2 3-2 0,-1 6-3 16,-2 3 3-16,-1 6-10 0,0 6-4 15,0 1-18-15,2 5-14 16,2 1-4-16,4 3 18 0,2 0 13 0,6 0 16 16,5-2 2-16,2-3 2 0,8-3-1 15,5-4 1-15,4-5-1 16,2-9 5-16,3-5 1 0,0-5 18 16,-1-8 25-16,0-5 14 0,-2-5-1 15,-2-5 4-15,-2-10-4 0,0-13 6 16,-3-19-38-16,-3-10-4 15,-6-2 0-15,-3 1 0 0,-1 10 0 0,0 3-19 16,3 7-7-16,1 9 0 0,-1 5-2 16,-2 15-9-16,0 7 2 0,-2 9-14 15,1 3-49-15,-1-8-79 0,0 4-110 16,0-1-245-16</inkml:trace>
  <inkml:trace contextRef="#ctx0" brushRef="#br0" timeOffset="31070.22">12622 7069 289 0,'0'0'85'0,"0"0"23"0,0 0-6 0,0 0-27 16,0 0-13-16,0 0-6 0,0-26 18 16,0 21-6-16,0-1-15 0,0 1-3 15,0-1 0-15,2 1-4 0,-2-1-3 16,2 3-8-16,-2 0-9 0,0 3-15 16,1 0-11-16,-1 1-15 0,3 6-6 15,-1 5 7-15,1 7 14 0,1 5 0 16,3 3 0-16,0 6 0 0,2 0 0 15,3 1-1-15,2-2 1 0,1-1 1 16,4-2 2-16,4-4-1 0,0-1 1 16,-2-4 3-16,1-5 2 0,-1-6 14 15,-2-4 7-15,0-5 12 0,-4-2 11 16,0-7 9-16,-5-2 2 0,2-5-12 16,-4-4-5-16,-2-6-11 0,1-8-15 15,-4-12-7-15,3-7-10 0,-1-1-3 16,-4 12-4-16,1 11-17 0,0 14-19 15,-2 1-17-15,3 1-24 16,-2 2-32-16,3 0-43 0,3 2-72 16,3 4-96-16,-4 3-98 0</inkml:trace>
  <inkml:trace contextRef="#ctx0" brushRef="#br0" timeOffset="31697.01">13298 7145 491 0,'0'0'135'0,"0"0"-4"0,0 0 6 0,0 0-42 0,1-36-35 0,0 27-15 16,2-1-5-16,-3 0 8 0,0-1-10 15,0 0-10-15,0 0-1 0,0 0-2 16,0 1-6-16,0 0-2 0,-5 3 0 16,-2 1-3-16,-3 2-10 0,-2 3-4 15,-5 1-1-15,-2 7-9 0,-1 6-4 16,-5 5 0-16,1 6-1 0,2 6 6 16,1 9 2-16,3 8 1 0,5 6-1 15,8-8 1-15,2-8 3 0,3-13 0 16,3-6 3-16,5 2 1 0,-2 2-1 15,6-1-1-15,0-3 1 16,-1-4 1-16,2-5 1 0,1-5 1 16,1-4 1-16,0-4 4 0,1-5 5 15,-2-5 8-15,3-3 0 0,-2-2-7 16,1-4-10-16,1-2-3 0,-3-4 1 16,2-1-2-16,-2 0 0 0,0 2-1 15,0 2 1-15,-4 3 1 0,-1 4-1 16,-1 5 0-16,-4 3-1 0,-2 5 0 15,-2 4-6-15,0 2-22 0,-5 4-5 16,-2 7 19-16,-4 5 14 0,2 3 0 16,-1 2 0-16,2 4-1 0,0 0 2 15,4 2 1-15,1-1-1 0,2-2 9 16,1-2 6-16,6-1 2 0,4-5-2 16,-1-3 4-16,6-3-1 0,0-5 4 15,4-3-2-15,2-2-7 0,0-7-5 16,4-2-5-16,-3-4-3 0,4 0-15 15,0-1-38-15,-5-2-28 0,2-1-36 16,6-13-44-16,-6 3-83 0,-5 3-169 16</inkml:trace>
  <inkml:trace contextRef="#ctx0" brushRef="#br0" timeOffset="32011.1">13758 6757 593 0,'0'0'91'0,"0"0"41"0,0 0-7 0,1-26-46 0,1 23-40 0,-2 1-20 0,0 1-8 16,0 1-11-16,0 1 0 0,1 8 0 15,-1 5 12-15,0 8 31 0,-3 12 10 16,-6 11-12-16,0 13-16 0,-3 3-2 16,2-2-16-16,2-4-3 0,3-7-3 15,0 1-1-15,2-1 0 0,0-5-32 16,3 1-16-16,0-6-26 0,3-7-25 16,-2-8-50-16,3-2-32 0,1-6-116 15,-1-3-121-15</inkml:trace>
  <inkml:trace contextRef="#ctx0" brushRef="#br0" timeOffset="32449.43">14019 7141 450 0,'0'0'149'0,"0"0"-9"16,0 0-29-16,0 0-52 0,8-41-44 16,-8 33-1-16,0 1-2 15,0 2 17-15,0 0 4 0,0 3 8 16,0 0 9-16,0 2-16 0,-3 0-26 15,1 6-8-15,-1 4-1 0,0 3-1 16,1 7 4-16,-1 3-3 0,3 4 2 16,0 4-2-16,0 1 1 0,3 1 0 15,2 0 0-15,3-5 2 0,1 0 2 16,0-6-2-16,3-3 13 0,-2-6 9 16,0-5 9-16,0-4 16 0,-1-4 9 15,1-4-5-15,1-6-19 0,-2-3-16 16,1-5-11-16,1-5-3 0,-2-11-4 15,0-11-18-15,0-7-37 0,3 2-21 16,-6 10-12-16,1 12-20 0,1 2-38 16,-3 7-88-16,2 0-215 0</inkml:trace>
  <inkml:trace contextRef="#ctx0" brushRef="#br0" timeOffset="32841.85">14395 7167 315 0,'0'0'94'0,"0"0"-9"0,0 0 45 0,42 13-57 16,-27-13-44-16,-3-2 6 0,1-5-10 16,1-1 20-16,-3-2 10 0,0-1 7 15,0-1-4-15,-3-2-28 0,-3-1-28 16,0 0-2-16,-2 0-6 15,-1-2-21-15,-2 2-6 0,-4 0 9 16,-2 1 12-16,-2 2 3 0,-5 3 0 16,1 3-6-16,-1-1-7 0,-4 5 3 15,-2 0 7-15,3 2 5 0,-4 0 6 16,3 6 0-16,-1 3 1 0,2 5-4 16,0 4 4-16,2 4 0 0,3 4 0 15,-1 3 8-15,5 8 10 0,1 6 14 16,6-2 20-16,0-7 8 0,1-5 4 15,7-5-3-15,-2-1-12 0,4 5-24 16,1-7-9-16,3-3-2 0,-1-7-4 16,4-4 0-16,-2-7-5 15,5-1-5-15,2-6-46 0,3-2-35 16,-2-3-37-16,14-8-70 0,-7 3-112 16,-7-2-148-16</inkml:trace>
  <inkml:trace contextRef="#ctx0" brushRef="#br0" timeOffset="33311.98">14845 6997 541 0,'0'0'59'0,"0"0"-5"0,0 0 46 0,0 0-57 0,0 0-43 16,-3-32-23-16,3 26-14 0,-5 4 14 15,0 0 9-15,-1 2 6 0,0 0 4 16,-4 2 2-16,-1 3 4 0,-1 2-5 16,-3 2 3-16,-2 2 0 0,4 3 0 15,-2-1-1-15,5 3 1 0,2-1-8 16,2-1 4-16,6 0 4 0,0-3 0 15,2 0 4-15,7-1 10 0,0-1 11 16,7-1-4-16,-2-3 10 0,5 0 1 16,-1 0 14-16,1 1-2 0,0-2-21 15,0 2-8-15,-1 2-5 0,-3 0 11 16,-1 3 9-16,-3 2 21 0,-3 2 1 16,-5 4 9-16,-1 0-2 0,-4-1-14 15,-4 2-8-15,-5-4-19 0,-3 1-9 16,-1-4-2-16,-5 0-7 0,0-3 6 15,-3 0-6-15,-5-2-4 0,1-2-16 16,-3-1-11-16,0-1-27 0,0 0-28 16,-3 1-50-16,4-1-78 0,9-1-167 15</inkml:trace>
  <inkml:trace contextRef="#ctx0" brushRef="#br0" timeOffset="34002.01">16101 7081 441 0,'0'0'130'0,"0"0"-15"0,8-22-2 0,-6 13-27 0,-1-1-35 15,1 2-15-15,-2-1-1 16,0 2 13-16,0 1-7 0,-2 2-7 16,-4 2-9-16,-1 1-15 0,-5 1-5 15,-1 5-4-15,-4 6 0 0,-4 2-1 16,1 6 3-16,-2 4-4 0,4 3 1 16,3 3 0-16,5 2-1 0,5 0 0 15,5-3 0-15,0-1 1 0,8-2 1 16,2-5-1-16,7-3 6 0,2-4 5 15,0-6 16-15,3-3 3 0,0-4-5 16,-4-6-4-16,-1-3-9 0,-3-5-2 16,-3-2-6-16,0-3 0 0,-6 0 1 15,-3-3-5-15,-2-1-6 0,-2 1-34 16,-6-2-21-16,0 2-17 0,-4 6-25 16,-1 0-58-16,-4-1-43 0,4 7-93 15,2 1-54-15</inkml:trace>
  <inkml:trace contextRef="#ctx0" brushRef="#br0" timeOffset="34436.01">16627 6923 509 0,'0'0'113'0,"0"0"-12"0,0 0 21 0,4-49-27 0,-4 33-44 16,0-2-4-16,-2 0-9 0,-1-1 0 16,-1 0 1-16,1 2-1 0,0 1 8 15,-3 1-11-15,3 2-14 0,-2 1-10 16,-1 1-7-16,1 3 3 0,-4 2-7 15,2 3 1-15,-1 2-1 0,0 1-1 16,-4 4 0-16,2 4-3 0,-3 7 4 16,-1 4-2-16,-2 7-1 0,-1 11 6 15,-6 15-2-15,0 17 2 0,-2 7 2 16,6-1-2-16,-1-2-2 0,10-3 0 16,-1-2 0-16,2 0 1 0,4-1-2 15,5-5 1 1,0-6-1-16,3-3-5 0,3-6 0 15,-1-6-17-15,0-10-18 0,0-7-42 16,-2-9 16-16,0-3-33 0,2-1-7 16,7-8-43-16,-2-1-140 0,-2-4-107 0</inkml:trace>
  <inkml:trace contextRef="#ctx0" brushRef="#br0" timeOffset="34624.21">16337 7280 935 0,'0'0'134'16,"0"0"-58"-16,0 0-17 0,0 0-24 15,30-45-34-15,-5 32 8 0,12-2-3 16,10-1 12-16,8 1-6 0,3-1-11 16,-4 3-2-16,-2 5-4 0,-5 0-62 15,-2 1-81-15,-9 3-101 0,-7-3-212 16</inkml:trace>
  <inkml:trace contextRef="#ctx0" brushRef="#br0" timeOffset="35220.28">17651 6969 226 0,'0'0'115'0,"0"0"13"0,0 0-1 0,0 0-25 0,0 0-17 0,14 0-12 0,-14 0-15 0,0-2-3 15,0 1-4-15,-6-3-14 0,0 0-12 16,-5 0-15-16,-5 0-9 0,-2 3-1 16,-7 1 0-16,-2 1-4 0,-9 6 3 15,-8 6 0-15,-2 5 0 0,3 1 1 16,9 0-1-16,15-4-3 16,6 0 3-16,-3 3-2 0,5 2 2 15,0 4-1-15,5 0 2 0,6-2 8 16,1 1 22-16,9-3 6 0,6-2 8 15,4-2-3-15,2-2-6 0,5-4-6 16,3-3-12-16,0-5-9 0,3-2-5 16,-3-1-3-16,2-6-7 0,-2-1-43 15,0-2-38-15,0 0-44 0,8-8-58 16,-8 5-83-16,-3-1-106 0</inkml:trace>
  <inkml:trace contextRef="#ctx0" brushRef="#br0" timeOffset="35596.5">17948 7077 295 0,'0'0'124'16,"0"0"-5"-16,0 0 9 0,0 0-27 16,0 0-41-16,8-47 8 0,-8 36-16 15,0-1-8-15,-3 1-6 0,-2 1-8 16,0 0-2-16,-4 2-15 0,-2 1-4 15,0 2-9-15,-5 1-3 0,0 4-5 16,-1 0-2-16,-2 7 5 0,-2 6-4 16,-4 3 6-16,2 4-2 0,-1 4 5 15,3 3-6-15,2 1 5 0,3 1-4 16,2 0-8-16,6-3 10 0,5-2-2 16,3-2 5-16,3-1 0 0,5-4 5 15,5-4 14-15,0-1 6 0,3-5-3 16,2-3-4-16,1-2 2 15,0-2 9-15,0-4 6 0,-3-5-1 16,3 0-6-16,-3-5-6 0,-2-5-15 16,-3-1-7-16,0-3-17 0,-3-2-34 15,-3-1-19-15,-4 2-17 0,-1-1-25 16,0-3-71-16,-4 5-103 0,0 4-89 16</inkml:trace>
  <inkml:trace contextRef="#ctx0" brushRef="#br0" timeOffset="36082.65">18079 6964 489 0,'0'0'116'0,"0"0"-10"0,0 0-17 0,0 0-67 0,42-28-20 16,-28 20-1-16,-1 3 0 0,0 0 8 15,0 2 6-15,1 0 23 0,1 3-4 16,-2-1 4-16,1 1-15 0,-2 0-8 16,4 2-10-16,-2 5-5 0,0 1 0 15,-1 5-4-15,0 3 3 0,-1 3-1 16,-2 4 1-16,2 4 0 15,-4 1 1-15,0 1 0 0,-3 2 0 16,0-1 0-16,-4 0 1 0,-1-2 2 16,0 0-3-16,-4-3-5 0,-3-3 2 15,-1-5-9-15,-3-3-6 0,-3-5-3 16,1-5-4-16,1-3 5 0,2-1 17 16,1-4 3-16,1-2 9 0,5-2 28 15,3-2 8-15,0-4-1 0,3-2-10 16,5-3-1-16,1-2 3 0,4-1-9 15,4-1 1-15,2-1-11 0,2-1-10 16,4 1-6-16,2 0-1 0,1 2-2 16,-2 2-1-16,0 1-18 0,0 2-37 15,1 2-41-15,4-2-56 0,-5 3-73 16,-6 3-128-16</inkml:trace>
  <inkml:trace contextRef="#ctx0" brushRef="#br0" timeOffset="36616.41">18671 6926 529 0,'0'0'137'0,"0"0"-51"0,0 0-13 0,37-21-33 0,-23 15-37 0,-1 0 5 16,4 0-7-16,-4 0 7 0,4 2-6 15,-5 1 10-15,2 1 1 0,-2 2-12 16,-3 0 6-16,4 0-4 0,-5 2-6 16,1 5 3-16,-2 2-3 0,1 4 2 15,0 4 0-15,-1 4-1 16,-1 3 3-16,-2 1-1 0,1 5 0 15,-2 1 0-15,2 1 6 0,-2 1-1 16,-2-2 3-16,1 0-2 0,-2-3 4 16,0-1-4-16,-3-5 4 0,-2-5-1 15,-3-2 3-15,-4-7 1 0,2-4-6 16,-4-4-5-16,0 0 1 0,3-4-2 16,-1-3 1-16,4-2 7 0,1-4 32 15,4-2-5-15,1-3-5 0,2-2-7 16,0-2 4-16,8-4 1 15,0 0-1-15,6-2-5 0,2 0-3 16,2-1 2-16,1 2-4 0,4-2-6 16,2 5 5-16,-1 0-5 0,1 4-4 15,0 1-4-15,-2 2-4 0,0 3 0 16,-1 0-32-16,-4 1-62 0,2 2-52 16,6-3-71-16,-7 3-135 0,1 0-165 15</inkml:trace>
  <inkml:trace contextRef="#ctx0" brushRef="#br0" timeOffset="36773.17">19337 7034 953 0,'0'0'31'0,"0"0"62"0,0 0 12 0,0 0-87 0,0 0-18 15,6 5-90-15,-4-5-65 0,1-4-14 16,-1-2-182-16,-1 0-30 0</inkml:trace>
  <inkml:trace contextRef="#ctx0" brushRef="#br0" timeOffset="37542.46">20099 6881 775 0,'0'0'123'0,"0"0"-74"0,34-28 18 0,-17 16-41 16,3-1-14-16,2 2-11 0,-2 0 0 16,-2 2-2-16,-2 2 5 0,-1 3-8 15,-4 4 7-15,-4 0-3 0,2 8 1 16,-3 4 1-16,-2 7 5 0,-1 3-6 16,0 6 14-16,-2 2-13 0,0 4 2 15,-1 0-4-15,0-1 4 0,0 0-4 16,-1-3 3-16,0-3-5 0,0-1 4 15,1-7 0-15,0-4-2 0,0-4 3 16,3-2-1-16,0-7 4 0,3-2 15 16,0 0 42-16,3-9 4 0,0-2-24 15,5-3-6-15,1-4 5 0,2-3-15 16,2-3-10-16,2-3-7 16,3 0 9-16,28-26 10 15,-25 26-10-15,3 1-12 0,-1 0-4 16,1 1-2-16,-1 1 0 0,-1 4-1 15,-3 2-2-15,1 3 2 0,-4 4 0 16,-4 4-2-16,0 3 0 0,-5 3 1 16,-1 1-3-16,-3 1-1 0,-4 8 0 15,0 6-1-15,-4 6 6 0,-1 5-3 16,-1 9 3-16,-4 0 0 0,0 0 0 16,-4 7 0-16,2-10-2 0,0 3-1 15,0 2-24-15,2-6-21 0,-2 0-28 16,1 0-27-16,2-6-39 15,0 2-47-15,1-8-102 0,1-7-130 0</inkml:trace>
  <inkml:trace contextRef="#ctx0" brushRef="#br0" timeOffset="37965.94">21233 7024 425 0,'0'0'107'0,"0"0"16"0,0 0 14 0,0 0-50 16,13-40-23-16,-10 31-3 0,1-1 4 16,-1-1-8-16,0 1-7 0,0 1 2 15,-1 0-10-15,-2-1-8 0,0 2-6 16,0 1-4-16,-2 0-4 0,-3 1-6 15,0 0-8-15,-2 4-1 0,-1 2-5 16,-3 1 0-16,-1 7-2 0,-3 4 2 16,2 5-2-16,-1 1 2 0,1 5-1 15,4 1 1-15,0 2 0 0,2-1 0 16,6 0-3-16,1-1 2 0,1-3 1 16,6-3 2-16,3-4-1 0,1-3 6 15,2-3-1-15,0-6-1 0,-2-1 2 16,1-1-3-16,-3-5 2 0,-2-4-1 15,-1-3 0-15,-2-4-3 0,-2-5-2 16,-2-1-35-16,-3-4-23 0,-5 2-12 16,-1-1-8-16,-3 3-13 15,-3 1-39-15,-8-4-52 0,5 7-79 16,1 0-49-16</inkml:trace>
  <inkml:trace contextRef="#ctx0" brushRef="#br0" timeOffset="38420.51">21288 6868 432 0,'0'0'55'0,"0"0"21"0,0 0 17 15,47-26-37-15,-33 16-21 16,3 0-29-16,1 1 9 0,-1-1 6 15,-1 1 6-15,0 3 20 0,-3 0 3 16,-1 4-1-16,-1 1-4 0,-2 1-23 16,-1 0-15-16,-1 3-6 0,-1 1-1 15,0 4-7-15,-2 1 5 0,1 3-4 16,-1 3 6-16,-1 2 1 0,2 5-1 16,0 1 0-16,0 1 2 0,-1 1-2 15,2-1 1-15,-3-2-3 0,-1 0 0 16,-2 0-3-16,0-3-7 0,-5-2-3 15,-4-3-7-15,-1-5 2 0,-2-3 13 16,-2-2 7-16,1-4 6 16,0 0 6-16,3-2 28 0,3-1 11 15,2 0 15-15,4-2 7 0,1-2-13 0,2-2-12 16,5-6-16-16,4 1-6 16,3-5-5-16,3-3-12 0,4 0-4 15,3-3-5-15,3 1 0 0,0-1-3 16,2 4 3-16,0 1-5 0,-2-1-20 15,-2 4-22-15,-2 2-18 0,-4-1-42 16,1 3-64-16,3-3-83 0,-5 4-131 16</inkml:trace>
  <inkml:trace contextRef="#ctx0" brushRef="#br0" timeOffset="39253.16">21870 6832 712 0,'0'0'90'0,"0"0"8"0,0 0-27 0,0 0-35 0,38-21-27 0,-24 14-6 16,-1-1 16-16,2 2 10 0,0 0 12 16,2 1-5-16,-1-1-14 0,0 3-15 15,-3-2-5-15,-1 0-2 0,-3 4 0 16,-2-1 0-16,0 2-3 0,-1 0 2 15,-2 3-16-15,1 3-8 0,-1 1-17 16,0 0 0-16,0 4 14 0,-1 2 10 16,-2 2 12-16,1 1 5 0,-2 2-2 15,0 3 2-15,0 0 1 0,-3 0 0 16,0-1 2-16,-1 1-2 0,2-2 0 16,-1-2 1-16,2-1 0 15,0-2 3-15,0-3 14 0,1-2 5 16,0-3-3-16,0-1-7 0,0-4 0 15,0 0 0-15,2-1 37 0,3 0-3 16,3-4-14-16,2-1-14 0,0-4-5 16,3-2-1-16,2-4-8 0,0-1-4 15,2-4 0-15,-1-1-2 0,3-1-1 16,1-1-1-16,-3-1 2 0,1 3 1 16,-3 2 0-16,1 3 0 0,-2 3-4 15,0 0 3-15,-2 2-1 0,1 2 1 16,-2 2-7-16,0 1-11 0,0 1-3 15,-3 3 8-15,-1 2 4 16,0 1 6-16,0 6-4 0,-3 3 2 16,-1 3 5-16,1 5-3 0,-2-1-1 15,-1 2 3-15,0 0 2 0,-1 0-1 16,0-1 1-16,0 1 1 0,1-2 0 16,0-1-1-16,0-3 1 0,1-1-1 15,0-2 1-15,0-3 1 0,0-1 0 16,2-3 12-16,-1-2 11 0,2-1 4 15,2-3-1-15,1-3-8 0,3 0-11 16,2-2-4-16,0 0 0 16,2-2-1-16,1-1 5 0,1-3 10 15,2-3-1-15,-1-4-4 0,2 0-1 0,0 0-6 16,-2 1-2-16,2 1-5 0,-3 1-37 16,1 3 37-16,-2 1 3 0,0 1-3 15,-3 1 0-15,-1 2 0 16,-2 5 0-16,-4 1-3 0,-1 4 2 15,-1 0 1-15,-3 2-5 0,-1 7 2 16,0 3 2-16,-5 3-4 0,0 2-2 16,0 1-3-16,-1 0 0 0,1 1 1 15,1 0 0-15,0 0-4 0,0-1-10 16,1-1-6-16,-1-1-17 0,0-3-29 16,2-1-36-16,1-1-57 0,0-3-73 15,1-2-90-15</inkml:trace>
  <inkml:trace contextRef="#ctx0" brushRef="#br0" timeOffset="39860.51">23074 6779 397 0,'0'0'62'0,"17"-17"82"0,-8 6-62 0,0-3-21 0,1 1-7 0,-3 0-5 16,-4 0 17-16,1 0-12 0,-4 0-10 15,0 2-16-15,-2-1-17 0,-3 1-9 16,2 0-1-16,-3 0 2 0,0 2-2 16,0 0-2-16,0 3-4 0,-2 1 1 15,-2 5-4-15,-2 2 2 0,0 6 2 16,-4 4-3-16,0 1-5 15,-1 3-75-15,1 2 80 0,-1 1 7 0,2 0 0 16,1 4 6-16,3-3-1 0,-1 2 2 16,4-1-3-16,0 1 6 0,1-3-4 15,2-2-1-15,3-2-2 16,1-2 0-16,1 0 1 0,0-5 0 16,3-2-1-16,2-2 2 0,-1-1 4 15,1-2-3-15,0-1 7 0,0 0 12 16,1-4-2-16,2-1 2 0,-1-3-5 15,1-1-6-15,2-1-7 0,2-2 6 16,-1 0 7-16,1 0 0 0,-1 1-6 16,-1-1 3-16,-1 1-6 0,-2 2-8 15,-1 2-1-15,-1 1-2 0,-3 3-7 16,-1-2 7-16,-1 3-9 16,0 2-5-16,-1 0-5 0,-3 4 8 15,-1 4 8-15,1 3 1 0,1-2 2 16,1 2 0-16,1 2 2 0,1-3 3 15,0 1 10-15,1-1 0 0,1-1-1 16,2-2 3-16,1-1 1 0,0-3 1 16,2 1-9-16,2-2-2 0,0-1-4 15,3-1-4-15,0 0-12 0,1 0-25 16,2-3-21-16,-1-2-27 0,0-1-31 16,-1-3-40-16,6-12-71 0,-5 2-89 15</inkml:trace>
  <inkml:trace contextRef="#ctx0" brushRef="#br0" timeOffset="40094.3">23414 6281 320 0,'0'0'242'0,"0"0"-88"0,0 0-38 0,0 0-74 16,0-3-42-16,0 11-3 0,-4 5 3 15,0 5 22-15,-4 16 3 0,-3 12 11 16,-2 13 6-16,-2 5 1 0,4-6-13 15,2-5 7-15,3-9-10 0,1-3-12 16,0-2-1-16,3-8-13 0,0-6 3 16,1-7-4-16,1-4-7 0,0 4-39 15,2-2-23-15,2 2-28 0,6-1-54 16,-1-7-62-16,0-4-99 16</inkml:trace>
  <inkml:trace contextRef="#ctx0" brushRef="#br0" timeOffset="40883.41">24256 6551 512 0,'0'0'25'0,"0"0"-8"0,0-6 8 0,0 6-20 0,-1 0-5 0,-3 8-12 0,0 4 10 16,-1 6 4-16,2 6-2 0,0 2 4 16,3 5-2-16,1 2 18 0,4 7-9 15,1-4-8-15,5-3-3 0,0-4 37 16,-1-5 19-16,5-1 16 16,0-2 0-16,1-3-18 0,1-5-8 15,0-3-7-15,0-4 21 0,-1-3-1 16,-1-3-2-16,-2-1 3 0,0-6-1 15,-1-3 4-15,0-5-19 0,0-6-8 16,-1-4-1-16,1-11-10 0,4-14-12 16,1-12-9-16,2-8-4 0,-1 5-1 15,-3 8-25-15,-4 15-12 0,0 11-10 16,-4 7-2-16,-3 7-20 0,0 3-24 16,1 0-34-16,4-3-54 0,-1 1-87 15,0 3-108-15</inkml:trace>
  <inkml:trace contextRef="#ctx0" brushRef="#br0" timeOffset="41415.54">24928 6607 384 0,'0'0'72'0,"0"0"45"0,0 0-38 31,0 0 16-31,0 0-2 0,0 0-11 0,12-8-3 0,-7 0-23 0,-2-1-3 16,0-2-19-16,0 2-4 0,-2-1-10 15,-1-1-11-15,0 2-9 0,-4 0 0 16,-2 2 0-16,-4 3-13 16,-5 4 3-16,-2 2-7 0,-5 9-4 15,-1 6 8-15,-4 6 0 0,4 5-1 16,0 1-19-16,5 3-8 0,4 0 8 15,5-1 29-15,5-3 4 0,4-1 2 16,1-3 15-16,7-3 0 0,1-5 13 16,3-3-2-16,3-6 1 0,1-1-7 15,3-6 4-15,2-1-4 0,0-6-9 16,1-1 6-16,1-3-2 0,-1-3-4 16,2-3-11-1,-1-4-1-15,-1-2-1 0,-2-5-9 0,0 3-6 0,-3 1 5 16,-4 5 9-16,-3 4-2 0,-3 3 2 15,-4 5-5-15,-2 5-9 16,-1 2-15-16,-4 3 2 0,-4 7 17 16,-1 3 11-16,0 4 0 0,0 2 3 15,3 3 14-15,3 0 6 0,3-1 6 16,0-1 1-16,4-2-6 0,2-2-4 16,4-4-7-16,0-4-1 0,4-2-4 15,0-4 0-15,4-2-8 0,-1-1-23 16,2-3-28-16,1-3-30 0,1 1-54 15,7-7-80-15,-5 1-142 0</inkml:trace>
  <inkml:trace contextRef="#ctx0" brushRef="#br0" timeOffset="41918.44">25338 6671 805 0,'0'0'81'0,"0"0"-9"0,0 0-22 0,24-38-50 0,-15 25 0 16,0-2-33-16,1-3 33 0,2 2 6 15,-2 0 16-15,2 2 42 0,-2 0-14 16,2 3-13-16,0 0-29 0,0 0-3 16,0 2-5-16,0 1 3 0,-3 1-6 15,0 4 4-15,-1 1-4 0,-1 2 1 16,0 1-1-16,0 5-4 0,0 5 3 15,-1 2 3-15,1 6 0 16,-2 1-2-16,-1 3 3 0,0 2-1 0,2 1 2 16,-2 0 0-16,0 3-1 15,-1 4-1-15,-2-1 0 0,0 3-5 16,-1-2 5-16,-1-1-8 0,-2-2 0 16,-3-5-7-16,-2-4 0 0,0-4 9 15,0-4-3-15,-3-5 9 0,0-3 1 16,0-2 4-16,-1-3-4 0,4 0 5 15,0-2-2-15,2-3 6 0,2-3 21 16,0-1-4-16,3-4 3 0,1-4-1 16,4-3 8-16,3-2 5 0,5-5-13 15,5-3-6-15,9-8-10 0,8-5 3 16,9-6-4-16,5 5 4 16,-5 9 7-16,-9 12 0 0,-10 11-15 0,-7 0-6 31,0 2-2-31,2-1-29 0,2 0-60 15,2-1-47-15,5-3-58 0,-6 6-82 16,-5-1-131-16</inkml:trace>
  <inkml:trace contextRef="#ctx0" brushRef="#br0" timeOffset="42152.8">26079 6509 634 0,'0'0'139'0,"0"0"-43"0,0 0-9 0,0 0-67 0,0 0-15 16,12 0-3-16,-12 0-2 0,0 0-2 16,-1 0-20-16,-1 1 6 0,-1 4 13 15,-3 3 6-15,1 3 2 16,-2 6 9-16,-1 2 2 0,0 3-1 16,-2 2-10-16,-1 3 0 0,2 2-5 15,0 3 0-15,-1 0-2 0,2 2-27 16,1-3-13-16,2-2-21 0,1-2-37 15,4-3-63-15,0-6-99 0,1-6-80 0</inkml:trace>
  <inkml:trace contextRef="#ctx0" brushRef="#br0" timeOffset="42311.35">26121 6501 975 0,'0'0'94'0,"4"-63"29"0,-4 43-38 15,0 1-74-15,0-1-11 0,0-6-80 16,0 2-3-16,0 1-68 0,-2-5-109 16,0 8-12-16,0 4-116 0</inkml:trace>
  <inkml:trace contextRef="#ctx0" brushRef="#br0" timeOffset="43109.94">26400 6612 444 0,'0'0'134'0,"0"0"-48"15,0 0-6-15,0 0-56 0,0 0-20 16,0 0 1-16,0 0 4 0,36-44 36 16,-28 36 8-16,-1-2 18 0,1 1-11 15,-1 0-17-15,1 1 3 0,-2 0-13 16,0 2-1-16,-1 1-7 0,-2 1-9 15,-1 1-16-15,0-1 0 0,-2 2 5 16,1-1-5-16,-1-1 2 0,0 2-2 16,0 0 6-16,0 0-6 0,-1 1-4 15,-2 1 3-15,-1 0-4 0,-2 0 5 16,-1 0-3-16,-3 4 2 16,-1 1 1-16,-2 2-1 0,-3 2 0 15,-1 3 1-15,-4 3-3 0,-2 2-8 16,0 4-4-16,0 0 3 0,-1 3 1 15,0 1 5-15,1-1 5 0,4 3 0 16,1 1 2-16,4-3-1 0,2 3 0 16,6-5 0-16,3 1 1 0,3-4 8 15,2-1 6-15,5-4-2 0,2-4 11 16,4-4 1-16,0-4 11 0,4-3-3 16,1-3-7-16,0-6-8 15,2-3-9-15,-1-3 1 0,-1-3-6 16,1 0 5-16,-2-3-7 0,2-3 0 15,-3-2-1-15,2-2-1 0,-3 0 0 16,-1 4-3-16,-2 3-4 0,-3 1-3 16,-3 9 4-16,-3 3 0 0,-2 2-3 15,-1 4 0-15,0 2-2 0,-2 2 0 16,-4 4 6-16,-2 3 5 0,0 3 4 16,-1 1 1-16,-1 2-2 0,2 1 1 15,0 0 4-15,1 2 7 0,2-3 7 16,0 1 1-16,2-3 6 0,3 0 7 15,0-2 0-15,4 1-4 0,5-2-10 16,2 0-4-16,4-2-6 0,4-3-6 16,1-1-6-16,3 0-1 0,0-2-31 15,3-2-19-15,-1 0-33 0,0 0-32 16,0-3-16-16,-4-4-24 0,9-10-34 16,-6 0-39-16,-3-1-81 0</inkml:trace>
  <inkml:trace contextRef="#ctx0" brushRef="#br0" timeOffset="43533.65">27042 6034 706 0,'0'0'64'0,"0"0"11"0,0 0 18 0,7-2-62 0,-6 2-25 15,-1 2-6-15,-1 4-1 16,-4 4 1-16,-3 8 12 0,-4 4-2 0,-3 8 11 15,-8 9-5-15,-6 13 3 16,-5 11 7-16,0 0-1 0,3-4 10 16,6-8 1-16,8-8 7 0,1-4-9 15,5 2 4-15,5-4 5 0,3-7-1 16,3-5-2-16,1-7-7 0,4 2 8 16,4-2 0-16,3 3 0 0,6 0-3 15,2-4-11-15,4-4-5 0,11-2-14 16,4-3-2-16,7-6-2 0,-5-2-2 15,-9-6-2-15,-12-4-8 0,-5-1-11 16,-1-6-8-16,1-4 6 0,-2-2 5 16,-5-3-8-16,-6 2 12 0,-5 4-1 15,-10 2 0-15,-8 6-10 0,-10 1-4 16,-13 2 5-16,-9 4-6 0,-3 3-18 16,5 2-28-16,4 6-14 0,7 1-26 15,3-1-20-15,9 1-8 16,6-1-10-16,6 5-48 0,5-3-17 15</inkml:trace>
  <inkml:trace contextRef="#ctx0" brushRef="#br0" timeOffset="43862.42">27424 6058 751 0,'0'0'27'0,"0"0"9"0,0 0 44 0,0 0-57 0,17-2-23 15,-17 10-7-15,-1 1 7 0,-3 5 3 16,-3 6 21-16,-3 7 11 0,-5 12 6 15,-5 16-4-15,-3 14 5 0,-1 2-9 16,2-1-9-16,4-8 0 0,4-12-10 16,5-3 0-16,1-5-12 0,2-2 3 15,4-2-3-15,0-9-2 0,2-5-7 16,0-8-24-16,4-4-30 0,2 3-33 16,10 0-40-16,-2-2-92 0,1-5-168 15</inkml:trace>
  <inkml:trace contextRef="#ctx0" brushRef="#br0" timeOffset="44285.18">27552 6625 544 0,'0'0'85'0,"0"0"22"0,39 7-26 15,-19-5-50-15,3-1 2 0,2 2-10 16,1-3 18-16,0 0 18 16,0 0-26-16,0-5 9 0,0-3-28 0,1-1-7 15,0-5-7-15,-3-3-1 16,-1-2-3-16,-4 0 4 0,-5-1 7 16,-6 2 13-16,-5 2 5 0,-5 0-25 15,-9 3 0-15,-9 2-5 0,-12 5 0 16,-18 6 5-16,-20 14 0 0,-12 13 9 15,-1 6-3-15,5 6 11 0,15-6-13 16,11-1 3-16,10-1 24 0,14-5 23 16,10-2 18-16,7-9-10 0,5 4-7 15,1 1-20-15,5 2-13 0,1 2-4 16,10 0-3-16,11-3 1 0,13 5-9 16,16 0-1-16,16 3-6 15,6-2-8-15,-1-3-38 16,-3-4-52-16,-8-5-86 0,-15-6-156 0,-7-5-394 15</inkml:trace>
  <inkml:trace contextRef="#ctx0" brushRef="#br0" timeOffset="85707.03">28920 5988 204 0,'0'0'29'0,"0"0"-1"0,0 0 13 0,0 0 10 0,29-21-21 16,-24 18-4-16,-1 0 6 0,1-2 12 16,-1 2-10-16,-1-2 5 0,0 3 0 15,0-3 3-15,0 3-2 0,1 0 1 16,-2-2-9-16,1 3 2 0,0-1-2 16,-2-1-1-16,-1 1-3 0,1-1 2 15,-1-2-4-15,0 0-10 0,0 1 0 16,-1 0-5-16,0 1-1 15,-4 3-7-15,0 0-3 0,-5 7-3 16,-7 3-2-16,-5 7 4 0,-14 13 1 16,-14 15 0-16,-13 14 1 0,-3 12 1 15,8 1-2-15,9-4 0 0,11-6 4 16,5-4-4-16,3 1 8 0,3 1 13 16,6-4 11-16,7-3 9 0,5 2-7 15,9-5 17-15,2 0-13 16,10-4-6-16,4-5-4 0,1-8-9 0,3-8-8 15,-2-8-3-15,9 3-4 16,9 1-1-16,13 1-3 0,6-1-33 16,-5-8-37-16,-2-8-35 0,-6-2-46 15,-3-2-50-15,-10 0-95 0,-8-1-102 0</inkml:trace>
  <inkml:trace contextRef="#ctx0" brushRef="#br0" timeOffset="86115.27">29354 6367 568 0,'0'0'50'0,"0"0"45"0,0 0 8 0,0 0-32 0,14-29-29 0,-6 26-2 0,2 1-5 0,2 2-3 16,3 2 5-16,2 6 8 0,0 1 0 15,4 6-3-15,0 3-4 0,4 5-4 16,0 5-7-16,3 0-7 0,1 3-9 15,1-1-7-15,0 0 2 0,0 0-5 16,-2-1 2-16,1-3-3 0,1 1-2 16,-1-2-22-16,0 0-8 0,-3-5-13 15,-1 2-12-15,-2-5-22 0,-2-3-30 16,-5-1-46-16,2-5-32 0,-6-2-73 16,-4-6 6-16</inkml:trace>
  <inkml:trace contextRef="#ctx0" brushRef="#br0" timeOffset="86413.39">29882 6423 418 0,'0'0'109'0,"0"0"13"16,0 0 17-16,0-37-50 0,0 30-27 15,0 1-12-15,0 1-6 16,-3 4-3-16,-2 1-27 0,-3 3-7 16,-5 10-3-16,-4 3 19 0,-7 7 7 15,-8 9 0-15,-9 10 3 0,-8 7-26 16,2 0-2-16,3-6-3 0,6-5-1 16,11-12 2-16,4-4-3 15,5-5-1-15,1-3-9 0,-1 2-22 0,-4 0-29 16,0 2-14-16,3-5-20 0,2-8-71 15,5-2-106-15,3-3-120 0</inkml:trace>
  <inkml:trace contextRef="#ctx0" brushRef="#br0" timeOffset="86805.98">30221 5856 969 0,'0'0'26'0,"40"8"36"15,-15 1-31-15,5 5-27 0,-1 6-4 16,-1 5-1-16,-3 8-5 0,1 13 2 16,2 20 1-16,-5 15 3 0,-2 9 0 15,-7-1 5-15,-10-4 22 0,-4-6 10 16,-13 5 3-16,-4 2-9 0,-7-1-12 16,-3-4 8-16,-1-6-8 0,-2-6-12 15,-2-8 24-15,2-6-4 0,-3-3-10 16,-2-6-8-16,0-4-4 0,-1-8-1 15,-1-8-2-15,2-5-2 0,3-7-31 16,6-4-66-16,1-6-78 0,8-3-147 16,7-1-320-16</inkml:trace>
  <inkml:trace contextRef="#ctx0" brushRef="#br0" timeOffset="90976.63">2469 9499 181 0,'0'0'76'0,"0"-3"-37"0,-1 1-1 0,-1-1-9 16,2 0-21-16,-1 1 2 0,1-3 6 16,0 3 13-16,0-1 8 0,1 0-2 15,1 1-5-15,-1-1 1 0,1 0 4 16,-1 1 5-16,-1-2 5 0,0 2 7 15,0 0-2-15,0 0-6 0,0-1-3 16,2 2-7-16,-2-3 3 0,0 1-5 16,0 2-11-16,0-3 12 0,0 2-12 15,0 1-5-15,0 1-10 0,0 0-6 16,3 1-8-16,3 6-2 0,-1 6 3 16,6 5 7-16,1 5 0 0,3 14 1 15,10 10 5-15,8 13-2 0,4 3 2 16,1-3-1-16,1-4 3 0,-7-8 7 15,-2-1-1-15,-2-2 0 0,-4-4-8 16,-2-8-4-16,-2-7-1 0,-6-3 1 16,-1-3 0-16,0 3-2 0,4 0-10 15,-1 0-12-15,-3-5-71 0,-1-4-70 16,-3-6-86-16,-3-4-111 0</inkml:trace>
  <inkml:trace contextRef="#ctx0" brushRef="#br0" timeOffset="91336.82">2930 9545 524 0,'0'0'116'0,"0"0"1"0,0 0-22 0,0 0-53 0,-1-3-32 16,-4 3-10-16,0 1-1 0,-7 6-5 16,-1 4 6-16,-4 8 18 0,-4 5 28 15,-6 12 1-15,-8 12-4 0,-7 10-1 16,-1 4-22-16,2-2-6 0,2-10-10 15,4-6 2-15,5-4 0 0,3-8-3 16,8-7 1-16,2-5-3 0,1-2-2 16,-1 3 1-16,-1 1-4 0,-1 0-13 15,5-5-40-15,3-2-60 0,6-5-102 16,2-7-175-16</inkml:trace>
  <inkml:trace contextRef="#ctx0" brushRef="#br0" timeOffset="92308.34">3542 9924 287 0,'0'0'76'0,"0"0"-10"0,-5 0 16 0,5-1-30 0,-1-1-4 16,0-1-3-16,1 2 0 0,0-3 9 15,-1 0-6-15,1 0 8 0,0-1-12 16,0-2-14-16,3 1-12 0,2-3-7 16,-2 1-2-16,3-1-3 0,2 0 3 15,0 0-3-15,2-1 4 0,0 1 1 16,0 0-2-16,0 0 2 16,-1 1 4-16,1 1-3 0,-2 0-3 15,0 1-4-15,-2 3 0 0,3-3-3 16,-1 2-2-16,0-1-1 0,1 2 0 15,-1-1 1-15,0 3-1 0,-1 0 0 16,2 1 0-16,-2 0 1 0,1 0 0 16,0 2 0-16,1 3 0 0,0 2 0 15,-1 1 0-15,1 1 2 0,0 1 2 16,0 4-2-16,-1-1 0 0,1 1 1 16,-1-1-3-16,1 3 2 0,2-1-1 15,-1-1 1-15,0 0-1 0,1-2 0 16,-1 2 0-16,1-4 5 0,-1-1 6 15,2-2 3-15,0-2 5 16,0-4 5-16,1-1 11 0,1 0 1 16,-4-3 0-16,3-4-1 0,-1-4-1 15,-2-1-2-15,0-3 0 0,0-3-9 32,-2-1-10-32,-1 2 9 0,-3 2-1 0,1 0-10 0,-1 1-3 0,-1 3-9 15,1-1-3-15,0 1 2 0,0 3-3 31,0-1-1-31,2 1-19 0,1 1-38 16,0-1-26-16,2 1-39 0,9-5-67 16,-4 3-120-16,1-1-233 0</inkml:trace>
  <inkml:trace contextRef="#ctx0" brushRef="#br0" timeOffset="92810.76">4858 9598 234 0,'0'0'229'0,"1"-9"-130"0,-1 2 5 0,0-1-16 15,2 3-31-15,-1-5-20 0,0 3 9 16,1 0 4-16,2 1 0 0,-2 0-7 16,0 1 1-16,0 2-6 0,0 1-7 15,-1 2-3-15,-1 0-19 0,2 4-6 16,-2 5 2-16,0 6-5 0,0 7 16 16,0 10-3-16,-2 12 12 0,-2 11-5 15,2 2-2-15,-1 1-14 0,3-10 3 16,0-7-6-16,2-1 3 0,0-3-4 15,-1-7 0-15,0-5-8 0,1-6-34 16,-1-4-29-16,-1 4-43 16,1-2-42-16,-1 0-66 0,-1-7-105 15,-2-6-17-15</inkml:trace>
  <inkml:trace contextRef="#ctx0" brushRef="#br0" timeOffset="93280.9">4886 9626 403 0,'0'0'78'15,"0"0"11"-15,0 0-6 0,0 0-58 16,11-44-18-16,-8 36 15 0,0 1 10 15,-1-1 7-15,2 5-7 0,0-2-2 16,-1 2-1-16,1 3-10 0,0 0-4 16,1 4-13-16,1 5 5 0,1 4-3 15,1 3 0-15,1 7 1 0,1 2-4 16,3 6 0-16,1 5 2 0,2-1-1 16,1 1 0-16,3-4 10 0,-2-3 6 15,3-1-1-15,1 0 5 0,1-4-12 16,-2-4 4-16,0-3-9 0,-2-4 7 15,-5-5-3-15,2-4 16 0,-6-4 17 16,-1-4 12-16,1-7 9 0,-3-1-16 16,-1-5-6-16,-1-5-14 0,-2-13-6 15,-2-10-6-15,-1-11 1 0,0-4-5 16,0 10-10-16,1 14-1 0,-1 15 1 16,3 5-2-16,-1 3-6 0,2-2-7 15,-2-2-10-15,1 2-15 0,1 1-24 16,-3 3-38-16,1 1-37 0,-1-1-69 15,-1 3-127-15,0 0-152 0</inkml:trace>
  <inkml:trace contextRef="#ctx0" brushRef="#br0" timeOffset="94002.49">5992 9129 295 0,'0'0'60'0,"7"-6"42"0,-3 1 11 0,1 2-41 0,0-3-29 0,-2 2 8 15,0-2 3-15,0-1-5 16,-1 5-4-16,-1-2 7 0,-1 3 2 15,0 0-12-15,0 1-10 0,0 0-12 16,-3 0-7-16,-2 1-4 0,0 5-6 16,-3 1-2-16,-1 2-1 0,-3 5 1 15,-1 3-1-15,-4 3 2 0,0 6-2 16,-3 5-1-16,-2 14 1 0,-3 15 0 16,-1 21 0-16,1 6 1 0,5 2 0 15,8-4 0-15,4-10-1 0,6 0 2 16,2-2 0-16,5-3-1 0,5-3 9 15,3-4 20-15,4-5 16 0,1-4 1 16,0-6-16-16,2-4 12 0,0-4-11 16,-1-9 5-16,-2-9-1 0,-2-6-8 15,-1-5-16-15,3-1-4 0,5-1-8 16,2-3-1-16,0-5-56 0,1-1-49 16,-1-6-48-16,5-11-61 0,-3-2-155 15</inkml:trace>
  <inkml:trace contextRef="#ctx0" brushRef="#br0" timeOffset="94890.66">6308 10040 380 0,'0'0'129'0,"0"0"1"0,0 0-3 0,0 0-47 0,-3-43-3 0,6 27-31 16,3-3-1-16,2-2-8 0,5-3-11 16,0 0-2-16,4-4-5 0,1 0 11 15,3-2-11-15,1-1 9 0,0-1-18 16,1 2 0-16,-1-1-8 16,-2 0-1-16,-1 3 2 0,-2 0-1 0,0 1 2 15,-3 1-2 1,-2 0 4-16,0 0-5 0,-2 1 4 15,0 2 0-15,-2 3 0 0,1 0 7 16,-3 2 2-16,-1 3 0 0,-1 2-8 16,-1 5 4-16,-2-1-9 0,1 6 5 15,-2 2 0-15,1 1-3 0,-1 0-3 16,1 0-3-16,-1 0-4 0,0 3-9 16,0 6 10-16,-2 4 0 0,-1 5 6 15,-1 4 2-15,0 3-1 0,-2 4-1 16,1 2 1-16,0 2-1 0,1 0 3 15,2 3-4-15,1-1 2 0,1 0-1 16,2 0 1-16,2-1-1 0,4-3 1 16,0 0 0-16,1-6 0 0,3-2 2 15,0-7-3-15,1-4 4 0,2-3 0 16,-1-8 2-16,4-1 1 0,0-7-1 16,0-6-2-16,0-3 8 0,0-4 7 15,1-7 3-15,0-12-4 0,-1-13-12 16,2-13-1-16,-2-2-4 0,-3 3 0 15,-3 9 0-15,-2 15-1 0,-2 7 0 16,-3 11-1-16,-1 6 1 16,-1 3-1-16,0 2 0 0,-1-2-1 15,-1 4 1-15,-1 2-3 0,0 5-2 16,-1 2 4-16,-2 3-9 0,-1 8 2 16,-1 6 5-16,-2 5 3 0,2 5 0 15,-2 5 1-15,4 1 0 0,-2 3 0 16,3 1 2-16,2-3-1 0,0 1 8 15,0-1 7-15,2-2 2 0,2 0 7 16,1-3 4-16,3 0 7 0,-2-5 4 16,2-4-1-16,0-3-10 0,3-5-10 15,0-4-2-15,0-3-3 0,2-3-5 16,2-2-2-16,1-2-4 16,1-4-3-16,2-3-19 0,1 0-34 15,-1-2-38-15,2 0-39 0,12-10-53 16,-6 5-89-16,-5 1-231 0</inkml:trace>
  <inkml:trace contextRef="#ctx0" brushRef="#br0" timeOffset="95704.34">7562 9822 277 0,'2'0'99'0,"0"0"14"0,2 0-11 0,0 0-48 0,2 0-3 0,0-2-21 0,0-1 14 15,-3 1 10-15,0 1-7 0,-1 0 11 16,-1 1-9-16,-1-1-16 0,0 1-19 15,0 0-12-15,-2 0-4 0,-2 0 2 16,-1 3-10-16,-1 2-4 0,1 0-3 16,-1 0 7-16,1-2 7 0,1 1 3 15,-1-3 3-15,1 0-2 0,1-1-1 16,-1 0-3-16,1 0 2 0,1 0 1 16,1 0 1-16,0 0-1 0,1 0 3 15,0-1-3-15,1 1 0 0,0-1-5 16,2 1 1-1,1 0-5-15,0 0-8 0,0 1 4 0,2 1 2 0,-2 2-7 16,0-2 4-16,0 2 8 16,-1-1 3-16,-2 1-3 0,-1 0 0 15,-4-1 6-15,0 2 2 0,-4 0 14 16,0-2 3-16,0-2-4 0,1 2-7 16,0-3-4-16,1 0 1 0,1-4 2 15,2-1 18-15,1 1 6 0,1-2 7 16,1 3 2-16,0-4-1 0,1 2-2 15,3-1-8-15,1 0-7 0,2 0-5 16,2-1-1-16,0 0 0 0,3 1-3 16,0 3-7-16,0-3-6 0,1 4 0 15,-1 2 0-15,0 0 0 16,-1 0 2-16,0 7 1 0,-1 2 1 16,-1 5 4-16,0 2 2 0,-3 4 3 15,0 3-2-15,-1 3 4 0,-2 1-2 16,-1 2-4-16,-2-1 2 0,0 0-1 15,-1-2-3-15,-3-3-1 0,-3 1-3 16,-2-2-1-16,-1-2 0 0,-2-3-2 16,-2-1-13-16,-2-3-34 0,0-1-35 15,0-3-38-15,-9 1-46 0,4-4-97 16,4-3-171-16</inkml:trace>
  <inkml:trace contextRef="#ctx0" brushRef="#br0" timeOffset="96566.91">8161 9484 202 0,'0'-3'72'0,"0"1"19"0,1-3 15 0,0 1-8 0,0-1-24 15,1-2-2-15,1 1-6 16,1-2-25-16,3 1-6 0,-1-1-6 15,2-1-1-15,0 1-7 0,3 0 2 16,0 1-7-16,0 2-2 0,3 0 3 16,1 0-5-16,1 3-3 0,-1 1 2 15,1-1 3-15,-1 2 1 0,0 0-1 16,-1 2 1-16,-1 0-3 0,0 4 1 16,-1 1 2-16,-2 3-3 0,-2 5 1 15,0 1-4-15,0 5 0 0,-2 1-3 16,0 2-4-16,-3 1 1 0,0-1 2 15,-2 4-1-15,-1-2 3 0,-4 2 1 16,-2-1-2-16,-2 0 2 0,-4 0-7 16,1-3 5-16,-4-1-1 0,0-1-3 15,-3-3 2-15,2-2-1 0,-3-5 0 16,2-2 0-16,-2-4 0 0,0 0-1 16,1-5 2-16,1-1-2 15,1-3 0-15,0-5 4 0,1-4-2 16,1-6 0-16,2-3 1 0,1-5-2 15,2-10 1-15,3-9 5 0,4-5 1 16,2 3 0-16,6 10 12 0,7 0-4 16,5 1-6-16,4 0 4 0,0 4-1 15,-4 9 3-15,0 7 4 0,5-1-2 16,2-2-3-16,5 0 2 0,3 3 6 16,1 2 3-16,2 4-4 0,-2 3-7 15,-3 1-3-15,0 3-9 0,-7 1-2 16,1 2-2-16,-1 0-1 0,-3 0 0 15,-2 0-8-15,2 4-21 16,-3 0-35-16,-1 1-36 0,1 2-41 16,4 1-63-16,-5 0-99 0,-2-3-209 0</inkml:trace>
  <inkml:trace contextRef="#ctx0" brushRef="#br0" timeOffset="96942.9">8741 8742 778 0,'0'0'14'0,"0"0"51"0,36-7-48 0,-16 7 22 15,4 9-7-15,10 13-8 0,8 15 17 16,9 17 8-16,-2 12-15 0,-2 2 9 16,-11 1-18-16,-10 0-7 0,-8 3-1 15,-7 3-5-15,-9 4-5 0,-3-2 14 16,-10 0 16 0,-3-2-11-16,-4-2-5 0,-2-3-9 0,-3-5-7 0,0-3 2 15,-3-3-4-15,-3-4 10 0,-2-6 6 16,-5-3 4-16,1-6 23 0,0-6-32 15,6-8-8-15,5-7-6 0,6-4-4 16,2-5-50-16,-3 4-61 16,-7 1-70-16,2-2-119 0,5-6-306 15</inkml:trace>
  <inkml:trace contextRef="#ctx0" brushRef="#br0" timeOffset="103602.14">3682 16314 308 0,'0'0'26'0,"0"0"45"16,0 0 32-16,0 0-24 0,0 0-9 0,2-2 12 15,-1 2-24-15,1-1-4 0,0-1-2 0,-1 2-8 16,-1-2 2-16,2 2-6 0,-1-1-9 16,1-1-1-16,2 1-4 0,1 0-6 15,4-2-7-15,-1 1-4 0,1 1 2 16,4-2 9-16,2 2-6 15,2-2-2-15,1 3 2 0,3-2-4 16,2 2-3-16,3-2 1 0,8 1 5 16,9 0-4-16,9 1-4 0,4-2 0 15,1 2-3-15,0-1 0 0,-3 1-1 16,2 0-1-16,2-2 1 0,6 2-1 16,0-2 3-16,5 0-3 0,0 1 1 15,3-1-1-15,-1-1 0 0,-1 1 3 16,1 0-2-1,2-1-1-15,-1 0-2 0,2 0 2 0,4 1 0 0,-1-1 0 16,-1 2 1-16,2-1-1 0,-3-1 0 16,3 1 0-16,1 1-1 0,1 0 1 15,2-2 2-15,2 2-2 0,0-1 1 16,1 1 1 0,-1-2-2-16,4-2-2 0,1-1 2 15,3 3 2-15,1-3-1 0,0 3 0 0,1-1-1 16,0 1 1-16,2-1-3 15,3 0 2-15,1-2 0 16,1 0 1-16,-1 0-1 0,3 2 0 0,2 0 0 0,3 0 0 16,-1 1 0-16,2 0 0 0,1 1 1 15,1-3-1-15,2 1 0 0,2 0 0 16,-1-1-2-16,-1 0 2 16,3 0 0-16,2 2 1 0,2-1 1 0,-1 2-1 15,1 0-1-15,0-3 5 0,0 2 2 16,-3-1-2-16,0 0-4 0,-2 2 1 15,-1-1-2-15,-3 2 0 16,-3 0 0-16,-5 1 0 0,-5 0-6 16,-6 0-23-16,-3 0-11 0,-4 0-20 15,-6 1-33-15,-5 0-42 0,-9-1-62 16,-19 0-142-16,-12-2-94 0</inkml:trace>
  <inkml:trace contextRef="#ctx0" brushRef="#br0" timeOffset="105974.35">3897 15814 372 0,'0'0'99'0,"0"0"-62"0,0 0 0 0,0 0-12 0,3 0 19 0,-2 0 10 16,1 0 19-16,0 0-23 0,1-1-4 16,2 1-3-16,0-2-9 0,-1 2 7 15,5-3-6-15,-1 2-7 0,1-1-5 16,3 0-1-16,0-2-3 15,1-1-2-15,2 0 9 0,0-2-15 0,3-1 4 16,-2-1-5-16,1-1 5 16,3-2 5-16,-1-1-9 0,2 2-1 15,0-3-1-15,1-3 2 0,2 1-2 16,-1-2 3-16,1-2-6 0,-2-2-1 16,1 0-2-16,0-1-2 0,2 0 8 31,-3-2-9-31,4 1 2 0,0-1-1 15,0-2 1-15,2 1-2 0,-2 0 3 16,-2-3-1-16,2-1 3 0,-2 1 5 16,0 0 1-16,-1-2 0 0,-2 1-4 0,1-1 6 15,-2-1 6-15,-1 0-5 0,1-2-4 16,-2 2-7-16,1 0 0 16,-1-1-2-16,-1 0-1 0,2-1 1 15,-3 1 0-15,2 2 0 0,0-3 0 16,-4 1-1-16,3 2 11 0,-2-2-2 15,0 1-3-15,1-1 7 0,0-1-4 16,0 1 3-16,-1 0 2 0,1-8 3 16,2-3-10-16,1-7-4 0,1 0 1 15,-3 5 0-15,-1 2 3 0,-1 5 1 16,-1 1-7-16,1 8 0 0,-3 3 2 16,2-4-3-16,2-7 0 0,0 1 0 15,1 2 3-15,2-2-3 0,-3-2 1 16,2-4 4-16,0 1-2 0,-4 10-3 15,-1-1 4-15,-3 5 0 0,0 0 2 16,0-4 1-16,1-1 3 0,3-9-5 16,-1 0-4-16,1 6-1 0,-4 4 3 15,-1 5-3-15,4-9-2 0,-2-1 2 16,2 1 3-16,-1 0-3 0,-1 4 1 16,2-3-1-16,-1 1 1 0,2-1 0 15,-1 2-1-15,-1 0 2 0,2 1-2 16,0-1 0-16,0 2 0 15,-1 0 2-15,1 0-2 0,0 3 0 0,1-2 0 16,0 2 0-16,-1 1 1 0,0-2-1 16,-1 3 1-16,2-3 0 0,-1 2 0 15,1-2 0-15,0 0 0 0,0 1-1 16,-1 1 0-16,1-1 0 0,-1 3 0 16,2-1 1-16,-2 1 1 0,2-1 2 15,0 2 0-15,0 0 0 0,2 1 0 16,0 0-1-16,1-1 0 0,0 4-1 15,1-3 1-15,-1 2-2 0,2-1 2 16,-1 0-1-16,-1 2-2 0,3-1 1 16,-1 2 0-16,1-1 1 0,1 3-1 15,1-3 2-15,-1 3-2 16,0-1 1-16,3 1 1 0,-1-2-2 16,-1 2 0-16,2 1-1 0,-1 0 0 15,1-1 0-15,1 2 0 0,0 1 0 16,0-1 0-16,1 4-1 0,0-1 1 15,-1 1-1-15,1 0 0 0,0 0 1 16,-1 2 0-16,-1-1 0 0,2 1-1 16,-1 2 1-16,-1 2 0 0,2-1-1 15,-2-1 1-15,-1 2-2 0,2 2 2 16,-1 1 0-16,0-1-1 16,-1 2 0-16,1 0-1 0,-3 1 2 15,4 0-1-15,0 2 0 0,0 2 1 16,0-1 0-16,1 3-2 0,0 1 2 15,0 0 0-15,1 1 0 0,-3 1-1 16,1 0 1-16,0 3 0 0,-1-1-2 16,1 2 2-16,-1 2 1 0,2-3-1 15,1 3 2-15,0 0-2 0,2 0 1 16,-1 2 0-16,2-1-1 0,-1 2 0 16,0-1 1-16,5 2 0 0,-4 0 1 15,-1-1-1-15,-1-1 1 0,-5-1-1 16,4 4 0-16,-3-2 2 0,-1 4-1 15,-2 0-1-15,2 1-1 0,-4 1 1 16,3 0-1-16,0 1 1 0,1-1 0 16,-1 3 0-16,-1-1 0 15,2 3-1-15,1-2 3 0,-2 2 4 16,1-2-1-16,-2 2 1 0,0 1-1 16,2 0-3-16,-1-1 0 0,-2 1 0 15,1 0-2-15,-1 0 1 0,1 0 1 16,-1 1-1-16,0-2 0 0,0 1 0 15,0 2 2-15,1 0-1 0,-1 0 0 16,1 3 1-16,-4-1-3 0,3 1 3 16,0 4-1-16,-1-2-1 0,-2-1-1 15,4 6 0-15,-6-11 0 0,3 7-1 16,5 4 2-16,-3 1 0 0,6 8-2 16,-2-5 4-16,-4-9 1 0,-7-9 1 15,0-5 2-15,5 10-4 0,5 12 0 16,5 8-2-16,1 2 2 0,-4-6-1 15,-4-8 0-15,-6-12 1 0,4 5 0 16,2 4-1-16,2 6 0 0,6 4-2 16,-4-5 2-16,-6-9 1 0,-1-7-3 15,4 4 1-15,3 6 1 0,4 4-1 16,2 5 0-16,-2-3 0 0,-3-6-2 16,-1 1 0-16,-3-1 2 0,-1-5-1 15,-4-4 0-15,-3-6 1 0,0 1 0 16,2 4-1-16,4 4 1 0,4 5 2 15,-1-3-1-15,0 0-1 0,2 0 1 16,-1-3-2-16,1 1 0 0,0-1 0 16,0-1 0-16,0 2 0 0,0-4 0 15,-1 2-1-15,1-1 1 0,0-1-1 16,0 1 1-16,0-3-1 0,0 1 1 16,-1-2-1-16,1 2 0 0,-2-2 1 15,2-3-1-15,-2 1 1 0,-1-1 1 16,1 0-1-16,-2-3 0 15,0 0 0-15,0 2 0 0,0-3 1 16,-2-1-2-16,1 0 1 0,-1-1 0 16,0 1-1-16,-1-1 0 0,1-2 0 15,-1 1 0-15,2-2 0 0,-1 2 1 16,-1-3-1-16,1 2 1 0,0-2 0 16,-2 1-1-16,1-3 0 0,0 3 2 15,-1-2 0-15,0-1-2 0,-2 0 2 16,1-1-1-16,-2 1 0 0,-1-2-1 15,0 0 0-15,-3 0 0 0,-1-1-2 16,0 0-3-16,-2-2-23 0,-1 2-24 16,0-1-32-16,1-1-30 15,-4 1-49-15,-3 2-58 0,-2-1-112 16,0-1-261-16</inkml:trace>
  <inkml:trace contextRef="#ctx0" brushRef="#br0" timeOffset="107113.71">6796 11577 641 0,'0'0'96'0,"0"0"-41"0,5 10 93 0,-4-8-30 16,1 2-34-16,-1-1-47 0,1-2-20 16,-2 0 2-16,0-1-11 0,0 0-3 15,0 0-5-15,0 0-4 0,0 0-61 16,0 0-46-16,-1 1-65 0,1 6-99 16,-1-1-67-16</inkml:trace>
  <inkml:trace contextRef="#ctx0" brushRef="#br0" timeOffset="107242.69">6837 12066 593 0,'0'0'83'0,"0"0"-17"0,-17 43-50 16,6-23-16-16,2-5-197 16,-1-1-195-16</inkml:trace>
  <inkml:trace contextRef="#ctx0" brushRef="#br0" timeOffset="107383.76">6869 12491 437 0,'0'0'104'0,"0"0"-49"0,0 0-6 0,-5 44-49 16,2-27-104-16,1-4-141 0,1-1 0 15</inkml:trace>
  <inkml:trace contextRef="#ctx0" brushRef="#br0" timeOffset="107508.68">6902 12953 266 0,'0'0'108'0,"0"0"-83"16,-3 37 17-16,1-21-42 0,0 7-67 15,0-4-114-15</inkml:trace>
  <inkml:trace contextRef="#ctx0" brushRef="#br0" timeOffset="107649.82">6916 13498 338 0,'0'0'94'0,"0"0"-21"16,-3 46 20-16,2-26-65 0,0-1-26 15,0-1-2-15,1 1-51 0,0 7-49 16,0-5-67-16,0-1 2 0</inkml:trace>
  <inkml:trace contextRef="#ctx0" brushRef="#br0" timeOffset="107791.21">6990 14087 322 0,'0'0'169'0,"0"0"-71"16,2 46 11-16,0-29-29 0,-2 2-40 15,0-4-28-15,0-1-12 0,0 4 0 16,0-3-48-16,3 2-67 0,2 9-15 15,2-4-39-15,-1-3-20 0</inkml:trace>
  <inkml:trace contextRef="#ctx0" brushRef="#br0" timeOffset="107979.22">7106 14717 452 0,'0'0'164'0,"0"0"-27"0,0 49-28 15,0-29-43-15,0-2-22 0,-1-1-12 16,-1 0-1-16,1 0-17 0,0-3-14 15,1 0-5-15,0 4-32 0,4-2-23 16,1 0-4-16,2 0-19 0,2 1-40 16,1 1-29-16,1 4 8 0,3-3 40 15,-3 2 12-15,2 9-21 0</inkml:trace>
  <inkml:trace contextRef="#ctx0" brushRef="#br0" timeOffset="108089.33">7224 15181 43 0,'0'0'122'15,"0"0"-5"-15,3 44 3 0,-3-30 16 16,-1 1-27-16,-2 0-15 0,-2-1-22 15,0-3-6-15,2 4-26 0,-1-2-26 16,0 1-14-16,1-1-5 0,1 2-32 16,1 2-28-16,1 2-48 0,0-1-97 15,1 13-17-15,2-7 49 0</inkml:trace>
  <inkml:trace contextRef="#ctx0" brushRef="#br0" timeOffset="108214.79">7226 15597 39 0,'0'0'90'0,"9"40"5"15,-4-14 3-15,0-3-1 0,-1-2-13 31,-1 1-14-31,1-2-2 0,-4-3-17 0,1 0-4 0,-1-2-5 16,0 0-31-16,0-1-8 0,0-1-3 16,0 1-4-16,0 0-61 0,0 1-45 31,0 9-62-31,0-4-26 0,1-1-16 16</inkml:trace>
  <inkml:trace contextRef="#ctx0" brushRef="#br0" timeOffset="108356.04">7306 16208 353 0,'0'0'168'0,"0"0"-111"16,0 0 32-16,0 0-51 0,0 0-12 15,0 0-26-15,0 0-25 0,0 0-88 16,0 0-122-16,13 26-34 0</inkml:trace>
  <inkml:trace contextRef="#ctx0" brushRef="#br0" timeOffset="108451.16">7390 16421 774 0,'0'0'173'0,"0"0"-173"0,0 0-7 15,0 0-148-15,0 0-220 0</inkml:trace>
  <inkml:trace contextRef="#ctx0" brushRef="#br0" timeOffset="112687.37">6750 17386 398 0,'0'0'96'0,"0"0"-21"0,0 1 25 0,0-1-31 0,0 0-6 0,0 0-1 15,0 1 9-15,0-1-12 0,0 0 1 16,0 0 2-16,0 0-3 0,0 0-2 16,1-1 6-16,1-4-7 0,1-3-11 15,4-3-16-15,0-5-5 0,2-4-8 16,2-2-2-16,2-1-4 16,1-3-1-16,0 1-1 0,2-4-2 15,1 3 0-15,-1-5 1 0,2 0-3 16,0 1 4-16,-2-1 1 0,0 2-1 15,-2 0 7-15,-1 0-7 0,2 0-7 16,-3 1-1-16,0 2 1 0,-1 5 0 16,-2-1-1-16,1 3 1 0,-2 1 0 15,-1 2-1-15,-1 1 0 0,2 1 0 16,-2 1 0-16,-1 2 0 0,-1 3 0 16,-1 3 0-16,-1 2 0 0,-2 1 0 15,1 2-1-15,-1 0-2 0,0 0 0 16,0 0-6-16,0 6 4 0,0 1 2 15,-1 5 2-15,0 3 2 0,-2 5-1 16,0 1 0-16,1 6-1 0,-1 3 1 16,1 4-5-16,0 9 0 15,0 6 4-15,2 8-1 0,0-2 0 16,2-6 1-16,2-13 0 0,0-12 0 16,-1-5 1-16,2-1 0 0,3-2 0 15,0 0-1-15,3 3 1 0,1-7 0 16,0-2 0-16,2-5 4 0,0-5-1 15,0-2 3-15,2-7-1 0,-1-4-1 16,3-5 4-16,1-3 1 0,-3-5-2 16,3-4 4-16,-3-2 3 0,4-12-6 15,-1-13-1-15,1-7-4 0,0-1-2 16,-6 9-1-16,-1 11 2 0,-6 16 0 16,-3 5-1-16,0 8 0 0,-2 5 2 15,0-2 0-15,-1 2 1 0,1 0 2 16,-2 6 4-16,0 1-1 0,0 2-9 15,0 2 0-15,-2 2-11 0,-1 4-5 16,-2 9 7-16,-1 7 6 0,-5 12 3 16,0 12 0-16,1 9 0 0,2 2 1 15,2-3-1-15,5-9 0 0,1-10 1 16,0-8-1-16,2-8 1 0,3 0-1 16,1 0 6-16,1 3 3 0,4 0 0 15,2-6 0-15,0-1-2 0,3-9 0 16,1-3-1-16,2-3-3 0,2 0-1 15,-1-4-2-15,1-3-1 16,0-4-23-16,0 2-42 0,0 0-48 16,7-6-70-16,-8 4-98 0,-1 0-260 15</inkml:trace>
  <inkml:trace contextRef="#ctx0" brushRef="#br0" timeOffset="114530.35">8656 13618 33 0,'0'0'49'0,"0"0"-11"0,0 0-15 0,3-6-16 16,-2 4-6-16,1 2 0 0,0-1 8 15,0 0 11-15,-1 0 0 0,2 0-3 16,-2 0-4-16,0-1 1 0,0 2 0 15,0-1-3-15,-1 0 0 0,0-1 9 16,0 1 17-16,0 0-5 0,-1 0-18 16,0-1-7-16,-1 2 0 0,-1-3-2 15,1 2-1-15,1 1 5 0,0 0 10 16,0 0-2-16,1-1 1 0,0 0-1 16,0-1-1-16,0 0-3 0,0 0-8 15,0-2-3-15,0 1-2 0,0 0 1 16,0 1-1-16,0-2 1 15,0 2 2-15,0-2 3 0,0 3 1 16,0-2 1-16,0 1 0 0,0 0 0 16,0 0 6-16,0 0 3 0,0 0-3 15,0 0 1-15,0 1 0 0,-1-3-3 16,1 0-4-16,0 3-4 0,0-3 2 16,0 1-1-16,0-2 5 0,0 2 5 31,1-2 7-31,0 1 1 0,-1 2 4 15,2-2-2-15,-2 1 1 0,0 0-3 16,0 2 0-16,0 0-1 0,0-1-1 0,0 1-4 16,0 1-1-16,1 0-3 0,-1-1-1 15,0 1-2-15,0 0-2 16,0 2-5-16,1 4-1 0,0 4 8 16,2 6 1-16,-1 2 2 0,1 5-3 15,0 4-3-15,0 0-3 0,-2 1-3 16,2-1-1-16,-1 2 0 0,0-3-10 15,1 1-59-15,1 11-74 0,0-8-70 16,-1-2-118-16</inkml:trace>
  <inkml:trace contextRef="#ctx0" brushRef="#br0" timeOffset="114656.34">8780 14268 439 0,'0'0'136'0,"0"0"-79"0,0 0-11 0,-3 36-46 0,2-29-22 15,0-4-192-15,0-2-115 0</inkml:trace>
  <inkml:trace contextRef="#ctx0" brushRef="#br0" timeOffset="114781.21">8809 14548 462 0,'0'0'107'16,"0"0"-63"-16,0 0-7 0,0 0-37 15,-4 43-23-15,4-36-153 0,0-3-80 16</inkml:trace>
  <inkml:trace contextRef="#ctx0" brushRef="#br0" timeOffset="114938.18">8859 14893 269 0,'0'0'133'0,"0"0"-63"0,0 0 16 15,1 47-58-15,-1-33-27 0,0-2-1 16,-3 2-60-16,2 4-71 0,0-1-59 16</inkml:trace>
  <inkml:trace contextRef="#ctx0" brushRef="#br0" timeOffset="115047.32">8851 15380 218 0,'0'0'52'0,"0"0"-16"0,0 0-34 16,0 51-2-16,-1-39-87 0,1 0-96 16</inkml:trace>
  <inkml:trace contextRef="#ctx0" brushRef="#br0" timeOffset="115203.91">8866 15813 211 0,'0'0'20'0,"0"0"-18"0,0 0-2 0,0 0-46 15,0 0-94-15</inkml:trace>
  <inkml:trace contextRef="#ctx0" brushRef="#br0" timeOffset="115329.42">8926 15922 146 0,'0'0'152'16,"0"0"-40"-16,0 0 30 0,-24 50-49 15,16-36-13-15,0 0-20 0,-1-1 1 16,2-2-16-16,1-1-29 0,1 0-14 16,-2-1-2-16,3 0-2 0,0-1-1 15,3 1-12-15,1 1-37 0,5 1-40 16,3-3-112-16,-1 0-144 0</inkml:trace>
  <inkml:trace contextRef="#ctx0" brushRef="#br0" timeOffset="116023.42">10144 15338 183 0,'0'0'83'0,"0"0"5"0,7-6 25 0,-5 5-10 0,0 1-1 15,-2-1 11-15,0 1-11 0,0-1-8 16,0 1-8-16,0 0 2 0,0 0-14 16,0 0-10-16,-2-3-12 0,0 2-21 15,1-2-15-15,-2-1-7 16,2 2-4-16,-1 0 0 0,0-2-4 16,1 2-2-16,1 1-1 0,-1 0-26 15,1 0-43-15,0 1-46 0,3 0-71 16,5 5-49-16,-1 1-89 0,0 4-17 15</inkml:trace>
  <inkml:trace contextRef="#ctx0" brushRef="#br0" timeOffset="116164.46">10274 15713 542 0,'0'0'147'0,"0"0"-11"0,-4 47 33 16,1-27-78-16,-1-6-52 0,-2-1-29 15,0-3-6-15,1-2-4 0,1-3-34 16,-1-1-88-16,2-1-21 0,3 0-37 15,0 0-75-15,0-1 5 0</inkml:trace>
  <inkml:trace contextRef="#ctx0" brushRef="#br0" timeOffset="116274.51">10349 16003 281 0,'0'0'72'0,"0"0"-40"15,0 0-32-15,0 0-24 0,0 0-129 16</inkml:trace>
  <inkml:trace contextRef="#ctx0" brushRef="#br0" timeOffset="116399.48">10335 16113 751 0,'0'0'146'16,"0"0"-20"-16,0 0-55 0,0 0-39 16,0 0-14-16,0 0-10 0,0 0-8 15,0 0-25-15,0 0-54 0,0 0-9 16,16-16-44-16,-15 13-80 0,1 3-140 15</inkml:trace>
  <inkml:trace contextRef="#ctx0" brushRef="#br0" timeOffset="117777.85">8668 16780 18 0,'0'0'20'0,"0"0"-3"0,0 0 4 0,11-27-2 0,-9 21-2 0,0 0-4 15,2 1-11-15,-2 2-2 0,0-1 0 16,0 2 3-16,0 0-1 0,0 0 8 16,-1 1 3-16,0 0-6 0,2-1-5 15,-3 1-2-15,1 1 1 0,-1 0-1 16,0-2 4-16,0 2 21 0,0-1 8 15,0 0-2-15,0 1 1 0,-2-1-12 16,-1 1 8-16,0 0 7 0,1 0 5 16,0 0 11-16,1 0 1 0,0 0-6 15,0 1-12-15,0-1-11 0,0 1-2 16,-1 0 5-16,2 1 16 0,-1-1-3 16,0 1 2-16,-1 0-1 15,-1 0 1-15,0 0-5 0,0-2 5 0,-1 2 3 16,0-2 4-16,2 0 0 0,0-2-8 15,2-2-4-15,0-3-5 0,0 1-9 16,1-4-7-16,4-2-4 0,3 0 1 16,2 0-3-16,1 1-4 0,2-1 3 15,0 3-2-15,0 1 7 0,1 0 0 16,-1 0-1-16,4 1-1 0,-2 0 1 16,-1 3-2-16,0 0-4 0,-1 2-2 15,-3 1-3-15,2 1-1 0,-4 0 1 31,1 3 1-31,-3 3-1 0,2 3 2 16,-2 4 1-16,-1 3 1 0,-2 2 1 16,-1 6 1-16,-2 0-1 0,0 4 0 15,-1 2-1-15,-3 0-2 16,-3 2 2-16,-3-1-1 0,0 2-2 16,-4-1-1-16,-1-2 3 0,-1-1-1 15,-1-1-3-15,0-2 3 0,1-3-2 16,1-4-1-16,4-3 4 0,1-6-4 15,4-4 1-15,1-2 1 0,2-4 3 16,3 0 2-16,0-5-3 0,3-5 0 16,3-6-3-16,4-3 4 0,3-1-2 15,4-4-2-15,1-3 2 0,3 0-3 16,2-4 0-16,2-1 0 0,1-2 1 16,-1 3-1-16,2-1-1 0,-2 6 0 15,-2 0 0-15,-3 4 1 16,1 1 0-16,-3 2-1 0,-2 3 1 15,-2 3 0-15,-4 1 1 0,-2 4-1 16,-3 0 1-16,0 3 0 0,-3 2 1 16,-2-1-1-16,0 1-1 0,0 0-1 15,-7 2-2-15,3 0-1 0,-4 1-1 16,-1 2 2-16,-3 2 2 0,0 2-5 16,-1 2 4-16,-4 1-1 0,0 5-3 15,-1 2-1-15,1 3 2 0,-1 4 4 16,-1 1 0-16,3 3-1 0,-1 2 2 15,5 0-2-15,-1 0 1 0,6 2 1 16,0-1 1-16,5 1 2 0,1-6 1 16,1 2 5-16,3-5 5 0,3-2 3 15,2-4 4-15,2-2 3 0,3-3 4 16,-1-4-4-16,2-1-9 0,0-5-6 16,2-1-5-16,-1-1-4 0,1-5-1 15,0 0-23-15,2-2-38 0,-1 2-20 16,0 1-25-16,4-1-30 0,3 3-46 15,-3 1-80-15,-3 1-176 0</inkml:trace>
  <inkml:trace contextRef="#ctx0" brushRef="#br0" timeOffset="118122.6">9332 16974 614 0,'0'-6'145'0,"1"1"-79"0,1 0 42 0,-2 0-42 0,0 3-27 0,0 2-9 15,-2 0-7-15,-1 7-14 0,1 6 5 16,-1 3 14-16,0 3 14 16,-1 5-2-16,-1 3-9 0,2 1-9 15,1 2-11-15,-1 0-6 0,0-2-3 16,3-1-1-16,-1-2-1 0,1-1-9 16,0-3-53-16,1-2-56 0,5-2-57 15,-1-5-89-15,1-3-181 0</inkml:trace>
  <inkml:trace contextRef="#ctx0" brushRef="#br0" timeOffset="119221.11">10322 16764 307 0,'0'0'116'0,"0"0"-10"0,-1-20 14 0,1 10-32 0,3 1-35 0,2-1-1 15,3 0 6-15,0-2-11 0,2 2-5 16,2-1-2-16,0 2-10 0,1-1 6 16,2 0-4-16,-2 2-3 0,1 2-6 15,-1 1-1-15,0 0-5 16,-2 2-2-16,-3 1-8 0,2 2-2 16,-3 0-2-16,0 1-3 0,-1 5 1 15,-1 5-1-15,0 2 3 0,-2 7 1 16,-1 2 2-16,-2 5 3 0,0 2 2 15,0 2-3-15,-2 0-4 0,-2 0-3 16,-2 2 1-16,0-4-1 0,-2 0 1 16,-2-1-1-16,-2-1-1 0,0-5-4 15,-2-1 0-15,2-5-2 0,1-3 2 16,0-3-2-16,2-4-15 0,1-4 8 16,1-2 12-16,3-5 1 15,2-3 1-15,2-5-1 0,0 0 0 0,5-5 0 16,6 0 0-16,0-4 1 0,5-2-1 15,1 0 0-15,5-2 0 16,1 0 0-16,4 0 0 0,-1-1 0 16,0 2 0-16,0 2 1 0,-2 2-1 15,-1 1 0-15,-4 2 0 0,-2 0 4 16,-3 2 1-16,-1 2 3 0,-3 1 1 16,-4-1-2-16,-1 4-2 0,-1 1-1 15,-1 2 0-15,-3 1 2 0,0 2 2 16,-3 1-2-16,-1 3-2 0,-1 0-4 15,-1 0 0-15,-2 3 0 0,-2 3 0 16,0 5 0-16,-2 0-1 0,-1 5 1 16,0 4 0-16,-2 2 0 15,1 3 0-15,-2 1 0 0,3 5 0 16,2-2 0-16,1 4 4 0,3-2 15 16,2 0 10-16,3 1-3 0,1-2-3 15,1-4-8-15,3-4-3 0,3 1-2 16,1-7 2-16,2-2 5 0,1-5 4 15,3-2-1-15,2-3-8 0,1-4-7 16,3-3 0-16,1-2-5 0,1-3-1 16,3 1-19-16,1 1-38 0,1-1-31 15,1 1-30-15,-2-1-54 0,6-1-43 16,-4 1-93-16,-7 2-106 0</inkml:trace>
  <inkml:trace contextRef="#ctx0" brushRef="#br0" timeOffset="119783.14">10986 17055 291 0,'0'0'98'0,"1"-4"-6"0,-1-1 23 0,0 2-27 0,0-3-13 15,0-1-6-15,0 2 3 16,0-2-3-16,0 2-5 0,0-2-5 16,1 3-9-16,1-1-17 0,2-2-4 15,2 0 2-15,0-1-2 0,2 1-1 16,0-2-4-16,2 1-12 0,1 1-7 15,1 1-1-15,-2 3-2 0,2 1 0 16,-2 2-1-16,-2 0 1 0,-2 3-1 16,2 4-1-16,-4 1 0 0,-1 7 0 15,-1 1 2-15,-2 4-1 0,-1 4 0 16,-4 1 3-16,-2 4-1 16,-3 1-2-16,-3 1 1 0,-2 0 0 0,-1-1 0 15,-2-1-1-15,4-4 1 16,-1-2-2-16,3-1 9 0,2-6 11 15,1-2 1-15,4-4-4 0,1-3-3 16,2-4-5-16,2-1 9 0,1-2 6 16,5 0 0-16,5-2-5 0,3-2-8 15,3 0-1-15,2-1-3 0,3-1-2 16,0 2-4-16,1-1-1 0,0 0-1 16,1 1-12-16,-1-1-24 0,-2 1-16 15,1 0-8-15,0 3-21 0,-3-3-18 16,1 2-39-16,3 1-40 0,-6 0-90 15,-2-1-160-15</inkml:trace>
  <inkml:trace contextRef="#ctx0" brushRef="#br0" timeOffset="120737.88">8900 14762 165 0,'0'0'81'0,"0"0"-47"0,0 0 20 0,2 3 1 0,0-1 26 0,-1-1 4 16,1-1 12-16,1 0 16 0,2 0-19 16,2-2-2-16,1-1-16 0,4-4-3 15,4-1 7-15,1-5-15 0,4 1-8 16,2-3-4-16,2-2-12 0,2-3-13 15,-2 0-12-15,2-3-6 16,-1 0-6-16,0-3 0 0,-1 1-3 0,-2 1-1 16,-1 0 0-16,-3 2-9 0,-1 5-31 15,-3 3-22-15,-4 2-13 0,-1 2-31 16,-3 5-39-16,-2 5-41 0,-3 0-65 16,-2 2-95-16</inkml:trace>
  <inkml:trace contextRef="#ctx0" brushRef="#br0" timeOffset="121019.59">8951 15261 519 0,'0'0'129'0,"0"0"-2"16,33-23-17-16,-13 6-15 0,11-11-29 16,10-6-12-16,8-7 10 0,3-3-22 15,-2 3-11-15,-6 3-12 16,-5 4-12-16,-3 6-4 0,-3 1-3 0,-7 7 0 16,-4 5-2-16,-7 4-26 0,-2 3-28 15,0 0-25-15,1 2-10 16,-1 0-27-16,-2 4-45 0,-5 2-103 15,-3 0-58-15</inkml:trace>
  <inkml:trace contextRef="#ctx0" brushRef="#br0" timeOffset="121318.1">9076 15566 504 0,'0'0'203'0,"0"0"-95"0,43-45 20 16,-16 21-22-16,7-7-8 0,13-5-16 16,6-8-14-16,4-2-11 0,-4 4-28 15,-3 5-10-15,-9 7-6 0,-2 0-7 16,-2 5 0-16,-8 3-3 0,-5 6-2 15,-6 6-1-15,-3 1-9 0,2-2-19 16,-1 4-26-16,1 3-19 0,-4 3-36 16,-5 3-36-16,-4 15-25 0,-3-1-35 15,-2 3-150-15</inkml:trace>
  <inkml:trace contextRef="#ctx0" brushRef="#br0" timeOffset="121599.35">9260 15891 590 0,'0'0'135'0,"0"0"-91"16,0 0 47-16,0 0 32 16,0 0-19-16,0 0-6 0,32-26-7 0,-11 6-23 15,4 2-25-15,8-9-12 0,9-4-3 16,4-2-5-16,-3 1-5 0,-9 7-13 15,0 2-4-15,0 1 3 0,-1 1-4 16,-1 3-3-16,-10 5 2 0,-4 5-17 16,3 0-31-16,1-1-31 0,0 0-29 15,0 2-24-15,3 1-43 16,-8 5-66-16,-3 1-116 0</inkml:trace>
  <inkml:trace contextRef="#ctx0" brushRef="#br0" timeOffset="121803.14">9608 16064 899 0,'0'0'181'0,"0"0"-152"0,0 0 41 0,0 0 6 16,33-4 11-16,-12-8-10 0,8-6-10 15,11-10-19-15,11-3-27 0,1-3-18 16,2 0-3-16,-3 4-4 15,-2 2-43-15,4-2-56 0,0-2-73 16,-12 9-155-16,-7-1-387 0</inkml:trace>
  <inkml:trace contextRef="#ctx0" brushRef="#br1" timeOffset="170519.13">9543 11222 261 0,'0'0'109'0,"0"0"-4"0,0 0-21 0,0 0-4 0,0 0-4 15,0 0-18-15,0 0 3 0,0 0-10 16,0 0-11-16,0 0-4 0,2 0-2 16,-1 0-6-16,2 2-6 0,2-2 4 15,1 3-4-15,1 1 1 0,2-3-1 16,0 3-2-16,1-2-7 0,2 0 1 15,0-2-1-15,4 0-2 0,-2 0-1 16,3 0 0-16,-2-3-2 0,2-2-1 16,-2 0 2-16,-1 0-4 0,0-1 9 15,1-2 5-15,-2 1-7 0,0-2-1 16,-3 2-1-16,-2-1 0 0,-2 0-8 16,0-1 2-16,-3 1 0 0,-1-1-4 15,-2 0 2-15,0 2-1 0,-2 0-2 16,-3-1 1-16,-3 1-1 0,1 0-2 15,-3 0 0-15,-3 0 0 0,1 1 2 16,-4 4 0-16,1-2 0 0,-1 4 1 16,-1 0 0-16,-2 0-1 0,1 4-1 15,-1 0 2-15,-2 2 0 0,2 4-1 16,-1 1-1-16,1 4 2 0,1 1 0 16,-2 6-1-16,4 0 0 0,-1 4 1 15,2 2 0-15,3 1 1 0,4 0 3 16,2 1-1-16,4-3 8 0,2 1 3 15,3-5 1-15,6 1 8 0,4-4 1 16,2-1 2-16,2-3-4 0,2-1 5 16,3-3 2-16,0-1-8 0,2-4-2 15,1-4-10-15,2 1-1 0,-1-4-5 16,2 0 0-16,-1-1-2 0,1-4-1 16,0-1-5-16,-2 2-34 0,1-3-41 15,0 1-33 1,1-1-43-16,3-1-56 0,-6 0-129 0,-3 2-209 0</inkml:trace>
  <inkml:trace contextRef="#ctx0" brushRef="#br1" timeOffset="170692.67">10169 11473 765 0,'0'0'62'0,"0"0"-14"0,0 0-23 0,-11-29-25 0,8 19-39 0,1 0-84 0,2-5-1 16,-1 2-75-16,1 4-81 0</inkml:trace>
  <inkml:trace contextRef="#ctx0" brushRef="#br1" timeOffset="171444.63">10452 11252 386 0,'0'0'122'0,"0"0"10"0,0 0-26 15,0 0-35-15,9-38-17 0,-7 28-21 16,-1 0 20-16,1 1-5 0,0 0-9 16,-1 1 11-16,-1 0 0 0,0-1-3 15,0-2-3-15,-1 3 0 0,-3-1-16 16,-1 1-7-16,-2 0-14 0,-1 0 0 16,-2 3-7-16,0 2-4 0,-3 2 3 15,1 1-6-15,-4 3 2 0,-1 7-4 16,-3 5 2-16,0 3-1 0,2 4 1 15,1 0 0-15,2 3 1 16,6 1 3-16,3-2-3 0,6-2 2 16,0-2-5-16,8 0 5 0,4-4 3 15,3-1 1-15,3-1 2 0,2-5-1 16,0-3 4-16,0-2-4 0,-3-4 5 16,0 0-5-16,-5-4 5 0,-2-3-3 15,-2-4 3-15,-2-1 3 0,-1-2 2 16,-2-2 1-16,3 1-7 0,-3-3 0 15,0 1-5-15,1-1 3 0,-2 1 0 16,0 3-3-16,0 1 2 0,0 0-2 16,-1 6 10-16,-1 0-6 0,1 4 1 15,-1 0-2-15,0 2 0 0,0 1-3 16,0 0-8-16,0 4-4 0,0 3 2 16,-1 3 7-16,0 7 3 0,-1 5 1 15,-1 3-1-15,1 5 0 0,1 9 2 16,1 7 0-16,0 5 2 0,1 2 0 15,2-3 2-15,-2-8-3 0,-1-11 1 16,0-3-4-16,0-8 2 0,0 1 0 16,-1 3-2-16,-1 0 1 0,-1 4 2 15,-1-8 1-15,-1-1-3 0,-3-7 3 16,2-3 1-16,-2-4-3 0,-2-4 3 16,-1-1 0-16,0-5 0 0,-1-6-3 15,1 0 3-15,1-6-1 0,0-3 0 16,3 2 1-16,4-4 2 0,1 0-5 15,2 1-1-15,3 3-1 0,3 1-11 16,2 0-41-16,4-1-34 16,0 2-45-16,15-8-63 0,-3 6-145 15,-1-2-177-15</inkml:trace>
  <inkml:trace contextRef="#ctx0" brushRef="#br1" timeOffset="171617.5">10659 11543 734 0,'0'0'144'0,"0"0"-10"0,0 0-27 0,2 0-84 0,-1 0 2 0,1-2-21 15,-1-3-4-15,3 2-18 0,1-2-48 16,2 0-33-16,2-1-24 0,0-1-63 16,0 2-164-16</inkml:trace>
  <inkml:trace contextRef="#ctx0" brushRef="#br1" timeOffset="172684.57">11232 11271 135 0,'0'0'210'0,"0"0"-111"0,0 0 69 0,0 0-47 0,-1-39-21 16,1 29-24-16,1-3-19 0,4-1 0 15,0 2-21-15,3-2 1 0,3 0-11 16,0-1 7-16,2 2-10 0,2 1 3 15,0-1-5-15,0 3-5 0,0 0 0 16,-1 0-9-16,0 3 4 0,0 2-9 16,-2 0 3-16,0 3-5 0,-2 2 0 15,-1 0-1-15,-1 4-3 0,0 6 2 16,-2 2-4-16,-2 8 6 0,-3 2 0 16,-1 5 0-16,-1 3 0 0,-3 5 7 15,-3-1-7-15,-2 2 3 0,-1-1-2 16,-2 2-1-16,-1-5-1 0,-1-2-9 15,-2-4 4-15,4-3 4 0,-1-3 1 16,3-7 1-16,1-2 0 0,3-4-4 16,0-5 3-16,3-2 1 0,1-1 6 15,2-7 0-15,2-4-4 16,5-2 1-16,3-2-2 0,2-2 4 16,4-2 2-16,2-1-5 0,4-2 2 15,1 1-4-15,3-2-1 0,3 1 1 16,0-2 0-16,0 2-1 0,1-1 0 15,0 3 0-15,-3-1 0 0,-1 3 1 16,-4 0 0-16,-1 2 0 0,-4 1 0 16,-1 2-1-16,-4 1 2 0,-3 1-1 15,-1 2 0-15,-4 0 1 0,-1 3-1 16,-2-1-4-16,-1 3-1 0,0 0-11 16,-4 2 7-16,-3 1 1 15,-1 2 1-15,-2 3 0 0,-5 5 3 16,0 4 1-16,-2 1 3 0,0 7-1 15,-1-2 1-15,2 2-1 0,0 2 1 16,2 0-2-16,0 5 1 0,4-2 1 16,1 2 0-16,2 0 0 0,3 2 9 15,1-3 12-15,3 1 5 0,0-2-3 16,3-1 3-16,2-4 0 0,2 0-7 16,1-4-5-16,2-3 1 0,2-3-1 15,2-2-1-15,2-4-6 0,1-2-2 16,2-2-2-16,3 0-3 0,-1-2-6 15,3-2-26-15,1 1-43 0,0-2-39 16,7-3-49-16,-8 3-110 16,-3 0-190-16</inkml:trace>
  <inkml:trace contextRef="#ctx0" brushRef="#br1" timeOffset="172999.26">11971 11481 559 0,'0'0'86'0,"3"-6"11"0,-1 5-7 0,1 0-57 0,-1 0-1 16,1 1-26-16,0 0 10 0,-2 3 0 15,0 5 8-15,1 3 10 0,-2 0 0 16,1 5 5-16,-1 3-22 0,0 0 15 16,0 3-25-16,0 1-1 0,0 2 0 15,0-2-6-15,0 1 0 0,1-2-9 16,0 1-5-16,-1-1-29 0,0-4-7 16,0 1-44-16,0-2-22 0,0-6-96 15,0-4-137-15</inkml:trace>
  <inkml:trace contextRef="#ctx0" brushRef="#br1" timeOffset="173344.31">12612 11121 955 0,'0'0'81'0,"0"0"-15"0,0 0-38 0,0 0-28 0,0 0-15 0,4-8-102 0,-1 3-41 16,1 0-79-16,-1 1-293 0</inkml:trace>
  <inkml:trace contextRef="#ctx0" brushRef="#br1" timeOffset="173485.42">12648 11457 745 0,'0'0'83'15,"0"0"-12"-15,0 0-29 0,0 0-42 16,0 0-28-16,0 0-134 0,0 0-128 16,0 0-8-16</inkml:trace>
  <inkml:trace contextRef="#ctx0" brushRef="#br1" timeOffset="174113.91">13236 11147 250 0,'0'0'52'0,"0"0"42"0,0 0-19 0,0 0-4 15,0 0-34-15,0 0 16 0,7 3-1 16,-7-1 1-16,0 2-20 0,0 1 0 16,0 4 7-16,0 1-3 0,0 6-7 15,2 2 0-15,1 0-6 16,0 4-6-16,2-1-8 0,4-1 5 16,-3 2 6-16,4-6 5 0,-1-1 5 15,2-1 3-15,-1-4 6 0,1-2 5 16,0-3-4-16,-3-4 2 0,1-1 3 15,1-6 2-15,-1-4-6 0,1-8-7 16,-2-5-11-16,1-13-10 0,-1-13-6 16,3-10-5-16,-3 4-3 0,-2 10-1 15,-1 16-10-15,0 14-11 0,-4 2-10 16,4 0-25-16,-3 1-26 0,4 1-33 16,-1 3-28-16,4 7-39 0,2 1-77 15,-1 0-99-15</inkml:trace>
  <inkml:trace contextRef="#ctx0" brushRef="#br1" timeOffset="174750.83">13725 11267 302 0,'0'0'123'0,"0"0"36"15,0 0-50-15,0 0 4 0,0 0-39 16,0 0-3-16,28-43-6 0,-23 34-7 16,-1-1-15-16,0-1-12 0,1 2 9 15,-2 0-3-15,2-3-8 0,-4 3-13 16,2-1 0-16,-3-2-10 0,0 2-5 16,-4 2-1-16,-1 0-7 0,-2 0 0 15,-1 5 1 1,-2 3 3-16,-2 0-2 0,-2 6-3 15,2 7 1-15,-5 4-7 0,0 5 4 16,1 4 0-16,1 4 3 0,5 3-1 0,4 1 3 16,0-1-3-16,6-1 0 0,1-1 1 15,7-3 6-15,-3-3 1 16,3-3 1-16,0-5 0 0,1-2 0 16,-1-7 4-16,2-1 0 0,-1-7 4 15,-1 0 8-15,0-8 3 0,1-4 1 16,2-4 3-16,-1-2-7 0,-1-4-10 15,2-3-2-15,-1 0-3 0,0 0-2 16,2 2 12-16,-4-1-9 0,0 3-3 16,0 1 1-16,-1 2 1 0,0 4-2 15,-5 2 0-15,1 2 0 0,0 4 0 16,-3 2 0-16,0 4-9 0,0 0-11 16,-3 4 2-16,0 5 13 0,-2 4 4 15,1 1 1-15,0 5 0 16,1-1 0-16,3-1 1 0,0 1 3 15,0-3 2-15,3-1 2 0,3 0 13 16,-1-4 2-16,3-1 4 0,2-3-5 0,2-1 4 16,-1-3-4-16,5-2-11 15,0-3-2-15,1-4-9 0,1 0-3 16,2-5-17-16,-1 1-25 0,0-2-17 16,0-2-23-16,1-1-42 0,-1-8-69 15,-2 4-135-15,-5 1-172 0</inkml:trace>
  <inkml:trace contextRef="#ctx0" brushRef="#br1" timeOffset="175048.19">14109 10743 611 0,'0'0'119'0,"0"0"7"0,3-15-37 0,-3 12-15 0,3 0-52 0,-1 1-8 16,2 2-3-16,-2 2-6 0,1 7 8 15,-1 3-12-15,1 9 28 0,-3 4-7 16,0 12 22-16,0 8-16 0,-5 12-8 16,0 4-8-16,-1-4-12 0,0-4 5 15,2-5 0-15,0-3-9 0,1-1 9 16,1-2-10-16,2-3-6 0,0-8-33 15,2-6-35-15,1-7-38 16,5 1-60-16,0-7-112 0,1-1-117 16</inkml:trace>
  <inkml:trace contextRef="#ctx0" brushRef="#br1" timeOffset="175472.43">14376 11122 349 0,'0'0'173'16,"0"0"-47"-16,0 0-9 0,0 0-52 16,0 0-42-16,0-38-5 0,3 31 23 15,-3 2 11-15,0 1 4 0,0 0-3 16,0 1-8-16,0 2-13 0,0 0-21 15,0 1-10-15,0 0-1 0,0 0-6 16,0 2-2-16,0 4 1 0,-3 3 7 16,1 2 0-16,0 5-4 0,1 4 5 15,-2 3-2-15,1 2 2 0,2 3-1 16,0-1 2-16,2 2 0 0,2 0 7 16,3-2 3-16,-2-3 11 0,4 0-7 15,2-4-2-15,-1-5-5 0,1-5 5 16,3-3 11-16,-4-4 4 0,2-3 18 15,1-6-6-15,-2-7-4 16,3-3-17-16,-1-8-6 0,2-13-14 16,0-12-1-16,-1-11-44 0,-1 0-23 15,-2 14-18-15,-1 15 2 0,-3 16 7 16,-1 2-31-16,7-9-72 0,-4 5-99 16,1 1-38-16</inkml:trace>
  <inkml:trace contextRef="#ctx0" brushRef="#br1" timeOffset="175864.04">14730 11098 300 0,'0'0'45'0,"0"0"10"0,0 0 49 16,0 0-66-16,39 17-24 0,-28-17-8 15,2 0-4 1,1 0-1-16,-1-2 4 0,1-3 18 0,-3-1 39 0,3 2-2 15,-1-4-26-15,0 1-3 0,-1-2-5 16,-2 0-5-16,-2-2-15 16,-1-2 0-16,-2 0-6 0,-2-2 3 0,-3 1-3 15,-1 2-2-15,-6 2-6 0,-5 5 4 16,-4 4 2-16,-5 1-1 0,-4 6 2 16,-2 8 0-16,-1 5-4 0,0 5 5 15,3 7 0-15,-1 10 11 0,-1 7 43 16,5 7 39-16,9-5-7 0,4-13 1 15,9-11-2-15,0-8-20 0,7 0-11 16,2 1-18-16,8 0-6 0,0-4 4 16,5-6-1-16,3-5-14 15,4-4-9-15,6-5-10 0,8-4-1 16,12-6-33-16,5 0-51 0,1-1-56 16,-16 3-92-16,-6 3-201 0</inkml:trace>
  <inkml:trace contextRef="#ctx0" brushRef="#br1" timeOffset="178094.33">13273 9963 118 0,'0'0'65'0,"0"0"11"0,0 0-3 0,0 0-3 16,0 0 7-16,0 0-37 0,0 0 10 15,0 0-7-15,0 0-20 0,0 0-2 16,0 0 0-16,0 1 12 0,1 2 8 16,0 0-1-16,2-1-7 0,-2 2-11 15,1-1 8-15,-1 1 11 0,0-2-3 16,2-1-4-16,-3 1-1 0,4 0-5 15,-4 0 2-15,2-2 1 16,1 2-8-16,0-2-3 0,2 0-2 16,0 2-1-16,-1-1 2 0,3-1-1 15,3 0-7-15,2 0 0 0,-1-1-2 16,1-1 1-16,3 0 0 0,2 1 1 16,2-2-4-16,0 1 1 0,0 1 2 15,-1-4-2-15,0 3-1 0,0-2-3 16,-4 0-1-16,-1 3 0 0,-2-1-2 15,-3-1 0-15,-1 3 0 0,-2-1 2 16,0 1-1-16,-2 0-2 0,-3 0 0 16,1 0 0-16,-1 0 0 15,0 0-4-15,0 4 4 0,-1 0 5 16,-2 4 3-16,-3 5 1 0,-2 2 2 16,0 5 3-16,-4 3 3 0,-1 5-4 15,0 3 2-15,-1 0 5 0,-1 3-1 16,3-2 4-16,-2 0-2 0,4-1-1 15,-2-2-7-15,2-1-5 0,0-1-2 16,0-3-4-16,2-2 1 0,1-2-2 16,-1-1-1-16,2-5-6 0,3 0-34 15,-2-5-31-15,3-2-28 0,2-2-39 16,0-2-45-16,4-3-61 0,2-3-100 16,0-2-62-16</inkml:trace>
  <inkml:trace contextRef="#ctx0" brushRef="#br1" timeOffset="180298.08">13774 10000 312 0,'2'-6'110'0,"1"3"20"0,1-2-37 0,-2-1-8 0,1 2-35 0,0-1 3 15,0 2 0-15,-1-1 1 0,0 3-25 16,-1-1-6-16,-1 0-1 0,0 2 5 15,0 0-16-15,-3 2-11 0,-1 3-1 16,-4 4-1-16,-2 2 1 0,-3 4 2 16,-3 1 1-16,2 3-2 0,-3 1-3 15,4 1-6-15,2-2 1 0,0-1 7 16,4 0-1-16,3-2 2 0,4-2-2 16,0-2 1-16,0-1 1 0,8-1 2 15,0-1 8-15,3-3 5 0,1-2 2 16,4 0-5-16,2-2-2 0,0-1-6 15,2 0-1-15,-1 0-3 0,1 0 1 16,-3 0 1-16,4 2-1 0,-5 1 5 16,-1 1 5-16,0 3 5 0,-3 2-3 15,-2 1 4-15,-2 0-9 0,-6 3-2 16,-1 0-1-16,-2-1-2 0,-4 2 1 16,-6-2 0-16,1 1 1 0,-4-1-5 15,-2-2 2-15,2-2-2 0,-2 2-13 16,-1-4-9-16,2-3-18 0,0 0-18 15,0-4-35-15,1 0-46 0,0-4-66 16,0-5-130-16</inkml:trace>
  <inkml:trace contextRef="#ctx0" brushRef="#br1" timeOffset="180519.48">13746 10034 647 0,'0'0'127'0,"0"0"-5"0,0 0 8 0,0 0-70 0,28-42-14 0,-16 29-25 0,1 2 10 0,0 0-8 16,1 0-18-16,2 2-3 0,0-2-1 16,4 0-2-16,-3 4-5 0,4-1-21 15,4 1-52 1,10-2-44-16,-3 2-92 0,-3 0-170 0</inkml:trace>
  <inkml:trace contextRef="#ctx0" brushRef="#br1" timeOffset="181193.74">14392 9991 225 0,'0'0'73'0,"0"0"7"0,0 0 23 0,0 0-20 0,0 0-14 16,3-31-10-16,-3 25 0 0,2 0-8 15,2 1-5-15,-1 1 2 0,-3 1-3 16,2-1-2-16,-1 3-17 0,-1 1-11 16,0 0-15-16,0 4-1 0,0 2 0 15,-1 3 1-15,-1 3 7 0,-1 2-6 16,-3 2 3-16,3 1-3 0,0 2-1 15,1 0 4-15,-3 1 11 0,2 0 12 16,0-2 1-16,1 2-4 0,0-2-4 16,1-1 0-16,1-1-6 0,-3-1-4 15,3-3 2-15,-2-2-7 0,2-2 5 16,0-1-3-16,3-2 4 0,0-1-4 16,4 0 1-16,-1-1 1 0,4-3-4 15,1 1-1-15,0-1-2 0,3-1-2 16,-1-1-3-16,0-2-12 0,2 1-19 15,0-1-4-15,0 1-8 0,-1-3-18 16,2 2-28-16,-3-1-32 0,-2-3-38 16,0 2-89-16,-6 1-40 0</inkml:trace>
  <inkml:trace contextRef="#ctx0" brushRef="#br1" timeOffset="181397.41">14322 10132 555 0,'0'0'127'16,"0"0"-28"-16,0 0 3 0,0 0-47 15,0 0-19-15,40-31-9 0,-22 24 10 16,3-2 12-16,0-1-36 0,1 2-7 16,0-3-6-16,-1 3 0 0,0 1-53 15,0-1-54-15,6-2-57 0,-8 3-129 16,-2-2-98-16</inkml:trace>
  <inkml:trace contextRef="#ctx0" brushRef="#br1" timeOffset="182291.32">14677 9899 274 0,'0'0'36'0,"0"0"20"0,0 0 57 16,0 0-9-16,0 0-35 0,0 0-28 15,0 0 4-15,0 0-2 0,-1-22-17 16,1 22 8-16,0 0 5 16,0 0-5-16,-3 0-15 0,3 0-9 15,0 0-8-15,0 0 4 0,0 0-3 16,0 0 1-16,-2 1-1 0,2-1 5 15,-1 0 3-15,1 0 0 0,0 0 8 16,0 0 3-16,0 0 0 0,0 0-4 16,0 0-5-16,0 0-3 0,0 0-5 15,0 0-1-15,0 0-4 0,0 0 2 16,0 0-1-16,0 0 1 0,0 0-2 16,0 0 3-16,-2 0-2 0,1 0-1 15,1-1 4-15,0 1-4 0,0 0 1 16,0 0 1-16,0-2-2 0,0 2 2 15,0-1-2-15,0-1-2 0,0 2 2 16,0 0 0-16,-2 0-2 0,2 0 1 16,0 0 0-16,0 0 0 0,0 0-3 15,0 0 4-15,0 0-1 0,-3 0 1 16,3 0 0-16,0 0 0 0,0 0 0 16,0 0 0-16,0 0 1 0,0 0-1 15,0 0 1-15,0 0 2 0,0 0-2 16,0 0 6-16,0 0 6 0,0 0-3 15,0 0 3-15,0 0 0 0,0 0 3 16,0 0 1-16,0 0 1 0,0 0-5 16,0 0-3-16,0 0-4 0,0 0-6 15,3 3-3-15,-3 2 0 0,2 5 2 16,1 2 1-16,-3 8 0 0,3 2 1 16,1 6 2-16,-2 4-3 0,3 0 6 15,-2 2 2-15,0-2 5 0,-1 1 1 16,1-4-3-16,-1-1 1 0,-2-3-1 15,0-2-2-15,3-3-1 16,-3-6-3-16,0 0-1 0,0-4-1 16,0-4 1-16,0-2-1 0,0-3 4 15,0-1 9-15,3-1 20 0,-1-5-6 16,2-5-15-16,4-2-10 0,-2-4-4 16,4-3 0-16,1-2 0 0,2 1-1 15,-1-1 0-15,1 1 0 0,-2 4 0 16,0 2 0-16,0 2 0 0,-3 4-3 15,3 3 1-15,-3 3 1 0,-3 0-2 16,1 3-2-16,0 1 3 0,0 6-1 16,1 2 1-16,-2 3 2 0,-2 2 3 15,2 3-2-15,-2-1 2 0,1 2 1 16,-2 1-1-16,1-1-2 16,-1 0 0-16,1 1 0 0,-3-2-1 15,3 0 0-15,-3-1-5 0,2-1-38 16,-2-3-42-1,3 0-36-15,-3 1-64 0,3-4-108 0,-3-1-236 0</inkml:trace>
  <inkml:trace contextRef="#ctx0" brushRef="#br1" timeOffset="183012.67">15510 10105 528 0,'0'-5'30'0,"2"-1"48"0,-1 1-2 0,-1 1 29 0,2 0-65 0,-2 4-3 15,0 0-16-15,0 6-6 0,0 7 12 16,0 7 4-16,0 12 44 0,0 14-8 16,0 12-11-16,0 4-18 0,3-4-6 15,-3-5-19-15,2-7-5 0,1-4 0 16,-3-3-7-16,0-8 2 0,0-8-1 16,0-3-4-16,0-5-11 0,0 2-51 15,0-1-40-15,0-2-40 0,0-7-50 16,-3-3-92-16,3-4-72 15</inkml:trace>
  <inkml:trace contextRef="#ctx0" brushRef="#br1" timeOffset="183296.02">15540 10259 301 0,'0'0'127'0,"0"0"18"0,21-41-37 15,-9 23 1-15,3-2-50 0,2 3-2 16,2-2 4-16,0 2-6 0,1 2-12 16,-2 3-17-16,1 2-2 15,-3 5-6-15,-2 4-9 0,-1 1 2 16,-4 3-2-16,-1 6 2 0,-2 5-3 16,-4 3 7-16,-2 4 3 0,-2 2-4 15,-4 0 1-15,-3-1-9 0,-1-1-2 16,-1-2-2-16,-5-1-2 0,2-4-17 15,-2-3-32-15,-3-1-25 0,-3-3-39 16,-8-5-52-16,5-1-90 0,3-1-158 0</inkml:trace>
  <inkml:trace contextRef="#ctx0" brushRef="#br1" timeOffset="184001.46">15863 10267 384 0,'0'0'130'0,"0"0"-35"0,0 0-1 15,0 0-6-15,45-34-51 0,-32 26 1 16,2-1-6-16,0 0 3 0,4 3-19 16,-5-1 5-16,5 1 1 0,-3 1-2 15,1 0 0-15,-2 1-4 0,0 1 2 16,-4-1-10-16,-1 1 7 0,-4 1 4 15,-3 0 9-15,-1 0 3 0,-2-2-14 16,0 1-6-16,-5-1-10 0,-6 0-1 16,0 1-3-16,-3-2 3 0,-5 4-3 15,-2 1-4-15,0 1 0 0,-2 5 3 16,1 4-1-16,0 2-4 0,1 3-2 16,1 2-5-16,4 2 2 0,5 1 6 15,3 2 6-15,5 2-1 16,3-1 3-16,5-1-2 0,3 1 4 15,7-3 0-15,-2-2-2 0,7-3 1 16,0-3 2-16,3-4-3 0,-1-5 0 16,-1-3-8-16,-1-1 8 0,-1-6 1 15,-4-1 4-15,0-3 7 0,-2-4 4 16,3-1-6-16,-5-2-10 0,3-4 1 16,0 0 0-16,-1-3-1 0,1 0 0 15,-1 0 0-15,1 1 3 0,-1 2-3 16,-2 2 3-16,1 2 6 0,1 2 3 15,-2 4-11-15,0 3 1 0,-1 2-2 16,2 6-3-16,-4 1 1 0,2 5-4 16,-1 5 1-16,-1 6-5 15,-2 2 5-15,1 4 0 0,-1 1 5 16,-2 1-1-16,0 0-3 0,-1 0 3 16,-1-1 0-16,-2-1 0 0,0-4-9 15,-2-1-21-15,-1-4-8 0,-5-4 4 16,0-5 15-16,2-3 20 0,-2-1 9 15,0-7 32-15,3-1 11 0,-1-5 3 16,3-4-9-16,1-3-14 0,2-4-13 16,2 0-9-16,4-3-8 0,6 1-2 15,3 2-1-15,2 3 0 0,4-1-8 16,1 2-40-16,0 0-44 0,5 1-43 16,9-1-65-16,-6 5-109 0,-3 1-63 15</inkml:trace>
  <inkml:trace contextRef="#ctx0" brushRef="#br1" timeOffset="184299.31">16672 10133 257 0,'0'0'91'0,"0"0"-28"0,-7 0 2 0,1 2-12 0,-1 1-47 0,-3 2 1 15,-1 3 13-15,-2 1 22 0,-3 4-7 16,3 1 14-16,-4 3-9 0,4 0 1 16,-2 2 4-16,2 1-1 0,4 1 14 15,2 1 3-15,4-2-16 0,1 1-19 16,2-3-6-16,2-1-5 0,3-2-1 16,2-2 3-16,0-4-8 0,4-3-5 15,1-4 0-15,3-2-4 0,2 0-4 16,-1-5-40-16,4-3-32 0,0-2-27 15,3-2-24-15,7-4-66 0,-1 2-91 16,-6 1-12-16</inkml:trace>
  <inkml:trace contextRef="#ctx0" brushRef="#br1" timeOffset="185140.24">16802 10249 378 0,'0'0'72'0,"0"0"67"15,0 0-44-15,0 0-41 0,0 0-41 16,0 0-11-16,0 0 3 0,0 0 7 16,43 0 7-16,-30 0 11 0,4 0 2 15,2 0-17-15,-1 0-7 0,2 0-5 16,-4 0-2-16,-2 0 0 0,-4-3 3 16,1 1 14-16,-5 2 7 0,-1-4-6 15,-4 1 0-15,1 0-7 0,-2-1-8 16,0-1-4-16,-3 0-1 0,-2-1 0 15,-4-1 1-15,-1 2 0 0,-3-2 0 16,-1 3 3-16,2 0-2 16,-4 1 1-16,0 2-2 0,-1 1 2 15,2 4-4-15,-2 3 0 0,1 3-1 16,2 0 2-16,3 5-1 0,0 0 1 16,5 3 0-16,1 0-3 0,5 1-1 15,0 2 2-15,3 1 2 0,2 2 1 16,7-1 0-16,1 1 1 0,1-2-1 15,-1-2 0-15,4-1 3 0,-4-6-3 16,3-2 0-16,-4-4 0 0,-2-3 3 16,2-4 0-16,-4-1 4 0,2-6-1 15,2-4 15-15,-2-2-3 0,1-1-11 16,3-3-4-16,-4 0-1 0,1-1-2 16,3-2 1-16,-3-1 0 0,0 1-2 15,0-1 2-15,1 3-1 0,-2-2 0 16,0 2-2-16,1 2 0 0,-2 3 0 15,-1 0-2-15,0 3 1 0,0 3 1 16,3 0-6-16,-3 5-11 0,0 1 3 16,1 1 8-16,-4 0-1 0,2 2 2 15,-3 6 0-15,1 2 0 0,-2 2 4 16,-1 5 1-16,1 1-1 0,-2 2 2 16,-1 3-1-16,0-3 2 0,0 1 0 15,-4-2 2-15,2-1-2 0,2 1 0 16,-3-6 1-16,3-1-1 0,0-4 2 15,0 0 1-15,0-5 6 0,0-1 16 16,0-2 29-16,3 0 9 16,2-2-10-16,-1-5-26 0,3 0-12 0,-1-3-8 15,2 0-4-15,3-3-2 16,-3-4-1-16,3 0 0 0,-2-2 0 16,3-2-3-16,-3 1 0 0,5-2 3 15,-4 3-1-15,1 2 1 0,2 2-1 16,-2 3-197-16,0 2 189 0,-5 4 9 15,0-2 1-15,-1 5 0 0,-2 0 3 16,2 3-4-16,-3 0-6 0,4 4 1 16,-3 3 0-16,0 1 3 0,-1 4 1 15,-1 2 1-15,-1 4 0 0,2 1-1 16,-2 3 0-16,0-1-7 0,0 4-37 16,0-3-28-16,0 1-21 0,0 2-12 15,0 3-21-15,0-4-34 16,0-3-41-16</inkml:trace>
  <inkml:trace contextRef="#ctx0" brushRef="#br1" timeOffset="185484.51">17583 9740 400 0,'0'5'48'0,"-3"5"-39"0,-2 8 30 0,-4 4-30 16,-2 14-9-16,-4 14 2 0,-2 11 0 16,-3 6 10-16,4-4 56 0,2-3 26 15,4-12 5-15,5-3-1 0,2-3-17 16,-2-3-17-16,5-3-25 0,0-7-5 15,0-7-5-15,4-5-5 0,-3-4-5 16,2 1-2-16,2-3-2 0,0 0-8 16,3-7 2-16,3-3-2 0,0-1-1 15,3-2-3-15,2-5-3 0,1-1-1 16,-1-1-31-16,3-1-50 0,-3-2-56 16,5-12-55-16,-6 5-108 0,-4 0-132 15</inkml:trace>
  <inkml:trace contextRef="#ctx0" brushRef="#br1" timeOffset="185797.61">17480 10266 645 0,'0'0'124'0,"0"0"-60"0,0 0 2 15,0 0-39-15,43-7-24 0,-33 1 3 16,4 0-5-16,-1 0-2 15,2 0 1-15,-4 0 0 0,2 2-1 16,1 0 2-16,-2 0 3 0,1 2-2 16,0 0-3-16,1 2 1 0,-4-2-13 15,0 2-26-15,-4 0-1 0,1 0 15 16,-5 3 12-16,1 3 12 0,-3 3-5 16,0 2 6-16,-3 5 2 0,1 3 10 15,-5 4 15-15,4 1-2 0,-2 3-9 16,3-2-15-16,-1 2 3 0,3-3-4 15,0-2-21-15,5 4-99 0,1-8-158 16,3-6-145-16</inkml:trace>
  <inkml:trace contextRef="#ctx0" brushRef="#br1" timeOffset="185939.02">17788 10225 736 0,'0'0'112'0,"0"0"-37"0,7-40-27 15,-2 22-48-15,-4 3-9 0,1 0-83 16,-2 1-19-16,0 3-3 0,-2 2-124 16,2 3 77-16,-3 3-63 0</inkml:trace>
  <inkml:trace contextRef="#ctx0" brushRef="#br1" timeOffset="186237.19">17999 9842 472 0,'0'0'73'0,"0"0"29"0,0 0-12 15,0 0-41-15,0 0-38 0,0 0-11 16,0 0-2-16,0 0-7 0,14-9 9 15,-16 19 13-15,-1 4 9 0,-2 4 9 16,0 5-3-16,1 2 5 0,-2 5-5 16,1 3-11-16,-1 6-8 0,2 10-9 15,-1 4 2-15,1-2-1 0,4-10-2 16,0-11-23-16,0-10-18 0,2-2-17 16,1 6-12-16,6 8-40 0,-1-2-81 15,0-8-78-15</inkml:trace>
  <inkml:trace contextRef="#ctx0" brushRef="#br1" timeOffset="186628.68">18171 10308 584 0,'0'0'117'0,"0"0"-60"0,0 0 4 16,36-41-11-16,-23 26-44 0,1-3-6 15,3-2-7-15,1-3 7 0,2-2 1 16,2-3 0-16,-1-1-1 0,1-1 0 16,-3 2-1-16,-4 5 1 0,-6 5 5 15,-3 5-5-15,-4 4-3 16,-5 4-3-16,-10 5-15 0,-6 3 12 16,-14 12 4-16,-8 14 3 0,-3 12 4 15,-2 6 10-15,8 1 17 0,9-3 23 16,11-7 28-16,5-1-13 0,6-5-4 15,4-8-5-15,3-5-16 0,0-3-13 16,3 2-15-16,6 2-1 0,3-4-6 16,7-1 5-16,5-5-3 0,11-1 5 15,7-4-8-15,15 2-6 0,0-2 0 16,-4-1-5-16,-5-1-40 0,-1-2-48 16,-1-1-91-16,-11 0-167 15,-5-3-308-15</inkml:trace>
  <inkml:trace contextRef="#ctx0" brushRef="#br1" timeOffset="188371.31">10947 13137 212 0,'0'0'53'0,"0"0"-3"0,0 0 15 0,0 0 17 0,0 0-12 0,-6 1 36 16,5-2-2-16,0-2-12 0,0-1-11 15,1-1 2-15,0-1-5 0,0-3-21 16,4-3-17-16,1-1-17 0,4-3-11 16,2-1-5-1,3-2-5-15,1 0 0 0,3-1-1 0,0 1-1 0,2 1 2 16,1 2 0-1,-1 0 0-15,0 2 0 0,-2 2 3 16,1 2 0-16,-3 2 0 0,-4 3-5 0,0 2 0 16,-3 3-1-16,-2 4-1 15,-1 5 1-15,-2 5-1 0,0 5 2 0,-3 6 1 16,-1 12 0-16,-1 10 0 0,-8 8 0 16,-2 4 0-16,-2-3 0 0,-2-7 0 15,0-7-1-15,0-2 0 0,0-9-5 16,4-7-2-16,3-7 3 0,-1-3 4 15,1 1 1-15,-1-3-1 0,1 1 1 16,1-4-1-16,4-6 0 16,2-2 0-16,1-3 3 0,4-5 1 15,5-6-4-15,2-6 1 0,3-4 0 16,4-3 4-16,3-5 5 0,2 2 0 16,2-4 6-16,2 0 1 0,1-1-5 31,1 1-7-31,-1 1 2 0,-1 1-2 0,-3 2-2 0,-3 4 1 0,-1 1 2 31,-4 3 1-31,-3 3-2 0,-4 2-2 0,-1 3-1 0,-4 3 0 0,-1 3-2 31,-3 2-2-31,-1 2-4 0,-7 3-7 16,0 0 0-16,-4 8 3 0,-4 5 7 16,-1 3 0-16,-3 6 0 0,2 2 3 15,0 3-4-15,-1 5 1 0,3 0 2 0,1 2 0 0,4-2 1 0,2 2 0 31,3-3 0-31,3 0 1 0,3-2 1 16,1-3 8-16,5-2-1 0,2-2-1 16,1-6-1-16,2-1-4 0,3-3 1 15,1-4 1-15,2-4-3 0,0 0-2 16,4-4-14-16,2-1-43 0,1-3-45 16,0-3-37-16,14-2-45 0,-7 0-60 15,-6 0-123-15</inkml:trace>
  <inkml:trace contextRef="#ctx0" brushRef="#br1" timeOffset="188887.96">11573 13436 607 0,'0'0'121'0,"5"-12"18"0,-1 4-26 0,2-2-30 0,4 1-28 15,-2 0-14-15,2-2-5 0,2 2 2 16,-1 1-1-16,1-2-5 0,1 4 1 16,-1 0-10-16,1 1-4 0,-2 1-8 15,0 1-10-15,0 1 1 0,-2 2-1 16,-1 0-2-16,0 2-1 0,0 3 1 15,0 4 0-15,-1 4-3 0,1 6 3 16,0 2-1-16,-1 5 1 16,-2 1-1-16,-1 2 2 0,-2 0-7 15,-1 2-2-15,-1-1 0 0,-3 0-10 16,-3-3 7-16,-2-1-2 0,-1-5 5 16,-1 0 0-16,-1-5 5 0,0-3 3 15,-1-3 1-15,1-1 2 0,1-4 0 16,1-2 1-16,2-2 2 0,2 1 17 15,2-2-7-15,2 0 5 0,1 0 0 16,1-2 1-16,6 0 0 0,1-2-5 16,7 0 3-16,1-2-2 0,5 2 3 15,1-2-9-15,1 3-9 16,1-1-1-16,0 1-1 0,-1 1-5 16,-3 0-17-16,0 1-25 0,-2 1-21 15,-2 0-15-15,-2 0-33 0,5 0-43 16,-3 0-81-16,-3 0-166 0</inkml:trace>
  <inkml:trace contextRef="#ctx0" brushRef="#br1" timeOffset="189202.48">12699 12982 924 0,'0'0'69'0,"0"0"-69"0,0 0-19 0,1 0-70 0,-2-1-124 0,-2 1-265 15</inkml:trace>
  <inkml:trace contextRef="#ctx0" brushRef="#br1" timeOffset="189312.49">12747 13326 678 0,'0'0'47'0,"0"0"-27"0,0 0 12 0,0 0-32 16,0 0-241-16,0 0-295 15</inkml:trace>
  <inkml:trace contextRef="#ctx0" brushRef="#br1" timeOffset="190502.99">13716 12905 293 0,'0'0'135'0,"0"0"24"0,0 0-58 0,0 0 1 0,0 0-12 0,0 0-8 15,0 0-2-15,7-6-6 0,-7 6-14 16,0 0-21-16,0 0 0 0,0 0-12 15,0 0-7-15,-4 0 1 0,2 0-7 16,-1 0-14-16,-2 0-10 0,-6 1-6 16,-14 5-36-16,-10 7 38 0,2 2-23 15,4 1 27-15,9 0-5 0,7 0-27 16,-1 5 18-16,-1-1 11 0,2 2 9 31,3 0 1-31,4-1 2 0,4-1 0 16,2 0 1-16,0-3 1 0,5 1 0 0,6-3-1 0,0 1 2 0,5-1 1 15,1-3 0-15,-1 0 1 0,3 0 1 16,3-3-4-16,-3 3 0 0,3-2-1 16,-3 1-1-16,2 1 1 0,-4 0 1 15,-1 1-1-15,-2 1-1 0,-4-2 0 16,-1 3 2-16,-1-2 1 0,-2 1 0 16,-4-2 3-16,-2 3 0 0,0-4-2 15,-2-1-2-15,-6 0 3 0,-1-3 4 16,-4 0 0-16,-4-1 0 0,1-3-5 15,-1-1 0-15,-3-2-2 0,1 0-2 16,1-4 1-16,0-3-5 0,1-2 5 16,1-4 1-16,4-3 2 0,2-2-2 15,3-2 2-15,4-5 1 16,3 0 1-16,2-3 4 0,8-2 2 16,5-3 3-16,8-5 3 0,11-8-5 15,9-3 4-15,3 0 3 0,-5 7 0 16,-8 14 1-16,-12 7 5 0,-4 8 0 15,-9 2 1-15,2-1 1 0,-3 0-3 16,-2-1-5-16,-5 4-3 0,-5 0-13 16,-7 3-3-1,-6 0-10-15,-2 4-15 0,-6 2-8 16,0 0-11-16,-4 4-19 0,4 2-20 16,-3 2-31-16,4 3-30 15,-3 1-73-15,3 1-159 0</inkml:trace>
  <inkml:trace contextRef="#ctx0" brushRef="#br1" timeOffset="190988.91">14186 13042 532 0,'0'0'127'0,"0"0"-65"0,24-23 19 0,-16 14-16 0,-2 2-47 0,-1 0-13 0,-4 1 0 0,-1 4-10 16,-4 0 3-16,-4 2-2 0,-3 3-4 15,-5 5 7-15,-1 1 1 0,0 3-1 16,2 0-2-16,4 3 3 0,1-1-1 15,4 1 1-15,3-1-1 0,3 1 1 16,5 1 0-16,4 0 7 16,4-1 0-16,1 1 16 0,3-1 0 15,4-2 10-15,-2 2-7 0,1-1-4 16,1 1-1-16,-2 0-1 0,0 1-6 16,-6 0-3-16,1 0 4 0,-3 5 12 15,-3-3-5-15,1 2-1 16,-7 0 2-16,-2 0 2 0,0 0-2 0,-7 0 1 15,-4-3-5-15,-2-1-2 0,-3 0-5 16,-1-3-5-16,-3-3-2 0,-2-1-4 16,0-1-1-16,-1-3-1 0,0-4-29 15,1 1-22-15,0-2-17 0,3-3-9 16,3-4-32-16,2-11-44 0,4 2-87 16,5-2-130-16</inkml:trace>
  <inkml:trace contextRef="#ctx0" brushRef="#br1" timeOffset="191177.43">14225 13066 767 0,'0'0'63'0,"0"0"58"16,0 0 1-16,2-39-12 0,3 27-56 16,0 0-8-16,4-2-21 0,-1 1-8 15,5 1-16-15,1 1-1 0,-1 0 0 16,5 0-35-16,3 2-29 0,5 0-60 15,19 1-71-15,-10 3-156 0,0 0-161 16</inkml:trace>
  <inkml:trace contextRef="#ctx0" brushRef="#br1" timeOffset="191712.44">14850 13004 469 0,'0'0'137'0,"0"0"-51"16,0 0 12-16,0 0-43 16,0 0-34-16,0 0-17 0,22-12-2 0,-22 23 0 15,0 3 7-15,-5 5 9 0,-3 8 3 16,-1 1-9-16,1 6-5 0,-4 0 5 15,0 1-3-15,1 2 5 0,-1-1-4 16,0-4 11 0,3 0 1-16,0-5 4 0,2-1 4 0,1-4-3 0,2-2-6 15,0-4-11 1,2-3-3-16,2-2-3 0,0-1 11 0,0-4 10 0,2-2 7 16,4 0 7-16,4-3-2 0,2-1-6 15,3 0-10-15,2-2-11 0,2-2-6 16,0 0-4-16,3 0 0 0,-1-2-4 15,1-1-28-15,-2 0-22 16,2 0-24-16,-1-3-25 16,-2 0-45-16,2-9-56 15,-4 4-131-15,-4 0-65 0</inkml:trace>
  <inkml:trace contextRef="#ctx0" brushRef="#br1" timeOffset="191869.73">14714 13259 650 0,'0'0'75'16,"0"0"-38"-16,0 0-2 0,0 0 28 15,46-34-35-15,-24 24-15 0,3-2-5 16,-2 0-8-16,2-1-8 16,0 1-50-16,8-9-50 0,-6 4-112 15,-2 3-80-15</inkml:trace>
  <inkml:trace contextRef="#ctx0" brushRef="#br1" timeOffset="192340.27">15101 12990 418 0,'0'0'26'0,"0"0"68"15,0 0-78-15,0 0 50 0,2 48-15 16,-2-25-1-16,0 6 5 0,-2 9-1 15,1 9-3-15,1 7-3 0,0 1 2 16,0-5-14-16,3-13-1 16,1-14-13-16,1-4-12 0,-2-2-6 15,2-1-4-15,0 2 2 0,-2-1-2 16,2-5 5-16,-2-4-4 0,0-4 1 16,0-1 1-16,-3-3 10 0,3 0 40 31,2-4-7-31,-2-3-3 0,2-1-10 0,0-3-5 0,4-5-5 0,-1 0-12 15,3-4-6-15,5-1-4 0,-3 1 1 16,4-2-2-16,-3 2 0 0,5 1 1 31,-3 0-1-31,1 1 0 0,-4 3-1 0,1 0 0 0,-1 4-5 0,-1 3 2 16,-2 1-5-16,1 5-1 0,-5 1 3 16,2 1-1-16,-5 3 3 0,-3 5 1 15,2 4 3-15,-2 4-2 0,0 0 3 31,0 2 2-31,0 3-2 0,0-1 0 16,0 1 1-16,0 2-1 0,0-4 1 16,0 1-2-16,0-3 1 0,0 0-7 15,0-3-46-15,0-1-26 0,3-2-40 16,-1-2-73-16,1-3-111 0,0-3-185 16</inkml:trace>
  <inkml:trace contextRef="#ctx0" brushRef="#br1" timeOffset="193045.93">16869 12763 494 0,'0'0'23'0,"0"0"113"0,0 0-56 0,0 0 13 0,8-21-29 16,-8 20-29-16,0 1 6 0,0 0-17 16,-2 0-11-16,1 6-11 0,-4 3 4 15,0 4-1-15,-2 4-4 0,-3 3 5 16,0 3-4-16,1 3-3 0,-4-1 1 15,5 0-12-15,-4 1-59 0,4-1-45 16,0 1-74-16,1-2-137 0</inkml:trace>
  <inkml:trace contextRef="#ctx0" brushRef="#br1" timeOffset="193265.68">17038 12860 714 0,'0'0'32'0,"0"0"93"16,0 0-17-16,0 0-6 0,0 0-73 16,0 0-14-16,0 0-4 0,0 0 2 15,-25-9-7-15,17 22-5 0,-2 3 1 16,2 3 1-16,-4 2-6 0,4 2 5 16,2 3-4-16,1 1-7 0,-1 0-44 15,4 0-29-15,-1 0-47 0,3 7-46 16,0-8-162-16</inkml:trace>
  <inkml:trace contextRef="#ctx0" brushRef="#br1" timeOffset="193970.79">13179 14218 508 0,'0'0'147'0,"0"0"-80"0,0 0-8 0,12-8-16 0,-10 8-24 0,1 1-16 16,1 5-3-16,1 4 0 0,-3 6 12 16,4 7 4-16,-1 3 8 0,0 5 2 15,4 2-7-15,2 1 3 0,2-3 3 16,4-1 14-16,2-4 12 0,0-3-3 16,3-2 2-16,0-5-3 0,-5-5 3 15,1-1-7-15,-2-6 2 0,1-3 0 16,-6-2 3-16,0-7-13 0,-1-2-3 15,-2-4-2-15,-1-7-16 0,-2-2-6 16,0-4-8-16,-2-4-5 0,-3-10-22 16,2 6-14-16,1 3-17 0,-2 2-14 15,1 13-24-15,0 0-39 0,4 6-57 16,-1 6-73-16,2 2-134 0</inkml:trace>
  <inkml:trace contextRef="#ctx0" brushRef="#br1" timeOffset="194560.77">13769 14395 303 0,'0'0'176'0,"0"0"-21"0,0 0-17 16,0 0-20-16,0 0-27 0,19-43-15 15,-14 32-16-15,-2 1-3 0,2-1-11 16,-2 0-8-16,-1 0-10 0,1 3-7 16,-3 0 0-16,0 1-4 0,0 1-10 15,-5-1-7-15,-1 4 0 0,-3 2-4 16,-1 1-3-16,-3 1-5 0,-3 7-4 16,2 5-6-16,-3 3 4 15,1 2 2-15,-1 6-4 0,0 2 7 0,2 1 0 16,2 0 2-16,5 0 6 0,1-2 4 15,5-3-2-15,2-3 3 16,2-4 0-16,5-1 1 0,1-4 1 16,-1-4 6-16,2-2 13 0,2-4 2 15,-1-2-7-15,2-6 0 0,-1-1-2 16,2-1-4-16,-1-4-3 0,1 3-1 16,1-3-1-16,-1 1 1 0,0-2-1 15,-1 1-3-15,-1-3-1 16,1 2 0-16,0-1 0 0,-3 3-1 15,1-1-1-15,-2 3 0 0,-2 3-1 16,-1 3-5-16,-3 1-6 0,-2 4-3 16,1 1-2-16,-1 5 9 0,0 6 5 15,-3 4 4-15,1 0 1 0,1 3 1 16,1 1 1-16,0 0 10 0,0-1-1 16,3-2-1-16,3 0 6 0,2-3 5 15,-3-1-1-15,3-4 0 0,0-1-7 16,4-4-8-16,-2-2-1 0,3-2-4 15,1-5-1-15,1 0-20 0,3-3-23 16,-1-2-18-16,-1 0-19 0,1-4-36 16,4-13-66-16,-2 1-94 15,-8 0-202-15</inkml:trace>
  <inkml:trace contextRef="#ctx0" brushRef="#br1" timeOffset="194812.73">14101 13928 735 0,'0'0'144'0,"0"0"-34"0,0 0-6 0,0-19-41 0,0 18-40 0,3 1-14 0,-3 0-8 0,2 7 1 16,-2 6 7-16,1 8 29 0,1 13 14 15,-2 13-25-15,0 12-6 0,-4 5-8 16,3-5-11-16,-2-5 0 15,3-9 0-15,0-2-2 0,0 1-2 0,1-5-15 16,1-7-37-16,1-8-26 0,-1-4-31 16,4 1-47-16,0-2-64 15,-1-4-162-15</inkml:trace>
  <inkml:trace contextRef="#ctx0" brushRef="#br1" timeOffset="195205.15">14362 14353 348 0,'0'0'134'0,"0"0"-10"16,0 0-33-16,12-46-44 15,-10 33-7-15,-2 1-2 0,0 3-10 16,0-2-4-16,0 6-13 0,0 0 4 15,-2 4-7-15,-1 1-7 0,0 5 0 16,0 5 3-16,-3 5-3 0,2 2 1 16,1 6-1-16,1 2-1 0,1 4 0 15,1-1 2-15,3 2 0 0,0-1 16 16,2 1 22-16,4-3 2 0,1-2 4 16,-2-6 4-16,2-3-3 0,3-3-6 15,-1-6 10-15,0-5 0 0,-1-2 0 16,0-7-12-16,2-2-13 0,-4-6-11 15,4-1-3-15,-4-6-9 0,3-4-3 16,0-4-24-16,-2-9-31 0,1-11-29 16,0-2-20-16,0 5-7 0,-5 11-17 15,5 5-30-15,-5 13-101 0,1 0-135 0</inkml:trace>
  <inkml:trace contextRef="#ctx0" brushRef="#br1" timeOffset="195627.39">14659 14275 349 0,'0'0'12'15,"0"0"26"-15,0 0 97 0,0 0-62 16,0 0-41-16,0 0-5 0,44 36-12 16,-33-34 4-16,2-2 9 0,2-2 18 15,0-3 5-15,2-1 1 0,0-2-7 16,1-1-7-16,-4 0-6 15,2-3-1-15,-2 1 1 0,-2-4-13 16,-2 1-4-16,-2-3-7 0,-2 1 1 16,-3-1-3-16,-3-1-2 0,0 3-4 15,-7 3-2-15,-3 4 1 0,-3 3-8 16,-4 5 5-16,-2 3-1 0,0 7 3 16,-5 5-3-16,1 8 4 0,-2 9-1 15,4 14 4-15,-1 9 3 0,9-1 12 16,4-8 16-16,6-15 7 0,3-9 10 15,3-4 2-15,3 3-12 0,2-1-1 16,5 1-8-16,2-6-2 0,0-3-2 16,2-4 2-16,0-4-4 0,5-4-6 15,-1 0-11-15,3-7-5 16,-2 1-3-16,3-1-10 0,-1-2-44 16,2 0-46-16,-1 0-57 0,14-8-74 15,-6 2-161-15</inkml:trace>
  <inkml:trace contextRef="#ctx0" brushRef="#br0" timeOffset="-201133.38">19212 8338 131 0,'0'0'97'0,"0"0"-24"0,0 0 10 0,0 0 7 16,0 0 4-16,0 0-17 0,-1-1 1 16,0-1-6-16,1-2-6 0,-1 2 5 15,1-2-19-15,0-1-6 0,0 0-3 16,1-2-8-16,1-1-9 0,3-1 0 15,3 0-10-15,5 0-4 0,-1-1-4 16,8 0 0-16,0 1-7 16,3 0 0-16,1 0-1 0,1 3 0 0,1 1 0 15,-3 3-1-15,0 2 0 16,-2 0 1-16,-3 5-2 0,-1 3 0 16,-4 3-4-16,0 4 2 0,-5 4-1 15,-3 2-2-15,-5 3-1 0,-2 3 5 16,-8 2 1-16,-6 0 1 0,-4 2 1 15,-5 0 0-15,-5-1 3 0,0 0-2 16,-2-3 0-16,-4 1 0 0,1-4 0 16,5-1 1-16,1-2-1 0,5-3-1 15,-1-1 1-15,0-2 0 0,9 0 1 16,2-2-2-16,5-4 2 0,4-2-2 16,5-3 2-16,0 1-1 0,6-2 2 15,5 1 8-15,6-3-2 16,1-1 1-16,8 1 0 0,5 1-3 15,11 0-4-15,4 0 2 0,1 0-2 16,-10 0-3-16,-8-1 2 0,-12 0-2 16,2 0-3-16,1 0 3 0,1 0-9 15,5-1-24-15,-3 0-16 0,-4 0-15 16,0 0-26-16,-2 0-31 0,-4 0-22 16,1-2-61-16,-5-3-70 0</inkml:trace>
  <inkml:trace contextRef="#ctx0" brushRef="#br0" timeOffset="-200883.22">19270 8498 694 0,'0'0'150'0,"0"0"-51"0,0 0 6 0,13-15-43 0,2 9-29 16,4 0 5-16,4 1 6 0,4 0-15 16,2 0-20-16,0 2-7 0,1-2 1 15,4 3-3-15,-3-1-7 16,2 0-57-16,-3 2-42 0,8 1-70 16,-4-1-103-16,-6-2-171 0</inkml:trace>
  <inkml:trace contextRef="#ctx0" brushRef="#br0" timeOffset="-200061.21">20603 8530 47 0,'0'0'238'0,"0"0"-175"0,0 0 13 0,0 0 14 16,-1 0 8-16,1 0-18 0,0 0 5 15,0 0 9-15,0-4-15 0,0 1-25 16,0-4-13-16,3-2-4 0,3-5-2 15,4 0-6-15,1-2-8 0,2-1-4 16,3-3-8-16,0 1 3 0,4 3 1 16,1-2 3-16,-1 2-8 0,1 1 1 15,-1 2-4-15,-1 2-3 0,-2 1 2 16,-2 4-3-16,0 2-1 0,-3 1-1 16,1 3-2-16,-2 0 1 0,-2 4-6 15,2 4-5-15,-3 5 2 0,1 0 2 16,-1 5 4-16,1-1 3 0,-2 3 2 15,0-1 0-15,2-2 0 0,0-2 0 16,-1 1 0-16,-1-3 1 0,1-3-1 16,0-1 6-16,0-1 7 0,1-3 12 15,1-3 1-15,0-2 12 0,1 0 2 16,1-3-5-16,-1-5-8 0,0-2-1 16,1-3-10-16,0-1-2 0,-1-5-6 31,1 0-5-31,-2 1-3 0,1-1 1 15,-1 1-2-15,-2 5-8 0,1 0-23 16,-2 2-21-16,0 2-23 0,0 2-24 16,0 1-39-16,6-1-70 0,-2 2-121 15,-1-1-120-15</inkml:trace>
  <inkml:trace contextRef="#ctx0" brushRef="#br0" timeOffset="-199622.38">21992 8191 612 0,'0'0'109'0,"0"0"-109"0,0 0 107 0,0-26-12 0,0 19-22 0,0 2-44 16,0 3 16-16,0 2 0 0,-2 2-33 15,1 6-11-15,-1 7 0 0,-1 6 26 16,1 4 5-16,0 6 2 0,0 7-18 16,2 6-8-16,-1 5 0 0,1-3-7 15,-1-8 2-15,1-13-1 0,0-5-4 16,-3 4 2-16,3 1-14 0,-1 1-40 16,1 0-27-16,-2-6-25 0,2-1-45 15,-1-6-22-15,-1-3-89 0,2-9-7 16</inkml:trace>
  <inkml:trace contextRef="#ctx0" brushRef="#br0" timeOffset="-199244.75">21964 8222 357 0,'0'0'81'0,"0"0"52"16,0 0-26-16,-5-42-24 0,5 31-29 15,0 3-26-15,0 4 17 0,0 1-24 16,0 3-21-16,3 6-4 0,0 7 4 16,2 5 4-16,2 6 4 0,0 6 9 15,4 7-15-15,5 8 2 16,0-4-1-16,2-5-2 0,2-5 2 16,0-6-1-16,4 1 9 0,4 4-1 15,2-7 8-15,-2 1-2 0,-1-6 2 16,-2-5 16-16,-1-5 27 0,-3-3 1 15,-1-5-6-15,-2-3-6 0,-2-5-12 0,-2-5-7 16,-4-7-4-16,0-13 4 16,-4-18-15-16,-3-15-12 0,0-4-4 15,-3 7-4-15,1 18-52 0,0 19-16 16,0 8 11-16,1 3-11 0,-1 3-28 16,0-3-38-16,1-1-47 0,0 3-116 15,1 4-50-15</inkml:trace>
  <inkml:trace contextRef="#ctx0" brushRef="#br0" timeOffset="-198852.1">22993 7932 416 0,'0'0'9'0,"0"0"104"0,0 0 35 0,0 0-74 0,-10-38-28 16,2 34-35-16,-2 1 5 0,-5 3-8 0,-1 7-1 0,-5 5 5 15,-2 8 4-15,-5 13 28 0,-4 15 2 16,-1 14 7-16,3 10-31 0,8-3-10 16,6-4-2-16,7-4 3 0,3-3 30 15,3 2-3-15,3-4 14 0,6-5-13 16,4-5-13-16,2-6-23 16,0-9-5-16,-1-7 0 0,-1-8-36 15,2-3-28-15,3-2 14 0,7 2-61 16,13-6-92-16,-3-6-84 0,-2-1-63 15</inkml:trace>
  <inkml:trace contextRef="#ctx0" brushRef="#br0" timeOffset="-198365.81">23322 8164 458 0,'0'0'53'16,"0"0"50"-16,0 0-41 0,0 0-19 16,9-41-21-16,-9 35-14 0,0 1 34 15,-1 0-14-15,-3 3 12 0,0 0-2 16,-2 2-5-16,-2 0 7 0,-3 6-4 15,0 1 0-15,-2 4-16 0,-2 1-8 16,0 3-9-16,0 4-3 0,0 3 0 16,1-1 3-16,3 7-6 0,0-4 8 15,3 7-6-15,2-3 2 0,2 3 9 16,4-3 22-16,0 3-4 0,6-2 3 16,5-1-10-16,2-2 2 15,5-5-11-15,2-3 5 0,4-5-4 16,1-4 2-16,2-7-1 0,0-2 1 15,-2-8 17-15,-1-6-7 0,-3-4 5 16,-4-5-2-16,-2-14-3 0,-6-15-9 16,-7-10-16-16,-2 2 0 0,-6 11-14 15,-2 18-23-15,1 13 13 0,-3 7-6 16,-2-3-14-16,-3 2-31 0,-3 1-19 16,-2 4-35-16,-1 5-33 0,-5 3-36 15,5 3-92-15,3 2 7 0</inkml:trace>
  <inkml:trace contextRef="#ctx0" brushRef="#br0" timeOffset="-198099">23589 8463 461 0,'0'0'60'0,"0"0"54"0,0 0-43 0,38 7-39 0,-24-1-20 0,-1 3-12 16,2-1 9-16,-3 7-4 0,-1 0 1 15,-1 1 6-15,-3 3 7 0,0 3-5 16,-3 2 5-16,-3 3-10 0,-1-2-6 16,-3 1 2-16,-4 1-4 0,-2-3 0 15,-4-2-1-15,0-2-29 0,-4 0-68 16,-9-4-88-16,4-2-64 15</inkml:trace>
  <inkml:trace contextRef="#ctx0" brushRef="#br0" timeOffset="-197312.69">24112 8144 301 0,'0'0'78'0,"0"0"54"0,0-11-39 0,0 5-41 0,2 1-26 16,-1 1 0-16,0-1 8 0,0 4 0 15,1 1 5-15,-2 0-10 0,0 5-7 16,0 5 5-16,0 2 8 0,0 5-12 16,-1 7 16-16,-2 2 6 0,1 12-18 15,-1 8-9-15,-1 7-9 0,0-1 0 16,0-3-3-16,3-16-2 0,0-9-2 15,1-6 0-15,0-3-2 0,0 3-2 16,0 0-28-16,0-1-40 0,0-3-60 16,0-6-58-16,0-3-165 0</inkml:trace>
  <inkml:trace contextRef="#ctx0" brushRef="#br0" timeOffset="-197014.87">24242 7784 648 0,'0'0'36'0,"0"0"72"16,44 35-10-16,-20-2-56 0,4 17-15 15,5 18-26-15,-1 9 19 0,-4-1-19 16,-6-3 2-16,-9-9 0 0,-4 1-2 15,-7 0 36-15,-5-2 5 0,-10-2 4 16,-4-3-19-16,-5-1-7 0,-3-4-12 16,-2-6-8-16,0-4 4 0,3-11 0 15,3-6-8-15,3-8 0 0,3-4-2 16,-5 2-21-16,0-2-7 0,-3 0-31 16,3-2-51-16,-1-2-70 0,5-4-155 15</inkml:trace>
  <inkml:trace contextRef="#ctx0" brushRef="#br0" timeOffset="-191729.2">21803 13877 133 0,'0'0'111'0,"0"0"-51"0,0 0 28 0,0 0 7 0,-3 0-7 0,3 0-30 16,0-2 6-16,0 2 7 0,0-1-22 15,0-1-9-15,0 1-12 0,2 0-4 16,0 0 1-16,2-1-1 0,0 2-1 15,2 0 2-15,4 0-6 0,-1 0 0 16,3-1-5-16,3 1-5 0,1 0-6 16,4-2 0-16,2 0-3 0,2 2 3 15,3-3 0-15,9-1-1 0,10 3-2 16,11-2 3-16,8 0-3 0,1 1 3 16,-2-2-1-16,-3 0 3 15,2 1 2-15,2 0 2 0,-1 2-2 16,5 0-4-16,0 0 3 0,5 1-3 15,4 0 6-15,3 0 1 0,1 1 4 16,2 0 2-16,3 0-4 0,2 1 0 16,6-1-1-16,5-1 3 0,2 1 1 15,6-1-7-15,1 0-1 0,6 0 0 16,5 0-6-16,3-2 9 0,4-1-5 16,1 0 0-16,6-1-1 0,1 2-1 15,5-1 3-15,1 0 8 0,3 2 2 16,5-3-2-16,5 0-3 15,4 1-3-15,3-1-1 0,3 4-4 16,2 0-2-16,-2 0 2 0,2 0-3 16,-2 4 0-16,2-1-2 0,-3 2 2 15,-1 0-4-15,-5 2 1 0,-5 0 1 16,-5 0 1-16,-7 2-1 0,-5-2 2 16,-8 1-16-16,-8-1-17 0,-5 1-17 15,-9-3-23-15,-7-1-32 0,-12 0-60 16,-27-1-83-16,-13-3-179 0</inkml:trace>
  <inkml:trace contextRef="#ctx0" brushRef="#br0" timeOffset="-189196.62">21832 13555 11 0,'1'0'292'0,"0"0"-222"0,1 0 0 0,0 0-22 0,1 0-10 0,0-3-16 16,1 3 20-16,1-1 10 0,-1-1-3 16,1 1 0-16,0 0 8 0,0-2-6 15,1 2 4-15,4-3-6 0,-2 0-8 16,1-2-6-16,2 0 2 0,1-1-17 15,1-1-4-15,3-3-5 0,2 2-7 16,1-3-3-16,2-2 1 0,2 0 1 16,1-1-1-16,2-1 3 0,0-1 10 15,0 0-2-15,1-3-2 0,-1 3 2 16,-1-3-5-16,0-2 2 0,-1 2-3 16,-1-2-1-16,1 0 1 0,-4 0-3 15,1-1 5-15,-3 1 2 16,2-2 0-16,-1 0-6 0,-2 0-1 15,1-1 0-15,-2-2-1 0,3 1 1 16,-1-1-3-16,-1-3-1 0,1 2 3 16,-2 0-3-16,3-2 2 0,-3 1 0 15,1-2-2-15,-1 0 4 0,2-2-2 16,1 1 4-16,-1-1 0 0,2-2-2 16,0 1 2-16,1-1 0 0,1 2 1 15,0-2 5-15,-2 0 0 0,2 1 3 31,0-1 0-31,-2 3-2 0,0-1 0 0,-1 2-4 0,-2-1 1 0,1 1-3 16,-3 1-2-16,1-1 2 0,0 1-3 16,1-1 0-16,0 1-1 15,1-2 0-15,0 0 1 16,1 0-2-16,0-3-1 0,1 2 0 0,1-1 0 16,0-1 1-16,2 2 0 0,-2 0 0 15,0-3 4-15,1 4 1 0,-1-2 2 16,0 0-1-16,1 1 1 0,-3 1 1 15,2 0 0-15,0 1-2 0,-2 0-1 16,0 0 1-16,2-2-3 0,-2 1-1 16,2-1 1-16,0 1-5 0,0 0 1 15,0 1 3-15,1 0-3 0,-2-1 0 16,3 0 0-16,-2 2-1 0,-1-1 2 16,0 0-2-16,0 2 1 0,-3 0 1 15,1 1 1-15,-2-1-2 0,2 0 2 16,1 2-1-16,-2-2 0 0,2 1-2 15,-1 1 3-15,2-2-2 16,0 2 1-16,-2-2-1 0,2 1 0 16,-1 0 0-16,1 2-1 0,-1-2 0 15,0 3 2-15,0-1 1 0,0 0 0 16,-1 2 2-16,0 0-1 0,-1 0-1 16,0 1-2-16,1 0-1 0,-1 1 1 15,1 2 0-15,-2-1-1 0,2 1 1 16,-2 0 0-16,2 2-1 0,-3 0 3 15,2 1 0-15,-1 0 1 0,1 2 1 16,-2 0-2-16,0-1 1 16,0 2 0-16,0 0-3 0,0 1 0 15,2-2 0-15,-1 1 0 0,1 1-1 16,-1 1 0-16,1-2 1 0,1 2-1 16,-2 1-1-16,2 0 1 0,-2 0 1 15,3 2-1-15,-1-1 0 0,-1 2-2 0,2 0 2 16,-2-2 2-16,2 2-2 15,-1 1 1-15,1-2 0 0,1 2-1 16,-2 1 0-16,2-1 0 0,-1 0 1 16,3-1-1-16,0 1 0 0,0 0 0 15,1 1 0-15,0 1 0 0,1-1 0 16,1 0-1-16,0 0 0 0,1 1 1 16,1-1 0-16,0 1 0 0,-1 2 0 15,1-2 0 1,-1 2 0-16,0 1 0 15,-1-2 0-15,1 4 0 0,1 0 0 0,0 0 0 16,1 0 0-16,-1 0 0 0,1 0 0 16,1 1-1-16,-1 3 1 0,1-1 0 15,-1 2-1-15,-1-2 0 0,1 4 1 16,-1-1 0-16,-1 1 0 0,0-1 0 16,1 3-2-16,-1 0 2 0,0 1 1 15,1 2-1-15,-1-1-1 0,0 0 1 16,0 1-1-16,-2 2-2 0,0 0 3 15,1 0 2-15,-1 1-2 0,-1 0 0 16,-1 2 0-16,1-2-1 0,-1 4 1 16,-2-3-1-16,1 2 0 0,0-1 1 15,-2 3 0-15,2-2 0 0,-2 4 0 16,0-2 0-16,0 1 2 0,-1 2-2 16,2-1 0-16,-1 1 1 0,0 1-1 15,1 0 1-15,1 1-2 0,-1 1 2 16,2 0-1-16,-1 1 0 0,-1 0 0 15,2 1 1-15,0-1-1 0,-2 1 1 16,1 0 0-16,0 2-1 0,1-2-1 16,-3 2 1-16,2-1 2 0,0 1-2 15,-1 1 1-15,0 0-1 0,0-2 2 16,0 2-2-16,0 1 1 0,0-1-1 16,0 1 0-16,0 1-1 15,-1 0 1-15,0 0-1 0,1 1 2 16,-2-2-2-16,1 3 1 0,-1-2-1 15,1 0 1-15,0 3 0 0,-2-3 0 16,2 3 0-16,0-2 1 0,0 2-1 16,-1-3 0-16,0 2 0 0,2-1 1 15,-1-1 0-15,1 3 2 16,0-2 2-16,-1-1-2 0,2 3-1 0,0-1 1 16,-1 0 2-16,2 1-5 0,0-2 2 15,-3 2 0-15,1-1 0 0,1 1-2 16,-2 0 0-16,0 0 1 0,0 1-1 15,-1-3 0-15,1 1 1 0,-1-2-1 16,1 0 1-16,0-2 2 0,0 2-3 16,1-2 1-16,-1 0-1 0,0 2 0 15,1-4 2-15,0 2-2 0,1-1 1 16,-1 0-1-16,0 0 1 16,1 0 1-16,1-2-2 0,-3 1 4 15,2 0-2-15,-1-1 1 0,-1 0-1 16,2-1-1-16,-2 1 1 0,1-3 0 15,1 1-1-15,0-2 2 0,-1 0-1 16,1-2 0-16,0 2-2 0,-1-1 1 16,0-1 1-16,0 0-1 0,0 0 3 15,1-1 0-15,-1-2-2 0,1 1 1 16,2-2-2-16,-1 0 2 0,-1-1-2 16,1-1 1-16,1-2-2 0,-1 0 0 15,0 0 2-15,-1 0-2 0,3-2 0 16,-1 1 1-16,0 0 0 0,0-1 0 15,2 1 0-15,-1-2-1 0,0 2 1 16,1-1-1-16,0-1 3 0,1 2-1 16,2-2-2-16,-3 2 5 0,1-3-3 15,0 1-1-15,1 0 1 0,0 0-1 16,-1-1-1-16,1-1 1 0,-1 0 0 16,-2-2 0-16,1 1-1 15,-1-1-1-15,-2-2-3 0,-2 1-4 16,0-2-19-16,-2 0-22 0,-3-2-22 15,-1 0-27-15,-3-2-18 0,-3 0-33 16,-7-7-41-16,-1-1-71 0,-3-3-166 0</inkml:trace>
  <inkml:trace contextRef="#ctx0" brushRef="#br0" timeOffset="-188379.54">25256 9650 597 0,'0'1'149'0,"1"0"21"0,0-1-50 0,-1 3-18 0,0-2-24 16,1 1-36-16,-1-2-9 15,0 0-14-15,0 0-13 0,0 0-6 16,0 0-5-16,0 0-36 0,0 0-61 16,1 2-78-16,2 3-109 0,0-1-170 0</inkml:trace>
  <inkml:trace contextRef="#ctx0" brushRef="#br0" timeOffset="-188238.38">25316 10070 691 0,'0'0'118'0,"0"0"21"0,0 0-16 16,-17 43-88-16,12-35-31 0,1 0-4 16,1-4-68-16,-1 2-98 0,1-4-158 15,1 4-97-15</inkml:trace>
  <inkml:trace contextRef="#ctx0" brushRef="#br0" timeOffset="-188113.51">25313 10565 333 0,'0'0'69'0,"-8"42"38"0,2-17-22 16,0 1-8-16,1-2-40 0,0-3-37 16,2-2-1-16,1-3-40 0,2 8-89 15,0-5-58-15,0 0-8 0</inkml:trace>
  <inkml:trace contextRef="#ctx0" brushRef="#br0" timeOffset="-187988.09">25363 11207 301 0,'0'0'101'0,"0"42"27"0,0-15-46 16,-3 1-25-16,0-1-32 0,1-3-19 16,-1-6-6-16,2 0-18 0,0-2-135 15,1 3-31-15,2-4 4 0</inkml:trace>
  <inkml:trace contextRef="#ctx0" brushRef="#br0" timeOffset="-187831.34">25480 11754 231 0,'4'37'78'0,"1"0"37"15,-4-11-22-15,0-4-12 0,-1-1-36 16,0 3-13-16,-1 3 12 16,-2 3-3-16,-2-2-28 0,0-2-9 0,2-2-4 15,-2-2-1-15,2 0-21 16,0-3-62-16,1 0-20 0,1 1-50 15,1 5-3-15,2-2 35 0,0-2-11 16</inkml:trace>
  <inkml:trace contextRef="#ctx0" brushRef="#br0" timeOffset="-187706.48">25478 12397 91 0,'0'0'115'0,"2"41"-8"0,-1-13 18 16,0 1-27-16,0 2-29 0,-1-3-19 16,0-2-15-16,0-1-24 0,0-1-11 15,0-5-16-15,0 0-56 0,0 0-49 16,0 4-48-16,0-2-3 15</inkml:trace>
  <inkml:trace contextRef="#ctx0" brushRef="#br0" timeOffset="-187548.15">25464 13061 6 0,'0'0'121'0,"0"0"-100"16,-6 58 8-16,4-34-18 0,-1 0-7 15,1-2-3 1,1-2 6-16,1-3 12 15,0 0-2-15,1 0 11 0,4-2 1 16,0-2-12-16,2 0-7 0,0 2-10 16,0-4 0-16,1 2-18 0,2 1-35 15,-3-2-33-15,0-2-64 0</inkml:trace>
  <inkml:trace contextRef="#ctx0" brushRef="#br0" timeOffset="-187437.82">25540 13471 125 0,'0'0'153'0,"0"0"-37"0,0 0 40 16,2 37-47-16,-2-28-27 0,0 1-45 15,0-3-26-15,0 0-11 0,0-3-3 16,0 2-28-16,0-2-60 0,0 3-35 16,0-2-61-16,-2 2-78 0</inkml:trace>
  <inkml:trace contextRef="#ctx0" brushRef="#br0" timeOffset="-186858.05">25467 14305 544 0,'0'0'149'15,"0"0"-53"-15,0 0-1 0,2-44-19 16,-2 31-22-16,-1-1-22 0,-2 0-6 16,-1 0 3-16,-1 4-5 0,-2-1-9 15,0 2-5-15,-1 2 4 0,0 3-2 16,-2 0 2-16,-1 4-6 0,-1 0-3 15,-3 3-2-15,0 5-3 0,-2 4 0 16,1 4 0-16,0 5 0 0,3 3 0 16,0 2 3-16,5 1-1 0,1 4-1 15,5-4 2-15,2 3 5 0,4-2 2 16,3-1 10-16,3-1 8 0,5-3 2 16,0-5-5-16,5-2 4 15,1-2-6-15,1-6-6 0,2-6-1 16,0-2-5-16,1-4-3 0,-3-6 3 15,0-5 1-15,-1-4 0 0,-4-4-6 16,-2-5 5-16,-6-14-6 0,-6-13-2 16,-5-11-2-16,-7 3-1 0,-3 17 0 15,1 17-2-15,1 16-2 0,-4 5-4 16,-1 0-9-16,-5 3-13 0,-4 1-1 16,0 4-4-16,0 0-14 0,2 4-24 15,2 5-26-15,4 0-36 0,2 9-29 16,5-2-68-16,2-1-138 0</inkml:trace>
  <inkml:trace contextRef="#ctx0" brushRef="#br0" timeOffset="-185462.77">27186 12103 168 0,'0'-3'56'0,"-1"-1"-10"0,0 1-7 0,0-2-7 0,1 3-5 16,0-3-3-16,0 3 22 0,0-3 0 15,0 3-7-15,0 1 3 16,0 0-2-16,0-1-5 0,0 0-1 16,0 1 3-16,0-1-14 0,-1 2-11 15,1-2-3-15,-2-1 2 0,2 1 3 16,-1 1-2-16,-1-1 1 0,2-1-5 15,0 2-2-15,0 0 2 0,0 0 2 16,0 0-2-16,0 0 7 0,0-1 5 16,0 0 5-16,0 1 3 0,0 0-6 15,0-1-6-15,0 0 0 0,0 2-1 16,0 0-4-16,0 0-5 0,0 3-6 16,0 5-4-16,-1 2 3 0,1 4 1 15,-2 2 0-15,2 3 0 16,-2 2 0-16,2 1 0 0,-2-3-19 0,2 3-67 15,-1 0-26-15,-3 9-60 0,0-6-104 16,0-3-57-16</inkml:trace>
  <inkml:trace contextRef="#ctx0" brushRef="#br0" timeOffset="-185337.34">27183 12687 316 0,'0'0'60'16,"0"0"-47"-16,0 0-13 0,-7 45-40 15,3-37-153-15</inkml:trace>
  <inkml:trace contextRef="#ctx0" brushRef="#br0" timeOffset="-185211.65">27204 13038 331 0,'0'0'120'16,"0"0"-57"-16,0 0 34 0,0 0-77 15,0 0-20-15,0 0-39 0,-13 40-148 16,10-36-9-16</inkml:trace>
  <inkml:trace contextRef="#ctx0" brushRef="#br0" timeOffset="-184779.22">27221 13590 67 0,'0'0'407'0,"0"0"-334"16,0 0 43-16,-38 17-82 0,28-11-18 16,2-4 1-16,4 2-8 0,0-2 1 15,4-2-10-15,0 0-60 0,4 0-38 16,3 0-57-16,4 0 8 0,0 3 15 16,0 1 67-16,-1 2 58 0,-1 0 7 15,-2 2 9-15,-3 1 62 0,-2 1 33 16,-1-1 19-16,-1 2 42 0,0 0-8 15,-3-3-49-15,-1 0-17 16,-2-1-20-16,0 1-12 0,-3-3-15 0,2 0-18 16,1-2-12-16,1 0-9 0,0 1-5 15,2-1-3-15,0 0-18 16,3 2-43-16,2 3-102 0,2-2-76 16,0-2-97-16</inkml:trace>
  <inkml:trace contextRef="#ctx0" brushRef="#br0" timeOffset="-184199.7">28155 13353 580 0,'0'0'194'0,"0"0"-70"0,0-4 9 0,0 1-36 0,0-1-34 0,0 0-17 0,0-1-18 16,0 1-13-16,-2 1-8 15,2-1-7-15,-2 1 0 0,1 2-16 16,1-1-41-16,0 2-39 0,2 0-57 15,2 3-50-15,1 4-40 0,4 9 17 16,-2 0 57-16</inkml:trace>
  <inkml:trace contextRef="#ctx0" brushRef="#br0" timeOffset="-184074.72">28223 13515 202 0,'0'0'102'16,"0"0"58"-16,1 50-12 0,-2-32-27 16,-2-4-24-16,0-1-20 0,-1-2-22 15,0-2-27-15,-1-1-20 0,0-1-3 16,-1-1-5-16,2-1-7 0,0-2-24 15,2 3-67-15,2 3-69 0,2 0-121 16,0-2-55-16</inkml:trace>
  <inkml:trace contextRef="#ctx0" brushRef="#br0" timeOffset="-183839.23">28263 13883 359 0,'0'0'179'0,"0"0"-77"0,0 0-11 16,0 0-38-16,0 0-37 0,0 0-16 15,0 0-14-15,-33-5-67 0,32 1-106 16,1 0-4-16,2 3 85 0,4 1 66 16,1 1 40-16,2 6 2 0,0 0 5 15,1 2 28-15,-2 1 36 0,1 2 40 16,-3-2 27-16,-1-1-22 0,-2 1-18 16,0-3 0-16,-2-2-35 0,-1-2-23 15,0-2-16-15,-1 0-14 0,-2-1-10 16,0 0-10-16,-3-2-61 0,-5 0-93 15,1 2-128-15,0-1-85 0</inkml:trace>
  <inkml:trace contextRef="#ctx0" brushRef="#br0" timeOffset="-183117.99">26875 14261 55 0,'0'0'133'0,"0"0"-90"0,0 0 6 0,0 0-3 0,0 0-7 0,10 2-2 15,-10 3 23-15,-2 0 20 16,-1-2-4-16,1 2 4 0,1-3-23 16,-1 1-9-16,2 0-7 0,0-3-2 15,2 0 16-15,2 0-2 0,3-3-7 16,3-1-12-16,3-3-19 0,2 1-8 16,2-2 1-16,-2 3 8 0,2 1 5 15,-2 2-8-15,0 1-6 0,-2 1-3 16,1 2-4-16,-5 3 0 0,0 4-2 15,-2 2 1-15,-4 4 0 0,-3 4-1 16,-3 4 1-16,-8 2-2 0,-2 4 3 16,-6-1-6-16,0 2 6 0,-4-2 1 15,-1-2 0-15,2-2 0 16,1-1 2-16,1-4 6 0,1-1 14 16,4-4 5-16,1-3-2 0,4-3 2 15,3-1-9-15,4-4-2 0,1 0 1 16,2-2-3-16,3-1 0 0,5 0 3 15,5 0 3-15,3 0-1 0,4 0-5 16,3 0-7-16,0 0-7 0,2 0 2 16,0 1-2-16,-1 0-1 0,-2 3-1 15,-2 0-9-15,0-1-24 0,-4 2-25 16,-2-2-10-16,-3-1-20 0,-1-2-23 16,-4 0-26-16,0-6-56 0,-4-1-88 15,-2-1-76-15</inkml:trace>
  <inkml:trace contextRef="#ctx0" brushRef="#br0" timeOffset="-182930.53">26846 14437 602 0,'0'0'141'0,"0"0"-62"0,0 0 26 0,0 0-14 0,37-8-18 16,-16 3 3-16,3-2-28 0,2 1-24 15,3 1-18-15,-2-1-6 0,-1 1 0 16,3 4-12-16,-2-1-62 0,1 2-58 16,8 0-95-16,-7 0-144 0</inkml:trace>
  <inkml:trace contextRef="#ctx0" brushRef="#br0" timeOffset="-182680.45">27314 14474 721 0,'0'0'56'0,"0"0"43"16,0 0 9-16,0 0-46 0,0 0-24 15,0 0-10-15,0 0-14 0,0 0-7 16,-1-4-7-16,3 15 0 0,1 3 4 16,0 6 3-16,0 4-3 0,-1 4-1 15,1 0-3-15,-1 4 2 16,2 0-2-16,-1-1-1 0,0-3-8 15,0 1-20-15,-1-4-22 0,1-2-30 16,-2-2-39-16,0-1-30 0,-1-1-95 16,0-8-112-16</inkml:trace>
  <inkml:trace contextRef="#ctx0" brushRef="#br0" timeOffset="-181973.33">28292 14281 79 0,'0'0'337'0,"0"0"-262"0,0 0 4 0,0 0-4 0,17-20-16 0,-10 17-16 15,1 2-9-15,0 1-6 0,2 0-6 16,1 0 3-16,1 1 0 0,2 2-12 16,2 2-3-16,1-1-2 0,1-1-5 15,1 0-3-15,0 0 2 0,3 0 0 16,-2-1-2-16,-2 2 1 0,-4-1 3 15,-3 2 2-15,-3-3-2 0,-2 5-3 16,-6 2 3-16,0 4 16 0,-7 1 10 16,-3 4-2-16,-3 1-2 0,-4 3-12 15,-3 2-3-15,0-2-6 0,0 2 1 16,-2 1 1-16,4-1 2 0,0 0 12 16,3-4 7-16,-1 2 3 0,4-4-4 15,-1-3-11-15,5-1 0 0,2 0 4 16,1-5-4-16,3-3-3 0,2-2-5 15,2 1 2-15,3-4 12 0,3 0 2 16,6-1-5-16,2 0-5 16,3 0-4-16,3 0-8 0,-1-1 0 15,3 0-1-15,0-1-1 0,0 2 0 16,-3-1-7-16,1-1-25 0,0 0-19 16,-1-1-21-16,-1-1-31 0,-1-3-25 15,-3 0-31-15,1-6-45 0,-7 0-76 16,-4 3-74-16</inkml:trace>
  <inkml:trace contextRef="#ctx0" brushRef="#br0" timeOffset="-181754.27">28292 14466 564 0,'0'0'90'0,"0"0"20"0,0 0 36 0,0 0-43 0,0 0-34 0,14 3 11 16,5-3-5-16,2 0 1 0,7-1-26 16,1-1-29-16,1 0-14 0,0 1-6 15,2 1-2-15,-1 0-7 0,1 0-50 16,7 0-42-16,4 0-56 16,1 0-64-16,-6 0-99 0,-12-2-150 0</inkml:trace>
  <inkml:trace contextRef="#ctx0" brushRef="#br0" timeOffset="-181252.03">28804 14703 249 0,'0'0'129'0,"0"0"-15"0,0 0 16 16,0 0-41-16,0 0-25 0,0 0-2 15,0 0-15-15,8-33 12 0,0 24-13 16,0 0-7-16,0-2-7 0,6 2 0 16,-3 2-10-16,2 2-12 0,1 1-6 15,-1 4-3-15,2 0-1 0,-2 0-1 16,1 7-2-16,-2 2 1 0,0 5 2 15,-4 3 5-15,0 3 5 0,-4 4-3 16,0 1-1-16,-4-1-1 0,0 0-2 31,-3 0-2-31,-2-2 0 0,-2-4-1 0,-1 2-7 0,-2-5 1 0,2-3 6 16,0-1 0-16,2-3 1 0,-1-3-1 16,4 0 3-16,1-4-1 0,1 1 7 15,1-2 13-15,0 0 17 0,0 0-3 16,5 0-9-16,4-2-1 0,2 1-9 15,3-1-3-15,4-1-2 0,0 1-1 16,2 1-8-16,0 0-1 0,2-1-2 16,-1 1-3-16,1-2-15 0,0 2-23 15,0 0-18-15,0 0-23 16,-1-3-18-16,-2 3-15 0,1-1-42 16,-4-2-92-16,-3 1-124 0</inkml:trace>
  <inkml:trace contextRef="#ctx0" brushRef="#br0" timeOffset="-180593.78">27253 13221 461 0,'-1'0'74'0,"1"0"-18"0,1 0 12 0,3-1 31 0,3-5 22 16,5-2-31-16,2-5-21 0,6-2-16 16,1 0-16-16,2-3 6 0,1 0-2 15,1-1-4-15,1-1-8 0,-2 0-8 16,3 1-8-16,-2 0-12 0,-1 3 0 16,0 0 0-16,-4 4-2 0,0 2-3 15,-4 2-27-15,-1 4-40 0,-4-1-33 16,0 5-14-16,-5-2-38 0,-1 4-45 15,-5 3-41-15,0 2-7 0</inkml:trace>
  <inkml:trace contextRef="#ctx0" brushRef="#br0" timeOffset="-180311.68">27344 13527 476 0,'0'0'36'16,"0"0"6"-16,0 0 32 0,0 0 33 16,0 0 20-16,0 0-34 0,45-14-8 15,-25-1-17-15,3-1-25 0,4-4-1 16,7-6-13-16,9-5-5 0,6-1-1 16,0-3-9-16,-4 6-10 15,-7 5-3-15,-7 6-1 0,-6 4 0 0,-7 1-6 16,-5 4-13-16,-1 1-16 0,1-1-24 15,0-1 3-15,0 0-17 16,-1 2-39-16,-4 0-21 0,-3 4-6 16,-6 3-28-16,-3 1-20 0,-3 1-18 15</inkml:trace>
  <inkml:trace contextRef="#ctx0" brushRef="#br0" timeOffset="-180061.21">27508 13720 405 0,'0'0'85'0,"0"0"-39"15,0 0 57-15,0 0 17 0,0 0-2 16,35 2-16-16,-18-12-11 16,3-4-14-16,1-3-24 0,4-1-9 15,3-2-12-15,0-2-14 0,4-2-8 16,4-2-5-16,4-2-4 0,-2 2-1 15,-7 6-1-15,-2 4-21 0,-7 2-23 16,5 2-24-16,3-3-27 0,0 3-41 16,-6 3-36-16,6-4-66 0,-8 6-18 15,-6 1-14-15</inkml:trace>
  <inkml:trace contextRef="#ctx0" brushRef="#br0" timeOffset="-179856.83">27855 13731 792 0,'0'0'106'16,"0"0"-79"-16,0 0 22 0,0 0 18 15,0 0 10-15,44-29-21 0,-24 16-5 16,1-3-9-16,3 1-31 0,0 1-11 16,0-1-10-16,1 1-46 0,0 2-38 15,11-1-52-15,-7 0-123 0,-4 2-219 16</inkml:trace>
  <inkml:trace contextRef="#ctx0" brushRef="#br0" timeOffset="-173568">27444 9196 303 0,'-1'1'91'0,"0"-1"-6"0,0 0-17 0,1 0-2 0,0 0-3 0,0 0-19 15,0 0 1-15,0 0 3 0,1 0-5 16,1-1 4-16,3-2-17 0,3-1-3 15,1-2-3-15,5-1 8 0,2 1 1 16,2-2-1-16,4 0-6 0,2 1-6 16,0-1-6-16,-2 1 0 0,0 2-1 15,-1 0-11-15,-5 1 4 0,-1 2 0 16,-4 0-4-16,-2 2-1 0,-1 0-1 16,-3 0-1-16,-2 0 1 0,-2 0 0 15,-1 1 0-15,0 2 3 0,0 2 0 16,0 1 3-16,-1 1-1 15,-2 0 0-15,-2 3 3 0,0 0-3 16,-4 4 0-16,1 1 2 0,-3 1-3 16,-2 0-2-16,0 1 2 0,-2 0-4 15,-1 1 2-15,-2 1-2 0,1 2 2 16,-3-1-1-16,1 1-1 0,1 1 2 16,-1-2-1-16,2 0-1 0,-2-2 0 15,2 2 0-15,4-3 1 0,-1-2-1 16,1 1 0-16,2-2 0 0,1 0 1 15,1-3-1-15,3 1 0 0,2-3 1 16,2-3-1-16,2-1 0 0,3 0 0 16,4 0 2-16,4-1 1 0,4 0 0 15,1-2 0-15,4 0-2 16,2 0 2-16,2-2-2 0,-2 0-1 16,2 0 2-16,1 0-2 0,-2 0 0 15,-2 0-1-15,2 0-2 0,0 0-18 0,-1 0-26 16,-1 0-22-16,1 0-19 15,-2-2-35-15,-2 2-40 0,1-4-63 16,-5 0-32-16,-2 2-4 0</inkml:trace>
  <inkml:trace contextRef="#ctx0" brushRef="#br0" timeOffset="-173270.68">27430 9466 443 0,'0'0'185'0,"0"0"-52"0,0 0-10 0,-2 0-40 0,4-1-11 0,3-1-55 16,4-1 15-16,4 0 15 0,2 0-12 15,6-1-7-15,-2 0-8 0,4 0-3 16,0 1-13-16,-1-1-8 0,-1 2 9 16,-1 0-11-16,0 0-34 0,-3 0-39 15,1 1-44-15,3 1-54 0,-2-1-103 16,-5-1-90-16</inkml:trace>
  <inkml:trace contextRef="#ctx0" brushRef="#br0" timeOffset="-172894.69">27977 9546 314 0,'0'0'256'15,"0"0"-93"-15,0 0-34 0,0 0-26 16,0 0-25-16,0 0-40 0,0 0-7 16,4-10 1-16,-4 10-12 0,0 6-18 15,0 3 15-15,-4 5 10 0,0 3 2 16,0 5-7-16,0 2-1 0,0 0-4 15,1 5-7-15,1-4-1 0,0 1-7 16,2-3 1-16,0-1-3 0,0-1-1 16,3-4-11-16,1 1-41 0,0-4-40 15,1-1-27-15,2-4-76 0,0-3-127 16,-2-4-144-16</inkml:trace>
  <inkml:trace contextRef="#ctx0" brushRef="#br0" timeOffset="-171985.49">27235 8462 179 0,'0'0'185'0,"0"0"-99"0,0-5 16 0,0 4-18 0,0-1-13 0,0 2-21 0,0 0-13 31,1 0-12-31,2 0 4 0,2 0-17 0,4 0 23 0,0 0 0 0,3 0 14 16,0 0 1-16,2 2-13 0,2-2-3 31,-1 1-18-31,2-1 6 0,0 0-8 0,0-1 4 0,1-1-14 16,-2-2 3-16,-1-1-6 0,-1-1 2 15,-1-1 1-15,-3 0-3 0,-2 1 9 31,-3-2-6-31,-2-1 11 0,-3-1-9 0,0 1-4 0,-2-3-2 0,-4 2-9 16,-6 0 3-16,-2 2 3 0,-3 0 0 16,-3 3-5-16,-2 4 4 0,-3 1 0 15,-1 2 1-15,0 6 3 0,-2 4-1 16,3 0 1-16,1 4 0 0,4 2 0 16,3 0 2-16,3 2-2 15,2 2 1-15,4 0 4 0,3 3 3 16,3-2 7-16,2 2 9 0,2-1 12 15,5-4 5-15,2 2 0 0,2-2 1 16,0-2-7-16,3-3-6 0,1-2-5 16,1-3-7-16,1-2-3 0,2-5-4 15,0 2-6-15,3-4 0 0,0-1-4 16,1-1 0-16,2-4-23 16,0 1-38-1,0-2-38-15,2 0-40 0,12-7-53 16,-6 1-114-16,-4 1-201 0</inkml:trace>
  <inkml:trace contextRef="#ctx0" brushRef="#br0" timeOffset="-171827.25">27827 8682 727 0,'0'0'162'0,"0"0"-50"0,0 0-25 0,0 0-64 0,0 0-21 16,-25-26-2-16,21 19-73 0,2-1-35 15,-1-1-87-15,6-1-24 0,3-1-53 16</inkml:trace>
  <inkml:trace contextRef="#ctx0" brushRef="#br0" timeOffset="-171122.27">28057 8432 384 0,'0'0'111'0,"0"0"3"16,0 0-8-16,0 0-31 0,0 0-25 16,0 0-13-16,0 0-1 0,0 0-1 15,-6-37-3-15,4 33 2 0,0-3-6 16,-1 1-16-16,-3 0 3 0,0 0-10 15,-2 1-5-15,-2-1 0 0,-3 4 0 16,-1 0-1-16,-3 2-1 0,1 1 2 16,-1 6-7-16,1 2 2 0,0 3-6 15,2 3 3-15,4 2 5 0,4-1 1 16,3-1-1-16,3-2 3 0,3 1-4 16,4-1 5-16,3-3-1 0,0 2 6 15,4-5 5-15,1-3 6 0,0-2-6 16,3-2 2-16,-1-2-12 15,-1-4 5-15,0-1-4 0,-2-3 5 16,-3 1 13-16,-1-3 11 0,-3 0 10 16,0-2-6-16,-4-1-15 0,2 1-13 15,0-1 0-15,-3 2-6 0,2-1 1 16,-3 0-2-16,2 4 1 0,-1-2-1 16,-1 3 3-16,0 1-3 0,0 4 2 15,-1 0-2-15,0 3-1 0,0 1-5 16,0 0-3-16,0 3-2 0,-1 6 7 15,-1 3 2-15,0 4 2 0,0 3-1 16,0 3 1-16,2 4 0 16,0 1 3-16,-1 3 5 0,1 9 8 15,-1-3 3-15,1-1-4 0,0 3 2 16,0-7-9-16,0 2-3 0,0-1 0 16,0-2 0-16,0-1 2 0,0-5 2 15,-3-2 3-15,-3-5 2 0,-2 0 1 16,-1-4-7-16,-1-4 15 0,-3-5-8 15,3-2 9-15,-1-2 11 0,2-2-5 16,1-3-6-16,1-5-4 0,-1-5-10 16,3-4-4-16,0-1-4 0,2-6-2 15,1 2-3-15,2-1-9 0,0 3-14 16,3-2-25-16,4 4-27 0,2-3-32 16,4-3-39-16,12-7-56 0,-4 8-95 15,1 1-126-15</inkml:trace>
  <inkml:trace contextRef="#ctx0" brushRef="#br0" timeOffset="-170997.19">28300 8544 718 0,'0'0'175'0,"0"0"-13"0,0 0-27 0,9 0-64 0,-6 0-12 0,-1-5-45 16,-1 4-9-16,0-5-5 0,2 1-67 16,-3 1-41-16,2-3-63 0,-1 4-134 15,1-1-252-15</inkml:trace>
  <inkml:trace contextRef="#ctx0" brushRef="#br0" timeOffset="-169543.92">28621 9333 661 0,'0'0'150'0,"0"0"-36"0,0 0-9 0,0 0-31 0,0 0-27 15,0 0-33-15,0 0-5 0,0 0-7 16,0-3-2-16,0-2-8 16,1 2-47-16,-1 0-53 0,0 1-62 0,0 2-136 15,0 0-92-15</inkml:trace>
  <inkml:trace contextRef="#ctx0" brushRef="#br0" timeOffset="-169371.58">28675 9558 861 0,'0'0'121'16,"0"0"-43"-16,0 0 6 0,0 0-57 15,0 0-6-15,0 0-12 0,0 0-9 16,0 0-1-16,-5 6-36 0,3-5-14 16,0 1-65-16,-1 1-46 0,3 0-83 15,0 0-124-15</inkml:trace>
  <inkml:trace contextRef="#ctx0" brushRef="#br0" timeOffset="-168728.21">29120 9266 515 0,'0'0'96'0,"0"0"-33"0,0 0 20 0,0 0 0 0,0 0-40 0,0 0 3 0,3-21-22 15,2 21 28-15,3 0-20 0,3 0-3 16,5 0-2-16,3 0-22 0,2 0 8 16,4 0-10-16,2 0 1 0,1-1 1 15,0 1-8-15,0 0 7 0,-3-3-4 16,-2 2 3-16,-2-1-2 16,-4 0 7-16,-1 1-7 0,-3 1-1 0,-3 0 8 15,-3 1-16-15,-2 1 8 16,-2 4-3-16,-3-2 6 0,-2 6 1 15,-3 5 21-15,-4 6 15 0,-5 7 2 16,-2 7-9-16,-5 11-4 0,3-5-13 16,3-4 0-16,5-5-4 0,1-9-5 15,1 6-3-15,-1 2-2 0,-2-2 2 16,3-2-2-16,-1 1-1 0,3-5 0 16,-1-4-1-16,2-3-16 0,2-5-55 15,2-5-53-15,1-4-45 0,4-9-31 16,4-4-123-16,-2-3-143 0</inkml:trace>
  <inkml:trace contextRef="#ctx0" brushRef="#br0" timeOffset="-168288.37">29733 9300 795 0,'0'0'42'16,"0"0"24"-16,0 0-14 0,0 0-51 16,0 0-2-16,-38-29-7 0,24 29 8 15,-5 7 0-15,1 4 0 0,0 2-1 16,-1 2 2-16,3 3 0 0,1 3 1 16,3 0-3-16,2 3 5 0,3-2 1 15,1-3 3-15,4 1 5 0,2-3 3 16,2-2-9-16,4-2 7 15,3-3-12-15,1 0 7 0,2-3-6 16,3-2 2-16,1-1-3 0,4-2 3 16,0-1-1-16,3 1 3 0,-1-2 10 15,1 1-3-15,-1 1 8 0,1 3-14 16,-4-3 6-16,-1 1-13 0,-3 3 8 16,-4-1-6-16,0 2 0 0,-5 0 6 15,-1 1-6-15,-5 1 9 0,0 0-7 16,-3 0 4-16,-7 1-5 0,-2 0 3 15,-3 0-3-15,-2-1-1 0,-2 0 0 16,-3-2-2-16,-2-1-2 0,1-1-17 16,0-2-34-16,-2-2-31 0,2 1-27 15,1-2-57-15,1-4-92 0,3-4-19 16</inkml:trace>
  <inkml:trace contextRef="#ctx0" brushRef="#br0" timeOffset="-168100.19">29640 9388 659 0,'0'0'147'16,"0"0"-43"-16,0 0 36 0,38-43-81 15,-22 26-5-15,3 0-20 0,-3 0-12 16,2 1-2-16,-3 2-14 0,-1 3-11 16,-1 0 5-16,0 1 0 0,1 2-68 15,1 0-21-15,1 1-61 0,6 2-41 16,-4 1-139-16,-1 2-56 0</inkml:trace>
  <inkml:trace contextRef="#ctx0" brushRef="#br0" timeOffset="-167596.82">30128 9215 445 0,'0'0'112'16,"0"0"-44"-16,0 0 10 0,0 0-55 16,0 0 16-16,0 0-11 0,26 6 11 15,-23 4 6-15,-2 3 2 0,1 3 3 16,-2 4-28-16,0 5 7 0,-2 3-14 16,-1 3 16-16,-2-1-13 0,0 1 3 15,-1-1-5-15,-2-1 1 0,2-1 3 16,-2-4-5-16,2-2-1 0,-2-2-2 15,2-3-1-15,1-2-4 0,0-4 2 16,2 1-3-16,1-4 1 0,2-2-3 16,0-1 0-16,3-5 4 15,2 3-2-15,3-2 5 0,5-1-9 16,0 0-2-16,2-1-4 0,-1-2-27 16,2 2-20-16,-1-1-13 0,2-3-14 15,-4 1-16-15,2 0-24 0,1-4-67 0,-4 1-76 16,0-1-34-16</inkml:trace>
  <inkml:trace contextRef="#ctx0" brushRef="#br0" timeOffset="-167393.54">30057 9453 600 0,'0'0'34'0,"0"0"18"0,0 0 28 15,0 0-49-15,43-36-12 0,-26 29-18 16,-1 0 4-16,3-1 0 0,0 1-10 16,-2 0-19-16,-1 1-53 0,2-5-78 15,-1 1-46-15,-6-2-56 0</inkml:trace>
  <inkml:trace contextRef="#ctx0" brushRef="#br0" timeOffset="-166939.98">30330 9148 532 0,'0'0'38'0,"0"0"1"0,0 0 43 16,0 0-60-16,0 0-22 0,0 0 3 16,0 0-3-16,0 0 5 0,-8 45 13 15,4-22 15-15,1 8 4 0,1 9-4 16,1 9-17-16,1 7 7 0,-2-1-21 15,2-6 12-15,0-12 2 0,0-12 17 16,0-6-7-16,0-4-7 16,0 4 0-16,0-1-7 0,0 0 8 15,0-5-12-15,0-3 9 0,2-5-1 16,-1-2 19-16,1-3 29 0,1 0-3 16,3-5-8-16,2-3-29 0,0-5 4 15,4 3-12-15,1-4 2 0,2-1-11 16,0-2-5-16,4 0-2 0,-3-3 4 15,4 1-7-15,-2-2 10 0,-1 1-14 16,1 2 13-16,-1 2-12 0,0 2 7 16,-1 2-4-16,0 2-2 0,-2 4-7 15,-1 2 8-15,-2 3-4 16,-2 1 5-16,-4 5-9 0,0 3 11 16,-1 4-5-16,-4 3 6 0,2 3 0 15,-2 2 6-15,0-1-1 0,0 2-5 16,0-2 0-16,0-1 2 0,0-1-4 15,0 0-2-15,0-1-29 0,2-2-34 16,1 1-20-16,-2-2-44 0,-1-1-74 16,0-4-156-16</inkml:trace>
  <inkml:trace contextRef="#ctx0" brushRef="#br0" timeOffset="-166389.8">31203 9403 392 0,'0'0'15'0,"3"-8"40"0,-3 6 92 0,2-3-56 0,-2 5-7 0,1-1-10 16,-1 1-22-16,0 0-28 0,0 5-11 15,0 4-1-15,0 5 11 0,0 5 17 16,-3 9-5-16,-4 7 15 0,-1 13-11 15,-4 8-9-15,2 3-4 0,1-3-2 16,1-5 4-16,4-10-11 0,0-2-3 16,3-6-12-16,-1-9 2 0,0-5-4 15,1-2-5-15,-2 0-26 0,1 3-50 16,-1-3-47-16,0-4-66 0,1-6-139 16,0-5-108-16</inkml:trace>
  <inkml:trace contextRef="#ctx0" brushRef="#br0" timeOffset="-166061.16">31261 9459 131 0,'0'0'393'0,"0"0"-288"0,0 0 33 16,19-46-54-16,-8 35-45 0,-1-3-1 15,2 6 0-15,1-1 2 0,1 1-15 16,2 2-3-16,1 0 3 16,-1 4-16-16,1 1 13 0,-2 1-9 15,0 2 16-15,-3 5-10 0,0 2 4 16,-6 2-9-16,-1 2 1 0,-3 0 3 16,-2 3-10-16,-2 0 7 0,-4 1-5 15,-3-1 2-15,-1 1-9 0,-1-3 4 16,-5-1-6-16,0 0 2 0,-1-5-3 15,-3-1-23-15,2-4-39 0,-1 0-27 16,1-1-37-16,-4-2-63 0,4 0-85 16,5 0-113-16</inkml:trace>
  <inkml:trace contextRef="#ctx0" brushRef="#br0" timeOffset="-165060.16">31549 9494 112 0,'0'0'311'0,"0"0"-257"16,0 0 34-16,0 0-32 0,0 0-38 16,0 0-1-16,14-17 5 0,-9 16 3 15,-1 1-6-15,1 0-19 0,3 0 1 16,-3 1-1-16,-1 1 4 0,1-1-3 15,-2 0 2-15,1-1 28 0,-1 0 29 16,-1-1 6-16,-1-1-3 0,2-2-6 16,-2 2-14-16,1-2-16 0,1 1-5 15,0 0-10-15,-1-1-4 0,0 2 2 16,-2 0 6-16,0 0 0 0,0 1-4 16,3 0-5-16,0 1-5 0,0-2 0 15,2 1-1-15,1-1-1 0,-1 0 0 16,-2 1 2-16,2 0 0 0,-2-1-1 15,0 0 0-15,-1 0-1 0,1 1 1 16,-3 0 1-16,2-1 0 0,2-3-1 16,-2 2 3-16,-1-2-4 0,6-2 2 15,-4-1-2-15,3 2 0 0,-1-3 0 16,-3 3 0-16,2 0 0 16,-4-3 0-16,2 1 1 0,-1 0-2 15,1-1 1-15,-2 2 0 0,0-1 1 0,0 1 3 16,-2 2-2-16,-1-1-1 15,-3 2-1-15,1 1 0 16,-1 0-1-16,-1 0 1 0,1 2-2 0,-6 1 1 16,2 0 1-16,-1 1-2 0,-3 5 1 15,1 1-1-15,1 1 0 0,-1 5 2 16,0-1 0-16,-1 3 0 0,1 5 0 16,-2-2 5-16,2 4 2 0,-1 2 4 15,6 1 10-15,0 3-2 0,2-3-1 16,6-1 1-16,0 0 4 0,6-3 0 15,2-2 0-15,3-3-5 0,5-2-4 16,0-2 1-16,2-4-2 0,3-3 0 16,-2-4-8-16,3-1-1 0,0-3 1 15,-3-2-1 1,0-1-3-16,-1-5-1 0,-1 1 3 0,-3-3-3 0,0-2-7 16,-2 0-7-16,-3-3 2 15,2-3-2-15,-1 1-2 0,2-2-5 16,-1-1 6-16,-1 4 1 0,2-1 10 15,-2 4 3-15,-1 1-1 0,2 4 2 16,-3-1 0-16,0 5 1 0,-1 1-1 16,0 2 0-16,0 1-5 0,-1 2 1 15,-1 1 1-15,0 3-3 0,2 4 1 16,-5 3-1-16,4 4 4 0,-1 4-1 16,0 2 3-16,0 4 0 0,-5-1 1 15,0 1-1-15,1-1 0 0,-1 0-2 16,0-3 2-16,0 0 1 0,-3-3-1 15,-3-2 1-15,-2-3-1 0,-2-3-1 16,-1-3 1-16,3-2 0 0,-2-3 1 16,1-1 3-16,5-1 2 15,-1-6 2-15,0 2 8 0,2-4-3 16,1-1-3-16,2-5 2 0,2 0-2 16,4-2-3-16,5-3 1 0,5 2-4 15,0 0-2-15,1 1-2 16,2 0-2-16,0 0 1 0,2 5-1 15,-2-3-26-15,1 2-39 0,1 2-19 16,-4-2-14-16,2 3-28 0,8-3-38 0,-8 3-87 16,0 3-65-16</inkml:trace>
  <inkml:trace contextRef="#ctx0" brushRef="#br0" timeOffset="-164699.7">32280 9434 227 0,'0'0'18'0,"2"0"6"0,-2 0 26 0,0 0-16 0,0 0 15 0,-3 0 24 16,0 0-1-16,-2 0-16 0,0 1-21 15,0 1-3-15,1 1 2 0,-3 0 5 16,2 3-4-16,-3 0-3 0,-4 2 2 15,1 1-6-15,1 0 9 0,-2 4 2 16,4-2-3-16,0 1 5 0,1 1-8 16,3 0 9-16,4 0-1 0,0 0 4 15,0-1-11-15,0-1-2 0,4 0-9 16,0-1-6-16,0-2-1 0,3 0-4 16,3-1 0-16,2-5-6 15,2 1 1-15,3-3-7 0,1-1-12 16,3-3-29-16,-3-3-22 0,3-1-28 15,-2 0-22-15,-5 0-18 0,2-1-18 16,4-8-68-16,-4 2-30 0,-4 0-10 16</inkml:trace>
  <inkml:trace contextRef="#ctx0" brushRef="#br0" timeOffset="-163820.53">32387 9462 487 0,'0'0'93'0,"0"0"-21"16,0 0-23-16,0 0-36 15,0 0 3-15,0 0 11 0,0 0 4 16,18 1 0-16,-15 1-13 0,5-1-9 16,0 1 3-16,2-2-3 0,2 0-6 15,-2 0 1-15,-1 0-3 0,3 0 7 16,-3 0 4-16,-1 0 0 0,0 0-9 16,-1 0-1-16,0 0 0 0,-1-3 0 15,-1 1 2-15,0-2-1 0,1 1 12 16,-5-1 12-16,2 2 19 0,1-3-13 15,-3 1-12-15,-1 0-12 0,0 0-9 16,-6 0 0-16,-2 1-4 0,-1 3 2 16,-1-1-1-16,-1 1 2 0,0 1-3 15,-2 5 0-15,-1 3 4 0,-2 4-2 16,2 1 2-16,0 4 2 0,0-1-2 16,6 1 3-16,0 0 4 0,4 1 3 15,3-1-3-15,1 0-3 0,0 0 1 16,5-2-2-16,-2 0 6 0,2-2 5 15,3-2-2-15,-2-4-5 0,5-1-1 16,-3-1-3-16,-3-4 1 0,0 1 1 16,-1-3 3-16,-1 0 13 0,2 0 8 15,1-5-14-15,1 2-12 0,1-3 3 16,-1-1-6-16,-2-1 1 0,2-2-1 16,-1-2 0-16,2 1-4 0,1-3 3 15,1-1 1-15,1 0-2 0,0 2-4 16,-3-3-1-16,0 3 7 0,1 1 0 15,-3 0 1-15,4 1 2 0,1 3 1 16,-6 0 2-16,3 4-6 16,-5-1 0-16,-3 3-3 0,5 1 0 15,-2 1-3-15,0 0 0 0,3 4-1 16,-3 4 1-16,-1 3-1 0,1 0 7 16,-1 3 0-16,-2 1 1 0,1 1-1 15,-1-1-1-15,0 1 1 0,0 0 2 16,-1-1-2-16,1 1 5 0,0-2-4 15,0-1 0-15,1-2 0 0,1-3 0 16,1-2 2-16,2-2 1 0,-2-3 2 16,1-1 3-16,0 0-1 0,-1-1-2 15,0-4-3-15,3-2-1 0,1-1 0 16,2 1-2-16,1-1 0 0,-2-1-2 16,1 2 2-16,2 0-2 0,-6 0 1 15,1 0-4-15,1 1 1 0,-1-1-3 16,0-1-9-16,-3 1-4 15,1 1 4-15,-1 2 9 0,-3-1 4 16,0 1 1-16,0 1-8 0,0 1-11 16,0 1 4-16,3-1 15 0,-1 2 2 15,-2-1 0-15,-2 1 0 0,-1 0-5 16,1 0 1-16,2 0 2 0,-3 0 1 16,1 0 1-16,-1 1-1 0,-3 0-2 15,1 0-26-15,2-1-17 16,0 1-29-16,3-1-15 0,-3 4-21 0,0-2-29 15,3 0-41-15,1 0 11 0,-1 0-82 16</inkml:trace>
  <inkml:trace contextRef="#ctx0" brushRef="#br0" timeOffset="-163287.56">32919 9209 699 0,'6'-4'23'0,"-3"-3"19"0,-1 2 17 0,1 0-25 0,-1 1-32 0,-1-1 2 15,2 4 9-15,-2 1-18 0,-1 0 5 16,0 4 0-16,0 5 1 0,-5 2 15 15,-2 8 4-15,-1 4-6 0,-3 4 13 16,0 4 2 0,-5 12 8-16,-1-6-15 0,6 4-5 15,-5 4-2-15,5-14-2 0,3 5 6 0,-1-4 3 0,4-9 11 16,2 3 1-16,0-5 2 0,-4-2 8 16,2-2-3-16,-2-7-3 0,5-2-17 15,2-2 3-15,0-5-17 0,9 0 13 16,-1-1-7-16,2-1-3 0,5-4-10 15,0 0-5-15,4-3-21 16,2-2-37-16,-1-2-2 0,0-2-39 16,4-1-18-16,-3-7-47 0,-1 3-73 15,-2 1-141-15</inkml:trace>
  <inkml:trace contextRef="#ctx0" brushRef="#br0" timeOffset="-163021.2">32912 9465 720 0,'0'0'85'0,"0"0"9"16,0 0-31-16,0 0-53 0,0 0 5 16,0 0-13-16,0 0 8 15,32-8-8-15,-27 7 5 0,3-1-5 16,0-1-2-16,-1 2 0 0,3 1-5 16,-4 0 4-16,2 0-2 0,1 1 3 15,-7 3 0-15,3-1 1 0,1 2-1 16,-6 0-4-16,7 1 4 0,-4 5-6 15,-3 0 5-15,4 4-8 0,-4 2 8 16,-4 0 2-16,1 5-1 0,-1-3 6 16,0 0-5-16,4 1 1 0,-4-2-2 15,3-3-50-15,4 2-85 16,0-4-88-16,-1-5-102 0</inkml:trace>
  <inkml:trace contextRef="#ctx0" brushRef="#br0" timeOffset="-162879.83">33105 9402 711 0,'0'0'28'0,"0"0"10"0,8-38-38 15,-5 22-5-15,1 0-150 0,-6-1-36 16,0 4-35-16</inkml:trace>
  <inkml:trace contextRef="#ctx0" brushRef="#br0" timeOffset="-162612.68">33282 9156 606 0,'0'0'4'0,"0"0"32"15,0 0 26-15,0 0-36 0,0 0-10 16,0 0-16-16,0 0 0 0,0 0 0 15,0 0 23-15,-19 15-11 0,8-1 11 16,-8 3-1-16,5 5 7 0,-2 4-14 16,0 2-10-16,2 5-5 0,-4 7 4 15,3-3-8-15,5-1 4 0,-2-1-13 16,5-7-39-16,4 2-11 0,2-4-41 16,2 5-28-1,4-8-43-15,7-5-53 0</inkml:trace>
  <inkml:trace contextRef="#ctx0" brushRef="#br0" timeOffset="-162267.42">33326 9538 92 0,'0'0'0'0,"0"0"-16"15,0 0 16-15,52-15 0 0,-34 9 3 16,2-1 13-16,-2-1 16 0,-6-2 10 15,4-1-24-15,-2 1-1 0,1-1-13 16,0 0-4-16,-10-1 43 0,-3 3-20 16,-1 1-20-16,-9 3 13 0,-3 0-12 15,-6 5 3-15,-8 0 10 0,0 6 16 16,2 4 37-16,-7 6 20 0,8 5 28 16,0-1 5-16,-3 2-21 0,11 0-6 31,1-1-22-31,-1-2-19 0,7 0-12 0,2-4-2 0,4 1-7 15,4-4-4-15,4-1-6 0,2-4-11 16,7-2-4-16,-5 1-1 0,3-4-8 16,5 0-2-1,3-1-30-15,3-1-30 0,-1 2-24 0,0-2-55 0,-5 0-79 16,6 0-187-16</inkml:trace>
  <inkml:trace contextRef="#ctx0" brushRef="#br0" timeOffset="-160963.83">27520 10623 310 0,'0'0'83'0,"-2"0"-2"0,0 0 16 0,1-2 10 0,0-1-25 16,1 1-16-16,0-4-6 0,0 3-1 15,0-3-15-15,5 1-6 16,0-1-6-16,3-1-3 0,3 0-1 16,3-1-1-16,1 0-1 0,5 0-3 15,1 1-9-15,0 1-2 0,2 0-5 16,-1 3-2-16,-2 0-4 0,0 1-2 15,-2 2 1-15,-3 4-1 0,-1 3-4 16,-4 4 0-16,-2 4 3 0,-3 2-1 16,-3 6-1-16,-2 4-6 0,-3 2 2 15,-6 4-2-15,-2 1-1 0,-3-3 3 16,-3 0-6-16,-3-2-1 0,-2-1 4 16,0-2-1-16,-2-3 11 0,-1-3 1 15,2 0 0-15,2-4 3 0,-1-2-3 16,5-2 1-16,2-3 0 0,3-2 4 15,4-1 0-15,3-3 0 0,3-1 8 16,2-1 5-16,1-1 7 0,7 0-3 16,5 0-6-16,3-2-5 0,7 0-4 15,3 2 2-15,1-1-6 0,3 1 1 16,0 0-3-16,0 0-1 0,-3 0 0 16,2 0 0-16,-3 0-10 0,-1 0-20 15,-2 0-27-15,-4 0-25 0,-2-3-26 16,-3 0-45-16,2-6-50 0,-6 0-115 15</inkml:trace>
  <inkml:trace contextRef="#ctx0" brushRef="#br0" timeOffset="-160760.31">27538 10796 573 0,'0'0'105'0,"0"0"-6"0,0 0 28 0,0 0-39 0,0 0-25 0,11-9-21 16,1 5-11-16,2 1 21 0,7-2-22 16,2 1 1-16,4 0-9 0,0 1-18 15,0 1-4-15,1-1-3 0,1 3-22 16,-1 0-66-16,-1 0-47 0,12 6-81 16,-8-2-120-16,-3 1-55 0</inkml:trace>
  <inkml:trace contextRef="#ctx0" brushRef="#br0" timeOffset="-160289.86">27987 10979 543 0,'0'0'118'0,"0"0"-38"15,0 0-11-15,0 0-20 0,0 0-3 16,36-35-16-16,-27 32-1 16,2-1 11-16,-2 3-31 0,-1 1 9 15,2 0-13-15,-1 0-2 0,-3 1-3 16,0 5 0-16,-1 3-1 0,-3 1-9 15,-1 3 10-15,-1 4 0 0,-4 1 2 16,-4 2-1-16,-2 2 5 0,-5 0-4 16,3 0 0-16,-2-3 1 0,1-1-2 15,1-1 4-15,1-5 9 0,3-2 18 16,1-3 9-16,3-1 3 0,0-4-11 16,4 2-5-16,0-4-3 0,0 0-1 15,1 0 10-15,6 0-15 0,2 0-5 16,2-2-4-16,4 0-6 0,2 2-3 15,3-2 1-15,1 2-4 0,-1 0 2 16,2-2-1-16,-1 2-33 0,1-3-22 16,0 2-46-16,0 0-24 0,8-5-67 15,-5 3-144-15,-3-5-163 0</inkml:trace>
  <inkml:trace contextRef="#ctx0" brushRef="#br0" timeOffset="-159889.33">28910 10632 869 0,'0'0'211'0,"0"0"-119"0,0 0-23 0,-3-7-51 0,2 5-14 16,0 0-4-16,1 1-7 0,0-1-21 15,0 2-84-15,0 0-59 0,2 3-111 16,-1 1-162-16</inkml:trace>
  <inkml:trace contextRef="#ctx0" brushRef="#br0" timeOffset="-159773.14">28908 10888 627 0,'0'0'187'0,"0"0"-115"0,0 0 3 15,0 0-54-15,0 0-21 16,0 0-24-16,0 0-89 0,0 0-70 0,5-15-173 16</inkml:trace>
  <inkml:trace contextRef="#ctx0" brushRef="#br0" timeOffset="-158961.68">29887 10625 542 0,'0'0'13'0,"0"0"2"0,0 0 50 16,0 0 3-16,0 0-34 0,0 0 7 16,17-11-10-16,-27 11-30 0,-4 0 3 15,-5 4-5-15,-8 3 2 0,-3 2 2 16,0 2 1-16,-3 2 1 0,1 4 1 15,1 1-5-15,1 0 1 0,5 2-1 16,3 0-2-16,6 0 3 0,5-2 1 16,6 0-2-16,5 0 11 0,2-1 12 15,7-2-12-15,7-1 15 0,2 1-20 16,3 0 20-16,4-3-8 0,1 2 13 16,2-2-7-16,0 1-3 0,-1-2 0 15,-1 1-7-15,-1 0 12 0,-4 0-10 16,-3-3 15-16,-3 3-7 0,-2-2 20 15,-4 1-12-15,0 0-8 0,-2-2-1 16,-5 2-6-16,-1-1 6 16,-1 0-5-16,-3-3 6 0,-5 3-2 15,-3-3-1-15,-5 0-9 0,0-3-4 16,-6-1-5-16,-3-3-2 0,1 0 1 16,-2 0-1-16,0-5-1 0,2-2 1 15,1-3-2-15,4-2 4 0,3-5-3 16,6-1 1-16,2-6-1 0,5-2-2 15,4-2-1-15,7-1-5 0,7 1-2 16,5 0 4-16,3 0 5 0,4 1-3 16,1 0 1-16,2 1 2 0,-3 2 0 15,-2 1 1-15,-5 5 1 0,-5-1 0 16,-7 4-2-16,-3 1 3 0,-5 1-3 16,-3 2-6-16,-6 1-12 0,-3 1-21 31,-4 1-9-31,-2 3-21 0,0 2-8 0,0 1-6 0,1 2-18 0,-4 2-51 15,5 3-94-15,2-1-133 0</inkml:trace>
  <inkml:trace contextRef="#ctx0" brushRef="#br0" timeOffset="-158553.49">30179 10809 491 0,'0'0'168'0,"0"0"-82"0,0 0 2 0,16-23-36 0,-16 13-40 0,0-1 18 0,-5-1-25 16,-3 1-5-16,-3 3 0 0,-2 1-4 15,-3 5 2-15,-1 1 0 0,-2 1 1 16,-3 3 2-16,-2 3-3 0,1 1 2 16,2 2 0-16,-1 0-14 0,2 3 2 15,5 0 4-15,0 1-3 0,6 0 8 16,5-1-2-16,3 3 3 15,2-3 4-15,5 0-2 0,4 0 3 16,0 1 20-16,2 0 19 0,2-2-12 16,0 2 15-16,2 1-18 0,1 0 7 15,-1-1-13-15,2 1 0 0,2 1-10 16,-2-3-5-16,2 1-1 0,-3 0-5 16,-1 0 0-16,-4-1 1 0,-3 1-5 15,-5-2 8-15,-2 2-1 0,-2-3-2 16,-5 2-1-16,-5-3 0 0,-4-4-2 15,-2 0-14-15,-4 0-23 0,-3-4-21 16,-1 0-25-16,0-1-15 0,-14-1-43 16,10-3-84-16,4-1-79 0</inkml:trace>
  <inkml:trace contextRef="#ctx0" brushRef="#br0" timeOffset="-158365.65">30010 10848 752 0,'0'0'135'0,"0"0"-15"0,45-44-23 16,-23 22-47-16,1 2-7 0,-1 0-29 15,0 4-12-15,-4 1-2 0,-1 1-11 16,-1 4-55-16,1 3-21 0,0 0-46 16,4 3-63-16,-2 0-170 0</inkml:trace>
  <inkml:trace contextRef="#ctx0" brushRef="#br0" timeOffset="-157990.27">30585 10700 352 0,'0'0'135'0,"0"0"-117"16,0 0-18-16,0 0 42 0,0 0-32 16,0 0 24-16,15 38-4 15,-19-21 5-15,-2 4 3 0,-2 3-9 16,-2 4 16-16,-2 1-12 0,-1 1 7 16,-1 0-12-16,-2 1-4 0,-1-4 0 15,2 1 5-15,1-3 6 0,3-4-2 16,3-2 4-16,0-4-11 0,4-2 5 15,0-3-2-15,3-3 7 0,1-1 0 16,3-2 0-16,4-4 11 0,2 0-18 16,3 0 3-16,4-4-18 0,0-2-5 15,3 0-7-15,-2-2-1 0,2 2-1 16,2-2-17-16,-4 2-20 0,4-1-33 16,-1 0-19-16,-2-3-17 15,-1 0-41-15,2-7-85 0,-2 2-114 16</inkml:trace>
  <inkml:trace contextRef="#ctx0" brushRef="#br0" timeOffset="-157802.71">30419 10921 885 0,'0'0'58'0,"0"0"7"0,0 0 10 0,38-22-54 16,-16 13-18-16,0-1-1 0,7-2-2 15,-3 3-5-15,0-2-32 16,0 2 9-16,0-1-49 0,-4 1-62 16,8-5-65-16,-5 3-101 0</inkml:trace>
  <inkml:trace contextRef="#ctx0" brushRef="#br0" timeOffset="-157363.02">30830 10649 479 0,'0'0'57'0,"0"0"-55"0,0 0 1 16,0 0 12-16,-16 48-8 0,8-25 13 15,0 6 36-15,0 8 12 0,-1-2-14 16,3 3-15-16,-1 1-13 0,4-5-10 16,0 2-6-16,-1 1 6 0,3-4-9 15,-1-3 8-15,1-4-7 0,-1-5 0 16,2-6-1-16,0-3 2 0,0-6 7 15,0-3 16-15,3-3 43 0,2-3 16 16,2-5-25-16,4-2-32 0,3-4-11 16,2-1-1-16,3-3-11 0,2-2-2 15,2-2-6-15,1-2-3 0,-1 1 4 16,1-1-5-16,0 2 3 0,-1 2-2 16,-2 3 0-16,-1 3-1 0,-1 2-2 15,-1 4 1-15,-6 4 1 0,1 2-4 16,-5 2 4-16,-3 3-5 0,1 4 5 15,-3 2-1-15,0 2 0 0,-2 2 1 16,0 3 1-16,-1 0 0 16,-1 1 1-16,-1 0 2 0,0 2-3 0,-1-3 0 15,3 0 0-15,0 0-5 16,0 0-33-16,0-2-31 0,2 0-9 16,7-2-62-16,-1-2-87 0,0-6-153 15</inkml:trace>
  <inkml:trace contextRef="#ctx0" brushRef="#br0" timeOffset="-157018.46">32078 10758 751 0,'0'0'49'0,"0"0"14"0,0 0 10 0,-2-29-51 0,2 22-9 0,0 2-3 0,0 3 15 15,0 2-14-15,-6 7-11 0,0 5 3 16,-2 5 7-16,-6 7 4 0,1 2-10 16,0 2 0-16,-1-1-4 15,3-1-3-15,-1-2-80 0,0 5-73 16,3-9-138-16,0-3-123 0</inkml:trace>
  <inkml:trace contextRef="#ctx0" brushRef="#br0" timeOffset="-156829.45">32160 10835 928 0,'0'0'51'0,"0"0"6"0,0 0-23 16,0 0-32-16,0 0 0 0,-33 24-2 15,19-8 3-15,0 5-6 0,-1 1 3 16,-2 4-1-16,3 4-27 0,-5-1-14 15,1 4-41-15,1 8-55 0,2-7-115 16,5-6-96-16</inkml:trace>
  <inkml:trace contextRef="#ctx0" brushRef="#br0" timeOffset="-136681.2">16874 15145 316 0,'0'0'205'0,"0"0"-94"0,0 0 23 0,36-15-5 0,-26 11-32 16,-1-2-17-16,-1 0-10 0,0-2-4 15,-3 1-8-15,-2 0-16 0,-3 3-4 16,0-1-15-16,0-1-7 0,-5 3 1 15,-6-2-10-15,-2 4-3 0,-7 1-4 16,-10 6-6-16,-7 8-3 0,1 1 3 16,6-2 1-16,6 2 1 0,4-1-4 15,2 0 0-15,-2 4 7 0,3-1-7 16,4-2 0-16,6-1 4 0,4-2 0 16,2-2-1-16,1-1 3 0,3 0 1 15,3 0 1-15,2 1 3 0,6-5-2 16,-1 5 3-16,4-2-4 0,-1 0 3 15,3 0-3-15,2 0 0 0,-1 1 2 16,2 0-2-16,-1 2 0 0,-2 1-1 16,-2 2 0-16,-2-1-3 0,-4 0 4 15,-2 1 4-15,-3-3 2 0,-6 2 6 16,0-1 4-16,-3-1 7 0,-5 0-1 16,-7-1 0-16,0-3-10 0,-4-1-3 15,-3 0-2-15,-3-3-4 0,1-1-3 16,-3-1-7-16,-3-1-23 0,0 0-20 15,0 2-27-15,4-2-42 0,-6 0-62 16,7 2-88-16,5-1-139 0</inkml:trace>
  <inkml:trace contextRef="#ctx0" brushRef="#br0" timeOffset="-136147.14">17130 15020 620 0,'0'0'113'0,"0"0"-68"0,0 0 35 0,22-40-11 0,-16 32-37 16,-4 1-10-16,1 1 16 15,0 5-13-15,-1 1-16 0,-2 1-9 16,0 9 0-16,-2 5 9 0,-1 7 16 15,-2 5-1-15,-3 12-11 0,-6 8-1 16,3 10-11-16,0 2 2 0,0-7-1 16,6-6-2-16,1-9 1 0,0-6 0 15,1-8 0-15,0-6 0 0,3-1 2 16,0 0-2-16,0 2 9 0,0 0 9 16,0-4 0-16,3-4 2 0,0-1 0 15,2-2 4-15,0-3-8 0,1-1 5 16,5-2 3-16,0-1-5 0,2 0-8 15,1-4-5-15,3 0-4 0,1-3-3 16,1 2 0-16,-2-2-1 0,2 2-17 16,0-1-26-16,0-1-7 0,-2 3-11 15,-1-3-20-15,-2 1-33 0,2-5-67 16,-2 0-87-16,-6 3-124 0</inkml:trace>
  <inkml:trace contextRef="#ctx0" brushRef="#br0" timeOffset="-135959.02">17120 15362 737 0,'0'0'143'0,"0"0"-79"0,0 0 44 16,0 0-28-16,0 0-47 0,32-29 0 15,-16 20 4-15,3-1-21 16,4-1-9-16,-1 1-7 0,2 0-9 15,5-1-53-15,2 1-79 0,13-3-96 16,-9 3-154-16</inkml:trace>
  <inkml:trace contextRef="#ctx0" brushRef="#br0" timeOffset="-135535.5">17450 15349 446 0,'0'0'182'16,"0"0"-133"-16,0 0 59 0,0 0 3 0,0 0-68 16,0 0 17-16,46 24 4 15,-27-20-10-15,2-3-21 0,1-1-3 16,2 0 10-16,-1 0-18 0,-2-5 6 16,4 1-16-16,-4-3 3 0,-4 0-13 15,1-1 4-15,-6 1 2 0,-3-2 2 16,-4 0 11-16,-5-2-19 0,0 0-2 15,-5-2-10-15,-4 2-14 0,-5-2-6 16,-3 3 3-16,-1 4 14 16,-5 2-1-16,-1 4 13 0,-1 4-7 15,-4 8 7-15,-5 5-2 0,4 0 3 16,0 4-1-16,1 4 3 0,13-2-6 0,-3 2 8 16,8-2-3-16,3 2 7 15,6-2 8-15,2-1 9 0,7 0-4 0,2-5 3 16,5 1-6-16,2-5 2 15,3 0-11-15,-1-5 0 0,5-4-2 16,-1-2-7-16,4-2 0 0,-1-5-37 16,2-3-28-16,0-2-46 0,15-5-55 15,-9 2-74-15,-3-1-169 0</inkml:trace>
  <inkml:trace contextRef="#ctx0" brushRef="#br0" timeOffset="-135250.79">17883 15331 570 0,'0'0'168'0,"0"0"-71"0,0 0 7 0,0 0-32 0,0 0-60 15,2 10 5-15,-2 7 45 0,-5 5-4 16,-1 8 6-16,3 9-26 0,-2 9-8 16,0 9-18-16,2 1-2 0,0-4-1 15,3-8-7-15,0-14-2 0,0-5 0 16,0-7-9-16,0 0-57 0,0 0-74 16,0 4-11-16,0 2-72 0,0-7-104 15,0-6-82-15</inkml:trace>
  <inkml:trace contextRef="#ctx0" brushRef="#br0" timeOffset="-134905.22">17850 15550 391 0,'0'0'134'0,"0"0"-49"16,-9-39 36-16,7 23-24 0,-1 0-16 15,2 1-7-15,1 2-28 0,0 2 3 16,1-2-8-16,2 4-5 0,6 0-4 0,-2 0-2 16,1 2-8-16,3 1-7 0,0 0-3 15,-1 4 2-15,3 1-5 0,0 1 0 16,0 0-3-16,1 1 1 16,-1 5-3-16,-1 0 2 0,-2 2 6 15,0 0 5-15,-4 2 1 0,0 0-1 16,-4 3 5-16,-2 0 1 0,0-2 2 15,-4 1-12-15,-5-1-1 0,-2-1-4 16,-3 1-4-16,-2-3 4 0,-3-2-8 16,0-2-10-16,-5-2-22 0,4 0-19 15,-1-2-30-15,1 0-32 0,-1-4-34 16,-7 0-51-16,7-1-87 0,2 0-117 16</inkml:trace>
  <inkml:trace contextRef="#ctx0" brushRef="#br0" timeOffset="-134058.8">18212 15370 523 0,'0'0'191'0,"0"0"-80"0,11-7 2 0,-5 4-33 0,-4-1-47 16,0 2-5-16,-2-2-10 0,0 1 3 15,-5 1-9-15,-5 1-12 0,-2 1-2 16,-4 3-1-16,-4 5 3 0,-3 1-2 16,1 4-1-16,2-3 2 0,1 3 1 15,4-3 0-15,2-2-3 0,4 4 3 16,1-3-3-16,4 0 3 16,2 0-3-16,2 0 1 0,2 2 0 15,4-2 0-15,2 0 1 0,3-1 1 16,3 0 0-16,2-2 3 0,-2 1 1 15,2-1-3-15,-2-1 5 0,-2 1 2 16,-2 1 0-16,-2-2 2 0,0 1-5 16,-4 2 3-16,0 3 4 0,-2 0 7 15,1 1-8-15,-3-1 6 0,-5 2 6 16,1-2-3-16,-5 2 6 0,-3-3 0 16,-1 1-3-16,-3-2-4 0,-2-1-7 15,-3-4-6-15,0 1-1 0,-1-3-5 16,0-1-5-16,-3-1-18 0,4 0-19 15,-1 0-14-15,6-1-34 16,2-1-56-16,11-6-95 0,1 2-116 16,4-1-58-16</inkml:trace>
  <inkml:trace contextRef="#ctx0" brushRef="#br0" timeOffset="-133886.1">18456 15377 964 0,'0'0'88'0,"0"0"-88"0,0 0-14 0,0 0-92 0,1-47-155 15,-1 33-178-15</inkml:trace>
  <inkml:trace contextRef="#ctx0" brushRef="#br0" timeOffset="-133713.27">18436 15581 720 0,'0'0'180'0,"0"0"-93"16,0 0 15-16,0 0-46 0,0 0-35 15,0 0-21-15,0 0-2 0,0 0-67 16,0 0-22-16,-9-32-35 0,28 28-77 15,0 1-139-15</inkml:trace>
  <inkml:trace contextRef="#ctx0" brushRef="#br0" timeOffset="-133023.52">19382 15216 313 0,'0'0'182'0,"0"0"-53"0,0 0 2 0,0 0-10 0,0 0-6 16,0 0-32-16,10-31-6 0,-10 30-18 16,0 0-15-16,0 1-17 0,0 1-14 15,0 7-12-15,-2 7 8 0,-5 5 17 16,-1 13 4-16,-1 12-3 15,-4 6-9-15,3 3-6 0,3-9-6 16,2-14-4-16,2-9-2 0,1-4-2 16,-2 6-19-16,4 2-45 0,0 2-22 15,1-5-37-15,8 0-66 0,-1-6-95 16,3-8-162-16</inkml:trace>
  <inkml:trace contextRef="#ctx0" brushRef="#br0" timeOffset="-132334.02">19596 15075 439 0,'0'0'119'15,"0"0"-36"-15,0 0 50 0,0 0-30 16,-7-42-39-16,3 31-14 0,2 1-5 16,-2-2-14-16,1 3 0 0,-3 0 1 15,-1-1-1-15,2-1-1 0,-2 4 1 16,-2 1-24-16,-2 0-2 0,-3 4 5 16,-3 2-9-16,-2 0-2 0,-3 3 2 15,-3 4 0-15,-1 3 1 0,-2 2-2 16,0 0 0-16,-2 4 2 0,0 5-4 15,1 0 2-15,0 5-2 0,-5 10 1 16,-2 11 1-16,-1 11-3 0,0 4 2 16,9-2 1-16,6-11 0 15,9-6-1-15,4-4 1 0,5-2-1 16,4-8-1-16,0-1 2 0,4-8 0 16,2-1 0-16,4 4 3 0,3 2-2 15,5-1 3-15,1 0 1 0,2-2 2 16,4 0-4-16,1-5 1 0,0-1 3 15,3-2 0-15,1-4-2 0,0-2-4 16,0-3 2-16,1-1-3 0,-1-2 3 16,0-2-1-16,0 0-2 0,2-4 2 15,-2 1-2-15,-2-3 2 0,0-1 0 16,-2-2 0-16,-1-2 8 16,-2-2 9-16,-1-7 7 0,-2 2-2 15,-2-6-5-15,-1-7-8 0,1-14 1 16,-3-11-2-16,-2-20 3 15,-3-5-1-15,-6 3 3 0,-2 11-2 0,-2 19-7 16,-2 13 3-16,-2 12 0 0,-2 6 8 16,-3 6-8-16,-3-3-7 0,-3-1-2 15,-2-1-2-15,-1 3 1 0,0 3-10 16,2 0-10-16,0 3-23 0,2 1-5 16,0 2-14-16,3-1-18 0,-1 2-27 15,1-3-47-15,3 1-109 16,0-1-211-16</inkml:trace>
  <inkml:trace contextRef="#ctx0" brushRef="#br0" timeOffset="-129034.93">20272 15363 144 0,'0'0'154'0,"1"-5"-131"0,1 2-5 0,1-3 40 0,2 2 10 0,-2 0 1 0,-2 1 24 16,0-1-7-16,1 3-18 0,-2 0 1 15,0 1-13-15,0 0-9 0,0 0-16 16,0 4-20-16,0 4-2 16,0 3 2-16,-2 4 18 0,0 7-1 15,-5 2-7-15,4 3-11 0,-1 3-4 16,2 12-4-16,1 6-1 0,1 4 1 15,1 1-1-15,4-6 0 0,-2-10-1 16,3-13 0-16,-3-4-1 0,0-3-33 16,2 1-43-16,0 2-47 0,2 4-57 15,0-7-89-15,-3-7-7 0</inkml:trace>
  <inkml:trace contextRef="#ctx0" brushRef="#br0" timeOffset="-128758.11">20248 15352 604 0,'0'0'115'15,"0"0"-56"-15,0 0 59 0,0 0-45 16,0 0-41-16,4-41-15 0,2 32 0 15,5 1-9-15,3-1 0 0,-1 2-3 16,5 0-3-16,-2-1 0 0,2 1-2 16,1 3 0-16,0-1-21 0,3 2-34 15,-1 0-45-15,9 1-34 0,-7 2-81 16,-3 0-74-16</inkml:trace>
  <inkml:trace contextRef="#ctx0" brushRef="#br0" timeOffset="-128570.27">20262 15674 557 0,'0'0'115'0,"0"0"-67"16,0 0 72-16,0 0-32 0,44-7-29 15,-21-1 8-15,3 1-2 0,3 0-22 16,1-1-31-16,6 1-10 0,3 2-2 15,0-1-2-15,-5 2-56 16,-6 1-59-16,7-3-82 0,-4 2-127 16,-2-2-101-16</inkml:trace>
  <inkml:trace contextRef="#ctx0" brushRef="#br0" timeOffset="-128161.71">20856 15603 532 0,'0'0'131'15,"0"0"-68"-15,0 0 43 0,0 0-11 16,0 0-43-16,0 0-9 0,0 0 12 16,0-36-4-16,0 35-16 0,0 1-6 15,0 0-8-15,0 4-20 0,0 3-1 16,0 5 5-16,0 3 12 0,0 6-3 15,1 1-6-15,-1 4-6 0,0 0-1 16,0 4 1-16,0-1-2 0,0-3-5 16,0 1-31-16,0-5-31 0,2-2-25 15,6 2-68-15,-2-6-102 0,0-7-183 0</inkml:trace>
  <inkml:trace contextRef="#ctx0" brushRef="#br0" timeOffset="-127973.8">20860 15480 880 0,'0'0'53'0,"0"0"-29"0,0 0 49 0,-12-38-50 16,9 28-23-16,2 0-9 0,0 3-32 16,1 1-44-16,2 1-31 0,7 5-43 15,-2 0-117-15,4 2 19 0</inkml:trace>
  <inkml:trace contextRef="#ctx0" brushRef="#br0" timeOffset="-127330.42">20993 15696 405 0,'0'0'99'0,"0"0"-60"0,0 0 67 16,0 0-45-16,0 0-19 0,0 0-6 16,0 0 12-16,34-37 3 0,-28 35-4 15,-1-1-6-15,2 0-14 0,1 2-14 16,-1-1-10-16,0 2-3 0,0 0-1 15,-1 2-2-15,4 5-3 0,-2 1 6 16,0 2 0-16,0 5 2 0,-1 1-1 16,-1 3 0-16,-2 0 2 0,-2 2-1 15,-1-2 0-15,-1 1 1 0,0-2-2 16,0-1 3-16,0-1-3 0,0-2-1 16,0-3 0-16,0-5 1 0,0-1-1 15,0-4 1-15,0-1 6 0,0 0 4 16,0 0 40-16,0-6-2 0,2 1-10 15,-1-5-3-15,1 0-2 0,0-4-7 16,2 2-14-16,1-2-3 0,0-1-7 16,1 0 1-16,0 0-3 15,4-1-1-15,-1-1 0 0,2 1 0 16,1 0-1-16,0 1 0 0,0-2 1 16,1 4 0-16,-1-1 1 0,0 5-1 15,-3-1 0-15,-1 2-2 0,2 2 1 16,-2 0 1-16,-3 3-4 0,1 1 1 15,-2 2-1-15,0 0-1 0,2 4 0 16,-1 2 1-16,0 3-4 0,-1 5 8 16,0 2 1-16,0 3-1 0,-2 3 0 15,0 1 1-15,1 0 0 0,-2 1 1 16,0-2 0-16,0-1-2 0,1-2-4 16,-1-1-46-16,0-2-35 0,1-4-38 15,-1-4-74-15,0-3-119 0,0-5-105 0</inkml:trace>
  <inkml:trace contextRef="#ctx0" brushRef="#br0" timeOffset="-126860.11">21657 15696 256 0,'0'0'238'0,"0"0"-129"0,0 0-14 0,1-25-23 0,-1 17 4 0,-1-3-43 0,0 2-19 0,0-2 3 16,-1-1 1-16,0 4 18 0,-1 1 2 16,-1 0-17-16,-1 3 0 0,-3 0-12 15,1 1-2-15,-2 2-7 0,-1 1-1 16,-2 1 0-16,0 6-5 0,-2 3 3 15,0 5-5-15,-3 4-16 0,2 6-21 16,1 0-1-16,3 5 11 0,1-2 11 16,3 0 16-16,5 0-1 0,2-3 5 15,2-2 3-15,5-3 1 0,3-1 0 32,2-7 0-32,3-2 5 0,-1-5 2 0,2-5 20 0,-3-5 12 0,0-5 6 15,-1-1 1-15,-1-3 3 16,-1-4-2-16,-2-5 10 0,-1-5 6 31,-2-12-4-31,-1-15-8 0,-2-20-19 16,-2-5-17-16,0-1-10 0,0 12-3 15,0 16-2-15,0 15-1 0,0 15 1 16,0 8 2-16,1 6-2 0,1 0-3 16,-1 0 1-16,1-1-24 0,0 4-23 15,0 1-18-15,1 0-39 0,0 1-68 16,0-1-100-16,1 1-183 0</inkml:trace>
  <inkml:trace contextRef="#ctx0" brushRef="#br0" timeOffset="-125824.7">22670 15539 301 0,'0'0'72'0,"0"0"18"0,0 0 17 0,0 0-9 0,0 0-15 0,19-22 2 16,-13 15-4-16,2-1-11 0,1 0-6 16,2-1-6-16,1 0-3 0,1-1-9 15,1 1-14-15,3 0-10 0,-1 1-8 16,3-1-4-16,0 2-2 15,3 1-5-15,-2 2 6 0,1 0-4 16,-1 4-5-16,0 0-2 0,-3 6 0 16,-3 2-4-16,-3 6 0 0,-5 4-6 15,-2 5-2-15,-6 6 6 0,-8 9-1 16,-9 9 9-16,-7 5-2 0,-5 1 2 16,3-13 0-16,4-9 0 0,5-11-9 15,2-3-2-15,-2 3 1 0,-3-1 10 16,-2 6 2-16,0-4-2 0,2-1 5 15,2-2-3-15,6-5 0 16,2-1-2-16,2-4 2 0,5-2 0 16,3-3 2-16,2-1 1 0,3-2-5 15,5 0 10-15,5 0 10 0,4 0-10 16,5 0-2-16,2-1-4 0,3-1 0 16,0 1-1-16,-2-1-1 0,3-2-1 15,-1 1-1-15,-2-2-1 0,1 2-3 16,-3-2-21-16,-1 2-28 0,-1-1-23 15,0 1-35-15,-5-2-43 0,1-3-55 16,-5 1-76-16,-5-1-26 0</inkml:trace>
  <inkml:trace contextRef="#ctx0" brushRef="#br0" timeOffset="-125621.12">22739 15803 666 0,'0'0'133'0,"0"0"-38"0,0 0 5 0,0 0-26 0,49-12-12 15,-27 8-16-15,2 0-2 0,1-2-29 16,1 3-10-16,0 0-5 0,0 0-3 16,0 2-18-16,0 1-112 0,12 0-62 15,-8 0-115-15,-2-1-86 0</inkml:trace>
  <inkml:trace contextRef="#ctx0" brushRef="#br0" timeOffset="-125400.87">23254 15893 854 0,'0'0'90'0,"0"0"-35"0,0 0-11 16,0 0-27-16,0 0-6 0,0 0 12 15,4 53 28-15,-1-30-20 0,1 1 0 16,1 5-6-16,-2-1-14 0,0 1-6 16,1-2-5-16,0-1 0 0,0-1-15 15,-1-2-85-15,3 0-51 0,0-3-77 16,-1-7-204-16</inkml:trace>
  <inkml:trace contextRef="#ctx0" brushRef="#br0" timeOffset="-124748.41">24162 15932 360 0,'0'0'115'0,"0"0"-41"0,0 0 65 15,0 0-53 1,0 0-12-16,-7 38 6 0,-1-38 14 15,-2 0-18-15,-4-6-18 0,0-3 1 16,-5-2-7-16,-1-4-12 0,-3-3-7 0,0-1-6 16,-2-4-11-16,1-2-9 0,-2-7-5 15,-3-13-1-15,-2-12-1 0,2-8-1 16,5 1-6-16,6 6 7 16,7 14-1-16,3 11 1 0,5 11 4 15,0 7-1-15,3 3-1 0,-1 1-2 16,1 1-5-16,0 1 1 0,0 4 1 15,0 3-3-15,1 2-3 0,0 0-1 16,3 5 2-16,-1 8 2 0,0 2 3 16,1 6 3-16,-1 5 0 0,-2 3-2 15,-1 3-1-15,0 2-3 0,-5 1-6 16,-2-1-4-16,-1-1 0 0,-3 1 4 16,3-4 8-16,1-2 4 0,-1-3 1 15,4-5 0-15,1-4 0 0,2-6 0 16,1-3-1-16,0-1 5 15,4-6 7-15,0 0 10 0,5-2 4 16,1-5 1-16,3-5-3 0,3 3-1 16,4-6-1-16,2-1-4 0,3-1-7 15,3 0-6-15,3 0-5 0,-1 3-3 16,7-2 0-16,-3 4-36 0,-2 2-41 16,1-3-35-16,7 1-64 0,-4 0-122 15,-5 1-181-15</inkml:trace>
  <inkml:trace contextRef="#ctx0" brushRef="#br0" timeOffset="-124169.5">24843 15539 739 0,'0'0'66'0,"0"0"-66"0,0 0 144 0,18-43-52 0,-3 29-23 0,2 0-26 0,5 0-7 16,2 1 15-16,0 3-26 0,-1 1-8 15,1 4-14-15,1 3 4 0,-2 2-7 16,-3 0 0-16,0 3-1 0,-4 4-4 16,-2 3 1-16,-6 4-10 0,-3 1 8 15,-5 6 2-15,-2 2 4 0,-6 2 0 16,-6 4 0-16,-8 3-5 0,-7 2-6 15,0-3 0-15,-2-2 11 0,2-2-1 16,5-5 2-16,-2 1-1 0,4-3 6 16,1-1-4-16,3-4 4 15,4 0 1-15,3-2 5 0,2-2 5 16,4 0-1-16,3-2-4 0,2-4-6 16,1 1 3-16,5-4 11 0,5 2 1 15,4-2 1-15,3 1-8 0,3-1-5 16,5 0-3-16,2 0 1 0,2 3-1 15,0-3-4-15,2 1-1 0,-2 1-1 16,0-3-1-16,0 0-8 0,-2 0-40 16,-1-1-13-16,-2 0-23 0,-3 0-26 15,-3-1-17-15,-3-7-40 0,-5-1-60 16,-4 2-95-16</inkml:trace>
  <inkml:trace contextRef="#ctx0" brushRef="#br0" timeOffset="-123950.35">24926 15799 668 0,'0'0'116'0,"0"0"4"0,0 0 12 0,0 0-46 0,0 0-6 0,48-18-20 0,-26 11 11 15,3 1-21-15,2-1-26 0,-1 1-17 16,1 1-7-16,1 0 0 0,-2 3-30 15,2 2-63-15,0 0-40 16,11 0-51-16,-7 1-109 0,-3 1-142 0</inkml:trace>
  <inkml:trace contextRef="#ctx0" brushRef="#br0" timeOffset="-123496.64">25374 15977 247 0,'0'0'240'0,"0"0"-141"0,0 0 18 16,0 0-22-16,0 0-21 0,0 0-8 16,0 0-17-16,0 0 7 0,23-31-11 15,-14 23-4-15,2 1-2 0,1 0-5 16,-1 1-7-16,0 1-14 0,0-1-2 15,-2 3-5-15,-1 2-3 0,0 1-3 16,-2 3-1-16,-1 1-2 0,0 4 1 16,-1 1-4-16,-2 2-1 0,1 4 6 15,-3 1 1-15,0 3 2 0,-3 0 2 16,-4 1-3-16,0 1 1 0,-2-3 0 16,0-2 0-16,1-1-1 0,1-4 3 15,1-1 0-15,2-2-2 16,1-2 18-16,1-2 4 0,2 0-1 15,1-1 3-15,3-1 7 0,5-1-1 16,0 0 0-16,4-1-7 0,3 0-5 16,3 0-12-16,2 0-2 0,3 0-3 15,2-1-2-15,1 0-1 0,0 1-2 16,0 0-7-16,-2 0-40 0,-1 0-20 16,-2 0-20-16,-2 0-21 0,0 0-37 15,4-4-96-15,-5 2-140 0</inkml:trace>
  <inkml:trace contextRef="#ctx0" brushRef="#br0" timeOffset="-122508.4">27166 15845 316 0,'0'0'45'0,"0"0"-40"0,2 0 49 0,-2 0 31 0,1-2 7 0,-1 2-1 15,0-3 1-15,0 1 18 0,0-1 3 16,0-2-24-16,0-2-15 0,0-1-10 16,0 0-3-16,0 0-11 0,0-2-12 15,-2 1-10-15,-2-3-6 0,-1-1-1 16,-3 0-12-16,-2 0-9 0,-3 2 0 15,-3-1-2-15,-1 4-1 0,-4 2 0 16,-2 2-1-16,1 4 1 0,0 2-6 16,0 7-5-16,2 5-14 0,2 3-10 15,3 4 8-15,4 2 12 0,3 1 8 16,3 0 2-16,5-1 8 0,0 0 0 16,5-1 0-16,4-2-3 0,4-3 1 15,2-1 2-15,3-4 0 0,1-3 3 16,1-2 3-16,1-3 3 0,-2-3 8 15,1-1 0-15,-4-1 0 0,0-4-2 16,-3-1 6-16,0 1-2 0,-2-3-7 16,0 1-5-16,-1 0 1 0,-2 1-4 15,-1 3-4-15,-1-1-1 0,0 3-1 16,-1 1-6-16,-2 1-6 16,1 8 4-16,0 5 2 0,1 7 8 15,1 4-1-15,2 6 2 0,-2 1 1 16,1 5 2-16,-2-3-4 0,0 1 0 15,-4-1 0-15,-1-1-5 0,-3-2 4 16,-3-3-4-16,-2-4 3 0,-3-3-3 16,-2-5 3-16,0-6 1 0,-4-1 1 15,1-3 0-15,-2-4 0 0,-1-2 2 16,1-2 3-16,-1-7 0 0,3-3 0 16,-1-4 0-16,3-6 0 0,2-4 0 15,4-2 1-15,3-3 9 0,4 0 8 16,1 1 2-16,7 2 4 15,6 3-3-15,2 1-3 0,6 1-3 0,3 0-5 16,3 1-7-16,3 1-8 16,1 4 0-16,0 3-1 0,-1 2-14 15,1 0-65-15,-2 5-30 0,0 1-23 16,-1 2-7-16,-1 2-28 0,6 1-39 16,-6 1-137-16</inkml:trace>
  <inkml:trace contextRef="#ctx0" brushRef="#br0" timeOffset="-122256.39">27586 15900 478 0,'0'0'52'0,"0"0"-11"0,0 0 49 0,8-16-29 15,-5 13-31-15,-1-2-8 0,0 4 2 16,-2-1 30-16,0 2-8 0,0 0-4 15,0 3-17-15,-2 5 11 0,-1 6 5 16,-1 4-11-16,-2 4-8 0,0 2-3 16,-2 4-5-16,1-1-9 0,0 1 0 15,2-3-5-15,2-1 0 0,-1-5-27 16,3-1-23-16,1-4-27 0,0-2-63 16,6-8-68-16,0-3-107 0</inkml:trace>
  <inkml:trace contextRef="#ctx0" brushRef="#br0" timeOffset="-122099.54">27649 15733 978 0,'0'0'117'0,"0"0"-53"0,-7-54 6 16,2 34-44-16,-1 4-17 0,0 2-9 16,-1 5-3-16,0 1-10 0,0 6-40 15,1 2-36-15,0 0-46 0,2 7-31 16,2 6-62-16,2 1-80 0</inkml:trace>
  <inkml:trace contextRef="#ctx0" brushRef="#br0" timeOffset="-121723.52">27779 15829 744 0,'0'0'112'0,"0"0"-49"15,0 0 31-15,0 0-51 16,0 0-22-16,13-38-18 0,-12 36-3 16,2 0-4-16,-3 2-8 0,1 4-12 15,-1 5 2-15,0 6 17 0,0 6 3 16,0 5 2-16,0 8-7 0,-1-1-17 16,1 0-16-16,0-1-2 0,0-4 10 15,3 0 8-15,3-3 15 0,1-6 8 16,3-1 1-16,-1-6 4 0,0-6 29 15,0-4 26-15,-1-2 16 0,1-6 19 16,-2-5-22-16,1-3-15 0,0-4-6 16,2-2-11-16,-2-4-19 0,4-9-13 15,0-11-8-15,4-5 0 0,1-2-11 16,-4 11-20-16,1 10-4 16,-6 16-8-16,0 3-21 0,4-2-30 15,1 1-59-15,8-2-56 0,-3 4-99 16,-2 2-53-16</inkml:trace>
  <inkml:trace contextRef="#ctx0" brushRef="#br0" timeOffset="-120877.8">28139 15853 357 0,'0'0'41'15,"0"0"72"-15,0 0-6 0,0 0-66 0,36 33 3 16,-23-28 2-16,2-1 4 0,0-1 3 15,1 1-7-15,0 1 6 16,-2-3-6-16,0-2-11 0,1 0-10 16,-3-2-10-16,2-4-5 0,-3 0 3 15,-1 0 3-15,0-3 0 0,-1-1-2 16,-2 1-3-16,-1-2 9 0,-3-1 7 16,0 1 6-16,-3-1-8 0,0 1-9 15,0-2-9-15,-3 2-7 0,0-1 0 16,-2 3-2-16,-2 0 1 0,-1 2-2 15,-4 5 1-15,-1 2-3 0,-5 4 1 16,2 5 0-16,-3 4 1 0,2 3 0 16,0 3-5-16,1 1 3 0,4 3 0 15,3 5 3-15,3-2 1 0,2 5 0 16,4-1 0-16,3 0 1 0,3-3 1 16,3 0 1-16,1-5 1 0,3-2-1 15,0-5 0-15,1-4 1 0,-1-4 0 16,-1-3 2-16,0-4 3 0,-1 0 12 15,1-7 10-15,-3-1-8 0,1-1-8 16,-2-4-8-16,3 2-1 0,-3-3-2 16,1-2 4-16,2-2-5 0,0 0-1 15,3-1-1-15,-3 1 0 0,1-2 0 16,0 1-1-16,-2 2 0 0,-2 1-2 16,2 5 2-16,-2 1-1 15,-1 2 1-15,-1 2-1 0,-1-1 1 16,2 2-1-16,-2 2-1 0,0 1 0 15,-1 2-3-15,0 0 1 0,0 6 0 16,1 1-1-16,0 5 1 0,-1 0 2 16,-1 3 1-16,1 5 2 0,-1-3 0 15,1 3 1-15,-2 0-1 0,0-1 0 16,1 0 2-16,0-3-1 0,-1-3 1 16,1-3-1-16,0-3 1 0,-1-3 6 15,1-1 4-15,2-3 6 0,0-4-1 16,3-4-9-16,0 0-5 0,0-2-2 15,0-4 3-15,2 0-1 16,0-2-3-16,0 0 0 0,2-2 0 0,-2 0 0 16,1-1 0-16,0 2 0 15,0-3-1-15,0 3 0 0,-2 3 0 16,1 4-3-16,-2 3 0 0,-2 4 3 16,2 2-7-16,-3 1 5 0,1 0-2 15,1 4-1-15,0 4 3 0,0 5-2 16,-1 3 1-16,0 1 4 0,-2 6 0 15,0 0 1-15,-2 3 1 0,-2 0 2 16,0-1-3-16,0-1 1 0,1-2-1 16,-1-2-1-16,2-4 0 15,-1-3-1-15,1 0 1 0,0-4-31 16,-1-2-31-16,1-3-28 0,-1-2-35 16,-1-2-31-16,0-2-58 0,-1-2-157 0</inkml:trace>
  <inkml:trace contextRef="#ctx0" brushRef="#br0" timeOffset="-120045.67">29787 15844 409 0,'3'-1'146'0,"1"-3"-48"0,0 1 22 0,1 0-25 0,-1-2-27 0,0 0-9 16,-1 0-14-16,2 0-1 0,-2 0-3 15,0 2-5-15,0-2 7 0,-2 1 7 0,1-1-17 16,-2-2-13-16,0 0-8 16,-3 1-10-16,-3-4-2 0,-5 3-6 15,-1 0-2-15,-5 1 3 0,-3 2-2 16,0 2 2-16,-3 2 2 0,-1 2-1 16,1 7 4-16,-1 4-5 0,2 2 4 15,0 3-5-15,6 4-4 0,0 2-3 16,6 3 6-16,3-2 2 0,5 1-4 15,2 1 5-15,2-1 4 0,5-2 4 16,2-2 0-16,5-2 4 0,1-3 3 16,3-6 2-16,-1-1 1 15,2-5-5-15,1-4 5 0,0-1 8 0,-1-2 7 16,-2-5-2-16,2-2-10 16,0-4-5-16,-2-3 1 0,0-1-6 15,-2-5-5-15,1-1-2 0,-2-1-2 16,0 1 1-16,-3 4 1 0,-1 2-1 15,-4 6 1-15,0 3-1 0,-4 1-2 16,-1 4-2-16,-1 3-11 0,0 0-12 16,-4 4 11-16,-5 9 13 0,2 1 3 15,-1 4 2-15,2 4 0 0,2 1 5 16,2 0 12-16,2 0 3 0,2-2-1 16,2-1 6-16,2-4 2 0,2 0-1 15,0-3-3-15,3-3-2 16,2-1-5-16,-1-4-8 0,2-1-3 15,2-4-5-15,0 0-1 0,0-2-38 16,1-3-30-16,0-1-34 0,-1 0-32 16,6-8-56-16,-1 3-134 0,-5-2-214 0</inkml:trace>
  <inkml:trace contextRef="#ctx0" brushRef="#br0" timeOffset="-119638.52">30141 15882 801 0,'0'0'20'0,"0"0"25"0,0 0 7 0,24-36-38 0,-15 29 21 16,-1 2-25-16,2-1 15 0,2 1-3 16,-1 2-2-16,3-1-5 0,-1 2 2 15,0 2-12-15,4 0-3 0,-4 3-2 16,1 2-1-16,-1 1 0 0,0 2-2 15,0 3-1-15,-1 6-3 0,0 2-2 16,-1 4 1-16,0 1-6 0,-3 1-7 16,-3-2 12-16,-2 0 2 0,-1-2 2 15,-2-4 1-15,-5-2 4 0,-2-4 0 16,-3-1 1-16,0-4 7 0,-5-2-8 16,-2-3 14-16,3-1-4 0,-2-2 18 15,3-3 16-15,3 2 20 0,3-2-10 16,3-1-5-16,2 0-7 0,2-3-4 15,2-1-17-15,4-3-4 0,5 1-5 16,0-3-1-16,8 3-3 16,0-1 0-16,4 0-3 0,0-1-3 15,1 3-2-15,1-2-6 0,0 2-39 16,-1-4-26-16,2 2-46 0,1 1-27 16,-1 0-28-16,13-4-60 0,-9 5-94 15</inkml:trace>
  <inkml:trace contextRef="#ctx0" brushRef="#br0" timeOffset="-119222.71">30743 15831 569 0,'0'0'93'0,"0"0"-36"16,0 0 59-16,0 0-81 16,0 0-27-16,-5 44-2 0,7-35-3 15,1-1 15-15,2 2 30 0,4 2-2 16,-1-3-12-16,2 1-8 0,3 0-5 15,0-2 3-15,1 0 1 0,-1-3-8 16,0 0-3-16,1-3-7 0,-3-1-2 16,3-1-4-16,-3 0 0 0,1-3 1 15,-2-4 4-15,0-1-6 0,-5-2-4 16,-2-2-13-16,-1 2 2 0,-4-2 0 16,-3 2 10-16,-4 2-3 0,-4 0 4 15,0 3 3-15,-3 1 0 16,-2 2 0-16,-1 2 0 0,1 5 0 0,-4 6 1 0,2 0 5 0,2 5 5 15,1 3 10-15,6 1 3 0,3 2 5 16,2 0 8-16,3 1-1 0,3-3-3 16,3-1-3-16,3-1-11 0,2-3-8 15,3-4 1-15,3-1-3 16,4-5-2-16,2 0-2 0,0-4-4 16,3-1-43-16,0 0-15 0,2-2-13 15,2-2-23-15,0 0-19 0,1-2-68 16,11-7-45-16,-8 2-53 0</inkml:trace>
  <inkml:trace contextRef="#ctx0" brushRef="#br0" timeOffset="-118633.91">31418 15900 439 0,'0'0'85'0,"0"0"-38"0,0 0 16 0,0 0-44 0,0 0-15 0,26-14 18 16,-21 12 0 0,0-1 39-16,-2 1 13 15,1-1 8-15,-4 2 3 0,2-4-22 16,-2 2-25-16,0-4-5 0,-3 0-14 0,-1-3-15 0,-1 0-3 15,-2-1-1-15,-1 2-1 0,-2 1 0 16,-3 2-2-16,-3 3 2 0,0 3-1 16,-7 0 2-16,-1 9 1 0,-3 2 0 15,-3 6-2-15,0 3 1 0,3 3 0 16,2 3 7-16,6 2 4 0,6 1 5 16,2-2 9-16,5 2 12 0,3-4-7 15,3-2 1-15,5-3-7 0,4-4-4 16,3-5-6-16,4-4 2 0,2-5-1 15,0-2 4-15,0-4-4 16,2-4-4-16,1-5-7 16,-3 0 0-16,0-5-1 0,0-5 0 0,-1-3-1 15,-2-4-2-15,-1 1 0 0,-5 6 0 16,-2 6-1-16,-2 5 0 0,-1 6 0 16,-4 4-2-16,0 2-9 0,0 7-5 15,-4 7 17-15,-1 2 8 0,-2 7 10 16,1 4-5-16,1-1-1 0,0 3 5 15,5-4 3-15,0-1 2 0,5-2-1 16,1-3-2-16,4-3-1 0,6-4-1 16,0-4-3-16,6-2-4 15,1-3-4-15,6-3-6 0,1 0-1 0,8-1-37 16,10-7-37-16,10-6-50 16,3-5-72-16,-14-1-121 0,-7 4-292 15</inkml:trace>
  <inkml:trace contextRef="#ctx0" brushRef="#br0" timeOffset="-116277.4">16351 16889 256 0,'0'0'27'0,"0"0"7"0,0 0 36 0,-10-4-13 0,4 2-6 16,3 1 17-16,0 0-6 0,3 1 12 16,-2-2-5-16,2 0-7 0,-1-1-3 15,1 0-5-15,0 1-9 0,0-2-2 16,0-3-14-16,0 1-9 0,1-1-9 15,1-2-1-15,4 0-1 0,0 1-5 16,1 0 4-16,-1-2 0 0,2 2-2 16,3 2 1-16,-2 0 0 0,1 2-2 15,1 0 4-15,-2 3-3 0,1-1-1 16,-1 2 2-16,-1 0-7 0,0 6 0 16,-3 2-1-16,3 3 1 0,0 6 0 15,-2 1 2-15,-3 3 0 0,-3 2-2 16,0 1 3-16,-6 3 0 0,-5-1-1 15,0-2 0-15,-2 2 0 0,-3-2-1 16,2-3 1-16,-3 1-1 0,-1-3 0 16,4-2 1-16,-2-2-1 0,2 0 0 15,1-4 0-15,1 0 1 0,2-2-1 16,4-3 2-16,1 0 2 0,2-3 2 16,3-2 5-16,0-1-6 0,0 0 10 15,5 0 1-15,4 0 1 0,4-4 0 16,4 0-6-16,5 0-3 0,5 1 2 15,-1-1-4-15,2 1 0 0,2 0-3 16,0 1-3-16,-3 0-1 0,3-2-2 16,-3 2-26-16,-2 0-20 0,-1-1-15 15,-2-1-17-15,0 0-26 0,0-6-70 16,-4 2-101-16,-3 1-66 16</inkml:trace>
  <inkml:trace contextRef="#ctx0" brushRef="#br0" timeOffset="-115619.25">16681 16657 573 0,'0'0'83'0,"0"0"-10"0,-11-38 50 0,6 20-18 0,-3-1-34 0,-4 0-16 15,1 0-11-15,-2-2-13 0,-3 2-11 16,0 1-7-16,-1 2 2 16,-1 3 3-16,-2 2-12 0,-2 2 4 15,3 2 3-15,-5 3-1 0,-1 4-11 16,0 0 1-16,1 5-2 0,-4 6-1 16,4 4 0-16,-5 5 0 0,-1 4-2 15,0 6 3-15,0 5-1 0,-6 11 0 16,0 12 0-16,0 13 0 0,2 4-1 15,9-1-2-15,6-6 3 0,7-8 1 16,3-3 0-16,6-6 1 0,0 0-1 16,3-4 1-16,5-2-1 0,3-5-1 15,4-6 1-15,1-9 1 16,-2-6 0-16,3-2 0 0,5 1-2 16,2 1-1-16,6 0 2 0,8-1 3 15,5-5-2-15,8-5 2 0,2-5-2 16,-2-3 3-16,-4-7-2 0,-3-4 2 15,-3-1 5-15,1 0 3 0,-4-1 1 16,-3 0 1-16,-10 3-2 0,-3-2-1 16,0 2 2-16,2-5-3 0,-1-1-4 15,5-4 0-15,-3-5 1 0,-4 0 0 16,-1-2 1-16,-4-3 2 0,1-3-6 16,0-8 0-16,-4-6 0 0,-1-8 3 15,-2 0 10-15,-6 2-1 0,-2 9 0 16,-6 4-4-16,1 6-2 0,0 7-5 15,-1 5-2-15,-1 1-2 0,-1-2 0 16,-2 0-1-16,-2-1-1 0,1 1 0 16,-1 5 0-16,-1 4 0 0,3 1-1 15,-2 3 0-15,1 2-2 0,0 2-17 16,0 1-25-16,4 1-37 0,0 4-19 16,0 0-34-16,-3 0-71 0,3 0-70 15,2-3-286-15</inkml:trace>
  <inkml:trace contextRef="#ctx0" brushRef="#br0" timeOffset="-111607.53">17555 16791 307 0,'0'0'85'0,"0"0"-47"0,0 0 55 0,0 0-2 0,0 0-4 0,0 0-16 16,2-31-12-16,-2 27 1 0,0 0-10 15,0 1-8-15,0 3-15 0,0 0-10 16,0 0-17-16,0 3 0 0,0 6-5 15,0 6 5-15,1 5 2 16,-1 7 4-16,0 4-1 0,0 11-2 16,0 6 0-16,-2 10 4 0,-1 1-1 15,2-6 6-15,-3-7-9 0,4-14 1 16,-1-7-3-16,1-6 1 0,-2-2-2 16,2 0-2-16,-1 2-15 0,-1-1-27 15,0-5-50-15,2-1-27 0,0-4-55 16,0-5-68-16,0-3-80 0</inkml:trace>
  <inkml:trace contextRef="#ctx0" brushRef="#br0" timeOffset="-111356.42">17520 16858 786 0,'0'0'112'0,"0"0"-61"0,0 0 30 16,0 0-22-16,0 0-25 0,33-44-22 15,-18 32 2-15,4-1-10 0,2 2-4 16,-1-1 0-16,0 4 0 0,2-1-5 16,-1 3-36-16,-1 1-17 0,-1 2-17 15,0 1-32-15,5 2-29 0,-7 0-90 16,-4 1-93-16</inkml:trace>
  <inkml:trace contextRef="#ctx0" brushRef="#br0" timeOffset="-111152.42">17561 17130 782 0,'0'0'130'0,"0"0"-99"16,0 0-3-16,0 0 8 0,0 0-12 15,0 0 24-15,49 0 8 0,-19-7-28 16,0 1-15-16,0-1-7 0,0 3-6 16,-6 0-7-16,3 0-48 0,1 0-48 15,-2 2-48-15,10 0-23 0,-6 0-83 16,-3-1-74-16</inkml:trace>
  <inkml:trace contextRef="#ctx0" brushRef="#br0" timeOffset="-110885.87">18037 17036 842 0,'0'0'4'0,"0"0"73"0,0 0-11 16,0 0-11-16,0 0-39 0,0 0-10 16,0 0 2-16,0 0-8 0,-10-31-2 15,10 39 2-15,0 7 5 0,0 3 12 16,0 4 3-16,-1 5-12 0,-1 1-6 15,2 2 0-15,0 0-2 0,0-3-4 16,3-1-33-16,-1-1-49 0,4-4-37 16,2 4-25-16,-1-7-115 0,-1-3-101 15</inkml:trace>
  <inkml:trace contextRef="#ctx0" brushRef="#br0" timeOffset="-110760.74">18139 16874 970 0,'0'0'46'0,"0"0"-46"16,-14-38 48-16,8 24-2 0,5 3-36 15,-3-1-10-15,3 2-5 0,-1 1-54 16,1 1-71-16,1 5-23 0,0 3-61 16,4 0-36-16,0 0 52 0</inkml:trace>
  <inkml:trace contextRef="#ctx0" brushRef="#br0" timeOffset="-110226.62">18234 17148 544 0,'0'0'87'0,"0"0"-58"0,0 0 56 16,0 0-44-16,0-38-12 0,4 23 12 15,0 1-11-15,7 0-4 0,-3-1-10 16,2 3-1-16,0 0 4 0,0 1 9 16,-2 0-1-16,5 4-6 0,-5 0-8 15,1 4-10-15,1 0-3 16,0 3-2-16,-1 3 0 0,0 3 0 16,0 2 0-16,-1 4 0 0,0 3 0 15,2 3 2-15,-4 2 0 0,0 2 0 16,-1-1 0-16,-2 3-1 0,-1-1-3 15,-2 0-1-15,0-2 0 0,-1 0 2 16,-3-5 1-16,3-1 2 0,-3-4 1 16,1-3 6-16,2-3 2 0,1-4 2 15,-1-1 16-15,1 0 33 0,0-1 10 16,2-6-28-16,1-2-22 0,1-2-7 16,0-1-1-16,1-3 1 0,4-1 1 15,-1 1 3-15,2-2-5 0,2-3-6 16,0 0-5-16,2-1 0 0,0 3-1 15,1 0 0-15,0 0 0 0,-1 3-1 16,0 2 0-16,-2 4-1 0,-3 3-1 16,0 3-2-16,-4 3-2 0,2 6 1 15,-3 3 0-15,0 4 3 0,-3 3 2 16,3 1 0-16,-3 2 1 0,0 1-2 16,-1 1-11-16,3-1-15 0,-1 0-8 15,3-2-13-15,0 0-30 0,1-3-20 16,1-3-17-16,0 1-47 0,0-4-126 15,-3-5-109-15</inkml:trace>
  <inkml:trace contextRef="#ctx0" brushRef="#br0" timeOffset="-109733.14">18963 17101 265 0,'0'0'209'0,"0"0"-105"0,0 0 15 0,0 0-46 15,1-31-44-15,-1 20-18 0,0-2 14 16,0 1 26-16,0 0 7 0,-2 1 5 16,-1 0-14-16,-1 2-4 0,-1 0-3 15,2 1-17-15,1 1-11 0,-3 0-4 16,-1 2-4-16,1 1-6 0,-4 0 0 15,0 4-5-15,-1 0 1 0,-3 8 0 16,-2 5-1-16,0 3-1 0,0 5 1 16,-3 3-6-16,5 0 1 0,0 6-7 15,3-3 1-15,3 0 10 0,1-1 5 16,6-1 1-16,0-3 0 0,6-2 1 16,2-4 0-16,1-6 2 0,1-4 3 15,3-4 5-15,-1-2 20 0,-2-3-2 16,1-7-5-16,0-2 2 0,-1-2 3 15,-1-4-1-15,-2-5 2 0,0-6 3 16,1-12-6-16,0-20-2 0,3-15 7 16,-3-8-6-16,3 4-6 0,-4 13-10 15,-1 18-9-15,-1 15 1 0,-4 10-2 16,1 10 0-16,-2 5 0 0,1-1-1 16,-1-2-1-16,0 2-12 0,2 1-23 15,0 2-37-15,-1 1-39 0,2 6-64 16,-1 0-83-16,1 2-166 15</inkml:trace>
  <inkml:trace contextRef="#ctx0" brushRef="#br0" timeOffset="-109231.2">19799 16966 85 0,'0'0'366'0,"0"0"-262"0,2-14-4 0,0 7 52 0,0 0-55 15,1 1-37-15,3 0-9 16,-1 0-15-16,0 0-5 0,-2 4 1 15,1-1 4-15,1 3-4 0,-3 1-12 16,4 8-10-16,0 3-6 0,2 4 5 16,1 5 12-16,0 3-2 0,5 7-7 15,0 1-5-15,3 3-4 0,0-2-1 16,3 1 1-16,2-2-3 0,-1-2 0 16,1-2-6-16,1-2-24 0,-4-5-25 15,1-1-44-15,-3-5-52 0,2-2-69 16,-6-6-100-16,-3-2-71 0</inkml:trace>
  <inkml:trace contextRef="#ctx0" brushRef="#br0" timeOffset="-108946.09">20134 16988 700 0,'0'0'101'15,"0"0"2"-15,0 0 28 0,0 0-54 16,0 0-17-16,0 0-12 0,0 0-19 16,-3-22-14-16,-6 23-7 0,-5 7 3 15,-4 6 6-15,-3 3 22 0,-5 8-4 16,-3 4-14-16,-2 2-4 0,0 1-7 16,0-1-5-16,0 2-1 0,2-4-3 15,1 0-1 1,3-4-3-16,3 0-14 0,7-2-26 0,1-1-23 0,3-6-26 15,5-1-42-15,6-5-67 0,3-3-138 16,5-4-156-16</inkml:trace>
  <inkml:trace contextRef="#ctx0" brushRef="#br0" timeOffset="-108428.83">21121 17103 640 0,'0'0'91'0,"0"0"-61"0,0 0 11 0,0 0-36 0,0 0-5 0,-22-4 0 16,18 4 0-16,-2 4-4 0,2 3 4 15,-2 5 2-15,3 4 25 0,1 3 28 16,2 4-12-16,0 0-16 0,4 2-15 15,4 0 0-15,1 0 0 16,3-3 8-16,4-2-4 0,1-2 10 16,2-4 16-16,2-4 10 0,-1-5-4 15,1-2 1-15,0-3 12 0,-3-6-3 16,-2-3-17-16,-1-5-10 0,-1-3 0 16,-4-4 1-16,-3-4-4 0,0-5-13 15,-5-10-11-15,-1-9-4 0,-1-7-6 16,0 6-9-16,-1 15-22 0,0 14-5 15,0 12-20-15,0-1-30 16,1 2-47-16,-2 1-53 0,2 6-42 16,2 1-105-16</inkml:trace>
  <inkml:trace contextRef="#ctx0" brushRef="#br0" timeOffset="-108004.65">21621 17031 564 0,'0'0'119'0,"0"0"-81"0,0 0 69 15,0 0-52-15,8-40-42 0,-9 31-13 16,-4 1-3-16,-1 1 0 0,-3 2 1 16,-2 2 2-16,1 2 0 0,-2 1 1 15,-1 1-1-15,0 6 0 0,-2-2 0 16,1 2-1-16,3 3 1 0,1-1-1 15,3 0 0-15,2 3 0 0,3-1 1 16,2-2-1-16,0 2 1 0,3-1 3 16,2-1 3-16,1 0 14 0,1-2 6 15,2 1 10-15,0-1 0 0,3 2-4 16,1 0 4-16,0 3-4 0,2-2-5 16,0 3 2-16,1-1 4 0,0 0-5 15,1 1 1-15,-1-1-2 0,-1 0 4 16,-3-2 8-16,-1 2-10 0,-3-2-3 15,-3-1-14-15,-5-1-4 0,0 0-1 16,-7 0-3-16,-6-4 5 0,-3-1-3 16,-6-1-2-16,-6-2 0 0,-7 0-4 15,-10 0-2-15,-6-2-13 0,-3-1-40 16,10 3-31-16,8-2-27 0,14 2-36 16,-1-1-50-16,9 0-93 0,1 1-121 15</inkml:trace>
  <inkml:trace contextRef="#ctx0" brushRef="#br0" timeOffset="-107676.17">21803 17134 515 0,'0'0'64'0,"0"0"-31"0,0 0 61 0,23-39-27 0,-19 28 4 0,-2 4 12 16,0 2-31-16,-1 1-13 0,-1 3-5 15,0 1-16-15,0 0-11 16,-3 3-6-16,0 3-1 0,-2 2 5 16,-1 3 0-16,0 2 3 0,0 4 0 15,-2 1 5-15,1 1-2 0,-1 4-8 16,3 0-3-16,1 1 1 0,1 0-1 15,2 2 0-15,1 0-10 0,1-3-39 16,2 0-48-16,4-3-54 0,-2-1-119 16,2-10-178-16</inkml:trace>
  <inkml:trace contextRef="#ctx0" brushRef="#br0" timeOffset="-107517.89">21839 16931 1154 0,'0'0'73'0,"0"0"-41"0,-4-39 8 16,3 24-40-16,1 1 0 0,0 1-53 15,0 3-58-15,1 4-10 16,1 3-40-16,3 6-20 0,0 5-111 16,1 1 9-16</inkml:trace>
  <inkml:trace contextRef="#ctx0" brushRef="#br0" timeOffset="-106765.86">21941 17207 743 0,'0'0'66'15,"0"0"-14"-15,0 0-22 0,0 0-26 16,0 0-2-16,0 0-1 0,39-30 0 16,-30 21-1-16,1 1 10 0,2 1 19 15,-1-1-7-15,0 2-7 0,2 0-15 16,-1-1 2-16,0 0-2 0,-1 2-1 16,0-1 1-16,-1 4 0 0,-2 2-2 15,0 1 0-15,-3 6-1 0,1 2-1 16,-1 6 4-16,-2 1 0 0,-1 4 2 15,-1 2 2-15,-1-1 3 0,0 1-2 16,-1 1 3-16,-2-1 0 0,-1-1-2 16,1-1-1-16,-1-3-4 0,1-3 1 15,1-5 1-15,0-2 6 0,1-1 4 16,1-5 4-16,-1 0 25 0,1-1 11 16,0 0 12-16,1-4-5 0,3-4-25 15,2-4-19-15,1-4-4 16,2-2 1-16,0-3-4 0,1-1-3 15,0-1-3-15,1 2-2 0,2-3 0 16,0 1 0-16,2 1-1 0,0 1 0 16,0 4 0-16,-1-1-1 0,1 7 1 15,-2 0 0-15,-1 4-1 0,0 1 0 16,-4 3-1-16,-2 1 0 0,-1 2-2 16,0 0 2-16,-2 2-3 0,0 2 0 15,0 3 4-15,0-2-1 0,1 2 2 16,-1 2 0-16,-1 1-1 0,0-1 0 15,-1 2-1-15,0-2 2 16,0 0 2-16,0-1-2 0,1-2 0 16,1 1-12-16,-2-3-7 0,1 0 8 15,-1-2 11-15,0 0-1 0,0 0 1 16,0 0-3-16,0 1 1 0,-1 1 2 16,0 1-1-16,0 2-2 0,0 1 3 15,0-1 0-15,-2 0 0 0,0-1 0 16,0-2 1-16,0 3-1 0,1-2 0 15,-1-1 0-15,0 2-1 0,1 1 0 16,0-2 0-16,-1 2 1 0,0 1 0 16,1-2-3-16,0 4-9 0,0-3-14 15,1-1-5-15,0 0-7 16,0-2-16-16,0-1-23 0,3-2-32 16,0 2-17-16,7-2-36 0,-3 1-92 15,1-2-56-15</inkml:trace>
  <inkml:trace contextRef="#ctx0" brushRef="#br0" timeOffset="-106075.37">22586 17220 735 0,'0'0'24'0,"7"-13"33"0,-4 3 77 0,0-1-67 0,0-2-45 0,-1 1-4 0,0-3 7 15,-1 3 3-15,0-1 3 0,-1-1 2 16,1 2-4-16,-1 0-13 0,0-3-6 16,-2 4-5-16,-2 0-5 0,0 2-3 15,-2 3 0-15,-2 4-2 0,-2 2-3 16,-1 2 0-16,-3 10 1 0,-1 2 0 15,-2 5 6-15,3 2-2 0,-1 3-3 16,2 0-27-16,2 0-10 0,4 1 15 16,1-2 14-16,2-1 8 0,3-3 4 15,1-2 2-15,4-2 0 0,3-4-1 16,3-3 1-16,0-2 4 0,4-4 1 16,2-2 11-16,0-1 14 0,2-4-5 15,0-3-7-15,2-2-7 0,-3-1-10 16,-3-1 1-16,0-3 2 0,-2-1 2 15,-3 2 2-15,2 0 1 0,-5 2 1 16,1 2 2-16,-3 2-2 16,-2 0-2-16,0 3-3 0,-2 2-3 15,1 0-2-15,-1 3-1 0,0 3-4 16,0 3-5-16,-1 8 6 0,0 2 4 16,-1 7 7-16,0 5 2 0,1 2-2 15,0 4-2-15,0 2-1 0,-1 5 1 16,1-5-2-16,-2 1-2 0,-2 6 1 15,0-12-1-15,-3 2 1 0,-1-2 0 16,-1-9-1-16,-2 0 1 0,-1-5 0 16,-1-8-2-16,1-4 3 0,0-5 1 15,2-3 1-15,3-5 4 16,4-2 19-16,2-5 32 0,2-4-20 16,3-3-25-16,5-7-10 0,4-2-5 15,6-9-2-15,6-10-1 0,7-7 3 16,3 3-3-16,-6 11-2 0,-4 12-1 15,-7 11-9-15,0-3-32 0,4-2-57 16,17-21-59-16,-3 4-87 0,-2 3-204 16</inkml:trace>
  <inkml:trace contextRef="#ctx0" brushRef="#br0" timeOffset="-103696.74">24328 17048 397 0,'0'0'74'0,"0"0"-47"0,15-25 50 0,-5 14 9 16,1-1-28-16,2 1-8 0,2-3 4 15,-1 5 7-15,3-2-18 0,2 2-8 16,-2 1-10-16,2 3-10 0,-1 1 12 15,2 1-5-15,-2 3-5 0,-4 0-2 16,-2 0-6-16,-1 5-9 0,-4 2-6 16,0 6 6-16,-4 0 0 0,-2 5 2 15,-2 2-2-15,-7 3 0 0,-3 3 3 16,-7 2 0-16,-1 0 0 0,-6 3 1 16,0-1-3-16,1-2 0 0,0-1 2 15,2-2-1 1,2-1-1-16,1-2-1 0,3 0 1 0,1-3-1 15,1-2 1-15,5-2 0 0,1-2-1 16,4 1 13-16,2-4 3 0,2-1 4 16,5 2-6-16,5-3 5 0,1-1 0 15,6 1 1-15,1-3-3 0,3 0-6 16,2-2-3-16,1 0-2 0,0-2-4 16,1 0-2-16,-1 0 0 0,0-1-1 15,-2 0-13-15,2 0-26 0,-1 0-19 16,-2 0-15-16,-1 0-24 0,-2 0-28 15,-1 0-47-15,-3-2-87 0,-5-1-29 16</inkml:trace>
  <inkml:trace contextRef="#ctx0" brushRef="#br0" timeOffset="-103462.06">24386 17308 620 0,'0'0'157'0,"0"0"-94"0,0 0 59 0,0 0-16 0,-2-16-43 0,8 11-9 16,2 1 2-16,4-1-3 16,3 0-16-16,4 1-17 0,-2-3-12 15,3 3-6-15,1 0-2 0,0 1-4 16,2 0-30-16,1 2-60 0,1-1-49 15,14 0-55-15,-6-1-101 0,-3 2-88 0</inkml:trace>
  <inkml:trace contextRef="#ctx0" brushRef="#br0" timeOffset="-103117.33">25228 17188 736 0,'0'0'21'0,"0"0"63"0,0 0 21 16,0 0-26-16,34-30-32 0,-18 24-9 15,-1-1-14-15,3-1-12 0,-1 3-7 16,3 0-5-16,-2 1-1 0,0 0-2 16,-1 3-17-16,-1 1-41 0,-1 1-45 15,0 6-79-15,-2-2-106 16,-6 0-115-16</inkml:trace>
  <inkml:trace contextRef="#ctx0" brushRef="#br0" timeOffset="-102913.2">25229 17331 753 0,'0'0'160'0,"0"0"-105"0,0 0 25 0,0 0-32 15,0 0-17-15,0 0 4 0,0 0-3 16,44-2-6-16,-21 2-13 0,4-1-10 15,2 1-1-15,3 0-2 16,3 0-1-16,6 0-14 0,-6 0-47 0,-4 0-44 16,7-1-58-16,-11-2-86 0,-2-1-140 15</inkml:trace>
  <inkml:trace contextRef="#ctx0" brushRef="#br0" timeOffset="-102427.54">26352 16900 589 0,'0'0'58'0,"0"0"7"0,0 0 45 0,0 0-22 0,0 0-41 0,0 0-26 0,28-20-10 16,-18 20-7-16,3 3 6 0,2 6 3 15,2 3 9-15,1 6 8 0,4 3 1 16,-1 6-4-16,4 2-4 0,2 2-4 16,2 1-12-16,-1 1-1 0,2-2-5 15,-2 0 1-15,-1 1-1 0,-1-2-1 16,0 1-1-16,-1-3-5 0,-2 0-17 15,2-2-16-15,-5-3-4 0,0-3-17 16,-3 0-34-16,-3-6-22 0,-2-1-34 16,-3-5-52-16,-5-3-30 0</inkml:trace>
  <inkml:trace contextRef="#ctx0" brushRef="#br0" timeOffset="-102050.31">26796 17037 491 0,'0'0'136'0,"0"0"-89"15,0 0 69-15,0 0-37 0,0 0-26 16,14-24-3-16,-14 22-7 0,0 1 2 16,0 1-18-16,-4 0-7 0,-1 3-4 15,-4 4 1-15,-3 2 12 0,-5 3-3 16,-2 1-2-16,-2 4-12 0,-4 0 2 16,-2 1 0-16,-1 3 2 0,-2-1-5 15,-1 3-3-15,-5 3-3 16,2-4-4-16,2-1 1 0,-1 2-2 15,6-6 0-15,-3 2-1 0,3-1-25 16,4-2-24-16,5 0-26 0,3-2-28 16,7-3-73-16,3-2-148 0,5-4-113 15</inkml:trace>
  <inkml:trace contextRef="#ctx0" brushRef="#br0" timeOffset="-101690.08">27223 17332 657 0,'0'0'176'0,"0"0"-105"0,0 0 44 0,0 0-35 16,33-23-29-16,-22 15-10 0,1 1-30 15,0 0-8-15,3 1-3 0,1 1-20 16,3 0-55-16,2 3-17 0,3-2-31 15,14 1-67-15,-4 2-112 0</inkml:trace>
  <inkml:trace contextRef="#ctx0" brushRef="#br0" timeOffset="-100935.98">27646 17426 577 0,'0'0'115'0,"0"0"-35"0,0 0 36 15,0 0-44-15,0 0-37 0,0 0 8 16,36-45-12-16,-18 26-7 0,3-3-7 15,1-1 10-15,2-1 3 0,-1-2-11 16,3-1-1-16,0 1-11 0,-1 0 4 31,-1 0-5-31,-2 3 9 0,-1 0 0 16,-3 4-7-16,-3 1 2 0,-1 0-6 16,-3 3 2-16,-2 2-3 0,-3 2 11 15,-1 2 3-15,-2 4 10 0,-2 1 1 16,-1 0 3-16,1 3-10 0,-1-1-11 15,0 2-10-15,0 0 0 16,0 0-4-16,0 0-9 0,-2 3 6 16,-1 3 3-16,-3 5 1 0,0 2 3 15,-1 3 0-15,-2 3-1 0,1 4 0 16,1-1 0-16,-1 4-1 0,2 0-3 16,0 2-1-16,2-1 3 0,1 0-3 15,3-2 2-15,0-1 0 0,5-4-1 16,3-2 2-16,1-4 3 0,0-4 2 15,4-3 3-15,-1-7 2 0,1 0 1 16,0-5 6-16,2-3 5 0,0-4-6 16,2-5 4-16,-1-2 0 15,0-4 0-15,1-4-9 0,2-9 2 16,2-11-5-16,1-7-3 0,-3 4-1 16,-7 14-1-16,-3 11 1 0,-2 11 2 15,-1-1 8-15,1 0-10 0,-3 4-1 16,-2 4 0-16,-1 4-7 0,-1 3-2 15,0 1-2-15,-1 6-4 0,-3 3 10 16,0 5 4-16,-2 2 1 0,1 3 0 16,-1 2 0-16,1 0 0 0,2 0 0 15,3-3 0-15,-2-1 2 0,2 1 5 16,0-4 9-16,2 1 0 0,1-4 1 16,2 0-1-16,3-3-1 0,1-1 3 15,4-1-2-15,2 0-7 0,3-3-5 16,2-1-2-16,3-1-2 0,0 1-24 15,0-1-24-15,2 0-23 0,0 0-22 16,0 0-33-16,2 1-39 0,5-3-64 16,-6 0-143-16,-3 1-116 0</inkml:trace>
  <inkml:trace contextRef="#ctx0" brushRef="#br0" timeOffset="-100062.28">26158 17666 423 0,'-3'0'82'0,"-1"0"-60"0,0 0 43 16,0 0-10-16,2 0 10 0,0 0-4 0,2 2-32 15,0 0-7-15,5-1-5 0,3 2 3 16,4-1 20-16,3-2-6 0,6 1-3 16,2-1 14-16,12 0-14 0,10-2-4 15,14-3-7-15,6 1-7 0,2 1-3 16,-1 0-4-16,-1 2 1 16,4 1 2-16,4 0 2 0,5 0 3 15,3 0 1-15,1 1 7 0,-2 2-8 16,-4-3-1-16,-1 0-1 0,-2 0 1 15,-1 0-2-15,1 0-7 0,-2 0 1 16,-3-1-2-16,-3-1 2 0,-4 1 10 16,-3 0 15-16,1 0-7 0,-3-1-10 15,2-1-2-15,1 1-2 0,0-1-1 16,0-1-1-16,0 4-2 0,-1-4-4 16,-6 0-1-16,-3 3 1 0,-4-2 0 15,-3 0-1-15,-2 1 0 16,-3 1 0-16,-7-1 1 0,-9 0-1 15,-4 2 0-15,-6-1-2 0,1 0-20 16,-2-1-14-16,0-2-18 0,-3 1-27 16,-5-3-44-16,-4-1-47 0,-1 3-66 15,-5-1-124-15</inkml:trace>
  <inkml:trace contextRef="#ctx0" brushRef="#br0" timeOffset="-99036.31">27152 18092 422 0,'0'0'53'0,"0"0"4"0,0-5 54 0,0 4-18 0,3-3-20 0,1 1-11 16,3-2-8-16,0 2-1 0,2 0-2 16,0-2-6-16,0 3-1 0,1-2-6 15,2 2-4-15,-1 1-4 0,1 0-10 16,0 1-6-16,0 0-4 0,1 2-1 16,-1 0-2-16,0 4-2 15,-1 1-3-15,-2 1 0 0,2 0 2 16,-2 1-1-16,-1 3 2 0,-1 0-1 15,-2 3 4-15,0 1-4 0,-2 0 2 16,-3 4 0-16,0-1 0 0,-2 1 1 16,-2 2-1-16,-3-2-3 0,0 2 0 15,-2-1 6-15,-1-1-3 0,-3 1-3 16,2 1-1-16,-3-1 2 0,2-3-3 16,-1-2 1-16,-1-1-2 0,-1-4 0 15,1-1 6-15,0-4-4 16,0-1 0-16,1-4-1 0,-1-1 2 0,2-2 1 15,2-5-1-15,-2 0-1 0,1-3 0 16,3-4 1-16,-1 0 0 0,2-2-3 16,2 0 2-16,0-1-1 0,1-3 1 15,1 2-1-15,0-1 1 0,1 0 0 16,1 0 2-16,1-1-1 0,0 1 1 16,0-2-2-16,2 4 3 0,1 1 4 15,0-1 0-15,1 3 1 0,2-1-1 16,0 2-3-16,3-1 0 0,2 2-1 15,2-2 0-15,1 1 0 0,1 0 3 16,3 1-2-16,0 1 2 0,6-2 0 16,0 0 0-16,3 2-1 0,9-3 1 15,8-1-4-15,11 0 1 0,2 1-2 16,-2 5 2-16,-6 0 2 0,-6 1 2 16,-4 1 3-16,-5 1-2 0,-7 1-3 15,-5 2-3-15,-7 0-2 0,1 2 0 16,-2-2-1-16,2 0-1 0,-1 1 2 15,-2-1-2-15,-5-1-2 0,-1 2-14 16,-2-1-18-16,-1 1-18 0,-2-1-17 16,2-2-25-16,-3 4-27 0,1-1-35 15,1-2-86-15,-1 2-130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6-02-09T15:06:54.184"/>
    </inkml:context>
    <inkml:brush xml:id="br0">
      <inkml:brushProperty name="width" value="0.05292" units="cm"/>
      <inkml:brushProperty name="height" value="0.05292" units="cm"/>
      <inkml:brushProperty name="color" value="#0070C0"/>
    </inkml:brush>
    <inkml:brush xml:id="br1">
      <inkml:brushProperty name="width" value="0.05292" units="cm"/>
      <inkml:brushProperty name="height" value="0.05292" units="cm"/>
      <inkml:brushProperty name="color" value="#C00000"/>
    </inkml:brush>
    <inkml:brush xml:id="br2">
      <inkml:brushProperty name="width" value="0.05292" units="cm"/>
      <inkml:brushProperty name="height" value="0.05292" units="cm"/>
      <inkml:brushProperty name="color" value="#00B050"/>
    </inkml:brush>
    <inkml:brush xml:id="br3">
      <inkml:brushProperty name="width" value="0.05292" units="cm"/>
      <inkml:brushProperty name="height" value="0.05292" units="cm"/>
    </inkml:brush>
  </inkml:definitions>
  <inkml:trace contextRef="#ctx0" brushRef="#br0">1621 9485 101 0,'0'0'29'0,"-2"-1"-8"0,-1 0-2 0,3-1 6 0,-3 1-12 0,3-2-1 15,3 0 7-15,0 1 8 0,-3-2-3 16,0 2 9-16,-6-1 10 16,3-1 11-16,1 1 11 0,2 0 2 15,0 0 8-15,0 1-24 0,-3-2-13 16,1 1-4-16,2-1 5 0,-3 1-2 16,0-2-2-16,1 2-7 0,-3-2-5 15,2 1-2-15,-1-1-3 0,2 1 1 16,1 0-5-16,1 3-2 0,-2 0 0 15,2 1-5-15,2 0-7 0,1 1-5 16,3 5-10-16,0 4 9 0,-1 5 5 16,0 8 1-16,1 1 3 0,5 4-2 15,2 1-1-15,1 2 2 0,2 0 3 16,1 0 7-16,2 1 0 0,3-2 6 16,2 1 15-16,-2-4-18 15,2-1-6-15,-2-1-8 0,0-3 2 16,-1 0-1-16,-2-4-2 0,-3 1 0 15,2-3 0-15,-2-3-21 0,-2-1-18 16,-2-1-21-16,0-3-29 0,-9 1-60 16,1-4-108-16,-4-3-43 0</inkml:trace>
  <inkml:trace contextRef="#ctx0" brushRef="#br0" timeOffset="397.04">1921 9454 462 0,'0'0'162'0,"0"0"-80"0,0 0 18 0,0 0-30 0,-5-2-62 0,1 7-1 15,-8 4 3-15,-5 6 25 0,-5 5 13 16,0 5-3-16,-7 5-8 0,2 2-1 16,-6 8 5-16,0 6-1 0,-4 4 3 15,7-5-6-15,8-11-4 0,4-9-6 16,7-7-8-16,-5 5-5 0,-5 1-4 15,4 1-5-15,-1-1-3 0,4-5 0 16,5-4-2-16,2-3-3 0,1-6-29 16,3 1-38-16,3-5-48 0,-3-2-57 15,3-1-102-15,-2-5-186 0</inkml:trace>
  <inkml:trace contextRef="#ctx0" brushRef="#br0" timeOffset="4169.18">2607 9726 133 0,'0'0'53'0,"0"0"-12"0,0 0 1 0,0 1 8 0,0-1-2 0,0 0-4 0,0 0-7 15,0 0-11-15,0 0-8 16,0 0-8-16,0 0 4 0,0 0 14 15,0 0 13-15,0 0-1 0,-1 1 4 16,1-1 17-16,-1 0-15 0,-1 0 1 16,2 0-2-16,0 0-7 0,0 0 0 15,0 0-2-15,0-4-21 0,2-2-9 16,0-1 3-16,-1-2-4 0,2 0-4 16,2-1 2-16,-2 1 0 0,2-2 2 15,1 0 3-15,0 3 1 0,-1-2 2 16,3 1 3-1,0 0-1-15,1-2-4 0,-1 4-7 0,1-2 2 0,-1 1-4 16,1 1 2 0,-1 0-2-16,-2 1 3 0,1 3-2 0,0-3 2 0,1 2-3 15,-1-1 0-15,2 3-2 0,-1 0 1 16,-2 1-2-16,2-1 3 16,0 2 0-16,1 2 2 0,-1 1 0 0,0 2 2 15,0 5-2 1,1-2-1-16,-1 1 4 0,2 1-4 15,-1 3-1-15,3-1 6 0,-1 1-6 16,1 0 2-16,3-1-1 0,0 1 1 16,3 0 0-16,-1-2 4 0,-1-1 9 15,3 0 2-15,-1-2 2 0,-3-1 10 16,1-1-9-16,-4-2-6 0,-2-2 3 16,2-2 8-16,-2 0 5 0,-2-5 1 15,4-3 5-15,-2-3-1 0,-2-2-5 16,0-2-8-16,1-3-5 0,-1 0-8 15,-3 0-3-15,3 3-2 0,-2 2 3 16,-3 2-2-16,1 2 1 0,-3 3-4 16,2 1 0-16,-3-1-2 0,0 4-2 15,2-3 0-15,-1 1-5 0,1 1-38 16,-2 1-24-16,3 0-19 0,-1-1-33 16,-1 1-41-16,7-4-79 0,-3 3-126 15</inkml:trace>
  <inkml:trace contextRef="#ctx0" brushRef="#br0" timeOffset="4826.49">3858 9456 355 0,'0'-6'75'0,"0"0"9"0,0 1 16 0,0-2-7 0,0 0-24 0,0 1 9 15,0 0 5-15,0 3-8 0,0 0-18 16,0 2-11-16,2 1-16 0,-2 0-12 15,1 3-15-15,-1 5-1 0,1 3 9 16,-1 7 15-16,0 4 2 0,0 13 9 16,0 7 3-16,-2 13-17 0,0 2-14 15,0-5-4-15,2-3-4 0,0-9 2 16,1-1-3-16,2-4 1 0,-1-7-1 16,2-5 0-16,-3-7-3 0,2-2-24 15,0 1-28-15,0 0-40 0,1-1-65 16,2-6-53-16,-2-4-61 0,-1-4-164 0</inkml:trace>
  <inkml:trace contextRef="#ctx0" brushRef="#br0" timeOffset="5485.4">3909 9545 335 0,'0'0'121'0,"0"0"-34"0,0 0 38 0,0 0-60 16,0 0-40-16,0 0 0 0,4-33 0 15,-1 28-2-15,-1 0-9 0,2-1 3 16,0 3 5-16,3-1-6 15,-2 3 2-15,0-1-4 0,0 2-13 16,1 0 19-16,0 0-17 0,-1 2 2 16,-2 3-5-16,2-1 4 0,-2 4-5 15,-1 0 4-15,4 3 5 0,0 0-6 16,0 2 2-16,1 0 19 0,0 2 5 16,-1 1-1-16,5 3-4 0,-2 1-5 15,1 1-4-15,2 1-4 0,0-2-3 16,3 3 4-16,-3-2-1 0,3 1-3 15,-3 0 4-15,0-4 0 0,0 2-8 16,-2-3-3-16,1-2 0 0,0 1 9 16,-1-2 5-16,0-3-7 0,0-2-3 15,-2-2 5-15,-2-2-1 0,1-4 3 16,0-1 3-16,-1 0 11 16,0-6 3-16,0-3-12 0,0-1-5 15,0-3 10-15,0-4 1 0,-2-4 1 16,0-3-2-16,-2-5-4 0,-2-10-7 15,0-10-1-15,0-9-5 0,0 3 0 16,-1 10 0-16,1 14 2 0,-1 11 2 16,1 3-2-16,0-5 0 0,1 0-5 15,0 0 2-15,0 2 4 0,1 4 7 16,-2 3 0-16,2 2 1 0,-1-1-3 16,0 3-8-16,0 1-2 0,0 0-2 15,-1 3 0-15,2 1-2 0,-2-1-12 16,2 3-27-16,-1 0-24 15,1 0-35-15,0 1-27 0,4 1-55 16,0 3-91-16,1-3-137 0</inkml:trace>
  <inkml:trace contextRef="#ctx0" brushRef="#br0" timeOffset="6269.66">5052 9047 371 0,'1'-2'99'0,"-1"1"-17"0,2-2 6 0,-1 1-22 0,0 1-29 0,-1-1 3 0,0 1 22 16,0 0-4-16,1-1 3 0,-1 2-7 16,0-1 2-16,0 0-17 0,-3 1-20 15,-2 0-9-15,-1 0-6 0,-5 0-3 16,-1 2-1-16,-2 4 0 0,-3 1-1 16,-2 6 0-16,1 2 0 15,-3 5 0-15,0 7-1 0,-1 10 1 16,-5 13-1-16,1 17 2 0,2 8-1 15,5 2 1-15,4-6 3 0,8-3 0 16,0-4 0-16,4 0-1 0,3-2 0 16,2-1 6-16,2-2 0 0,6-4 0 15,1-5-2-15,3-3-2 0,1-4-1 16,0-3-1-16,-1-9 5 0,-1-7 14 16,-1-6 13-16,1-2 5 0,0-1 6 15,4 1-3-15,2-1-8 0,-1-1-14 16,-1-6-6-16,0-1-11 15,-2-1-1-15,0-2 1 0,-3 1-3 16,3-3-3-16,-4 1-36 0,0-1-26 16,-1-1-41-16,3-1-43 0,-4 0-101 15,0-3-221-15</inkml:trace>
  <inkml:trace contextRef="#ctx0" brushRef="#br0" timeOffset="7241.31">5373 9573 50 0,'0'0'241'0,"-1"-2"-183"0,1-2 10 0,0 1-16 0,0-3-20 15,1 0-10-15,3-1 10 0,-2 2 25 0,1-2-3 16,0-1-8-16,0 1 1 15,1-1-5-15,0 1 3 0,0-2-4 16,0 1-5 0,2 1-6-16,-2 0-16 0,1 0 0 0,0-2 11 0,0-1 11 15,1 1-7-15,3-2-8 0,0 2-9 16,1-1 0-16,1 0-3 0,-2 1 0 16,1 1 2-16,1 1-3 0,-2 2 1 15,-1 1 3-15,1 1 5 0,-2 1 6 16,-1 2 0-16,-1 0-6 0,0 2-6 15,-1 1-1-15,2 3-4 0,-2 3-1 16,0 0 1-16,-1 7 2 16,-1 3 0-16,-1 3-1 0,-1 5-2 0,0 0-1 15,-3 2 3-15,-4 1-3 16,-3 0 7-16,-2 2-3 0,-3-1-8 16,0-2 9-16,-1 2-4 0,-1-4 0 15,2-1 0-15,0-4-1 0,2 0 8 16,0-6-4-16,4-2 5 0,2-5-2 15,1-1 1-15,4-3 1 0,1-3-3 16,1-2-4-16,0 0 5 0,2 0 2 16,4 0-2-16,2-1-2 0,3-1-3 15,6-2 2-15,1 1-2 0,4 0 4 16,1 0 2-16,1 0-4 0,-1-1-1 16,1 0-5-16,-1 0-1 0,0 1-1 15,-2-2 0-15,1 2-1 0,-2-2-15 16,0-1-26-16,1 3-25 0,-2-3-32 15,-3 4-36-15,5-3-54 0,-5 3-126 16,-4-1-180-16</inkml:trace>
  <inkml:trace contextRef="#ctx0" brushRef="#br0" timeOffset="7947.41">6061 9465 511 0,'0'0'66'0,"0"0"29"0,10-30-15 0,-6 18-51 15,-2-1-7-15,0-1 1 0,-2 0 37 16,0 2 11-16,0-1-15 0,-3 3-6 15,0-3-12-15,-3 3-9 0,-1 1-17 16,-3 1-12-16,-1 1-1 0,-2 3-3 16,-2 4 2-16,-2 2 0 0,-2 5-3 15,-1 5 2-15,1 3 0 0,0 2-2 16,3 2 1-16,1 1 1 0,3 1 2 16,2-1-1-16,4 1 1 0,2-3-2 15,3 2 1-15,1-3-1 16,5 1 3-16,3-3 3 0,2 2-2 15,2-3 0-15,1-1 0 0,0 0 2 16,2 1-2-16,0-2 1 0,3 1-1 16,-1 0 1-16,1-1-1 0,-1 1 3 15,2-2 2-15,-2 2-2 0,0-2-1 16,-3 4-1-16,-1-1 7 0,-3-1 1 16,-2 0-1-16,0 2 1 0,-5-3-2 15,-3 1 1-15,0 0-3 0,-4 1-2 16,-5-1 3-16,-1-1 0 15,-2-2 3-15,-3 1-3 0,-2-4-2 16,-4-2-2-16,0-1-3 0,-1-2-2 16,-2-2-3-16,2 0 5 0,0-3 0 15,3-3 1-15,1-3 1 0,3-4-2 16,2-2 2-16,5 1-1 0,2-5 0 16,5 0 1-16,2-3 0 0,6-3 11 15,6-1-2-15,5-2 0 0,5 0-5 16,9-4 3-16,-4 3 3 0,3 2 8 15,-3-1-8-15,-7 6 7 0,1-3-4 16,-4 2 6-16,-5 3 4 0,-4 2 0 16,-3 4-1-16,-5 2-2 0,-1 2-17 15,-8 1-5-15,-1 0-3 0,-3 2-3 32,-4 3-17-32,0-2-17 0,-4 3-17 0,1-1-15 0,-1 4-13 0,-1 0-28 15,-10 0-73-15,6 0-127 0,3 0-147 0</inkml:trace>
  <inkml:trace contextRef="#ctx0" brushRef="#br0" timeOffset="8793.87">6491 9901 118 0,'0'0'76'0,"0"0"-2"0,0 0 23 0,0 0 8 0,0-2-26 0,2-2-41 16,-1 2 17-16,1-3 13 0,-1 1-19 15,0 1 0-15,1-1-4 16,-1 2-2-16,0-1-13 0,1 2-7 16,-2 1-14-16,1-1-9 0,-1 1-1 15,0 0-10-15,0 4 11 0,-1-1-19 16,-2 2 14-16,-1-1 3 0,0 1 2 15,-2 0 3-15,-1-1-2 0,-1 0 0 16,3 0 2-16,0-3 7 0,1 1-7 16,1-1 4-16,-1-1 17 0,2 0 16 15,2 0 1-15,-1 0 1 0,1-1-1 16,0-1-5-16,1 1-7 0,3-2-8 16,1-1 0-16,-2 3-2 0,1-1 4 15,0-1 1-15,1 1-6 16,-1-1-4-16,3 0-1 0,-2 1-12 15,1 0 0-15,-1 2 5 0,0 0-5 16,0 0 5-16,2 0 6 0,-1 0-5 16,-1 1 1-16,4 2 1 0,1 3-2 15,-1 0 1-15,3 3-1 0,0 1-3 16,-1 6 10-16,1 2 4 0,-2 1-4 16,-2 4 2-16,-3 2 2 0,-3 3 5 15,-2-1-6-15,-4 2 2 0,-2-1-6 16,-4-1-2-16,-3-3-7 0,-2-1 0 15,-2-2-2-15,-2-1-2 0,-3 0 7 16,-2-2-5-16,-1 0-1 0,-2-5-1 16,0-1-21-16,1 0-24 0,-1-2-16 15,1-1-22-15,3-3-12 0,2 1-13 16,4-5-43-16,5-2-106 0,5 0-142 16</inkml:trace>
  <inkml:trace contextRef="#ctx0" brushRef="#br0" timeOffset="9594.82">7090 9520 221 0,'0'0'123'0,"0"0"29"0,0-1-14 0,0-3-47 0,-2 1-14 0,1-4-10 0,0-1 8 15,0 0-20-15,1 1-9 16,0-1-6-16,0 0-2 0,3-1-2 16,0 1-5-16,1-1-2 0,3 1-12 15,0-1-2-15,0 1-7 0,2 0 1 16,2-2-1-16,0 1 2 0,3 3-1 16,0 0-5-16,-1 0-4 0,2 0 0 15,-2 3 0-15,0 1-1 0,0 2-1 16,-1 3 2-16,-2 5-3 0,-1 1 0 15,-1 5 0-15,0 3 3 0,-4 7 1 16,-3 1 4-16,-1 4-1 0,-4 3 2 16,-4 0 2-16,-1 2-8 0,-2-1 2 15,-2-1-3-15,1 0 2 0,-1-3 0 16,0-3 0-16,2-3 0 0,-2-2 1 16,4-5 5-16,-1 0 4 0,3-2 2 15,-2-5 5-15,4-2 3 0,2-4 0 16,2-1 12-16,1-1 6 15,0-1 9-15,1 0-12 0,5 0-9 16,3 0-4-16,4-3-2 0,2 0-3 16,3-2-6-16,0-1-4 0,1 1-5 15,0-1-2-15,0-1-2 0,2 0-21 16,1 1-34-16,1 1-24 0,-1 0-30 16,1-1-37-16,9 3-65 0,-6 0-152 15,-5 0-230-15</inkml:trace>
  <inkml:trace contextRef="#ctx0" brushRef="#br0" timeOffset="9940.78">7676 9773 399 0,'0'0'156'0,"0"0"2"0,0 0-20 0,24-4-42 0,-16 4 7 0,-2 0-50 0,-1 4-19 15,-2 0-3-15,-3 2-3 0,0 1 4 16,-1-2-2-16,-4 2-4 0,-2-1-8 15,-1 0-3-15,0 0-7 0,0-4 6 16,0 0 6-16,2-2-4 0,1 0 3 31,3-2-4-31,-1-5-7 0,2 0-5 0,0-1-1 0,1-1-2 16,0-3-13-16,1 0-17 0,1 0-16 16,2 3-22-16,0 1-34 0,4 0-70 15,0 5-115-15,-1-2-190 0</inkml:trace>
  <inkml:trace contextRef="#ctx0" brushRef="#br0" timeOffset="10629.76">7934 9340 194 0,'0'0'59'0,"0"0"15"0,0 0 10 0,0 0-12 0,12-3 6 16,-7 3-21-16,1-2 6 0,1 0-11 16,-2-1 1-16,1-2 5 0,-2 2-12 15,0-2-11-15,-1 4-7 0,-3 0 11 16,0 1-27-16,-1 2-12 0,-4 5-2 15,-3 4 2-15,0 4 0 0,-3 3 2 16,-1 2 2-16,0 4-1 0,4 1 5 16,0 1 3-16,2-1 3 0,2-1 4 15,3-3 0-15,1-3-3 0,3 0 1 16,2-5 4-16,2-1 4 0,1-3 12 16,2-2 1-16,-1-4-6 0,0 1-5 15,0-4-1-15,0 0-1 0,-1-2 1 16,2-2 0-16,0 0-6 0,1 0-7 15,1-1-6-15,2 2-3 0,-1 0-3 16,4 1 0-16,-2 2 0 0,3 2-2 16,-3 4 1-16,0 0 0 0,-4 2 1 15,-1 1 0-15,-4 4 4 0,-3 0 1 16,-2 2 2-16,-2 1-3 0,-5-1 2 16,-5-1 2-16,-1 1-5 0,-4-2 1 15,0-2-1-15,-5-2 1 0,2-1-4 16,-2-2-8-16,1-2-33 0,0 0-18 15,1-1-12-15,3-1-10 0,1-2-27 16,3 0-37-16,1-5-34 16,3-2-89-16,3-2 5 0</inkml:trace>
  <inkml:trace contextRef="#ctx0" brushRef="#br0" timeOffset="10896.38">7972 9365 383 0,'0'0'138'0,"0"0"26"0,0 0-36 0,0 0-16 0,31-43-34 0,-21 30-30 15,3 4 4-15,0-3-10 0,4 2-2 16,0 1-8-16,2 1-6 0,0 0-5 15,2 0-14-15,-1 1-3 0,0 1-4 16,1-1 0-16,-1 4-35 0,-1-3-35 16,2 3-43-16,6-3-41 0,-6 1-93 15,-5 1-116-15</inkml:trace>
  <inkml:trace contextRef="#ctx0" brushRef="#br0" timeOffset="11240.24">8262 8923 747 0,'0'0'42'15,"0"0"65"-15,36 5-34 0,-15 3-43 16,2 7 0-16,1 8-22 0,0 14 10 15,2 15 12-15,1 21-9 0,-4 4 15 16,-7 1-4-16,-7-5-13 0,-7-11 20 16,-4 0-8-16,-10-2 0 0,-3-3-6 15,-5-3-4-15,-5-2-4 0,1-5-4 16,-4-3-4-16,-3-1 4 0,1-4 2 16,-1-6 1-16,4-4-1 0,5-9 10 15,4-5 3-15,2-2-2 0,-4 3-4 16,0 1-5-16,-2 0-11 0,3-3-5 15,4-2-1-15,2-4-44 0,6-1-55 16,2-3-53-16,4-4-65 0,1 0-140 16,1-4-252-16</inkml:trace>
  <inkml:trace contextRef="#ctx0" brushRef="#br0" timeOffset="17097.3">2657 15873 245 0,'0'0'84'0,"2"0"-33"0,-2 0 13 0,0 0-4 0,0 0-9 15,0 0 10-15,0 0 2 0,0 0-9 16,0 0-7-16,0 0-20 0,1 0-4 16,-1 0 8-16,0 0 13 0,0-2-1 15,0 2-12-15,0 0-5 0,0 0-6 16,0-1-2-16,0 1-2 0,0 0-4 16,2-1 2-16,1 1 4 0,0-1-5 15,0-1 2-15,4 0-1 0,-1-1-3 16,1 0 1-16,3 0-2 0,0 1-2 15,0 0 0-15,3 0-5 0,0 0 4 16,1 0-2-16,2 0-3 0,1 1-1 16,1-3 4-16,4 1-4 0,3-1 0 15,0 2 0-15,2-2 1 0,6 1-1 16,3-3-1-16,6 2 0 0,9-1 0 16,-1 3 4-16,-1 0 6 0,-6-1 1 15,-4 3-8-15,4-2 2 0,-3 2-1 16,5 0 0-16,2-1 0 0,1 1 3 15,0 0-2-15,2-1-2 0,0 1 0 16,-1-4 3-16,5 4-2 0,2-1 1 16,1-1 4-16,4-1-3 0,3 0 3 15,0 0 1-15,6 1 3 0,1 0-2 16,1 1-3-16,1 0-1 0,1-1-4 16,0-1 2-16,1 1-3 0,5-2 1 15,2-1 1-15,-3-1-3 0,3 3 0 16,1-3 1-16,-1 1-1 0,3 3 1 15,1-4 1-15,2 2 1 0,1-1 1 16,3 0 1-16,-2 1-1 0,2 2-2 16,2-1 0-16,1 2 3 0,0 0 0 15,0 1 0-15,1 0-3 16,1-2-3-16,3 2 3 0,5-1-3 16,-2 0 1-16,1 1 1 0,3-2-1 15,-1 1-2-15,3-1 2 0,1-3-1 16,3 1 0-16,1-2-9 0,-1-1 9 15,3 4 0-15,1-1 4 0,0 1-4 16,-4-1 0-16,0 2 0 0,0 0-1 16,-5 0 1-16,-1 0 1 0,-5 0-1 15,-3 1 0-15,-2 1-1 0,-2-2 2 16,-5 2-3-16,-3 1 2 0,-6 1-12 16,-8 0-8-16,-4 2-18 0,-5-3-17 15,-7 0-13-15,-2 0-18 0,-8 3-25 16,-5-2-22-16,-9-1-57 15,-10 0-68-15,-11-1-33 0</inkml:trace>
  <inkml:trace contextRef="#ctx0" brushRef="#br0" timeOffset="20030.91">2929 15438 320 0,'0'0'144'0,"0"0"-84"0,0 0-12 0,0 0-15 0,0-1-7 0,0 1-1 15,0-2 15-15,0 2-6 0,0 0-2 16,0 0-1-16,0 0 0 0,1 0 1 16,0 0-7-16,0 0 0 0,3 0 5 15,0 0-1-15,1 0-4 0,1 0 3 16,-3 0-7-16,5 0-6 0,-3-1-1 15,4 0 6-15,1-2 1 0,1-2 0 16,3 2 8-16,-1-2-2 0,2-1 6 16,1-1-7-16,3 0-12 0,0-2-6 15,0-1 3-15,3-3-5 0,-2 2 1 16,3-3-5-16,-1-1 2 0,3-1-1 16,-2 1 5-16,3-2-2 15,-2 0 1-15,3-3-4 0,1 2 0 16,-1-4-2-16,-2 3 0 0,4-2-1 15,-3 2 0-15,-1-1 4 0,-2-1-4 16,2 2 4-16,-4-1 7 0,1 0 1 16,-1 1 1-16,-2 0 2 0,-1-1-7 15,0 2-1-15,-1-3-3 0,0 3 1 16,-2-2 4-16,2 0-3 0,0-2-2 16,1 0-2-16,-2 4-2 0,1-3 6 15,-1 0 3-15,0 1-4 0,2-2-1 16,-1-1-2-16,3 0 4 0,-4-3-3 15,5 0-2-15,1 0 1 0,-1-2 0 16,3 0-2-16,0-1 0 0,1-2 2 16,1 1-2-16,-2 0 1 0,-1-1-1 15,2 4 1-15,-3-3 0 0,-4 1 1 16,-1 2 4-16,0-2-1 0,-1 2 1 16,-3 1-2-16,-1 0 0 0,-2 0 2 15,-1 0 1-15,0 1 3 0,1-2-4 16,-1 0-1-16,0-3-2 0,1 4-1 15,-1-4 3-15,1-1 1 0,1 2-1 16,-2-2 3-16,-1 2-3 0,4-2 2 16,-2 2-4-16,-2-1-2 0,1 0 2 15,2 1-2-15,-2-1 2 0,1 2-3 16,-1-3 0-16,2 1 0 0,-2-1 2 16,4 2-1-16,-4-1 1 0,3-1-1 15,-3 0-1-15,0 0 3 0,3-2 3 16,-2 1 0-16,1-3 1 15,-1 3-3-15,0-3 0 0,1 1 3 16,3-6-4-16,-3 4 0 0,-1 1 1 16,3-1-4-16,0-1 1 0,2 2 1 15,-1-2-1-15,2 2-1 0,-3 2 0 16,3-2 3-16,-1-1-3 0,1 1 0 16,-1-1 0-16,0 3 0 0,-1-3 2 15,1 4-2-15,-1-2 1 0,-1-2-2 16,4 5 1-16,-3-4 0 0,2 1 0 15,0 2 0-15,0-1 0 0,-1 0 0 16,3-2 0-16,-1 2 2 16,0 2-1-16,1-1-1 0,-2 1 0 0,3 0-1 31,-1 0 1-31,1 1 1 0,-1-1-1 16,-1 2 0-16,-1 1 0 0,0 0 0 15,1 1-1-15,-1 0 1 0,0 2 0 16,-2 0 1-16,1-1-1 15,0 2 0-15,0-1 1 0,0 2-2 16,1-2 1-16,-2 2-1 0,2-1 1 16,0 2 0-16,-1-1 0 0,1 0-1 15,0 4 2-15,0-2-2 0,1 2 2 16,-1 0-2-16,0 2 1 0,0 0 0 16,-1 0 1-16,0 0-1 0,-1 3 0 15,0 0 0-15,0 0-1 0,-1 0 1 16,1 1 1-16,2 2-1 0,-1-1-1 15,-1 0 1-15,2-1 1 0,-1 3 0 16,1-1-1-16,-1 0 0 0,0 2 0 16,1 1-1-16,-1 0 1 0,-1 1-1 15,2 0 2-15,-1 0-2 0,1 2 0 16,-1 0 1-16,3-1 0 16,-1 3-1-16,3-1 1 0,-1 2 0 15,2-1 0-15,0 0 0 0,2 2-2 16,-1 0 2-16,0 1 0 0,2 0 0 15,0 0 0-15,-1 0 0 0,1 0-1 16,0 3 0-16,-1 1 1 0,0 0 1 16,0 1-1-16,1 1-2 0,-2 0 2 15,2-1 0-15,1 3 0 0,1-1 0 16,0 1-1-16,0 0 1 0,0 2 0 16,1 0-1-16,0 0 1 0,0 3 0 15,0-1-1-15,0 2 1 0,0 1 0 16,-1 0 0-16,0 1 0 0,-1 1 0 15,2 1 0-15,-2 0-1 0,1 0 1 16,0 0 0-16,-1 3 0 0,-1-1 1 16,2-1-1-16,-1 4 2 0,-1-2-2 15,-1 1 1-15,1 2 0 0,0-2 0 16,-2 3-1-16,0-1 1 0,0 1-2 16,0 0 3-16,-2 2-3 0,0-2 1 15,0 1 0-15,-1 2 0 0,-1-1 1 16,1 1 0-16,-3 0 1 0,0-1-2 15,1 1 2-15,-2-1-2 0,0 2 0 16,0-3 3-16,-2 4-2 0,0-1 2 16,-1-2-3-16,1 4 2 0,0-1 0 15,-1 1 0-15,2-1-2 16,-2 1 3-16,0 1-3 0,1-1 0 16,-2 1 2-16,2-1-2 0,-1 0 1 15,-1 1 0-15,2-2-1 0,-2 2 3 16,1-1-3-16,-1 2 0 0,0 0 0 15,2-3 1-15,-1 3 0 0,0-4-1 16,1 3 1-16,-1-2-1 0,2 0 0 16,-2 2 1-16,2-2-1 0,-2 2 0 15,1-1 1-15,-1 0-1 0,0 0 1 16,2-1 0-16,-2 1-1 0,1 0 0 16,1-1 3-16,-1 0-3 0,3 0 0 15,-2 0 2-15,3-1-1 16,-2 1-1-16,1-2 0 0,-1 2 2 15,1-3-2-15,0 0 1 0,2-1 3 16,-3 1-2-16,2 1 1 0,-2-2 1 16,2 2-2-16,-1-2-1 0,0 1 3 15,1 0-4-15,-1 0 1 0,1 0 1 16,1 0-1-16,-1 0-1 0,0 0 1 16,1 0 1-16,0-2-2 0,0 0 2 15,2-1-1-15,-2 2 2 0,1-1-2 16,2-1 2-16,-3 1-3 0,3-1 0 15,-1-1 1-15,-1 0-1 16,2-1 1-16,-3-1 0 0,2 0-1 16,-1 0 0-16,0 1 0 0,0-2 1 15,-1 0-2-15,-2 2 2 0,3-2-1 16,-3-1 1-16,1 3-1 0,0-4 0 16,-1 1 0-16,-2 0 1 0,3-2-1 15,-3 4 1-15,2-4 0 0,-2 3-1 16,2-2 0-16,0-2 0 0,-1 3 1 15,-1-2-1-15,2-1 2 0,-2 0-2 16,2 1 0-16,-1-2 2 0,0-1-2 16,0-1-1-16,-1 0 1 0,0 1 0 15,0-3 1-15,-1 2 1 0,0-1-2 16,1 0 0-16,-1-1 1 0,0 0 0 16,-1-1-1-16,3 3 0 0,-3-4 0 15,0 1 0-15,1 1 2 0,-1-1-2 16,1-1 0-16,0 0 0 0,-1 0 1 15,1 1-1-15,0-1 0 0,1 0 1 16,-1 0-1-16,0 1 0 0,1-1 0 16,0 0 1-16,1 0-1 0,0-2 1 15,0 2-1-15,1-1 1 0,2 0 2 16,-1 0-3-16,0-1 0 0,1 0 0 16,-1-1 1-16,2 1-1 0,-2-2 1 15,1 1 2-15,-1-1-3 0,-2-2 1 16,0 3 3-16,-2-2-4 0,-2 0 0 15,1 0 0-15,-3 1 0 16,0-3-1-16,-1 3 0 0,-3-3-12 16,1 3-32-16,-2-1-44 0,-2 2-44 15,-2 8-52-15,-2-3-78 0,-5 0-206 16</inkml:trace>
  <inkml:trace contextRef="#ctx0" brushRef="#br0" timeOffset="21385.77">5859 11111 688 0,'0'0'48'0,"0"0"77"0,0 0 29 0,1 2-55 0,0-2-6 0,-1 0-11 15,0 0-10-15,0 0-14 0,0 0-23 16,0 0-16-16,0-2-10 0,-2 0-4 15,1 0-5-15,-1-1-3 0,0 1-26 16,2 1-58-16,0 1-61 0,0 8-100 16,1 0-120-16,1 2-27 0</inkml:trace>
  <inkml:trace contextRef="#ctx0" brushRef="#br0" timeOffset="21497.35">5870 11556 633 0,'0'0'185'0,"0"0"-35"15,-11 43-74-15,6-24-58 16,2-3-18-16,2-5-7 0,0 2-86 16,1-2-105-16,1 1-89 0,1-4-34 15</inkml:trace>
  <inkml:trace contextRef="#ctx0" brushRef="#br0" timeOffset="21637.64">5915 12043 510 0,'0'0'122'0,"0"0"8"0,-7 50-39 16,4-31-81-16,1 1-10 0,2 3-27 16,0-6-178-16,0-2-144 0</inkml:trace>
  <inkml:trace contextRef="#ctx0" brushRef="#br0" timeOffset="21747">5942 12674 428 0,'0'0'121'0,"-2"38"0"0,1-16-34 16,0 3-70-16,0-1-17 0,1-3-20 16,0 7-149-16,2-6-102 0,0-3-18 0</inkml:trace>
  <inkml:trace contextRef="#ctx0" brushRef="#br0" timeOffset="21872.64">5989 13260 43 0,'0'0'234'16,"0"40"-157"-16,2-16 23 0,-2 2-39 15,0-1-24-15,0-3-5 0,0-2-23 16,0-2-8-16,0-2-1 0,0 1-14 16,0 4-108-16,2-4-90 0</inkml:trace>
  <inkml:trace contextRef="#ctx0" brushRef="#br0" timeOffset="21997.83">6061 13902 261 0,'0'0'80'0,"-3"42"16"15,0-18-36-15,-4-2-12 0,2-2-23 16,-2-4-25-16,2 1 0 0,-1-1-52 16,1 4-96-16,1-4-21 15</inkml:trace>
  <inkml:trace contextRef="#ctx0" brushRef="#br0" timeOffset="22122.89">6039 14420 294 0,'0'0'110'15,"0"0"-23"-15,0 39 5 0,-2-24-46 16,0-3-30-16,0 0-13 0,0-3-3 16,1-1-41-16,1 1-147 0,0 1-10 15,0-4-23-15</inkml:trace>
  <inkml:trace contextRef="#ctx0" brushRef="#br0" timeOffset="22280.53">6095 14871 303 0,'0'0'126'0,"0"0"-36"16,0 0 9-16,0 0-79 0,-9 41-20 15,9-33-13-15,0 1-76 0,1-1-87 16,2-1-20-16</inkml:trace>
  <inkml:trace contextRef="#ctx0" brushRef="#br0" timeOffset="22452.85">6142 15285 529 0,'0'0'91'0,"0"0"8"0,-10 39 30 15,5-23-48-15,0-1-31 0,1-3-34 16,0 0-7-16,1 0-9 0,3-1 0 16,0 2-8-16,0-2-29 0,5 3-52 15,5 6-47-15,-2-3-108 0,0-2-120 0</inkml:trace>
  <inkml:trace contextRef="#ctx0" brushRef="#br0" timeOffset="23267.56">5951 16364 300 0,'0'0'40'0,"0"0"11"0,0 0 48 0,0 0-10 0,0 0 9 0,-13-2 2 0,9-3-3 16,0-1-17-1,0-3-11-15,1 0-4 0,0-4-6 0,1 2-19 16,2-5-8-16,0 1-12 0,1-2-10 15,4-1-6-15,3 2 0 0,1-1-1 16,1 3 0-16,2 3 3 0,0-1 2 16,0 4 2-16,1 2-4 0,-2 1-1 15,2 2-4-15,-2 1 0 0,-1 2-1 16,1 0 0-16,-3 5-4 0,-1 4 1 16,-1 4 3-16,-2 5-2 0,0 4 1 15,-4 5 1-15,-4 3 2 0,-3 4 1 16,-4 1-2-16,-4-1 4 0,-2 2-1 15,-1-1-4-15,-2-2 2 16,0-2 1-16,0 0-3 0,2-3 1 0,-1 0 0 16,3-4 6-16,0-3 5 15,4-3-4-15,3-6-5 0,2-1-1 16,4-4 4-16,2-2 0 0,1-1 2 16,2-2 8-16,5-1 8 0,4-1 14 15,5 0-2-15,3-4-7 0,4-2-9 16,1 0-4-16,3-2-4 0,0 0-1 15,1-2-5-15,0 2-4 0,1-4-2 16,-2 3 0-16,2-1-4 0,-2 2-30 16,-1-1-36-16,1 1-31 0,-4 1-38 15,5 1-61-15,-5 0-126 0,-5 2-237 0</inkml:trace>
  <inkml:trace contextRef="#ctx0" brushRef="#br0" timeOffset="23960.16">6583 16229 528 0,'0'0'168'0,"0"0"-53"0,0 0 23 0,6-48-54 0,-6 34-38 0,-3 1-12 0,-4 0-18 16,-2 3-10-16,-3 2-5 0,0 3 1 16,-5 2-2-16,1 3-1 0,-1 0 0 15,-1 7 0-15,0 1-3 16,0 3 2-16,1 4 2 0,1 1 0 16,2-1 1-16,1 1 0 0,4 0 0 15,3-1 0-15,2 1 2 0,4-1-2 16,0 0 2-16,3-3 1 0,3 1 2 15,2-1 5-15,3-1 10 0,2-1 2 16,0 1 1-16,3-3-1 0,0 0-4 16,1 0-4-16,1 1-6 0,-1-2 0 15,0 0-1-15,0 4-4 0,-1 0 2 16,0 1 7-16,0 2 0 16,-4 0-6-16,1 3 1 0,-4 0-2 15,-2 1 4-15,-2 0 2 0,-2-1-2 16,-2 1 3-16,-1-2-4 0,-1 1-1 15,-4-3-1-15,-1-1 5 0,-2-2-4 16,-3-1 0-16,0 1-2 0,-4-5-1 16,-2 1-1-16,0-2-1 0,-1-1-1 15,-1-2-1-15,2-2 0 0,-2 0 1 16,3-2-1-16,-1-4 3 0,3-4-1 16,1 0-3-16,3-5 0 0,2 1 1 15,3-2 0-15,4-3 0 16,1 0-1-16,8-1 0 0,0-3 0 15,4-1 0-15,4 0 0 0,3-4 0 16,4-3 2-16,3 0 0 0,1-3 5 16,-2 1 0-16,2 2 3 0,-6 3-6 15,-3 3 0-15,-6 4-2 0,-5 2 3 16,-3 2-1-16,-4 3-4 0,-6 1-2 16,-4 2-11-16,-2 4-8 0,-5 3-12 15,-3 2-34-15,0 2-30 16,-2 2-40-16,-8 4-69 15,4-1-117-15,4 1-241 0</inkml:trace>
  <inkml:trace contextRef="#ctx0" brushRef="#br1" timeOffset="55833.36">3042 15698 42 0,'0'0'39'0,"0"-2"-9"0,1-3 11 0,0 2-4 0,-1-1-1 15,2 2-5-15,0-1-3 16,-1 0 0-16,1 1 7 0,-2 1 8 16,1 0-4-16,-1 0 1 0,0 0-2 15,2-1-7-15,-1 1-8 0,1 0-12 16,-2 0-5-16,2-1 0 0,-1 2-1 15,-1-2 0-15,0 0 0 0,2 1 5 16,-1 0 3-16,-1 1 7 0,0-1 13 16,2 0-12-16,-2-2 1 0,1 3 1 15,-1-1 0-15,0 1-1 0,0-1 2 16,0 1 0-16,0-1 1 0,0 0 2 16,0-1 5-16,0 2-1 0,0-2-3 15,0 1-2-15,0 0-7 0,0-1-3 16,0 0 0-16,0 1 1 15,0 1-2-15,0-1-1 0,0 1-2 16,0 0-5-16,0 0-3 0,0 0-4 16,0 3-5-16,0 2 2 0,0 5 3 15,-1 3 0-15,-2 4 3 0,1 6 1 16,-1 3 0-16,0 1 7 0,1 3 1 16,-1 0 7-16,3 0 7 0,0 0 4 15,0-1-11-15,0 0-3 0,0 0-3 16,0-3 18-16,0-2 2 0,3-1-19 15,-3-4-10-15,3-1 9 0,-1-3-1 16,0-3-3-16,-1-1 2 0,2-1-1 16,0-3-4-16,-3 0 2 0,3-3-4 15,-3-1-1-15,1-1-3 0,-1-1 2 16,0-1-2-16,0 0-10 0,0 0-25 16,1 0-28-16,0 2-32 0,1 0-22 15,-2-1-26-15,5 1-68 0,0-1-130 16,-2-1-56-16</inkml:trace>
  <inkml:trace contextRef="#ctx0" brushRef="#br1" timeOffset="57870.48">4445 15604 240 0,'3'-2'43'0,"1"-3"9"0,0 3 28 0,-2-3-27 0,3-1 2 0,-2 1-5 16,0-2 4-16,-1-1 1 15,-2 2 13-15,3 2-4 0,-2 0-9 16,-1 2-1-16,0 0-8 0,0 0 2 15,0 1-9-15,0 0-8 0,0 1-18 16,0 0-13-16,0 3-2 0,0 3-5 16,0 6 7-16,0 4 6 0,0 8 1 15,0 1 5-15,0 5 2 0,0 0 1 16,0 3 4-16,1-1 15 0,0 0-19 16,1 0 6-16,2-4-11 0,-1 2-5 15,-1-4 0-15,1 0-2 0,0-2-2 16,-1-3 0-16,0-2 0 0,1-1-1 15,-3-3 0-15,3 0-1 16,-2-2-9-16,1-4-35 0,0-1-28 16,0-2-18-16,1-2-35 0,3 1-34 15,-2-3-62-15,3-1-64 0</inkml:trace>
  <inkml:trace contextRef="#ctx0" brushRef="#br1" timeOffset="58920.26">4215 16745 200 0,'0'0'53'0,"0"0"-21"0,1 0 36 0,0 0 7 0,0 0 13 0,-1-1-5 0,5-2 19 0,1-2-17 16,1-2-15-16,1 1-3 0,1-3 4 16,0 0-13-16,3-2-17 0,0 1-15 15,2-1-13-15,-1 1-3 0,2 0 1 16,-2 1 4-16,-1 2-2 16,1 2-7-16,-4 2-1 0,-1 2-5 15,-1-1 3-15,-2 2-3 0,-1 3-1 16,-2 2-2-16,1 5 1 0,-3 5 2 15,0 3 0-15,-3 3 2 0,-2 3 0 16,-4 1 0-16,-1 1-1 0,0 1-1 16,-3 0 2-16,2-2-2 0,-2 1 0 15,0-4-1-15,1 1-2 0,0-4-1 16,2-3 1-16,1-1 2 0,3-5 1 16,0-3 0-16,3-2 1 0,1-3 1 15,2-2 1-15,0-2 7 0,1-7-3 16,4-3-4-16,4-5-3 15,2-5-1-15,3 0 0 0,1-3 2 0,3-1-2 16,0-2-2-16,4 2 2 0,1-1 1 16,-1 4-2-16,1-1 1 15,0 1 1-15,-1 2 0 0,-2 2 1 16,0 0-1-16,-1 1 1 0,-2 3 1 16,-4 4 3-16,-1 2-3 0,-5 1 1 15,-1 3 6-15,-3 2-4 0,0 1 5 16,-3 2 1-16,0-2-3 0,0 2-4 15,0 0-3-15,-3 0-1 0,0 0-3 16,-3 2 3-16,-1 2-2 0,-2 3-2 16,-2 2 1-16,-4 5 3 0,0 3-1 15,-3 3 1-15,-1 1 0 0,1 2 0 16,5 0-2-16,0-1 1 0,1 1 2 16,5-6-1-16,2 1 0 0,3-5-1 15,2 1-23-15,1 0 23 0,5 1 1 16,5 1 109-16,2-1-82 0,0-4-13 15,6-4 17-15,0-3-5 0,1-3-8 16,4-1-10-16,-2-2-5 0,2-4-3 16,-2 1-10-16,1-3-25 0,-3-1-23 15,1 0-23-15,-2 0-41 0,3-4-58 16,-4 3-82-16,-5 0-175 0</inkml:trace>
  <inkml:trace contextRef="#ctx0" brushRef="#br1" timeOffset="60096.71">7386 15480 283 0,'0'0'94'0,"0"0"-15"0,0 0 51 0,1-10-28 0,-1 9-35 16,1-2-24-16,-1 1 9 0,0 2-4 15,0-2-8-15,0 2-6 0,0 0-4 16,0 0-6-16,0 0-9 0,0 0-15 16,0 4-1-16,0 6 1 0,0 6 1 15,0 5 7-15,-1 14 8 0,0 7 3 16,1 11-2-16,0 2 6 0,1-10-1 15,0-8 1-15,1-12-3 0,1-7 1 16,-1 2 5-16,0 1-4 0,1 0-11 16,1 4 6-16,1-4-4 0,-2-3-3 15,2-3-6-15,-3-2-3 0,0-4 1 16,-1-2-1-16,0-2 1 0,0-2-2 16,-1-2 0-16,1 0-6 0,-1-1-13 15,0 2 0-15,0-2-15 16,1 0-26-16,0 0-25 0,1 0-25 0,0 0-33 15,7-3-69-15,-2 2-115 0</inkml:trace>
  <inkml:trace contextRef="#ctx0" brushRef="#br1" timeOffset="61979.97">8693 15552 365 0,'1'-4'110'0,"2"-3"-38"0,-2-1 55 0,2-1-24 0,-1 0-23 15,-1 1-40-15,2 0 0 0,-1 2 10 16,-1 0-11-16,-1 3 8 0,1 3-5 15,-1 0-8-15,0 2-28 0,0 6-1 16,-1 5 9-16,0 5 14 0,-2 6-3 16,-1 3-7-16,1 3 4 0,1 2-3 15,2 2-5-15,0-1-3 0,1 0-4 16,3 2 0-16,0-3-3 0,0-3-4 16,2-1 0-16,-2-1 0 0,0-1 3 15,0-4-3-15,1 1-34 0,-1-3-24 16,-1-1-33-16,-2 1-55 0,0 1-67 15,-1-2-140-15,0-5-84 0</inkml:trace>
  <inkml:trace contextRef="#ctx0" brushRef="#br1" timeOffset="91290.62">7285 12444 334 0,'-2'0'84'0,"0"0"27"0,1 0-13 0,-2-2-34 0,1 1-36 0,0-2-13 0,-1 2 8 0,1-1-14 0,1 2-6 16,-1-4-2-16,2 4-2 0,-1 0-1 15,1 0-32-15,0 0-37 0,0 0-64 32,0 5-60-32,0-3 6 0</inkml:trace>
  <inkml:trace contextRef="#ctx0" brushRef="#br1" timeOffset="91432.55">7308 12710 335 0,'0'0'57'0,"0"0"68"0,0 0-17 16,-5 42-50-16,3-32-48 0,0-3-5 16,0-2-5-16,1 0-46 15,0 0-71-15,0-2-42 0,0 2-27 16</inkml:trace>
  <inkml:trace contextRef="#ctx0" brushRef="#br1" timeOffset="91589.03">7324 13012 256 0,'0'0'97'16,"0"0"57"-16,0 0-43 0,0 43-59 16,1-32-33-16,-1-3-16 0,2 1-2 15,-2-3-1-15,1 1-46 0,-1 0-62 16,1 3-72-16,0-2-8 0</inkml:trace>
  <inkml:trace contextRef="#ctx0" brushRef="#br1" timeOffset="91682.94">7327 13305 221 0,'0'0'45'0,"0"0"9"16,0 0-28-16,0 0-26 0,0 0-5 15,16 40-70-15,-12-38-78 0</inkml:trace>
  <inkml:trace contextRef="#ctx0" brushRef="#br1" timeOffset="91840.52">7339 13574 213 0,'0'0'123'16,"0"0"-83"-16,0 0 42 0,0 0-69 15,-1 39-13-15,3-31 0 0,4-1-42 16,-2 1-81-16,0-5-71 0</inkml:trace>
  <inkml:trace contextRef="#ctx0" brushRef="#br1" timeOffset="91934.58">7364 13859 124 0,'0'0'96'0,"0"0"-80"16,0 0 9-16,6 45-25 0,-1-29-2 15,0-4-56-15,-2-2-68 0</inkml:trace>
  <inkml:trace contextRef="#ctx0" brushRef="#br1" timeOffset="92106.84">7393 14285 321 0,'0'0'111'0,"0"0"-25"15,0 0-1-15,-4 44-61 0,3-33-17 16,1-1-7-16,0-1-1 0,0-2-45 15,0 3-80-15,2-3-52 0,-1-1-13 16</inkml:trace>
  <inkml:trace contextRef="#ctx0" brushRef="#br1" timeOffset="92232.1">7391 14574 244 0,'0'0'114'0,"0"0"-41"15,0 0 27-15,-6 43-51 0,5-29-23 16,1-3-21-16,0 2-5 0,0-3 0 15,3 3-9-15,0 0-54 0,4 5-67 16,0-4-22-16,0-3-13 0</inkml:trace>
  <inkml:trace contextRef="#ctx0" brushRef="#br1" timeOffset="92403.93">7421 14975 232 0,'0'0'122'0,"0"0"-33"0,-15 50 31 16,8-31-50-16,2 3-4 0,-1-4-18 15,1 2-18-15,1-2-18 0,0-1-12 16,1-2-3-16,1 1-41 0,2-2-51 16,0-2-22-16,0-1-27 0,1-2 15 15,5-1 14-15,-3-1-1 0</inkml:trace>
  <inkml:trace contextRef="#ctx0" brushRef="#br1" timeOffset="92514.51">7391 15324 161 0,'0'0'92'15,"0"0"-44"-15,0 0 5 0,0 0-29 16,-1 38-21-16,1-31-3 0,0 2-4 16,0-1-9-16,1 0-29 0,-1 0-6 15,0 1-15-15,0 2-30 0</inkml:trace>
  <inkml:trace contextRef="#ctx0" brushRef="#br1" timeOffset="92640.42">7380 15521 58 0,'0'0'318'15,"0"0"-132"-15,0 0-14 0,0 0-70 16,0 0-42-16,0 0-50 0,0 0-2 16,0 0-8-16,16 41-77 0,-10-37-146 15,-2 0-199-15</inkml:trace>
  <inkml:trace contextRef="#ctx0" brushRef="#br1" timeOffset="96583.71">7679 14222 232 0,'8'-12'15'0,"2"-2"16"0,4-3 14 0,2-3-16 0,0 2-13 0,2-1-6 16,-2 0 2-16,-1 2 17 0,-1-1-28 15,1 1 2-15,0 3-2 0,0-1-1 16,-2 3 0-16,1-3-1 0,0 3-3 16,0 0-29-16,-1 2-30 0,4-3-5 15,-5 2-26-15,-3 3-60 0</inkml:trace>
  <inkml:trace contextRef="#ctx0" brushRef="#br1" timeOffset="97054.79">7689 14733 208 0,'0'0'131'0,"0"0"-71"0,0 0 15 0,0 0-25 0,8-37 26 0,1 17-12 15,6-6-3-15,0-2-16 0,5-2-5 16,1-3 2-16,0-1-25 0,2 2 44 15,2 0-50-15,-1 1-6 0,1 1 0 16,0 2-5-16,0 2 2 16,-3 2-2-16,-1 2 0 0,1 4-5 15,-2-2-27-15,-2 6-16 0,0 1-18 16,-2 1-13-16,0 5-20 0,-2 4-54 16,-3 3-34-16,-5 0-11 0</inkml:trace>
  <inkml:trace contextRef="#ctx0" brushRef="#br1" timeOffset="97384.78">7973 15044 259 0,'0'0'229'0,"0"0"-149"16,0 0-23-16,0 0-41 0,0 0 15 16,0 0 8-16,23-47-7 0,-11 32-2 15,1-2-9-15,2-4-2 0,0 3-1 16,2-2-3-16,-2 0-7 0,4 0-5 15,0-2-1-15,-2 5-2 0,2-1 0 16,-1-1-2-16,0 6-14 0,-2-1-56 16,-1 1-37-16,4 0-62 0,-3 3-15 15,-3 4-12-15</inkml:trace>
  <inkml:trace contextRef="#ctx0" brushRef="#br1" timeOffset="97666.95">8205 15342 246 0,'0'0'128'0,"0"0"-57"0,0 0-1 16,18-40 20-16,-8 16-10 16,5-6-21-16,7-9-5 0,4-7-12 15,11-9-20-15,3-1-10 0,1 3-11 16,3 4-1-16,-3 7-10 0,4-2-74 16,-11 7-134-16,-7 10-144 0</inkml:trace>
  <inkml:trace contextRef="#ctx0" brushRef="#br1" timeOffset="184970.99">4471 13919 154 0,'0'0'231'0,"-2"-3"-158"0,2-2 21 0,-2-1-7 15,2 1-22-15,-1 0-28 0,0-1-2 16,-1 2 13-16,1-2-11 0,0 4-14 16,0-3-9-16,1 0-7 0,-1 2-4 15,1 0-3-15,0-3-1 0,0 4 0 16,3-2-16-16,1 1-77 0,1-1-117 15,-1 1-77-15</inkml:trace>
  <inkml:trace contextRef="#ctx0" brushRef="#br1" timeOffset="185096.77">4504 14097 225 0,'0'0'41'15,"0"0"19"-15,0 0-6 0,-10 45-48 16,10-30-6-16,0-3-106 0,-1-2-92 15</inkml:trace>
  <inkml:trace contextRef="#ctx0" brushRef="#br1" timeOffset="185237.6">4553 14352 399 0,'0'0'174'0,"0"0"-20"0,0 0-28 15,0 0-92 1,0 0-30-16,0 0 0 0,0 0-4 0,-11 37-11 0,11-36-70 15,0 0-30-15,4 1-69 0,-1 3 0 16,1-3 6-16</inkml:trace>
  <inkml:trace contextRef="#ctx0" brushRef="#br1" timeOffset="185363.05">4549 14548 291 0,'0'0'102'0,"0"0"46"15,0 0-60-15,-20 52-14 0,14-38-35 16,3-3-24-16,1 3-13 0,2-2-2 15,0 1-7-15,0 1-91 0,0 0-66 16,4 3 3-16,0-5 3 0</inkml:trace>
  <inkml:trace contextRef="#ctx0" brushRef="#br1" timeOffset="185487.76">4550 14858 173 0,'0'0'88'0,"0"0"90"0,0 0-76 16,0 0-57-16,0 0-21 0,-1 38-21 15,1-31-3-15,0-2-17 0,5 4-118 16,-2-4-29-16,1 1-19 0</inkml:trace>
  <inkml:trace contextRef="#ctx0" brushRef="#br1" timeOffset="185739.14">4552 15240 113 0,'0'0'9'0,"0"0"6"16,15 39-6-16,-8-24-5 0,-1 1 11 15,-1 0-3-15,-2 0 12 0,2 0 32 16,-2-3 3-16,0 2 35 0,-3-5 19 16,1 1 11-16,-1-3-10 0,0-3-12 15,0 1-25-15,0-1-22 0,-1-2-7 16,1 0-18-16,-2 1-22 0,0-3-8 15,1 3-1-15,1-2-69 0,4-1-107 16,-2 0-186-16</inkml:trace>
  <inkml:trace contextRef="#ctx0" brushRef="#br1" timeOffset="187465.49">4651 13811 183 0,'0'0'40'0,"0"0"-11"0,-3-6 23 0,2 2-5 0,0 2-14 0,0-2-4 0,1 0 15 16,0-2 4-16,0-1 3 0,3 0-2 15,0-3-5-15,4-2-10 0,2-1-4 16,0-5 7-16,2-2 2 0,5-6 6 16,5-9-10-16,10-12 0 15,12-16-9-15,6-9-10 0,3 1 0 16,0-2 9-16,-1 3 0 0,5-2 5 15,4-4-3-15,2 1-1 0,4-1-9 16,5-2-3-16,-1-1-6 0,1-3-4 16,3 0-1-16,-1 0-2 0,-2 3 0 15,3 2-1-15,-3 5 0 0,-3 4 1 16,-4 5 0-16,-3 4-1 0,-7 5-2 16,-3 3-8-16,-6 6-21 0,-2 5-4 15,-4 7-13-15,-10 5-16 0,-8 11-24 16,-4 2-38-16,-5 6-25 15,6 1-27-15,-5 2 15 0,-2 2-19 0</inkml:trace>
  <inkml:trace contextRef="#ctx0" brushRef="#br1" timeOffset="187937.09">5153 14453 287 0,'0'0'25'0,"-9"39"16"0,5-20 5 0,2 1-7 0,2-7-7 0,0-3-3 0,0-6-5 0,4-3-5 16,2-1 37-16,2-9 15 0,5-4-17 15,1-9 18-15,7-11-23 0,10-18-7 16,9-14-8-16,7-9-10 0,1 1-9 16,2-3 1-16,-1 7-9 0,2-6 6 15,4-6-2-15,6-2-3 0,4-3 2 16,5 0-2-16,2 1 8 0,1 0-4 15,-2 0 0-15,2 0-3 0,0-2-2 16,-1 1-2-16,2 5-3 0,-2 4-3 16,-3 7 3-16,1 5-1 15,-7 3-1-15,-5 8-4 0,-5 7-15 16,-7 7-35-16,-5 8-17 0,-4 8-33 16,-7 8-34-16,-3 4-65 0,-8 7-26 15,-8 2-9-15</inkml:trace>
  <inkml:trace contextRef="#ctx0" brushRef="#br1" timeOffset="188328.58">5776 15302 545 0,'0'0'82'0,"0"0"-61"0,0 0-15 0,9 39-6 0,2-35 0 15,6-4 12-15,4-9 42 0,6-10 16 16,9-11-12-16,11-18-17 0,13-18-10 15,5-10-17-15,0-7-5 0,2 2-8 16,-3 4 10-16,4-5-4 0,2 2-2 16,2-4 3-16,2 0-4 0,1 3 0 15,2 0 2-15,-3 2-2 0,2 4-3 16,0 3 0-16,-3 3-2 0,-1 4 1 16,-4 2 0-16,-3 7-20 0,-3 2-22 15,-4 7-46-15,-5 8-4 16,-6 5-63-16,-13 12-65 0,-11 5-8 0</inkml:trace>
  <inkml:trace contextRef="#ctx0" brushRef="#br1" timeOffset="188720.7">6630 15449 701 0,'0'0'76'15,"0"0"-76"-15,0 0-12 0,0 0 5 16,0 0-2-16,0 0 9 0,31 9 35 15,-13-19 25-15,3-7-4 0,3-8-11 16,10-12-22-16,7-10-10 0,10-13 1 16,5-3-6-16,-3 0 0 0,-1 4-4 15,-6 8-3-15,2 0 0 0,1 4-1 16,-1-1-3-16,0 2-1 0,1-1 4 16,1 2-7-16,-1 1-5 0,1 1-11 15,-2 0-12-15,0 5-24 16,0 1-21-16,-5 4-39 0,1 4-41 0,-3 2-8 15,-13 9 1-15</inkml:trace>
  <inkml:trace contextRef="#ctx0" brushRef="#br1" timeOffset="189043.16">7803 15583 710 0,'0'0'197'0,"0"0"-154"15,0 0-42-15,37-39 8 0,-7 6 6 16,14-14 12-16,16-13-14 0,9-4-6 16,1-1-6-16,2-1 0 0,-4 8-2 15,0-3-18-15,6-1-90 0,-2-3-53 16,-16 19-113-16,-13 5-72 0</inkml:trace>
  <inkml:trace contextRef="#ctx0" brushRef="#br0" timeOffset="-199135.8">13063 8945 122 0,'0'0'112'0,"0"-1"-51"0,0 0-10 0,0-3 3 0,0 2-18 0,-2 1-1 15,2-1 15-15,0 2 26 0,0-4 3 16,0 2-17-16,0 0-3 0,2-3-8 16,0 2-11-16,1-2-8 0,3-2-7 15,2-1-9-15,3 0-3 0,3-1-4 16,-2-1 3-16,6-2 5 0,0 1-2 16,2 2 8-16,1-2 3 0,-2 3-2 15,1 1-8 1,1 2-5-16,-4 1-7 0,1 2-1 0,-1 2-3 0,0 2 0 15,-3 3 0-15,0 6-1 0,-2 0-1 16,-1 3 0-16,-2 4 0 0,-4 1 1 16,-2 3 1-16,-3 2-2 0,-6 2 1 15,-5 5 1-15,-9 4 7 16,-1-1 0-16,-3 2-3 0,-1-3 0 16,1-2-3-16,-5 0 0 0,1 2 0 15,1-2 1 1,-1-2-2-16,3-2 3 0,1-2 2 0,4-2 0 0,2-3 2 15,2-1 1-15,3-3-2 0,5-4-1 16,4-1-2-16,2-3-2 0,2-1 0 16,5-3 2-16,4 0 2 0,5-2 3 15,3-2-3-15,4-1 2 0,3-4-2 16,3 0 1-16,-3 0-2 0,7-1 4 16,0 3-7-16,0-2 1 0,1-2-2 15,-2 3 1-15,-2-2-1 16,-1 0-4-16,-3 2-16 0,-2-1-29 15,-3 1-23-15,-2 2-16 0,-6 0-38 16,1-3-56-16,-4 3-101 0,-3-2-41 16</inkml:trace>
  <inkml:trace contextRef="#ctx0" brushRef="#br0" timeOffset="-198819.87">13050 9136 755 0,'0'0'114'0,"0"0"15"0,0 0-21 0,21-18-48 15,-4 11-28-15,5-1-13 0,5-2 1 16,9 1-3-16,9-1-5 0,7-3-3 16,5 2 4-16,1 0-5 0,-7 0-5 15,-4 3-2-15,0 1-1 0,-2-1 0 16,-4 2-16-16,-3-1-68 0,-2 3-53 16,-7-2-61-16,-9 0-106 0,-5 0-206 0</inkml:trace>
  <inkml:trace contextRef="#ctx0" brushRef="#br0" timeOffset="-195775.15">16259 15230 80 0,'0'-1'65'0,"0"1"-28"0,0-4 11 0,2 3 11 0,1 0 5 0,0-1 7 16,-3 1 1-16,2-2 5 0,-1 2-11 15,1-1-2-15,-2 0-21 0,3-1 1 16,-3 1 2-16,3 0-5 0,-3-1-4 16,1 2-7-16,1 0-6 0,0 1-3 15,-1 0-5-15,3 0-6 0,-1 0-3 16,3 0-1-16,2 0 2 0,0 0 1 16,1 0 5-16,4-1 1 0,3 1-1 15,4-2 9-15,1 2-7 0,4-3-3 16,2 1-8-16,11-1 1 0,6-2-3 15,12-3-1-15,4 0 0 0,0 0 0 16,0 2 1-16,-2 2 0 16,4-1 0-16,4 3 0 0,3-3 0 15,1 2-2-15,3 0 3 0,1 1-1 16,2 0-2-16,4 0 1 0,3-1-2 16,5 2 0-16,4 0 1 0,1 1 2 15,2 0-1-15,6-1 0 0,0 1 0 16,5 0-1-16,1 0 0 0,3 0 3 15,-2 0-4-15,3 0 1 0,5 0-1 16,0 0 1-16,1 0-1 0,1 1 0 16,2 0-1-16,1-1 1 0,2 1-6 15,6-1 6-15,-1 1-1 0,2 1 0 16,2-2 1-16,4 1 0 16,-2 0 0-16,4 1 0 0,1-1 0 15,3 3 0-15,-1-1 1 0,5 2 0 16,3-1 0-16,1 3-1 0,3 0 2 15,2 1 0-15,2-1-1 0,3 0 0 16,2 0 1-16,2 0-1 0,-1 1-1 16,-2 0 1-16,-1 0-1 0,-2-4 0 15,-1 2 0-15,-2 0 1 0,-6 0-1 16,-2-1 0-16,-4 1 0 0,-7 1 0 16,-7-5 0-16,-5 5 0 0,-7-2-2 15,-6-2-2-15,-8 1-17 0,-9-1-8 16,-5-2-14-16,-6 0-19 15,-9-1-43-15,-6 0-64 0,-20-3-135 16,-15-2-123-16</inkml:trace>
  <inkml:trace contextRef="#ctx0" brushRef="#br0" timeOffset="-192410.41">16493 14724 215 0,'0'0'79'0,"0"1"-42"0,-3-1-8 0,3 1 1 0,-1 0-3 0,1 1 7 0,0-2 2 15,0 0 8-15,0 0-2 16,0 0 4-16,0 0 11 0,0 0 0 16,0 0-8-16,0 0-10 0,0 0-7 15,0 0-8-15,0 0-7 0,0 0-3 16,0 0-6-16,0 0 2 0,1 0 2 15,-1 0-3-15,3 0 0 0,-2-2 4 16,3 2 0-16,-1-1 0 0,0 0-1 16,2 0-3-16,1 0 1 0,-2 1-7 15,1-2 0-15,2 1 0 0,-1-1-1 16,2 2 0-16,-3-2-1 0,4 0 0 16,-1-2 1-16,0 3 0 0,-1-2 2 15,0 0 0-15,1 1 3 0,-1-3 1 16,-1 2-2-16,3-2 1 15,-1 1 3-15,0-1-3 0,0 0-1 16,3 1 5-16,-1-3-2 0,-2 0-1 16,6-1-5-16,-5 1 2 0,5-2-1 15,-2 2 0-15,0-2 3 0,2 1 1 16,-1-1-2-16,1-1 0 0,-1-1 0 16,-2 1-3-16,6-3 1 0,-4 1 1 15,4-1-3-15,-4-2 0 0,4 0 1 16,2 0 0-16,-3-1-1 0,1 0 0 15,1 0-2-15,-1-1 0 0,3-1 1 16,-2 0 0-16,-1 1 0 0,1 1-1 16,-1 0 2-16,-1-4-2 0,0 3 3 15,0 1-2-15,1-4 1 16,-1 3 0-16,1-1 2 0,-1 0-1 0,0-1-1 16,0 1 3-16,1-2-5 15,0-1 1-15,-2 1 1 0,-1-2-1 16,5 1 0-16,-2-1 1 0,-1 0 0 15,1-1 6-15,-1-2 0 0,0 2 2 16,0-2 2-16,1 1 1 0,-1-1-3 16,1 0 0-16,0-1-5 0,1 0 0 15,-1-2-4-15,-1 3 0 0,0-4 2 16,0 2-2-16,1 1 2 0,-2-2-2 16,2 1 1-16,-3-1 3 0,3 1-1 15,-4-1 1-15,1 0-1 0,-1 0 4 16,0 1-1-16,-1-2-3 0,1 1 3 15,-1-1-2-15,1 1 1 0,-1-1-2 16,-2 1 1-16,3-1-4 0,1 1 1 16,-3-1-1-16,2 0-1 0,0-2 0 15,-1 1 0-15,4-1 0 0,-2-1 0 16,0 2 2-16,1-2-1 0,0 1 0 16,-3-1 1-16,3 1-1 0,-2-1 2 15,-2 0-3-15,3 0 1 0,-1-2-1 16,-1 0 1-16,1 1 0 0,0-2-1 15,1 1 1-15,-1 0 3 0,-1 0-1 16,0 0 5-16,0 0-4 0,-1 0 1 16,2-2-2-16,-1 3-1 0,0-2-1 15,-1 1 0-15,1 0-1 0,-1 0 1 16,-1 1-1-16,5 0 1 0,-3 0-1 16,2-2 1-16,-2 2 2 0,2-3-1 15,-1 4 3-15,4-1-3 16,-4-3 2-1,0 4 0-15,3-1-3 0,-3 0 1 0,1-2 0 0,0 3-2 16,1-1 1-16,-2 0-1 0,0-1 1 16,0 3-1-16,-1 0 0 0,2 0 2 15,-4 0-1-15,5 3 0 0,-3-3 2 16,-1 1 2-16,3 0 0 0,-3-1-2 16,3 2 1-16,-2-2-4 0,1 3 2 15,-1-1-1-15,0-1 0 0,2 0 0 16,-4 3-1-16,5-3 1 0,-2 1-1 15,0 1 2-15,1 0-1 0,1-1 1 16,-1 0 3-16,0 2-2 0,2-1 0 16,-3 1 4-16,1 0-3 0,-2 0-2 15,5 2 3-15,-4-1-3 0,0 0 1 16,1 1-3-16,0-1 2 16,1 0-1-16,-1 1-1 0,1-1 3 15,0-1-3-15,1 2 1 0,0-4 0 16,-1 3 1-16,1-1-2 0,1 0 0 15,0 0 1-15,0 0-1 0,-3 0 1 16,3 2-1-16,-1-1 0 0,0 1 0 16,1 0 0-16,-1 0 0 0,1 0 1 15,-1 1-1-15,1 0 0 0,0 1 0 16,0-3 0-16,0 3 0 0,1-1 1 16,-1 0 0-16,0 0-2 15,2 1 1-15,-1-2 0 0,2 0 0 16,0 3 1-16,-2 0-1 0,2 0 0 15,-2-1 1-15,2 1-1 0,-1 0 0 16,1 0 0-16,1 1 0 0,-2 0 0 16,1-1 0-16,1 2 0 0,0 0 0 15,0 2 0-15,1 0-1 0,1-1 1 16,1 0 0-16,-1 1-1 0,2 1 1 16,0 0 0-16,1 1 1 0,0 1-1 15,-1 0 0-15,1 1 0 0,-1-1-1 16,1 4 2-16,-2-2-1 0,3-1 0 15,-3 3-1-15,2-2 1 0,2 4-1 16,-2-1 1-16,2 0 0 0,0 2-1 16,0 1 1-16,-1-1-1 0,-1 2 0 15,1 1 1-15,-1 0 0 0,2 2 0 16,-2 0-1-16,0 1 1 0,1 0 0 16,-2 0 0-16,2 2 0 0,-1 0 0 15,1 0-1-15,-1 2-1 0,0 2 2 16,1-1 0-16,-1 3-1 0,2-1 1 15,0 3 0-15,1 1 0 0,0 0-1 16,1 0 0-16,-1 1 0 0,0 2 1 16,-1 1 0-16,1-1 0 0,-1 2 0 15,0-2-1-15,1 4 0 0,-2 0 0 16,3 1 1-16,-1 0-1 0,-2 0 1 16,2 2 0-16,0-1 0 0,0 2-1 15,1 0 1-15,-1 3 0 16,1 0 0-16,-2-1 0 0,0 2 0 15,-1-1-1-15,1 1 1 0,-3 0 1 16,0 1-1-16,1 1 0 0,-1 1-1 16,0 1 1-16,-1 0 0 0,0 1 0 15,1-1 1-15,-2 2-2 0,3-1 1 16,-4 0 0-16,2 0 0 0,0 1-1 16,-1 0 1-16,-1 0 0 0,2 1 0 15,-2-1 0-15,0 2 0 0,-3 0 0 16,2 1 0-16,-1-1 0 0,-2 2 0 15,1-1 0-15,-1-1-1 0,0 1 3 16,0 0-3-16,0 1 1 16,1-2 0-16,-3 3 0 0,3-3 0 15,-3 1 1-15,1 0-1 0,-2-2 0 16,2 2 0-16,-3 0 0 0,3-1 0 16,-2 2 1-16,1-2 0 0,-1 2-1 15,1 0 1-15,0 0-1 0,1 2 1 16,0-3-1-16,-1 3 0 0,1-2 0 15,0 3 1-15,0-2-1 0,-2 1 1 16,1-1 0-16,-1 0-1 0,2 2 0 16,-2-4 0-16,1 2 0 0,0-1 1 15,0-2-1-15,0 4 1 16,1-3-1-16,-2 1 0 0,2 2 1 16,-1-2-1-16,1 1 1 0,0 0-1 15,-1 1 3-15,1-3-1 0,-1 4-1 16,0-3 0-16,0 1 1 0,1 1-1 15,-2 0 0-15,2-4 1 0,-2 4-1 16,3-3 0-16,-1 2 0 0,1-1 0 16,1-1-1-16,-2 4 0 0,1-3 0 15,1 7 1-15,0-5-1 0,-1 1 1 16,-2-1 0-16,1-6-1 0,0 8 2 16,1-1-2-16,3 4 4 0,4 6-1 15,-2-5 1-15,-2-4-2 0,-1-3 1 16,2 2 0-16,4 10 0 15,3 5-2-15,-2-4 1 0,-5-3 0 0,0-5-1 16,0-2 0-16,-4-3 0 0,-1-7 2 16,2 7-3-16,0 7 3 0,6 3 1 15,1 6-2-15,-1-7-1 0,-3-7 3 16,-1-3-2-16,-3-7 1 0,1 5 0 16,7 7 0-16,2 3-3 0,3 5 1 15,-2-5 1-15,-3-5-2 0,0-1 3 16,-5-3-1-16,-1-6 2 0,3 4-2 15,4 8 4-15,2 1-4 0,0 0-1 16,-7-7 5-16,-7-12-5 0,1 2-1 16,5 2 1-16,4 4 1 0,2 4-1 15,2-4-1-15,-1 2 2 0,1-3-2 16,2 1 1-16,-1-2-2 16,7 3 2-16,3 1-1 0,5 1 1 15,2-1-1-15,-6-5 1 0,-4-4-1 16,-3-5 1-16,-1 2-1 0,-6-6 2 15,-3 2-2-15,-4-4 1 0,1-1-1 16,1 1 1-16,5 1 0 0,5 2-2 16,-2-2 2-16,0 0 0 0,-2-3-1 15,0 1 0-15,-3 0-1 0,-1-1 1 16,-1-3-2-16,-3-1-4 0,-1 1-14 16,-2-1-14-16,-3-1-15 0,-2 1-27 15,-3-3-25-15,-1 0-35 16,-5-4-52-16,0-4-77 0,-3-3-206 15</inkml:trace>
  <inkml:trace contextRef="#ctx0" brushRef="#br0" timeOffset="-191515.81">20320 9058 162 0,'0'0'198'0,"0"1"-23"0,1-1-43 0,0 1 10 0,1 0-28 0,-2 1-20 16,1 1-14-16,-1-1-13 0,1-1-30 16,-1 0-11-16,0 1-11 15,0-1-9-15,0 0-3 0,0 1-2 16,0 0-1-16,0 1-8 0,0 1-54 15,0 4-44-15,0 3-43 0,-1 1-29 16,0 15-52-16,-2-7-38 0</inkml:trace>
  <inkml:trace contextRef="#ctx0" brushRef="#br0" timeOffset="-191390.39">20328 9555 339 0,'0'0'58'0,"0"0"95"0,0 54-26 0,-2-31-36 16,1-1-67-16,0 1-19 0,-3-2-5 15,2-2-5-15,-1 8-99 16,0-5-140-16,-1-4-50 0</inkml:trace>
  <inkml:trace contextRef="#ctx0" brushRef="#br0" timeOffset="-191264.91">20287 10182 285 0,'0'0'109'0,"0"0"4"0,-10 58-16 16,6-34-59-16,1-2-32 0,-1-1-6 15,3-2 0-15,-1-1-24 0,0 4-109 16,-1-4-65-16,3-3-95 0</inkml:trace>
  <inkml:trace contextRef="#ctx0" brushRef="#br0" timeOffset="-191155.55">20272 10905 227 0,'0'0'29'0,"-8"36"-8"0,-1-8-21 15,0-2-18-15,1-5-177 0</inkml:trace>
  <inkml:trace contextRef="#ctx0" brushRef="#br0" timeOffset="-190998.97">20228 11597 285 0,'0'0'41'0,"-8"47"10"16,2-24-8-16,0 3-30 0,-4 5-13 15,3-2-3-15,-1-4-38 16,-1 6-64-16,2-5 1 0,2-6-43 16</inkml:trace>
  <inkml:trace contextRef="#ctx0" brushRef="#br0" timeOffset="-190872.8">20231 12392 205 0,'0'0'39'0,"-7"44"-6"0,2-19-13 16,-3 3-15-16,1-2-5 0,-1-2-6 16,0 7-40-16,2-5-36 0,0-6-48 15</inkml:trace>
  <inkml:trace contextRef="#ctx0" brushRef="#br0" timeOffset="-190685.57">20260 13037 206 0,'0'0'83'16,"-2"37"33"-16,-2-15 3 0,-2 3-46 16,0-2-36-16,-2-1-12 0,1-2 2 15,-1 0-23-15,2-3-2 0,-1 3-2 16,3-1 0-16,0-1-9 0,4 0-50 16,4 8-66-16,2-5-66 0,0-3-10 15</inkml:trace>
  <inkml:trace contextRef="#ctx0" brushRef="#br0" timeOffset="-190532.46">20306 13742 301 0,'0'0'103'0,"-6"36"8"15,1-14-8-15,-2 1-18 0,-3-2-23 16,2-2-25-16,0-2-21 0,1 1-9 16,0-3-7-16,1 0 0 15,0 0-1-15,4 1-16 0,0 0-61 16,2 5-95-16,1 0-41 15,1-4 18-15</inkml:trace>
  <inkml:trace contextRef="#ctx0" brushRef="#br0" timeOffset="-190407.43">20239 14371 294 0,'0'0'92'0,"0"0"0"16,-6 37-12-16,5-19-55 0,-1-5-19 15,0-1-4-15,2-2-2 16,0-1 0-16,0 0-22 0,0-2-63 15,3 5-73-15,1-3 27 0,-1-1-61 16</inkml:trace>
  <inkml:trace contextRef="#ctx0" brushRef="#br0" timeOffset="-190266.39">20264 14732 36 0,'0'0'309'0,"0"0"-198"0,-8 39 2 15,3-25-28-15,0 0-43 0,1-2-35 16,0-2-5-16,0 1-2 0,0-2-4 15,0 2-37-15,0 1-37 16,-1 5-61-16,1-1-35 0,2-1-37 16</inkml:trace>
  <inkml:trace contextRef="#ctx0" brushRef="#br0" timeOffset="-189244.79">20271 15610 228 0,'0'0'161'0,"0"0"-61"0,0 0-18 0,5-17-18 0,-2 10-8 0,2 0-12 16,-2 2 22-16,0-3-14 0,-1 1-5 16,1 1 3-16,-2-1-5 0,1 1-1 15,0-1 5-15,-2 0 7 0,0 3-12 16,0-1-3-16,-4-1-7 0,0 3-13 16,-2-2-11-16,-3 3-2 0,0-3-5 15,-1 3 0-15,0 1-3 0,0 1 0 16,0 0 1-16,-1 0-1 0,2 3-2 15,-1 3 0-15,3 1 2 0,-2 1 0 16,2 2 0-16,-1 3 5 0,2 0-4 16,-2 1 3-16,1 2 1 0,3 2 0 15,-1-2-2-15,4 1 0 16,1 0-1-16,0-1-1 0,2-1 1 16,4 1-1-16,0-3 0 0,3-1 3 15,-1 1 1-15,1-3 1 0,1 2 8 16,1-3-5-16,-2-2 3 0,4 0-6 15,-4-2 6-15,1-2-2 0,2-1-4 16,-1-2 3-16,0 0 0 0,3 0 1 16,-2-3 3-16,-1-2-1 0,4-2 3 15,-4 2 0-15,2-3 0 0,-3-1 0 16,1 0-2-16,-2 0 0 0,1-2 0 16,-2-1-2-16,2 0-3 0,-3-1-1 15,0-1 0 1,-1-1 4-16,-1 0-2 0,1-1 0 0,-1 0-3 0,-1-1-3 15,0 1 3-15,-1 1-4 0,0 1 2 16,-1 3-2-16,-1-2 4 0,-1 4-1 16,2 0 4-16,-2 0 1 0,0 2-5 15,-3-1 0-15,0 1-4 16,-2 0 1-16,-1-1-2 0,-1 1 0 16,-1 1 0-16,1-1 0 0,-2 3 0 15,-5 0 0-15,3 3-3 0,-3 0 1 16,-4 1 0-16,1 1-1 0,3 1 0 15,-2 5 1-15,2 0-8 0,-2 1-40 16,2 1-59-16,-6 5-58 0,3 0-82 16,3-5-191-16</inkml:trace>
  <inkml:trace contextRef="#ctx0" brushRef="#br0" timeOffset="-186130.03">18188 12287 250 0,'0'0'179'0,"0"0"-45"0,0 0-8 0,0 2 7 0,0-2-22 0,0 0-7 15,0 0-7-15,0 0-14 0,0 0-13 16,0 0-12-16,0 0-24 0,0 0-21 16,0 0-5-16,0 0-5 0,0 0-2 15,0 0-1-15,0 0-28 0,0 0-69 16,-1 2-66-16,-4 5-59 0,2 8-32 15,1-2-60-15</inkml:trace>
  <inkml:trace contextRef="#ctx0" brushRef="#br0" timeOffset="-186019.03">18144 12671 568 0,'0'0'138'0,"0"0"-46"31,0 0-39-31,-5 47-41 0,5-35-12 15,0-3-21-15,1 0-132 0,3-1-160 16</inkml:trace>
  <inkml:trace contextRef="#ctx0" brushRef="#br0" timeOffset="-185909.44">18170 13136 472 0,'0'0'141'0,"0"0"-91"0,-12 40-34 0,8-23-16 31,1-3-17-31,1 2-126 0,2-2-112 16</inkml:trace>
  <inkml:trace contextRef="#ctx0" brushRef="#br0" timeOffset="-185768.14">18151 13668 312 0,'0'0'82'0,"0"0"-52"15,0 0-16-15,-15 51-14 0,14-39-128 16,-1-3-81-16</inkml:trace>
  <inkml:trace contextRef="#ctx0" brushRef="#br0" timeOffset="-185657.44">18118 14084 188 0,'0'0'134'16,"0"0"-108"-16,-10 38-22 0,5-25-4 15,3-1-19-15,-1-1-58 0,2-3-16 16</inkml:trace>
  <inkml:trace contextRef="#ctx0" brushRef="#br0" timeOffset="-185484.59">18192 14513 425 0,'0'0'96'0,"0"0"7"0,-34 41-19 16,20-28-54-16,3-4-22 0,0 0-8 0,3-3-4 16,2-3-44-16,4-2-114 0,2 1-58 15,0-2-87-15</inkml:trace>
  <inkml:trace contextRef="#ctx0" brushRef="#br0" timeOffset="-185343.95">18226 14818 411 0,'0'0'238'0,"0"0"-88"0,0 0-5 16,0 0-64-16,-39 22-53 0,33-20-22 15,-1-2-5-15,6 0-1 0,-1 0-49 16,2-2-58-16,3 1-85 0,4-2-173 16</inkml:trace>
  <inkml:trace contextRef="#ctx0" brushRef="#br0" timeOffset="-184418.68">17908 15745 187 0,'0'0'70'0,"0"0"-26"0,0 0 38 0,0-4 6 0,0 1 14 0,0 2-13 16,2-1 1-16,1-1-1 0,-1-1-20 15,1-2 2-15,0 0-7 0,1 0-5 16,2-3-11-16,3-1-14 0,2 0-13 16,2-3-4-16,4 1-8 0,1-1-4 15,4-2-3-15,-2 4-1 0,1 1 0 16,1 1 0-16,-1 5 0 0,-4-1-1 16,1 4 0-16,-4 1 0 0,2 0-2 15,-4 2-1-15,-1 5 1 0,-1 0 0 16,-4 2 0-16,-1 3 1 0,-1 1 0 15,-1 3 1-15,-3 1 1 0,-3 2 0 16,-3 2 3-16,-2 1 3 16,-4 1 3-16,-3 1-1 0,-4 1-1 15,2 0 4-15,-5 4-4 0,1-2-2 16,-2 3-1-16,-1-2-3 0,1 1 3 16,0-1-3-16,1-1 1 0,3-1-1 15,2-1 0-15,1-3-2 0,6-3 1 16,2 1 1-16,3-3-2 0,5-2 1 15,0-2 0-15,5-4 2 0,3-1 2 16,5-2 4-16,4-3 6 0,1 0 0 16,7-2 0-16,0 0-2 0,2-1-6 15,0 0-1-15,3 0-2 0,2-4-2 16,-4 3 0-16,2-1-2 0,-2-1 0 16,-7 0-4-16,3 0-16 0,-2-1-25 15,-6 1-26-15,0-2-29 16,-4 1-35-16,1-7-57 0,-7 3-98 15,-1-1-161-15</inkml:trace>
  <inkml:trace contextRef="#ctx0" brushRef="#br0" timeOffset="-184167.58">17877 15889 871 0,'0'0'180'0,"0"0"-118"0,0 0 40 0,0 0-9 0,49-11-32 15,-19 2-20-15,13-2-19 0,6-2 4 16,3 3-15-16,-4-2 2 0,-1 4-10 16,-6 4-1-16,-1-2-2 0,0 6-1 15,0-1-2-15,-2 1-61 0,3 0-70 16,-5-1-85-16,-6 1-143 0,-9-3-317 15</inkml:trace>
  <inkml:trace contextRef="#ctx0" brushRef="#br0" timeOffset="-175110.6">18296 12372 182 0,'0'0'57'0,"0"0"-27"0,0-1-6 0,0-2 5 0,3 1 10 0,0-3-8 16,2-2 18-16,4 1 13 0,-2-4-10 16,2 0 3-16,4-3-9 15,0-4 4-15,4-1-7 0,2-4-2 0,3-3-8 16,3-5 3-16,8-8-10 15,10-11-3-15,14-16 12 0,9-3-1 16,1-2-21-16,0 3 8 0,-2 3-1 16,2-5 2-16,3-1-6 0,6-2-4 15,1-3 9-15,4-2-4 0,6-2-1 16,1-3-4-16,2 2 3 0,2 0-3 16,-1-2 0-16,-1 3-11 0,4 1-1 15,0 1 3-15,-2 1-2 0,-4 3-1 16,-6 3 2-16,-6 6-2 0,-3 3-1 15,-4 7 0-15,-3 3-9 0,-6 7-21 16,-7 5-13-16,-4 3-16 0,-4 5-11 16,-7 6-19-16,-8 7-21 0,-9 4-41 15,2 4-41-15,-7 4-12 0,-3 1 7 16</inkml:trace>
  <inkml:trace contextRef="#ctx0" brushRef="#br0" timeOffset="-174592.21">19164 12833 164 0,'0'0'21'0,"0"0"-6"0,-15 42 16 0,9-24-9 0,1-5 0 16,2-1 12-16,3-4 1 0,0-4-2 15,0-2-3-15,7-2 2 0,-1 0 26 16,2-6 25-16,4-6-4 0,6-5-15 16,3-4-6-16,4-6-17 0,13-13-12 15,9-13-2-15,17-14-2 0,9-8 8 16,0-1 11-16,1 2-2 0,0 1-8 16,6-3-6-16,8-3-2 0,4-2-10 15,1-2 1-15,1-2-1 16,-2 3-8-16,0-1 1 0,0 2-5 0,2 4 2 15,-5 3-5-15,-3 9 3 16,-7 1-4-16,-6 5-1 0,-3 5-1 16,-7 6 1-16,-2 4-25 0,-8 11-22 15,-9 3-25-15,-3 11-35 0,-13 6-25 16,-6 7-67-16,-6 5-72 0,-7 1 32 16</inkml:trace>
  <inkml:trace contextRef="#ctx0" brushRef="#br0" timeOffset="-174199.72">19795 13663 444 0,'0'0'85'0,"0"0"-85"0,0 0 2 0,0 0 45 0,45-18 24 0,-15-7 6 16,12-13-5-16,14-15-10 15,7-9-14-15,3-4-24 0,3-3 5 16,-3-1-4-16,6-2 8 0,9-4-8 15,5-2-4-15,4 1 7 0,3-1-24 16,-2 0 7-16,2 0-11 0,0 1 5 16,4-1-5-16,0 3 0 0,-2 4 2 15,-4 5-2-15,-4 6 0 0,-7 7-6 16,-2 6-20-16,-7 7-37 0,-5 5-40 16,-5 6-50-16,-9 6-74 0,-15 8-53 15</inkml:trace>
  <inkml:trace contextRef="#ctx0" brushRef="#br0" timeOffset="-173839.62">20950 14359 722 0,'0'0'113'0,"0"0"-87"0,57-36 40 0,-11 3-13 16,11-13 4-16,11-4 3 0,0-3-2 15,-1-1-13-15,1 1-16 16,2-2-20-16,6-2-9 0,5 1-1 16,0-3 0-16,2 5-26 0,-1 1-27 15,-5 5-13-15,0 2-26 0,-3 5-23 16,-1 3-22-16,-2 3-69 0,-20 9-18 16,-10 8-2-16</inkml:trace>
  <inkml:trace contextRef="#ctx0" brushRef="#br0" timeOffset="-173557.33">22146 14304 1065 0,'0'0'144'0,"0"0"-131"15,32-44-8-15,1 13-5 0,19-8 2 16,15-8-1-16,7-4 7 0,2 2-7 16,-1 2-2-16,-3 6-14 0,-1-2-72 15,1-2-113-15,-17 13-159 0,-14 4-170 16</inkml:trace>
  <inkml:trace contextRef="#ctx0" brushRef="#br0" timeOffset="-171738.36">21916 12352 269 0,'0'0'52'0,"0"0"21"0,-12 0-5 0,9-1-6 0,0-1-11 16,1-1 19-16,1 1-24 0,1-5-18 15,1-1-8-15,5-3-13 0,5-5 4 16,4-2-1-16,5-2 7 0,5-6 8 16,13-3 3-16,11-9-6 0,15-6 2 15,9-3 3-15,0 5 3 0,1 5 4 16,-6 5-10-16,3 0-2 0,1 3-4 15,2 1-2-15,0 3-1 0,4 6-4 16,-1-2 3-16,2 6-9 0,-3 0-2 16,-2 2 1-16,0 2-1 0,-2 3-1 15,-2 2-2-15,-2 3 1 0,-4 1-1 16,-5 0 2-16,-2 2-2 0,-8 0-1 16,-4 0 1-16,-6 4 0 0,-7-3 1 15,-7 3-2-15,-5-1 2 0,-3-2-1 16,2 1 1-16,0 2-1 0,1-2 0 15,-5 0 0-15,-3 0 1 0,-4 0-1 16,-3-2 1-16,-2 0 0 0,-3 0 0 16,0 0 6-16,-2-2-2 0,-3-2-3 15,0-3 0-15,-3 0 0 0,-1-1-1 16,1-1 3-16,-3-2-2 16,0-1 0-16,1 1-2 0,-1-2 2 15,1-1-2-15,-1 3 0 0,0-2 0 16,-1 3 0-16,1 0 0 0,0-1 0 15,-1 2 1-15,2 2 1 0,1-1 0 16,0 1 4-16,1 1-2 0,1 1 0 16,1 0 3-16,0-2 2 0,0 3 0 15,2-2 5-15,0 0-3 0,0 2-2 16,0-2-2-16,1 2-2 0,-2 1 1 16,3-1 2-16,0 2-1 0,0 0-2 15,1 2 1-15,0-1-1 0,0 0-1 16,0 1-1-16,1 0-2 15,0 0-1-15,0 0-1 0,0 0-1 16,0 0-1-16,0 0 2 0,0 0-3 16,0 0 1-16,0 0 2 0,0 0 1 15,1 2-1-15,1-1 0 0,-1 0 0 16,2 4 1-16,0-3 0 0,2 1 0 16,-1 0 0-16,0 0 0 0,2 3 0 15,-2-3 0-15,4 3 0 0,-1 0 0 16,1 0-1-16,0 1 1 0,2-1 1 15,-1 2-1-15,0 0 0 0,3 1 1 16,-1 0-1-16,1 1 1 0,0-2-1 16,-1 0 0-16,0 1-1 0,0-1 1 15,-2 2 1-15,0-1-1 16,1 0 1-16,-2-2-1 0,-2 1 0 0,2-1 0 16,-2 0 0-16,-1-2 2 0,0 1-2 15,-2 0 2-15,0-2 1 16,-1 2-2-16,-1-1 2 0,-1-1 0 15,0 2 1-15,0 0 0 0,-2 1 1 16,0 0 1-16,-1 1 2 0,-2 0-2 16,0 0 2-16,-2 1 1 0,-2 0 0 15,1 1 0-15,-4 3 0 0,2 0-1 16,-2-1-4-16,-2 2 0 0,1 0-2 16,-2 1-2-16,0-2 1 0,0 2 1 15,1 1-2-15,-1-1 1 0,1 0-1 16,1 0-3-16,-1 0-8 0,4 0-18 15,0-3-28-15,4 1-27 0,4 0-20 16,2-3-22-16,2 2-28 0,14-1-60 16,-3-4-95-16</inkml:trace>
  <inkml:trace contextRef="#ctx0" brushRef="#br0" timeOffset="-170970.22">24690 11411 215 0,'0'-2'68'0,"0"-3"2"0,0 3 19 0,-1-3-3 0,1 2-23 0,-2-2-11 0,2 1 4 0,-2-1-9 15,0 1-3-15,0 0-6 0,0 1-5 16,-1-2 2-16,0 3-3 0,-2-1-2 16,0 0-5-16,-1-2-7 15,0 2-7-15,-2 0-9 0,-1 0 3 16,0 3 0-16,-3 0-3 0,-1 0-2 15,-1 4 1-15,0 2-1 0,-2 4 0 16,2 1 0-16,-2 4-2 0,-1 1 2 16,-1 6 0-16,2 2 1 0,-1 1 0 15,3 3-1-15,2 1 0 0,3-2 0 16,5 3 0-16,2 0 1 0,2-4 1 16,3 2 6-16,6-3 6 0,4-3 3 15,1-1 3-15,3-3 2 0,2-1-4 16,2-3 1-16,2-4-5 0,-1-1-1 15,1-3 0-15,1-4 1 16,-2-2-1-16,-2 0 4 0,0-3 2 16,-2-5 11-16,-2-1 2 0,-1-4-7 15,-2-3-6-15,-2-2-2 0,-1-5-4 16,-2-5-4-16,-3-9-5 0,-2-7-1 16,-1 2-1-16,-2 6-2 0,-2 7 0 15,-2 9 0-15,-2 1-1 0,-3-3 1 16,-2 5-3-16,-2 3-1 0,-4-1 2 15,1 6-3-15,-4 0 0 0,0 3 3 16,2 1-6-16,-1 3-16 0,1 1-12 16,3 1-11-16,2 0-16 0,2 2-27 15,4 3-26-15,1 2-35 0,6 6-41 16,0-1-93-16,1-1-37 0</inkml:trace>
  <inkml:trace contextRef="#ctx0" brushRef="#br0" timeOffset="-170796.91">25150 11713 822 0,'0'0'93'0,"0"0"-90"0,0 0 78 0,0 0-79 0,-16-6-4 16,9 3-11-16,0-3-75 0,-2 0 12 15,4-1-72-15,2-2-9 0,3 2-47 16,0 0-65-16</inkml:trace>
  <inkml:trace contextRef="#ctx0" brushRef="#br0" timeOffset="-170030.98">25739 11166 238 0,'0'0'19'0,"0"0"33"0,0 0 29 0,0 0-36 16,0 0-21-16,0 0-8 0,25-30 8 15,-21 26 4-15,0-1-4 0,0 3 8 16,0-1 6-16,-1 1-3 15,-2-2 9-15,0 3 2 0,1-2 5 16,-2 0-12-16,1 1-8 0,-1-1-4 16,0 0-7-16,0 1-2 0,-2-3-4 15,0 3 1-15,-3 0 1 0,1-2-6 16,-2 4-6-16,-2 0-2 0,-1 1-2 16,-1 5 0-16,-2 0 0 0,-1 6 0 15,-2 1 1-15,-3 5 3 0,-2 1 1 16,1 5 4-16,0 0-1 0,-1 3 2 15,4 1 0-15,1 3 0 0,5 1 0 16,3 0 1-16,3-2-1 0,3 1 4 16,1-1 1-16,5-3 8 0,3-2 6 15,4-1-1-15,1-5-2 0,3 1-1 16,3-4-6-16,2-1-3 0,-1-4 3 16,0 0 1-16,2-4 1 0,-2-3 4 15,-1-4-1-15,-1 0-6 0,-2-2-5 16,-2-6 0-16,-4-1-2 0,-2-2-1 15,-4 0-4-15,-2-3-2 0,-2-1-2 16,-3-2-2-16,-4 0 0 0,-4 1-4 16,-3 2-3-16,-2 5-12 0,-4 4-4 15,-1 3 1-15,-1 2 2 0,-2 0-6 16,1 4-11-16,-1 1 3 0,4 2 9 16,-1-1 2-16,5-1 1 0,1 2-6 15,4-1-28-15,3-2-30 0,3 0-35 16,3 0-22-16,4-1-65 15,2-1-63-15</inkml:trace>
  <inkml:trace contextRef="#ctx0" brushRef="#br0" timeOffset="-169480.3">25899 11183 570 0,'0'0'115'0,"0"0"11"0,4-14-48 0,2 6-37 16,3 1-28-16,2 1-13 0,3 1 2 15,5-1 3-15,2-1-5 0,1 2 9 16,4 3-8-16,2-2 13 0,7 1 0 16,8 3-4-16,3-1 0 0,2 0-6 15,-10 0-4-15,-10 1 5 0,-11-1-5 16,-1 0 2-16,3-1-1 0,0 2 1 15,1-2-2-15,-5 2 5 0,-3-2 8 16,-4 1 11-16,-4 1-5 0,-2 0 2 16,-2 0-18-16,0 4 4 0,-2 3-6 15,-3 2 7-15,-2 5 1 16,-2 1 0-16,0 5 8 0,-1 5-6 0,-2 2 14 16,-1 6-3-16,2 2 4 15,-5 7-1-15,0 6 3 0,2-5-6 16,2-6-10-16,2-8-4 0,4-4-7 15,-1 1 3-15,1 3-1 0,0-2-2 16,0 1-1-16,2-3-7 0,1 0-15 16,1-1-57-16,1 1-29 0,1 1-50 15,1-5-98-15,-1-5-227 0</inkml:trace>
  <inkml:trace contextRef="#ctx0" brushRef="#br2" timeOffset="-105501.15">17059 14789 773 0,'0'0'90'0,"0"0"28"0,0 0-79 0,-7 0 30 0,4 0-27 0,1 0-15 0,-3 0-12 15,1 0-8-15,1 0-4 0,0 0-3 16,1-2-12-16,-1 0-64 0,3-5-54 16,0 0-88-16,3-1-174 0</inkml:trace>
  <inkml:trace contextRef="#ctx0" brushRef="#br2" timeOffset="-105328.35">17261 14833 773 0,'0'0'208'0,"0"0"-123"16,0 0-43-16,0 0-24 0,0 0-18 15,0 0-22-15,0 0-13 0,0 0-46 16,0 0-107-16,-14 19-70 16,20-24-135-16</inkml:trace>
  <inkml:trace contextRef="#ctx0" brushRef="#br2" timeOffset="-105168.98">17558 14744 776 0,'0'0'157'0,"0"0"-155"16,0 0 22-16,0 0-18 0,0 0-6 15,0 0-20-15,0 0-36 0,0 0-50 16,-16-13-113-16,22 5-56 0</inkml:trace>
  <inkml:trace contextRef="#ctx0" brushRef="#br2" timeOffset="-104981.6">17866 14266 742 0,'0'0'48'0,"0"0"-21"0,0 0 7 15,0 0 27-15,0 0-56 0,-35-37-5 16,31 29-16-16,0 2-27 0,1-3-51 16,3-1-57-16,0 1-51 0,3-2-47 15</inkml:trace>
  <inkml:trace contextRef="#ctx0" brushRef="#br2" timeOffset="-104808.89">17891 13898 727 0,'0'0'74'0,"0"0"-17"0,0 0 15 0,-42-27-33 15,29 20-39-15,2-2-4 0,-3 1-29 16,4 1-34 0,-4 2-80-16,2 0-42 0,2 4-89 0</inkml:trace>
  <inkml:trace contextRef="#ctx0" brushRef="#br2" timeOffset="-104668.25">17563 14201 772 0,'0'0'96'0,"0"0"-86"16,0 0 12-16,0 0-2 0,0 0-20 15,0 0-14-15,-35 24-73 0,33-24-84 16,-1-4-125-16</inkml:trace>
  <inkml:trace contextRef="#ctx0" brushRef="#br2" timeOffset="-104524.4">17618 14415 590 0,'0'0'98'0,"0"0"-98"0,0 0 1 16,0 0-4-16,0 0-57 0,0 0-160 15,0 0-136-15</inkml:trace>
  <inkml:trace contextRef="#ctx0" brushRef="#br2" timeOffset="-104385.68">17667 14469 439 0,'0'0'31'0,"0"0"-30"0,0 0 4 16,0 0-5-16,0 0-54 0,0 0-117 16,0 0-35-16</inkml:trace>
  <inkml:trace contextRef="#ctx0" brushRef="#br2" timeOffset="-103648.27">17090 13265 141 0,'0'0'101'0,"0"0"-52"0,0 0 20 0,0 0 22 0,-20-43-25 0,14 33-7 0,1-1 10 16,-2 0 9-16,4 1-12 0,-3-1-9 16,1 1-7-1,2-1-3-15,1 2-9 0,1 2-9 0,1 2-13 0,0 0-3 16,0 2-2-16,0-2-7 16,0 5-4-16,0 0-8 0,3 0 5 15,2 8-4-15,2 3 1 0,0 5 6 16,1 5 0-16,-2 5 0 0,2 11 0 15,3 12 1-15,2 13-1 0,1 6 0 16,0 4 1-16,2-2 2 0,-2-3-2 16,0 3 9-16,2 1 7 0,1-3-4 15,0 0-1-15,1-4-7 0,-2-4 2 16,2-5 0-16,-2-4-5 0,-2-3 1 16,0-5-1-16,0-5-2 0,-3-7 0 15,-3-8-3-15,1-5-39 16,-4-6-33-16,3 1-42 0,2 1-61 0,2-1-101 15,-5-10-59-15</inkml:trace>
  <inkml:trace contextRef="#ctx0" brushRef="#br2" timeOffset="-102756.43">16953 13193 218 0,'0'0'94'0,"0"0"-29"0,0 0 35 0,6-8-7 0,-3 6-31 0,-1 0-1 0,-1-1 4 15,1 0-9-15,-2-2-14 0,0 4-9 16,0-2-6-16,0 1-2 16,0 1 6-16,0 0 2 0,-2 0-2 15,-1 0-5-15,2 1-12 0,-1 0-5 16,-1 0-7-16,-3 0 0 0,3 3 2 16,-2 1-3-16,-2 2-1 0,1 2 1 15,-3 4 2-15,1 2 0 0,0 1 3 16,-2 3-1-16,-1 3 1 0,3 1 1 15,-3 1-2-15,-1 3 0 0,2 0 0 16,-2 1-2-16,2-1 0 0,2-3-2 16,2-2 0-16,1 1 0 0,2-6 1 15,0-1-1-15,3-4 0 16,0-2 2-16,0-2 3 0,0-3-1 16,0-4 8-16,3 0 14 0,3-7 14 15,1-4-2-15,-1-4-15 0,2-6-10 16,1-3-3-16,-2-3-3 0,-1-4 0 15,0 0-2-15,4-3 1 0,-4 3 3 16,0 2 5-16,1-2 0 0,-1 4-1 16,0 0 0-16,-1 2-7 0,-2 0 3 15,0 3 0-15,2-1-6 0,-3 2 3 16,1 3-5-16,0 0-2 16,-1 2 0-16,2 2 1 0,-1 1-1 15,-1 1 0-15,1 5 0 0,2 1 0 16,-2 1-4-16,2 3 0 0,-2 2-2 15,6 0 0-15,-4 2 2 0,5 3 2 16,1 1 1-16,1 0-1 0,1 3 3 16,3 1-1-16,-2 1 0 0,3 2 0 15,1 1 0-15,-1 0 0 0,2 0 1 16,-3 1 0-16,1 0-1 0,-1 1 0 16,0-2 0-16,-2 1 2 0,2 0-2 15,-5-1 0-15,2-1-15 0,-1 0-25 16,-4 0-29-16,2-1-24 0,2-1-22 15,1-2-21-15,4-1-52 0,-1-4-89 16,0-1-89-16</inkml:trace>
  <inkml:trace contextRef="#ctx0" brushRef="#br2" timeOffset="-102098.52">15400 12500 452 0,'-7'-4'102'0,"4"1"-11"0,-5 1 5 0,2 0-12 0,0-1-59 0,-1 1 5 0,2 2-3 15,0 0 7-15,-2 0-15 0,2 0-3 16,-1 6 2-16,-2-1-9 0,-1 4 1 16,-1 1 3-16,-1 4-6 0,0 3 1 15,-2 3-5-15,2 5 2 16,-3 1-4-16,3 5 2 0,2 1-1 16,4 0 0-16,2 3 3 0,3-1 0 15,0-1-1-15,8-1 3 0,1-2 9 16,4-2 1-16,2-3 6 0,0-3 4 15,5-6 2-15,-2-1 6 0,2-4-6 16,-1-3 1-16,2-5-9 0,-1-3 9 16,-1-5 0-16,-2-7-2 0,2-3 0 15,-1-6-9-15,-4-3-2 0,-3-5-1 16,-3-11 4-16,-5-13-5 0,-7-13-5 16,-9-5-4-16,-3 8-6 15,0 13 2-15,2 19-1 0,4 9-1 16,2 10 0-16,-1 1-1 0,-2 2 0 15,-2-1-2-15,-4 3-2 0,1 2-6 16,-3 5-6-16,3 3-7 0,-1 2-10 16,1 4-21-16,4 1-19 0,2 0-27 15,7 2-34-15,3 7-43 0,0 0-93 16,6-5-115-16</inkml:trace>
  <inkml:trace contextRef="#ctx0" brushRef="#br2" timeOffset="-101941.77">15746 12760 791 0,'0'0'27'16,"0"0"45"-16,0 0-17 0,0 0-34 0,0 0-21 0,-7 3-23 0,6-6-74 0,1-3-49 16,0-1-137-16,0 1 39 0</inkml:trace>
  <inkml:trace contextRef="#ctx0" brushRef="#br2" timeOffset="-101103.7">15976 12256 295 0,'0'0'63'0,"0"0"15"15,0 0 11-15,0 0-25 0,0 0 9 16,0-33 3-16,0 25-9 0,0 0-5 15,0-1-14-15,0 2 2 0,3-2-4 16,-1 1 9-16,3-1-17 0,1 0-6 16,2 0-9-16,0-2-8 0,0 2 2 15,3 1-1-15,0 0 4 0,2 0-4 16,-1 3 1-16,1 1-2 0,-2 2-4 16,3 2-4-16,-4 0-3 0,-1 3-2 15,-1 3-2-15,0 3 3 0,-3 4-3 16,-4 0 2-16,1 6 2 0,-2 0-2 15,-5 3 3-15,-3 3-4 16,0 1 2-16,-6 0-2 0,3-2 1 16,0-1-1-16,3-5-1 0,0 1 3 15,3-5-3-15,-2-3 0 0,5-4 0 16,-1-1 2-16,1-3-1 0,2-2 1 16,0-1 1-16,0 0 0 0,0 0 11 15,4-2 5-15,-1-4-4 0,4 3-5 16,0-5-4-16,1 1-6 0,1-1 0 15,5-1 0-15,-2 1 0 0,3 0-1 16,-2 3 0-16,4-1 1 0,-4 4-2 16,2 2 0-16,0 0 1 0,-1 2 1 15,-3 6 2-15,2 0-1 0,-4 3 5 16,-1 1 0-16,-3 0-1 16,-5-1 5-16,0 5 0 0,-3 0 1 15,-5 3 3-15,-6-1-1 0,-1 1-2 16,-5 0-4-16,-2-2-3 0,1 0-3 15,-1-1-1-15,-1-2-17 0,0-1-30 16,1-3-17-16,2-1-24 0,2-1-41 16,4-2-37-16,1-6-49 0,3 0-104 15,5-4-80-15</inkml:trace>
  <inkml:trace contextRef="#ctx0" brushRef="#br2" timeOffset="-100406.95">16322 11991 280 0,'0'0'94'0,"0"0"-5"0,-8-13 4 0,7 7-38 16,-3 1-14-16,3 0 10 0,-2-2 3 0,2 1 0 15,-1 1-9-15,2-2 8 0,0 0-1 16,3 1-2-16,1-2-9 0,3 2-10 15,-1-2-1-15,6 1-1 0,0 0-6 16,1-1-8-16,1 3-8 0,0-1-1 16,0 1-3-16,-4 3-2 0,1 2-2 31,-2 0 0-31,1 6-3 0,-2 3 3 0,-2 2 1 0,-1 3 0 0,-2 6 0 16,-3 2 0-16,0 3 0 0,-6 2-1 15,-2 2-13-15,0 0-16 0,-2-4 4 16,1-1 15-16,1-3 10 0,3-6 0 15,0-2 1-15,2-4 1 0,3-5 0 16,-1-2 1-16,-2-2 3 0,3 0 2 16,0-4 1-16,4-3-8 0,4-6-4 15,0 1 3-15,2-3-1 0,5 1 1 16,0-1 1-16,2 1-3 0,-1 3 2 16,1 0 1-16,0 3 0 15,1 0 0 1,-1 5 2-16,-1 3 0 0,-2 0-2 15,-1 5 0-15,-3 5 2 0,-3 2 1 16,-2 3 7-16,-2 4 14 0,-3 1 2 16,-3 2 4-16,-5 2 3 0,-3 0 4 15,-2 3-3-15,-5-2 0 0,-6 1-7 16,3 2-11-16,-7-2-6 0,-1 1-3 16,1-2-3-16,-2-2-3 0,3 0-1 15,-1-5-5-15,4 3-31 0,2-4-39 16,0-2-47-16,-2-3-64 0,10-4-122 15,0-4-274-15</inkml:trace>
  <inkml:trace contextRef="#ctx0" brushRef="#br2" timeOffset="-74199.95">17501 16722 131 0,'0'0'48'0,"0"0"-22"0,0 0 22 0,0 0 0 0,0 0-1 0,0 0 15 16,0 0-3-16,0 0 1 0,-3 0-6 16,3 0 1-16,-2 0-7 15,2 0 2-15,-3 0 0 0,2 0-4 16,-1 0-3-16,2 1 4 0,0-1 3 16,0 0 5-16,0 0-5 0,0 1-8 15,0-1-10-15,6 0 1 0,1 0 9 16,8-1 5-16,0 0-4 0,5-2-7 15,5 2-6-15,-4-2-6 0,3-2-3 16,-2 1-12-16,1-1-3 0,-3-2-2 16,-1 1-3-16,-1 2-1 0,-3-1-1 15,-4 3-14-15,1-1-37 0,-4 2-37 16,-3 1-31-16,0 0-33 0,-2 4-55 16,-3 3-92-16,0-1-47 0</inkml:trace>
  <inkml:trace contextRef="#ctx0" brushRef="#br2" timeOffset="-73855.1">17533 16890 422 0,'0'0'197'0,"0"0"-137"0,0 0 50 0,0 0-11 0,0 0-19 0,7 2 5 16,1-1-6-16,1 0 2 0,3 0-26 15,4 0-18-15,-2-1-14 0,0 1-11 16,1 0 1-16,0 1-7 0,-2-1 2 15,1 2-8-15,-1-1 0 0,-1 1-2 16,1 1-8-16,-2 1-43 0,3-1-34 16,-2 1-47-16,3 1-91 0,-2-1-147 15</inkml:trace>
  <inkml:trace contextRef="#ctx0" brushRef="#br2" timeOffset="-72711.33">18157 16919 367 0,'0'0'168'0,"1"0"-85"0,4 0 52 0,2 0-12 15,1 0-24-15,5 0-3 0,0 0-15 16,4 0-11-16,-1-2-17 0,2 1-17 15,-1-2-20-15,1 2-5 0,-2-2-9 16,1 1 2-16,1 1-4 0,-3 0-5 16,1 1-30-16,-4 0-40 0,3 1-29 15,0 2-62-15,2 1-70 0,-4 0-134 16</inkml:trace>
  <inkml:trace contextRef="#ctx0" brushRef="#br2" timeOffset="-71301.07">18858 16835 188 0,'1'-2'65'0,"0"-3"-28"0,1 3 44 0,1-3 7 0,-2 2-5 15,2-1-21-15,1 1 6 0,-3-1-9 16,2-2-5-16,-1 1-4 0,-1 0-7 15,-1 0-3-15,1-1-1 0,-1-1 2 16,0-1-12-16,0 1-5 0,-2-2-6 16,-1 1-1-16,0-2-2 0,-1 2-3 15,0 0-2-15,-3 1-5 0,0 1 1 16,0-1-3-16,-2 4-2 0,-1 1 2 16,-1 2-3-16,0 1 0 0,-5 4 1 15,2 4-1-15,-3 2-1 0,0 2-2 16,1 3 2-16,1 3-1 0,1 2-4 15,4 3 1-15,1 2 3 0,5 4-1 16,3 1 1-16,1 0 2 0,7 0-2 16,4-2 2-16,6-3 0 15,2 0 2-15,5-4-2 0,4-2 1 16,1-5 4-16,0-3 0 0,2-3 4 16,-4-4 8-16,-2-5 4 0,-2-4 6 15,-5-6 8-15,-2-5-3 0,-2-4-11 16,-5-6-3-16,-2-11-1 0,-6-15 0 15,-2-13-6-15,-9-2-9 0,0 6-2 16,1 15 0-16,0 20-11 0,1 8 8 16,0 4-1-16,-1 1 3 0,-4 0 1 15,-3 3-4-15,0 5-1 0,-3 3 1 16,2 1-7-16,1 5-28 0,1 1-27 16,5 4-23-16,0-2-27 0,6 2-46 15,-1 11-39-15,5-2-112 0</inkml:trace>
  <inkml:trace contextRef="#ctx0" brushRef="#br2" timeOffset="-71113.16">19222 17099 883 0,'0'0'161'0,"0"0"-133"0,0 0 3 0,0 0-9 0,0-31-22 0,0 20-29 0,0 2-2 16,2 1-19-16,1 1-47 0,8-2-45 15,-3 2-132-15,0 1-111 0</inkml:trace>
  <inkml:trace contextRef="#ctx0" brushRef="#br2" timeOffset="-70047.03">19601 16663 150 0,'0'0'31'0,"0"0"-3"0,0 0 47 0,0 0-19 0,11-26-4 0,-9 23 20 0,-1-1-8 16,1 2-2-16,-2-1-5 0,2 2-4 15,-2-2 2-15,0 1-3 16,0 1-15-16,0 0-1 0,0 0-6 0,0-1-4 16,0 1 3-16,0-2 0 0,0 2 8 15,0-2-5-15,0 2-10 0,0-2-10 16,0 2 0-16,0-3-1 0,1 0 4 16,0 3-1-16,-1-1 0 15,0-1-3-15,0 2 1 0,1 0 3 16,-1 0 3-16,0-1-4 0,0 1 2 15,0-1 0-15,0 1 3 0,0 0-7 16,0-1-1-16,-1 2-4 0,1-2 0 16,0 2 0-16,-1-1-1 0,0 1-2 15,1 0 2-15,0 0-5 0,-2 0 0 16,2 0-1-16,0 0 0 0,0 0 0 16,0 0-1-16,0 0 1 0,0 1 0 15,0 1 0-15,0 0 0 0,0 0 1 16,0 1 1-16,-2 2 0 0,2 1 2 15,-1 3 1-15,-1 2-1 0,-1 1 3 16,-2 2-2-16,-2 3 2 16,0-1-1-16,-2 4 1 0,-2 2 1 0,-1-1-3 15,1 2 2-15,-3-1 0 0,3 0 1 16,0-1 0-16,1-1 1 16,3-1-4-16,0-2-4 0,2-2 2 15,1-2-3-15,1 0 0 0,3-4 1 16,0-1-1-16,3-1 0 0,1-2 1 15,3-2 5-15,-1 0-2 0,2-3 1 16,4 0 0-16,0-3 0 0,1-1-1 16,1 0-3-16,-1-1 0 0,1 2 0 15,-2 0 0-15,2-1 0 0,-1 2-1 16,-2-1 1-16,1-1-1 0,-2 1 0 16,3-1 2-16,-4-2-1 0,2 1-1 15,-1 1 1-15,-2 1-1 0,-1 1 0 16,-1-1 1-16,-2 2 0 0,0 0 0 15,0 1 0-15,-4 0 1 0,2 0-2 16,-2 1-1-16,0 4 0 0,0 1 1 16,0 6 0-16,-4 1 6 0,1 3 0 15,-3 1-1-15,4 3 1 0,-2 1-3 16,1 1-3-16,-1-1 1 0,2 1-1 16,2-2 0-16,-2 2-8 0,1-2-34 15,1-2-22-15,0-2-24 0,0-2-45 16,2 0-66-16,1-6-107 0,1-4-176 15</inkml:trace>
  <inkml:trace contextRef="#ctx0" brushRef="#br2" timeOffset="-69104.83">20018 16628 187 0,'2'-4'168'0,"-1"-3"-126"0,1 0 48 0,0 1-15 0,-1 0-25 0,1 1 14 0,-2 0 7 16,2 2-5-16,-2-1-16 0,1 2-5 15,-1-1 1-15,0 1-2 0,0 0 1 16,0 0-4-16,0 2-3 0,0-3-9 16,0 1 0-16,0-1-7 0,0 0-2 15,0 0-3-15,-1 0-4 0,1 0 2 16,-2 1 1-16,2-1 2 0,0 1-3 15,-2 0-3-15,1-2-3 16,1 0 1-16,0 0 0 0,-1-2 2 16,0 2 1-16,1-2 0 0,0 1 2 15,0 1-1-15,0 1-1 0,0 2 4 16,0 1-9-16,0-1 1 0,0 1-4 16,0 0-5-16,0 0-1 0,-1 0-2 15,1 1 0-15,0 5-1 0,-2 1 4 16,0 4-3-16,0 4 3 0,-2 3 0 15,-1 4 1-15,-2 3 0 0,-1 3-1 16,-1-1 2-16,1 1-1 0,-3-4 1 16,-1 1-1-16,2-1-1 0,-4-3 1 15,7-1-1-15,-1-1 2 0,-1-3-2 16,3 1 2-16,3-3-1 0,0-1 1 16,1-4 4-16,1-1-3 0,1-1-1 15,0-3 2-15,1 0 1 0,2-3 0 16,4-1 8-16,1 0 2 0,3 0-4 15,-2-4-2-15,8 1-8 0,-4-1 2 16,3 0-2-16,0 2-1 0,1-2 1 16,1 0-1-16,0-1 0 0,-2 2 1 15,2-2-1-15,-3 1 0 0,1-1 0 16,-1 1 0-16,-1 0 1 0,-1 0-1 16,0 1 0-16,-3-1 0 0,0 0 0 15,-1 0 2-15,-3 0 0 0,1 1-1 16,-2-1 1-16,-2 3 0 0,-2 0 1 15,1 1-2-15,-2 0-1 0,1 0 0 16,-1 2-2-16,0 4-1 0,0 3 0 16,0 6 3-16,0 2 2 0,-3 4 1 15,0 5 2-15,-2 0 2 0,1 1 5 16,-2 3 3-16,1-2 2 0,-2-1-2 16,4-3 0-16,-2 0-2 0,3-2-4 15,-2-2-2-15,2-2-4 0,1-1 1 16,0-2-4-16,1-3 0 0,0-3 3 15,0-2-3-15,0-3-3 16,0-1-20-16,0-2-34 0,0-1-29 16,0 0-36-16,4-3-62 0,-1-2-102 15,2-3-277-15</inkml:trace>
  <inkml:trace contextRef="#ctx0" brushRef="#br3" timeOffset="-7083.63">11610 15499 85 0,'0'0'75'0,"0"0"-33"0,0 0 13 0,0 0-11 0,0 0-3 15,0 0 3-15,0 0 2 0,0 0 11 16,0 0-25-16,0 0 4 0,0 2 9 16,0-2 2-16,0 1 1 0,-1-1 1 15,0 1-3-15,1-1-6 0,-1 0-1 16,1 0 0-16,0 0 10 0,0-2 2 15,0-4-20-15,2 0-8 0,0-1-5 16,2-2-2-16,0 2-4 0,2 0 6 16,1-1-3-16,1 0 0 0,0 0-5 15,-1 0 1-15,3 1-3 0,-2 2-2 16,0-1 1-16,2 0 1 0,-2 3-1 16,0-1 0-16,0 2-2 0,1 0 1 15,-1 1-5-15,0 1 1 0,0 0-2 16,0 0 0-16,-1 3-1 0,0 2 1 15,0 2-1-15,0 2 0 16,-1 0 0-16,-1 2-1 0,0 3 2 16,-1 2 1-16,-1 3 0 0,-1-1 2 15,-2 1 0-15,0 2 2 0,-2 2 3 16,-4 1-4-16,-1-1 4 0,-2 1-1 16,-3-1 1-16,0 0-3 0,-2 0 0 15,-1 1-1-15,-2-3-2 0,0 0 1 16,0-1-2-16,0-3 0 0,1 0 1 15,1-4-1-15,2 0-1 0,4-4 1 16,4-4 1-16,1-2-2 0,2-2 4 16,2-1 2-16,0-3-4 15,6-5 3-15,0-6-4 0,6-1-1 16,4-3 0 0,4-4 0-16,1-1 0 0,4-2-1 0,3-3 1 0,1 2-1 15,0-2 0-15,2 2 0 0,-1 0-1 16,-2 0 2-16,1 4 0 0,-2 0-2 15,-3 2 1-15,2 0-5 0,-3 3-2 16,-2 1-1-16,-1 1 5 0,-1 1 3 16,-5 3 1-16,-2 2 0 0,-4 1 2 15,-3 3 0-15,-2 0-1 0,-2 2 0 16,-1 1 0-16,0-1-1 0,0 1 1 16,0 1-1-16,-2-1 0 15,-1-1-2-15,-3 3-1 0,-2 0 1 16,-3 4 1-16,-2 0-1 0,-3 3 2 15,-1 1-1-15,-1 4 0 0,-1-1 1 16,-1 4 0-16,0 2 0 0,2 2 0 16,-1 0-1-16,1 3 2 0,-1 1-1 15,2 1 0-15,3 0 1 0,1 3-1 16,2-1 10-16,4-2 2 0,3 3 2 16,4-2 4-16,0-2 7 0,6-1-2 15,3-3 2-15,3 0-5 0,3-4-3 16,1-2 5-16,4-1 4 0,1-3-5 15,0-1-1-15,1-5-8 0,3 0-8 16,-2-3-1-16,2 0 0 0,-1-5-3 16,-1-1-2-16,0-2-12 0,-2 1-31 15,-1-1-18-15,1-1-18 0,-3 0-31 16,7-4-56-16,-4 3-128 0,-3 0-237 16</inkml:trace>
  <inkml:trace contextRef="#ctx0" brushRef="#br3" timeOffset="-3678.68">12590 15590 60 0,'0'-1'40'0,"2"0"2"0,-2 0 14 0,0 0-11 16,0 1-12-16,0 0 0 0,0 0 3 16,0-1 5-16,0 1-1 0,0 0-2 15,0 0 9-15,0 0-6 0,0 0-1 16,0 0-4-16,0 0-5 0,0-1-12 15,0 1 0-15,-3 0-3 0,2 0-1 16,-1 0-5-16,0 0 2 0,2 0-1 16,-4 0 8-16,4 0 7 0,-1 0 1 15,1 0 6-15,0 0 0 0,5-1 4 16,3-1-1-16,4 2 5 0,6-3 0 16,1-1-2-16,5 2-7 0,3-2-4 15,1 2-3-15,0 2-1 0,1-1 0 16,-1 1-8-16,1 0-2 0,-1 0-3 15,-5 0-5-15,0 0-1 0,-5 0-2 16,-1 0-2-16,-6 0-1 0,0 0 0 16,-3 0 0-16,-4 1-4 0,2-1-26 15,-2 2-16-15,-1 0-12 0,0 1-12 16,1 0-16-16,-1 0-21 0,1 1-22 16,3 1-45-16,-1 0-77 15,-1-3-20-15</inkml:trace>
  <inkml:trace contextRef="#ctx0" brushRef="#br3" timeOffset="-2593.42">13398 15583 122 0,'0'-2'15'0,"0"0"-1"0,0 0 41 0,0-1-3 16,0-1-8-16,0 0 3 0,0 1 15 16,0-1 6-16,0 1-4 0,0-1-14 15,0 1-10-15,0-1 5 0,3 0-8 16,-3-2-10-16,5-1-8 0,-2 3-2 16,1-3-4-16,1 1-6 0,0 0-2 15,0 0-1-15,0 0 8 0,1 1 4 16,-3 1 6-16,2-1 4 0,-1 2 3 15,0-1-4-15,-1 2-3 0,2-3-3 16,-1 2-2-16,4-2 0 0,-3 1-5 16,3-1-6-16,0-1-3 0,2-1 1 15,0 3-1-15,0-2 5 0,1 3 6 16,0-2 1-16,0 2-1 0,0-1 1 16,0 2-3-16,-1 1-2 0,2-2-1 15,-3 3 0-15,0 0 0 0,0 0-1 16,-1 3-3-16,0 0-4 0,-2 2 0 15,2 2 3-15,-5 1-4 0,2 2 4 16,-4 1-1-16,1 3 2 0,-2 2-2 16,-3 2 4-16,-2 0-2 0,-4 2 2 15,-4 1 0-15,-4 0 0 0,1-1-2 16,-6 1-4-16,4-1 1 16,-2-2-1-16,1 0 1 0,0-3 1 15,1 1 0-15,2-3 6 0,1-3-4 16,4 1 4-16,0-2 2 0,3-3 1 15,5-2-2-15,-2-1 4 0,5-1-7 16,0-2-1-16,0 0 5 0,2 0 5 0,4-4 3 16,2 0-2-16,6-3-4 0,-1 0-6 15,6 0-2-15,0 0-1 0,3-1-3 16,0 1-1-16,0 3 2 0,2-1-2 16,-2-1 2-16,0 5-2 15,0-1 0-15,-1 2-1 0,-3-2 2 16,-1 0-2-16,3 1 0 15,-3 0 0-15,-1 1-12 0,-1 0-12 0,-2 0-7 16,-1 0-10-16,0 0-8 0,-2 0-8 16,-1 0-9-16,2 0-5 0,-3 0-8 15,-1 1-11-15,-1-1-30 0,5 0-55 16,-5 0-78-16,1 0 20 0</inkml:trace>
  <inkml:trace contextRef="#ctx0" brushRef="#br3" timeOffset="-1826.86">14177 15435 392 0,'0'0'129'0,"6"-6"-38"0,-5 1 20 0,1-1-34 0,-1 0-20 15,-1 1-16-15,0-2-20 16,-1 0 0-16,-1-1-10 0,-2 2 0 16,-2 0-5-16,1 3-4 0,-2 2-2 15,-2 0-2-15,-2 1 0 0,0 1-3 16,-5 3 4-16,2 3-1 0,-3 4 2 15,2 0-4-15,-1 3 3 0,2 0-4 16,0-1 0-16,3 2-1 0,3-1 2 16,1 1-1-16,3 0 5 0,4-2 0 15,3-1 1-15,2 2 2 0,1-2-1 16,4-1 0-16,0-1 1 0,2 2-1 16,-1-3 3-16,1 1-3 0,0 0 5 15,0 0 6-15,4-1 1 0,-3 0-2 16,1 3-2-16,0-2-2 0,2 2 2 15,-3 1 3-15,2 2-3 0,-2 1 3 16,1-1 1-16,-3 0-3 0,-1 1 0 16,-1-2-5-16,-4 1 5 0,-2-2 1 15,-3 0 3-15,0 1-5 0,-3-3 3 16,-2 2 4-16,-4-5 2 0,-3 0-1 16,-1-1-8-16,0-6-4 0,0 2-5 15,-4-3-1-15,-2 0 0 0,3 0 3 16,-3-3-3-16,2-4-2 0,-2-1-1 15,3-2 0-15,2-4-6 0,1 3 0 16,0-3 4-16,5 0 4 0,2 0 0 16,3 0-5-16,3 0 1 0,3-1 5 15,7-1-1-15,2-1-1 16,2 0 2-16,7 0 4 0,0-2-1 16,4-1 3-16,2-2 0 0,-2 4 0 15,-1-4 5-15,-2 3-2 0,-3-1 1 16,-6 1 1-16,-4-1-3 0,-1 3-2 15,-5 1-6-15,-3 0 0 0,-3 1-3 16,-5 0-5-16,-5 3 3 0,-1 2-6 16,-3 2-11-16,1 1-23 0,-3 0-7 15,1 6-30-15,-1 0-24 0,1 1-14 16,0 1-32-16,-5 6-85 0,4-1 16 16</inkml:trace>
  <inkml:trace contextRef="#ctx0" brushRef="#br3" timeOffset="-900.86">11539 16358 283 0,'-2'0'46'0,"1"0"-21"0,-2 0 30 0,1 0-33 0,1 0-1 0,0-1 19 15,1 1 13-15,0-1-12 16,0 1-10-16,1-1-10 0,2 0 0 16,4 0 5-16,1 1 8 0,5 0-3 15,3-2 0-15,6 0-5 0,10-3-8 16,13-2 2-16,18-2-6 0,11-1 2 16,7-1 4-16,4 0 31 0,5-1-26 15,5 0-15-15,11-2-4 0,6 4-1 16,6-3 2-16,4 3-3 0,3-1 0 15,3 1 5-15,-3 2 8 0,-1 0 4 16,-3 4 1-16,0-1 2 0,-3 3-1 16,-2 1 13-16,-8 1-8 15,-4 0-4-15,-3 3-6 0,-6 0-6 16,-2 2-10-16,-6-2-1 0,-8 1-1 16,-2-2-3-16,-9 0-38 0,-5 0-25 15,-4 1-14-15,-7 1-17 0,-6 0-25 16,-5 1-30-16,-14-2-81 0,-5 1-41 15</inkml:trace>
  <inkml:trace contextRef="#ctx0" brushRef="#br3" timeOffset="209.12">12558 16906 234 0,'-1'-2'56'0,"1"-2"-24"0,0 0 52 0,0 1 7 16,0-2-34-16,1-1-8 0,1 0 26 16,0-1-10-16,0 2-13 0,1-1-1 15,0-1-3-15,-2 2-15 0,2 1-3 16,1-2-3-16,2 1-1 0,-2-1-9 16,2-1-2-16,0 1-3 0,3-1-1 15,1 0 0-15,1 0-1 0,-3 1 4 16,3 1 2-16,0 1 1 0,-3 0 2 15,1 2-2-15,0 1-5 0,-1-3 1 16,1 4-2-16,2 0-7 0,-3 0-2 16,3 0 0-16,-2 0 0 0,-1 0 0 15,-2 0-1-15,1 4 3 0,0-1-3 16,-1 0 0-16,0 0-1 0,0 4 3 16,-1 2 0-16,-3 2 3 0,1 1-1 15,-2 2-1-15,-1 2 2 0,-1 2 1 16,-6 2 2-16,1 1-3 0,-5 1 0 15,-2 1-4-15,-1 1 1 0,-3 2-2 16,0-1-1-16,-2-1 3 0,1 0-3 16,-2-3 2-16,2-1-1 0,2 1 0 15,-2-3 0-15,3-2 1 0,1 0 0 16,1-3 0-16,5-3 3 0,-2 0 1 16,6-4-1-16,0 0 2 0,2-3 0 15,2-2 0-15,0 0-3 0,1-1 6 16,4 2 4-16,1-2 11 0,6 0 3 15,1 1-1-15,5-1-5 0,1 0-3 16,3 0-4-16,0 1-4 16,1-1-3-16,1 2-4 0,-1-2-3 0,5 1 0 15,-2-1-1-15,0 0 0 0,2 0-28 16,-3 0-33-16,1 0-20 0,-1-4-26 16,0 4-37-16,9-8-70 15,-8 0-177-15</inkml:trace>
  <inkml:trace contextRef="#ctx0" brushRef="#br3" timeOffset="366.24">13167 17157 803 0,'0'0'181'0,"0"0"-86"0,0 0-10 0,-11-9-8 0,10 6-51 0,-1-5-24 0,2 1-2 16,0-4-38-16,0 2-31 0,0 1-28 15,0 0-23-15,8-3-63 0,-1 3-150 16,0 1-54-16</inkml:trace>
  <inkml:trace contextRef="#ctx0" brushRef="#br3" timeOffset="1099.35">13411 16890 158 0,'0'0'258'0,"0"0"-189"0,0 0 30 16,0 0-9-16,0 0-36 0,0 0-12 16,13-21 9-16,-9 17 5 0,-1 1-5 15,-1-1-2-15,2 0 2 0,0 1-9 16,2-1 4-16,0 0-2 0,-1-1-3 15,-1-1-14-15,0 0-10 0,1 0-4 16,-1 1-5-16,-2-1-3 0,1 0-1 16,-3 1-1-16,0 1-3 0,0-1-1 15,0 2-4-15,-5 0-4 0,0 1 5 16,-3 2-7-16,-1 0 1 0,-5 5-6 16,-2 2-6-16,-1 3-2 15,1 1 6-15,0 2-3 0,2 2 9 0,1 0 7 16,4 1 4-16,0 0 0 0,3 1 1 15,4 1 0-15,2-2-1 16,0 1 1-16,5-1 1 0,2-2 0 16,1 1 0-16,3-3 3 0,-2 0-2 15,1-1 0-15,1-4 1 0,0 0 0 16,2-1 3-16,-1 0 2 0,1-1 2 16,1-1 3-16,-3 0 7 0,2-1-6 15,-1 1-7-15,-1-3-3 0,1 3-2 16,-1-1-1-16,0 0 0 0,-3 1-1 15,1 1-1-15,-1 0 1 0,-3 2 3 16,-1 4 0-16,0-2 1 0,-4 1-2 16,0-1 2-16,0 3-3 0,-4-1 6 15,-2 1 0-15,-3-1 0 0,-2 0 2 16,-4-1-2-16,-2 0-7 16,0-3 3-16,-1 0-6 0,1-2 3 15,-2 0-27-15,-1-1-6 0,2-1-22 16,1-3-35-16,2 0-55 0,-3-7-41 15,5-1-99-15,4-1-18 0</inkml:trace>
  <inkml:trace contextRef="#ctx0" brushRef="#br3" timeOffset="1303.32">13447 16901 735 0,'0'0'153'0,"0"0"-87"0,0 0 57 0,41-14-51 0,-25 6-36 16,1-1-19-16,-2-1-11 16,0 0-5-16,4 2 0 0,-5 0 2 15,6 0-6-15,-2 2 2 0,1 2-6 16,1 0-63-16,6 1-61 0,-5 2-94 16,-3 0-196-16</inkml:trace>
  <inkml:trace contextRef="#ctx0" brushRef="#br3" timeOffset="6442.63">15120 16292 124 0,'1'-3'53'0,"1"1"17"0,-2-4 15 0,2 3-14 0,1-2-11 0,-3 0 0 16,0 2 1-16,2-2 12 0,-2 0-17 15,0 0 1-15,0 2-4 16,0 0-9-16,-2 0-10 0,2 2 0 15,-3-2-7-15,3 1 1 0,-2 1-5 16,2 0-8-16,0 0-4 0,0 1-5 16,0 0-6-16,0 0-2 0,5 0 2 15,3 1-1-15,1 1 1 0,6 3 0 16,5 1 2-16,5 1-1 0,2 3 0 16,8 3 2-16,8 2-2 0,10 5-1 15,-1-3 1-15,-1 1 0 0,-2 0 0 16,0-6-1-16,5 4 0 0,1-3 1 15,5-1-1-15,3 0 1 16,-3 0 0-16,5-1-1 0,-2 3 1 16,-1-3-2-16,-2 3 3 0,-2-4-3 15,-6 2 2-15,-4-1-1 0,-1-1 0 16,-7-2 1-16,-2 0 0 0,-8-3-1 16,-8 2 2-16,-8-2-2 0,-1-2 0 15,-2-1 0-15,0 0 1 0,3 1-1 16,-6-1 0-16,0 0 1 0,0-1-1 15,-2 1 1-15,-1-1-1 0,1-1 2 16,-1 0-1-16,4 0-1 0,-1 0 1 16,0 0 0-16,-1 0-1 0,0 0 0 15,1-1 1-15,0 0-1 0,-3 0 0 16,4 1 0-16,-1-1 0 0,-1 1 0 16,1 0 0-16,2 0 0 0,0 0-1 15,-2 0 1-15,1 0-1 0,-1 0 1 16,-3 0 0-16,3 0 0 0,-5 0 0 15,3 1 0-15,-3 0 0 0,-1-1 1 16,1 0 2-16,-3 0 3 0,0 0 4 16,0 0 2-16,0 0 6 0,0 0 6 15,0 0-1-15,0-2-2 0,-3-2-11 16,0-3 0-16,-3 0 0 0,1-1 3 16,-3-2-2-16,0 0-1 0,-3-2-4 15,3-1-1-15,-3-1 4 0,-1-1-1 16,1 2 1-16,1 0 1 0,-1 2 3 15,3 2-5-15,-2 0 3 16,1 2 12-16,1 0-13 0,2 1-2 16,1 0 1-16,0 1-2 0,2 2-1 15,1 1 0-15,-2 1-1 0,4 0 3 16,-3 0 1-16,3 1 1 0,0 0-1 16,0 0 0-16,0 0-3 0,0 0-6 15,0 0-1-15,0 0-5 0,0 0-4 16,2 0 3-16,-1 0 7 0,8 4 0 15,-4 1 2-15,3 5 0 0,2-1-1 16,2 1 1-16,-1 2-1 0,3-1-1 16,-1 0 3-16,4 3-2 0,-4-1-1 15,4 1 0-15,-4-2 0 0,4 2 1 16,-1-1-1-16,-2 2 0 0,-1-1-1 16,-3 0 1-16,-1 1-1 0,-3-3-2 15,-4 0-1-15,-2-1 4 16,-3 1 0-16,-6 1 2 0,-3-2 6 0,-4 1 3 15,-1 0 5-15,-3-1 1 16,0 0-3-16,0-2-6 0,0 0-2 16,0 0-1-16,3-1-3 0,1-1-2 15,2-1 1-15,0 0-1 0,3-2-6 16,3 0-11-16,3-2-21 0,2 1-27 16,0 1-24-16,3-1-47 0,3 4-47 15,5-2-118-15,0-2-187 0</inkml:trace>
  <inkml:trace contextRef="#ctx0" brushRef="#br3" timeOffset="20204.31">26034 14436 183 0,'0'1'37'0,"0"-1"12"0,0 0 13 0,0 1-7 0,0 0-15 0,-1-1 4 16,1 0 37-16,0 1-12 0,0 0-1 15,0-1 3-15,0 0-4 0,0 0 8 16,-1 0-10-16,1 0-3 0,0-3-12 16,0-3-16-16,4 0-9 0,2-5-8 15,1 1-6-15,1-3-3 0,3 1-3 16,2-2 1-16,0 1 1 0,2 4-2 16,1-3 4-16,1 2-3 0,-1 1 0 15,2 0-1-15,-2 1 1 0,2 2-1 16,-5 1-2-16,1 2 1 0,-3 3-3 15,0 0 1-15,-3 0-1 0,0 4-2 16,0 4 0-16,1 3 0 0,-2 5 0 16,-3 3 1-16,0 5 0 15,-3 3 5-15,-1 3 2 0,-2 2 4 16,-5 1 3-16,-3 2-6 0,-3-1-2 16,-1 3 0-16,-3-4-4 0,-1 0-2 15,-2-2 3-15,0-3 0 0,1-4-1 16,0-2 0-16,2-4 1 0,2-3-2 15,2-2 0-15,2-6 0 0,5-4 3 16,1-2 0-16,2-1 2 0,2-2 12 16,1-7-4-16,3-4-3 0,4-3-8 15,3-4-1-15,6-2 0 0,4-2 2 16,0-3-4-16,3 2 0 0,3-1 0 16,1 0-1-16,0 2 1 0,-1 0 0 15,2 2-1-15,-1 1 0 0,-1 2 1 16,-1 1 0-16,-2 0 0 0,-3 0 0 15,-1 3 0-15,-1 0 0 0,-2 1 0 16,-3 2 0-16,-1-1 2 16,-2 3-2-16,-4 3-2 0,1 0 0 0,-4 2-1 15,-1 1 3-15,-2 0 0 0,0 2-4 16,-3 0-2-16,-2 2-4 0,-2 0 1 16,-3 5 2-16,-1 5 2 0,-4-1 1 15,0 6-1-15,-3 1 1 0,2 2 3 16,0 4-1-16,0 0 2 0,3 2 0 15,2 0 0-15,0 5 0 0,4-5 6 16,2 5 12-16,1-5 6 0,1 1 0 16,2-1 5-16,1-1-4 15,0-1-7-15,6-2-6 0,2-3-7 16,6-1 1-16,0-4 1 0,3-1-4 16,1-5-3-16,2-2-7 0,1-3-50 15,1-1-10-15,2-5-64 0,0-2-36 16,12-9-63-16,-8 3-187 0</inkml:trace>
  <inkml:trace contextRef="#ctx0" brushRef="#br3" timeOffset="20707.79">27153 14263 331 0,'0'2'110'0,"0"-1"1"0,0 0-11 0,0 1-19 0,0 0-4 15,3 1 7-15,1-3 0 0,2 2-12 16,2-2-12-16,3 2-10 0,1-1-4 16,1 0-4-16,1 1-14 0,-1-2-11 15,2 1-10-15,-1 0 0 16,1 1-6-16,1 0 0 0,2-1-1 16,-2 0-11-16,3 0-33 0,0-1-29 15,-2 0-35-15,0 1-48 0,0-1-63 16,-3 0-106-16,-6-1-45 0</inkml:trace>
  <inkml:trace contextRef="#ctx0" brushRef="#br3" timeOffset="20880.53">27180 14428 729 0,'0'0'123'0,"0"0"-45"0,0 0 33 15,0 0-44-15,0 0-15 0,0 0-12 16,49 26 13-16,-25-23-17 0,3-3-18 15,3 0-9-15,0 0-8 0,1-2-2 16,5 0-15-16,6 2-32 0,10 0-35 16,0 2-31-16,-13 2-174 0,-9-3-222 15</inkml:trace>
  <inkml:trace contextRef="#ctx0" brushRef="#br3" timeOffset="24702.13">28573 14399 94 0,'-1'0'108'0,"-2"0"-65"0,1 0 0 0,0-1 4 0,0-2-3 0,1 3 6 16,1-2 9-16,-1 1 24 0,1 0-26 15,0 1-10-15,0 0-8 0,0-1 6 16,0 0 2-16,0-1-3 0,0-1-3 16,0 1 0-16,1-3-8 0,0 0-11 15,3-1-2-15,-3 0 2 0,1-2-2 16,2 0-1-16,2-1-1 0,-3-1 3 15,2-1-2-15,1 2 1 0,2 0 1 16,-2-2 1-16,1 1 2 0,1 0-2 16,2-2-5-16,0 2-5 0,1 1-4 15,2-2 0-15,0 3 0 16,1-2-2-16,0 3-2 0,1-1 1 16,0 3-4-16,1 0 0 0,-1 0 1 15,1 3-2-15,-2 1 0 0,1-1 2 16,-3 2-2-16,-2 2-4 0,2 2 4 15,-4 3-1-15,0 4 1 0,-1 1 0 16,-2 5 0-16,-1 5 0 0,-2 3 1 16,-2 2 2-16,0 3-2 0,0 1 2 15,-2 2 0-15,-2-1-2 0,-5 0-1 16,0 1 2-16,-6 0 0 0,-4 0-2 16,-2-2 4-16,0 0-2 0,-4-2-1 15,0-3 4-15,2-2-3 0,3-1 0 16,1-6 3-16,1 0 1 0,4-3-5 15,5-2 1-15,0-3 3 0,3-2-4 16,3-3 0-16,2 0 2 0,1-3-3 16,2 0 12-16,4-1 15 0,8 0 3 15,3-1-2-15,6 0-7 0,10 0-1 16,-3 0-3-16,1 0-10 0,-1 0-4 16,-3 0-3-16,2 0 0 0,-4 1-17 15,-1-1-37-15,-1 0-27 0,-3-2-29 16,3 1-54-16,-6 0-81 0,-3 0-190 15</inkml:trace>
  <inkml:trace contextRef="#ctx0" brushRef="#br3" timeOffset="25141.02">29163 14647 349 0,'0'0'158'0,"0"-4"-53"0,3 3 1 0,0 0-24 0,0 1-15 0,0 0 3 15,1 0-5-15,-1 0-17 0,-2 1-14 16,1 2-14-16,-2-1-1 0,0-1 4 16,0-1 4-16,0 2 7 0,0-1-6 15,-2-1 8-15,0 0 4 0,0-1-4 16,0-2-11-16,1-4-17 0,-1-1-3 15,2 0-5-15,0-1-12 0,0 0-12 16,0 3-8-16,0 0-19 16,0 5-44-16,0 1-57 0,2 1-72 15,-1 5-102-15,3-3-4 0</inkml:trace>
  <inkml:trace contextRef="#ctx0" brushRef="#br3" timeOffset="25736.89">29420 14319 336 0,'0'0'86'0,"0"0"4"15,0 0 45-15,38-51-39 0,-31 37-31 16,-1 3-2-16,-1 0-14 0,-2 2 1 16,-3 4-16-16,0 1-2 0,-3 4-16 15,-2 0-13-15,-3 6-3 0,-4 3-1 16,0 5 1-16,1 1 0 0,0 1 0 15,3 3 0-15,4 0 4 0,2 0 7 16,2 0-1-16,3-2 11 16,3 3 5-16,3-2 7 0,3-2-9 0,-2 0-2 15,2-3-4-15,2-2-5 16,-1-3 0-16,1 0-4 0,0-1 3 16,-1-3 4-16,0-1-1 0,-4-1 0 15,4-2-6-15,-4 1 0 0,3 1-4 16,0 0-3-16,1 0-2 0,1 4-1 15,-3 1 1-15,-1 1 2 0,0 1 0 16,-2 1 2-16,0 3-1 0,-1 0 2 16,-1 0 0-16,-3 5-3 0,0-1-2 15,-3-2 4 1,0 1-4-16,-3-1 3 0,-6-3 3 0,-2 1 1 16,-1-2-1-16,-3-2-5 0,0-2-1 15,0-2-14-15,-1-4-5 0,-2-1-13 16,2 0-15-16,1-5-16 0,0-2-12 15,0-1-10-15,0-3-23 0,2 0-24 16,-1-9-43-16,2 1-78 0,4-1-7 16</inkml:trace>
  <inkml:trace contextRef="#ctx0" brushRef="#br3" timeOffset="25955.75">29461 14320 555 0,'0'0'144'0,"0"0"-55"0,0 0 33 0,0 0-37 0,33-42-21 0,-18 32-15 0,4 1-11 15,-2 1-14-15,2 1-15 16,0 2-9-16,-1 0 3 0,2 0-3 16,-1 1 0-16,3 0-1 0,2 2-12 15,3-2-35-15,-1 1-30 0,4-3-50 16,10 1-60-16,-8-2-135 0,-4 1-76 0</inkml:trace>
  <inkml:trace contextRef="#ctx0" brushRef="#br3" timeOffset="26709.55">30558 13937 242 0,'0'0'60'0,"0"0"1"0,0 0 45 0,29-13-3 0,-23 8-18 0,1-1-12 0,0 1-18 0,-2-2-7 16,-2 3-6-16,-1-1-8 15,-1 2 7-15,-1 0 3 0,0 2-10 16,-3 1-8-16,-2-1-13 0,-6 1-13 16,-3 6 0-16,-7 5-1 0,-1 7-1 15,-16 10 1-15,-3 15 1 0,-8 15 0 16,-1 5 0-16,7 4 0 0,5-3-1 15,10-8 2-15,4 8-1 0,3 0 2 16,6-2 0-16,5-2 14 0,5-5 27 16,5 0 13-16,10-5-9 0,2-6-15 15,6-2-23-15,-1-10-7 0,-1-7 1 16,0-6-3-16,-2-3-3 16,5 1-5-16,5-1-6 0,4-2-39 15,-2-5 0-15,2-7-58 0,10-2-62 16,-9-4-65-16,-6-4-129 0</inkml:trace>
  <inkml:trace contextRef="#ctx0" brushRef="#br3" timeOffset="27038.74">30670 14442 629 0,'0'0'96'0,"0"0"-33"0,0 0 66 0,0 0-26 0,52-10-28 0,-31 9-4 15,6-1-3-15,3 2-25 0,-2 0-16 16,2 0-20-16,-2 0-3 0,-1 0-3 16,0 0-1-16,-1 0-14 0,-3 0-49 15,1 0-34-15,-2 0-52 0,5-5-70 16,-6 2-168-16</inkml:trace>
  <inkml:trace contextRef="#ctx0" brushRef="#br3" timeOffset="27697.82">31547 14220 328 0,'0'0'128'0,"0"0"-70"0,0 0 46 0,0 0-11 15,0 0-45-15,0 0-14 0,8-31-11 16,-8 29 11-16,-2-1-16 0,-2 0 5 16,1 3-11-16,-2 0-3 0,-3 0-5 15,-2 4-1-15,-4 3 8 0,0 1-7 16,-5 3 7-16,0 2-7 0,2 5 3 15,-2 0 2-15,-1 5-7 0,3 3 2 16,-1 1-3-16,3 3 6 0,4-1-7 16,2 2 7-16,7 0 5 0,2-2 25 15,5 0 7-15,6-2-6 0,2-3-1 16,7-3-10-16,-1-2-6 0,5-8-6 16,-1-1-5-16,4-6-1 0,0-4-3 15,-2-6 11-15,-2-4 6 0,-1-6 0 16,-2-6 6-16,-4-3 3 0,0-13-6 15,-5-14-15-15,-5-11 0 0,-4 0-7 16,-2 13 0-16,-3 16-2 0,-2 18-1 16,-3 3-1-16,0 0-4 0,-6 0 1 15,-2 1-3-15,-3 4-2 0,0 3-7 16,0 2-13-16,0 3-13 0,3 1-22 16,1 8-31-16,2 1-16 0,2 2-19 15,8 14-22-15,1-6-92 16,2 0-44-16</inkml:trace>
  <inkml:trace contextRef="#ctx0" brushRef="#br3" timeOffset="27870.06">31846 14577 910 0,'0'0'20'0,"0"0"4"0,0 0 38 0,0 0-62 0,0 0-25 0,3-14-23 0,-3 13-18 15,0 0-18-15,-2 1-69 16,1 1-115-16,1 2 9 0</inkml:trace>
  <inkml:trace contextRef="#ctx0" brushRef="#br3" timeOffset="28827.92">32327 14119 276 0,'0'0'40'0,"0"0"-11"0,0 0 20 0,0 0-31 0,0 0 7 0,23-20 8 16,-20 17 20-16,-2 1 10 0,1-3-11 15,-1 4 11-15,-1 0 2 0,0 1-18 16,0-1-9-16,0 1-1 0,-1 0-7 15,1 0-13-15,0 0-1 0,0 0 7 16,0 0-4-16,1 0 3 0,-1 0-5 16,2 0 3-16,-2 0 2 0,3 0-3 15,-1 0 3-15,-2 0 3 0,2-1-1 16,-2-1 3-16,0 0 2 0,-2 0 0 16,2-1 5-16,0 0-6 0,2 0-10 15,1-2-3-15,0 1 1 0,2-2-1 16,0-1 0-16,0 2-3 0,-1 1-2 15,-1 0-2-15,0 2-3 0,-1 1-2 16,-2 1-3-16,0 1-5 0,-2 5-1 16,-3 5 3-16,-1 4 3 0,-5 3 4 15,0 2-1-15,-3 3-3 0,-2-1 1 16,0 2 0-16,2 0-1 0,0 1 2 16,4-1-2-16,1 2 0 0,2-4 1 15,0-1-1-15,5 1-1 16,1-5 1-16,1-1 0 0,4-2 2 15,4-3-1-15,0-3 5 0,3-2-2 16,1 0 1-16,5-5 2 0,3-1-5 16,-1 0 2-16,0-2-2 0,3-3-1 15,-3 3 0-15,0-2 2 0,1 0-1 16,-2 0-1-16,1-1 0 16,0-1-1-16,-7 0 1 0,1 0-1 0,-2 1 0 15,0-1-1-15,-3 4-1 0,0-2-2 16,-2 3 3-16,-4 1 0 0,1 0 0 15,0 0-4-15,-1 0-1 0,-2 0-2 16,1 5 2-16,-1 3 2 16,-1 2 0-16,-4 5 3 0,0 0 1 15,-3 5 0-15,2-1 1 0,-2 3 0 16,2-1 0-16,3 2 0 0,-2 0-1 16,2-2 0-16,0 1-3 0,-4-1-25 15,3-2-14-15,-1-2-20 0,-2 0-31 16,4-5-27-16,-3-3-45 0,3-3-83 15,0-5-135-15</inkml:trace>
  <inkml:trace contextRef="#ctx0" brushRef="#br3" timeOffset="29702.08">32810 14068 275 0,'6'-2'29'0,"-3"0"14"0,-2 1 26 0,4-1-26 0,-3-1 5 16,0 2-3-16,1 1-13 0,-3-1 4 16,0 1 5-16,1 0-10 0,-1-1-8 15,5 1 14-15,-2 0-12 0,-1-3 0 16,1 1 4-16,-3 0 8 0,-3 1-7 15,3-2 1-15,0 0 11 0,0 1-5 16,3-2-8-16,-3 2 1 0,0-1 0 16,1 2-15-16,-1-2-7 0,0 3 0 15,2 0-4-15,-2-1 2 0,3 1 1 16,0 0-1-16,-1 0-2 0,-2 0-3 16,3 0 1-16,-3 0-2 0,0 4-2 15,0 1 2-15,-1 4 2 0,-1 4 5 16,-5 0 3-16,-5 2-1 0,-1 2-4 15,-2 1-1-15,0 3-1 0,1 0 2 16,2 1 3-16,0 0-2 0,2 2-1 16,0-1 1-16,5-1-1 0,0 0 0 15,-1-4-1-15,5 3 0 0,1-5 0 16,-2-1 1-16,2-4-1 0,6-3 3 16,-1-2 5-16,3-3 1 0,2-2 6 31,0-1 0-31,3 0 0 0,1 0-7 15,2-3-5-15,3 1-3 0,-6-2-3 16,2 0 0-16,0-2-1 0,-2-1 1 0,2 2-1 16,0-1 0-16,-3 1 0 15,-1-2 2-15,3 1-1 0,-3 1-1 16,2-2 1-16,-4 0 0 0,-1-1-1 16,2 2 1-16,-5 0 0 0,2 1-1 15,0 0-2-15,-7 3 2 0,3 1 0 16,-3 1-3-16,0 0-3 0,0 2-4 15,0 4 1-15,-2 2 5 0,-1 3 4 16,-5 5 0-16,-4 0 1 0,4 1 0 16,-2 2-1-16,-1 1 0 0,3 0 0 15,-3 1 1-15,-1 0-1 0,2 2 1 16,-4-3-1-16,5 3 0 0,1-4-2 16,-1-2-28-16,0-5-15 0,5 1-37 15,-3-5-37-15,7-7-57 0,0-1-88 16,0-2-91-16</inkml:trace>
  <inkml:trace contextRef="#ctx0" brushRef="#br3" timeOffset="30095.39">33065 13818 753 0,'0'0'12'0,"29"29"30"0,-16-5-30 0,5 9-12 0,0 14 0 0,4 14-3 0,5 14 1 15,-13 5 2-15,-3-3 12 0,5-8 27 16,-21-7 21-16,5-4-2 0,0-1-16 16,-26-2 0-16,11-3-3 15,-7-3-7-15,-11-5-3 0,11-3-2 16,0-10-12-16,1-6-4 0,-1-1-5 16,-2-4 3-16,4-1-7 0,-4-2 5 15,2-3-7-15,-3-4 0 0,-5 1-41 16,-7-11-107-16,7 0-131 0,5-6-310 15</inkml:trace>
  <inkml:trace contextRef="#ctx0" brushRef="#br3" timeOffset="36321.97">28136 16030 289 0,'0'0'51'0,"0"0"-14"0,0 0 58 0,9-23-8 0,-5 16-27 0,-1-2 9 16,0 4 9-16,0-3-5 0,-1 3-9 16,-1 0-6-16,0-1 1 0,0-1-10 15,-1 3-6-15,0 0-8 0,0 1-14 16,0 2-1-16,0 1-10 0,0 0-10 15,0 4-8-15,0 6 1 0,0 6 3 16,0 6 4-16,0 7 2 0,0 10-1 16,-2 8-1-16,1 11 2 0,0 1 1 15,1-6-1-15,0-10-1 0,1-11 2 16,0-8-2-16,1-6 0 0,0 0-1 16,0 1-6-16,0 2-35 0,-1 3-37 15,0-3-33-15,-1-5-50 0,0-4-19 16,0-5-136-16</inkml:trace>
  <inkml:trace contextRef="#ctx0" brushRef="#br3" timeOffset="36696.43">27997 16245 437 0,'0'0'126'0,"0"0"-8"0,0 0 25 0,0 0-47 0,0 0-36 0,33-15-4 0,-11 10-4 15,5-1-5-15,8 2-8 0,8-1-7 16,5 0-12-16,1 3-5 16,-6 0-5-16,-10 1-5 0,-11 1-4 15,-7 0 0-15,1 0-2 0,0 0-1 16,3 0-18-16,1 0-41 0,-3 0-25 16,-1 0-40-16,7 0-61 0,-7 0-143 15,-1 0-46-15</inkml:trace>
  <inkml:trace contextRef="#ctx0" brushRef="#br3" timeOffset="37607.26">29243 16126 328 0,'0'0'46'0,"0"0"5"0,0 0 47 0,-2-36 1 0,2 27-22 0,0-1-18 0,0 2-2 16,7-1 0-16,-2 1-12 0,3 0-12 16,2 0-5-16,2 2-5 0,1-3 2 15,1 2-5-15,-1-1 0 0,2 1-7 16,-1 0-3-16,0 1-4 0,1 1 5 16,-2 0 0-16,-1-1-1 0,-2 4 0 15,2 0 1-15,-4 2-7 0,-1 0-1 16,1 0-3-16,0 4 0 15,0 1 0-15,-1 1 0 0,1 2 1 16,-1 0 1-16,0 3 1 0,-1 2 0 16,1 2-2-16,-4 1 0 0,0 1 3 15,-1 2-3-15,-2 2 1 0,-3 1 0 16,-4 2-1-16,-3 1 3 0,-5 0 1 16,-1 1-1-16,-4 1-2 0,-2 0 2 15,-2-2-2-15,-2 0-2 0,1-1 3 16,0-2 2-16,2-1 4 0,0-4 4 15,4-2 3-15,1-1-7 0,5-4 1 16,4-1 3-16,3-2-4 0,2-3 0 16,2-2 0-16,2-1 4 0,6-1 8 15,4 0 0-15,6 0-6 16,11 0-3-16,9 0 4 0,10 0-2 16,0 0 2-16,-2-2-4 0,-6-1-10 15,-5 0-2-15,-6-2 0 0,-4 2-13 16,-7 1-31-16,3 0-12 0,0-2-18 15,2 3-21-15,1-3-16 0,1 0-69 16,-5-1-125-16,-4-1-124 0</inkml:trace>
  <inkml:trace contextRef="#ctx0" brushRef="#br3" timeOffset="38328.72">30136 16063 407 0,'0'0'84'0,"0"0"-2"0,10-26 58 0,-6 13-51 0,-1 3-21 16,-2-3-8-16,-1 2 2 0,0 3-14 15,-5-2-16-15,0 2-13 0,-6 3-12 16,2 0-6-16,-3 4-1 0,-3 1 0 16,-1 6-1-16,-3 0 0 0,1 6 1 15,1 1-1-15,0 0 1 0,4 5-1 16,2-1 1-16,2 0 0 0,4 2-2 15,3-1 4-15,2 0-2 0,2 0 6 16,6-1 10-16,2 0 4 0,2-2 1 16,2-2 2-16,0 0-8 0,2-1 4 15,-2-2-6-15,2 1-6 0,-3 0-2 16,0-1 1-16,-1 0 0 0,-1 3-5 16,1-1 4-16,-2 0-5 0,0 1 2 15,-2 2 5-15,1-2 2 16,-4 0 3-16,3 2-7 0,-5-1 0 15,-1 1 0-15,-1-2 0 0,-1-1 2 16,-3 0 0-16,-5 0 4 0,1-2-3 16,-3-2 2-16,-2 0-4 0,0-4 0 15,-4-2 0-15,2-2-4 0,-5 0 2 16,3-3-3-16,-3-2 1 0,3-1 0 16,2-1-1-16,0 0 0 0,4-1 2 15,2-1 2-15,2 0-4 0,3-1 1 16,3-2-2-16,0-1 1 0,4-2-1 15,5 0 1-15,2-3-2 0,4-1 2 16,2-1 0-16,3-1 0 0,2-2 0 16,-3 0 1-16,1-2-1 15,-2 2 6-15,-4 1 2 0,0 0-3 16,-6 2 0-16,-3 2-1 0,-2 2-5 16,-3 1 0-16,-1 0-4 0,-6 3 0 15,-1 0-32-15,-3 3-39 0,-2 2-43 16,-13 5-50-16,4 1-143 0,1-1-240 15</inkml:trace>
  <inkml:trace contextRef="#ctx0" brushRef="#br0" timeOffset="107875.68">26486 7758 202 0,'0'0'87'0,"0"0"-9"0,0 0 5 0,0 0 3 0,0 0-16 0,0-1-29 16,0-1 9-16,0 0-2 0,0-1-11 15,0 1 0-15,0 0-5 0,1-2 2 16,2 0-4-16,2-3 0 0,0 1-1 16,2-1-5-16,1 0-6 0,2-1-9 15,2-1-4-15,2 1-3 0,1 0-2 16,1 1 0-16,2 1 0 0,-2 1 0 16,3 0 0-16,-4 3 0 0,-1 2 0 15,-2 0-1-15,-3 3 1 0,0 5 0 16,-2 1 0-16,-2 2 0 15,0 1-3-15,-2 6 3 0,-3 0-1 16,-1 3 2-16,-5 3-2 0,-2-1 2 0,-2 3 0 16,-4 2-1-16,1-3 1 15,-3 2-1-15,2-1 1 0,-2-3 0 16,2-1-1-16,0-3-1 0,1-3 0 16,2 2 2-16,0-5-1 0,3 0 1 15,2-4-2-15,1-1 2 0,2-3 0 16,1-3-1-16,2-1 2 0,0-1 0 15,2-2 2-15,5-6-1 0,2-2-3 16,4-2-1-16,2-3 0 16,0 0 0-16,2-1 0 0,-2 1 0 15,2 1 0-15,-3 2 1 0,1-1-1 16,-2 3 1-16,0-2 0 0,-1 3 0 16,1-1 1-16,-2-3-1 0,0 3-1 15,1-1 1-15,-1-1 0 0,0 2-9 16,1-2-3-16,-1 2 11 0,-1 0 1 15,0 1 0-15,-1 0 0 0,-2 2 3 16,0 1 3-16,-3 0-1 0,-1 0 6 16,-1 2 0-16,-1-1-9 0,-1 3-1 15,0-1-1-15,0 2 0 0,-2 1 0 16,0 0-2-16,-2 0-2 0,-2 2 2 16,1 2 1-16,-1 1 1 0,0 0 0 15,-1 2 0-15,-2 1 0 0,0 2-1 16,1 3 1-16,-3-1 0 0,1 2 0 15,1 1 0-15,0 3-1 0,-1-1 1 16,3 1 0-16,1 1-1 0,1-2 1 16,-1 3 0-16,3 1-1 0,2-3 1 15,1 3 1-15,0 0-1 0,3-3 3 16,4 1 4-16,1-1 12 0,0-2 7 16,5 1 9-16,-2-2 0 0,2-4-6 15,4 2-8-15,-1-3-11 0,1-3-1 16,2 0-5-16,-2-1-2 0,2-4-2 15,-1-1-12-15,1 1-37 0,-1-2-33 16,0 0-29-16,1 0-50 0,4-6-70 16,-4 0-88-16</inkml:trace>
  <inkml:trace contextRef="#ctx0" brushRef="#br0" timeOffset="108173.34">27108 7983 579 0,'0'0'59'0,"0"0"83"0,0 0-14 0,0 0-52 0,4-2-15 15,5 0-24-15,1 2-9 16,5-2 23-16,3 2-17 0,1 0-13 16,-1 0-15-16,3 0-2 0,-1 2-4 15,-1-2-3-15,2 0-15 0,0 2-33 16,0-1-22-16,2 1-43 0,14-2-5 16,-5 0-154-16,-2 0-66 0</inkml:trace>
  <inkml:trace contextRef="#ctx0" brushRef="#br0" timeOffset="109018.33">27855 8227 511 0,'0'0'89'15,"0"0"-30"-15,0 0 29 0,0 0-35 16,0 0-19-16,16-45-17 0,-6 28 27 15,4-2-7-15,1 0-15 0,3-4 10 16,1 1-13-16,3-1-4 0,1 2-8 16,0-1 9-16,0 1-10 0,1 0-2 15,-1 2-4-15,-1-1 0 0,-2 2 2 16,0-3-1-16,-2 3-2 0,-4 2 1 16,-1 0-1-16,-2 3-5 0,-3 2-3 15,-2 2 1-15,-2 0-4 0,-2 4 3 16,0-1-5-16,0 4 10 0,-2 2-1 15,0 0-1-15,0 1-6 0,0 2-1 16,-3 3 11-16,0 4 1 0,-1 0-1 16,-2 3 2-16,0 2 0 0,-2 2-1 15,-2 2 1-15,2-1-1 0,-2 4 2 16,1-3-3-16,0 2 2 16,2 1 0-16,2-2-1 0,2 2 0 15,1-2 0-15,2-4 0 0,2 1 0 16,4-3-1-16,2-2 2 0,2-3 4 15,2-5 4-15,1 0 9 0,4-4-4 16,1-2 0-16,2-3-2 0,-1-7 4 16,0 0 0-16,1-5-3 0,-2-3 8 15,2-3 0-15,-2-2 0 0,-1-5-10 16,0-1-7-16,-3 1-2 0,1 2-1 16,-6 2 0-16,1 6 1 0,-1 2-1 15,-2 5 3-15,-1 1-1 0,-2 4 0 16,-2 2-1-16,-1 3-1 15,-1 2-1-15,0 1 0 0,0 2-13 16,-3 6 6-16,-4 3 7 0,0 6 1 16,-3 3-1-16,0 3 1 0,4 1 0 15,1 2 1-15,1-1-1 0,3-1 1 16,1-1 3-16,0-2 7 0,2 0 4 16,3-1 5-16,1-3-5 0,1-1 3 15,3-1 0-15,-2-5 1 0,2 1 1 16,-2-5-7-16,3-1 2 0,0-2-6 15,-1-1-4-15,1-2-2 0,1 0-3 16,2 0-3-16,-4-4-30 0,3 2-21 16,-1 1-26-16,0-2-26 15,-3 1-43-15,3-1-56 0,-4-1-106 16,-3 1-36-16</inkml:trace>
  <inkml:trace contextRef="#ctx0" brushRef="#br0" timeOffset="109609.33">26678 8459 242 0,'0'1'27'0,"0"0"6"0,0 0 22 0,2 1 10 0,3 0-28 15,3 0 3-15,2-2 33 0,6 0 4 16,3 0-4-16,12 0-4 0,13-2 2 0,16-3-3 16,10-2-5-16,8-1-11 15,5 1-9-15,3 2-3 0,7 3 8 16,7 0-14-16,8 1-30 0,2 1-2 0,3 0 1 16,1 0-3-16,-4 2 0 15,1-1-11-15,-3 4-7 0,-4-1-9 16,-4 2-10-16,-7 1-5 0,-6-1-9 15,-7-1-11-15,-6 1-12 0,-11 1-37 16,-12 0-43-16,-15 0-61 0,-14-2-8 0</inkml:trace>
  <inkml:trace contextRef="#ctx0" brushRef="#br0" timeOffset="110299.66">27301 8967 342 0,'0'0'34'0,"0"0"-5"0,0 0 20 0,0 0 16 0,17-44-29 0,-9 33-12 0,5-2 38 16,0 4-15-16,4 0-7 0,1 1-1 0,1 2-5 15,1 2-8-15,-2 0-10 16,2 2-11-16,0 2-5 0,0 0 2 15,-1 0-1-15,-3 6-1 0,0 2 0 16,-2 2-1-16,-2 1 1 16,-2 7 0-16,-2 2 1 0,-2 4-1 0,-2 5 3 15,-4 8 2-15,-2 8 1 0,-6 2 4 16,-4-3 0-16,-2-9 2 0,3-13-3 16,-2-4-1-16,-4 2 1 0,-4 2-5 15,-2 1-4-15,-4-2-14 0,1-6 10 16,2-5 4-16,4-4 0 0,1-6 3 15,4-8-3-15,2-6 0 16,2-4-9-16,2-7 6 0,4-11 2 16,5-13-1-16,3-10 1 0,10 0 1 15,7 5 3-15,6 9 13 0,0 12 14 16,-1 6 2-16,9 1 4 0,9-1-5 16,8 0-6-16,4-2 2 0,-4 11-5 15,-8 6 2-15,-3 7 1 0,-4-1-4 16,-8 4-11-16,-5-1-2 0,-7 2-5 15,1 1-3-15,3 1 1 0,1 1 0 16,3 1-1-16,-1-1 0 0,-3 0 0 16,0 2-16-16,-3-1-15 0,-2 3-7 15,0-1-4-15,-4-1-5 0,1 3-12 16,-1-3-16-16,-2 0-25 0,-1 0-31 16,4-4-63-16,-2 0-28 0</inkml:trace>
  <inkml:trace contextRef="#ctx0" brushRef="#br0" timeOffset="110675.73">29682 8034 461 0,'0'0'29'0,"0"0"70"0,35-2-16 0,-13 2 18 0,1-2-44 16,4 1-34-16,1-1-1 0,1 2-14 16,0 0-4-16,0 0-4 0,-2 0 0 15,-2 3 0-15,-3-1-30 0,-1 2-33 16,-4 1-30-16,-4 2-30 0,-5 2-59 16,-3-1-13-16</inkml:trace>
  <inkml:trace contextRef="#ctx0" brushRef="#br0" timeOffset="110880.05">29686 8268 545 0,'0'0'147'0,"0"0"-58"16,0 0 18-16,0 0-52 0,0 0-10 16,0 0 5-16,0 0-9 0,0 0 8 15,53-3-26-15,-26-2-9 0,1 2-11 16,9-2-1-16,4 0-2 0,4 2-6 15,4-1-38-15,-5 0-32 16,-2 0-23-16,-4 0-39 0,-3-2-53 0,-8 3-70 16,-8-1-30-16</inkml:trace>
  <inkml:trace contextRef="#ctx0" brushRef="#br0" timeOffset="111367.02">30585 8003 301 0,'0'0'134'0,"0"0"-57"0,0 0-2 15,0 0-17-15,0 0-33 0,45-41-14 16,-25 31 5-16,3 2 0 0,1 0 0 15,-2 3-4-15,2-1 1 16,-2 2 14-16,-2 1-8 0,0 3 3 16,-5 0-5-16,0 0-15 0,-2 0-2 15,-3 3 1-15,-2 1-2 0,-1-3-3 16,0 5-3-16,-4-2-7 0,0 1 0 16,-3 2 5-16,-1 2-4 0,-6 4 9 15,-5-1 4-15,-2 2 1 0,-3 0 0 16,-3 2-1-16,1 0 0 0,-2 1 3 15,4 1-2-15,-1-1-1 0,3 0 2 16,1 0 0-16,3 0 5 0,-1-1 2 16,5 2 5-16,1-4 5 0,4 0-1 15,1-1 0-15,2 1 4 0,4-4-3 16,3-1 2-16,6-1 2 0,-1-1 0 16,6-2-13-16,1-2 4 0,1 0-12 15,1-1-2-15,1-1 0 0,0 0 0 16,1 1 0-16,-1 1-16 0,-1-3-25 15,-3 2-38-15,2-2-22 0,1 0-57 16,-5 0-60-16,-1-2-16 0</inkml:trace>
  <inkml:trace contextRef="#ctx0" brushRef="#br0" timeOffset="111617.45">30702 8195 596 0,'0'0'49'0,"0"0"-22"0,0 0 48 0,0 0-21 0,0 0-16 0,-2 2 8 0,7 1-1 16,5-1 9-16,5-1-8 0,1 0-17 16,5-1-11-16,4 0-14 0,0 1-2 15,2 0-2-15,0 0-1 16,1 1-5-16,2 0-26 0,0 0-35 15,0 0-38-15,7 3-62 0,-3-3-106 16,-8 2-61-16</inkml:trace>
  <inkml:trace contextRef="#ctx0" brushRef="#br0" timeOffset="112923.52">27665 10064 289 0,'0'-1'88'0,"0"-3"-43"0,1 1 15 0,2-5 16 0,1 2-14 0,1-4-18 15,2 0 3-15,1-2-1 0,3-1-3 16,1 1 1-16,1-3-3 0,3 2-4 16,-1 0 2-16,2 2-7 0,-2 2 1 15,0 3-14-15,0 3-10 0,-1 1-3 16,-1 2-2-16,0 1-4 0,-1 4 0 15,-1 6 0-15,-1 1-1 0,-1 3-2 16,-2 6 3-16,-3 2 0 0,0 4 2 16,-4 4 0-16,-6 10 1 0,-6 4 2 15,-1-4-4-15,-3-4 2 0,-1-5-3 16,2-7-5-16,-3 3-1 0,-3 1-3 16,1-3 7-16,2-3 2 0,3-5-1 15,3-3 1-15,1-5-3 0,5-4 2 16,2-4 1-16,3-2 5 15,1-8 3-15,1-5-1 0,6-4-4 16,3-5 5-16,5-2-2 0,4-4 4 16,2 1 1-16,4-2-4 0,8-2-2 15,7-3-4-15,9-4 2 0,-2 1-3 16,-4 6 1-16,-10 7 4 0,-11 9 0 16,-8 4 4-16,2 4-3 0,0-3-1 15,0-2 0-15,0 0 1 0,-3 2-6 16,-4 2 3-16,-3 2 1 0,-4 1 2 15,0 2-6-15,-2 0 0 0,-1 3 0 16,-2 0-7-16,-5 2 1 0,-2 4 6 16,-2 3-4-16,-4 3 4 0,-3 3 0 15,2 2 1-15,-2 3-1 16,0-1 0-16,2 4-1 0,1-1 1 16,3 0 0-16,1-1 1 0,4 1 0 15,1-2 5-15,4-1 10 0,1 0 8 16,2-3 11-16,0 0 2 0,4-2-6 15,2-1 4-15,2-1-7 0,2-1-5 16,4-2-4-16,1-1-8 0,3-3-4 16,2-3-3-16,2 0-4 0,0-2-8 15,2 0-44-15,1-3-26 16,2-3-10-16,0 1 5 0,1-2-81 16,9-4-56-16,-7 1-94 0,-6 1-36 0</inkml:trace>
  <inkml:trace contextRef="#ctx0" brushRef="#br0" timeOffset="113252.99">28743 9983 625 0,'0'0'125'0,"11"0"-68"0,-1-5 46 0,2-1-47 16,3 2-7-16,1-1-20 0,2 3 6 15,1-2-21-15,-2 2-12 0,-1 1-1 16,0-1 0-16,1 2-2 0,-3-2-4 15,2 2-34-15,-3 0-24 0,2 0-39 16,-3 0-32-16,1 0-82 0,-2 0-56 16</inkml:trace>
  <inkml:trace contextRef="#ctx0" brushRef="#br0" timeOffset="113441.17">28824 10097 597 0,'0'0'64'0,"0"0"28"0,0 0-19 16,0 0-13-16,0 0-30 0,0 0 9 16,34 3-13-16,-15-6 6 15,2 1-26-15,2 0-6 0,-1 1-29 16,-1-2-45-16,2 3-33 0,9-2-62 16,-5 2-81-16,-2 0-27 0</inkml:trace>
  <inkml:trace contextRef="#ctx0" brushRef="#br0" timeOffset="116034.24">29844 10291 82 0,'0'1'20'0,"0"1"-11"0,0 0 16 0,0-1 4 16,0 0 2-16,0 0 5 0,0 0 6 15,0 1 15-15,0-2 15 0,-2 1 23 16,1-1-10-16,0 1-8 0,0-1-1 16,1 0-12-16,-2 0-12 0,1-2 0 15,1-2-13-15,0 0-2 0,0-4-11 16,1-3-2-16,4-3-4 0,3-5-5 16,3-4-4-16,2-2 0 0,4-2-1 15,1-1 1-15,2-2 1 0,3 2 4 16,-1 1-4-16,3 1 3 0,-2 2-5 15,-1 3-2-15,-1-2-4 0,0 2 0 16,-1 0 0-16,-2 2-4 0,-1 2 1 16,-3-3 0-16,0 5 0 15,-6 1 1-15,2 1 1 0,-2 2-3 16,-2 4 1-16,-3 1 3 0,-2 2-1 16,-1 3 0-16,0 0-3 0,0 1-4 15,-1 2-1-15,-2 4-2 0,-3 6 4 16,-1 6 1-16,-2 1 1 0,1 5-5 15,-1 4 0-15,0 2-1 0,2 2 3 16,2 6 2-16,1-3 2 0,4 0 0 16,0-3 0-16,7-4 0 0,1 1 1 15,2-3 0-15,2-3 0 0,4-3 0 16,0-5 2-16,0-4 1 0,1-4 2 16,-1-3 0-16,1-4 2 0,2-4 3 15,-3-7-4-15,1-5-2 0,-3-4 2 16,2-6-3-16,0-10 1 0,3-15-1 15,0-6-3-15,0 2-1 0,-5 13 1 16,-3 13-1-16,-3 10 0 0,0-2-1 16,3 3 1-16,-2-3 0 0,-2 7 0 15,-1 5-1-15,-3 2 0 0,-3 5 0 16,0 2-5 0,0 7-7-16,-4 5 9 0,-4 9 4 0,0 4 0 0,-1 5 3 15,-1 3-1-15,2 0 2 0,1 0 2 16,2-1 7-16,4-3 2 0,1-1 7 15,1-1 2-15,6-2 2 0,1-2-6 16,5-1 1-16,4-3-2 0,5-2-12 16,5-3-4-16,-1-1-3 0,11-5-15 15,4-2-53-15,8-6-32 0,2-3-33 16,-2-4-76-16,-16 0-95 16,-10 3-59-16</inkml:trace>
  <inkml:trace contextRef="#ctx0" brushRef="#br0" timeOffset="116457.78">31228 9705 454 0,'5'-6'68'0,"-2"1"10"0,-1 0 33 0,1 0-50 0,-2 2-25 0,-1 2-22 16,0 1-14-16,0 4 5 0,-3 5-4 15,0 3 20-15,-2 10 5 0,-1 2 9 16,-4 9-2-16,-2 14-9 0,0 6-8 16,2 3 4-16,2-4-12 0,4-5-1 15,4-8-2-15,0 0-4 0,0-4 1 16,0-7 0-16,2-4-3 16,0-9 1-16,-1-1-2 0,3 2-25 15,-1 1-18-15,3-1 7 0,-2-3-76 16,3-6-23-16,-1-5-72 0,-2-2-52 0</inkml:trace>
  <inkml:trace contextRef="#ctx0" brushRef="#br0" timeOffset="116680.48">31010 9963 730 0,'0'0'77'15,"0"0"-14"-15,0 0 39 0,0 0-51 16,0 0-20-16,46-6 7 0,-21 4 5 16,10 2 5-16,7-1-19 0,11 0-6 15,-3 0-12-15,-1-1-9 0,-5 0-2 16,-2 1-23-16,3 0-39 0,1 1-34 16,0 0-88-16,-13 1-87 0,-5-1-86 0</inkml:trace>
  <inkml:trace contextRef="#ctx0" brushRef="#br0" timeOffset="117277.14">31797 9917 462 0,'0'0'63'0,"0"0"19"0,0 0 27 15,0 0-58-15,0 0-5 0,12-46-16 16,-5 35 7-16,1 0 3 0,4-1 0 15,1 0-2-15,4 1-9 0,1-1-1 16,2 1-10-16,2 2-4 0,-1 0-1 16,3 0 1-16,-4 2-4 15,-1 1-3-15,-3 1-1 0,-3 3-5 16,1 1 1-16,-3 1-2 0,-1 0-2 16,0 2 1-16,-3 4 0 0,-1 1-2 15,-3 4 0-15,-3 2 1 0,0 3-1 16,-5 6 3-16,-4 3 1 0,-3 4 0 15,-6 7 2-15,-6 9 0 0,2-3-2 16,5-4-1-16,-4 1-3 0,2 2 3 16,0-2 3-16,0-2 1 0,8-8 0 15,3-8 4-15,-3 3 2 0,3 2-2 16,-1-3-3-16,2-4 3 16,0-1 3-16,2-6 1 0,2 1 1 15,3-5 0-15,0-4-6 0,6-2 4 16,3-2 4-16,4 0 0 0,4-2-8 15,1-2-5-15,1-2-2 16,0 2-2 0,3 0-3-16,-2 0-19 0,-2 0-18 15,1 1-11-15,-3-1-20 0,4 0-28 16,-3 1-24-16,-2-3-26 0,2-2-68 16,-7 1-22-16</inkml:trace>
  <inkml:trace contextRef="#ctx0" brushRef="#br0" timeOffset="117559.82">31814 10141 718 0,'0'0'10'0,"0"0"63"0,0 0-11 0,0 0 18 16,0 0-28-16,40-6 3 0,-15 5-9 16,3-1 7-16,4 1-8 0,0 1-17 15,-1-2-19-15,-1 0-4 0,2 2-4 16,-2-2-1-16,8 1-15 0,7 0-15 16,-2 1-44-16,-6-2-43 0,-1 1-32 15,0-5-41-15,-4 2-78 0,-2-1-16 0</inkml:trace>
  <inkml:trace contextRef="#ctx0" brushRef="#br0" timeOffset="118248.78">32525 10067 580 0,'0'0'22'0,"0"0"45"0,0 0 32 16,0 0-59-16,40-48-17 15,-31 37 2-15,2 0-3 0,1 0-1 16,3 2 0-16,1 0-5 0,0 3 3 16,1 1-3-16,-1 2 3 0,1 3-4 15,-3 0-6-15,-2 0-4 0,0 1-1 16,-2 5-4-16,-2 1-1 0,1 2-1 16,-1 4 1-16,-5 2-1 15,2 5 0-15,-3 3 2 0,-2 3 0 0,0 4 1 16,0 1-1-16,-2 1 0 0,0 3 1 15,-6-4-1-15,-3 1 0 0,0-2 1 16,-2-1-1-16,0-2 1 0,1-2-1 16,1 0 0-16,-3-4 0 15,4-2 0-15,-3-5-3 0,0 0 1 16,0-6 2-16,-4-4 0 0,4-4 3 16,-3 0-2-16,2-6 3 0,-2-5-3 15,3-3 2-15,1-4 0 0,4-3 0 16,2-6 0-16,4-2 0 0,2-3 8 15,3-2 7-15,5 0-2 0,0-3 5 16,5-5-1-16,1 5-6 0,6 1 7 16,7 2 6-16,-3 12-2 0,3-2-5 15,7 3-8-15,-5 7-1 0,6-1-1 16,-2 3 8-16,0 5-1 16,2-3-5-16,-2 4-6 0,4-2-6 15,-9 2 1-15,-1-1 0 0,1 2-1 16,-7 0 0-16,-2-1-5 0,1 4-12 15,-4-4-15-15,5 3-11 0,-1 0-23 16,-6 0-27-16,2 0-43 0,3-3-49 16,-5 1-124-16,-4-1-52 0</inkml:trace>
  <inkml:trace contextRef="#ctx0" brushRef="#br0" timeOffset="119482.17">26127 7719 253 0,'0'0'47'0,"0"0"14"0,0 0 27 0,0 0 2 0,0 0-22 15,0 0-8-15,0 0 9 16,0 0 2-16,-11-39-12 0,11 35 13 15,0-2-16-15,0 3-4 0,2-2-11 16,1 2-5-16,-1-2-9 0,2 4-5 16,-1-2-4-16,2 3-6 0,0 0-2 15,0 1-8-15,2 7 0 0,0 2-2 16,0 6 0-16,-1 8 0 0,-3 5 1 16,-1 10 4-16,-3 10-3 0,-6 11 2 15,-5 2 4 1,-1-6-5-16,-4-4 1 0,1-10-3 15,-2-2 4-15,4-7-4 0,0-7 3 16,4-7-4-16,1 1 1 0,-3 2-2 16</inkml:trace>
  <inkml:trace contextRef="#ctx0" brushRef="#br0" timeOffset="122602.45">26002 8647 837 0,'0'0'24'0,"0"0"37"0,0 0-12 0,0 0 13 0,-5-40-39 0,8 31-22 16,2 2 14 0,2 1 0-16,1 0-10 0,2 3 4 15,4 2-6-15,1 1 1 0,3 3 8 0,2 4-1 0,1 2-2 16,1 5-6-16,-1 1 3 0,-1 7-2 15,0 4 3-15,-1 3-2 0,-1 11-4 16,0 8 1-16,-5 6-1 0,-3 1 1 16,-6 0-2-16,-4-8 3 0,-5-2-3 15,-4-2 0-15,-3-1 4 0,-2-4-4 16,2-7 5-16,1-7-3 0,4-6-1 16,0-2 1-16,-1 3 0 0,-2 1-2 15,2 1 0-15,1-5 3 0,1-3-3 16,3-5 0-16,0-4-1 0,3-2 0 15,0 0 0-15,3-2-6 0,4 0 6 16,3 0 2-16,8 0-2 0,3 2 3 16,4 0-2-16,3 3 2 0,3 2-2 15,4 4 0-15,7 5-1 0,2 9 0 16,-3 1 1-16,-11-2-4 0,-8-2 3 16,-6-4-2-16,0 7 2 15,1 5-1-15,0 9 2 0,-4 10 1 16,-7 4-1-16,-5 2 0 0,-3-3 0 15,-5-10 5-15,-2-5-3 0,3-4-2 16,0-7 3-16,2-7-3 0,1-1 2 16,1 1-1-16,1 0 0 0,1 2-1 15,0-3 0-15,2-3-1 0,4-1-4 16,1-3 5-16,3-1 0 0,4-2 0 16,1 0 3-16,4-1-2 0,3 0-1 15,2-2 1-15,3 0-1 0,8 2 0 16,7-2 1-16,5 6-2 0,2 0 2 15,-4 1-2-15,-3 0 1 0,-9 2 0 16,-4 1-2-16,-5-2 0 0,-7-1 1 16,0 1 1-16,1 6-6 0,2 2 4 15,1 5-1-15,-6 1 2 0,1 2-1 16,-6-1 2-16,-2 1 0 16,-2 0 0-16,0-1 1 0,-4 1 2 15,-2 0 1-15,-2-2-2 0,-5 3 4 16,-1-5-4-16,-1 1 3 0,0-3 0 15,0-2-3-15,2-3-2 0,3-2 2 16,2-1-4-16,2-2-4 0,0 1 3 16,3 1 3-16,2 1 2 0,0 0-2 15,0 0 0-15,-1 3 0 16,-1 1 2-16,-3 2-2 0,0 2 0 0,-5 2 0 16,-3 3-6-16,-2 0-11 15,-4-2-10-15,-2 2-13 0,-2-5-18 16,1-2-39-16,-4-6-48 0,-10-4-66 15,6-5-85-15</inkml:trace>
  <inkml:trace contextRef="#ctx0" brushRef="#br0" timeOffset="125404.86">26175 7625 895 0,'0'-3'48'0,"0"-3"19"0,1 4-21 0,6-5-32 0,7 3-8 0,5 0-5 16,11-1 0-16,13 2 0 0,10 1 1 15,8 2-3-15,0 2 1 0,0 5 0 16,-3-2 1-16,0-1-1 15,1 3-1-15,1-3 1 0,1 0 0 16,2-3-2-16,1 0 2 0,2-1 0 16,2-2 0-16,2-2 0 0,-3-3 0 15,3-5-1-15,0-2 0 0,1-4-1 16,-1 0-2-16,-4-6 1 0,-1 0 0 16,-2-3 2-16,-3-4 2 0,1 0 0 15,-1 0-1-15,0 3 0 0,0 3 0 16,-1 8 0-16,-2 5-3 0,-2 3 1 15,-4 4 1-15,-1 1 1 0,-7 4 0 16,1 2 0-16,-5 3 3 0,0 2-3 16,-1 4 2-16,2 3 0 0,0 5-1 15,0 0-1-15,2 3 0 16,1 0 2-16,1-2-1 0,0 1 1 16,2-5-1-16,3 3 3 0,0-3-2 15,2-5 0-15,2 1 0 0,1-4 1 16,-2-3 2-16,4-1 7 0,-1-4 3 15,3-2 3-15,2-4 0 0,0-5-12 16,5 0 1-16,-5-3-3 0,3-2-1 16,-1-2-2-16,1-1-1 0,-1-2 0 15,1 1 0-15,-1-3 0 0,-1 7 0 16,1-1-3-16,-5 1 0 0,1 5 2 16,-6 0 0-16,2 6-1 0,-2 2 1 15,-6 3-1-15,0 1 0 0,-8 6 2 16,-8 2-2-16,-5 1-4 0,-9 2-1 15,1 2 2-15,2 3 5 0,0 4 1 16,3 2 0-16,0 1-1 0,-3 0 3 16,3-4-2-16,2 0 0 0,-3-3-1 15,2-1 1-15,1-4 1 0,1 0-1 32,2-4 1-32,0-2 3 0,0-2-1 15,3-1-1-15,0-3 0 0,7 0 2 16,-2 0 2-16,-1-5-5 0,7 0-1 15,-1-3 0-15,13-2 0 0,2-1-1 16,0 0 0-16,-5 0-1 0,-3 3 1 16,-1 0 1-16,1 1-1 0,-1 4-1 15,0 0 0-15,-5 2 0 0,0 1-1 16,-2 0 2-16,-1 4 0 0,2 3-2 16,-4 1-1-16,-7 0 1 0,-4 0 0 15,-6 2-2-15,-5 0 1 16,5 7-2-16,-2 2-3 0,1 5 4 15,-3 5-7-15,-5 3 5 0,-3 5 5 16,-4 10 1-16,0 9 0 0,-3 0 0 16,-2-3-1-16,-1-6-2 0,-2-6 3 15,2-3 0-15,-3-5 1 0,6-4 2 16,0-7 5-16,0-4-4 0,0 5-2 16,6 2 0-16,1 1-1 0,1-5 0 15,2-2 0-15,2-4 0 0,3-4 0 16,0-1 0-16,3-4 1 0,3-1 1 15,3-4 1-15,-1-1-1 16,1 0-2-16,-3 0-1 0,2 0-2 16,1 2-1-16,1 6-1 0,-4 4 2 15,1 1 0-15,-5 6 1 0,-4 2-1 16,-3 5 2-16,-1 3 4 0,-1 2-1 16,-3 1 0-16,0 1 0 0,-2 1-3 15,4-1 2-15,-2-2 1 0,3-3-2 16,5 2 0-16,1-2 3 0,6-5-4 15,3-3 3-15,7 2-3 0,0-7 1 16,0-4-1-16,1-2 4 0,-2-5-2 16,9-3 0-16,-1-1 3 0,3-2 0 15,6-5-4-15,-5-1 0 16,0 0 0-16,8-5-1 0,-13 4 0 16,4 0-2-16,0 3-1 0,-3 4 0 15,-4 2-1-15,-3 0 2 0,-1 6-1 16,-13 4-1-16,3 5-2 0,-7 1-3 15,-7 7 3-15,4 0 6 0,-9 1 4 16,-4 2 2-16,4 0 2 0,0-1-2 16,0-1 0-16,8-1-1 0,-5-2-3 15,-2-2 0-15,7 0 1 0,-4-3-2 16,1-1-1-16,5-4 5 0,-5-2-4 16,8-2 4-16,6-2-5 0,-2-3 4 15,9-2 7-15,-1 0-5 0,-3 0-6 16,6-2-1-16,-1 1 1 0,-3-1 0 15,9 2-2-15,-4 3-1 0,-1 0 2 16,-3 5-5-16,-4 1 2 0,-4 5 2 16,0 2 0-16,2 6-3 0,-3 1 2 15,1 6 2-15,-4 6-1 0,-3 13 0 16,4 12 2-16,-9 0 0 0,6-2 2 16,-11-3-2-16,-3-7 2 0,9 4 1 15,-9-1-2-15,1-1-1 0,6 2 5 16,-11-3 1-16,6-1-3 0,1 4 1 15,-12-4-1-15,9-3-2 0,3-2-1 16,-14-6 2-16,6-5 0 0,3-2-2 16,-10-6 2-16,16-7-2 0,7 0 0 15,-11-4-1-15,3 0 0 0,-1 3 1 16,-1 2 1-16,4-1-1 0,-2 1 0 16,-2 0 1-16,2 0-1 0,-7 1-1 15,3 3-2-15,0-2-1 16,-9 1-6-16,1 0 4 0,-2-1-1 15,-8 3 4-15,1 0 3 0,-2 0 2 16,-14 3-2-16,-5 7 2 0,-4-5 0 16,-3 2-1-16,-8 6 0 0,11-10-1 15,-9 5 0-15,-4-2 0 0,-1-3 4 16,-17 1-1-16,6-5 0 0,-2-8 5 16,8-6 4-16,13-4-7 0,-10-4-1 15,4 0 1-15,6-8 1 0,-5 0-4 16,5-4 1-16,3 0-2 0,1-2 1 15,1 1-1-15,6 4 0 16,6 1 10-16,8 2-1 0,10 5 1 16,3 1 1-16,-5 0-8 0,4 1-3 15,-3 5 0-15,1 3-1 0,0 1 0 16,-3 5-2-16,-4 4 1 0,2 3 1 16,-5 4 2-16,-3 0 1 0,0 4 5 15,-6 3 2-15,1-3-1 0,-1-1-9 16,-7 1 5-16,-7-5-4 0,-15 0-1 15,-2-4 0-15,6-10 4 0,6-6-2 16,7-5 5-16,-4 0 7 0,0-6 4 16,-2-2-6-16,-3-7-9 0,0-1 5 15,-4-8 0-15,1-1 0 0,3-3-3 16,3 4-1-16,6 4-1 16,6 4 1-16,1 5-2 0,3 4-2 15,3 6-3-15,0 1 1 0,0 2-2 16,1 4 0-16,1 5-2 0,3 0 0 15,4 0 5-15,-5 10-2 0,-5 7-2 16,1 1 4-16,2 0 0 0,-1 1 1 16,0-4 2-16,-5 3 0 0,-4 0 0 15,3-6 0-15,5-5 1 0,0-3-2 16,-3-5 2-16,-1-3 0 0,-1-5 2 16,-2-2-3-16,-4-4 0 0,-2-6 0 15,-2-2 0-15,-5-5 0 0,-1-4-1 16,1-2 0-16,-2-2 0 0,2 1 5 15,1 3-5-15,5 3 4 0,-3 5-5 16,2 4 4-16,3 5-4 0,1 0 0 16,2 4 1-16,1 0 2 0,3 2-3 15,-1 6-1-15,4 5 1 0,-2 4-2 16,4 4-1-16,2 4 0 0,3-1 1 16,6-1-1-16,5-3 3 0,-1-2 0 15,-4 2 2-15,-3 1-2 0,-4 3 4 16,-1-4-1-16,4-4-1 0,-2-1 3 15,1-6-1-15,1-6-1 0,-2-3 1 16,-4-3-1-16,-8-14-3 0,-7-5 0 16,-3-8-1-16,2-1 0 0,2 1 1 15,4 4-2-15,3 2 1 16,9 7 1-16,5 4 0 0,7 6 0 16,1 4-1-16,-5-3 1 0,-4 4-1 15,-4-2-2-15,2 4 2 0,0 0 0 16,1 5 1-16,1 3-3 0,1 2 1 15,1 5-3-15,2 5 3 0,1 2-2 16,2-1 4-16,3 1-4 0,1-1 4 16,2-4 0-16,1-3 0 0,5-4-7 15,0-2-1-15,0-3 3 0,3-2 5 16,0-3 7-16,0 0-4 16,-1-6-3-16,-2-3 2 0,0 0 4 15,0-4 0-15,-5-1 4 0,0-1-4 16,-2-1 0-16,-2-2-4 0,-1 5 2 15,-2 1-2-15,0 4 2 0,-3 0 0 16,-2 2-4-16,-1 3-1 0,0 1 1 16,1-1-1-16,2 2-1 0,2 0-13 15,3 0-13-15,5-1-32 0,1-1-43 16,2-6-68-16,4-2-121 0,3-2-354 16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6-02-09T15:18:36.920"/>
    </inkml:context>
    <inkml:brush xml:id="br0">
      <inkml:brushProperty name="width" value="0.05292" units="cm"/>
      <inkml:brushProperty name="height" value="0.05292" units="cm"/>
      <inkml:brushProperty name="color" value="#00B050"/>
    </inkml:brush>
  </inkml:definitions>
  <inkml:trace contextRef="#ctx0" brushRef="#br0">3784 15325 769 0,'0'0'45'0,"0"0"-10"0,0 0 50 16,0 0-39-16,0 0-39 0,0 0-4 15,-37-3-3-15,31 3-15 0,1-4-28 16,-1 4 0-16,1-2-49 0,0-5-60 15,2 0-47-15,1-1-34 0</inkml:trace>
  <inkml:trace contextRef="#ctx0" brushRef="#br0" timeOffset="141.97">4032 15263 430 0,'0'0'61'0,"0"0"-61"16,0 0 4-16,0 42 5 0,0-23-9 16,-3-2-17-16,-3 5-113 0,-1-6 6 15,2-4-60-15</inkml:trace>
  <inkml:trace contextRef="#ctx0" brushRef="#br0" timeOffset="298.68">4203 15272 232 0,'0'0'0'0,"0"0"-165"0</inkml:trace>
  <inkml:trace contextRef="#ctx0" brushRef="#br0" timeOffset="454.9">4156 15017 498 0,'0'0'1'0,"0"0"-1"16,0 0-9-16,-37 12-23 0,22-5-93 15,1-1-79-15</inkml:trace>
  <inkml:trace contextRef="#ctx0" brushRef="#br0" timeOffset="596.36">3662 15309 455 0,'0'0'87'15,"0"0"-87"-15,0 0-68 0,0 0 17 16,0 0-134-16</inkml:trace>
  <inkml:trace contextRef="#ctx0" brushRef="#br0" timeOffset="753.05">3553 15661 502 0,'0'0'8'0,"0"0"-7"0,0 0-2 15,-8 44-13-15,8-36-143 0,0 0-12 16</inkml:trace>
  <inkml:trace contextRef="#ctx0" brushRef="#br0" timeOffset="880.1">3888 15542 431 0,'0'0'6'0,"0"0"-12"0,0 0 6 16,0 0-58-16,33 24-111 16</inkml:trace>
  <inkml:trace contextRef="#ctx0" brushRef="#br0" timeOffset="1019.58">4043 15543 544 0,'0'0'90'0,"0"0"-83"0,0 0 60 0,0 0-49 16,0 0-18-16,0 0-76 0,0 0-119 16,0 0-87-16</inkml:trace>
  <inkml:trace contextRef="#ctx0" brushRef="#br0" timeOffset="1854.11">3365 14408 183 0,'0'0'49'0,"0"0"3"16,-5-10 40-16,2 4-5 0,0 1-20 16,0 0-21-16,0-1 4 0,2 2-2 15,0 0-3-15,-1 3-4 0,2 0-11 16,0 1-17-16,0 0-13 0,0 1-5 15,4 6-9-15,4 2 11 0,4 6 3 16,4 7 0-16,7 11 0 16,6 14 0-16,9 14 1 0,3 4 2 0,3 3-2 15,-3-2 6-15,-8-5 1 0,-1 1-2 16,-2 3-2-16,-3-6-4 0,-2 0 3 16,-2-4 2-16,-3-6-3 0,1-3 0 15,-5-6-2-15,-1-7-1 16,-7-9-27-16,0-8-32 0,1-5-48 15,-1 3-74-15,0-5-35 0</inkml:trace>
  <inkml:trace contextRef="#ctx0" brushRef="#br0" timeOffset="2464.91">3460 14481 313 0,'0'0'52'0,"0"0"-12"0,0 0 5 16,0 0-27-16,0 0-14 0,-22 12-2 15,14-2 3-15,2 2-3 0,-1 5-1 16,-1 4 0-16,-1 2 0 0,-1 2 0 16,1-1 1-16,1-1 8 0,0-1 2 15,0-4 3-15,3-2-2 0,1-2-9 16,0-5-1-16,4-2-2 0,-2-1 3 15,2-3-1-15,0-3 31 0,0 0 40 16,0-5 31-16,0-6-25 0,0-6-68 16,1-2-11-16,3-9-1 0,-2-3 0 15,1 0 7-15,-3-2-2 0,0 0 9 16,0 1-10-16,0 3 8 0,0 3 2 16,0 2-3-16,0 4 3 0,3 0-13 15,-1 3 0-15,1 3 2 0,0 5-3 16,-1 1 0-16,-2 1-1 0,3 3-1 15,-1 1-2-15,2 1 0 0,0 2-4 16,0 0-10-16,4 1-1 0,4 5 19 16,5 2 5-16,3-2 5 15,4 4-8-15,1-3-1 0,-1 2 0 16,1 1-2-16,-1-1 1 0,-2 0-1 16,3 1-7-16,0-1-8 0,-3 0-16 15,-1 0-26-15,1 0-48 0,3 2-62 16,-5-4-54-16,-5-1-48 0</inkml:trace>
  <inkml:trace contextRef="#ctx0" brushRef="#br0" timeOffset="3108.69">2234 14038 188 0,'0'0'147'16,"0"0"-52"-16,0 0 0 0,-8-12 0 15,2 12-45-15,1-1-20 0,0 0-16 16,0 1-1-16,-4-2-10 0,3 1 3 16,-4 1 5-16,-1 0 4 0,0 0 17 15,-2 0-5-15,4 0-4 0,1 1-13 16,-2 2-7-16,-2 2-3 0,4 3-4 15,0 3 3-15,0 4-9 0,0 2-5 16,3 4 5-16,2 3 4 0,2 2 2 16,1 5 0-16,1 2 4 0,4 2-2 15,4 0 2-15,-1 0-2 0,5-3 0 16,3-2 2-16,1-5-4 0,2-3 3 16,6-4-5-16,-4-4 3 0,4-6 3 15,-1-1 2-15,1-7 11 0,0-2 8 16,1-6 9-16,-1-6-5 0,-1-2 13 15,-1-3 4-15,-5-1-2 0,-4-3 9 16,-3-4-8-16,-7 0 1 0,-4-3-4 16,-5-1-5-16,-13-9 0 0,-14-8-9 15,-10-7-24-15,-4 2-3 0,7 14-37 16,13 16 31-16,12 14 0 0,5 4-4 16,-4 3-1-16,-3 2 2 0,-3 7-15 15,0 3-6-15,0 5 2 0,5 3-13 16,0 1-27-16,7 0-46 0,6 9-40 15,1-4-69-15,1-7-53 0</inkml:trace>
  <inkml:trace contextRef="#ctx0" brushRef="#br0" timeOffset="3312.64">2662 14131 881 0,'0'0'58'16,"0"0"-2"-16,0 0-16 0,0 0-38 16,9 23-4-16,-6-15-29 0,-2-3-28 15,0 0-32-15,2-4-60 0,-1-5-40 16,0-2-47-16,-1-5 27 0</inkml:trace>
  <inkml:trace contextRef="#ctx0" brushRef="#br0" timeOffset="4456.93">2697 13442 168 0,'0'0'31'0,"0"0"8"0,0 0 12 15,0 0-9-15,0 0-2 0,-23 4 5 16,17-4 18-16,0 0 6 0,1 0 4 16,0 0-16-16,-1-4-13 0,4-1-2 15,-1-2-20-15,0-3-3 0,3-2-10 16,0-3-1-16,3-1-3 0,1-3 0 15,2 1-2-15,0 0-2 0,5 0 0 16,0 3-1-16,2 3 0 0,1 3-1 16,-1 3-3-16,-1 6-2 0,1 0 6 15,0 8-1-15,-4 7 0 0,1 7 0 16,-4 11 1-16,-4 12-8 0,-4 9-19 16,-2-1-18-16,-2-10 5 0,0-13 12 15,4-12 21-15,-1-3 6 16,0 2-2-16,3 1 3 0,-3-1 2 15,2-3 1-15,1-5-3 0,0-2-2 16,1-4-5-16,5-3 7 0,-1-3 6 16,5-6 19-16,0-3-2 0,2-3-9 15,2-4-7-15,0-1-1 0,5 1-2 16,0 0 8-16,1 3 11 0,1 2-9 16,1 4 0-16,0 0-1 0,2 3-3 15,0 3 1-15,0 2 3 0,-2 2-8 16,-5 1 0-16,0 4 3 15,-7 5 0-15,2 3 2 0,-7 4 10 16,-2 3 0-16,-3 6 5 0,-4 3-11 16,-9 9-2-16,-4 6-5 0,-2-4-3 15,1-3-5-15,1-8-4 0,4-6-5 16,-4 3-36-16,2-2-12 0,0-1-3 16,1-6-13-16,1-4-22 0,4-8-36 15,-1-9-23-15,4-3-25 0</inkml:trace>
  <inkml:trace contextRef="#ctx0" brushRef="#br0" timeOffset="5131.12">3142 13125 175 0,'0'0'44'0,"-1"0"8"0,-1 0-2 16,-3 0-14-16,3 0-13 0,-2 0 6 15,-1 0 5-15,2 0 13 0,0-2 35 16,1 1-13-16,-1-2-29 16,2-2-8-16,-1-1-2 0,2-2-8 15,0-1-3-15,0-1 0 0,5-3-5 16,1-3 1-16,4 0 1 0,-1 1 6 16,2 0 1-16,1 1-12 0,-2 3-6 15,1 2-1-15,0 1-4 0,-3 5-3 16,2 1-1-16,-1 2-2 0,-1 5 4 15,-2 4 1-15,1 4-5 0,-4 6 4 16,2 4 2-16,-3 6 1 0,-2 2 0 16,0 3 3-16,0 0-1 0,-1-1 0 15,-2-5-1-15,3-3-1 0,0-3-1 16,0-4 1-16,0-5-1 0,4-3 0 16,1-4 0-16,0-3-2 15,2-3 2-15,-1-6 2 0,7-5 5 16,-1-4-3-16,2-5-3 0,4 0 1 15,-1-1-2-15,2 1-1 0,0 2 1 16,3 1 5-16,-3 4 5 0,0 4 0 16,-3 4 3-16,-2 5-5 0,-1 6 15 15,-4 7 8-15,-3 5 3 0,-4 5-3 16,-3 6-3-16,-8 2-8 0,-3 3-7 16,-7 8-4-16,-4 4-4 0,-1-3-3 31,3-6 0-31,2-5-2 0,3-7 0 0,-3 5-7 0,0 2-28 15,-1-2-32-15,4-1-46 0,-6 1-75 16,7-7-160-16</inkml:trace>
  <inkml:trace contextRef="#ctx0" brushRef="#br0" timeOffset="8391.94">2966 12528 301 0,'0'0'7'0,"0"0"2"15,0 0 23-15,0 0 6 16,0 0 20-16,0 0 8 0,-13 39 5 0,11-36-13 15,0 0 0-15,2-2 1 0,0-1-15 16,0 0-3-16,0 0-9 0,-1 0-11 16,1-4-11-16,-2-4 1 0,2 0-4 15,-2-6-5-15,-2-3 0 0,1-2 0 16,0-2 1-16,1-5-2 0,0 0-1 16,1 1 1-16,1-1 0 0,-1-3-1 15,1 0 0-15,0-1-2 0,1-1 1 16,2-3 2-16,5-7-2 0,1-11 1 15,4-8-2-15,-1-2 2 0,-2 3 0 16,2 5 0-16,0 2 0 0,-1 1 0 16,0-1 2-16,3 0-1 15,-2 3-1-15,1 1 0 16,-3 1 0-16,3 2-3 0,-1-1 3 0,-1 0 0 16,2-3 0-16,1-3 4 0,-1-2 0 15,7-1 4-15,-1-3-7 0,0-2 1 16,5-1-1-16,1-2 0 0,2-5 2 15,3 1-2-15,3-3-1 0,-3-1 1 16,2-2-1-16,0 3 1 0,2 0 0 16,-2 3-1-16,1 0 1 0,-1 3-1 15,1-1-1-15,2 1 1 0,-2-5 0 16,4-1 1-16,0-4-1 0,1-2 0 16,4-2 0-16,2-2 1 0,1-3-1 15,4 0 1-15,1-1-2 0,1-1 2 16,3-1 0-1,-1 2 7-15,1-2-7 0,1 3 7 0,1-1-4 0,1 2 0 16,2-1-1-16,5-6-1 0,1-4-1 16,6-5-1-16,3 2 1 15,0-2 0-15,3-1-1 0,0-1-1 16,3-3 0-16,-3 0 2 0,5 0-1 16,2 2 2-16,-2 1-2 0,1 3 2 15,0 0 6-15,-2 1 12 0,2 1 0 16,3 2-6-16,0 5-6 0,0 0-5 15,3-1-1-15,1-1-2 0,0-5 0 16,3 3 0-16,2 0 0 0,1 3 1 16,-2 1-1-16,-1 0 0 0,-1 6 0 15,0 0 2-15,0 3-2 16,-1 3 0-16,-3 4 0 0,-3 2 0 16,0 2 0-16,-1 2 0 0,2 1-2 15,1 0-17-15,3-2 19 16,-1 1 5-16,-1-2-5 0,2 3 0 0,-1-4 0 15,2 7 3-15,5-2 0 0,-4 2-1 16,0 2 4-16,-1 0-2 0,-1-2-4 16,2 5 2-16,2-3-1 0,-1 0 0 15,-2 4-1-15,0 0 1 0,-2 1-1 16,0 3 0-16,1 0 0 0,0 1 1 16,0-2 0-16,-4 2 3 0,1-1-1 15,-4 1-3-15,3 1 1 16,0 1-1-16,-2 3 3 0,-2 1-2 0,-3 4-1 15,-1 1-1-15,-3 3 1 0,-2 3 0 16,-4 1 1-16,-1 2-1 16,-3 3 0-16,-5-2 1 0,-1 5-1 0,-7-1-1 15,-1 4 1-15,-4 0 0 0,-1 2-1 16,-3 3 1-16,0 0 1 0,-6 2-1 16,-1 2 0-16,-3 2-4 0,-6 4 3 15,-6 0 1-15,-6 3-3 0,-2 0 1 16,0-1 1-16,0 1 0 0,3 1 1 15,-3 0-4-15,-2 3 3 0,-2 0-1 16,-3 0 2-16,1 0 0 0,-2 0 1 16,0 0 0-16,-2 0 1 15,0 0-1-15,-1-1 2 0,-1 1 0 16,0 0 2-16,-1 0 1 0,0 0 7 16,0 0 2-16,0-1 3 0,0 1-1 15,0 0 1-15,0-1 3 16,0-1-5-16,0 2-2 0,0 0-3 0,0-2-3 15,-2 1-2-15,1 0-3 0,-2-2-3 16,2 0 2-16,-2 0-2 0,1-2 0 16,-2 0 1-16,-1 2-1 0,1-3-3 15,-2 3 3-15,-1-3-3 0,0 1 2 16,-2 0 0-16,-1 1 1 16,0 1 0-16,-2-1 0 0,0 1 0 15,1 0 0-15,-2-2 3 0,2 1-3 16,-1-1 2-16,1-1-1 0,1 3-1 15,1-2 2-15,-1 2-2 0,3-1 1 16,-1 1-1-16,0-2 0 16,1 1 1-16,1 0-1 0,0-1-2 15,0 2 2-15,1 0 1 0,0 1-1 0,1-1 2 16,1 3 2-16,1 0 5 0,0 0-2 16,0-2 0-16,0 2-1 0,1-1 0 15,-1-1 2-15,1 0-3 0,0 2-2 16,0 0-3-16,1 0 0 0,0 0-2 15,-2 0 0-15,2 0-2 16,0 0-2-16,0 0-2 0,2 0-1 16,1 0-1-16,2 0 5 0,2 0 3 15,2 0 2-15,4 0 2 0,1 2-1 16,1-1-1-16,1-1 0 0,3 0 0 16,-2 1 1-16,2 0-1 0,0 1-1 15,-1-2 1-15,1 3 1 0,0-1-1 16,-2-1 0-16,-2 1 0 15,-2-1 0-15,-2 1-63 0,2 2 63 0,2 1 2 16,2-1-1-16,-3 0 0 0,0-2 4 16,-5-1-5-16,-3-1-3 0,-2 0 3 15,0 0 3-15,-1 0-1 0,1 1-1 16,-3 0 1-16,0 0-2 0,0-1 0 16,0 1 0-16,1 0 0 0,-1 0-4 15,-1 1 4-15,1 1-2 0,-1 2-3 16,0 1 5-16,0 3 3 0,-4 2-3 15,0 2 0-15,-3 7 4 0,-1 2-3 16,-2 1 0-16,-3 5-1 0,1 1 2 16,-1 2 1-16,-3-1 7 0,2-1 6 15,0 0 0-15,1 1 0 0,0-2 0 16,2-3 2-16,0 0-1 0,0-2-3 16,2-2-3-16,0-1 0 0,1-4 0 15,1 0-4-15,2-2 1 0,2-4-2 16,0-1-5-16,2-3-1 0,1 1-3 15,0-4 1-15,0 2-5 0,3 0-41 16,3 0-42-16,7 1-49 0,-1 1-85 16,0-5-220-16</inkml:trace>
  <inkml:trace contextRef="#ctx0" brushRef="#br0" timeOffset="19224.72">12225 3483 68 0,'0'0'115'0,"0"0"-84"0,0 0 13 16,0 0 4-16,0 0 12 0,0 0 15 16,0-1-20-16,0 0 1 0,-1 0-15 15,0-1-9-15,1 0 4 0,-2 0 1 16,2-1 4-16,0-3 2 16,0-1-6-16,0-1-3 0,3-2-7 15,2-3-6-15,1 1-3 0,4-2-8 0,0 1-3 16,1 0-3-16,2 0-1 15,1 0-2-15,2 1 3 0,-2 1-4 0,2 2-1 16,-2 2 1-16,2 0 0 16,-6 2 0-16,1 2-3 0,-1 3 3 15,-3 0-4-15,-1 7-2 0,-1 2 2 16,-1 3-2-16,-1 3 4 0,-2 3 2 16,-1 3 1-16,0 3 1 0,-3 2-1 15,-3 3-1-15,1-2 2 0,-5 4-2 16,-1 0 0-16,0-1 5 0,0 1-2 15,-4-2-3-15,2-4 2 16,-1-2-1-16,1-2 1 0,1-5 1 0,2-2-2 16,2-4 2-16,3-3-1 0,0-3-2 15,3-3 5-15,2-1 4 16,0-4 21-16,7-5 8 0,3-7-34 16,5-3-4-16,3-3 0 0,2-2-3 15,1-1 2-15,2 1 1 0,3 0 0 16,-4 0 0-16,3 2-2 0,-2-1-1 15,2 0 1-15,-3 2-4 0,-2 1-19 16,-2 1-1-16,0 1 9 0,-5 2 11 31,-2 1 1-31,-2 4-1 0,-3 1 2 16,-2 0-1-16,-2 3 5 0,-1 2-3 16,-1 1-1-16,-1 3 1 0,-3 1-5 15,-4 3-6-15,-2 5 1 0,-4 4 2 16,-2 2 4-16,0 3 6 0,-4 3 1 15,5 2-1-15,-1 0 0 0,3 3 1 16,0 0-1-16,2 1 1 0,4-2 0 16,1 1 0-16,4-2-1 0,-1-1 1 15,3-1 5-15,5-2 5 0,3-2 7 16,3-2 8-16,3-2 1 0,2-1-11 16,1-1 11-16,2-3 4 0,3-2-8 15,2-3-12-15,-1-1-7 0,0-2-3 16,1-4 0-16,-1-3-59 0,0-2-47 15,5-9-52-15,-5 3-80 0,-2 1-49 16</inkml:trace>
  <inkml:trace contextRef="#ctx0" brushRef="#br0" timeOffset="19522.62">12958 3432 624 0,'0'0'81'0,"2"0"-36"0,3-2 19 0,1-1-25 16,5 1-34-16,2-4 3 0,3 3-5 15,0-4 4-15,4 0-6 0,-4-1 2 16,2 2-6-16,-1 1 2 0,0 1-12 16,0 1-41-16,0 0-54 15,1 3-65-15,-4 0-55 0,-4 0-43 16</inkml:trace>
  <inkml:trace contextRef="#ctx0" brushRef="#br0" timeOffset="19711.09">12971 3567 530 0,'0'0'95'0,"0"0"-24"0,0 0 13 0,0 0-37 15,0 0-29-15,0 0 20 0,0 0 2 16,43 2-9-16,-24-5-6 16,3-2-18-16,0-1-6 0,2 0-1 15,0-2-39-15,0 0-40 0,2 1-48 16,7-1-83-16,-5 2-71 0</inkml:trace>
  <inkml:trace contextRef="#ctx0" brushRef="#br0" timeOffset="20556.41">13821 3419 189 0,'0'0'41'0,"0"0"5"0,0 0 23 0,0 0 1 16,-3-20 3-16,3 13-25 0,0 0 14 15,0-1 1-15,1 1-4 0,2-3-11 16,1 0-7-16,4-1-10 0,0-2-5 16,1 2-5-16,4-2-8 15,1 0-3-15,2 1-5 0,3 1-4 16,1 1-1-16,1 2 0 0,-2 3 1 16,0 2-1-16,-3 2 2 0,0 1-2 15,-2 0 0-15,-3 4-2 0,-3 6-1 16,-2 3-4-16,-6 5-1 0,0 3 8 15,-6 6 0-15,-4 3 0 0,-4 2 0 16,-8 7 0-16,-8 6-1 0,3-5-14 16,2-4 1-16,4-7 4 0,2-6 7 15,-1 2 1-15,-1 2 4 0,-1-4-2 16,5-2 1-16,4-3 0 0,1-1 0 16,2-3 2-16,5-3 3 0,2-1-2 15,1-3 3-15,2-2-1 0,3-3 2 16,4-2 7-16,5 0 18 0,4 0 10 15,6-6-12-15,10-2-7 0,9-3-7 16,10-2-2-16,2-2-3 0,-5 4-3 16,-12 3-7-16,-9 3-2 0,-8 1-2 15,0-1-28-15,1-1-36 0,4 0-23 16,0-1-37-16,4-5-48 0,-7 3-75 16,-4 2-12-16</inkml:trace>
  <inkml:trace contextRef="#ctx0" brushRef="#br0" timeOffset="21074.28">14605 3122 344 0,'0'0'45'0,"0"0"4"0,0 0 48 16,0 0-12-16,9-21-36 0,-9 20-37 16,0 1-12-16,0 0 0 0,-4 0-7 15,-1 3 7-15,-3 3 0 0,-5 5 3 16,-2 3 10-16,0 5-3 0,-7 3 3 16,2 2-4-16,-1 7 2 0,-4 6-8 15,-2 8-1-15,0 10-1 16,4-3 1-16,6-3 2 0,7-12-4 15,6-11 12-15,1-6 8 0,3 0-5 16,0 2-6-16,3 2 5 0,2 3 5 16,3-4-7-16,3-3 0 0,-1-2-5 15,4-3-2-15,2-4-1 0,-1-3 1 16,3-4 2-16,1-4-2 0,1-1 7 16,1-6-5-16,1-4-3 0,0-1-2 15,-4-3-1-15,-3-3 6 0,-2-3-4 16,-4 0 0-16,-4-2 2 0,-5 2-2 15,-2 0 2-15,-5 3-4 0,-6 3-2 16,-4 4-2-16,-4 3-2 0,-3 3 4 16,-3 3-4-16,1 2 5 0,-3 1-1 15,1 3 0-15,4 1-11 0,2 0-24 16,0 1-26-16,4 1-26 16,3 1-45-16,5-2-100 0,4-2-37 15</inkml:trace>
  <inkml:trace contextRef="#ctx0" brushRef="#br0" timeOffset="21219.5">14932 3701 759 0,'0'0'73'0,"0"0"-38"0,0 0 1 0,0 0-30 0,0 0-6 15,1-1-53-15,-7-6-48 16,1 0-113-16,-1-2-91 0</inkml:trace>
  <inkml:trace contextRef="#ctx0" brushRef="#br0" timeOffset="21917.97">15286 3329 334 0,'0'0'19'0,"0"0"-12"0,0 0 61 0,0-36 22 16,0 24-36-16,2 1-5 0,-1-1 9 15,2 0 9-15,-3-2-24 0,0 0 0 16,0 3-4-16,0-2-2 0,0 1-5 16,-3 3 5-16,0-1-4 15,0 2-18-15,-2 1-9 0,0 1-6 16,-1 1 0-16,-5 1 0 0,3 2-6 16,-5 2-2-16,-1 0-2 0,0 3-1 15,-5 5 7-15,1 4-1 0,-2 4 2 16,1 1 0-16,3 6 2 0,-1-1-1 15,2 1-2-15,3 1-8 0,4-1-3 16,5 0 5-16,3-2 5 0,0 0 3 16,5-5-2-16,4 0 0 0,4-3 1 15,0-2 3-15,4-4 4 0,2-3-2 16,0-4 3-16,1 0 1 16,1-7 3-16,-2-1 0 0,3-5-4 15,-3-2 0-15,-2-2-5 0,2-1 4 16,-3-4-2-16,1 3-1 0,-4-4 2 15,2 3-3-15,-2-3 0 0,-1 6 0 16,0 1-2-16,-4 2-9 0,-3 4 11 16,-2 4 4-16,-1 1 0 0,-2 3 1 15,0 2-5-15,0 0-6 0,0 7-3 16,-5 3 9-16,0 7 0 0,-1 5 5 16,-1 6 13-16,-2 10 4 0,-2 11-4 15,6 8 6-15,-2 2-3 0,5-3-6 16,2-7 10-16,0-7-1 0,6-2-5 15,-1-8 2-15,-2-6-7 0,2-4-8 16,-2-2-3-16,3 3 0 0,0 3-3 16,2 4 0-16,-3 0-13 0,3-4-87 15,-3 1 18-15,7-1-86 0,-2-6-144 16,-5-7-210-16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80F07D-76DD-52B1-13EA-6DD1DD08AA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3BE0DC-A076-6C7E-421E-DB3FC7B207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6739CC-D546-BC63-B8AD-DC357760DD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0618B-7035-42FB-8C1D-A7EF5C5249A7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D357A8-F405-DA63-FE10-A7F0A88D4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BDE531-12E5-CEC6-804A-6D94172E3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44A5B-C335-4DE7-A0F8-11B6C30762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62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95E08C-5A55-676E-5836-990C1E1B8F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AE3CC95-F188-F60D-25D5-AE0CBCF238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3EE6FF-5A31-F400-399E-C519BA0B7C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0618B-7035-42FB-8C1D-A7EF5C5249A7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EDB428-11E5-5EFC-8A0A-29DBB8E86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8D08A3-2DAE-250F-177B-1C0D2C7AA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44A5B-C335-4DE7-A0F8-11B6C30762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486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1F21114-C79C-50F6-2DF7-AD8D0F75B67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E6C7D6-8138-DAA8-0D38-5C7BF7D39E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79D4D6-3B3D-ECED-121A-86E0577260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0618B-7035-42FB-8C1D-A7EF5C5249A7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6ECA9E-EC3B-AD30-7C40-153E7EA43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0AFE2B-CB44-0FD1-7A97-8DD027FAA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44A5B-C335-4DE7-A0F8-11B6C30762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504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FE5504-BF7E-3E7B-CF5B-5047E8A743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42DEC3-2886-608D-347F-9C593C650B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76A9C0-803B-7999-8B33-E48F4A4F48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0618B-7035-42FB-8C1D-A7EF5C5249A7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E5BF72-7946-2229-33ED-0BB3AC9C52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2A7708-FDAF-9F90-19B4-86C240B11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44A5B-C335-4DE7-A0F8-11B6C30762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997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1B7B5C-656D-ADBA-F8D2-6C820B4299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4934B6-B19C-5D3F-022C-AF148F1A8E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19E673-6D48-1757-F9C5-DF53E807A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0618B-7035-42FB-8C1D-A7EF5C5249A7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723D1C-87A5-F5E4-9796-18074271A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D9BD05-15D7-1E6F-1719-BBA9D1CFDF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44A5B-C335-4DE7-A0F8-11B6C30762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222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FD5198-41A3-7A74-A439-4A5F9E107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F94D5E-5853-83B2-C7B9-B4A0793800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C535CE-47FB-6163-B3EA-4A4ECCD9D7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ECFE03-3FCF-38F3-5F1C-1FB171E19F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0618B-7035-42FB-8C1D-A7EF5C5249A7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7D0F8B-D785-359D-C425-25C7740B3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20ED6A-2FED-2A7B-17B2-F380A5FD3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44A5B-C335-4DE7-A0F8-11B6C30762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351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CD69A7-709D-EC45-5AF4-3D2620AA4D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770B45-9B1A-6E22-2E4E-32774DF814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B4F153-EC79-9489-AB41-8E9E1BF1B1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FD3CD9-C656-7CF3-9361-6FDF29BE7F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213B536-D4F9-7109-0242-6BB5924BF3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1D76B7E-9AAA-8A3C-99E1-E46A2343AD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0618B-7035-42FB-8C1D-A7EF5C5249A7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66409FF-47D7-0240-A21D-60DC7F8DE3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0C2E1B9-F4E8-AAEB-F5D6-03854341E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44A5B-C335-4DE7-A0F8-11B6C30762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548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011DAD-2580-ADB6-1F26-BA6F9FB8FF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ADFAD7-9E52-7F35-081C-CEAFC17489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0618B-7035-42FB-8C1D-A7EF5C5249A7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A80E9A-5575-74C1-EB81-CC4E447EC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4FCBBF8-3435-F2A4-6A1D-E5E7C227A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44A5B-C335-4DE7-A0F8-11B6C30762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133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145B65-2BE8-6C8F-FAE1-EA2271FBB8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0618B-7035-42FB-8C1D-A7EF5C5249A7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E8D67C-AC64-429D-3640-143AF89315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2A66AF-CA36-1B69-FCBA-E5841C833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44A5B-C335-4DE7-A0F8-11B6C30762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629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4C515D-3917-77BE-0C6A-DC4731EA4E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548292-190D-A1D9-767A-3F49CC38D4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E5FD91-B928-376D-2A55-949022E123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81DFD5-C1F6-1BA1-5D29-7226300B2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0618B-7035-42FB-8C1D-A7EF5C5249A7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74D7F1-E1A2-CDDA-727F-0679FBAFF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F4C167-AA7A-3476-632A-C5785A1C5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44A5B-C335-4DE7-A0F8-11B6C30762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790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8B490F-DC10-D192-6B91-4B12018C12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5421EFB-AE51-842F-A4BE-02839E0C978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96E88E-C144-F97F-796F-EE29F5FF24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F4800F-98A8-8329-5FE9-92E15AAA5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0618B-7035-42FB-8C1D-A7EF5C5249A7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FCBA2C-1868-C43F-CBFE-E818815C4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FDF1A4-2888-6E31-AEA4-8725842246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44A5B-C335-4DE7-A0F8-11B6C30762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465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54794C8-D3AD-1A8E-F73C-5D6BCBF058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F4BC66-450A-EB3F-FA53-3441C390D4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448B39-5281-C833-2CF7-4B751A4D2C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50618B-7035-42FB-8C1D-A7EF5C5249A7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93BBD4-6A54-614C-9A17-43A4286B37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40FD6C-7132-971E-3553-8EC4249A25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3044A5B-C335-4DE7-A0F8-11B6C30762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561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4.xml"/><Relationship Id="rId5" Type="http://schemas.openxmlformats.org/officeDocument/2006/relationships/image" Target="../media/image3.png"/><Relationship Id="rId4" Type="http://schemas.openxmlformats.org/officeDocument/2006/relationships/customXml" Target="../ink/ink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customXml" Target="../ink/ink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customXml" Target="../ink/ink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customXml" Target="../ink/ink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2209800" y="2130553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latin typeface="Arial" charset="0"/>
                <a:cs typeface="Arial" charset="0"/>
              </a:rPr>
              <a:t>Section 8.4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2895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/>
              <a:t>Applications of the Normal Distribution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Standardizing a Normal Random Variable 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986F2F2A-B0A5-EDF6-9CA8-6680DC6DCFA8}"/>
                  </a:ext>
                </a:extLst>
              </p14:cNvPr>
              <p14:cNvContentPartPr/>
              <p14:nvPr/>
            </p14:nvContentPartPr>
            <p14:xfrm>
              <a:off x="878040" y="1323000"/>
              <a:ext cx="11126520" cy="509112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986F2F2A-B0A5-EDF6-9CA8-6680DC6DCFA8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68680" y="1313640"/>
                <a:ext cx="11145240" cy="510984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Suppose that for 132 shoppers making a purchase at a clothing store, the total each shopper will spend follows a normal distribution with a mean of $234 and a standard deviation of $94. What is the probability that the next purchase total will be between $100 and $150?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8ED6B9CF-77A0-A9DE-AF1A-A741B11CBE3E}"/>
                  </a:ext>
                </a:extLst>
              </p14:cNvPr>
              <p14:cNvContentPartPr/>
              <p14:nvPr/>
            </p14:nvContentPartPr>
            <p14:xfrm>
              <a:off x="747360" y="3881160"/>
              <a:ext cx="5957640" cy="265788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8ED6B9CF-77A0-A9DE-AF1A-A741B11CBE3E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38000" y="3871800"/>
                <a:ext cx="5976360" cy="2676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5B12FE94-D90B-AA83-C0A1-E1D9633D46BF}"/>
                  </a:ext>
                </a:extLst>
              </p14:cNvPr>
              <p14:cNvContentPartPr/>
              <p14:nvPr/>
            </p14:nvContentPartPr>
            <p14:xfrm>
              <a:off x="4033080" y="3589920"/>
              <a:ext cx="6940800" cy="2895840"/>
            </p14:xfrm>
          </p:contentPart>
        </mc:Choice>
        <mc:Fallback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5B12FE94-D90B-AA83-C0A1-E1D9633D46BF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023720" y="3580560"/>
                <a:ext cx="6959520" cy="2914560"/>
              </a:xfrm>
              <a:prstGeom prst="rect">
                <a:avLst/>
              </a:prstGeom>
            </p:spPr>
          </p:pic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E4DD2381-9449-3128-E830-853D31DBC54D}"/>
              </a:ext>
            </a:extLst>
          </p:cNvPr>
          <p:cNvSpPr txBox="1"/>
          <p:nvPr/>
        </p:nvSpPr>
        <p:spPr>
          <a:xfrm>
            <a:off x="4239491" y="1054022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=NORM.DIST(100, 234, 94, TRUE)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900EC0A5-9F35-AE17-C6AB-6322BC218712}"/>
                  </a:ext>
                </a:extLst>
              </p14:cNvPr>
              <p14:cNvContentPartPr/>
              <p14:nvPr/>
            </p14:nvContentPartPr>
            <p14:xfrm>
              <a:off x="671040" y="823680"/>
              <a:ext cx="7153560" cy="5280480"/>
            </p14:xfrm>
          </p:contentPart>
        </mc:Choice>
        <mc:Fallback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900EC0A5-9F35-AE17-C6AB-6322BC218712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661680" y="814320"/>
                <a:ext cx="7172280" cy="52992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Values of a Normally Distributed Random Variable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A7434594-EC3F-D058-9414-07CC9F02B0C6}"/>
                  </a:ext>
                </a:extLst>
              </p14:cNvPr>
              <p14:cNvContentPartPr/>
              <p14:nvPr/>
            </p14:nvContentPartPr>
            <p14:xfrm>
              <a:off x="863280" y="1789200"/>
              <a:ext cx="11202120" cy="486252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A7434594-EC3F-D058-9414-07CC9F02B0C6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53920" y="1779840"/>
                <a:ext cx="11220840" cy="48812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9718811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a normal distribution has a mean of 28.0 and a standard deviation of 2.5, what is the value of the random variable </a:t>
            </a:r>
            <a:r>
              <a:rPr lang="en-US" i="1" dirty="0"/>
              <a:t>X</a:t>
            </a:r>
            <a:r>
              <a:rPr lang="en-US" dirty="0"/>
              <a:t> that has an area to its right equal to 0.6700?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BF3829D3-B5DF-FBC2-EE36-B50AC505E664}"/>
                  </a:ext>
                </a:extLst>
              </p14:cNvPr>
              <p14:cNvContentPartPr/>
              <p14:nvPr/>
            </p14:nvContentPartPr>
            <p14:xfrm>
              <a:off x="533880" y="2621160"/>
              <a:ext cx="11589120" cy="359352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BF3829D3-B5DF-FBC2-EE36-B50AC505E664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24520" y="2611800"/>
                <a:ext cx="11607840" cy="3612240"/>
              </a:xfrm>
              <a:prstGeom prst="rect">
                <a:avLst/>
              </a:prstGeom>
            </p:spPr>
          </p:pic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8B9DEC6C-A442-5738-0C04-F4F6C235FB08}"/>
              </a:ext>
            </a:extLst>
          </p:cNvPr>
          <p:cNvSpPr txBox="1"/>
          <p:nvPr/>
        </p:nvSpPr>
        <p:spPr>
          <a:xfrm>
            <a:off x="3519055" y="681037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=NORM.INV(0.33,28,2.5)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060573BD-999F-89DF-A146-1DF0C67EE495}"/>
                  </a:ext>
                </a:extLst>
              </p14:cNvPr>
              <p14:cNvContentPartPr/>
              <p14:nvPr/>
            </p14:nvContentPartPr>
            <p14:xfrm>
              <a:off x="743400" y="1116000"/>
              <a:ext cx="4814640" cy="4543920"/>
            </p14:xfrm>
          </p:contentPart>
        </mc:Choice>
        <mc:Fallback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060573BD-999F-89DF-A146-1DF0C67EE495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734040" y="1106640"/>
                <a:ext cx="4833360" cy="456264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133</Words>
  <Application>Microsoft Office PowerPoint</Application>
  <PresentationFormat>Widescreen</PresentationFormat>
  <Paragraphs>10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Theme</vt:lpstr>
      <vt:lpstr>Section 8.4</vt:lpstr>
      <vt:lpstr>Standardizing a Normal Random Variable </vt:lpstr>
      <vt:lpstr>Example</vt:lpstr>
      <vt:lpstr>Finding Values of a Normally Distributed Random Variable</vt:lpstr>
      <vt:lpstr>Example</vt:lpstr>
    </vt:vector>
  </TitlesOfParts>
  <Company>Appalachian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Roy, Jayjit</dc:creator>
  <cp:lastModifiedBy>Jayjit Roy</cp:lastModifiedBy>
  <cp:revision>2</cp:revision>
  <dcterms:created xsi:type="dcterms:W3CDTF">2024-09-04T12:32:28Z</dcterms:created>
  <dcterms:modified xsi:type="dcterms:W3CDTF">2026-02-09T15:22:25Z</dcterms:modified>
</cp:coreProperties>
</file>