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22" r:id="rId3"/>
    <p:sldId id="324" r:id="rId4"/>
    <p:sldId id="326" r:id="rId5"/>
    <p:sldId id="309" r:id="rId6"/>
    <p:sldId id="31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4T15:08:44.788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4115 5661 323 0,'0'0'50'0,"0"0"19"16,0 0 14-16,0 0 13 0,10-24-32 15,-8 19-6-15,-1 2 2 16,-1 1 2-16,0-2-11 0,2 3 3 15,-2 0-6-15,1 0 3 0,-1 1-22 16,0 0-11-16,0 1-18 0,0 4-3 16,0 5-3-16,0 7 6 0,1 7 0 15,-1 14 4-15,1 11 5 0,0 11-5 16,1 6 0-16,-1-3-2 0,3-8 1 16,-2-7-3-16,2-2 0 0,-1-3 0 15,-1 1 4-15,-1-5-4 0,0-7-8 16,0-8-21-16,0-6-29 0,-1-3-7 15,1 3-13-15,0-1-31 0,2-1-92 16,-1-3-2-16,0-9-77 0</inkml:trace>
  <inkml:trace contextRef="#ctx0" brushRef="#br0" timeOffset="501.33">4176 5662 471 0,'0'0'50'0,"0"0"-16"15,0 0 29-15,0 0-18 0,0 0-30 16,0 0-8-16,15-30-4 0,-10 29-3 15,-1 1 0-15,3 4-3 0,-1 1 1 16,2 4 2-16,0 2 5 0,1 5 10 16,0 6-5-16,1 3 3 0,2 11-3 15,4 7-2-15,4 11-6 0,-1 0 1 16,2-3-2-16,2-9-1 0,-7-11 3 16,0-6-2-16,-5-5 3 0,4-3-3 15,0 5 4-15,3-2-1 0,0 2 10 16,2-1 4-16,-2-5 3 15,-2-4 2-15,-2-3 5 0,-2-5 8 16,-2-4 12-16,-2-1 18 0,0-7 1 16,-2-5-8-16,-1-5-15 0,0-9-8 15,-4-14 0-15,-1-19-6 0,-6-22 4 16,-1-5-7-16,-1 6-18 0,1 15-3 16,3 26-1-16,1 15 0 0,2 7 0 15,-2 8 6-15,3-4-11 0,-1 3-3 16,0 0-16-16,-1 5-26 0,1 1-29 15,1 5-56-15,0 0-77 0,3 3-263 16</inkml:trace>
  <inkml:trace contextRef="#ctx0" brushRef="#br0" timeOffset="1068.79">4963 6058 327 0,'0'0'40'0,"0"0"-17"0,0 0 26 16,0 0-19-16,14-35-16 0,-14 24 28 16,2 2 53-16,0-2-3 0,-2 0-23 15,0 2-7-15,0-2-7 0,0-2-5 16,-1 2-9-16,-2-2-11 0,1-1-16 16,-3 0-8-16,0 2-4 0,1 0 3 15,-2 3-2-15,0 0 2 0,-1 2-5 16,2 4 0-16,-2 0-19 0,1 3 7 15,-1 6 4-15,-4 6 3 0,2 4 0 16,-2 4 2-16,-2 6 2 0,2 1-1 16,1 4 4-16,1 0-4 0,3-2-3 15,3-3-1-15,1 2 0 0,2-5 6 16,3-3-1-16,4-1 1 0,4-3 0 16,0-3 1-16,5-2 6 0,1-3 5 15,3-5 17-15,0-3 4 0,2-2 3 16,-2-7 9-16,-2-4-5 0,1-5-7 15,-4-3 0-15,-2-4-1 0,-5-12-5 16,-5-10-18-16,-3-6-6 16,-4 5-3-16,-2 14-12 0,0 14-5 15,-1 10-8-15,0 4-3 0,-4-1-17 16,-3 5-29-16,-1 2-33 0,-1 6-39 16,-4 9-69-16,2 1-120 0</inkml:trace>
  <inkml:trace contextRef="#ctx0" brushRef="#br0" timeOffset="1670.35">5228 6032 390 0,'0'0'155'0,"0"0"-45"0,0 0-30 0,7-24-30 16,-3 14-5-16,1 0 9 15,1 1-4-15,1-3 3 0,0 2-11 16,-1-1-6-16,2-1-6 0,1 2 0 16,0 1-7-16,1 0-19 0,1-1-4 15,1 4-1-15,0 2 0 0,2 4 0 16,-2 0-10-16,3 5 1 0,-3 5 1 16,2 6 2-16,-2 2 3 0,0 5 0 15,0 4 3-15,-2 0 2 0,-1 2-2 16,-2 1 1-16,-3-2-5 0,-3 0-19 15,-1-4 2-15,0-2-5 0,-3-4 7 16,-1-3 13-16,-3-1 7 0,0-6 1 16,0-3 1-16,-1-3 3 0,-1-2 0 15,0-2 4-15,0-8 3 0,0-3 18 16,1-5 16-16,1-3-4 0,2-6-16 16,2 2 8-16,3-4 9 0,2 4-11 15,6-3 6-15,3 1 0 0,5 3-16 16,1-1-1-16,4 3-8 0,3 0-4 15,6 0-2-15,-2 6-7 0,2 0 0 16,-2 1-18-16,-5 5-36 0,4 2-20 16,-2 1-42-16,8 3-69 0,-6 2-87 15,-5 2-200-15</inkml:trace>
  <inkml:trace contextRef="#ctx0" brushRef="#br0" timeOffset="2591.76">5839 6047 456 0,'0'0'101'0,"0"0"-17"0,0 0 35 0,15-35-49 16,-6 24-26-16,3-3-25 0,0 0 15 15,2 2-4-15,0-2-11 0,1 0-7 16,-1 3 5-16,2 0-8 0,-2 3-5 15,1 1-4-15,-1 4 0 0,-1 0-1 16,-1 1-1-16,-2 2 0 16,-1 2-7-16,0 4-51 0,-2 5 35 15,-1 3 3-15,-2 3 15 0,0 4 0 16,-2 3 4-16,-1 3 3 0,0 1-3 16,-1-1 1-16,0 1-6 0,0-1-2 15,0-4 2-15,0-2 8 0,0-3 0 16,0-2 0-16,-2-3 0 0,1-4 1 15,0-3 3-15,1-3 2 0,-1-3 6 16,1 0 30-16,0-7 13 0,0-4-28 16,2-4 0-16,1-6-2 0,2-1-7 15,1-2-1-15,1-1 0 0,3-1-6 16,2-3-5-16,2 5-4 0,2-1 3 16,0 0-2-16,2 3-3 0,-2 2 5 15,1 2 1-15,-2 1 3 0,0 3-4 16,-3 2-4-16,0 3-1 0,-2 1 0 15,-1 6-7-15,0-1 3 0,0 3-6 16,-1 5-7-16,0 4 4 0,2 5 3 16,-2 2 6-16,-1 4 3 0,-1-1 1 15,0 4 0-15,-2 0 0 0,-2 1 0 16,-1-1 0-16,-1 0 1 0,0 0 0 16,0-2-1-16,-1-4 2 0,0-1-2 15,0-4 1-15,1-1 0 0,-1-4 1 16,1-4-1-16,0-1 4 15,0-2 7-15,0 0 24 0,0-3 21 16,2-4-4-16,0-1-17 0,1-2-8 16,1-3 4-16,1 0-10 0,1-3-6 15,3-2-12-15,1-1-2 0,0-3-1 16,3 0-2-16,0-1 1 0,1 1-1 16,-1-1 0-16,2 5-1 0,-2 0-1 15,0 0 3-15,3 2-1 0,-2 3-6 16,1 0-9-16,-1 3 4 0,-4 3 1 15,-3 2 4-15,-2 4 2 0,-2 0-4 16,-1 1-18-16,1 2-2 16,-1 5-1-16,1 2 0 0,-2 6 10 15,3 0 2-15,-3 5 14 0,2 4 4 16,-2 1 1-16,1 2-1 0,0 2 0 16,0 1-1-16,0-1-19 0,0-1-85 15,3 8-58-15,-1-9-61 0,1-3-132 16</inkml:trace>
  <inkml:trace contextRef="#ctx0" brushRef="#br0" timeOffset="3276.86">6951 5827 274 0,'0'0'81'0,"8"-6"-19"0,-5 1 45 0,1 1-39 16,-2 0 17-16,-1 0-8 0,0 1-15 16,-1 0-4-16,0-2-17 0,0 4-2 15,0-3-1-15,0 2-1 0,0 1-8 16,0-1-6-16,0 1-8 0,-2-2-5 15,-1 1-7-15,0 1-3 0,-2 0-1 16,-2 1-4-16,-3 0 3 0,-1 0 0 16,-1 4 1-16,-2 2 0 0,0 7-3 15,-3-1-1-15,2 7 5 0,-1 2-1 16,1 2 1-16,-2 4 0 0,4 2 0 16,-1 0-1-16,5 0 0 0,1 0-1 15,2-2 2-15,3-1 0 0,2-1 0 16,1-3 0-16,3-3 1 0,3-3-1 15,2-1 1-15,0-3 5 0,2-5 4 16,2-5 1-16,0-2 3 0,1-6 1 16,-1-6-3-16,0-3 13 15,1-3-1-15,0-4 4 0,-1-3-8 0,0-1-12 16,-1-3-4-16,-1 0-2 16,-2 3 0-16,0 3 3 0,-3 0 1 15,2 6-4-15,-3 2 4 0,-2 4-6 16,-1 1 3-16,-1 2-3 0,0 3-6 15,-1 1 0-15,-1 2 2 0,0 0 0 16,0 2-4-16,-1 2-9 0,-1 2 1 16,2 6 13-16,-1 3 3 0,0 5-1 15,1 0 1-15,1 0 0 16,-1 4 0-16,1-1 0 0,1-1 4 16,0 1 9-16,1-4 6 0,3 2-8 15,2-7-1-15,1 1-2 0,3-4-1 16,0-1 3-16,3-4 3 0,1-4 0 15,4-1-6-15,-1-6-4 0,4-3-3 16,1 0-16-16,2-5-28 0,2-1-19 16,-1-1-23-16,3-5-24 0,6-19-104 15,-7 5-136-15</inkml:trace>
  <inkml:trace contextRef="#ctx0" brushRef="#br0" timeOffset="3560.75">7329 5327 842 0,'0'0'26'0,"0"0"22"0,11-11 63 16,-7 10-100-16,-1 1-11 0,-1 5-10 15,-1 10-1-15,1 7 1 0,-2 17 10 16,0 17 1-16,1 17 16 0,0 3 12 15,2 0-3-15,2-7 4 0,1-7-15 16,0-2 27-16,0-4-31 0,0-4-4 16,-2-3-4-16,1-5-2 0,-1-2-2 15,-1-9-7-15,-1-4-34 0,3-11-15 16,-3-1-17-16,4 3-66 0,-2-4-137 16,0-1-197-16</inkml:trace>
  <inkml:trace contextRef="#ctx0" brushRef="#br0" timeOffset="4997.76">8602 6037 320 0,'5'-5'51'0,"2"-2"21"0,0-2 72 16,1-3-42-16,-1 0-16 15,1-2-4-15,-1-1-9 0,0-3-9 16,-1 0-9-16,1 1-7 0,-1 2-5 16,-1 1-17-16,-1 3-22 0,-1 3 1 15,-2 1 10-15,0 1-15 0,-1 3-1 16,0 3-2-16,0 0-3 0,0 2-34 15,0 6-19-15,0 6 28 0,0 6 19 16,2 6 11-16,1 2 0 0,2 4 2 16,2 2-1-16,3 6 1 0,0-4-1 15,4-2 1-15,0-3 4 0,1-7-4 16,0 1-1-16,0-4 4 0,-1-5 1 16,-1-1 5-16,-2-3 5 15,-3-6 6-15,0-1 2 0,-2-4 6 16,-1-1-7-16,-1-2 0 0,0-6-4 15,0-5-3-15,0 0-7 0,3-7 1 16,-2-2-1-16,0-3-2 0,1 0 1 16,1 0 2-16,1 0-3 0,-1 6 1 15,2 2-6-15,-1 4-1 0,1 4-1 16,-2 3-2-16,-1 6-1 0,0 0-1 16,1 0-1-16,-1 7-1 0,1 3 0 15,1 4 4-15,1 3 1 0,1 3 1 16,2 2 1-16,1-2 2 0,1 0-2 15,1-1 1-15,0-2-1 0,3 0 3 16,-3-3 4-16,2-3 8 0,-3-4 0 16,1-4 10-16,-2-3 2 0,-2-1 10 15,0-6 8-15,-5-4-2 0,1-4-7 16,-2-5-8-16,-3-3-11 0,-2-11-9 16,0-12-8-16,-2-6-9 0,-2 5-25 15,2 15-5-15,1 10-5 0,0 10-25 16,1-1-33-16,0 0-34 0,0-3-59 15,1 7-101-15,1 2-147 16</inkml:trace>
  <inkml:trace contextRef="#ctx0" brushRef="#br0" timeOffset="5383.66">9466 5940 497 0,'0'0'106'0,"0"0"-40"0,16-30 32 0,-8 19-48 0,-1 2-6 0,1 0-8 0,-1 3-1 16,-1 3 0-16,-1 3-14 0,-1 0 5 16,0 5 1-16,-1 4-11 15,-2 0-4-15,-1 5-5 0,0 1-2 16,-1 2-3-16,-5 5 0 0,1 0 0 15,-2 2 0-15,1-1 0 0,-1 1 1 16,-1-1 0-16,3-2 18 0,-2-1 4 16,4-2 5-16,-2-1 7 0,4-5-2 15,-1 1 4-15,1-5-7 0,1-1-2 16,0-4 2-16,1-1 1 0,2 0 8 16,3-2-3-16,1-4-8 0,4-2-16 15,2-2-8-15,2-3-6 0,1-1-10 16,0-1-42-16,2-2-31 15,1-4-29-15,0-1-47 0,3-19-65 16,-5 4-126-16,-3 1-162 0</inkml:trace>
  <inkml:trace contextRef="#ctx0" brushRef="#br0" timeOffset="5516.5">9623 5722 767 0,'0'0'109'0,"0"0"-45"16,0 0 33-16,0 0-85 0,0 0-12 15,0 0-29-15,-5-40-55 0,10 33-42 16,5-3-90-16,-1 2-76 0,-1 1 37 0</inkml:trace>
  <inkml:trace contextRef="#ctx0" brushRef="#br0" timeOffset="5884.07">9919 5501 284 0,'0'0'167'0,"0"0"-119"0,0 0 108 16,0 0-92-16,0 0-45 0,0 0-16 16,0 0-3-16,0 0 16 15,0 56 17-15,-4-22 2 0,-2 11 10 16,0 12-7-16,-1 5 12 0,1-2-3 15,1-5-3-15,0-7-4 0,0-2-10 16,2-3 12-16,-3-7-14 0,3-5-8 16,-1-6-1-16,2-7-6 0,1-2 7 15,0 2 2-15,-1-2 2 0,2 2-4 16,0-6-1-16,5-3 0 0,1-4-4 16,3-3 1-16,1-2-8 0,1-3 1 15,5-4-5-15,-1-2-2 16,4-2-2-16,1 1-17 0,-1-3-28 15,3 2-33-15,0-2-31 0,5-5-67 16,-5 2-59-16,-5 1-152 0</inkml:trace>
  <inkml:trace contextRef="#ctx0" brushRef="#br0" timeOffset="6069.06">9837 5956 626 0,'0'0'68'0,"0"0"36"16,46-22 7-16,-20 12-63 0,2-4-1 15,2 0-33-15,0-1-9 0,0 1-5 16,0-3-9-16,-3 0-23 0,0 2-32 16,8-5-61-16,-9 1-96 0,-4 4-106 0</inkml:trace>
  <inkml:trace contextRef="#ctx0" brushRef="#br0" timeOffset="6602.71">10364 5403 676 0,'0'0'60'0,"0"0"4"0,0 0 44 16,0 0-69-16,15-38-14 0,-13 32-20 15,-1 4-5-15,-1 2 0 0,0 2-13 16,0 7 10-16,0 6 3 0,0 5 16 16,-1 4 6-16,-1 10 1 0,1 12-17 15,1 12 15-15,0 1-11 0,0-1-4 16,0-8-6-16,0-3 2 16,0-2-1-16,-2 0 3 0,-1-4-4 0,2-6 1 15,1-7 0-15,0-7-1 16,0-7 0-16,0-4 3 0,0-1-3 15,1-2 3-15,2-2-2 0,1-4 20 16,2-3 45-16,0-8-6 0,6-2-27 16,2-6-21-16,2-4 2 0,2-4-9 15,2-1 2-15,2-3-4 0,2 0-2 16,-1-1 0-16,0 5-1 0,-1 3 0 16,-3 4 0-16,-2 6-1 0,-2 1-1 15,-2 4 1-15,-3 4 1 0,-2 0-1 16,1 4-3-16,-4 0-1 0,0 6-2 15,-2 4-1-15,1 3-6 16,-2 4 8-16,0 1 6 0,-1 5 1 16,0 3 0-16,-1 1-1 0,1 3 1 15,1 1 1-15,-2-1 0 0,1 1-1 16,2 0-1-16,1-4 0 0,0 1 0 16,0-3 0-16,2-1 0 0,-1-4-18 15,3-2-63-15,0-3-45 0,3-3-54 16,-2-3-157-16,-1-6-162 0</inkml:trace>
  <inkml:trace contextRef="#ctx0" brushRef="#br0" timeOffset="7789.81">5072 8671 490 0,'0'0'114'0,"0"0"-19"15,12-46 63-15,-3 22-62 0,5-5-29 16,2-4-16-16,8-13-2 0,6-10-8 15,6-11-16-15,3-4 1 0,-2 1 2 16,-4 9 10-16,-3 7-7 0,-2 3 0 16,-1 0 3-16,-2 1-23 0,-2-1-4 15,0 2 9-15,-2 2 1 0,-2 3-6 16,-2 5 1-16,-3 10 1 0,-3 4-5 16,-4 9 8-16,-1 0 2 0,0-1-5 15,1 1-7-15,0-1-5 16,-3 4 3-16,-1 4-1 0,-2 3 0 15,0 4 0-15,-1 0-3 0,0 2-1 16,0 2-7-16,0 3-14 0,-2 6 9 16,2 6 11-16,-1 6 0 0,0 6 1 15,1 11 1-15,0 15-1 0,0 16-8 16,0 6-18-16,-1-1 3 0,1-8 0 16,0-10-1-16,3-3 11 0,3-7 13 15,2-3 0-15,0-10 1 0,-2-8 2 16,1-9-2-16,0-2 2 0,3-1-3 15,0 0 2-15,3-2-1 0,2-10 4 16,1-3 2-16,4-6 4 0,0-8 10 16,0-7 5-16,3-6-3 0,0-3-4 15,-1-14 0-15,3-13-5 0,2-19 1 16,-2-9-6-16,-4 5-6 0,-5 13 6 16,-4 16-3-16,-4 17 1 0,-2 10 3 15,-2 8 2-15,-1 4-2 0,0 1 0 16,-1 1-1-16,0 1-2 0,-1 4 0 15,-1 4-6-15,0 1-4 0,0 8-13 16,0 5 5-16,-2 12 9 16,1 6 3-16,-1 11 0 0,2 10 1 0,2 4-1 15,4-1 0-15,-2-11 1 0,0-13-1 16,-1-13 2-16,2 3 6 16,1-1 4-16,3 5 7 0,1-1-4 15,1-3-3-15,1-2-2 0,1-8-3 16,-1 2 1-16,1-4-1 0,0-4-1 15,1-2-3-15,-1 0-1 0,2-1-1 16,-1-2-1-16,1 0-26 0,0 0-41 16,2-2-38-16,2-1-52 0,13-3-64 15,-4 2-137-15,0-1-240 0</inkml:trace>
  <inkml:trace contextRef="#ctx0" brushRef="#br0" timeOffset="8208.91">7404 7678 719 0,'2'0'108'0,"3"0"1"0,1-2 23 0,2-1-62 0,2-2-14 16,4-1-26-16,1 0-2 0,3 0-10 16,2-2-9-16,0 0-7 0,2 3-1 15,2-2 5-15,0 1-2 0,-1 4-4 16,2-1-3-16,-2-1-37 0,0 4-51 16,-3 0-51-16,5-1-73 0,-4 1-131 15,-7-1-55-15</inkml:trace>
  <inkml:trace contextRef="#ctx0" brushRef="#br0" timeOffset="8425.35">7430 7854 700 0,'0'0'111'0,"0"0"-57"0,0 0 83 0,0 0-71 15,35 1 21-15,-12-1-32 0,2 0-14 16,4-3-15-16,0 0-21 15,2 0 10-15,-1 0-12 0,2 0 1 16,0 2-4-16,0 1 0 0,0 0-5 16,-1 0-49-16,-1 2-31 0,-3 1-48 15,5 1-72-15,-7 0-103 0,-7-2-79 16</inkml:trace>
  <inkml:trace contextRef="#ctx0" brushRef="#br0" timeOffset="9578.33">5355 10121 198 0,'0'0'73'0,"0"-6"-23"16,1 3-8-16,-1-2-14 0,1 1-8 15,-1 1 5-15,0 0 16 0,0 2 27 16,1-2-3-16,-1 0-12 0,2 2 11 15,1-2-9-15,0-2-4 0,2 2-15 16,3-1-1-16,-1-1-4 0,2-1-1 16,0 1-7-16,3 1 2 0,0-2-3 15,0 5-3-15,1-2-6 16,1 2 3-16,-1 1-3 0,0 2 8 16,1 3-9-16,-1 4 1 0,1 3-5 15,-2 4 3-15,0 4-3 0,0 2 3 16,-3 4-5-16,-1 2-2 0,0 3-2 15,-3 1 3-15,-3 1 3 0,-1 2-3 16,-1-1 2-16,-4-1-2 0,-3 1 1 16,-4-3-4-16,0 1 0 0,-4-1 3 15,-1-3-4-15,-2-1 2 0,1-5-3 16,-3-1 1-16,0-5-1 16,1-5 0-16,-1-2 0 0,1-4-3 0,0-5 3 15,0-3 5-15,4-7-4 16,0-4 5-16,4-5 7 0,0-5 12 15,0-10-3-15,1-13-4 0,2-9-2 16,5-4 1-16,3 2-3 0,6 8 11 16,6 6-2-16,5 1 6 0,1 0 1 15,4 2-1-15,-1 8 3 0,-3 6-6 16,-1 7-2-16,0 0 1 0,5-2-6 16,5-3-2-16,10-4-5 0,9-4-2 15,3 2-1-15,4 4 0 0,-4 5-6 16,-6 6 3-16,-7 4-2 0,-6 5-1 15,-7 2-1-15,-6 1-1 0,-1 1 1 16,1-2-1-16,2 2-2 0,0 0 2 16,-6 0-2-16,-1 1-1 0,-4 0 1 15,-3 0-11-15,-1 2-18 0,-2 0-15 16,0 0-13-16,-2 0-24 0,2 0-23 16,-1 0-31-16,4 0-47 0,1 0-77 15,-1 0-165-15</inkml:trace>
  <inkml:trace contextRef="#ctx0" brushRef="#br0" timeOffset="10080.12">7563 9680 385 0,'0'0'91'0,"1"0"19"0,5-2 7 0,2-2-25 15,3 2-13-15,3-2-23 0,4 3 10 16,2-1-6-16,4 2-18 16,1 0-8-16,2-2-6 0,-1 1-13 15,3-1-2-15,-2 1-7 0,0 0-4 16,0 0-2-16,-4 0-2 0,-2 0-40 16,0 1-29-16,-4 0-38 0,-3 0-26 15,-1 1-14-15,-3 1-110 0,-5 0-22 0</inkml:trace>
  <inkml:trace contextRef="#ctx0" brushRef="#br0" timeOffset="10316.93">7588 9905 625 0,'0'0'114'0,"0"0"24"0,0 0 2 0,52 9-34 16,-26-9-33-16,9-2-23 0,6-5-2 16,5-2-15-16,-3 0-22 0,-10 0-7 15,0 1-1-15,3-2-3 0,0 0 0 16,0 1-27-16,-10 3-38 0,-1-1-72 16,-7 1-104-16,2 1-222 0</inkml:trace>
  <inkml:trace contextRef="#ctx0" brushRef="#br0" timeOffset="14861.93">9095 7411 174 0,'0'0'25'0,"0"0"15"0,0 0 23 0,16-21-21 15,-12 19-15-15,-2-1-11 0,-1 1 25 16,0 1 9-16,-1 0 0 0,0 0 0 16,1 1 6-16,-1-1 13 0,0-1-19 15,0 1-4-15,0-2-5 0,0 0-5 16,1-1 1-16,0-1-2 0,0 1-4 16,-1-1-3-16,0 1-5 0,0-2 3 15,0 2-1-15,0-2 3 0,-2 0-5 16,-1-2 0-16,-1 0 4 0,-2 1-7 15,-2 3-7-15,0 0-8 16,-1 3-1-16,-2 0 0 0,-3 1-4 16,-1 2 0-16,-2 5-1 0,-2 2-1 15,1 6-3-15,-1 4 4 0,1 3 1 16,-5 13 0-16,1 8 0 0,2 10 0 16,4 1 0-16,6-6 0 0,5-4 0 15,5-7 0-15,0-5-1 0,4-7 2 16,0-5-1-16,4-1 1 0,1-1-1 15,4 6 5-15,3-2-3 0,3-1 1 16,3-5-2-16,2-4 4 0,2-7-2 16,3-1 3-16,-1-4 6 0,1-5-1 15,-2-4 7-15,-2-3 1 0,0-2 8 16,-5-1 5-16,0-3-5 0,-3 1 3 16,-2-3 3-16,-2-1-3 0,-1-5-10 15,-3 0-6-15,-2-4-3 0,-3 0-1 16,-4-1-5-16,0-2 0 0,-4 2-2 15,-2-1-1-15,-2 2 0 0,-2 3-1 16,0 1 0-16,-1 3 3 0,-1 3-4 16,-1 3-1-16,0 1-1 0,-3 4-4 15,2 4 0-15,-2 1 1 0,2 4 1 16,-1 2-2-16,2 1-3 0,0 0-15 16,3 0-4-16,1 3-17 0,1 1-21 15,2 1-24-15,1 1-29 0,2 0-40 16,3 2-60-16,0-2-111 15,0-3-60-15</inkml:trace>
  <inkml:trace contextRef="#ctx0" brushRef="#br0" timeOffset="16067.86">9118 9251 120 0,'0'0'79'0,"0"0"13"0,-1 0 1 15,1 0-13-15,0 0 5 0,0-1-14 16,0-1 6-16,0 1-4 0,0 1-8 16,0 0-2-16,0 0-7 0,0-1-11 15,-1 1-2-15,0 0-8 16,0 0-8-16,-1 0-8 0,0 4-6 15,0 4 0-15,-1 5 2 0,-2 5-1 16,2 9-1-16,1 12 3 0,0 13-3 16,2 9 0-16,0 5-3 0,0-6 0 15,2-7 1-15,-1-9-5 0,1-1 3 16,-1-2 1-16,-1-3 2 0,0-7 5 16,0-6-8-16,0-6-5 0,-2-2 3 15,0 4-3-15,0 0 7 0,-1 2 14 16,-1-4-16-16,1-3 25 0,0-4-26 15,1-2 7-15,0-3 2 0,1-1-7 16,-1-3-3-16,1-1 0 0,0 0-5 16,1-2 1-16,0 0-3 0,0 0-2 15,0 0-8-15,0 0-42 0,0 0-32 16,0 0-50-16,1-1-58 0,1-2-134 16,0 0-196-16</inkml:trace>
  <inkml:trace contextRef="#ctx0" brushRef="#br0" timeOffset="20680.24">16795 14276 258 0,'0'0'127'0,"-2"0"-36"0,2 0 24 15,-1 2-17-15,1-1-14 0,-2 1-11 16,2-1 6-16,0-1 3 0,0 1-8 16,0-1-2-16,0 1-15 0,0-1 3 15,0 0-7-15,0 0-4 0,0-1-4 16,0-2-4-16,2-3-6 0,4-5-4 15,0-1-14-15,5-4-6 0,-1-2-3 16,2-3-5-16,3 0 2 16,0 0 0-16,0-1 3 0,2 1 2 0,-3-2-6 15,5 1 2-15,-3-1-1 0,1 2-4 16,1-2 0-16,-1-1 0 0,0 0 0 16,-2-1 1-16,0 1-2 15,0 0 0-15,-2 2 1 0,-1 4 1 16,-2 0-1-16,-4 2 2 0,3 2 0 15,-6 2 2-15,2 2 0 0,-3 1 2 16,0 2-4-16,-2 1-1 0,0 3 0 16,0 0-1-16,0 2-1 0,0 0-2 15,0 1 0-15,-2 0-8 0,0 5 3 16,-3 4 0-16,-1 5 3 0,-3 5 4 16,3 8-1-16,-4 3 1 0,-2 10-1 15,0 10 1-15,1 8 0 16,2 0 0-16,7-7 0 0,2-8 0 15,2-11 0-15,5-8 0 0,-2-6 0 16,2-2-4-16,2 1 4 0,2 0-1 16,2 0-6-16,1-4 3 0,2-5 2 15,0-7 2-15,1-2 3 0,2-7 2 16,0-6-2-16,0-5 2 0,1-1 0 16,-4-3 3-16,0-5 10 0,-2-5-2 15,2-7-1-15,-2-13 1 0,4-1 2 16,-6 5-6-16,-2 12-2 0,-5 16-4 15,-1 9 0-15,-1-2-3 0,-1 4 0 16,0-1-1-16,-1 5-2 0,-1 3-1 16,0 3 0-16,0 2-8 0,-1 7-3 15,-3 8 2-15,1 8 10 0,-1 5-2 16,2 4 2-16,2 1 0 0,0-3 1 16,5 0 0-16,-1-2-1 0,1-6 0 15,3 0 3-15,-1-5 0 0,0-3 4 16,1-5 3-16,0-3-1 0,2-2 5 15,-1-5 2-15,-1-1-4 0,3-1-6 16,0-5-1-16,0-2-4 0,2 0-1 16,3-1-20-16,-2-1-40 0,3 0-36 15,2 1-43-15,2-2-65 16,-1 4-105-16,-7-2-350 0</inkml:trace>
  <inkml:trace contextRef="#ctx0" brushRef="#br0" timeOffset="22553.76">19077 13424 278 0,'0'0'77'0,"0"0"-13"0,0 0 22 0,0 0 2 0,0 0-28 16,-4-5-7-16,4 5 9 0,0-2 4 15,0 1-19-15,0 0-3 16,0 1 5-16,0 0 7 0,0 0-19 16,0 0-9-16,0 0-9 0,0 4-6 15,0 3-5-15,0 6 4 0,0 7 1 16,-3 14-5-16,0 18 3 0,1 18 0 16,-1 10 1-16,3 1 5 0,0-3 8 15,4-8 1-15,0 0 0 0,-1-1 7 16,-1-7 2-16,-2-6-9 0,0-5-15 15,0-7-7-15,0-6 0 0,0-6-3 16,0-10-1-16,0-7 0 16,0-3-18-16,0-1-46 0,0-2-24 0,0-1-33 15,0-3-55-15,0-9-33 16,-1-2-77-16,0-3-8 0</inkml:trace>
  <inkml:trace contextRef="#ctx0" brushRef="#br0" timeOffset="23104.52">18915 14249 289 0,'0'0'129'0,"0"0"-30"0,0 0 29 0,0 0-13 0,0 0-54 0,-3-20-4 15,3 15 8-15,-1 2-12 0,0 1 2 16,0-1-4-16,-1 0-3 0,2 1 0 16,-1 0 4-16,1 1-11 0,0-1-8 15,0 2-4-15,0 0-8 0,0 0 0 16,0 0-9-16,0 0-5 15,0 0-3-15,0 0-3 0,0 2-1 16,0 2-2-16,1 1 2 0,3 3 1 16,0 3 0-16,1 4 2 0,4 5-1 15,-1 3-2-15,2 4 0 0,2 4 0 16,0 0 0-16,1-1 2 0,0 0-2 16,0-4 1-16,0-2-1 0,-1-2 4 15,-2-4-4-15,1-4 2 0,-3-2-2 16,-2-5 2-16,-1-3 5 0,2-4 28 15,-3 0 18-15,1-5 5 0,0-5 0 16,2-1-9-16,-2-3-6 16,3-5-8-16,1-1-11 0,-1-2-7 0,2-1-7 15,-1 0-3-15,-1 0-5 16,5 5-1-16,-1-2-1 0,-2 4-2 16,4 3-1-16,-3 1-17 0,1 1-40 15,1 3-29-15,-3 4-22 0,2 0-43 16,-2 1-36-16,0 3-96 0,-4 0-270 15</inkml:trace>
  <inkml:trace contextRef="#ctx0" brushRef="#br0" timeOffset="24057.52">18345 15661 576 0,'0'0'210'0,"0"0"-150"0,0 0 34 0,-6-33-6 16,6 17-43-16,4-6-4 0,4 3 12 15,0-3-4-15,6-1-12 0,-1 0-6 16,6-1-10-16,0 1 6 0,1-1 5 16,1-1-7-16,0 2-2 15,2-1 3-15,-2 2-6 0,-4 0 5 16,2 4-1-16,-4 2-9 0,0-3-1 16,-2 5-2-16,-2 0-3 0,-2 1-5 15,-1 0-3-15,0 5-1 0,-3 3 2 16,-2 1 2-16,-1 2-4 0,-1 1 1 15,-1-1-1-15,0 2 3 0,0 0-3 16,0 0-3-16,0 0-4 0,0 2-5 16,-1 2 9-16,-3 4-2 0,2 6 5 15,-5 3 0-15,4 4 0 0,-2 4 0 16,0 4 0-16,2 1-1 16,1 1 2-16,2 1-2 0,0-2 3 15,0-3-4-15,5 0 3 0,0-4-1 16,2-3 1-16,2-1 0 0,-1-4 0 15,1-3 0-15,3-4-1 0,-3-3 2 16,0-4 1-16,2-1 4 0,0-6 0 16,1-3-2-16,2-5 0 0,-2-2 4 15,1-2 11-15,0-3 0 0,-2-1-5 16,0-2-3-16,-2 0-4 0,-1-2-2 16,-1 3-1-16,0 2-4 0,0 2 2 15,-3 4-3-15,1 0 3 0,-2 2-3 16,0 4 0-16,-2 0-5 0,0 3 3 15,-1 3 0-15,0-1-5 16,-1 3-5-16,0 1-6 0,-2 5-3 16,0 3-1-16,-2 4 9 0,1 8 10 15,-3 3 1-15,1 3 2 0,3 2-1 16,0-1-4-16,1 1-6 0,2-3 0 16,2-1 11-16,3-2 0 0,2-4 2 15,1 1-2-15,0-6 3 0,4-1 1 16,-2-4 0-16,5-5 2 0,-1 1 2 15,0-4-1-15,2-5-3 0,-2-3 1 16,1 0-5-16,-1-2-4 0,1-3-25 16,-1 2-19-16,0-3-34 0,-1 0-24 15,0 4-49-15,6-9-52 0,-6 3-130 16,0 3-117-16</inkml:trace>
  <inkml:trace contextRef="#ctx0" brushRef="#br0" timeOffset="24376.05">19224 15159 622 0,'0'0'181'0,"4"-14"-62"0,-1 6-21 0,0 1-37 15,-3 0-19-15,2 3 15 0,-2 0 1 16,0 3-24-16,0 1-10 0,0 2-10 16,0 8-12-16,0 2 4 0,-2 8 10 15,0 5-1-15,0 4-10 0,-1 10 2 16,1 8-2-16,1 5-5 0,1 1 1 16,0-10 0-16,0-12-1 15,3-12-2-15,-2 0-24 0,1 1-19 0,0 3-17 16,2 0-17-16,-2 0-23 0,1-6-44 15,0-1-49-15,-1-4-127 16,-1-6-62-16</inkml:trace>
  <inkml:trace contextRef="#ctx0" brushRef="#br0" timeOffset="24693.23">19057 15418 376 0,'0'0'224'0,"0"0"-74"0,0 0 1 0,0 0-6 16,0 0-29-16,0 0-21 0,48 0-5 15,-26 0-9-15,3-3-15 0,2-2-12 16,-3 2-18-16,-2-1-20 0,0 1-10 16,-2-2-3-16,-3 3-3 0,0-3 0 15,-1 3-4-15,-1 0-44 16,2-2-51-16,0 3-55 0,9-7-58 16,-5 2-129-16,0-3-212 0</inkml:trace>
  <inkml:trace contextRef="#ctx0" brushRef="#br0" timeOffset="25595.33">19705 15305 230 0,'0'0'72'0,"0"0"-1"0,0 0 63 0,0 0-22 15,-2-5-32-15,2 3-15 0,2-2-12 16,1 2-25-16,1-1-1 0,1 1 4 16,-1 0-2-16,4 2 16 0,-2 0-15 15,1 0-2-15,-1 0-9 0,3 0-3 16,-1 0-3-16,0 4 3 0,1 0-6 15,0 1-3-15,-2 3 2 0,0 0-4 16,-1 3-1-16,2 4-2 0,-3 0 0 16,0 1-2-16,-1 5 3 0,-1-2 2 15,-3 3-4-15,0-2 0 0,0-2 2 16,-4 1-2-16,-1-1-2 0,0 0 3 16,-3-2-2-16,0-1 1 0,-3-1-1 15,1-3-5-15,-2 1 3 0,0-4 2 16,-1-2 0-16,2-2-2 0,-1-1 1 15,3-3-2-15,-2-2 6 0,3-3 4 16,-1-2 3-16,1-4 0 16,2 0 11-16,1-4 0 0,2-1 11 15,-2-4-8-15,5 0 3 0,0-1-5 16,2 0-1-16,4 1 6 0,2-2 2 16,3 1-2-16,4-1 1 0,2 3-8 15,5-1 0-15,1 3-2 0,3 1-2 16,-1 0-2-16,3 3-3 0,0 1-1 15,0 2 2-15,-1 0-3 0,-1 3-7 16,0 2 1-16,-3 0-3 0,-1 3 0 16,-2-2 1-16,-2 2-2 0,-2 1 0 15,-1 1 0-15,-1-1-1 16,-2 1 1-16,0 0-10 0,-2 0-33 16,-1 0-21-16,2 0-29 0,-2 0-39 15,5-5-34-15,0 2-98 0,-4-2-192 16</inkml:trace>
  <inkml:trace contextRef="#ctx0" brushRef="#br0" timeOffset="26648.79">21167 13241 108 0,'0'0'87'15,"0"0"-32"-15,0 0 1 0,0 0 5 0,4-15-13 16,-3 12 2-16,-1 0 3 0,2-1-2 16,-1 1-10-16,-1-1 4 15,0 2 14-15,0-2-13 0,0 2 1 16,0-2 5-16,0 2-7 0,0 2-8 16,0 0 2-16,0 0-5 0,0-1-11 15,0 1 0-15,0 0-6 0,0 0-12 16,0 0-5-16,2 1-4 0,4 6 4 15,3 5 1-15,5 5 5 0,7 12 2 16,10 14-1-16,9 16-5 0,2 9 7 16,0 2-1-16,-3-2 10 0,-3 0 7 15,0-1-2-15,0-1-2 0,-1-2 4 16,-2-4-1-16,-3-6-7 0,0-5-8 16,-3-2-4-16,-2-4-2 0,-3-10 0 15,-6-7 2-15,-2-5-3 0,-3-2-1 16,3 0 0-16,1 2 1 0,0-1 0 15,-2-3-2-15,-2-3-1 0,-3-5-4 16,2-3-43-16,-3-1-34 0,3-5-48 16,0 0-85-16,-3-5-189 0</inkml:trace>
  <inkml:trace contextRef="#ctx0" brushRef="#br0" timeOffset="27384.22">21660 14232 193 0,'0'0'170'0,"0"0"-46"0,0 0 8 16,-8-14-21-16,7 10-18 0,1 2-38 16,0-1 3-16,0 2-3 15,-1-1-6-15,1 2-11 0,-1 0-13 16,1 0-13-16,0 0-5 0,0 0-1 16,0 0 1-16,0 3 1 0,0 0-2 15,0 1 4-15,2 0 3 0,-1-1 0 16,0 3-5-16,2 1 3 0,-1 0 2 15,1 0-4-15,4 2-1 0,-2 3-2 16,3 0-1-16,0 3 0 0,3 0-1 16,0 4 0-16,2 1-3 0,2 1-1 15,0 0 1-15,1 0-1 0,0 0 1 16,1-4-1-16,-2-1 3 0,0-2-1 16,-3-5 2-16,0-1 5 0,-3-3 8 15,-1-2 5-15,0-3 15 0,0-1 6 16,-1-5 4-16,1-2 5 0,1-1-5 15,-1-6-8-15,0-1-6 0,0-4-1 16,2 0 4-16,-3-4-4 0,0-4-2 16,0 2-9-16,3-4-4 0,-3 3 0 15,1 1-8-15,-2 5-2 0,2 2 1 16,-3 3-3-16,0 1-3 0,-1 4-2 16,-1 0 0-16,0 2 0 0,0 0 0 15,-1 1-1-15,1 2-5 16,-2 1-15-16,0 0-25 0,-1 0-23 0,1 3-19 15,-1 0-22-15,2 0-36 16,-2 2-30-16,0 0-64 0,0 0-161 16,0 0-127-16</inkml:trace>
  <inkml:trace contextRef="#ctx0" brushRef="#br0" timeOffset="28324.52">21426 15590 445 0,'0'0'138'0,"3"0"-57"0,-1 0 56 0,1 0-23 15,0-1-41-15,2-2 1 0,0-2 7 16,2-2-4-16,0-3-15 0,2-2-12 16,3-1-12-16,1-4-7 0,2-2-7 15,3-2 1-15,2-2-1 0,-1-1 5 16,1-1-9-16,-1 2-4 0,0-2-3 15,0 3 2-15,-3-1-12 0,2 4 0 16,-5 0 10-16,0 2-9 0,-1 2 1 16,-2 3-4-16,-2 0 2 0,-1 2-3 15,-3 2 0-15,-1 2 0 0,-1 1-6 16,0 3 5-16,-1 2 1 0,-1-1-1 16,0 1-6-16,0 0-7 0,0 3 1 15,-3 4 4-15,0 6 7 0,0 3 2 16,-2 5-1-16,1 4 1 0,0 0 0 15,2 6-3-15,1 1 2 0,1 0 1 16,0-2-1-16,5 1 1 0,0-2 0 16,2-4 1-16,1-1 0 15,3-2 1-15,-1-5-1 0,0-1 1 16,2-4 1-16,0-6 1 0,-1-2 4 16,2-4-1-16,0-5 0 0,1-5 3 15,-2-5-1-15,2-1 2 0,-2-3 1 16,-1-6-1-16,2-3-1 0,-2-11-4 15,1-12-1-15,0-4-4 0,-2 7 1 16,-3 14-2-16,-2 13 0 0,-4 7-1 16,0 3-1-16,0-2 2 0,0 4-3 15,-1 2 1-15,0 4-2 16,0 3-8-16,0 0 1 0,-1 8-10 0,-4 4 7 16,-1 10 12-16,0 5 1 15,-1 8 1-15,1 10-2 0,2 4 2 16,1-4 2-16,3-12-2 0,0-9 1 15,2-8 3-15,0 3 9 0,3 1 4 16,1 1-1-16,1-5-2 0,3-2 0 16,-2-4 3-16,2-3-4 0,2-6-1 15,-1-1-6-15,2-4-6 0,4-2-2 16,-1-4-47-16,3-2-15 0,1 2-42 16,0-2-39-16,10-5-44 0,-5 2-89 15,-2 2-220-15</inkml:trace>
  <inkml:trace contextRef="#ctx0" brushRef="#br0" timeOffset="28640.61">22370 15167 677 0,'0'0'160'0,"5"-15"-60"16,-3 8 12-16,0 0-42 0,-1 3-24 16,-1 2-3-16,1 1-7 0,-1 1-22 15,0 3-14-15,0 6 0 0,0 5 0 16,0 7 18-16,-1 10-1 0,-1 14-7 16,0 10-3-16,-1 0-4 0,1-2-1 15,1-9-1-15,1-12 1 0,0-6-4 16,0-5 2-16,1-3-23 0,3 3-17 15,-2 3 4-15,1-1-25 0,-1-4-51 16,1-6-14-16,-1-4-59 0,-1-7-112 16,0-2-27-16</inkml:trace>
  <inkml:trace contextRef="#ctx0" brushRef="#br0" timeOffset="28906.43">22257 15418 498 0,'0'0'120'0,"0"0"0"0,0 0 17 16,0 0-33-16,0 0-28 0,0 0 14 16,0 0 5-16,27 6-9 0,-12-6-10 15,4 0-6-15,-1 0-24 0,2-1-16 16,-1-4-23-16,-2 4-3 15,0-1-4-15,-1-2 0 0,1 3-6 16,0-1-44-16,2 0-41 0,1 0-35 16,-1 0-44-16,13-1-79 0,-5-1-151 15</inkml:trace>
  <inkml:trace contextRef="#ctx0" brushRef="#br0" timeOffset="29758.53">22835 15279 407 0,'0'0'129'0,"0"0"-1"0,0 0 11 15,0 0-38-15,17-41-23 0,-11 30-22 16,0 2-8-16,3-1-8 0,-2 3-13 16,1 0-8-16,-1 3-4 0,2 0 7 15,-2 2 0-15,1 0-13 0,0 1-1 16,1 1-7-16,0 0 1 0,0 2 0 16,2-1-2-16,-1 4 0 0,-1-2 0 15,3 1 3-15,-3 1-3 0,-1 2 1 16,1 1-1-16,-1-2-2 15,-2 2 1-15,-1-1 0 0,0 1-2 16,-2 0-4-16,-1 2 5 0,1 5 2 16,-2-1 4-16,-1 1 0 0,0 0-1 15,-4 1-2-15,-1 1 1 0,0-3 2 16,-1 4 5-16,-1-3 1 0,-2-2-6 16,0-2 2-16,0 3-3 0,0-5-3 15,-2 2 3-15,3-2-1 0,-1-1-1 16,1 0 2-16,1-2 8 0,3 0-2 15,0-1 4-15,1 0 7 16,0-2-3-16,1 0-7 0,0 0-1 16,0 0-5-16,-1 1-2 0,2-1-1 15,0 1 1-15,0-1-2 0,0-1 4 16,0 2-2-16,1-3 1 0,0 0 0 16,0-1-1-16,0 1 1 0,0-1-1 15,0 1 0-15,2 0-1 0,-1 0-1 16,1 1 2-16,1-1 1 0,-2 1-2 15,1-2 3-15,0 1-3 0,2 0 2 16,1 0 3-16,0 0 0 0,2-1-2 16,1 2 0-16,1-1-1 15,1 0-2-15,3 3 0 0,-2-2 0 16,0 0-1-16,1 2 0 0,-1-2 0 16,-1-1 1-16,0 0 0 0,-1-1 0 15,0 1-2-15,0-1 0 0,-2 0-5 16,0 0-34-16,1 0-9 0,1 0-9 15,-1-1-17-15,0-2-22 0,0-2-26 16,5-2-80-16,-4 2-123 0,-1-1-109 0</inkml:trace>
  <inkml:trace contextRef="#ctx0" brushRef="#br0" timeOffset="30711.65">23411 15395 262 0,'0'0'98'0,"0"-2"16"0,0-2-3 0,0 1-13 16,1-3-16-16,3-1-14 0,0 3-4 16,2-3-6-16,-1 0 20 0,2-3-26 15,1 3-13-15,2-2-2 0,0-2-12 16,0 2-3-16,2 1 1 0,1 0-4 16,-1 1-3-16,2 3 3 0,-1-1-12 15,1 2-1-15,-1 1-5 0,-1 2-1 16,0 0 0-16,-3 2-1 15,0 2-1-15,-2 3-2 0,-1 1 3 16,-1 6-8-16,-2 3 9 0,1 1 0 16,-3 7 2-16,0 1 6 0,-1 1-6 15,0 2-1-15,0-1-1 0,-2-1 3 16,-2 1-3-16,-1-3-3 0,-1-1 3 16,-2-2 0-16,-1-1 1 0,0-2-1 15,-1-3 2-15,-4-1 2 0,1-2-1 16,-1-4 1-16,1-2 2 0,-1-3-3 15,1-1 1-15,0-3 1 0,3 0-1 16,0-4 4-16,1-1-2 0,0-1 0 16,1-3 5-16,1-3 11 0,0-2-4 15,1-2-7-15,-1-3 4 0,2-3 0 16,1-2-1-16,2-1 0 0,2-3-1 16,1 3 0-16,5-3-2 0,5 3 0 15,0 0 3-15,3 0-1 0,2 2 3 16,2 2-2-16,4 1-2 0,2 2 3 15,4 3-2-15,7-1-4 0,-4 2 0 16,2 1-5-16,1 2-1 0,-6 2-3 16,3 0 1-16,1 1-3 0,-2-1 2 15,0 3 0-15,0 1 0 0,-2 3-4 16,1 0 1-16,-1 2-13 0,-1 0-48 16,2 0-29-16,-2 1-37 15,14-1-41-15,-7 0-100 0,-3 0-212 16</inkml:trace>
  <inkml:trace contextRef="#ctx0" brushRef="#br0" timeOffset="32500.61">15136 13344 211 0,'0'0'36'0,"0"0"12"0,0 0-1 15,0 0-4-15,0 0-32 16,0 0-9-16,22-38 12 0,-19 31 17 15,-1 1 24-15,1 0 26 0,-3 4 1 16,3 1-6-16,-3-1-10 0,1 2 0 16,-1-2-8-16,2 2 1 0,-2 0-16 15,0 0-4-15,0 0-5 0,0 0-10 16,0 0-3-16,-2 0-7 0,-2 0-7 16,-2 5 0-16,-4 3-7 0,-9 7 1 15,-9 10 1-15,-12 15-2 16,-12 18 1-16,1 8-1 0,1 8 0 15,7 3 2-15,4-1-2 0,1 5 0 16,3 4 0-16,-1 0 0 0,1-2 1 16,3-5 0-16,0-4 3 0,4-5-4 15,6-4 0-15,6-4 1 0,-1-7-1 16,9-5 6-16,-1-10 10 0,5-9 4 16,3-8-13-16,1-9-2 0,0-2-4 15,0-3-1-15,1 1-3 0,3-3-18 16,0-5-14-16,1-1-9 15,0-5-26-15,9-8-86 0,0 0-113 0,-4 0-157 16</inkml:trace>
  <inkml:trace contextRef="#ctx0" brushRef="#br0" timeOffset="33271.19">14349 14398 303 0,'0'0'123'0,"0"0"-38"0,0 0 29 16,0 0-26-16,0 0-25 0,0-3-4 15,0 2 12-15,0-2-8 0,0 1-15 16,0-4-7-16,0 3-2 0,0-1 5 15,0 1-4-15,0 1 3 0,0-2-5 16,0 3-1-16,0 1-1 16,0 0-5-16,0 0-9 0,0 0-10 15,0 0-7-15,0 1-5 0,0 7-6 16,0 1 6-16,0 7 4 0,0 5-4 16,1 4 4-16,3 5-3 0,1 7 0 15,-1-4 1-15,2 0 3 0,-1 2 10 16,0-9 3-16,0 2-1 0,3-4 4 15,-3-3 1-15,2-3-1 0,1-5-1 16,-3-5-6-16,1 0 0 0,2-4-1 16,-2-3 1-16,1 0 7 0,1-1 2 15,1-1 6-15,0-4-4 16,3 0-5-16,2-3-3 0,2-4-5 16,4 3-8-16,-2 0-3 0,5 0 0 15,1-1-1-15,4 2-2 0,1-2 1 16,-1 2-16-16,2 1-20 0,-2 0-17 15,1 2-15-15,-5 0-23 0,0 2-27 16,-4 1-28-16,1 2-33 0,-4 3-79 16,-7-1-194-16</inkml:trace>
  <inkml:trace contextRef="#ctx0" brushRef="#br0" timeOffset="34473.46">13556 16065 426 0,'0'0'153'0,"0"0"-63"16,0 0 25-16,0 0-11 0,0-12-42 15,3 4-18-15,-1-3 10 0,5-2-3 16,0-6 8-16,2 1 12 0,3-4-6 16,3-5-12-16,-1-1-9 0,3-2-7 15,2-2-12-15,1 0-7 0,1-4-4 16,0 2-3-16,0 1-4 0,-1 0-1 15,-1 2 3-15,-1 2 0 0,-1 2 3 16,-1 3-3-16,-2 5-1 0,-4 0 2 16,-2 5-4-16,-2 3 1 0,0 4-3 15,-5 3-3-15,-1 1-1 0,0 3 0 16,0 0 0-16,-1 6-8 0,-5 2-1 16,0 9 3-16,-1 8 3 0,-4 11-1 15,-3 11-6-15,2 15-3 0,0 2-1 16,4-5 2-16,4-5-4 0,3-10-1 15,1-2 5-15,4-9 5 0,-1-5 4 16,2-10 1-16,1-2 1 0,1-1 1 16,2 1 1-16,4-1 1 0,-1-5-1 15,-1-4 3-15,3-6 5 0,-1 0 1 16,1-9 13-16,-1-5 7 16,4-3-7-16,-4-8-5 0,4-5-5 15,-1-10-7-15,3-14 3 0,0-16 1 16,-3-5-1-16,-4 6-7 0,-1 12 11 15,-4 19-5-15,-4 12-8 0,0 11 5 16,0 3 0-16,-1 3 1 0,-2 0 3 16,0 2-7-16,0 3-1 0,0 2-1 15,0 2-3-15,-3 7-9 0,-2 6 5 16,0 3 3-16,0 6 4 0,-2 4 0 16,2 3-2-16,1 2 2 0,3 2 0 15,-2-1 0-15,3 3 1 0,0-4 1 16,3-1 1-16,2-2 10 15,-2-5 6-15,6 0 2 0,-4-4-2 16,3-3 1-16,0-3-5 0,1 0-1 16,-1-4-6-16,0 0-4 0,-1-2 0 15,2-2-3-15,-1-2-1 0,1-2-5 16,1 0-23-16,4-1-13 0,-1 0-15 16,1-1-18-16,2-1-39 0,2-1-50 15,8-4-70-15,-5 3-132 0,-1 0-229 16</inkml:trace>
  <inkml:trace contextRef="#ctx0" brushRef="#br0" timeOffset="34892.19">14455 15798 532 0,'0'0'169'0,"3"0"-85"0,5-2 74 16,3-2-47-16,3 1-12 0,4-3-17 16,3 3-20-16,3-2-11 0,-3 1-23 15,1 0-8-15,1 0-12 16,-2 1 0-16,0 1-7 0,1 0-1 15,1 1-5-15,0 1-35 0,-1 0-36 16,3 0-48-16,8 3-74 0,-6-1-117 16,-2-1-155-16</inkml:trace>
  <inkml:trace contextRef="#ctx0" brushRef="#br0" timeOffset="35594.81">15123 15699 280 0,'0'0'137'0,"0"0"-24"0,0 0 36 16,0 0-34-16,35-25-26 0,-24 19-16 0,1-1-26 15,0 2-11-15,2 0-4 16,-3 0 3-16,-1 2-8 0,2 3-2 15,-4 0-10-15,2 2-6 0,-1 5-5 16,0 6 2-16,1 1 3 0,-3 6 5 16,0 3 3-16,-2 6-10 0,0 3 0 15,-4 3 0-15,1 5-3 0,-2-6 3 16,0 2-5-16,-5-2 1 0,0-8-3 16,-3 5-1-16,-4-4-5 0,2-3-6 15,-4-2-3-15,3-4 7 0,-2-3 6 16,-2-4-4-16,2-4 2 0,-3-5-3 15,5-2-4-15,-3-2 6 0,3-7 5 16,-1-2 4-16,2-7 2 0,0-2 5 16,2-5 7-16,0-5 3 0,1-12-8 15,5-9 3-15,2-7 4 0,0 5 10 16,5 10 6-16,1 16 2 0,2 5 1 16,0-2-3-16,6-3-6 0,2 0 1 15,2-1 2-15,2 4-2 0,5 1-5 16,0 6-6-16,-1 2-1 0,4 1-5 15,-2 5-2-15,1 2-2 0,1 4-4 16,-1 2-3-16,-2 1-2 0,0 0-1 16,-1 1 0-16,-3 2 1 0,-1 2-1 15,2-1-1-15,-6 1-6 16,1-3-25-16,-4 3-16 0,1-4-21 16,-4 0-24-16,1-1-32 0,0 0-45 15,1-2-63-15,0-5-130 0,0 0-157 16</inkml:trace>
  <inkml:trace contextRef="#ctx0" brushRef="#br0" timeOffset="36780.91">13317 13272 86 0,'0'0'58'0,"0"0"3"0,0 0 11 16,12-2-2-16,-8 2-2 0,-4 0 9 16,2 0 3-16,1 0 11 15,-3 0-31-15,0 0 8 0,0 0-17 16,0 0 4-16,0 0-4 0,-3 0 3 16,-2 0-11-16,-4 2-15 0,-4 2-9 15,-5 2 1-15,-3 0-5 0,-5 6-8 16,-11 4-1-16,-10 8-5 0,-10 10-1 15,-7 7 0-15,0 6-1 0,-1 4 1 16,1 7-2-16,-7 9 2 0,-2 9-1 16,-2 10 0-16,-2 7 0 0,0 5-4 15,0-1 4-15,4 4 1 0,5-6 2 16,7-2-2-16,6-5 10 0,9-5 7 16,4-8-3-16,6-6-5 0,4-7-8 15,3-7 0-15,4-9 0 0,7-11 1 16,2-7-2-16,5-11 0 0,3-3 0 15,-3 1-5-15,3-2-16 0,-1-2-16 16,4-4-23-16,1-5-43 0,4-5-56 16,4-5-148-16,0-4-126 0</inkml:trace>
  <inkml:trace contextRef="#ctx0" brushRef="#br0" timeOffset="37551.53">11787 14624 173 0,'0'0'174'0,"0"-14"-116"0,1 6 59 15,0-1 8-15,0 0-39 0,0-2-28 16,0 1 5-16,0 1 10 0,0 1-13 16,0 0-10-16,0 0 0 0,0 1-7 15,1-1 0-15,-1 1-4 0,0 4 2 16,0-2-3-16,0 5-5 0,-1 0-8 16,0 0-12-16,0 1-13 0,0 6-2 15,-1 6 2-15,-2 5 3 0,1 6 4 16,-2 12 0-16,-1 7-4 0,-1 9 0 15,1 3-2-15,1-6 0 0,0-5-1 16,1-4 2-16,0-2-2 0,-2 0 3 16,0-6 4-16,0-8 2 0,1-4 3 15,1-4 4-15,0 3-1 0,-2 0-3 16,2-1 4-16,-2-3-7 0,3-6-7 16,2-2 2-16,1-5-2 0,6 1 1 15,3-3 19-15,6-5 13 0,4-2 0 16,10-7-9-16,8-3-9 0,6-5-10 15,6-2-2-15,-2 6-3 0,-4-2-2 16,-1 2-1-16,0 2-2 0,1 0-29 16,-1 0-23-16,-2 4-28 15,-2 2-28-15,-4 1-44 0,-4 2-52 16,-10 1-109-16,-8 3-207 0</inkml:trace>
  <inkml:trace contextRef="#ctx0" brushRef="#br0" timeOffset="38519.41">9379 16492 757 0,'0'0'69'0,"0"0"-42"0,6-33 79 0,-1 13-7 16,3-4-57-16,2-4-10 0,3-4 15 15,4-8-8-15,5-7 6 0,6-5-3 16,2-2-3-16,0 4-10 0,-2 6 4 16,-4 6-3-16,-1-1-6 0,0 3 0 15,-4 4 1-15,-4 7-2 0,-2 7-9 16,-2 2-7-16,1-3-3 0,0 1 3 16,1-2-3-16,-4 5-4 0,-2 6 0 15,-4 3-2-15,-2 5-1 0,1 0-2 16,-2 1-4-16,0 5-1 0,-2 5 3 15,-1 5 1-15,-2 7 2 0,-3 11 1 16,0 10 0-16,-2 14-5 0,2 2-11 16,3-1-9-16,1-5-10 0,4-7 6 15,1-1 13-15,4-2 10 0,3-4 8 16,-1-8 1-16,0-8 0 0,0-7 0 16,1-2 0-16,0-2 5 15,3-1-4-15,3-1 3 0,-2-7 4 16,2-3 5-16,1-7 9 0,2-6 0 15,0-6 1-15,3-5-6 0,1-2-4 16,0-12 5-16,4-12 4 0,1-16-5 16,-2-6-2-16,-6 0 0 0,-1 6 1 15,-6 11-3-15,-1 7 1 0,0 9-2 16,-3 8-5-16,-2 10-4 0,-3 6-3 16,1 6 2-16,-2 1-2 0,1 1 0 15,-2 4-1-15,0 3-5 16,-1 2-2-16,-2 7-7 0,-1 6 12 0,-2 8 0 15,-1 11 3-15,1 10 0 16,-1 9 0-16,3 1 0 0,2-5 0 16,2-5 0-16,0-11 2 0,0-8 1 15,0-5 5-15,0-3 3 0,3 2 2 16,-1 2 0-16,1 1 5 0,3-6 1 16,-1-2-7-16,0-4-4 0,3-5-2 15,0-3-5-15,3-1-1 0,1-1-4 16,2-3-16-16,0-2-15 0,4-3-28 15,1-1-24-15,3 0-29 0,3-2-29 16,10-4-54-16,-5 3-100 0,-3-1-217 16</inkml:trace>
  <inkml:trace contextRef="#ctx0" brushRef="#br0" timeOffset="38903.97">10426 15933 507 0,'-5'0'146'0,"3"1"-18"0,0 0-1 0,2-1-32 16,0 0-12-16,1 1-11 0,7 1 8 16,2-2 2-16,4 1-7 0,5-1-9 15,2 0-14-15,1 0-13 0,3 0-10 16,0 0-10-16,1-1-14 15,-1 1 1-15,0-1-5 0,2 0-1 16,0 0-17-16,1 1-47 0,-1-1-45 16,1-1-38-16,11 1-44 0,-7 1-70 15,-3 0-182-15</inkml:trace>
  <inkml:trace contextRef="#ctx0" brushRef="#br0" timeOffset="39557.23">11136 15826 384 0,'0'0'57'0,"0"0"41"0,0 0 44 15,0 0-63-15,-14-43-22 16,12 34 9-16,2 0 7 0,0 1-7 16,0 0-16-16,0 0 1 0,5 1-12 0,1-1-14 15,3 0-1-15,1-1 2 16,1-1-1-16,3 3-4 0,1-2-2 15,2 2-5-15,-1-1 2 0,2 1 0 16,-1 1-4-16,-1 0-3 0,-1 0-1 16,1 3 0-16,-4 0-6 0,0 3-2 15,-2 1 2-15,-2 4 3 0,0 1-1 16,-1 2 5-16,-1 0 0 0,-2 3 1 16,0 3 3-16,-2 2-2 0,-1 4-3 15,-1 4-4-15,-1 2 3 0,-4 3-6 16,-2 2 2-16,-4 0-2 0,-3 1-1 15,0 3 7-15,-5 0-7 0,-3-2 0 16,0 2 2-16,-2-3-1 0,1-4 0 16,0 0-1-16,4-5 0 0,1-3 1 15,4-2 0-15,1-5 0 0,5-3-1 16,3-2 0-16,3-4 2 0,2-1-2 16,0-3 7-16,5 0 8 0,3-3 7 15,6-1 3-15,2-2-1 0,4 3-1 16,4-2 0-16,4 2-4 0,0-1-2 15,2 2-7-15,1 0-3 0,0-2-6 16,-2 3-1-16,1 1-1 0,-1-1-16 16,0 1-29-16,0 0-14 0,0 0-17 15,-1 0-20-15,0 0-39 16,6 0-55-16,-8 0-86 0,-4-1-183 16</inkml:trace>
  <inkml:trace contextRef="#ctx0" brushRef="#br0" timeOffset="40276.49">11790 15843 298 0,'0'0'122'15,"0"0"-12"-15,17-13 43 0,-7 9-50 16,-1-3-27-16,3 1-9 0,0 0-8 15,0 2-7-15,1 0-12 0,-1 2-7 16,-1 1 1-16,1-1-1 0,-1 2 2 16,-1 0 1-16,2 4-10 0,-2 3-10 15,1 1-2-15,1 5-8 0,-1 1 0 16,-2 5 1-16,-2 3-3 0,-1 1-2 16,-4 3 1-16,1 1 0 0,-3 0-2 15,-1 0 2-15,-3-1 3 0,-4-1-5 16,-2-1 2-16,1-2 3 0,-3-2 0 15,0 0-3-15,-1-3 0 0,0-2-3 16,0-1 0-16,0-5-1 0,-2-1 0 16,1 0-7-16,-2-4 4 0,2-2 4 15,-2-2 3-15,1 0-3 0,-1-6 1 16,3-2 1-16,-1 0 2 0,1-3-2 16,0-5 8-16,2-1 3 0,0-1 2 15,3-1 3-15,-1-3 4 0,4 0-4 16,2-1 4-16,1-2-1 0,2-3-2 15,1 3 3-15,5-5-5 0,1 3 4 16,4-2 4-16,4-1-2 0,2 0-1 16,3 2 0-16,4 0-6 0,3 0 5 15,2 2-8-15,1 3 0 0,1 0-5 16,-1 5-7-16,1 2 0 0,1 1-1 16,-2 4 1-16,0 1 0 0,-3 1-1 15,0 3 0-15,-3 2 0 0,0 0 0 16,-2 3 0-16,-3-1 0 15,-2 2 0-15,-1 0-9 0,-3 0-25 16,-1 0-18-16,0 0-29 0,-1 2-37 16,2-1-47-16,5 0-63 0,-2 0-133 15,-2-1-290-15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4T15:11:09.473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23178 10261 232 0,'0'-1'50'0,"0"-3"3"16,1 1 10-16,0 0 31 0,0-1-47 15,-1 2-9-15,1-2 13 0,-1 0-3 16,1 2-4-16,-1 0-4 0,1 1 0 16,0-1-3-16,0 1-4 0,-1 0-5 15,2 0-4-15,-1 1-5 0,1-1-2 16,0 1-5-16,0 0-5 0,2 0 0 16,0 0 3-16,3 0 2 0,1 0 2 15,1 0 6-15,3 0 8 16,2 0 0-16,2 0-1 0,1 0-4 15,3 0-3-15,1 0-2 0,4 0 3 16,3-2-4-16,7-1-2 0,8-2-3 16,8 0-4-16,3-2 0 0,0 1-4 15,-5-2 0-15,-3 2-2 0,0 2 1 16,3-1-3-16,3 0 0 0,1 0 2 16,4 1-1-16,0 2-1 0,1-2 1 15,2 1-1-15,0 1 0 0,0-2 2 16,0 0-1-16,2 3 3 0,1-3-1 15,3 1 0-15,1 1 1 0,2-2 4 16,2 1-4-16,-3 0 4 0,-2 0 1 16,0 0-5-16,1 0-1 0,2 0-2 15,1 0 5-15,0 0-4 0,0 0 0 16,2 0-1-16,0 0 0 0,2-2 1 16,0 3-1-16,1-1-1 0,5 0 0 15,0 0 1-15,1-3 0 0,0 4-1 16,-2-3 2-16,2-1-2 0,3 3 0 15,1 2 0-15,2-2 1 0,1 1-1 16,1 0 0-16,-1 2 0 0,-1 0 1 16,3 0 0-16,0 0-1 0,2 2-1 15,1-1 0-15,-2 1 2 0,1 0-1 16,1-2 1-16,2 1-1 0,2-1 0 16,0 0-1-16,0 0 2 15,0 0-1-15,-1 0 0 0,4 0 0 16,-3 0 1-16,2 0-1 0,-3 0 0 15,-1-2 0-15,-2 2-1 0,0 0 1 16,-3 0-1-16,0 0-1 0,-5 2 2 16,-4-2-13-16,-2 5-8 0,-6-1-4 15,0 0-12-15,-4-1-18 0,-6-1-20 16,-3-2-36-16,-10 3-51 0,-15-2-76 16,-11-1-168-16</inkml:trace>
  <inkml:trace contextRef="#ctx0" brushRef="#br0" timeOffset="3009.28">23486 9678 118 0,'0'0'72'0,"0"0"-19"15,0 0-21-15,0 0 16 0,0 0 0 16,0 0-2-16,1 0 22 16,-1 0 4-16,0 2-4 0,0-2-12 15,0 0-6-15,0 2-7 0,1-1-2 16,-1 1 1-16,1-1-5 0,0 1-5 15,1 1-7-15,0-1-4 0,3-2-5 16,-1 3-2-16,2-1-2 0,0-1 2 16,1 0-2-16,0 0-1 0,1-1-3 15,1 0 3-15,-2 0-2 0,1-1 0 16,0-1 2-16,1 0 2 0,1-1 3 16,-1-1-2-16,1-1-5 0,0-1-1 15,2 0-1-15,0-3-3 0,1 0 1 16,2-1 0-16,-1 1-5 0,3-3 2 15,-2 1-1-15,3-1 4 0,-1 0-3 16,3-2 2-16,0 1 4 0,1 0 0 16,2-1-1-16,-1-1 0 0,0 1-4 15,0-2-1-15,0 1 2 0,-2 1-1 16,2-2-1-16,0 1 1 0,0 1-1 16,-2 0 1-16,0-3 2 0,-1 1-1 15,0 2 1-15,1-3 1 0,-3 2-4 16,2-2 2-16,-3 1 0 0,3-2-2 15,-3 2 2-15,-1-2 0 16,0-3-1-16,-1 5 0 0,-1-5-2 0,2 4 2 16,-3-2-1-16,1-3 3 0,-2 2 0 15,1 0-2-15,0-2-2 16,0 1 4-16,1-1-3 0,0 2 2 16,-1-2 4-16,1 1-2 0,-1 1 3 15,0-2 1-15,0 0 1 0,0-1-3 16,1 0-1-16,-2 0-1 0,2-1-2 15,-1 1 1-15,-1-1-2 0,3-1-2 16,-1 0 3-16,0-2-3 0,-1 3 0 16,-1-1 0-16,2-2 1 0,-2 2 0 15,0 0 0-15,0 0 2 0,-2 0-1 16,2 0 1-16,-3 1 0 16,1 1 1-16,-1 0-1 0,1 1 4 15,-1 1-2-15,-2-1-1 0,4 0 0 16,-2 1-4-16,0 1 2 0,-1-2-3 15,1 0 0-15,0 2 2 0,-1-1-1 16,0-2-1-16,1 1 2 0,0 0-2 16,-2 1 1-16,2 0-1 0,-1-1 0 15,-1 1 0-15,2-1 0 0,-3 2 1 16,1-2-1-16,1-2 1 0,1 2-1 16,-1-1 1-16,1 0-1 0,0 0 0 15,1 0 0-15,0 1 1 16,0-1 0-16,0 0-1 0,0-1 0 0,0 0 0 15,1 0 1-15,-1 1-1 16,0 1 1-16,1-2-1 0,0 1 0 16,-2 0 1-16,0 0-1 0,1-3 1 15,0 3-1-15,0-1 0 0,-1 0 0 16,2 1 0-16,-1-1 0 0,0 1 0 16,2-1 0-16,-3 1 1 0,2-1-1 15,0 1-1-15,-1-1 1 0,0 1 2 16,2-3-2-16,-1 5 1 0,-1-2 1 15,1 0-1-15,1 1 1 0,-2 1 1 16,1-1-2-16,2 1 0 0,-2-1-1 16,2 2 0-16,-2-1 0 0,1 0 0 15,0 1 0-15,0-1 0 0,0 0 0 16,0 1 1-16,0-1-1 0,1 2 1 16,0-1-1-16,-1-1 0 0,1 3 0 15,0-1 0-15,-1 0 1 0,1 2 0 16,-2-1 0-16,1 0 1 0,0 2-1 15,0-1-1-15,0 1 2 0,1 1-1 16,-2-1 1-16,3 2 0 0,-2-1-1 16,0 0 1-16,1 0-2 0,-1 1 0 15,-1-1 0-15,3 0 0 0,-2 1 0 16,2-1 1-16,1 1-1 0,0-1-2 16,1 1 2-16,0-1-1 0,2 0 1 15,2 0 0-15,-1 0 1 16,1 1-1-16,-1-2 0 0,2 1 0 15,2 1 0-15,-1-1 0 0,2 3 0 16,0-2 1-16,1 0-1 0,-3 1 0 16,1 1-1-16,1-1 1 0,-1 2-1 15,-1-1 2-15,0 1-1 0,-1-1 0 16,0 4 0-16,0-2-1 0,-2 1 0 16,0 2 1-16,0-1-1 0,-2 0 1 15,1 1-1-15,-2 2 1 0,0 1-1 16,0 0 1-16,0 1-1 0,-2 1 0 15,1 0 1-15,-1-1 0 16,1 2 2-16,0-2-2 0,0 0-1 16,1 2 1-16,-1 0-2 0,1-1 2 15,0 1 0-15,3-2 0 0,-2 3 0 16,3 0-1-16,0 0 1 0,0 0 1 16,3 2-1-16,-1 0 0 0,-2 0-1 15,3 0 1-15,0 2 0 0,-1-1 1 16,1 1 0-16,1-1-1 0,-1 4 1 15,1-1-1-15,0-1 0 0,1 3 0 16,-2-1 1-16,2 2-1 0,0 1 0 16,0-1-1-16,0 0 0 15,-1 2 1-15,1-1 0 0,0 1 0 16,-1 2 0-16,-1-3 0 0,0 4-1 16,1-2 1-16,-1 1 0 0,-2 0 0 15,2 2 0-15,-1-1 0 0,-1 1 2 16,0 1-2-16,1 1 0 0,-2 0 0 15,2 1 0-15,0 2 0 0,0-2 0 16,0 2 1-16,1 0 2 0,-3 0 0 16,3 2-1-16,-2 0-1 0,0 0 0 15,0 2 3-15,2-1-1 0,-1 3-2 16,1-2 1-16,-1 1-1 0,1 1 1 16,1 1-1-16,-1 0 0 0,0 0 0 15,1-1-1-15,0 2 0 0,-1-1-1 16,-1 1 3-16,1-1-2 0,0 2 1 15,0-2 0-15,-1 2 1 0,0-1-2 16,-1 1 3-16,-1 0-1 0,1 0-1 16,0 0-1-16,-1 1 3 0,-1 1 1 15,1-1-4-15,0 1 2 0,0 0 1 16,-1 0-2-16,0 0 3 0,0-1-3 16,1 1 3-16,-3 0-2 0,2 0-1 15,0-2 0-15,-1 2 2 0,1 0-2 16,-1-2 3-16,1 1-3 0,-1 1 3 15,2 1 1-15,1 0 0 16,-2-1 2-16,2 2-2 0,1 0 0 16,0 0 1-16,-1 4 1 0,2-4-2 15,-1 2-1-15,1-1 1 0,-1-1-2 16,0 2 0-16,-1-1-1 0,1-1 1 16,-2 2-1-16,2-3 0 0,-1 0-1 15,1 1-1-15,-1 0 0 0,1 1 5 16,0-1-1-16,1 2 2 0,-1-2-2 15,1-1-4-15,-1-1 0 16,1 0 3-16,-1-2-2 0,0-1-1 16,2 0 0-16,1 0 0 0,-1-1 0 15,-1-2 1-15,2-1 0 0,0 2 0 16,-1-3-1-16,-2-3 0 0,1 3 0 16,0-2 0-16,-2 1 1 0,2-3-1 15,-2 0 0-15,1 0 0 0,1-2 0 16,-2 2 2-16,1-2-1 0,1 1-1 15,0-2 0-15,0 0 0 0,0-1 0 16,2 1 1-16,0-2-1 0,1 2 0 16,-1-4 0-16,1 2 2 0,2-1-2 15,-1 1 0-15,0-2 1 16,-1-1-1-16,2 1 0 0,-3-2 1 16,1 1 0-16,-1-4-1 0,1 2 1 15,-3-2-1-15,0-1 0 0,0 1 1 16,-1-3-1-16,-4 1 0 0,0-1 2 15,-2 0-2-15,-1 0-1 0,-1-1 1 16,-4-1 1-16,0 0-1 0,-2 1-1 16,-1-2-4-16,-1 0-12 0,-2-1-12 15,0 0-14-15,-2 0-25 0,0 0-19 16,-1 0-26-16,0-2-45 0,-1-3-67 16,-3 0-203-16</inkml:trace>
  <inkml:trace contextRef="#ctx0" brushRef="#br0" timeOffset="4364.41">26413 5603 431 0,'0'0'212'0,"0"1"-124"15,0-1 5-15,0 1-28 0,0-1-8 16,0 0-25-16,0 0-11 0,0 0 12 15,0 0-13-15,0 0-13 0,0 0-7 16,0 0 0-16,0 0-1 0,0 0-2 16,0 0-7-16,1 1-31 0,1 2-43 15,2 4-66-15,-1-1-102 0,0 1-89 16</inkml:trace>
  <inkml:trace contextRef="#ctx0" brushRef="#br0" timeOffset="4497.91">26485 6041 584 0,'0'0'63'0,"0"0"-2"0,0 0-16 15,0 46-45-15,0-33-2 0,-2 7-137 16,1-6-70-16,0 0-43 0</inkml:trace>
  <inkml:trace contextRef="#ctx0" brushRef="#br0" timeOffset="4632.57">26544 6593 244 0,'0'0'65'0,"0"0"-43"0,0 54 8 0,0-30-30 16,1 5-15-16,-1-9-84 0,1 0-55 16</inkml:trace>
  <inkml:trace contextRef="#ctx0" brushRef="#br0" timeOffset="4900.97">26549 7779 528 0,'0'0'56'0,"0"0"15"16,-9 47 2-16,5-29-49 0,-1 0-24 16,0-2-13-16,2-2-45 0,0 5-57 15,0-4-132-15,1 0 59 0</inkml:trace>
  <inkml:trace contextRef="#ctx0" brushRef="#br0" timeOffset="5049.18">26556 8205 113 0,'0'0'67'15,"9"39"35"-15,-4-15-6 0,0 3 8 16,-1-1-13-16,-2 0-23 0,-1-1-11 16,-1-2-18-16,0 3-22 0,0-3-12 15,-2-3-5-15,0 1-24 0,-1 1-57 16,0 3-52-16,0-2-39 0,-1-6-35 15</inkml:trace>
  <inkml:trace contextRef="#ctx0" brushRef="#br0" timeOffset="5150.47">26576 8899 290 0,'0'0'32'0,"0"0"0"16,2 46 8-16,-2-26-40 0,0-2-9 15,-4 5-47-15,1-7-12 0,0 0-77 16</inkml:trace>
  <inkml:trace contextRef="#ctx0" brushRef="#br0" timeOffset="5318.37">26623 9456 620 0,'0'0'170'0,"0"0"-141"0,0 0-25 0,-6 43-4 15,5-30-30-15,0 1-127 0,-1-4-192 16</inkml:trace>
  <inkml:trace contextRef="#ctx0" brushRef="#br0" timeOffset="5433.84">26635 9798 1165 0,'0'0'98'0,"0"0"-36"16,0 0-36-16,22 39-26 0,-16-29-97 15,-1 2-139-15,0-7-60 0,-3 1-198 16</inkml:trace>
  <inkml:trace contextRef="#ctx0" brushRef="#br0" timeOffset="6253.06">26681 10459 177 0,'0'0'124'0,"0"0"10"0,0 0 31 0,0 0-62 0,0 0-16 0,11-37-23 15,-11 32-6-15,-2 0-12 0,-1-1-25 16,-3 1-7-16,0 0 4 0,-1 0-3 16,-1 3-4-16,-1 1-4 15,0 1-2-15,1 0-1 0,-1 2-4 16,-1 5 0-16,0 4-1 0,-1 3 1 15,-3 3-1-15,1 3 1 0,-2 2 0 16,2 3 0-16,0 2 0 0,4 2 0 16,3-1 0-16,2 2 0 0,4-1 0 15,4-2 1-15,4-1 3 0,4-3 7 16,4-5 10-16,1-1 4 0,0-2 7 16,2-3-2-16,0-3-2 0,2-3-2 15,-1-4-5-15,-2-2-8 0,1 0-1 16,-2-4-4-16,0-3 1 15,-2-2 0-15,-1-2 1 0,-3-3 0 16,1 0 5-16,-3-1 14 0,-1-2 1 16,-3-1-4-16,0 0-5 0,-2-1-7 15,-1-1-4-15,-2 3-1 0,0-3-6 16,-3 2 0-16,-3 2-2 0,1-3 0 16,-3 4 1-16,1-1-2 0,-3 3 1 15,0 0 0-15,-1 1-1 0,-4 2 1 16,1 0-1-16,-3-1 0 0,1 3-1 15,1 2-1-15,-1 0 1 16,1 2-2-16,1 2-1 0,-1-1 1 16,2 3-4-16,2 0-14 0,0 0-13 15,1 0-14-15,3 0-17 0,-1-2-25 16,4 2-31-16,3-1-55 0,1 1-76 16,0-1-182-16</inkml:trace>
  <inkml:trace contextRef="#ctx0" brushRef="#br0" timeOffset="7925.03">28306 8240 0 0,'0'0'20'0,"0"-2"2"0,0 2-7 0,0-1-5 15,0 1 1-15,1-1-3 0,1 0 0 16,1 0-2-16,-2-2 19 16,1 1 7-16,-1 0-6 0,2 1-5 15,-3-3 8-15,2 4 19 0,-2-2-32 16,1 2-9-16,-1-2-4 0,0 0-2 16,0 1-1-16,0 1 0 0,0 0 1 15,0-1 6-15,0 0 2 0,0 1-2 16,0 0-3-16,-1-2-2 0,1 2-2 15,0 0 2-15,0-2-1 0,0-1-1 16,-1 1 8-16,1 2 2 0,-1-3-3 16,1 0 11-16,0 2 8 0,0 1 15 15,0-1 5-15,-3 1-4 0,3 0-4 16,0 0-1-16,0 0-4 16,0 0-9-16,0-1-5 0,0 1-1 15,-1 0 0-15,1 0-2 0,0 0 1 16,0 0 0-16,0 0 1 0,0 0 4 15,-1 0 3-15,0 0-6 0,1 0-3 16,-1 0 1-16,1 0 4 0,-2 0-5 16,1 0 9-16,0 0 1 0,0 0 4 15,1 0-10-15,-1 0 9 0,1 0-2 16,0 0 4-16,0-2-5 0,-1 2 1 16,1 0-2-16,-1 0-4 0,1 0-2 15,-1-1-3-15,1 1-5 16,-2 0-3-16,1-1 1 0,0 1 1 15,0 0-4-15,1 0 3 0,0 0 0 0,-1 0 0 16,1 0 1-16,-2 0-5 16,1 0 1-16,0 0-3 0,0 0 1 15,1 0-3-15,-1 1 1 0,1 3 1 16,-1-3 0-16,0 3 1 0,1-1-1 16,-3-1 2-16,2 1 0 0,1-1 0 15,-1 0-2-15,0 1 3 0,1 1-1 16,-1-2-1-16,1 3-1 0,0-3 2 15,0 3-2-15,0-3 0 0,0 0 1 16,0 2 0-16,0-2 1 0,0 0 2 16,0 1 3-16,0-1 1 0,1-1 1 15,-1 0 0-15,0-1-1 0,1 0 3 16,0 4 2-16,-1-4-4 0,1 0-3 16,2 1-1-16,-3 0-3 0,1 0 2 15,0-1 1-15,0 0-2 0,-1 0-1 16,2 0 1-16,-2 0-2 0,1 1 1 15,1-1-1-15,-2 0 0 0,1 0 0 16,1 0 1-16,-1 0-3 0,1 0 0 16,1 0 0-16,-1 0-2 0,0-1 1 15,1 1-1-15,-1-1 0 0,-1-1-5 16,2 2-17-16,-3 0-13 16,0-2-20-16,1 0-13 0,0 2-25 15,-1-1-24-15,0 1-27 0,2 0-56 16,2 0-37-16,-2 0-71 0,2 1-27 15</inkml:trace>
  <inkml:trace contextRef="#ctx0" brushRef="#br0" timeOffset="8176.76">28357 8631 573 0,'0'2'172'0,"0"3"-51"0,0-2 11 0,0 1-61 0,0-2-41 16,0 0-23-16,0-1-5 0,0-1 1 16,0 3-3-16,0-3-8 0,0 0-27 15,0 3-42-15,0-1-28 0,0 2-14 16,0 0-49-16,0 6-51 0,0-1 28 15</inkml:trace>
  <inkml:trace contextRef="#ctx0" brushRef="#br0" timeOffset="8294.29">28395 8850 261 0,'0'0'266'0,"0"0"-134"0,0 0 18 16,0 0-54-16,2 38-40 0,-2-32-29 15,0-2-20-15,0 1-7 0,0-3-30 16,0 1-55-16,0 2-53 0,0-1-88 15,0 0-60-15</inkml:trace>
  <inkml:trace contextRef="#ctx0" brushRef="#br0" timeOffset="8428.75">28402 9233 339 0,'0'0'104'0,"0"0"-99"0,0 0-5 16,0 0-22-16,-17 45-119 0,15-39-65 15</inkml:trace>
  <inkml:trace contextRef="#ctx0" brushRef="#br0" timeOffset="8544.2">28409 9488 268 0,'0'0'87'0,"0"0"-62"0,0 0 33 0,0 0-58 16,-11 48-77-16,10-39-71 15,-1-2-42-15</inkml:trace>
  <inkml:trace contextRef="#ctx0" brushRef="#br0" timeOffset="8711.08">28435 9806 213 0,'0'0'198'0,"0"0"-124"16,0 0 26-16,0 0-40 0,0 0-58 15,0 0-2-15,0 0-13 0,0 0-38 16,7 2-88-16,-6-8-65 16,0 0 13-16</inkml:trace>
  <inkml:trace contextRef="#ctx0" brushRef="#br0" timeOffset="9665.01">28485 10326 213 0,'0'0'30'0,"0"0"7"0,3-11 28 0,-3 8 3 16,2 0 2-16,-2 1-2 0,0 0-12 15,0 1-10-15,0 0-9 0,0 1 2 16,0-1 2-16,0 1 2 0,0 0-4 16,0 0 5-16,0 0-2 0,0-2-4 15,0 1-7-15,0 1-1 0,0 0-8 16,0 0 0-16,0 0-6 0,0 0-3 16,0 1-4-16,0 5-3 0,0 3 2 15,0 3 8-15,0 7 0 0,2 4-1 16,-1 4-1-16,0 3 1 0,1 3-2 15,0-2 1-15,-1 0 3 0,0-2-3 16,-1-1 1-16,0-4-1 0,0-1 1 16,0-1-2-16,0-4-3 0,0-2-4 15,-1-3-1-15,1-3-2 0,-1-2-1 16,1-2 1-16,0-1-3 0,0-3-1 16,0-2-7-16,0 0-29 0,2 0-15 15,2-5-30-15,2-3-61 0,1 1-117 16,0 1-232-16</inkml:trace>
  <inkml:trace contextRef="#ctx0" brushRef="#br0" timeOffset="29525.73">24236 9370 5 0,'0'-4'18'0,"0"0"-2"0,0-1 15 0,0 1 6 15,0 0-12-15,0 2 4 0,0-3 10 16,-1 3-9-16,0 1 12 0,0-1-17 15,0 2-7-15,0-3 3 16,-1 2 4-16,2-1 11 0,-1-1-5 16,0 1 2-16,1 0-6 0,-1 0 1 15,1 0-1-15,-1-1 0 0,0 3 10 16,-2-2 9-16,3 1 1 0,-1-2 2 16,1 2 2-16,0 0-6 0,0 0 5 15,0 0-5-15,0-1-8 0,0 2-3 16,0-1-4-16,0-1-4 0,0 2-5 15,0 0-3-15,0-1-6 0,1 1-4 16,2 0-1-16,-1 0-2 0,1 0-1 16,2 1-1-16,0 5 0 0,1 1 0 15,5 2 0-15,0 2-3 16,1 3 1-16,4 1 3 0,1 2 0 16,4 4-1-16,3 0-2 0,3 2 3 0,8 5-1 15,8 6 1-15,12 1-2 16,3 4 0-16,-3-3-1 0,-5-3 0 15,-4-3 0-15,-2 0-1 0,-2 1 1 16,0 0-1-16,-4-2 0 0,-2 0 1 16,0-1 0-16,-3-2-1 0,-5-3 2 15,-7-5 0-15,-2-4-1 0,-4-1-1 16,3 2 0-16,3 2-8 0,-1-1-39 16,0-1-28-16,-5-3-38 0,1-2-28 15,-3-4-43-15,0-3-75 0,-6-3-13 16</inkml:trace>
  <inkml:trace contextRef="#ctx0" brushRef="#br0" timeOffset="30127.88">24742 8499 564 0,'0'0'71'0,"0"0"33"0,10-18-43 0,-4 13-20 0,2 1-17 0,0 0-23 0,3 2-2 0,1 1 4 16,1 0-8-16,-2 1 8 15,2 0-6-15,0 1 1 0,-1 2-2 16,1 4 3-16,-2-1 1 0,0 3 4 15,3 1-3-15,-1 0 15 0,3 3-12 16,-1 0 11-16,3 3-12 0,0 2 6 16,1 3-8-16,2 0 0 0,0 4-1 15,1 1 4-15,1 0-8 0,1 4 8 16,-1 1-8-16,1 1 10 0,1 5-7 16,0-1 2-16,0-1-1 0,0 1 2 15,2-2 2-15,0 2 6 0,0-2-8 16,1-2 10-16,-1 1-2 0,1-2 10 15,1-1-9-15,1-1 3 16,1-1 0-16,2-1-2 0,5 1-4 16,6 0-8-16,3 0 2 0,-1-2-2 15,-5-4-11-15,-10-7-28 0,-10-5-35 16,-4-1-33-16,8 1-45 0,-4-2-61 16,0 0-54-16</inkml:trace>
  <inkml:trace contextRef="#ctx0" brushRef="#br0" timeOffset="30763.73">25441 7692 389 0,'0'0'184'0,"0"0"-95"0,6-9-15 0,-2 7-37 15,2 1-21-15,1 1-2 16,1 4-11-16,3 3 5 0,3 1-8 16,1 4 3-16,4 2-3 0,0 3 1 15,3 3 2-15,2 4-1 0,2 3 9 16,3 2-1-16,6 10 13 0,8 10-2 16,7 8 8-16,5 5-3 0,-2 0-1 15,-5-6-4-15,-1-3 0 0,-2 0 1 16,3 1-5-16,1 1 5 0,2 2-8 15,3 3 3-15,-2-4 7 0,4 0-8 16,1 1-7-16,0-5-9 16,-1 3 2-16,1-2 0 0,-4-3-4 15,0-5 0-15,-1-1-21 0,-4-4-18 0,2 0-11 16,-5-3-21-16,-1-4-15 16,-3 1 4-16,-2-8-28 0,-1 1-44 15,-11-9-35-15,-6-7-3 0</inkml:trace>
  <inkml:trace contextRef="#ctx0" brushRef="#br0" timeOffset="31399.97">26227 6760 843 0,'0'0'111'0,"0"0"-6"0,0 0-51 0,-7-34-14 0,7 26-37 15,7 0 0-15,0 1-6 0,1 1-9 16,3 1-15-16,2 3-8 0,1 2 6 16,3 1 6-16,-1 6 18 15,3 1-1-15,0 3 6 0,1 3 0 16,3 1 3-16,2 5 0 0,1 2 0 16,3 5 13-16,4 7-15 0,10 11 9 15,8 10-9-15,2 4 2 0,-1 2-2 16,-2-4-1-16,-3-1 0 0,2 4 3 15,4 2-4-15,1 4 3 0,4-1-4 16,1 2 5-16,0-2-2 0,0-3 0 16,0-2 10-16,-1-1 8 0,-1 1-2 15,-1-4 5-15,-1-2-7 16,-2-1-2-16,1-5-9 0,-5-2-4 0,1 0 0 16,-5-6-24-16,-2-4-55 15,-5-5-70-15,-10-11-111 0,-7-6-227 16</inkml:trace>
  <inkml:trace contextRef="#ctx0" brushRef="#br1" timeOffset="204674.65">19217 11598 14 0,'0'0'19'0,"0"0"5"0,0 0 8 16,2 1-4-16,-2 2-8 0,0-1 3 15,0-1-4-15,-2 0 1 0,2 2-2 16,0-2-3-16,0 0 0 0,0 0 3 16,0-1 5-16,0 0 2 0,0 1 1 15,0-1 3-15,0 0 3 0,0 0-1 16,0 1-6-16,-1-1-3 0,0 2-1 15,-2 1-3-15,0-1-10 0,-2-1-2 16,1 3-2-16,-1-2 2 0,0 0 0 16,1 2-2-16,-1-1 4 0,-2 1 4 15,1 0 3-15,1 1 1 0,-2-2-6 16,3 2 2-16,1-3 2 0,1 0 4 16,1 1 7-16,1-3-1 0,0 0-3 15,2-1 12-15,5-4 2 0,2-4 8 16,5-4-3-16,3-3-11 0,5-3-11 15,5-4-6-15,3-2-2 0,6-3-3 16,9-6-2-16,5-3-1 16,4-1 2-16,-10 4-2 0,0 6 1 15,-10 4-2-15,-4 4-2 0,-6 6-1 16,-7 3 0-16,0 3 0 0,1-1 0 16,0 1-6-16,1 0-18 0,-4 3-24 15,-6 4-25-15,-2 1-28 0,-3 2-16 16,-4 5-18-16,-4 11-6 0,-3-4-27 15</inkml:trace>
  <inkml:trace contextRef="#ctx0" brushRef="#br1" timeOffset="205010.26">19367 12185 230 0,'0'0'73'0,"0"0"-18"0,0 0 36 0,0 0-5 16,-9 28-19-16,9-26-9 15,1-2-26-15,2-1 12 0,5-4 17 16,4-6 1-16,3-1-18 0,5-7-9 15,5 1-8-15,2-6-5 0,7-5-4 16,8-6-5-16,5-4-7 0,4 0-5 16,-6 5-1-16,-1 6 0 0,-5 2-1 15,0 2 0-15,-3 4-12 0,5 0-27 16,-6 4-25-16,0 2-40 0,-9 7-12 16,-4 3-50-16,-1 3 0 0,-5 1 1 15</inkml:trace>
  <inkml:trace contextRef="#ctx0" brushRef="#br1" timeOffset="205394.58">19228 13237 334 0,'0'0'29'16,"0"0"-18"-16,-27 51 20 0,19-35 29 0,2-4-24 15,6-6 12-15,0-5-26 16,6-1 3-16,5-8 28 0,5-6 25 16,6-4-10-16,11-11-23 0,9-9-6 15,15-11-5-15,4-4-8 0,1-1-3 16,-4 6-4-16,-2 4-5 0,-1 2-3 15,6 1-6-15,-2 1-3 0,5 1 2 16,-5 2-4-16,0 2-3 0,-2 3 1 16,-5 1-6-16,-1 5-4 0,-5 2-11 15,-3 3-10-15,-4 4-25 0,-1 3-18 16,-4 4-34-16,-8 2-39 0,0 4-20 16,-10 3 25-16,-4 1-3 0</inkml:trace>
  <inkml:trace contextRef="#ctx0" brushRef="#br1" timeOffset="205711.47">19837 13510 612 0,'0'0'110'0,"0"0"-75"15,0 0 17-15,0 0 1 0,55-34-39 16,-28 16-4-16,11-5 1 0,9-4-1 16,9-3-4-16,4-1-6 0,-2 2 1 15,-3 4 0-15,-3 2-1 0,-2 2-2 16,3 1-8-16,-4 3-27 0,0 0-14 15,-1 5-13-15,-5 4-11 0,0 2-12 16,-5 3 14-16,-3 3-7 0,-5 0-7 16,-4 4-16-16,-7 4-13 0</inkml:trace>
  <inkml:trace contextRef="#ctx0" brushRef="#br1" timeOffset="205945.42">20459 14066 712 0,'0'0'99'0,"0"0"-22"0,60-42-3 15,-8 10-12-15,15-6-42 16,7-5 6-16,1 3-16 0,-2 4-10 15,-3 1-4-15,5 1-60 0,0-2-54 16,-16 8-76-16,-10 4-155 0</inkml:trace>
  <inkml:trace contextRef="#ctx0" brushRef="#br1" timeOffset="208419.87">19921 12469 425 0,'0'0'72'0,"0"0"-31"0,1 0 10 16,-1 0 13-16,0 0-24 0,0-2 0 15,0-3 3-15,0 3 5 0,-2-3 0 16,-1 1-8-16,-1-2-14 0,-1-1 16 16,2-1-18-16,-1-1 1 0,0-4-11 15,0 0 5-15,1-5-5 0,0 1-6 16,0-5 0-16,0-1-2 0,-2-2 3 15,2 0-3-15,0-5 8 0,0-2-3 16,2-8 9-16,-2-12-3 0,3-10 0 16,0-4 1-16,0-3-1 0,5 1-7 15,-1 5-6-15,0-6 0 0,4 1 0 16,-2-3-2-16,2-3-2 0,3-2 1 16,3-5-1-16,3 1 0 0,1-1-1 15,5-1 1-15,1 0 0 0,3-1 0 16,3-2 0-16,2-1 0 0,4 0 0 15,-1-3 0-15,3 0-1 0,2 3 1 16,5-1 0-16,2 3 0 16,4-1 2-16,3 0-3 0,3 3 3 15,-1 0-4-15,0 3 2 0,2 1 0 16,-3 5 1-16,-2 4-1 0,-3 1-1 16,0 4 0-16,-3 1 0 0,1 1 0 15,-4 3-2-15,1 4 2 0,-5 3-2 16,-1 3-3-16,-3 3 3 0,-7 6 0 15,-5 6-3-15,-5 6 5 0,-7 7-69 16,2 1 70-16,0-2 4 0,1-3-1 16,-3 0-3-16,-3 2 2 0,-3 3 1 15,-3 2-3-15,-2 1 1 0,-1 3-1 16,-1 1-9-16,-4 2-1 0,-2 0-7 16,-1 4 5-16,-3 1 8 15,-2 1 1-15,0 3 2 0,-2-2 2 0,-1 3-2 16,-1 0-1-16,-1 1 2 15,-1 0 3-15,1 0 0 0,-2 0-3 16,0 1-4-16,-2 0 4 0,3 0 7 16,-2 2-7-16,0-1 0 0,2-1 1 15,-1 0-1-15,2 0-3 0,2 2 2 16,1-2 1-16,-1 0 1 0,2 0 0 16,2-1 1-16,2 2 13 0,0-2-6 15,1 3-4-15,3-3 0 0,1 1 5 16,2 0-1-16,2-1 2 0,0 0-8 15,1 0 2-15,0 0-5 16,0 0-2-16,0 0 1 0,0 2-9 16,2 2 9-16,1-2 1 0,2 3 8 15,2-3-3-15,4 2 2 0,1-1-2 16,1-2 0-16,4 0 0 0,3-1-4 16,-1 0 3-16,3 0-2 0,1 0 5 15,-1 0-7-15,2-2 0 0,-1-1 0 16,1-1 3-16,-3 0 0 0,0-1-3 15,-1-1 2-15,-2 1-2 0,1 1 1 16,-1-2 3-16,-2 0-4 0,-1 1 0 16,-1-2 0-16,-2 0 3 0,-1 0-3 15,-3 1 1-15,-1 5 2 0,-3-1-2 16,0-2 2-16,-2 4 0 0,-2-1-2 16,0 1 9-16,0 0-5 0,0 0-2 15,-1 1 0-15,-2 5 0 0,1-1 2 16,0 4 4-16,1 2 1 0,1 3 0 15,-1 3-1-15,1 6 5 0,0 2-1 16,0 4 5-16,0 2-1 0,0 2 2 16,0 2 0-16,-1 5 2 0,-2 5 14 15,0-4-8-15,0-4-10 0,0-6-4 16,1-5-7-16,-1 3-4 0,0 4 0 16,-1-2-2-16,1-2-13 15,1 2-38-15,0-1-29 0,0-3-32 0,0 4-31 16,-4 9-73-16,0-6-132 15,-2-8-184-15</inkml:trace>
  <inkml:trace contextRef="#ctx0" brushRef="#br1" timeOffset="211295.6">19918 7238 3 0,'0'0'222'0,"0"0"-137"0,0 0-16 15,1-11 28-15,0 6-15 0,0 0-20 16,-1 1 2-16,0 0-5 0,1 1-13 16,-1 0 0-16,1 2-3 0,-1-1-5 15,0 1-5-15,0 0 4 0,0 1-15 16,0-1 6-16,0 1-16 0,0 0-12 16,0 0-5-16,0 3-3 0,-2 2 8 15,-2 3 8-15,0 4 1 0,-3 3-8 16,3 5 5-16,-1 1 0 0,1 4 8 15,1 2-14-15,0 3 9 0,1 1-2 16,1 2 0-16,1 2-3 0,0 0 1 16,0 0-2-16,0 0-1 15,3-2-1-15,0-1 0 0,0 1 0 16,1-2 0-16,0-1 1 0,-1-1-1 16,-1-2-1-16,-2-2 0 0,0-1-6 15,0-4-38-15,0-1-35 0,0-4-30 16,-1-4-35-16,0-2-40 0,1-4-44 15,0-5-44-15</inkml:trace>
  <inkml:trace contextRef="#ctx0" brushRef="#br1" timeOffset="211680.16">20084 7552 253 0,'0'0'237'0,"0"0"-91"0,0 0-37 0,0 0-6 16,2 0-25-16,5-3-8 0,5-1 6 15,2 2-11-15,3-3-16 0,0 3-11 16,3 0-11-16,0 0-17 0,0 0-1 16,0 1-7-16,0 1 2 0,0 0-2 15,2-1-2-15,0-1-1 0,-2 1 1 16,-1-1-39-16,3 0-73 15,7-1-65-15,-8 0-93 0,-1-2-126 0</inkml:trace>
  <inkml:trace contextRef="#ctx0" brushRef="#br1" timeOffset="212383.09">20788 7218 329 0,'0'0'67'0,"0"0"6"0,0 0 28 0,0 0 4 16,-11-42-47-16,8 30-13 0,0 3 30 15,-1-1-28-15,0 1-22 0,0 2 10 16,-1 2-21-16,-1 1 14 0,2 1-25 16,-3 3 8-16,-1 3-10 0,-1 5 7 15,-3 4-7-15,-1 4-1 0,-1 6-4 16,0 4 2-16,2 3 1 0,0 3 1 16,2 8 0-16,3 6 1 0,3-3-3 15,3-6 2-15,1-6 0 0,5-6-2 16,2 3 2-16,3 3 0 0,4-3-3 15,0-4 3-15,2-6 2 0,3-2-1 16,-2-3-1-16,1-2-1 0,-2-5 1 16,1-3 0-16,0-3 10 0,0-1 9 15,0-7 5-15,-1-3-6 0,-4 0 13 16,-2-4 6-16,0-4 3 0,-4-3 0 16,-2-4-7-16,-2-5-13 0,-2-1-6 15,-1-2-5-15,-4-2-1 0,-2 5-7 16,-2 2-1-16,-1 5-1 0,0 3-3 15,-3 4 0-15,1 3-2 0,-4 0 3 16,2 4 3-16,-2 0 0 0,2 2-3 16,1 4-2-16,1 0 2 15,2 0-17-15,2 0-21 0,1 1-1 0,2 1-25 16,1 1-33-16,4 1-33 16,0 0-91-16,0 0-107 0</inkml:trace>
  <inkml:trace contextRef="#ctx0" brushRef="#br1" timeOffset="212633.2">21103 7568 643 0,'0'0'158'0,"0"0"-123"0,0 0 8 15,-12-16-19-15,7 9-24 0,-2-2-54 16,1 3-21-16,1 1-18 0,1 1-105 16,2 1-43-16</inkml:trace>
  <inkml:trace contextRef="#ctx0" brushRef="#br1" timeOffset="213519.24">21600 7023 386 0,'0'0'137'0,"0"0"-13"15,0 0-2-15,0-41-7 0,2 29-45 16,1-1-25-16,-2 0 12 0,0 2-10 16,-1-1-9-16,0 1-10 0,0 0 6 15,-4 2-14-15,-1 2-9 0,-1 1-5 16,-3 3-6-16,-4 3-3 15,-1 3-3-15,-6 4 5 0,0 6-3 16,-3 2 1-16,1 3 6 0,-2 3-6 16,4 2 3-16,0 1-10 0,1 2 3 15,2 1-1-15,2 1 0 0,5-1 1 16,3 0-2-16,3-3 5 0,4-1 3 16,1-1 1-16,4-2 0 0,3-1 2 15,3-2 0-15,3-3-1 0,3-2 1 16,2-2 0-16,2-4 2 0,3 0-4 15,-2-1 5-15,2 2-1 0,-1-2 2 16,0-1 3-16,-3 1-3 16,1-1 7-16,-3 0 0 0,0 2-2 15,0 1-2-15,-2 2 1 0,0 0-1 16,-3 1-2-16,-1 1-2 0,-3-1-2 16,-3 0-1-16,-3 1-2 0,-3 1 0 15,-1 1 0-15,-7-2 1 0,-5 2 2 16,-2-2 2-16,-6 2 0 0,-1-4-4 15,-5-1-1-15,-2-1 1 0,0-3-2 16,-2-2-15-16,2-1 1 0,0-1-2 16,3-4 1-16,3-1 6 0,4-4 10 15,1-2 0-15,6-3 2 0,2 1 4 16,7-2-6-16,3-1 6 16,4-2 3-16,9 0-1 0,5-4 1 15,6 1-2-15,9-5-4 0,11-7-1 16,6-5 0-16,1 0-1 0,-11 6 0 15,-13 9 2-15,-13 7-2 0,-5 5 2 16,1-4 1-16,-3-3 1 0,0-2-1 16,-7 0-4-16,-3 1-8 0,-7 2-14 15,-4 1-20-15,-6 2-23 0,-3 3-13 16,-2 3-19-16,-2 3-17 0,-1 3-43 16,1 2-17-16,-3 4 4 0,6 1-5 15</inkml:trace>
  <inkml:trace contextRef="#ctx0" brushRef="#br1" timeOffset="214355.12">21982 6926 364 0,'0'0'71'0,"2"-5"36"0,0 2-22 0,-1 0-4 16,1 1-29-16,-1 1-7 0,-1-1 19 16,3 0-21-16,-2 2 4 0,-1-3 12 15,1 3-5-15,-1-2-3 0,0 0-7 16,0-2-11-16,2 2-9 0,-2-1-3 15,1-1-5-15,-1-1-5 0,0 1 3 16,0-1 2-16,0 2 3 0,0-2 0 16,0 1 5-16,0-1 3 0,0-1-3 15,0 2-5-15,0-1-3 0,0 0 0 16,0 3-2-16,0-1-1 0,0 1-1 16,0 0-6-16,0 1-1 0,0 0 1 15,0 1-4-15,0 0 0 16,0 0 0-16,0 0-2 0,0 0-2 15,0 3 2-15,0 1-1 0,-1 1 1 16,1 4 0-16,0 1 1 0,-2 3-1 16,-1 2 1-16,-2 3 0 0,0 3-1 15,-4 2 0-15,0 2 2 0,-1 1 1 16,-3 2-3-16,0 0 7 0,-1 1-2 16,-1 1 5-16,0-3-5 0,1-2-3 15,3-2-1-15,2-4 1 0,2 0-1 16,3-5 0-16,1-3 0 15,3-2-1-15,0-3 0 0,4-1 6 16,3-5 2-16,4 0 0 0,0-2-3 16,4-3-1-16,1-2-1 0,2-1-2 15,-1 1 1-15,2 2-1 0,-1-3-1 16,0 1 1-16,0-1-1 0,-2 1 0 16,-1 2 1-16,-1-2-1 0,1 0 1 15,-3 1-1-15,0 0 0 0,0 0 0 16,-4 0 0-16,0 3 0 0,-2-1 0 15,-1 2 0-15,-2 0 0 0,0 0 0 16,-1 2-3-16,-1 0 0 0,-1 0-2 16,2 2-5-16,-2 2 5 0,1 3-1 15,-1 3 4-15,0 0 1 0,0 4 0 16,-3 1 1-16,1 4 0 0,-2 0 0 16,-1 3 2-16,-2 4-1 0,1-2 2 15,0 1-2-15,1-2 0 0,0 0-1 16,0-4 0-16,2 0-1 0,1-1-2 15,1-1-23-15,1-2-16 0,0-1-14 16,1-5-9-16,2-1-10 0,3-3-27 16,1-5-37-16,5-6-59 0,1-2-127 15,-2-6-80-15</inkml:trace>
  <inkml:trace contextRef="#ctx0" brushRef="#br1" timeOffset="214690.31">22435 6936 443 0,'2'-3'139'0,"0"-2"-18"0,1-1-17 0,1 0-45 0,-1 2-2 15,0 2-30-15,-2 0-11 16,1 2 16-16,0 2-8 0,0 4 5 16,-1 4 14-16,1 5 0 0,-1 3-5 15,-1 6-1-15,0 3-17 0,0 12-4 16,-3 8-6-16,0 6-1 0,-2 4 0 16,1-6-6-16,1-8-2 0,0-10 1 15,1-7-2-15,-1-5 0 0,1 0-16 16,-1-1-37-16,1 4-43 0,0-1-46 15,2-4-50-15,0-7-97 16,2-6-54-16</inkml:trace>
  <inkml:trace contextRef="#ctx0" brushRef="#br1" timeOffset="-213968.25">22695 6916 194 0,'0'0'96'0,"0"0"-21"0,0 0-1 0,0 0-18 15,0 0-9-15,0 0-18 0,5-21 12 16,-5 18 13-16,1 0 6 0,-1 1-2 16,2-1-10-16,-2 2-1 0,1 0-4 15,0 0-22-15,-1 0-6 0,1 0-2 16,0 1-6-16,0 0-2 0,0 0-2 15,1 0-2-15,1 0 5 16,-2 0-3-16,2 0 8 0,-1 0 1 16,0 0 4-16,1 2 3 0,-1-2 4 15,1 0-5-15,1 1-4 0,0-1-1 16,0 0-7-16,3 0 3 0,-1 0 1 16,2-1 1-16,0 1 2 0,2-2-4 15,1 2 0-15,0-2-5 0,1 2 9 16,0 0-2-16,0 0 0 0,-3 0-1 15,0 0-5-15,-2 2 2 0,0 0 0 16,-3 0-5-16,0 2-2 0,-2 1-1 16,-2 2 0-16,0-1-3 15,-1 5 3-15,-4 0 1 0,-2 1 0 16,-5 1-1-16,-1 2 1 0,-2-1 0 16,-1 1 1-16,0-1 1 0,2-1 0 15,1 0-1-15,4-3 0 0,1-1 0 16,1-1 0-16,2-1-1 0,2-2 0 15,2-2-1-15,1 1 1 0,2-3 0 16,3 1 4-16,3 0-3 0,1-2 5 16,2 3-5-16,3-1 1 15,-1 1-2-15,2 2-1 0,1 1 1 0,0 0 1 16,0 0-1-16,1 1-1 16,-2 1 0-16,2 2-1 0,-4 2 0 15,1 0 0-15,-4 4-2 0,-1 3 3 16,-3 0 1-16,-4 1 17 0,-2 3 10 15,-3-3 10-15,-5-2 10 0,-3-1-11 16,-2-3-4-16,-5 0-3 0,-2-3-3 16,-1-3-2-16,-1-1-3 0,0-2-3 15,0-3-8-15,3-2-1 0,1 0-3 16,3-1-2-16,0-3-3 0,3 0-1 16,4-1-3-16,0 2-25 0,5-2-31 15,0 2-41-15,1-2-48 0,2-7-79 16,0 0-205-16</inkml:trace>
  <inkml:trace contextRef="#ctx0" brushRef="#br1" timeOffset="-200109.66">3202 11366 190 0,'0'0'53'0,"3"-2"-13"15,-1 2 10-15,-2-2-11 0,3 0 1 16,-2 1 7-16,-1 0 9 0,0 0-3 15,0 1 1-15,0 0 1 0,0 0-1 16,0 0-5-16,0 0-13 0,0-1-4 16,0 1 0-16,0 0-16 0,1 0-8 15,-1 0 0-15,0-1-4 0,0 1-1 16,1 0-2-16,1 0 2 0,4 0 2 16,-3-1 1-16,2-2-2 15,2 1 5-15,0 1-1 0,2-2 4 16,1 0-5-16,0 1-2 0,2-1-1 15,0-1 2-15,2 3 1 0,2-2-2 16,2 1-4-16,3 0 2 0,1 1 2 16,3-1-2-16,2-1 2 0,3 2 1 15,8 0-1-15,6-3 2 0,8 1 0 16,2-1 5-16,-3 1-4 0,-4 0 3 16,-1 0 2-16,-2 1-11 0,5-1 3 15,1 1-1-15,4-1-2 0,-1 3 0 16,1 0 2-16,2 0-4 15,1 0 2-15,-1 0 0 0,0 0-1 16,4 0 3-16,-1 1 0 0,6 1 0 16,-1 0 2-16,1-1-4 0,1 0 3 15,0 0-1-15,1 1 4 0,2-1 3 16,2-1-4-16,3 0 1 0,4 0 3 16,1 0 0-16,2-1 1 0,-2 0-1 15,3 1-4-15,0-1 0 0,3 1-6 16,-1 0 2-16,4 0 4 0,1 0 4 15,-1 0-3-15,1 1-1 0,-1 0-1 16,2 0 1-16,3 2 1 0,1-2-2 16,1 1-4-16,2 1-1 0,1-1 0 15,4 0 1-15,2 3-2 0,2-4 2 16,2 1-2-16,0 0 2 0,3 1-2 16,-1-2 0-16,1 0 1 15,2 1 0-15,-3-1-1 0,0-1-2 16,-1 2 2-16,0-2 0 0,-3 0 3 15,-1 0-2-15,-6 0-1 0,-5-2 0 16,-2 2 0-16,-2 0-4 0,-5 0 4 16,-4 0-12-16,-5 0-8 0,-7 0-10 15,-6 2-3-15,-4 0-6 0,-6 0-8 16,-6 2-8-16,-3-3-15 0,-8 1-30 16,-5 0-47-16,-10 0-72 0,-6-1-71 15</inkml:trace>
  <inkml:trace contextRef="#ctx0" brushRef="#br1" timeOffset="-197335.88">3261 11011 102 0,'0'1'111'0,"0"-1"-37"0,0 0-30 0,0 0 1 16,1 0 4-16,-1 0-3 0,0 0-5 15,2 0-2-15,-1 0-4 0,-1 0 5 16,1 0 5-16,0 0 13 16,-1 0-3-16,0 0-11 0,0 0 7 15,2 0-15-15,-1 0-7 0,0 0-4 16,1 0-4-16,0 0-1 0,-2 0-5 16,6-1-1-16,-3 0-3 0,2 1-3 15,1-3 6-15,0 2 1 0,1 0 1 16,1-3-4-16,0 1 0 0,0-1-1 15,2 0-3-15,0-2 8 0,1 1-8 16,0 0 2-16,2-2-7 0,0 1-3 16,3-2 5-16,1-1-2 0,2 0 1 15,2-4 1-15,-1 3-1 0,5-1-2 16,-1-2-1-16,1 0 1 16,0 1 3-16,1 0-2 0,-1-4-1 0,2 1 3 15,-2 0-4-15,2-1-1 16,-2 1 0-16,0-1 0 0,-2 0 1 15,0 1-1-15,-1-1 1 0,-2 1-1 16,0 2 2-16,-3-2 0 0,-1 0-2 16,-3 0 1-16,3 2 0 0,-4-3 2 15,2 3-1-15,-4-2 3 0,4 1 3 16,-4-3-2-16,0 0 0 0,2 1 2 16,-2 0-3-16,0-2 2 0,4 1-5 15,-4-2 2-15,5 0-2 0,-2 0-2 16,3-1 4-16,-3-1 0 0,1-1 4 15,2 1 0-15,0-1 5 0,0-1-6 16,0-1 0-16,2 0 2 0,-1 1-2 16,-1-3-2-16,0 1-3 15,3-2 1-15,-3 0-3 0,0-2 0 16,3 2 0-16,-3-2 5 0,3 1-2 16,-1-2-2-16,0-1 2 0,-1 1-3 15,1 0 3-15,-1-1-1 0,-1 1 1 16,1 1-2-16,-2-1 3 0,2 0-3 15,0 1 0-15,-1 0 1 0,0 0 0 16,-2 1 2-16,3 0-2 0,-2 0 1 16,0 0-2-16,0 1-1 0,1-2 2 15,-1-1-2-15,2 1 0 0,-3 0 0 16,4-1 0-16,-1 0 0 0,0-1 0 16,-1 0 3-16,0 1-2 0,0 1 3 15,1 0-1-15,-2 0 1 0,1 0 2 16,0 1-1-16,-1-1-2 0,0-1 0 15,1 4 0-15,-2-4-3 0,3 3 1 16,-2 0 1-16,1-1 1 0,0 1-2 16,1-2 1-16,2 0-1 0,-1 1 0 15,2-3-1-15,-1 2 2 0,1-2-1 16,2 1-1-16,0-1 0 16,0 0 0-16,0 0 0 0,1 0 0 15,-1 1 0-15,1 0 0 0,-1-1 0 16,-1 2 0-16,-3 0 0 0,2 3 1 15,-3-1 1-15,1 2-2 0,-2 1 1 16,1 1-1-16,-1-1 0 0,-1 1 0 16,2 0 1-16,-2-1-1 0,1 2 0 15,-1 0 0-15,2 0 0 0,-1 2 2 16,1-2-1-16,0 2 1 0,0 0-1 16,0-1 1-16,0 3-2 0,-1-3 3 15,1 3 0-15,-2 0 1 0,0 0-1 16,0 3-1-16,1 0-1 0,-1 1 0 15,2 1-1-15,-1-2 0 16,0 1 0-16,3 1 0 0,-3 0 0 16,4 0-1-16,-1 0 1 0,2 0 0 15,1-1 0-15,-1 3-1 0,0-2 1 16,2 0 0-16,-1 3 0 0,-2-2-2 16,1 1 2-16,1 0 0 0,-1 1 1 15,1 1-1-15,1 0 0 0,1 1-1 16,-1 1 0-16,1-1 1 0,0 0 0 15,2 1 0-15,0-1 0 0,-1 4 1 16,1-1-2-16,0-1 0 16,-1 3 1-16,1-1-1 0,-1 1 2 15,-2 1-2-15,1-1 1 0,0 2-1 16,-1 1 1-16,-2 0-2 0,0 0 2 16,0 4-1-16,-1-1 1 0,0 1 1 15,0-1-1-15,-1 1-2 0,0 2 2 16,-1 0 0-16,2 0-1 0,0 2 1 15,0 0 2-15,0 0-2 0,2 0 0 16,-1 1-1-16,0 0 2 0,2 2-2 16,-2 0 2-16,0 3-2 0,0-3 2 15,0 4 1-15,-2-1-1 0,3 1-1 16,-2 0 0-16,0 1 0 0,1-1 1 16,0 2 1-16,0-1-2 0,0 3 0 15,1 0 0-15,-1-2 2 0,1 4-2 16,-1-2 0-16,-2 2 2 0,2 1-1 15,-1-1 1-15,-2 0 3 0,1 1-4 16,-2-1 0-16,2-2 2 0,-2 3-1 16,-1 0 0-16,3-2 2 0,-3 2-1 15,2 0-1-15,-1 1 2 0,0-1 1 16,1 0-3-16,-2 0 1 0,2 0-1 16,-1 1 0-16,-1 0 3 0,-1 4-2 15,2-1 1-15,-2-1 2 0,1 3-2 16,-1 1 3-16,0-1 0 0,-1 2 0 15,0 0-3-15,1 2 2 16,0-3-4-16,0 2 0 0,-1 1 0 16,0-2 4-16,2 3-4 0,-1-2 4 15,0 1 1-15,1 0-4 0,0-1 2 16,1 1 0-16,1-1 3 0,-1 0-5 16,0 1-2-16,2 2 7 0,-1-1-7 15,2-1 4-15,-2 3 0 0,1-1-1 16,0-2-4-16,1 3 4 0,0-2 0 15,-1 0-4-15,0 4 3 0,2-5 1 16,-2 3-1-16,1-1-1 16,1-1 4-16,0-1-1 0,0 3 0 0,2-3 1 15,-2 0 0-15,3 0-2 16,-1 0 2-16,0 2-4 0,0-2-1 16,2 1 1-16,-3 0-1 0,1-2 3 15,0 3 2-15,0-1-1 0,-1-1 5 16,3 0-6-16,0 0 1 0,-2-1 0 15,3 0-2-15,-1 0 1 0,1 0-3 16,0-1 1-16,1 0 0 0,0-3 0 16,1 1-2-16,1-2 2 0,1 1 1 15,-1-2-1-15,0 0-2 0,-1-1 1 16,-1 1 1-16,1-1 0 16,-1-1-1-16,-1 0 1 0,-1-1-1 15,0 1-1-15,0-1 0 0,-1 0 0 16,-2-2 0-16,2 2 0 0,0-2-1 15,-2-1 1-15,3 0 3 0,-4 0-3 16,1-2-1-16,0-1 1 0,-2 2 1 16,0-2 0-16,1 0-1 0,-2 0 0 15,0-1-1-15,-1 0 1 0,0-1 1 16,1 0-1-16,-1 0 0 0,0-2 1 16,-1 1 0-16,0-1-1 0,-1-1 0 15,1-2 0-15,1 1 1 0,-4-1 0 16,0 0 0-16,1-1-1 0,-4-2-1 15,1 2 1-15,0-1 1 0,-2-2-1 16,-1 1 1-16,-1-1-2 0,-2-1 2 16,-1 0-1-16,1-1 0 0,-2 1 0 15,-1-2 1-15,-1 0-1 0,0-1 0 16,-1 1 0-16,0 2 0 0,0-3-3 16,0 2-1-16,-1 1-18 0,0-2-21 15,0 4-23-15,0-2-50 0,-4 8-65 16,-2-4-86-16,-5-1-226 0</inkml:trace>
  <inkml:trace contextRef="#ctx0" brushRef="#br1" timeOffset="-194543.35">8390 10044 114 0,'0'0'21'0,"3"-6"15"0,-3 0 2 16,1 1-5-16,0 0-4 0,-1-1 2 16,0 0 15-16,0 1 10 15,0 1 3-15,0-3-7 0,0 2-10 16,0 1-3-16,0-3-4 0,-1-1-9 15,1 2-7-15,0 1-3 0,0 0 0 16,1-1-3-16,0 1-6 0,0 1 8 16,0-1 6-16,0 1 5 0,-1 0 5 15,0 0 0-15,0-1 8 0,1 3 2 16,-1 0-7-16,0-1 5 0,0 2 0 16,0-1-5-16,-1 1 0 0,1 0-3 15,-2 0-4-15,1-1-5 16,-2 2 0-16,0-1-1 0,1 1-6 15,1 0-2-15,0 0 1 0,-1 0-3 16,2 0 0-16,-2 3-2 0,2-1-3 16,-1 3 1-16,1 2-4 0,-1 5 0 15,0 4 4-15,0 5 1 0,0 4 3 16,1 4 0-16,0 9 0 0,0 11 5 16,0 6 4-16,0 2-1 0,1-4 4 15,1-4-4-15,0-7-1 0,0 3-7 16,1 0-1-16,0 0-5 0,0-1 1 15,0 0-1-15,-2 1-2 0,1-5 1 16,-2-6-3-16,1-5 3 16,0-7-2-16,-1-1-2 0,2 5 3 15,-1 1-2-15,0 2 0 0,0 1-1 16,0-3 0-16,-1-1 2 0,0-1-2 16,0 0 1-16,-1-2 0 0,0 0-1 15,-1-1 1-15,0-1-1 0,0-2 0 16,-1 1 1-16,1-2 0 0,-1 1-1 15,2-3 0-15,1-1 0 0,0 0 2 16,0-3-2-16,1 0 1 0,2-2 1 16,-1-1-1-16,-1-1-1 0,1-4 2 15,0 0-1-15,0-3 0 0,-2 1 3 16,1-1 0-16,0-1 8 0,-1 0 0 16,1 0-1-16,-1 0-2 0,0 0-2 15,0 0-6-15,0 0-1 0,0 0 1 16,0 0-3-16,0 0-10 0,0 0-21 15,0 0-31-15,0 0-34 0,0 0-35 16,1 0-56-16,0-1-97 0,0-1-241 16</inkml:trace>
  <inkml:trace contextRef="#ctx0" brushRef="#br1" timeOffset="-193858.18">8299 11917 63 0,'3'-2'133'0,"0"0"-67"0,-1-2 11 0,1 2 15 0,-1 0 5 0,-1-2-7 16,-1 3 11-16,0-2 11 0,0 0-17 16,0 2-22-16,0-1-5 0,0 2-18 15,0 0-13-15,0 0-7 0,0 0-10 16,0 2-10-16,0 4-7 0,0 3 4 16,1 5 3-16,-1 6 9 0,2 6-2 15,-1 2 2-15,1 9 2 0,-1 8 1 16,0-5-3-16,0-4-4 0,1-9-2 15,-1-3-2-15,0 0-1 0,1 4-1 16,-1-3-6-16,-1-3 0 0,0-1-1 16,0-4-1-16,1-2 1 0,-1-4-2 15,0-3-1-15,0-2-23 0,2-3-35 16,-2-2-22-16,1-1-38 0,2-3-36 16,-1-3-95-16,2-2-183 0</inkml:trace>
  <inkml:trace contextRef="#ctx0" brushRef="#br1" timeOffset="-192520.05">4492 9892 148 0,'3'-6'29'0,"-1"1"8"15,2-1 32-15,0-4-17 0,0 5-26 16,0-2-13-16,-1 0 4 0,-1 2 18 16,-2 1 24-16,0 0 25 0,0 0 3 15,0 3-1-15,0-2 0 0,0 2-15 16,0 1-14-16,0-1-12 15,0 1-10-15,0 0-8 0,0 0-5 16,0 0 2-16,0 0 0 0,0 0-2 16,0 0-7-16,0 1-2 0,0 4 1 15,0 0 5-15,0 4-1 0,0 2 0 16,0 5-6-16,0 5 1 0,0 3-4 16,0 7 0-16,3 6 1 0,-1 7 2 15,3 10 1-15,1 3-1 0,-1-4 1 16,2 0-2-16,-4-8-1 0,2 5-2 15,-1-1 0-15,-1 1 4 0,4-2-4 16,-1-1 0-16,-1-1 5 0,2 0 3 16,-2-6 2-16,-1 0 1 15,1-3-3-15,-2-6-4 0,0-6-7 16,-1-6 2-16,-1-1-6 0,-1 4 2 16,2 3 0-16,-2 0-3 0,0 1 1 15,2-4 0-15,-1 0 0 0,0 0 1 16,0-5-2-16,0 1 1 0,-1-3 1 15,2-1-1-15,-2-1 1 0,1 1 2 16,0-3 1-16,-1 1-2 0,0-2-3 16,0-1 3-16,0 2 0 0,0-1-3 15,0 0 1-15,2 1-1 0,-1 0 1 16,-1-2 0-16,0 1 0 0,0-1-1 16,0-4 3-16,0 1 1 0,0-1-1 15,0-2 0-15,0-2-1 0,0 1 2 16,0 0-2-16,0-2 1 0,0 1-2 15,0-1 1-15,0 0-2 0,0 0-1 16,0 0-10-16,-1 0-25 0,-1-3-28 16,2 0-39-16,0-3-40 0,-2-3-78 15,1 1-154-15,-1 0-264 0</inkml:trace>
  <inkml:trace contextRef="#ctx0" brushRef="#br1" timeOffset="-191932.18">4060 12171 468 0,'0'0'66'0,"0"0"-32"0,-1 0 46 0,1 0-18 0,0 0-13 0,0 0 1 0,0 1 17 16,1-1 8-16,3 1-3 0,0-1 6 15,4 1-4-15,4-1-10 0,-2 0-7 16,6-1-8-16,-2-1-14 0,4-2-13 16,-1 2-13-16,2 1-4 15,0-1-3-15,1 1-1 0,-1-1-1 16,2 2-7-16,-1 0-20 0,-1 0-17 15,0 0-26-15,0 0-45 0,-2 0-47 16,9 0-67-16,-6 0-152 0</inkml:trace>
  <inkml:trace contextRef="#ctx0" brushRef="#br1" timeOffset="-191617.89">4649 11931 432 0,'0'0'145'0,"0"0"-48"16,0 0 24-16,0 0-22 0,0 0-36 16,0 0-17-16,0 0-24 0,5-5-7 15,-4 17 5-15,-1 3 16 0,1 5 5 16,2 7-3-16,-1 3-6 0,1 3-1 15,4 3-7-15,-2-1-13 0,0 3-4 16,1 2-6-16,1-4 3 0,0-2-3 16,-2 1-1-16,-4-8-1 0,2 2-15 15,-2-3-30-15,-1-1-41 0,3-4-32 16,-3-2-89-16,0-6-99 16,0-6-148-16</inkml:trace>
  <inkml:trace contextRef="#ctx0" brushRef="#br1" timeOffset="-190980.65">6545 7432 735 0,'0'0'137'0,"0"5"-51"0,1 0-4 16,0-3-27-16,1 2-21 0,-2-2-27 15,3 0-6-15,-1 2-1 0,-1-2-26 16,1-1-57-16,-1 4-18 0,1 1-56 16,2 7-81-16,-1 1-11 15,1 1 21-15</inkml:trace>
  <inkml:trace contextRef="#ctx0" brushRef="#br1" timeOffset="-190865.74">6611 8134 573 0,'0'0'86'0,"-7"58"32"0,4-39-43 16,0-3-62-16,-1 2-13 0,-4 9-43 16,0-2-173-16,-1-7-162 0</inkml:trace>
  <inkml:trace contextRef="#ctx0" brushRef="#br1" timeOffset="-190748.26">6523 8914 365 0,'0'0'6'0,"2"47"-6"16,-1-23-25-16,-1-4-169 0</inkml:trace>
  <inkml:trace contextRef="#ctx0" brushRef="#br1" timeOffset="-190628.21">6494 9611 346 0,'0'0'2'0,"0"0"-2"0,0 0-20 16,17 43-145-16</inkml:trace>
  <inkml:trace contextRef="#ctx0" brushRef="#br1" timeOffset="-190480.02">6588 10269 458 0,'0'0'43'16,"-4"43"33"-16,1-18-33 0,-2 0-43 16,0-3-6-16,-1 4-130 0,2-8-29 15,-1-2-49-15</inkml:trace>
  <inkml:trace contextRef="#ctx0" brushRef="#br1" timeOffset="-190363.34">6594 10902 517 0,'0'0'90'0,"0"0"-35"0,9 59-6 0,-5-36-49 16,-3 1-71-16,-1-4-170 0,0-5 2 15</inkml:trace>
  <inkml:trace contextRef="#ctx0" brushRef="#br1" timeOffset="-190247.01">6571 11326 842 0,'0'0'244'0,"0"0"-164"16,8 38-14-16,-4-25-66 0,1-2-34 16,-1-6-248-16,-3-4-300 0</inkml:trace>
  <inkml:trace contextRef="#ctx0" brushRef="#br1" timeOffset="-189645.22">6619 11962 416 0,'0'0'175'0,"0"0"-81"0,0 0-18 16,0 0-47-16,0 0-8 0,0 0-6 15,0 0 22-15,10-24 14 0,-14 19-27 16,0 3-7-16,-2 1 7 0,-1 1 3 16,-2 0 4-16,-1 3 5 0,0 4 6 15,-2 1-19-15,-1 5-7 0,1 1-4 16,1 3-4-16,0 2-3 0,1 3-3 16,2 2 1-16,3 1-3 0,2 3 1 15,3-2 3-15,4 1 2 0,5-1 5 16,3-3 6-16,1-2 2 0,4-3-2 15,-1-2-5-15,3-5 1 16,-1-5-1-16,2-3 7 0,-1-3 2 16,0 0 0-16,-1-8-4 0,-1-3 1 15,1 0 5-15,-1-4 7 0,-2 0 1 16,-2-2-1-16,-2-4-4 0,-2-2 1 16,-3-5-4-16,-3-11-8 0,-3-12-3 15,-4-7-5-15,-2 7 1 0,-1 14-3 16,1 17-2-16,-1 9 2 0,-1 1 2 15,-2-2-7-15,-6 1-2 0,0 4-1 16,-1 1 0-16,0 5-10 0,-1 1-25 16,3 7-46-16,0 6-61 15,-1 12-75-15,4-3-164 0,1 2-312 0</inkml:trace>
  <inkml:trace contextRef="#ctx0" brushRef="#br1" timeOffset="-187454.85">8477 10610 275 0,'0'0'182'0,"0"0"-33"0,0 0-18 16,5-7-67-16,1 2-6 0,0-3-10 15,1-2 10-15,2 0 16 0,3-1-12 16,0-1-2-16,3-3-3 0,2 0-8 15,2-1-1-15,1 1-7 0,2-2-14 16,3 0-8-16,-1-1-6 0,1 0-4 16,-2 1-4-16,1 0-3 0,-1 1 0 15,-2 1-2-15,-1 1 0 16,-1 2-2-16,-3 2-17 0,-1 1-21 0,-4 1-14 16,-2 2-16-16,-2 3-16 15,-3 1-30-15,-3 2-30 0,-1 5-62 16,-3 2-33-16,-2 2-29 0</inkml:trace>
  <inkml:trace contextRef="#ctx0" brushRef="#br1" timeOffset="-187204.14">8598 10855 289 0,'0'0'74'0,"0"0"21"0,0 0 33 16,0 0-58-16,0 0 21 0,34-33-30 16,-18 17 7-16,1-1 2 0,5-1-25 15,1-1-11-15,0 1-1 0,2 0-7 16,2 1-9-16,-2 1-8 0,1 0-6 16,1 0-3-16,-4 3-2 0,-1 0-22 15,-2 3-32-15,-2 1-32 0,-2 2-15 16,-3 4-39-16,0 2-48 0,-4 1-43 15,-2 0-39-15</inkml:trace>
  <inkml:trace contextRef="#ctx0" brushRef="#br1" timeOffset="-186903.03">8719 11081 386 0,'0'0'149'16,"0"0"-15"-16,0 0-11 0,20-38-46 16,-9 21-5-16,5-2-21 0,2 2 8 15,2-5-18-15,2 3-24 0,2-2-8 16,1 3-4-16,1 1-5 0,0 1 1 15,-1 1-2-15,-1 1 0 0,-2 1-20 16,1 3-24-16,-2 0-27 0,-5 1-29 16,2 3-35-16,0-1-70 0,-3 3-64 15</inkml:trace>
  <inkml:trace contextRef="#ctx0" brushRef="#br1" timeOffset="-186685.51">9001 11136 781 0,'0'0'117'15,"0"0"26"-15,0 0-66 0,0 0 11 16,42-6-17-16,-27-3-18 0,3-3 6 16,-2-3-35-16,3 0-16 0,0 0-8 15,1-2-3-15,0 2-23 0,1 1-33 16,1 1-45-16,8-6-72 0,-5 5-111 15,-3 1-245-15</inkml:trace>
  <inkml:trace contextRef="#ctx0" brushRef="#br1" timeOffset="-184010.63">3634 10984 31 0,'0'0'439'16,"0"0"-316"-16,0 0-8 0,0 0-4 16,0-17-42-16,0 14-27 0,1 1-2 15,1 1 2-15,1 1-12 0,1 0-5 16,3 0 1-16,-1 5-2 0,2 1 6 16,2 4 1-16,2 3-1 0,1 6 0 15,2 1-6-15,2 7-3 0,1-1-7 16,0 5-3-16,-1 0-6 15,3-1-2-15,-2 0-2 0,0-1-1 0,-1-3-1 16,2-3-10-16,-3 0-22 0,1-4-14 16,-2-2-14-16,-1-3-17 0,-2-4-34 15,2-8-56-15,-4-2-102 0,-3-3-40 16</inkml:trace>
  <inkml:trace contextRef="#ctx0" brushRef="#br1" timeOffset="-183723.67">3891 10877 614 0,'0'0'98'0,"0"0"-17"15,0 0 41-15,0 0-63 0,0 0-30 16,0 0-9-16,22 2-1 15,-14 5 2-15,3 3-3 0,-1 2 3 16,1 4-4-16,3 4 18 0,-1 2-6 16,4 1-14-16,-1 0-5 0,3-1-5 15,0 1-5-15,0-1 0 0,0-2-5 16,-1 1-1-16,-1-3-20 0,-1-2-22 16,-1-1-20-16,-2-5-14 0,-1-3-37 15,2-7-71-15,-5 0-61 0,-2-6-42 16</inkml:trace>
  <inkml:trace contextRef="#ctx0" brushRef="#br1" timeOffset="-183457.36">4070 10728 476 0,'0'0'202'0,"0"0"-104"0,0 0 0 15,0 0-15-15,0 0-44 0,0 0-28 16,0 0-6-16,1-20 0 0,4 23-5 16,3 4 0-16,1 3 0 0,2 4 16 15,3 2 2-15,-1 6-2 0,3 1-9 16,0 2-4-16,1 0-2 0,2 2-1 16,-1-2-9-16,1 0-3 0,-2-2-4 15,0 0-21-15,0-1-29 0,0-5-30 16,2-2-54-16,-4-3-66 0,-4-7-36 15</inkml:trace>
  <inkml:trace contextRef="#ctx0" brushRef="#br1" timeOffset="-183207.68">4209 10423 722 0,'0'0'78'16,"0"0"-17"-16,0 0 16 0,0 0-68 16,0 0-7-16,0 0-4 0,0 0 4 15,31 32 3-15,-17-13-1 0,2 3 0 16,1 4 1-16,1 3 2 0,1 3 3 16,0 2-8-16,2 0 2 0,0 2-4 15,3-3-2-15,0-1-49 16,3 0-58-16,12 6-42 0,-7-6-100 0,-2-5-74 15</inkml:trace>
  <inkml:trace contextRef="#ctx0" brushRef="#br1" timeOffset="-176853.81">8934 10730 303 0,'0'0'71'0,"0"0"9"0,0 0 2 16,-13 10-5-16,9-7 0 16,-2 1-31-16,0-1 8 0,1 1-4 15,-1-1-13-15,-2-1 2 0,1 1 2 0,1 0 6 16,-1-2-3-16,1 0-8 15,-2-1 0-15,1 0-3 0,1 0-5 16,1 0-7-16,1-1 0 0,1-3-4 16,2-2-8-16,1-3-3 0,0-4-5 15,6-3 0-15,4-4 0 0,7-2 2 16,4-3-1-16,7-3 2 16,9-9 2-16,13-8 3 0,15-6-1 0,7-4 5 15,2 4-1-15,-2 6 2 16,-6 4-5-16,0 6-2 0,-2 1-2 15,-9 3-1-15,-3 2 3 0,-5 1-5 16,-4 1 2-16,-3 5-1 0,-3-1 2 0,-8 2-1 16,-5 8-1-16,-8 3 3 15,-2 0-3-15,2-2 3 0,-2 1-3 16,3-2-1-16,-6 4 0 0,-3 1 0 16,0 1 1-16,-5 2 5 0,0 1 3 15,-3-2-2-15,2 1-1 0,-2 0-7 16,0-2 3-16,0 1-3 0,-3 0 0 15,0 0 2-15,-1 1-3 0,-2 0 1 16,0 0 1-16,1-1-1 0,-2-1-1 16,-1 1 1-16,-3-3 2 0,1 4 3 15,-2 0 0-15,1-1-1 0,0 1 4 16,-2 1-1-16,2 1 0 0,1 0 2 16,-3 0 4-16,2-1-6 0,3 2 5 15,-1 0 0-15,1-1-4 0,2 2 0 16,1 0-2-16,1 1-2 0,2 0 0 15,2 0-3-15,0 0-2 0,2 0-5 16,2 0 1-16,4 0 0 0,1 0 4 16,8 0 0-16,1 0 0 0,4 4 0 15,3 0 1-15,1 2-1 0,0 2 0 16,0-1 0-16,2 2-2 16,-2 0 2-16,-3 3 0 0,-2-1-2 0,-4 2 2 15,-3-1 0-15,-4 2 0 16,-5 2 0-16,-4-1 2 0,-1 0 0 15,-1 1 1-15,-6 1-2 0,-1-1 1 16,-3 3-2-16,-1-2-6 0,-2 0-5 16,-1 0-6-16,0-1-1 0,-1 0-6 15,0 0-10-15,3-1-12 0,0-1-16 16,1-1-27-16,4-1-19 0,2-1-42 16,4-2-66-16,2-3-135 0,2-2-44 15</inkml:trace>
  <inkml:trace contextRef="#ctx0" brushRef="#br1" timeOffset="-176085.8">10326 9035 245 0,'1'-5'53'0,"1"2"33"0,2-3-7 0,-1 0-13 16,0 1-22-16,1 0-12 15,-1-1 18-15,-1 2 24 0,1-1-26 16,-2 2 9-16,1 0 3 0,0 2-8 16,-1-1-3-16,-1 0-8 0,0 0-10 15,1 1-4-15,0 1-7 0,-1 0-8 16,0-1 2-16,0 1 1 0,0 0 5 16,0 0-2-16,0 0 7 0,0 0-10 15,0 0 0-15,0 0-11 0,0 2-3 16,0 4-1-16,0 2 0 0,0 6 3 15,0 1 2-15,-3 7 6 16,1 4 1-16,-1 5 0 0,-2 9 4 16,0 10-2-16,-2 6 4 0,-1 1-2 15,1-8-3-15,3-12-6 0,0-10-2 0,2-8 2 16,0-3-4-16,-1 5-1 16,-1-1-2-16,2 1 0 0,0-3-12 15,2-5-41-15,0-1-28 0,1-8-46 16,10-4-39-16,-3-1-84 0,2-5-197 0</inkml:trace>
  <inkml:trace contextRef="#ctx0" brushRef="#br1" timeOffset="-175799.73">10565 9280 332 0,'0'0'325'0,"0"0"-181"0,0 0 3 0,35-11-64 16,-17 8-14-16,2-1-28 0,3 0-15 15,0 1 12-15,1 1-14 16,0-1-15-16,-1 0-8 0,-1 3-1 0,-1-1-1 15,-2 1-9-15,0 0-64 16,-3 0-40-16,8-5-67 0,-4 1-142 16,-4-2-153-16</inkml:trace>
  <inkml:trace contextRef="#ctx0" brushRef="#br1" timeOffset="-175114.85">11224 9070 355 0,'0'0'52'0,"0"0"64"0,0 0-13 0,0 0-24 15,0 0-45-15,-5-23-19 16,1 18 13-16,-1 1 3 0,0 1-17 15,-1-1 0-15,-2 3 3 0,0-1 2 16,0 2-3-16,-1 0-1 0,-2 3-9 16,-1 3-5-16,-1 0 1 0,0 2-2 15,0 2 0-15,-1 5-1 0,0 1 0 16,-2 6 0-16,0 2 1 0,1 4-1 16,3 2 1-16,1 1 0 0,4 0 0 15,3 0 9-15,4-1 5 0,1-1 10 16,5-4 3-16,4 1-1 0,2-6-1 15,2-2-8-15,3-3-1 0,-1-4-2 16,2-2-1-16,0-4 0 0,0-3 3 16,1-2 9-16,-2-6 14 0,0-4 6 15,1-2 5-15,-3-2-5 0,-1-2-2 16,0-3-7-16,-2-3-4 0,-2-3-12 16,-2-10-5-16,-1-7-4 0,-3 4-4 15,-3 4 0-15,-1 5-3 0,-2 8-2 16,-3 1 2-16,-2-1-4 0,-2 4-1 15,-2 3-2-15,0 5 2 0,-1 1-1 16,0 1-2-16,0 4 3 0,0-1-1 16,1 4-1-16,1 0-25 0,0 0-23 15,1 1-13-15,3 4-21 16,0-3-22-16,1 4-16 0,5 5-48 16,0-2-86-16,5 0-70 0</inkml:trace>
  <inkml:trace contextRef="#ctx0" brushRef="#br1" timeOffset="-174931.71">11438 9361 710 0,'0'0'52'0,"0"0"23"0,0 0-11 0,0 0-47 0,18-28-17 0,-14 19-1 15,4 2-7-15,1 0-32 0,4-1-109 16,-2 4-81-16,0-1-68 0</inkml:trace>
  <inkml:trace contextRef="#ctx0" brushRef="#br1" timeOffset="-174012.65">11967 8966 335 0,'0'0'70'0,"0"0"60"0,0 0-15 16,0 0-22-16,0 0-20 0,22-41-13 16,-19 36 5-16,-1-1 8 0,0 5-31 15,-2-1-5-15,0-1-3 16,0 0-9-16,-4 1-11 0,0 2-11 16,-3-4-3-16,-2 4 0 0,-3 0-4 15,1 3 2-15,-5 0 2 0,2 2-14 16,-3-1 10-16,0 5-8 0,0-2 1 15,-1 4-10-15,1-1 6 0,1 1 2 16,0 3 3-16,6 1-4 0,2-1 4 16,3 0-7-16,4-1 5 0,1 0 4 15,0 1 5-15,5-3 3 0,2 2 0 16,1-3 5-16,2 0 2 0,1-1 14 16,0-3 4-16,-1 2 3 0,3-2-7 15,-1 2-4-15,2-1-5 0,-1 0 2 16,2 1 4-16,-2 0-3 0,0 0-2 15,2 4 3-15,-1-1-2 0,1 3 1 16,-1 0-1-16,-1 1 5 16,-2-1-1-16,-1 2-6 0,-1 1-1 15,-3-1-3-15,-4-1-1 0,0-1-2 16,-2 0-2-16,0 0-1 0,-4-1 4 16,-2-3-1-16,-3-1 4 0,-2-1 0 15,-2-1-4-15,-3-1-1 0,-1-3-2 16,-1 0-2-16,0-3 4 0,0-2-2 15,-1-2 1-15,3-2-2 0,0-2-1 16,2 0 0-16,3-1 0 0,1-2 2 16,4-1-1-16,2-1 2 15,2-2-2-15,2 2 1 0,3-4 5 16,4 3-1-16,2-2-2 0,4 1 3 16,2-3 0-16,1 0 3 0,0 0-1 15,0-1 0-15,-3 0 0 0,-1 2 3 16,-3-2-7-16,-2 2 1 0,-1 2-2 15,-3-2-4-15,-1 2 0 0,-2 0-11 16,0 1-22-16,-4 3-16 0,-2 2-21 16,0 2-24-16,-1 2-29 0,0 3-20 15,3 2-61-15,0 0-116 0,3 2-47 0</inkml:trace>
  <inkml:trace contextRef="#ctx0" brushRef="#br1" timeOffset="-173224.39">12306 8929 126 0,'0'0'223'0,"3"-4"-114"0,-3 0 17 0,2 0-32 0,-1 0-30 15,0-1-17-15,1 1-11 0,-1-1 18 16,1 3-17-16,0 0 3 0,0-1 11 16,-2 1-4-16,2 2 1 0,-2-2-6 15,0 1 3-15,1 0-4 0,0-1-10 16,-1 0-7-16,0 2-7 0,1-1-2 15,-1 1 0-15,0-1 1 0,0 0 0 16,0 1-2-16,1 0-4 16,-1 0-3-16,2 0-1 0,-2 0-4 0,0 0 0 15,0 0 3-15,0 0 0 16,0 0 2-16,0 0 1 0,0 0 0 16,1 0 0-16,-1 3 0 0,0-1-4 15,0 3-1-15,-1 1-2 0,-3 2 5 16,0 0-6-16,-3 2 2 15,1 3-1-15,-3-1 0 0,-2 3-1 0,1 1 0 16,-3 3 0-16,1-2-1 0,1 0 1 16,0 0 0-16,4 1 1 0,2-3-1 15,1-3 0-15,3 1 0 16,1-4 0-16,0 0 0 0,4-1 0 16,1-1 0-16,3-2 0 0,3-2 2 15,-1 0 0-15,3 0 1 0,0-2-1 16,1 0 0-16,2-1 0 0,-3 0 2 15,1-1 2-15,0-1 4 0,0-2-3 16,-1 0-2-16,0-1 0 0,0-1-3 16,-2 1 0-16,-1 1-1 0,0-2 0 15,-1 1 1-15,0 0-1 0,-1-1 0 16,0 1-1-16,-2 1-1 0,0 2 1 16,-2-1-1-16,2 2 1 0,-3 1-3 15,0 0 1-15,-1 0-3 0,0 4 1 16,0 1-3-16,-2 3 2 0,0 1 4 15,-3 2 1-15,0 4 0 0,0 0 0 16,-1 1 0-16,-3 3 1 0,1 0-1 16,2-1 0-16,-2 4 0 0,0-3-1 15,0 1 2-15,2 1-2 0,0-3-12 16,0-1-18-16,1 2-6 0,0-5-7 16,1-2-35-16,1-2-18 0,1-4-21 15,0-3-53-15,1-3-106 0,3 0-117 16</inkml:trace>
  <inkml:trace contextRef="#ctx0" brushRef="#br1" timeOffset="-172858.83">12722 8980 675 0,'0'0'120'0,"11"-10"22"0,-4 5-59 0,0-1-49 0,1 0-17 16,-4 3-8-16,0-1 5 0,-3 4 4 15,2 0-5-15,-2 4-4 16,0 3 8-16,-1 3 12 0,0 7-6 15,-1 3-7-15,-4 4-12 0,0 2-1 16,-1 4 0-16,0 2-3 0,0 1-1 16,-1 0-9-16,2-2-35 0,-1-2-19 15,0-2-20-15,2-1-43 0,-2-1-36 16,3-5-100-16,-1-6-40 0</inkml:trace>
  <inkml:trace contextRef="#ctx0" brushRef="#br1" timeOffset="-172140">12992 8935 196 0,'0'0'98'0,"0"0"-9"15,0 0-15-15,0 0-27 0,0 0-3 16,0 0 11-16,0-1 32 0,0 0-13 15,0-1-13-15,0 1 10 0,1 0 1 16,1 1-10-16,0-1-6 0,0 0-10 16,2 0-16-16,0-2-7 0,2 1 3 15,1 1-4-15,0-1-2 0,1-2 2 16,4 3 0-16,-3 0 4 0,2 0 2 16,2 0-6-16,-4 1-2 0,0 0-1 15,1 0-5-15,-3 0-3 16,-2 2-10-16,0-1-1 0,-2 6-4 15,0-1 1-15,-3 2 2 0,0 2 0 16,-6 3-1-16,-1 2 1 0,-3 1-14 16,-3 0-17-16,-2 0-1 0,0 1-4 15,0-2 1-15,2-2 19 0,3-2-1 16,0 0 13-16,4-1 3 0,1-3-5 16,2-2-8-16,3 0 3 0,0-3 6 15,4 0 6-15,3 1 1 0,1-3 2 16,3 1 3-16,0-1-2 15,2 0-2-15,1 0 0 0,0 0-1 16,0 1 2-16,2-1-1 0,-2 4 2 16,2 0 5-16,0 2 1 0,0 0 3 15,-2 3 1-15,0 1-1 0,-1 1 1 16,-5 1 5-16,-1 3-4 0,-1 1-5 16,-5 0 5-16,-1 3-7 0,-5-2 12 15,-4 0 0-15,-4 0 1 0,-2-3-7 16,-3-2 3-16,-1-1-7 0,-2-1-4 15,-2-3-2-15,-1 0-3 0,0-2-1 16,2-1-1-16,0 0-14 0,1-3-23 16,4-1-20-16,0-1-25 0,5-4-34 15,-1-4-53-15,6 0-124 0,-1-2-269 16</inkml:trace>
  <inkml:trace contextRef="#ctx0" brushRef="#br1" timeOffset="-171036.64">3771 9216 625 0,'0'0'59'0,"0"0"-15"0,0 0 54 16,1-38-45-16,2 28-28 0,-3 0-9 16,1-1 17-16,-1 2 5 0,0 1-11 15,1 1-4-15,-1 0 8 0,0 5 7 16,0 0-10-16,2 1-8 0,-1 1-20 16,2 1-8-16,-1 5 1 0,6 7 6 15,0 5 1-15,4 8 6 0,3 12-6 16,9 15 2-16,7 18 0 0,4 11-2 15,3 2 1-15,-1 1 7 0,-1-2-2 16,1 1-5-16,-3 7-2 16,2-2-3-16,-2-1 2 0,2-1 0 0,-2-6 2 15,-6-4-3-15,-3-6 6 16,-5-3-2-16,-3-5 0 0,-5-6 9 16,-1-4 1-16,-2-3 1 0,-2-6-3 15,-2-10-2-15,-3-8-4 0,0-9-2 16,-1-6-1-16,-1 0-2 0,0-4-64 15,0-3-1-15,0-3-7 0,0-1 16 16,0-7-12-16,0-12-58 0,1 2-196 16,0-2-68-16</inkml:trace>
  <inkml:trace contextRef="#ctx0" brushRef="#br1" timeOffset="-170199.54">3712 9136 351 0,'0'0'78'0,"0"0"4"0,0-16 9 0,0 11-7 16,0 2-35-16,0 0 8 16,0 2 5-16,0 1-2 0,0 0-13 15,0 0-6-15,0 0-12 0,-2 0 7 16,2 0-16-16,-2 0-5 0,2 1-7 15,-4 4 0-15,0 2-3 0,-1 2-1 16,1 4-1-16,-3 3 0 0,-1 2 2 16,0 3 2-16,0 3 0 0,1 2-1 15,-3 4-3-15,2 1-3 0,0 0 2 16,-1 1-1-16,3-3-1 0,-1-3 1 16,1-2 1-16,2-3-2 15,1-5 1-15,0-1 0 0,3-6 11 16,0-2 4-16,0-5-2 0,3-2-6 15,0 0 16-15,2-6 9 0,0-5 9 16,3-7-11-16,1-3-6 0,0-5-6 16,-2-3-7-16,2-1 4 0,0 0-3 15,-2-1 4-15,-1 0 0 0,-2 3 1 16,1-1-6-16,1 0 3 0,-3 4 5 16,1 2-7-16,-2 0 0 0,0 4-6 15,2 2 2-15,-3 3-4 0,3 3-3 16,-1 3-2-16,0 4 1 0,0-1-1 15,1 4-1-15,1 1 0 0,2 0-4 16,2 3-1-16,5 4 3 0,2 3 3 16,1 1 1-16,-1-1 2 0,5 3 3 15,0-3 3-15,0 3 0 0,0-2-4 16,0 1-1-16,-3-2-3 0,2 1 0 16,-2-2 0-16,-2 0-1 0,1-2-2 15,-1 0-14-15,0-2-29 0,-1 0-28 16,1-4-23-16,-1 1-60 0,7-5-69 15,-2-3-158-15</inkml:trace>
  <inkml:trace contextRef="#ctx0" brushRef="#br1" timeOffset="-169331.32">1649 7294 471 0,'0'0'80'0,"0"0"-11"0,0 0 16 16,0 0-30-16,0 0-23 0,1 5-2 15,-2-1 24-15,1 4 5 0,3 4-8 16,0 4 1-16,0 4-11 0,-1 9-2 16,3 8-5-16,0 15-1 0,-2 12-6 15,6 2-12-15,-4-1-5 0,1-7-7 16,1-9-3-16,-1 0 3 0,-6-5-1 16,0-2 1-16,2-6-2 0,-4-4-1 15,4-9-26-15,-2-4-41 0,0-5-29 16,0 2-42-16,-3-3-65 15,-1-1-132-15</inkml:trace>
  <inkml:trace contextRef="#ctx0" brushRef="#br1" timeOffset="-169044.08">1872 7676 387 0,'0'0'354'16,"0"0"-300"-16,0 0 21 0,0 0 27 15,33 0-45-15,-17-1-12 0,4-5-8 16,-1 1-12-16,2-3-3 0,4 2-6 15,-1-2-1-15,-1-1-13 0,-5 0-1 16,2 1-2-16,1-2-16 0,10-7-95 16,-2 2-100-16,-5-1-244 0</inkml:trace>
  <inkml:trace contextRef="#ctx0" brushRef="#br1" timeOffset="-168445.36">2700 7287 685 0,'0'0'36'0,"0"0"-8"15,0 0 44-15,0 0-39 0,0 0-29 16,0 0 16-16,-19-23 12 0,14 22 1 16,-3-2-17-16,1 2 15 0,0 1-10 15,-1 0-3-15,2 0-5 0,-2 1-1 16,0 3-8-16,0 3-4 0,2 2-4 15,-1 6 0-15,-2 4 0 0,1 5 0 16,-2 4 4-16,1 3 0 0,1 9 0 16,2 6-2-16,1-4 1 0,5-7-1 15,0-6-3-15,6-7 4 16,4 0 2-16,-1 1 2 0,7-3 10 16,-2-5-1-16,2-4 4 0,3-6 3 15,-1-5 5-15,2-1 10 0,1-12 15 16,-4-2 0-16,4-4-8 0,-4-4-21 15,0-3 1-15,-4-2 9 0,-1-2 7 16,-5-9 5-16,-7-8-7 0,-2-3-11 16,-7 4-6-16,-3 11-2 0,3 14-2 15,-2 7-6-15,-1 0-7 0,1-1-1 16,-2 0-5-16,0 5 2 16,2 2 0-16,2 3-1 0,-1 1-20 15,4 1-27-15,1 1-23 0,2 0-21 16,3 2-44-16,3 4-75 0,4 2-156 15,1-1 3-15</inkml:trace>
  <inkml:trace contextRef="#ctx0" brushRef="#br1" timeOffset="-168293.67">3096 7507 800 0,'0'0'128'0,"0"0"0"0,0 0-46 0,0 0-67 0,0 0-15 15,-11-10-40-15,8 3-32 0,0 0 2 16,1 0-57-16,4-3-1 0,1 0-149 16,2 0-86-16</inkml:trace>
  <inkml:trace contextRef="#ctx0" brushRef="#br1" timeOffset="-167574.85">3505 6985 634 0,'0'0'71'0,"0"0"21"0,0 0 12 16,0 0-30-16,0 0-12 0,0 0-15 15,16-38-7-15,-22 35-23 0,3 0-17 16,-5 0-3-16,-3 1-5 0,-1 2 5 16,-2 2-9-16,-3 4-10 0,-2 2-5 15,2 4 5-15,1 0-4 16,0 2 9-16,4 2 9 0,2 1 7 15,-1 1 1-15,4 0 3 0,0 1 6 16,6-1 2-16,0 0-4 0,1-1-4 16,4-1 1-16,2-2 4 0,3 0 7 15,1-3-3-15,2-3 0 0,3 0 1 16,0-3-3-16,4 3-5 0,-3-1 18 16,3 0-1-16,-3-2-15 0,-1 1-1 15,-1 2-5-15,-2 1 3 16,2 2 3-16,-6 1 3 0,2 3-3 15,-4 0 2-15,3 2-6 0,-4 1 0 16,-1 0-1-16,-2-1-2 0,-1 0 0 16,-1-1 1-16,-2-1 1 0,-3 0-1 15,-3-3 4-15,-4-1 1 0,-3-3-3 16,-3-1-3-16,-3-4-22 0,0 0 1 16,-1-2 13-16,2-1 8 0,3-1 3 15,1-5 3-15,5-1 1 0,2-2 12 16,3-4-3-16,5-3 6 0,2-3-5 15,6-3 0-15,2-2 0 0,8-2-9 16,-1-2 1-16,6 0 9 0,-1-1-4 16,1 2 3-16,0 0 8 0,-2 1 3 15,-6 1 3-15,-4 4-10 0,-2 0-4 16,-2 2-6-16,-6 2-8 0,0 1-3 16,-6 4-24-16,-2 2-26 0,-1 3-18 15,-1 3-20-15,-3 2-14 0,-3 2-48 16,3 0-151-16,0 1-265 0</inkml:trace>
  <inkml:trace contextRef="#ctx0" brushRef="#br1" timeOffset="-166703.79">3910 6922 353 0,'3'-4'86'0,"-2"-1"20"0,2 0-20 0,-2 0-19 16,2 1-34-16,-2 0 0 0,2 1 12 16,-2-1 25-16,-1 2 1 0,0 0 12 15,0 2-8-15,0-1-12 0,0 0-15 16,0 0-12-16,0 1-11 0,0-1-5 15,0 0 5-15,0 1-5 0,0-2 2 16,0 2 6-16,0 0-4 0,0-1-4 16,0 1-2-16,0 0-3 15,0-1-7-15,0 1 0 0,0 0 1 16,0 0-1-16,0 0-4 0,0 0 3 16,0 0 1-16,0 0-5 0,0 0 1 15,0 0 2-15,0 0 0 0,0 0 3 16,0 0-1-16,0 0 0 0,0 0-4 15,-1 0-4-15,0 2-2 0,-1 3-2 16,-2 3 0-16,1 5 2 0,-2 2 2 16,-2 3 2-16,1 5-2 0,-3 2 0 15,3 1 1-15,-1 2 0 0,-1-3 1 16,-1 1-1-16,3-3 1 0,-1-2 4 16,5-3-2-16,0-4-3 0,2-1-1 15,0-5 0-15,2-2 0 0,0-3 0 16,3 0 2-16,3-2 6 0,0-1-1 15,1 0 5-15,-1-3-2 0,3-2-4 16,1 0 1-16,-1-2-5 0,-2 0 1 16,4 0-2-16,-4 1 4 0,2 0-2 15,-3 0 3-15,0-1-1 0,1 0-3 16,1 0 0-16,0-2 4 0,0 1-5 16,1 0-1-16,-2 1 0 0,-1 2 1 15,-1-1-1-15,0 4-2 0,-3-1-1 16,0 2-1-16,-2-1-2 0,0 2-2 15,0 0 0-15,0 4-3 16,0 2 6-16,0 3 5 0,1 2 2 16,0 4-2-16,-3 1-1 0,2 3 1 15,-1 4 6-15,0-1-6 0,-1 0 0 16,0 0 0-16,0 0-2 0,0-1-10 16,0-4-13-16,0-2-23 0,2-1-7 15,0-5-8-15,-2-1-14 0,3-4-33 16,0-3-41-16,5-2-34 0,0-3-62 15,0-4-105-15</inkml:trace>
  <inkml:trace contextRef="#ctx0" brushRef="#br1" timeOffset="-166419.71">4333 6859 557 0,'0'0'223'0,"0"0"-93"0,0-3-25 16,0 2-39-16,1 1-35 0,-1 0-28 0,0 1-3 0,2 2-4 0,-2 6 4 16,2 2 20-16,-1 5 12 15,-1 4 9-15,0 1-14 0,0 6-12 16,0-1-11-16,1 4-2 0,0-2-2 15,-1 2-1-15,2-2-24 0,-1 1-20 16,2-2-16-16,-1-1-31 0,0-3-45 16,6 0-57-16,-3-8-130 0</inkml:trace>
  <inkml:trace contextRef="#ctx0" brushRef="#br1" timeOffset="-165686.58">4559 6772 179 0,'0'0'178'0,"0"0"-68"16,0 0 10-16,0 0-41 0,0 0-11 16,0 0-26-16,0-4 12 15,0 3 1-15,0 1-11 0,0 0 1 16,0 0 0-16,0 0-5 0,0 0-16 16,1 0-8-16,0 0-1 0,3-2-4 15,-1 1 5-15,3-1 2 0,-1-1-7 16,-1 1 4-16,-1 1-2 0,1 0 6 15,0-2 2-15,1 2-1 0,-1-1-8 16,4-1 2-16,0 1 2 0,-2-1 2 16,3 1 0-16,1-1-7 0,-1 0-4 15,0 3-6-15,0 0-1 0,-1 0-1 16,-1 0-1-16,-1 6-1 0,0 1-4 16,-1 3 5-16,-2 1-1 15,-3 4-2-15,0 4 0 0,-4 2-12 16,-5 1-10-16,0 4 1 0,-1-3-9 15,-2-1-6-15,1-3 20 0,4-4 9 16,1-5 2-16,0-1 8 0,3-3-9 16,1-4-23-16,2 1 5 0,0-2 0 15,0-1 9-15,3 0 14 0,4 0 6 16,0-1 6-16,0-2 7 0,4 1 1 16,2-2-2-16,-1 2-6 15,5 1 1-15,-2-1-7 0,2 0 5 16,1 0 8-16,1 2 4 0,1 0 1 15,-1 3 5-15,-2 2-11 0,-3 2 10 16,0 4 9-16,-4 0-3 0,-2 3-1 16,-3 1 6-16,-5-2 1 0,0 1-12 15,-3 0-5-15,-5 0 1 0,-3-2 0 16,-4 2-1-16,-2-2-9 0,-4 1-1 16,-4-1-5-16,-3 1-2 0,-5 3-3 15,-9 1-20-15,6-1-24 0,3-2-13 16,6-1 2-16,6-3-7 0,0 1-39 15,-4-2-47-15,7-2-63 0,7-6-213 0</inkml:trace>
  <inkml:trace contextRef="#ctx0" brushRef="#br1" timeOffset="-165066.39">5297 6760 392 0,'0'0'170'0,"1"-3"-36"0,2 1-33 0,1-1-22 0,0 0-11 16,2-2-29-16,1 1 0 0,-1 1-7 16,2-1-12-16,1 2-11 0,1-3-7 15,1-1 0-15,2 0-2 0,3-1-14 16,1 1-85-16,9-2-109 0,-4 1-165 15</inkml:trace>
  <inkml:trace contextRef="#ctx0" brushRef="#br1" timeOffset="-164899.45">5402 6947 335 0,'0'0'347'0,"0"0"-241"0,0 0 19 15,0 0-68-15,42-12-11 0,-26 5-25 16,3-3-7-16,1 0-11 0,1-1-3 16,1 0-41-16,12-5-87 0,-5 2-122 15,-2 1-177-15</inkml:trace>
  <inkml:trace contextRef="#ctx0" brushRef="#br1" timeOffset="-138333.33">5978 6496 272 0,'0'0'66'0,"5"-12"2"16,-2 5 43-16,-1-1-28 0,2 1-19 16,-3 0 6-16,-1 1 3 0,0 1 0 15,0-1-19-15,0 3-2 0,-4-3-6 16,2 4 10-16,-1-2-12 15,0 1-16-15,0-1-12 0,0 1-6 16,0 0-9-16,-1 0-1 0,-1 1-1 16,-1 2 0-16,-1 0-2 0,0 0 0 15,-2 3-4-15,0 5 5 0,0 3-3 16,1 3 1-16,0 4-17 0,-2 2 10 16,1 5 11-16,0 1 0 0,1 4 0 15,1 1-2-15,2 1 1 0,2 7 1 16,2-4 1-16,1-3-1 0,3 1 1 15,4-9 8-15,4 3-4 0,1-5 9 16,2-1-8-16,2-5-3 16,2-5 4-16,1-2-3 0,1-4 7 15,1-3 9-15,-2-2 2 0,-1-4 3 16,-2-3 4-16,0-1 0 0,-5-4 4 0,0 1-1 16,-1-5-3-16,-3-1-4 15,-1-4 1-15,-3-3-3 0,0-3-7 16,-3-8-2-16,-3-10 7 0,-7-4-9 15,0 4-8-15,0 12 2 0,2 9-6 16,2 9 1-16,-1-1 0 0,-4 0-2 16,1 1 0-16,0 3 0 0,-1 3-3 15,-1 4 0-15,3 0 0 0,-4 3-1 16,5 1-1-16,-3 0-20 16,2 1-22-16,1 0-16 0,2 0-10 15,2 2-28-15,1 0-34 0,2 2-45 16,1 5-63-16,0-2-95 0</inkml:trace>
  <inkml:trace contextRef="#ctx0" brushRef="#br1" timeOffset="-138132.33">6393 6680 904 0,'0'0'91'0,"0"0"-58"0,0 0 21 0,-10-16-54 0,6 8-8 15,1-1-98-15,2 1 22 0,1-6-45 16,1 3-189-16,1 0-75 0</inkml:trace>
  <inkml:trace contextRef="#ctx0" brushRef="#br1" timeOffset="-137615.28">6684 6204 457 0,'0'0'108'0,"0"0"-31"15,0 0 33-15,0 0-20 0,-1-39-31 16,0 32 1-16,-1 2 14 0,0 1-10 16,1 0-20-16,1 3-4 15,0 1-4-15,0 0-11 0,0 0-9 0,0 6-13 16,0 2 1-16,-1 7 5 15,1 1 3-15,-1 8-4 0,-1 6-1 16,0 8-1-16,-3 8-3 0,1 6 0 16,2 3-2-16,-1-8 0 0,3-11-1 15,0-11-7-15,0-5-44 0,0-4-41 16,0 0-47-16,5 6-94 0,0-5-136 16,2-5-57-16</inkml:trace>
  <inkml:trace contextRef="#ctx0" brushRef="#br1" timeOffset="-137112.3">6973 6186 589 0,'0'0'110'0,"0"0"-72"0,0 0 44 0,0 0-70 16,0 0-12-16,0 0-4 0,-41-37-12 15,30 37-4-15,-3 0 2 0,0 5 7 16,1 1 7-16,2 6 1 0,3-2 3 16,-2 5 4-16,3-1 3 15,2 1-4-15,3-2-2 0,2 0-1 16,0-1-2-16,5-2 2 0,2-1 0 15,4-1 0-15,0-1 1 0,2-1 0 16,-1-3 4-16,2 1 19 0,0-3-5 16,0 1-7-16,0-2 2 0,0 1 3 15,1-1 6-15,1 1-13 0,1 0 8 16,1 1-4-16,0 0-7 0,-2 3 4 16,2 0 5-16,-4 2 12 0,-2 0 3 15,-2 2 9-15,-3 1-10 16,-2 2-8-16,-3 1 4 0,-2 1-1 15,-6 0 4-15,0 3 2 0,-3-2-2 16,-2 0-10-16,-1-1-8 0,-1 0-4 0,-3-3-4 16,0 1-1-16,-1-3-1 15,1-3-1-15,-2-2-26 0,-2-1-29 16,3-3-26-16,-2-2-50 0,2-4-45 16,-5-11-62-16,3 1-79 0</inkml:trace>
  <inkml:trace contextRef="#ctx0" brushRef="#br1" timeOffset="-136927.53">6913 6235 643 0,'0'0'155'0,"0"0"-40"0,0 0 25 0,0 0-53 0,33-49-26 0,-22 34-39 15,2-2-11-15,0 3-6 0,1-1-5 16,1 1 0-16,1 1-3 0,3 1-20 15,1-1-53-15,15-8-89 0,-5 3-114 16,-4 4-186-16</inkml:trace>
  <inkml:trace contextRef="#ctx0" brushRef="#br1" timeOffset="-136311.24">7480 5948 523 0,'0'0'113'0,"0"0"3"0,0 0-36 0,0 0-54 16,-35-18-25-16,18 18-1 0,0 3-6 16,-2 5 2-16,0 1-19 0,2 4 2 15,0 0 0-15,3 1 17 16,0 0 4-16,3 2-2 0,2 0 0 15,1 0 1-15,3 1 0 0,2-1-3 16,3 1 2-16,0-1-2 0,2-2 4 16,3-1 0-16,2 0 0 0,2 0 0 15,1-2 0-15,2-1-2 0,3 0 2 16,-1-2 10-16,2-1 11 0,0 0 10 16,1 0 2-16,0-1-1 0,-2 2 8 15,2-1-11-15,-3 1 8 0,2 0 3 16,0 2-11-16,-2 1-5 0,0-1-2 15,-1 3 3-15,-1-3 1 0,-3 5-7 16,0-2-2-16,-3-2 0 16,-3 2-4-16,-2-2-2 0,-1-1-1 15,-4 0 0-15,-6-1-3 0,-2-2-4 16,-3 0 2-16,-4-3 1 0,0 0-3 16,-1-3-3-16,0 0 3 0,1-1-2 15,2 0 0-15,3-1-1 0,2-3 2 16,4-4 3-16,3-1-1 0,3-2 1 15,2-2 6-15,4 0 4 0,5-3-3 16,3 1 2-16,5-3-3 0,2 0 10 16,2-1 0-16,2-2 2 0,2-2-3 15,-1-2-9-15,-4-2-4 0,-1 3-4 16,-5-4 1-16,-4 3 2 16,-4 1-1-16,-5 2-5 0,-1 0-3 15,-8 4-2-15,-5 2-25 0,-4 4-16 16,-5 6-8-16,-3 2-15 0,-2 4-11 15,0 5-17-15,3 4-30 0,-6 5-52 16,6-4-124-16,5 3-58 0</inkml:trace>
  <inkml:trace contextRef="#ctx0" brushRef="#br1" timeOffset="-135859.77">7638 5945 97 0,'0'0'334'0,"0"0"-206"0,18-12 49 0,-6 6-62 15,-1 1-29-15,4-1-22 0,-1-1-28 16,1 0-10-16,1 1-6 0,1 2-3 15,-2-2 1-15,1 1 0 16,-1 1-2-16,0-3-2 0,0 1-2 0,0 2-7 16,1-2 1-16,-1-1-3 15,-2-1 0-15,0 1 0 0,-2 1 4 16,-2 3 8-16,-4-1 3 0,1 2 0 16,-5 2-11-16,1 0-7 0,-1 5 0 15,1 4 0-15,0 4 5 0,0 6 5 16,1 3 3-16,-2 7 9 0,3 7 2 15,-1 12 18-15,-2 8 2 0,1 0-7 16,-1-7-6-16,-1-4-8 0,0-9-7 16,0-6-3-16,0-5-7 0,0-6-5 15,2-2 2-15,-1 4-3 0,1 1-4 16,1 1-36-16,0-5-37 16,2-3-57-16,4-4-81 0,0-4-175 15</inkml:trace>
  <inkml:trace contextRef="#ctx0" brushRef="#br2" timeOffset="-121046.67">26909 15057 226 0,'0'0'133'0,"0"0"-72"0,0 0 29 16,-1-13 16-16,1 11-31 0,0-3-13 16,0 3-12-16,0-2 3 0,0 2-23 15,0 1-8-15,-1-1-2 0,1 1 0 16,0 1-3-16,0 0-2 0,0 0 1 16,0 0-2-16,0 0-2 0,0 0-8 15,0 0-4-15,1 0 1 0,2 0 0 16,1 0 2-16,2 0 5 0,2 0 3 15,1 2-1-15,0 0 4 0,2-1-2 16,1 3 3-16,2-2 3 0,1-1 4 16,2 3-1-16,2-3-9 0,3 0-4 15,0 0 4-15,4-1 14 0,3 0-5 16,7 0-16-16,9 1 1 0,9 2-1 16,5-2-1-16,-1 0-2 15,1-1 2-15,-5 2-3 0,2-1 1 16,2 0-1-16,1 3 3 0,-1-2-1 15,3 2-2-15,0-1 3 0,2 3-2 16,0-3 0-16,6 1-1 0,3-1 1 16,0-2-1-16,1 4-1 0,-1-2 0 15,0 2 0-15,0 1 0 0,1-2 0 16,4 3 0-16,1-5 0 0,-1 4 0 16,1-2 3-16,-1 0-3 0,0 3 0 15,1-2 0-15,1-1-1 0,3 3 1 16,0 0 1-16,0 1 1 0,1 0-2 15,-1-1 0-15,2 0-1 16,2 0 0-16,5 2 2 0,2 0 2 16,0-1-3-16,2 1 0 0,-1 2 0 15,6-2 1-15,-1 0-2 0,3 1 3 16,0-2-3-16,1 2 2 0,0-1-1 16,1 0 0-16,3-2 0 0,0 3 0 15,-5-2 0-15,-4 0 0 0,-3 0-1 16,0 0-9-16,-2-1-8 0,-5-1-9 15,-4-2-16-15,-8 1-23 0,-6-2-33 16,-3 2-19-16,-7-4-51 0,-20 1-91 16,-10-2-40-16</inkml:trace>
  <inkml:trace contextRef="#ctx0" brushRef="#br2" timeOffset="-118319.68">27137 14650 164 0,'0'0'78'0,"0"0"-42"0,0 0 9 15,0 0 0-15,0 0-3 0,0 0 2 16,-1 0 24-16,1 0-4 0,0 1-12 16,0 0-1-16,0 1-4 15,0-2-1-15,0 2-2 0,0-2-4 16,0 2-10-16,0 1-8 0,0-2 0 15,2 0 3-15,-1 0 0 0,1 0 1 16,1 1-5-16,0-1 2 0,2-1 8 16,0 0-3-16,1 0-2 0,1 0-5 15,0 0-4-15,1-4-3 0,0 2-1 16,0-3-1-16,-2 2-1 0,4-3-5 16,-1 0 3-16,-2 2-7 0,2-2 3 15,-1 1-1-15,2-1 2 0,2-1 1 16,-1-1 3-16,1 2-9 0,3-2 0 15,-1 1 0-15,3-2 1 0,-1 1-1 16,3 0-1-16,1-2 1 0,-2 3 0 16,2-1-1-16,-2-2 0 0,1 2 0 15,-2 1 0-15,-1 0 0 0,1 0 2 16,-2-1-1-16,-1 2-1 0,1-1 3 16,-2-1 0-16,0 0 1 0,1-1 0 15,-1-2 1-15,1 1-2 0,2-2 0 16,-3 1 0-16,2-1-1 0,-1 0-1 15,2 1 0-15,-2-2 1 16,2 1-1-16,-3 1 0 0,1-2-1 0,0 0 4 16,1 1-2-16,-1-2 0 15,0 4 2-15,1-5 2 0,-1 2 2 16,1 0-4-16,0 0 3 0,-1-2-2 16,2 1 0-16,-1-1 0 0,-2 1-1 15,3-2 0-15,-2 1 1 0,-1-1-2 16,1 1 0-16,-1-2 2 0,0 1-1 15,-1 0 3-15,1-1-4 0,-1 1 3 16,-1 1-1-16,1-3-3 0,-1 2 4 16,1-1-1-16,-1-2-2 0,0 2-1 15,0-1-2-15,-2-2 3 0,3 2-2 16,0 1-1-16,-2-2 0 0,1 0 1 16,1-1 0-16,-1-1-1 15,0 3 0-15,2-4 1 0,-3 3 0 16,2-2 2-16,-4 1 3 0,3 1 2 15,0-3 1-15,-2 1-1 0,1 0-2 16,1-1-3-16,0-1-1 0,-1 0-1 16,2 0-2-16,-2-1 2 0,0 1-2 15,0-2 1-15,0 1 0 0,-1-1 3 16,2 0-3-16,-2 0 0 0,0 0 3 16,1 2-2-16,-1 0 6 0,0 1 4 15,-2 2-3-15,2 0 3 0,-1 1-6 16,0-2 1-16,0 3-6 0,1-1 2 15,-3 0-2-15,3 0 1 16,-1 1-2-16,1 0 2 0,-1-1-2 16,1 2 4-16,0 0-3 0,1 0 3 15,-1 1 3-15,0-2 0 0,1 2-1 16,-1-1 0-16,0 1-3 0,2-1-1 16,-1 2-1-16,-1-1 0 0,2-1 1 15,-1-1-1-15,-1 0 0 0,2 2 1 16,-1-3-1-16,-1 0 1 0,3 2-1 15,-1 0 0-15,1 0 0 0,-1-2 0 16,1 3 0-16,1-1 0 0,-2 0 0 16,0-1 0-16,1 1 0 0,0 0 0 15,2 0 0-15,-3 2 1 0,0-1-1 16,0 0 0-16,0 0 1 0,-1-1-1 16,1 3-1-16,0-1 1 0,0 0 0 15,1 1-1-15,0-1 1 0,-3 4-1 16,2-2 2-16,-1 2-1 0,-2-1 1 15,2 3-1-15,-1 0-1 0,0 1 1 16,0-1-2-16,-1-1 2 0,1 2 0 16,0 0 1-16,0 1-2 0,-1-1 2 15,2 0-2-15,2-1 1 0,-2 1 0 16,2 1 0-16,2-2-1 16,-1 1 1-16,1 0 0 0,1 0 0 15,-1 0 1-15,0 0-1 0,2 0 0 16,-3-1 0-16,0 1 0 0,2-3 0 15,-1 3 0-15,0-1 1 0,1 1 0 16,1 0-1-16,0 0 0 0,1 0 0 16,-3 0-1-16,2 0 1 0,0 1 0 15,-1 0 0-15,0-1-1 0,2 2 1 16,0 1 0-16,-1-2 0 0,3 1-1 16,-1 1 1-16,2 0-1 0,-2 1 1 15,2 0 0-15,2-1-1 0,-3 2 1 16,2-1 0-16,0 2-1 0,-1 0 1 15,0 1 0-15,2-1-1 16,-3 2 0-16,2 0 2 0,-1 0-2 16,1 3 1-16,1-1 0 0,1 0-1 15,1 2 1-15,-1-1 0 0,2 2 0 16,2-1-1-16,-2 2 1 0,2 1 0 16,1-1 0-16,-3 2 0 0,1 0 0 15,1 0 0-15,-2 1 0 0,0-1-1 16,-1 3 1-16,0 2 0 0,-1-1 0 15,1 0 0-15,-1 0 0 0,-2 1 0 16,1 0-3-16,-1 1 3 0,0 0 1 16,-1 0-1-16,0 3 0 15,-2-1-1-15,2 1 2 0,1 0-2 16,-4 0 1-16,4 3-1 0,-4-2 1 16,4 3 1-16,-2 0-1 0,0-1 1 15,0 3-1-15,-1 0 0 0,0-1 0 16,2 0 1-16,-2 1 0 0,-1 0 1 15,2 0-2-15,-4 2 0 0,3 0 0 16,-3 2 2-16,2 0-2 0,-1 2 1 16,3-3-1-16,-3 3 6 0,1-2-4 15,-1 3 1-15,-1-3 0 0,0 1-1 16,2 0 1-16,-2 0-2 0,0 1 2 16,-2 1 0-16,1 0 4 0,-1-1-4 15,1 3 0-15,-1-2-2 0,-2 0 4 16,3 1-4-16,-3 0-1 0,3 0 0 15,-1-2 2-15,1 1-1 0,-3-1 1 16,2 0-2-16,-1 0 2 0,-1 1-2 16,3-3 1-16,-2 1 0 0,1-1 0 15,-1 0-1-15,2-1 1 0,0 0 0 16,1 0 0-16,-1 1 0 0,0-1-1 16,0 1 1-16,-1 0-1 0,0 0 0 15,-1-2 0-15,3 2 1 0,-3-3 0 16,-1 1-1-16,2-2 0 15,-2 1 1-15,-2 0 0 0,3 0-2 16,0 0 1-16,-2-1-1 0,-1-1 1 16,5 1 0-16,-4 0 0 0,4-3 0 15,-5 3 2-15,4-3-2 0,1 1-1 16,-3-1 1-16,5 0 1 0,-3 0-1 16,1-1 0-16,-1-1 1 0,2 0-1 15,-2 0 1-15,1-1-1 0,2 1 1 16,-1-1 0-16,0-1-1 0,1 2 0 15,0-2 1-15,-2 0-1 0,2 0 0 16,0 1 1-16,1 0-1 16,0-2 0-16,-1 1 0 0,0-1 0 15,0-1 0-15,1 2-1 0,-1-2 1 0,1 2 0 16,-1-1 1-16,3-1 0 16,-3 1-1-16,3 0 0 0,-1-3 0 15,0 3 0-15,-1-1-1 0,3 1 2 16,-3-1 0-16,-3-3-1 0,3 3 0 15,-1-4 0-15,2 3 0 0,-1 0 1 16,-3-3-1-16,3-1-1 0,-2-2 1 16,2 1 0-16,-4-1 0 0,-2-1 2 15,-2-2 0-15,1 1-2 16,-4-2 0-16,1 0 0 0,0 0 0 16,-2-2 0-16,-3 0-7 0,1 0-8 15,-3 0-18-15,3 0-10 0,-3-1-17 16,0 0-24-16,0 0-14 0,0 0-19 15,-11-4-52-15,-1 0-90 0,-3 0-156 0</inkml:trace>
  <inkml:trace contextRef="#ctx0" brushRef="#br2" timeOffset="-117016.79">29709 11488 231 0,'0'0'60'0,"0"0"9"0,2 2 29 15,-2-2-2-15,1 2-16 0,0 0 36 16,0-1-21-16,-1 0-10 0,2-1-19 16,-2 3 5-16,1 1-13 0,1-2-15 15,-2 2-7-15,1 0-11 0,0 2-11 16,-1 0-8-16,0-2-4 0,0 3 1 15,0 0-3-15,0 1-3 0,0 0-23 16,0 3-27-16,-2 1-23 0,2 2-36 16,-2 2-26-16,1 1-51 15,-1 1-11-15,2 10 25 0,0-6 24 16,2-3 20-16</inkml:trace>
  <inkml:trace contextRef="#ctx0" brushRef="#br2" timeOffset="-116882.12">29724 11807 70 0,'0'0'120'15,"0"0"12"-15,2 37 2 0,1-21 6 16,0-2-5-16,-3-1-23 0,2 0-19 15,2 0-23-15,-4-2-22 0,1 2-23 16,-1-3-17-16,2 0-7 0,-1 3-2 16,0 0-36-16,-1-1-51 0,1 3-34 15,-1 0-56-15,0 13-23 0,-1-5 3 16,-1-1-5-16</inkml:trace>
  <inkml:trace contextRef="#ctx0" brushRef="#br2" timeOffset="-116782.64">29686 12408 227 0,'0'0'79'0,"0"0"-8"0,-8 53-7 16,6-31-43-16,0-4-19 0,2 1-2 16,0 0-54-16,0-3-72 0,0-3-108 15</inkml:trace>
  <inkml:trace contextRef="#ctx0" brushRef="#br2" timeOffset="-116632.89">29728 12910 365 0,'0'0'118'0,"0"0"-96"16,0 0 29-16,-12 46-38 0,5-35-13 15,-2 4-79-15,3-3-108 0,-1-2-81 16</inkml:trace>
  <inkml:trace contextRef="#ctx0" brushRef="#br2" timeOffset="-116515.15">29713 13316 605 0,'0'0'35'16,"0"0"-29"-16,12 39 44 0,-9-22-42 0,1-1-8 15,-4-4-51-15,2 3-81 0,2-5-72 16</inkml:trace>
  <inkml:trace contextRef="#ctx0" brushRef="#br2" timeOffset="-116364.46">29787 13830 830 0,'0'0'56'0,"0"0"-55"0,7 43-1 16,-3-24-82-16,-3 4-66 0,1-6-52 16,0-5-108-16</inkml:trace>
  <inkml:trace contextRef="#ctx0" brushRef="#br2" timeOffset="-116213.89">29819 14319 646 0,'0'0'230'16,"0"0"-230"-16,0 0-10 0,-12 47-34 15,8-31-78-15,-1-3 20 0,-3 1-60 16,3-1-34-16</inkml:trace>
  <inkml:trace contextRef="#ctx0" brushRef="#br2" timeOffset="-116064.17">29828 14771 572 0,'0'0'165'0,"0"0"-141"0,-11 39 15 0,5-24-39 16,1 0-10-16,-2-4-68 0,-2 2-97 15,3-6-34-15</inkml:trace>
  <inkml:trace contextRef="#ctx0" brushRef="#br2" timeOffset="-115911.9">29839 15095 1081 0,'0'0'86'0,"0"0"-20"15,0 0-27-15,10 37-39 0,-9-28-41 16,2-4-110-16,-2 1-97 0,0-5-245 16</inkml:trace>
  <inkml:trace contextRef="#ctx0" brushRef="#br2" timeOffset="-114507.39">29839 15727 351 0,'0'0'106'0,"0"0"-25"0,0 0 44 0,0 0-19 15,0 0-23-15,0 0-15 0,0 0-4 16,0-31-8-16,-2 25-13 15,1 4-34-15,-4-3-3 0,-1 1 18 16,0 0-13-16,-3 2-1 0,-3 0-7 16,-2 2 4-16,-2 1-6 0,-3 6-1 15,-1 2 0-15,2 2-1 0,-4 6 0 16,1 3-2-16,2 2 0 0,4 2 3 16,2 1-3-16,1 4 0 0,7-3 3 15,3 2 0-15,2-3 0 0,5-2 4 16,7-1 6-16,1-5 7 15,3-1 0-15,2-2 4 0,2-4 5 16,3-3-4-16,-3-4 3 0,3 0-2 16,-1-3-1-16,2 0 1 0,-6-6-1 15,0 1 2-15,-2-5 6 0,1 0 1 16,-4-3-2-16,0-3 0 0,-2-1 1 16,-2-5 1-16,-1 0-5 0,-2-3-7 15,-1-4-3-15,-2 3-7 0,-1 2-6 16,0 1 2-16,-2 5-4 0,-5 4 1 15,-2 2-2-15,1 6-2 0,-5 0-3 16,-2 1-5-16,0 2-9 0,-1 3-13 16,-2 0-5-16,3 0-9 0,0 4-14 15,2 2-24-15,3 0-20 0,0 1-35 16,2 2-72-16,4 1-149 0,1-4-93 16</inkml:trace>
  <inkml:trace contextRef="#ctx0" brushRef="#br2" timeOffset="-113639.1">27621 14530 300 0,'-1'0'49'0,"1"0"1"0,0 1 26 16,0 0 1-16,2 2-26 0,3 1 5 15,3 3 15-15,6 2-15 0,2 6-12 16,5 4-11-16,5 2 5 0,8 10-3 16,9 7 5-16,9 7 7 0,2 3-2 15,-4-1-14-15,-4-3-11 0,-7-6-10 16,1-2-4-16,-2 0 2 0,-4-3 1 15,-6-6-6-15,-8-7-3 0,-5-1 0 16,-3-4 0-16,1-1-7 16,0 1-29-16,1 3-32 0,-4-7-33 15,-2-1-16-15,-2-4-13 0,2-6-111 16,-3-2-5-16</inkml:trace>
  <inkml:trace contextRef="#ctx0" brushRef="#br2" timeOffset="-113304.93">27929 14300 694 0,'0'0'74'0,"0"0"-18"0,63 17 34 16,-20 2-35-16,14 11-17 0,4 6-4 16,-3 2-2-16,-4 3-1 0,-7-5 0 15,0 4-2-15,-3 2-1 16,0-2-7-16,-4 0-6 0,1-1-6 0,-2-2-6 16,-4-5 0-16,-5-3-2 15,-6-9-1-15,-7-4-6 0,0 2-26 16,1-1-23-16,1 2 30 0,2 3-27 15,-1-6-95-15,0 1-34 0,-4-4-127 16,-2-6 6-16</inkml:trace>
  <inkml:trace contextRef="#ctx0" brushRef="#br2" timeOffset="-112954.77">28379 13822 816 0,'0'0'32'15,"0"0"1"-15,0 0 30 0,47-7-30 16,-24 7-6-16,6 6-2 0,0 2 9 15,1 2-9-15,1 5-13 0,1 4-1 16,10 8-2-16,5 10-1 16,-1 4-7-16,-4-2-1 0,-10-5 0 0,-7-8 0 15,-5-4-1-15,0 0-2 16,2 1 0-16,5 6-7 0,3 2 4 0,-2-1-30 16,1-3-14-16,-3 2-32 15,0-5-29-15,-4-1-41 0,0-2 7 16,3 1-8-16,-6-7-10 0,-4-4-25 15</inkml:trace>
  <inkml:trace contextRef="#ctx0" brushRef="#br2" timeOffset="-112603.68">28748 13293 879 0,'0'0'4'0,"0"0"89"16,0 0 10-16,0 0-55 0,0 0-43 15,0 0-5-15,23-18-3 16,-7 25 3-16,1 0-1 0,5 5-13 15,3 6 4-15,0 1 3 0,3 4 4 16,3 4 2-16,6 4 1 0,6 7-1 16,8 5 0-16,0 1-2 0,-1-4-11 15,-5-4-6-15,-7-4-11 0,-1-1-6 16,0-2-4-16,-4-3-27 0,-4-4-23 16,-7-6-14-16,3 2-41 0,-9-5-38 15,1-5-15-15</inkml:trace>
  <inkml:trace contextRef="#ctx0" brushRef="#br2" timeOffset="-112302.39">28905 12756 1017 0,'0'0'77'0,"0"0"-21"16,0 0-33-16,46-5-21 0,-23 10-2 0,9 4-1 16,7 7-10-16,9 7-43 15,2 4-6-15,-3-1-1 0,-4-2-12 16,-6 1-8-16,-1-1 25 0,-6-3-6 15,-6-3-69-15,7 5-10 0,-8-7-31 16,1-1-18-16</inkml:trace>
  <inkml:trace contextRef="#ctx0" brushRef="#br2" timeOffset="-110831.33">28623 13759 670 0,'0'0'122'0,"7"0"-75"15,-2 0-3-15,2 0-23 0,0 0-12 16,2-1-5-16,0 1-3 16,-1-1 3-16,1 0-4 0,0 0 0 15,-1 0 2-15,-1 0-1 0,-4 1-1 16,0 0 7-16,0 0 9 0,-1 0 11 16,-2 0 15-16,0 0-9 0,0 0-11 15,0 0-6-15,0-1-6 0,0 1 6 16,0 0-1-16,0-1-2 0,0 0 5 15,-5 0 1-15,2-1 7 0,-3-2-6 16,-1-1 4-16,-2-2-3 0,-5-2 2 16,1-2-7-16,-8-5-10 15,-4-4-3-15,-9-10-2 0,-13-10 0 0,-17-13-1 16,-3-5 1-16,0-1 2 16,1 4-3-16,6 12 1 0,2 3 0 15,-2 5 3-15,3 6 3 0,1 5-4 16,0 0 2-16,2 2-1 0,3 0 1 15,2 3-3-15,5 2 5 0,7 1 7 16,9 4 14-16,8 3 0 0,7 1 3 16,3 3-2-16,-1-1-4 0,2 0-2 15,0-1-7-15,3 3-7 0,1 0-1 16,2 0-2-16,1 1-3 16,1 2-2-16,1 0-1 0,0 0-3 15,0 1 2-15,0 0-2 0,0 0 3 16,0 0-1-16,0 0 1 0,0 0-2 15,0 0 3-15,0 0-1 0,0 0 0 16,0 0 0-16,0 0 0 0,0 0 3 16,0 0-2-16,0 0 5 0,0-1 2 15,0 1-3-15,0 0 1 0,0 0-2 16,0 0 1-16,0 0-3 0,0 0 2 16,0 0-3-16,0 0-1 0,0 0-2 15,0 0-1-15,0 4-3 0,0 4 4 16,-1 6-1-16,0 3 1 0,0 6 2 15,1 5 0-15,-2 0-1 0,-1 5 1 16,0 0 0-16,-2 1 1 0,0 1-1 16,0-3 1-16,1 0-1 0,1-2 1 15,-1-1-1-15,0-2 0 0,1-4 0 16,-1-2 2-16,0-1-2 0,-1-4 1 16,1-3-1-16,0-2 1 0,1-4-1 15,-1-1 4-15,2-4-4 0,-2-2 1 16,1-2 6-16,0-5-3 0,-2-8-2 15,1-3-1-15,-1-8-1 0,0-12 0 16,0-15 0-16,1-13 0 0,-3-5 2 16,4 7-1-16,-1 16 0 15,2 17-1-15,2 9 4 0,0 7-1 16,0 0 1-16,0-1 6 0,1 1-1 16,1-3-3-16,-1 3 0 0,2 2-3 15,-1 4 1-15,3 0-2 0,-2 3-1 16,0 1 0-16,2 2-1 0,2 2-1 15,1 1-3-15,2 0 2 0,3 0-2 16,4 4 4-16,1 1-2 0,5 1 2 16,2 1 0-16,3-2 0 0,6-1 1 15,8 2-2-15,7-4 1 0,-2 2-1 16,-8-3 1-16,-9 1-4 16,-10-2-15-16,5 1-7 0,8 0-13 15,7-1-16-15,0 2-33 0,-8 1-38 16,0 0-55-16,-14 2-99 0,0-4-231 15</inkml:trace>
  <inkml:trace contextRef="#ctx0" brushRef="#br2" timeOffset="-110043.64">25845 12430 304 0,'0'0'59'0,"0"0"24"15,0 0 27-15,0 0-2 0,0 0-38 0,0 0-5 0,26-22 10 0,-26 18-21 16,-4-1-18-16,-1-3-6 0,-1 1 1 15,-3 0 0-15,-1 2-6 0,-2 0-5 16,-2 2-7-16,-1 3-7 0,-1 0-4 16,-1 5-2-16,-1 7-3 0,-2 4 2 15,2 3 0-15,-2 4 0 0,4 5 0 16,1-2 0-16,3 5 0 0,3-1 0 16,6 1-1-16,3 0 2 0,3-1 0 15,6-4 1-15,3-1 1 16,3-4 11-16,3-1 1 0,4-4 8 15,1-5 1-15,2-3-5 0,1-3-1 16,0-4-1-16,-1-2 5 0,-2-8-6 16,-2-4 1-16,-2-1 7 0,-4-4 4 15,-2-2 6-15,-5-3 5 0,-4-4-7 16,-4-11-12-16,-4-11-9 0,-6-6-8 16,-3 4 2-16,1 15-4 0,1 14-3 15,2 10 3-15,-2 2-6 0,-2 0-10 16,-2 1-6-16,-1 5-7 0,0 3-9 15,1 1-20-15,0 0-26 0,4 5-34 16,3 5-77-16,5-2-127 16,3 0-72-16</inkml:trace>
  <inkml:trace contextRef="#ctx0" brushRef="#br2" timeOffset="-109893.9">26345 12630 822 0,'0'0'119'0,"0"0"-45"0,0 0-26 0,0 0-48 0,0 0-25 0,-37-48-128 15,26 32-122-15,3 3-22 0</inkml:trace>
  <inkml:trace contextRef="#ctx0" brushRef="#br2" timeOffset="-109425.95">26664 12287 888 0,'0'0'66'0,"0"0"-15"0,1-51 46 0,-2 31-61 16,-3 0-26-16,-3 5-9 15,0 1-2-15,-2 7-2 0,-1 3-10 16,-3 4 12-16,1 2-2 0,-4 6 1 16,0 6 0-16,-2 4 1 0,0 6 0 15,-1 1-1-15,1 3 0 0,4-1-3 16,3 0-1-16,2 1-9 0,6-3 3 16,3-1-1-16,3-1 0 0,6-2-3 15,2-3-10-15,2-2 2 0,1-2 7 16,0-4 15-16,2 1 1 0,-1-3 1 15,0-3 1-15,0 1 1 0,0-1 1 16,-2-2 16-16,0 1 26 0,-3 0-10 16,-2 2 6-16,-2-3 3 15,-2 3-5-15,-1 0-1 0,-3 0-9 16,0 0-8-16,-5 4-10 0,-2 0 0 16,-1-1-6-16,-4 4 2 0,-2-2-3 15,0 1-1-15,-2-2-2 0,-1 1 0 16,-1 1-2-16,-2-3 0 0,1-1-17 15,2-1-55-15,1-2-51 0,2-5-52 16,3-3-90-16,6-4-113 0</inkml:trace>
  <inkml:trace contextRef="#ctx0" brushRef="#br2" timeOffset="-109257.86">26642 12282 930 0,'0'0'41'0,"0"0"47"0,25-47 18 0,-12 24-59 16,1 0-35-16,1-1-12 0,3-1-32 16,-2 2-24-16,3 2-43 0,1 1-22 15,13-1-52-15,-6 1-107 0,-3 7-76 16</inkml:trace>
  <inkml:trace contextRef="#ctx0" brushRef="#br2" timeOffset="-93208.78">31271 13780 4 0,'-2'0'79'0,"1"0"-12"0,-1 0-10 0,2 0 0 16,0 0-7-16,0-2-3 0,0 2 5 15,0 0 12-15,0 0 11 0,0 0 19 16,0 0-5-16,0 0 13 0,0-1-10 15,0 1 4-15,2 0-11 0,-2 0-9 16,0 0-6-16,0 0-9 0,0 0-15 16,0 0-15-16,0 0-15 0,0 0-12 15,0 0-2-15,-2 1-2 0,-1 3-2 16,-2 2 1-16,0 2-29 16,2 1-25-16,-2 2-36 0,1 2-21 0,2 1-38 15,1 3-35-15,1 6-67 0,3-3-18 16</inkml:trace>
  <inkml:trace contextRef="#ctx0" brushRef="#br2" timeOffset="-93074.45">31277 14157 391 0,'0'0'73'0,"0"0"99"16,0 0-36-16,0 0-83 0,-8 41-37 16,5-34-13-16,0 0-3 0,-2 1-5 15,2-1-67-15,1 1-48 16,-3 4-45-16,2-3-41 0</inkml:trace>
  <inkml:trace contextRef="#ctx0" brushRef="#br2" timeOffset="-92973.18">31256 14482 167 0,'0'0'180'0,"0"0"-141"0,0 0 0 0,0 0-39 15,0 0-66-15,0 0-56 0,-33 14-92 16</inkml:trace>
  <inkml:trace contextRef="#ctx0" brushRef="#br2" timeOffset="-92839.49">31288 14614 386 0,'0'0'91'0,"0"0"-12"0,0 0 26 15,-35 11-105-15,24-9-12 0,2 0-75 16,-4-1-33-16,2-1-31 0,3 0-99 0</inkml:trace>
  <inkml:trace contextRef="#ctx0" brushRef="#br2" timeOffset="-92505.3">31256 14880 455 0,'0'0'307'0,"0"0"-198"15,0 0 32-15,0 0-57 0,0 0-56 0,0 0-21 16,-6 37-1-16,4-33-5 15,2 3-1-15,0 0 0 0,-1 1-4 16,1-1-26-16,0 2-17 0,0-1-11 16,0 0-6-16,0 0-17 0,3-1 1 15,0 0 3-15,0 0-17 0,2-1-37 16,-2-3 5-16,4 3-22 0,-1-3 5 16</inkml:trace>
  <inkml:trace contextRef="#ctx0" brushRef="#br2" timeOffset="-92354.48">31298 15067 139 0,'0'0'156'0,"0"0"-34"0,0 0 48 0,0 0-91 16,0 0 39-16,0 0-59 0,1 40-26 16,-1-32 10-16,2 0-14 15,-2 3-20-15,0 0-9 0,1 0 2 16,-1 1-2-16,0-1 0 0,0 1-4 16,0-2-46-16,-3 2-78 0,2-3-100 15,-1-1-90-15</inkml:trace>
  <inkml:trace contextRef="#ctx0" brushRef="#br2" timeOffset="-91450.82">31413 15724 335 0,'0'0'108'0,"1"-10"-12"0,-1 6 44 16,2-1-9-16,-2 1-47 0,2 1-11 16,-2 1-4-16,0-3-7 0,0 2-5 15,0 1-7-15,0-1-10 0,0 3-7 16,0 0-10-16,0 4-8 15,0 1-6-15,0 7 0 0,1 2-2 16,-1 6 7-16,0 5-1 0,-1 3-2 16,-1 4-3-16,0 7-4 0,-1 6-2 15,2-5 0-15,-1-7 2 0,2-5-4 16,0-10 4-16,0 3-3 0,0 0 0 16,2-4-1-16,-1-2-1 0,1-3 1 15,1-2-8-15,-1-4-18 0,-1 0-30 16,1-3-32-16,1-1-31 0,4-3-48 15,-2-4-124-15,0 0-108 0</inkml:trace>
  <inkml:trace contextRef="#ctx0" brushRef="#br2" timeOffset="-90266.89">29785 12992 344 0,'0'0'76'0,"0"0"-29"0,0 0 37 15,0 0 14-15,17-18-29 16,-8 6 6-16,5-4 0 0,3-3-6 16,5-4-13-16,2-4 4 0,5-1-13 15,1-2-16-15,1 0-13 0,7-2-12 16,3-1 3-16,-4 4-6 0,-4 5-3 15,-5 7 0-15,-4 3 0 0,2 1-1 16,1-2 0-16,-4 3-11 0,-1 2-25 16,-5 1-21-16,-4 3-30 0,-5 2-26 15,-2 3-61-15,-6 3-48 0,-4 3 9 16</inkml:trace>
  <inkml:trace contextRef="#ctx0" brushRef="#br2" timeOffset="-89982.63">30007 13358 244 0,'0'0'103'0,"0"0"-63"0,0 0 94 15,0 0 44-15,39-21-47 0,-25 5-35 16,5-5-23-16,2-3-9 0,4-1-11 15,0-3-4-15,4-1-7 16,1 1-6-16,0 0-17 0,-2 2-8 16,0 0-8-16,1 1 8 0,-3 2-11 15,1 2 0-15,-1 1-6 0,-2 2-26 16,-4 2-29-16,-4 3-19 0,-2 4-10 16,-4 1-37-16,-7 3-63 0,-1 4-79 15,-2 0 24-15</inkml:trace>
  <inkml:trace contextRef="#ctx0" brushRef="#br2" timeOffset="-89680.85">30162 13527 258 0,'0'0'112'0,"0"0"7"0,0 0 28 16,0 0-18-16,34-46-36 0,-20 26-7 16,2-1 7-16,3-4-17 0,3-2-31 15,5-1-10-15,0-1-16 0,2-1-8 16,10-2-7-16,5-3-4 16,8 1 1-16,-6 4-1 0,-10 9 0 15,-13 8-10-15,-6 6-23 0,0 1-21 16,2 0-10-16,0 3-23 0,-5 2-27 15,-2 1-26-15,-5 8-87 0,-4-1 19 16,-3 3-22-16</inkml:trace>
  <inkml:trace contextRef="#ctx0" brushRef="#br2" timeOffset="-89380.87">30187 14022 309 0,'0'0'167'0,"0"0"-105"15,0 0 56-15,0 0 16 0,0 0-17 16,34-20-20-16,-18 3-28 0,2-4 2 16,7-3-22-16,-1-3-9 0,6-1-20 15,6-6-1-15,8-2-13 0,5-3-6 16,2 5 2-16,-7 3-2 0,-6 8-7 15,-10 6-23-15,-5 5-19 0,-6 5-18 16,-6 0-5-16,2 3 33 16,-1 1-102-16,-2 3 32 0,-1 0-41 15,-3 8 19-15,-4 3 40 0,-5 15-2 16,-5 0-29-16</inkml:trace>
  <inkml:trace contextRef="#ctx0" brushRef="#br2" timeOffset="-89079.91">30280 14519 391 0,'0'0'212'0,"0"0"-96"15,0 0-26-15,0 0 14 0,0 0-22 16,0 0-18-16,22-44-28 0,-9 24-9 15,4-2-8-15,3-3-11 0,4-1-4 16,10-9-4-16,10-5 1 0,5-1-1 16,3-1 0-16,-5 8-8 0,-7 9-10 15,-15 5-19-15,-2 9-17 0,-8 3-13 16,-1 1 26-16,2 0-26 0,-2 1-67 16,3 2 11-16,-4 1 23 0,-2 3 12 15,-3 3 28-15,-3 6 22 16,-5 5-25-16,-5 13-19 0,-3 0 7 0</inkml:trace>
  <inkml:trace contextRef="#ctx0" brushRef="#br2" timeOffset="-88910.77">30510 14709 645 0,'0'0'100'15,"0"0"-73"-15,0 0 80 0,0 0-12 16,0 0 2-16,0 0-27 0,45-47-19 15,-26 26-15-15,0-3-29 0,6 2-7 16,0-3-10-16,2 1-71 0,3 1-52 16,13-9-83-16,-8 4-155 0</inkml:trace>
  <inkml:trace contextRef="#ctx0" brushRef="#br2" timeOffset="-86672.3">30570 11175 238 0,'0'0'49'0,"0"0"17"16,0 0 45-16,0 0 19 0,23-45-28 15,-17 37-18-15,-1 0-4 0,-2 1-13 16,2 1-8-16,-1 3 0 0,-2-1-7 16,1 2-16-16,-1 0-8 0,-1 2-7 15,-1 0-10-15,2 0-10 0,-2 0-1 16,0 6-5-16,0 4 4 0,0 5 1 15,-2 9 2-15,-2 14 0 0,-4 18 0 16,0 22 4-16,-3 9-2 0,0 6 7 16,3 1-1-16,-3-4 0 0,1-2 1 15,-1 4 7-15,-1 0 4 0,-1-4 0 16,-3-4-8-16,0-7-4 0,-3-7-5 16,5-8-3-16,-3-5-1 15,1-3-1-15,2-8 0 0,4-9-10 16,2-11-19-16,5-7-4 0,-3-4-18 15,4 0-19-15,-1-2-37 0,2-2-48 16,1-11-54-16,0-3-99 0,3-5-51 0</inkml:trace>
  <inkml:trace contextRef="#ctx0" brushRef="#br2" timeOffset="-85835.86">30594 11255 232 0,'0'0'29'0,"0"0"14"0,0 0 40 0,0-23-20 15,1 15-1-15,0 0-2 0,2 1 17 16,0-1-20-16,-1-1-8 0,-1 2 14 15,2 1-1-15,-1 1-8 0,1 0-5 16,-1-1 1-16,-1 4-7 0,-1-3-1 16,1 2-13-16,-1 0-9 0,1 0-6 15,-1 2 0-15,0-1 3 0,0 0-2 16,0 0 0-16,0 2 0 16,-2 0-7-16,1 0-1 0,-2 0-2 15,-2 0-2-15,0 6 1 0,-3 0-3 16,-1 3 2-16,-2 2 1 0,-3 2 4 15,-1 2 0-15,-2 0 0 0,-1 1 1 16,0-2-2-16,-1 3-1 0,0-2-2 16,1-1 3-16,2-1-1 0,2 0 0 15,3-4-1-15,3 0 3 0,1-2 1 16,3-1 1-16,3-3 0 0,1 1-3 16,0-4 0-16,0 0 7 0,5-4 17 15,4-4 1-15,4-2-13 0,2-5-10 16,4-2-6-16,2-3-1 15,2 2 0-15,-3-2 2 0,0 2-2 16,-1 2 2-16,-3-1 2 0,1 1 1 16,-2-2 3-16,2 0-1 0,-1 1-1 15,-1-2-4-15,-2 0 2 0,1 2-3 16,-3 2 2-16,-1 1 2 0,1 1-1 16,-3 1 4-16,-2 4 2 0,1 0-3 15,-4 2-3-15,3 2 1 0,-3 0-6 16,0 3 0-16,-1 1-2 0,2 0 0 15,1 4-3-15,0 2 4 0,1 3-2 16,2 3 2-16,-1 0 0 0,4 5 1 16,1 1-1-16,1 0 1 0,4 2 0 15,-2 2 0-15,5-3 0 0,-2 3-1 16,2-1 0-16,2 0-1 0,0-1 1 16,2 1-11-16,0 1-55 0,1 1-35 15,0 1-41-15,7 10-61 0,-7-8-136 16,-6-3-293-16</inkml:trace>
  <inkml:trace contextRef="#ctx0" brushRef="#br2" timeOffset="-83997.24">30207 9871 402 0,'0'0'76'0,"0"0"-5"0,0 0 58 0,0 0-47 0,0 0-29 0,10-40-7 16,-10 33 2-16,1 2-7 0,1-1-6 15,-2 1 0-15,1 3-3 0,-1-2-6 16,0 2-1-16,0-1 4 0,-3 0-7 15,-1 0-3-15,-1 1-3 0,-2-3-7 16,0 4-8-16,-1 1 3 0,-3 0-4 16,0 2 0-16,0 5-4 0,-2-1 4 15,-1 4 1-15,1 2 1 0,-4 1-4 16,2 4 4-16,0 1-2 16,-1 4 2-16,0 3-2 0,3 0 0 15,1 3 0-15,2 1 2 0,4-1-1 16,1 1 0-16,5-2 0 0,0 0 0 15,5-2 9-15,3-1 6 0,3-3 9 16,3-2-2-16,3-3 2 0,-1-3-1 16,6-3 1-16,-1-2 4 0,3-5-2 15,-2 0-2-15,1-3 3 0,0-4-8 16,-1-4 0-16,0-3-1 0,-2-5-2 16,-2-4-1-16,-1-4 5 0,-3-3-3 15,0-10-1-15,-2-10-6 0,-3-2-5 16,-4 3-4-16,-3 12 0 0,-2 14-1 15,-3 8-1-15,-2 2 0 16,-5 0-4-16,-1-3-2 0,-6 8-3 16,-2 2-10-16,0 3-30 0,0 0-12 15,1 6-24-15,1 2-26 0,4 1-40 16,1 7-40-16,2-1-79 0,5-2-102 16</inkml:trace>
  <inkml:trace contextRef="#ctx0" brushRef="#br2" timeOffset="-83861.71">30515 10148 881 0,'0'0'136'0,"0"0"-33"0,0 0-25 0,0 0-68 0,5-17-10 0,-5 11-89 16,-3 1-77-16,1 0-18 0,2 2-144 15,0 3-15-15</inkml:trace>
  <inkml:trace contextRef="#ctx0" brushRef="#br2" timeOffset="-83026.78">30814 9735 403 0,'0'0'62'0,"0"0"-15"0,0 0 61 16,0-49-10-16,1 33-23 0,2 0-2 15,-1 2-2-15,1 0 5 0,0 1-15 16,-1 3-4-16,1 1-8 0,1 1-7 15,-3 1-7-15,4 0-5 0,-1 2-12 16,3-3-5-16,-1 5-3 16,4-2-4-16,-1 2-2 0,0 0-2 15,3 1 2-15,-2 2 2 0,2 0-4 0,-1 0 0 16,1 2-1-16,-2 2-1 16,-2 2 0-16,0-3 0 0,-2 2 0 15,0-1 0-15,-2 0 0 0,-1-1 0 16,0 2-1-16,-1 0 0 0,-2 1 0 15,0 2-1-15,0 4-1 0,-5-1 0 16,0 2-1-16,-3 2 2 0,-3 1 2 16,0 2 0-16,0 1-2 0,-3 1 0 15,1-2-1-15,1 2-4 16,2-2 4-16,3 2-1 0,1-3 3 16,3 1-4-16,-1-4 3 0,4 1-5 15,0-3 7-15,4-3 0 0,1-1 1 16,1-2-1-16,2-2 2 0,3-1 4 15,-1-2-2-15,2-1-1 0,1 0 1 16,-2 0-3-16,0 0 4 0,0-1 4 16,-1-1-1-16,1 2-3 0,3 0 0 15,-3 2-2-15,1 1 0 0,0 0-2 16,-4 2 3-16,1 1-3 0,-4 3 3 16,-4 1 3-16,-1 4 3 0,-1-1 9 15,-6 3 7-15,-5-3-2 0,-6 1-5 16,-1-1-5-16,-4 0-10 0,-2-1 1 15,-1 2-4-15,-3-4 0 0,1 4-2 16,-2-3-11-16,0 0-33 0,2-1-20 16,2-2-23-16,3-2-40 0,2 0-66 15,2-3-75-15,6-3-123 0</inkml:trace>
  <inkml:trace contextRef="#ctx0" brushRef="#br2" timeOffset="-82007.73">31378 9519 205 0,'2'-2'230'0,"1"-3"-138"0,-2-2 53 0,3 1-42 16,-3 0-48-16,2-1 1 0,-1 1-9 15,1 0-9-15,0 0 6 0,0 1 1 16,0 0-2-16,-1 1 6 0,3 0-17 16,-2 1-3-16,-1-1-7 0,2 3-5 15,-4 0-5-15,2-1 5 0,-2 2 0 16,0 0-4-16,0 0-1 0,0 0-6 16,0 0-4-16,0 0 0 0,0 0 0 15,0 0-1-15,0 0 0 0,0 0-1 16,0 0 1-16,-2 0-1 15,2 0 2-15,-1 2-1 0,1-2-1 16,0 1 0-16,-2 0 0 0,1-1 1 16,-1 2 1-16,0-1-2 0,1 1 0 15,-2 0 0-15,-1 0-3 0,1 2 3 16,-3 0 0-16,3 1 0 0,-2-2-1 16,2 2 1-16,0 0 0 0,-2-1 1 15,2 2-2-15,-2 2 1 0,-1 0-1 16,1 1 1-16,0 1 0 0,0 0 0 15,1 0 0-15,-1 2 0 0,2-2 0 16,-3 1 0-16,1 1 0 0,-2 0-1 16,1 1 1-16,0 0-1 0,-2 1 1 15,2 1 0-15,-4 1 0 0,-1-1 0 16,2 0 0-16,-1 0-1 0,2-1 1 16,-1 1 0-16,1-2 1 0,3-2-1 15,0-1 0-15,2-1-1 0,0-2 2 16,2-2-1-16,1 0 1 0,1-2 3 15,4-2 0-15,1 0 1 0,2 1 2 16,0-1-1-16,6-1-3 0,-1 0-1 16,1 0-1-16,2-1-1 0,-1-2 1 15,2 2-1-15,0-1-1 0,-1-2-1 16,1 2-3-16,-3 0-4 16,2-1 6-16,-5 0 2 0,1 1 1 15,0-3 0-15,-1 3 0 0,1 1 0 16,0-2 0-16,-4 1 0 0,1 2 2 15,-3-2-2-15,-1 0 1 0,-2 2 0 16,0-2-2-16,1 2 1 0,-3-1-1 16,1 1 0-16,2 0 0 0,-4 0-1 15,2 0-2-15,-2 0 0 0,1 1-4 16,-1 4 2-16,0 1 2 0,-1 3 0 16,-5 2 4-16,3 2 0 0,-2 3 0 15,0 0 0-15,-1 1 0 0,-1 4 0 16,-2-1-1-16,3 1 1 15,-2 1 0-15,-1 0 0 0,0 0-1 16,3-1-11-16,0-1-17 0,1 0-6 16,0-2-11-16,1-2-13 0,2-2-19 15,-1-1-20-15,3-3-43 0,3-2-98 16,0-4-24-16</inkml:trace>
  <inkml:trace contextRef="#ctx0" brushRef="#br2" timeOffset="-81669.82">31869 9619 669 0,'2'-4'69'16,"1"0"9"-16,2 1 22 0,-3-1-62 16,-1 1-17-16,-1 2 0 0,0 1 2 15,0 0-9-15,0 0-10 0,0 5-2 16,0 5 13-16,-3 3 8 0,0 3-2 16,-4 6 3-16,1 3-5 0,-3 2-10 15,1 3-4-15,-2 2-2 0,-1 1-2 16,2 0 0-16,-1-2-1 0,1 1 0 15,1-2-9-15,1-1-47 0,3-3-17 16,0-3-42-16,3 4-56 0,-1-8-123 16,2-5-23-16</inkml:trace>
  <inkml:trace contextRef="#ctx0" brushRef="#br2" timeOffset="-80886.1">32064 9626 188 0,'0'0'52'0,"0"0"3"0,0 0 31 0,0 0-13 15,0 0 2-15,6-18 2 0,-4 13-2 16,2 0 4-16,-2 1-15 0,-1 0-10 16,1 0-4-16,-2 0 2 0,2 0-5 15,-1 0-15-15,1 0-13 0,1 0-8 16,0-1 1-16,4 2 4 0,-2-2 0 15,2 2 1-15,1 1-2 0,-2-1-5 16,1 1-4-16,2 2-3 0,-3 0 1 16,4-1 0-16,-2 1 2 0,3 0 2 15,0 0-1-15,1 0 11 0,-2 1-9 16,3 1-6-16,-2 1-3 16,-3 1 0-16,1 2-1 0,-2 1-3 15,-3-1 1-15,-2 4-5 0,-2-1 5 16,-5 4-3-16,-1 2 6 0,-2 0 0 15,-2-1 1-15,-5 2 0 0,0-3-1 16,-4 0 0-16,1-2 0 0,3 0 0 16,1-2 0-16,1-1 2 0,5-1-1 15,2-2-1-15,0-2 0 0,5 0 0 16,-1-1 0-16,2-1 1 0,0-1 2 16,0 1-1-16,3-1 3 0,1 1-3 15,3-1 0-15,-1 0 0 0,1 0 1 16,5-2-2-16,-4 0-1 0,3 1 0 15,3 0-1-15,1 1-3 0,0 1 1 16,0 3-1-16,-1 1 2 0,-3 0-1 16,0 3 2-16,-2 0-3 0,-2 0 4 15,-2 4-2-15,-2 0 0 0,0 0 0 16,-1 1 1-16,-2 0-2 0,0-2 1 16,-2 2 2-16,-1-1 2 0,-2-1 4 15,-3 1 10-15,-3-2 12 0,1 1 3 16,-4-1 2-16,-3-3 0 0,0 0-4 15,-3-2-6-15,2 1-8 0,-2-3-10 16,-2 3-3-16,5 0-2 16,1-1 0-16,1-1 0 0,3 0-11 15,-2-1-45-15,6-1-38 0,4 1-70 16,0-1-90-16,3-2-253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4T15:18:11.463"/>
    </inkml:context>
    <inkml:brush xml:id="br0">
      <inkml:brushProperty name="width" value="0.05292" units="cm"/>
      <inkml:brushProperty name="height" value="0.05292" units="cm"/>
      <inkml:brushProperty name="color" value="#00B05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6223 13056 174 0,'0'0'71'0,"0"0"-18"0,0-2 13 15,0 2-5-15,0-2-12 0,0 2-12 16,0 0-3-16,-1 0 6 0,0 0-25 15,0 0 2-15,0 0 5 0,1 0 6 16,-1 0 8-16,1 0 4 0,-1 0-1 16,0 0-2-16,1 0 3 0,0 0-6 15,0 0-3-15,0 0-2 0,0 0-3 16,0 0-2-16,0 0-2 0,0 0-7 16,0 0 0-16,0 0 0 15,0-1-2-15,0 1 1 0,0 0-1 16,0 0-4-16,0 0 0 0,2 0-2 15,-1 0 2-15,3 0-1 0,-1 0-5 16,0 0 1-16,0 0-2 0,2 0-1 16,0 0 0-16,0 0 2 0,1 0-2 15,1 0 1-15,1 0-1 0,0 1 0 16,0-1-1-16,0 2 1 0,1-1 0 16,2 1-1-16,-1-1 0 15,3 0 0-15,2 1 0 0,3 0 8 0,3 0 7 16,4-2-8-16,3 0-6 0,8 0 4 15,10 0 1-15,10 0-3 16,3-4 2-16,-3 1 0 0,0 0 1 16,-4 0-2-16,3 0 3 0,0-1-3 15,2 2 1-15,2-2-2 0,1 0 1 16,0 0 0-16,0 1-1 0,0-2 0 16,2 3 5-16,0-2-2 0,2-1 0 15,3 4 0-15,1-4-2 0,0 3 0 16,-2 0 2-16,1 0-2 0,-2 0-2 15,1 2 0-15,1 0 4 0,5-1 0 16,-2-1 4-16,2 0 2 0,2-1-7 16,-1 1-1-16,1-1 0 0,0-1-3 15,4 2 1-15,3-3-1 0,2 3 2 16,3-3-3-16,-2 2 0 0,1-2 0 16,2 3 2-16,-1-2-2 0,4 1 1 15,0-1-1-15,2 0 2 0,-3 2-2 16,2-2 0-16,0 3 0 0,1 1 0 15,2-2 0-15,2 2 2 0,0-1-2 16,-2 1 0-16,1 0 0 0,3 0 0 16,0-1 2-16,1 1-1 0,2-1-1 15,-3-1 0-15,2 2-2 0,1-2 2 16,1 2 0-16,0 0 2 16,-3 0-2-16,-1 0 1 0,-1 0-1 15,-1 0 0-15,-2 1 3 0,0 0-6 0,-4-1 3 16,-4 0 0-16,-2 0 0 15,-2 2 0-15,-5-1-1 0,1-1-2 16,-5 1-8-16,-6 0-10 0,-6 1-7 16,-4-2-14-16,-5 2-17 0,-6 0-28 15,-1-1-34-15,-6-1-60 0,-11 0-74 16,-8 0-109-16</inkml:trace>
  <inkml:trace contextRef="#ctx0" brushRef="#br0" timeOffset="2958.8">6164 12447 163 0,'0'0'75'0,"0"0"-22"0,0 0 5 15,0 0-5-15,0 0 7 0,0 1 16 16,0-1-18-16,-1 2 1 0,0-2 0 16,0 0-6-16,1 0-2 0,0 0 0 15,0 0-11-15,0 0-3 0,0 0-8 16,0 0-6-16,0 0-8 16,0 0 0-16,0 0-4 0,0 1-1 15,0 0 7-15,0-1-2 0,1 1-4 16,0-1-4-16,0 1-2 0,0 0-1 15,1 0 5-15,0 0-1 0,0-1 1 16,1 0 5-16,1 2-2 0,0-2 0 16,2 0 2-16,-1 0-3 0,1 0 3 15,0 0-3-15,1-2-2 0,0-1 0 16,1 1 1-16,0-2 0 0,3 0 11 16,0-3 0-16,3 1-14 0,2-2-2 15,2-1-1-15,1-1 1 0,3-2 0 16,1 2-2-16,3-3 3 0,-1 1-1 15,3-1-2-15,1-2-2 0,-2 3 2 16,2-3-2-16,-1 0-1 0,0 1 0 16,-1-1 3-16,0-1-2 0,-1 1 0 15,-3-1 0-15,0 0 1 0,-1 0 1 16,-2-1-1-16,0-2 2 0,-1 2 3 16,-1-2-3-16,0-1 1 0,-1 1-1 15,-1-1 1-15,-1 0-2 0,0 2 3 16,0-1 0-16,-1-1 0 0,-1 1 2 15,1-2 0-15,-2 0-1 0,-1 2 2 16,4-3 1-16,-3 2-1 0,1 0-4 16,1-2 1-16,2 1 1 15,-2-2-1-15,3 1 0 0,-1-3-1 16,1 1 1-16,-2-1 0 0,1 1 0 16,0-4 1-16,-1 2 1 0,0-2-2 15,0 1 0-15,-2-2 3 0,1 2-3 16,0-3-2-16,-1 1 4 0,0-1-2 15,-1 0-4-15,1-2 4 0,-1 0-2 16,1 0-3-16,-1-1 2 0,-1 0-2 16,2-1 2-16,-3 2 1 0,0 0 0 15,0 1-3-15,-1 0 3 0,0-1 3 16,1 1 1-16,0 0-7 0,-1 1 2 16,0-1 0-16,0 0 0 15,1 0-3-15,1 0 0 0,-2-1 2 16,1 1 0-16,2-1-1 0,-2-1 2 15,0 1-1-15,-1-1 1 0,3 0-1 16,-1 2 0-16,1-3 1 0,-1 2-3 16,0 1 3-16,1 0-2 0,-1 0 0 15,0 0-1-15,2 0 0 0,-1 2 0 16,1-1 1-16,-1 0-1 0,1 2 0 16,0-2 0-16,-1 0 0 0,2 0 2 15,-1 0-2-15,2-1 0 0,0 1 1 16,0 0 0-16,0-1-1 15,0 0 1-15,0 0-1 0,2-2 0 0,-1 1 0 16,2 1 0-16,-1-2 0 16,0 2 0-16,2-1 0 0,0 0 0 15,-1 2 0-15,0 1 0 0,-2 1 1 16,0 0-1-16,-1 3 2 0,0-2-1 16,0 1 1-16,0 1 0 0,0 0-1 15,0 1 1-15,-1-2-1 0,0 3 1 16,2-1-1-16,-2 0 0 0,3 1 0 15,-2 0 2-15,1 0-2 0,-1 0 1 16,1 3 0-16,0-2-1 0,0 1-1 16,0 1 2-16,-1 0-2 0,1 0 0 15,0 1 1-15,2 1-1 0,-2-2-1 16,0 2 1-16,1 2-1 0,-1-3 2 16,2 2-1-16,-1 1 0 0,1 0 1 15,0 1 0-15,0-1-1 0,2 0 2 16,0-2 0-16,0 3-2 0,2-2 0 15,2-1 0-15,-2 1 0 0,5 1 2 16,-1-2-2-16,2 0 2 0,-1 1-2 16,1 1-1-16,-1-1 1 0,1 1 1 15,-1 0-1-15,-1-1 0 0,-1 2 0 16,0 1 1-16,0 0-1 16,-3 3-1-16,1-2 1 0,-1 2 0 0,0 0 0 15,-2 2-1-15,2 0 1 16,0 1 1-16,-2-1-1 0,2 2 0 15,0 1-1-15,1 1 1 0,-1 1 0 16,0-2-1-16,1 0 1 0,2 4 0 16,-1-4-1-16,1 4 1 0,2 0 0 15,0 1-1-15,-1-1 1 0,3 2-1 16,-1 0 0-16,1 3 1 0,-2 0-1 16,2 2 1-16,-1-1-1 0,3 2 1 15,-2 2 0-15,1-1 1 0,0 1-1 16,0-1-1-16,1 1 1 15,1 0 0-15,-2 5 0 0,-1-3-2 16,2 0 2-16,-3 3 0 0,2-2 0 16,-1 2 0-16,-2 1 0 0,1 1 0 15,-1 0-2-15,0 2 2 0,-1-1 2 16,0 0-2-16,0 2-2 0,-2-2 2 16,2 3 0-16,-3-1 1 0,0 2-1 15,2-1 2-15,-2 2-2 0,1-3 1 16,-1 4 5-16,1-3-4 0,-1 2 3 15,2 1-3-15,-1 0-1 0,1 2 1 16,0 0 2-16,1 1-3 0,0-2 1 16,-2 5 1-16,3-2-1 15,0 3-1-15,1-2 2 0,-1 3 0 16,2 0-1-16,-2 0 0 0,0 1 2 16,1 0-4-16,0 1 5 0,-1-2-4 15,0 3 0-15,2-1 1 0,-1 0-1 16,0 2 2-16,1-1 0 0,-1-1-1 15,1 2-2-15,0-1 4 0,1 2-2 16,2 6-1-16,3 4 3 0,3 7-3 16,1-1 0-16,-8-8 2 0,-8-10 0 15,1-1-2-15,3 6 0 0,3 7 2 16,3 1-1-16,-5-1 0 0,1-9-2 16,-7-4 1-16,-1-4 3 0,-3-6-3 15,2 5 3-15,7 9-2 0,7 11-1 16,7 3 0-16,-7-4 1 0,-2-2 0 15,-4-8-1-15,-2 0 0 0,-3-4 1 16,-2-5-2-16,2 4 0 0,-4-4 2 16,2 0-2-16,0 3 0 0,-3-4 1 15,4 2-2-15,3 6 3 0,1-2-2 16,0-1 1-16,-1 1 0 0,1-1-1 16,-2 0 0-16,1 0 1 0,0 0 0 15,-2-2-1-15,1 0 0 0,0 0 0 16,2 0 2-16,-4-1-1 0,2 0 0 15,0-1 1-15,0 0-1 16,-1-2 0-16,1 0 0 0,-1 1-1 16,1-2 0-16,-1-1 1 0,0-1-1 15,1 1 1-15,-2-3-1 0,1 3 0 16,0-2 1-16,-1-2-1 0,3 1 2 16,-3-1-2-16,2 0 0 0,-2 0 4 15,0-2-1-15,-1 1-1 0,4 1-1 16,-3-2 1-16,1 0 0 0,-1 2-1 15,2-3-1-15,-1 1 1 0,-1-1 0 16,1 0 1-16,-1 0-2 0,0-2 0 16,1 3 2-16,-2-3-2 0,2 1 0 15,-1-2 2-15,0 0-1 16,2 1-1-16,-1 0 0 0,0 0 2 16,2-3-1-16,-1 2 2 0,-1-2-3 15,1 1 0-15,0-1 1 0,-3 0-1 16,2 0 0-16,-1-2 0 0,-1 0 1 15,-2 2 0-15,-1-1-1 0,-1-3 0 16,0 1 0-16,-4 0 0 0,1-1 3 16,-2 0-2-16,-1 0 2 0,-1-2 0 15,-2 1-2-15,0-1 1 16,-2-2 1-16,0 3-1 0,-1-4 0 16,-3 3 1-16,1-3-2 0,0 0-1 15,-3 1 1-15,1 0-1 0,0-2 0 16,0 3-2-16,1-2-7 0,-2-1-36 15,0 3-36-15,0 0-47 0,-2 3-51 16,-1-1-86-16,-5 0-232 0</inkml:trace>
  <inkml:trace contextRef="#ctx0" brushRef="#br0" timeOffset="4297.25">9230 8237 656 0,'0'0'124'0,"0"0"-3"0,0 0-20 15,0 0-54-15,1 1-14 16,0-1-23-16,-1 0-5 0,0-2 0 16,0 1-5-16,0-3-29 0,0 1-36 15,-1 2-36-15,0 1-61 0,0 0-120 16,-1 1-55-16</inkml:trace>
  <inkml:trace contextRef="#ctx0" brushRef="#br0" timeOffset="4565.6">9230 8965 411 0,'0'0'34'0,"0"0"-4"15,5 42-2-15,-2-23-28 0,-1-4-24 16,0 5-120-16,1-5 9 0,-1-1-61 15</inkml:trace>
  <inkml:trace contextRef="#ctx0" brushRef="#br0" timeOffset="4716.26">9310 9488 530 0,'0'0'105'0,"0"37"21"16,0-17-43-16,-1 5-65 0,-1-3-10 15,1 1-8-15,0-2-45 0,1 8-89 16,0-8-135-16,2-2 11 0</inkml:trace>
  <inkml:trace contextRef="#ctx0" brushRef="#br0" timeOffset="4864.82">9408 10145 450 0,'0'0'160'0,"7"42"10"0,-2-16-67 0,-1 1-37 15,1-1-25-15,0-1-29 0,1-1-9 16,-1-2-3-16,0 0-37 0,0-3-44 16,2 2-46-16,3 9-43 15,-4-7-46-15,-1 0 5 0</inkml:trace>
  <inkml:trace contextRef="#ctx0" brushRef="#br0" timeOffset="4981.77">9526 10908 374 0,'0'0'115'0,"0"40"46"0,0-16-92 16,0 3-29-16,0-3-26 0,0-1-14 16,1-1-12-16,2 0-100 0,1 5-95 15,-1-4 24-15,-1-1-29 0</inkml:trace>
  <inkml:trace contextRef="#ctx0" brushRef="#br0" timeOffset="5149.1">9582 11478 143 0,'0'0'231'0,"3"41"-96"0,-2-17 32 15,1 5-74-15,-1-3-10 0,-1 0-23 16,0-3-18-16,0-1-7 0,0 0-17 16,-1-5-12-16,-1 2-4 0,1-2-2 15,1-2-21-15,0 1-11 0,0 0-11 16,0-1-18-16,0 1-30 0,1 6-64 16,2-4-85-16,2-1 4 0</inkml:trace>
  <inkml:trace contextRef="#ctx0" brushRef="#br0" timeOffset="5251.51">9640 12149 334 0,'0'0'96'0,"0"0"16"0,0 0-12 0,0 44-61 15,-1-33-31-15,0-1-8 16,1-1-42-16,0-1-98 0,0-3-87 16</inkml:trace>
  <inkml:trace contextRef="#ctx0" brushRef="#br0" timeOffset="5433.98">9688 12634 547 0,'0'0'101'16,"0"0"26"-16,-7 50-49 0,4-31-27 16,0 0-30-16,0-1-18 0,1-3 2 15,1 0-5-15,1-1-4 0,0-2-20 16,0 3-45-16,2-2-34 0,3 8-45 15,0-4-70-15,-1-2-20 0</inkml:trace>
  <inkml:trace contextRef="#ctx0" brushRef="#br0" timeOffset="6185.62">9730 13475 158 0,'0'0'148'16,"0"0"-42"-16,0 0 34 0,0 0-37 16,0 0-19-16,0 0-10 0,0 0-7 15,8-33-4-15,-5 24-15 0,-1 0-4 16,-1 0-9-16,1-1-2 0,-2 4-3 15,0-2 2-15,-1 3 3 0,-1-1 5 16,-3 3-8-16,1 1-19 0,-2 1-10 16,-2 1-3-16,-2 2 0 0,0 5 0 15,-1 2 0-15,-2 3-1 0,2 3 2 16,-1 3-1-16,0 2 1 0,2 1-1 16,0 2 1-16,2-1 0 0,3 2-2 15,2-1 1-15,3 2 0 16,2-3 1-16,4 0 3 0,4-2 2 15,4-3 2-15,1-1 3 0,4-3 1 16,1-4 2-16,0-3-5 0,0 0 1 16,1-5 0-16,-4-1 2 0,1-2 0 15,-3-4 7-15,-1-2 1 0,-1-3 1 16,-3-2 0-16,1-2 0 0,-3 0 1 16,0-2 3-16,-3-2-6 0,-1-3-1 15,-2 0-5-15,-2 1-6 0,0 0-3 16,0-1-1-16,-4 4 1 0,-2 0-2 15,-1 0-1-15,-1 2 0 0,-1 3 0 16,-3 2-1-16,0-3 0 16,-2 6-2-16,0-1 1 0,-3 2 0 15,3 3-2-15,-2 1 0 0,1 1-6 16,-1 2-1-16,2-1-4 0,-1 1-4 16,4 0-5-16,1 0-9 0,3 0-8 15,0 0-21-15,4 0-15 0,2 0-29 16,1 0-44-16,5-5-93 15,5-3-154-15</inkml:trace>
  <inkml:trace contextRef="#ctx0" brushRef="#br0" timeOffset="8191.93">11169 9834 61 0,'-2'-1'52'0,"2"-1"3"0,-1-1 3 16,-2-1-2-16,3 0-4 0,0 1 7 16,0 0 2-16,0-2 6 0,0 3 15 15,0-3-29-15,0 1 5 0,3 0-10 16,-2 1-1-16,1-2 3 16,-1 2-6-16,0 0 0 0,-1 1 0 15,0 1 13-15,0-1-11 0,0 0-3 16,0-1-1-16,0 0-9 0,-1 1 1 15,1-1-3-15,-1 1-7 0,1 0-2 16,0 2-4-16,-2 0-3 0,2-1-3 16,0 1-5-16,0 0-7 0,0 0-2 15,-1 1 0-15,1 2-3 0,-1 4-15 16,-1 2-34-16,2 0-19 16,0 5-27-16,3 3-39 0,0 3-39 15,2 4-33-15,0 3-21 0,1 2 49 16,2 4 79-16,0 0 104 0,1-2 2 15,0 2 55-15,0-2 33 0,0 3 2 16,-2-3 4-16,0 0 22 0,0-2 21 16,-1-3-13-16,-2 1-21 0,0-2 1 15,-3 0-3-15,0-4-14 0,-1 0-19 16,0-5-28-16,0-1-29 0,-1-3-8 16,0 1-5-16,-1-2-1 0,1-3-35 15,0 1-24-15,1 1-26 0,0 0-39 16,0 3-40-16,4 5-31 0,-1-1-67 15,-1-1-4-15</inkml:trace>
  <inkml:trace contextRef="#ctx0" brushRef="#br0" timeOffset="8294.01">11327 10811 276 0,'0'0'60'0,"0"0"-36"0,0 0-24 0,0 0-19 0,0 0-129 16</inkml:trace>
  <inkml:trace contextRef="#ctx0" brushRef="#br0" timeOffset="8442.7">11342 11098 561 0,'0'0'116'16,"0"0"-4"-16,4 51-38 0,-2-30-52 15,-2 0-17-15,0-1-5 0,0-1-9 16,0-2-50-16,-1 0-103 0,0 5-33 15,0-2 19-15,-1-4-39 0</inkml:trace>
  <inkml:trace contextRef="#ctx0" brushRef="#br0" timeOffset="8576.78">11373 11613 220 0,'0'0'261'0,"0"0"-59"0,0 48-39 0,0-26-68 15,0-5-24-15,0-2-38 16,0 0-26-16,0-5-7 0,0 1-7 15,0-4-84-15,0-2-46 0,0 2-73 16,0-1-48-16,0 1-22 0</inkml:trace>
  <inkml:trace contextRef="#ctx0" brushRef="#br0" timeOffset="8726.94">11391 12103 487 0,'0'0'152'0,"0"0"-5"16,-4 46-52-16,2-30-41 0,-1 0-31 15,0-2-19-15,2-2-4 16,-1-1-7-16,2-2-89 0,-1 0-36 16,1 3-34-16,0-2-74 0,0-1-58 15</inkml:trace>
  <inkml:trace contextRef="#ctx0" brushRef="#br0" timeOffset="8861.57">11396 12566 432 0,'0'0'165'0,"0"0"-21"0,3 52-54 15,-1-32-53-15,0-4-27 0,0-3-9 16,0-1-1-16,0-2-25 0,2-2-79 16,-1-2-35-16,1 3-81 15,-1-4 10-15</inkml:trace>
  <inkml:trace contextRef="#ctx0" brushRef="#br0" timeOffset="8978.1">11430 12840 200 0,'0'0'145'0,"0"0"-9"0,-7 46 11 16,1-26-45-16,-2-1-27 0,0-1-18 15,-2-2-6-15,-2-1-4 0,3-3-29 16,-2 0-12-16,0-2-6 0,3-3-9 16,0-1-30-16,1-2-23 0,4-4-59 15,1-1-125-15,2-2-123 0</inkml:trace>
  <inkml:trace contextRef="#ctx0" brushRef="#br0" timeOffset="9581.39">12650 11722 255 0,'0'0'118'0,"0"0"12"0,0 0 31 0,0 0-33 15,2 0-12-15,-2 0-10 0,0 0 9 16,0 0-19-16,0 0-20 16,0 0-17-16,0-3-23 0,0 0-15 15,0 0-14-15,0 1-4 0,0-3-3 16,-2 4-11-16,1 1-33 0,1-1-28 15,0 1-31-15,0 1-49 0,1 5-66 16,3 13-5-16,0-2-15 0,-1 3-16 0</inkml:trace>
  <inkml:trace contextRef="#ctx0" brushRef="#br0" timeOffset="9716.39">12725 12074 142 0,'0'0'278'0,"8"39"-67"0,-5-16-24 15,0 1-40-15,0-4-36 0,-3-4-34 16,0-1-39-16,0-6-21 0,0-1-17 15,0-1-1-15,-3-2-55 0,1-2-38 16,-2-1-40-16,4 1-35 0,-2 5-48 16,1-3-27-16,1 3 39 0</inkml:trace>
  <inkml:trace contextRef="#ctx0" brushRef="#br0" timeOffset="9847.53">12748 12408 189 0,'0'0'137'0,"0"0"12"15,4 42-4-15,-1-31-40 0,-3-2-25 16,1-2-20-16,-1-1-15 0,0-3-23 15,0 1-17-15,0-2-5 0,0-2-23 16,-1 1-33-16,1 2-20 0,-3-1-39 16,3 1-63-16,0 2 3 15,0-2-33-15</inkml:trace>
  <inkml:trace contextRef="#ctx0" brushRef="#br0" timeOffset="9982.01">12766 12677 37 0,'0'0'61'0,"0"0"2"15,0 0 40-15,0 0-1 0,-11 39-56 16,9-33-40-16,1-3-5 0,1-2-1 16,0-1-51-16,0 0-81 0,3-1-86 15</inkml:trace>
  <inkml:trace contextRef="#ctx0" brushRef="#br0" timeOffset="10115.34">12795 12824 634 0,'0'0'152'0,"0"0"-68"0,0 0-46 0,0 0-26 16,0 0-12-16,0 0-58 0,0 0-38 15,-35 10-22-15,33-13-163 0,-1-1-64 16</inkml:trace>
  <inkml:trace contextRef="#ctx0" brushRef="#br0" timeOffset="10833.53">12482 12926 67 0,'0'0'26'0,"0"0"11"0,0 0-9 0,0 0 4 0,0 0 10 0,-13 1-2 15,13 0 8-15,0 1-10 0,0-1-11 16,0 2 4-16,0-1-2 15,3 2 5-15,-2-1 1 0,0 0 1 16,1-1-9-16,-1 0-5 0,-1-1-4 16,0 1-1-16,0 0 4 0,0 0 6 15,-1 0 4-15,0 0 2 0,0 1 1 16,-1-1 1-16,2-2-8 0,-2 2-3 16,1-1-7-16,1-1-1 0,0 2 8 15,4-1 6-15,3-1 4 16,5 1 11-16,6-1 7 0,12 0-14 15,16-2-6-15,18-3 9 0,10 0 6 16,4-1 1-16,-5 1-5 0,-5 1-6 16,-4 1-11-16,-3 0-6 0,0 0-6 15,-2 1 8-15,-7 2-1 0,-2-1-8 16,-7 1-2-16,-12 0-7 0,-6 0-2 16,-8 0 4-16,-3 0 3 0,2 1-5 15,-2-1-3-15,-1 2-1 0,-1 0-5 16,-7-1-32-16,0 0-27 0,-1-1-15 15,-2 1-23-15,-2 0-28 16,0-1-44-16,0 5-58 0,-3-2-120 16</inkml:trace>
  <inkml:trace contextRef="#ctx0" brushRef="#br0" timeOffset="11522.24">11482 13376 290 0,'0'0'99'0,"0"-4"2"0,-1 0 26 0,1-1-30 16,0 2-23-16,0-3-18 0,1-1 6 16,1 2-7-16,1-1-10 15,0 1 6-15,0 0-9 0,0 2-5 16,0 0 2-16,-1 1-2 0,1 0-13 16,-1 2-9-16,0 0-10 0,0 6-4 15,1 3-1-15,0 4 4 0,0 5 7 16,0 6 9-16,0 1 0 0,0 4 5 15,-1 2-2-15,1-1-4 0,2 1 1 16,-2-4-5-16,2 2-5 0,-3-3-2 16,0-2-2-16,0-3-2 0,2-1-4 15,-2-1 2-15,1-5-2 0,-1-1 0 16,0-1-28-16,1-4-23 16,0 0-26-16,2-4-41 0,5-4-73 15,2-2-119-15,-2-4-180 0</inkml:trace>
  <inkml:trace contextRef="#ctx0" brushRef="#br0" timeOffset="12271.35">12797 13408 419 0,'0'0'111'0,"0"0"4"0,0 0-16 15,0 0-21-15,5-32-25 0,-2 23-8 16,2-1 11-16,0 0-9 0,-1 3-5 15,1-1 3-15,3 2-2 0,-2 0 2 16,1 1-8-16,1-1-4 0,1 2-10 16,1-1-6-16,1 2-7 0,-1-1-6 15,2 2 6-15,1-2 0 0,0 4 1 16,1 0-3-16,1 0 2 0,0 2-6 16,1 4 0-16,-2-1-3 0,1 5 1 15,-2 3-2-15,-5 2 1 16,2 5-1-16,-5 3 1 0,-3 5 5 15,-3 2 0-15,-6 2 5 0,-6 1 0 16,-2-2-4-16,-4 1 1 0,-2-1-3 16,0-1 4-16,0-3 1 0,3-3 8 15,-4-1 3-15,5-4 3 0,1 1-4 16,3-5-5-16,4-1-1 0,1-3-1 16,4-3 0-16,3-2-4 0,1-2-1 15,1-3 1-15,6-1 6 16,6 0 12-16,4-2 0 0,5-3-3 15,1 1-4-15,2-1-3 0,0 1-7 16,1 0-5-16,0-1-2 0,-1-1-2 16,0 1-2-16,1-1 0 0,-4 1-24 15,-3 1-8-15,0-2-11 0,0-1-16 16,-3 2-10-16,1-1-32 0,-4 1-33 16,0 0-53-16,-3 1-95 0,-3 0-211 0</inkml:trace>
  <inkml:trace contextRef="#ctx0" brushRef="#br0" timeOffset="13108.85">11433 11161 366 0,'0'0'146'0,"0"0"-17"0,0 0 3 16,0 0-29-16,48-40-14 0,-24 20-13 16,2-3-4-16,10-8 1 0,5-4-24 15,5-5-16-15,0 3-11 0,-10 7-12 16,-7 11-5-16,-10 6-2 0,-2 0-1 15,6 0-2-15,1-3 0 0,3 0-14 16,-4 3-29-16,-2 2-29 0,-2 5-27 16,-4 3-48-16,-1 4-80 0,-6 4-91 15,-2 3 34-15</inkml:trace>
  <inkml:trace contextRef="#ctx0" brushRef="#br0" timeOffset="13374.81">11539 11677 577 0,'0'0'151'0,"0"0"-26"16,50-40-1-16,-9 5-15 0,13-11-9 15,9-6-21-15,-3-2 2 0,-4 5-10 16,-6 6-31-16,-4 3-18 0,-2 7-15 15,-5 1-5-15,-3 3 0 0,-3 3-1 16,-6 6-1-16,-6 4-15 0,-8 7-14 16,0 1-23-16,-1 1-19 15,-2 0-33-15,2 3-43 0,-8 4-59 16,0 4-125-16,-4 3-61 0</inkml:trace>
  <inkml:trace contextRef="#ctx0" brushRef="#br0" timeOffset="13692.34">11708 12256 821 0,'0'0'29'0,"0"0"-27"0,0 0 5 16,0 0-4-16,0 0 31 0,0 0 54 15,44 27 22-15,-25-39 16 0,5-8-49 16,10-10-6-16,11-13 0 0,12-12-8 16,8-3-8-16,1 3-7 0,-1 9-22 15,-3 12-10-15,0 3-9 0,-1 3-6 16,1 3-1-16,-2 3 0 0,-3 5 0 16,-8 3-14-16,-3 5-24 0,-8 3-11 15,-8 5-19-15,-7 1-12 0,-9 0-23 16,-4 7-25-16,1 0-43 0,-7 13-28 15,0 0-79-15,-4-2-35 0</inkml:trace>
  <inkml:trace contextRef="#ctx0" brushRef="#br0" timeOffset="13910.59">12066 12694 431 0,'0'0'243'0,"0"0"-118"16,42-23 27-16,-12 1-32 0,13-12-13 15,10-11-23-15,5-3-14 0,-2 1-8 16,-5 3-33-16,-6 9-16 0,2 0-11 0,-1 3 0 16,3 1-2-16,0 0-22 15,4 1-56-15,-1 0-89 0,-12 9-132 16,-10 0-381-16</inkml:trace>
  <inkml:trace contextRef="#ctx0" brushRef="#br0" timeOffset="37385.75">16757 10638 67 0,'0'0'114'0,"0"0"-27"0,0 0-15 16,0 0 36-16,-22 0-13 0,17 2-20 16,2-1-14-16,1-1-3 0,2 0-7 15,0 1-3-15,0-1-5 0,0 1-7 16,0 0-7-16,2-1-1 0,3 1 5 15,4 0 3-15,1 0-4 0,1-1-12 16,6 0-9-16,-1 0-4 16,6 0-6-16,-2-1 1 0,1 0-1 15,3 0-2-15,-1-1 0 0,-1 2-17 16,-1 0-28-16,3 0-31 0,-2 3-39 16,6 8-47-16,-8-3-71 0,-3 3-20 0</inkml:trace>
  <inkml:trace contextRef="#ctx0" brushRef="#br0" timeOffset="37583.87">16837 11006 693 0,'0'0'148'16,"0"0"-74"-16,0 0 25 0,0 0-43 16,0 0-28-16,0 0 3 0,0 0-1 15,0 0 1-15,30 26-12 0,-9-26-11 16,11-2-3-16,9-3-4 0,5 2-1 15,1-2-15-15,-3 4-33 0,0 1-42 16,-6-1-67-16,-9 1-97 0,-6-1-173 16</inkml:trace>
  <inkml:trace contextRef="#ctx0" brushRef="#br0" timeOffset="41297.33">18460 12565 169 0,'-3'-2'87'0,"2"1"-30"0,-1-1 23 0,1-2 12 16,0 2-20-16,0-3-17 0,-1 2-6 16,2 2-5-16,0 1-4 0,0 0-1 15,0-1-6-15,0 1 2 0,0-1 1 16,0 1-1-16,0 0-4 0,0 0-5 16,0 0-8-16,0 0-6 0,0 0-6 15,0 0-4-15,0 0 0 0,0 0 2 16,0 0-1-16,2 0 1 0,0 0 6 15,-1 0 7-15,2 0 7 0,2 0 2 16,3 0 1-16,-2 0-10 0,2 0-2 16,4 0-3-16,0 0-2 15,2 0-2-15,3-4 5 0,3 2-3 16,0-3-10-16,4 2 4 0,2-3-3 0,1-1 1 16,6 1 1-16,8 0 0 15,5-3 3-15,2 1 3 0,-3 0 2 16,-2 4-1-16,-3-2-1 0,1-1-6 15,2 4 0-15,-1-3-2 0,7 1 0 16,0 1-1-16,3-1 3 0,3 3-3 16,1-4 1-16,4 3 0 0,-2-3-1 15,2 1 1-15,0 1-1 0,4-1 1 16,-1 2-1-16,4-2 2 0,0 4-1 16,4-2 2-16,2-2-2 0,0 4 2 15,3-1-1-15,-2-2 1 0,5 3-2 16,2 0 3-16,4-1-2 0,3-2 5 15,4 2-4-15,0-3-1 0,1 4-1 16,3-3 0-16,1 0-1 0,4 1 0 16,1-1 2-16,-2 3 0 0,0 0-2 15,2 0 0-15,1 1 1 0,2 0-1 16,0 0 0-16,0 0 0 0,1 1 0 16,1 0-1-16,1 0 1 0,0 2 0 15,2-3 0-15,-3 1 0 0,1 0 2 16,0-1-2-16,2 2 1 0,-2-2 1 15,-2 1-2-15,-2 2 0 16,2-2 1-16,0 2-1 0,-2-2 0 16,-1 3 0-16,-4-2 0 0,0 3 0 15,-2-2 0-15,-2 2-1 0,-3-2-3 16,-2 1 2-16,-5 0-17 0,-5 0-14 16,-4 0-9-16,-5 2-13 0,-6 0-16 15,-3-2-23-15,-7 2-38 0,-9-4-46 16,-13 2-107-16,-12-2-16 0</inkml:trace>
  <inkml:trace contextRef="#ctx0" brushRef="#br0" timeOffset="43586.09">18874 11970 13 0,'0'0'180'0,"0"0"-98"0,0 1-40 16,0-1 14-16,0 1 2 0,-1 2-8 16,1-1 16-16,0-2-13 0,0 2-4 15,0-2-9-15,0 0 0 0,0 2-7 16,0 0-2-16,0 1 0 0,0-2 1 16,0 3-3-16,1-2 6 0,2-1-1 15,1 1-6-15,0 1-2 16,0-3 3-16,3 1-8 0,1-1-2 15,0 0-1-15,2-1-5 0,1-3-3 16,0 1 1-16,0-3 0 0,3-1 10 16,0 0-8-16,0-1-3 0,4-1-2 15,1-2-2-15,0-2-2 0,1-1-3 16,1-1 1-16,-1 0 0 0,1-2 0 16,3 1 0-16,-2 0 3 0,0-2 1 15,-1-1-3-15,0 2 0 0,2-3 0 16,-3 1 1-16,2 1 2 15,0-3 1-15,-1 2 1 0,0-2-1 16,-1-1 0-16,-2 1 0 0,3-1 0 16,-3 0-1-16,0-1 2 0,0-1 4 15,0-2-5-15,1 1 0 0,-1-1-2 16,1-1 1-16,-3 0-4 0,3-2 2 16,0 1 1-16,-3 0-2 0,2-2 3 15,-1 0 5-15,0 2 0 0,0 0 1 16,-2-2-1-16,1 0-4 0,-2 3 2 15,0-3-3-15,0 0-3 0,-1 0 1 16,3 0 3-16,-3-1-5 0,2 0-1 16,-1-1 2-16,2 0-1 0,-1 0 1 15,0-5 0-15,1 2 1 0,1-1 0 16,0 0 0-16,3-6 3 0,-1 7-2 16,-3-3 5-16,3 1-3 0,-5 6 1 15,6-11-2-15,-3 5-4 0,0 1 2 16,0 2-1-16,-2 3 0 0,1-4 0 15,-1 2-1-15,1-3 0 0,-2 1-2 16,1 0 0-16,0-1 1 0,1 0 0 16,-2 1 1-16,3-2-2 0,-3 3 0 15,4 0 0-15,-4 0 1 0,0 1 0 16,0 2-1-16,-1 0 3 0,2 0 1 16,-3 0-1-16,2 2 2 0,-3-2-1 15,2 3-2-15,-1-1 0 16,0 0-1-16,0 1 0 0,1-1 0 15,-2 1-1-15,0 0 0 0,0-1 0 16,0 1 1-16,-1 1-1 0,-1-2 0 16,2 1 0-16,-2 1 2 0,0-2 0 15,1 3-1-15,-1-3-1 0,0 2 0 16,-1-2-1-16,3-1 1 0,-1 2 0 16,1 0 0-16,1-1 2 0,0 1-2 15,-2 0 1-15,2 0 0 0,-2 2-2 16,0 0 1-16,1-2 0 15,-2 3 1-15,5-3 0 0,-4 3-1 16,2-2 0-16,0 1 0 0,-1 1 0 16,1-1 0-16,1-2 1 0,1 2-1 15,1-2 0-15,-2 3 0 0,2-2 0 16,0 1 0-16,0 1 0 0,0 0 1 16,0-2-1-16,0 3 0 0,-1-1 1 15,0 2 0-15,-1 1-1 0,1-2 0 16,0 2 0-16,2 1 0 0,-2 1 2 15,2-1-2-15,0 2 0 0,1-1 2 16,-1 1-2-16,3-1 0 0,0 1 0 16,0-1-1-16,0 2 1 0,1-2 0 15,-1 2 0-15,3 1 0 16,-1-1 0-16,-2 1 0 0,3 1 0 16,0 1-1-16,-2-1 0 0,2 5-1 15,-1-3 2-15,1 3 1 0,0-1-1 16,0 3-2-16,1 0 2 0,-1 2-1 15,1 0 0-15,0 1-1 0,-1 1 1 16,3 0 1-16,0-1 0 0,2 4 0 16,2-2-2-16,0 2 2 0,2 2-1 15,0 0 0-15,-1 1-1 0,1 4 1 16,0 1 0-16,0-1 0 0,-1 3-1 16,0 2 2-16,-1 1-1 0,1 1-1 15,0 1 0-15,0 2 2 0,1 1 0 16,1 5 0-16,4 0 0 0,7 5 0 15,7 7-1-15,0 1 1 0,-4-2 0 16,-5 1 0-16,-4-3-2 0,0 1 2 16,-3 2 1-16,0 0-1 0,-1 6-1 15,0 0 1-15,-2-1 0 0,1 2 0 16,0 4 2-16,0-3-2 0,0 5 2 16,0-2-2-16,-1-1 4 0,1 2-4 15,-1 1 3-15,-1-1-2 0,0-2 0 16,-2 2-1-16,1 1 2 15,-1-1 1-15,0 2 2 0,-2 1-1 16,1 0 0-16,-1 4 0 0,-2-4 1 16,1 3-2-16,0-1 1 0,0-1-1 15,0 1-2-15,0-1 4 0,0-2-3 16,1 3 1-16,0-3 0 0,1 1 0 16,-2 1-1-16,2 0 1 0,0-1 2 15,-2 1 0-15,1-1-2 0,-1 1 0 16,-1 2-3-16,-1-1 1 0,3 0 2 15,-3-3 0-15,1 0-2 0,-2 0-1 16,1 1 0-16,0 0 0 16,-1 0 1-16,1 1-1 0,0-2 1 15,1 1 0-15,-1 0-1 0,1-1 0 16,-1 0 1-16,1 0-1 0,-1-1 0 16,-1-2 0-16,3 0 1 0,-2 0-1 15,3 0 0-15,-2 0 0 0,-1 1 0 16,1 0 0-16,1-3 1 0,-1 2-1 15,2-3 0-15,0 0 2 0,1 1 0 16,0-2-2-16,2-2 3 0,-3-6-1 16,-4-7-2-16,-3-3 2 0,5 1 1 15,9 7 0-15,8 4-2 0,6 2 2 16,-4-6-1-16,-5-6 1 0,-10-6-2 16,-3-3 0-16,-5-5 1 15,0 1-2-15,1 2 1 0,5 0-1 16,1 2 0-16,0-1-1 0,-1-4-4 15,-4-1-28-15,0-2-22 0,-3 0-23 16,-2-3-28-16,-1-2-43 0,-2-4-65 16,-3-4-124-16,-4-5-206 0</inkml:trace>
  <inkml:trace contextRef="#ctx0" brushRef="#br0" timeOffset="45109.56">21722 7382 29 0,'-4'-1'12'0,"0"0"9"16,1 1-2-16,0 0 0 0,1 0-2 16,0 0 1-16,2 0-5 0,0 0-11 15,0 0-2-15,4 0 4 0,0 0 15 16,1 0 2-16,1 0 2 0,0 0-6 16,-2 1-5-16,0-1-9 0,-2 0-2 15,0 0-1-15,-1 0-7 0,-1 0-2 16,0 0 6-16,0 0 3 0,0 0 19 15,0 0 22-15,0 0 23 0,-1 0 12 16,-1 0 17-16,2 0-19 0,-1-1 5 16,0 0-4-16,0-1-10 0,0 1-11 15,1-2-11-15,-1 3-11 0,1-3-6 16,0 0-6-16,0 2-2 0,0 0-10 16,0 1-1-16,0 0-5 0,1 1-2 15,0 3-3-15,1 1 2 0,1 1 1 16,0 5 2-16,0 1 1 0,1 3 2 15,0 3 3-15,0 2-1 0,0 1-1 16,0 3 2-16,1 1 1 0,0 0-1 16,1 3-3-16,2-1 0 0,-2 3 4 15,2 2-4-15,-1 1 0 0,-1 5 4 16,4 10-3-16,-2 7 2 0,0 2 3 16,1-1 0-16,-3-7-1 0,0-3-1 15,-1-1 1-15,1 3 1 16,1 0-1-16,-2 2-2 0,1 0 3 15,-1 3-1-15,0 1-1 0,1 1 2 16,0 1-2-16,-1 3-2 0,-1-3-4 16,0 4 3-16,0-3-1 0,0 3 2 15,0-2 3-15,1 2 3 0,-1-3-2 16,0 4-3-16,1 0 0 0,0 2 0 16,-1 3-4-16,3 1 1 0,-1 2-3 15,0-4 4-15,-1 2 5 0,1-2-6 16,-2 2 5-16,2-1 3 15,-1 3-1-15,-1 2 1 0,-1 1 1 0,1 1-4 16,-1-1-3-16,1 0 2 16,-1-3-5-16,2 1-1 0,-2-2 0 15,2 1-2-15,-2 1 2 0,1-2-2 16,0 1 1-16,0 0-1 0,1-2 0 16,-1 0-1-16,0-2 1 0,1-1 3 15,0-1-4-15,0-1 2 0,3-1-1 16,-2 0-1-16,0 1 0 0,1-3 0 15,-1-1 5-15,2 0 0 0,-2-5-1 16,1-1 0-16,-3-2 0 0,0-2 1 16,-1-1-1-16,-3-5-1 15,1 2 1-15,-1-4-3 0,-1-2 1 0,-1-6 0 16,-1-5-1-16,1-6-1 16,-1 2 1-16,1 1 0 0,-2 5 1 15,0 2-2-15,0 0 2 0,0-4 3 16,2 2 3-16,0-3 4 0,1 1-1 15,1-2-1-15,-1-1-1 0,1 0 1 16,0 0-3-16,0-2-1 0,0 2-2 16,0-1-3-16,0-1 2 0,0 0-1 15,0-1 2-15,1-1 1 0,0-3 0 16,1 2 3-16,0-3-2 0,0-4 7 16,-2 0-3-16,2-3 0 0,-1-4-1 15,-1-1-4-15,0 0 0 0,2-3 1 16,-2 0-4-16,0-1 0 0,0 0 2 15,0 0-4-15,0 0-4 0,0 0-24 16,0 0-19-16,0-1-30 0,0 0-51 16,0 1-39-16,-3 8-61 0,-1 0-100 15,0 1-167-15</inkml:trace>
  <inkml:trace contextRef="#ctx0" brushRef="#br0" timeOffset="45726.21">22238 12884 309 0,'0'-4'124'0,"-2"0"-19"0,0-1 6 0,-1 0-37 16,1 1-27-16,0-1-14 15,-2-1 3-15,-1 3-4 0,1-2-8 16,0 2-4-16,-1 0-3 0,-1 1 6 15,-1 2 2-15,-2 0 0 0,1 4-6 16,0 4 1-16,-2 1-4 0,0 3-3 16,0 4 1-16,2 3-3 0,-1 0 0 15,5 3 3-15,2 3 4 0,2-2 0 16,1 2-3-16,6-1 8 0,3-2 2 16,2-2-4-16,2-2-2 15,3-3 1-15,2-2-4 0,0-1 7 16,2-4-7-16,-1-4-1 0,-1-1 1 15,0-3-3-15,-2-3-4 0,-1-5-1 16,-1-1 1-16,-2-5 3 0,-2-1 9 16,-2-4 5-16,0-3-6 0,-4-3-4 15,-1-4-2-15,-3-2-2 0,-1 1-3 16,-1-1-4-16,-3 5 2 0,-2 1-3 16,-2 5 2-16,-1 4-5 0,-2 2-1 15,-3 4 0-15,-2 3-3 0,-5 1-1 16,-1 6-6-16,-1 0-4 0,0 0-8 15,1 2-5-15,4 3-11 0,0-2-12 16,4 2-15-16,3-2-14 0,3 2-19 16,3 1-39-16,6 2-54 0,4-1-104 15,3-1 2-15</inkml:trace>
  <inkml:trace contextRef="#ctx0" brushRef="#br0" timeOffset="46764.27">24401 11676 150 0,'0'-4'51'0,"1"-3"3"0,0 0-7 16,-1-1-3-16,1 1-13 0,-1 0 2 15,1 1 5-15,-1 2-9 0,0-1 1 16,0 3 12-16,0-3 6 0,0 4 5 16,0 0-6-16,0 1 7 0,-1-1-19 15,1 1-4-15,-1 0-5 0,1-1-1 16,0 1 3-16,0 0-1 0,0 0-1 15,-1-1 2-15,0-1 8 0,0 1 5 16,0 0-4-16,0 1-4 0,0 0-10 16,0-1-2-16,0 1-2 0,0 0-8 15,0 0-4-15,0 0-4 0,-1 3-2 16,1 3 0-16,-2 3-1 16,1 5 0-16,-1 2 0 0,1 4 2 0,0 1 1 15,-1 7 4-15,2 2 4 16,0 1 4-16,0 2-1 0,1 1 2 15,0 8-2-15,1 6-1 0,4 5 2 16,0-2 1-16,0-2 0 0,2-7-1 16,-2-11 2-16,0-6-7 0,0-4 0 15,-1-4-2-15,0 6-3 0,2 2-1 16,0 3-1-16,-1-2-2 0,0-2 1 16,-2-1 0-16,-1-1-1 0,-1-1 3 15,-1-2 2-15,0-1-1 0,-2-1-2 16,-1-1-1-16,-2-3 5 15,2-2-2-15,0-2-5 0,-1-2 2 16,2 0 0-16,0-1 0 0,0-3-1 16,2 0-1-16,-1 1 0 0,0-3-2 15,1-1-1-15,0 0-17 0,0 0-23 16,2-3-25-16,1-2-29 0,5-5-60 16,-2-2-105-16,1 2-224 0</inkml:trace>
  <inkml:trace contextRef="#ctx0" brushRef="#br0" timeOffset="47516.91">24433 13048 271 0,'0'0'82'0,"-3"-3"-12"0,1 1 6 0,0 0 5 16,1-1-5-16,1 1-7 15,0 0 3-15,0 0-19 0,0-1-12 16,0 1-2-16,4-2 9 0,0 1-3 16,3-2-11-16,1 1 2 0,1-1-12 15,3 0-9-15,-1 1-5 0,1-1-3 16,2 3 0-16,-1 1 6 0,0 0 3 16,-2 1-1-16,-1 0-3 0,1 1-2 15,-3 2-6-15,-1 2-1 0,0 2-2 16,0 1-1-16,-1 3 0 0,-3 2 2 15,0 6-2-15,-3 0 0 0,0 4 4 16,-3 2-2-16,-5 0 1 0,-3 0 1 16,-2 0 3-16,-3 1-1 15,0-1-1-15,-2-3 1 0,0 0 1 0,2-4 7 16,2-2 7-16,2-4 5 16,3-3 2-16,3-3-1 0,2-1-1 15,2-3-2-15,2-1-3 0,2-1-1 16,5 0 7-16,3-4 6 0,5 0-6 15,3-2-8-15,4 0-5 0,2 1-4 16,-2 1-9-16,2 2 2 0,0 1-3 16,-1-2-1-16,-1 3-8 0,-1 0-35 15,-1-2-30-15,-3 2-22 0,0 0-24 16,-2-1-30-16,3-1-74 0,-5 0-159 16,-1-1-133-16</inkml:trace>
  <inkml:trace contextRef="#ctx0" brushRef="#br0" timeOffset="48318.85">23468 12018 1340 0,'0'0'30'0,"0"0"-27"0,0 0-3 16,0 0-53-16,0 0-70 0,0 0-63 15,31-12-22-15,-20 4-88 0,0-4-133 16</inkml:trace>
  <inkml:trace contextRef="#ctx0" brushRef="#br0" timeOffset="48501.42">23521 11523 1151 0,'0'0'181'0,"0"0"-142"0,0 0-32 15,-39-55-7-15,31 34-96 0,1-14-148 16,2 6-40-16,2 1-116 0</inkml:trace>
  <inkml:trace contextRef="#ctx0" brushRef="#br0" timeOffset="48669.68">23228 10715 1240 0,'0'0'0'0,"-21"-43"-2"15,8 16-72-15,-5-19-28 0,2 10-200 16,3-2-143-16</inkml:trace>
  <inkml:trace contextRef="#ctx0" brushRef="#br0" timeOffset="48852.54">22544 9652 1059 0,'0'0'163'0,"-55"-36"-163"16,38 25-33-16,0 2-25 0,-15-3-78 0,2 1-195 16,3 1-76-16</inkml:trace>
  <inkml:trace contextRef="#ctx0" brushRef="#br0" timeOffset="49004.84">22393 9887 1169 0,'0'0'115'16,"0"0"-46"-16,-3 37-52 0,1-19-17 0,2 1-13 15,0-1-138-15,0 2 19 0,7 3-39 16,-1-2-224-16,2-6-35 0</inkml:trace>
  <inkml:trace contextRef="#ctx0" brushRef="#br0" timeOffset="49154.94">22567 10777 1308 0,'0'0'52'0,"0"0"-9"0,-25 42-43 16,18-26-15-16,2 0-132 0,4-5-21 15,1 2-59-15,2-2-168 0</inkml:trace>
  <inkml:trace contextRef="#ctx0" brushRef="#br0" timeOffset="49320.62">22407 11598 1273 0,'0'0'22'0,"0"0"-22"15,-34 38-129-15,28-22-7 0,4-6-212 16,2 0-128-16</inkml:trace>
  <inkml:trace contextRef="#ctx0" brushRef="#br0" timeOffset="49489">23197 11984 1303 0,'0'0'57'0,"0"0"-44"0,0 0-13 16,0 0-90-16,31 36-47 0,-8-36-143 15,-3-2-41-15,-2-6 28 0</inkml:trace>
  <inkml:trace contextRef="#ctx0" brushRef="#br0" timeOffset="49638.45">23787 11786 1158 0,'0'0'80'0,"0"0"-80"0,0 0-13 16,0 0-79-16,-33-48-163 0,25 31-244 16</inkml:trace>
  <inkml:trace contextRef="#ctx0" brushRef="#br0" timeOffset="49788.94">23479 11318 738 0,'0'0'474'0,"0"0"-438"0,-45-25-18 0,27 10-18 15,3-1-83-15,-2-15-162 0,6 4-211 16</inkml:trace>
  <inkml:trace contextRef="#ctx0" brushRef="#br0" timeOffset="49941.61">23158 10735 1186 0,'0'0'30'0,"0"0"-30"0,-50-48-66 15,25 10-70-15,3 6-236 0,5 1-265 0</inkml:trace>
  <inkml:trace contextRef="#ctx0" brushRef="#br0" timeOffset="50073.85">22834 10044 1383 0,'0'0'17'16,"-16"-42"56"-16,8 18-63 0,-2-4-10 15,5 1-94-15,-1-19-76 0,2 7-121 16,3 1-374-16</inkml:trace>
  <inkml:trace contextRef="#ctx0" brushRef="#br0" timeOffset="51929.03">25857 11014 108 0,'0'0'49'0,"0"0"-5"15,1 2-3-15,-1-1-7 16,0 1 0-16,0-1 7 0,0 0 12 16,0 0 0-16,0 0 12 0,-2-1 4 15,2 0 3-15,0 0-6 0,0 1-13 16,0-1 8-16,0 0-19 0,0 0 0 16,2 0-1-16,4 0-1 0,2 0-3 15,3-1-3-15,7 0-2 0,2 0 0 16,4-3-2-16,4 2-3 0,2 0-4 15,9-1-7-15,2 1-1 0,-2 1-6 16,-5 1 0-16,0 0-3 0,3 0 3 16,9 0 2-16,6 0 21 0,-8 0-18 15,-9-1-11-15,-12 1-3 0,-5-1 0 16,-1-1 1-16,1 1-1 0,0-2-7 16,1 1-12-16,-5 0-13 0,-1 0-7 15,-5 1-30-15,-2 0-13 0,-2 0-30 16,-2 1-69-16,-2 0-79 0,0 0-30 15</inkml:trace>
  <inkml:trace contextRef="#ctx0" brushRef="#br0" timeOffset="52898.69">27048 12342 198 0,'0'-4'82'0,"0"3"-37"0,0-1-10 16,0-2-9-16,0 2-5 0,1 0-2 15,1 0 9-15,-1-1 14 0,0 3-11 16,0-1-3-16,1 1-3 0,-1 0 1 16,-1 0 0-16,1 0 1 0,1 0-1 15,0 1 0-15,1 3-4 0,2-3 14 16,1 1-16-16,2 0-3 0,3 2-4 16,2-2-2-16,4-1 10 15,3 3 22-15,3-2-12 0,7 0-3 0,8 3 5 16,11-3-3-16,14 3-5 0,9-3-1 15,2 2-2-15,1-3-6 16,2 0-4-16,0-1-5 0,6 0-1 16,4 0-2-16,4-1-1 0,9 0-1 15,3-2-2-15,4 2 5 0,1-1-4 16,2 2 3-16,1 0-3 0,5 0 0 16,1 0 0-16,1 2 0 0,0-2-1 15,-1 2 0-15,3 1 0 0,-2 0 0 16,-1 0 0-16,-2 1-1 0,-2 0 0 15,-3 1 0-15,-1 0 1 0,-4 0 1 16,-6 1-1-16,-4 0 0 0,-3 1 0 16,-4 0 0-16,-3-3 0 0,-7 2 0 15,-3 0-14-15,-6 0-33 16,-3 0-21-16,-4 1-29 0,-4-1-33 16,-4 1-78-16,-16-5-46 0,-8 0-77 15</inkml:trace>
  <inkml:trace contextRef="#ctx0" brushRef="#br0" timeOffset="55173.56">27200 12096 188 0,'-2'-1'128'0,"1"-2"-32"16,0-1 6-16,-1 3-27 0,1-1-4 16,0-1-13-16,0 2-9 15,1 1 16-15,0-1-38 0,0 1-6 16,0-1-7-16,0 1-5 0,1 0-2 15,2 0 6-15,1 0-2 0,1 1 4 16,4 0-2-16,0-1-3 0,0 0 0 16,3 0-6-16,0 0 0 0,2-2 0 15,1-3 0-15,1 2 0 0,1-3-4 16,-3-2 4-16,4-1 5 0,-2-1 9 16,1-2 2-16,1 0 1 0,-2-1-2 15,1-2-3-15,-2-1 1 0,3 1-5 16,-2-3 0-16,1-2-4 15,-1 2-3-15,1-4 1 0,1 0-1 16,-2-1 0-16,0-2-3 0,-1 0 2 16,1-3-2-16,-2 1 4 0,1-2 6 15,-2 0 2-15,-1 1 2 0,1-2-1 16,-2 1 0-16,1-2 2 0,-2 0 0 16,-1-1-1-16,0-1-2 0,3-2-2 15,-2 1-3-15,0-3 0 0,3-4-2 16,0-6-5-16,3-5-1 0,0-3 1 15,0 6-1-15,-3 3 0 0,-1 4-1 16,-2 0 1-16,0 3-2 0,-2-3 2 16,-1 0-1-16,0-1 0 0,-2 0 1 15,-1 2 0-15,0-4 3 0,0 3 5 16,-1-1 3-16,0 0 11 0,1 0 1 16,0-2-7-16,1 0-5 0,0 0-2 15,2-1-2-15,-2 1-3 0,2 0-2 16,-2-2-2-16,-1 3 1 0,1-5-1 15,1-1 0-15,-1 3 0 0,-1-1 0 16,0 0 0-16,-1 0 0 0,-1 1 0 16,1 1 1-16,-1-1-1 0,-1 1 0 15,3 0 2-15,-1 2 1 0,-1-1-4 16,1 2 3-16,0-2-2 0,-1 0-1 16,1 3 2-16,-1-3-2 15,1-2 1-15,1 3 0 0,1 1-1 16,0-1 1-16,2 4 0 0,-1-5 1 15,1 5-1-15,2-1 2 0,-1 0-1 16,1 1 0-16,1-1 1 0,-1 1 2 16,1-1-2-16,0-1 0 0,2 2 0 15,-1 2 0-15,1-2-2 0,-1 1 2 16,-1 0-3-16,3-2 1 0,-2 3-1 16,-1 3-1-16,-1 8 1 0,-2 5 0 15,-2 0 1-15,2-4-1 0,2-3 3 16,-1-3-3-16,2-1 1 15,-1 2-1-15,2-3 1 0,-2 2-1 16,1-1 0-16,1 2 0 0,-1 2 1 16,1 0-1-16,0-1 0 0,0 3 0 15,1 1 0-15,-1-2 0 0,1 4-1 16,2-1 0-16,-2 0 1 0,2 0 0 16,-1 2-1-16,0 0 1 0,3 1-1 15,1 1 0-15,-1 1 0 0,1 1 1 16,-1 1-1-16,3 1 1 0,-1 1-1 15,2 1 1-15,-1 0 0 0,1 2-2 16,3-1 1-16,0 2-1 0,1-1 1 16,0 2 0-16,1 0-1 0,0 2 2 15,0 0 0-15,2 0-1 16,1 3 1-16,0 1-1 0,2 1 0 16,-2 0 1-16,2 2-1 0,2 1-1 15,-2 0 2-15,1 1-2 0,0 0 1 16,-1 2-1-16,0 2 1 0,-2 0 0 15,2 3-1-15,0 2 2 0,-2 0-2 16,1 2 2-16,0 0-1 0,0 3-1 16,-1 0 2-16,1 0 0 0,1 1 0 15,-3 1-1-15,1 1 1 0,1 1 0 16,-2 2 0-16,1-1 0 0,0 3 0 16,1 0 1-16,-2 0-1 0,0 4-1 15,1-1 1-15,-3 3-2 0,2 0 2 16,0 2 0-16,0 1 0 0,-2 0 0 15,0 2 0-15,4 5 0 0,-3-2-1 16,-3-1 1-16,2 1 0 0,-4-5 0 16,5 9 1-16,-3-4-1 0,-1-1 1 15,2 7 0-15,-1 0 0 0,5 13 1 16,-2 1-2-16,-2-3 1 0,-4-5 2 16,-5-6-3-16,3 0 1 0,-3 3-1 15,-1-3 1-15,0 3-1 0,0 0 1 16,-1-2-1-16,2 1 0 0,-2 0 1 15,1-2-1-15,1 3 1 0,-2 1-1 16,0-2 3-16,1 5-2 0,2-1 2 16,-3-2 0-16,3 2-2 15,-5-1 1-15,-1-1 0 0,1 2-1 16,-3-1 0-16,0 0 0 0,-1 1 0 16,-2-2 0-16,1 2-1 0,-1 2 2 15,-1-2-1-15,0 2 1 0,2 0 2 16,1-1-2-16,-3 3 0 0,3-1-1 15,-1 2 0-15,3-2 1 0,-1-2 0 16,2-1 0-16,1-1-1 16,-2 3 2-16,1 0 3 0,-2 1-2 0,1-1 2 15,-1-1-2-15,0 2 0 0,-1-2-4 16,2 1 3-16,-3 0-3 16,2-2 0-16,-1-1 0 0,2-1 0 15,-1 0 0-15,0-1 0 0,1-1 1 16,2 0-2-16,-1 1 2 0,4-2-1 15,-4 0 0-15,2-1 3 0,2 2-3 16,-1-4 1-16,3 4 2 0,-2-4-2 16,3 1 1-16,-2 1 0 0,2-3-1 15,-3-7 0-15,-1-4 1 0,-2-6-2 16,2 6 2-16,4 7-1 16,2 1 0-16,-2 1-1 0,1-6 1 15,-4-6-1-15,5 5 1 0,0 3-1 16,3-1 0-16,0-1 1 0,0 1 0 15,1-2 0-15,0-1 0 0,-1-3-1 16,0 2 4-16,-1-3-3 0,-1-2 0 16,1 0 0-16,-2-2 0 0,0-2 0 15,-2-2 0-15,1 0-2 0,-4-2 0 16,0-2 0-16,-1 0 0 0,1-1-19 16,-3-3-26-16,0-2-17 0,0-1-40 15,-1-4-31-15,-2 1-28 0,2-8-52 16,-3-4-181-16,-1-4-111 0</inkml:trace>
  <inkml:trace contextRef="#ctx0" brushRef="#br0" timeOffset="56810.68">29164 6644 348 0,'0'0'49'0,"0"0"3"0,7-13 28 16,-5 7-9-16,0 3-4 0,0-1-11 16,0 2 13-16,-2 1-12 0,2 0-23 15,-2 1-12-15,1 0-9 0,-1 2 13 16,1 2-6-16,1 1 2 16,-2 4 7-16,0 2-3 0,1 2-2 15,1 1-8-15,-2 3-2 0,2 3-3 16,1 0-5-16,-3 5 0 0,3 0-1 15,-1 1 4-15,-1 1 1 0,1 2 0 16,-2 0 6-16,0 2 6 0,0 0 2 16,0 2-9-16,0 1 1 0,0 7-2 15,-2 9-3-15,1 9 0 0,-1 2 1 16,1-4 0-16,-1-4 1 0,0-5-4 16,-1 3 1-16,0 0-1 15,0-1-1-15,-3-1 3 0,2 0 0 16,0 4-2-16,-1-4 3 0,2 4-2 15,-1 1 1-15,-1 2-3 0,1-2-3 16,1 1-3-16,0-2 1 0,1 4-1 16,-1 1 2-16,1-2 0 0,-1 2 5 15,1 0 3-15,-1 3 2 0,0 1-2 16,0 1-3-16,-1 0 3 0,2 0-1 16,1 1-3-16,0 1-5 0,0-2 2 15,1 0-2-15,0 0-1 0,0 0 2 16,0 3-3-16,0 0 0 0,0 1 4 15,0 0 1-15,2 1-1 16,0 0 1-16,0 0-1 0,3-1 1 16,-1 2-2-16,0 0 0 0,1 0-2 15,1 1 4-15,-3 0-1 0,4-2-1 16,-2 2 0-16,2 0-1 0,1-3 2 16,0-2 1-16,1-1-4 0,-3 0 1 15,1 1-1-15,1-3-1 0,1 0 0 16,-2-1-1-16,1-1 0 0,-2-1 1 15,0-2-1-15,-2 1 1 0,0-3 0 16,-1-1 0-16,-1-1 0 0,1 0-1 16,-1-2 0-16,0 2 0 0,0-2 0 15,0 0 1-15,-2-3-1 0,3 3 0 16,0-3 0-16,0-2 0 0,-1-1 0 16,1-2 1-16,1-1-1 0,0-1 0 15,-2-1 1-15,1-1-1 0,0 0 0 16,-2-8 0-16,0-3 0 0,0-9 0 15,-1 3 1-15,3 1-1 0,-3 3 0 16,3 5 0-16,-3-1 1 0,1-1-1 16,1-3 0-16,0-1 0 0,-1-2 1 15,0-1-1-15,1-2 0 0,-1-2 3 16,0-2-3-16,1 0-1 16,-2-1 1-16,0-1-1 0,0 1 2 15,0-4-1-15,0 3 1 0,0 0-1 16,0-2 0-16,0 0 1 0,0 2-1 15,0-3 0-15,0 1 1 0,0-2-1 16,0-1 0-16,0 0 1 0,0-1 0 16,-2 0 5-16,1-2 4 0,1 2-4 15,-2-2-2-15,1-1-2 0,1-1 0 16,-1 1-1-16,0-1 0 0,1 0-1 16,0-3 0-16,0 1-2 0,0-2-9 15,0 0-37-15,0 0-31 0,0 0-40 16,-2 0-36-16,-1 4-37 0,0-1-107 15,-3-1-212-15</inkml:trace>
  <inkml:trace contextRef="#ctx0" brushRef="#br0" timeOffset="57413.54">29335 12856 255 0,'-8'-1'61'0,"2"1"-11"0,-2 0 26 0,0 1-20 0,-2 3-7 16,2 2 3-16,2 3 17 0,1 3-1 15,1 1-7-15,2 1-21 0,2 2-5 16,1 2 7-16,4-1-9 0,2-1-1 15,3 1 3-15,3-1 1 0,-1-1-4 16,5-1 1-16,-1-1-3 0,-1-3-5 16,0 0 0-16,-1-3 7 0,2-4-10 15,1-1-1-15,-3-2 3 0,2-2 0 16,-3-3-3-16,-2-4 0 0,3-4 0 16,-4-3-3-16,-1-4-3 0,-1-2 6 15,-5-5 4-15,-1 1-3 0,-2-3-8 16,0 4-6-16,-3 0 0 15,-4 5-2-15,-2 0-5 0,-2 4-1 16,-3 3-4-16,1 2-2 0,-6 2 3 16,2 3 0-16,-2 3 0 0,2-1-3 15,1 1-16-15,3 3-5 0,0-2-1 16,7-1-6-16,1 1-9 0,3 1-11 16,2-1-13-16,2-2-28 0,5 1-34 15,14-6-52-15,-1 1-77 0,0-2-65 16</inkml:trace>
  <inkml:trace contextRef="#ctx0" brushRef="#br0" timeOffset="59519.8">30487 9668 22 0,'0'-3'2'0,"-2"1"-2"15,1-1 8-15,-1 0 14 0,2 0 7 16,-2 1-7-16,1 2-1 0,1-1 9 16,0 1-4-16,-2 0-2 0,1 0-4 15,0-1 1-15,1 0-4 16,0-1-10-16,-2 1-7 0,2 0-3 0,0-1-3 16,0 0-1-16,0-2 5 0,2 3 2 15,2-3 3-15,-3 1 0 16,3-1 10-16,-1 0 10 0,-2 2 18 15,3-4 1-15,-1 2-2 0,0-2-2 16,2 0-7-16,1-1-3 0,-3-1-1 16,2 0-5-16,0 3-6 0,-2-3-5 15,0 3 2-15,-1-3 11 0,-1 3 11 16,1-2 3-16,-2 3 2 0,0-1-8 16,0 1-3-16,0 0 3 0,0 0 9 15,0 1-15-15,0-2-7 0,0 1-3 16,0 0 3-16,0 1 4 0,0 0 6 15,0-1 5-15,0 3-6 0,0 1-3 16,1-2-2-16,-1 2 3 16,0 0-6-16,0 0-3 0,0 0-4 15,0 0-4-15,0 0-3 0,0 2-6 16,0 4-3-16,0 4 3 0,-1 4 3 16,-1 4 1-16,1 4 3 0,-3 4 1 15,0 3 0-15,0 10 7 0,0 7 4 16,0 7-2-16,1 0 1 0,-1-4-2 15,2-4-2-15,1-5 0 0,1 1-7 16,0-1 1-16,1 2-1 16,1 0-3-16,1 2 4 0,0-2 5 15,-2 1-2-15,1 1-2 0,0 0 7 16,-2-1-10-16,0 2 15 0,0 1-12 16,0-1-2-16,0-2 9 0,-2 3-11 15,-1-2 2-15,-2 1-2 0,2 0-2 16,0-1 1-16,-2 1-1 0,0-1-1 15,1-1 2-15,-1-1-2 0,-1-2 5 16,-1 3-1-16,1 2-2 0,-2-3-1 16,0 1 3-16,-1-4-6 0,2 5 1 15,-1-2 1-15,-1-2-2 0,3-6 1 16,1-6 0-16,2-6-1 0,3 2 0 16,-3 1 5-16,1 7 7 0,-1 2-10 15,0-3 4-15,1 0 4 0,2 0-5 16,0 0 6-16,-4 0-5 0,4-2-5 15,-2 1 3-15,1-1-1 0,0 0 2 16,0-3 2-16,1 0-1 0,0 1-2 16,-2-2-4-16,1 3 1 0,1-3 1 15,0 0-2-15,0-1 0 0,0-1 0 16,0 0 1-16,1 0-1 0,1 0 2 16,-1-1-1-16,0-4-1 0,2 4 1 15,-1-5 0-15,0-1-1 0,-2 0 2 16,3 1-2-16,-1-1 0 15,-2-3-2-15,3 2 4 0,-2-1-2 16,1 0 0-16,1-3 0 0,-1 4 0 16,1-1 0-16,0-1 1 0,1 3-2 15,-3-1 2-15,3-1-2 0,-2 1 2 16,1 0-1-16,-1-1 1 0,0-1-1 16,1-2 1-16,-2-2-1 0,-1 1 0 15,2-1 1-15,-2-6 0 0,0 3 0 16,2-4 0-16,-2-2 3 0,0 1-1 15,0-1 4-15,0 0 1 0,0-1 2 16,0-2 0-16,0-3-7 16,0-2-3-16,0-1 0 0,0 0-6 15,0 2-22-15,0 0-16 0,-2 1-14 16,2-1-26-16,-2 2-23 0,2 0-14 16,0-1-38-16,0-2-53 0,2 2-118 15,0 3-75-15</inkml:trace>
  <inkml:trace contextRef="#ctx0" brushRef="#br0" timeOffset="59988.14">30356 13050 814 0,'1'-7'127'0,"1"0"-61"0,-1 1 26 0,1 1-28 15,0 1-36-15,-2 4-19 0,0 0 16 16,0 0-9-16,1 5-15 0,-1 6 0 16,0 8 6-16,0 10 15 0,0 11-3 15,0 11 0-15,0 1-8 0,0-5-1 16,0-10-7-16,0-11-1 0,0-6-2 15,2 0 0-15,-1 2-9 16,1 2-41-16,0 2-18 0,-1-1 20 0,1-4-3 16,0-4-77-16,1 2-62 15,1-7-83-15,1-5-48 0</inkml:trace>
  <inkml:trace contextRef="#ctx0" brushRef="#br0" timeOffset="60591.06">29774 11065 897 0,'0'0'0'0,"0"0"-63"16,0-5-45-16,0-1-226 0</inkml:trace>
  <inkml:trace contextRef="#ctx0" brushRef="#br0" timeOffset="60758.67">30037 10962 1190 0,'0'0'0'0,"0"0"-73"0,0 0 24 16,-15-40-144-16,14 24-174 0</inkml:trace>
  <inkml:trace contextRef="#ctx0" brushRef="#br0" timeOffset="60923.68">29909 10264 1067 0,'0'0'0'0,"0"0"-129"16,-46-73 36-16,27 40-170 0,3 0-197 15</inkml:trace>
  <inkml:trace contextRef="#ctx0" brushRef="#br0" timeOffset="61090.88">29668 9169 983 0,'0'0'154'16,"-32"-38"-154"-16,14 19-66 0,-3-3-21 16,-9-9-122-16,7 6-177 0</inkml:trace>
  <inkml:trace contextRef="#ctx0" brushRef="#br0" timeOffset="61242.01">29479 8974 888 0,'0'0'1'0,"0"0"-1"16,0 0-21-16,-15 67-26 0,14-39-189 15,1-4-197-15</inkml:trace>
  <inkml:trace contextRef="#ctx0" brushRef="#br0" timeOffset="61394.55">29777 10200 1007 0,'0'0'321'0,"0"0"-321"16,-30 56-72-16,21-29 11 0,-4 9-108 16,7-7-122-16,1-6-197 0</inkml:trace>
  <inkml:trace contextRef="#ctx0" brushRef="#br0" timeOffset="61544.17">29811 11345 1321 0,'0'0'0'0,"-40"60"-3"0,27-31-30 0,2-4-82 16,-2 11-148-16,8-17-193 0</inkml:trace>
  <inkml:trace contextRef="#ctx0" brushRef="#br0" timeOffset="61709.88">29776 12063 1207 0,'0'0'0'15,"0"0"-34"-15,0 0-16 0,0 0-133 16,0 0-136-16,0 0-191 0</inkml:trace>
  <inkml:trace contextRef="#ctx0" brushRef="#br0" timeOffset="61843.36">29894 12026 1071 0,'0'0'142'0,"0"0"-132"0,0 0-10 16,-42-24-73-16,35-1-113 0,3 2-150 16,4-3-191-16</inkml:trace>
  <inkml:trace contextRef="#ctx0" brushRef="#br0" timeOffset="61994.95">30291 11096 1209 0,'0'0'0'0,"-16"-42"-107"15,3 3 35-15,3 3-148 0,0 2-255 0</inkml:trace>
  <inkml:trace contextRef="#ctx0" brushRef="#br0" timeOffset="62146.1">30094 10236 1110 0,'0'0'0'0,"-18"-38"-144"0,1 0-12 16,4 3-153-16</inkml:trace>
  <inkml:trace contextRef="#ctx0" brushRef="#br0" timeOffset="62279.33">29982 9385 1262 0,'0'0'0'0,"-37"-51"-96"0,16 25-7 0,-4-4-254 15</inkml:trace>
  <inkml:trace contextRef="#ctx0" brushRef="#br1" timeOffset="71106.73">9311 8560 68 0,'0'0'63'0,"0"0"1"15,0-5 0-15,0 4-17 0,0 1-1 16,0-2-14-16,0 2 4 0,0 0 7 16,0-2 4-16,0 1-2 0,0 0 2 15,0-1-10-15,0 2-6 0,0-1 3 16,0 0 1-16,-1-2 6 0,1 1-3 15,0-1 10-15,0-1-7 0,0 2-4 16,-1-2-4-16,1 2-2 0,0-1-4 16,0 0-2-16,0 2-8 0,0 0-7 15,0 1 0-15,0 0-4 0,0 0-1 16,-1 0-2-16,1 0-2 0,0 0-1 16,0 1 0-16,0 3 0 0,0-2 4 15,0 2 3-15,0 1 5 0,0 1 0 16,0 0-5-16,0 2 2 0,2 0-2 15,-2 2-3-15,1-2 1 0,1 2-2 16,2 1 1-16,-3-1 0 0,1 0 2 16,0 2 3-16,0-1 4 0,-1 0 0 15,1 1-4-15,0 1 2 0,-1-2 0 16,2 2-1-16,-1-2-1 0,0 2-1 16,-1 0-2-16,2-1-2 0,1 1 0 15,0 0-2-15,0-2 1 16,-1 3 0-16,1-3-2 0,-1 3-1 15,0-2 1-15,0-1 1 0,-1 2-1 16,0 0 1-16,-1 1 0 0,-1-1 1 16,0-3-1-16,1 2 0 0,1-2-2 15,1 0 1-15,-1 2 0 0,1-2-1 16,0 3 0-16,1-2 0 0,-1-1 1 16,2 1-1-16,-1-1 1 0,0 0-1 15,1-1 0-15,-3 1 1 0,1-1-1 16,-2 0 1-16,0 0 0 0,1 0-1 15,-2 2 0-15,0-3-1 16,0 2 3-16,0 0-3 0,0 2 2 16,-2-2-2-16,1 1 2 0,0 1-2 15,0 0-2-15,0 1 3 0,1 0 1 16,0 2-1-16,-2 1 3 0,1-1-2 16,0-1 0-16,0 2-1 0,-2 1 0 15,2-2 0-15,-1 2 0 0,1 2 0 16,-1-2 2-16,0 1-2 0,1 2 0 15,-1-1 1-15,1 3 1 0,0-1-2 16,0 0 5-16,1 1-4 0,0 1 2 16,0 0 0-16,0 1-1 15,0 3 1-15,0-2-1 0,0 3 0 16,0 0-1-16,0 1-1 0,0 0 2 16,0 2 2-16,0-2 0 0,0 5 2 15,0-2 1-15,0 1 1 0,0-1-1 16,0 2-1-16,0-1 0 0,2 1-1 15,0-1-1-15,0 1 2 0,1-2-2 16,-1 2-3-16,3-2 11 0,-2 0 4 16,0 1-9-16,0 0-5 0,0-1 0 15,0 1 2-15,0-1-4 0,1 0 2 16,-1 0-1-16,2 0-1 0,-1-1 2 16,-1 0 3-16,0 0-2 0,-1-1 0 15,0-1 2-15,-1 1 0 0,2-3 0 16,0 1-4-16,-1-3 1 0,1 2-1 15,0-2-1-15,0-1 2 0,0 0-2 16,0-2 1-16,0-1 0 0,-1 3 2 16,1 0-2-16,-1 0 3 0,0 0-1 15,-1 0 1-15,1 1-1 0,0 0 0 16,-1 2-1-16,2-3 1 0,0 3-1 16,0-1-1-16,-1-1 0 0,1 0-1 15,-1 2 0-15,0-2 1 0,0 1-1 16,2 1 1-16,-2-1 0 15,2 0 0-15,-3 2-1 0,2-3 0 16,1 2 1-16,-2-2-1 0,0 1 0 16,2-3 0-16,-1 3 0 0,0-1 4 15,2-1-4-15,-1 0 1 0,0 0 0 16,1-1 1-16,-2 0-2 0,1 2 2 16,0-3-2-16,0 1 1 0,0 0 0 15,-1 0 0-15,0-1-1 0,1 0 0 16,-2-1 3-16,1 1-1 0,0-1-2 15,-1-1 2-15,1 1 0 0,0-1 2 16,-1-1-3-16,1-2 1 16,0 3-2-16,0-2 1 0,0-1 2 15,0 2-2-15,1-2-1 0,-1-1 3 16,-1 1-3-16,1-1 1 0,0-2-1 16,-1 1 2-16,1 1-2 0,-1-1 2 15,2 0-1-15,0 1 3 0,-1-1-1 16,1 1 1-16,-1 0 0 0,0 0-1 15,1 0-2-15,-2-1 0 0,1 1 1 16,0 0-2-16,1-1 1 0,-2 1-1 16,0 0 1-16,0-1-1 0,1 1 0 15,0-1 0-15,-2 0 1 0,2-1-1 16,-1 0 1-16,0-2-1 16,0 1 0-16,2 1 0 0,-2 0 0 15,2-1 0-15,-1 1 0 0,0-1 0 16,-1 1 0-16,1-1 1 0,-2 0-1 15,1-2 0-15,-1 3 0 0,0-3 0 16,-1 1 0-16,0 1 0 0,0-2 0 16,0 3 0-16,0-3 0 0,1 2 0 15,-1-3 0-15,1 3 0 0,-1-3 0 16,1 2 0-16,-1-2 1 0,0-1-1 16,1 3-1-16,1-2 1 0,0-1 2 15,-1-1-2-15,0 0 1 0,0 1 0 16,1-1-1-16,-1 0 0 0,0-3 2 15,1 2 1-15,-2-1 4 0,1-1 2 16,-1 1 0-16,0 0-4 0,1 0-1 16,-1 0-1-16,0-1-1 0,1 0 0 15,-1-2-1-15,0 2 0 0,0-2-1 16,0-1 2-16,0 1-1 0,0-2 2 16,0 0 0-16,0 0-1 0,-2 1 3 15,1-2-1-15,-2 2 0 0,-1-2 5 16,0 0 1-16,1 0-4 0,1 0-1 15,-1 0 3-15,0 0 0 0,2 1-3 16,-1-1-1-16,2 1-3 0,-1-1-1 16,0 1-1-16,0 1-2 15,0 0 3-15,0 1-1 0,-1 0 1 16,0 2-2-16,0-2 2 0,0 1 0 16,2-2-1-16,0 0-1 0,0 1 0 15,0-2-1-15,5 1 1 0,-2 0 2 16,3-1 1-16,1 0-1 0,-1-1 1 15,3 0-1-15,-1 0 0 0,3 0 0 16,1 0 0-16,0 0 0 0,2 0 1 16,2-1-1-16,2-1-4 0,0 1 3 15,3-1 0-15,1 1-2 0,0 0 3 16,3-3-1-16,0 3-1 0,1 0 1 16,1 1 0-16,-2 0 0 15,3 0 0-15,-1 0 1 0,1 1 0 16,0 0 0-16,-2-1 1 0,3 2-1 15,-1 0 0-15,1-2 0 0,1 1 1 16,0-1-1-16,0 0 0 0,0 0 0 16,1 0 0-16,0 0 0 0,5-1 1 15,-5-1-2-15,1 0 2 0,4-1-1 16,-9 1 0-16,5-1 0 0,-2 2 0 16,-5 1 0-16,4-1 0 0,-2 1 0 15,0 0 0-15,1 0-1 0,-1 2 2 16,0 0-1-16,2 1 0 15,-1-2 0-15,1 1 0 0,3-2 1 16,-2 2-1-16,3-2 0 0,4 0 0 16,-4 0 0-16,0 0 1 0,1 0-1 15,-6 2 0-15,5-2 0 0,-1 0 0 16,1 0 1-16,-2 0-1 0,5 0-1 16,-3 0 1-16,-1 0 0 0,1-2-1 15,-6 0 1-15,5-1 1 0,-1 0-1 16,-2 0 0-16,0 0 0 0,-4-1 0 15,0 3 0-15,-2-2 0 0,-1 1 0 16,-2-1 0-16,0 1 1 0,0 0 0 16,-2 0-1-16,2 0 0 0,-3 0-1 15,4-2 0-15,-3 1 2 0,-1 0-2 16,1-1 2-16,-1 2-1 0,0-2 0 16,-1 3 0-16,1-1 1 0,1-2-1 15,-4 3 0-15,4-1 0 0,-2-1 0 16,0 0 0-16,2 3 0 0,-1-3 0 15,-1 1-1-15,2 0 1 0,-1 1 0 16,0-1-1-16,2 1 1 0,-2 1 0 16,2-2 0-16,-2 2 0 0,2 0 0 15,0 0 0-15,-1 0 1 0,2 0-1 16,0-2 0-16,1 2 1 0,0-1-1 16,-1 0 0-16,1 0 0 0,-2-2-1 15,-1 2 1-15,0 0 0 16,-2 1 0-16,1 0 0 0,-2-1 0 15,-1 1 0-15,0 0 1 0,0 0-1 16,0-1 0-16,-2 1 0 0,-1 0 1 16,1-1-1-16,-2 0 0 0,1-1 0 15,-2 2 0-15,0-1 0 0,-1 0 0 16,-1 1 0-16,-1 0-2 0,0-1 2 16,-1 1 1-16,0-1 0 0,0 1 0 15,-2-1-1-15,2 1 1 0,-3-1-2 16,1 1 2-16,1-1-1 15,-1 1 0-15,-1 0 1 0,0 0 0 16,0-2-1-16,2 2 0 0,-4 0 1 16,2 0 0-16,1 0-1 0,0-1 0 15,-1 1 0-15,1-1 1 0,-3 1-1 16,3 0 0-16,-3 0 1 0,1-1-1 16,0 1 0-16,-1 0 2 0,0 0-1 15,0-1 0-15,0 1 1 0,0 0 0 16,0 0-1-16,0 0 0 0,0 0-1 15,0 0 0-15,0 0-1 0,0 0 1 16,0 0 0-16,0 0 0 16,0 0 0-16,0 0 0 0,0 0 0 15,0-2 0-15,0 2 1 0,0-2 0 16,0 2 0-16,0-3-1 0,0 2 2 16,0-2-2-16,0 1 1 0,0-1-1 15,0 0 1-15,-1 0 0 0,0 0-1 16,1-1 0-16,-3-2 2 0,3 3-2 15,0-3 1-15,0-1-1 0,-3-2 0 16,2-2 2-16,0 0-1 0,-3-4 0 16,1 2-1-16,2-5 0 0,-3 0 1 15,0-3-1-15,1 0 0 0,-1-1 0 16,-1-3 0-16,1 0 1 0,0 0-1 16,0 2-1-16,0-2 1 0,2 1 0 15,-3 0 2-15,2 0-2 0,-2-2 0 16,2 3 0-16,0-1 1 0,0 0-1 15,-1 1 0-15,2 0 1 0,0 1-1 16,-1 1 0-16,0-1 1 0,1 0-1 16,-1 0 0-16,1 3-1 0,-1-2 1 15,1 2 0-15,-1-1 0 0,2-1 0 16,-3 3 0-16,2-2 0 0,0 1 0 16,0-1-1-16,0 1 1 0,0 1 0 15,0-1 0-15,2 1 0 16,-4 1 0-16,3 2 0 0,1-1 0 15,0 1 0-15,0 1-1 0,-1-1 1 0,1 1-1 16,0 3 1-16,0-2 0 16,-2 3 0-16,1-2 2 0,1 2-1 15,-1 0-1-15,-1-1-1 0,2 1 1 16,-2 2 0-16,2 0 1 0,0 1-2 16,0 0 1-16,0 1 0 0,0 1 0 15,0-1 0-15,0 2 1 0,0-1-1 16,0-1 0-16,0 3-1 0,0-3 1 15,0 0 2-15,0 2-2 0,0-1 1 16,0-1-1-16,0 2 0 0,0-1-1 16,0-1 1-16,0 2 1 0,0-2-1 15,2-1 0-15,-1 3 0 0,0-1 0 16,-1 0 0-16,1 3 0 16,-1-1-1-16,0 0 0 0,0 2-1 15,0-1 2-15,0 0-3 0,0 2 2 16,0-3-4-16,0 3 1 0,0 0-5 15,-1 0-16-15,0 0-15 0,0 0-17 16,1 0-25-16,0 0-29 0,0 3-28 16,0-1-35-16,6 4-42 0,0-3-102 15,-2-1-79-15</inkml:trace>
  <inkml:trace contextRef="#ctx0" brushRef="#br1" timeOffset="74667.14">9341 8649 204 0,'0'0'66'0,"0"0"25"0,0 0-19 16,0-11-3-16,2 7-19 0,1 0 4 15,0-3 15-15,0 2-6 0,0-2-7 16,0 3 13-16,1-2-19 0,0 0-7 16,0 2-11-16,1-2-8 0,2-1-9 15,0 0-2-15,0 0 4 0,2 1 2 16,3 0 1-16,0-1-2 0,3 1-1 15,-2 0-5-15,1 2-3 0,-2-1 1 16,2-1-2-16,-1 2 1 0,-1 0 6 16,0 2-4-16,-1 1-4 0,-2 0-2 15,1 0 2-15,-2 0-7 0,0 1 2 16,0 0 1-16,0 0-2 0,0 0 1 16,0 1 0-16,-1 1-2 0,2-1 2 15,-1 3 0-15,0 0 3 16,0-2 1-16,1 3 2 0,0-3-1 15,1 0 0-15,1 2 2 0,1-2-2 16,1 2 1-16,1-2 2 0,-1 0-4 16,1 2-2-16,-2 0 1 0,3-1-1 15,-2 1-2-15,0 1 0 0,-1-2 1 16,-1 3-2-16,0-1 0 0,0-1-1 16,-2 2 0-16,2 0 0 0,-3-3 0 15,0 2 1-15,0 0-1 0,0 1 0 16,-2 0 0-16,0 0 0 15,1-3 0-15,1 4 2 0,-1-4 1 16,1 2-3-16,-1 0 1 0,3-1 5 16,-1 3-2-16,1-1 4 0,3 1 0 15,0-3 0-15,1 3 0 0,0-3-2 16,1-1 0-16,0 3-3 0,1 0 1 16,2-1 2-16,0 2 0 0,0-2-1 15,1 0 0-15,0 1-3 0,3 0 0 16,0 0-1-16,0-1 0 0,-2 2 0 15,1 0-1-15,0 2 0 0,-4-1 0 16,4-1 1-16,-4 4 3 16,2-2-3-16,-2 0 3 0,-2 0 1 15,2 1-3-15,-3 0-2 0,3 0 1 16,-3-1 0-16,1 4-1 0,-2-3 2 16,0 0-2-16,1 2 1 0,-1-2 0 15,0 3-1-15,-2-3 0 0,-1 2 1 16,1 0-1-16,0 1 0 0,-1 1 1 15,1-1 0-15,0 0-1 0,-1 3 1 16,2-1 0-16,-2-1 0 0,2 1 0 16,-1 1 2-16,0-1 0 0,2 1 1 15,-2-1 0-15,-1 1 1 0,0-2 0 16,0-1-2-16,-2 2 2 0,2 0-2 16,-2 0-1-16,-1 1 3 0,1-2-1 15,1 1-2-15,-1 0 0 0,0-1 0 16,0 1 1-16,1 0-1 0,0-1 0 15,0 1 2-15,2 1-2 0,-2-1 3 16,1 4 2-16,1-3 1 0,-2 0 0 16,3 1-2-16,-2 0-2 0,2-1 0 15,-2 3-2-15,2-2 0 0,0-1 0 16,2 1-1-16,-2-2 0 0,2 1 1 16,0 0-2-16,1 3 2 0,1-1-1 15,-1 0-1-15,1 0 1 0,-2 2-1 16,1-2 0-16,-1 1 0 0,1-1 1 15,-2 2 1-15,2-2-2 16,-2-1 1-16,1 3-1 0,-1-2 1 16,0 0 1-16,-1 2-1 0,0-3 0 15,0-1 2-15,-2 3-1 0,2-2 0 16,-1-1-1-16,0 0 0 0,-1 0 0 16,2 0 1-16,-3-1-2 0,0 0 1 15,2-3 0-15,-3 3-1 0,1 0 0 16,-1-1 1-16,2 0-1 0,-2 0 0 15,-2-1 0-15,0-1 0 0,2 1 0 16,-2-2 0-16,-1 3 0 0,0-3 1 16,-1-1-1-16,1 0 0 15,0 1 0-15,0-1 0 0,-1 0 0 16,0 1 1-16,1-1-1 0,-1 1 0 16,3-1 1-16,-1 1 0 0,-1 0-1 15,0 0 0-15,0 0-1 0,0 1 1 16,1-1 0-16,-2 0 1 0,1 1-1 15,-1-1 0-15,0 2 0 0,0-3-1 16,2 1 1-16,-1 0 1 0,1 0-1 16,-2 0 1-16,3 2 0 0,-1-2-1 15,3 2 1-15,-3 0-1 0,2-1 0 16,-1-1 1-16,2 1-1 16,-3 0 0-16,2 0 1 0,-1-1 0 15,1 1-1-15,-1-1 0 0,2 1 0 16,-1 0 0-16,1-1 0 0,-1 1 1 15,0-3-1-15,1 4 0 0,-1-2-1 16,-2 0 0-16,2 0 1 0,0 3 2 16,-2-4-2-16,2 4 0 0,-2-3 0 15,2 2 0-15,0 0 2 0,0-1-1 16,0 1-1-16,2 0 1 0,-1 0-1 16,-1-1 1-16,1-1-1 0,2 0 0 15,-3 1 1-15,0 0 0 0,1-1 0 16,-2 0-1-16,2 1 1 0,-1 0 0 15,0 0-1-15,0 1 2 0,0-3 0 16,1 3-1-16,0-2 0 0,1 1 0 16,-2-1 1-16,0 0 0 0,1 0-1 15,0 1-1-15,0-1 1 0,0-1 1 16,0-1-1-16,0 3-1 0,0-2 1 16,-2-1-1-16,-1 0 0 0,2 2 1 15,0-2-1-15,-1 0 0 0,0 1 1 16,0-1-1-16,1-1 1 0,-1 1 0 15,1-1 0-15,-1-1-1 0,1 0 2 16,-1-1-2-16,-1-1 1 0,2 1 0 16,-4-1 0-16,2-1-1 15,0 1 0-15,0 1 1 0,-2-1-1 0,2 0 0 16,-1-2 1-16,2 3-1 16,-2-2 0-16,1 0 1 0,0 1-1 15,0-1 0-15,2 1 0 0,-1-2 3 16,1 3-3-16,-2-1 0 0,1-2 1 15,2 2-1-15,-1-2 0 0,-3 2 1 16,4-1-1-16,-1 1 0 0,0-1 0 16,-1 0 0-16,-1-2 0 0,-1 1-1 15,-1-1-3-15,-3-1 0 0,0 0 3 16,-1-1 1-16,0 0 0 0,0 0 2 16,0 0 0-16,0 0 1 15,0 0-2-15,0 0 1 0,0 0 1 16,0 0-3-16,0 0 0 0,0 0 0 15,0 0 0-15,0 0-3 0,0 0 2 16,0 0 0-16,0 0 1 0,0 0-1 16,0 0 1-16,0 0 0 0,0 0-1 15,0 0 1-15,0 0 0 0,0 0 0 16,0 0 0-16,0 0 0 0,0 0-3 16,0 0 2-16,0 0 0 0,0 0-1 15,0 0-1-15,0 0 2 0,0 0-1 16,2 1 2-16,1 4 3 15,3-2 2-15,2 2-3 0,-2-1 5 16,2 1-4-16,1 0-2 0,0-1 2 16,1 2 1-16,0-1-2 0,1-1-1 15,0 2 0-15,1-3 2 0,-1 3-2 16,0-4-1-16,-2 3 1 0,3-3-1 16,-4 3 1-16,-1-3 0 0,0 2-1 15,-2-1 2-15,0-1-1 0,-2-1-1 16,-1 0 2-16,-1 0 0 0,-1 0 0 15,0-1 2-15,0 1-1 0,0-1 2 16,0 0 0-16,0 0-2 0,1 0-1 16,-1 0-1-16,0 0-1 0,0 0 1 15,1 0-1-15,0 0 2 0,1 0-1 16,-2 0 0-16,0 0 0 0,2 1 1 16,-2-1-2-16,1 0 0 0,0 0 2 15,-1 0-2-15,0 0 0 0,1 0-1 16,0 0 2-16,1 0-2 0,-2 0 1 15,2 1-1-15,0-1 0 0,-1 1 0 16,3 2 0-16,-1-1 1 0,-1 0-1 16,2-1 1-16,0 1 0 0,-2 0 0 15,1 0-2-15,0-1 2 0,0 2 2 16,-1-1-1-16,1-1-1 16,-1 0 1-16,-1 0-1 0,2 0 0 15,-2 0 0-15,0 0 1 0,1-1-1 16,0 2 0-16,0-1 0 0,1 0 0 15,-1-1 0-15,1 0 0 0,-2 1 0 16,1 0 1-16,0 1-1 0,1-1 0 16,-3 0 0-16,1-1 0 0,1 1 0 15,1 0-1-15,-2-1 1 0,0 0 0 16,1 0 0-16,-1 2 0 0,2-2 1 16,-3 0-1-16,0 1 0 0,2 1 0 15,-2-2 0-15,0 0 0 16,1 1-1-16,-1 0 0 0,1-1-1 15,-1 0-2-15,1 1 2 0,-1 0 0 16,0 1 2-16,0 0 0 0,0-1 0 16,1 0 0-16,-1-1 1 0,2 1-1 15,-2 0 1-15,0 0-1 0,1 0 0 16,0 0 1-16,0 0-1 0,0-1 0 16,-1 1-1-16,0 0 1 0,0-1 0 15,0 1 0-15,1 0 0 0,-1-1 0 16,1 3 1-16,1-2-1 0,-2-1 0 15,0 2 1-15,1-2-1 0,-1 1 1 16,1 0-1-16,3-1 0 0,-4 1 1 16,1 1-1-16,0 0 0 15,1-2 0-15,-1 1 1 0,0 0-1 16,1-1 0-16,-2 2 0 0,1 0-1 16,0-1 1-16,-1-1 0 0,0 1 0 15,1-1 1-15,0 1-1 0,-1 0 0 16,1 0 1-16,-1 0-1 0,0 0 0 15,1-1 0-15,-1 1 1 0,0 0-1 16,2-1 1-16,-2 0-1 0,0 0 1 16,0 0 0-16,0 0 0 0,0 0 0 15,0 0 0-15,0 0-1 0,0 0-1 16,0 0 1-16,0 0-2 0,0 0-14 16,0 0-23-16,0 0-37 0,0 0-43 15,0-2-73-15,0-3-135 0,0-2-426 0</inkml:trace>
  <inkml:trace contextRef="#ctx0" brushRef="#br1" timeOffset="78982.33">10414 10227 1093 0,'0'0'54'0,"0"0"23"0,0 2-70 0,0-2-7 16,0 0-61-16,4-1-79 16,0-3 30-16,7-7-10 0,-2 3-202 15,1-3 30-15</inkml:trace>
  <inkml:trace contextRef="#ctx0" brushRef="#br1" timeOffset="79182">10348 9745 951 0,'0'0'65'0,"-55"-28"-65"16,39 20-13-16,1 1-40 0,-13-7-64 15,5 2-152-15,-3-1-88 0</inkml:trace>
  <inkml:trace contextRef="#ctx0" brushRef="#br1" timeOffset="79350.25">9687 9861 1228 0,'0'0'21'16,"0"0"-21"-16,0 0-7 0,0 0-71 16,0 0-149-16,0 0-216 0,-22 40 86 15</inkml:trace>
  <inkml:trace contextRef="#ctx0" brushRef="#br1" timeOffset="79516.28">9953 10602 1355 0,'0'0'20'16,"0"0"-20"-16,0 0-27 0,0 0-55 16,0 0-118-16,0 0-133 0,0 0 17 15</inkml:trace>
  <inkml:trace contextRef="#ctx0" brushRef="#br1" timeOffset="79699.96">10101 11261 1414 0,'0'0'5'0,"0"0"-5"0,0 0-79 15,0 0-27-15,0 0-166 0,23 36-201 16,-16-32 117-16</inkml:trace>
  <inkml:trace contextRef="#ctx0" brushRef="#br1" timeOffset="79933.25">10023 12209 1290 0,'0'0'193'0,"0"0"-184"16,-38 31-9-16,28-23-117 0,6-5-7 15,3 1-89-15,1-4 6 0,3 0 150 16,7-4-165-16,-1-2-84 0,2 2 83 0</inkml:trace>
  <inkml:trace contextRef="#ctx0" brushRef="#br1" timeOffset="80102.42">10793 12322 1283 0,'0'0'61'0,"0"0"3"15,0 0-47-15,0 0-17 0,0 43 0 16,4-37-95-16,0-3-10 0,0-3-14 16,7-9-128-16,1-3-51 0,-2-1-77 15</inkml:trace>
  <inkml:trace contextRef="#ctx0" brushRef="#br1" timeOffset="80270.05">10998 12092 1154 0,'0'0'90'15,"-36"-3"-14"-15,16-1-76 0,2-7-25 16,1-1-124-16,4-20-91 0,3 3-128 16,3-2-6-16</inkml:trace>
  <inkml:trace contextRef="#ctx0" brushRef="#br1" timeOffset="80434.98">10938 11337 1180 0,'0'0'20'0,"0"0"-20"0,0 0-73 16,-39-45-70-16,34 24-171 0,2-3-198 15</inkml:trace>
  <inkml:trace contextRef="#ctx0" brushRef="#br1" timeOffset="80585.25">10949 10774 1350 0,'0'0'15'16,"0"0"-30"-16,0 0-75 0,-36-25-113 16,34 12-331-16</inkml:trace>
  <inkml:trace contextRef="#ctx0" brushRef="#br1" timeOffset="101066.17">17879 15145 205 0,'0'0'82'0,"0"0"-29"15,-2 1 35-15,2-1 2 0,-3 0-24 16,3 0 21-16,-3 0-6 0,3 1-33 15,-2-1-3-15,2 3 8 0,-1-3-6 16,1 1 3-16,0-1-5 0,0 0-7 16,1 1-6-16,4-1 7 0,4 0 0 15,1 0 3-15,5 0-7 0,5 0-9 16,0-1-7-16,4 0-12 0,1 1-2 16,-1 0-4-16,1-3-1 0,0 3 0 15,2 0 0-15,-4-1-28 0,0 1-43 16,-2 0-33-16,-4 0-34 0,4 0-54 15,-8 0-109-15,-3 0-58 0</inkml:trace>
  <inkml:trace contextRef="#ctx0" brushRef="#br1" timeOffset="101301.04">17918 15433 654 0,'0'0'182'0,"0"0"-138"0,0 0 40 15,0 0 0-15,0 0-36 0,0 0-8 16,49 6 2-16,-30-6-18 0,6-1-11 16,-1-2-10-16,2 2-1 0,2 0-2 15,0-1-3-15,1 1-52 0,-1 0-52 16,10-2-40-16,-9 3-100 15,-4-2-126-15</inkml:trace>
  <inkml:trace contextRef="#ctx0" brushRef="#br1" timeOffset="113340.07">20076 14995 190 0,'0'0'79'16,"0"0"-7"-16,0 0 61 0,0 0-7 15,0 0-21-15,-2-21-28 0,0 18-14 16,1-2-13-16,-1 0-7 0,0 0-6 16,0-2 3-16,-2 1-3 0,1-1-9 15,-1 0 3-15,-2 2-7 0,0-1-14 16,-3 0 5-16,-2 2-8 0,-2 0-7 15,-4 4-2-15,-1 0 2 0,-4 7 1 16,-2 2 2-16,1 4-3 0,-1 3 0 16,0 6 0-16,-1 2 1 0,3 6-1 15,-2 9-1-15,6 8 0 0,4 9-3 16,5-1 2-16,9-6-2 0,5-11 4 16,5-11-2-16,1-8-5 0,0 1 7 15,7 0 7-15,4 2-1 0,6-1 3 16,3-3 0-16,3-3 1 0,-1-6 2 15,-1-3-3-15,-3-4 5 0,-5-4 5 16,1-6 7-16,-5-6 3 0,-1-2-5 16,-6-7-3-16,-2-4-2 0,-2-13-4 15,-6-12-6-15,-3-15-5 0,-9-4-3 16,-2 2 1-16,-4 12-1 0,1 12-1 16,4 14 0-16,-1 9-1 0,2 11-3 15,1 1-4-15,-3 0 5 16,-3 1-2-16,-2 0 0 0,2 4 1 15,-2 4-7-15,1 0-31 0,0 1-17 16,0 2-39-16,4 5-31 0,0 8-72 16,4-1-141-16,3-3-75 0</inkml:trace>
  <inkml:trace contextRef="#ctx0" brushRef="#br1" timeOffset="113505.39">20514 15270 880 0,'0'0'106'0,"0"0"-106"0,0 0-41 0,-32-18 22 16,17 5-140-16,3 4-230 0,2-1 11 16</inkml:trace>
  <inkml:trace contextRef="#ctx0" brushRef="#br1" timeOffset="115078.46">21160 14858 397 0,'0'0'97'0,"0"0"6"0,4-38 26 16,-1 26-24-16,-1-2-48 0,1 0-5 16,0 2-2-16,0 0-7 0,0 2-3 15,-1-2 1-15,0 5-3 0,-1 3 5 16,1-1-2-16,-1 4-9 0,0-1-8 15,0 1-8-15,0 0-10 16,0 1-3-16,-1 0 0 0,1 0-2 16,0 0 1-16,0 0-2 0,-1 0 0 15,1 0 1-15,0 0-1 0,0 0 3 16,0 0-3-16,0 0 5 0,0 0-3 16,-1 0 8-16,0 0 5 0,0 0 2 15,1 0 5-15,1-3 1 0,0 3-1 16,-2-1-3-16,1 0 0 0,1-2-3 15,-1 1-2-15,-1 1 1 0,1 0-6 16,0-1 4-16,-1 1-7 0,0 1 2 16,0-2-1-16,0 1 3 0,1 1-1 15,-1 0-2-15,1 0-3 16,0 0-3-16,-1 1-1 0,1 1-3 16,0 3 3-16,0 1 0 0,-1 2 0 15,0 0 1-15,0 4 0 0,-1 0 0 16,-1 3 3-16,-1 1-3 0,-2 0 4 15,-1 4-2-15,0-2 4 0,-1 0-1 16,0 3 0-16,0-1-1 0,-3 0 0 16,2 0-1-16,-1-1-1 0,0 1-1 15,0-2 1-15,0 0 3 0,3-1 1 16,-2-3-5-16,2-1 1 0,0 1 0 16,2-3-1-16,0 0 2 15,0-2-4-15,0-1 2 0,2 0 1 16,0-5-3-16,1 2 0 0,0-3 1 15,1 2 1-15,0-2-1 0,0-1 0 16,0 0 0-16,0 0 1 0,0 1-1 16,0-2 0-16,0 0 1 0,0 0-1 15,0 0 2-15,0 0-2 0,0 0 0 16,1 0 0-16,-1 0-1 0,0 0 3 16,0 0-2-16,0 0 1 0,0 0-1 15,0 0-1-15,0 0 1 0,0 0 1 16,0 0 1-16,1 0-1 0,-1 0-1 15,0-3 1-15,0 2 0 0,1 1-2 16,-1-2 0-16,1 2 1 0,0-2-1 16,0 2 0-16,-1-2 0 0,0 1 0 15,0 1-2-15,0 0 2 0,0 0 0 16,0-1 0-16,0 1 0 0,0 0 0 16,0 0 3-16,0 0-5 0,0 0 2 15,0 0 0-15,0 0-3 0,-1 0 2 16,-1 0-3-16,0 0-1 0,-1 0-2 15,0 1 3-15,-1 3 4 0,0-1-1 16,-1 1 0-16,1-2 2 0,-1 0 0 16,2 2-1-16,-1-3 2 0,1 1-2 15,2-2 0-15,-1 0 2 16,0 0-2-16,1 0 0 0,1 1 0 16,-1-1 2-16,0 0-1 0,0 1-1 15,1-1 0-15,0 0-1 0,0 3 1 16,0-3 0-16,0 0 2 0,2 0-2 15,2 2 0-15,2-1 1 0,3-1 0 16,3 2 0-16,2 0 2 0,3 0-3 16,-1 0 1-16,4-1-1 0,-1 2 0 15,-1-2 0-15,1-1 0 0,0 0 0 16,1 0 0-16,-1 0 1 0,-2-3 1 16,1 1-2-16,-3 0 0 0,1-1-1 15,-3 1 3-15,-1 1-2 16,-1 0 0-16,-2-1 1 0,0-1-2 15,-1 3 3-15,0-1-2 0,0 0 1 16,0 0-1-16,-3-1 0 0,1-1 3 16,-1 1-1-16,0-1-2 0,-2 0 2 15,2 0 3-15,-2-1-5 0,0 2 1 16,-1 0 1-16,0-2 0 0,-1 3-2 16,0 0 0-16,1-2 2 0,-2-1-1 15,1 3 1-15,-1 0 2 0,0 1-2 16,0 0-2-16,0 0-2 15,0 2-2-15,0 4 0 0,0-1 4 16,-1 4 1-16,-1 1 5 0,0 5 5 16,0 1-2-16,0 5 3 0,1-1 4 15,0 2-3-15,1 0-2 0,0 1 4 16,0-2-2-16,0-2-5 0,0-1-2 16,0 2-3-16,-1-5-2 0,1 2 1 15,-1-4-2-15,1-2 0 0,-1-3-3 16,1 3-26-16,0-5-41 0,0 0-31 15,1-1-46-15,1-5-76 0,0 0-82 16,-1-3-252-16</inkml:trace>
  <inkml:trace contextRef="#ctx0" brushRef="#br1" timeOffset="115594.77">21616 14908 579 0,'2'0'95'0,"2"-3"-3"0,4 1 12 15,3-3-48-15,3 2-20 0,3-2 0 16,1 1 6-16,4-2-19 0,2 1 2 16,-1 0 0-16,-1 1-7 0,2-1 7 15,-1 1-8-15,-2-1 5 0,0 3-8 16,-1-4-1-16,-3 2-5 0,0 0 0 16,-3 1 6-16,0-3 2 0,-2 4 2 15,0-2 3-15,-4 2 3 0,0 1-5 16,-2-1 0-16,-1 2-9 0,0 0-1 15,-3 0-5-15,0 0-4 16,0 0-1-16,-2 2-2 0,1 5 3 16,-1 1 0-16,0 3 0 0,-3 7 8 15,-1 1 1-15,-2 6 10 0,-1 2 1 16,-1 4-1-16,0 7-7 0,-4 6 0 16,2-1-5-16,1-6-3 0,1-7 0 15,2-3 1-15,-2 2-5 0,0 3 1 16,-1 0 1-16,2-5-2 0,1 0 0 15,2-4-22-15,1-4-39 0,3 0-20 16,0-7-26-16,0-3-37 16,9-7-61-16,-1-2-187 0</inkml:trace>
  <inkml:trace contextRef="#ctx0" brushRef="#br1" timeOffset="116047.65">22131 14870 505 0,'0'0'117'0,"0"0"-38"0,0 0 56 0,0 0-65 15,0 0-23-15,30-21-14 0,-19 16-15 16,3 1 2-16,2 4 2 0,1-2 5 15,3 2 8-15,1 0-16 0,-1 2 1 16,0 0 0-16,1-1-5 0,-2 0-2 16,-2-1 2-16,-1 0-1 0,-1 0 3 15,-1-1 7-15,-1-2-10 0,-3-2 4 16,0 2 3-16,0-2-4 0,-2 0 1 16,-1 1-3-16,1 0 4 0,-1 1-5 15,-2-1 5-15,0 0-3 0,-2 2 1 16,0-1-3-16,-1 2 4 0,-2 1-10 15,1 0-8-15,-1 3-6 16,0 4 0-16,-1 4 6 0,-2 4 3 16,-2 7 4-16,-3 2 2 0,0 5 6 15,-3 7 0-15,-1 10-1 0,-3 5-2 16,3-8-3-16,3-6-5 0,1-13-3 16,3-4 1-16,-1 2-2 0,0 5-2 15,1 2-43-15,1-1-50 0,0-1-60 16,3 0-22-16,0-5-70 0,1-9-225 15</inkml:trace>
  <inkml:trace contextRef="#ctx0" brushRef="#br1" timeOffset="116648.45">22662 14906 361 0,'0'0'178'0,"0"0"-117"0,0 0 59 0,9-42-14 16,-5 28-49-16,2 0-30 0,0 4 4 16,1 0 14-16,0-1-4 0,1 1 1 15,2 0-7-15,-2-1-2 16,2 1 0-16,0 2-6 0,-1 0-1 15,0 0-15-15,2 1 0 0,-1 1-1 16,0 0-4-16,2 2 0 0,0-1 2 16,-1 2-3-16,1-2-3 0,1 3-1 15,0-1 0-15,-1 3 1 0,-2 0 0 16,1 2 4-16,-2 2 0 0,-1 5-5 16,-2 2 0-16,1 4 2 0,-4 3 9 15,-3 3 1-15,0 3 10 0,-3 3-8 16,-5 2 4-16,-1 2-5 0,-3 1-10 15,-3 1-1-15,-1 0-2 0,-4 0 2 16,-1-2-2-16,-1 1 2 0,-1 0-2 16,1-3 5-16,3 0 31 0,1-4-5 15,2-1-6-15,3-4-7 0,4-3-8 16,1-5-5-16,5-2 0 0,2-7-2 16,1 1 0-16,1-2 2 0,5 0-1 15,3-1-1-15,2 3 6 0,5-2 9 16,2-1-5-16,1-1 0 0,1 0-7 15,0 0-4-15,1 0 2 0,0 0-4 16,-4-1 0-16,2-2 1 0,-4-1-4 16,1 1 1-16,-2 0-3 15,0 1-27-15,-2 1-13 0,0-1-7 16,1-2-17-16,-1 2-23 0,2-2-26 16,3-5-57-16,-1 4-100 0,-4-2-189 15</inkml:trace>
  <inkml:trace contextRef="#ctx0" brushRef="#br1" timeOffset="117150.76">23824 14958 575 0,'0'0'103'0,"4"2"-17"0,3 1 44 0,4 0-2 16,7-3-38-16,12 2-13 0,15 2-7 16,14-1-28-16,5 2-16 0,-3-2-6 15,-5 0-5-15,-14-1-14 0,1-2 2 16,-3 0-1-16,-1 0-2 0,-1-5-2 16,-3 1-42-16,-1-7-76 0,-2 0-71 15,-8-2-177-15,-5 2-226 0</inkml:trace>
  <inkml:trace contextRef="#ctx0" brushRef="#br1" timeOffset="122165.41">25541 14755 399 0,'0'0'65'0,"0"0"-17"0,0 0 34 0,0 0 1 0,0 0-21 0,23-30-19 16,-21 24 9-16,-2 1 10 0,0-1-10 16,0-1 6-16,-2 0-4 0,-1-1-25 15,-2 3 6-15,-1 2-29 0,-4-1 0 16,-1 2-1-16,-2 2-1 0,-5 0-3 16,-1 7-1-16,-2 3 0 0,-4 4-1 15,0 6-1-15,-1 4 3 0,1 1-2 16,4 6 1-16,-1 6-1 0,4 9 1 15,6 4 0-15,6 2-1 0,7-4 5 16,6-11-6-16,1-12 2 16,2-5 0-16,0-3 5 0,4 1-5 15,5 3 7-15,4-1-2 0,0-5 5 16,2-1 2-16,1-5 7 0,1-3 2 16,-1-6 0-16,-1 0 25 0,0-9-16 15,-3-5-4-15,-2-4-1 0,1-5 1 16,-4-6-10-16,0-10-8 0,-4-13-3 15,-2-12-5-15,-3-4 2 0,-8 7 4 16,0 11-4-16,-6 17 0 0,0 9 4 16,1 7 4-16,-2 4-5 0,-1-1 3 15,-5 2-8-15,0 0 0 16,-4 5-3-16,0 2-1 0,0 3-10 16,1 2-23-16,1 0-21 0,2 6-36 15,2 0-21-15,4 4-48 0,2 11-71 16,3-3-97-16,1-1-52 0</inkml:trace>
  <inkml:trace contextRef="#ctx0" brushRef="#br1" timeOffset="122334.34">25913 15146 924 0,'0'0'3'0,"0"0"66"0,0 0-32 0,0 0-16 15,0 0-21-15,-1-2-3 0,-1-3-89 16,0 3-10-16,1-1-108 0,1 3-102 16</inkml:trace>
  <inkml:trace contextRef="#ctx0" brushRef="#br1" timeOffset="123187.51">26491 14739 354 0,'0'0'75'0,"0"0"-10"0,0 0 17 0,0 0-18 0,2-18-18 0,-2 18-17 0,1 0-5 15,0 0 1-15,0 0-15 0,2 0 4 16,1 0-3-16,-1 0 8 0,1 2 6 15,1 2 4-15,1 1-4 0,3-3 2 16,1 3 4-16,1-3-5 0,3 0 0 16,1 1-3-16,1-2-7 0,-1 0-8 15,1 0-7-15,-2 2 1 0,-1-1-2 16,-2 1 0-16,-3 0 0 0,-2 2-8 16,-2 1 2-16,-3 1-22 0,-1 0-30 15,-6 2 45-15,-5 0-25 0,-5 4-5 16,-3 0-2-16,-6 0 4 15,-1 0 36-15,1-2 3 0,0-2 2 16,3 2-1-16,3-2 1 0,4 0 0 16,3-1 0-16,4 0 0 0,3 0 7 15,5 0 1-15,0 0 7 0,7 3 1 16,3 0 1-16,3-2-5 0,2 2 4 16,2-2-5-16,2 0-1 0,1-1 0 15,0 1-2-15,-2-1 1 0,2 2-7 16,-1 1 3-16,-2-1-5 0,1 0 2 15,-2 0 0-15,0 1 4 0,-1 1 1 16,-2-1 4-16,-2 1 7 0,-4-1 5 16,-4 2 16-16,-3-2 7 0,-2 2 1 15,-6-1 1-15,-3 1-8 0,-6 0-11 16,0-1-6-16,-5 0-3 0,-2-1-8 16,-2-2-3-16,0-2-5 0,0 4 0 15,-2-7-4-15,2 1-1 0,1-3-23 16,0-1-32-16,2-1-31 0,3 0-39 15,-1-6-48-15,6 0-92 0,4-5-142 16</inkml:trace>
  <inkml:trace contextRef="#ctx0" brushRef="#br1" timeOffset="124188.76">27158 14735 349 0,'0'0'179'0,"3"-14"-100"15,-1 5 12-15,1-1-21 0,1 1-20 16,0 0-5-16,-1 1-2 0,3 0 11 15,-2 3-12-15,0 0-6 0,0 2 5 16,-1 1-11-16,1-1-5 0,0 2 0 16,-3 0-4-16,2 1 0 15,-3 0-8-15,1 0 2 0,-1 0-6 16,0 0 2-16,0 0-5 0,0 0 0 16,0 1-3-16,0-1 1 0,0 1-1 15,0-1 4-15,0 0 1 0,0 0 5 16,0 0 7-16,-1 0 6 0,1-2-5 15,0 1-4-15,-3-4 3 0,3 3-6 16,0-1 1-16,-1 0 0 0,1 1-1 16,-2 0-6-16,2 0 5 0,0-1-5 15,0 2 2-15,0 0 1 0,0 1 1 16,-1 0-2-16,1 0-3 0,-1 0-5 16,1 0-2-16,-1 2-2 0,-1 5 0 15,0 2 2-15,-2 5-1 0,-1 2 2 16,-1 4 0-16,-4 2 0 0,2 2-1 15,-1 2 2-15,-3-2-2 0,0 2 4 16,0 0-1-16,-1 0-2 0,0-2 4 16,-1 0-2-16,2-2-2 0,1 0 4 15,-1-5-5-15,4-1 1 0,2-2 0 16,-1-3 0-16,3 0 0 0,2-3-1 16,1-3 0-16,1-1 1 0,3-3-1 15,2 0 4-15,4-1 1 0,2 0-1 16,5 0-3-16,0 0-1 0,1-2 0 15,1 0 2-15,0-2-2 0,0 0-2 16,-1-1 2-16,1 2 0 16,-2-1 1-16,-1 2-1 0,0-2 1 15,0 1-2-15,-2-2 2 0,0-2-1 16,1 2 1-16,-2-2-1 0,1 1 2 16,-2-2-2-16,-1 2 0 0,1-1-1 15,-2 3 1-15,1-4 0 0,-1 3 0 16,-3 3 0-16,-1 0 0 0,-2 1 0 15,-1 1-4-15,-1 1-2 0,-1 3-2 16,0 7 4-16,-1 0 4 0,-2 5 3 16,-1 1-3-16,-1 4 2 15,2 0-2-15,-1 2 0 0,-2 1 0 16,4-1 0-16,-3 1 1 0,1 0-1 16,0 0-2-16,0-1-16 0,0 0-41 15,-1-3-12-15,3 0-18 0,0-2-17 16,1 0-10-16,1-7-48 0,0-3-76 15,2-6-69-15,1-2-19 0</inkml:trace>
  <inkml:trace contextRef="#ctx0" brushRef="#br1" timeOffset="124506.41">27737 14731 666 0,'6'-10'100'0,"0"2"-1"0,0-1-6 16,1 0-57-16,-1 2 11 0,-3 2-28 16,0 3 12-16,-1 2-6 0,-1 9-15 15,-1 3 2-15,0 7 20 0,0 4 8 16,-1 5-11-16,-2 3-4 0,-2 10-12 15,-2 9 1-15,1 5-3 0,0 2-6 16,1-5 3-16,1-10-7 0,1-8 6 16,2-9-6-16,-1-6 1 0,0 0-2 15,0 1-2-15,0 2-31 0,0 0-61 16,1-1-45-16,0-9-97 0,1-5-175 16</inkml:trace>
  <inkml:trace contextRef="#ctx0" brushRef="#br1" timeOffset="125459.4">28165 14783 58 0,'0'0'271'0,"0"0"-204"0,0 0 47 0,6-19 28 0,2 11-49 16,1 1-2-16,5-2-12 0,2 0 7 15,6-1-9-15,2 1-10 0,1 0-4 16,1 2-15-16,2 0-10 0,-2 1-3 16,-1 2-5-16,-2 3-13 0,-2-1-11 15,-2 2 1-15,-2 0-7 0,-4 0 0 16,-1 3 0-16,-3 2-2 0,-4 3 0 16,-2 2-3-16,-3 3 2 0,-3 1-3 15,-5 5-1-15,-5-1-5 0,-5 3 2 16,-4 1 1-16,-5-1-5 0,-1 0-14 15,0-2-4-15,2 0 14 0,4-2 9 16,4-3 5-16,4-1-4 0,4-3 1 16,4-1 7-16,3-2-6 0,3-3 5 15,3-1-2-15,4-2 3 0,5-1 3 16,2 0 1-16,5 0-3 0,1 0 0 16,2 0-1-16,3 0-1 15,1 0 1-15,1 1-2 0,2 4 1 16,1 2 1-16,-2 1 0 0,0 3-1 15,-3 2 1-15,-4 1 2 0,-6-1 12 16,-4 0 1-16,-3 2-1 0,-8-1-2 16,0 0 3-16,-10 1 3 0,-4 1 8 15,-4-3 2-15,-4 1-9 0,-4 1-1 16,1-4-3-16,-2 1-4 0,-1-2-3 16,2 1-4-16,-1-2-2 0,2-3 1 15,0-1-2-15,1-1-1 0,4-2-4 16,-1-2-10-16,2 0-12 0,3 0-12 15,2 0-18-15,4 0-14 16,1-3-42-16,4-7-73 0,3 2-145 16,2-2-176-16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4T15:21:52.50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  <inkml:brush xml:id="br2">
      <inkml:brushProperty name="width" value="0.05292" units="cm"/>
      <inkml:brushProperty name="height" value="0.05292" units="cm"/>
      <inkml:brushProperty name="color" value="#0070C0"/>
    </inkml:brush>
    <inkml:brush xml:id="br3">
      <inkml:brushProperty name="width" value="0.05292" units="cm"/>
      <inkml:brushProperty name="height" value="0.05292" units="cm"/>
    </inkml:brush>
    <inkml:brush xml:id="br4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8294 16497 163 0,'0'0'62'0,"0"0"-12"0,0 0-2 16,0 0-3-16,0 0 0 0,0 0 9 15,0 0-10-15,0 0-5 0,0 0 3 16,0 0 2-16,0 0 2 0,0 0-5 16,0 0-6-16,0 0-4 15,0 0 1-15,0 0 3 0,0 0 3 16,0 0-4-16,0 0 6 0,0 0-6 16,0 0-3-16,0 0 2 0,0 0-6 15,1-2-4-15,0 0-3 0,0-2 0 16,0 4-2-16,0-1-2 0,-1-1-2 15,2 2-5-15,-1-2 2 0,1 2-4 16,0-2 1-16,0 0-3 0,2 1-1 16,0-1 1-16,0 0 0 0,1 0-1 15,0 0 2-15,3 0-1 0,-1 2-1 16,0-2 0-16,1 1-1 0,2-1-1 16,-2 2 0-16,2-2-1 0,0 1 0 15,-1 0-1-15,2 0 1 0,2 0 2 16,-1 0 5-16,3-1 0 0,0 2-4 15,1-1 2-15,2-1-2 0,2 2-1 16,1 0 0-16,-1-1 3 0,3 1-2 16,2 0-2-16,0 0 3 0,1 0-3 15,3 0-1-15,4 0 2 0,9 0-1 16,5 0-1-16,2 0 1 0,-4 0 2 16,-1 0 2-16,-6 0 2 0,1 0 1 15,3 0 4-15,1 0 0 0,0 0-2 16,6 0-2-16,0 0-1 0,0 0 2 15,3 0-5-15,0 0-3 16,-3 0 3-16,3 1-3 0,-1 2 3 16,0-1-2-16,3-1-3 0,1 0 2 15,3 1 6-15,1-1-1 0,-1 1-4 16,5 0 3-16,0 1 0 0,1-2 2 16,2 2-2-16,0-1 3 0,2 0-2 15,3-2 1-15,3 0-2 0,2 0 0 16,3-4 0-16,-2 0 2 0,1 1-5 15,1 0-2-15,3-1 3 0,2 2-4 16,1-3 2-16,2 2-1 0,0-2-1 16,1 0 2-16,2 2-2 15,0-3-1-15,1 3 1 0,1-1 3 16,0 1-3-16,0-1 2 0,0 0 3 16,2 0-5-16,-1 2 1 0,3 1-1 15,0 1 4-15,0 0-4 0,2 0 0 16,0 0 0-16,2 0 0 0,0 0 2 15,0 0-2-15,1 0 1 0,-3 0 0 16,0 0-1-16,0 0 0 0,0 0-1 16,-3 0 0-16,-2 0 1 0,-4 1-6 15,-4 0-3-15,0 1-5 0,-3 2-10 16,-6 0-10-16,-3-1-10 16,-6 1-16-16,-5 0-6 0,-8 0-10 15,0 2-7-15,-4 0-18 0,-7-1-41 16,1-2-33-16,-18 2-89 0,-4-4-46 0</inkml:trace>
  <inkml:trace contextRef="#ctx0" brushRef="#br0" timeOffset="2791.54">8744 15955 256 0,'0'0'76'0,"0"0"-12"15,0 0 34-15,0 0-20 0,0 0-14 16,0 0-11-16,0 0 2 0,0 0-11 16,0 0-2-16,0 0-2 0,0 0 4 15,0 0-5-15,0 0-8 0,0 0-4 16,2 0-6-16,0 0-2 0,-1 0-8 16,2 0 1-16,2 0 0 0,-2 0 1 15,4-2-1-15,-2 0-3 0,2-2 5 16,1 3-3-16,1-1-1 0,0-2 0 15,1 2 0-15,3-2-2 0,0-1-2 16,3-1 5-16,1-2 3 0,3-1-5 16,-1-4-4-16,3 3 0 0,1-4 0 15,2 0 1-15,-1-1-2 0,4 0-1 16,-1-2-3-16,1 0 4 0,1 1 3 16,0-1 3-16,0-3 2 0,2 3-3 15,-1 0 7-15,0-1-2 16,0-1-6-16,-3 3 3 0,2-2 2 15,-3 0-4-15,-3 0 4 0,1 0-2 16,-1 2 2-16,-4-2-4 0,1 0 5 16,-2 2-3-16,0 0 1 0,-3-2 0 15,-1 2-2-15,1-2 4 0,-3 1-6 16,2 0 0-16,-1-1-1 0,0-3-1 16,1 1-2-16,0 1-1 0,2-3 1 15,-2-2-2-15,4 1-2 0,-1 0 1 16,0-2 0-16,2 0-1 0,-2-3 2 15,2 1-2-15,-2 0 1 0,2 0 1 16,1-1-1-16,-2 1 2 16,2-1 0-16,-3 2-3 0,2-3 3 15,0 1 0-15,-1 1 2 0,0-2-2 16,0 2 1-16,-2-1 0 0,1-1-3 16,1 1 1-16,-1-2-1 0,-1-1-1 15,0 1 1-15,-1-1 0 0,1 0 0 16,-2 1 0-16,2-1-1 0,-3 0 1 15,-2 0-1-15,3 3 0 0,-3-2 3 16,1 1-3-16,0-1 5 0,-2 2-1 16,1 0 1-16,-1 0 1 0,0 1-5 15,0 0 1-15,-1 1 1 16,1 0-2-16,0 0-1 0,0 1 2 16,-2-1-1-16,1 1 1 0,2-2-1 15,-3 3-1-15,2-1 0 0,0 0 1 16,0-1-1-16,0 3 0 0,2-2 1 15,-2 1-1-15,1-2 0 0,1 1 0 16,0-2 0-16,2 2 0 0,-1-2 0 16,1 2 0-16,-1 0-1 0,0 0 1 15,1 0 0-15,-1-1 1 0,1 2-1 16,-2-1 0-16,3 2 0 0,-3-1 0 16,0 2 2-16,1 0-1 0,-1 2 0 15,0-2 0-15,-2 1-1 0,1 1 1 16,0-1-1-16,1 1 0 0,-2 1 0 15,1-3 1-15,-1 5-1 0,0-2 0 16,1 0 0-16,-3 3 0 0,1 0 1 16,-1-1-1-16,2 1 2 0,-1 0-2 15,-1-1 0-15,3 1 1 0,-2 0-1 16,1-1 0-16,-1 1 0 0,1 0 0 16,-1-1 0-16,1 1 0 0,-1-1 0 15,2 1-1-15,1-1 1 0,-2 0 0 16,3 1-1-16,-1 0 1 0,0 0 0 15,0-1 0-15,1 1 0 16,0 1 0-16,2-1-1 0,-1 0 1 16,2-1 0-16,-1-1 0 0,3 1 0 15,-1 1-1-15,2-1 1 0,0-3 0 16,0 4 0-16,1-1 0 0,-1 0 0 16,-2 0-1-16,2 3 2 0,-1 0-2 15,0 0 2-15,-1 1-2 0,0 2 0 16,0 2 1-16,0-1 0 0,0 1 0 15,-1-1-1-15,1 3 1 0,0-1-1 16,1 1 1-16,2 1-1 0,-1 0 1 16,3 0-1-16,0-1 1 0,-1 3 0 15,2-2 0-15,1 1 0 0,0 1-1 16,0 0 2-16,1 3-1 0,0-1 0 16,1 1 0-16,0 1 0 15,-1 0 1-15,1 0-1 0,-1 1 0 16,0 2 1-16,0 2-1 0,-1-2 0 15,-2 3 0-15,-1 0 0 0,1 0 3 16,-2-1-3-16,-1 3 0 0,1-1 0 16,-2 0 6-16,2 2-6 0,-2 1 1 15,1 0 2-15,1 0-2 0,-1 1-1 16,0 0 3-16,-1-2-3 0,2 5 0 16,-2-3 2-16,-1 3-1 15,3 0 0-15,-2 2-1 0,3-1 2 16,-1 0-1-16,-1 3 1 0,1-2-1 15,-1 0-1-15,-1 4 1 0,1-2 0 16,-2-1 0-16,2 2 0 0,-2 0-1 16,0 0 1-16,1 3-1 0,-2-2 1 15,1 2 0-15,-2 0 1 0,2 0-1 16,-2 1-1-16,0 1 0 0,0 1 2 16,1-1 0-16,0 0-1 0,0 0 2 15,0 2-1-15,0-1 1 0,-1 1-1 16,0-1-1-16,0 0 1 0,-1 3-1 15,1-3 1-15,-1 3-2 0,-2-2 0 16,2 2 0-16,0 0 1 0,1-1 0 16,-1 0-1-16,2 1 1 0,-2 1 2 15,3 0 5-15,-3-1-4 0,3 2 1 16,-1 0 0-16,-3-1-1 0,4 2-2 16,-2 0 3-16,0 0-3 0,2 1-2 15,-3-2 4-15,2 2-4 0,1-1 0 16,-2-1 1-16,1 1 1 0,1 0-2 15,-3 0 0-15,2 0 0 0,0-1 0 16,1 0 1-16,-1-2-1 0,3 1 0 16,-3-1 1-16,3 0 0 0,1 1 1 15,-2 1-1-15,-1-1-1 16,4 0-1-16,-2 0 1 0,1 2 2 16,1-1-2-16,1-3 0 0,-2 3 1 15,1-1 0-15,1 1 0 0,2-2-2 16,-1 1 2-16,0 0-1 0,0 0 2 15,1-1-1-15,-2 1-2 0,2-1 1 16,-2 0 0-16,3 0 1 0,-3-1 0 16,0 1 0-16,2-1 0 0,-1 3 1 15,1-1 2-15,-1 1-3 0,2-2 1 16,-1 2 1-16,0 0-2 0,2-1 2 16,-1-1 0-16,1 2-2 0,0 0 0 15,3-1 0-15,-4-1 0 16,2 1 0-16,0 1 0 0,1-4 0 15,-2 3-1-15,2-1 1 0,-1-1-1 16,1-2 0-16,1 1 1 0,-2-2-1 16,1 0 2-16,-1-1-2 0,-1 1 0 15,0-2 1-15,1 1-1 0,0-2 1 16,0 1 1-16,-1-2-2 0,0-1 1 16,2 2-1-16,-5-4 2 0,5 0-1 15,-1 2-1-15,1-3 1 0,-1-1 1 16,0-3-2-16,1 3 2 0,-3-2-1 15,1-2 0-15,-2 1 0 0,1-2 1 16,-3-1 0-16,0 0-2 0,-1-1 3 16,-1-2 1-16,-2 2 0 0,-1-1 0 15,-1 0-1-15,1 1-1 0,-4-3 1 16,1-1-3-16,-1 1 0 0,-1-2 2 16,1 1-2-16,-3-1 0 0,0 1-1 15,0-1 1-15,-2-1-3 0,3 3-10 16,-3-3-17-16,0 2-24 0,0-1-22 15,1-2-29-15,0 3-41 0,3-2-44 16,0 0-96-16,-4-1-220 0</inkml:trace>
  <inkml:trace contextRef="#ctx0" brushRef="#br0" timeOffset="3980.79">4711 12818 368 0,'0'0'81'0,"0"0"-13"15,0 0 46-15,0 0-31 0,0 0-24 16,0 0-9-16,11-33 16 0,-10 28 0 16,0 3-13-16,0 0 4 0,-1-1-11 15,0 2-3-15,0 0-4 0,0 0-4 16,0 0-6-16,0-1-7 15,0 0 3-15,0 0-1 0,-1-2 0 16,-1 0-4-16,-1-2-1 0,-1 0-4 16,-1 1-2-16,-1-2-2 0,-3 1-1 15,0-1 0-15,-1 4-4 0,-2 0-1 16,2 2-5-16,-1 1-2 0,-2 3 0 16,2 3-1-16,0 1 2 0,1 3-2 15,3-1-8-15,2 4-14 0,-1 6 2 16,-2 15 23-16,1 1 24 0,1 0-24 15,3-3 1-15,3-10-1 0,4 3-1 16,3-4 0-16,4 0-4 0,-1-5 5 16,2-2 0-16,4-4 1 0,-2-1 1 15,3-2 0-15,-2-3 4 0,-1-2-3 16,0-2 4-16,0-2 10 0,-1-4-5 16,1-2 0-16,-1-5 0 0,0-2-5 15,1-2-3-15,-2-6 3 0,2-1-3 16,-2-2-1-16,1 0-1 0,-3 1 0 15,0 2 1-15,0 1 0 0,-2 5-3 16,-2 3-1-16,0 5-3 0,-4 5 1 16,-1 2 1-16,-1 2-7 0,0 5-12 15,0 4 8-15,-1 4 10 0,-1 3 3 16,-1 2 1-16,1 1 1 0,0 1-2 16,2-3 0-16,0 1-3 15,0-1 3-15</inkml:trace>
  <inkml:trace contextRef="#ctx0" brushRef="#br0" timeOffset="5733.83">4956 12344 545 0,'0'0'24'0,"0"0"12"0,0 0 45 0,0 0-1 0,3-17-21 0,-1 16-22 0,1 0 8 0,3-1-9 0,1 2-4 15,3 3-6-15,0 2 0 16,5 6 9-16,0 3-3 0,5 5 6 16,0 5-14-16,1 13 1 0,3 11-13 15,-1 15-2-15,-6 6 2 0,-7 1 2 16,-8-7-5-16,-3-5-4 0,-7-1 2 16,-2-2-6-16,-1-2-1 0,-5-2 4 15,0-1-3-15,-1-3 2 0,1-4 2 16,-1-2 1-16,1-9 13 0,4-6 2 15,2-6-6-15,2-3 7 0,-4 6-5 16,0-1-7-16,-3 2 1 16,3-4 13-16,1-3-9 0,1-3-5 15,4-3 0-15,0-4-6 0,3-2-4 16,0 0 2-16,1-2-2 0,1-2-8 16,1-1-29-16,0 0-32 0,0 0-42 15,6 0-71-15,-1-3-112 0,1-3-251 0</inkml:trace>
  <inkml:trace contextRef="#ctx0" brushRef="#br0" timeOffset="10146.94">11679 12201 323 0,'0'0'120'0,"0"0"37"0,0 0-16 0,0-6 3 0,0 5-39 16,0 0-15-16,0 1-2 0,0 0 2 15,0 0-30-15,0 0-11 0,0 0-16 16,-1 0-14-16,1 0-9 0,0 0-4 16,-1 0-6-16,0 0-1 0,0 0-4 15,0 0-46-15,0 4-34 0,0 4-49 16,1 4-22-16,0 4-41 15,2 16-30-15,2-3-46 0,1-2-30 0</inkml:trace>
  <inkml:trace contextRef="#ctx0" brushRef="#br0" timeOffset="10282.03">11779 12708 237 0,'0'0'200'16,"0"0"-74"-16,0 54 34 0,0-32-32 15,0-3-70-15,0-2-24 0,-2-2-27 16,-2-1-1-16,0-1-6 0,0-2-22 15,-1-1-55-15,1 1-60 0,1-1-33 16,1 5-17-16,1-2 17 0,1-1-16 0</inkml:trace>
  <inkml:trace contextRef="#ctx0" brushRef="#br0" timeOffset="10416.65">11802 13153 214 0,'0'0'111'0,"0"0"19"15,-1 54-26-15,-1-32-49 0,-1-2-37 16,0 0-16-16,-2-2-1 0,2 1-1 15,-1-1-28-15,0-2-71 0,1 6-60 16,2-4-8-16</inkml:trace>
  <inkml:trace contextRef="#ctx0" brushRef="#br0" timeOffset="10532.29">11800 13743 352 0,'0'0'38'16,"0"0"106"-16,-10 54-74 0,6-33-58 15,1-1-12-15,2-2-4 0,0-1-70 16,1 3-67-16,0-5-43 0</inkml:trace>
  <inkml:trace contextRef="#ctx0" brushRef="#br0" timeOffset="10681.94">11851 14288 145 0,'0'0'213'0,"0"0"-123"0,-11 53 18 15,8-30-48-15,-2-1-42 16,2-2-14-16,1 0-4 0,1-2-33 16,1 6-95-16,1-4-67 0,1-4-8 15</inkml:trace>
  <inkml:trace contextRef="#ctx0" brushRef="#br0" timeOffset="10834.09">11893 14836 302 0,'0'0'121'0,"1"46"6"0,-1-17-34 15,0-3-42-15,-1-2-24 0,1-1-14 16,-1-1-9-16,1-1-4 0,0-4-27 16,0 1-27-16,1-1-17 0,3-1-25 15,0 4-36-15,0-3-7 16,1-2-35-16</inkml:trace>
  <inkml:trace contextRef="#ctx0" brushRef="#br0" timeOffset="10969.05">11952 15379 148 0,'0'0'211'15,"0"0"-62"-15,1 47 3 0,-1-26-35 16,0-4-49-16,0 0-16 0,-2-1-20 16,0-2-7-16,-1-1-22 0,0-2-3 15,1 0-12-15,-1-2-38 0,1 0-42 16,-2 3-51-16,3-2-59 0,0-1-55 0</inkml:trace>
  <inkml:trace contextRef="#ctx0" brushRef="#br0" timeOffset="11149.74">11970 15855 694 0,'0'0'193'0,"0"0"-146"16,-4 45 33-16,0-24-36 0,0-3-38 15,0-2 42-15,0-1-22 0,0-2-13 16,1-3-3-16,0 0-8 0,-1 2-2 16,-1-3-15-16,2 0-4 0,-1 2-9 15,0 0-17-15,0 4-22 0,1-3-13 16,1 3-23-16,1 2-19 0,1 1-57 15,0 7-1-15,1-3 19 0</inkml:trace>
  <inkml:trace contextRef="#ctx0" brushRef="#br0" timeOffset="12236.82">11913 16889 28 0,'0'0'5'0,"0"0"6"0,0 0 2 0,0 0-2 0,0 0 13 0,28-20 22 0,-24 17 22 16,0 2 1-16,-2-2-6 0,-1 1 2 16,0 0 0-16,0 1-15 0,2-1-9 15,-3 1-8-15,0-1-5 0,1 0 0 16,-1 1 6-16,0-2 2 0,0 0 5 15,0 0 13-15,0-2-8 0,0 1 9 16,-1-2-2-16,-3 0-8 0,0 1-3 16,-1-1-8-16,-1 3-10 0,-1-1-3 15,-1 2-7-15,-1 2-8 0,-1 0-4 16,-3 4-1-16,2 4 3 0,-2 1-1 16,0 5 3-16,1 2 1 0,-1 3 4 15,4 3-2-15,1 1-3 0,0 1-1 16,3 4-3-16,4-3-1 0,1 1 9 15,1-1-6-15,4-1 0 0,4 0-4 16,2-4 6-16,2 0 9 0,2-5-4 16,1-3 4-16,2-1-1 0,1-3 2 15,-1-3 5-15,0-4-2 16,-1-1 2-16,0-3-7 0,-1-6 5 0,-1 0-3 16,-2-2 7-16,-1 0 0 15,-1 0-5-15,-3-2 5 0,0 3 1 16,-3-3 2-16,1 2 1 0,-4-3-3 15,0 0-6-15,-1 1-2 0,2-2-6 16,-3 1-3-16,0 0 0 0,0 0 1 16,0 2 1-16,-2-1 1 0,0 2-3 15,1 1-1-15,-1 0-1 0,1 3-2 16,-2 0 0-16,0 0 0 0,1 1 2 16,-3-1-1-16,1 1-1 15,1 0 0-15,1-2 0 0,-3 1-3 16,2 2 2-16,0-2 0 0,0 1 1 15,0 0-2-15,0-1 0 0,0 0 0 16,0 2-1-16,1 0 1 0,0 0 1 16,0 3-2-16,0-2 1 0,0 0-1 15,0 1 2-15,2 0-2 0,-3 1 0 16,1-1 1-16,0 2-3 0,0-1 2 16,0 1-4-16,-2 0 4 0,1 0-2 15,1 1 0-15,0-1 1 16,-2 1-1-16,0 0 1 0,1 0-2 0,1 0 1 15,-1 1-4-15,0 1-1 16,1 1-8-16,-2 0-1 0,1 0-5 16,1 1-1-16,-2-2-2 0,1 3-5 15,0-2 6-15,0 1-8 0,0 0-12 16,0 0-7-16,0 0-18 0,0 0-16 16,1-1-29-16,0 1-47 0,-1 0-102 15,1-4-192-15</inkml:trace>
  <inkml:trace contextRef="#ctx0" brushRef="#br1" timeOffset="59852.71">9885 16241 237 0,'0'-2'63'0,"0"-1"-18"0,0 0 20 0,-2-1-7 0,2 0-23 16,-2-2-11-16,1 3 3 16,1-2-2-16,-2 4-4 0,1-2 17 15,-1 0-8-15,2 2-1 0,0-1-6 16,-2 1-4-16,2 0 0 0,0 0-7 15,0-1 2-15,0 2-8 0,0-1 2 16,0 0 1-16,0 1-1 0,0 0 0 16,0 0 3-16,0 0-3 0,0 0 1 15,0 0 0-15,2 0-8 0,0 4 3 16,0 3-3-16,1 4 0 0,0 3 1 16,-2 4-1-16,2 2 0 0,-1 6 2 15,-2 2 0-15,3 3-3 0,-1 0 6 16,-1 3-5-16,0-1 6 0,0 0 1 15,-1 0 3-15,0 0 7 0,0-2 1 16,0 0-5-16,0-3-1 0,0 0-4 16,0-4 9-16,0 0-8 0,0-2-4 15,0-2-4-15,0-2 9 0,0-3-6 16,0 1 0-16,0-3 3 0,0-1 1 16,3-2-4-16,-2-1-5 0,-1 1 0 15,2-2 4-15,0-3-3 0,-2 1-1 16,1-3 3-16,1 0-3 0,-1-1 0 15,-1-1-2-15,2-1 2 16,-1 1-2-16,0-1-6 0,0 1 1 16,0-1-7-16,0 0-3 0,0 0-8 15,1 0-8-15,-1 0-6 0,0 0-24 16,0-1-12-16,0 0-32 0,1-2-48 16,1 0-23-16,0 1-19 0</inkml:trace>
  <inkml:trace contextRef="#ctx0" brushRef="#br1" timeOffset="61424.24">13856 16139 232 0,'0'-3'51'0,"0"-1"-12"0,0 2 28 0,2-2 18 0,1 1-24 0,-3-1-9 0,0 0-5 15,1 1 1-15,-1-1-7 0,2 1 16 16,-2 1-22-16,0 0-4 0,0 0 3 15,0 0-8-15,2 2 0 0,-2-3 2 16,0 3 1-16,0 0-2 0,0 0-6 16,0 0-4-16,0 0-2 0,0 0-6 15,0 0-3-15,0 1-6 0,0 6-1 16,-2 3 0-16,2 6 0 0,0 5 1 16,0 12 1-16,2 14-1 0,4 10 0 15,0 2 2-15,-1-2 0 0,0-7-2 16,-2-9 2-16,0-7 1 0,-1-5-2 15,1 1-1-15,0-3 3 0,-3-3-3 16,2 4 1-16,0-8-1 16,0 2 1-16,-2 2-1 0,1-1 0 15,1-3-49-15,-2-3 49 0,2-1 1 16,-2-4 1-16,1-3-2 0,1 1 2 16,-2-4-2-16,0 0-2 0,0-3 0 15,0 0-1-15,0-1 0 0,0-2-3 16,0 0-7-16,0 0 0 0,0 0-2 15,0 0-10-15,0 0-27 0,0 0-33 16,0-2-52-16,3-3-45 0,-1 1-37 16,1 0-61-16</inkml:trace>
  <inkml:trace contextRef="#ctx0" brushRef="#br1" timeOffset="77574.89">13831 15269 87 0,'0'0'24'0,"0"0"2"0,0 0 5 0,3-13 0 0,-1 8-13 16,-1 0-12-16,1-1 2 0,-2 3 3 15,0-2-2-15,0 3 2 0,0-3 2 16,0 4 2-16,0-1 2 0,0 0 3 15,0-2 12-15,0 2 7 0,0-3-7 16,0 3-3-16,-2-3 4 0,1 2 18 16,-1-2-12-16,0 2-10 0,-2-3-1 15,2 0-5-15,-3-2 7 0,2 2 0 16,-3-3 1-16,0 3-2 0,2-1 0 16,-1-1-7-16,1 1 6 0,0 0 8 15,1 0-3-15,0-2-12 0,-1 3-17 16,0-1 39-16,1 0-8 15,0 2 11-15,0-1-7 0,0-1-8 0,1 1-9 16,-1 1-2-16,3 1-14 16,-3 2 3-16,1 0 14 0,2 0-8 15,-4 2-4-15,4 0-3 0,-3 0-8 16,2 4-5-16,0 5 5 0,-1 4 0 16,1 2 1-16,1 4-1 0,0 5 0 15,0 3 0-15,3 1 1 0,-1 3-1 16,2 0 0-16,2-1 0 0,-1 2 2 15,0 0-2-15,0 0 2 0,-1 2-2 16,0-3 1-16,0 0 0 0,-3-3-1 16,3 1 0-16,-1 2 1 15,0-2 0-15,1 0-1 0,0-1 0 16,0-1 0-16,2-1-1 0,0-1 1 16,-1-1 2-16,0-1-2 0,1-2 0 15,-3-1 1-15,2 0-1 0,-2-4 0 16,0 1 0-16,0-2-3 0,-2-1 2 15,1-4 1-15,0 2 0 0,0-3 1 16,1 0-1-16,-3-2-3 0,3 1 0 16,-3 0-30-16,2-2 33 0,-1 1 0 15,1-3 0-15,1 2 0 0,0-1 2 16,0 1-1-16,0-1 3 0,-1 0-1 16,1 0-1-16,-2 1 0 15,1 0-2-15,0 0 0 0,1-2-3 16,-2 2 3-16,3 2 1 0,-3-1-1 15,1 0-1-15,0 1 1 0,2 0 0 16,-3-1 0-16,1 0 0 0,0 2 2 16,1-1-2-16,-2 0 1 0,1 0-1 15,0 1-1-15,-2-2 1 0,3 2 1 16,-3-2-1-16,1 1 2 0,0-1-1 16,-1 2-1-16,0-2 1 0,0 1-1 15,0 0 0-15,0 0 3 0,0-1-3 16,0 1-4-16,0-1 4 0,0 0 0 15,-1-2 3-15,1 0-1 0,0 2 4 16,0-3 0-16,0 1-1 0,0 1 1 16,0-3 3-16,0 3 2 0,0-1 7 15,0-2 1-15,-1 3 1 0,1-2-2 16,0 1-5-16,0 0-1 0,0-2-10 16,-2 2 8-16,1-3-9 0,1-1 2 15,0-1-1-15,0 0 0 0,0 0 0 16,0 0 2-16,0 0-4 0,0 0 0 15,-3 0-1-15,2 0 0 0,0 0-23 16,1 0-1-16,-3 0-20 0,1 0-17 16,0-3-34-16,-1 0-41 15,-1-3-51-15,-1 1-79 0,2-1-102 16</inkml:trace>
  <inkml:trace contextRef="#ctx0" brushRef="#br1" timeOffset="78512.1">13976 17318 334 0,'0'0'73'0,"-2"0"3"0,1 0 79 0,-1 0-44 0,2 0-39 0,0-2-14 16,0-1 2-16,0-1-3 0,0 0-11 16,0-1-1-16,2-2-12 0,3-1-3 15,1 1-10-15,2-2 0 0,3 1-3 16,2-1-1-16,4 2-6 0,-1 1-3 16,3 0-2-16,0 3 2 0,3 0 0 15,0 3-5-15,-3 0 0 16,0 3-2-16,-2 1-1 0,-1 4 1 15,-4 3-2-15,-1 1 1 0,-4 5-2 16,-2 2-5-16,-5 3-7 0,0 2-17 16,-7 0 26-16,-4 3-4 0,-6 0-5 15,-2 1 1-15,-3 1 8 0,-5 1 6 16,0 0 1-16,-1-1 0 0,1-3 0 16,-1 1 2-16,3-3 0 0,2-2-2 15,3-2 2-15,5-3-1 0,0-2-1 16,7-1-1-16,3-5-1 0,3 0 1 15,4-2 0-15,3 1 4 16,6-1 10-16,6-2 3 0,5 1-1 0,2-2 0 16,8-1 2-16,10 3 0 15,4-1 3-15,3 1-6 0,-11-2 0 16,-12-1-8-16,-9-1-5 0,0-2-1 16,2 1-1-16,1-1-12 0,4 0-26 15,-5 0-4-15,0 0-14 0,-3-1-25 16,0-3-35-16,-4 0-22 0,-2-4-41 15,1 0-85-15,-5 1-20 0</inkml:trace>
  <inkml:trace contextRef="#ctx0" brushRef="#br1" timeOffset="78761.78">14008 17542 684 0,'0'0'97'0,"0"0"-18"0,0 0 44 0,0 0-26 0,21-1-25 0,-4-3-6 16,6 0-19-16,4-3-22 0,8 0-4 16,-1 2-13-16,0 0-7 0,4 0-1 15,1 1 0-15,12-1-11 0,-2 1-42 16,-3 1-32-16,-4-2-59 0,-15 2-106 15,-9-1-167-15</inkml:trace>
  <inkml:trace contextRef="#ctx0" brushRef="#br1" timeOffset="79934.56">9208 15712 491 0,'0'0'123'0,"0"0"-56"0,5 0-2 0,0 0-23 0,2 0-27 0,0 1-8 0,2 4 10 16,2-2 5-16,1 5-6 0,3 0 2 16,1 4-3-16,2 0 0 0,2 7-11 15,3 0 4-15,3 5-3 0,0 4 0 16,10 7 1-16,5 10 2 0,11 8 4 16,0 3 1-16,4-3 9 0,-4-5 9 15,-4-4-3-15,3 1-6 0,0-2-10 16,1 1 10-16,-1-3-10 0,0-3-5 15,-1 0-7-15,-3-4 0 16,-1-3 0-16,-2-4-22 0,-4-2-19 0,-2-6-30 16,0-3-22-16,-4-3-50 15,-4-7-75-15,-8-2-44 0</inkml:trace>
  <inkml:trace contextRef="#ctx0" brushRef="#br1" timeOffset="80366.98">10156 15200 821 0,'0'0'118'0,"0"0"-58"0,0 0 10 0,0 0-52 0,0 0-2 0,0 0-12 0,49 6-1 16,-27 4-3-16,6 5 1 15,9 5 0-15,10 8-1 0,12 9 0 0,4 3 1 16,-1 4 0-16,-2-3 0 0,-6-1-1 15,1 3 0-15,1 1 1 16,0 5-1-16,1 1 2 0,3 1 0 16,1-1 3-16,-1 1 0 0,2-1-3 15,-1-1 0-15,-2-3-4 0,-2-1 0 16,0-2-19-16,-4-7-32 0,-2-1-28 16,-1-7-20-16,-3-3-46 0,-3-3-68 15,-14-9-13-15,-5-5-25 0</inkml:trace>
  <inkml:trace contextRef="#ctx0" brushRef="#br1" timeOffset="80835.12">10852 14201 811 0,'0'0'29'0,"-24"-37"37"0,10 15 19 0,2-1-28 0,2 3-10 15,2 4-38-15,4 3-2 0,2 1 4 16,2 2-11-16,2 4 0 0,3 3 0 16,6 3-6-16,1 1 1 0,4 7 3 15,5 5 2-15,3 3 4 0,3 6 1 16,7 10 2-16,10 10-5 0,10 12-1 16,6 5 2-16,0 3-1 0,-3-2-2 15,-2 2 1-15,0 3 0 0,2 1 2 16,2 3 0-16,3-2 1 0,1 1-3 15,1-3-2-15,1-2 2 0,0-2 1 16,-3-2-2-16,-3-2 0 0,-1-4 0 16,0-3-6-16,-4-7-16 0,0-5-35 15,-5-3-22-15,2-9-44 0,-6-6-53 16,-10-8-90-16,-10-4-22 0</inkml:trace>
  <inkml:trace contextRef="#ctx0" brushRef="#br1" timeOffset="81253.42">11546 13430 842 0,'0'0'107'0,"0"0"-20"0,0 0 0 0,-11-46-35 0,13 37-36 0,7 2-16 15,2 2-3-15,6 3 1 0,3 2 0 16,6 5-2-16,3 6 2 0,10 7 2 15,6 10-2-15,11 10 5 0,5 5-6 16,-3 4 6-16,-2 3-3 0,-1 1 0 16,4 2 2-16,2 3 0 0,4 3-1 15,2 0 2-15,2 2 4 0,-1 1 0 16,2-4-2-16,0-2-4 0,0-2 0 16,-1-1-1-16,2-2-1 15,-1-2-20-15,-1-1-46 0,-1-5-61 16,-4-6-60-16,-16-11-179 0</inkml:trace>
  <inkml:trace contextRef="#ctx0" brushRef="#br1" timeOffset="83846.03">12219 13665 360 0,'0'0'44'0,"0"0"1"0,0 0 24 0,-22 2-4 0,15-2-17 0,2 0 15 15,-2 0-4-15,3-2-12 0,0-2-12 16,2-1 8-16,1-2-13 0,1-2-10 16,0-2 0-16,2-4 2 0,6-2-3 15,6-3 0-15,5-5-1 0,5 1-5 16,12-7-8-16,11-5 23 0,13-5-4 15,7-1-7-15,1 2 22 0,0 7-5 16,0 4-16-16,4-3-3 0,6 3 1 16,2-1-6-16,-1 1-4 0,-2 1-4 15,-4 1 0-15,-5 3-1 0,-8 4 0 16,0-1 0-16,-8 6-1 0,-1-2 3 16,-7 3-1-16,-3 1 1 0,-3 2 2 15,-8 1-5-15,-7 0 1 0,-6 2 4 16,-7 2-1-16,-3 2-1 0,1-2 5 15,-4 1 0-15,0-2-3 0,-3-1 3 16,-1 1-2-16,-3-1-3 0,-2 0-2 16,-1 0-2-16,-2 0 1 15,-4 1 0-15,-1-1 0 0,-1 0 0 16,1 2 0-16,-4-1 0 0,-1 2 0 16,1 1 1-16,-1 0-1 0,0 1 3 15,2 1-2-15,0 0 1 0,0 0 5 16,2 1 1-16,3 0 5 0,1 0-1 15,3 0-1-15,2 0 4 0,2 1-1 16,1-2-5-16,2 0-4 0,0 2-5 16,2 0-6-16,4 0 0 0,2 0 3 15,6 0 2-15,2 4 1 0,4-1-1 16,4 0 3-16,0 2-2 0,0 1 0 16,4 3-1-16,-1 0 1 0,-2 3 0 15,-3 1 1-15,-4 0-1 16,-3 3 0-16,-5-1 1 0,-2 0 2 15,-5 1 3-15,-3 2 0 0,-1-2-1 16,-4-1-1-16,-5 2 3 0,-1-2-4 16,-3 1-3-16,-2 0 0 0,-3 0-4 15,-1-2-21-15,0 0-15 0,0 2-8 16,-2-2-17-16,3 1-31 0,0-1-25 16,-1 2-42-16,7-5-71 0,2 0-145 15</inkml:trace>
  <inkml:trace contextRef="#ctx0" brushRef="#br1" timeOffset="84446.46">14529 12695 360 0,'0'0'128'0,"3"-12"-24"0,-3 4-8 0,0-3 14 0,0 1-28 0,-3 1-39 0,-2-3-6 0,-3 1 6 15,1-1-13-15,-2 3-7 0,0 1 3 16,-3 2-1-16,2 2-3 0,-2 3-7 16,2 1-9-16,-3 3-4 0,-2 5-2 15,2 5 0-15,-4 5 0 0,2 5 0 16,-2 6 1-16,1 9-2 0,0 8 0 16,5 8 1-16,8 3-1 0,3-8-1 15,6-3 2-15,5-6 1 16,5-5 3-16,0-6-3 0,0-6 3 15,0-6 0-15,1-2-1 0,1 0 2 16,7 1-5-16,0-2 9 0,3-3-7 16,-1-5 3-16,0-6 10 0,-6-2 6 15,1-8-1-15,-2-4 10 0,-5-6 1 16,-3-5 13-16,-3-11 0 0,-5-16-8 16,-4-15-9-16,-8-5-18 0,-8 5-9 15,2 14-1-15,0 17 0 0,1 10-3 16,3 6 0-16,-2 4 2 0,-1 0-3 15,-6-1 2-15,0 0-3 16,-3 3-1-16,3 3-10 0,0 3-12 16,2 5-17-16,4 1-26 0,1 2-40 15,4 2-53-15,6 5-121 0,2-1-119 16</inkml:trace>
  <inkml:trace contextRef="#ctx0" brushRef="#br1" timeOffset="84597.12">14943 12971 870 0,'0'0'21'0,"0"0"-7"0,0 0-14 0,0 0-11 0,0 0-109 0,-28-25-146 16,20 11-68-16</inkml:trace>
  <inkml:trace contextRef="#ctx0" brushRef="#br1" timeOffset="85418.18">15561 12757 328 0,'0'0'72'0,"0"0"-24"0,0 0 26 15,0 0-33-15,0 0-18 16,0 0 15-16,0 0 10 0,-19-35-1 16,11 29 2-16,0-2 6 0,2 0 2 15,-1-1 9-15,-2-3-10 0,1 1 0 16,2-1-10-16,-1-2 0 0,1 1-6 16,0-2-3-16,-2 0-9 0,0 1-3 15,0 0-4-15,0 2-1 0,2-1 1 16,-2 4-5-16,-2 0-2 0,1 1 1 15,1 2-6-15,-3 0-1 0,-3 5-7 16,3 0-1-16,-3 1-8 0,-1 1 7 16,0 5-1-16,0 4-1 15,-2 4-1-15,1 3 4 0,2 3-11 16,1 2-15-16,-2 3 3 0,5 1-2 16,2 0 7-16,5 2 2 0,1-3 3 15,4 3 0-15,4-4 6 0,7-1 2 16,4-4 0-16,2-1 5 0,3-5 1 15,2-1 0-15,3-4 3 0,-2-5 2 16,0-3 0-16,-2-1 11 0,-3-6 7 16,-1-2 1-16,0-5 3 0,-5-2 2 15,-1 0-8-15,1-1-8 0,-6-3-4 16,3 2 1-16,-4-1-3 0,0-2-5 16,-4 1-1-16,2 2-2 15,-5 0 6-15,2 0-1 0,-2 5-4 16,0 0-1-16,0 4 0 0,0 0 0 15,0 3 0-15,0 1 0 0,0 4-3 16,-2 0 2-16,2 1-9 0,0 1 3 16,-3 5 1-16,3 2 0 0,-2 3 5 15,-1 5 0-15,-1 2 1 0,2 4-1 16,2 3 1-16,0 5 3 0,0 2-3 16,2 1-1-16,4 2 1 0,0 6 0 15,-1 6 0-15,6 4 1 0,-2 2-1 16,-2-6 0-16,-1-8 0 0,-1-12-1 15,-2-6-41-15,3-1-27 0,-3 2-29 16,2 3-66-16,5 7-44 0,1-6-121 16,-4-8 5-16</inkml:trace>
  <inkml:trace contextRef="#ctx0" brushRef="#br1" timeOffset="85768.46">15798 12549 691 0,'0'0'139'0,"0"0"-43"0,6-19 8 0,-6 12-34 0,3 3-44 0,-1 0-6 0,0 4-4 16,2 3-10-16,-1 6-2 0,-1 5 14 16,-2 7 15-16,3 7 10 0,-1 11-5 15,-1 7-11-15,4 9-6 0,-2 0-6 16,2-6-10-16,-3-12-2 0,1-11 0 16,1-4-2-16,-2-4-1 0,1 6-3 15,0 0-25-15,2 3-24 16,-2-3-24-16,0-1-53 0,2-5-66 0,1-4-123 15,-1-6-143-15</inkml:trace>
  <inkml:trace contextRef="#ctx0" brushRef="#br1" timeOffset="86870.45">16226 12548 245 0,'0'0'63'0,"0"0"5"0,0 0 39 0,13-13 9 0,-10 8-47 0,-1 1-11 0,0-1 7 16,-2-1 5-16,2 3-17 0,1-1 14 15,-3 0-17-15,0 0-7 0,0-1-9 16,2 1 3-16,-2-3-4 0,0 5-6 16,0-3 3-16,0 0-5 0,0 1 0 15,0-3 2-15,0 1 0 0,0 1-2 16,0 0-7-16,0 1 6 0,0 0-6 16,0-2 2-16,0 5-3 0,1-3-2 15,-1 0-2-15,0 2-2 0,0-1 0 16,2 1-5-16,-2 1 1 0,2 0-2 15,-1-1 1-15,-1 2-3 16,0 0-3-16,0-1 1 0,0 1 1 16,0 0 0-16,0 0-1 0,0 0 3 15,0 0-4-15,0 0 0 0,2 0 1 16,-2 1 0-16,0 1 0 0,1 0 0 16,-1 2 1-16,2 0-2 0,-2 3 1 15,0 1 1-15,0 4 1 0,0-1-1 16,-2 5 3-16,-1 4-3 0,-3 3 1 15,-3 0 2-15,-1 2 1 0,0 1-2 16,-5 1 1-16,4-1-1 0,-2-2-1 16,-1 0 3-16,4-2-2 0,-1 1 0 15,3-6 1-15,2 0-5 0,1-1 0 16,0-4 1-16,5-3-1 16,0-1 1-16,0-1-1 0,5-2 0 0,3-1 2 15,0-1 3-15,6-2 1 16,2-1-3-16,1 0 3 0,1-4-5 15,1 1 0-15,1-2 0 0,-4 2 0 16,3-2-1-16,0 0 1 0,-3 0-2 16,0 0 2-16,-2-1 0 0,-1 2 0 15,-1-3 1-15,-1 1-2 0,-1 1 2 16,-1 0-1-16,-3 1-1 0,1-1 0 16,-2 1 2-16,-2 2-2 0,1-1 0 15,-4 2 0-15,2 0-2 0,-2 1-1 16,0 0-1-16,0 0-4 0,0 4 1 15,0 3 4-15,0 2 1 0,0 5 2 16,0 1 3-16,0 2 0 0,-2 3 0 16,2 1-1-16,-4 1-1 0,2 1 0 15,2 0 1-15,0 1-2 0,0-2-3 16,0-2 0-16,0 0-25 0,0-1-21 16,0-1-15-16,0-2-18 0,4-4-23 15,1-1-29-15,5-7-53 0,-2-3-69 16,3-1-135-16</inkml:trace>
  <inkml:trace contextRef="#ctx0" brushRef="#br1" timeOffset="87422.28">16591 12562 492 0,'0'-4'174'0,"1"0"-89"0,3-2 16 0,-1 1-9 0,3-1-58 0,-1 1 0 0,6 0 8 0,0-2-2 15,2 1-15-15,4 0 6 0,0 1-10 16,1-1-5-16,2 1 1 0,2 0-6 16,-1 1-1-16,-2-1-5 0,3 2 5 15,-3-2 4-15,0 3-3 0,0-4 5 16,-2 3-6-16,-4-1 3 0,1 1 1 16,-3 1-4-16,0-2-2 0,-3 2 1 15,-3-1-5-15,-2 0-1 16,0 2 1-16,1-1-3 0,-3 2-1 15,-1-1-1-15,0 1-4 0,0 0-2 16,0 3-1-16,-3 5 8 0,0 4-4 16,-2 5 4-16,0 4 2 0,-3 6 0 15,1 7 0-15,0 11-2 0,-1 8 0 16,3 2 1-16,1-4 2 0,-1-7 2 16,2-10-1-16,0-8-2 0,1-4 1 15,1 1-2-15,-3 1 2 0,1 5-2 16,0 1-1-16,-2-1-1 0,4-1-10 15,-4-3-3-15,5-4-3 0,-1-2-11 16,-1-5-18-16,2-3-17 0,0-1-37 16,0-3-47-16,2-4-90 0,-1-2-118 15</inkml:trace>
  <inkml:trace contextRef="#ctx0" brushRef="#br1" timeOffset="137529.57">14963 17323 101 0,'-1'0'32'0,"1"0"-8"0,-2 0 19 0,1 0 12 0,1 0-9 15,-2 0-1-15,2 0 14 0,0 0 5 16,-2 0-11-16,1 0 5 0,1 0-16 16,-3 0-4-16,1 0-7 0,1 1 9 15,-2 0 2-15,1 0-2 16,0 1-2-16,1-1 0 0,1 1-4 15,-2-2-7-15,2 0 1 0,0 0 5 16,0 0-9-16,0 0-2 0,3 0 5 16,4-2 1-16,4 0-3 0,0 0-1 15,6 0-3-15,-1-1 4 0,3 3-5 16,2-2-4-16,-1 0-1 0,0 2-3 16,0 0-2-16,0 0-5 0,-1 0 0 15,-1 0-5-15,-1 0 0 0,-4 0 0 16,2 0-7-16,-5 0-27 0,-1 0-32 15,-1 2-26-15,-3-2-30 0,-2 2-48 16,0 1-94-16,-3-1-60 0</inkml:trace>
  <inkml:trace contextRef="#ctx0" brushRef="#br1" timeOffset="137813.43">15011 17530 544 0,'0'0'54'0,"0"0"-35"16,0 0 82-16,0 0 9 0,0 0-37 16,6 9-7-16,2-9-2 0,3 0 1 15,5 0-11-15,0 0-6 0,6-2-13 16,3 0-11-16,-1 2-6 0,3-1-11 15,0 1 1-15,0 0-7 0,-2 0 0 16,-3 0-1-16,3 0-11 0,-6 0-35 16,2 0-35-16,-4 0-33 15,10 0-68-15,-10 0-98 0,1-2-144 0</inkml:trace>
  <inkml:trace contextRef="#ctx0" brushRef="#br1" timeOffset="138382.14">16001 17052 474 0,'0'0'63'0,"0"0"-39"0,0 0 69 0,0 0-26 0,0 0-31 0,2-39-11 0,-2 31 12 16,0 2 10-16,0 2-4 0,0-2 13 15,-2 1-15-15,1 3 6 0,1-1-8 16,0 2-7-16,0 1-13 0,0 0-10 15,0 4-9-15,0 3-3 0,0 6 3 16,0 7 0-16,-3 4 3 0,0 9 0 16,-2 10 1-16,0 12 9 0,-1 15 7 15,1-1 5-15,-1-6-3 0,3-9-3 16,3-9-8-16,-2-5-2 0,2-7-6 16,0-5-2-16,0-10-1 0,0 0-4 15,0 2-42-15,0 2-50 16,2 0-50-16,7-2-75 0,-6-5-120 15,2-7-68-15</inkml:trace>
  <inkml:trace contextRef="#ctx0" brushRef="#br1" timeOffset="138967.22">16318 17458 323 0,'0'0'92'0,"0"0"4"0,0 0 29 0,1-1-17 0,1 1-33 16,1 0-11-16,2 0-2 0,0 0-12 16,0 3-10-16,-1 1-6 0,1-2-11 15,-2 5-12-15,-3 0-8 0,0 1 2 16,0-1-2-16,0 2 3 0,-3-1-2 16,-2 0 1-16,-1 0-5 0,-2-2 4 15,3-1-1-15,0-2-1 0,-1-2 1 16,1-1 1-16,2 0 1 0,0-1 6 15,-2-6 11-15,4 0-4 0,-1-2-4 16,0 1-4-16,2-2-8 0,0-2-2 16,0 3 0-16,4 2-2 0,-1 0-17 15,2 1-28-15,0 3-38 0,2 1-46 16,9 0-68-16,1 2-134 0,-1 0-64 16</inkml:trace>
  <inkml:trace contextRef="#ctx0" brushRef="#br1" timeOffset="139739.29">16692 17162 33 0,'0'0'147'0,"0"0"-97"0,0 0 7 0,0 0 17 0,-5-3-4 16,4 1 9-16,-1 2-11 0,2-2-10 15,0 1-8-15,0 0-3 0,0 1-4 16,0-1-2-16,0-1-1 0,3-1 1 16,-1 2 11-16,4 0-11 0,-1-2-6 15,4 0-12-15,1-1-2 16,1 1 6-16,0-1-4 0,0-1-1 15,-1 3-11-15,2 0-4 0,-4 2-2 16,2 0-5-16,-1 4 0 0,-1 2-5 16,-2-1 3-16,-4 2-4 0,1 0 1 15,-3 3 2-15,-3 0-3 0,-2 2-10 16,-1 0-12-16,-5 1-1 0,1 1-3 16,-1-1 11-16,-1 2 13 0,2-3-21 15,-1 0 29-15,2 2 2 0,2-4 0 16,-1 2-1-16,5-3 1 0,0-3 0 15,1-1 2-15,2 0 2 0,0 0 4 16,2-2 4-16,4 1 0 0,-1-1 4 16,3-2 1-16,-3 0-4 0,4-1 4 15,1 0-4-15,-2 2-6 0,4 0-2 16,-1 0 1-16,-1 0-7 0,4 1 6 16,-3 1 2-16,2 2-2 0,-4-1-1 15,1 4-2-15,-2 1 2 0,-1 0-3 16,-2 2 2-16,0 1-1 0,-5 2 8 15,0-1 5-15,-2 2 1 0,-4-1 2 16,-3 0 4-16,-1-2-6 0,-3 0-3 16,-1-1-4-16,0-3-4 0,-2 0-2 15,2 0-4-15,-2-3-1 16,2 0-1-16,0-4-13 0,4 0-24 16,-1 0-16-16,-1-2-16 0,5 0-14 15,1-3-23-15,4-6-56 0,2 2-79 16,0-2-131-16</inkml:trace>
  <inkml:trace contextRef="#ctx0" brushRef="#br1" timeOffset="140338.26">16899 17126 606 0,'0'0'107'0,"0"-5"-25"0,0 1 61 0,2 1-58 0,2-1-36 16,1 0-7-16,3 1-10 16,6-1-12-16,-1 0-11 0,4 0 3 15,3 0-5-15,0 0 3 0,5 1-3 16,0 0 1-16,-1 1-5 0,0 1-2 16,0-1-1-16,-3 2 0 0,-3-2 2 15,1 0-2-15,-5 2 1 0,2 0 0 16,-5-1 0-16,3-2-1 0,-6 1 2 15,2 0 0-15,-4-1-1 0,0 1-1 16,-1 0 1-16,-2 2-1 0,-1 0 0 16,-1 0-4-16,-1 0 0 0,0 6-6 15,0 1 7-15,0 6 3 0,0 1 1 16,0 7 0-16,-1 2 2 0,-2 5-2 16,-1 3 0-16,-1 3 4 0,1-1-5 15,-1 2 6-15,-1-2 11 0,1-1-2 16,2 0 3-16,-2-3-1 0,2-4-10 15,1 2 1-15,-2-1 1 0,2-3-4 16,2 0-5-16,0-3 2 0,-1-1-2 16,1-2 0-16,0-4-13 0,1-2-9 15,1-3-46-15,2-1-43 0,1-6-64 16,-2-1-141-16,2-1-208 0</inkml:trace>
  <inkml:trace contextRef="#ctx0" brushRef="#br2" timeOffset="152678.26">21576 7651 244 0,'0'0'64'0,"0"0"6"0,0 0 21 0,0-20-8 0,0 14-43 0,0 2-16 0,0-1 2 16,0 2-4-16,0-3-3 0,0 2 4 16,0 0 7-16,1 1 16 0,0-2 7 15,0 3-2-15,-1 0 0 0,2 0-6 16,-2 0 2-16,1 2-12 0,-1 0-5 15,0-1-6-15,0 1-14 0,0 0-5 16,0 0-5-16,0 1-3 0,0 4-4 16,0 5 2-16,-1 1 7 0,-1 7-2 15,-1 4 5-15,-3 5 2 0,0 4-1 16,-3 8 6-16,-4 7-1 0,3 8-1 16,-1 2 5-16,3-6 1 0,2-10-1 15,5-13 6-15,0-8 1 0,1 1-4 16,0 3-1-16,4 1-1 0,3 0-3 15,2-2-2-15,2-7 1 0,4-1 13 16,1-5-1-16,3-2 3 16,1-6-4-16,1-1-8 0,3-2-3 15,-3-6-3-15,-1-5-2 0,-3-1 7 16,-2-3-8-16,-3-3 0 0,-6 0-2 16,-2 0-4-16,-4 1-3 0,-2 1-5 15,-6 2-4-15,-6 1-8 0,-2 3-10 16,-4 3-5-16,-4 2-14 0,1 1-10 15,-2 2-14-15,0 3-17 0,3-1-25 16,2 2-21-16,1 0-16 0,7 2-90 16,3-2-33-16</inkml:trace>
  <inkml:trace contextRef="#ctx0" brushRef="#br2" timeOffset="153144.76">21686 7443 462 0,'0'0'88'0,"0"0"10"0,3-8-9 0,1 5-34 0,3 1-37 0,1 1-3 0,3 1 14 0,3 2 0 16,2 4-6-16,2 7 1 0,3 3-4 15,4 6-4-15,1 7 10 0,6 10-1 16,3 12 2-16,0 18-8 0,-4 1 2 15,-10-6 13-15,-12-4 35 0,-9-7-51 16,-4-3-1-16,-7 3 24 0,-6-6-4 16,-2-2-18-16,-5-5-11 0,1-7 0 15,1-8-4-15,2-4 4 0,0-5-1 16,-8 7 1-16,-1 0-1 0,-3-1-1 16,0 0-3-16,5-6-2 0,-2-1 0 15,5-3-1-15,2 1-2 0,5-5-43 16,4-1-53-16,7-4-55 0,2 0-94 15,4-3-218-15</inkml:trace>
  <inkml:trace contextRef="#ctx0" brushRef="#br2" timeOffset="155535.73">23676 10703 190 0,'0'0'47'0,"2"0"6"0,-1 0-9 0,1 0 2 0,0 0-15 0,1 0 3 0,0 0 13 16,0 0 8-16,0 0-15 0,3 0-3 15,-1 0-6-15,0-1 4 0,1 1 3 16,0 0-5-16,2 0-6 0,0 0-8 15,1 0 0-15,2 0-4 0,1 0-2 16,1 0-4-16,3 0 5 0,0 1 7 16,4 1-4-16,0 0-7 15,0 0 1-15,3 0 1 0,1 1-2 16,2 1-1-16,0 0 6 0,4-1-4 16,1-1 0-16,7 4-4 0,5-4 0 15,9 3-1-15,2-2 5 0,-2 0-4 16,-2-2 3-16,0 1-5 0,3-2 3 15,4 1-5-15,5 0 6 0,3 0-3 16,2 0 3-16,3 1 0 0,-1-1 2 16,1 0-1-16,4 1-1 0,1 1-2 15,4 0 7-15,3-1-2 0,3 2-4 16,2 0 1-16,1-1-4 0,2 1 0 16,2 1 0-16,5-1-3 0,3 1 3 15,2 1-1-15,1-1-2 0,1 1-1 16,1 2 3-16,5-1-3 0,2 0-1 15,0 1 0-15,1 0 0 0,2 0 0 16,0-1 0-16,2 1 0 0,1 0-2 16,-3 0 1-16,3-1-9 0,-1 0-6 15,0 2 2-15,0-2 6 0,-3 1-3 16,-2-1 0-16,2 1 2 0,-2-3-1 16,-4 0 3-16,-1 1 4 0,-3-3-1 15,-2 2 4-15,0-2-2 0,-6 1 2 16,-2-3-13-16,-8 1-21 0,-5 1-11 15,-2 1-15-15,-6-1-7 0,-5 0-22 16,-6-2-43-16,-19-1-103 0,-10 0-30 16</inkml:trace>
  <inkml:trace contextRef="#ctx0" brushRef="#br2" timeOffset="158194.22">23908 10424 102 0,'0'0'39'0,"0"0"-6"0,0 1 4 0,0-1 1 0,0 1-6 0,0-1 7 0,0 0 6 16,0 0 2-16,0 0 9 0,0 0-2 15,0 0-4-15,0 0-2 0,0 0-1 16,0 0-4-16,0 0-3 0,0 0-6 16,0 0-9-16,0 0-7 0,1 0-6 15,0 2-1-15,2-1 0 0,2-1 5 16,-1 1 0-16,1-1-5 0,0 0 3 16,1 0-4-16,2 0 3 15,-1 0 1-15,2 0 1 0,1 0 2 16,4 0 11-16,-1-1-15 0,4-2-5 15,-1-1 4-15,4-1-2 0,0 0-2 16,1-3 3-16,2 1 0 0,0-1-2 16,0 0-4-16,1-1 5 0,-1-1-5 15,-1-1 1-15,-2 1-3 0,2-1 3 16,-3 0 3-16,-1-1 1 0,-1 0 2 16,0-1-3-16,-2 2 2 0,-1-3-3 15,-1 1 2-15,-1 0 0 0,0-1-3 16,0 0 0-16,-1-2 1 0,1 1 1 15,0-2-3-15,0 1 5 16,1-2 0-16,-2 0-2 0,3 1 1 16,-1-2-3-16,1 0 2 0,0 2-2 15,1-4-1-15,-1 3-3 0,1-3 0 16,-1 2 2-16,0-2-4 0,0-1 0 16,0 1 2-16,1-2-2 0,-2 2 0 15,3-3-1-15,-2-1 0 0,2 0 1 16,0 0-1-16,-1 0 0 0,2-2 1 15,-1-1-2-15,-1 0 2 0,2 2 0 16,-2-3-1-16,2 0 0 0,-2 0-1 16,0-1 1-16,-1-1 2 0,2 1-2 15,-3 0 5-15,3 0 2 0,-2 2-2 16,0-1 3-16,-1-1-2 0,2 2 1 16,-2-1-3-16,0 0-2 0,1-1-1 15,-1 2 1-15,-1-2 0 0,0 1-2 16,1-1 1-16,-1 0 1 0,1 3-2 15,0-2 1-15,0 1 0 0,-1 2 3 16,1-1-1-16,-2 0 3 0,2 0 1 16,0-1-2-16,0 2 0 0,-1-1-1 15,0 1 1-15,-1 0-5 0,1-1 2 16,0 1-1-16,-1-1-1 0,0 0 1 16,1 2-1-16,-2-3 1 15,0 2-1-15,1 0 1 0,-1 1 2 0,-1 0-3 16,2 1 1-16,-2-3-1 15,-1 2 0-15,1 3 1 0,1-2 0 16,-1 2-2-16,0-2 1 0,1 4 0 16,-1-3 0-16,0 1 0 0,1-1 0 15,-1 0 1-15,1 0 0 0,0 0-2 16,-1 3 2-16,0-3 1 0,1 3-1 16,0 0 2-16,0-2-2 0,-2 2 1 15,3-1-2-15,-2 0 0 0,2 1-2 16,0-2 2-16,1 2 1 0,1-1-1 15,0 0 0-15,-1 2-1 0,1-2 2 16,-1 1-1-16,0 1 0 16,1-3 1-16,-1 4 1 0,2-1 2 15,-2 0 0-15,1 2-2 0,-1-1-1 16,0 0 0-16,1 2 0 0,-1 1 1 16,0-2-2-16,1 1 0 0,-2 0-1 15,2-1 1-15,-1 1 0 0,1-1 0 16,0 0 1-16,0 1-1 0,0 0 0 15,0 0 0-15,1 1-1 0,-1-1 1 16,2 1 0-16,-2-2 0 0,1 5 0 16,-1-3 0-16,-2 2 0 15,3-1-2-15,-2 1 2 0,1 2 0 16,-1 0-1-16,-1 0 1 0,1 2 0 16,0-2 0-16,-1 2-2 0,2 0 2 15,-1 2 1-15,1-2-1 0,-1 1 0 16,1 2 1-16,0-1-1 0,1 1 0 15,1 0-1-15,0-1 1 0,2 2-1 16,2-2 1-16,-2 4 0 0,3-1 0 16,-2 0-1-16,2 3 1 0,0-2 0 15,0 0 0-15,1 2 0 0,-1 0-2 16,-2 1 1-16,2 0 1 0,-1 0-1 16,-1 0 1-16,2 1 0 0,-1 2 0 15,2-1-1-15,0 0 0 0,-1 3 1 16,0 0-1-16,2 1 1 0,-2 1-1 15,1 1 1-15,0-1-1 0,0 2 1 16,0-2-1-16,0 2 1 0,0 3-1 16,2-1 1-16,-1 1-1 0,0 1 2 15,1 1-4-15,1 1 5 0,0 0-3 16,0 1 1-16,0 1 0 0,2 1 0 16,-1 1 0-16,0 1 0 0,1 1 0 15,-2 1 0-15,-1 0 0 0,1 1 0 16,0 1 0-16,0 0 0 0,-1 3 0 15,1-1 2-15,-1 1-1 16,1 1 0-16,0 0 0 0,0 0-1 16,-1 2-1-16,0 0 1 0,1-1 2 0,-3 3-2 15,-1-1 0-15,1 2 0 16,-1-1 1-16,-1 1 0 0,1 0 3 16,0 1-1-16,2 4 0 0,-3-4 2 15,0-1-3-15,0 2-1 0,-3-7 2 16,2 6-2-16,-1-2-1 0,1 0 1 15,-2 1 2-15,2 0-2 0,-2 2 3 16,0-2 0-16,0 4 3 0,-3-4 1 16,4 3 2-16,-3-2-5 0,2 1 1 15,-1-2-4-15,-1 4-2 0,1-4 0 16,0 3 0-16,1-1 2 16,-2 1-2-16,2-3 0 0,-2 3 2 15,2-4-2-15,-2 2-1 0,0-1 0 16,-1 2 1-16,0-2 2 0,1 1-1 15,0 0 0-15,0 0 1 0,2 1 1 16,-2-1-2-16,-2-1 0 0,3 0 2 16,-1 0-3-16,0-1 0 0,1 1 1 15,-1 1-1-15,0-2 2 0,-2-1-3 16,1 1 2-16,0-2-1 0,1 1 0 16,-1-2 0-16,1 0 1 15,-1 1-1-15,1-1 1 0,-2 0-1 16,1 1 0-16,1 0 0 0,-2-1 0 15,0-1 0-15,-1 0 1 0,0 1 0 16,0-2-1-16,-1 1-1 0,1-3 1 16,-2 2 0-16,0-2 1 0,0 0-1 15,1-1 0-15,-2 1 0 0,0-2 0 16,-1-1 0-16,3-2 1 0,-2 0-1 16,1 0 0-16,0-3 0 0,-3 0 1 15,2-1 0-15,0 0-1 0,-1-2 0 16,2 0 1-16,-3 1-1 0,2-3 0 15,-1 1 0-15,2 0 0 0,-1-1 0 16,-2-1 0-16,5 1 0 0,-4-2 2 16,1 1-1-16,1 0-1 0,0-3 1 15,2 1 1-15,-1 1-2 0,2-3 2 16,-3 2-2-16,2-1 3 0,1-1 4 16,-1 0-3-16,2-1 3 0,-2 0 5 15,0 1-4-15,2-2-2 0,-1 1-2 16,-2 0-4-16,2-1 0 0,-2-1 0 15,0 0 0-15,0-1-7 0,-2 0-22 16,2 0-22-16,-1-2-23 0,-1-1-24 16,-1 0-38-16,2-11-50 0,-2 3-79 15,-3-4-177-15</inkml:trace>
  <inkml:trace contextRef="#ctx0" brushRef="#br2" timeOffset="158863.72">26479 6683 358 0,'0'0'125'0,"1"0"28"0,-1 0-15 0,1 0-40 0,0 0-32 0,-1 0-20 0,0 2-8 15,0 0-15-15,-1 0-14 0,0 0-7 16,-1 1-2-16,0 1-8 0,0 1-52 16,1 3-30-16,-1-1-36 15,0 4-42-15,0 6-60 0,1 1 44 16,-1-2-7-16</inkml:trace>
  <inkml:trace contextRef="#ctx0" brushRef="#br2" timeOffset="158999.06">26469 6957 194 0,'0'0'82'0,"0"0"22"0,2 50 53 0,-2-28-23 15,0 0-48-15,-5-1-11 0,1-2-32 16,-1-1-11-16,0-2-29 0,0 0-3 16,0-2-10-16,1 2-84 0,-3 4-58 15,3-4-106-15,0-2 8 0</inkml:trace>
  <inkml:trace contextRef="#ctx0" brushRef="#br2" timeOffset="159113.76">26461 7555 86 0,'0'0'31'0,"3"36"22"16,-3-11 28-16,0 3-39 0,-1-4-16 16,-3 0-20-16,-2-1-6 0,-1 4-11 15,1-4-99-15</inkml:trace>
  <inkml:trace contextRef="#ctx0" brushRef="#br2" timeOffset="159247.51">26441 8312 527 0,'0'0'18'0,"-6"37"-15"0,4-4-3 16,-1-3-119-16,2-5-141 0</inkml:trace>
  <inkml:trace contextRef="#ctx0" brushRef="#br2" timeOffset="159397.82">26345 9118 598 0,'0'0'49'16,"-10"41"-33"-16,6-17 3 0,0 3-19 15,3 1-77-15,1 5-174 0,3-4 53 16</inkml:trace>
  <inkml:trace contextRef="#ctx0" brushRef="#br2" timeOffset="159514.89">26392 9600 386 0,'0'0'141'0,"1"37"-29"16,0-11-21-16,0 1-66 0,0-1-15 15,0 0-10-15,-1-1 0 0,1-1-14 16,-1-1-54-16,0 7-30 15,1-7-90-15,0-3-22 0</inkml:trace>
  <inkml:trace contextRef="#ctx0" brushRef="#br2" timeOffset="159682.32">26419 10264 530 0,'0'0'184'15,"0"0"-54"-15,-5 54 0 0,4-30-65 16,-1-1-24-16,-1 0-30 0,0-3-4 15,-1 0-6-15,1-2-1 0,-1 2-21 16,1-3-52-16,0 1-47 0,0-1-43 16,1 8-42-16,1-5-48 0</inkml:trace>
  <inkml:trace contextRef="#ctx0" brushRef="#br2" timeOffset="160284.1">26411 11388 131 0,'0'0'17'16,"0"0"12"-16,0 0 18 0,0 0 3 16,0 0 1-16,0 0 10 0,30-39 29 15,-29 30 3-15,-1 2-23 0,0-2-10 16,0-1-18-16,-1 2-7 0,-4-2-9 15,0 2-1-15,0 1-8 0,-1 1-4 16,-2 2-7-16,0 2 1 0,0 0 0 16,-3 2-4-16,1 4 3 0,-2 3-2 15,1 3 0-15,-2 5-1 0,1 2 7 16,0 3-1-16,2 2 3 0,2 2 5 16,2 1-4-16,1-1 1 0,2 4 1 15,3-3-3-15,4-2 2 0,3-1-1 16,1-3 2-16,2 0 0 0,2-3 0 15,1-4-2-15,1 1-4 0,0-4 9 16,3-3 9-16,-1-4 4 0,1-2-2 16,-1-2 1-16,1-6 1 0,-1-5-4 15,0-2-6-15,-3-2 1 16,-1-7 3-16,-5-5-4 0,-2-5-4 16,-3 0-4-16,-2 0 0 0,-2 3-7 0,-3 7-2 15,-3 2-4-15,-5 4 0 16,1 3-5-16,-6 1-2 0,1 6-16 15,-2 1-26-15,1 5-28 0,2 2-37 16,-5 0-38-16,5 0-71 0,3 2-178 16</inkml:trace>
  <inkml:trace contextRef="#ctx0" brushRef="#br2" timeOffset="161706.37">28360 9869 20 0,'0'0'69'0,"0"0"-65"0,0 0 3 0,0 0 6 0,0 0 10 0,0 0-8 0,-5-16 13 16,5 14 21-16,-1 1-11 0,1-2-10 15,0 2-3-15,0-1-4 0,0-1 5 16,0 0-6-16,0 0 1 0,0 1 9 15,0-2-4-15,-1 0 6 0,0 1 4 16,-1-3 20-16,-2 2-17 0,3 0 6 16,-1-2-3-16,-1 2-5 0,0-1 4 15,1 1-1-15,0-1 7 0,1 1-6 16,-1 0 2-16,1-1-2 16,0 1 0-16,0-2-9 0,1 2-7 15,0 0 1-15,0-1-7 0,0 2 3 16,0 0 1-16,0 1-1 0,0 1-5 15,0 1-2-15,0 0-3 0,0 0-7 16,-2 3-5-16,1 2 0 0,0 6 0 16,-1 8 1-16,0 2 2 0,-1 14 2 15,1 10 1-15,0 16-1 0,2 4 4 16,0 1 5-16,0-3 2 0,4-8-1 16,3 1 0-16,-1-3 0 0,2-2 3 15,-2-2-7-15,3-2-1 0,-3 0-5 16,-1-2-2-16,-1 0-1 0,-2-3 0 15,-1-9-2-15,-1-4 0 0,0-8 2 16,0-1-2-16,0 3 1 0,-2 3-1 16,1 1-2-16,-1-3 2 0,1-4 2 15,0-3-2-15,0 0 0 0,0-4 0 16,0-2-12-16,0-2 12 0,0-3 2 16,0-1-2-16,1-1 0 0,0 1 3 15,-2-1-2-15,2 0-1 0,-1-1 5 16,0 1-5-16,0 0 3 0,1-1-2 15,-1 2-1-15,0-1 0 0,-1-1 0 16,2-1 0-16,0 1 0 0,-2-1 0 16,2-1 0-16,0-1-13 0,0 1-34 15,0-1-22-15,-1 0-35 16,-1-1-51-16,2-2-88 0,-1-3-200 16</inkml:trace>
  <inkml:trace contextRef="#ctx0" brushRef="#br2" timeOffset="162457.29">28368 11269 193 0,'0'-2'96'0,"0"0"-40"0,0 0 8 0,0 1 4 0,-1 0 11 0,1-1-36 0,0 1-1 16,0 1 11-16,0 0-21 0,0 0-3 15,0 0 10-15,0 0 8 0,0-2 1 16,1 2 10-16,3 0-12 0,2-1-7 16,1 1 0-16,3-2-14 0,3 0-7 15,0 0-5-15,2 2-4 0,1 0-1 16,0 0-5-16,-2 0 1 0,-1 5-3 16,-1-3-1-16,-4 5 0 0,-1 1-2 15,-4 0 1-15,-2 5 0 0,-1 1 1 16,-6 3 0-16,-4 2 0 0,-4 3 2 15,-3 1-2-15,-2 1 3 0,-3-1-3 16,2 0 1-16,-1-2 0 0,2-3 3 16,3 0-3-16,-1-2 1 0,4-3 4 15,2 0 0-15,2-2 11 0,3-4-1 16,3 0 4-16,3-1-2 0,1-2 4 16,7 1 7-16,4-2 8 15,2 0 3-15,5 0-15 0,3-3-3 16,2 2-3-16,4 1 3 0,1-1-8 15,-1 0-2-15,1 3-9 0,-1-1-2 16,-3 2-1-16,-2-1 0 0,-1-1-10 16,-2 1-24-16,-2-2-19 0,1 2-11 15,-5-3-11-15,0 1-14 0,-5-3-26 16,-1 0-45-16,-3-4-59 0,-2-1-108 16</inkml:trace>
  <inkml:trace contextRef="#ctx0" brushRef="#br2" timeOffset="162726.17">28362 11407 711 0,'0'0'9'0,"0"0"116"0,0 0-22 0,6 7 16 0,4-4-28 0,4-3-26 0,6 2-24 16,2-2-3-16,4 1-21 0,2-1-11 15,2 2-4-15,0-2-2 16,8 2-14-16,5 0-23 0,8-2-37 16,2 0-58-16,-4 0-76 0,-14-6-183 15</inkml:trace>
  <inkml:trace contextRef="#ctx0" brushRef="#br2" timeOffset="173191.18">26757 8713 42 0,'0'0'55'0,"0"0"-3"0,0 0 3 0,0 0-9 0,0 0-2 0,-16-2-7 0,14 2 2 16,-1 0 10-16,1 0-4 15,-1 0 1-15,2 0-8 0,-1 0-3 16,1 0-1-16,1 0 6 0,0 0 1 16,0 0 8-16,0 0-18 0,4-6-6 15,4-3-2-15,4 0 1 0,6-7 3 16,5-6-4-16,10-5-7 0,10-9 0 16,13-6-4-16,4 1-7 0,-4 4 2 15,-4 6-6-15,-9 10 2 0,-1-2-1 16,-1 2-2-16,-3 4 0 0,-2 0 0 15,-2 3-2-15,-5 4 1 0,-8 4-7 16,-5 0-29-16,-4 5-32 16,-2 0-29-16,2 1-64 0,-5 2-21 15,-4 4 17-15,-3 2-10 0</inkml:trace>
  <inkml:trace contextRef="#ctx0" brushRef="#br2" timeOffset="173476.6">26973 9159 403 0,'0'0'74'16,"0"0"-17"-16,0 0-1 0,0 0 37 15,0 0-48-15,30-47-13 0,-12 27 8 16,4-3-13-16,6-1-12 0,6-3-3 16,8-3-10-16,5-4-2 0,2 1 0 15,-5 4-3-15,-4 5-7 0,-5 4-20 16,-6 5-11-16,-6 2-18 0,-6 4 17 16,-4 3-119-16,7-2 27 0,-3 1-38 15,-4 3-28-15</inkml:trace>
  <inkml:trace contextRef="#ctx0" brushRef="#br2" timeOffset="173777.33">26923 9742 255 0,'0'0'40'0,"0"0"-4"0,-20 55 45 16,14-37 3-16,3-2 12 0,3-5-20 16,0-6-8-16,4 0 11 15,3-5-9-15,5-1 19 0,6-6-5 16,15-8-9-16,12-8-13 0,16-6-4 16,6-4-33-16,2 3-18 0,-6 2-7 15,-5 4 0-15,3 2-3 0,-2 1-4 16,-1 2-42-16,-2 5-18 0,-6 1-42 15,-3 4-44-15,-5 1-66 0,-15 1-108 16,-5 2 156-16</inkml:trace>
  <inkml:trace contextRef="#ctx0" brushRef="#br2" timeOffset="174160.95">27430 10336 784 0,'0'0'14'0,"0"0"-11"0,25-40-1 0,-7 20 0 0,2 0-2 16,1-1 0-16,1 2-24 0,2 0 1 15,0 1-74-15,-1 1-5 0,13-9-48 16,-7 5-22-16</inkml:trace>
  <inkml:trace contextRef="#ctx0" brushRef="#br2" timeOffset="175099.93">27437 8946 336 0,'0'0'8'0,"0"0"5"16,-38 13 29-16,23-10 26 0,4-1-30 16,3-2 2-16,1-3 15 0,3-4 12 15,2-1-24-15,2-2-14 0,0-4 5 16,4-3 4-16,5 0 7 0,2-5-5 16,5-3-2-16,4-3-3 0,6 1 0 15,9-9-3-15,15-3-1 0,11-8 2 16,7-1-9-16,1 2-1 0,-2 7-2 15,-4 5 2-15,3 3-17 0,1 2 3 16,0 4-4-16,-3-1-4 16,-2 4 0-16,-2 3 1 0,-5 1-2 15,-4 1 0-15,-2 2 2 0,-3 2 0 16,-7-1-2-16,-6 6 3 0,-8 0-2 16,-7 1-1-16,1 0 2 0,1-2 1 15,3 1-3-15,-3 0 0 0,-4 1 1 16,-2-1 0-16,-7 3 3 0,-1 1-4 15,-4-1 1-15,-2 2 9 0,0-2-4 16,0 3-1-16,-2-1-1 0,-2-1-4 16,0 1-2-16,-3-3 2 0,0 1 0 15,2 1 1-15,-1-2-1 0,1 2 2 16,-2 0-2-16,1-2 2 0,-1 2-2 16,1-2 0-16,-1 0 2 0,0 0-1 15,-3 1 2-15,2-2-2 0,-1 1 5 16,-1-2 0-16,0 3 2 0,2-2-1 15,0 1-2-15,-1 0 12 0,2 1-8 16,2 2 3-16,2-2-1 0,0 3-4 16,3 1 1-16,0-2-6 0,0 3-2 15,2 0-2-15,4 0-8 0,4 0 10 16,3 3-2-16,2 2 2 0,4 2-1 16,3 3-1-16,-3 1 1 15,3 4 1-15,0 0 0 0,-2 2 1 16,-2 3-1-16,-2-1 0 0,-3 3 1 15,-5-2 4-15,-4 0 1 0,-4 2 2 16,-3-3-2-16,-6 0-1 0,-7 1 1 16,-1-1-1-16,-5 0-4 0,-4 0-1 15,0-2-6-15,-3 1-25 0,1 2-13 16,2-4-12-16,1 0-25 0,3-1-25 16,6-2-44-16,2 0-41 0,5-2-96 15,6-5-36-15</inkml:trace>
  <inkml:trace contextRef="#ctx0" brushRef="#br2" timeOffset="175667.13">29551 7917 298 0,'0'-11'29'0,"0"1"34"0,-2-1 24 0,1-1-8 0,0-1-31 15,-1 1-20-15,-1 2-4 0,2-2 30 16,-3 3-18-16,1-1-2 0,-2 2 0 15,0 0-4-15,-4 3-7 0,0 2 0 16,-3 3-6-16,-3 0 2 0,0 5 3 16,-3 4-3-16,0 4-3 0,-5 1-7 15,2 6 7-15,1 3 1 0,4 3-5 16,0 2-5-16,5 1-1 0,3 3 1 16,4-2 10-16,4 1 6 0,1 0 6 15,7-2-5-15,4-3 8 0,6-1-8 16,0-3-5-16,5-1-6 0,0-5-5 15,2-2-2-15,2-4 1 0,-2-3-2 16,1-5-2-16,-2-2 6 0,-2-3-4 16,0-5 0-16,-4-7 1 0,-1-1 2 15,-3-6 2-15,-2-14 1 0,-3-12-7 16,-6-9-3-16,-3-5-2 0,-5 12-2 16,-3 13-1-16,-1 15-5 0,2 6-3 15,-2 2 8-15,-5 0-2 0,-2 0 1 16,-3-1-2-16,1 3-4 0,-2 4-11 15,3 0-19-15,2 3-14 16,3 3-31-16,4 0-52 0,5 2-98 16,1 0-97-16</inkml:trace>
  <inkml:trace contextRef="#ctx0" brushRef="#br2" timeOffset="175800.81">29844 7983 746 0,'0'0'30'0,"0"0"40"0,0 0 50 0,0 0-92 0,0 0-28 0,30 13 0 0,-30-13-71 16,1 0-60-16,1 0-125 15,0-1-48-15</inkml:trace>
  <inkml:trace contextRef="#ctx0" brushRef="#br2" timeOffset="176652.06">30295 7618 310 0,'0'0'57'0,"0"0"2"0,0 0 53 0,4-44-26 0,1 30-33 0,-1 1-9 0,3 0 3 0,2 0 3 0,1 2-3 15,-1 2-4-15,7 0-6 0,-3 1 1 16,2 2-13-16,1 3-9 0,1 2-5 15,3-1-1-15,-3 2 0 0,1 0-8 16,-3 2-2-16,-4 2-2 0,0 1 1 16,-3 2-9-16,-3 2 3 0,-3 1 0 15,-2 1-1-15,-1 1 0 16,-7 3 8-16,-3 1-7 0,-4 1-4 16,-6 1-4-16,-1 0-6 0,-3 0 2 15,-1 1 5-15,1-3-3 0,2 0 4 16,2-1 4-16,2 0 6 0,5-5-1 15,3-1-2-15,4-1 1 0,3-2 5 16,2 1 0-16,2-2 1 0,3 0 4 16,5-2 13-16,3 0 4 0,3-3 0 15,4 0 5-15,1 0-1 0,4 0-7 16,1-1-10-16,-1 0-2 16,2 1-4-16,-2 0 1 0,2 0-2 15,-1 5 1-15,-3 0 3 0,1 2 6 0,-3 0-1 16,-3 2 3-16,-2 2-1 15,-3 0-5-15,-5-1 1 0,-3 3 6 16,-3 2 13-16,-4 0-2 0,-6 2 11 16,-6 1 2-16,-3 1 1 0,-4-2-2 15,-9 1-8-15,2 0-9 0,0-3-11 16,0 0-5-16,3-2-1 0,-1 1-2 16,1-1-1-16,3-2-2 0,2-2-10 15,2-2-28-15,3 0-20 0,4-5-11 16,4 2-25-16,3-4-12 15,3 0-28-15,6-5-33 0,2-2-82 16,5-1-43-16</inkml:trace>
  <inkml:trace contextRef="#ctx0" brushRef="#br2" timeOffset="177220.53">31067 7437 361 0,'0'0'33'0,"0"0"38"0,3-18 48 0,-2 11-58 0,1-2-10 0,-2 2-12 16,0 1 12-16,0 2 3 0,0 1-4 16,0 2 10-16,0 1-17 0,0 0-16 15,-3 0-20-15,-2 4-6 0,-4 4-1 16,-2 5 12-16,-4 5 4 0,0 5 5 16,-2 5-5-16,0 3 0 15,-1 8 2-15,5-4 0 0,0 0 4 0,4 2 0 16,4-6 13-16,3 4-5 15,2-1-13-15,2-2 1 0,6-1-7 16,3-3-1-16,0-2 10 0,2-3-3 16,1-6-4-16,-1-2 4 0,-1-7 5 15,-1-5-9-15,-1-3-2 0,2-3 4 16,-5-5-7-16,-1-7 0 0,-1 0-6 16,-4-2-2-16,-1-6-12 0,-3 1-17 15,-2-1-3-15,-3-3-3 0,-3 0 1 16,0 2-2-16,-1 1-5 15,-2 3-7-15,2 4 3 0,-1 1 2 0,-2 5 8 16,0 4 2-16,0 1 17 16,0 4-3-16,3 1-13 0,1 4-10 15,-1 1-26-15,4 1-7 0,-2 1-1 16,3-2-1-16,0 2-46 0,1 1-59 16,-1-3 14-16</inkml:trace>
  <inkml:trace contextRef="#ctx0" brushRef="#br2" timeOffset="177923.5">31481 7198 354 0,'0'0'84'0,"0"0"-21"0,8-10 49 0,-4 8-56 0,-2-2-37 0,-2 0-6 0,0 2-7 0,0 0-6 16,0 1-1-16,0 1-7 0,0 1 1 15,0 3-5-15,0 1 12 16,-2 3 12-16,-2 0 4 0,-3 2 13 0,1 5-7 16,-2 2 0-16,-6 4-10 15,1 4 1-15,-4 3-9 0,-2 9 2 16,2-3 1-16,0 3 7 0,0 6 17 16,6-2 9-16,-1 1 9 0,5-8 11 15,4-6-12-15,3-8-10 0,0 3-14 16,0 1-12-16,3-3-3 0,2-2 3 15,4-4 2-15,1-3 1 0,0-4 8 16,5-4 1-16,0-4 7 0,-2-2-6 16,2-6-3-16,-1-1-1 0,-1-5-1 15,-2-1-8-15,1-3-3 16,-4 0-8-16,0-2-1 0,1 1 0 16,-4-1-17-16,-3 4-5 0,-2-2-2 15,0 4-7-15,-5 0-1 0,-6 3-4 16,3 0 8-16,-3 4-15 0,-3 2-16 15,0 2-11-15,1 3-9 0,-1 0-11 16,0 6-19-16,1 1-37 0,0 1-2 16,-2 5-5-16,5-2-1 0</inkml:trace>
  <inkml:trace contextRef="#ctx0" brushRef="#br2" timeOffset="178442.77">31846 7299 431 0,'0'0'31'0,"0"0"10"0,0 0 49 0,17-20-80 0,-17 13-10 0,0 3-18 16,-4 1-15-16,-3 2 12 0,-2 1 21 15,-1 4 3-15,-4 0 10 0,-1 5 16 16,0 4 4-16,2-1-3 0,1 3-13 16,2 2 15-16,2-1-1 0,2 1-6 15,4 0-5-15,-1-1-10 0,3-1 1 16,5 1-3-16,-1-3 7 15,4-2 7-15,2 0 8 0,2 0 5 0,0-3-1 16,5 0-5-16,-1-1-10 0,3-1-7 16,0-2-10-16,3 2 0 0,2-1-1 15,-4 2-1-15,-2-1 0 16,-3 3 1-16,-4-1 0 0,-1 0 9 16,-8 0 4-16,-1 1-1 0,-2 2-2 15,-7-1 0-15,-5 3-1 0,-4-2-3 16,-4 1 2-16,0 1-5 0,-2-1-2 15,-2 2 0-15,1-1-2 0,-2 0 0 16,-1 0-1-16,1-1-15 0,0-1-39 16,1-1-44-16,-3 3-35 0,7-6-84 15,5-4-106-15</inkml:trace>
  <inkml:trace contextRef="#ctx0" brushRef="#br2" timeOffset="178693.69">31861 7297 679 0,'0'0'85'0,"0"0"-83"0,42-20 48 0,-21 9 8 0,0-2-51 0,5 1-7 16,-1 0-7-16,2 0-37 0,1-1-48 16,13-9-69-16,-6 4-23 15,-2-1-63-15</inkml:trace>
  <inkml:trace contextRef="#ctx0" brushRef="#br2" timeOffset="187003.43">24940 9594 50 0,'0'0'5'0,"0"0"-2"0,0 0 0 0,0 0-3 0,0 0-8 0,-12 41-21 15,7-33 5-15,-1 0 24 16</inkml:trace>
  <inkml:trace contextRef="#ctx0" brushRef="#br2" timeOffset="187029.43">24893 9686 4 0,'0'0'0'0</inkml:trace>
  <inkml:trace contextRef="#ctx0" brushRef="#br2" timeOffset="188089.18">24905 9678 168 0,'0'0'30'0,"0"0"14"0,0 0-10 0,0 0-4 0,0 0-14 0,3-26 10 0,-1 20 4 15,1 0-6-15,0-1 0 0,1-1 2 16,-2 3-3-16,0-2 4 0,0-1 0 16,0 3 8-16,-1 0 1 0,1 0-8 15,-1 1-7-15,-1 0-4 0,1 1-5 16,0-2 3-16,0 4 2 0,0-2 8 15,0 0 5-15,-1 3 12 16,1-2-10-16,-1 1-2 0,0-2-4 16,0 3 3-16,0-2 4 0,0 2-13 15,0 0-4-15,0 0-8 0,0 0-8 16,-1 0 0-16,-1 4 1 0,-1 2 3 16,-1 4 2-16,1 1 2 0,-2 8-5 15,2 0 4-15,0 4-6 0,0 2 10 16,1 4 13-16,0 2 3 0,0 8-2 15,2-6 6-15,-2 4 3 0,2 0-14 16,0 0-5-16,0 14-2 0,-2 4-4 16,-2 1-6-16,1-5 2 0,0-8-5 15,1-11 2-15,0-5 1 0,0-7-3 16,0 0 1-16,0 4 1 16,-1 2 0-16,0 4-2 0,1-2 0 15,0 0-1-15,1-2 0 0,1 0 0 16,0-3-1-16,0 1 2 0,0-1-2 15,0-2 2-15,0 2 0 0,1-3 0 16,0 1 1-16,-1-1-1 0,0-1 0 16,0-2-2-16,0-1 2 0,0-2 0 15,0-3 0-15,0 0 1 0,1-2-1 16,-1-1 0-16,2-1 0 0,-1 0 1 16,0-1-1-16,0-1 0 0,-1 1 0 15,2-1 0-15,-2-1 0 16,1 1-1-16,-1-1 3 0,1 0-4 15,-1-2 3-15,0 1-1 0,1-2 4 16,-1 2-3-16,0-3 0 0,0 2-1 16,0-1 0-16,0 1-1 0,0 0 1 15,0-2-23-15,0 0-16 0,0 0-26 16,0 0-57-16,2 1-54 0,-1-1-107 16,1 0-150-16</inkml:trace>
  <inkml:trace contextRef="#ctx0" brushRef="#br2" timeOffset="188907.79">24440 11478 154 0,'-1'1'50'0,"0"-1"8"0,-2 0 3 0,1 0 6 0,0 1-18 0,1 0 6 16,-1-1 13-16,0 0-9 0,1 0-5 16,1 0-1-16,0 0 3 0,0 0-13 15,0 0-7-15,3 0-5 0,2-2-8 16,2 0-5-16,3-1 14 0,3 1-6 16,4-1-5-16,3 1 1 0,1 1-4 15,2 1-3-15,2 0-8 0,0 0-4 16,1 3-2-16,0 1-1 0,-1 2 0 15,1-2-6-15,-3 3-69 0,-1-1-24 16,6 2-62-16,-7-1-76 0,-2-1-64 16</inkml:trace>
  <inkml:trace contextRef="#ctx0" brushRef="#br2" timeOffset="189511.95">24868 11327 278 0,'0'0'34'16,"0"0"41"-16,0 0-7 0,0 0-2 15,0 0-18-15,12-36-14 0,-4 27 22 16,1 1 12-16,4-1-18 0,0 0-10 16,4 1-6-16,-1 0-14 0,1 0-1 15,1 1-3-15,1 0 4 0,0 2-10 16,0 1-9-16,-1-1-1 0,-1 3 2 15,0 2-6-15,-1 0 6 16,-3 2-9-16,-2 3 7 0,-1 2-8 0,-4 4 1 16,-2 2-5-16,-4 3 4 15,0 3 0-15,-7 1 8 0,-5 5 2 16,-1 2 4-16,-4 0-4 0,-3 2 1 16,0 1-3-16,-1 0 1 0,2-4-1 15,-1 2 3-15,2-4-3 0,1 0 1 16,3-2 1-16,0-3-2 0,3 1 0 15,1-5 0-15,4 0 0 0,2-4-1 16,4-2-1-16,0-1-3 0,3-1 5 16,5-2 7-16,1-3-5 0,1 0 18 15,2-2-16-15,3 1-1 0,0-1 15 16,2 0 3-16,1 0-12 0,-1 0-6 16,0 0 0-16,-1 0-3 0,1 0 0 15,-1 2 0-15,-2-2-7 0,0 0-48 16,0 0-14-16,-1 0-52 0,5 0-38 15,-2-2-40-15,-3 0-49 0</inkml:trace>
  <inkml:trace contextRef="#ctx0" brushRef="#br2" timeOffset="189810.78">24962 11533 397 0,'0'0'154'0,"0"0"-39"0,0 0-1 0,0 0-57 0,14-7-11 0,-6 6-21 0,4-3-4 16,0 4-2-16,4-2-9 0,0 2-4 15,1 0-2-15,0 0-4 0,1 0 0 16,1 1 0-16,0 2-3 0,-1 0-58 16,8 1-79-16,-4 0-89 0,-3-2-44 15</inkml:trace>
  <inkml:trace contextRef="#ctx0" brushRef="#br2" timeOffset="190813.11">25048 9755 349 0,'-2'-2'34'0,"0"1"25"0,1 0 9 0,0-1-1 0,1 2-47 0,0 0-13 16,0 0-1-16,2 0-3 0,2 4 1 16,3 1-2-16,3 6 29 0,3 3-5 15,6 5 11-15,5 8-8 0,9 6-1 16,10 13-4-16,9 8-1 0,4 3 0 16,-4-2-5-16,-2-4 1 0,-5-9-8 15,-1-3 13-15,-2-1-17 0,-2-5-1 16,-2-2-4-16,-5-2-1 0,-6-6-1 15,-5-4 0-15,-6-4-4 0,-2-1-43 16,1 0 23-16,0 2-4 0,0-2-48 16,-3 0-35-16,-3-9-29 0,-3-1-39 15,-2-4-59-15</inkml:trace>
  <inkml:trace contextRef="#ctx0" brushRef="#br2" timeOffset="191113.87">25324 9353 583 0,'0'0'38'0,"0"0"33"0,0 0 13 0,0 0-54 15,0 0-30-15,0 0 0 16,0 0 11-16,39-3-5 0,-18 21 6 15,4 6-4-15,3 7-2 0,6 9-2 16,5 9 2-16,11 9-4 0,1-2 0 16,0-4 3-16,-1-5-5 0,-5-8 2 15,2-3 0-15,-3-2-2 0,-1-4 0 16,-4-2-31-16,-7-5-51 0,-7-7-23 16,-8-5 0-16,-1-3-46 0,0-1 21 15,3-2 23-15,-2-3 0 0</inkml:trace>
  <inkml:trace contextRef="#ctx0" brushRef="#br2" timeOffset="191451.4">25391 8642 656 0,'0'0'22'0,"0"0"-3"16,0 0 35-16,0 0-37 0,0 0-17 15,36-28-2-15,-16 29 2 16,5 6 3-16,2 2 0 0,2 3-2 16,2 6 1-16,4 5-1 0,6 8 1 15,7 8 8-15,-2 3-1 0,-9-4 7 16,-8-10-6-16,-13-8-5 0,2 0-1 15,1 1-3-15,4 5 0 0,0 2 0 16,-2 1 1-16,0-3-2 0,-1-3-5 16,-4-2-28-16,-1-1-16 0,-2-4-20 15,-2-5-30-15,-3-2 1 0,-3-2-10 16,-4-6 4-16,-1-1-11 0,-1-2-16 0</inkml:trace>
  <inkml:trace contextRef="#ctx0" brushRef="#br2" timeOffset="191715.98">25720 8151 715 0,'0'0'36'15,"0"0"-18"-15,0 0 7 0,44 9-1 0,-20 2-19 16,3 7-5-16,3 4 1 0,1 4-1 15,0 5-1-15,4 9 1 16,8 13 1-16,3 7-1 0,4 2 2 16,-4-7 2-16,-3-6-4 0,-6-7 0 0,-2-2-13 15,0 0-36-15,1-5-27 16,0 1-64-16,-9-10-60 0,-6-6-55 16</inkml:trace>
  <inkml:trace contextRef="#ctx0" brushRef="#br2" timeOffset="192284.66">25104 7471 445 0,'0'0'1'0,"0"0"27"0,0 0 0 0,0 0 5 0,0 0-26 0,16-21-7 0,-9 21 3 15,3 6 14-15,3 3 0 0,1 4 3 16,4 10 6-16,6 11-2 0,7 14 3 16,8 15-9-16,1 8 0 0,0-1-2 15,0 0-6-15,-5-2 3 0,1 3-3 16,-1 2 9-16,2-2-4 0,2-5 13 16,1 0 1-16,-3-3-2 0,-1-4-13 15,-2 0-11-15,-4-4-3 0,-1-5 2 16,-2-4-2-16,-4-3-17 0,-5-10-47 15,-3-8-33-15,-7-5-19 0,0 3-45 16,-1-4-7-16,-2-4-71 0</inkml:trace>
  <inkml:trace contextRef="#ctx0" brushRef="#br2" timeOffset="193086.91">24980 7558 258 0,'0'0'77'0,"0"0"4"0,0 0 13 0,3 0 13 0,-1 0-23 0,2 0-25 16,0 0 4-16,0-1-14 0,0 1-22 15,-1 0 3-15,0 0-26 0,-1 1 2 16,0 1 2-16,0 2-7 0,-1 3 1 16,0 2 3-16,-1 2-3 0,0 4 0 15,-1 1-1-15,-2 1 1 0,1 4 3 16,-1 3-3-16,1 1 1 0,1 4 2 15,-1-1-1-15,1 1 9 0,1 2-9 16,-2-3 0-16,1-1-1 0,0-2-3 16,0-4 1-16,1 0 1 0,-1-6-2 15,1-5 0-15,0-4-3 0,0-1 3 16,0-4 10-16,0-2 17 0,0-7 42 16,0-6-17-16,0-7-25 0,0-3-6 15,1-7 1-15,-1-8-2 0,0-13-11 16,-4-6-4-16,1-3-4 0,0 7 0 15,1 15-1-15,0 14 3 0,2 5 6 16,0 3 7-16,0-1-4 0,0-2 0 16,3 1-2-16,-1 3-2 0,1 3 1 15,1 3-3-15,0 1-1 0,0 3-4 16,2 1-1-16,1 3-4 0,4 2 2 16,-1 2-2-16,2 5 2 15,3 2 2-15,0 2 2 0,3 2-1 16,0 1 0-16,2 1 2 0,2 1-2 15,1-1 1-15,1 1-1 0,2-2-1 16,2 0 2-16,0-3-1 0,1 0 0 16,1 0-1-16,0-2 1 0,-1 0-1 15,-1-2-22-15,0 0-34 0,-2-2-18 16,-1-2-24-16,8 2-60 0,-7-3-77 16,-3-2-147-16</inkml:trace>
  <inkml:trace contextRef="#ctx0" brushRef="#br2" timeOffset="193956.56">23899 6835 312 0,'-2'-7'48'0,"-1"-2"-3"0,0-4 58 0,-1 1-4 0,-2-2-24 0,0 1-29 0,1 1-7 15,-1 0-1-15,1 2-3 0,0 1-29 16,-2 1-6-16,0 0 40 16,-1 2-13-16,0 1-12 0,-1 5-2 15,-1 0-9-15,0 8-4 0,-2 4 0 16,1 4-2-16,-2 7 0 0,1 3 2 16,2 5-1-16,-1 9 1 0,2 10-1 15,4 8 0-15,4-1 0 0,2-6 0 16,7-7 1-16,3-12 2 0,0-5 4 15,0-6 22-15,2-1-9 0,4 2 8 16,5 1-9-16,4 0-4 16,1-4 4-16,1-4-1 0,-2-6 2 15,2-6 6-15,-3-3 9 0,0-4-4 0,-3-8-3 16,-3-2-7-16,-3-4 1 16,-3-5 2-16,-2-4-9 0,-5-13-5 15,-6-10-3-15,-4-11-6 0,-10-5-1 16,-4 6-10-16,-3 11-6 0,3 17-4 15,5 8 7-15,3 9 7 0,-2 4 1 16,1 1 0-16,-5-3-7 0,0 3 6 16,-1 2-14-16,2 6-16 0,0 0 4 15,2 2-26-15,0 2-30 0,4 3-28 16,3 2-46-16,3 6-57 0,3-3-18 16</inkml:trace>
  <inkml:trace contextRef="#ctx0" brushRef="#br2" timeOffset="194108.19">24337 7044 556 0,'0'0'28'0,"0"0"16"0,0 0-38 0,0 0-6 0,0 0-123 0,-26-21-74 0,24 14 6 0</inkml:trace>
  <inkml:trace contextRef="#ctx0" brushRef="#br2" timeOffset="195059.58">24542 6619 38 0,'0'0'30'0,"0"0"8"0,0 0 17 0,0 0-5 0,1-7 0 0,-1 6-9 0,0 1-11 16,0 0-8-16,0 0-10 0,0 0-1 15,0 0 4-15,0 0 12 0,0 0 25 16,0 0 6-16,0 0 7 0,0-1 4 15,2-2-11-15,3-3-14 16,1-1-16-16,3-2 0 0,2 0 4 16,-1 1 5-16,3 0 8 0,-1 0-10 15,-2 1-1-15,2 1-5 0,-3-1-11 16,-1 4-4-16,-1-1-6 0,0 3-3 16,-1 1-5-16,0 0-1 0,0 3 0 15,1 4-1-15,-1 0-1 0,0 3-1 16,-1-1 0-16,0 1 0 0,-3 1 2 15,-2 1 0-15,0 0 2 0,-3 1 1 16,-1 0-1-16,-1 2 4 0,0-2-4 16,-1 1 3-16,-1 0-2 0,0 1-1 15,1-3 0-15,0 0 3 0,1-1-3 16,1-2-3-16,3 0-2 0,1-2-6 16,0-2 0-16,1-1-3 0,4-2 10 15,0-2 2-15,3 0 2 0,0 0 10 16,3 0 3-16,-1-1-7 0,1-1 1 15,2 0-1-15,-1 0 3 0,1 1-4 16,-2 1 0-16,1 0 1 0,-1 0-1 16,-2 2 3-16,0 4 3 0,-1 1 1 15,-2 1 0-15,-3 3-3 0,-2 3-1 16,-1 2 4-16,-5 1 6 0,-6 3 10 16,-3-1-5-16,-4 1-4 15,-3 1-8-15,-1-3-5 0,-3 0-5 16,0-2 3-16,2 0-4 0,-2-2-2 15,2-1 1-15,0-3-19 0,4-1-20 16,2-3-25-16,4-3-27 0,2-2-26 16,6-1-42-16,5-8-45 0,1-2-49 15,4 1-2-15</inkml:trace>
  <inkml:trace contextRef="#ctx0" brushRef="#br2" timeOffset="195596.07">25057 6560 200 0,'0'0'64'0,"0"0"-15"0,7-20 29 0,-4 10-27 0,0 3-8 0,-2-1 9 0,1 2 20 16,-2-2 13-16,1 2-17 0,-1-1-14 15,2 0 5-15,-2 2-14 16,1 1-9-16,0 0 1 0,-1 2-6 16,0-2 0-16,0 4-4 0,0 0-2 15,-1 0-13-15,-1 0-6 0,-2 3-6 16,-1 2-3-16,-3 7 3 0,-2 4 1 15,-2 3 0-15,-2 6 2 0,1 2 0 16,1 4 0-16,-1-2 0 0,4 4 3 16,1-1 0-16,0 0 6 0,6 1 9 15,0-4 3-15,2-2-5 0,1-2 2 16,2-2 1-16,4-3-7 0,0-4 7 16,0-2-5-16,-1-4-5 0,2-5 4 15,-2-3-5-15,-1-2 3 0,0 0 6 16,-2-6 4-16,-1-2-2 0,-1-3-7 15,-1-4-9-15,0-1-3 0,-4-2-3 16,-2-1-6-16,0 1-17 0,-3 4-10 16,-1-1-7-16,0 4-3 0,-3 2-19 15,-2 3-2-15,-2 2-13 0,-1 4-15 16,1 0-17-16,1 5-8 0,0 0-18 16,0 1-44-16,3-2-42 0</inkml:trace>
  <inkml:trace contextRef="#ctx0" brushRef="#br2" timeOffset="196296.81">25347 6469 167 0,'0'0'38'0,"0"0"10"0,12-18 15 0,-6 11-13 0,-1 0 21 0,-2 2-1 0,1-2 3 16,0 2-18-16,-1 0-28 0,-1 0-8 15,1 1 1-15,-2 3 6 16,2-2-1-16,-3 2-1 0,0-1 0 15,0 2 0-15,0-1-5 0,0 1-6 16,0 0-7-16,0 0-6 0,0 0-4 16,0 0 4-16,-3 0-6 0,0 2 13 15,-1 3-8-15,0 0 2 0,-2 4-2 16,-2 2 1-16,-3 4 0 0,1 2 5 16,-4 6 3-16,1 5 0 0,-1 2-3 15,-2 3-1-15,1 4-2 0,1 4 2 16,2-5 5-16,5 0 14 0,0-2 11 15,6-8 10-15,1 1 0 0,0-3-19 16,6-2 0-16,2-6-5 0,0-2 3 16,2-4 4-16,3-6 9 0,-1-2-5 15,1-2-4-15,0-8-2 0,-2-1-7 16,2-2-2-16,-5-2-3 0,0-1-6 16,-2-1-2-16,0-1-2 0,-4 1-3 15,0-1-3-15,-2 1-14 0,-2 2-11 16,-2 2-5-16,-4 2-11 0,0 2-14 15,-2 2 5-15,-4 3-25 0,0 2-24 16,-2 0-20-16,2 3-50 0,-8 8-11 16,5 0 22-16,2-2-18 0</inkml:trace>
  <inkml:trace contextRef="#ctx0" brushRef="#br2" timeOffset="196799.46">25654 6453 398 0,'0'0'25'0,"0"0"24"0,0 0 20 0,0 0-68 0,-27-10-1 0,17 10 0 0,-5 4-1 16,1 5 1-16,-2 2 0 0,1 1 0 16,-1 5 10-16,3 0 11 0,1 0 12 15,4 0-3-15,3-1-10 0,4-1-5 16,1 1-4-16,3-4-1 0,4-2 0 15,2-2-3-15,2-1 0 0,2-4 0 16,3 3 2-16,-2-1 1 0,3-1 8 16,0 2 12-16,-1-1 4 0,0 1 3 15,-3-1-3-15,0 2-8 0,-1-1-8 16,-2 3-10-16,-4 1-7 0,0 4 20 16,-6 0 18-16,0 3-14 0,-9 1 11 15,0 0-8-15,-3 1-12 0,-3-2-11 16,-1 0-2-16,-2-1 1 0,0 0-4 15,0-2-7-15,-1-2-25 0,2-2-26 16,-1 0-46-16,0-4-54 0,-2-4-75 16,2-2-36-16</inkml:trace>
  <inkml:trace contextRef="#ctx0" brushRef="#br2" timeOffset="196983.38">25584 6484 860 0,'0'0'44'0,"0"0"14"15,34-35 9-15,-18 21-57 0,2-2-10 16,3 2-23-16,-2 0-35 0,5-1-9 16,1 5-56-16,10-4-17 15,-2 2-51-15,-6 1-63 0</inkml:trace>
  <inkml:trace contextRef="#ctx0" brushRef="#br2" timeOffset="-203556.64">28408 12092 131 0,'0'0'42'0,"-5"-3"-7"0,4 2 14 0,0 1-15 0,0 0-4 0,1 0-9 16,0 0 10-16,0 0 5 0,0-1 1 15,0 1 6-15,0 0 0 0,0 0-2 16,0 0 0-16,0 0-6 0,0 0 1 15,0-1 10-15,0 0 13 0,0-2 4 16,0 1-10-16,1 0-5 0,0-2 9 16,0 2-10-16,-1 0-7 15,0 1-6-15,0-1-4 0,0 2-7 16,0 0-6-16,0 0-10 0,0 5-6 16,0 4 2-16,0 6 12 0,0 4 10 15,0 5-5-15,-3 4 9 0,0 6-3 16,-1 5-6-16,0-4-6 0,0 1-4 15,0-3-7-15,1-4 0 0,0 1-3 16,1-3 0-16,1-4-18 0,1-1-50 16,0-4-49-16,3-1-66 0,3-4-110 15,0-5-225-15</inkml:trace>
  <inkml:trace contextRef="#ctx0" brushRef="#br2" timeOffset="-203071.15">28662 12373 349 0,'0'0'169'0,"0"0"-73"0,0 0 36 0,0 0-28 0,13-13-31 15,-9 11-22-15,-2 2-26 0,0 0 5 16,-1 4-8-16,1 2-3 0,-2-1 4 16,0 3-8-16,-2 0 2 0,-2 0 0 15,-2 0-7-15,0 0-2 0,0-1-4 16,-2-1 0-16,2-2-1 0,2-3-2 16,0 3 3-16,1-4 1 0,1 0 0 15,2 0 1-15,0 0 0 0,0-4-6 16,0 3 0-16,0-1 2 0,1-1-2 15,0 0-4-15,0 3-2 0,1 0-46 16,-1 1-38-16,1 3-36 0,1 0-49 16,1 1-88-16,-2-2-57 15</inkml:trace>
  <inkml:trace contextRef="#ctx0" brushRef="#br2" timeOffset="-202687.81">28912 12158 320 0,'0'0'139'0,"0"0"-67"0,0 0 53 0,12-39-21 0,-7 31-53 0,-1 0 5 16,1 3 7-16,-2 3 3 0,0 2-22 16,1 0-17-16,-2 5-10 0,-1 5 0 15,1 4 1-15,-2 3 1 0,0 4-1 16,-2 3-8-16,-1 1-6 0,0 1 1 15,1 3-1-15,-1-1-4 0,1 2-1 16,1-3-32-16,-3 4-33 16,2-3-59-16,-3 6-62 0,2-6-167 15,-2-8-59-15</inkml:trace>
  <inkml:trace contextRef="#ctx0" brushRef="#br2" timeOffset="-202435.54">29134 12023 497 0,'0'0'45'0,"0"0"68"16,0 0 80-16,0 0-117 0,0 0-40 16,0 0 17-16,5 40 1 0,-6-7-13 15,-1 10-17-15,1 7-10 0,1 4 3 16,0-6-4-16,0-3-6 0,0-7-6 15,0-1 2-15,0-6-3 0,0-5-1 16,1-7-22-16,-1 0-23 0,0 2-27 16,0 2-56-16,1 12-48 0,0-11-63 15,0-3-78-15</inkml:trace>
  <inkml:trace contextRef="#ctx0" brushRef="#br2" timeOffset="-201231.86">24084 12482 13 0,'0'0'111'0,"-5"2"-71"15,0-2 11-15,-2 4-9 0,2-2-2 0,-1 0 7 0,0-2-1 16,2 1 6-16,0-1-3 0,0 0-10 15,1 2 3-15,1-2 0 0,1 0 0 16,1 0 15-16,0 1-13 0,3 1 14 16,4-1-7-16,0 0 12 0,3 0 1 15,3-1-14-15,4 2-11 0,1-2-6 16,3 1-4-16,1 0-9 0,-1 1-6 16,2 0-9-16,-4 3-4 0,2-1 1 15,-1 1-2-15,-2-1-3 0,1 0-38 16,-3 2-52-16,7 0-69 0,-4-1-103 15,-5 0-138-15</inkml:trace>
  <inkml:trace contextRef="#ctx0" brushRef="#br2" timeOffset="-200680.44">24652 12221 212 0,'0'0'59'0,"0"0"27"0,0 0-8 0,0-10 1 0,0 6-17 0,0 2-7 0,0 1 19 15,0 0-11-15,0 0 3 0,0 0 4 16,2-2 4-16,-2 3-24 0,0 0-9 16,0 0-16-16,1 0-13 0,-1 0-8 15,1 5-1-15,-1 1 1 0,0 3 5 16,0 2 8-16,-2 7 2 0,-2 3-2 15,0 6 0-15,0 3-1 0,-1 9-6 16,-2 5-8-16,2 7-1 16,1-4-1-16,3-10-6 0,1-12-93 15,0-3 43-15,3 12-84 0,-1-4-91 16,1-4-171-16</inkml:trace>
  <inkml:trace contextRef="#ctx0" brushRef="#br2" timeOffset="-200045.15">24910 12649 361 0,'0'0'93'0,"0"0"37"0,0 0-28 0,1 9-43 0,-1-6-34 0,-1-1-13 15,-2-2 17-15,-1 2-4 0,-2-1-7 16,2-1 5-16,1 0 8 0,-1-1 4 16,2-1 16-16,0-3 4 0,1-1-20 15,1-1-8-15,0 0-4 0,0-1-6 16,0 0 0-16,2 2 1 0,0 2 1 15,1 0-5-15,-1 3-5 0,-1 1-9 16,0 0 0-16,0 0-5 0,-1 0-13 16,0 4-27-16,1 1-26 15,0 0-35-15,5-1-58 0,-1 1-92 16,0-3-150-16</inkml:trace>
  <inkml:trace contextRef="#ctx0" brushRef="#br2" timeOffset="-199691.42">25059 12325 355 0,'0'0'121'0,"0"0"-41"15,0 0 61-15,0 0-46 0,0 0-24 16,0 0-29-16,22-30 9 0,-17 30-5 16,-3 2-21-16,1 5-10 0,0 3 9 15,-1 5-2-15,-2 5 3 0,0 5-5 16,0 3-8-16,0 5-4 0,0 1-5 15,-1 5-1-15,-1-2-1 16,1-2 0-16,0-1-1 0,1-8-23 0,0 4-46 16,0-3-61-16,1 3-71 15,0-6-132-15</inkml:trace>
  <inkml:trace contextRef="#ctx0" brushRef="#br2" timeOffset="-199410.75">25293 12322 557 0,'0'0'28'0,"0"0"19"0,0 0 111 15,0 0-61-15,0 0-60 0,0 0-14 16,0 0-1-16,6 34 39 0,-4-8-21 15,0 8-4-15,-1 11-4 0,1 8-7 16,-1-1-10-16,0-3-9 0,-1-12-4 16,0-10 0-16,0-5-2 0,0-1-32 15,0 4-39-15,-1 0-34 0,1 5-25 16,0 3-68-16,3-8-94 0,1-5-68 16</inkml:trace>
  <inkml:trace contextRef="#ctx0" brushRef="#br3" timeOffset="-183376.23">22129 14113 135 0,'0'0'134'0,"0"0"-68"0,0 0-3 0,2 0 2 0,-2 0 2 15,1-1-12-15,-1 0-11 0,2 0-4 16,-1 0-11-16,0-2-7 0,2 0-7 16,0 1-6-16,0-2 1 0,1 3 4 15,0-3 2-15,1 1-3 0,1 2 9 16,-1 0 3-16,-1 0 2 0,-1 0 3 15,0-2-2-15,-1 1 14 0,-1 0-6 16,0 0-1-16,-1 0-3 0,0 1-8 16,0 0-13-16,0 0 3 0,-1 0-7 15,-4-1-7-15,-2 0-2 0,-3 2-4 16,-5 0 4-16,-3 4 1 0,-2 2 1 16,-2 4 0-16,-3 1 0 0,1 5-6 15,0 1 6-15,2 1 7 0,2 1-5 16,4 2 1-16,2-3-3 0,5 3 5 15,3-3 1-15,2-2 3 0,4 3 10 16,0-5 1-16,6 1 5 0,4-2 5 16,4-2-1-16,1 0 7 0,5-4-10 15,2-2-12-15,0-1-8 0,3-4-1 16,2 0-3-16,0 0-2 0,0 0-8 16,0-6-51-16,1 1-35 15,-3-4-40-15,11-9-66 0,-10 3-119 16,-4-1-166-16</inkml:trace>
  <inkml:trace contextRef="#ctx0" brushRef="#br3" timeOffset="-182975.52">22258 13534 710 0,'0'0'43'0,"0"0"6"0,0 0 27 0,45-7-22 0,-25 9-33 0,3 8 0 15,0 3 18-15,5 9-16 0,3 13-9 16,6 16-4-16,5 17 16 0,0 11-3 15,-4-1 5-15,-7-3 1 0,-11-5-11 16,-5-4-1-16,-9-1 9 0,-6-4 3 16,-2-3 6-16,-9-3 10 0,-4-7-12 15,-4-2-8-15,-1-6 2 16,0-9-9-16,1-7 3 0,3-6-13 16,-1-5 2-16,-3 5-3 0,-4 1-3 15,-4-1-4-15,0-2-2 0,0-2-67 16,3-4 33-16,5-4-71 0,-2-6-68 15,6-3-126-15,5-7-256 0</inkml:trace>
  <inkml:trace contextRef="#ctx0" brushRef="#br3" timeOffset="-170302.68">24262 17646 122 0,'0'-1'43'0,"0"-1"-18"0,0 1 25 0,0-2 8 0,0 1-10 0,0 1-2 16,0 0 4-16,-1 1-1 0,1 0-1 16,0 0-3-16,0 0-8 0,0 0-6 15,0 0-5-15,0 0-1 0,0 0 1 16,0 0-2-16,-1 1 6 0,1 0-5 15,0-1-3-15,0 2 1 0,0-2 1 16,0 0-3-16,0 2-1 0,1-2-3 16,0 0 5-16,-1 1-21 0,2-1 5 15,1 0 5-15,0 0-8 0,2 0 1 16,1 0-2-16,2 0 10 0,-1 0-3 16,1 0-1-16,1 0-8 0,3 0 15 15,-1 0-4-15,3 0 0 0,1 0-6 16,2 1-2-16,1-1 6 0,4 1-3 15,1 0-2-15,3 1-2 16,1 0 1-16,9-1 0 0,5 0-2 16,10-1-1-16,1 2 3 0,-1 0 0 15,-5-2-2-15,-1 2 4 0,-1-2-5 16,1 1 6-16,2 0 2 0,1-1 0 16,3 4 1-16,1-2 4 0,0 1-4 15,2 2 1-15,-1-2-1 0,3 1-1 16,3-1-1-16,-2 0 1 0,1 1-1 15,4-2 3-15,-1 2-2 0,2-3-1 16,3 1-5-16,0 1 2 0,0 2 1 16,2 0-4-16,-2-3 1 0,2 3-1 15,2-3 1-15,1 2-2 0,5 0 2 16,0 0-2-16,1-1 0 0,0 3 0 16,3-4 0-16,1 2 1 15,0 0 0-15,6-3-2 0,0 2 2 16,2 1-1-16,2-3 0 0,-3 5 2 15,2-2-1-15,2 1-1 0,-2 0 1 16,7 1-1-16,-2-2 1 0,-1-1 4 16,1 3-3-16,-1-2 1 0,3 0-1 15,-1 3-2-15,1-1 0 0,-1 2 1 16,1-1-1-16,-2-4 0 0,0 3-1 16,2-2 2-16,-3 3-4 15,0 3 3-15,-3-2-2 0,-2 0-2 16,-1-4 0-16,-2 3-5 0,-1 0 2 15,-4 1-8-15,-5-1 1 0,-5 1-1 16,-4-2-6-16,-3 0-19 0,-4-1-9 16,-2 2-20-16,-5 0-39 0,-3 1-19 15,-4-4-56-15,-16-3-70 0,-6-1-88 0</inkml:trace>
  <inkml:trace contextRef="#ctx0" brushRef="#br3" timeOffset="-167309.7">24625 17308 243 0,'0'0'57'0,"0"0"-29"0,0 0 16 0,0 0-18 0,0 0-7 0,0 0-6 16,0 0-2-16,-1 0 13 15,1 0 0-15,0 0 3 0,0 0 2 16,0 0-1-16,0 0 1 0,0 2 4 15,0 0 8-15,0 0-2 0,0 0-10 16,0 0-6-16,1 0 3 0,1 0-2 16,1 0 0-16,0-1-2 0,1 1-2 15,0 0-2-15,1 0 0 0,1-1 9 16,1-1-13-16,1 2 4 0,0-2-4 16,2 0 6-16,-2 0-14 0,2 0 17 15,0-2-9-15,0-1 0 0,0-1 1 16,-2 2-3-16,1-1 0 0,-3-1 2 15,1-2-2-15,1 1 1 16,0 0-4-16,0-1 4 0,0 1-3 16,-1-1-7-16,2 1 2 0,-2-2-3 15,3 0 2-15,-1 1 1 0,1-1 2 16,1 0-3-16,1 1 4 0,-1-1-7 16,1-1 3-16,2 1-2 0,-1-1 0 15,1 1-2-15,0-1 0 0,1 0 1 16,-1-1 0-16,0-1 1 0,1 0-2 15,1-1 1-15,-1 1 2 0,0-2 0 16,2-1-3-16,1 2 2 0,-1-4 1 16,2 3-2-16,-1-5 2 0,1-1-1 15,0 0 1-15,0-1 0 0,-1 1 3 16,0-4 0-16,-1 5 1 0,-2-2 3 16,1-1-3-16,-3 1-1 0,1 0-1 15,-2 0 1-15,0 0 2 0,-1 2-1 16,0-3-1-16,2 1-4 0,-2-3 0 15,0 2 3-15,2 0-3 0,-2-3 0 16,1 0 3-16,0-2-5 0,0 2 2 16,1-3-1-16,-2 1-1 0,1-1 1 15,0 0 0-15,-1-1-1 0,1 0 2 16,-1 0 4-16,1 1-1 0,-1-2 3 16,0 1 1-16,1-2-5 0,-2 1 1 15,1-1-2-15,1 1 1 0,-2 1-1 16,0-1 1-16,1 0 2 0,-2 0-3 15,0 1 4-15,1-2-3 16,-1 3 2-16,-1-2 1 0,1 2 5 16,1-2 9-16,-2 1-17 0,0 0 0 15,0 2-3-15,1-2-1 0,0 1 2 16,0 1-1-16,0 0 1 0,-1 1-2 16,1-2-1-16,0 2 1 0,0-1 2 15,-2 1-1-15,0 0-1 0,2 1 3 16,-2 0-2-16,1 0 2 0,0 1 0 15,2 0 0-15,-1 1-2 16,0 0 1-16,-1 0-2 0,2-1 0 16,-1-2 1-16,0 2-1 0,2-2 0 15,-2 1-1-15,1-1 2 0,1 1-1 16,-1 2 0-16,0-2 2 0,0 2-1 16,0-1 2-16,1 3 3 0,0-2 4 15,-1-1-5-15,0 3 0 0,2-3-3 16,-1 1 0-16,0 3 1 0,0-4-3 15,1 4 0-15,-1-2 1 0,1 2-1 16,-1-1 1-16,1 0 0 0,-2 2-1 16,0 1 1-16,-1 1 0 0,0-1 3 15,-1 1-1-15,0 1 3 16,2-1 3-16,-1 0-2 0,0 4-5 16,1-3-2-16,0-1 1 0,-1 1 0 15,2 1-1-15,-1 0 1 0,1-2-1 16,1 1-1-16,-2-1 1 0,1 3 0 15,0-1 1-15,0-1-1 0,-1 3 1 16,0-2-1-16,-1 3 1 0,-1-3-1 16,2 4 2-16,-2 0-1 0,0 0-1 15,0-2-1-15,1 2 1 0,-1 1 1 16,0-1-1-16,2 1 0 0,-1 0-1 16,0 1 1-16,-1-1 0 0,2-1 0 15,-2 3 0-15,0-1 2 0,2 2-2 16,-2 0 1-16,1-1 2 0,-1 1-2 15,1 0-1-15,1 0 2 0,-1-1-2 16,1 2 0-16,1-2 0 0,-1-1-1 16,3 3 1-16,-2-1-1 0,3 0 1 15,-1 2-1-15,2-2 1 0,0-1 1 16,1 2-1-16,2-1 0 0,1 2-1 16,-1-1 2-16,2 0-1 0,2 1 0 15,0 0 1-15,0 0-2 0,1-1 2 16,1 1 0-16,-1-1-1 0,2 1-2 15,0 1 2-15,0 0 3 16,-3 2-3-16,2 0 0 0,-2 0 0 16,2 0 1-16,-3 1-1 0,2 2 0 15,-1 0 1-15,1 2-1 0,-2-1 1 16,1 0-2-16,0 0 0 0,1 1 1 16,0 2 0-16,1 0 0 0,1 2 0 15,0-1 1-15,-2 2-1 0,2 0 1 16,1 0-1-16,-1 2 3 0,1-1-2 15,0 2 0-15,-1-1 0 0,1 3 0 16,0 0 0-16,-1 1-1 0,-1 0 0 16,-1 2 0-16,1-1 0 0,0 2 1 15,-1 2 0-15,0-3 0 0,0 2 0 16,0-1 0-16,0 2 0 16,0 2 3-16,-1-4-3 0,1 2 1 15,0 3-1-15,2-3 0 0,-2 2-1 16,3 0 1-16,0 1 0 0,-1 1 1 15,0 0-1-15,0 2 1 0,0-2-1 16,-1 1 3-16,1 2-3 0,-2-2 1 16,0 4 0-16,0-3 0 0,-1 2-1 15,-1 0 0-15,0 2-1 16,1-1 0-16,-3 2 3 0,3 0-3 16,-2-1 0-16,0 1 0 0,-1-2 0 15,1 1 0-15,-2 0 0 0,0 0 1 16,0 0-1-16,-1 1 0 0,-1 0 2 15,0 0-1-15,-1 2 0 0,0 0 0 16,0-1 0-16,1 3 3 0,-2-2-3 16,2 1 0-16,-1 0-1 0,2 1 2 15,-3-3-2-15,2 4 1 0,0-2 2 16,-1-1-3-16,0 0 0 0,1 1 1 16,-1-2-1-16,1 0 1 0,-2 0 0 15,2 0 1-15,-1 2-1 0,0-2 0 16,1 2 2-16,1-2 0 0,1 2 0 15,-2-2-2-15,1 0 3 0,0-1-2 16,1 1 1-16,-2 0-2 0,2-1 0 16,-2 0 0-16,3-1 2 0,-2-1-3 15,-1-1 0-15,1 0 1 0,-1-1-1 16,2 0 1-16,-4-2-1 0,3 2 0 16,-1-2 0-16,1 1 1 0,0-2 0 15,0 3 0-15,-1-3-1 0,-1 0 1 16,1-1 0-16,1-1-1 0,-2 0 1 15,2-1-1-15,-1 0 1 0,0-1 0 16,-1 0-1-16,0 0 0 0,0-1 1 16,0-1-1-16,-2 0 1 0,2 0-1 15,0-1 0-15,-2 0 1 0,1-1-1 16,-1 0 3-16,-1-4-2 16,-1 3-1-16,3-4 0 0,-1 1 1 15,-1-2-1-15,-1 3 1 0,1-3 1 16,0 1-2-16,-3-3 0 0,1 2-1 15,1 0 1-15,-3-3 0 0,0 1 1 16,3 1 1-16,-3-2-2 0,1 1 0 16,0-2 0-16,-1 2 0 0,-1-2 1 15,1-1 1-15,-1 0-2 0,0 1 1 16,-2-3 1-16,1 1-1 0,-1 1 6 16,0-1-1-16,-1-2-1 15,-1 1 0-15,-1-2 2 0,1 0-4 16,-1 0-1-16,-1 0 1 0,1-1-3 15,0 0 0-15,-1 0-1 0,1-1-2 16,-2 0-27-16,0 1-35 0,0-1-42 16,0 1-47-16,-8-1-64 0,0 0-107 15,-6 0-341-15</inkml:trace>
  <inkml:trace contextRef="#ctx0" brushRef="#br3" timeOffset="-165052.7">26995 13979 351 0,'2'0'159'0,"-1"0"-51"0,1 0 21 0,0 0-27 0,1 0-33 15,0 0 0-15,-1-1-13 0,-1 0 4 16,1 0-22-16,-2 0-3 0,1 1-10 15,-1 0-15-15,0-1-7 16,0 1-3-16,0 0-2 0,0 0-8 16,0 0-40-16,0 0-48 0,0 2-60 0,1 7-47 15,-1 0-48-15,0 0 19 0</inkml:trace>
  <inkml:trace contextRef="#ctx0" brushRef="#br3" timeOffset="-164902.55">27074 14271 404 0,'0'0'157'16,"0"0"-55"-16,0 0 69 0,0 0-59 16,11 42-67-16,-9-36-23 0,-1-2-17 15,1 0-5-15,0-2 0 0,-1 4-39 16,1-1-27-16,-1 0-54 0,1 2-20 16,1 7-46-16,-1-3-31 0,-1 2-33 0</inkml:trace>
  <inkml:trace contextRef="#ctx0" brushRef="#br3" timeOffset="-164767.72">27104 14639 345 0,'0'0'113'0,"0"0"-22"0,0 0 51 15,0 0-74-15,2 43-41 0,-1-37-16 16,0-1-11-16,0-4-7 16,1 1-77-16,3-2-85 0,1-2-45 15,-2-2-91-15</inkml:trace>
  <inkml:trace contextRef="#ctx0" brushRef="#br3" timeOffset="-164616.67">27169 14929 379 0,'0'0'148'0,"0"0"-66"0,0 59 52 16,-1-35-69-16,0 1-25 0,0-3-17 16,-1 0-9-16,2-2-14 0,0 1-4 15,0 0-42-15,0-3-58 0,2 10-76 16,1-8-46-16,0 2-43 0</inkml:trace>
  <inkml:trace contextRef="#ctx0" brushRef="#br3" timeOffset="-164484.58">27237 15604 352 0,'0'0'123'0,"0"39"-21"0,0-15 25 16,0 5-67-16,-4-4-24 0,0-1-13 15,-1-2-16-15,-1-4-7 0,1 1-2 16,-1-2-42-16,3-2-46 0,-1 7-48 15,2-5-31-15,-1-2-31 0</inkml:trace>
  <inkml:trace contextRef="#ctx0" brushRef="#br3" timeOffset="-164333.99">27198 16227 110 0,'0'0'257'0,"0"39"-176"0,-2-13 37 15,0 2-43-15,-1 1-16 0,-1-4-10 16,0-2-38-16,-2-1-2 0,1-3-9 15,1-2-11-15,0 1-33 0,1-2-45 16,-2 4-40-16,1-3-45 0,-1-1-22 0</inkml:trace>
  <inkml:trace contextRef="#ctx0" brushRef="#br3" timeOffset="-164200.86">27134 16765 464 0,'0'0'91'15,"0"0"-46"-15,5 46 32 0,-3-27-34 16,-2-1-24-16,0-1-7 0,0-2-9 15,0-2-3-15,-3 0-11 0,-1 0-48 16,-2 0-38-16,2-3-83 0,0-1-45 16</inkml:trace>
  <inkml:trace contextRef="#ctx0" brushRef="#br3" timeOffset="-164066.67">27133 17208 801 0,'0'0'20'0,"0"0"-15"15,0 42-4-15,0-25-1 0,-1-3-13 16,-3-2 6-16,2-4-54 0,0 1-53 16,0-3-95-16,2-2-31 0</inkml:trace>
  <inkml:trace contextRef="#ctx0" brushRef="#br3" timeOffset="-163914.29">27174 17597 1094 0,'0'0'49'0,"0"0"-28"16,15 47-5-16,-11-26-16 0,1-6-13 0,-2-4-21 15,0-1-31-15,4-2-71 0,-1-3-140 16,-1-2-159-16</inkml:trace>
  <inkml:trace contextRef="#ctx0" brushRef="#br3" timeOffset="-162962.93">27250 18119 416 0,'0'0'96'0,"0"0"-31"0,0 0 11 0,0 0-36 0,0 0-23 0,26-18 15 0,-22 12 18 16,-3 4 7-16,0-3-5 0,-1 3 6 15,0-1-5-15,0 0-9 0,-2 2-4 16,-2-2-16-16,0-2-13 16,-2 4-10-16,0-1-1 0,-1-2-4 15,-2 4 1-15,-1 0 1 0,-1 0 1 16,-1 4-3-16,-1 4 3 0,1 0 0 15,-3 5 1-15,2 2 0 0,-1 3 6 16,3 0-3-16,2 0-2 0,3 4 3 16,2-2 3-16,3-1 3 0,2 1 4 15,5-2-4-15,2-1 9 0,5 0 9 16,2-2-3-16,2-1 2 0,3-1 3 16,1-3 0-16,0-2-7 0,2-1 3 15,-1-2-8-15,-1-3 0 16,2-2-7-16,-2 0 5 0,-1-2-2 15,-3-3 3-15,0-1-1 0,-5 1-1 16,1-2-2-16,-2 1-5 0,-3-2 0 16,-1 1-4-16,-2-2 7 0,1 1-1 15,-2-3 0-15,0 1-1 0,-2-1-3 16,-1 0 6-16,-1 0-3 0,0 2 4 16,0-4-5-16,0 2-3 0,-1-1-4 15,-1 3 0-15,-1-1-1 0,-1-1 0 16,0 2-2-16,-2 1 0 15,1 1 2-15,0 0-2 0,-1 0 1 16,-1 1-1-16,-2 1 1 0,0-2 1 16,2 1 0-16,0 1 0 0,-1 0 1 15,1-1 2-15,2 2-2 0,0-2-1 16,2 1 3-16,-1 3-1 0,1-1-2 16,0-1 0-16,1 3-1 0,1 0 0 15,-1-2-2-15,-1 2-1 0,1 1-4 16,-1 0-13-16,0 0-13 0,1 0-10 15,-1 3-16-15,1-1-26 0,1 1-36 16,-1-1-83-16,0-1-145 0,2-1-254 0</inkml:trace>
  <inkml:trace contextRef="#ctx0" brushRef="#br3" timeOffset="-144070.6">25539 16570 61 0,'0'0'43'0,"0"0"23"0,-3-8 15 0,1 5-12 0,2-1-6 0,0 2-5 16,0-1-7-16,2 0 11 0,0 0-22 16,0 2-12-16,0-1-12 0,0-2-11 15,2 2 0-15,-3-2 0 0,1 1-1 16,-1-1 1-16,0 1 5 0,0-3 1 16,0 2 3-16,0-1 4 0,-1 0 0 15,0 1 0-15,0-1 4 0,0-1 3 16,0 0 3-16,0-1 3 0,0 0-1 15,1 0-1-15,-1 0 8 0,0 3 0 16,0-1 1-16,0 0 6 0,0-1-13 16,0 0-1-16,0 1-2 0,0 2-5 15,0-2-6-15,0 1 0 0,0 0-2 16,0 1 3-16,1-2-7 0,-1 4-2 16,0 0 1-16,0 1-3 0,0 0-7 15,0 0 0-15,0 1-7 0,0 2-2 16,0 4 7-16,-1 3 2 0,0 3 3 15,-1 4-1-15,1 1 2 16,-1 4 2-16,2 3 3 0,0 1-1 16,0 2 4-16,0 0-1 0,0 1 1 15,0 1-1-15,0-2-3 0,1 2-1 16,0-1-3-16,0 0 5 0,1-2-2 16,0 1 1-16,1 0-4 0,-1-1 3 15,2 1 0-15,-2 1-1 0,1-4 0 16,-1 4-3-16,0-3-1 0,0 0 1 15,0-2-1-15,-1-1 0 0,-1-1 2 16,1-1-4-16,-1 0 0 0,0-3 1 16,0 2 0-16,0-3 0 0,0-1 3 15,0 0-4-15,0-1 0 0,-1 0 1 16,0 0-1-16,1-1-2 16,-1-2 2-16,0 0 0 0,1-2 0 15,0 0 0-15,0 0 0 0,-2-2 0 16,2 0 1-16,0-1-1 0,-1 0 0 15,1 1-1-15,0-2 1 0,-1 0 0 16,1 1-3-16,0 0 3 0,-1-1-21 16,0-1-2-16,1 2 22 0,-1 0 0 15,0-1 1-15,1-2 1 0,-1 2-1 16,1-2 0-16,-1 1 0 0,0 1 0 16,1-2 1-16,-1 0-2 0,1 3 0 15,-1-3 0-15,0 2-1 16,1 0 0-16,0 1 1 0,-1 0-2 15,0 1-31-15,0-1 3 0,1-1 30 16,0 0 1-16,0 1 0 0,-1 0 0 16,1 1 0-16,0-1 0 0,0 1 2 15,-1 0-1-15,1 0-1 0,-1-1 0 16,1 1-2-16,-1-2 3 0,1-1-1 16,-1 0 2-16,1 1-1 0,0-1 1 15,-1 0-1-15,1 1-1 0,-1-3 3 16,1 1 4-16,-1-1-2 0,0 0 0 15,1-1-5-15,0-1 2 0,0-1-2 16,0 0-15-16,0 0-27 0,0 0-28 16,-1-4-44-16,0-3-95 0,-1-1-193 15</inkml:trace>
  <inkml:trace contextRef="#ctx0" brushRef="#br3" timeOffset="-142698.72">25450 18033 25 0,'-1'-1'26'0,"1"1"3"0,0 0 2 0,0 0-1 0,0 0-9 0,0 0 2 16,0 0 7-16,0 0 6 0,0 0 1 15,0 0 4-15,-1 0-2 0,0 0-2 16,1 1 12-16,-1-1 7 16,0 0 11-16,0 0-15 0,-1 0-4 15,1 0 5-15,0 0-2 0,0 0-2 16,1 0-8-16,0 0 0 0,0 0-5 16,0 0 0-16,1-2-12 0,4-3 3 15,0-1-18-15,3 0 5 0,1-2 1 16,2 0 3-16,1-1-2 15,2 1 1-15,1 2-1 0,0-2-5 0,1 3-3 16,-2 2 1-16,1 0-4 0,-2 3-2 16,0 0-3-16,-1 5-1 0,-3 1 1 15,-1 5-1-15,-1 2-2 0,-4 3 1 16,-3 5 2-16,-3 1-10 0,-8 5-4 16,-5 2 0-16,-6 0-5 15,-4 2 4-15,-3 3 0 0,0-3 7 16,0-1 3-16,1-2 4 0,2-1 1 15,2-2 1-15,4-3 0 0,2-2-1 16,3 0 0-16,4-2-1 0,2-4 0 16,6-3-3-16,3 0 4 0,2-4 9 15,7-2 18-15,3 2 6 0,5-3 1 16,2-1-11-16,3 0 0 0,3-1 1 16,2 0 1-16,1-1-7 0,0 1-5 15,2 1-4-15,0 0-2 0,-2 2-6 16,0-2-1-16,-4 2 0 0,-2-2-3 15,-4 2-17-15,0-1-19 0,-5 1-12 16,1-3-11-16,-4 2-21 0,-2-2-39 16,-2-1-56-16,-3 1-119 0,-1-2-29 15</inkml:trace>
  <inkml:trace contextRef="#ctx0" brushRef="#br3" timeOffset="-142364.22">25414 18262 510 0,'0'0'94'0,"0"0"25"0,-8 0 68 0,7-3-48 0,1 3-53 0,0 0-12 16,4-1-17-16,3 1 2 0,5 0 0 15,4 0-20-15,4 0-10 16,2 0-14-16,1 1-9 0,5 2-2 16,-1-2-3-16,1 1-1 0,1-2-3 15,0 1-22-15,0 0-46 0,1-1-32 16,-1 0-40-16,9-8-66 0,-7 0-132 15,-6-1-174-15</inkml:trace>
  <inkml:trace contextRef="#ctx0" brushRef="#br3" timeOffset="-141595.64">25716 16479 503 0,'0'0'87'0,"6"-2"-32"0,0 2-8 0,4 0-3 0,3 4-23 0,2 4-1 0,4 5 9 0,2 6-5 15,4 3 5-15,3 5-7 16,8 9 9-16,11 14-8 0,13 8 12 16,5 4 8-16,4 1-3 0,-5-6-19 15,-3-2-13-15,3 0 1 0,0 0-7 16,-1-1 3-16,0-1-3 0,-2 0 1 16,-2-2 12-16,-4 0-14 0,-4-5-1 15,-4-4-1-15,-4-4-21 0,-4-1-15 16,-2-4-14-16,-9-8 0 0,-4-3-15 15,-5-8-20-15,8 1-31 0,-4-4-92 16,-3-2-66-16</inkml:trace>
  <inkml:trace contextRef="#ctx0" brushRef="#br3" timeOffset="-141175.71">26351 15878 775 0,'0'0'101'0,"0"0"-74"0,-21-41 73 0,17 27-18 15,4 5-45-15,2 2-30 0,6 5-7 16,5 2-1-16,5 0-3 0,6 9 3 16,10 7 1-16,13 13 0 0,10 10-1 15,6 10 1-15,2 5-5 16,-2 4 4-16,-3-2 0 0,5 3 0 0,4 6 2 16,2 1 0-16,3 4-1 15,1 1 3-15,3 2 6 0,1 0 3 16,1-2 4-16,0-1-7 0,-2-6-6 15,-3-3-3-15,-3 0-3 0,-6-5-15 16,-6-3-15-16,-4-4-5 0,-4-5-22 16,-3-5-10-16,-5-5-18 0,-3-8-24 15,-5-4-40-15,-8-8-29 0,-2-7 46 16,-7-5-16-16</inkml:trace>
  <inkml:trace contextRef="#ctx0" brushRef="#br3" timeOffset="-140810.65">27247 15220 947 0,'0'0'69'0,"0"0"-50"0,0 0 3 0,0 0-3 0,48 47-8 16,-12-9-5-16,13 13-1 0,15 15-2 15,6 5-3-15,3-2 1 0,-3-3 1 16,-3-4 1-16,5 5-3 0,1-1-5 15,1 2 0-15,7 1-1 0,0-2 2 16,-1-2-1-16,-1-3-5 0,-4-1-11 16,-3 0-32-16,-6-3-9 0,-1 2-18 15,-4-4-38-15,-16-15-97 0,-10-9-94 0</inkml:trace>
  <inkml:trace contextRef="#ctx0" brushRef="#br3" timeOffset="-138218.89">27839 15303 381 0,'0'0'63'0,"0"0"-31"0,0 0 65 0,0 0-37 0,-18-3-26 0,12 1-5 0,0-3 18 16,-1 2-2-16,1-1-7 0,-1 1 3 15,1 0 4-15,0-1-1 0,3-1 3 16,0-3 2-16,3 1-2 0,0-2-15 16,0-3-9-16,6-3-6 0,4-5-2 15,5-1-3-15,5-4-4 0,5 1-1 16,10-7 5-16,12-4-1 0,12-4 1 15,6 2-1-15,-1 4-7 16,-2 6 0-16,-2 3-1 0,-2 2-3 16,2 4 0-16,-3-3 3 0,-1 4 0 15,-1 0-3-15,-3-3 0 0,-6 5 3 16,-1 1-3-16,-8 0 0 0,-7 1 3 16,-8 3 0-16,-7 4 0 0,-3-1 6 15,-1-1 5-15,0 0 0 0,-1-4-3 16,-4 0 2-16,-3-1-1 0,-3-2-3 15,-1 1-5-15,-3-2 0 0,-4-1-3 16,-2 1-1-16,-2 0 0 0,-1 1 0 16,-1 4 0-16,-1-2-9 0,1 3 9 15,2 3 3-15,-2 0 2 0,4 3 5 16,2 0 4-16,1 2 2 0,3 0-3 16,3 0-6-16,1 0-7 0,0 2-3 15,3 0-6-15,6 0 1 0,4 4 7 16,3 1 1-16,3 2 0 0,3 2 1 15,2 3-1-15,-2 0 0 0,2 1 1 16,-1 2 0-16,0 0 1 0,-2 1 0 16,0-2 0-16,-4 0 1 0,-3 0-3 15,-5 0 2-15,-1 1 0 0,-4-2-1 16,-4 2 3-16,-4-2 1 0,-4 2-2 16,-4 0 3-16,-2 1-5 0,-2-1 0 15,-4 1-2-15,4 1 0 16,-4-1-21-16,2 2-24 0,0-1-22 15,2 0-25-15,4-1-34 0,6 5-71 16,3-5-106-16,3-4-63 0</inkml:trace>
  <inkml:trace contextRef="#ctx0" brushRef="#br3" timeOffset="-137650.37">29544 14359 481 0,'0'0'55'0,"0"0"26"0,7-32 36 0,-5 18-53 0,0-1-31 0,-1 3-3 0,-1 0 16 0,0 1-4 0,0 1-11 16,-3 1 2-16,-3 1-1 15,0 1-13-15,-1 1-10 0,-2 3-3 16,-1 1-6-16,-1 2 2 0,-2 2-1 16,-1 5 0-16,0 2-1 0,-3 6 0 15,1 3 0-15,-1 3 0 0,2 3 1 16,1 3 1-16,3 0-1 0,2 3 6 15,4 1 1-15,3-1 8 0,2-1 8 16,7-2 1-16,3 0 2 0,2-2 1 16,5-1-4-16,0-3-1 0,4-1-3 15,2-2-4-15,-2-3-1 0,3-3-3 16,-2-4 11-16,-2-3 1 0,-2-4 1 16,1-1-1-16,-3-8-7 0,1-3 2 15,-4-5-4-15,-3-4-4 0,-1-15-4 16,-6-14-4-16,-3-15-2 0,-7-3 0 15,-3 10-2-15,0 16 0 0,0 19-3 16,0 7-1-16,1 3 2 0,-3-1-6 16,-5 1-12-16,0-1-5 0,0 4-5 15,0 2-13-15,0 1-18 0,3 3-21 16,1 1-41-16,3 2-64 0,4 4-95 16,0 0-120-16</inkml:trace>
  <inkml:trace contextRef="#ctx0" brushRef="#br3" timeOffset="-137498.79">29936 14469 854 0,'0'0'83'0,"0"0"-16"0,0 0 23 0,0 0-56 0,0 0-34 0,12 12-32 0,-16-12-86 0,-5-5-49 15,3-1-161-15,1 0-64 0</inkml:trace>
  <inkml:trace contextRef="#ctx0" brushRef="#br3" timeOffset="-136764.8">30094 13972 457 0,'0'0'82'0,"0"0"-4"0,0 0 36 0,0 0-36 0,0 0-17 0,9-40 3 16,0 34-11-16,1 0-5 0,0-1-10 15,5-1-4-15,0 3-5 0,2-1-7 16,3 1-1-16,-2 2 2 0,2 0-8 16,2-1-4-16,-1 2-6 0,1-3 1 15,-2 2 3-15,0 0 1 0,0-1-1 16,-4 0-3-16,1 0 0 0,-2 1-2 15,-3-1-1-15,-1 3 1 0,-3 1-1 16,0-2 2-16,-3 1 2 0,-2 0 4 16,0 1-6-16,-3 0-3 0,0 0 14 15,0 0-14-15,0 0-2 16,0 0 0-16,0 0-3 0,0 4-3 16,-2 4 5-16,-1 4-1 0,-2 5 2 15,-1 5 1-15,-3 4-1 0,-3 4 1 16,-1 11 4-16,-3 8 5 0,-2 13-3 15,-1 4 8-15,0-5 5 0,3-7 1 16,2-6-4-16,2-1-7 0,3-5-7 16,4-6 1-16,0-9-4 0,5-7 0 15,-2 0-13-15,1 0-34 0,1 2-12 16,1 0-20-16,2-8-20 0,4-5-45 16,7-13-65-16,-1-3-107 15,0-5-43-15</inkml:trace>
  <inkml:trace contextRef="#ctx0" brushRef="#br3" timeOffset="-136044.34">31011 13904 481 0,'0'0'71'0,"0"0"9"16,0 0 10-16,0 0-51 0,2-25-18 0,-2 20-1 0,0-2 9 15,0 1 6-15,0-1 2 0,-2 0 11 16,1 0 11-16,-1 0-12 0,1 1-20 15,-3-1-9-15,3 0-2 0,-5 1-3 16,3-1 2-16,-2-1-5 0,-3 0 4 16,1 0-3-16,-3 1-8 0,2 0-2 15,-4 0-1-15,0 1-1 0,-2 2 0 16,-2 1-2-16,0 3-1 0,-3 0 4 16,1 1-3-16,-2 6 0 0,1 4 1 15,2 1-3-15,-2 5-9 0,3 2-18 16,-1 5 10-16,5 4 11 0,0 0 0 15,4 3 1-15,3 1 4 0,5-2 1 16,3 0 5-16,7-3 0 0,4-1 1 16,2-3 1-16,3-1-2 0,3-6 1 15,-3-3 0-15,3-4 2 0,-2-6-1 16,0-3 1-16,-1-1 0 0,-2-8-3 16,0-5 0-16,-1-1 0 0,-3-3 0 15,0-2 0-15,-1 1 2 0,-2-3-1 16,-2 2 2-16,2 0-1 15,-2 2-1-15,0 0 2 0,-1 1 0 16,0 2 5-16,0 2-5 0,-2 1 1 16,-2 4-4-16,2 1-3 0,-4 1 2 15,2 4 1-15,-2 0-2 0,1 2-2 16,0 0-3-16,-2 2-6 0,0 5 9 16,0 4-1-16,0 4 5 0,0 6 0 15,-2 4 1-15,-2 10 1 0,1 10-2 16,-2 7 3-16,2 3 0 0,1-2 1 15,-1-7 5-15,0-7 1 0,-1-6-3 16,1-5 2-16,0 5-6 0,2-9-1 16,-2 1-2-16,1 2-12 15,0-8-56-15,1 3-61 0,-1-1-75 16,1-6-136-16</inkml:trace>
  <inkml:trace contextRef="#ctx0" brushRef="#br3" timeOffset="-135375.59">31546 13703 258 0,'0'0'78'0,"9"0"-23"0,-4 1 21 0,-2-1-36 0,0 1-20 0,0 0 19 16,-1-1 30-16,-1 1-10 0,-1-1-7 15,2 0-6-15,-2 0-6 0,2 0-2 16,-2 2-5-16,3-2 2 0,-2 1 1 15,2 0-4-15,0-1-11 0,-1 1-3 16,0-1 0-16,-2 2 2 0,0-2 0 16,0 0-5-16,0 2-13 0,0 2 0 15,0-1-4-15,0 4 4 0,-2 0-5 16,-3-1 3-16,-1 4 0 0,0 0 1 16,-2 5 1-16,-2 3-1 0,-2 2 7 15,1 4 7-15,-3 3-7 0,-1 3 2 16,-2 2-2-16,-1 10 3 0,-4 6 2 15,2 7 4-15,2-1-3 16,3-3 0-16,5-10 2 0,4-9 9 16,4-5 6-16,2-6 0 0,0 0-6 15,3 2 4-15,2 2-8 0,2 1-5 16,5-1-1-16,1-8 2 0,1-3 2 16,5-6 1-16,1-5-1 0,0-3-6 15,0-5-7-15,0-6 1 0,0-4-3 16,0-5 3-16,-1-4 2 0,-5-3-3 15,2-4-4-15,-5 0 1 0,-1 3-3 16,-5 0 1-16,-4 3-1 0,-1 4-3 16,-3 2-2-16,-8 4-2 0,-2 3-4 15,-6 3-6-15,-3 3-1 0,-2 4-1 16,0 2-2-16,-1 4-6 0,2 3-16 16,1 5-20-16,4-1-25 15,-1 2-26-15,6 0-37 0,1-1-30 16,6 4-79-16,2-3-12 0</inkml:trace>
  <inkml:trace contextRef="#ctx0" brushRef="#br3" timeOffset="-134807.45">31786 13712 561 0,'0'0'127'0,"0"0"-54"0,36-22 59 0,-19 12-55 0,3-2-39 0,0 0-15 16,2-2-14-16,1 0-9 0,-2 0 6 16,1 1 5-16,0 1-1 0,-2-2 1 15,2 2 5-15,0 1 1 0,-3 2-4 16,-2-2 11-16,2 1-1 0,-3 1 8 16,-2 0-7-16,-3 2 1 0,-1 0 3 15,-4 1-3-15,2 1 0 0,-4-1-14 16,1 1-2-16,0 3-7 0,-3 0-2 15,1 0 0-15,-3 2-1 0,0 0-3 16,0 0-5-16,0 4 4 0,-2 3 1 16,1 4 4-16,-1 3 1 15,-1 7 0-15,0 5 0 0,-4 6-1 16,-2 10 1-16,3 10 0 0,-7 11-2 16,-1 3 2-16,4-4-1 0,-4-4 0 15,3-7 1-15,3 0 1 0,0-5-2 16,3-4 9-16,1-9-1 0,1-7-1 15,-1-5-6-15,4-2 1 0,0 2 0 16,-1 1-1-16,1 4-1 0,0-6-11 16,0-1-31-16,3-3-23 0,2-7-31 15,7-6-43-15,-4-3-81 0,0-1-176 16</inkml:trace>
  <inkml:trace contextRef="#ctx0" brushRef="#br3" timeOffset="-116717.21">18589 7052 161 0,'0'0'79'0,"0"0"-24"0,0 0 8 0,1-14 8 0,-1 11-41 15,1-1-17-15,1 1-1 0,-1 0 7 16,-1 1-1-16,0-1 11 0,2 1 12 16,-2 0 8-16,2 1 2 0,-2-2 3 15,0 1-1-15,0 1-3 0,0 0-5 16,0 0-13-16,1 1-4 0,-1 0-11 16,0 0-8-16,0 0-6 0,0 0-3 15,0 0-1-15,0 0 0 0,0 2 1 16,0 1 1-16,0 4 1 0,3 0 6 15,-3 3 0-15,1 1-1 0,-1 3-1 16,0 4-5-16,0 2 1 0,0 3-1 16,0 0 1-16,1 3-2 0,-1 2 1 15,2 2 0-15,-2 0 1 0,1 2-2 16,-1 1 1-16,2 6-1 0,-2 5 0 16,0 8 1-16,0-6-1 0,1-6 2 15,0-1 1-15,-1 1 3 16,0 6 5-16,1 6-1 0,-1-5 1 15,2-4-5-15,-2-1 3 0,0 2 0 16,0-2-3-16,0-1 3 0,-2 2-3 16,1-3 0-16,1 0 1 0,-1-1 2 15,1 0-3-15,0-8-3 0,0-7 3 16,1-4-3-16,0-2 1 0,2 5 4 16,1 1 6-16,-2 7-2 0,1-4 2 15,1 0-5-15,-1-2 3 0,0-1-3 16,3-2-4-16,-1 0 1 15,1-3 0-15,-1 1-4 0,2-3 0 16,1-1-1-16,2-1 1 0,1-1-1 0,1-3 1 16,2 0 1-16,0-2-1 15,5 0 1-15,0-2 0 0,3 0-2 16,2-1 1-16,3-2 0 0,-1 3-2 16,4-3 1-16,0 0 0 0,0 0-1 15,0-2 0-15,4 0 0 0,2 3 0 16,5-3 1-16,-3 2-1 0,-3-1 0 15,-2-1 0-15,0 4 0 16,0-3 0-16,-3 2 0 0,-4 0 0 16,-9-3 1-16,4 0-1 0,-2 2 0 15,-1-2 0-15,-1 0 0 0,-4 1 0 16,-3 0 0-16,-1-2-1 0,-2 1 1 16,-3-2-2-16,-2 3-1 0,0-2 0 15,-1 0-1-15,0 1 1 0,1 2-1 16,-1-2 4-16,0 4 0 0,-1-2 0 15,0 2 0-15,2 1 0 0,-2 2 1 16,0 2-1-16,0 2 0 0,0 1 0 16,0 1 0-16,0 0 0 0,0 2 0 15,0-1 0-15,0 4 0 0,2-2 0 16,-1 4 0-16,1 1-1 0,-2 0 0 16,1 1 1-16,-1 2-3 0,1 1-1 15,-1 1 0-15,0 2 1 0,0 1 0 16,0 1 0-16,0 3 3 0,0 7-2 15,0 4 2-15,-1 10 0 0,-3 0 0 16,2-3 1-16,0-5-1 0,2-6 0 16,-1 2 0-16,0 0 0 0,1 3 0 15,0 1 0-15,-1 2 0 0,1-1 0 16,-1 4 0-16,1-3 0 0,-2 2 0 16,2 1 0-16,0-1 0 0,0 3 1 15,0-2-1-15,2 1 0 0,0 1 0 16,0-2 0-16,0 3 0 0,4 1 0 15,-2-1 0-15,-2 0 2 16,1-1-3-16,1-1 1 0,1 1 0 16,-1-1 0-16,0-4 0 0,1 0 1 15,-1-2-1-15,0-1-1 0,0 1 1 16,1-2 1-16,-1-1-1 0,1-1 1 16,2-1-1-16,-3-3 0 0,1 1 1 15,-2-2-1-15,1-3-1 0,-2-5 0 16,2-3 1-16,-1-10 0 15,-2 3 1-15,3 2-2 0,-2 1 2 16,-2 3-1-16,0 1 0 0,0-3 1 16,0-1 0-16,-6 3 2 0,2-4 0 15,-2 0 1-15,-1-4-1 0,-1 2 0 16,-2-2 0-16,-2-1-1 0,0-1 0 16,-3-1-1-16,0-1 0 0,-2-3 0 15,-3 2 0-15,-3-1-1 0,0-2 3 16,-3 1-2-16,-4-1-1 0,-6 2 0 15,-9-2 1-15,-8 2-1 0,-4-2-2 16,2 0 2-16,3-2-2 0,3-3 0 16,-1 2 1-16,-4-2-1 0,-2 1-11 15,-1 0-5-15,-3 1-2 0,-3 0-7 16,1 0 2-16,-2-1 6 0,4 1 6 16,-1 0 10-16,2 0 2 15,0 1 0-15,4 0 1 0,0-1 1 16,5 0 1-16,3-2-1 0,3 0 8 15,7 1 4-15,3-2 6 0,13-3 3 16,4 0-3-16,3 1-1 0,-4 0-2 16,2-2-5-16,-4 1-2 0,7 0 2 15,1 0-3-15,4-2-1 0,1 0 0 16,3 1-3-16,-1 0-4 0,4-1 3 16,-1 1-3-16,2 0-1 0,-2 2-1 15,2-2 2-15,-1 0 0 0,-1 4 0 16,2-2 0-16,-1 2 0 0,1 2 2 15,-2-1 1-15,0 5-3 0,-1-2 6 16,0 2-3-16,1 2 0 0,-1 2-1 16,-3 2-1-16,1 0 0 0,1 3 0 15,0 2-1-15,0 1 1 0,-1 1 0 16,0 2-2-16,-1 2 1 0,1-1 0 16,2 3 0-16,1 2 1 0,-2 1-1 15,2 3 0-15,0 3 0 0,2 7-1 16,0 6 1-16,0 3 0 0,0-5 0 15,2-3 0-15,-2-2 0 16,0 0 1-16,0 2-1 0,0 2 0 16,0 1 0-16,0 1 1 0,0 0-1 15,-2-1 0-15,2 4 0 0,-3 0 1 16,1 1-1-16,-1-1 0 0,1-1-1 16,-2 0 1-16,1-1 0 0,0 2 1 15,0 0-1-15,-2 2 0 0,3-2 0 16,-3 2 0-16,2 0 1 0,-1-1-1 15,-1 0 0-15,2-2 0 0,-2-2 1 16,2 2-1-16,1-2 2 0,-1 0-1 16,1 3-1-16,1-3 1 0,-1 1 0 15,-2 1-1-15,2-1 1 0,2-2 0 16,-1 0 3-16,1 0-1 16,0-2-2-16,-2-1 0 0,2 0 0 15,0 2-1-15,0-2 2 0,0 0-2 16,-1-1 0-16,-1-1 2 0,2-1 0 15,0 2 2-15,0-1-1 0,0-3 2 16,-2 1-2-16,2-2-1 0,0-3-1 16,0-6 2-16,2-6-3 0,-2 5 0 15,0-2 0-15,0-4 0 0,0 6 1 16,0-7-1-16,2 7 0 0,-2 3 2 16,1-2 1-16,-1 0 3 0,0-2 3 15,0 3-4-15,3-3-1 0,-3 0 0 16,0-1-3-16,2 1 1 15,-2 0-2-15,0-2 1 0,4-1-1 16,-4 0 0-16,0 0 1 0,3-1-1 16,-3 0 0-16,2-1 1 0,0 1-1 15,-1 0 0-15,1 1 0 0,0-2-1 16,-1 3 1-16,2-1 1 0,-3 2-1 16,2 0 0-16,0 1 0 0,-1 1 0 15,1 0 0-15,-1 1 0 0,-1 2 1 16,2-1-1-16,2 7 0 0,-4-4 1 15,2-1-1-15,-1 1 0 0,1 0 0 16,1 10-1-16,-1 7 1 0,-2 0 0 16,3-4-1-16,-3-3 1 0,2-4-1 15,-1 0 2-15,-1 2-2 0,0-2 1 16,2 2 0-16,-2-1 0 0,3 1 0 16,-3 1 0-16,3-3 1 0,-3 2-1 15,0 0 1-15,2-1-2 0,-2 3 2 16,4-1-2-16,-2 0 2 0,-1 0-2 15,1-1 1-15,-2 2 0 0,3-2 0 16,-1-4 0-16,-2-3 1 0,3-6-1 16,-1-6 1-16,-2-7 0 0,1 2 0 15,-1 1 4-15,0 1 9 16,0 1 2-16,0 0-1 0,2-4-6 16,-2-2-4-16,0-1-1 0,0-5-3 15,0 1-1-15,2-3-1 0,-1-1-6 16,-1 1-29-16,3-3-26 0,2-1-21 15,1-1-25-15,2-3-46 0,13-1-68 16,-5-1-165-16</inkml:trace>
  <inkml:trace contextRef="#ctx0" brushRef="#br3" timeOffset="-114845.62">18688 17464 150 0,'0'-1'24'0,"0"0"6"0,0 0 6 0,0 0-20 0,0-1-4 0,0 1 10 0,0 1 14 16,-2 0 5-16,2-2-2 0,0 2 1 16,-1-2 3-16,1 2-4 0,0-1-5 15,-1 0 2-15,0-1 4 0,-1 2 16 16,2 0-23-16,0 0-9 0,0 0-2 15,0-2-4-15,0 2 1 0,0-1 2 16,0 0 0-16,0 0-3 0,0 0-5 16,2 0-6-16,0 0-1 15,1 1-4-15,2 0 0 0,2-1-1 16,0 1 3-16,2 0 1 0,-1 0 1 16,5 0 3-16,1 0 5 0,2 0 0 0,1 0-3 15,4 0 0-15,-1 0-3 16,2 0 1-16,4 0-2 0,0 0-3 15,3 0 0-15,1 0-1 0,0 0 0 16,6-1-2-16,7 1 2 0,7-2 3 16,1 1-1-16,-2 0 2 0,2-1-1 15,-9 1-3-15,3-2 1 0,0 3-4 16,0 0 1-16,2-2 0 0,-3 2-1 16,1 0 0-16,0 0 0 0,3 0 3 15,-1 2 0-15,5-1 3 16,0 2 1-16,-1-1 1 0,1 0-2 15,1 0 2-15,-2 0-3 0,1 1-1 16,1-1 2-16,-1 1-4 0,1-3 0 16,1 0-2-16,3 3 1 0,0-2-1 15,1-1 0-15,-2 2 0 0,1 0 0 16,1-2 2-16,-3 1-2 0,-1-1 0 16,0 2 0-16,-1-1 1 0,1-1-1 15,2 1 0-15,0 0 1 0,1 0-1 16,-1-1 0-16,3 0 0 0,-2 0 0 15,-1 0 0-15,-1 0-1 0,0 0 1 16,1 0-2-16,-1 0 0 0,2-2-1 16,-1 0-1-16,-3 0-2 0,0 1-4 15,-3 1-1-15,-2-4 1 0,-2 2 3 16,-2 0 2-16,0-2 0 0,-4 0-6 16,0 3-7-16,-3-2-1 0,0 1-5 15,-2 0-5-15,-5 0-5 0,-6 0-22 16,-5-1-18-16,-2 2-22 0,1-2-60 15,8-2 1-15,-2-1-15 0</inkml:trace>
  <inkml:trace contextRef="#ctx0" brushRef="#br3" timeOffset="-111986.68">18580 17177 256 0,'0'0'83'0,"0"0"-22"0,0 0 21 0,0 0-19 0,0 0-12 0,0 0-6 0,0 0 2 16,1 0 3-16,0-1-21 0,-1 1-6 0,0 0 1 15,3-3 1-15,1 3 1 16,-3-2-2-16,3 1-5 0,-2-1-1 15,1 2 0-15,4-2 0 0,-2 2 4 0,2-1 0 16,-1 0-1-16,-1-1-3 16,2 1 4-16,1-3-4 0,-1 2 0 15,1-1-2-15,0-1-1 0,4 2 0 16,-5-2-5-16,3-1 1 0,-1-1-1 16,2 0 0-16,0-1 3 0,3-1-4 15,1 2-5-15,-1-1-2 0,2 0-1 16,-2-2 2-16,3 0-2 0,1-1 1 15,-1 1 0-15,0 2 0 0,0-1-1 16,-1 0 3-16,-1 0-2 16,0 0 1-16,-2 0-2 0,0 1 2 15,-2-1 0-15,0-1-1 0,-2 2-2 16,-1-1 2-16,1-1 0 0,-2 2 2 16,1-1 1-16,-2 1 0 0,-1-2 6 15,0 2-8-15,1-3 3 0,-2 1-1 16,1 1-3-16,-1-2 1 0,0 1 1 15,0 0 1-15,-1-2 0 0,0 1-2 16,2 0 3-16,-2-1-4 16,3 0 3-16,1-1-2 0,-1-1 1 0,1 1-4 15,0-2 2-15,0-2-2 16,1 0 1-16,-1 1 0 0,2-3 0 16,-1 1-1-16,-2-1 1 0,2 1 0 15,0-1 1-15,-2 1 5 0,-2-1 1 16,1 1 0-16,1-1-3 0,-2 1 8 15,2 1-2-15,-1-1-3 0,-1 0 4 16,0 1 0-16,0 0-4 0,1 1 1 16,1-2-2-16,-1 0-2 0,0 0-3 15,1 1 1-15,-1-1-3 0,0 1 3 16,4-1-2-16,-3-1 0 0,-1 2-1 16,3-2 2-16,-2 0-2 0,1 2 0 15,-1-2 1-15,-1 1 0 0,0 1-1 16,1 0 1-16,0 0-1 0,-1 1 1 15,-1 0 2-15,-2-1-1 0,3 0 1 16,-2 1-1-16,1 0 1 0,-1-1-3 16,3 0 2-16,-2 1-2 0,1-1 2 15,-2 1-1-15,2-1 0 0,-1 0 0 16,0 0 2-16,3 0-1 0,-1 0 0 16,-2 0 3-16,3 1-2 0,-2-2 0 15,2 1 0-15,-4 1-1 0,4-1-2 16,-1-3 1-16,0 5-1 0,0-1 0 15,-1-1 0-15,-1-1 1 0,2 2-1 16,-3-1 0-16,4 0 0 16,-2 2 1-16,0 0 0 0,2-3-1 15,-2 3 1-15,0-2-1 0,-1 1 0 16,4-2 0-16,-2 2 1 0,1 0-1 16,1-3 0-16,-2 3 0 0,1-1 0 15,0 1 0-15,-1-1 2 0,-1 1-2 16,3-1 0-16,-2-1 0 0,1 2 0 15,-1-1 0-15,0-1 1 0,2 2-1 16,-1-2 0-16,-1 0 0 0,2 1 0 16,-2-2 0-16,4 1 0 0,-3-1 0 15,0 2 0-15,-1 0 0 0,2-3-1 16,0 2 1-16,0 1-2 16,0 0 2-16,1-1 2 0,-2 2-2 0,1-1 0 15,0 0 0-15,0 2 0 16,0-2 0-16,-1 2-2 0,2-1 2 15,-2 1 0-15,1-1 2 0,0 3-2 16,1-2 0-16,-1 0-2 0,1 0 2 16,-1 1 0-16,1 0-1 0,-1-2 1 15,1 2 0-15,-1 0 1 0,3 0-1 16,-2-1 0-16,-1 2 0 0,3-1 0 16,-2 2 0-16,-1-1 0 0,0 1 2 15,0-1-4-15,0 2 2 16,0-1-1-16,1-1 2 0,1 1-1 15,-1-1 0-15,0 1-2 0,0-1 2 16,0 2 0-16,1-3 0 0,1 2-2 16,0 1 1-16,-1 0 2 0,1 0-1 15,-1 0 0-15,-1 0 1 0,1 2-1 16,-2 1 0-16,-1-1 1 0,2 3-1 16,-2 0 2-16,-1-3 1 0,0 4-2 15,1-1 0-15,1-1 1 0,-2 1-2 16,3 0 1-16,-2-1 0 0,4 4 0 15,-3-3-1-15,2 3 0 0,0-3 0 16,1 3 0-16,0-3 0 0,1 3 0 16,0 0 1-16,1-2-1 0,-1 2 1 15,0 0-1-15,1 0 0 0,-1-1 0 16,0 3 0-16,0-2 0 0,-1 2 1 16,1 0-1-16,-1 0 0 0,2 0-1 15,-1 0 1-15,1 2 0 0,1 0 0 16,-2 1 0-16,2 0 0 0,-1 2 0 15,-1-2 0-15,2 1 0 0,-3 0 0 16,1 1 0-16,1 0-1 0,-3-1 1 16,4 4 0-16,-1-1 1 0,-1 0-1 15,1 2 0-15,0-1 1 0,2 0 0 16,-1 1-1-16,3 0 0 16,-3 2 0-16,2-2-1 0,-1 2 1 15,1 1 0-15,0-1 0 0,0 2 1 16,-2 0 0-16,2-1-1 0,-3 3 0 15,3-1 1-15,-1 1-1 0,1-2-1 16,-1 3 1-16,0-2 1 0,1 3 0 16,0-2-1-16,-1 2 1 0,1 0-1 15,-2-2 0-15,1 3 0 0,-3-1 0 16,3 0 0-16,-3 1 0 0,1 0 0 16,-1-2 0-16,0 4 0 0,0-2 1 15,-1 2-1-15,0-1 1 16,1 1-1-16,-2-1 1 0,0 1-1 15,1-1 1-15,-2 3 0 0,0-3-1 16,1 3 1-16,0 1-1 0,-2-1 0 16,2 1 1-16,-1 0 0 0,-1 0-1 15,1 1 1-15,0 0-1 0,1-1 0 16,0 1 0-16,2-1 1 0,-2 1-1 16,0-1 1-16,1 2-1 0,-1 0 0 15,0 1 1-15,1-1 2 0,-2-1-1 16,2 3 1-16,-1-1 1 0,-1-1-3 15,1 3 1-15,1-2 2 16,-2 1-3-16,1-1 0 0,1 0 0 0,-2 1 2 16,2-1-3-16,0-1 1 15,-1 2-1-15,0-2 1 0,1 0-1 16,-1 2 0-16,0-2 1 0,2-1-1 16,0 0 1-16,0-1-1 0,0 1 1 15,0-1 1-15,1 0-1 0,-1 0 0 16,1-2-1-16,0 3 2 0,-1-2-1 15,2-2 0-15,-2 3-1 0,2-1 0 16,-2-1 2-16,3-2-2 0,-3 2 0 16,1-1 0-16,1-1 0 0,-2 0 0 15,1 0 1-15,-1-2-1 0,0 1-1 16,1-1 1-16,-2 1-1 0,1-2 3 16,-2 1-2-16,1-3 0 0,0 1 0 15,-1-2 1-15,0 1-1 0,0-1-1 16,-1-2 1-16,1 1 0 0,-2 0 0 15,1-1 0-15,-2-1 0 0,1 0 1 16,1 1-1-16,-1-1 0 0,0 0 0 16,0 1 0-16,1-4 0 0,-2 3 0 15,1-2 0-15,-1 2 0 0,2-2 1 16,-1 0 0-16,-1-1-1 0,1 1 0 16,2-1 1-16,-3-1 0 0,3 1-1 15,-1-2 1-15,1 2 0 16,-1 0-1-16,0-2 1 0,2-1 0 15,-1 2 0-15,3-2-1 0,-2 1 1 16,0-1 0-16,1 0 2 0,0 1 0 16,-2-2-1-16,1 1 0 0,-1-2 0 15,-2 0 0-15,1-1-2 0,-1 1 0 16,-1 0 2-16,-2-1-2 0,0-1 0 16,0 0-2-16,-1 0-15 0,-1-2-16 15,-1-2-11-15,1-1-24 0,-2-2-22 16,1-1-27-16,-2-3-48 15,-3-6-82-15,-2-1-178 0</inkml:trace>
  <inkml:trace contextRef="#ctx0" brushRef="#br3" timeOffset="-111149.61">20412 14134 450 0,'1'0'175'0,"0"0"-63"0,-1 0 16 0,0 0-25 0,1 0-59 16,0 0-21-16,-1-1-5 0,0-1-3 16,2 1-10-16,-2-1-4 0,1 1-1 15,-1 1-3-15,0 0-41 0,0 0-46 16,1 0-47-16,-1 3-58 0,2 9 20 16,1-1 22-16,-2 2-38 0</inkml:trace>
  <inkml:trace contextRef="#ctx0" brushRef="#br3" timeOffset="-111031.52">20453 14400 205 0,'0'0'109'0,"0"0"-25"16,0 0 45-16,6 46-14 0,-3-33-42 15,1-4-43-15,-2-2-18 0,0-3-9 16,0 0-3-16,1-3-69 0,2 1-95 16,1 0-37-16,-3-2-63 0</inkml:trace>
  <inkml:trace contextRef="#ctx0" brushRef="#br3" timeOffset="-110883.14">20477 14756 415 0,'0'0'107'0,"0"0"5"15,0 47 19-15,0-30-74 0,0-1-42 16,0-1-8-16,0-2-7 0,0-3-1 16,0-1-58-16,1 2-157 0,3 1-11 15,0-1 81-15,-1-2-49 0</inkml:trace>
  <inkml:trace contextRef="#ctx0" brushRef="#br3" timeOffset="-110765.71">20536 15130 164 0,'0'0'87'0,"0"0"29"15,3 51-33-15,-3-28-24 0,0-2-34 0,0 2-12 16,-3-1-5-16,1-1-6 16,-2-3-2-16,1 2-15 0,-1-2-91 15,0 4-20-15,3-4-27 0</inkml:trace>
  <inkml:trace contextRef="#ctx0" brushRef="#br3" timeOffset="-110632.29">20545 15701 290 0,'0'0'141'0,"0"37"-40"0,0-14 24 16,0 3-55-16,0-1-25 0,-2-3-22 16,-2-1-16-16,0 0-7 0,-1-4-7 15,-1 0-110-15,0 3-71 0,3-5-43 16</inkml:trace>
  <inkml:trace contextRef="#ctx0" brushRef="#br3" timeOffset="-110481.64">20467 16359 530 0,'0'0'170'0,"0"0"-102"15,-22 53-5-15,14-31-50 0,-1-2-13 16,1-2-41-16,0 1-114 0,2-6-104 15,-1-3-60-15</inkml:trace>
  <inkml:trace contextRef="#ctx0" brushRef="#br3" timeOffset="-110331.31">20443 16840 678 0,'0'0'235'0,"0"0"-161"0,2 56-15 16,-1-30-37-16,3-3-22 0,-3-1-28 15,0-3-5-15,0-2-37 0,-1 0-57 16,3 4-89-16,0-6-49 0</inkml:trace>
  <inkml:trace contextRef="#ctx0" brushRef="#br3" timeOffset="-109645.86">20497 17830 364 0,'0'0'105'0,"0"0"-12"0,0 0 11 0,0 0-36 0,0 0-16 0,0 0-23 0,1-28-10 16,-1 24-1-16,-2-2 8 15,-2 1-6-15,0 0-5 0,0 0 2 16,-2 2-2-16,0 0-6 0,0 1-5 16,-4 2-3-16,2 5-2 0,-2 0-2 15,1 5 3-15,-1 1-2 0,-1 5-2 16,-1 4 4-16,2-1-1 0,1 6 0 15,0 0 0-15,3 1-1 0,3 0 2 16,2 1 1-16,1-2-1 0,6-2 1 16,1-2-1-16,5-3 2 0,0-2 5 15,3-1 14-15,1-5 5 0,2-2 4 16,-1-2 3-16,1-1 2 16,1-5 6-16,-3 0-4 0,1-7-7 15,-3-3-4-15,-1-3-8 0,-2-2-4 16,-3-7 7-16,-2-1-6 0,-4-5-5 15,-2-8-7-15,0 0-2 0,-4 3-1 16,-2 3-1-16,1 8 1 0,-1 2-3 16,-3 6-4-16,-1 3 3 0,0 5-13 15,-2 1-5-15,1 4-5 0,0 0-8 16,1 1-14-16,1 0-18 0,4 0-16 16,2 1-19-16,1 4-58 0,2-2-54 15,0 2-40-15</inkml:trace>
  <inkml:trace contextRef="#ctx0" brushRef="#br3" timeOffset="-107439.14">21802 16718 95 0,'0'-2'51'0,"0"0"15"0,0-2-6 0,0 1-18 0,-1-1-16 0,1 0-13 16,0-1-6-16,0 1-6 0,0-1 1 0,0 0-1 16,1 1 0-16,0 1-1 0,-1 1 1 15,1-1 4-15,-1 2 9 0,1-1 10 16,-1 2 12-16,0-1 8 0,0 1-4 16,0 0-4-16,0 0 3 0,0 0-8 15,0 0 0-15,-1-1-3 0,1-1 3 16,-1 2-2-16,1-2-2 0,0-1 9 15,0-1-13-15,0 0-2 0,0-2-1 16,0 1 4-16,0 3 1 16,0 0 3-16,0 1 4 0,-2-1 6 15,1 0-2-15,0 0-5 0,-1 0-2 16,1 1-5-16,-1-1-4 0,1 0-8 16,0 0-7-16,0 1 3 0,1 1 1 15,-1-1-4-15,-1 1-2 0,2 0 4 16,0 0-5-16,0 0-2 0,0 3 0 15,0 3 0-15,0 3 0 0,-1 6 0 16,0 1 1-16,0 5-1 0,0 4 2 16,0 1-1-16,0 3-1 0,1 2 0 15,0 1 2-15,0 1-1 0,0 0 0 16,1 1 1-16,1 0-2 0,1 1 5 16,2-3 4-16,-1-1 1 0,0-1-3 15,-1-1-1-15,0-1-5 16,0 2 1-16,-1-4 0 0,1 2-1 15,-1-3 0-15,-1 1 2 0,2-2-3 16,-3-1 0-16,1-1 1 0,0-2-1 16,0-1 0-16,0-1 1 0,0-2 0 15,-1 0-1-15,0-3 2 0,0 0-2 16,0-1 1-16,0-3 0 0,0-1 0 16,0-1-1-16,-1-2 2 15,0-1 0-15,0-1-2 0,0 0 1 16,0 0 1-16,1 2-2 0,-2-3 0 15,1 2 0-15,1-2 1 0,0-1-1 16,0 0 1-16,0 1-1 0,0-1 1 16,0 1 1-16,0-2 1 0,0 0 3 15,0 1 1-15,0-1-3 0,0 1 1 16,0-1-1-16,0 0 0 0,0 0-1 16,0 0 0-16,0 0-1 0,0 0-2 15,0 0 3-15,0 0-3 0,0 0 0 16,0 0 0-16,0 0 0 0,-1 0 0 15,1 0-2-15,-2 0 1 0,1 0-1 16,0 0-8-16,-1 0-10 0,0 0-15 16,-1 0-30-16,2 0-42 0,-3-9-71 15,2 2-183-15</inkml:trace>
  <inkml:trace contextRef="#ctx0" brushRef="#br3" timeOffset="-99982.39">21769 17884 132 0,'0'0'24'0,"0"0"-9"0,0 0 13 0,0 0 10 0,0 0 2 0,0 0 11 16,-1 0 6-16,0 0 0 0,1 0-5 15,0 0-4-15,-1 0-3 0,1 0 6 16,0 0-3-16,-1 0 1 0,1 0 7 16,-1 0-15-16,1 0-3 0,-1 0-11 15,-1 0-11-15,0 0-3 0,0 0 4 16,0 0-1-16,0 0 7 0,-1 0-6 15,0 0 2-15,0 0 2 0,0 0 3 16,0 0-1-16,1 0-6 0,-1-1 2 16,2 1-1-16,0 0 3 0,1 0-7 15,0 0 0-15,0-1 1 0,0-1-4 16,3 2-2-16,2-4 3 0,2 2 1 16,1-3-1-16,4-2-5 0,-1 2 3 15,3 1-2-15,1-2 1 0,-2 4-2 16,2 0-1-16,-2 0-1 0,1-1 0 15,-1 2-2-15,-1 0 3 0,-1 1-3 16,-1 0-2-16,0 0-1 0,-2 0 0 16,-1 0 0-16,-1 2 0 0,1 1 0 15,-2 0-1-15,-1 0-2 16,-1 3 3-16,0 2-2 0,-2 2 2 16,-1 1 1-16,0 0-1 0,-1 3 2 15,-3 2-1-15,-1-1 1 0,-2 2-2 16,-3-1 1-16,0 2 0 0,-4-1 1 15,1 1 0-15,-1-2-1 0,-2 1 0 16,-1 0 0-16,1-2-1 0,-1 0 2 16,1 0-2-16,-1 0 2 0,4-3-1 15,-2-1-1-15,3 1 0 0,2-2 0 16,1-1 0-16,3-2 0 0,-1-1 1 16,4-2-1-16,0 1 0 0,1-3-2 15,1 3-2-15,1-3 1 16,0 0 0-16,0 1 1 0,3-2 2 15,1 1 2-15,1-2-1 0,2 1 0 16,3 1 3-16,2-2-2 0,1 0 6 16,5 0-1-16,0 0-1 0,1 0-5 15,2 0 3-15,-1 0-2 0,0 0 0 16,1 0-2-16,-2 0 0 0,-3 0 0 16,1 0-1-16,-3 1-6 0,-1-1-32 15,-1 0-18-15,-2 0-11 0,-2-1-21 16,1-1-40-16,-4 0-32 0,0-5-76 15,-1 0-67-15</inkml:trace>
  <inkml:trace contextRef="#ctx0" brushRef="#br3" timeOffset="-99530.87">21764 18064 332 0,'-1'0'68'0,"1"0"31"0,-1 0 37 0,1 0-37 0,0-1-30 0,0 0 11 0,1 0-15 0,2-1-1 0,5 0-3 0,1 1 2 15,6 0-7-15,1 0-22 16,2 0-16-16,0 0-2 0,2 1-3 15,1 0-3-15,1 0-4 0,-1 0 1 16,0 2-5-16,1-1-2 0,-3 1 0 16,-1 3 0-16,-1-2-4 0,-1 1-15 15,-1-2-25-15,0 4-16 0,-2-4-26 16,1 1-49-16,2 1-58 0,-4-3-112 16,0 0-73-16</inkml:trace>
  <inkml:trace contextRef="#ctx0" brushRef="#br3" timeOffset="-90401.86">22248 18311 4 0,'1'-1'54'0,"0"1"8"0,-1 0-7 0,0-1-3 0,2 1-2 0,-2-2-4 0,0 1-9 16,2 0-7-16,-2 1-4 0,2-1 6 15,-1 0 12-15,1-1 5 16,-1 0-6-16,-1 0-14 0,1 1-4 16,0-1 1-16,0-1 0 0,0 1-6 15,-1 1-7-15,0-2 0 0,1 3 2 16,-1 0 1-16,0-2-1 0,0 2 0 16,0 0-3-16,0 0 13 0,0 0-10 15,0-1 2-15,0 1 0 0,0 0-1 16,0-1 2-16,0 1 0 0,0 0 0 15,0 0-5-15,0 0 3 0,0 0-2 16,0 0 1-16,0 0 0 0,0 0-2 16,0 0 1-16,0 0 0 0,0 0 1 15,0 0-2-15,0 0-1 0,0 0-4 16,0 0 0-16,0 0 0 16,0 0 3-16,-1-1 0 0,1 0-1 15,-2 0 6-15,2 1 2 0,0-2-4 16,0 2 1-16,0 0-1 0,-1 0-1 15,0 0-5-15,1 0-2 0,-1 0-2 16,0 2 4-16,0 1-1 0,-2 1-2 16,1 1 1-16,-1 2-2 0,1 1-2 15,0-1-1-15,0 3 3 0,-1 2-1 16,1 2 3-16,1-2 0 0,-1 2-1 16,1 2 1-16,1 0-1 15,-2 0-3-15,1-1 1 0,1 1-2 16,0-2 1-16,0 1 0 0,0-4 0 15,1 1-1-15,1-2 0 0,-1-1 0 16,1-1-1-16,-1 2 1 0,1-5 0 16,0 2-1-16,-1 0 1 0,-1-1-1 15,2-2 1-15,-2 2 0 0,1-4-1 16,0 1 0-16,-1-1 1 0,1-2-1 16,-1 0 0-16,0 2 0 0,1-2 0 15,0 0 2-15,-1 0 0 0,0 0 0 16,0 0 1-16,0 0 0 0,0 0-2 15,0 0 0-15,0 0 0 0,0 0-1 16,0 0 0-16,2 0 0 0,-2 0 0 16,0 0 0-16,1 0-1 0,0 0-3 15,-1 0-3-15,2-1-7 0,-2 0-12 16,1 1-16-16,0 0-22 0,1-2-38 16,2-5-36-16,0 2-90 0,0-2-168 15</inkml:trace>
  <inkml:trace contextRef="#ctx0" brushRef="#br3" timeOffset="-81792.03">19304 16702 41 0,'0'0'26'0,"0"0"-19"0,0 0-5 0,-7-28 17 0,3 22 8 0,2-1-5 0,-1 1 7 15,0-1 2-15,1 0 8 0,-2 2 2 16,0 1 7-16,0 1 4 0,-1-1 10 15,-1 2 3-15,1-2-8 0,2 2-5 16,-2 1-4-16,3-1-10 16,1 1-7-16,-1 1-11 0,2 0-20 0,2 1-2 15,1 3-1-15,5 6 3 16,4 2 1-16,1 5 0 0,8 5-1 16,6 3 3-16,7 7-1 0,14 10 5 15,11 7 7-15,5 5 37 0,-1-2-16 16,-6-5-5-16,-3-5-3 0,-4-3-2 15,-1-1-8-15,-4-1-12 0,-1-7-3 16,-4 0-2-16,-2-3 0 0,-6-5-1 16,-9-5-17-16,-4-4-16 0,-4-3-18 15,3 3-25-15,-1-1-46 16,2 3-68-16,-7-3-19 0,-3-6-39 16</inkml:trace>
  <inkml:trace contextRef="#ctx0" brushRef="#br3" timeOffset="-81406.66">19623 16174 768 0,'0'0'1'0,"0"0"19"0,0 0 42 0,0-43 4 16,8 35-32-16,5 0-29 0,3 3 1 15,4 3 1-15,4 2-6 0,7 7 1 16,11 10 0-16,11 8-2 0,6 10 0 16,0 4 0-16,-2 3 0 0,-2 0 1 15,1 2 1-15,1 3 4 0,3-2 12 16,-1 2 11-16,-1-2-8 0,0-3-1 15,-3-2-3-15,-2-1-8 0,-2-3-6 16,-7-3-2-16,-3-3-1 0,-9-7-22 16,-10-4-29-16,-5-6 10 0,-4-1-9 15,3 0-12-15,-1 2 12 0,1 0-17 16,-3-3-51-16,-3-5-25 0,-3-6-3 16,-2-1 39-16,-4-6-50 0</inkml:trace>
  <inkml:trace contextRef="#ctx0" brushRef="#br3" timeOffset="-81089.61">20068 15593 609 0,'0'0'16'0,"0"0"110"16,-31-49-18-16,22 32-34 0,6 5-39 15,3 1 3-15,1 3-11 0,8 2-12 16,3 3-11-16,3 2-4 0,7 2 0 16,4 7 1-16,8 8 1 0,8 13-1 15,13 10-1-15,2 11 0 0,-1 7 0 16,-2-1 1-16,-6-1-1 0,3 1 0 16,0-3 2-16,-4 1-2 15,0-1 1-15,-4-4-1 0,-1-3 0 16,-1 0 0-16,0-4-11 0,1-1-33 15,2-2-24-15,-3-3-36 0,-1-3-59 16,-10-9-104-16,-7-6-66 0</inkml:trace>
  <inkml:trace contextRef="#ctx0" brushRef="#br3" timeOffset="-80487.36">20086 13959 476 0,'0'0'47'0,"0"0"52"0,2-37-6 0,-2 20-6 0,0 1-36 0,1 1 1 0,-1 1-4 0,0 0-7 16,0 3-9-16,0 2-1 0,0 2-10 15,0 3-3-15,0 1-6 16,1 3-12-16,-1 0-1 0,2 3-8 15,-1 5 2-15,4 7 4 0,1 14 3 16,0 17 0-16,2 20 1 0,1 10-1 16,0 2 2-16,0 2-1 0,0 1-1 15,4 3 0-15,-2 5 2 0,0 1-2 16,-2-5 1-16,1 0-1 0,-1-7 0 16,0-4 0-16,-1-7-3 0,1-3-16 15,1-8 0-15,-1-3-16 0,1-5-44 16,0-8-50-16,-4-12-109 0,-2-9-95 15</inkml:trace>
  <inkml:trace contextRef="#ctx0" brushRef="#br3" timeOffset="-79801.86">20090 13900 256 0,'0'0'71'0,"0"0"-39"0,0 0 26 0,0 0 27 0,0 0-21 0,-5-17-8 0,4 16 8 16,1-2 7-16,-1 3-15 0,0 0-17 15,-1 0-3-15,-1 0 0 0,0 3 1 16,-2 1-11-16,-2 1-8 0,-1 2-7 15,1 1-8-15,-1 1 1 0,-1 0-3 16,0-2 0-16,0 1 1 0,2-2-1 16,0 1 2-16,1-2 5 0,2 0-5 15,1-3 5-15,0 1 2 0,2-2 3 16,-1-1-4-16,2 0 3 0,0 0 2 16,2-4 0-16,0-1-7 0,3-5 1 15,1-4 3-15,2 1-8 0,1-4 0 16,0-1-2-16,1 0 2 0,1 0-2 15,-4 1 0-15,1 1-1 0,-1 2 1 16,1 2 8-16,-5 1-1 16,1 1 5-16,0 1 0 0,-2 2-7 15,0 1-3-15,1 2 2 0,-1 1-4 16,0 1-1-16,2 0 0 0,-1 2-1 16,1 0-2-16,0 2 1 0,2 3 0 15,0 1 1-15,1 4 1 0,0 1 0 16,0 2-2-16,0 2 2 0,1 0 1 15,2 1-1-15,-2 1 1 0,1 1-1 16,2-2 1-16,-1 2-2 0,0-2 1 16,2-3-15-16,-2 2-31 0,4 0-30 15,-2-3-38-15,5 5-57 0,0-3-103 16,-4-3-73-16</inkml:trace>
  <inkml:trace contextRef="#ctx0" brushRef="#br3" timeOffset="-79048.8">19569 12871 364 0,'0'0'100'0,"0"-2"-46"0,-2 1 32 0,2-1-22 0,-1 2-21 0,-2-1-5 0,2 0 6 0,0 1 4 16,-2-2-15-16,0 0-3 0,1-1-6 15,-4 1-2-15,1-2-5 0,-1 3-7 16,-3-1-5-16,1 1-1 0,-4 1-4 16,0 0 0-16,-1 1 0 15,0 2-3-15,-1 4 2 0,0 0-2 16,-1 5 2-16,2 2-3 0,0 4 1 0,3 3 0 16,-1 3 1-16,1 3-2 15,3 2 2-15,5 0 1 0,2 1 0 16,0-2 0-16,7-1 1 0,5-3 0 15,3-2 3-15,2-2 4 0,2-3 4 16,3-3 4-16,-1-3 5 0,1-3-2 16,2-3 3-16,-5-3 1 0,-2-2 4 15,-1-2 18-15,-2-5-4 0,-2-3-1 16,-2-3-9-16,-2-6-3 0,-3-1-4 16,-3-7-6-16,-2-12-6 0,-7-12-9 15,-4-10 0-15,-3 2-2 16,1 14 0-16,2 15-1 0,3 15 0 15,-1 5-1-15,-2-2-1 0,0 3-3 16,-4 0-4-16,1 4-10 0,1 3-11 16,-1 2-13-16,2 0-13 0,4 1-31 15,0 3-57-15,8 5-67 0,2-1-97 16,5-3-44-16</inkml:trace>
  <inkml:trace contextRef="#ctx0" brushRef="#br3" timeOffset="-78916.43">19905 13088 714 0,'0'0'41'0,"0"0"-32"0,0 0-9 0,0 0-3 0,0 0-151 0,-30-14-137 0</inkml:trace>
  <inkml:trace contextRef="#ctx0" brushRef="#br3" timeOffset="-78196.27">19922 12624 444 0,'0'0'103'0,"0"0"-29"0,0 0 24 0,14-38-40 16,-3 27-22-16,-1-2 10 0,-1 5-2 15,5-1-6-15,-2 1-4 16,1 1-3-16,3 0-11 0,0 2-2 0,0 1-8 16,0-1-4-16,-1 4-2 15,1 0-4-15,-2 0 1 0,0 1 0 16,0 0 0-16,-3 0 0 0,-1 0-1 16,-1 0 0-16,-2 0 0 0,2 0 1 15,-3 0 0-15,-2 0-1 0,1 0 0 16,-3 0 1-16,-1 0-1 0,1 0 0 15,-2 1 1-15,1-1-2 0,-1 1 2 16,0 0-1-16,0 3 5 0,0-1-2 16,0 4 1-16,-1 2-1 0,-1 4 5 15,0 1-4-15,-4 5 4 0,4 4-2 16,-2 6 3-16,1 1 0 0,-2 8 4 16,4 9 11-16,0 3-5 0,0-3 2 15,1-10 0-15,0-12-5 0,0-5-3 16,1 2-9-16,-1 1-1 0,2 5-3 15,0-6 0-15,1-2-11 0,1-3-42 16,1-5-40-16,1-4-54 0,4-8-77 16,0-3-124-16</inkml:trace>
  <inkml:trace contextRef="#ctx0" brushRef="#br3" timeOffset="-77427.87">20646 12581 253 0,'0'0'138'0,"0"0"-64"0,0 0 23 0,0 0-18 0,-13-38-34 0,8 27-20 16,1 2 7-16,-3 1 11 0,1-1-10 15,1 1 8-15,0 0 8 0,2 0-10 16,-1 1-4-16,1 0-1 0,-2 0-6 16,2-1-1-16,-2 2 3 0,2 1-5 15,-2-1-7-15,-1 0-4 0,0 0-5 16,-1 1-3-16,1-1-5 0,-1 1 2 15,-1 2-3-15,-1 1 0 0,1-1 0 16,-1 3 1-16,-2 0-1 0,0 2-3 16,0 2 1-16,-1 3 2 0,-1 0-1 15,4 3-2-15,-1 2-4 16,3 0-15-16,0 6-5 0,1 1 5 16,1 0 12-16,2 3 5 0,3 0 2 15,0 0 3-15,3-2 0 0,3-3 0 16,0 0 2-16,2-5-2 0,-1 0 1 15,2-5 1-15,-1-2 0 0,1-3 2 16,-1-2 0-16,1 0 4 0,-2-5 5 16,0-2 0-16,1-2-8 0,0 0-4 15,0-4 0-15,-1 2 0 0,0-2 0 16,0 2 1-16,-1-1-1 0,-1 1 0 16,-2-1 0-16,1 2 8 0,0 2-2 15,-2-1-2-15,1 2-5 0,1 0 0 16,-2 1-2-16,-1 2 4 0,1 0-4 15,-1 1 2-15,0 1-2 0,0 0 2 16,-1 2-5-16,0 0-2 0,1 3 5 16,-1 2-4-16,0 2 3 0,0 1 2 15,0 6 1-15,0 1 0 0,-1 2 0 16,1 5 0-16,0 1 0 0,0 3 0 16,2 2 0-16,0 0 0 0,1 1 0 15,-1 2 1-15,2-1 0 0,0-1-1 16,1-2 0-16,-2-2 0 0,2 0-2 15,-1-2-46-15,1-4-48 16,8 0-57-16,-3-6-74 0,-3-6-135 16</inkml:trace>
  <inkml:trace contextRef="#ctx0" brushRef="#br3" timeOffset="-76858.61">20943 12321 270 0,'0'0'68'0,"5"-8"25"0,-3 1 19 0,0 0-43 0,0 4-32 0,0-2 3 0,-2 1 7 15,0 1-5-15,0 2-17 0,0 0-4 16,0 1-8-16,0 0 3 0,0 0-8 16,0 0-3-16,0 0-2 0,2 0-1 15,-2 0 3-15,0 0-1 0,0 0 1 16,0 1 1-16,0 0-1 0,0 2-5 16,-2-1 2-16,-1 1-1 15,-1 2 0-15,0 1 4 0,-1 1 7 16,-2 1-2-16,-1 1 1 0,0 1-3 15,-1 3-1-15,-1 1-4 0,-1 2-1 0,1 3-1 16,-4 2 1-16,2 4-2 16,0 3 1-16,-2 2 1 0,3 2 0 15,-2 7 6-15,3-5 9 0,1 1 11 16,2 1-3-16,4-6 5 0,2 2 5 16,1-3-15-16,3-3-3 0,2-3-4 15,4-2-4-15,0-4 1 0,2-2-5 16,2-4 2-16,-1-1 5 0,3-6 16 15,-2-1 9-15,1-3-6 0,-2-5-11 16,1-4-1-16,-4-3 1 0,-2 0-4 16,-2-3 0-16,-2-3-3 0,-1-2-9 15,-2 2-1-15,0-2-3 0,-3 3-1 16,-2 2-4-16,-2 1-3 0,-2 6-5 16,-3 3-6-16,0 2-6 0,-2 3-6 15,-1 3-4-15,4 3-13 0,-2 1-23 16,4 5-15-16,1-2-25 0,1 5-51 15,4-3-69-15,1-1-70 0</inkml:trace>
  <inkml:trace contextRef="#ctx0" brushRef="#br3" timeOffset="-76340.14">21057 12389 538 0,'0'0'81'0,"0"0"23"0,0 0-25 0,28-29-33 0,-16 18-22 16,1-1 18-16,5 1-9 0,1-2-12 15,-2-1-10-15,2 4 3 0,0-3-1 16,3 3 4-16,-2 0-2 0,-2-1-3 16,1 3 1-16,-1 0-3 0,-4 2 1 15,-1-1-3-15,0 0-2 0,-4 1-1 16,-1-1 9-16,0 2 3 0,-3 2 9 15,-1 1-10-15,-2 1-1 16,-1 1-6-16,-1 0-6 0,0 3-3 16,0 4 0-16,-2 5 5 0,-1 7 1 15,-2 5-1-15,0 10 1 0,-2 11-1 16,0 11-2-16,1 5 5 0,1-3 3 16,0-4 2-16,4-10-1 0,0-1-2 15,1-4-1-15,0-8 4 0,0-6-10 16,0-6 1-16,2-1-4 0,0 1-2 15,1 3-32-15,2-1-63 0,2-4-75 16,-1-7-164-16,1-6-339 0</inkml:trace>
  <inkml:trace contextRef="#ctx0" brushRef="#br3" timeOffset="-57063.21">22354 17892 169 0,'1'0'57'0,"-1"-1"-22"0,0 1 25 0,0-2 13 0,0 1 0 0,0-2-19 0,0 3-6 0,0-1-5 15,0 1-13-15,0 0 7 0,0 0-12 16,0 0 0-16,0 0-4 0,0 0-6 16,0 0 1-16,0 0-5 0,0 0 4 15,0 0 0-15,0 0-5 0,0 0 4 16,0 0 14-16,3 0 13 16,1 0 5-16,1 0-6 0,3 0-2 0,0-1 1 15,1 0-5-15,1-3-10 16,1 2-6-16,-1 0-6 0,0-1-9 15,0 1 0-15,-1 0-2 0,-1 1-1 16,-2-1 0-16,2 2-6 0,-2-2-28 16,-1 2-33-16,0 0-33 0,-1 2-50 15,0 0-87-15,-2 0-95 0</inkml:trace>
  <inkml:trace contextRef="#ctx0" brushRef="#br3" timeOffset="-56712.62">22371 18057 315 0,'0'0'114'0,"0"0"-49"0,0 0 59 0,0 0 5 0,0 0-35 0,0 0 5 0,17 5-13 16,-8-5-14-16,3 0-11 0,2 0-16 16,1 0-3-16,0 0-13 0,2 0-14 15,-2 0-12-15,1 0-2 0,-2 0-1 16,0 0-9-16,0 0-47 0,-1-2-43 15,1-1-35-15,1-1-62 0,-3-2-115 16,-2 0-129-16</inkml:trace>
  <inkml:trace contextRef="#ctx0" brushRef="#br3" timeOffset="-56178.42">22829 17843 411 0,'0'0'57'0,"0"0"9"0,0 0 50 15,0 0-9-15,0 0-49 16,0 0-1-16,0 0 6 0,14-40-4 15,-14 37-15-15,0 1-10 0,0-3 1 16,-1 3-12-16,-2 0-12 0,-2-2 1 16,-1 3-3-16,-1 0-1 0,-1 1-3 15,-2 0-5-15,1 4 0 0,-1 0 0 16,0 4 0-16,0 1-3 0,1 5 3 16,0 0 0-16,0 3-1 0,2-1 1 15,3 0-2-15,1 2 0 0,2 1 1 16,1-2 1-16,3 0 0 0,2 2 0 15,3-3 1-15,2-1 0 0,0-4 2 16,2 1-2-16,2-4 0 16,-1-3 5-16,1-1-2 0,0-2 13 15,-1-2 10-15,-1 0 3 0,-1-2-2 16,1-4 1-16,-2-3-4 0,-2-5-2 16,1-2-8-16,-4-3-3 0,-2-6-5 15,-3-3-3-15,0-2-4 0,-3-2 0 16,-5 1 0-16,0 2 0 0,0 3-1 15,-1 7-2-15,-1 4-1 0,-1 4-8 16,1 5-1-16,-2 1-9 0,3 3-18 16,-1 1-17-16,3 1-18 0,3 0-39 15,3 5-49-15,2 3-70 0,4-1-56 16,3 0-6-16</inkml:trace>
  <inkml:trace contextRef="#ctx0" brushRef="#br3" timeOffset="-55994.5">23128 17981 876 0,'0'0'73'0,"0"0"-57"0,0 0 43 0,0 0-27 0,0 0-26 0,-16-5-6 0,13 0-32 15,2 1-47-15,1 1-36 0,0 1-71 16,0 1-175-16</inkml:trace>
  <inkml:trace contextRef="#ctx0" brushRef="#br3" timeOffset="-54672.84">23391 17759 287 0,'0'0'118'0,"5"-5"-67"0,-2 3 56 0,1 0-3 0,-2-1-21 0,0 0-31 15,-1 0-3-15,0-1-3 0,1 1-6 16,-1-1 0-16,-1 2 0 0,2-1-1 16,0 1-2-16,-2 0-5 15,1-2-3-15,-1 0-3 0,0 0-2 16,0 0-8-16,-3-2-8 0,-3 4-7 16,0-1-1-16,-3 2-9 0,-2 0 2 15,0 1-8-15,-2 0 0 0,0 4-1 16,1 1 2-16,-3 4 5 0,3 0 0 15,0 1 2-15,2 1 4 0,2 0 2 16,2-1 0-16,0 2-2 0,3-2 3 16,2 0-1-16,1 3 1 0,1-1 0 15,2-1-1-15,3 0 1 0,-1 1 1 16,1-3-1-16,1 4 0 16,-1-3 1-16,2 1-1 0,-1 0 2 0,1-1-1 15,0 2-1-15,1-2 0 16,0 2 2-16,-1 0 0 0,2 1 1 15,-2-2 0-15,1 2 1 0,0-2 3 16,0 2 0-16,-1-3-4 0,-2 2-2 16,-2-2 0-16,-2-1-1 0,-2 0 2 15,-2 1 0-15,-3-4 2 0,-3 0-3 16,0 1 0-16,-3-1 1 0,1-4-2 16,-1-2-1-16,-2 0-3 0,0-1-1 15,-1-5-9-15,2 0-2 0,0 0 7 16,1-1 3-16,3-3 4 0,1 2 2 15,0-1 1-15,4 2 0 0,0-1 6 16,3 0 5-16,0 3 7 0,4-1-2 16,4-2-1-16,0 0 4 0,3 0-4 15,2 0-4-15,1-1 1 0,4-1 7 16,-2 0 4-16,2 2-1 0,-2-4-5 16,-1 2-2-16,0 0-7 0,-4-3 1 15,-2 2-1-15,-4-2-2 0,-2 2 4 16,-3-2-4-16,0 1-3 0,-4 0-4 15,-3 1-7-15,-4 0-9 0,-1 3-14 16,-3 1-18-16,1 5-5 0,0 1-11 16,-1 0-23-16,3 1-24 0,1 0-44 15,2 0-37-15,4 0-71 0,1 0 9 16</inkml:trace>
  <inkml:trace contextRef="#ctx0" brushRef="#br3" timeOffset="-53985.31">23648 17775 174 0,'0'-6'89'0,"1"5"-3"0,-1-3 57 0,0 0-26 0,0 0-32 15,0 0 2-15,0 2-25 0,0-1-10 16,0 0-7-16,2-1 5 0,-1 0-3 15,1 1-5-15,0 0-3 16,1 1-3-16,3-1-5 0,2 1 0 16,1 0-5-16,1 0-2 0,2 0 4 15,0 2 2-15,-1-1-4 0,0 1-8 16,-2 0-10-16,0 0-3 0,-2 1-5 16,-1 3-1-16,-2 2 1 0,-1-3-2 15,-1 6-1-15,-2 1-8 0,-1 1-7 16,-3 3 2-16,-4 1 1 0,-3 1-2 15,-1 1-5-15,0 1-5 0,-2-1-8 16,2-1 7-16,0-4 0 0,4 1 12 16,0-4 14-16,5-2 0 0,0-3 1 15,3 0 1-15,0-3 3 0,0 0-3 16,3-1 2-16,2 0 4 0,2 0 10 16,1 0 4-16,3-2-4 0,1-1-5 15,3-1 2-15,0 2 2 0,1 0-5 16,-2 1 1-16,0 1 2 0,0 1 0 15,-2 6-4-15,0-1-8 0,-3 3-1 16,-2 4 0-16,-4 1 0 0,-3 2 0 16,-3 0 7-16,-5 2 7 0,-4 1 5 15,-4-2 13-15,-2-1-5 0,-1-1-7 16,-2-3-11-16,1 0-2 0,-1-2-6 16,2-1 2-16,0 1-2 0,0-3-1 15,2-1-5-15,1 0-17 16,-1-1-47-16,4-3-49 0,-6-4-74 15,7-3-147-15,1-3-324 0</inkml:trace>
  <inkml:trace contextRef="#ctx0" brushRef="#br3" timeOffset="-24295.41">25965 18307 236 0,'0'0'27'0,"0"0"-1"0,-1-1 38 0,1 0 9 0,0 1-17 0,0 0 0 0,0 0 18 16,0 0-31-16,-1 0-10 16,1 0-8-16,0 0-1 0,-1 0 0 15,1 1 6-15,0 2 0 0,0-3-3 16,0 1 2-16,0-1 4 0,0 1 8 16,0 0 6-16,3-1-2 0,1 0-4 15,3 0-9-15,3 0-7 0,0 0-2 16,3 0-7-16,-2 0-8 0,2 0-5 15,0 0-1-15,-1 1-1 0,1 0-1 16,-2-1 0-16,-1 3-7 16,0-2-28-16,0 1-30 0,-4-1-41 15,-1 2-29-15,-4 3-40 0,-1 0-81 16,-2 1 29-16</inkml:trace>
  <inkml:trace contextRef="#ctx0" brushRef="#br3" timeOffset="-24026.75">25932 18515 399 0,'0'0'137'0,"0"0"-49"16,0 0 42-16,0 0-30 0,0 0-30 15,0 0-5-15,13 5-9 0,-3-5-17 16,-1 2-12-16,1-1-6 0,2 2-11 16,-1-1-8-16,-1 0 0 0,1-1-2 15,0 4-5-15,0-3-17 0,0-1-19 16,0 3-22-16,1-2-46 0,4-1-52 16,-2 3-114-16,-3-4-52 0</inkml:trace>
  <inkml:trace contextRef="#ctx0" brushRef="#br3" timeOffset="-23358.5">26398 18672 226 0,'0'0'96'0,"0"0"-24"0,0 0 48 0,-1 0-7 0,1 0-20 16,0 0-5-16,1 0-8 0,2 0-9 16,1-1-10-16,3 0-4 0,1 0-8 15,1-1-3-15,3-1-8 0,-1 2-4 16,1 1-7-16,2-1-10 0,-2 1-7 16,2 0-4-16,-2 0-5 0,0 0-1 15,0 0-3-15,1 0-20 0,-2 1-32 16,0 0-34-16,-2 2-31 0,4-1-50 15,-3-1-68-15,-2-1-88 0</inkml:trace>
  <inkml:trace contextRef="#ctx0" brushRef="#br3" timeOffset="-22739.95">26795 18567 372 0,'0'0'109'0,"0"0"-35"0,0 0 57 0,0 0-10 16,0 0-38-16,9-29-35 15,-7 22-11-15,2 0-2 0,-2 0-3 16,-1 1-1-16,2 1 4 0,-2-1-7 16,-1 4-2-16,0-1-3 0,0-1-8 15,-1 3-5-15,-2 0-7 0,2-1-3 16,-3 2 0-16,-1 0-3 0,0 0 1 15,-1 4 1-15,-3 3-1 0,-1 1 1 16,0 3 1-16,-1 2-2 0,0 2 2 16,1 3-1-16,2 1 1 0,1 0-1 15,2 3-2-15,2-4 0 0,3 2 2 16,0-4 1-16,5-3 1 0,3-2-1 16,1 2 1-16,1-4-1 0,1 0 3 15,1-2 0-15,-2-5-1 0,3 3 5 16,-3-5 5-16,2-1 7 0,-2-6 3 15,0-2 0-15,-2-3 2 0,-1-2 4 16,-2-1 0-16,-1-3-3 0,-3-6-8 16,-1 0-7-16,-1-5-6 0,-3 4-2 15,0 1-2-15,-2 3-4 16,1 7 0-16,-2 4-1 0,1 2-2 16,-1 4-24-16,0 1-14 0,1 3-9 15,-1 0-19-15,2 2-34 0,3 3-30 16,2 8-46-16,0-4-88 0,2 0-25 0</inkml:trace>
  <inkml:trace contextRef="#ctx0" brushRef="#br3" timeOffset="-22588.53">27029 18678 671 0,'0'0'75'0,"0"0"-24"0,0 0 8 0,0 0 15 0,0 0-39 0,2 0-10 15,-1-1-22-15,0-2-3 0,1-1-52 16,1 4-64-16,3-2-109 0,1 1-86 16</inkml:trace>
  <inkml:trace contextRef="#ctx0" brushRef="#br3" timeOffset="-21837.16">27371 18522 576 0,'0'0'67'0,"0"0"21"16,0 0 37-16,0 0-61 0,0 0-26 15,0 0-4-15,0 0-6 0,0-26-19 16,-2 25-2-16,-1 1-3 0,-4-2-3 16,2 2-1-16,-3 0-1 0,-2 0 0 15,-2 2-1-15,-1 1 2 0,-2 3-2 16,0 1 0-16,-2 1 0 0,2 1 1 16,0-1 0-16,3 0 1 0,2 1-2 15,2-1 1-15,3 0-5 0,4 0 1 16,0-1 1-16,1 0 4 0,1 1 0 15,2 0 0-15,0 0 2 0,4-1 10 16,0 0 5-16,1-1-1 0,-1-1-2 16,2 1 3-16,-1 1 2 0,3 0-5 15,0-1-8-15,0 0-1 0,3 0 16 16,2 0-5-16,-3-2-12 0,3 1 7 16,-2 2 0-16,-1 0-1 0,-2 2-4 15,-2 0 1-15,0-1-2 0,-4 0-4 16,-3 3 2-16,-2-1-1 0,-1-1-1 15,-3 0 2-15,-4 0-2 0,-1-2 1 16,-1 0-2-16,-2-1 0 0,1-1-4 16,-1-1-11-16,-1-4-7 0,1 0 9 15,0 0-2-15,0-1 12 0,3-5 3 16,-1 2 1-16,2-2 3 16,2-1-1-16,2-2 4 0,2 1-1 15,2-2 9-15,0 0 4 0,3 1-2 16,3-1 3-16,2 1 0 0,3-1-6 15,0 2-2-15,5 0 2 0,-1 2 1 16,1 1 3-16,0-2-6 0,0-1 0 16,-2 0-4-16,0-2 0 0,-3-3 0 15,-2 2-2-15,-1-2 3 0,-2-2-1 16,-4-1-4-16,-2 0-4 0,0-1-2 16,-3 2-1-16,-4 1-11 0,-1 1-12 15,0 4-9-15,-2 2-13 0,-2 5 5 16,0 0-8-16,1 2-22 15,1 0-28-15,0 2-44 0,-2 7-40 16,3-1-94-16,3-2-44 0</inkml:trace>
  <inkml:trace contextRef="#ctx0" brushRef="#br3" timeOffset="-21085.22">27655 18557 156 0,'0'-2'139'0,"0"0"-108"0,0-1 34 0,0-1 19 0,0 1-27 0,0-1-5 0,2 2-9 15,-2 0 12-15,3-2 2 0,-1 3 3 16,-1 0-3-16,1 0-8 0,-1-3-8 15,1 3-7-15,0-2 3 0,2 2 2 16,0-2 1-16,0 2-12 0,3-1-4 16,-1 1 6-16,3-2-5 0,0 1-5 15,0 2-12-15,1-1-1 16,1 1 0-16,-3 0-1 0,0 0-3 0,-1 0-3 16,-5 2-1-16,1 5-1 0,-1-1 0 15,-2 3-5-15,-2 0 0 0,-1 4-19 16,-5 0-1-16,1 1-4 15,-3 0-2-15,-1 1-8 0,0 0 8 0,1-3 27 16,0-2 6-16,2-1 0 16,2-2 1-16,1-2 0 0,2-1 1 15,2-4-1-15,1 0 4 0,0 0 1 16,3 0-2-16,3 0-2 0,2-2 1 16,4 0 0-16,-1 0 3 0,2 1 0 15,1 1 7-15,-1 0-1 0,0 0 3 16,0 1-6-16,1 2-2 0,-3 0 5 15,0 1 1-15,0 0-3 16,-4 1-5-16,-1 0-1 0,-2 1-1 16,-1 3 4-16,-2 2 3 0,-1 0 11 15,-3 2-2-15,-4-1 4 0,-2 1 8 16,-2 0 1-16,-2-2-6 0,-3-2-1 16,2 2-2-16,-3-2-6 0,1-1-6 15,0-1-3-15,0-2-3 0,1 0-1 16,2-2-3-16,1 0-1 0,1-3-2 15,2 0-18-15,0 0-18 0,1 0-27 16,2 0-47-16,-1-8-52 0,3 1-121 16,0-2-287-16</inkml:trace>
  <inkml:trace contextRef="#ctx0" brushRef="#br4" timeOffset="-236.37">27806 18402 155 0,'1'0'22'0,"-1"0"-3"0,0 0 19 0,0 0 9 0,2-2-19 0,-2 1 2 0,0 0 9 0,0 1 11 16,0 0-3-16,0 0-14 0,0 0-6 15,0 0 3-15,0 0-1 0,0 0-2 16,0 0-2-16,0 0-1 0,0 0 14 16,-2 0-16-16,2 0-3 15,-1 0-3-15,0 0 2 0,-1 0-2 16,0-1-2-16,-1 0-3 0,1 1-3 16,-2-1-4-16,1 0 2 0,0-3-2 15,0 4 0-15,-1-2 0 0,-1 0 0 16,1 0 0-16,-3 0 2 0,2 2 0 15,-1-2-1-15,0-2 2 0,-2 4-2 16,0-2 1-16,1 1 2 16,0 1-1-16,-1-1-2 0,-3-2-2 0,3 2 1 15,0 0-2-15,-1 0 0 16,-1 0 5-16,0 0-3 0,-1 0 1 16,0-2 0-16,-1 3-1 0,0 0 0 15,0-1 0-15,1 1-1 0,-3-1-1 16,1 0 1-16,-2 0-1 0,1-2-1 15,-1 2 2-15,-1 0-1 0,1 1 1 16,0-1 4-16,-1-1 4 0,1 2-3 16,-1-3-1-16,1 3-2 0,-2-1 1 15,1 0-3-15,-1 1-1 0,3 0-2 16,-3-1 1-16,2 0 0 0,-4 0 1 16,3-2-2-16,-1 2 2 0,0 1 1 15,1-1 0-15,-3 0 4 0,5 0-1 16,-4 0-2-16,2-2 0 0,-1 3 2 15,1-1 2-15,0 0 1 16,2 0-1-16,-3-1-3 0,3 0-1 16,-3 2-3-16,2-1 2 0,-3 0-1 15,1 0-2-15,-1 0 0 0,-1-1 2 16,1-1-2-16,-1 2 0 0,1-1 1 16,-1 2 0-16,1-1 0 0,2-3 1 15,0 2 0-15,0 0-1 0,1-2 1 16,0 1 1-16,0-1 0 0,2 0-2 15,1 1 1-15,0 1 0 0,2 0-1 16,2 1-1-16,-2-1 1 0,3 1-1 16,-1 0 2-16,2 1-2 0,-2-1 1 15,2 1-1-15,0 0 0 0,1 0 0 16,0 0-1-16,-1 0 1 0,1 0 0 16,0 0 1-16,1 1-1 0,-2-1 0 15,0 1 0-15,-1-1 0 0,0 1 1 16,1 1-2-16,-1-1 2 0,-2-1-1 15,3 2 0-15,-1-2 0 0,0 2 0 16,-1 0 0-16,1-1 0 0,0 2 0 16,-1-2 0-16,0 3 0 0,1-2 0 15,0 0-1-15,0 1 1 0,0 1 0 16,-1-2 0-16,0 1 0 16,1-1 0-16,-1 2 0 0,0 0 0 15,-1-2 0-15,1 3 0 0,-2 0 1 16,1-2-1-16,0 2 0 0,0-2 0 15,-1 1 0-15,0 0 0 0,2 1 0 16,-3-1 0-16,2 1 0 0,1 1 0 16,-2-2 0-16,2 2 0 0,-1 0-1 15,1-2 1-15,0 3 1 0,0-2-1 16,2-1 0-16,0 3 0 16,-2 0 0-16,2 0-1 0,1 1 1 0,0 0 0 15,0-2 0-15,1 0 0 16,-1 0 0-16,2 1-1 0,0 1 3 15,1 1-3-15,-1-2 2 0,1 0-2 16,1 1 0-16,-1 1 1 0,2 1 0 16,-2-2 0-16,2 1 0 0,-1 1 0 15,0-1 0-15,0 2 0 0,1-1 0 16,0-1 1-16,0 0-1 0,1 2 0 16,1-1 0-16,2 0 0 0,0 1 0 15,2-1 0-15,1 0 0 0,-1 1 0 16,2-1 0-16,0-1 0 0,3 0 0 15,0 4 0-15,0-3 0 0,3 2 0 16,-2-2 1-16,3 2-1 0,-2-1 0 16,1 1 0-16,-1-2-1 15,1 0 2-15,0 1-2 0,-1 0-3 16,1-3 4-16,0 0 0 0,2 0 1 16,-2 0 0-16,1 0 0 0,0-1 0 15,1 1 0-15,-1-2-1 0,2 1 1 16,-1 0-1-16,1-2 0 0,-1 1 2 15,2 1-2-15,-1 0 0 0,0-3 0 16,1 2 2-16,-1-1-2 0,2-2 1 16,-1 1-1-16,1-1 0 0,0 2 0 15,-1-4 0-15,1 2 0 0,-2 1 0 16,1-3 0-16,-1 2 0 0,0-1 0 16,0 2 0-16,-2 0 0 0,0-1 0 15,0-2 1-15,2 4-1 0,-1-3 1 16,3-1-1-16,-2 3 0 0,3-1 0 15,1 0 0-15,-1 1 0 0,2-1 0 16,-1 1 1-16,0-1-1 0,-1 2 0 16,1-2-1-16,-3 2 1 0,1 1 0 15,-2-2 0-15,0 0 0 0,1 0 1 16,-4 1-1-16,3-3 0 0,-1 3 0 16,0-2 1-16,-1 0-1 0,1 1 1 15,2-2-1-15,1 1 0 0,-3-1 0 16,3-2 0-16,-2 2 1 15,2 0-1-15,1 0 0 0,0-2 0 16,0 1 0-16,0 0 0 0,-2 0 0 16,3-1 0-16,-2 0 0 0,0 0 1 15,1 0-1-15,-2 0 0 0,2 0 0 16,-1-1 0-16,-2-1 0 0,2-2 1 16,-1 2 0-16,-1-2 0 0,2 0-2 15,-2-2 1-15,2 1 0 0,0 0 1 16,3-2-1-16,-1 0 0 0,2-1 1 15,-2 0 0-15,1 0 0 16,0-1 1-16,-1 0-1 0,-2 0 2 0,3-2-3 16,-5 2 3-16,3 0 0 0,-4-3-2 15,2 2 2-15,-4-3 4 16,0 2 1-16,-1-3 0 0,-2-1-1 16,-1-1-3-16,-2 1-4 0,-1-2 1 15,1 0-1-15,-1 0 3 0,-1 2-2 16,-3 0 1-16,2 1 3 0,-1 0 2 15,-2 3 4-15,0-1 2 0,-2 3 3 16,0 0-3-16,0 1-3 0,0 0-1 16,-2-1 1-16,-2-1-2 0,0 0-1 15,0 2-1-15,-2-1-1 0,0 0-1 16,1-2 0-16,-2 3-1 16,-1-1-1-16,2 2 0 0,-1 0-2 15,-2 3 1-15,2-3-1 0,-1 2 0 16,-1-2 0-16,2 3 0 0,-2-2-1 15,3 3 1-15,-2-1 1 0,2 0-1 16,-2 0 0-16,2 1 2 0,1-2-2 16,-1 2 0-16,2-2 0 0,-2 2 0 15,0-1 0-15,3 2 0 0,-2-2-1 16,0 2 1-16,0 0 0 0,-1-2 0 16,1 3 0-16,-1-1 0 0,1 0 0 15,0 1-1-15,0-2 2 0,-2 1-2 16,2-1 1-16,-1-2 0 0,0 0 0 15,-1 3 0-15,1-4 0 0,-2 4-1 16,0-3 1-16,0 3-1 0,-3-1 0 16,3 2 0-16,-2-3 0 0,0 3 1 15,-1 0-4-15,0-1 2 0,-2-2 2 16,1 1-1-16,-3-1 0 0,1 2-1 16,-3-3-1-16,-1 2-6 0,-2 1-12 15,-2-2-13-15,-1 1-19 0,-5-2-36 16,-18-3-72-16,6 1-140 0,2-2-204 15</inkml:trace>
  <inkml:trace contextRef="#ctx0" brushRef="#br4" timeOffset="2422.58">25741 12229 146 0,'0'0'128'0,"0"0"-80"0,0 0 17 0,13-17-1 0,-10 12 1 0,-3 1 18 0,0-3-18 15,0 3-2-15,-3-1-18 0,-2-2-11 16,-3 2-3-16,-1 1-7 0,-3-2 1 16,-2 2-2-16,-5-1-5 0,-1-1-5 15,-2-1 0-15,-3 0-6 0,-3 2-1 16,0-1 0-16,-7-1-3 0,-6-3 4 15,-9-1-3-15,-3 0 2 0,3-2 0 16,-1 3 0-16,3-3 6 0,-1 2-5 16,-2-1 5-16,0 2-4 0,-1 1 5 15,-2-1 4-15,-1 2 3 0,2-1-4 16,-5 3 6-16,1 1 5 0,-1-1-1 16,-2 4 1-16,0 1 3 0,2 1-14 15,1 0 0-15,4 3-2 16,2 4-4-16,0 1 1 0,3 4-5 15,1-1-4-15,1 4 0 0,4 0 1 16,1 1-3-16,2 2 0 0,4 2 0 16,4-3 0-16,6 0 0 0,6-2 0 15,0 4-1-15,-1 0 1 0,-2 3-1 16,-2 7 1-16,5-2-2 0,2 4 1 16,4 2 0-16,1 4 1 0,5 0-1 15,3-2 1-15,4 7 0 0,3-9-3 16,6 5 3-16,6 5 0 0,8 0 0 15,2-2 0-15,-1-3 1 16,8 0 0-16,7 0-1 0,11 6-1 0,11 5-11 16,0-6 12-16,0-6 1 15,-5-4 0-15,3 1-1 0,1-3 3 16,1 0-3-16,4-3 0 0,3-2 0 16,3-2 2-16,1-4-1 0,-2-2 0 15,1-1 1-15,3-5 2 0,0-1 1 16,2-4-4-16,2-2-1 0,0-1 3 15,-2-4-2-15,-1 0-1 0,-5-6 0 16,-1-1-1-16,-4-2-1 0,-1-1 2 16,-3-3-1-16,-2-3 1 0,-3 1 1 15,-3-2-1-15,-5-4 0 16,-2 0 2-16,-5-3-1 0,-2-1 0 16,-1-1 0-16,-5-1-1 0,-4 4 0 15,-7 5 0-15,-3 3 0 0,-4-1 0 16,4 0 2-16,1-5-2 0,-1-1 0 15,-1 1 1-15,-4 0 0 0,1-2-1 16,-5 2 3-16,0 0-2 0,-1 0 0 16,-2-2 0-16,1 4 0 0,-1-1-1 15,-2 4-1-15,-1-1 1 0,-1 2-1 16,-1 1 1-16,0-2 0 0,-1 3-1 16,-1 2 1-16,0-1 0 0,0 0 0 15,0 3 0-15,-3-1 1 0,1 2-2 16,0 1 2-16,-1 0-1 0,-1 0 0 15,1 0 1-15,-3 0 0 0,2 1 0 16,0 1-1-16,-1 0 0 0,0-1 0 16,0 0 1-16,-1 0-1 0,0 1 1 15,0-2-1-15,-1 0 1 0,0 0-1 16,0 2 0-16,0-1 0 0,-1 1 0 16,2-3 0-16,-3 2 0 0,1 0 2 15,0 0-2-15,-3-1 1 0,3 1-1 16,-3-2 0-16,1 0 0 0,-3 1 2 15,2-1-1-15,-3 0 1 16,0 0-1-16,-1 1-1 0,-1 0 1 0,-2 2-1 16,2-2 0-16,-3 0 0 15,1 0 0-15,-3-1 0 0,1-1 0 16,-1 2 0-16,-3-2 1 0,-2-2-1 16,0 2 0-16,-1 1 0 0,-2-1 0 15,0 2 0-15,1 0 1 0,-1-1-2 16,2 2-1-16,2 2 2 0,1-3-3 15,3 3-20-15,4 1-41 0,4 0-54 16,10-2-71-16,3-1-97 0,4 3-214 16</inkml:trace>
  <inkml:trace contextRef="#ctx0" brushRef="#br4" timeOffset="3492.94">29116 11871 409 0,'-1'-8'156'0,"1"-1"-65"0,0 0-4 0,1-3-36 0,3 2-30 16,-2 2-19-16,2 0 0 0,0 0 1 16,1 2-3-16,1-1 0 0,-2 2 0 15,1-1 1-15,-2 0 0 0,-1-1 0 16,-2 3 0-16,0-1 0 0,-4-1 4 16,-3 1 2-16,-3-1-1 0,-4 0-3 15,-3-1 2-15,-5 2 3 0,1 0 6 16,-7-1 1-16,0 3 5 0,-9-2 2 15,-7 2 0-15,-13 0-2 0,-2 3-1 16,0 0-1-16,4 4-4 0,2 0 0 16,-1 3-5-16,-2 4-3 0,3 1-1 15,-2 2 0-15,0 1 2 0,1 1 2 16,2 5-3-16,0 0-1 16,0 5 2-16,2-1-1 0,0 5 3 15,5 3 3-15,1 3 0 0,5 3 2 16,3 2-6-16,4 1-6 0,4 2-1 15,2 0-1-15,6 0 1 0,4 1-1 16,4 1 0-16,3 1-1 0,5 1 1 16,4 1 1-16,3 0-1 0,7-1 2 15,5-1-2-15,4 0 5 0,7-1 17 16,5 0 3-16,7-3 3 0,6-4-1 16,5-1-4-16,7-4-5 0,7-2-6 15,6-1-4-15,3-3-5 16,3-2 0-16,3-2-2 0,2-1 1 15,0-4-2-15,4-1 0 0,3-3 4 16,0-3-4-16,-2-2 1 0,-1-3 1 16,-1-3-1-16,-2-4 0 0,1-2 1 15,-3-3-1-15,-3-6-1 0,-4 0 0 16,-5-4 1-16,-8-1 0 0,-1-1 0 16,-5-3-1-16,-5-3 1 0,-2 1 1 15,-6-5 2-15,-2 1 2 0,-8 2 5 16,-8 3 1-16,-3 4-3 0,-2-3-5 15,-2 0 0-15,3-7-1 0,0-4-3 16,-3 0 0-16,-2 0 0 0,-3 1 0 16,-4-1 1-16,-1 1-1 15,-4 0-1-15,-1 0-1 0,-3 0 2 16,-2 0 0-16,-4 3-2 0,-1-2 2 16,-4 0-2-16,-1-1 0 0,-3 2 0 15,0-1 1-15,-3 0 0 0,-3-1 1 16,0 4 0-16,0-1-2 0,-1-1 2 15,-3-1 0-15,1 2-1 0,-3-3 1 16,-7-5 0-16,-5-4-2 0,-10-3 2 16,0-4 0-16,2 5 0 0,2 4 0 15,5 6 0-15,-3 2-1 0,2-1-4 16,-3 1-10-16,2 0-10 0,-2 0-11 16,2 3-22-16,-1-2-28 0,2 3-48 15,-1 0-63-15,13 5-80 0,7 2-252 16</inkml:trace>
  <inkml:trace contextRef="#ctx0" brushRef="#br4" timeOffset="8323.82">17353 16661 303 0,'0'0'69'0,"0"0"-25"0,0 0 47 0,0 0-25 0,3-1-26 15,-3 0-6-15,1-2 3 16,-1 0 6-16,0-1-10 0,0 2 12 16,0-2 7-16,0 0 3 0,0 1-10 15,-1 1-7-15,-2-2-10 0,0 2-5 16,-1-2-5-16,0-1-5 0,-3 0-3 16,-1-3-2-16,2 3 1 0,-5-3-2 15,1 1-3-15,-2 0 0 0,-1 0-1 16,-2 0-2-16,-1-2-1 0,-2 3 0 15,-4 0 2-15,0-1-2 0,-2 0 0 16,-4-2 0-16,1 1 0 0,-1 1 1 16,-4 0-1-16,5 1 0 0,-6-1 0 15,3 1 0-15,-3-1-1 0,3 1 1 16,-2 1 0-16,1 1 1 0,-3 1-1 16,3 0 0-16,-1 2 0 0,-1 1 0 15,3 0 1-15,-2 0 0 0,2 0 2 16,0 0-3-16,0 3 1 0,2 1-2 15,1 1 2-15,0 1-2 0,0 0 1 16,0 1-1-16,2 0 0 0,0 0 1 16,0 1 0-16,0 1 0 0,0 1-1 15,0 0 0-15,2 1 1 0,-4 2 0 16,4 2-1-16,1-1 1 0,-3 4-1 16,3-1 1-16,1 1-1 15,-1 0 1-15,0 2 0 0,3-1 0 16,-1 1 0-16,-1 2-1 0,2-2 1 15,0 0 0-15,-1 2 0 0,2-1 0 16,-1 2-1-16,2 2 1 0,-2-1 0 16,-1 3 0-16,2-1 0 0,-1 3-2 15,1 1 1-15,0 2 1 0,-1 1 0 16,3 0 1-16,-1 0-1 0,1 0 0 16,0 7 2-16,0 5 0 0,-3 6-1 15,5-7 5-15,3-8-1 0,5-11 2 16,1-3-2-16,2 3-1 0,-1 4 0 15,1 4-1-15,3 1-3 0,0-2 1 16,0 3-1-16,7 0 0 0,1 4 0 16,9 5 0-16,-4-4 1 15,2-4-1-15,0-7 1 0,2-4 0 16,2 4 0-16,5 3 2 0,4 0-2 16,2-1-1-16,5 2 3 0,12-1-1 15,7 3 0-15,6-7 10 0,2-1-2 16,-4-9 1-16,-2-4 0 0,2-2-2 15,5-2 0-15,2-3-9 0,0-3 0 16,3 1 4-16,-1-4-3 0,1-2 1 16,2-4 0-16,-2 1 6 0,5-4 0 15,-1-3 8-15,0 0-6 16,0-4-2-16,-1-2-1 0,-3-3-1 0,-3 0-3 16,-2-2-1-16,-3-5-1 15,0 1-1-15,-3-5 1 0,-5-3-1 16,-1 0 1-16,-7 0-1 0,-3-3 0 15,-6 2 0-15,-6 1 4 0,-7 8-4 16,0-6 2-16,-2-5 0 0,2-3-1 16,0 0-1-16,-9 8 1 0,-5 12 1 15,1-3 0-15,-1-2 0 0,2-4-2 16,2-6-1-16,-4 1 0 0,-3 0 1 16,0 1 0-16,-2-2 0 0,-3 2 0 15,0 0 0-15,-5 0 0 0,-3 1 0 16,-1-1-1-16,-5 2 1 0,1 0 2 15,-3 0 0-15,2 1-1 0,-2-1 0 16,2 2 1-16,-2-1-1 0,0 3-1 16,-2 0 0-16,1 2 0 0,-3 0 1 15,1 2 0-15,0 1-1 0,0 0 5 16,-3 0-1-16,3 1 1 0,-3 1 1 16,2-1 1-16,0 2 5 0,0 1 2 15,2-2 1-15,-2 2-2 0,1 2 0 16,-2 1-1-16,-1 1-6 0,0 1 0 15,-1 3 2-15,-3 3-8 0,1 3 0 16,-2 4-4-16,-3 2-2 16,-1 8-18-16,-6 8-38 0,-7 9-38 15,-5 9-44-15,7-4-118 0,10-9-306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38A2F-BCEA-7698-E60A-E00C8BC9F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CE56B7-A255-BE37-95EA-E8E89758F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A6BD2-34BA-5BED-9EC1-35E0B13EE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7DFEB-C1EB-DA2F-AE44-40ECD440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33C63-168C-7908-A6C9-00E904FB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22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8FE3-7A6D-BF7D-382A-4736EFCBF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B9EDA-0881-AF1B-EC7F-465681798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BFB2B-EFC9-3744-71B6-EE2AAC2DF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4E541-4DF7-CCAC-26D1-4F46E9AFD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26E01-662E-4476-1070-1214B5AE6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26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7D420D-4164-0F69-3C5F-669CDD1E6A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D3DEA1-D2C6-E40D-7363-837C47ABA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5EB2F-536C-AFF8-8DD0-101AA23B5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0C7CB-8C2A-0A14-FF43-2EFF6CCD7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D6975-C7E0-BD28-E0D8-666B3B459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23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1D19-0E4C-0C36-57CE-02F6A0B0D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7419F-074A-52AF-220A-88908E336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9528F-40FD-F8DF-C538-C6A9E5FA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90441-FABE-85EE-DBF4-8C76B2644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D25E4-53C9-921A-5EA0-CB6B00AC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9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A7D0-122F-22E9-856A-A18AA8FDB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8C69A-B4DC-FE12-8F69-04946054C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E5659-10BB-DD2F-BA5E-CAA825141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38D9C-A684-706C-C095-484C1655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DEE30-CC42-08B6-45E2-D524286F9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9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819D8-9474-DCFB-ACD7-0EADDE3B8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98228-C194-FCCE-0CC2-0C21BCEF7D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98E78C-AAF7-CD4C-FDDB-D3C34DBE0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FBD8C-B2BB-6C0E-8E85-9516976F7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CE8C25-FE77-D8D0-87B9-AA5ACE139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58A331-7BEA-E09B-D201-843677AD8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7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CFCCC-592F-469B-D025-A95A3958D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584ED-E035-CD21-5A7D-7F2E3E42F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C5713D-A4E5-3C46-42E4-E6C01C26D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1E91FD-0684-155A-D6D1-6F660ABC02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DB615F-692B-774F-2195-0DD1300F6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B82B5-0110-F1F1-5FAD-C69B04AEB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D4654B-C13A-A1A9-AD4E-1B8CAC7EA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8333F5-1010-C6B7-4EA5-BB9AD062A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2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99F00-68D2-5640-8AAD-7C1E48EB7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6F3098-4309-E35F-82D5-71F69B533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D6315-CD89-2F46-44D2-CB150A785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E64303-7740-60EE-F2FB-AC557E1E1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52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808001-20EF-EE2A-0FB7-D9E9A8D58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D58356-8377-9902-F5D4-8D4861FAC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FAE6AA-AA98-5AED-8D3A-BAE5F487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0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17EA4-75E8-8DF3-5D55-D5AA1AB5A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1BF3D-14DE-AB31-C266-D8C2FA545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CDE65C-D816-803B-FDB4-D088FA608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AF709-208E-0EFD-13FF-E44B9F9DB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4416BC-CBB6-D6DB-31A5-EC7241FA8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3D345-4A71-A3F6-1DF9-E2BE2AF0A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7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6E463-AF41-6958-2CF4-F4C77E942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5F3204-9BB5-55A6-B66E-E48296ADF9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4DF42-7ABC-574E-3472-D281E9F57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F3308-F197-421D-3BF5-D9F65A9E4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FA708B-9680-56A6-B51F-4562DCFAE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B7D84-161E-6BE8-3E37-5BC1D3258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8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EB88A8-3090-A84B-F09A-6135FA349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82EE4-4742-3F24-5DD1-5C3B3052B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1393B-B6D2-D292-19D8-5601B07E5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A2AC28-02E3-4654-9C72-7D03C8F3068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F241-A635-F804-9C50-1EE1C33A2A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16F2C-B541-029E-083C-892C7E53B1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E124C9-90F6-45A1-A4C5-C3267E33E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57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The Standard Normal Distribution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9CB11-4114-4D58-96D4-B8F084B76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Normal Distribution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8DA442-4B3C-4793-9D32-CDBCE73D45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522" y="1447800"/>
            <a:ext cx="6858957" cy="3353268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5FA290D-5B28-7C17-EE95-D16BB55D1CF0}"/>
                  </a:ext>
                </a:extLst>
              </p14:cNvPr>
              <p14:cNvContentPartPr/>
              <p14:nvPr/>
            </p14:nvContentPartPr>
            <p14:xfrm>
              <a:off x="1481400" y="1913400"/>
              <a:ext cx="7210800" cy="40240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5FA290D-5B28-7C17-EE95-D16BB55D1CF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72040" y="1904040"/>
                <a:ext cx="7229520" cy="4042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3180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z</a:t>
            </a:r>
            <a:r>
              <a:rPr lang="en-US" dirty="0"/>
              <a:t>-distribution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6934-19D1-49E4-9D54-005872031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304925"/>
            <a:ext cx="8229600" cy="4572000"/>
          </a:xfrm>
        </p:spPr>
        <p:txBody>
          <a:bodyPr>
            <a:noAutofit/>
          </a:bodyPr>
          <a:lstStyle/>
          <a:p>
            <a:r>
              <a:rPr lang="en-US" dirty="0"/>
              <a:t>Tables A, B, and C in Appendix 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BC6F52-E473-4D53-8889-7F00563400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057400"/>
            <a:ext cx="7010400" cy="356235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57C50CE-3737-18B2-A318-72A6799DD351}"/>
                  </a:ext>
                </a:extLst>
              </p14:cNvPr>
              <p14:cNvContentPartPr/>
              <p14:nvPr/>
            </p14:nvContentPartPr>
            <p14:xfrm>
              <a:off x="593640" y="2017080"/>
              <a:ext cx="11028960" cy="37933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57C50CE-3737-18B2-A318-72A6799DD35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84280" y="2007720"/>
                <a:ext cx="11047680" cy="3812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48923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z</a:t>
            </a:r>
            <a:r>
              <a:rPr lang="en-US" dirty="0"/>
              <a:t>-distribution (cont.)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25" y="2362200"/>
            <a:ext cx="71437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450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that a standard normal random variable will be between 1 and 2?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08995DE-72AD-78B7-C765-EA8392226368}"/>
                  </a:ext>
                </a:extLst>
              </p14:cNvPr>
              <p14:cNvContentPartPr/>
              <p14:nvPr/>
            </p14:nvContentPartPr>
            <p14:xfrm>
              <a:off x="2217960" y="2381040"/>
              <a:ext cx="9125640" cy="31950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08995DE-72AD-78B7-C765-EA839222636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08600" y="2371680"/>
                <a:ext cx="9144360" cy="3213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that </a:t>
            </a:r>
            <a:r>
              <a:rPr lang="en-US" i="1" dirty="0"/>
              <a:t>z</a:t>
            </a:r>
            <a:r>
              <a:rPr lang="en-US" dirty="0"/>
              <a:t> is a standard normal random variable, find the value of </a:t>
            </a:r>
            <a:r>
              <a:rPr lang="en-US" i="1" dirty="0"/>
              <a:t>z</a:t>
            </a:r>
            <a:r>
              <a:rPr lang="en-US" dirty="0"/>
              <a:t> for each situation.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to the left of </a:t>
            </a:r>
            <a:r>
              <a:rPr lang="en-US" i="1" dirty="0"/>
              <a:t>z</a:t>
            </a:r>
            <a:r>
              <a:rPr lang="en-US" dirty="0"/>
              <a:t> is 0.9147.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between 0 and </a:t>
            </a:r>
            <a:r>
              <a:rPr lang="en-US" i="1" dirty="0"/>
              <a:t>z</a:t>
            </a:r>
            <a:r>
              <a:rPr lang="en-US" dirty="0"/>
              <a:t> is 0.3665.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to the right of </a:t>
            </a:r>
            <a:r>
              <a:rPr lang="en-US" i="1" dirty="0"/>
              <a:t>z</a:t>
            </a:r>
            <a:r>
              <a:rPr lang="en-US" dirty="0"/>
              <a:t> is 0.7967. 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CBF745A-72B6-1A84-99D1-4D09FE1F1A9A}"/>
                  </a:ext>
                </a:extLst>
              </p14:cNvPr>
              <p14:cNvContentPartPr/>
              <p14:nvPr/>
            </p14:nvContentPartPr>
            <p14:xfrm>
              <a:off x="1640160" y="2278440"/>
              <a:ext cx="9949320" cy="45914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CBF745A-72B6-1A84-99D1-4D09FE1F1A9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30800" y="2269080"/>
                <a:ext cx="9968040" cy="4610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91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Section 8.3</vt:lpstr>
      <vt:lpstr>Standard Normal Distribution</vt:lpstr>
      <vt:lpstr>z-distribution</vt:lpstr>
      <vt:lpstr>z-distribution (cont.)</vt:lpstr>
      <vt:lpstr>Example</vt:lpstr>
      <vt:lpstr>Example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Jayjit Roy</cp:lastModifiedBy>
  <cp:revision>2</cp:revision>
  <dcterms:created xsi:type="dcterms:W3CDTF">2024-08-28T01:20:16Z</dcterms:created>
  <dcterms:modified xsi:type="dcterms:W3CDTF">2026-02-04T15:30:19Z</dcterms:modified>
</cp:coreProperties>
</file>