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335" r:id="rId4"/>
    <p:sldId id="340" r:id="rId5"/>
    <p:sldId id="342" r:id="rId6"/>
    <p:sldId id="34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1-21T14:50:32.028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5862 5517 82 0,'0'0'34'0,"0"0"-2"0,0 0 14 0,0 0 7 0,0 0-10 0,1-20 11 0,-1 17-1 0,1 0 27 0,-1 1-3 0,0 1-3 15,0 0-2-15,0-2-19 16,0 0-9-16,0 3-6 0,0-1-10 15,0-3-5-15,0 3-8 0,0 0-1 16,0 1-2-16,0 0 5 0,0 0-3 16,0 0-4-16,-1 0 0 0,1 1-10 15,0 5-6-15,0 4 4 0,-1 8 2 16,0 6 11-16,-1 10 4 0,-1 18-4 16,0 13-1-16,-1 7 3 0,1 2-3 15,1-3 4-15,0-5-3 0,2 0 2 16,-1-3-7-16,-1 0-1 0,0-4-2 15,-3-3-2-15,2-6-1 0,-1-4-1 16,1-6-42-16,1-6-20 16,0-9-19-16,2-7-38 0,0-4-24 0,0 2-63 15,0-1 2-15,0-6-23 0</inkml:trace>
  <inkml:trace contextRef="#ctx0" brushRef="#br0" timeOffset="646.39">5783 5815 296 0,'0'0'50'0,"0"0"3"0,0 0 26 0,-1-38-2 16,1 25-22-16,2 1 12 15,2-1-39-15,0 2 3 0,2-2-15 16,2 2 5-16,-1-2 0 0,1 3 9 16,0-2-1-16,5 2-3 0,-1-3-7 15,4 2 0-15,1-3-9 0,2-1-2 16,2 2 1-16,1-2-5 0,2 2 2 16,0 0 4-16,-2 3-4 0,0 0 2 15,1 1 4-15,-1 3 3 0,-3 1 5 16,0-1-4-16,-3 4-7 0,-2 1-5 15,-2 0-1-15,-2 1-3 0,0 1 0 16,0 1 0-16,-2 4-3 0,1 0-1 16,-2 2-2-16,-1 3-2 0,-4 2 3 15,-2 3 5-15,-1 3 0 0,-7 3-1 16,-3 4 1-16,-6 2 0 0,-3 3 3 16,-3-1 2-16,-4 1-3 0,0-1-1 15,-1 1-1-15,-1-3 2 16,1 0 0-16,1-3-1 0,2-2 2 0,3-3-3 15,3-1 1-15,2-3 0 0,1-3-1 16,5-2 2-16,0 0-2 16,5-2-1-16,2 0-3 0,3-3 0 0,1 1-3 15,2 1 6-15,5 2 1 0,4 2 0 16,3 2 14-16,4 1 7 0,3 2 8 16,3 2 3-16,3-1 5 0,1 2 1 15,0-2-10-15,2 4-3 0,-1 0 24 16,0-3-11-16,0 2-11 15,-3-3-6-15,0-1-6 0,-2-1-9 0,0 0-2 16,-1-3-3-16,-4 2-1 0,2-2-3 16,-3-2-38-16,1-2-32 0,-1 0-20 15,-2 0-20-15,2-3-39 16,7-1-57-16,-6 0-113 0,-2-5-42 0</inkml:trace>
  <inkml:trace contextRef="#ctx0" brushRef="#br0" timeOffset="1752.96">6844 6206 312 0,'0'0'77'0,"0"0"4"0,0 0 27 0,10-33-7 0,-9 21-43 0,0 2 3 0,-1-1 0 0,0-2-3 0,0 0-14 0,-2 3-9 0,-1-3-2 0,0 2-6 16,-1-4-2-16,0 4-11 0,-1-2-6 16,0 3-5-16,-1-2-2 0,-2 3-2 15,-1 0-1-15,-2 2 0 0,-1 2-1 16,-1 4-25-16,-2 1 26 0,-1 1-1 16,-2 8 0-16,-1 5-3 0,-2 7 6 15,-1 4-1-15,-2 13 3 16,2 8 0-16,1 4-2 0,6-2 0 15,7-12 2-15,7-10-4 16,2-7-1-16,6 3 3 0,2 2 1 0,1 3 1 16,3-2 3-16,2-3 1 0,0-2 4 15,0-5-4 1,-2-2 2-16,1-6 0 0,-1-2-1 0,-1-5 6 16,0-5 0-16,1-5 4 0,-1-6-2 0,0-1-3 15,0-7-3-15,-1 0-5 16,0-5-2-16,1 4-2 15,0-4 0-15,2 5-17 0,-2 0 17 0,0 1-2 0,1 1 0 16,-3 5 1-16,0 2 1 16,-2 1-1-16,-1 4-2 0,-1 3-2 0,-2 5 2 15,-1-1-7-15,-3 3-3 16,1 5-15-16,1 4 11 16,-2 5 11-16,0 6 2 0,0 2 4 0,-3 4 2 15,3 1-2-15,0-1 1 0,0 0-1 16,4-3 0-16,2 0 0 0,1-2 0 15,2-1 2-15,2-2 2 0,-1-1-1 16,0-5 5-16,0-1 2 0,0-3-4 31,-1-5 3-31,1-3 3 0,-1-2 4 16,1-5 4-16,2-6 1 0,-2-2-2 16,1-3-5-16,1-4-1 0,-2-1-5 15,1-1-4-15,0 1 0 0,0 2-3 16,-1 1-1-16,1 3-1 0,0 0 1 15,0 2-1-15,1 2 0 0,0 0 1 16,0 4-2-16,-2 0 0 0,-1 3 0 16,-2 1 1-16,0 2-4 0,-1 2 1 15,-2 1-1-15,1 2-7 0,-1 6-3 16,0 6 6-16,3 1 5 0,-2 2 4 16,1 1 1-16,-1 2 0 0,1-1 1 15,1 1-2-15,-2-3 0 0,1 1 1 16,0 0-1-16,-1-3 1 0,0-4 0 15,1 2-1-15,-1-4 1 0,-1-2 1 16,-2-1 2-16,0-3 3 0,-1-2 4 16,1-1 9-16,-1-1 14 0,2-4 13 15,0 0-9-15,3-5-14 0,0-1-9 16,0-2-3-16,2 0-6 0,3-2-4 16,-2 2 1-16,3-2-3 0,2 3 0 15,-3-1 0-15,0 2 0 0,2 0-1 16,-2 2 1-16,2-1 0 0,-1-2-1 15,1 3 0-15,-1 0 1 0,0-1 0 16,0 1-1-16,0 0 0 0,-2 0-1 16,0 2-3-16,-2 1 2 0,-1 2-61 15,-1 0 62-15,-1 4 0 0,-2 0-7 16,-1 4-3-16,0 4 1 0,0 2 9 16,0 5 0-16,1 4 2 0,0 3 0 15,1 3 1-15,0 2 3 0,2 1 1 16,-1 1 3-16,2-1 0 0,1 1-3 15,0-4-4-15,1-1 3 0,0-2-4 16,-2-3-18-16,2-3-31 16,-3-3-28-16,0-5-23 0,2-2-30 15,0-5-44-15,5-8-62 0,-1-1-30 16,0-4-7-16</inkml:trace>
  <inkml:trace contextRef="#ctx0" brushRef="#br0" timeOffset="2459.65">7984 6345 259 0,'3'-2'64'0,"1"-4"13"0,0 0-22 0,0 1-35 0,-1-2-17 0,0 0 6 0,-2 1 28 0,-1-1 17 0,1 3 22 0,-1-2 1 0,0 0 1 15,0 1-3 1,-2 0-12-16,0 0-7 0,1-1-11 0,-1 1-11 0,0-1-9 15,0-1-4 1,1 0-1-16,-1-1 0 0,0 2 4 0,0 0 3 0,0 0 0 16,1 0-5-16,-1-2-2 0,-1 1-4 15,1-1-12-15,-2 3-3 0,0-1-1 16,-2 0-4 0,-1 0 1-16,0 4-7 0,-3 1 3 0,1 1-12 0,-4 4-3 15,0 7-3 1,-3 4-4-16,2 3-3 0,-1 4 7 0,3 3 15 0,0-1 3 15,3 2 4-15,5-1 0 0,1 0 2 16,3-1 0-16,1-1-1 0,4-1 0 16,4-3 2-16,2 0 0 15,3-5 0-15,3-1 4 0,1-4-2 16,1-4 0-16,0-3 4 16,-4-2 3-16,1-5 19 0,-3-1-1 0,-2-4-4 15,2 0-6-15,-4 1-9 0,1-2-2 16,-3 2-3-16,-3 3 3 0,0 0 1 15,-2 1 3-15,-2 4-1 16,0-1-5-16,0 2-4 0,0 0-4 0,0 0-2 16,0 4-7-16,0 8 2 0,-2 5 8 15,2 14 3-15,0 13 0 16,1 13 0-16,4 8 1 0,0 2 1 0,-2-5-2 16,-2-8 8-16,-1-6-7 0,0-6-2 15,0-9 1-15,0-6-1 0,-1-7 1 16,0-1 0-16,-1-2 0 0,0 1 0 15,-2-1 1-15,-1-5 0 0,0-5 2 16,-4-6 3-16,1-2 1 16,-3-10 3-16,-3-4-3 15,1-10 2-15,-4-9 9 0,1-10-1 0,2-9-8 16,6-3 7-16,7 4-2 0,4 3-11 16,3 7-3-16,6 3-1 0,1 6-3 15,-2 8-22-15,0 3-21 0,1 4-15 16,5-6-18-16,4-2-33 0,2-2-64 15,17-8-56-15,-8 10-62 0,-3 4-25 0</inkml:trace>
  <inkml:trace contextRef="#ctx0" brushRef="#br0" timeOffset="2853.99">8317 6330 287 0,'0'0'133'0,"0"0"-55"0,19 4 90 0,-7-1-88 0,2-1-19 0,1 1-19 0,1-2-8 0,0-1-7 0,2 0-9 16,-1-6-7-16,2 0 15 0,-2-3 21 16,2 1-4-16,0-2-7 0,-4-1-2 15,0-1 1-15,-4-3-9 0,-1 1-7 16,-1-1-14-16,-3-2-3 0,-2 1-2 16,-3-1-2-16,-1 2-8 0,-3 0-4 15,-7 2 6-15,-2 4-7 0,-7 4 0 16,-2 3 3-16,-6 3 4 0,-6 8 3 15,-7 11 1-15,-5 10 3 0,4 2-1 32,11-3 0-32,9-3 1 0,9-5 1 0,-2 4 0 0,0 5 2 0,1 3 13 31,5-1 11-31,5 0 0 0,3-2 0 0,3-2 3 0,5-4-9 0,4-1-7 16,6-5 6-16,3-2 2 0,10-3-9 15,11-8 0-15,12-6-8 0,6-9-4 31,-1-4-38-31,-3-1-26 0,-5-2-27 0,6 1-26 0,3 2-59 0,-13 3-86 16,-7 2-138-16</inkml:trace>
  <inkml:trace contextRef="#ctx0" brushRef="#br0" timeOffset="3203.68">9603 5988 430 0,'0'0'218'0,"0"0"-137"0,0 0 85 0,33-1-72 0,-19 1-33 0,5-6-37 0,1 4-2 0,1-4-10 0,0 0-7 0,3 0-2 0,1-2-3 16,-3 1-2-16,4 0-12 0,-1 1-24 15,2 3-47-15,9-1-42 0,-7 2-88 16,-3 2-140-16</inkml:trace>
  <inkml:trace contextRef="#ctx0" brushRef="#br0" timeOffset="3399.13">9660 6252 572 0,'0'0'213'0,"0"0"-179"0,0 0 91 0,40 1-78 16,-16-2-31-16,9-4-9 16,9-6-7-16,8-2-6 0,6-2-42 0,-5 2-43 15,-2 1-31-15,-7 2-71 0,-8 1-65 16</inkml:trace>
  <inkml:trace contextRef="#ctx0" brushRef="#br0" timeOffset="4600.38">11803 5997 437 0,'0'0'0'0,"27"-39"1"0,-7 14-1 0,1 1 6 0,1 1 1 0,1 2-3 0,-1 3 3 0,-2 2 13 16,-1 2 3-16,-2 6 17 0,-2 5-8 16,-3 3-6-16,-2 3-22 15,-2 9 17-15,0 4-1 0,-4 7 0 0,0 3 15 16,-1 14-8-16,0 11 2 16,-3 12-6-16,0 5-11 0,0-4-8 0,-2-8-3 15,2-14 1-15,2-7 0 0,-2-9-2 16,4-7 0-16,0-3 0 0,-2 2 3 15,1-3 0-15,2 0 9 16,-2-6 8-16,1-3 6 0,-1-5-6 0,0-2 18 16,0-7 42-16,1-7-31 15,-1-7-27-15,3-14-12 0,2-11-1 16,3-8-5-16,0 5 3 0,-2 10-7 0,3 13 4 16,-4 7 0-16,1-4 0 15,6-2 1-15,1 1-4 0,1 3-1 0,0 4-2 16,0 3-1-16,0 5 2 0,-3 2-2 15,2 3 0-15,-3 5-1 16,0 0-6-16,0 9 0 0,-1 4 4 0,1 4 3 16,-3 6 3-16,1 5 0 15,0 4 0-15,0 1 0 0,-2 6 0 16,2 5-7-16,-4-5-3 0,1-6 2 16,-3-4 3-16,2-10 5 0,-3 4 1 15,1 1 0-15,0-2 0 0,-1-5 12 16,0-3 1-16,-1-5 1 0,2-3 0 15,-4-4 2-15,0-2 18 0,2-6 15 16,1-3 4-16,0-5-8 0,1-4-11 16,2-4-6-16,3-2-2 0,-2-2-7 15,2 0-7-15,3-3-3 0,2 0-6 16,0-2 1-16,2 0-4 16,3 1 0-16,-2 2-2 0,4 1-1 0,-2 2 2 15,-1 3 1-15,0 4-1 0,-2 2-1 16,-2 3 0-16,-1 2 1 0,-2 2-2 15,-1 1 1-15,-1 1 1 0,-1 2-3 16,-1 2-3-16,0 1-1 0,1 2-3 16,-2 6 1-16,2 2 0 0,-3 0-1 15,4 4-1-15,-2 5 7 0,0 2 0 16,1 7 0-16,-1 3 2 0,2 9-1 16,-1 10-7-16,1 9-1 0,-1 1 0 15,-1-5 2-15,0-7 5 0,-2-7 0 16,1-1 1-16,1-2-15 15,-4-4-16-15,1-8-16 0,0-5-25 0,-5-4-35 16,3 6-60-16,-1-5-88 16,1-3-85-16</inkml:trace>
  <inkml:trace contextRef="#ctx0" brushRef="#br0" timeOffset="5327.48">13417 6091 293 0,'6'-8'88'0,"-1"-1"21"0,-1-1 41 0,1-3-54 0,0 2-18 0,0-1-22 0,1 2-16 0,-4-3-4 0,1 3-7 0,0 0-1 0,-1-3 7 15,1 4-5-15,0-4-2 0,-2 4-6 16,0-2 1-16,3 3 4 0,-4-2-3 16,0 1 3-16,0 1-8 0,0 1-5 15,-4 0-5-15,2 1-1 0,-1 0-4 16,-4 0-2-16,1 4-2 0,-6 1-7 16,-1 0 1-16,-6 1 3 0,-3 4 0 15,-2 3 0-15,-1 9-45 0,-2 5 27 16,-3 11 6-16,-6 14-31 0,4 8 10 15,2 2 12-15,8-2 17 0,14-7 7 16,4-8 0-16,4-6 0 0,0-6 4 16,4-9 8-16,1-1 10 0,7 3-5 15,-3-2-9-15,3 3 1 0,2-8-5 16,-1-5 2-16,1-3 3 16,-1-5 16-16,2-2 9 0,-4-6 0 0,0-5-4 15,-1-3-8-15,1 1 0 0,-5-1-2 16,1 1-5-16,0-1-1 15,-1 1-5-15,-1 2-4 0,2-1-3 16,-2 1 1-16,2-2-3 0,-1 4 0 16,0-4 0-16,0 3 0 0,-1 1 0 15,1 2 0-15,-2 2-1 0,0 1 0 16,-1 4-2-16,0 0 1 0,-1 2-4 16,1 0-2-16,-3 4-13 0,2 5-2 15,1 6 10-15,-3 2 12 0,1 6 1 16,-1 4 0-16,0-1 1 0,2 1 10 15,-2-1 4-15,4-1 4 0,1 0-5 16,1-2-7-16,2-2-3 0,2-4 2 16,2-1 3-16,3-3 8 0,1-4 11 15,3-6 1-15,4-3-2 0,1-2-9 16,1-6-12-16,2-3-2 16,0-4-4-16,-3-3-6 0,1-1-24 15,-1-3-14-15,-1-2-11 0,-3 1-16 16,1-2-39-16,-3-4-40 0,1-13-50 15,-5 5-122-15,-6 4-107 0</inkml:trace>
  <inkml:trace contextRef="#ctx0" brushRef="#br0" timeOffset="5566.14">13750 5922 494 0,'0'0'123'0,"0"0"-49"0,0 0 18 0,51 25-31 0,-30-11-37 0,5 5 5 0,7 6 4 0,7 10 8 0,7 6 3 0,1 4-4 15,-10-7 5-15,-10-7 1 0,-6-10-19 16,-3 0-18-16,5 6-6 0,7 6 0 16,3-1-3-16,-4-2-4 0,0-1-32 15,-5-7-39-15,0 3-33 0,-3-6-29 16,-4 1-38-16,-6-5-68 0,-4-8-21 0</inkml:trace>
  <inkml:trace contextRef="#ctx0" brushRef="#br0" timeOffset="5881.7">14207 5849 813 0,'0'0'115'0,"0"0"-39"0,0 0-7 0,0 0-49 15,33-26-13-15,-31 26-7 16,-2 0-2-16,0 4-11 0,-5 7 13 16,-3 6 8-16,-5 5 14 0,-4 7 9 15,-8 9-10 1,-7 12-5-16,-5 10-10 0,-2 3-4 0,4-6-1 15,2-5-1-15,6-10-12 16,2-1-33-16,0-4-10 0,7-4 2 0,6-7 0 16,2-6 4-16,4 0-10 0,-2 1-48 0,2 6-75 0,-1-5-72 15,4-7-65-15</inkml:trace>
  <inkml:trace contextRef="#ctx0" brushRef="#br0" timeOffset="6091.87">14587 6501 1023 0,'0'0'37'0,"0"0"-37"0,0 0-11 0,0 0-33 0,23-37-183 0,-17 22-178 16</inkml:trace>
  <inkml:trace contextRef="#ctx0" brushRef="#br0" timeOffset="6915.93">15450 6026 413 0,'0'0'92'0,"0"0"-38"0,0 0 18 0,0 0-5 0,16-45-21 0,-14 37-4 0,1 2 2 0,-1 3-12 0,-1 0-13 0,2 3-19 0,0 4-6 16,0 7-1-16,4 7 5 0,-1 7-2 16,2 13 4-16,6 12 0 0,2 9 0 31,3 0 1-31,1-9-1 0,-4-14 3 16,0-12-2-16,-5-7 1 0,0-1-1 15,3 1 18-15,1-1 21 0,2-1 11 16,-4-4 13-16,2-5-15 0,-2-4 2 15,3-4 13-15,-5-8 1 0,3-6 2 16,-3-6-15-16,2-13-11 0,4-16-10 16,-4-22-3-16,1-6-7 0,-1 1-17 15,1 12-3-15,-3 19-1 16,0 10-16-16,-2 14-12 0,-2 6-14 0,-1 5-20 16,2-1-26-16,3 0-34 15,-1 3-49-15,10 3-53 0,-2 6-95 16,-1 1-77-16</inkml:trace>
  <inkml:trace contextRef="#ctx0" brushRef="#br0" timeOffset="7578.68">16479 6081 518 0,'0'0'71'0,"0"0"-6"0,0 0 34 0,10-47 23 16,-6 36-59-16,-1-2-9 15,0 0-9-15,0 3-5 0,-1-1-3 0,1 0-8 16,-3 2 11-16,2 0-8 16,-2-1-6-16,0 3-4 0,0-2 0 15,0 2-3-15,-2-4-10 0,-3 2-3 16,-3-1-6-16,1 1-1 0,-3 3-2 15,-4 0-7-15,-2 6 1 0,-2 1-7 16,-5 10 2-16,-2 4-2 0,-2 9 3 16,-3 9 0-16,-5 10-14 0,2 10-4 15,3 3-2-15,10-5-3 0,10-6-5 16,7-9 9-16,3-8 11 0,1-5 16 16,4-6 3-16,0-3 4 0,7 4-1 15,-2 1 4-15,3-1 6 0,2-3 5 16,1-6 3-16,3-5-2 0,0-4 9 15,0-4 17-15,0-6-4 0,0-6-7 16,3-2-5-16,-3-6-8 0,0-3-2 16,5-11-1-16,-1-8 3 0,-2 4-16 15,-2 4 1-15,-7 7-2 0,-2 10-2 16,1-3 0-16,3 1 0 0,-4 5-1 16,-4 5 0-16,-1 4-1 0,-3 3-4 15,-2 5-4-15,0 1 0 16,-2 7-17-16,-6 6 15 0,-2 7 8 0,-3 10 4 15,1 2 0-15,4 1 0 0,-1 0 2 16,8-6-2-16,1 2 7 0,1-3 12 16,5-4 6-16,2-1 5 0,5-5 1 15,6-4 4-15,1-3-6 0,6-4-5 16,11-5-11-16,6-5-8 16,11-9-5-16,-2-6-15 0,-5-3-38 0,-15 0-6 15,-10 6 4-15,-8-3-10 0,2 0-29 16,3-12-52-1,3-20-92-15,-3 5-144 0</inkml:trace>
  <inkml:trace contextRef="#ctx0" brushRef="#br0" timeOffset="7894.81">17090 5339 636 0,'0'0'80'0,"0"0"-24"0,13-44 58 0,-7 26-35 0,0 2-42 0,-1 1-2 0,-1 2 0 0,0 3-5 0,-2 3-5 0,0 1 7 0,-1 4 6 16,-1 2-10-16,0 1-25 0,2 9-3 15,-1 5-3-15,5 8 3 16,-4 15 3-16,1 17-1 0,-3 14 1 15,0 11 0-15,-5-3 1 0,-2-2-2 16,-1-9 1-16,-2 2-3 0,-1 1 1 0,2 0-2 16,1-5-8-16,0-2-29 0,0 0-29 15,5-4-37-15,1-4-54 0,2-18-80 16,0-8-136-16</inkml:trace>
  <inkml:trace contextRef="#ctx0" brushRef="#br0" timeOffset="8335.33">17415 5879 565 0,'0'0'160'16,"0"0"-74"-16,0 0 21 0,18-48-38 0,-15 33-42 15,1 5 4-15,-3-4-17 0,1 5-8 16,-2 1-2-16,0 2 3 16,0 0 2-16,0 5-5 15,-2 1-4-15,-3 0-4 0,2 7-1 0,-2 5-2 0,-1 6 5 16,1 6 2-16,-1 3 0 16,1 7 0-16,4-1 1 15,-1 6-1-15,2 1 0 0,3-3 2 0,2-1-2 0,4-1 2 16,1-8 0-16,5 2-1 0,3-3 6 15,-1-4 9-15,4-4 10 16,-2-7 8-16,-1-3 2 16,0-6 5-16,-2-3 4 15,0-8-5-15,-2 0-13 0,2-8 2 16,-2-5 7-16,-1-12-23 0,3-14-7 16,0-14-4-16,-4-2-2 0,2 9-11 15,-6 15-14-15,-3 17-2 0,0 6-10 0,-1 3-6 0,1-1-19 16,-2-1-28-16,4 0-35 0,-2-1-40 15,-1 4-75-15,-2 4-95 0</inkml:trace>
  <inkml:trace contextRef="#ctx0" brushRef="#br0" timeOffset="8760.89">17838 5929 428 0,'0'0'69'16,"0"0"10"-16,0 0 60 0,49 12-76 0,-32-12-49 16,4 0 12-16,-3-6 19 0,3 0 14 15,-4-4-2-15,1 1 8 0,2-2-12 16,-2-1-10-16,-2 0-10 0,-1-3-9 16,1-4-6-16,-2 1-7 0,-1-3-6 15,-2 2-1-15,0-2-4 0,-5 1 0 16,-1 2 0-16,-3 2 0 0,-2 1-1 15,-2 4-1-15,-6 0-1 0,-1 5-6 16,-7 1-3-16,-3 3 4 0,-6 3-3 16,-9 9 1-16,-13 14-6 0,-5 14-2 15,1 6 3-15,7 4 0 0,11-2 7 16,11-5 8-16,5-3 2 0,4-6 3 16,8-5 32-16,2-7 4 0,3 2-1 15,0 1-7-15,3 1-1 0,8 0-5 16,2-4-7-16,4-7-8 0,4-6 8 15,9-2 0-15,12-5-11 0,12-4-5 16,3-2-4-16,-2-4-3 0,-3 3-30 16,-4 1-32-16,2-1-33 0,-3 1-36 15,1-2-59-15,-16 2-112 16,-4 1-116-16</inkml:trace>
  <inkml:trace contextRef="#ctx0" brushRef="#br0" timeOffset="9195.2">18922 5925 773 0,'0'0'113'0,"0"0"-72"0,37-2 84 0,-11-2-7 0,16 1-55 0,17-4-17 0,11 1 2 0,2 2-11 0,-2 0-26 0,-15 3-8 0,-11-1 0 16,-2 1-3-16,0 0-2 0,-3 1-19 15,-1 1-29-15,0 2-35 0,-3 4-36 16,0 0-69-16,-10-1-101 0,-5-3-128 15</inkml:trace>
  <inkml:trace contextRef="#ctx0" brushRef="#br0" timeOffset="10272.59">20519 5890 497 0,'0'0'81'0,"0"0"-20"0,0 0 20 0,19-41 14 0,-8 25-41 0,7 1-18 0,2-1-36 0,6-2-2 0,3 0-2 0,0 0 6 15,-1 2-4-15,-1 4 0 16,-1 4 0-16,-4 3 0 0,-2 4-4 0,-2 1 5 15,-2 7-5-15,-1 5 5 16,-2 7-4-16,-1 5 2 0,-1 10 3 16,-1 14 1-16,-1 9-1 0,-4 1 0 15,-2 0 2-15,-2-9-1 0,-1-5 0 16,0-4-1-16,0-7 2 0,0-8-1 16,0-5-1-16,0-5 4 0,0 0-3 15,0-1 0-15,0-1 0 0,0-5 3 16,0-6 4-16,0-2 4 15,2-10 13-15,2-5-6 0,2-9-2 0,5-8-9 16,4-16 2-16,5-13 4 0,2-1 3 16,4 2 0-16,0 12-4 0,1 8-4 15,-4 8-9-15,-5 4-17 16,-3 10 17-16,-1 1 1 0,3-1-1 16,-1 3-5-16,3 1 3 0,-2 2-1 15,-4 5-2-15,-2 6 2 0,-1 1-3 16,-2 9-6-16,0 6 3 0,0 7 7 15,2 16-1-15,1 8 3 0,2 10 1 16,-1 4-1-16,-3-7 0 0,-3-11 0 16,0-15 0-16,-3-5-2 0,0-1-11 15,0 2 4-15,1 0 3 0,-1-1 4 16,0-6 2-16,-1-6 0 0,-1-5 4 16,1-5-1-16,0 0 18 0,3-8 29 15,1-5-19-15,3-7-1 0,2-4-6 16,3-11-1-16,2-10-5 0,7-8 0 15,-2 6 3-15,-3 10 6 0,-3 11-6 16,-2 7-3-16,4-5-2 0,1-2-10 16,4-2 0-16,-2 5-5 0,-1 3 0 15,-1 1-1-15,0 5 0 0,-4 1 0 16,1 4 0-16,-4 2-1 0,0 3 0 16,2 0-2-16,-4 4-2 0,1 0 0 15,0 1 0-15,-2 7-6 0,-1 6-3 16,-1 3 1-16,-2 6 1 0,-4 11 5 15,0 10 1-15,-3 9-1 0,-2 1-7 16,1-8-7-16,2-12-18 0,0 1-20 16,2-7-16-16,-1 1-27 0,0 2-33 15,0 0-38-15,0-3-52 0,0-5-30 0</inkml:trace>
  <inkml:trace contextRef="#ctx0" brushRef="#br0" timeOffset="10635.95">22004 5721 632 0,'0'0'91'0,"16"-15"-1"0,-6 7 4 0,1 1-36 0,-2 2-43 0,-2 3-12 0,-1 2-3 0,0 0-2 0,-2 7 2 0,-1 6 1 31,-1 0 12-31,-1 10 7 0,-1 5 1 0,-2 10-8 0,-4 9-5 0,-5 6 0 16,0-5-8-16,2-10 2 0,-2-2-2 15,4-10 4-15,1-2-3 0,0 0 4 16,2-7 25-16,1-1 8 0,2 0 0 16,1-3-4-16,1-4-1 0,5-2-3 15,2-4-1-15,3-2 2 16,5-1-1-1,3-2-9-15,3-1-13 0,2-3-5 16,2 2-1-16,1-1-2 0,-2-1 0 16,2-1-1-16,1 0-12 0,0-1-30 15,-1-2-26-15,0-4-36 0,0-3-51 16,6-21-75-16,-6 6-138 0</inkml:trace>
  <inkml:trace contextRef="#ctx0" brushRef="#br0" timeOffset="10803.23">22200 5405 1026 0,'0'0'45'0,"0"0"29"0,0 0 6 16,0 0-63-16,13-43-17 0,-7 35-31 16,3 2-33-16,0 1-39 0,0 4-46 15,2 1-13-15,2 9-43 0,-3 2-32 16,0-3-18-16</inkml:trace>
  <inkml:trace contextRef="#ctx0" brushRef="#br0" timeOffset="11539.75">22471 5762 738 0,'0'0'47'0,"0"0"2"0,50-38 16 0,-26 23-31 16,1 0-31-16,-2 1-1 0,-1 0-2 0,-2 1 3 0,-1 2-1 15,-5 0 0-15,-2 4 10 0,-1 2-1 16,-2 1 3-16,-3 2-6 0,2 2-8 16,-3 0-1-16,-1 1-7 15,0 6 4-15,-1 2-3 0,1 6 6 16,-1 0 2-16,-1 5-1 0,-1 1 0 16,0 3-1-16,-1 3 0 0,-1 0 1 15,-1 2 0-15,-1 7 0 0,-1-3-20 16,1-2-1-16,1-2 21 0,-1-5 1 15,0 1 4 1,0-1-3-16,1-2-2 0,-2-3 4 0,3-1-4 16,0-6 1-16,0-4 2 0,1-2-2 0,0-5 13 15,0-1 23-15,0-3 26 0,1-5-13 16,2-6-26-16,3-6-10 0,0-3 5 16,2-4 1-1,5-9-9-15,1-10-2 0,6-9-5 16,0-1-1-16,2 7 8 0,-3 12-8 15,-5 13 4-15,-3 7 2 0,0 3-3 16,1 0-2-16,2-1-4 0,1-1 0 16,0 3 0-16,-3 3-2 15,-1 3 2-15,1 3 0 0,-2 0 0 0,-1 4 0 0,0 0 0 0,-2 5-2 16,0 2-2 0,-2 2 2-16,0 1 1 0,1 5-1 0,-1 5 2 15,-1 0 1-15,-1 7-1 16,0 1 1-16,0 9 2 0,0 9 2 0,0 8-3 15,1-2 3 1,-2-9-3-16,0-11-1 0,-1 0 1 0,0-4-2 0,0-3 1 16,-1 3 0-16,0-5-1 0,0 1-4 15,0 1-26-15,0-2-30 0,-2-6-37 16,0-5-52-16,-1-4-100 0,1-7-195 16</inkml:trace>
  <inkml:trace contextRef="#ctx0" brushRef="#br0" timeOffset="11667.89">23322 6102 589 0,'0'0'164'0,"0"0"-156"0,0 0-8 0,8-12-57 0,-7 8-173 0,-1-2-147 0</inkml:trace>
  <inkml:trace contextRef="#ctx0" brushRef="#br0" timeOffset="12377.5">24267 5543 492 0,'0'0'16'0,"0"0"-10"0,0 0 1 0,0 0 15 16,0 0-22-16,33-36-6 0,-30 41-10 16,1 8 12-16,-1 7 2 0,-1 12-3 15,3 18 5-15,0 14 4 0,1 8-3 16,2-1 1-16,4-4-1 0,2-12-1 15,4-3 0-15,2-4 1 0,5-6 2 16,0-5-2-16,-3-8 4 0,-6-11 6 16,-1-5 56-16,-2-8 17 0,3 0 2 15,3-4 0-15,3-1 7 0,2-10-11 16,-2-8-24-16,4-11 1 0,2-16-8 16,4-14-15-16,-3-13-9 0,-2-7-9 15,-1-5-8-15,-4 5-3 0,-2 5-7 16,-1 9-4-16,-3 15-14 15,-2 7-12-15,-4 14 7 0,-2 9-7 16,1 7-19-16,-1 5-23 0,1-1-47 16,4 1-51-16,10 6-67 0,-4 1-19 15,1 1 2-15</inkml:trace>
  <inkml:trace contextRef="#ctx0" brushRef="#br0" timeOffset="13009.65">25469 5873 380 0,'0'0'161'0,"0"0"-139"0,0 0 37 0,0 0-22 0,0 0-25 0,25-25 1 0,-18 17 10 0,-1-2 37 0,0-1-1 0,1 0 13 16,-3 1 11-16,1-2-8 15,-2 3-13-15,-1-1-18 0,0-1-14 0,-2 1-13 16,0-1-9-16,0-1 0 0,0 2-7 16,-2-2 0-1,-3 2-2-15,0 1 0 0,-3 0-4 0,-3 3 0 0,-1 1-3 16,-5 3-4-16,-3 2-1 0,-4 7 1 16,-2 6-5-16,-2 6-8 0,-2 5-6 15,4 5-4-15,1 2-13 0,4 1 9 16,4 0 18-1,6 0 6-15,3 0 11 0,4-2 3 16,4-2 1-16,5-4 1 0,4-1 8 16,2-6 18-16,4-4 16 0,1-4-5 0,2-7-2 0,0-2 7 15,3-6-6 1,1-4-10-16,0-6-5 0,-1-6-4 0,-1-2-12 16,-2-7-1-16,2-8-2 0,0-7-3 15,-5 5-1-15,-1 5-1 0,-4 12 2 16,-4 10 0-16,1 1 0 15,0 0-1-15,-3 4 0 0,-1 5-1 0,-2 3-4 16,-1 1-6-16,0 4-9 0,-3 6 8 16,-2 7 10-16,-4 5 3 0,1 3 0 15,0 6 0-15,0 0 1 16,1 0 0-16,3-1 0 0,1-4 0 0,3 0 6 16,0-2 9-16,4-4 4 15,4 1 5-15,5-5-2 0,6-1-4 0,3-4-1 16,13-5-10-16,10 0-3 15,8-6-1-15,0 0-4 0,-3-7-11 16,-9-3-24-16,-11-3-14 0,-5 2-18 16,-6-2-23-16,9-18-48 0,-4 2-77 15,-1-4-188-15</inkml:trace>
  <inkml:trace contextRef="#ctx0" brushRef="#br0" timeOffset="13398.26">26107 4898 705 0,'0'0'65'0,"0"0"30"16,11-22-10-16,-6 16-24 0,-1 3-32 0,1 1-5 0,-1 1-6 0,2 1 0 0,0 2-10 0,2 6 2 0,2 3 4 15,0 9 4-15,0 1 4 0,0 7-6 16,-2 5 1-16,-1 12-6 0,-4 16 5 16,-3 17 5-16,-2 5-5 0,-6 2-2 15,0-7-9-15,-3-5-1 0,2-1-2 16,1-3 0-16,0 0-1 0,2-3 0 15,1-2-1-15,1-4-4 0,1-3-15 0,1-4-16 0,1-10-24 16,1-6-37-16,0-13-28 0,2-3-46 16,2-10-83-1,0-3-64-15</inkml:trace>
  <inkml:trace contextRef="#ctx0" brushRef="#br0" timeOffset="13914.18">26645 5278 310 0,'0'0'47'0,"0"0"-11"0,0 0 61 0,0 0-53 16,0 0-3-16,18 17 5 15,-16-12 4-15,-2-3 5 0,0 4-17 0,0-2 0 16,0 7-10-16,-1-1-10 0,-3 2-5 16,0 5-2-16,-4 2-2 0,2 4 8 15,-3 11 14-15,-3 9 2 0,2 14-1 16,3 2-6-16,4-3 6 15,3-3 5-15,3-8-9 0,6 0 3 16,3-2 3-16,4-1-9 0,3 0-1 16,2-2 1-16,1-9 0 0,-2-7 6 15,-3-8 3-15,2-1 5 0,3-1 1 16,4-3-6-16,4 2-5 0,0-6-5 16,0-5-8-16,-3-2 0 0,0-5 7 15,-2-9 8-15,1-15-5 0,2-19-14 16,2-22-2-16,0-8-8 0,-8-1-2 15,-3 13-1-15,-9 17-5 0,-4 13-7 16,-1 10-1-16,-4 4-6 0,1 4-11 16,-1-2-2-16,-1 1-13 0,1-2-25 15,-1 4 17-15,1 3-36 0,0 1-17 16,1 4-37-16,2 3-21 0,7 2-12 16,-1 1-80-16,1 1-29 0</inkml:trace>
  <inkml:trace contextRef="#ctx0" brushRef="#br0" timeOffset="14361.68">27352 5560 325 0,'0'0'267'0,"0"0"-200"0,0 0 63 0,0 0-36 0,0 0-31 0,0 0-17 0,10 24 4 0,-1-17 6 0,2-2-2 0,2-1-14 16,0 0 1-16,5-3-9 0,0 0 3 15,3-1-2-15,2 0-11 16,1 0-6-16,2-1-7 0,2-4-5 0,0-3 3 16,0-3-4-16,2-3-1 15,-1-1-1-15,-2-2 2 0,-1-1-3 0,-3-1 1 16,-1 2 1-16,-4 1-2 0,-4 1 1 16,-3 5-1-16,-3 0 2 15,-5 1-1-15,-2 2-1 0,-3 1-5 0,-8 1-7 16,-6 1 3-16,-14 4 1 0,-12 7 5 15,-19 16 0-15,-13 9-1 0,-4 9 4 16,-2 5-2-16,1 1 1 16,6 1 0-16,8-2 0 0,8 1 1 0,15-4 0 15,12 0 3 1,11-2 8-16,11-4 4 0,7-7 4 0,3-6-2 0,5-7 4 16,6-3 6-16,4 1 6 0,15 1 5 15,16-1 1-15,17-6-7 0,10-3-12 16,2-6-17-1,-4-3 3-15,-5-2-6 0,2-5-21 0,1 1-49 16,-2 0-37-16,-1-3-44 0,-2 2-76 16,-19 3-157-16,-9 1-263 15</inkml:trace>
  <inkml:trace contextRef="#ctx0" brushRef="#br0" timeOffset="97011.39">9134 8653 146 0,'0'0'48'0,"0"0"3"0,1-4-12 0,0 1 12 0,0-1 1 0,1 0-4 0,0-1 13 0,1-1 26 0,-1 1-16 0,1-1 4 16,0-1-12-16,0 2 2 0,-1 1-14 16,1 0-2-16,-2 2-5 0,2 0-4 15,-1 2-13-15,-2 0-11 0,0 0-12 16,1 2-4-16,0 5-3 16,0 6 3-16,-1 5 8 0,0 6-1 15,0 16-7-15,0 11 30 0,-3 10-8 16,-3 5-8-16,3-6-9 0,1-6-3 15,-1-6 1-15,3-3-1 0,0-2-1 16,0 0-1-16,0-8-1 0,0-5-29 16,1-7-29-16,0-7-25 0,1-2-21 15,-1 1-19-15,1-1-45 0,-1-3-73 16,-1-5-13-16</inkml:trace>
  <inkml:trace contextRef="#ctx0" brushRef="#br0" timeOffset="97451.72">8896 8539 265 0,'0'0'140'0,"0"0"-93"0,0 0 32 0,0 0 2 15,-5-38-19-15,5 30-44 0,5 1 2 16,0 0-5-16,3 3-5 0,4 0-8 16,1 3 0-16,2 1 6 0,1 5 3 15,3 3 6-15,0 7-8 0,2 3-3 16,4 5-1-16,0 3-3 0,5 5 2 16,5 10-2-16,9 7 0 0,8 8 2 15,2 0 17-15,-5-3 8 0,-7-8 1 16,-12-12 6-16,-8-7-1 0,-4-3 7 15,-5-1-3-15,2 6 5 0,-1-2 2 16,-1 6-1-16,-6-1 0 0,-4-2-4 16,-3-3-5-16,-7 1-4 0,-6-1-3 15,-5-3-12-15,-12 1-4 0,-12 0-6 16,-10-2-3-16,-5-6-2 0,0-3-2 16,4-6 0-16,6-3-16 0,2 0-24 15,5-3-12-15,9-1 4 0,6 0-16 16,9-1-35-16,1-3-24 0,0-5-45 15,1 0-64-15,3 0-97 0</inkml:trace>
  <inkml:trace contextRef="#ctx0" brushRef="#br0" timeOffset="97981.76">10166 8923 338 0,'0'0'46'0,"0"0"44"0,0 0 9 0,0 0-30 0,-2-11-28 0,2 9-8 0,0-2 5 0,0 1-6 0,0-1-11 0,2 2 4 15,-2 1 3 1,1 0 0-16,-1-2 0 0,0 2-5 0,0 0-6 0,0 0-4 16,0 0-4-16,-1 1-3 0,-3 0-3 15,-2 0-3 1,0 2-4-16,-4 5 4 0,0 1-1 0,-2 4-2 16,-2 2 3-16,0 5 0 15,0 3 1-15,0 2 1 0,1 0 4 0,3 1 1 16,1 0 2-16,4 1-1 15,1-4 5-15,4 2 5 0,1-4 3 0,6-3 8 16,2 2 0-16,2-4 3 0,3-3 3 16,0 0-4-16,1-7 2 0,1-3-4 15,2-2 9-15,-2-8 3 0,0-5-11 16,-2-4-3-16,0-6 6 0,-3-13-6 16,-1-13-15-16,-1-12-7 0,-5 0-5 15,-4 13-3-15,0 17-2 0,0 15-7 16,-1 3-3-16,-2 1-17 0,-3-2-17 15,-4 2-19-15,1 2-23 16,-5 3-21-16,2 5-32 0,-6 2-47 0,5 2-111 16,2 4-2-16</inkml:trace>
  <inkml:trace contextRef="#ctx0" brushRef="#br0" timeOffset="98430.64">10561 9049 261 0,'0'0'129'0,"0"0"6"0,0 0 11 0,35 0-65 0,-24 0-23 0,1-2-15 0,-1-1-7 0,2-3-1 0,-1-2-13 0,0-1-11 0,2 0 2 15,-1 0 4-15,1-2 3 0,0 2 3 0,0 0-3 16,-3 0 2-16,0 1-6 0,2-1-9 15,-4-1-4-15,-1 1 0 0,1 1 4 16,-5-3-2 0,-2-1 0-16,-2 1-4 0,-1-2-1 15,-5-1-5-15,-5 2-47 0,0 1 52 16,-5 2-11-16,0 3 5 0,-4 4 5 16,-1 2-52-16,-1 6 26 0,-1 3 27 0,-1 6-3 15,1 3 3-15,3 4 0 0,1 1-1 0,2 3 1 16,2 1 0-16,5 3 2 0,1 0 23 15,3-2 17-15,4 2 2 0,2 1-11 16,4-3 8-16,5-2-18 0,5-1-12 16,6-3-5-16,2-1-2 15,5-5-4-15,3-3 0 0,9-4-17 0,6-8-34 16,7-6-3-16,-1-8-37 16,-6-5-19-16,-7 0-36 15,-15 3-71-15,-6 1-76 0</inkml:trace>
  <inkml:trace contextRef="#ctx0" brushRef="#br0" timeOffset="98902.4">11167 8830 477 0,'0'0'67'0,"0"0"48"0,0 0-14 0,0 0-40 0,0 0-28 0,10-42-12 0,-9 34 3 0,-1 1 2 0,0 0-18 0,0 1 0 0,-3 2-1 16,-3 2-2-16,-3 2-5 0,-2 1-4 16,-2 4 1-16,-3 5 3 15,-1 1-1-15,-1 4-1 0,1 1 0 16,3 0 2-16,-1 4-2 0,4-1 1 15,2 1-1-15,3-2 2 0,1-1 0 16,5 0 12-16,0-2 6 0,3 4 4 16,2-4 6-16,3 1-16 0,1-1 17 15,4-2-6-15,1 2-5 0,1-1-2 16,0-1-4-16,0 0 0 0,2 0-5 16,3-2-2-16,-1-1 1 0,3 0 2 15,0 1-5-15,0-1 6 0,-4-1 3 16,-1 0 2-16,-2 0 8 0,-3 4-5 15,-2-3 5-15,-4 3-9 0,-4-1-3 16,-2 1 3-16,-6 0-1 0,-6-2-4 16,-5 3-1-16,-5-1-2 15,-5-2-4-15,-6 4-1 0,-9-2-5 16,-6-6-44-16,0-2-20 0,3-1-27 0,12-4-33 16,3-1-46-16,10-2-104 15,4 1-82-15</inkml:trace>
  <inkml:trace contextRef="#ctx0" brushRef="#br0" timeOffset="99870.69">11530 9027 313 0,'0'0'42'0,"1"0"39"0,3 0-5 0,-2-3-24 0,1-1-14 0,0-2-13 0,1-1 18 0,0-1 0 0,0-1-14 0,1 0 24 0,2-3-7 0,-1 2-7 16,1 0-4-16,1 0-11 0,3 0-9 16,-2 4-10-16,2-3-5 0,0 6-1 15,-1-2 1-15,0 5-1 0,-1 0-3 16,-1 5-1-1,-1 4 2-15,0 4 3 0,1 3 0 0,-4 2 0 0,0 7 5 16,-2 3 5-16,-1 2 0 0,0 1-3 16,0 2-4-16,0-2-1 0,1 0-1 31,1-2 0-31,-1-4-1 0,2-1 4 16,1-4-2-16,-2-2 18 0,0-6 1 15,0-3-3-15,-1-5-1 0,0-2-4 16,-1-2 25-16,1-6 12 0,1-5-14 15,0-4-6-15,0-1-1 0,3-2-2 16,-1-4-8-16,1 0-3 0,1 1 2 16,0-2-5-16,3 0-7 0,-1-1 0 15,1 1-6-15,2 0-35 0,-2 2 35 16,-1 0 7-16,1 2 2 0,-2 0 2 16,-1 3-4-16,1 0-2 0,-1 2-5 15,1 4 3-15,-2 1-3 0,-2 0 1 16,1 2-1-16,-2 1 0 0,1 0 0 15,-2 4 0-15,1 0-2 0,-2 1 1 16,1 1-2-16,0-2-2 0,0 2 1 16,0 0 1-16,2 3-2 0,0 1 2 15,-1 2-5-15,2 2 7 0,-1 4-2 16,0 0 1-16,-1 5 1 0,0 3 0 16,-1 3 0-16,0 3 1 0,0 9 0 15,0 7 1-15,-1-4-1 0,0-3 1 16,0-6-1-16,1-3 0 0,2 1 1 15,-2 5-1-15,1-2-9 0,0-1-21 16,-1-5-21-16,1-6-20 0,-1 0-29 16,0-7-40-16,2-10-71 15,-3-1-144-15</inkml:trace>
  <inkml:trace contextRef="#ctx0" brushRef="#br0" timeOffset="100119.72">12199 8662 519 0,'0'0'75'0,"0"0"24"0,0-17-4 0,-2 13-39 0,-2 2-55 0,0 2-1 0,-2 0-5 0,-2 6 1 0,0 4 3 0,0 4-1 0,0 4 1 16,-1 5 2-16,1 1-3 0,3 5-2 16,-1 1-47-16,-1 11-87 15,3-7-94-15,0-5-48 0</inkml:trace>
  <inkml:trace contextRef="#ctx0" brushRef="#br0" timeOffset="100550.59">12504 8346 672 0,'0'0'55'0,"0"0"59"0,0 0-19 0,0 0-69 0,0 0-26 0,0 0-1 16,0 0-5-16,29 21 6 15,-27 5 1-15,-1 14 2 0,0 14 7 0,-1 15 2 0,0 6 11 16,-1-3-1-16,-3-4 2 0,-2-11 4 16,-2-3 7-16,0-3-3 15,1-7-4-15,2-1 7 16,1-3-9-16,1-8 0 0,2-8 1 0,0-8 4 15,1-3-4-15,0 0-9 0,1-1 0 16,2-3-17-16,3-3 16 0,2-4-3 16,5-2-3-16,1-8-3 0,6-2-7 15,0-3-1-15,3-4-6 0,2-1-29 16,2-3-30-16,2-3-36 0,-1 0-52 16,2-14-46-16,-7 8-103 15,-6 4-90-15</inkml:trace>
  <inkml:trace contextRef="#ctx0" brushRef="#br0" timeOffset="100723.83">12480 8787 807 0,'0'0'86'16,"0"0"40"-16,0 0-36 0,44-8-30 0,-20 3-50 15,8 0-3-15,12-2-7 0,10-4 4 16,4 2-4-16,-1 1-3 0,-2-1-26 15,-6 1-31-15,6 0-21 0,1 2-60 16,3 3-83-16,-11-1-124 0</inkml:trace>
  <inkml:trace contextRef="#ctx0" brushRef="#br0" timeOffset="101236.39">14747 8554 597 0,'0'-9'58'0,"-3"-3"25"0,3 2 22 0,0-5 5 0,0 3-37 0,0-1-28 0,0 0-16 0,0 3 17 0,3 2-28 16,-1 1-4-16,1 2-6 0,0 5-3 16,0 4-5-16,0 6 1 0,1 8-1 15,0 16 8-15,-4 15 2 0,-6 23-9 16,-4 11 6-16,-4 1-2 0,-3-5-2 15,4-10-1-15,1-4-2 0,2-2 0 16,5 2-27-16,-1-7-44 0,6-4-44 16,0-6-68-16,3-13-105 0,0-12-108 0</inkml:trace>
  <inkml:trace contextRef="#ctx0" brushRef="#br0" timeOffset="101662.69">15310 8873 515 0,'0'0'102'16,"0"0"-40"-16,0 0 64 0,6-38-50 15,-6 28-22-15,2-2-7 0,-2 1-5 0,0 0-9 16,0 1-7-16,0 2-10 0,-2-1 1 15,-3 0-4-15,-1 3-8 0,-2-1-5 16,-3 7-5-16,0 0-23 0,-2 5 16 16,-3 6 12-16,-2 10-5 0,1 4 3 15,-4 10 2-15,6-1 1 0,1 1-1 16,6 1 0-16,6-5 0 0,2 2 3 16,9 2-3-16,6-4 6 0,3-4-6 15,4-4 11-15,3-3 10 0,2-7 6 16,-1-5 4-16,-3-6 1 0,1-3 10 15,-4-8-5-15,-2-5 3 0,-3-7-10 16,-7-4-14-16,-3-13-7 0,-5-7-9 16,0 4-13-16,0 4-14 0,-6 13-1 15,1 7-13-15,0 1-18 0,-4-2-32 16,1 5-50-16,-5 2-71 16,2 6-93-16,3 1-8 0</inkml:trace>
  <inkml:trace contextRef="#ctx0" brushRef="#br0" timeOffset="102120.92">15698 9041 436 0,'0'0'128'0,"0"0"-38"0,0 0 28 0,16-40-75 31,-11 27-7-31,1-1 7 0,-3-1 2 16,0 1-3-16,-1-1 9 0,-2 0-4 16,0 3-9-16,0-1-10 0,0-2-20 15,-2 3 3-15,1-1-7 0,-1 2 1 16,-1 0-3-16,-3 0-2 0,1 2-1 16,0 3-7-16,-3 1 1 0,0 5 2 15,-4 1 0-15,1 7 0 0,-5 6 2 16,2 3 2-16,0 5-3 15,1 1 4-15,3 3-1 0,1 2 0 0,3 2-1 16,4 1-5-16,2 0 6 0,2-1 1 16,4-1 0-16,5-1 1 0,0-3 3 15,5-3 3-15,-2-2 13 0,5-8-1 16,-1-4-4-16,-1-5-4 16,0-3-2-16,-1-9 19 0,-2-5 13 0,-1-6-9 15,-2-4-18-15,-5-13-10 0,-2-6-3 16,-3-1-1-16,-1 7-1 0,0 6-5 15,-1 11-15-15,-4-4-13 16,-2-3-15-16,-2 4-15 0,-2 4-21 16,-2 3-19-16,-2 2-27 0,0 4-37 15,-7 3-50-15,6 3-5 0</inkml:trace>
  <inkml:trace contextRef="#ctx0" brushRef="#br0" timeOffset="102500.52">15959 8531 583 0,'0'0'108'0,"0"0"-32"0,8-46 41 0,-2 26-36 0,-3 1-56 0,2 3-3 0,-2 2-5 0,0 4 4 0,-1 2-21 0,1 2-8 15,-1 3 8-15,-2 2 39 0,0 1-39 16,0 4-4-16,0 5-1 0,0 5 5 16,0 8 0-16,0 4 1 0,0 11-2 15,-5 12 1-15,0 13 0 0,-3 5 0 16,-1-1 1-16,3-5 2 0,1-9-1 15,-2-4-1-15,1 0 0 0,-3-2-1 16,2 1 0-16,1-1-20 0,1-2-25 16,-1-4-17-16,4-3-29 0,-2-6-5 15,4-4-59-15,0-12-95 0,4-5-38 0</inkml:trace>
  <inkml:trace contextRef="#ctx0" brushRef="#br0" timeOffset="102835.36">16169 8765 617 0,'0'0'173'0,"0"0"-102"0,0 0 9 0,24-39-57 0,-23 29-22 15,1-1-1-15,-2 6-8 0,-7 0-12 16,-3 5 0-16,-5 1 6 15,-2 7 9-15,-7 6 4 0,0 3 1 16,-1 5 0-16,0 3 0 0,0 2-3 0,6-1 0 16,0 0 3-16,6 0 2 15,2-3 1-15,6-2 19 0,4 0 29 0,1 1 3 16,5-4-4-16,4 1-6 0,2-2-6 16,2-2-21-16,6-3 0 0,1 0-1 15,3-3-2-15,2 0-9 0,3-3 0 16,7-1-5-16,9-4-23 15,2-1-58-15,-5-4-57 0,0-4-75 0,-16 1-133 16,-9 1-82-16</inkml:trace>
  <inkml:trace contextRef="#ctx0" brushRef="#br0" timeOffset="103573.38">17561 8752 573 0,'0'0'135'0,"0"0"-54"0,0 0 35 0,0 0-47 0,0-12-44 0,0 8-7 0,0 2-2 16,0-1 5-16,0-1-15 0,0 1 3 0,0-2 3 0,-3 2 13 15,1-2 3-15,-4-2-4 16,-2 4-16-16,-3-3-8 0,-2 5-2 0,-4 1-3 16,-4 1-2-16,-4 9 2 15,0 6-1-15,-2 5-10 16,0 6 1-16,-1 1 4 0,6 5 7 0,1 1-7 16,6 1-1-16,2 5 9 0,5-4-10 0,3-1-2 15,5-1 9-15,1-8 6 0,6 3 2 16,1-5 1-16,3-2 5 0,3-6-5 15,2-6 9-15,0-4 8 0,-2-6 3 0,3-7 4 16,2-5-5-16,0-7-3 16,0-5 0-16,-3-5-1 0,3-8-4 15,0-11-6-15,2-4-5 0,-3 6-3 16,-3 11 0-16,-3 15 0 0,-4 6 0 16,0 0-1-16,-1 2 0 0,0 2-2 15,-4 5 2-15,-3 1-3 0,0 4-6 16,0 1 0-16,-3 7 0 0,-4 5 4 15,0 4 6 1,-2 3 1-16,-1 3-1 0,-1 1 3 0,6 1 6 0,-3 0 3 16,5-1 1-16,-2 2-6 0,5-3-3 31,2-2 0-31,6 0 1 0,5-3-1 16,6-3 0-16,6-2 0 0,6-4 1 15,11-6-5-15,6-3-1 0,0-9-53 16,-1-5-21-16,-9-6-15 0,-4-3-55 15,-11 6-94-15,-1-4-119 0</inkml:trace>
  <inkml:trace contextRef="#ctx0" brushRef="#br0" timeOffset="103920.15">18122 8092 808 0,'0'0'32'0,"0"0"-11"0,0 0 76 0,0 0-42 0,25-33-55 0,-20 35-1 0,1 11-8 0,-1 7 8 0,1 14-5 0,-5 17 6 16,-1 14 2-16,-7 11 15 0,-4 1-3 16,-2-2 11-16,-1-3-2 0,-2 1-3 15,-1-3 11-15,3-1-6 0,-2-3 0 16,4-6-3-16,0-5 11 0,2-3-4 15,3-4 1-15,2-7 5 0,5-7-12 16,0-10 1-16,0-9-6 0,3-4-8 16,2-2-1-16,4 2-4 0,-1-4 5 15,5-4-1-15,4-3 5 0,0-1-8 16,3-6-3-16,0-3-3 0,1-2-2 16,1-2-38-16,0-3-32 0,-3-2-30 15,3-4-49-15,3-14-53 0,-7 5-138 16,-5 4-106-16</inkml:trace>
  <inkml:trace contextRef="#ctx0" brushRef="#br0" timeOffset="104109.67">17963 8770 993 0,'0'0'92'0,"0"0"-40"0,44-23 13 0,-18 12-30 16,12 1-35-16,9-1-1 15,9-1 0-15,4 3-46 16,-3 1-57-16,-2 0-16 0,-7 1-44 0,-9 0-98 16,-7-1-113-16</inkml:trace>
  <inkml:trace contextRef="#ctx0" brushRef="#br0" timeOffset="104929.65">20613 8773 420 0,'0'0'83'0,"0"0"25"0,0 0-20 0,0 0 11 0,28-40-35 0,-23 32-27 0,1-1 8 0,-2 1 9 16,1 0-17-16,-1 1-10 0,0 0-1 15,0 1 1-15,-2-2 5 0,0 2-6 16,-2 1-6-16,0 0-16 0,0-1-4 16,-5 3-8-16,-4 1-99 0,-3-1 98 15,-7 3 7-15,-6 1-29 0,-8 12 11 16,-8 12 12-16,-9 12-56 0,0 8-84 16,11-6 148-16,5 1 2 0,8-3-1 15,7-8-1-15,2 1 3 0,7-11-1 16,8-2-1-16,-2 2 6 0,4 2 3 15,1 1 10-15,6-5 17 0,5-3 6 16,4-5 10-16,3-5 4 16,4-4-11-16,2-5-10 0,2-7 5 0,-2-5-16 15,2-3-14-15,-2-7-4 16,-2-5-3-16,0-6-3 0,-5 4 1 0,-1-1-4 16,-1 3 2-1,-4 8-4-15,-1 0-4 0,0 4-4 0,-4 7-1 0,-1 2 2 16,-3 6 6-16,-2 1-5 0,-1 4-5 15,0 0-11-15,0 6-5 0,-3 2 16 16,-1 6 12-16,1 4 3 0,1 2 0 16,2 0 2-16,2 2-2 0,4 0 2 15,4 0 2-15,7-4 2 0,2 0 9 16,5 1-5-16,11-3-5 0,8-1 1 16,7-6-6-16,2-7-64 0,-5-4-78 15,-7-11-88-15,-15 3-102 0</inkml:trace>
  <inkml:trace contextRef="#ctx0" brushRef="#br0" timeOffset="105212.34">21264 8195 733 0,'0'0'48'0,"0"0"21"0,0 0-30 0,0 0-32 0,11-21 5 0,-11 21-12 0,0 8-8 0,0 5 3 0,-1 3 5 0,-3 10 27 0,0 5 10 16,-4 14 12-16,1 12-14 15,-3 12-8-15,1 6-10 0,0-4-13 16,3-9 2-16,2-8-6 0,2-3 5 16,1-4-3-1,1-1-2-15,1-3-7 0,2-10-28 0,0-8-44 16,0-5 19-16,-1-2-28 15,3 5-93-15,0-4-89 16,2-6-58-16</inkml:trace>
  <inkml:trace contextRef="#ctx0" brushRef="#br0" timeOffset="105448.48">21472 8200 711 0,'0'0'32'0,"0"0"36"0,0 0 61 0,0 0-28 16,0 0-54 0,0 0-47-16,0 0-14 0,0 0 14 0,-11 19 2 15,6 19 3-15,-3 18 11 0,-1 15-5 16,-2 10 3-16,0-2-3 0,3-7 1 16,2-8-4-16,1-6 1 0,2-1-2 15,2-4-5-15,1-6 0 0,3-3-1 16,4-3-2-16,1-11-49 0,1-6-43 15,6-5-65-15,-4-5-116 0,1-7-164 16</inkml:trace>
  <inkml:trace contextRef="#ctx0" brushRef="#br0" timeOffset="105984.4">22839 8563 715 0,'0'0'52'0,"0"0"48"0,0 0-32 0,0 0-16 0,0 0-46 0,14-39-3 0,-11 33-3 0,1 3 2 0,0 2-5 0,0 3-4 0,0 8-3 15,1 9 0-15,-1 6 8 0,3 14 2 16,1 13 1-16,4 8 1 0,0 5-1 15,2-8 1-15,0-9 1 0,0-12-3 16,-3-11 0-16,-1-3 0 0,1-5 2 16,0-1-1-16,2 4 2 0,1-6 2 15,-2-4 16-15,2-8 42 0,-2-2 2 16,3-6 3-16,-1-7-27 0,3-9-7 16,1-13-8-16,3-16-11 0,3-25-11 15,-1-7-4-15,1-2 0 0,-4 10-26 16,-4 14-28-16,-1 11-4 0,-3 10-7 15,0 13 8-15,-2 6-18 16,-3 8-30-16,6 1-62 0,-3 0-75 0,-1 2-42 16</inkml:trace>
  <inkml:trace contextRef="#ctx0" brushRef="#br0" timeOffset="106598.33">23653 8703 458 0,'0'0'61'0,"0"0"37"0,0 0-8 0,0 0-16 15,0 0-42-15,0 0-13 16,25 1 25-16,-22-2 14 16,0-2-8-16,0-2 16 0,0-2-8 0,1-1-11 15,1-1-10 1,-1-4-6-16,-1 1-19 0,0-2-5 0,-1 0-1 0,0 0-5 15,-2 1-1-15,0-1-14 0,-2 0-23 16,-2 0 30-16,-2-1-1 16,-3 5 3-16,-2 2-7 0,-3 1 7 0,-1 6-23 15,-5 1 19-15,0 6 3 0,-3 4 5 16,-1 5-1-16,1 6 0 0,2 2 2 16,1 3-3-16,3 2-4 0,1 7 1 15,4 9 5-15,3 4 1 0,4-4 0 16,5-9 0-1,0-10 1-15,4-6-1 0,1 0 0 0,4 4 0 16,0 0 2-16,2-2 7 0,1-6 1 16,0-6-1-16,-1-5 2 15,2-4 6-15,-1-5 3 0,4-7-2 0,-1-5-4 16,3-4 1-16,1-4-10 0,1-10-5 16,2-9 0-16,-2 2 1 0,-6 6 0 15,-4 7-1-15,-2 11 0 16,-1-3 0-16,0 3-1 0,-4 4-1 0,-1 5-2 15,-2 2-6-15,-1 4 1 0,-4 3-3 16,-3 2 4-16,-4 7 4 0,2 6 1 16,-2 3 1-16,-1 4 2 0,5 3-1 15,1 3 1-15,2-2 3 16,1 1 4-16,4-2 4 0,0-3 7 0,5-2 6 16,2-1-1-16,4-2 4 0,3-4-3 15,3-2-7-15,5-3-9 16,2-3-2-16,4-4-3 0,1-1-3 0,1-6-7 15,0-4-48-15,-1-4-22 16,-2-2-26-16,-2-6-40 0,1-25-90 16,-5 8-136-16</inkml:trace>
  <inkml:trace contextRef="#ctx0" brushRef="#br0" timeOffset="106942.09">24123 7934 592 0,'0'0'46'0,"0"0"-46"0,16-22 124 0,-11 14-29 0,1 2-35 0,-3 2-23 0,1 3-12 0,0-1 14 0,-1 2-17 0,1 0-3 0,-1 3 0 0,1 4-6 15,0 3 5-15,-1 5-7 0,0 4 2 16,-2 6-3-16,-1 2 0 15,0 8 6 1,0 13-14-16,-4 15 31 0,-2 15-15 0,-2 5-7 0,1-4-5 0,-2-10-4 16,2-8-1-16,0-2-1 15,0 1 6 1,-1 1-4-16,4-5 1 0,-1-3-3 16,1-5-1-16,1-1-40 0,0-7-21 15,1-9-29-15,2-6-45 0,0-2-59 16,0-9-107-16,2-5-75 0</inkml:trace>
  <inkml:trace contextRef="#ctx0" brushRef="#br0" timeOffset="107373.64">24357 8523 379 0,'0'0'75'0,"0"0"44"16,0 0 33-16,0 0-63 0,30-42-26 0,-25 36-31 16,-2 1 8-16,0 3 2 0,-1-1-20 15,-2 1 1-15,1 2-2 0,-1 0-9 16,0 0-5-16,0 0-6 0,0 0-1 16,-1 7 0-16,-1 0 1 0,0 6 3 15,-1 4 1-15,0 2-1 0,2 7-1 16,-2 1 5-16,2 11 8 0,1-5 1 15,0 4 4-15,4-3 3 0,2-4-2 16,2 5-1-16,4-1-6 0,3-4-1 16,2-1 5-16,-1-5 13 0,3-5 3 15,-1-5 4-15,0-4-2 0,1-3 0 16,-1-3-1-16,0-4-4 0,1-4-4 16,-1-5-4-16,-1-7 1 0,-1-7-7 15,3-14-13-15,0-15-5 0,2-15-2 16,-2 0-21-16,-6 10-23 0,-5 17 4 15,-3 17 10-15,-2 6-17 0,0 2-9 16,0 0-18-16,1 0-14 16,2-1-30-16,-2 4-44 0,4 0-69 15,-2 4-80-15,1 1 36 0</inkml:trace>
  <inkml:trace contextRef="#ctx0" brushRef="#br0" timeOffset="107782.16">24900 8594 399 0,'0'0'46'0,"0"0"67"0,0 0 6 0,42 25-49 15,-28-17-18-15,2-3-17 0,0 1 3 0,2-4-6 16,1 0-17-16,-1 1 25 16,1-3-3-16,-2 0-5 0,1 0-7 15,-2-3-9-15,0-1 1 0,-3-2-8 16,1-4 2-16,-2-3-8 15,0-4-2-15,-4 0-1 0,-1-3-1 0,-2-1-4 16,-3 3 0-16,-2 1 5 16,-1-1-10-16,-5 3 5 0,-3 3-5 0,-5 2 4 15,-3 1 6-15,-7 4-3 16,-8 5 3-16,-8 9-5 0,-9 12 5 0,1 9 2 16,2 7-1-16,9 6-1 0,7-2 10 15,6 1 11-15,5-7 13 0,8-5 19 16,3 1 2-16,3-3-8 0,2-2-12 15,1 4-15-15,3-8-8 0,4 1-7 16,4-2 2-16,4 1-4 0,3-8 5 16,5-3-6-16,1-3-2 0,3-4-1 15,2-3-49-15,2-1-32 0,0-7-25 16,1-1-9-16,9-14-40 16,-7 3-80-16,-4-2-70 0</inkml:trace>
  <inkml:trace contextRef="#ctx0" brushRef="#br0" timeOffset="108248.27">25544 8495 446 0,'0'0'78'16,"0"0"-3"-16,0 0-33 0,0 0 6 0,19-43-25 0,-19 30-22 0,-2 5 4 0,-3 1-5 0,-3 3 1 0,-3 1-1 0,0 3 7 16,-1 0 17-16,1 5 4 0,0 1 3 15,-2 1 3-15,2 3 4 0,0-1-2 16,0 0-8-16,1 2-9 0,3 0-2 16,0 2-2-16,4-3-4 0,3 3 0 15,0-2 1-15,6 3-1 0,1 0 0 16,1-2-8-16,2 3 1 0,2-1 2 15,0 0-5-15,2-2 2 0,-1 2-2 16,-1 1 1-16,1-1-2 0,-2 1 0 16,-3-1-1-16,-1 0 1 0,-3 1 15 15,-2-1 19-15,-1 0 4 0,-1 0-4 16,-1-2-6-16,-4 1-3 0,-3-3-9 16,-1 2 6-16,-2-1-11 0,-2-2-4 15,-1 2-3-15,-3-2 3 0,0-1-5 16,-3 0 1-16,0 0 0 0,-1-1-2 15,0-3-1-15,-1 2 0 0,2 0-38 32,-2 0-44-32,1-3-48 0,-8 5-63 15,7-3-153-15,5-3-183 0</inkml:trace>
  <inkml:trace contextRef="#ctx0" brushRef="#br0" timeOffset="109085.09">25861 8897 551 0,'0'0'0'0,"0"0"0"0</inkml:trace>
  <inkml:trace contextRef="#ctx0" brushRef="#br0" timeOffset="110376.39">9128 10401 47 0,'0'0'54'0,"0"0"-11"0,0 0-1 0,0 0-3 0,0 0-13 0,36-35-1 15,-31 30 13-15,1 1 0 0,-1 0-7 16,-1 1-8 0,0-1 1-16,-1 3-8 0,3-1-7 0,-3 0-5 0,0 0-1 15,1 0-1-15,-3 1 2 16,1 0 13-16,-2 1 17 0,0 0 37 15,0 0-28-15,-2 0-15 0,-3 0-17 16,-2 0-7-16,-6 4-4 0,-3 1-1 16,-5 4 1-16,-5 1-8 0,-7 8-2 15,3-1 1-15,-3 4 6 0,3 1 1 16,3 1 4-16,-2 3-4 0,3 1 1 16,3 1 1-1,3-2 0-15,4-2 4 0,6-1 6 0,7-4 10 16,3-2-4-16,5 1-1 15,9-3 4-15,1 1-2 0,7-1 1 16,4 2 12-16,4-1 7 0,6 3 0 16,9 4 1-16,7 1-4 0,1 1-7 0,-8-4-9 0,-9-2-2 15,-14-5-10-15,-5-3 5 16,-5 2 3-16,0 2 7 16,0 2 7-16,-5 3 2 0,-6 1 4 0,-4 1-4 15,-9 0 1-15,-15 3-1 0,-13 3-5 16,-14-1-7-16,-6 1-4 0,0-9-8 15,1-1-2-15,6-7-4 0,-3 0-1 16,3-2-46-16,3-5-33 0,5 1-20 16,9-5-24-16,9 0-14 15,9-4-26-15,7 0-75 0,9-1-45 0</inkml:trace>
  <inkml:trace contextRef="#ctx0" brushRef="#br0" timeOffset="110884.85">9780 10992 669 0,'0'0'65'0,"0"0"3"0,0 0 11 0,0 0 8 0,-14-12-33 0,16 7-26 0,5-2 10 0,5-1-4 0,3-1-11 0,5-2-7 16,5-1 10-16,3 2-3 0,4 0-21 16,5-1 16-1,8 0-13-15,4-1 6 0,-6 1-6 0,-9 3-3 0,-11 1 1 16,-3 1 14-16,-1-1-6 0,1-1-9 16,2-2 15-16,-5-1 3 0,-4 2-4 15,-6 0-4-15,-4-1 21 0,-3-1-3 16,-5 0-23-16,-6-1-6 0,-8 2-1 15,-5 2-32-15,-11 2 31 0,-12 6-5 16,-11 7 5-16,-5 8-8 0,6 4 6 16,7 6-2-16,10 0-12 0,10-1 16 15,7-4-5-15,9-1-2 0,2 0-10 16,2 2 10-16,2 5 3 16,1 2 2-16,7-1 1 0,6-1 0 0,7-2 2 15,6-1 0-15,4-4 9 0,13 1 3 16,10-6-6-16,10-5-1 0,4-7-5 15,-6-2-4-15,-7-9-32 0,-7-1-38 32,-1-4-44-32,-2-1-29 0,-3-1-19 15,-2 0-16-15,-2-3-8 0,-9 6 24 16,-6 1-50-16</inkml:trace>
  <inkml:trace contextRef="#ctx0" brushRef="#br0" timeOffset="111454.91">10267 10984 625 0,'0'0'100'0,"0"0"-11"0,0 0-5 0,0 0-29 0,0 0-29 16,36-33-11-16,-21 20 6 0,2-3 5 0,2 0-18 0,3 0 0 0,0-1-1 15,-1-1 1-15,2 0 4 0,3 1-3 16,-1 1-2-16,-2-1-6 0,2 3-1 15,-2 3 0-15,-1 1 0 0,-3 5 0 16,2 2-2-16,-1 3 2 0,-3 5-4 16,1 4-21-16,-3 6 22 0,1 5 0 15,-3 4 2-15,0 3-7 0,-4 2 8 16,-2 0 5-16,-1 10 4 0,-1-6-1 16,-2 0-7-16,-3 1 5 0,0-7-4 15,0 1 1-15,-2-3 0 0,-1-3 0 16,1-5 2-16,-1-5-1 0,0-4 1 15,0-3-1-15,1-3 2 0,1-2 11 16,1-1 25-16,0-6-7 0,1-4-4 16,2-5-11-16,1-5-8 0,2-1 1 15,2-2-6-15,1 0-3 0,1 0-2 16,2 0-1-16,0 1-2 0,2 0-17 16,-3 4 18-16,2 0 0 0,-1 2 6 15,-1 2-3-15,3 0-1 0,-3 0-2 16,0 3-42-16,0 1 42 15,-2 2 1-15,-2 2-1 0,1-1-3 0,-2 5 1 16,0 3-1-16,-1 0-3 16,0 3 1-16,0 5 0 0,-1 6 3 15,0 2 0-15,0 6 2 0,-1 4-1 16,1 5 1-16,0 7 1 0,1 8-1 16,2 3 0-16,1-4-1 0,-2-10 1 15,-1-12-10-15,-2-5-42 0,2 1-13 16,2 2-37-16,3 3-53 0,-3-8-111 15,-1-7-132-15</inkml:trace>
  <inkml:trace contextRef="#ctx0" brushRef="#br0" timeOffset="111898.55">11500 10948 710 0,'0'0'136'0,"0"0"-39"0,0 0-18 0,23-51-55 0,-21 33-15 0,-2 1-9 0,-2 1-1 0,-5 1-4 0,-2 1-2 0,-3 4 5 0,-1 3-7 16,-3 3 8-16,0 4-7 0,-1 0 3 15,1 4-2-15,0 5-13 0,0 0 6 16,2 4 7-16,3-1-4 0,1 3-8 15,1 0 14-15,3 2 0 0,3-1-5 16,1 1 5-16,2 3 4 0,1-3 0 16,4 2 2-16,1 0 0 0,3-1 1 15,1 0 4-15,1 1 12 0,3 0 7 16,1 1 1-16,3-2 5 0,1 2-8 16,3 1 0-16,1-1-4 0,1 1 0 15,-3 3-2-15,1-3 9 0,-1-2 0 16,-4 3-4-16,-3-3-3 0,-3 1-6 15,-5-4-3-15,-3 0-6 0,-4-1-1 16,-8 1 2-16,-5-5-1 0,-8-1-4 16,-11-3-1-16,-6-5-47 15,-9-4-41-15,-2-7-30 0,10-2-60 16,11 2-115-16,12 1-58 0</inkml:trace>
  <inkml:trace contextRef="#ctx0" brushRef="#br0" timeOffset="112197.68">11871 11008 488 0,'0'0'137'0,"0"0"-4"0,0 0-26 0,14-40-46 0,-10 25-40 0,-2 3-14 0,0-1-7 15,-1 2 3 1,2 1-1-16,-3 4 23 16,0 2 15-16,0 2 5 0,0 0-14 15,0 2-24-15,0 1-7 0,0 4-9 16,0 6 6-16,-3 3 1 0,-2 6 2 16,2 4-1-16,-3 6 2 0,-1 9 0 15,-1 7 0-15,2 9-1 0,2-1 0 16,2-3 0-16,2-7-19 0,1-7-31 15,4-6-17-15,0-1-46 0,1-11-94 16,0-4-169-16</inkml:trace>
  <inkml:trace contextRef="#ctx0" brushRef="#br0" timeOffset="112371.97">12039 10708 1099 0,'0'0'26'0,"0"0"3"16,4-54-12-16,-4 34-17 0,0 3-22 0,-2 2-77 16,0 4-10-16,-2 3-68 0,0 3-150 15,3 3 70-15</inkml:trace>
  <inkml:trace contextRef="#ctx0" brushRef="#br0" timeOffset="112792.92">12453 10272 564 0,'0'0'52'0,"0"0"-41"0,0 0 67 0,0 0-17 15,0 0-41-15,0 0-11 16,0 0-9-16,0 0 0 0,27 25 0 0,-27 3 2 16,0 13 0-16,-2 17 5 0,-4 19 3 15,-1 8 1-15,-2 1-1 16,0-7-3-16,0-10 7 0,0-6 12 16,-2-2 13-16,0-5 3 0,-1-2-2 15,1-3 4-15,3-4-8 0,2-8 3 16,3-6 0-16,2-10-5 0,1-7-6 15,3-4-14-15,0 0-5 0,2-1-4 16,4-1-2-16,0-7 2 0,6-3 0 16,4-5-5-16,-2-7-13 0,5 0-9 15,0-1-4-15,-1-3-8 0,2-2 0 16,1-1-17 0,2-2-40-16,-5-3-46 0,9-11-40 0,-5 5-107 0,-8 2-1 15</inkml:trace>
  <inkml:trace contextRef="#ctx0" brushRef="#br0" timeOffset="112987.75">12376 10923 776 0,'0'0'131'0,"0"0"-14"0,0 0-37 0,0 0-28 15,0 0-24-15,42-2-10 16,-24-4-13-16,2-2 4 0,4-1-6 15,1-1-3-15,2-3-3 16,3 1-25-16,0 1-29 0,4-1-17 0,8 0-46 16,2 0-41-16,-1 2-64 15,-12 4-35-15,-10 2-31 0</inkml:trace>
  <inkml:trace contextRef="#ctx0" brushRef="#br0" timeOffset="113162.1">12853 10874 413 0,'0'0'205'15,"-16"37"-40"-15,7-4-29 0,-4 13-32 0,0 5-35 16,1-5-23-16,7-10-2 16,0-10-4-16,2-7-17 0,2 0-18 0,0 3-2 15,1-2-3-15,0-4-53 0,5-3-53 16,3-9-70-16,-2-4-116 16,2-6-185-16</inkml:trace>
  <inkml:trace contextRef="#ctx0" brushRef="#br0" timeOffset="113288.13">12930 10595 1005 0,'0'0'38'0,"0"0"-4"0,6-50-22 0,-4 29-12 16,-1 2-48-16,-1-1-104 0,0 5-26 0,-1 4-179 0</inkml:trace>
  <inkml:trace contextRef="#ctx0" brushRef="#br0" timeOffset="113727.62">13093 10873 527 0,'0'0'65'0,"0"0"-3"0,0 0-4 0,4-50-48 0,0 31-9 16,-2-3 3-16,2 0-3 0,0 0 13 16,0-1 4-16,0 3 28 0,2 1-7 31,-2 3-6-31,0 3-5 0,1 3-25 0,-1 3-3 0,-1 3-2 0,-1 4-20 16,1 7-37-16,0 5-244 0,-3 7 303 15,2 6 4-15,-2 12 28 16,2 10-6-16,2 9-11 0,5-3-15 0,-3-11-104 15,1-12 104-15,-5-8 29 0,4 4 24 16,3 1 12-16,-1 1 10 0,2-4 5 16,2-6-13-16,-4-3-2 15,2-6 23-15,-2-7-8 0,1-2-14 0,-1-5-17 16,2-8-17-16,2-2-22 0,1-5-5 16,0-5-5-16,1-5-6 0,3-10-30 15,0-8-12-15,3-8-4 0,0-3-2 16,0 9-2-16,-4 12-12 0,-3 12-18 15,-2 10-43-15,5-4-80 0,-2 3-26 16,0 2-45-16</inkml:trace>
  <inkml:trace contextRef="#ctx0" brushRef="#br0" timeOffset="114105.74">13540 10652 359 0,'0'0'78'0,"0"0"64"0,0 0-20 0,0 0-13 15,1 43-40-15,3-34-12 16,2 1-15-16,-1 1 10 0,3-2-12 0,2-1 6 16,2-1-2-16,2-3-3 0,2-1-7 15,1-2-9-15,1-1-6 0,2-6-12 16,2-1-1-16,-4-3-2 0,0-2 1 16,-3-3-3-16,-3 1-1 0,-2-3-1 15,-4-2-11-15,-2 0-18 0,-4 0-1 16,-2 1-10-16,-6 7 1 0,-5 4 4 15,-4 6 7-15,-5 2 16 0,-6 9 10 16,-7 6 1-16,-5 8 0 0,3 1 2 16,6 1-1-16,4-2 0 0,8-2 9 15,3 1 29-15,1 4 10 0,4-3 6 16,9 0-3-16,2-1-1 0,5-3-4 16,6 0-19-16,3-1 24 0,4-5-15 15,7 0-11-15,8-1-12 16,12-4-9-16,11-2 0 0,3-6-4 15,-3-1-22-15,-3-4-43 0,-5-1-34 16,0-1-24-16,4 2-28 0,-1-1-65 16,2 2-137-16,-12 0 222 0</inkml:trace>
  <inkml:trace contextRef="#ctx0" brushRef="#br0" timeOffset="114738.72">15842 10314 425 0,'0'-9'74'0,"2"-2"26"0,2-1 8 0,-2-1 0 0,1 4-53 0,2-2-16 0,1 3-7 0,-1 1-6 0,4 3-12 0,-4 3-4 16,0 1-10-16,1 5-7 0,-1 7 7 15,-3 7 2-15,1 7 2 0,-3 12 4 16,-3 15 4-16,-4 16-11 0,-2 6 3 15,-5 0-2-15,4-7-2 0,-1-8 1 16,2-4 7-16,2-6 10 0,4-3 18 16,-2-6 2-16,5-3 13 0,0-7-3 15,2-7-19-15,1-6 24 0,2-2-29 16,1 1 0-16,7 0-6 0,1 1-4 16,3-3 0-16,1-2-7 0,7-5 0 15,-1-1-3-15,4-6 0 0,-1-1-1 16,1-1-3-16,2-6-6 0,0-1-29 15,0-1-11-15,0-3-21 0,0 2-24 16,0-4-41-16,5-7-49 0,-11 3-109 16,-2 0-95-16</inkml:trace>
  <inkml:trace contextRef="#ctx0" brushRef="#br0" timeOffset="115262.01">15804 10813 879 0,'0'0'40'0,"0"0"57"0,0 0-90 0,0 0 46 0,52-18-45 0,-19 10-6 16,12-3 0-16,10-2 1 0,5 0-3 16,-5 3-10-16,-7 1 5 0,-4 3 2 15,0-2 2-15,-3 2 1 0,-1 0-1 16,-5 1-1-16,-7 0-8 0,-6-1 1 15,-6 4-10-15,-2-3-9 0,0 0-8 16,2 0 4-16,0-3 0 0,-2 0 19 16,-4 2 12-16,-4 0 1 0,1 0 4 15,-4 1-3-15,-1 2 3 16,0 0 6-16,-2 3 1 0,0 2-11 0,-4 3-7 16,-3 8 5-16,-1 4 2 0,-3 6 4 31,-3 4 11-31,-2 11 1 0,-3 10-7 15,3 8-3-15,2 1-2 0,3-3-1 16,8-7 7-16,3-9 6 16,3-6 10-16,2-8 10 0,3-5-7 0,0-1-6 15,6 0-7-15,2 1 4 16,4-1-3-16,1-6-6 0,-2-6 1 16,3-6 8-16,-2-4 17 0,-4-8-4 15,0-5-5-15,-5-5 1 0,-3-4-2 16,-2-12-9-16,-6-9-9 0,0-12-3 15,-9 3-6-15,1 13-7 0,-2 15-15 16,3 15-1-16,-3 3-6 0,-1-1-7 16,-5 0-18-16,0 1-16 0,-4 4-16 15,0 3-24-15,-1 1-20 0,-8 2-75 16,6 0-58-16,4 0-35 0</inkml:trace>
  <inkml:trace contextRef="#ctx0" brushRef="#br0" timeOffset="115871.33">18058 10731 638 0,'0'0'66'0,"0"0"10"0,0 0 9 0,-4-13 7 0,4 13-32 0,2-2-25 0,4 1-6 0,3 0 4 0,4-1-2 15,4 1-9-15,4 1-1 0,6-2 2 16,6 0 9-16,11-2 1 0,7-3-13 15,4 0-7-15,-4-2-5 0,-4-2-3 16,-9-2 1-16,0 1-2 16,-5 0-2-16,-6 1-2 0,-4 0 2 0,-9 4 3 15,-5-1-2-15,3-1 3 16,-3-4-2-16,-1 2 2 0,-7-3-4 0,-1 2-2 16,-5 0 0-16,-4 2-3 0,-7 1 0 15,-2 2-5-15,-7 4 6 16,-1 3-4-16,-3 2 5 0,-1 5 1 15,-1 5-1-15,0 1 0 0,1 5-3 16,-1 3 4-16,-1 4-3 0,5 3 2 16,1 1-4-16,3 4-7 0,4 0-10 15,3 1 13-15,5 1 6 0,5-2 0 16,4 0 1-16,2-2 4 0,7-2 0 16,3-1 12-16,5-1 4 0,5-3 1 15,0-4 0-15,3-4 1 0,3-4-7 16,3-4 5-16,1-5-12 15,1-3-3-15,0-6-3 0,2-7-9 0,-3-1-34 16,0-3-12-16,-1-2-14 0,-1-2-21 16,0-2-37-16,-2-3-55 15,9-14-75-15,-8 5-50 0</inkml:trace>
  <inkml:trace contextRef="#ctx0" brushRef="#br0" timeOffset="116083.71">18803 10676 485 0,'0'0'186'0,"0"0"-46"0,0 0 3 0,0 0-41 0,0 0-56 0,14-14-7 0,-6 14 5 0,6 2-3 16,2 6-1-16,3 1 10 0,3 4-8 15,2 4-13-15,3 2-10 0,1 2-5 16,7 6 0-16,8 4-6 0,3 2-3 16,3-4-4-16,-4-2-1 0,-4-5-17 15,-3-5-35-15,-3-1-24 0,-6-3-32 16,-5-4-44-1,-3-5-69-15,-6-3-138 0,-3-1-59 0</inkml:trace>
  <inkml:trace contextRef="#ctx0" brushRef="#br0" timeOffset="116321.11">19198 10632 903 0,'0'0'130'0,"0"0"-33"16,0 0-41-16,0 0-29 16,-42 17-16-16,24-3-10 0,-3 7-1 0,-2 5 1 0,-1 6-1 0,-3 6 0 15,3-1-1-15,-1 1 0 0,2 4 1 16,4-11 0-16,0 3-10 0,0-1-23 16,4-5-26-1,1 1-37-15,-3 2-65 0,4-7-95 0,5-8-120 0</inkml:trace>
  <inkml:trace contextRef="#ctx0" brushRef="#br0" timeOffset="116827.6">19904 10023 734 0,'0'0'41'0,"0"0"10"0,0 0 28 0,0 0-36 15,0 0-27-15,11-22-16 16,-11 24-7-16,0 7-12 0,0 7 16 0,0 6 3 16,-2 9 12-16,-3 11 18 0,1 17 0 15,-3 19-9-15,1 6-14 0,-1 1-3 16,-1-6 0-16,2-9-3 0,-1-7 3 15,2-2-4-15,0-7 2 0,-2-6-2 16,5-7 2-16,2-8 6 0,0-9 29 16,0-7 4-16,0-3 3 0,4-1-7 15,2 2-2-15,3-1-5 0,2-5-3 16,4-4-2-16,4-4-6 0,5-2-9 16,2-6-4-1,3-3-5-15,6-4-1 0,-3-1-8 0,-1 0-17 0,0-3-19 16,-3 1-19-16,1-5-33 0,-1 2-36 15,1-14-41-15,-8 7-92 0,-7 2-82 16</inkml:trace>
  <inkml:trace contextRef="#ctx0" brushRef="#br0" timeOffset="117016.45">19757 10565 976 0,'0'0'90'0,"0"0"44"15,0 0-67-15,0 0-7 0,59-26-31 0,-12 19-19 16,16 0-3-16,5 0-6 0,-2 5-1 16,-8 2 0-16,-9 0-4 0,0 1-35 15,-1 6-29-15,0 1-37 16,-2-1-69-16,-5 1-85 0,-9-3-113 0</inkml:trace>
  <inkml:trace contextRef="#ctx0" brushRef="#br0" timeOffset="117459.57">20243 10609 844 0,'0'0'56'0,"0"0"-17"0,0 0 32 0,32-36-28 0,-13 26-31 0,2-3-10 16,1 2-1-16,3 1 1 0,1 2 0 15,0 1 2-15,-2 1 5 16,0 3 4-16,-1 2-2 0,-2 1-2 16,-2 4-3-16,0 4-5 0,-2 1-2 0,-3 3 0 15,-2 6 0-15,1 3-1 0,-4 7 0 16,5 12 1-16,-5-1-4 0,-2 2-151 16,-1-3 155-16,-5-7 1 0,-1 1 0 15,-1-4-5-15,-6-2 2 0,-4-6 0 16,-7-2-4-16,2-5 6 0,-4-3 1 15,1-6 4-15,1-4-3 0,0-1 7 16,7-6 8-16,1-4 35 0,2-1 22 16,7-4-10-16,1-3-6 15,8-5-10-15,3-4-9 0,6-11-17 0,10-9-10 16,8-5-8-16,4-1-2 16,2 6 1-16,-2 8-2 0,-1 6-3 0,2 1-9 15,2 4-37 1,0 5-28-16,0 4-40 0,-1 5-45 0,-1 4-76 0,-10 6-81 15,-8 2-19 1</inkml:trace>
  <inkml:trace contextRef="#ctx0" brushRef="#br0" timeOffset="118554.85">21148 10610 474 0,'0'0'73'0,"0"0"50"0,0 0 13 0,0 0-52 0,43 44-33 0,-26-38 2 0,2-1-1 0,3-3-14 16,0-2-21-16,-1 0 1 15,1-4 4-15,-1-2 4 0,-2 0 3 0,0-1-10 0,-2 0-4 0,-3-1-7 16,-1-1-6-16,-2-2 3 0,-4-2-1 16,-2-1-1-16,-3-4-1 0,-2-2-2 15,-1-2-5-15,-5-1-10 0,-4 1 7 16,-3-1 0-1,-3 2 6-15,-4 3-8 0,-2 1-2 16,-3 4 5-16,-4 4-1 16,-9 6-4-16,-5 6-4 0,-7 14-6 0,0 11-13 0,5 6-18 15,9 4 11-15,13-5 24 16,7 8 9-16,7-3 6 0,4-3-76 0,3-3 79 16,2-11 8-16,3-2 40 15,4 4 8 1,6 3-12-16,2 1-9 0,7-4-17 15,1-3-3-15,3-5 1 0,0-4-4 16,2-6 5-16,-3-4 16 0,0-1 3 16,0-4 6-16,-2-4 1 0,-1-4-5 15,-2-2-13-15,2-4-9 0,-2-3-8 16,-1-5-4-16,0-5-2 0,3-10-1 16,2-7-1-16,-2 2 0 0,-1 7-8 15,-4 8-32-15,-3 8 25 0,0-1 13 16,2 2 2-16,-3 5-2 0,-2 4 0 15,0 5-1-15,-3 4-1 0,-3 2 1 16,0 2-3-16,-2 0-3 0,0 6-4 16,-1 6 6-16,-1 7 4 0,0 7 1 15,-1 9 1-15,0 10 0 0,0 8 1 16,0-2 1-16,0-7-1 16,0-12 0-16,0-11 0 0,0-1 1 0,0 1-1 15,4 0 0-15,-1 1 0 0,0-6 3 16,0-5-3-16,-1-3 1 15,0-4 2-15,0-4 5 0,0 0 7 16,3-7 4-16,-1-2-4 0,1-4-4 16,2-3-7-16,0-5 6 0,3-2-4 15,0-4-4-15,1-2 1 0,1-4-2 16,1 2-1-16,2 0 0 0,-2 3 0 16,0 4-1-16,0 3 1 0,-1 4 0 15,1 2-1-15,-2 3-3 0,-1 1 3 16,0 2-3-16,-1 2-1 0,-1 4-2 15,-2 2-1-15,1 1 2 0,-2 4 0 16,0 7-4-16,-1 6 6 0,0 4 1 16,-1 6 2-16,-1 2 1 15,-1 1-1-15,-1 1 0 0,0 0 1 16,0-4 1-16,0-1-1 0,0-1 1 16,0-5-1-16,0-3 1 0,0-3 0 0,0-5 0 15,0-3 0-15,0-4 4 16,0 0 9-16,0-2 14 0,2 0-1 15,3-5-5-15,1-3-5 0,1-5-10 0,3 0-2 0,2-6 0 16,0-3-4-16,2-1 0 0,0-2 2 16,2 0-2-16,-1-3-1 15,3 2 1-15,-2-1-1 0,1 1-2 0,0 3 2 16,0 4-1-16,-1 2 0 0,-1 2-1 16,-3 4-1-16,1 3 1 0,-3 3-2 15,1 2 1 1,-2 2-1-16,-2 1 0 0,0 2-2 15,-1 4-1-15,-1 3 2 0,0 5 1 16,-1 3 0-16,-1 5 1 0,-3 2-1 0,0 4 0 0,0 3-1 16,-2 1 2-1,1 0-3-15,0 0-5 0,1-2-10 0,0-1-15 0,1-3-10 16,2-3-24 0,0-4-37-16,3-1-54 15,-1-4-71-15,0-8-138 0</inkml:trace>
  <inkml:trace contextRef="#ctx0" brushRef="#br0" timeOffset="118959.97">22328 10649 577 0,'5'-6'128'0,"2"0"4"0,2-2-49 0,1-2-32 15,3 0-21-15,3 2-15 0,3-3 1 0,2 0-4 0,2 2 1 0,1-4 4 0,3 1 1 16,-3-1 0-16,2-3-8 0,0-2 1 16,-1 1-8-16,-3-1 0 15,-3-1 1-15,-3 4-1 0,-4 2 6 0,-5 1-6 16,-2 1 3-16,-5 3-6 16,-5 1 0-16,-5 3-6 0,-5 2 2 0,-9 2 3 15,-9 4 0-15,-11 11 0 0,-5 9 2 16,-2 3 0-16,7 1 1 15,11-4-1-15,14-5 9 0,6-6 7 16,2 0 20-16,2 3 3 0,-1 2 6 16,1 3-5-16,3 0-4 0,4-3-1 15,2-1-12-15,3-2-2 0,5 0-2 16,6-2-2-16,1-3-5 0,6 1-3 16,6-3-5-16,8-3-2 0,10 1-3 15,10-4-1-15,5-1-40 0,-2-1-23 16,-1 0-18-16,-3 0-15 0,1-2-27 15,5 2-51-15,-14 0-73 0,-8-1-169 0</inkml:trace>
  <inkml:trace contextRef="#ctx0" brushRef="#br0" timeOffset="119665.58">24235 10448 679 0,'1'-4'5'0,"1"-2"64"0,1 0-14 0,0 0 3 0,1 1-14 0,0-1-29 0,3-1-11 0,-2 3 18 0,1-2-19 0,0 4-3 16,0 2-3-16,2 0 0 0,-1 5 2 15,0 7-1-15,1 4 1 0,1 6 0 16,1 12-1-16,2 11 2 0,3 10-1 16,1 1 1-16,2-2 0 0,0-7 0 15,3-9 0-15,0-9-1 0,-3-5 2 16,-2-7 0-16,1-4 8 0,3 3 22 16,4-2 21-16,1-2 13 0,1-3-2 15,-4-4-8-15,0-5 1 0,-1-2-6 16,-1-7-12-16,0-2-2 15,-1-5-3-15,-3-6-5 0,1-6-5 16,1-12-8 0,2-15-3-16,2-12-6 0,-1-6-6 0,-1 5-12 0,-3 8-22 15,-2 14-13 1,-3 13-5-16,-2 10-4 0,-4 8-21 16,2 3-30-16,9-3-67 0,-3 2-89 15,1 0-131-15</inkml:trace>
  <inkml:trace contextRef="#ctx0" brushRef="#br0" timeOffset="120312.78">25226 10573 504 0,'0'0'33'0,"0"0"59"0,0 0-15 0,0 0-9 15,0 0-39-15,22 15-13 0,-19-14 39 0,0-1-3 16,0 0-7-16,-1 0 17 0,1-2-6 16,-1 1 2-16,1-2-7 0,1-1-6 15,1 1-13-15,-2-2-5 0,0-1-11 16,-1 0-4-16,0-1-4 0,-2-1-8 16,0 0 2-16,-1 1-2 15,-3-1-3-15,-2 1-1 0,-4-1-1 16,-1 2 0-16,-2 1-7 0,-4 3-6 15,-3 2-7-15,-2 4-5 0,-2 7-10 16,-3 5-4-16,-1 4 2 0,1 4-1 16,2 2 15-16,2 3 14 0,3-1 1 15,7 1 7-15,3-1 4 0,6-1 2 16,4-2 1-16,3-2 9 0,6-2 23 16,2-5 3-16,2-2-4 0,3-6-5 15,-1-3-6-15,2-4 1 0,-1-1 4 16,2-5-6-16,1-3-5 0,0-6-8 15,1 0-1-15,-1-4-4 0,1-4 1 16,-1-2-2-16,-2-1 0 0,-1-1 0 16,-4 3 0-16,-1 3 0 15,-2 4-1-15,-4 4-1 0,-1 5-1 16,-2 0 0-16,-2 4-2 0,0 3-4 16,0 0-4-16,-3 3-3 0,-2 6 6 15,-2 2 7-15,-2 5 2 0,2 3 1 16,1 2-1-16,2 0 8 0,0 1 4 15,3 0 3-15,1-4 1 0,1 0 1 16,4-4 6-16,3 0 1 0,3-3 2 16,4-2-4-16,4-2-1 0,2-3-10 15,6-3-6-15,7-1-3 0,-3-1-2 16,1-5-27-16,-1-2-20 0,-5-1-16 16,3-4-15-16,-3-4-20 0,-3-4-41 15,4-24-47-15,-5 4-117 0,-4-1-64 16</inkml:trace>
  <inkml:trace contextRef="#ctx0" brushRef="#br0" timeOffset="120596.01">25704 9833 444 0,'0'0'118'0,"0"0"-12"0,0 0-10 0,17-5-16 0,-13 5-37 0,0 1-16 0,0 3 13 0,-1 5-6 0,-1 3-5 0,-2 5 5 16,0 5 1-16,-1 8 12 0,-6 15 5 15,-2 14-8-15,-3 16-18 0,0 3-10 16,1-2-6-16,3-10-6 0,3-11-1 16,0-1-3-16,3-3 0 0,1-1 3 15,1-3-2-15,0-3 0 0,3-4 0 16,0-8-2-16,0-7-9 0,1-7-30 15,-1-3-24-15,2-1-34 0,0 1-51 16,8 0-58-16,-4-6-145 0,0-4-21 0</inkml:trace>
  <inkml:trace contextRef="#ctx0" brushRef="#br0" timeOffset="120974.68">25997 10404 400 0,'0'0'52'0,"0"0"18"0,0 0 64 0,0 0-49 16,5-40-49-16,-5 35-16 0,-1 1-17 0,-3 2 3 16,-2 2-2-16,-1 4 8 0,-2 5 16 15,-1 9-7-15,1 4-2 0,-2 11-1 16,3 10 6-16,3-1 0 0,3-3 6 15,3-1 12-15,8 1 4 0,8 9-1 16,4-1-9-16,-4-13-27 0,-1-14 16 16,-5-8 32-16,4-2-2 0,2-1-7 15,3-1-10-15,-1-7 0 0,0-2 8 16,1-7-14-16,-2-3-10 0,0-3-10 16,-2-6-3-16,1-5-4 0,-3-3-5 15,1-14 0-15,-2-8-29 0,3-12-23 16,-3 0-16-16,-2 6-9 15,-2 9 1-15,-2 9-25 0,-3 10-17 16,0 6-32-16,2 2-61 0,-1 5-72 16,0 2 13-16</inkml:trace>
  <inkml:trace contextRef="#ctx0" brushRef="#br0" timeOffset="121385.18">26414 10333 410 0,'0'0'49'0,"0"0"75"0,0 0 38 0,0 0-55 15,24 43-41-15,-15-34-8 0,1-1 6 16,4 2-6-16,-1-2-14 0,2-2-1 16,3 1-12-16,0-2-8 0,2-2 3 31,0 0-2-31,1-1-1 0,-2-1-2 16,1-1-3-16,-2 0-8 0,-1-5-3 15,-2-2 1-15,0-4-8 0,-4-3 3 16,1-3-3-16,-5-1 0 0,-4 1-2 15,-3-1-3-15,-2 3-4 0,-7 2-1 16,-7 1-2-16,-2 1-3 0,-6 5 6 16,-10 4 1-16,-11 7 4 0,-11 15 0 15,-1 9-1-15,1 8-9 0,8 4-9 16,12-1 4-16,6 3 10 0,7-1 8 16,9-1 1-16,5-2 0 0,3-7 14 15,6-8 24-15,0-3-1 16,2-4-15-16,6 0-6 0,1-1-9 15,4 0 0-15,5-4-7 0,1-6-2 16,3-3-30-16,2-3-20 0,2 0-1 16,0-8-14-16,1 0-9 0,0-3-15 15,-2-2-29-15,15-13-42 0,-7 5-76 16,-2-2-54-16</inkml:trace>
  <inkml:trace contextRef="#ctx0" brushRef="#br0" timeOffset="121826.65">27108 10339 525 0,'0'0'159'0,"0"0"-38"0,0 0-33 0,38-30-35 0,-30 19-13 0,-4 0-16 0,-2 1-15 0,-2 2-2 16,-6 2-6-16,-6 2-1 0,-5 1 6 15,-5 3-4-15,-10 0 5 0,-8 7-6 16,-6 4 0-16,4 1 0 0,11 0-1 16,10-3 1-16,8-1-1 0,-2 2 6 15,0 2-3-15,0 4 13 0,5 0-2 16,5 0 2-16,4 2-2 0,1 0-3 16,7-1 8-16,4 0-1 0,5 3 4 15,2-2-4-15,7-1 2 0,5 4-5 16,8 1-7-16,-2-2-2 0,-6 0-6 15,-6-3 0-15,-5-2 0 0,0 3 0 16,1 2 0-16,-4 0 2 0,-3-1 6 16,-3 1-1-16,-6-1 4 0,-4-1-4 15,-3 3 1-15,-8-1 5 0,-6-2-1 16,-5-1 1-16,-4-4-5 0,-10-1 3 16,-5-2-8-16,-8-2 0 0,0-4-3 15,4-3 2-15,6-1-2 0,4 0-13 16,7 0-34-16,7-1-16 0,6-1-29 15,3-1-42-15,-1-6-84 0,2 1-149 16</inkml:trace>
  <inkml:trace contextRef="#ctx0" brushRef="#br0" timeOffset="121969.89">27473 10907 765 0,'0'0'23'0,"0"0"-16"0,0 0-7 0,0 0-36 16,34-25-180-16,-34 14-192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1-21T14:54:49.515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00B050"/>
    </inkml:brush>
    <inkml:brush xml:id="br2">
      <inkml:brushProperty name="width" value="0.05292" units="cm"/>
      <inkml:brushProperty name="height" value="0.05292" units="cm"/>
    </inkml:brush>
  </inkml:definitions>
  <inkml:trace contextRef="#ctx0" brushRef="#br0">5786 6548 174 0,'0'0'54'0,"0"0"-11"0,0 0 17 0,2-11-5 0,-1 8-12 0,0-1-1 0,-1 1 9 0,1-1 0 0,1 0 4 0,-1 1 7 0,1 1-3 15,-1 2-9-15,0-2-5 16,1 2-3-16,-1-1-9 0,-1 0-5 15,0 1-13-15,0 0-3 0,0 0-4 16,0 0-4-16,0 1-4 16,0 4-3-16,1 4 3 0,1 6 8 0,0 6 4 15,-1 4 4-15,-1 8 2 16,0 10-3-16,0 15 5 0,1 10 5 0,1 5-2 16,-1-6-9-16,1-6 2 0,-1-7-2 15,0-3-10-15,0 0 0 16,-1-2-2-16,1-3-1 0,0-1 2 0,0-6-3 15,0-6-2-15,-1-9-13 0,0-5-21 16,1-5-30-16,0 3-18 0,0 0-34 16,0-4-25-16,-1-4-97 0,2-7-33 15</inkml:trace>
  <inkml:trace contextRef="#ctx0" brushRef="#br0" timeOffset="423.45">5821 6602 412 0,'0'0'32'16,"0"0"-20"-16,0 0 33 0,13-48-14 0,-2 34-20 0,0 1-9 15,3 1 2-15,1 1 19 0,2 2 7 16,-1 2 6-16,1 1-2 0,0 2 13 16,2 2-9-16,2 2 2 0,-2 0-10 15,2 4-5-15,0 5-2 0,-1 2-13 16,-1 3-1-16,-2 2 1 16,-1 1 6-16,-2 2 4 0,-2 0 2 0,-5-1-5 15,-3 1 5-15,-3-3 12 0,-1 2-24 16,-7 1 39-16,-4-1-11 15,-5 1 2-15,-4 0-20 0,-3-4-10 0,-3-1-3 16,-3-1-5-16,1-1 2 0,-1-2-4 16,1-2-7-16,3-2-17 15,0-2-24 1,3-2-19-16,3-1-18 0,5-1-9 16,3 0-20-16,7-1-35 0,6-4-42 0,7 0-43 0</inkml:trace>
  <inkml:trace contextRef="#ctx0" brushRef="#br0" timeOffset="973.48">6769 6622 394 0,'0'0'43'0,"0"0"25"0,0 0 63 0,0 0-34 0,3-39-28 0,-3 29-21 0,0 2-7 0,0 1 5 0,0 0-14 0,0 1 13 0,0 1-3 16,0-1 2-16,-1 1-20 0,-1-1 1 16,0 0 7-16,0 3-23 15,0-2-2-15,-3 1-7 0,2-1 4 16,-2-1-3-16,1 1-1 0,-1-1 0 15,-1 3 0-15,-2 2-1 0,-1 1-5 0,-2 6 3 16,-2 5-2 0,-1 2 3-16,-2 3 2 0,1 5-1 15,1 0 0-15,3 3 2 0,3-2-3 16,2 0 1-16,3 4 1 0,3-2-3 16,0 0 0-16,5-2 3 0,3 2 0 0,3-4 0 0,5 0 0 15,2 0 5-15,2-3-4 0,3-5 2 16,1 0 1-16,0-6-1 0,0-2 16 15,1-4 5-15,0-2 15 16,-1-4-4-16,-3-5-2 0,0-3-11 16,-2-2 3-16,-4-6-3 0,-3-3-11 15,-3-3-5-15,-5-3-4 0,-3 1-4 16,-2 3 2-16,-5 1-4 0,-4 5-17 16,-2 5-6-16,-4 3-4 0,-3 4-18 15,-2 2-8-15,-2 5-18 0,0 2-17 16,-1 0-11-16,2 5-17 0,-4 2-54 15,9 0-58-15,2 0-23 0</inkml:trace>
  <inkml:trace contextRef="#ctx0" brushRef="#br0" timeOffset="1448.82">7215 6521 313 0,'0'0'115'0,"0"0"15"0,0 0 4 0,12-6-48 0,-8 5-14 0,-1-1-24 0,0-1 5 0,-1 2 4 0,0-1-10 0,-1-1 6 15,-1 1-14-15,1 1-4 0,-1 0-13 16,0 1-7-16,1 0-14 0,0 0-1 16,1 2-5-16,0 6 3 0,1 4 1 15,1 5 1-15,-2 6 0 0,-1 4 0 16,2 7 1-16,-1 11 8 0,2 12 2 15,2 9 6-15,0 3-2 0,0-5 5 16,-3-9-11-16,0-6-3 0,-1-1-2 16,0 2-3-16,-1 3 3 0,-1-3-4 15,0-4 0-15,2-1-23 0,1-6 5 16,0-3-25-16,0-8 3 0,-2-7-16 16,1-8-13-16,-2-4-40 0,1-3-23 15,-1-5-67-15,0-1-48 0,-1-4 34 16</inkml:trace>
  <inkml:trace contextRef="#ctx0" brushRef="#br0" timeOffset="1845.62">7179 6628 464 0,'0'0'55'0,"0"0"29"0,7-49 46 0,-3 30-69 0,0 0-15 0,1 2-19 16,-1 2 5-16,1 2 5 15,1 2-5-15,0 2 6 0,1 0-13 16,0 1 1-16,1 2-3 0,1 0-9 0,4 2-5 16,-1 2-1-16,3 0-2 15,1 1-4-15,4 1 4 0,-1 0-5 0,0 1 1 16,2 4 0-16,-2-1-1 0,-1 2 2 15,-1 2-1 1,-3 0 6-16,-3 2-2 0,0 2 10 0,-4 0 0 0,-2 2 3 16,-2 2-4-1,-3 2-7-15,-2 1 5 16,-5 1-2-16,-5-1 1 0,-5 2 0 0,-3-3-2 0,-3 2-4 0,-2-3-5 16,-2 0 3-16,1-2-4 0,-1 0-2 15,1-2-7-15,3 0-4 16,1-5-15-16,3-2-26 0,4 0-31 15,2-3-59-15,8-3-70 0,1-2-150 16</inkml:trace>
  <inkml:trace contextRef="#ctx0" brushRef="#br0" timeOffset="2020.66">7929 6833 964 0,'0'0'34'0,"0"0"76"0,0 0 25 16,0 0-90-16,0 0-45 16,0 0-17-16,0 0-76 0,0-16-58 0,2 5-76 15,3-7-88-15,0 1 57 0</inkml:trace>
  <inkml:trace contextRef="#ctx0" brushRef="#br0" timeOffset="2732.71">8976 6343 409 0,'0'0'82'0,"0"0"-7"0,0 0-2 0,13-22-15 0,-9 15-22 0,-1 2-15 0,1 0 10 0,-1 0 0 0,0 1-2 0,0 0 6 16,0 2-3-16,-1-1-4 0,1 1-19 16,2 1-5-16,-2 1-4 0,2 1-4 15,0 6 0-15,4 5-2 0,-3 5 5 16,1 6-2-16,-1 4 3 0,2 13-2 16,0 11 2-16,3 9 0 0,3 0 0 15,1-7 0-15,4-6 0 0,-2-10 2 16,0-6-1-16,-3-7 0 15,-2-7 1-15,-2-2 31 0,2-1 12 16,1 0 8-16,0 0-9 0,-1-5-27 16,-3-6 39-16,1-3 3 0,0-8 8 15,-1-6-13-15,-2-7-7 0,1-16-10 16,1-19-20-16,-1-18-7 0,1-2-7 16,0 8-3-16,3 11-1 15,0 19-6-15,-2 7-9 0,-2 9-14 0,0 8-10 16,-1 2-16-16,4 0-22 0,2 0-17 15,4 2-28-15,0 1-32 0,12 4-56 16,-4 4-75-16,-2 1-17 16</inkml:trace>
  <inkml:trace contextRef="#ctx0" brushRef="#br0" timeOffset="3441.23">9873 6427 265 0,'0'0'88'0,"0"0"-13"0,0 0 48 0,0 0-38 0,0 0-7 0,16-36-22 0,-16 29 0 0,0-1-2 0,0 2-15 15,0 0-5-15,-2 1 7 16,1-1 3-16,-2 1-2 0,3-1-3 0,-3-1-7 15,3-1 4 1,-2-2-9-16,1 2-4 0,-1 0-1 0,2-2-6 0,-3 1-5 16,2 1-6-1,-2 0 0-15,1 1-1 0,-1 0-2 0,0 1 1 16,1 2 0-16,0 1-3 16,-1 1 0-16,-1 2-3 0,-1 3-5 0,-4 4-1 0,-3 4 1 15,0 3-1-15,-4 4 5 0,-2 4-2 16,2 3 0-1,-1 6 5-15,0 7 0 0,-3 6 0 0,4 11 0 0,3 0 0 16,6-4 1 0,5-2-1-16,2-11 1 0,5-3 0 0,0-9 0 15,3-6 2-15,-2-1 2 16,4 2 0-16,0 3 1 0,2-2-2 0,-1-5 1 0,-1-5 2 16,0-5-1-16,-3-5 3 15,-1-2 3-15,2-8 5 0,1-5-3 16,-2-7 1-16,1-7-7 0,2-9-2 15,1-8-3-15,5-5-2 16,-1 4-1-16,-1 11 1 0,-2 11 0 0,-3 4-1 16,2-1 0-16,1 0 1 0,2-4 0 15,0 7-1-15,-3 3 1 16,-2 2-1-16,-2 6 0 16,-3 2 0-16,-3 4-2 0,0 1-8 15,-1 9 0-15,-1 7 7 0,-3 4 4 16,-1 5 4-16,0 2 0 0,2 3-1 15,0-2 3-15,3 0 1 0,0-2-2 0,5 0-5 0,3-2 4 16,2-2-3 0,1-3 4-16,3-3 5 0,0-3-6 0,1-3-3 15,0-6 4-15,2-4-3 0,1-1-2 16,2-4-18-16,2-5-17 0,0-2-28 16,1-5-32-16,0-1-31 15,7-10-51-15,-7 1-96 0,-5 4-143 0</inkml:trace>
  <inkml:trace contextRef="#ctx0" brushRef="#br0" timeOffset="3962.63">10346 6376 542 0,'0'0'108'0,"0"0"30"0,14-30-31 15,-6 18-62-15,-1-1-7 0,0-1 0 0,-1 3 0 0,1-1 0 0,-1 3-2 0,1 0-6 0,-1 0-1 16,2 1-11-16,1 1-7 16,1 1-3-16,-1 3-7 0,2-1-1 15,-1 3 1-15,-2 1-2 0,1 1-4 16,-1 6 2-16,-2 0 2 0,2 2-2 15,0 3 1-15,-1 2-1 0,0 4 3 16,0 3 0-16,0 5 0 0,0 1 0 16,1 10 0-16,0 7 0 0,3 6 1 15,-2 2-1-15,-2-6 0 0,-4-12 0 16,-3-7-6-16,0-9-9 0,-2 2-4 16,-3 0-5-16,-1 1 3 0,-3 0-1 15,-2-6 6-15,-1-4-1 0,-3-6 3 16,0-1-5-16,0-4 13 0,1-5 6 15,1-5 2-15,3-6 8 0,2-8 0 16,2-3 15-16,2-4 5 0,4-1 6 16,5-2 4-16,5 0 2 0,5 0-2 15,4 1-3-15,5 3-5 0,8-2-6 16,7 0-2-16,-2 3-2 0,-5 7-2 16,-4 5-7-16,-7 5-8 0,2-1-4 15,-1-1-1-15,-1 4-3 0,-2 1-22 16,-3 2-23-16,-1 0-24 0,-2 2-33 15,6 4-47-15,-6 1-102 0,1 0-168 16</inkml:trace>
  <inkml:trace contextRef="#ctx0" brushRef="#br0" timeOffset="4138.24">11079 6804 996 0,'0'0'168'0,"0"0"-127"0,0 0-27 0,0 0-9 0,14 5-5 0,-9-11-81 0,6-12-117 0,-3 1-27 0,2 1-178 0</inkml:trace>
  <inkml:trace contextRef="#ctx0" brushRef="#br0" timeOffset="6884.43">12733 6186 234 0,'0'0'35'0,"0"0"-6"0,-4-11 38 0,4 9-15 0,-1-4-17 0,1 2-3 0,0-3 11 0,0 0 17 0,1 0-18 0,3 0-5 15,0-1 4-15,2 1 3 16,1-3 2-16,1 0-8 0,2-1 6 0,2 2-10 16,-2-3-3-16,5 1-6 15,0 2-5-15,1-2-5 0,1 1-3 16,2 1 4-16,1 0 0 0,1 0 2 31,1 2-4-31,-2 1 0 0,0 2-2 16,2 2-3-16,-2 2 1 0,-2 0-3 15,2 4-5-15,-3 1 0 0,1 6-1 16,-1 2-2-16,-1 4 2 0,-1 1 0 16,0 4 1-16,0 1-1 0,-2 3 0 15,-1 3 1-15,0 2 0 0,-2 2 1 16,-2 3 4-16,0-1 0 0,-2 9-2 15,-2 3 3-15,-2 6 1 0,-2 0-2 16,-4-4 3-16,-3-5-1 0,-3-4-2 16,1-8 5-16,1-6-1 0,-1-6-3 15,1-2-5-15,-5 3 1 0,-5 3-1 16,1 0 0-16,-5-4-1 0,0-3 0 16,0-5-2-16,-2-5-4 0,-1-5 4 15,0-2 0-15,0-4 1 0,2-5-1 16,-2-4 1-16,1-7-1 0,1 0 1 15,5-3 0-15,-2-2 0 0,2-1 3 16,5-2 2-16,2-1 8 0,2-1-5 16,4-2-2-16,4 0-1 0,1-7-3 15,0 2 0-15,4 3 2 0,4-3 1 16,0 6 1-16,2-2-2 0,4-3 4 16,-1 3-4-16,2-2 6 0,3-5-1 15,2 5 1-15,0-1-3 0,3 2-2 16,-1 4-1-16,3-1-1 0,1-2 0 15,4 4 0-15,0-1-3 0,0 4 2 16,1 0-2-16,7 0 0 0,5 1 4 16,4 2 0-16,1-1 0 0,-1 9 0 15,-8 1-4-15,0 5-1 16,0-1 0-16,3 2 1 0,0-2-1 0,2 2 0 16,-5 3 0-16,1-2 0 0,-4-1 1 15,-7 3-2-15,-4-1 1 0,-6 4 0 16,-3-1-1-16,2 3-1 15,2-3-6-15,0 2-9 0,-3 1-14 16,-2 0-17-16,-6 0-7 0,1 0-15 16,-2 0-30-16,-3 1-36 0,1 2-53 15,-4 0-85-15,2-2-92 0</inkml:trace>
  <inkml:trace contextRef="#ctx0" brushRef="#br0" timeOffset="8214.74">14447 5155 132 0,'0'0'38'0,"0"-3"12"16,0 0 13-16,0 1-14 0,0 1-2 0,0-2 4 0,1 0 13 0,-1 2-14 0,0-1-8 0,0 0 7 0,0 0-7 0,0 0-6 15,0 0-4 1,-1-2-3-16,1 1-4 0,0-3-2 0,0-1-8 0,0-2-2 16,2 2 3-1,1-2 1-15,2-1-1 0,2-2-3 0,-2 1 0 0,3 0 6 16,-2 1-1-16,2 0-2 0,0 1 1 16,0 1-2-16,-2-1-5 0,1 3 0 31,2 1 1-31,-4-1-4 0,0 3-1 15,3-2-3-15,-4 3 0 0,1-1 0 16,1 1-1-16,-1 0-2 0,0 2 0 16,0-1 0-16,2 1 0 0,-2 0 0 15,0 0-2-15,0 1 2 0,1 2-1 16,-1 3 1-16,-1-1 0 0,1 2 2 16,0 2 1-16,-1 0-3 0,1 0 3 15,-1 1-3-15,-1 1 1 0,3 0 1 16,-3 2-2-16,-2-3 1 0,1 4 3 15,0-2 0-15,-2 0 1 0,0 3 4 16,0 0-1-16,-2-1 2 0,-1 1 1 16,-3 2-4-16,0-1 1 0,-2-1 4 15,1 1 0-15,-1 0-6 0,1-2 2 16,-2 2-4-16,3-2-1 0,-2-2 0 16,-1 2 2-16,2-1-1 0,1-2 2 15,-2-2-2-15,-1 3 2 0,1-2 3 16,3-1 4-16,-3 0 2 0,-1-3-7 15,2 1 1-15,1 1-4 0,0-2 0 16,1-2 0-16,-1 1-2 0,3-3-1 16,-4 2 0-16,4-2-2 0,0-1 1 15,0 0-1-15,1 0 1 0,2 1-1 16,0-2-2-16,0 1 2 0,5-1 0 16,1 0 3-16,6 0 9 0,6-3-5 15,6 0-2-15,3-3-3 0,3 2-1 16,6-4-1-16,4 0 1 0,10-2-1 15,-4 5 0-15,-2 2 3 0,-7 1 3 16,-7 2 2-16,-7-1 5 16,-5 1-5-16,-3-1-3 0,5 1-5 0,0-1 1 15,2 1 0-15,-1 0-1 16,-4 0 0-16,-2 0 0 0,-3 0 1 0,-3 0-1 16,-2 0-4-16,-2 0-5 0,-1 0-17 15,-1 0-9-15,-1 1-6 0,1-1-17 16,-3 0-22-16,2 0-32 0,1 0-57 15,0-2-79-15,2-2-123 0</inkml:trace>
  <inkml:trace contextRef="#ctx0" brushRef="#br0" timeOffset="10245.56">16374 6136 384 0,'0'0'123'0,"0"0"-37"0,0 0 14 0,0-1-20 0,2 1-22 0,0-1-12 0,1 0 13 0,3 1-9 0,-1-1-7 0,6-1 5 16,3-1-2-16,2 3 0 0,3-2-4 15,5-1-4-15,-1 1-18 0,4 0-6 16,-3-3-11-16,5 2-1 0,-3-2-1 15,-4 2-2-15,2 0 0 0,-3 1-31 16,-1 1-25-16,-3 1-38 0,-1 1-32 16,-2 4-59-16,-4 2-92 0,-4-4-53 0</inkml:trace>
  <inkml:trace contextRef="#ctx0" brushRef="#br0" timeOffset="10466.79">16441 6423 650 0,'0'0'135'16,"0"0"-101"-16,0 0 64 0,0 0-5 16,46-1-47-16,-24-2-32 0,3-1-2 15,5-1-6-15,0 0-3 0,2 0-6 0,-1 2-2 16,9-2-25-16,7 3-49 0,7-3-32 15,1 2-55-15,-11 0-135 0,-14-1-57 0</inkml:trace>
  <inkml:trace contextRef="#ctx0" brushRef="#br0" timeOffset="15909.96">18122 5121 62 0,'0'-3'46'0,"0"3"-25"0,0-1 15 0,0 0 3 0,0 0-16 0,0-2-8 0,0 1-2 0,0 1 3 0,0 0 1 16,0 0 2-16,0 1 5 0,0 0 5 15,0-1 5-15,-1 0-2 0,-1 0-1 16,1 1-6-16,-1-1 2 0,-1 1 5 16,0-1-4-16,1 1 14 0,-1 0-10 15,-1 0 1-15,4 0-1 0,0 0 1 16,0 0-5-16,0 0-2 0,9 0 4 16,3 0 14-16,7-2 0 0,14 2-2 0,11-4-3 0,15 1-2 15,9-1-1-15,-2 0-1 0,1-3-6 16,-6 4-9-16,2-2-8 0,-2 3-10 15,-1-1-1-15,-1 1-1 0,-7 1-2 16,-4-1-17-16,-4 1-22 16,-6-2-13-16,-8 3-27 0,-9 0-26 15,3 0-59-15,-6-1-102 0,-3 0-19 16</inkml:trace>
  <inkml:trace contextRef="#ctx0" brushRef="#br0" timeOffset="17270.87">18147 5215 43 0,'0'-4'21'0,"0"4"-12"0,0-1 4 0,0 0 8 0,0 1-2 0,0 0 4 0,-1 0 9 0,1-1 11 0,-2 1-10 0,2 0 0 16,0 0 0-16,0 0 4 16,0 0 1-16,0 0 18 0,0 0-8 0,0 0-2 15,0 0-3-15,0-1 2 0,0 1 0 16,0 0-8-16,0 0-8 0,0-3 2 16,-3 3-4-16,3-1-5 0,-2 0 7 15,-1-2-7-15,2 1-2 0,-1-1 2 16,0 1 1-16,-1-2 1 0,2 1-3 15,-4-2-2-15,2 3-1 16,2 1-1-16,-1-2-2 16,0 1-3-16,1 1 1 0,1 1 0 0,0 0 0 15,0 0-6-15,0 0-2 0,0 0-5 0,0 0-2 16,1 0-1-16,2 1 1 16,2 4-1-16,4-2 3 0,-1 5-1 0,5 0 1 15,5 3-1-15,2 1 2 0,4 2-1 16,4 3 0-16,7 5-1 0,9 5 1 15,4 2 2-15,-6 0-1 0,-7-5-1 16,-10-7 1-16,-5-2 1 0,5 4-1 16,2 1 0-16,3 3 2 15,-1 0-3-15,-5 0 0 0,1 0 0 16,-5-2 3 0,0-1-3-16,-4 1 2 0,-2-3 1 0,-4 2 1 0,0-4-1 0,-5 0-1 15,0 1-1-15,-4-1 2 16,-1 0 0-16,-1 1-2 0,-4 0 2 0,-3 0-2 15,-3-1 2-15,0 2 0 0,-4 2-1 16,-1-3 0-16,-3 4 1 0,-2-3-1 16,0 2-1-16,-4-1 2 0,0-2-1 15,-2 4-1-15,1-3 2 0,-3 2 2 16,3 0-3-16,-1 0 1 16,-2-2 2-16,0 2-5 0,2-3 1 15,-1 3 4-15,4-3-2 0,2-1-2 16,0-2 2-16,3-2-1 15,6-1-1-15,1-2-1 0,5-4 0 0,4 1-1 16,0-4 0-16,3 0-1 16,7-1 0-16,6-1 2 0,5 0 8 15,15-5 2-15,11-1 3 16,18-2-3-16,4-1 5 0,-1 3 6 0,-1 0 4 0,-3-1 3 16,1 0-6-16,-1-1-8 0,-1 2-5 15,-3-1-8-15,-2 5 1 0,-7-1 1 16,2 1-1-1,-5 2-2-15,-1 0 0 0,-5 0 0 16,-4 4 0-16,-8-2-14 0,-4 3-43 16,-8-1-41-16,5 3-57 0,-5 2-101 15,-3 0-204-15</inkml:trace>
  <inkml:trace contextRef="#ctx0" brushRef="#br0" timeOffset="18350.15">18320 6770 23 0,'0'0'51'0,"1"0"-15"0,-1 0 3 0,0 0-1 0,2 0-6 0,-2 0-5 0,0-2-5 0,0 1 5 0,1-2 3 0,-1-1 10 16,0 1 11-16,0 0 14 0,0-2-1 16,0 2-4-16,0-1 1 0,0 2-5 15,0-1-11-15,0 0-6 0,0 2-4 16,2 0-14-16,-2 0 0 0,0 1-4 15,0 0-4-15,2 0-12 0,-2 4-1 16,1 3 2-16,2 3 8 0,-3 4 5 16,2 2 6-1,-2 3 5-15,0 4-7 0,0 0-9 0,-2 2 2 16,2 2-4-16,-4-2-3 16,0 1-2-16,4-2 2 0,-3 0-2 15,1-1 3-15,-1-1 1 0,0-1-4 0,0-2 1 0,-3-2 0 16,4-1-2-16,2-4 3 0,0-4 3 15,0 1 0-15,0-5 6 0,0 0 2 16,4-2-1-16,3-2 7 0,3 0 8 16,3-4-1-16,2-2-5 0,4 0-3 31,0 0-2-31,6-1-6 0,0 1 1 16,2-1-8-16,3 1-3 0,0 0-3 15,-4 1 0-15,2 1 0 0,-2 2-7 16,-3-1-21-16,-1 1-25 0,-2 0-20 15,-2 1-19-15,-5-1-33 0,-1 0-58 16,-5 1-103-16,-4-2-99 0</inkml:trace>
  <inkml:trace contextRef="#ctx0" brushRef="#br0" timeOffset="18666.34">18223 6602 801 0,'0'0'40'0,"0"0"7"0,-11-16-40 0,7 9 14 0,0 0-21 0,0 1-9 0,0-2-29 0,3 2 11 0,1-1-66 0,1 2-107 16,2-1-91-16</inkml:trace>
  <inkml:trace contextRef="#ctx0" brushRef="#br0" timeOffset="22780.77">20161 4739 152 0,'3'-4'63'0,"-1"-2"-31"0,2 0 19 0,-1-1 8 0,2 0-13 0,-1 0-17 0,2 0 14 0,-1 0-4 0,0 1-12 16,2 3 1-16,-2-1-1 0,-1 0 2 0,1-1 2 16,0 3 5-16,-2-1-2 0,0 0-6 15,-1 2 1-15,-1 1-4 0,1-2 3 16,-2-1 1 0,0 3-7-16,1-1-1 0,-1 1-9 0,0 0 0 0,0 0-6 15,0 0-5 1,-1 0-1-16,-3 3-1 0,-3 1 0 0,-5 4 0 0,-4 6 1 15,-4 6-1 1,-3 7 1-16,1 5-1 0,-10 16 0 0,-5 19 1 0,-3 19 0 16,1 10 0-1,5 0-1-15,7-2 1 0,7-10 0 16,5-2 2-16,4 0 0 0,9-7 13 0,2-4 13 16,8 0 10-16,6-7-3 15,4-1-6-15,4-1-6 0,5-5-1 0,-3-4-10 16,3-5-4-16,0-6-7 15,0-6 7-15,-4-6 8 0,-3-8 11 0,-7-8 0 16,0-3-18-16,0 1-6 16,1-2-3-16,-2 0 0 0,3-3-25 0,-5-2-49 15,0-3-37-15,3-6-74 0,-4-2-133 16,0-6-193-16</inkml:trace>
  <inkml:trace contextRef="#ctx0" brushRef="#br0" timeOffset="23873.38">20842 5255 176 0,'0'0'52'0,"0"-8"-14"0,0 3 9 0,0 1 19 0,2-1-10 0,-1-2-13 0,1 0-9 0,0 0 11 0,2 2-15 0,1-3 5 15,-2 1 4-15,4-1 8 0,0 1 11 16,-1-1-27-16,2-1 0 0,3 0-10 16,0-2 2-16,1 2-8 0,0 0-5 15,1-2-4-15,0 2-1 0,-1 1 0 16,1 1-1-16,1 2-4 0,0-1 0 15,1 1 0 1,0 2 1-16,-1 0-1 16,-1 3 0-16,-1 0 4 0,-1 2-2 15,-2 2-1-15,-2 4 0 0,2 3 0 16,-2 2-1-16,-3 7 0 0,-1 3 0 16,-3 3 1-16,-4 11 5 0,-5 11-3 15,-8 8-3-15,-2 5 1 0,-4-2 2 16,0-6-3-16,1-7 0 0,1-2 0 15,-1-1-1-15,3-9-4 0,5-6-1 16,3-8 2-16,0 1 4 0,-1 2 0 16,-1 0 0-16,-1 1 0 0,3-3-1 15,1-5 1-15,5-6-15 0,1-2 0 16,4-6-4-16,0-2 9 0,7-8 10 16,5-4 0-16,4-7-2 0,6-6 2 15,3 0-1-15,5-6 1 0,0 0 0 16,9-9 1-16,5-5-1 0,4-8-1 15,0 0 0-15,-6 6 0 0,-10 12 0 16,-10 7 1-16,-5 10 0 0,0-4-2 16,0 0 2-16,3-2-1 0,-1 0 1 15,-2 1 1-15,-3 6 0 0,-4 1 1 16,-3 4 12-16,-4 2 3 0,-1 4 6 16,-2 2-5-16,-1 1-12 0,-4 2-5 15,-2 1-1-15,-5 1-3 0,-3 6 1 16,-3 6 0-16,-2 3 2 0,-2 5 0 15,-2 5 1-15,0 5 1 0,-1 9 2 16,-3 6 7-16,0 6 4 0,5-4 0 16,7-11 4-16,8-10 2 0,4-6 5 15,1 4 7-15,0 1 3 0,3 4 4 16,0-3-5-16,6-3 1 0,3-2-4 16,3-5-1-16,2-1-2 0,4-7-6 15,2-1-6-15,5-5-4 0,3-3-4 16,1 0-5-16,2-5-4 0,0-3-1 15,5-5-27-15,6-1-37 0,-7 1-32 16,-2 0-43-16,4-2-64 0,-12 4-137 16,-1-1-167-16</inkml:trace>
  <inkml:trace contextRef="#ctx0" brushRef="#br0" timeOffset="24664.68">21848 5701 213 0,'0'-3'52'0,"1"-2"-17"0,2 1 38 0,-1-1 2 0,0 1-25 0,1 1-4 0,1-1 4 0,0 2-4 0,1 0-19 0,0 1-5 0,1 1 0 15,0 0 0-15,-3 0-3 0,1 3-5 16,-3 3-2-16,1 1 5 0,-2 6 3 15,0 1-2-15,-2 3 6 0,-2 3-11 16,-1 2-2-16,-1 0-1 0,-1 2 4 16,2-1-1-16,0 1 9 0,0-3 4 15,1-1-2-15,1 0 5 0,-1-3-3 16,3-2-3-16,1-1-3 0,0-4-1 16,0 0-2-16,4-2-3 0,0 0-1 15,1-2-1-15,1 0-1 0,3-3 2 16,3-1-2-16,0-2 1 15,3 0-2-15,0-3-1 0,2 1-5 16,0-4 0-16,2 0-4 0,-1 1 0 16,1 0-1-16,1 1-2 0,-2-1-19 15,1-1-18-15,-2 3-15 0,-1-3-19 16,-1-2-24-16,-3 0-23 0,-1-4-23 16,-3 2-70-16,-3 0-46 0</inkml:trace>
  <inkml:trace contextRef="#ctx0" brushRef="#br0" timeOffset="24869.35">21965 5533 821 0,'0'0'13'0,"0"0"1"0,0 0 21 0,0 0-34 0,-3-39-1 0,2 29-44 0,0 1-4 0,1 1-52 0,0 0-94 16,0 1-93-16</inkml:trace>
  <inkml:trace contextRef="#ctx0" brushRef="#br0" timeOffset="25540.05">22672 5544 399 0,'0'0'93'0,"0"0"1"0,0 0 38 0,22 1-7 0,-6-4-35 0,13-3-9 0,13-3-6 0,11 0-11 0,6-2-11 0,-3 2-18 16,-3 2-11-16,-8 3-19 0,1 0 0 16,-1 2-5-16,1 2 0 0,-2 0-10 15,-2 0-49-15,-2 6-43 0,-1 1-57 16,-2-1-56-16,-7 0-92 0,-7-3-49 0</inkml:trace>
  <inkml:trace contextRef="#ctx0" brushRef="#br0" timeOffset="26705.54">23727 6122 310 0,'0'0'94'0,"0"0"-52"0,0 0 46 0,0 0 10 0,-4-20-32 0,4 7-13 0,3-3 29 0,5-3-21 0,3-3-15 0,5-4-14 16,3-1-5-16,4-4-6 0,8-8 0 16,8-8-4-16,7-7-8 15,-1-1 1-15,-4 8-1 0,-10 9-2 16,-9 13 0-16,-4 3 2 0,-1-1-1 16,3-2-1-16,3-6-1 0,2-4-4 15,-1 2-1-15,0 2 1 0,-3 0-1 16,-3 2 5-16,1 0-4 0,-3 1 2 15,-1-2 1-15,-2 4 1 0,0-2-4 16,-2 3 0-16,1 1 4 0,-3 0-4 16,0 2 2-16,-2 1 2 0,2 1-2 15,-1 3 0-15,-2 2 1 0,1 2-2 16,0 0-2-16,-1 3 2 0,-1 3-3 16,-1-1 0-16,1 5-1 0,-2-1-2 15,-1 2 3-15,-1 2-1 0,0 0-2 16,-1 0-3-16,2 0 1 0,-2 3-3 15,1 3 5-15,-1 3-1 0,0 4 1 16,-1 2 3-16,-2 2-2 0,-1 4 2 16,0 3 1-16,-2 2-1 0,-1 4 0 15,-4 9 0-15,0 8 0 0,-4 13-1 16,1-2-1-16,3-4 2 0,3-6 0 16,6-9 0-16,2-5-1 0,0-7 0 15,4-5 1-15,-1-1 0 0,2 2 0 16,2 2 1-16,2 1-1 0,3-3 0 15,0-1 3-15,3-6-3 0,0-1 4 16,2-7 3-16,0-1 5 0,2-6 1 16,0-2 2-16,3-8-1 0,0-4-3 15,-2-5 2-15,1-3-6 0,0-4-1 16,-2-6 1-16,3-9-1 0,2-10-4 16,1-9 2-16,-3-4-4 0,-1 5 0 15,-4 8 0-15,-4 5 1 0,1 5-1 16,-6 5 0-16,0 8 0 0,-3 6 0 15,-1 3 1-15,3-4-1 0,-1 1 0 16,0-3 2-16,0 5 1 0,-2 1-2 16,0 6 3-16,-1 2-3 15,-2 5-1-15,0 1-2 0,-1 4 0 0,0 2-11 16,-2 6-4-16,-4 4 12 0,-1 7 4 16,-2 5 1-16,0 4 0 0,-5 10-1 15,3 8 1-15,-2 7 0 0,4-5 0 16,3-9 2-16,4-1 7 15,2 0 8-15,0-4-1 16,4 1 7-16,0-12 4 0,2-6-3 0,1 1 0 16,4 2 2-16,1 3-1 15,2-6 2-15,2-2-1 0,1-4-3 0,3-1-10 0,2-5-5 16,2-2-5-16,3-3 1 0,0-1-4 16,-1-6-11-16,1-3-32 15,-1-2-20-15,0-3-20 0,-2 0-20 0,0-2-33 16,6-12-45-16,-7 6-102 0,-3 1-153 15</inkml:trace>
  <inkml:trace contextRef="#ctx0" brushRef="#br0" timeOffset="27342.89">25183 4409 378 0,'3'-4'81'0,"1"-3"-30"0,0 1 46 0,1 0-15 0,1 2-35 0,2 1-25 0,0 3-8 0,2 0 6 0,2 5-18 16,2 5-1-16,4 5-1 0,1 8 16 16,9 12 4-16,6 16-12 0,8 22 5 15,-1 11 7-15,-3 7 14 0,-3-1-15 16,-7-5-5-16,-2 5-3 0,-4 3-6 15,-6 0 1-15,-4 2-1 0,-9 1 4 16,-3-4 5-16,-8-5 14 0,-5-6-2 16,-4-4 5-16,-5-6 17 0,-4-1 6 15,-4-6 8-15,-2-2 0 0,-2-2-2 16,-1-4-12-16,1-2-14 0,-1-8-6 16,3-6-14-16,3-9-4 0,7-8-7 15,4-6 0-15,4-3-3 0,-3 0-1 16,2 1-33-16,-2-1-49 0,6-4-34 15,-2-6-78-15,5-4-139 16,2 0-313-16</inkml:trace>
  <inkml:trace contextRef="#ctx0" brushRef="#br0" timeOffset="41845.78">25483 3909 215 0,'0'0'82'0,"0"0"-24"0,0 0 31 0,0 0 3 0,0 0-28 0,1-1-15 0,-1 1-1 0,0-1 4 0,0-1-18 15,2 2-7-15,-2-2 3 0,0 0-3 16,0 0 0-16,1-1 7 0,0-1 4 15,1-3 0-15,0-1-7 16,0 1-13-16,2-1-1 0,0-1-1 0,1 1-4 16,2-3 2-16,2 2-3 0,-1-1-3 15,1 1-1-15,2 0 1 0,-1 2-2 16,0 0 3 0,0 1 1-16,0 1-2 0,-2 0-2 0,0 1-1 0,1 2-2 15,-1 0-3 1,-1 0 1-16,2 2-1 0,-3 0-1 0,-1 0 0 0,1 3-2 15,0 0-1-15,-2 4 3 16,0 1-2-16,-1 0-2 16,1 3 5-16,-3 1-1 0,1 1 1 0,-2 0 0 15,0 1 0-15,0 1 1 0,-1-2-1 16,-2 2 2-16,0 0-1 16,-1-2 1-16,-2 1-2 0,-1-1 1 0,1 0 1 15,-2 0 1-15,-1 0 1 0,1 1 0 16,-2-3-1-16,0 0 2 15,1 0 0-15,0-1-1 0,1 1 2 0,-2-1-2 16,1-1 1-16,1 0-1 0,-1-2-1 16,1 1 3-16,1 0-2 15,-1 0 1-15,1-4-1 0,1-1 0 0,2-1-2 16,1-1 0-16,1-1 2 0,1 0-3 16,1 0 5-16,0 0 7 15,1 0 2-15,4 0-4 0,5 0-1 0,8 0 0 16,9-2-2-16,10-2 3 0,9-3-3 15,1 0-1-15,-2-1 0 0,-6 0-2 16,-3 4-2-16,-4 0 0 16,-4 1-3-16,-6 1 0 0,-8 0 2 15,1 0 0-15,-1-2-2 16,2 2-2-16,-1-2-3 0,-2 0-15 0,-3 0-11 16,-3 1-13-16,-1 1-15 0,-2 0-15 15,0 0-20-15,-1 2-26 0,-2-1-41 16,0 1-108-16,-1-2-68 0</inkml:trace>
  <inkml:trace contextRef="#ctx0" brushRef="#br0" timeOffset="43507.77">17768 7606 139 0,'2'0'63'0,"-2"0"-29"0,0 0-7 0,0 0-6 0,0 0 1 0,0 0 0 0,0 0 22 0,0 0 10 0,0 0-13 0,0 0 14 16,0 0-6-16,0 0 8 0,0 0-9 15,0 0 3-15,0 0-12 16,0 0-13-16,0 0-7 0,0 0-14 16,1 0 1-16,1 0-1 0,4 0 5 15,-1 0 3-15,4 0 2 0,-1 0 5 16,0 0 1-16,6-1 0 0,-1-1-1 15,4 0-2-15,1 0-5 0,7 0-2 16,2-3 1-16,10 3-2 0,11-4 4 16,11 0 0-16,7-1-3 0,2 0-2 15,0 0 0-15,-3-1-3 0,3 0 1 16,1-1 4-16,6 1-2 0,3 1 2 31,3-1-1-31,3 0-1 0,1-3-3 16,0 3 3-16,3 1-4 0,0-2 2 15,7 0 1-15,2 0 7 0,1-2 0 16,4 1 4-16,1-1 1 0,6-1-4 16,3-4 1-16,3 1-3 0,4-1-2 15,2-1 1-15,1 1-2 0,5 2-3 16,-1-1-5-16,5 1 7 0,-1 1-5 16,5-2 3-16,2 3-3 15,1 3 1-15,3-2-2 0,0 1 2 0,4 2-1 16,2 0-5-16,3 0 4 0,1-1-4 15,2 1 2-15,4-1 1 0,1 0-2 16,0-2-1-16,3 0 2 16,0 2 1-16,1-1-1 0,0 1 0 15,-1-1-1-15,0 1-1 0,0 1 1 16,-2 1 0-16,-3-1 0 0,-2 2-1 16,-4 1 0-16,-6 0 0 0,-4 1 1 15,-9-2-2-15,-7 0 3 0,-9 1-4 16,-9-2 3-16,-10 5-1 0,-9-3 1 15,-10 3 1-15,-9-2-2 0,-8 1-2 16,-7-1-12-16,-9 0-31 0,-10 0-32 16,-8-1-42-16,-1-2-58 0,-9 0-125 15,-1-1-219-15</inkml:trace>
  <inkml:trace contextRef="#ctx0" brushRef="#br0" timeOffset="47432.86">20884 8306 155 0,'0'0'47'0,"0"-2"-3"0,0 0-6 0,0 0-7 0,0 1-18 0,0 1-9 0,0-2 3 0,0 0-1 0,0-1 2 0,0 2 25 16,-1 0 0-16,1-1 11 0,0 2 1 15,0 0-2-15,0-3-4 0,0 2-3 16,0 0-3-16,0 1 2 0,0-1 0 16,0 0-3-16,1 0 4 0,0-2 6 15,0 1-5-15,0 0-7 0,1-2 0 16,-2 3-1-16,1-1-2 0,-1-1 1 16,0 1-6-16,0 2-6 0,0 0-10 15,-1 2-6-15,0 7-8 0,-2 5 6 16,-1 7 2-16,-2 15 10 15,-1 14 0-15,2 19-1 0,3 3 15 16,2 1 11-16,0-8 7 0,7-11-12 16,0 0-8-16,1-4-5 0,-1-5-4 15,4-2-4-15,-3-7-6 0,1-2 1 16,-3-8-4-16,-2-6-4 0,-1-2-25 16,2 0-36-16,-3 3-66 0,0-3 32 15,-2-6-71-15,0-6-113 0,0-4-53 16</inkml:trace>
  <inkml:trace contextRef="#ctx0" brushRef="#br0" timeOffset="48494.15">20889 8249 205 0,'0'0'69'0,"0"0"-17"0,0 0 44 0,0-2-16 0,0 2-45 0,0 0-15 0,0 0 12 0,0 0-7 0,0 0-3 16,0 0 16-16,0 0 1 16,0 0 2-16,0 0 0 0,0 0 4 15,0 0-4-15,0 0 0 0,0 0-6 16,0 0-13-16,0 0 4 0,0 0-4 16,0 0-3-16,0 0 1 0,0 0-3 15,0 0-5-15,0 0-3 0,0 0-5 16,0 0-4-16,1 0-2 0,2 2-2 15,2 1 1-15,1 3 3 0,1 1 4 16,1 1 3 0,2 2-2-16,1 5 0 0,3 1-2 0,3 5-2 0,2 2 1 15,3 2 2 1,2 2 2-16,3 2-1 0,0 2 2 0,0-1-3 16,1 1 7-16,-2-1-1 0,0 0 2 0,0 1 4 15,-1-4-5-15,-2 4-3 0,-1-2-1 16,0-3-2-16,-2 1-4 0,-2-1 1 15,0-2-2-15,-2-1 1 0,-1-1 0 16,-2-3-1-16,0 0 1 0,-2-3 0 16,-2-1 1-1,0-3-1-15,-3 0-1 0,0-3 2 0,-1-1-1 16,-2-1-1-16,-1-4 1 16,2 1 2-16,-2-2-2 0,0 0-1 0,0 1 1 0,0-2-1 15,0 1 0-15,1-1 3 0,0-1-2 31,0 1 3-31,1-1 2 0,-1 0 1 0,1 0 5 0,0-1-4 16,-1-1-3 0,2 0-2-16,-1-3 1 0,0-2 1 15,0-2-1-15,-1 1 3 0,2-5 0 16,-3 0 1-16,-1-8 2 0,-1-4-3 16,-2-14-1-16,-5-16-2 0,0-14-1 15,0-6 1-15,1 6-3 0,3 14 1 16,3 11 6-16,-1 6 7 0,1 2 3 15,-1 6-5-15,0 6-1 0,1 6 5 16,0 0-3-16,-2-1 1 0,1-4 0 16,0 0 1-16,-1 0-2 0,1 4-3 15,-1-1-1-15,1 3-2 0,0 2 1 16,1 0-2-16,0 5-6 0,-1-3 1 16,0 4-2-16,1 0 1 0,-1 1-1 15,1 0 0-15,-2 1-1 0,2 1 0 16,-1-2-1-16,0 4-5 0,0 1-7 15,1 1-9-15,-1-1-18 0,0 2-18 16,0 0-21-16,1 1-35 0,-2 0-53 16,2 3-85-16,-2-1-151 0</inkml:trace>
  <inkml:trace contextRef="#ctx0" brushRef="#br0" timeOffset="60245.35">24609 4601 141 0,'0'0'19'0,"0"2"-5"0,1 0 17 0,-1 0 1 0,0 1-4 0,0-2 2 0,0 0 17 0,0 1-9 0,1 0-3 16,-1-1 2-16,0 0-1 0,0-1 5 15,0 0-2-15,0 0-2 0,0 0-4 16,1 0-4-16,-1 0 1 0,0 0 1 16,0 0 5-16,0 0 3 0,0 0 3 15,1 0-2-15,-1 0 0 0,0 0-3 16,0-3-8-16,0-1-7 0,-1-2 0 16,0-1-5-16,0-2 4 0,-1 0 2 15,1-1 10-15,-1-3 2 0,-1-1-24 16,1-3-3-16,1 0 1 0,0-5 7 15,0 2 0-15,1-1-5 0,0-2 2 16,0-1 0-16,0-1-6 16,0-1 1-16,2 1-5 0,-1-5 0 15,0 3 1-15,0-4 3 16,0-7-2-16,3-7 2 0,-1-5-2 0,3-3-1 16,2 4 1-16,-2 3-2 0,2 4-3 15,0 0 3-15,3 0-1 16,-1 0-1-16,3 2 1 0,0 0-2 0,1-2 0 15,1 0 0-15,1 2 0 16,2-4 0-16,1 3-1 0,1-3 1 0,3 2 0 16,-5 7 1-16,0 3-1 0,3-4-2 15,5-8 1-15,6-4 1 16,4-4-1-16,-1 5 0 0,-3 8 0 0,-5 8 1 16,-3 2 0-16,-4 8-1 0,4-7 1 15,8-11 0-15,0 5-1 16,-1-3 1-16,-3 6 0 0,-2 6 0 15,5-9 0-15,2 1-1 0,0 1 1 16,0 0-1-16,-4 5 0 0,9-7-1 16,8-1 1-16,3-2-1 0,3 1 2 15,-5 8-1-15,-2 3 0 0,-4 7-2 16,3 0 2-16,0-1 0 0,0 3-1 16,0 4 0-16,2-2 1 0,-1 2 0 15,2 1 0-15,1 2-1 0,2 1-3 16,1 1 1-16,1 1 2 0,1 3-7 15,1-1 4 1,-3 3 3-16,0 0-2 0,-3 1-1 0,0 0 5 0,-2 1-1 16,-1 1 0-16,1 3 1 15,-2-3-1-15,-1 4 1 16,0 0 0-16,-2 0 0 0,-2 2 0 0,-1 0 0 0,0-4 0 16,-8 3-1-16,-6-1 1 0,-5-4-1 15,0 5 1 1,1-1 1-16,3-1-1 0,2 4-1 0,-3-3 0 0,-5 1 1 15,-1-1-2 1,-3-1 1-16,-4 0 0 16,-1-1 0-16,-3-1 1 0,-1 1-1 15,-1-3 0-15,-2 0 1 0,-1 0 0 16,0-1 1-16,0 0 1 0,0 0 3 16,0 0-1-16,0 0 3 0,-2 0 2 15,-2 0-4-15,0-2-2 0,-2-2 0 16,-1 1 0-16,0-2-2 0,-1 0 2 15,-1-1 0-15,-1-3-1 0,2-2-1 16,-2 0 0-16,-1-3 0 0,1-1 0 16,1 1 0-16,-1 1 1 0,1-3-2 15,0 1 2-15,2 1 0 0,-2 0 1 16,2-2 0-16,0 2 2 0,-1 3-1 16,0-3 3-16,2 1-3 0,-1 3-1 15,1 0 5-15,0-2-1 0,0 3-2 16,2 0 3-16,0 1-1 0,0 1-1 15,1 2 4-15,0 1-3 0,0-1-1 16,0 2 3-16,1-2-1 0,1 2-2 16,-1-1 1-16,2 0 2 0,-2 0-6 15,2 3 2-15,-1-1 3 0,0 1-3 16,0-2 4-16,0 2 1 0,0-1 2 16,0-2 1-16,0 1-2 0,1 0 2 15,-2-1-1-15,2 2-2 0,-1-1-1 16,0 1-3-16,1 1-3 0,0 1-1 15,0-1-1-15,0 1-2 0,0 0 1 16,0 0-2-16,0 0-1 0,0 0 0 16,0 0-2-16,0 0-3 0,2 0 1 15,0 1-2-15,1 4 1 0,1-1 7 16,3 4-1-16,2 2 0 0,0 1 2 16,2 4 0-16,2 0 0 0,0 1-1 15,3 2 1-15,1 1 1 0,2 0-1 16,2 2 1-16,-1-3-1 15,1-1 0-15,0 2 0 0,-1-2-1 16,0-1 1-16,-1 0 0 0,-4-2-1 16,0-4 0-16,-2 3 1 0,-3-4-2 15,0-1 2-15,-2-1 0 0,-2-4-5 16,-2 3 1-16,0-4 3 0,-3 1-2 16,1-1 3-16,-1-2 0 0,-1 0 0 15,0 1-1-15,0-1-1 0,0 1 0 16,-3 0-4-16,-1 3 1 0,-5 2 5 15,-2 3 5-15,-5 1-3 0,-2 2-2 16,0-1 1-16,-2 4-1 0,0 1 1 16,-3 0-1-16,1 0 0 0,-2 1 2 15,2-1-2-15,-3 1 3 0,2-1 0 16,1-1 0-16,5-2 1 16,-2 1-4-16,5-1 1 0,1-2-1 15,2-2 1-15,3-1-1 0,-1 0 0 16,4 0 0-16,0-2-1 0,1 1-13 15,2-4-26-15,2 1-29 0,0-2-25 16,0-1-18-16,1 3-35 0,8-2-52 16,1-2-90-16,-1 0-94 0</inkml:trace>
  <inkml:trace contextRef="#ctx0" brushRef="#br0" timeOffset="60846.23">27917 2503 335 0,'0'-3'67'0,"0"-1"-20"0,0 1 40 0,2-1 9 0,-2 2-16 0,0 1-25 0,1 0-3 0,-1 1-8 0,0 0-33 0,0 2-11 16,1 6-17 0,0 7 17-16,0 8 0 15,-1 9 12-15,0 15-1 0,0 18 12 0,-2 5 23 16,0-1-4-16,2-2-3 16,0-8-13-16,0-4-3 0,2-3-9 0,-1-3-7 0,-1-3-3 0,-1-2-2 15,-5-6-2-15,-1-6-5 0,1-10-109 16,3-7 102-16,0-3-65 15,2-1-62-15,-1-4-40 0,0-2-50 0,0-5-80 16</inkml:trace>
  <inkml:trace contextRef="#ctx0" brushRef="#br0" timeOffset="61321.85">27951 2616 272 0,'0'0'40'0,"0"0"-3"0,0 0 51 0,0 0 2 15,22-45-27-15,-14 34-6 0,2 0 3 0,-1 1-17 16,2-2-11-16,-1 3-5 0,2-1 1 16,2-2 1-16,-1 3-10 0,4 1 6 15,-1 0-9-15,4-1-4 0,-1 1 0 16,2 2-4-16,1 0 5 0,2 3-5 16,-3 1 7-16,3 1-7 0,-1 1 1 15,-1 1-6-15,-4 3-3 16,2 3 0-16,-7 2 1 0,-2 4 0 15,-4-2 3-15,-3 3 6 0,-3 2 9 16,-1 0 12-16,-6 2-1 0,-5-1 2 16,-1 0-8-16,-6-1-1 0,-1 0-6 15,-6-1-4-15,-8 1-4 0,-7-1-4 16,-9 2-3-16,3-3-2 0,7-5-9 16,12-2-19-16,11-4-17 0,2 0-19 15,0 0-30-15,-2 1-29 0,3-2-24 16,8-2-54-16,3 0-29 0,2 0-64 15</inkml:trace>
  <inkml:trace contextRef="#ctx0" brushRef="#br0" timeOffset="62084.16">28683 2609 361 0,'0'0'80'0,"0"0"-64"0,0 0 54 0,0 0-13 0,-5-28-23 0,3 20 2 0,1 3 6 0,-2-1 6 0,2 0-6 0,-2 0-1 0,1 3-1 16,-1-3-1-16,0 2-16 0,-1 0-7 16,2 0 1-16,-1 1-4 0,1 2-5 15,1 0-7 1,-2 1-1-16,0 0-3 0,1 0 1 0,-3 0-5 16,0 1 2-16,2 4 2 0,-3-1 0 15,1 2 2-15,2-3 2 0,0 1 2 16,0-1 3-16,1 1 2 0,-1-2-3 15,1 2-2-15,1-2-2 0,0 0 1 16,0 3-2-16,1-3 1 0,0 0 0 16,-3 2 2-16,2-1 1 15,0 1 2-15,0-1-3 0,0-2 4 0,1 2-3 16,-2 0 7-16,0 0 0 0,0 2 0 16,-1-2-3-16,2 3-4 0,-3 0 0 15,0-1 7-15,1-1 0 0,-1-1-7 16,0 3 1-16,1 1-4 0,-2-1-1 15,2 1 1-15,-2 0 0 0,2 1-1 16,0 0 0-16,-1 0 1 0,1 2 0 16,2-2 2-1,1 4 1-15,0 0-1 0,0-1 0 0,6 1 9 0,-1 0 1 16,3-1-1-16,2-1 7 16,1 1 7-16,1-2-10 0,2-3 0 15,0-2 6-15,2-3-2 16,2-1-3-16,2-2 2 0,-1-5 1 15,0-2 3-15,-2 0-3 0,-2-4 5 16,-2 1 6-16,-3-5-6 16,-2-4-7-16,-3-3-12 0,-3-4-5 15,-2 1-1-15,-1 3-9 0,-3 2 4 16,-4 6-2-16,0 2 1 0,-5 0-11 16,1 6-11-16,-2 0-21 0,1 1-18 15,-3 3-18-15,2 1-4 0,-2 3-10 16,4 1-29-16,0 5-25 0,3 6-40 15,4-2-66-15,3-1 4 0</inkml:trace>
  <inkml:trace contextRef="#ctx0" brushRef="#br0" timeOffset="62432.45">29014 2495 429 0,'0'0'53'0,"0"0"-23"0,0-4 14 0,0 2-20 0,-1 2-24 0,1 0-3 0,-3 2-5 0,1 3-4 0,-2 3 12 15,1 8 14-15,-2 3 7 0,1 5 13 16,-1 10 9-16,-1 11 2 0,0 15-9 15,1 2-2-15,-2-3-8 0,5-1-10 16,-3-10-5-16,0-1-2 0,2 0-2 16,-3-3 7-16,2-3 5 0,1-1-4 15,0-2-9-15,0-2-4 0,2-9-4 16,1-4 0-16,0-6-36 0,0-4-27 16,0 3-27-16,1-3-57 0,1-3-95 15,0-8-50-15</inkml:trace>
  <inkml:trace contextRef="#ctx0" brushRef="#br0" timeOffset="62873.63">28994 2541 430 0,'0'0'126'0,"0"0"-78"0,0 0 64 0,0 0-39 16,11-41-41-16,-8 34-8 0,2-1-11 0,-2 1 7 15,3 0 8-15,2-1 5 0,-3-1 0 16,3 2-3-16,0 1 5 0,1 1-9 16,0-2-2-1,0 1-11-15,3 1-4 0,-1 1-5 0,2 0-3 16,1 3-2-16,1 0 1 15,1 0-1-15,-1 1-1 0,0 0-1 16,-2 3-5-16,1 3 5 0,-3 1-2 16,-2 2 5-16,0 1 2 0,-3 4 4 0,-1 2 14 0,-3 3 1 15,-2 1 0-15,0 2 0 0,-7 1-9 16,-3 1 2 0,-2-1-9-16,-2 0 0 0,-5-3-3 0,-1-1 3 0,-5 2-4 15,-3-4 0-15,0-1 2 16,-2-2-3-16,3-3 0 0,0 1-15 15,3-4-27-15,4-3-37 0,-4-2-59 16,6-1-65-16,5-2-157 0</inkml:trace>
  <inkml:trace contextRef="#ctx0" brushRef="#br0" timeOffset="63001.67">29494 2816 966 0,'0'0'86'0,"0"0"-53"0,0 0 2 0,0 0-35 0,0 0-20 16,0 0-73-16,4 0-97 15,-4 1-72-15,0 1-85 0</inkml:trace>
  <inkml:trace contextRef="#ctx0" brushRef="#br0" timeOffset="65138.58">29943 2480 102 0,'1'-2'224'0,"2"-4"-172"0,1 3-6 0,-1-4 18 0,2 1-15 0,0 3-22 0,1-1-6 0,-1 2-4 0,2 0-5 16,-2 2-8-16,2 0-2 0,-1 2-2 16,1 5-8-16,0 0 0 0,0 3 8 15,-1 3 0-15,0 3 5 0,-1 3 2 16,-1 5-3-16,0 5 7 0,-1 8-3 16,-3-4 2-16,2 3-2 0,-2-3-3 15,0-5 0-15,0 3 3 0,1-4 1 16,-1-3 1-16,2-2 0 0,-1-6 2 15,1-2-7-15,0-4 5 0,-1-3-5 16,1-5 0-16,0-2 19 0,1-2 62 16,0-7-2-16,3-6-43 15,2-6-27-15,0-5-12 0,0-3 4 16,3-3-3-16,-2 2-3 0,1 3 0 16,1-1-2-16,0 4 2 0,-1 1 0 15,2 2 0-15,-1 4 0 0,-1 2 0 16,-1 6 0-16,-3 1 11 0,-3 7 4 15,-1-4 1-15,3 3-16 0,0-3-4 16,4 2-2-16,1-2 2 0,-1 4-4 16,-1 1-3-16,-2 4-6 0,0 3-6 15,-1 3 16-15,0 3 2 0,3 3-1 16,-4 0 5-16,3 6 0 0,-2-2 1 16,1 3 0-16,2 0 0 0,-3-1-1 15,1 1 2-15,0-1-1 0,-1-3 1 16,2 3-1-1,-2-4 0-15,0-2 1 0,-1-2-1 0,-1-5 0 0,0-3 3 16,-1-1-1-16,-1-3 2 16,-1-2 7-16,2-1 13 15,0-7 12-15,1-3-11 0,4-4-18 0,0-3-5 0,1-5 1 16,0 4-1-16,2-4 9 16,2 1 0-16,1-1-9 0,2-1-2 15,1 0 0-15,0 0-1 16,-1 2 1-16,0 0 0 0,0 5-1 0,-2 1-1 15,-2 2 0-15,0 4 0 0,-1 0 1 16,-2 1-2-16,1 1 4 0,-1 1-2 16,-2 4 0-16,1-3-1 0,-3 5 1 15,2 0-4-15,-2 0 1 16,-1 1-2-16,0 1-7 0,0 1-3 0,0 7 12 16,1 2 2-16,-1 2 2 0,0 5 0 15,-1 2 0-15,0 6 1 16,-2-1 2-16,0 2-2 0,0 2 3 15,0 2-3-15,0-2 0 0,-2-1 2 16,0 0-1-16,2-3-1 0,0-2 0 16,0 0 0-16,2-5-1 0,0-2-18 15,2-5-54-15,0-5-71 0,8-11-58 16,-4-5-90-16</inkml:trace>
  <inkml:trace contextRef="#ctx0" brushRef="#br0" timeOffset="65614.58">30978 2665 550 0,'3'0'67'0,"2"0"-53"0,2-1 24 0,3-1-31 0,2-1-1 0,-1-1-4 0,6-2 10 0,-4 3 12 0,2-1 10 0,0-1 3 16,-1 2-9-16,0-2-1 0,2 2-20 0,-3-3 0 0,-1 1 0 16,-1-2 5-16,-1-1 13 0,-1 2 4 15,-1-2 5-15,-3 0 2 0,0-1-7 16,-2-2-12-16,-3 2-2 0,0 1-15 16,0 0 5-16,-2-1-2 0,-4-1-3 15,-2 3 0-15,-4 0-5 0,-3 2-2 16,-4 5 3-16,-2 4-4 0,-5 5 3 15,-3 8 0-15,-1 1 3 16,-1 7 1-16,1 0 1 16,3 2 0-16,0 0-3 0,3 0 2 0,7 0 1 15,0-1 2-15,5-2 0 0,6-1 0 16,0-2 3-16,4-3 4 16,2-4 3-16,6-2 10 0,1-5 2 0,6-3-5 15,2-4 3-15,3-1-9 0,4-5-9 0,0-3-4 16,2-4-21-16,3 3-33 0,-2-2-34 15,3 3-19-15,-1 0-38 0,8-6-42 16,-5 6-38-16,-5 0-40 16</inkml:trace>
  <inkml:trace contextRef="#ctx0" brushRef="#br0" timeOffset="66728.11">31495 2624 86 0,'0'0'231'0,"0"0"-111"0,0 0 12 0,0 0-32 0,0 0-33 0,3-14-15 0,-3 13-7 0,0 0-1 0,0 0-18 16,0-2 3-16,0 1-10 0,-3 0 2 15,1-1-4-15,-2 1-11 16,1 1 0-16,-2 0-6 0,-2 1 0 0,-2 0-7 16,-4 2 5-1,-1 5-3-15,0 3 2 0,-2 4 1 0,-3 2 1 16,1 1 0-16,1 3 1 16,3-3 2-16,0 0-2 15,4 2 0-15,4-3 1 0,3 1 2 0,0-1 0 16,3-2 7-16,0-3 3 0,3-2 7 0,0-3 4 15,2 1-9-15,-1-4 0 0,3 0 1 16,1-3 5-16,1 0 3 0,-1-6 0 16,2-1-11-16,2 0-5 0,-1-1 6 15,1-2-1-15,0-4-5 0,1-2-4 16,1 1-4-16,-1-1 1 16,0 0-1-16,-1 1 0 0,-1-1-1 15,0 2 0-15,-2 2-1 0,-1-1 2 16,-1 5-2-16,2 0-73 0,-6 2 67 15,0 2 8-15,-1-1 5 0,0 3 0 16,-2 1-5-16,0 1-4 0,1 0-4 31,1 2-6-31,-2 4 3 0,0 0 6 16,0 6 2-16,0 2 2 0,0 3 1 16,1 2 0-16,1 2 1 0,-2 2-1 15,2-1 0-15,1 0 0 0,3 1 2 16,-1-4-1-16,1 3 1 0,-1-6 1 15,3 0 8-15,-2-3-1 0,0-5-1 16,-1-3 1-16,1-2 5 0,1-3 19 16,-1-3 1-16,2-4-7 0,1-2-11 15,1-4-7-15,1-2-8 0,0-1 2 16,-1-3-2-16,2 1-1 0,-1-3 0 16,2 1-1-16,-2-1-1 0,2 0 0 15,-1 4 0-15,-1 1-1 0,2-1 0 16,-4 3-1-16,1 4 1 0,-2-1 2 15,1 3-1-15,-4 3-4 0,0-1 1 16,-2 0-1-16,0 5-3 0,-1 0 3 16,-1 1-2-16,1 0-16 0,1 3-12 15,0 5 9-15,-2 1 11 0,1 3 7 16,0 3 3-16,-2 2 0 0,0 4 1 16,1 0 0-16,-1 2 2 0,0 2-1 15,0 0 3-15,0-1 0 0,0 0 0 16,2-5 0-16,0-2 2 0,-1-2-2 15,1-6 0-15,-2-2 2 0,0-5-1 16,1-2 12-16,1-1 13 0,3-6 6 16,2-5-18-16,3-5-1 0,0-1-5 15,2-5-1-15,1-1-3 0,0-4 2 16,2 3 6-16,4 1-2 16,-1 1 0-16,-1 1-4 0,-1 4-4 0,-2 2-1 15,-1 2 0-15,-4 1-1 0,4 4-2 16,-4 1-2-16,-1 4 3 15,1 0-1-15,-4 4-4 0,0 0 0 16,3 4-1-16,-1 5 0 0,3 5 3 16,-2 6-2-16,-3 4 3 0,3 7 1 15,-4 11 2-15,-2 9 0 0,-2 9 2 16,5-1 1-16,-5-7-1 0,3-13-1 16,0-12 0-16,-3-7 0 0,2-2-1 15,-1 2 2-15,1 2-1 0,0-1-1 16,-1-3 1-16,1-4-1 0,3-5-27 15,-1-3-53-15,2-4-2 0,9-2-41 16,-3 0-111-16,1 0-179 0</inkml:trace>
  <inkml:trace contextRef="#ctx0" brushRef="#br0" timeOffset="69190.31">21845 8788 339 0,'0'0'87'0,"0"0"85"0,0 0-72 0,0 0-5 0,0 0-34 0,-1 0-29 0,1 0-5 0,1 0-11 15,8 0-4-15,3 3 8 16,6 3 5-16,14 3 2 0,13 5 3 16,16 3 0-16,9 2-5 0,4-1-1 15,-2-1-1-15,-1-2-2 0,5 2 0 16,1-1-5-16,3-1 4 0,1 1-2 15,-3-1-5-15,1 0-7 0,-4-1 4 16,-4 0 1-16,-3-4 2 0,-7 2 2 16,-8-2-2-16,-6-1-2 0,-13 0-6 15,-10-4-5 1,-9-2 0-16,-2 0-11 0,-3-1-34 0,1 0-27 0,-2 2-26 16,-5-4-31-16,-3 0-30 0,-4-6-41 15,-4-1-73-15,-1-1-22 0</inkml:trace>
  <inkml:trace contextRef="#ctx0" brushRef="#br0" timeOffset="69664.96">23170 8771 496 0,'0'0'83'0,"0"0"8"0,0 0 4 0,0 0-19 0,-41-21-33 16,36 20-11-16,0 0-1 0,1 0-6 15,0-2-5-15,2 3 8 0,1-2 2 16,1 2 6-16,0 0 2 0,0 0-9 16,0 0-6-16,0 0-9 0,0 0-3 15,0 0-8-15,0 0-1 0,0 2-1 16,1 3-1-16,5 0 3 0,0 1 1 15,2 4-1-15,2 0 3 0,3 1-4 16,2 2-2-16,3 4 2 0,0 2-2 16,4 0 1-16,1 1-2 0,3 0 3 15,0 4-3-15,-3-1 3 0,2 4-1 16,-5-1-1-16,-4 1 1 0,-3-1 2 16,-6 0-3-16,-4 1 5 0,-3-1-3 15,-6-2 4-15,-4 0-2 0,-6 1 5 16,-4-4 5-16,-2 1 3 0,-4 0 2 15,-2-2-7-15,-2 0-4 0,0-3-5 16,0-1-2-16,2-1 0 0,-2-1-1 16,3-3-7-16,0 0-24 0,1-2-9 15,3-1-17-15,1-1-16 0,4-1-20 16,3-3-32-16,5 0-50 0,3 0-92 16,5-3-58-16</inkml:trace>
  <inkml:trace contextRef="#ctx0" brushRef="#br0" timeOffset="70076.74">24397 8843 625 0,'0'0'120'0,"0"0"-6"0,0 0-26 0,9-12-16 0,-6 11-48 0,0 1-18 0,1 5-4 0,1 8 2 0,2 5-2 0,3 14 14 16,1 20 9-16,0 19-1 0,0 11 4 16,-2 0-7-1,-3 1-4-15,-1-11-3 0,-2 5-2 0,-3-6 3 0,-2-8-15 16,-2-3-5-16,1-6 0 0,1-2-41 16,1-3-1-16,-1-7-11 0,-1-11-3 15,0-10-51-15,1-9-9 0,-3-7-21 16,-2-5-55-16,0 0-32 0</inkml:trace>
  <inkml:trace contextRef="#ctx0" brushRef="#br0" timeOffset="70408.71">24372 9007 498 0,'0'0'107'15,"0"0"1"-15,15-43-19 0,-4 24-3 0,3 1-49 16,2 1-16-16,3-1 1 0,3 1 2 16,0 1 2-16,4 2-7 0,1 3 3 15,1 2-3-15,0 3-1 0,-3 0-3 16,-1 6-7-16,-2 0 3 0,-1 4 0 16,-5 3 0-16,-2 3 3 0,-5 1-4 15,-3 5-1-15,-4 2-1 0,-2 0 3 16,-8 0-4-16,-3 3 5 0,-6 0-1 15,-6-2-1-15,-2 1-5 0,-3-4-4 16,-9 0 2-16,5-3-3 0,0-2-3 16,2-3-19-16,6-2-16 0,-2-3-21 15,2-2-34-15,3-1-55 0,4-3-78 16,4-5-59-16,7-1-76 0</inkml:trace>
  <inkml:trace contextRef="#ctx0" brushRef="#br0" timeOffset="70848.27">25045 8850 449 0,'0'0'93'0,"0"0"-3"0,0 0-11 0,0 0-15 0,0 0-28 15,0 0-17-15,1-2 9 0,-1 2-11 16,0 0-11-16,0 0 8 0,-2 0 6 16,-1 0-7-16,-1 2 2 0,-3 1-11 15,-2 3-4-15,-2 1 0 0,-2 5-1 32,-3 0 0-32,1 3 1 0,-1 5-1 15,-1 0-5-15,2 2 0 0,4 2-2 16,1-1 0-16,6 2 2 0,3-3 6 15,2 1 0-15,9-2 6 0,3-4 12 16,7-2 4-16,2-5 0 0,4-3 11 16,1-5-8-16,1-2-6 0,-2-5 7 15,-3-8-1-15,-3-3-3 0,-4-5 1 16,-4-2 6-16,-3-5-5 0,-3-3-16 16,-4-1-8-16,-2-1-11 0,-3 7-15 15,-6 3-6-15,-1 5-13 0,-3 4-30 0,-2 1-41 0,-1 5-18 0,-6 6-42 16,5 0-34-1,2 2-12-15</inkml:trace>
  <inkml:trace contextRef="#ctx0" brushRef="#br0" timeOffset="71196.94">25437 8890 641 0,'0'0'0'0,"0"0"120"0,0 0 10 0,0 0-53 0,0 0-26 0,7-39-33 0,-7 38-9 0,2-1-1 0,-2 2-8 16,1 0-5-16,1 7-4 0,-1 6 7 15,0 5 2-15,-1 6 7 0,0 11 10 16,-2 17 15-16,-1 11 1 0,1 7-7 16,2-2-12-16,0-4-8 0,4-7-3 15,1-1-3-15,0-2 3 0,-1-2-3 16,-1-3-1-16,-1-2-3 0,1-3-9 16,3-5-10-16,-2-8-15 0,-1-7-32 15,0-9-55-15,-3-2-62 0,-2-4-167 16</inkml:trace>
  <inkml:trace contextRef="#ctx0" brushRef="#br0" timeOffset="71581.35">25398 9028 428 0,'0'0'55'0,"0"0"-14"0,0 0 134 0,16-49-72 0,-11 34-29 16,2 0-32-16,0 1-11 0,0 1 1 15,1 1-7-15,0-1-5 0,0 3 11 16,1 1-4-16,1-1-4 16,1 2-5-16,1 3-12 0,0 1-3 0,-1 3-2 15,2 1 2-15,-1 1 4 16,0 5 2-16,0 0 3 0,-2 2-3 0,0 1-1 15,2 1-5-15,-3 3 0 0,1 1 2 16,-2 2-1-16,0-1 0 16,-4 2 0-16,-2 1 2 0,-2 0 9 0,-6 1 7 15,-5 0-1-15,-2 1-2 0,-5-3-8 16,-1-1-1-16,-3-1-5 16,0-4-4-16,0 0-1 0,-1-2-3 0,0-4-31 15,1-3-15-15,2-2-16 0,1 0-46 16,3-10-69-16,3-2-108 15,5 1-150-15</inkml:trace>
  <inkml:trace contextRef="#ctx0" brushRef="#br0" timeOffset="71735">25872 9076 979 0,'0'0'112'0,"0"0"26"0,0 0-37 0,0 0-71 0,0 0-30 15,0 0-15-15,0-3-91 0,0-2-60 16,0-5-135-16,2 1-73 0</inkml:trace>
  <inkml:trace contextRef="#ctx0" brushRef="#br0" timeOffset="72367.28">26948 8638 596 0,'0'0'95'16,"0"0"4"-16,0 0 16 0,34-42-40 0,-28 32-13 15,-3 0-42-15,-3-3-4 0,0 2-14 16,-7 0-2-16,-3 2-4 0,-7 2-6 16,-3 5-18-16,-11 2-8 0,-9 2 10 15,-4 7-2-15,5 3 4 0,11 0 24 16,11-3 0-16,9 0-1 15,0 0 1-15,2 2 4 0,1 2-4 16,5 1 1 0,4 0 1-16,7-1 3 0,3 2-4 15,4 0 1-15,4-1 1 0,1-3-1 16,2 2 2-16,2-4-2 0,1 0 4 16,1-3-1-16,-1 1 3 0,4 0 8 15,-2 1-7-15,1-1 6 0,-1-1 6 16,-2 3 7-16,-4 0-8 0,-1 1-4 15,-6 2 4-15,-4 1 1 0,-4 0-4 16,-2 1 0-16,-5-3 10 0,-2 3 1 16,-5-1 0-16,-6-2-8 0,-4 2-1 15,-7-4-6-15,-10 0-5 0,-11-2 1 16,-12-3-4-16,-6-4 1 0,2-2-3 16,4-2-2-16,8-2 0 0,2 3-1 15,6-2-2-15,9-1-11 0,6 2-16 16,10-1-18-16,1 2-17 0,5-3-14 15,2-1-20-15,3 0-13 0,6-1-31 16,22-3-83-16,0 1-46 16</inkml:trace>
  <inkml:trace contextRef="#ctx0" brushRef="#br0" timeOffset="72682.72">27430 8664 370 0,'0'0'104'0,"0"0"2"0,0 0 8 0,0 0-56 0,17-22-17 0,-14 21-10 0,-2 0 1 0,0 1-5 0,0 0-19 16,-1 2-6-16,0 5-1 0,0 7 14 15,0 1 11-15,-2 2 13 0,-2 5-5 16,2 1-4-16,0 1-9 0,0 2-1 16,2 3-7-16,0-3-7 15,0 3-3-15,3-1-1 0,3-2-2 16,2-2-6-16,0 1-24 0,0-3-27 16,2-1-33-16,4-3-47 0,-3-4-102 15,-1-7-107-15</inkml:trace>
  <inkml:trace contextRef="#ctx0" brushRef="#br0" timeOffset="72850.11">27494 8444 1103 0,'0'0'80'0,"0"0"8"0,0 0-35 15,-6-37-53-15,5 29-14 16,-2 1-67-16,0 1-10 0,2 2-41 0,-2 0-46 15,0 3 41-15,1 1-141 16,0 2 52-16</inkml:trace>
  <inkml:trace contextRef="#ctx0" brushRef="#br0" timeOffset="73390.92">27725 8518 668 0,'0'0'60'0,"0"0"15"0,0 0 36 0,0 0-58 16,0 0-27-16,0 0-14 0,0 0-1 15,0 0 5-15,15-33-7 0,-8 26 21 16,2 4 2-16,1-2 5 0,0 1-11 15,1 0-5-15,3-1-12 0,-1 1-1 16,1-3-7-16,0 1 1 0,-1 1-2 16,4 1-1-16,-3 2 0 0,1 1-1 15,-1 1 0-15,-1 0-1 0,-1 1 1 16,-1 5 0-16,-1 4-3 0,-2 1-1 16,-2 4-1-16,-3 4 7 0,0 1-1 15,-3 4-1-15,-3 5 2 0,-2 2 1 16,-6 7-1-16,-6 8 0 0,-7 7 0 15,-4-2 2-15,0-3-2 0,4-14 0 16,6-10 0-16,4-8 2 0,2 0 5 16,-3 0 13-16,1 2-1 0,-2 3 0 15,3-5-3-15,4-6-9 0,2-3-5 16,4-1 1-16,3-5-2 0,0-1 7 16,5 0 8-16,6-3 18 0,4-2-11 15,5-2-12-15,5 2-3 0,0-1-7 16,2 0-1-16,0 4-1 0,0-3-1 15,0 3-6-15,0 2-25 0,-2 0-17 16,-1-1-12-16,0 0-24 0,-3-2-17 16,-2 1-30-16,-1 0-42 15,-4-6-64-15,-3 1-8 0</inkml:trace>
  <inkml:trace contextRef="#ctx0" brushRef="#br0" timeOffset="73596.28">27833 8769 817 0,'0'0'132'0,"0"0"-25"0,0 0-14 0,0 0-44 0,16 2-11 0,-2-2-18 0,3-3-6 0,5-1-1 0,3-3-7 0,1 2-5 15,-2 1 3-15,4-2-4 0,-2 0-6 16,2 1-27-16,0-2-21 0,2-2-23 15,1-2-53-15,11-4-70 0,-9 4-91 16,-3-2-41-16</inkml:trace>
  <inkml:trace contextRef="#ctx0" brushRef="#br0" timeOffset="73990.32">28414 8618 766 0,'0'0'122'0,"0"0"-48"0,0 0 29 0,0 0-59 15,0 0-19-15,0 0-21 16,33 0 2-16,-22 0-3 0,2-1-3 0,4 0 2 16,0 0-1-16,1 0 1 0,1-2-1 15,0 1-1-15,1-3 1 0,-2 2 1 16,-2-3 2-16,-1 0-2 0,-2-4 2 16,-3 1 1-16,-1-4-3 0,-4 0-2 15,-2-1-1-15,-3 2-6 0,-7 2-17 16,-5 3-14-16,-6 4 16 0,-5 2 7 15,-10 4 14-15,-9 12 1 0,-10 9-1 16,-3 13 0-16,3 3 0 0,6 0 2 16,8 0 6-16,8-5 22 0,3 2 20 15,9-5 6-15,6-6 2 0,4-2-6 16,8-6-12-16,0 3-8 16,7 0-12-1,4-2-8-15,9-3 1 0,6-4-1 16,11-5-2-16,13-6-3 15,17-4-6-15,5-5-4 0,2 0-50 16,0-1-20-16,-3-1-34 0,2-7-55 16,-16 4-136-16,-9-3-279 0</inkml:trace>
  <inkml:trace contextRef="#ctx0" brushRef="#br0" timeOffset="78701.88">4602 13574 277 0,'0'0'61'0,"0"0"-8"0,6-10 28 0,-3 6 2 0,0 0-28 0,0 0 6 0,0 0 15 0,1-1-2 0,-2 1-10 0,1-1-11 16,-2 0-4-16,-1 0-5 0,0 0-11 15,-5-1-17-15,-1 2-16 0,-5-1-3 16,-4 4-4-16,-4 0 4 0,-6 2-5 16,-9 8 5-16,-10 7-3 0,-2 8 2 15,2 2 4-15,11-2-3 0,10-6 3 16,10-2 0-16,-4 0-2 0,0 5 1 15,1 1 1-15,6-3-3 0,3-2-3 16,5-1 0-16,2-1 6 0,7-1 2 16,4 2-2-16,6-3 6 0,3-1 3 15,3 1 6-15,4-1-4 16,6 0 1-16,6 1-3 0,8 2-1 16,-3 3-3-16,-7-5 1 0,-13-2 1 15,-8-6 0-15,-2 5-1 0,2-2 0 16,-4 2 3-16,2 1-1 0,-7 0 9 15,-2 0 2-15,-5 1 9 0,-1 0 10 0,-7 0-2 16,-6 2-1-16,-3 1-6 0,-8-4-1 16,-7 3-8-16,-8-2 2 15,-8-2 0-15,2-3-13 0,2-4-5 16,6-2-4-16,8-1-13 0,4 1-31 16,-3-1-2-16,5 3-18 0,3-2-5 15,-4 0-23-15,12-1-13 0,0 2-12 16,4-2-50-16,6-2-129 0,3 0-50 0</inkml:trace>
  <inkml:trace contextRef="#ctx0" brushRef="#br0" timeOffset="79363.92">5276 13738 531 0,'0'0'90'0,"0"0"-90"0,0 0 80 0,0 0-8 0,-16-38-3 0,13 30-34 0,1 1-9 0,0 0 1 0,1-1-3 0,-1 3 5 15,1-1 8 1,0 1 9-16,-1 0-5 0,1 0-1 0,-2 0-14 0,-2 2-4 15,-2-1-14-15,-4 1-8 16,-3 2-1-16,-4 1-6 0,-4 8 7 0,-3 3-5 16,-4 5 5-16,0 6-4 0,0 7 2 15,-3 10 1-15,0 11 2 0,1 8-2 16,4-2-1 0,13-12 1-16,6-12 0 0,7-11-5 0,2-1 1 0,4 3-5 15,3 0 4-15,3 1-3 0,4-3 1 16,2-5 6-16,3-3 2 0,1-4 7 15,-1-5-4-15,1-4 5 0,-1-2 14 16,1-7 7-16,0-4 1 0,0-3 3 16,-3-5-16-16,1-5-7 0,-3-4-7 15,1-10 1-15,-1-7-4 0,-2 4 2 16,-3 7-2-16,-2 10 0 0,-2 10 0 16,-1 2 1-16,-1 1 7 0,-1 5-4 15,-3 2-4-15,-1 5 0 16,0 1-7-16,0 4-4 0,-3 7-8 15,0 4 18-15,-2 7 0 0,2 4 1 16,1 5 0-16,2 6 1 0,0-4 0 16,5 0 0-16,0-2 18 0,0-6 6 15,2 3 10-15,4-5 0 0,2-1-1 16,5-4 0-16,2-2-7 0,4-2-6 16,0-5-10-16,-1-3-3 0,-2-6-8 15,1-1 0-15,0-8-11 0,-3-4-12 16,1-1-14-16,1-4-11 0,-3-3-23 15,0-1-24-15,0-3-11 0,-1 0-50 16,7-7-65-16,-6 5-118 0,-2 8-26 16</inkml:trace>
  <inkml:trace contextRef="#ctx0" brushRef="#br0" timeOffset="80104.75">5592 14010 554 0,'0'0'108'0,"0"0"-42"0,0 0 43 0,1 0-46 0,2-3-19 0,3-3-27 0,0-2 0 0,4-1-8 0,0 0-7 16,3 1 1-16,1 0 0 0,1 1 14 16,0 0-5-16,1 2-3 0,3 4-9 15,-1 1-1-15,1 1-1 0,2 5 0 16,-1 4 2-16,2 4-4 0,-2 2 2 15,-2 6-2-15,-1 0 2 0,-4 4 3 16,-2 1-1-16,-4 0 2 0,-3-2-2 16,-1-1 3-16,-2-2-2 0,-1-5 3 15,0-1-3-15,-1-6 1 0,-1-2-1 16,-1-5-1-16,0-3 6 0,0 0 13 16,-2-7-1-16,2-3 9 0,-1-5 7 15,1-3-6-15,0-2-3 0,1-3 1 16,2 0-5-16,0-1 0 0,3-1-13 15,3 0 1-15,2 2-6 0,2 0-3 16,2 3-3-16,3 0 3 0,0 2-28 16,1 3 28-16,-1 3 0 0,-1 2-1 15,-3 3 1-15,-1 3-2 0,0 3 0 16,-1 1-5-16,-1 6 0 0,3 5-2 16,-4 4 1-16,0 3 5 0,0 4 0 15,-2 2 2-15,0 1 2 0,-1 0 0 16,0 0-1-16,-2-2 3 0,1-3-3 15,-1 1-3-15,0-6 3 0,1 0-4 16,-2-5 4-16,1-3-3 0,0-2 3 16,-1-5 0-16,1 0 8 0,-1-1 5 15,2-5 6-15,0-1 14 0,1-4-11 16,1-2 6-16,1-1-2 0,0-3-4 16,3-2-6-16,-1-1-2 0,1-3 5 15,1 0-10-15,2-1 0 0,0-2-9 16,2 0-57-16,-1 1 57 0,-1 2 23 15,-1 0-20-15,-1 5-2 0,1 0-1 16,-2 2-14-16,-1 2 13 16,1 3 1-16,-3 2-5 0,0 2 3 15,-1 4-4-15,-2 3-3 0,0 0-3 16,0 5 3-16,2 5 6 0,-1 2 0 16,0 3-2-16,1 7 3 0,-1-1 0 15,2 5-16-15,0 2-13 0,0 2-15 16,0 0-18-16,-2 2-6 15,0-2-20-15,0 2-26 0,4 12-62 0,-1-11-123 16,-2-4-81-16</inkml:trace>
  <inkml:trace contextRef="#ctx0" brushRef="#br0" timeOffset="80462.32">6564 13880 781 0,'0'-8'85'0,"1"-1"-46"0,0-1 52 0,0 0-41 0,-1 2-22 0,1 2-8 0,-1 1-7 0,0 4 6 0,0 1-14 0,0 1-5 15,1 10-13-15,0 8 13 0,2 11 27 16,3 15 4-16,2 13-3 0,2 4-16 16,0-1 1-16,-1-6-12 0,-1-4 2 15,-2 2-3-15,0-1 0 0,-1 2 2 16,-3-5-2-16,-2 2-7 0,-1-3-29 16,-6-1-11-16,1-3-19 0,-3-6-19 15,0-10-32-15,-1-5-56 0,2-8-133 16,2-10-45-16</inkml:trace>
  <inkml:trace contextRef="#ctx0" brushRef="#br0" timeOffset="80780.67">6521 14040 531 0,'0'0'115'16,"11"-38"-26"-16,-2 15 35 0,3-5-74 15,-1-1-27-15,3 0-9 0,-1-2 8 16,-1-1-3-16,1 2 0 0,0 0 10 16,0 3 15-1,-1 3 9-15,1 3-9 0,0 0-13 0,-1 5-5 0,-1 3 1 16,-1 1-10-16,-1 4-12 0,-1 1-2 16,-1 5-3-1,-3 2-3-15,0 0-4 0,-2 6-1 0,0 3 3 0,-2 3 4 16,0 5 1-16,-4 2 9 0,-2 2 6 15,-6 2-1-15,1 0-5 0,-4 1-4 16,-3-1-3 0,-3-2-2-16,-2 0-20 0,-2-5-38 15,-3-1-38-15,-3-4-16 0,2-2-29 16,-11-5-64-16,7-4-108 16,8-1-8-16</inkml:trace>
  <inkml:trace contextRef="#ctx0" brushRef="#br0" timeOffset="81130.38">6858 13307 594 0,'0'0'139'0,"0"0"-51"0,10-41 19 0,-7 23-45 0,0 3-23 0,0 2-17 15,-2 2 12-15,1-1-15 0,-2 5-9 16,0 2 6-16,0 3 7 0,0 2-16 16,0 0-7-16,-1 6-11 0,-1 5 6 15,0 5 5-15,1 4 5 0,-1 6 7 16,-1 12-2-16,1 15 3 0,0 9-5 16,2 7-2-16,0-2-3 0,1-5-3 15,2-6 2 1,0 0-2-16,1 1 0 0,0-4 0 0,1-1-16 0,0-4-13 15,0-2-7-15,2-6-8 16,1-10-26-16,-1-5-52 0,4-5-82 16,-3-6-131-16</inkml:trace>
  <inkml:trace contextRef="#ctx0" brushRef="#br0" timeOffset="81540.75">7176 13698 541 0,'0'0'94'0,"0"0"12"0,0 0 20 0,0 0-60 16,37-33-33 0,-24 25-17-16,-1 0-3 0,1 1-1 0,3 1-7 15,-2-2-1-15,2 1 8 0,0 0 11 16,4 1 0-16,1-1-6 0,0 0-8 15,3-3-5-15,2 0-1 0,-2-2-2 16,-1 0 1-16,-5-1 16 0,-2 1 8 16,-6 0 5-16,-4 0 16 0,-4 1-30 15,-2-1-2-15,-4 0-10 0,-6 3-5 16,-7 2-4-16,-4 3 0 0,-12 5 2 16,-11 11 2-16,-11 15 0 0,1 11 0 15,2 6 1-15,10 3 4 0,8-1 2 16,8-1 17-16,7-2 32 0,8-3 11 15,4-9-12-15,6-7-12 0,1-6-14 16,3-3-13-16,5 1-1 0,2 0-10 16,6 0 4-16,1-6 1 0,7-5-7 15,3-5 1-15,8-6 1 0,11-6-5 16,14-6-27-16,3-3-39 16,3 4-33-16,-3 2-43 0,-20 4-104 0,-7 2-257 15</inkml:trace>
  <inkml:trace contextRef="#ctx0" brushRef="#br0" timeOffset="83656.59">8658 13220 183 0,'0'0'87'0,"0"0"-2"0,3-11-3 0,-2 9-4 0,1-2-16 0,-1 1-28 0,1 0 2 0,-1 1 7 0,2 1-4 16,-2 0-13-16,0-1 4 0,0 1 0 16,1 1 9-1,-2-1 4-15,0 1 0 0,0 0-11 16,0 0-10-16,0 0 1 0,0 0-7 0,0 0-7 16,1 1-9-16,2 3 0 0,0 6-5 15,3 6 5-15,1 4 2 0,1 8-1 16,0 4 1-16,1 14 5 0,3 8 1 15,4 8 2-15,1 1-7 0,0-9-1 16,1-10 0-16,-4-11 3 0,0-8-3 16,-3-6 11-16,1-3 3 0,2 0 5 15,1 1 6-15,1-4 5 0,0-5 9 16,-1-5 4-16,-1-3 12 16,1-6 1-16,-2-7-9 0,0-4-2 0,-1-8-3 15,-1-4-7-15,2-13-1 0,-2-11-6 16,3-17-14-16,-1-6-7 0,2 5-7 15,-2 5-2-15,-2 15 0 0,2 9-2 16,-4 11-12-16,-1 10-14 0,-2 8-14 16,-1 4-21-16,0-1-27 0,1 3-33 15,1 0-39-15,2 5-30 0,5 2-41 16,-1 2-115-16,-1 4-6 0</inkml:trace>
  <inkml:trace contextRef="#ctx0" brushRef="#br0" timeOffset="84465.83">9487 13321 281 0,'0'0'39'0,"0"0"51"0,0 0 24 0,0 0 5 0,4-20-32 0,-3 16-17 0,-1 0 2 0,0-2-4 0,1 4-17 0,-1-1-3 0,2 0-8 0,-2 0 4 16,1 0-5-1,0-1-6-15,0 1-1 0,0-1-7 0,-1 0 1 0,0 0-2 16,0-1-3-16,0 1-2 0,-3-1-3 16,0 2-9-16,-2-2-7 0,-1 2-2 15,-4 1-76-15,-1 0 70 0,-3 2 4 16,-2 4-8-16,-1 4-18 0,-3 4-25 15,-1 5-177-15,0 1 231 0,-1 4-58 16,1 1-30-16,2 1 21 0,1 1 7 16,3 1 4-16,3-2-41 0,2-1 50 15,4-1 37-15,3-2 8 0,3 0 3 16,0 1 0-16,3-3 0 0,3 2 1 16,0-2 5-16,1-3-1 0,2 0 10 15,-1-2 8-15,0-2-3 0,0-3 13 16,-1-1-27-16,-1-1-2 15,-2-3 2-15,0-2 3 0,0-1 26 16,0 0 21 0,-1 0 7-16,1-4 0 0,0-1 4 15,0-3-2-15,1-2-4 0,0-4-15 16,1-1-16-16,2-4-9 0,0-4 4 16,0-3-1-16,-2-4-5 0,2-7-2 15,-3-10-2-15,-1 4 6 0,-2 8 9 16,0 6 4-16,-2 10-2 0,1-1-12 15,0-1-4-15,-1 3 4 0,1 4-2 16,-1 5 2-16,1 4-2 0,-1 3 2 16,0 2-13-16,0 2-7 0,-2 9-9 15,-2 6 7-15,-1 9 2 0,-1 10 2 16,-5 11-1-16,1 10 1 0,1 2-1 16,3-9 0-16,3-5-1 0,3-10 2 15,0-7-1-15,0-5-1 0,1-10 0 16,3 0 1-16,0 1-1 0,0-1 0 15,1-2 3-15,-1-2-1 0,0-3 4 16,0-3 11-16,0-3 2 0,3 0 0 16,1-3 1-16,1-4-5 0,3-3-6 15,1-2-7-15,0-3 2 16,6-3-4-16,-2-1 0 0,1-1-8 16,0 0-13-16,0 1-9 0,-1 2-8 15,-1 0-8-15,1 1-9 0,-2 1-12 16,2-1-17-16,-2 1-28 0,1 1-38 15,5-8-49-15,-6 6-84 0,0 3-42 16</inkml:trace>
  <inkml:trace contextRef="#ctx0" brushRef="#br0" timeOffset="85078.44">9766 13285 437 0,'2'-3'92'0,"1"-4"-1"0,1-2 23 0,4-3-23 0,-1 0-26 0,2 0-19 0,2 2-10 0,-1-1-9 0,0 2-9 16,1 2 1-16,-1 3-2 0,0 2 4 15,1 1 1-15,-2 1-2 0,1 1-4 16,1 5-6-16,-2 4-6 0,1 7-2 15,0 6 0-15,3 10-2 0,-3 0 1 16,1 3-1-16,-2 7 0 16,-4-11 0-16,-1 6 0 0,-2-1 0 15,-2-7 0-15,0 3 1 0,-4-2-1 16,-3-3-2-16,-3-3-3 0,-3-4-2 16,-1-5 3-16,-2-5-5 0,2-3-3 15,-2-8-12-15,3 0 20 0,1-6 4 16,1-4 10-16,4-5 17 0,1-6 7 15,3-4 6-15,3-3 8 0,3-10-4 16,4 4-7-16,3-2 3 0,9-4-2 16,-3 8 4-16,6-3 6 0,4 2-12 15,0 4-5-15,4-2-15 0,2 4-1 0,-1 0-10 16,-1 5-5-16,2 0 0 16,-2 4-8-16,0 2-38 0,-2 4-32 15,-1 3-22-15,-1 4-22 0,-1 3-49 16,5 5-49-16,-8 3-112 0,-4 1-101 0</inkml:trace>
  <inkml:trace contextRef="#ctx0" brushRef="#br0" timeOffset="85395.95">10487 13582 525 0,'0'0'171'0,"0"0"5"0,0 0-24 0,9 1-65 0,-9-1-22 0,0 0-2 0,0-2-15 0,-1-2-11 0,-2-1-11 0,-1-1-9 0,-2 0-2 32,1 1-8-32,2-1-4 0,0 1-3 0,0 0-2 0,-1 0-12 0,3 0-43 31,-1 1-45-31,-1 0-57 0,-1 1-85 16,2 2-172-16</inkml:trace>
  <inkml:trace contextRef="#ctx0" brushRef="#br0" timeOffset="86258.74">12175 12837 200 0,'0'0'115'0,"0"0"18"0,0 0-15 0,11-4-21 0,-8 3-31 0,0 0-28 0,0-1-4 0,0 0 0 0,-1 1 0 16,0 1-8-16,0-2 5 0,1 0 3 15,0 2 1-15,-3-2-4 0,0 1-4 16,0 0-2-16,0-1-8 0,-3 0-17 15,-3 0 0-15,-5 2-9 0,-5 0 4 32,-5 4-6-32,-5 4-9 0,-8 5 5 15,2 1 2-15,-2 4 8 0,-4 6 4 16,10-4-1-16,-2 4-4 0,4 2 0 16,6-5-3-16,2 5 4 0,3-2 1 15,5-1 4-15,5 0-5 0,5-2 2 16,5 0 2-16,5-2 1 0,6-1 2 15,5-1 2-15,1-3-3 0,4 1 5 16,0-2 2-16,2 0 0 0,2 0 0 16,0 1 4-16,0 1-1 0,-2-1 3 15,0 4 5-15,-3 1 1 0,-2 0 1 16,-2 1 4-16,-4 1 5 0,-3-2 0 16,-4 0 5-16,-6-1 1 0,-4-1 3 15,-2-1-8-15,-10 1-5 0,-2-3-8 16,-7 1-3-16,0-2-6 0,-14-2-4 15,-4-2-3-15,-14 2-2 0,0-4-1 16,1-3-44-16,3-4-18 0,8 0-15 16,2 0-20-16,8-4-19 0,3-2-26 15,8 0-84-15,7-1-126 0</inkml:trace>
  <inkml:trace contextRef="#ctx0" brushRef="#br0" timeOffset="86984.31">12484 12464 280 0,'0'0'61'0,"0"0"34"0,0-4-1 0,1 1-26 0,3 0-25 0,-2 2 4 0,1-1-1 0,1-1 10 0,0 0-25 0,1 0-4 0,2-1 6 0,3 1 3 16,-4-2 3-16,4 0-2 0,-1 0 0 16,1 0-7-1,1 1-6-15,-1 0-9 0,2 2-1 0,-2 0-1 0,2-1 1 16,-4 2-2-16,2 1 4 16,-1 0-10-16,0 0 1 15,1 0-4-15,-5 1-1 0,1 3 2 0,1 0-3 16,-2 2 1-16,-1 0 0 0,0 2 0 15,-1 1 1-15,1 0-2 0,-4 5 1 16,1 1 1-16,-1 2 5 16,0 4 10-16,0 1 2 15,-1 2-1-15,-3 0 4 0,0 0-6 0,0-1 3 0,-3 1-4 16,-3 1-5-16,-1-2 3 0,-2 0-1 16,-2-1 3-16,-1-2 3 0,-2 0 5 15,0-4-7-15,2-1 0 0,-1-2 0 16,5-2-8-1,3-3-1-15,0-1-1 0,4-2-6 0,3-3 1 0,1 0-2 16,1 0 0-16,5-2 10 16,7 0 12-16,4 0-1 15,3-2-2-15,7 1 1 0,7-1-6 0,6-1 2 16,7 1-3-16,-4 1-7 0,-9-1-2 16,-1-2-2-16,-8 3-1 0,-1 0 0 15,3-1-1-15,-7 1-3 16,3-1-16-16,2 0-20 0,1 2-20 0,-3-2-24 15,0 1-34-15,-2 1-32 0,8 0-65 16,-4 0-114-16,-3 0-205 0</inkml:trace>
  <inkml:trace contextRef="#ctx0" brushRef="#br0" timeOffset="87762.45">15528 13324 468 0,'0'0'166'0,"0"0"-85"0,0 0 45 0,0 0-22 0,36-4-8 0,-17 0-12 0,3-2-22 0,2 0-8 0,1 0-24 0,4 1-8 16,-1-1-10-16,-1 3-1 0,1 1-6 15,2-1-1-15,-6 1-4 16,2 0-1-16,-5 1-23 0,0 0-44 16,-5 0-42-16,-2 1-23 0,-1 0-33 0,-4 1-74 15,-3 0-87-15</inkml:trace>
  <inkml:trace contextRef="#ctx0" brushRef="#br0" timeOffset="87967.69">15618 13562 867 0,'0'0'147'0,"0"0"-102"0,0 0 54 0,52 0-28 16,-19-7-27-16,10-4 2 0,7-1-28 0,2-2-9 16,-6 1-9-16,-8 4-9 15,-3 2-37-15,1 2-28 16,-3 2-28-16,0 0-53 0,-6 2-86 0,-9-3-169 0</inkml:trace>
  <inkml:trace contextRef="#ctx0" brushRef="#br0" timeOffset="92146.39">17578 11978 93 0,'0'0'165'0,"0"0"-60"0,0 0-13 0,-6 0 11 0,3 0-25 0,2 1 6 0,-1-1-9 0,2 0-9 0,0 1-18 0,3-1-11 16,5 0-3-1,1 0 8-15,7-1 9 0,7-2-5 0,3-2-3 0,12-2-3 16,8-1-5-16,12 0-8 0,1-1-2 16,-3-1-4-16,-3 2-2 0,-3 0 0 15,-2 0-5-15,2-2-4 16,-1 1-6-16,0 0 0 15,-3 1-2-15,-5-1 0 0,-3 2-2 0,-11 0 0 16,-5 1-11-16,-6 3-37 16,-2-3-26-1,1 0-39-15,0 3-48 0,1-1-59 16,-5 2-102-16,-5 1-60 0</inkml:trace>
  <inkml:trace contextRef="#ctx0" brushRef="#br0" timeOffset="93412.03">17623 12089 127 0,'0'0'74'0,"2"-2"-12"0,-2-1-3 0,0-1-8 0,0 2-11 0,0-2-8 0,0 2 0 0,0 2 6 0,0-1 5 15,0 0 3-15,-2 1-3 16,2-2 0-16,-2 1 9 0,2-1-5 16,-1 1-6-16,-1 0 0 0,1 1 2 15,-1-2-1-15,0-1-8 0,1 2-1 16,-1 0-2-16,0 0-6 0,2-1 0 15,-3-1 2-15,0 1 0 0,0 1-1 16,0-3-1-16,0 2-5 0,1 0-3 16,2-2 0-16,-3 2-1 0,1 1-4 15,2-1-1-15,-3-1-1 0,3 3-7 16,0 0-3-16,0 0-2 0,0 1-2 16,0 3-1-16,3-1 2 0,2 4 3 15,3 0-1-15,1 1 2 16,4 3-1-16,1-1 2 0,2 0 0 0,3 4 2 15,2-1 0-15,4-1-2 16,0 3 0-16,2 1 0 0,0-1-1 0,5 1 0 16,2 2-1-16,-4 0 4 15,2-1-3-15,-2-1-1 0,-2 1 1 0,2-1-1 16,0 4 1-16,0-2 1 16,-3 2-1-16,-3-1 2 15,-2-2-2-15,-1 2 4 0,-5-1 0 0,-2-1-4 0,-5 1 0 16,-1 0-1-16,-6-2 0 15,2 1-1-15,-4 1 1 0,0 0 3 0,-4 0-2 16,-2 1 0-16,-2-1-1 16,-2-1 2-16,-3 2-1 15,-3 0 1-15,-1 0-1 0,-5 0 1 0,1 1-2 16,-1 1 3 0,-3-3-3-16,0 2 3 0,1-2-3 0,-3-1 1 0,2 1 0 0,3-3 3 15,-1 1-3-15,2-3 4 0,-1-1 5 16,3 1-2-16,1-3-1 0,1-1 2 15,4-2 0-15,4-1 0 16,-1-3-2-16,6 0-1 0,2-3-1 0,2 0 2 16,0 0 0-16,2 0-3 0,7-3 1 15,4-3 0-15,4-2-1 16,10 0 0-16,6-1-1 0,16-2 3 16,9-1 1-16,7 2 5 0,-1 0-3 15,-3 1-2-15,-3 2-3 0,-4 0 2 0,4 2-2 16,-7-1-2-16,-2 2 0 15,-4 0-1 1,-3 3-1-16,-6-1 1 0,-4 2-1 16,-8 0 1-16,-7-1-2 0,-3-1 1 15,1 0-7-15,2 2-47 0,0-1-39 16,-3 0-49-16,-4 1-79 0,-3 0-133 16,-3 0-212-16</inkml:trace>
  <inkml:trace contextRef="#ctx0" brushRef="#br0" timeOffset="94171.81">18079 13401 156 0,'0'0'99'0,"1"0"-21"0,0 0 43 0,-1 0-6 0,3 0-22 0,-1 0 0 0,-1 0-14 0,1-2-8 0,-2 0-12 0,3 1 2 0,-3-1-14 0,3 1 3 16,-1 1-17-16,-1 0-12 16,-1 0-9-16,0 0-6 0,3 4-5 15,-3 3 0-15,0 5 5 16,0 5 3-16,0 3-1 0,0 6 0 0,-3 3-6 15,-3 7 0-15,2 10 2 16,0 3-4-16,1-5 0 0,3-9 1 0,0-11 0 16,0-8-1-16,0 3 2 15,0 2-1-15,2-2-1 0,-1-2 1 0,2-4 0 16,-1-4-1-16,1-1 2 0,0-3 3 16,0-4-1-16,4-1 4 0,1-1 3 15,4-4 9-15,1-1-1 0,3-1-7 16,4-2-7-16,-1 2 0 0,2 0-3 15,4 2-1-15,0-2 1 16,-1 3-1-16,0-1-1 0,-2 1-1 0,0 0 0 16,-2 0-9-16,-2 1-26 0,-1-2-20 15,-2 2-16-15,-1-1-34 0,-3 0-35 16,-2-1-72-16,-3-1-117 16</inkml:trace>
  <inkml:trace contextRef="#ctx0" brushRef="#br0" timeOffset="94361.23">18098 13310 699 0,'0'0'58'0,"0"0"-29"0,0 0 1 0,0 0-1 0,-19-17-29 0,18 12-3 0,1 2-16 0,0-2-9 16,1 1-54-16,6-2-73 0,-1 3-147 16</inkml:trace>
  <inkml:trace contextRef="#ctx0" brushRef="#br0" timeOffset="95072.22">19581 11574 196 0,'0'0'89'0,"0"0"-35"0,0 0 12 0,28-47 6 0,-20 34-40 0,1-1-14 0,1 1 23 0,-2-1 0 0,0 4-5 0,0-2 13 16,-1 3 11-16,-1 1 2 0,-1 2 10 15,-1 2-12-15,-3 1-17 0,1 1-7 16,-2 2-5-16,0-2-16 0,0 2-9 16,-2 2-6-16,-2 1-5 0,-3 3 4 15,-5 6 1-15,-3 3 1 0,-3 3 1 16,-3 6-2-16,-5 7 0 16,-7 14 0-16,-7 19 0 0,-8 29 0 15,-1 18 0-15,1 11 0 0,6-1 0 16,7-10-21-16,3-7-4 0,7-4 20 15,12-9 5-15,8-6 5 0,5-6 27 16,10-7 14-16,8-5 6 0,5-9 3 16,6-5-5-16,1-7-4 0,3-6-8 15,-4-9-13-15,-3-7-8 0,1-3-12 16,-2-9-2-16,0 0-1 0,1 1-2 16,-5-8-33-16,2 1-26 0,5-1-21 15,4-2-53-15,-4-1-112 0,-8-1-216 16</inkml:trace>
  <inkml:trace contextRef="#ctx0" brushRef="#br0" timeOffset="104080.31">19940 12202 94 0,'0'0'57'0,"0"-1"-4"0,0-2 11 0,-2 1 1 0,0 1 1 0,1 1-2 0,0 0 8 0,0-1-1 0,0 1-10 0,1 0 5 0,0-1-15 16,0 1 0-16,0 0-8 0,0-2-5 15,2 0-5-15,-1-1-6 0,2-2 0 16,2-1-2-16,-3-2-2 0,4 1 5 16,-2-3 2-16,2 0-6 0,-1-3-7 15,4 3-1-15,-1-4-4 16,1 3-2-16,1-2-2 0,2 4 1 16,-1 0-3-16,1-1-3 0,-1 2 1 15,1 0-4-15,0 4 0 0,-1-1-1 16,-1 4 1-16,3 1-1 0,-3 0-1 15,-2 6 1-15,4 4-3 0,-4 5 2 16,-2 3 1-16,0 9 1 0,-1 6 2 16,-5 12 0-16,0 5 1 0,-7 2-2 15,1-11 2-15,0-10-3 0,1-9 0 16,-1 0 0-16,-2 1-9 0,-1 1-2 16,-3 1 6-16,0-2-2 15,2-7 0-15,1 0 3 0,-1-5-6 0,3-3 0 16,3-6 4-16,2-2 3 0,1 0 3 15,1-7 4-15,0-3-1 0,5-4-3 16,2-5 1-16,3 0 5 0,3-4-1 16,2 0-1-16,2-3-2 0,3-2-2 15,0 1-1-15,4-1 1 0,1-1 0 16,-1 3-6-16,1-2 4 16,-2 2 1-16,2 2 1 0,-4 1 0 15,-3 2 0-15,2 4 0 0,-2 1 1 16,-5 2 3-16,-2 2 1 0,-1 1-1 15,-5 5 0-15,1 1-3 0,-5 0 8 16,1 4 0-16,-2 1-2 0,-2 0-7 16,-1 2-2-16,-3 4-5 0,-3 3 7 15,-3 4 0-15,-1 2 0 0,-2 2-1 16,-2 2 1-16,3 2-1 0,0 1 1 16,0 2 0-16,3 0 0 0,0 2 0 15,-1-1 0-15,4-1 0 0,2 0 0 16,1-1 1-16,0-1 0 0,3-4 1 15,2 1 9-15,0-3-1 0,4-4 2 16,1 0 7-16,2-5 5 0,2-2 0 16,2 1-2-16,1-5-3 0,2 0-4 15,2-1-8-15,-1-1-2 0,6-1-5 16,0-4 0-16,0 2-3 0,2-1-24 16,1-1-23-16,0 3-23 0,0-2-28 15,-2 4-42-15,10 1-52 0,-8 0-102 16,-2 0-63-16</inkml:trace>
  <inkml:trace contextRef="#ctx0" brushRef="#br0" timeOffset="104585.36">20692 12539 412 0,'0'0'139'0,"1"-2"-1"0,1-1 12 0,1-1-54 0,1-2-39 0,0 2-17 0,-1-1-13 0,1 2-12 0,-2-1-4 0,0 4 2 0,-2 0-8 31,0 0-5-31,0 7 4 0,0 1-4 16,-2 5 3-16,-3 0 3 0,0 6-4 0,-2 0 2 16,1 2-2-1,-2 0-1-15,1-1-1 0,2-1 1 16,-1 0 0-16,2-2-1 0,1-3 1 15,1 1-1-15,1-3 1 0,1-2 0 16,0-1-1-16,2-3 3 0,2-2 6 16,1 0 8-16,4-2 5 0,0-2-3 15,3 0 0-15,0 0-11 0,2-2-2 16,0-2-2-16,1 1-2 0,0-3-1 16,1 4-1-16,0-3 0 0,1 1-8 15,-2-1-23-15,1 1-25 0,-2-2-18 16,0-1-16-16,-3-2-23 0,3-5-50 15,-3 0-97-15,-4 2-62 0</inkml:trace>
  <inkml:trace contextRef="#ctx0" brushRef="#br0" timeOffset="104763.59">20731 12220 760 0,'0'0'38'0,"0"0"108"0,0 0-34 0,0 0-39 0,0 0-44 16,0 0-21-16,-3-18-7 0,3 12-2 16,0 4-18-16,0 0-26 0,0 2-25 15,0 0-54-15,6 3-64 0,-2 4-75 16,3-2-13-16</inkml:trace>
  <inkml:trace contextRef="#ctx0" brushRef="#br0" timeOffset="105266.07">21538 12236 349 0,'0'0'93'0,"0"0"45"0,0 0-15 0,0 0-4 0,10-4-31 0,0-1-20 0,4 1 10 0,7-1 0 0,8-2-9 16,0 0-13-16,1 0 0 0,2 3-25 15,-3 0-14-15,1 1-10 0,1-1-6 16,-3 2-1-16,0 2-1 0,-2 0-36 16,0 0-40-16,0 0-30 0,-1 0-43 15,11 0-64-15,-7 0-148 0</inkml:trace>
  <inkml:trace contextRef="#ctx0" brushRef="#br0" timeOffset="106368.72">22475 12028 214 0,'0'0'62'0,"0"0"-3"0,0 0 4 0,-1-11 28 0,1 6-33 0,2 0-12 0,1-1 14 0,2-1-8 0,1-1-18 15,2 0-1-15,-1 0 8 0,2 1-1 16,0-1-4-16,2-1-2 15,1 1-12-15,0-1 0 0,3 1 1 0,-1 1-2 16,1 0-3-16,-2 0 4 0,1 2 1 16,-4 3-3-16,3 0-3 15,-5 1-2-15,0 1-1 0,-1 1-4 0,-1 3-1 16,0 3-6-16,-3 5 1 16,-1 3 1-16,-1 4-3 0,-1 3 1 0,0 6 2 15,-5 7-1-15,-2 0 1 16,1 0 0-16,-4 1-3 0,1-4-2 0,-4 2 0 15,-1 1-12-15,-2-3-6 16,0-2-5-16,0-3-4 0,0-4-6 16,-1 0 4-16,4-7 6 0,-1 0-1 15,3-4 6 1,1-5 8-16,3-3 10 0,3-4 1 0,3-2 5 0,1-7-4 16,4-5 3-16,7-2 12 0,3-5-5 15,4-3-2-15,3-2 1 0,8-3-3 16,0 0-4-16,9-3-2 0,-5 6-2 15,1-4-1-15,4 0 1 0,-9 7 0 32,3-1-1-32,-2 1 1 0,-6 5 3 15,-1-3 6-15,0 4 2 0,-4 2 1 16,-3 0-4-16,-2 1 1 0,-5 5 2 16,-2 0 4-16,-4 2 1 0,-3 1 5 15,0 4-8-15,-3 0-12 0,-5 2-1 16,-2 0-2-16,-4 5 0 0,-2 6 2 15,-4 3-1-15,-2 3 1 0,1 3 0 16,-3 4 0-16,1 4 0 0,-2 0 0 16,5 1 3-16,1 0-3 0,3 1 1 15,2-4 0-15,5 1 3 0,3-2 21 16,4-2 17-16,2-2-3 0,5-3-8 16,3-3-3-16,6-4-2 0,4 0-5 15,3-7-4-15,3-1-9 0,6-3-5 16,6-5 0-16,7-4-3 0,6-5-13 15,-2-1-27-15,-5-2-23 0,-9 3-22 16,-13 4-26-16,-4-1-47 0,2-7-81 16,-1 3-125-16</inkml:trace>
  <inkml:trace contextRef="#ctx0" brushRef="#br0" timeOffset="106764.47">22487 11689 582 0,'2'-6'82'0,"5"3"42"0,5-4-18 0,5-1-10 0,5 0-31 0,9-3 6 0,7 1-4 0,8-3-18 0,-5 2-19 15,-8 3-12 1,-1 1-7-16,0 0-11 0,6 1 2 0,1 1-2 0,-8 0-17 16,-9 3-36-1,-5 1-49-15,0-2-39 0,11 2-69 0,-5-1-128 0,1-2-56 16</inkml:trace>
  <inkml:trace contextRef="#ctx0" brushRef="#br0" timeOffset="107391.09">23244 11138 334 0,'0'0'105'15,"0"0"-35"-15,0 0 4 0,0 0 5 0,0 0-41 0,44 46-5 0,-25-23-11 0,4 4-8 0,3 16-10 0,9 17-3 16,3 20 0-16,0 11 0 0,-4 4 8 0,-9-1 3 16,-9-7 5-16,-7 3-4 15,-8 0-1-15,-5 1-7 0,-10-4-3 0,-1 0 12 16,-2-4 20-16,-3-5 33 0,1-6-2 0,-3-2 17 16,-2-8-6-16,0-4-14 0,-1-8-3 15,-3-5-17-15,0-5-13 0,3-11-8 16,4-6-5-16,4-8 2 15,0-4-11-15,1 2 0 16,-3 0-6-16,2-2-1 16,3-3-13-16,3-4-40 0,5 1-45 15,0-5-51-15,4 0-72 0,0-5-177 16</inkml:trace>
  <inkml:trace contextRef="#ctx0" brushRef="#br0" timeOffset="110110.89">23521 10712 148 0,'0'0'58'0,"0"0"-8"0,0 0-18 0,0 0-1 0,0 0-6 0,0 0-2 0,0 0 12 0,0 0 1 15,0 0 0-15,0 0 5 16,0 0-4-16,0 0-3 0,0 0 1 0,0-1-6 15,0 1 4-15,2-3-12 0,-1 1-6 16,1-1 1-16,1 2-1 0,-1-1 4 16,0-1 7-16,1 1-5 0,-1 0-5 15,0 0 1-15,1-2-4 0,0 2 3 16,1 0 0-16,0-2-5 0,0 1-1 16,0 0-2-16,0 2 2 0,0 0-3 15,2-1 2-15,-1 2 2 0,0-1-3 16,0 1-2-16,0 0 0 0,-1 0-3 15,0 0 3-15,0 1-2 0,0 2-2 16,0-1 1 0,-1 2-3-16,0 0 1 0,0 1 1 0,0 0-1 15,0 1-1-15,0 0 1 0,-1 1-1 16,3 0 1-16,-2 2 1 16,-1 0 2-16,1 1-2 0,-2 0-1 0,0 1 2 15,-1 0 1-15,0 0 2 0,0 1 0 16,-2-1 1-16,-1 0-1 15,0 1 3-15,-1-3-5 0,-1 1 1 0,0-1-2 16,0 1-1-16,0-1 0 0,0 0 1 16,0 1 1-16,-2-2-2 15,2 0 1-15,0-1-3 0,0 2 1 0,0-2 1 16,-1-1-1-16,-1 1 1 0,2-1 1 16,0-1-1-16,0-1-1 0,1 0 4 15,1-1 3 1,1 1 1-16,0-3 1 0,1 1 1 0,1-1-1 0,0-1-3 15,1 0 6-15,5 1 8 0,1-1 7 16,5 0 1-16,6 0-2 0,1 0-2 16,5-1-2-16,3-3-7 15,2 1-2-15,0 1-4 0,2-1-5 16,0 0 0-16,-1 1-1 0,0 0 0 16,-3-1-2-16,-1 1-1 0,-4-2 0 15,0 1 0-15,-3-1-2 0,-2-1 1 16,-2 0-11-16,-3 0-10 0,0 0-7 15,-3-2-9-15,-2 1-13 0,-1 1-23 16,0-3-32-16,1 0-56 0,-3 0-96 16,-1 0-142-16</inkml:trace>
  <inkml:trace contextRef="#ctx0" brushRef="#br0" timeOffset="113498.33">17270 14252 158 0,'0'0'76'15,"0"0"-17"-15,0 0 2 0,0 0-3 0,0 0-16 0,0 0 3 0,0 0-2 0,0 0 5 0,0 0-26 0,0 0 7 0,0 0 6 16,0-1 7-16,2 1-2 0,-2 0 0 15,0 0-6-15,0 0-4 0,0 0-8 16,0 0-9-16,0 0-10 0,0 0-3 16,3 0-2-16,-1 0 2 0,4 0 1 15,-1 0 1-15,6 0 5 16,-2-1-1-16,7 1 2 0,0-1-2 0,1 1 2 16,2-1 0-16,5 0-4 0,1-1 8 15,2 0 3-15,11 1 0 0,7-5-4 16,11 4 1-16,4-5 0 0,0 1 0 15,0 1 0-15,-4-1-1 0,5 0 1 16,4 0 1-16,6-2 1 0,6 2 1 16,3-1-6-16,5 2-1 0,3-1-3 15,2 3-4-15,5-3 0 0,5 2-1 16,5-1 2 0,1 0-1-16,2 1-1 0,1 0 1 0,5 0-1 0,3 0 0 15,1-1 1-15,6 0-1 0,1-1 2 16,5 0 0-1,2-2-1-15,4-1 5 0,4 0 8 0,2 1 0 0,2-2 4 16,6 0 4-16,4 2 2 0,1 0-2 16,3 0-5-1,2 3-9-15,2 1 6 0,-1 0-5 16,2 1-9-16,-1 2-3 0,-1 1-10 0,-2 0 12 16,-3 0-3-16,-3 0 2 0,-4 4-2 15,-7 1-1-15,-5 1 2 0,-9 1-2 16,-8 0-1-16,-7 2-8 0,-9-1-14 15,-9 0-20-15,-8 0-26 0,-11 0-45 16,-11-1-68-16,-19-2-124 0,-14-3-104 16</inkml:trace>
  <inkml:trace contextRef="#ctx0" brushRef="#br0" timeOffset="114336.15">18877 15255 73 0,'0'0'62'0,"0"0"-62"0,0 0-11 16,0 0-6-16,0 0-21 0,3-8-2 0,-2 6 20 0,-1 0 20 0,0 2 4 0,0-2 32 0,0 2-5 0,0 0-9 15,0 0-1-15,0-1-6 16,0 1-15-16,0-1-19 0,1 0-44 0</inkml:trace>
  <inkml:trace contextRef="#ctx0" brushRef="#br0" timeOffset="115034.57">18877 15255 58 0,'19'-17'79'0,"-19"17"-20"0,0 1 2 0,0-1-6 0,0 0-4 16,0 0 4-16,0 0 8 0,0 0 1 15,0 0 18-15,0 0-10 0,0 0-7 16,2-1-2-16,-1-1 0 0,3-2-8 15,-1 1-9-15,1-4-1 0,1 0-7 16,2-1-5-16,0 0-4 0,-2-1-2 16,3 0-8-16,-1-1-3 0,-2 2-2 15,3 0-1-15,-4 3 0 0,1 0 7 16,1 2-12-16,-3-1 4 0,2 3-9 16,2 0-3-16,-2 1-3 0,0 2 1 15,3 5 1-15,1 3 1 0,2 5 3 16,-2 4 0-16,-1 0-2 0,4 6 9 15,-2 3 0-15,-1 0-7 0,0 1 2 16,0 3-4-16,-2-1 2 0,-2-1-2 16,3-1 1-16,-4-3-2 0,1-1 1 15,-3-5 0-15,1-1-1 0,0-2 1 16,-3-5-1-16,2-1 0 0,-2-6 1 16,0-1 0-16,0-2 2 15,0-2 4-15,-2-2 7 0,-1-5-3 0,2-6 5 16,-1-4-7-16,2-5-3 0,0-3 2 15,6-4-4-15,-1 0-3 16,7-1 2-16,2 1 2 0,3-1 0 0,0 0 2 16,7 5 0-16,1-4-7 0,3 4 2 15,-2 2-2-15,0 0 5 0,-1 1-2 16,-2 4 1-16,1-1 2 0,-1 4 0 16,-3 1 6-16,-3 4-10 0,-3 3 1 15,0 2-3-15,-6 2 1 0,0 2-1 16,-4 1-3-16,3 3 2 0,-4 4 1 15,2 3 1-15,0 5 3 0,0 2 3 16,-1 4 5 0,0 1 2-16,1 1-4 15,-3 1 0-15,5 0-3 0,-3 1-2 0,1-1-2 0,-1 0 0 16,0 3 0-16,2-3-1 16,-2 0 0-16,-2-1 0 0,0-2 1 0,0-1-2 15,-2 0 1-15,0-2 0 16,0-2 0-16,0-1-1 15,0-2 1-15,-2-4-1 0,1 0 0 16,0-3-1-16,-2-2-2 0,0 1-11 16,3-3-11-16,-1 0-17 0,1-1-21 0,0 0-20 15,0-1-26-15,0 0-35 16,0 0-57-16,3 0-110 0,1-2-136 0</inkml:trace>
  <inkml:trace contextRef="#ctx0" brushRef="#br0" timeOffset="115925.22">20167 15363 112 0,'0'0'96'0,"0"0"-52"0,0 0 13 0,0 0-5 0,0 0-13 0,-1-1-4 0,1 1 12 0,-2-1-2 0,1 0-7 16,0 1-9-16,-2-2 9 0,0 2-4 15,0 0 10-15,0 0-1 0,1 0-5 16,0 0-2-16,0 0-7 15,0 2-7-15,0 0 0 0,-1-2 4 16,0 1 1-16,2 0-3 0,-1-1 1 16,2 1-5-16,-1-1-2 15,1 0 0-15,0 2 3 0,2-2 7 16,3 0 5-16,4 0 8 0,4 0 7 16,4-3 2-16,7 0-4 0,3-2-5 0,8 1 1 0,7-1-15 15,6 0-7-15,-1 2-9 0,-3 0-6 16,-10 1 1-16,-13 1-2 0,-2 1 2 15,-2-1-2-15,-2 1-2 0,3 0 0 16,-1 0-2-16,-3-1-1 0,-3 1 0 16,0 0-12-16,-5 0-10 0,-2 0-7 15,-1-1-7-15,-1 0-14 0,-1 1-19 16,0 0-14-16,0 0-20 0,0-3-21 16,3 1-40-16,-1-4-82 0,3 2-67 15</inkml:trace>
  <inkml:trace contextRef="#ctx0" brushRef="#br0" timeOffset="116573.76">21193 15021 169 0,'0'0'169'0,"0"-9"-84"0,1 3 11 0,0-3 9 0,1 2-14 0,-1-3-45 0,1 1 9 0,-1-1 10 0,0 4-8 15,2-1-4-15,-1 0-4 0,-2 2-13 16,1 4-10-16,1-1 0 0,-1 2-12 16,1 0-14-16,0 4-1 0,1 8 1 15,2 5 4-15,-2 5 0 0,2 12 3 16,1 18 1-16,0 11-2 0,2 9 2 15,1 1-1-15,1-8 3 0,-1-11 6 16,1-5-1-16,1-2-2 0,-3-5-2 16,-1-3-3-16,-1-7 4 0,-3-6-1 15,1-6-7-15,-3-4-1 0,0 2-2 16,0 2-1-16,0-1 0 16,0-3-14-16,0-3-26 0,0-4-27 0,0-3-33 15,3-5-63-15,0-1-101 0,-1-2-132 16</inkml:trace>
  <inkml:trace contextRef="#ctx0" brushRef="#br0" timeOffset="124204.17">22681 12972 156 0,'0'0'42'0,"0"-4"-14"0,0 1 3 0,0-1 2 0,0 0-9 0,0 0-9 0,0 1 13 0,0-3 13 0,3 3 7 0,-3-3-3 0,0 3 6 15,1-1 3-15,0 2-4 16,-1-2 0-16,0 1 23 0,0 2-15 0,0 0-17 16,0 0-5-16,0-1-4 0,0 2-6 0,0 0-5 15,0 0-1-15,0 0-4 0,0 0-7 16,0-1-4-16,0 1-2 15,0 0-3-15,0 0 0 0,0 0-1 0,0 1-1 16,0 4 2-16,0-2 0 16,0 3 2-16,1 1 0 15,-1 1-1-15,2 3 4 0,-1 1-2 0,0 4 0 16,0 3-1 0,1 0 1-16,1 2-2 0,0-1 3 15,2 2 0-15,1 1-4 0,2-2 3 16,0 1-1-16,1-1 1 0,2 0 2 15,0 0 0-15,2-2 1 0,2 1 2 16,0-3 1-16,5-1-2 0,0-2 0 16,1 1 4-16,2-2 12 0,2-1-2 15,2-1-4-15,1-2 1 16,8-2 0-16,9-4-1 0,10-2-2 0,4-1-2 16,-1-6 2-16,2-2-2 15,-2-3-1-15,5-1-2 0,4-1-4 0,1-2 0 16,5 2-1-16,-1-1-1 15,3-1 1-15,3 2-2 0,3-2 1 16,3 2 3-16,3-2-1 0,1-1 1 16,4 2 1-16,0-1 4 0,3-1-2 15,2 0-2-15,0 1-6 0,2-2 2 16,-1 1-4-16,0 1 1 0,-3-1 0 16,-1 1-1-16,-1 1 0 0,-2-1 0 15,-5 3 0-15,-6-1 2 0,-3 1-1 16,-6 2-1-16,-3 1 0 0,-3-2-1 15,-6 0 1-15,-4 2 0 0,-7 1 2 16,-5-1-1-16,-4 0-1 0,-2 0 0 16,-4 0-1-16,-9 2 1 0,-2 3 0 15,-6-2-1-15,-3 3 0 0,2-2 1 16,-1-1-1-16,2 1 1 0,-5-1 0 16,-3 2 1-16,-3 1 1 0,-1-1-1 15,-3 1 2-15,2 0 1 0,-3-1-3 16,-3 1 0-16,0-2 0 15,0 1-1-15,-2-2 0 0,-1-1 0 0,0 1 1 16,-2 1-1-16,2 0 0 0,-1-2 0 16,0 2 1-16,0 0-1 0,-2-1 1 15,0 0-1-15,0-2 1 16,-1 2-1-16,-1 0 1 0,1-2 5 0,-2 1-2 16,2-3 1-16,-1 0 0 15,0 1 0-15,0-2 1 0,1 0 0 0,-2 0 2 16,2 0-1-16,0 0 4 0,-1 0-1 15,2 0 3-15,0 2-4 0,0 0-3 16,0 1-2-16,2-1 1 16,-1 2-1-16,0 1-1 0,3-1 1 15,1 4 1-15,0-1-2 0,1 2 1 0,1 0 0 16,1-1-1-16,-1 2-1 0,1 1 4 16,1-1 1-16,0 1 1 0,0-1 1 15,0 1-1-15,0-1-1 0,0 1 0 16,0 0 0-16,0 0-3 0,0 0 2 15,0 0-5-15,0 0-1 16,0 0-1-16,1 0 0 0,2 0-2 0,3 2 1 16,1 2 0-16,3-1 1 15,4 5 1-15,1-1 0 0,4 2-1 0,1 2 1 16,1 2 0-16,2-2 0 0,1 1 0 16,1 1 1-16,2-2-1 0,-1 0 0 15,1 0 1 1,-1-2-1-16,-1-1-1 0,-3 1 1 0,-2 2 2 0,0-3-2 15,-5-2 0 1,0 1 0-16,-5-2 0 0,0-2 0 0,-4 1 0 0,-1-1 1 16,-1 0-1-16,-3 0 1 0,1-3-1 15,-1 0 1-15,-1 0 1 16,0 0-2-16,0 4-2 16,-3 0 2-16,0 2-1 15,-3 3 1-15,-1 4 0 0,-4 2 0 0,2 2 0 16,-3 0 0-16,0 3-1 15,-1 0 1-15,-1 2 0 0,1 2 0 0,-1-1 0 0,2 1 0 16,-1-1 1-16,0 1 0 0,1-1 1 16,-1 0-2-1,2-2 0-15,0-1 1 0,0-2-1 0,1 0 1 0,1-2 1 16,-1-1-2-16,1-2-1 0,3-2 0 16,0-2-5-16,-1-1-17 0,4 0-21 15,1 0-26-15,2-1-27 0,0 0-37 16,4-1-45-16,10-3-70 0,-1-1-143 15</inkml:trace>
  <inkml:trace contextRef="#ctx0" brushRef="#br0" timeOffset="125017.97">27694 12221 376 0,'0'0'76'0,"3"-1"-10"0,0-1 6 0,0 0-8 0,-2 0-35 0,-1 0 4 0,0 2-6 0,-1-1 0 0,-5-1-11 0,-1 0-7 15,-4 2 4-15,-3 2-2 0,-2 1-4 16,-4 5-5-16,-2-1 0 0,1 3-1 16,-4 3 0-16,1 1 0 0,2-2-1 15,1 2 1-15,5 0 2 0,2-1 0 16,3-1-2-16,5 1-1 0,3-3 0 16,3 3 1-16,5-3 1 0,6 1 0 15,1 0 8-15,6 0-3 0,1 2-3 16,2 0 1-16,2-1 1 0,-1 3-5 15,1 1 4-15,-1-1-2 0,-1 1 1 16,-1 0 3-16,-2-1 7 0,-2 1 1 16,0-1 2-16,-6 0-1 0,-1 0 2 15,-5 0 6-15,-4-1 13 0,-2-2 6 16,-7 1 3-16,-3-3-7 0,-8 2-8 16,-2-3-9-16,-4-2 3 0,-4 1-9 15,-6-4-7-15,-6 0 1 0,-5-3-6 16,-3-1-3-16,8-2 0 0,8-1-1 15,13 0-14-15,6 1-6 0,3-3-19 16,1 3-12-16,0-3-31 0,3 2-16 16,7-2-22-16,9-4-34 0,5 2-83 15,3 0-39-15</inkml:trace>
  <inkml:trace contextRef="#ctx0" brushRef="#br0" timeOffset="125736.08">28125 12399 333 0,'0'0'97'0,"0"0"-16"0,0 0 20 0,0 0-3 0,2-27-24 0,-1 22-18 0,0-1-2 0,0 2 7 0,1-1-9 15,-2 2-8-15,2-2-4 0,-2 1-7 16,0 0-2-16,0 1-1 0,0-2-13 16,-5 0-7-16,-1 1-7 0,-2-1-2 15,-2 2-1 1,-4 2 0-16,-1 1 1 0,-4 2-1 0,-1 6 0 16,-2 1-1-16,0 6 1 0,-1 5-2 0,2 1 1 15,0 5 1-15,2 2 0 16,3 2-1-16,2 0 0 0,6-1 1 0,4 1 0 15,4-1 0-15,1 0 1 0,6 0 0 16,3-4 2-16,4-1-2 0,-1-3 0 16,3-3 1-16,-2-5 3 15,1-4-3-15,-2-5 1 0,1-4 0 16,-1 0 2-16,-2-7-2 0,2-4 1 16,-3-3 6-16,-1-2 12 0,1-3-3 15,-3-3-6-15,1 0-4 0,3-2-5 16,-3 0-2-16,0 1-2 0,1 0 0 15,0 1 1-15,0 4-1 16,-3 2 0-16,1 2 0 0,-2 5 0 0,-1 2-1 16,-2 1 2-16,0 5-3 15,-2 0 2-15,0 1-1 0,0 2-8 0,0 6-1 16,-2 4 9-16,1 1 0 16,0 4 1-16,1 1 1 0,0-1 0 0,2 3-1 15,3-2 1-15,0-1-1 0,1 0 7 16,2-1 9-16,-1-2 1 0,1-1-3 15,0-3-1-15,1 1 3 0,-1-3-2 16,0-4 0-16,-1 1 3 16,2-4-2-16,-1-1-2 0,0 0 0 0,2-1-1 15,-2-4-1-15,2 2 1 0,0-2-3 16,2-3-2-16,-1 2-4 16,2-2 1-16,-1-1-3 0,0 0 0 15,0-4-1-15,-1 0-1 0,-1 0-20 16,1-1-15-16,-1 3-4 0,0-3-19 15,0 1-23-15,-1 2-36 0,7-6-47 16,-4 3-88-16,-2 1-183 0</inkml:trace>
  <inkml:trace contextRef="#ctx0" brushRef="#br0" timeOffset="126682.11">28470 12456 472 0,'5'-10'80'0,"1"0"-21"0,1-4 55 0,3-2-45 0,0 2-18 0,0 2-6 0,0 0-6 0,1 1 4 15,-3 2-13-15,1 1-4 0,-3 4-3 16,1 2 2-16,-3 2-4 0,0 0-10 16,-1 4-6-16,0 4-4 0,0 6 5 15,-1 2-2-15,-1 5 2 0,0 2 2 16,-1 1-5-16,0 1-1 0,0 3 0 16,0-1-2-16,0 1 1 0,-1-1 0 15,0 0 0-15,-1-3-1 0,2-4 2 16,0-1-1-16,-1-3-1 0,0-7 3 15,1-1 2-15,0-3-3 0,0-5 4 16,0 0 7-16,0-6 10 0,0-3 12 16,0-5-15-16,2-2-8 0,2-1-3 15,3-1-7-15,-2-2 1 0,3 0-1 16,1 0-2-16,2-1-1 0,1 3 0 16,0-2-81-16,4 2 82 0,-3 0 10 15,2-1-10-15,-2 3 0 16,1 1-1-16,-1 4 1 0,-3 0-1 15,0 7 0-15,-2-1-1 0,-2 5-4 16,-2 5-1-16,2 3 5 0,-1 4 1 16,-1 3 1-16,0 1 0 0,0 5 0 15,0-2-2-15,0 2 2 0,1 2 1 16,-1 0-1-16,1 0 1 0,0-1-1 16,0 0 0-16,0-2 0 0,1-1 1 15,-1-6 0-15,-2 0 0 0,0-5 0 16,0-2 2-16,-1-4-1 0,1-2 10 15,0-1 22-15,2-6-10 0,2-3-13 16,0-4-5-16,1-1 4 0,0-1 7 16,0-1 4-16,1 1 0 0,-1 0-2 15,1-1 4-15,0 1-2 0,-1-1-7 16,0 1-1-16,1 0-5 0,0 1-1 16,0 0-4-16,0 3-1 0,2-2-2 15,-3 1 1-15,0 4-1 0,-1 0-2 16,0 3 1-16,-4 2-3 0,2 1 1 15,-2 3 0-15,0 0-2 16,1 2 1-16,-1 2 1 0,1 3-3 16,-1 2 3-16,-1 3-1 0,1 1 0 15,-1 5 0-15,-1 1-3 0,2 1-5 16,0 2-15-16,-1-2-14 0,1 3-11 16,-1-1-20-16,1-2-43 0,2 8-51 15,-1-8-78-15,0-3-133 0</inkml:trace>
  <inkml:trace contextRef="#ctx0" brushRef="#br0" timeOffset="126999.19">29318 12535 505 0,'0'0'134'0,"3"-6"-42"0,-1 1 26 0,1 3-60 0,-2-1-26 0,1-1-2 0,-1 4-16 0,0 0 9 0,-1 0-5 0,1 8-1 16,-1 0 5-16,0 5 3 0,0 4 1 16,0 5-5-16,-2 3-3 0,1 5 4 15,-1 1-1-15,1 9-7 0,1 5-6 16,0 4-7-16,-2-3 3 0,1-10-4 15,-1-11 0-15,2-4-4 0,-3 5-23 16,-1 5-33-16,0 2-27 0,-1 2-18 16,-1-6-42-16,-1-2-55 0,1-9-49 15,3-7-21-15</inkml:trace>
  <inkml:trace contextRef="#ctx0" brushRef="#br0" timeOffset="127330.8">29378 12585 374 0,'0'0'96'0,"0"0"-15"0,25-54 0 0,-12 30-49 0,0 1-13 0,-1 0 5 16,-2 4 7-16,2-1 15 0,-3 3 9 15,1 3 2-15,-1 3-10 0,1 0-13 16,-1 6-9-16,1-2-13 0,-2 3-3 15,0 3 0-15,-2 1 5 0,1 8-6 16,-2 5 1-16,-3 3 5 0,0 3 3 16,-2 4-4-16,-2 3 9 0,-1 1-3 15,-3 3 3-15,-1-4-4 0,0 2-5 16,-2-4-3-16,-3-1 1 0,1-3-7 16,-3-3-3-16,3-6-1 0,-4-1-10 15,0-4-38-15,-1-2-50 0,-2-4-61 16,-4-4-96-16,5-4-95 0</inkml:trace>
  <inkml:trace contextRef="#ctx0" brushRef="#br0" timeOffset="127682.43">29717 12113 544 0,'0'0'53'0,"0"0"34"0,0 0 53 0,30-50-49 16,-23 37-50-16,1 3 1 0,-4 1-13 0,-1 1-12 16,0 2-1-16,-1 4-10 0,-2-1-6 15,0 3 0-15,0 0-7 0,0 5 5 16,0 3 2-16,0 1 9 0,-1 5 4 15,-1 3-5-15,0 3 5 0,-3 3-5 16,0 3 2-16,0 3-3 0,-2 2-5 16,-2 9 2-16,-5 7-4 0,1 6 2 15,-1 2-4-15,3-6-3 0,6-6-17 16,2-10-15-16,0-8-37 0,3 6-14 16,0-4-34-16,0-2-2 15,6 9-41-15,-1-12-51 0,1-6-13 16</inkml:trace>
  <inkml:trace contextRef="#ctx0" brushRef="#br0" timeOffset="128072.9">29959 12508 422 0,'0'0'144'0,"0"0"-49"0,0 0-7 0,38-42-76 15,-25 29-9-15,1-1-1 16,-3 2-1-16,3-1 5 0,-3-1 6 0,3 3 35 15,-2 1 9-15,-1-1-3 0,3 1-12 16,-5 1-5-16,1 0-3 0,-3 2-3 16,2-3-10-16,-2 2-11 0,-2-2-5 15,0 0-2-15,-3-1-1 0,0 2-1 16,-2 1 0-16,-2 1-3 0,-5 3-1 16,-4 3-3-16,-5 1 3 0,-3 5 2 15,-4 6 2-15,-2 5 17 16,-1 3 15-16,4 3 16 0,0 1 10 0,5 2-9 15,4-1 5-15,3 1 2 16,3-3-6-16,4 0-18 0,3-1-12 16,1-4-6-16,6-1-3 0,2-2 3 15,2-3 0-15,3-3-3 0,2-2-2 16,4-3-2-16,2-1-7 0,1 0-7 16,4 0-32-16,1 1-30 0,0 0-30 15,1 0-25-15,1 2-38 0,9 3-56 16,-5 0-129-16,-8 0-145 0</inkml:trace>
  <inkml:trace contextRef="#ctx0" brushRef="#br0" timeOffset="129339.34">29580 13145 336 0,'0'0'119'0,"0"-3"-57"0,0 0 27 0,0 1-6 0,0-2-37 0,3-1 0 0,-3 1 15 0,0-1 0 0,0 0-19 0,0-1-4 16,0 1 8-16,0-2-4 0,0 2-5 15,0 2-7-15,0-2 1 16,0 3-2-16,-3-3-2 0,1 1-2 15,-1-1-3-15,2 2-1 0,-4-1-5 16,2 1-4-16,-1 0-5 0,-2 1-1 16,-1 2-4-16,-2 2-2 0,0 4-1 15,-5 6 0-15,-1 2 1 0,-2 7 0 16,0 2 4-16,0 5-2 0,2-1-1 16,1 2-1-16,4-2 0 0,2 1 0 15,4-2 1-15,2-1-1 0,-1-3 0 16,3-2 0-16,4-2 2 0,0-5-1 15,1-2 0-15,1-4 1 0,0-1 1 16,2-4 1-16,0-2 1 16,0 0 3-16,2-8 7 0,1-1 6 15,0-5 0-15,0-2 3 0,3-6-10 16,-1-2-8-16,1-2-3 0,2-1-2 16,-2 0-1-16,-1 4 1 0,2 3-1 0,-4 4 0 15,-1 5 0-15,-1 2 3 16,-4 3 0-16,-2 4-3 0,-1 1-1 15,-2 1-2-15,0 1-7 0,-3 4 1 16,-2 5 7-16,-3 2 1 0,2 3 1 16,3 4 0-16,-1-1 2 0,3-2 2 15,1 3 5-15,1-5 3 0,6-1 3 16,-1-1 4-16,5-2 2 0,-2-3-2 16,1-1-5-16,3-1-7 0,1-4-2 15,2-1-2-15,0 0-3 0,2-3-5 16,3-2-32-16,-3 3-30 0,3-3-24 15,0 3-17-15,-3-1-58 0,7-7-59 16,-5 0-159-16</inkml:trace>
  <inkml:trace contextRef="#ctx0" brushRef="#br0" timeOffset="129716.47">29977 13132 378 0,'0'0'120'0,"0"0"-52"0,0 0 52 0,12-25-30 0,-9 19-47 0,-1 1 12 0,-1 0 1 0,-1 2-8 0,0 1-9 0,0 2-14 0,0 0-14 0,0 2-11 16,0 4-3-16,0 4-1 0,0 5 3 15,-1 4 1-15,-1 4 3 0,1 5-3 16,1 1 0-16,0 5 0 0,0 1 1 15,4 0-1-15,3-2 1 0,-1 0-1 16,5-5 0-16,-1-2 2 0,1-5 0 16,1-3 4-16,0-6 8 0,1-3 6 15,-1-5 10-15,0-4 20 0,1 0-7 16,0-6-9-16,1-4-13 0,-3-5-12 16,2-5-8-16,-2-3-1 15,0-5-49-15,-3 1-26 0,1-1-29 0,-3 5-3 16,2 1-39-16,-3 6-76 0,1 7-142 15</inkml:trace>
  <inkml:trace contextRef="#ctx0" brushRef="#br0" timeOffset="130599.4">30563 13234 205 0,'0'0'45'0,"0"0"-15"0,0 0 47 0,0 0-15 0,0 0-6 0,22-14-2 15,-21 12 0-15,1-1 9 16,0 0-3-16,-1 0 2 0,1-1-20 0,-1 0-10 15,0 0-5-15,0 1-7 16,2 0-2-16,-2 2 0 0,-1 0 3 0,2-1 1 16,-2 0 1-16,0 0 4 15,0 2-6-15,0 0-8 0,0-1-3 0,0 1-5 16,0-1 1-16,0 1-1 0,-2 0 2 16,1-1 1-16,-4-1 0 15,2 0 1-15,-1-2-4 0,-1-1-5 0,0 1 2 16,-3 0-2-16,-1-2-2 15,-3 3 0-15,3 0-1 0,-5 1-4 0,-1 2-3 16,0 0-9 0,-3 2-9-16,-1 6-1 0,-1 3-10 0,1 1-16 0,-2 5-14 15,3 4 1-15,2 0 1 0,2 1-7 16,7 1 45-16,6-4 27 0,1 3 2 16,6-3 3-16,6-1 1 0,1-3 13 15,4-2 15-15,1-4 3 0,2-3 13 16,1-5-25-16,-2-1-9 15,1-5 3-15,-4-5 17 0,2-3 24 16,-3-1-1-16,-4-1-7 0,2-1-18 0,-2-2-19 16,-1 0-8-16,-2 0 4 15,-2-2-4-15,0 1 8 0,-1 2 6 0,-2 0 4 16,-1 4 0-16,-1 3 0 16,1 2 3-16,-2 2-8 0,0 2-8 15,0 1-6-15,0 2 0 0,0 0 0 16,0 1-4-16,-2 0-3 0,1 1 0 15,-1 3 0-15,-1 3 2 0,0 6 1 16,-1 3 0-16,0 6 1 0,2 10 0 16,1 12-1-16,1 12 1 0,0 4-1 15,3-2 3-15,3-7-2 0,-4-7-1 16,1 2 1-16,-2-4 0 0,-1-1 0 16,0-2 2-16,-6-3-3 0,-3-6 2 15,1-9-2-15,-2-6 6 0,2-4-6 16,1 2 5-16,-3-2 1 0,-1-3 6 31,-1-1 6-31,0-5-4 0,1-2-4 0,2-1 14 0,-1-6 9 0,4-3-7 31,-2-6 0-31,2-3-12 0,3-7-7 16,1-3 0-16,2-4-5 0,3 0-1 16,4 1 1-16,5 1 1 0,-1 1-3 15,5 5 0-15,0 1-9 0,1 4-29 16,1 3-33-16,-1 1-32 0,2 3-55 15,11-2-47-15,-5 3-131 0,-1 0-145 16</inkml:trace>
  <inkml:trace contextRef="#ctx0" brushRef="#br0" timeOffset="130735.96">31075 13490 1010 0,'0'0'137'0,"3"-1"-58"0,-2-2 10 0,3 2-64 0,-1-3-25 0,0 0-40 0,1 0-81 0,1-7-41 0,-2 4-125 0,1-1-207 16</inkml:trace>
  <inkml:trace contextRef="#ctx0" brushRef="#br0" timeOffset="132477.31">18833 15931 243 0,'0'0'90'0,"0"0"-13"0,0 0 10 0,8 0-35 0,-7-1-23 0,0 0 3 0,0 1-15 0,-1 0-3 0,0 0 9 0,0 0 19 0,0 0-9 16,0 0 1-16,-2 0-2 0,-2 0-2 15,0 0 5-15,-1 0 2 0,-2 1-8 16,1 0-4-16,-2 1-5 0,-5 2-7 16,2-1-2-16,-5 2-3 0,-1 1 2 15,-3-2-2-15,0 3 3 0,-5-2 4 16,-2 0 5-16,-8 1 1 16,-7 4 0-16,-7 0 3 0,-6 0-2 15,4 1-4-15,3-3-7 0,1 2-2 16,-2 0-6-16,0-1 2 0,-3 3-3 15,1-1-2-15,-1 2 1 0,1 0-1 16,1 2 0-16,1 1 2 0,2 2 2 16,-4 0 6-16,1 2 3 0,2-1 5 15,-4 4-2-15,-3-1-1 0,7 1-6 16,-2 1-3-16,6-2 2 0,3-1 3 16,11-1 5-16,7-6-4 0,6 0-7 15,1-4-2-15,-1 1-2 0,-2 0 0 16,0 1 1-16,3-1-2 0,4-3-1 15,2-1-18-15,2-1-38 0,5-1-46 16,2-3-68-16,7-2-82 0,3-4-83 16</inkml:trace>
  <inkml:trace contextRef="#ctx0" brushRef="#br0" timeOffset="133092.73">17565 16030 489 0,'0'0'113'0,"0"0"-49"0,0 0 31 0,0-15-2 0,0 9-30 0,-2 3-5 0,2-1-2 0,-2 2-3 0,2 1-13 0,0 0-8 16,0 0-6-16,0 1-10 0,-3 0-7 16,-2 5-8-16,0 4 0 0,-5 4 3 15,-2 3 6-15,-5 7 0 0,-4 4-2 16,-4 2-3-16,2 4 4 0,-4 1 0 16,1-1 5-16,-1 2-2 0,-1-1 3 15,0-2 3-15,2-1-3 0,1-3-2 16,6-3-2-16,0-3-4 0,2-4 0 15,7-4-4-15,2-2 3 0,5-3-3 16,3-2-1-16,3-1 1 0,5-2 1 16,8 0 4-16,6 0-1 0,8 0 0 15,14 1-2-15,7-1-3 0,3 3 3 16,-4-2-3-16,-2 0 2 0,-6 0-2 16,-2-2-2-16,-4 1 0 0,-1 3 0 15,-3-1 0-15,-4 1-2 0,-6-1-39 16,-3-2-38-16,-1 1-47 15,8 7-66-15,0 0-97 0,-3-1-210 0</inkml:trace>
  <inkml:trace contextRef="#ctx0" brushRef="#br0" timeOffset="134197.29">15834 17295 428 0,'2'-2'114'0,"-2"-1"-63"0,0 0 76 0,-2-2-54 0,-1 1-51 0,-2-1-10 0,-3 1-3 0,-1-3 12 0,-2 1-1 16,1 3-1-16,-4 0-3 0,-2 3-6 15,1 1-5-15,-2 4-2 0,-3 4-3 16,0 4 2-16,-1 1 0 0,-3 2-2 15,1 0 2-15,1 3-2 0,4 0-1 16,-1 0-1-16,5 0-12 16,3-1-18-16,3-2-5 0,8-1-2 15,0 0 14-15,5-1 9 0,9-1 8 16,0-1 8-16,7-1 2 0,2 1 0 16,6-2-2-16,-2 2 6 0,6-1 2 15,-4 1 5-15,2-2 5 0,-2 1 2 16,-3 1 5-16,-2-2 0 0,-5 2 4 15,-6-2 5-15,-4 0 3 0,-3 2 8 16,-6-2 8-16,-4 2 6 0,-6-1-3 16,-4 2-12-16,-5 0-14 0,-8-2-10 15,-6 3-10-15,-8-3-7 0,-11 3-1 16,1-5-2-16,4-4-14 0,7-3-23 16,1-2-23-16,6 0-6 0,3-3-12 15,9-1-15-15,7-1-32 0,1 2-14 16,-1-4-53-16,3 2-43 0</inkml:trace>
  <inkml:trace contextRef="#ctx0" brushRef="#br0" timeOffset="135462.82">16254 17466 568 0,'0'0'80'0,"0"0"-8"0,0 0 48 0,24-44-33 0,-18 30-19 0,1-3-5 0,-1 0-11 0,-1 3-4 0,-2 1-3 16,-3-2-7-16,0 6-8 0,0-1 0 0,-3 2-6 15,-2-1-10-15,-3 3 2 16,-2 1-6-16,-2 2-6 0,-4 3-4 0,-3 0-2 16,-1 7-2-16,-4 5-2 0,0 5-4 15,-1 6-1-15,0 4 1 0,4 4-2 16,-1 2 7-16,5 1-2 16,4 1 3-16,5-2-2 0,2 1-7 0,6-2-2 15,0-3 5-15,8 1 0 16,1-3 6-16,1-1-1 0,4-3 5 0,2-4 0 15,1-4 3-15,1-2-1 0,1-5 2 16,-1-6-2-16,-2-2 6 0,3-3 2 16,-3-8 4-16,3-3-1 0,-3-5 1 15,1-1-5-15,-1-4-2 0,-2-2-1 16,1-2 2 0,-3 0-7-16,-1-3 4 0,-1 2 1 0,2 2 2 0,-2 2 5 15,-2 4 0-15,-1 3-12 0,0 7 0 16,-1 1-1-16,-1 4-1 0,-2 2-2 15,-1 3 1 1,2 1-4-16,-2 4-3 16,1 5 2-16,0 2 3 0,0 6 3 0,2 2 1 0,0 3 0 15,0 2 0-15,2 0 0 16,0-2 0-16,1 0 0 16,0-3 2-16,1-1-2 0,1-2 1 0,-1-4 1 0,0-3 0 15,1-3 1-15,-2 0-1 0,-1-5 3 16,0-1 0-16,-2 0 4 0,3-6 8 15,0-2 0-15,3-4-7 0,-2-2-4 16,1-4-5 0,4-2 0-16,-3-2 0 0,3 0-1 15,2-1 0-15,0 2-1 0,-2 1 0 16,-1 4 0-16,1 0 0 0,-3 3 0 16,0 4-1-16,-3 1-1 0,-2 4 0 0,-1 0 1 0,0 4-4 15,-1 0 2 1,-2 2-3-16,1 4-2 0,0 5 1 0,2 2 0 0,-2 5 1 15,-1 2 1-15,0 4 2 0,1 0 0 16,-2 2 4-16,3 1 0 0,0-4 0 16,-1 1 0-16,2-4 1 15,0-2 1-15,-2-2-2 0,2-2 2 16,-2-5-1-16,0-4 1 0,0-2 2 16,0-3 1-16,-3 0 6 0,3-4 2 15,2-3-3-15,-2-3 3 0,2 0-1 16,-2-4 2-16,4 1-1 15,0-1-4-15,-2-1-3 16,3-3-2-16,0 2-4 0,1-1 0 0,-1 1-1 0,-1 3 1 16,4 2-2-16,-3 1 0 15,0 2 0-15,-2 1-2 0,3 2 3 0,-4 3-4 16,1 2 1-16,-2 0-5 0,0 5-3 16,1 4 4-16,0 1 1 0,-1 4 4 15,1 1 3-15,0 1 0 16,0 0 0-16,1-1 0 0,-1-2 0 15,-1-1 0 1,1-1 2-16,-3-5-1 0,1 1 0 16,0-4 2-16,0-3 1 0,2 0 3 15,-3-1 5-15,1-3 10 0,3-2 5 16,-3-1 0-16,4-2-3 0,-3 1-7 16,1-2-2-16,0-1-8 0,4 1-3 15,-4-2-1-15,2-1-2 16,1 0 1-16,-1 1-2 0,-1-1 2 15,1-2-1-15,1 1-1 0,1 0 0 16,-1 1-1-16,-1 0 0 0,-1 3 0 16,0 3-2-16,0 0 0 0,1 4-2 15,-4 2-4-15,3 1-1 0,-4 4 0 16,4 4 1-16,-1 4 3 0,-2 6 3 16,0 2 0-16,0 2-1 0,-1 6 4 15,1-3-17-15,0 2-22 0,-1 0-8 16,1-1-25-16,-1 3-40 0,-1 0-38 15,5 9-56-15,-4-7-104 0,1-5-138 0</inkml:trace>
  <inkml:trace contextRef="#ctx0" brushRef="#br0" timeOffset="135785.82">17428 17620 753 0,'0'-3'160'0,"0"-2"-103"0,2-2 54 0,-2-1-46 0,3 0-33 0,-3 0-18 0,0 2-3 0,0 3 1 0,0 0 0 0,2 3 2 0,-2 0-14 0,1 5 0 16,-1 6 0-16,0 8 4 15,2 5 13-15,1 7 0 0,1 7-12 0,1 12-3 16,0 8 1-16,0-1-3 16,1-1-6-16,-2-8-27 15,-1-5-9-15,-1-1-16 0,-2-5-20 16,0-6-20-16,0-6-22 0,-4 3-23 16,1-8-90-16,1-4-47 0</inkml:trace>
  <inkml:trace contextRef="#ctx0" brushRef="#br0" timeOffset="136084.6">17408 17792 481 0,'0'0'176'0,"9"-46"-65"0,-4 15 26 0,3-3-54 16,-2-1-14 0,1 4 5-16,0 1-15 0,1 5-16 0,0 4-4 0,-1 2 1 15,0 3-3-15,3 1-6 0,-2 3-9 31,0 0-4-31,1 2-2 0,1 2 5 16,-2 2-3-16,1 1-8 0,-1 4-7 16,0 1-2-16,0 2-1 0,1 6-3 15,-1 2 3-15,-3 0 0 0,-2 4 0 16,-1 2 0-16,0 1 5 0,-2 4-4 16,-2-1 2-16,-3 0 0 0,-3 0-3 15,-3-1-4-15,-1-3-32 0,-3-1-30 16,0-1-23-16,-2-4-30 0,2-1-60 15,-9-9-68-15,7 0-132 0</inkml:trace>
  <inkml:trace contextRef="#ctx0" brushRef="#br0" timeOffset="136369.56">17681 17163 547 0,'0'0'124'0,"0"0"-14"0,0 0 29 0,19-47-43 0,-14 37-38 0,-2 0 2 16,0 2-16-16,-1 3-21 0,-2-1-10 15,3 4 7-15,-3 1-8 0,0 1-8 16,0 1-4-16,3 4-7 0,-3 5 7 16,2 4 1-16,-2 7 1 0,2 11 3 15,-2 12 1-15,0 13 2 0,-4 3-2 16,1-3-2-16,2-5-4 0,-1-7-4 15,0 0-34-15,2-4-28 0,0-2-14 16,0-8-31-16,0-4-39 0,4 3-49 16,-1-8-89-16</inkml:trace>
  <inkml:trace contextRef="#ctx0" brushRef="#br0" timeOffset="136732.89">17898 17608 367 0,'0'0'160'0,"0"0"-90"0,0 0 17 0,45-37-49 15,-32 24-8-15,3 1 4 0,-2 0-5 0,3 0-13 0,-1 1 6 16,-2-1 14-16,3-1 5 0,0-1-2 16,-3 0-12-16,2 2-3 15,-4-2-3-15,-3 0-8 0,0 1-2 16,-5 2 7-16,-2-2 2 0,-2 4-6 15,-5 1-11-15,-4 3-3 0,-2 2-6 16,-5 2-1-16,-3 1 2 0,0 7 2 16,-2 2 1-16,-2 2 2 0,-1 5 2 15,5 1 7 1,0 1 10-16,5 0 9 0,3 2 24 0,3-2 2 0,3 2 0 16,2-3-3-16,3-2-10 0,0-1-15 15,3-3-12-15,4 0-5 0,1-1-5 16,3-1-4-16,4-1-6 0,1 0-40 15,6-6 27-15,2 1-40 16,4-1-33-16,23-2-78 0,-7 1-74 0,-1 0-167 16</inkml:trace>
  <inkml:trace contextRef="#ctx0" brushRef="#br0" timeOffset="137317.5">19042 17176 750 0,'0'0'117'0,"0"0"-117"0,0 0 128 0,0 0-3 0,20-46-65 0,-20 35-45 0,-1 0-7 0,-4 4-7 0,-2 0-1 16,-3 3-9-16,1-1-3 16,-3 5-16-16,-1 0 0 0,-1 6-2 15,-2 2 5-15,0 3 6 0,3 1 7 16,-1 1 4-16,2 0 1 0,4 1 4 15,2 1-1-15,2-2 1 0,3 1 1 16,1 1-2-16,3 0-4 0,5-1-2 16,4 0 4-16,3-2 3 0,0 1 3 15,3-2 1 1,2 0 2-16,-2 0 2 0,3 0 9 0,-3-2 5 0,2-1-5 16,-2 1 5-16,0-1 0 0,-1 0-2 15,-4 1 4-15,0 0-1 0,-4-1-6 16,-2 0 3-16,-3-2 2 0,-4 3-3 15,0-2-1 1,-4 1-2-16,-4 2-2 0,-5-2 2 0,-4 1-2 0,-4 0-5 16,-2 0-3-16,-5-2 0 0,1 1-1 15,-4-3-2-15,1-2-5 0,-2 2-16 16,2-3-25-16,0 1-17 0,5-1-26 31,0-1-28-31,5 0-47 0,-1-1-33 16,5-2-56-16,6 0-39 0</inkml:trace>
  <inkml:trace contextRef="#ctx0" brushRef="#br0" timeOffset="137649.32">19364 17267 532 0,'0'0'134'0,"0"0"-84"0,0 0 27 0,0 0-19 0,18-44-57 0,-17 36 0 0,-1 1 3 0,0 1-3 0,0 4-1 0,0 2-2 0,0 2-1 16,0 4 3-16,0 3 16 0,0 2 5 15,0 0-4-15,-1 3-5 0,-1 2-8 16,0-2-3-16,-1 4 0 0,0-2-1 15,-2 3 1-15,0 0-2 0,2 0-1 16,-3 2-11-16,4-3-20 0,0 2-28 16,0 2 7-16,2-3 11 0,0 2-1 15,2-1-10-15,2-1-31 0,3 2-38 16,0-4-53-16,-1-7-61 0</inkml:trace>
  <inkml:trace contextRef="#ctx0" brushRef="#br0" timeOffset="137854.91">19379 17091 998 0,'0'0'46'0,"0"0"-17"0,0 0 64 0,-1-39-65 15,1 28-22-15,-1 0-6 0,-1 3-14 16,1 0-37-16,0 4-34 0,1 0-31 15,0 4-58-15,0 0-68 0,2 0-115 16</inkml:trace>
  <inkml:trace contextRef="#ctx0" brushRef="#br0" timeOffset="138314.07">19650 17181 555 0,'0'0'191'0,"0"0"-124"0,0 0 43 16,0 0-34 0,0 0-25-16,0 0-1 0,46-27 5 0,-33 18-14 0,3 1-4 15,1 0-10-15,0 0-11 0,-1 1-9 16,-2 1-2-1,-1 3-5-15,-3 1 0 0,0 2-2 0,-2 3-3 0,-3 1 2 16,-2 7-8 0,-3 3 3-16,0 5 1 0,-5 4-8 0,-6 11 5 15,-8 8-2-15,-8 6-1 16,-1-4-10-16,5-10-11 0,5-9-5 0,5-7 1 0,-3 2 2 16,-1 3 24-1,3 0 12-15,3-2 2 0,1-3 1 0,6-2 17 16,1-1 14-16,1-1 13 0,2-5 3 15,2 0 1-15,2 1 1 0,1-5-9 16,4 0-2-16,3-2 0 0,-1-2-14 16,3-1-8-16,0 0-10 0,3-1-3 15,-1 0-4-15,4-3-2 0,-2 0 0 16,0 2-4-16,-1-3-20 0,-1 4-26 16,-1-1-27-16,0-1-34 0,2 1-36 15,-2-4-57-15,-2 2-77 0,-2-3-114 16</inkml:trace>
  <inkml:trace contextRef="#ctx0" brushRef="#br0" timeOffset="138551.73">19645 17362 891 0,'0'0'86'0,"0"0"7"0,0 0 11 0,0 0-48 0,0 0-10 0,24 0 9 0,-14-3-26 0,5-1-20 0,0 0-6 16,3-2-1-16,3 1-2 15,2-3-5-15,0 5-30 0,3-1-20 16,0 1-28-16,11-1-41 0,2-2-67 16,5-1-43-16,-8-2-117 0</inkml:trace>
  <inkml:trace contextRef="#ctx0" brushRef="#br0" timeOffset="138933.17">20138 17312 444 0,'0'0'147'0,"0"0"-84"0,0 0 47 0,0 0-43 15,0 0-48-15,38 6-2 0,-28-6 3 16,2 0-2-16,2-2 11 0,0-2 9 15,-2-1 10-15,4-1-2 0,-1-1-3 16,4-2-5-16,-2 1-9 0,0-4-12 16,-2 1-6-16,1-3-5 0,-4 1-3 15,-3-3 0-15,-3 1-3 0,-4 1 0 16,-2 0-2-16,-5 6-7 0,-6 2-8 16,-5 5 2-16,-8 2 9 0,-8 13 3 15,-12 14 3-15,-8 12-1 0,-1 7 1 16,7 1-1-16,12-5 1 0,11-6 0 15,9-5 12-15,4-7 25 0,6-5 18 16,2 1 14-16,2-2-8 0,0 3-21 16,3 1-11-16,4-3-10 0,3-3-7 15,5-1 1-15,3-5-4 0,3-2-9 16,4-4 0-16,2-4-2 0,9-1-30 16,9-8-43-16,7-1-41 0,5-7-61 15,-12 1-162-15,-11 0-393 0</inkml:trace>
  <inkml:trace contextRef="#ctx0" brushRef="#br1" timeOffset="189234.52">4141 8257 76 0,'2'-5'34'0,"0"0"1"0,0 0 21 0,1-1 27 0,-1-1-59 0,1 2 6 0,-1 1 30 0,-1-1 19 0,1 3-8 0,-1 0-8 16,-1 0-12-16,0 0-5 0,0 1-3 16,0 0-1-16,0 0-5 0,0 1-7 15,0-2-6-15,1 0-9 0,-1-1-4 16,1 3 3-16,-1-1 1 0,0 0 4 15,0 1 0-15,0 0-7 0,0 0-3 16,0 0-9-16,0 2-9 0,0 7 1 16,0 4 8-16,0 4 1 0,0 5 3 15,0 5-3-15,0 10 4 0,0 8 1 16,-2 8 1-16,-1-1 1 0,1-8-4 16,2-12-2-16,0-10-1 0,0 0-1 15,0 2 5-15,0 1-5 0,0 4-2 16,0-6-16-16,2-3-30 0,-2-2-38 15,3-5-26-15,-1-1-28 0,-1-4-43 16,1-5-13-16</inkml:trace>
  <inkml:trace contextRef="#ctx0" brushRef="#br1" timeOffset="189551.67">4105 8262 594 0,'0'0'58'0,"0"0"-10"0,0 0 58 0,0 0-45 15,7-41-44-15,-3 31 2 0,4-4 5 16,1 2 26-16,1 0-19 0,3-1-1 15,0 3-11-15,3 0-7 0,1 1 3 16,-1 0-11-16,6 2 0 0,-3-1-1 16,3 3-3-16,0-2-2 0,-1 1-7 15,2 4-18-15,-1-2-15 0,-1 2-15 32,-1 2-26-32,-2 0-6 0,-1 0-18 15,-4 9-36-15,-5 1-52 0,-3 0-5 0</inkml:trace>
  <inkml:trace contextRef="#ctx0" brushRef="#br1" timeOffset="189787.42">4163 8437 496 0,'0'0'77'0,"0"0"-46"0,0 0 75 0,0 0-38 16,0 0-19-16,0 0 24 0,0 0 3 0,42 2-4 15,-29-7-33-15,7-1 2 0,-4-1-19 16,3-1-11-16,-1 1-9 0,1 0 0 16,0 2-4-16,0 3 1 0,2-1-26 15,-2 2-46-15,0 1-32 0,0 0-35 16,0 7-41-16,-3 2-89 0,-6 0-23 16</inkml:trace>
  <inkml:trace contextRef="#ctx0" brushRef="#br1" timeOffset="190008.58">4066 8810 400 0,'0'0'158'0,"0"0"-109"0,0 0-9 0,0 0 20 15,0 0 59-15,0 0-8 0,49-15-20 0,-27 7-20 16,2-1-27-16,2 0-9 0,1-3-11 15,-1 4-10-15,2-1-10 0,-1 2-2 16,1-1-4-16,-1 1-6 0,2 0-35 16,-1 5-32-16,0-2-33 15,8 3-48-15,-6 0-80 0,-2 0-121 0</inkml:trace>
  <inkml:trace contextRef="#ctx0" brushRef="#br1" timeOffset="190355.89">4671 8468 528 0,'0'0'72'0,"0"0"-15"0,0 0 24 0,0 0-19 16,0 0-17-16,33-31-32 16,-26 31 7-16,3 2 0 0,3 4 0 0,0 1 12 0,1 3-6 15,1 3 13-15,2 3-9 0,-3 3 4 16,2 4-15 0,-2 4-7-16,2-2-6 0,-4 1-5 0,1-2 2 0,0 2-1 15,-2-3-1-15,3-2-1 0,-3 1-20 16,1 0-27-16,2 0-33 15,-3-5-43-15,2 1-61 0,-3-5-120 16</inkml:trace>
  <inkml:trace contextRef="#ctx0" brushRef="#br1" timeOffset="190688.1">4959 8456 611 0,'0'0'101'0,"0"0"2"0,0 0 14 0,0 0-43 15,0 0-31-15,0 0-18 0,1-21 2 16,-2 21-11-16,-1 0-8 0,-2 0-6 15,-3 4 2-15,-4 4-3 0,0 4-1 16,-4 3 1-16,0 1 1 0,-1 3-3 16,-1 3 2-16,-1 2 1 15,-1 0-1-15,-1 1-2 0,-2 2-9 16,1-2-36-16,-1-1-15 0,1 0-25 16,-1-2-16-16,-1 3-33 0,3-3-46 15,5-7-111-15</inkml:trace>
  <inkml:trace contextRef="#ctx0" brushRef="#br1" timeOffset="191165.67">5335 8445 472 0,'0'0'93'0,"0"0"-6"0,0 0 23 0,0 0-62 15,0 0-25-15,0 0-11 0,-4-32-5 16,0 27 4-16,-3 3-9 0,-1 1 2 16,-2 1-3-16,0 1 0 0,-6 5-1 15,0 2 0-15,-2 1 1 0,0 5-1 16,-2 2-1-16,1 2 1 0,1 3-1 16,1 0 2-16,2 1-1 0,2 1 0 15,3 1 0-15,2-1-2 0,3 0 4 16,2-1 10-16,3-1 2 0,0-3-1 15,7 0-5-15,0 0-3 0,3-5-1 16,3-1-2-16,0-1 3 0,2-3-3 16,1-3 3-16,3-3-2 0,2-2-3 15,2 0-4-15,2-3-24 0,0-3 2 16,3-3-38-16,8-6-51 0,-5 1-81 16,-5 3-103-16</inkml:trace>
  <inkml:trace contextRef="#ctx0" brushRef="#br1" timeOffset="191720.88">5603 8640 406 0,'0'0'92'0,"0"0"3"0,0 0-24 0,0 0-29 0,0 0-25 0,39-9-14 0,-32 3 4 0,1 0-3 0,-1 1 11 0,0-2 1 16,0 1 24-16,3-1-16 0,-2 0 0 0,2-1-6 15,1 1-3-15,-3-1 5 16,0 2-15-16,-2 0 10 0,-2-1-4 0,-1 0 9 15,-3-1-9-15,0-1-2 16,-3 1-8-16,-1-2-1 0,-3 0-1 0,-2 3-11 16,-5 0 5-1,0 3-5-15,-3 1-11 0,-2 3 15 0,-2 0 8 0,-1 5-1 16,0 3-1-16,0 4 1 16,0-1-3-16,2 5 2 0,2-1 0 0,0 4 2 15,5 1-2-15,2-2 2 0,1 2 0 16,4-2 1-16,3 3 17 15,2-4 0 1,1 0 10-16,3-2-8 0,3 0-4 0,4-1-7 0,0-5 1 16,2 1 10-1,2-2-1-15,1-3-2 0,2-2-11 0,2-1 2 0,0-1-8 0,1-1 3 16,-2 0 1-16,3 0 5 0,-1 0-2 16,1-3-6-1,0 0-2-15,1 1-1 0,-2-4-31 0,0 3-36 0,-2-2-44 16,0-2-29-16,3-4-67 0,-5 0-71 15</inkml:trace>
  <inkml:trace contextRef="#ctx0" brushRef="#br1" timeOffset="192061.61">5994 8123 674 0,'0'0'26'0,"0"0"26"0,0 0 42 0,0 0-51 0,13-31-25 0,-12 31-18 0,0 0-9 0,-1 6 0 0,0 8 9 15,0 7 6 1,1 4 33-16,-1 9 8 0,2 11 1 0,0 11-14 0,1 2-6 31,-1-1-8-31,-1-2-14 0,1-8 3 0,-2 1 5 0,0-5-9 0,0-2-1 16,0 1 2-16,1-6 3 0,1-5 1 15,-2-7-6-15,2-5-1 16,-1-3-3-16,-1 2 0 0,0-2-26 16,1 3-59-16,-1-3-69 0,0-6-91 31,0-4-188-31</inkml:trace>
  <inkml:trace contextRef="#ctx0" brushRef="#br1" timeOffset="192624.17">6744 8280 824 0,'0'0'131'0,"0"0"-17"0,1 0-36 0,1 0-45 0,-2 0 0 0,2-3-29 0,0 1-2 0,0 0-2 16,0-3-58-16,-1 3-34 0,1-1-77 16,2 0-100-16,-2 1-205 0</inkml:trace>
  <inkml:trace contextRef="#ctx0" brushRef="#br1" timeOffset="192750.32">6756 8594 821 0,'0'0'105'0,"0"0"-2"0,0 0-37 0,0 0-45 16,0 0-12 0,0 0-9-16,0 0-69 0,0 0-78 0,0 0-148 0,18 28-180 15</inkml:trace>
  <inkml:trace contextRef="#ctx0" brushRef="#br1" timeOffset="195758.99">8314 8081 57 0,'0'0'43'0,"0"0"0"0,0-1 2 0,0 1-3 0,2-1 0 0,-2 1-8 0,0 0 12 0,0 0 14 15,0 0-2-15,0 0 10 0,0-2-14 16,0 0 0-16,1 0-3 0,-1 0-7 15,0-2-2-15,2 2 0 0,-1 1-9 16,0-2-10-16,0 1 1 0,1 1-4 16,-1 0-2-16,0 0 4 0,0 1 4 15,1-2 3-15,-1 0-3 0,1 0 4 16,-1 2-5-16,0 0 0 0,0 0 0 16,-1 0-8-16,1 0-5 0,1 0-3 15,1 0-4-15,0 4-2 0,2 0 1 16,-1 3 0-16,0 1 0 0,4 1 2 15,-2 4-5-15,-1 1 5 0,1 2 0 16,1 2-4-16,0 3-2 0,0-1 1 16,-1 5 0-16,1 1 3 0,2-2-1 15,-1 1-1-15,-2-1-2 16,2 3 0-16,1-1 0 0,-1-2 0 16,0 3 0-16,-1-2 1 0,0 0 0 0,0-2-1 15,-1-1 1-15,1-4 0 16,-1-2 0-16,0 0-1 0,-1-3 2 15,-1-5-2-15,0-1 2 0,-1-4 0 16,1-2 2-16,-1-1 17 0,3-4 26 16,0-9 4-16,2-5-11 0,1-11-13 15,5-13-9-15,2-18-3 0,6-12-5 16,2-2-2-16,-2 8 1 0,0 14-1 16,-6 20 0-16,-5 3 7 0,-1 12 0 15,0-1-3-15,0-2-6 0,1 0 0 16,2-1-4-16,-4 2-2 0,-3 4 0 15,-1 3-12-15,-1 4-34 0,-2 1-35 16,-1 5-45-16,1 0-49 0,2 6-84 16,1 3-102-16,-1 2-37 15</inkml:trace>
  <inkml:trace contextRef="#ctx0" brushRef="#br1" timeOffset="196120.36">9035 8095 416 0,'0'0'35'0,"3"-8"61"0,1 2 41 0,-1 1-46 0,-1 0-1 0,1-1-18 0,0 2-8 0,-1 0 2 0,-2 1-19 0,2 1-6 15,-2 1-2-15,0 1-9 16,0 0-15-16,-2 6-15 0,1 2 0 16,-6 8 0-16,1 6 6 0,-5 6 8 15,-2 5 3-15,-2 7-1 0,-1 8-10 16,-2 6-3-16,1 0-2 0,0-7 2 15,3-2-3-15,2-7 0 0,3-3-20 16,1-4-39-16,3-9-33 0,1-6-41 16,-1 1-69-16,3-3-96 0,1-6-91 0</inkml:trace>
  <inkml:trace contextRef="#ctx0" brushRef="#br1" timeOffset="196592.91">9057 8142 490 0,'0'0'106'0,"0"0"-4"0,0 0-5 0,20-46-41 0,-13 31-39 0,0-1-16 16,1 2 5-16,1 1 6 0,-2 1-3 15,1 0 30-15,-2 2 1 0,2 3 11 16,-3 0-18-16,1 3-3 0,-1-3-3 16,-1 4-8-16,-1-1 5 0,1 0-13 15,-1 2 3-15,-2 1-9 0,0 0-2 16,0 1 0-16,3 0-2 0,-2 0-2 16,2 1-1-16,-1 4 1 0,2 1 1 15,1 1-2-15,-3 2 2 0,-1 3-5 16,-2 5 5-16,0 3 0 0,-1 4-1 15,-2 6 2-15,-1 2-1 0,3 0 1 16,1 9-1-16,0 8 1 0,4 7-1 16,1 2 0-16,2-4 2 0,0-3-2 15,1-11 0-15,1-2 0 0,-1 0 1 16,1-4 0-16,-4-7 0 0,1-7-1 16,-3-5 1-16,0 0-1 0,1-1 0 15,1-2-41-15,-1 1-39 0,0-5-52 16,-2-8-62-16,2 0-76 0,-4-7-35 15</inkml:trace>
  <inkml:trace contextRef="#ctx0" brushRef="#br1" timeOffset="196877.87">8922 8393 585 0,'0'0'142'0,"0"0"-29"0,0 0 3 0,0 0-28 0,38-11-25 0,-19 5-23 0,4 0 13 0,2-1-4 0,1 3-32 0,0-2-6 0,-1-1-7 16,-1 2-2-16,1-1-2 0,0 1 0 15,2-1-24-15,-2 2-55 0,2 0-41 16,7-1-61-16,-5 0-77 0,-6-1-148 16</inkml:trace>
  <inkml:trace contextRef="#ctx0" brushRef="#br1" timeOffset="197255.85">9545 8049 485 0,'0'0'135'0,"0"0"13"0,0 0-62 16,0 0-20-16,0 0-19 15,0 0-8-15,0 0-14 0,22-5-16 0,-21 11 1 16,0 5-1-16,0 6 16 16,-1 1 7-16,0 9 0 0,-2 8-5 15,-1 11-12-15,0 9-4 0,0 1-9 16,2-1 4-16,1-5-6 0,0-8 2 15,-1-2 0-15,0-3-2 0,-1-6-1 16,0-9-21-16,1-4-25 0,0-5-34 16,-1 2-27-16,0 0-58 0,-1-3-107 15,1-5-90-15</inkml:trace>
  <inkml:trace contextRef="#ctx0" brushRef="#br1" timeOffset="197978.43">9537 8131 374 0,'0'0'71'0,"0"0"32"0,0 0-8 0,0 0-41 0,18-48 0 16,-15 37-31-16,3 0 20 15,-2 0-4-15,1 2-9 0,0 0-9 0,2 1-3 16,-1-4 1-16,0 4-1 16,2 2 16-16,0-1-6 0,-2 1 3 0,3-2-16 15,0 1 0-15,-2-2 0 0,1 0-8 16,1 2 11-16,-1-1-10 16,-1 0 9-16,1 0-2 0,-1-1 1 0,1 1-4 15,-2 1-3-15,-1 3-1 0,1-2-5 16,-2 4 6-16,0-2-7 0,-1 2 3 15,0 1-3-15,2-2-1 16,-2 0 0-16,3 1 0 0,0-1-2 0,1 0 0 16,-1 2 0-16,-1 1 1 15,1 0-1-15,0 1 0 0,-1 3 0 16,0-1 1-16,-1 1-1 0,0 0-1 16,-1 2 1-16,0 1 1 0,0 2 0 15,1 1-2-15,-1 4 2 0,-3 1-2 16,0 2 1-16,0 5 2 15,-3 0 1-15,-5 2-1 0,0 0 0 0,-4 3 2 16,-5 0-3-16,1 1 3 0,-5-1-2 16,-2 0 1-16,-2-1-1 0,1-1 1 15,-2-2-1-15,0-2-1 0,3-2 2 16,2-4-1-16,3 0 1 0,1-5 0 16,4-1 0-16,4-3 1 0,2-1-2 15,3-3 1-15,2-2-2 0,1 1 3 16,1 0-3-16,0 0 0 0,2 1 0 15,3 0 5-15,5 0 2 0,2 2 2 16,5-1 3-16,1 3 1 0,2-1 0 16,2 1 0-16,0 4-4 15,-1 0 8-15,0-1-5 0,-2 1 1 0,0 1-3 16,-4-3 0-16,-1 0-3 0,-2-2-4 16,-1 0-2-16,-1 0-1 0,-1 1 0 15,-1-5-24-15,1 4-41 16,-2-3-46-16,3 1-62 0,-1-3-102 15,-2-1-204-15</inkml:trace>
  <inkml:trace contextRef="#ctx0" brushRef="#br1" timeOffset="198554.43">10184 8507 141 0,'0'0'83'0,"1"0"19"0,0 0 24 0,1 0-10 0,1 0-24 0,0 1-23 0,2 1-7 0,-1 1-14 0,0 0-12 0,0-1-4 15,-1 1-10-15,-1 0-2 16,-2-1 0-16,0 2-7 0,0-2 0 16,-3 2-3-16,-2-1-2 0,-1-3 4 15,0 0 4-15,1 0 1 0,0 0 10 16,0-5 11-16,1 1-3 0,1-2-4 15,3-2-13-15,0 1-10 0,0 1-4 16,0-1 0-16,3-2-2 0,1 5-1 16,1-2 1-16,0 3-2 0,0-1 0 15,-1 4-1-15,3 0-3 0,-1 0-6 16,-1 0-29-16,-1 0-12 0,0 1-24 16,0 3-45-16,0 4-51 0,-2-4-129 15,-1 2-126-15</inkml:trace>
  <inkml:trace contextRef="#ctx0" brushRef="#br1" timeOffset="199046.63">10665 7838 444 0,'0'0'110'0,"0"0"3"0,0 0 1 0,0 0-37 0,18-28-19 0,-14 23-17 0,-1 1 0 0,0 3-6 0,-1 0-8 0,-1 1-14 16,-1 0 0-16,1 4-8 0,-1 6 3 15,0 3 7-15,0 8-4 0,-3 5 2 16,-1 12-6-16,-2 15 8 0,-1 13 3 15,0 6-3-15,2-6-4 0,2-6-7 16,1-8 1-16,1-4-4 0,1-2 2 16,-1 1-2-16,1-5-1 0,0-6 0 15,0-10-30-15,0-6-34 0,0-3-24 16,0-1-51-16,0 1-75 0,0-2-130 16</inkml:trace>
  <inkml:trace contextRef="#ctx0" brushRef="#br1" timeOffset="199568.83">10711 7930 233 0,'0'0'55'0,"0"0"10"0,0 0 28 0,0 0-24 15,0 0-23-15,8-39-7 0,-7 34 10 16,2-1 14-16,-1 1-15 0,1 0 1 16,3-3 3-1,-2 2 2-15,1 2-7 0,1-1-5 0,0-1-7 0,1-1-14 16,3 1-3-16,0 0-12 0,1 0 4 15,2 0-6-15,-1 1-1 0,0 0-1 32,0 2 2-32,-1-1-4 0,0 2 2 15,-1 0-1-15,-1 2 0 0,0 0 2 0,-1 4-3 0,0 3 1 0,1-1-1 16,-1 4 0-16,-1 0 0 0,-1 3 0 16,0 4 0-16,-1 4 0 0,-2 2 0 15,-2 3 2-15,-1 0 4 0,-1 1 6 16,-6-1 15-16,0-1 5 0,-2-1-2 31,-3-4-8-31,-1 0-6 0,0-3-1 16,-3-5-5-16,2 0-1 0,-2-4-1 15,2 0-2-15,0-2-2 0,1-4-3 16,0-1 1-16,2-1-2 0,2 0-10 16,0-2-41-16,2-5-51 0,3-1-50 15,1-1-107-15,2-2-231 0</inkml:trace>
  <inkml:trace contextRef="#ctx0" brushRef="#br1" timeOffset="200151.2">11791 7631 271 0,'0'0'64'0,"0"0"-1"0,11 0 17 0,-6 0 3 0,-3 0-39 0,2 0 5 0,-2 0-24 0,-2 0-5 0,0 0-9 0,-1 3-9 16,-6 0 11-16,-1 4 3 0,-3 2 11 15,-5 3-2-15,-3 4-2 0,-4 5-6 16,-4 4-9-16,-5 13 0 0,-5 13-6 16,-4 16 7-16,1 7-4 0,8 1 5 15,8-7-5-15,7-7 0 0,4-2 14 16,6-4 16-16,4 0 32 0,3-2 7 16,4-4-14-16,5 2-11 0,4-5-9 15,-1-3-2-15,2-3-5 16,-3-9 1-16,0-5 1 0,-1-8-5 15,-1-2-4-15,4 2-4 0,1 1-9 16,2-1-9-16,0-1 1 0,-1-4-5 16,2-1 0-16,0-4-21 0,-3 0-38 15,2-4-34-15,-1-2-42 0,7-3-73 16,-4-3-138-16,-3-5-248 0</inkml:trace>
  <inkml:trace contextRef="#ctx0" brushRef="#br1" timeOffset="200658.68">12442 7632 635 0,'0'0'6'0,"0"0"60"0,0 0 33 0,33-13-29 0,-18 12-22 0,1 1 0 0,2 4 0 0,3 7 2 0,4 5-13 0,2 7-18 15,7 13-3-15,5 18-3 0,4 16-3 16,-3 12 3-16,-8 0-12 16,-7 0 4-16,-12-9-4 15,0-2 9-15,-7 1 10 0,-6-4 4 0,-2 1 1 0,-14-1-3 16,0-4 3-16,-4-4-7 0,-4-5-1 15,2-8-6-15,-3-6-4 0,3-9 5 16,5-6 0-16,2-8-1 0,0-3-8 16,-2 1 0-1,0 1-3-15,-4 0-2 0,2-1-34 0,2-2-68 0,-4 3-70 16,5-5-110-16,2-4-234 16</inkml:trace>
  <inkml:trace contextRef="#ctx0" brushRef="#br1" timeOffset="202510.17">3892 15289 327 0,'0'0'46'0,"0"0"60"0,0 0-8 0,0 0 16 0,16-37-22 0,-12 30-17 0,-1 0-4 0,0 0-6 0,0 1 6 0,-2 4-11 0,-1 0-15 15,0 1-14-15,0 1-15 0,0 0-6 16,-1 3-10-16,-3 7-2 0,-3 8-4 16,2 7 6-16,-3 13 3 0,-1 12-3 15,3 10 0-15,2 5 0 0,4-5 0 16,0-8 2-16,5-10-2 0,-1-4 0 15,0-6-1-15,-2-8-21 16,2-6-29-16,-1-2-21 0,0-2-37 0,3 0-44 16,2-7-51-16,-1-5-80 0,-1-3-5 15</inkml:trace>
  <inkml:trace contextRef="#ctx0" brushRef="#br1" timeOffset="202794.9">3900 15147 633 0,'0'0'124'0,"0"0"-67"0,0 0 24 0,0 0-25 16,0 0-20-16,0 0-18 0,32-24 0 15,-18 14-3-15,4-3-5 0,0 3 6 16,5-1-7-16,2 0-1 0,0 3-6 16,2 0-2-16,-1 1-1 0,1 3-1 15,0-1 0-15,-1 2-46 0,-1-1-36 16,-4 4-51-16,1 0-55 0,-8 4-106 16,-2 0-23-16</inkml:trace>
  <inkml:trace contextRef="#ctx0" brushRef="#br1" timeOffset="202985.1">3983 15348 757 0,'0'0'7'0,"0"0"-7"0,0 0 57 0,0 0 6 16,0 0-12-16,0 0 39 15,44-6-22-15,-27 0-32 0,2-1-22 0,1 0-13 16,0 1 0-16,2 0-2 15,-1 3-7-15,-1 3-24 0,1 0-57 16,-2 0-54-16,2 6-39 0,-5-1-72 16,-5 2-31-16</inkml:trace>
  <inkml:trace contextRef="#ctx0" brushRef="#br1" timeOffset="203191.15">3900 15701 689 0,'0'0'25'0,"0"0"-24"0,0 0 72 16,0 0-8-16,0 0 4 0,38 11 5 15,-20-11-4-15,3-1-36 0,2-3-3 16,3 2-19-16,1-4-6 0,2 5-6 16,4-6-9-16,6 3-48 0,6-1-58 15,2 2-46-15,-15-2-90 0,-6 4-125 0</inkml:trace>
  <inkml:trace contextRef="#ctx0" brushRef="#br1" timeOffset="203489.77">4449 15394 604 0,'0'0'117'0,"0"0"-58"0,0 0 13 0,0 0-30 16,0 0-27-16,0 0 14 16,0 0 13-16,39 16 1 0,-24-3 4 0,5 3 2 15,3 3-6-15,1 4-23 0,1 4 3 16,3-1-10-16,-1 3 0 0,-1-3-4 15,-1-1-9-15,-3-2 3 0,0-1-2 16,-1 0-1-16,-2-4-33 0,0 1-50 16,1 0-44-16,-5-5-99 0,-4-4-166 15</inkml:trace>
  <inkml:trace contextRef="#ctx0" brushRef="#br1" timeOffset="203744.37">4782 15431 573 0,'0'0'74'16,"0"0"-20"-16,0 0 51 0,-35 2-81 15,19 6-19-15,-8 6 13 0,-2 4 6 0,-4 6 6 0,-6 7-4 16,-7 12-8-16,-3 4-7 15,6-2-11-15,10-10 0 0,9-11-1 16,6-3-27-16,2 2-59 0,-2 3-76 16,1-1-121-16</inkml:trace>
  <inkml:trace contextRef="#ctx0" brushRef="#br1" timeOffset="204138.77">5214 15422 799 0,'0'0'94'0,"0"0"-71"0,0 0 56 0,0 0-41 16,-2-36-38-16,-4 28-4 0,-3 1 2 16,-3 5 2-16,-3 2-11 0,-5 4 9 15,0 7 1-15,-5 0 1 0,2 5 7 16,-1 5-5-16,4 0 6 0,0-1-5 16,4 4 2-16,3-1 1 0,3 1-2 15,3-2 14-15,4 0-1 0,3-2-2 16,1-2-7-16,6-1-4 0,0-3 1 15,3-3-1-15,2 0 1 0,2-3-2 16,2-5 2-16,5 1-5 0,1-4-8 16,5 0-71-16,2-6-69 0,16-3-59 15,-7 1-93-15,-4 0-26 0</inkml:trace>
  <inkml:trace contextRef="#ctx0" brushRef="#br1" timeOffset="204581.96">5412 15583 298 0,'0'0'99'0,"0"0"-63"0,0 0 5 0,0 0-14 16,0 0 10-16,0 0 4 0,0 0-7 16,43 1-1-16,-29-1-3 0,-3 0 20 15,2 0 7-15,2 0-4 0,-1-1 5 16,2-3-15-16,1-1-18 0,0-2-11 15,-3-1-2-15,0 1 15 0,-3-1 1 16,0-1-12-16,-2 2-5 0,-2-1 8 16,-2 0 6-16,-2 0-1 0,-1 1 11 15,-2-2-4-15,0 0-11 0,-2 1-7 16,-2-1 0-16,-2 1-11 0,-3 1-2 16,-3 1-4-16,-1 0-3 0,-3 6-1 15,-2 0-6-15,-2 3 4 0,-2 5-1 16,1 3 6-16,-2 3 0 0,1 4 1 15,1 3-4-15,1 2 6 0,2 1-1 16,4 1 2-16,4 1 0 0,1-2 1 16,4-1 1-16,5-4 9 0,0-2 0 15,5 1-8-15,6-4 22 0,0-1 12 16,3-3-31-16,5-2 2 0,2-3 1 16,3-4-2-16,1-1-6 0,0-6-25 15,2-3-27-15,0 0-18 0,1-4-33 16,9-9-45-16,-6 3-80 0,-6 0-165 0</inkml:trace>
  <inkml:trace contextRef="#ctx0" brushRef="#br1" timeOffset="204960.99">5829 15151 585 0,'0'0'81'0,"0"0"-35"0,0 0 59 0,0 0-45 0,0-6-23 0,0 6-29 0,0 0-8 0,-1 2-5 0,1 7 5 0,-2 4 16 0,2 3 15 15,-1 6 9-15,-1 2-17 0,-1 5-5 16,-1 8 18-16,-3 8-7 16,-1 7-16-16,1-3-9 0,3-8 1 15,-1-2-2-15,1 4-2 0,-1 4 1 16,-1 5 7-16,3-12 5 0,1-15 3 16,1-5-9-16,1-1-4 0,-1 3 2 15,1 2-1-15,0-1-3 0,0-1-2 16,1-7-17-16,1-6-58 0,0-1-45 15,2-7-76-15,0-1-168 0</inkml:trace>
  <inkml:trace contextRef="#ctx0" brushRef="#br1" timeOffset="205216.87">6339 15433 1232 0,'0'0'96'0,"0"0"-58"16,0 0-38-16,0 0-29 15,0 0-60-15,0 0-99 0,30-37-39 0,-23 28-190 0</inkml:trace>
  <inkml:trace contextRef="#ctx0" brushRef="#br1" timeOffset="205343.05">6359 15674 880 0,'0'0'124'0,"0"0"-65"0,0 0 13 0,0 0-71 15,0 0-1-15,0 0-114 0,0 0-123 0,0 0-280 16</inkml:trace>
  <inkml:trace contextRef="#ctx0" brushRef="#br1" timeOffset="206557.8">7744 15128 242 0,'0'0'80'0,"0"0"-55"0,0 0 17 0,4-6-8 0,-4 2-6 0,3 0 6 0,-1-2 33 0,0 2 2 0,-1-1-6 15,3 1 2-15,-3 0 2 0,1 2-18 16,0-2 12-16,-2 2-7 0,1 1 3 16,0-2-12-16,0-1-15 0,-1 1-13 15,1-2-11-15,-1 2 1 0,0-1-3 16,0 3 12-16,0 0-11 0,0 0-4 16,0 1-1-16,0 0-4 0,1 4-2 15,0 3-7-15,1 5 9 0,2 5 1 16,1 7 2-16,1 9 2 0,4 12-1 15,2 8 0-15,3 2-6 16,-1-12 6-16,-3-9 0 0,-2-16 0 16,2 2-2-16,2-1 2 0,2 2 0 15,5 1 1-15,-2-5 0 0,-1-6 4 16,1-3 13-16,-3-3 10 0,0-5 9 16,-2-3 19-16,1-8 5 0,-1-3-4 15,0-5-7-15,-1-6-2 0,2-12-8 16,2-15-13-16,-2-14-3 0,1-7-12 15,-4 2-5-15,0 9-3 0,-5 22-4 16,0 10-6-16,-2 14 6 0,-3 7 0 16,3-1-2-16,-1 0-26 15,1 2-26-15,1 5-35 0,-1 1-49 0,2 3-54 16,8 11-31-16,0 1-53 16,-1 1-116-16</inkml:trace>
  <inkml:trace contextRef="#ctx0" brushRef="#br1" timeOffset="206888.44">8532 15115 754 0,'0'0'64'0,"0"0"-64"0,0 0 126 0,21-31-51 0,-17 24-17 0,-1 3-17 0,-2-1-5 0,0 4 13 0,-1 1-18 0,0 0-10 16,0 5-13-16,-3 4-8 0,-2 7 4 15,-2 8 8-15,-5 10 9 0,-2 12-3 16,-5 11 1-16,3-1-14 15,1-5 3-15,3-7-7 0,5-13 1 0,2-7-2 16,2-4-23-16,1-3-30 0,-2 2-40 16,0 3-43-16,1 1-26 15,-1-1-1-15,1-6-116 0,1-7-147 0</inkml:trace>
  <inkml:trace contextRef="#ctx0" brushRef="#br1" timeOffset="207291.89">8514 15136 569 0,'0'0'119'0,"0"0"1"0,21-40-9 0,-12 20-40 15,3 1-34-15,-2 0-19 0,-1 2 18 0,0 2-9 16,-2 1 9-16,1 4-5 16,-2 1 8-16,0 2-8 0,0 0-7 0,-2 4-5 15,1-2-7-15,-2 3-8 16,0 2-1-16,0 1-6 0,0 5 1 0,2 1 2 16,-2 3-2-16,1 3 0 0,-2 3 2 15,0 4 0-15,0 4 2 0,0 4-1 16,0 2 3-16,2 7-4 0,0-2 2 15,2 1 1-15,0 4-3 0,0 3 0 16,1 9-5 0,-2-5-6-16,0-10-3 0,-1-13-16 0,-3-6-18 0,1 5-14 15,-2 1-5 1,1 4-39-16,-1-4-30 0,-1-1-27 16,-2-4-68-16,0-7-67 0</inkml:trace>
  <inkml:trace contextRef="#ctx0" brushRef="#br1" timeOffset="207551.69">8467 15337 819 0,'0'0'69'0,"0"0"-69"0,0 0 119 0,0 0-62 0,0 0-19 15,33-6-15-15,-20 4 0 16,0-2-4-16,-1 3-12 0,1-1-6 0,-2 2-1 16,1 0 0-16,0 0-31 0,1 0-10 15,2 0-25-15,0 0-21 16,3-4-44-16,9-1-53 16,-3-2-99-16,-2-1-36 0</inkml:trace>
  <inkml:trace contextRef="#ctx0" brushRef="#br1" timeOffset="208179.32">9012 15037 491 0,'0'0'130'0,"0"0"-37"0,0 0 3 0,10-38-20 0,-8 29-26 0,1 2-30 0,-3 3 25 0,0-1-21 0,0 4-5 0,0 1-13 16,0 1-6-16,0 7-1 15,-3 8 1-15,-1 8 7 0,-1 14-4 0,-1 15 6 16,1 11 1-16,1 6-2 0,1-7 6 16,2-8-14-16,0-10 4 0,-1-6-4 15,1-4 0-15,-1-10-28 16,1-6-47-16,0 1-35 0,1-2-15 0,0 9-22 16,0-8-76-16,1-5-19 0</inkml:trace>
  <inkml:trace contextRef="#ctx0" brushRef="#br1" timeOffset="208704.41">9003 15097 294 0,'0'0'47'0,"0"0"45"0,0 0 45 0,0 0-52 16,13-47-22 0,-10 34-4-16,2 3-2 0,-2-2-14 0,2 3-11 15,1-2 13-15,2-1-10 0,0 2-11 16,1-2-9-16,2 1-5 0,1 2 6 16,1-1-8-16,3 0-1 0,-1 2-2 15,4 1-1-15,1 3-2 0,1-1-1 16,-1 3-2-16,-1 1 2 0,-3 1-1 15,-1 0 0-15,-4 1-1 0,-4 6-2 16,-4 2-5-16,-3 3 5 0,-3 5 1 16,-8 3 2-16,-7 4 0 0,-4 5-4 15,-5 1-4-15,-7 6 0 16,3-7-7-16,-1 2-13 0,1-1-8 0,6-7 0 16,-2 5 13-16,3-7 10 0,3-1 13 15,6-3-2-15,1-2 4 16,6-3-2-16,4-3 2 0,2 1 2 0,2-2 14 15,5 1 6-15,3 2 13 0,4-1 8 16,3-1-3-16,4 1-3 16,2 3 10-16,1-3 7 0,2 2-7 15,2-2-5-15,0-1-16 0,0 3-8 16,-2-2-10-16,-1-3-7 0,-2 2-3 16,-4-1 0-16,-1-1 0 0,-3 0-38 15,-2-3-33-15,-1 0-51 0,1-3-57 16,-2 0-112-16,-2-1-214 0</inkml:trace>
  <inkml:trace contextRef="#ctx0" brushRef="#br1" timeOffset="209114.31">9488 15473 385 0,'0'0'192'0,"0"0"-88"0,0 0 15 0,11 6-45 0,-7-5-29 0,-2 3-18 0,0-2-5 0,-2 1-1 0,0 2 3 0,0-2-10 16,-1 2 8-16,-1-3 5 0,-2 2 1 16,1-2 5-16,2-2-8 0,0 0 2 15,-1 0-7-15,2 0 14 0,-1-2-2 16,1-3-9 0,0-1-3-16,0 0-14 0,2-1 1 0,0 1-7 0,1 0 0 15,0 4 0-15,-1 0-3 16,1 0-1-16,0 2-35 15,1 0-39-15,0 0-37 0,5 6-44 0,0 1-70 0,-2-2-167 0</inkml:trace>
  <inkml:trace contextRef="#ctx0" brushRef="#br1" timeOffset="209728.76">10068 14943 304 0,'0'0'53'0,"0"0"45"0,0 0 54 0,36-25-46 0,-26 18-25 0,-2 1-19 0,-3 3-20 0,-4-2-7 0,-1 3-23 0,-4 2-7 0,-6 0-5 16,-2 0-2-16,-6 0 1 0,-2 8 1 15,-5 1-3-15,-3 5 4 16,-7 4-2-16,3 1-4 0,1 0-10 16,1 3 0-16,7-5 0 0,1 3 4 15,5-3 2-15,6 0 9 0,3-2-3 16,7 0 1-16,2-1 2 0,7-1 5 16,4 1 19-16,3-1 0 0,3 1 5 15,5-3 8-15,-2 2 1 0,5-3-10 16,1-1-4-16,-1-1-9 0,1 0-10 15,-2 0 1-15,-3 3-6 0,-3 0 0 16,-3 3-1-16,-5-1 2 0,-2 1 6 16,-4 1 8-16,-3 0 3 0,-2 1-4 15,-3-2 0-15,-5 1 0 0,-4-2-5 16,-2-2 5-16,-3-3-5 0,-2 0 1 16,-4-2-6-16,0-3 0 15,-2 1-4-15,-4-2 0 0,-1-2-30 16,-4 0-26-16,-10 0-21 0,9 0-1 15,3-2-14-15,9 1-9 0,4-5-39 16,2 4-77-16,5-2-32 0</inkml:trace>
  <inkml:trace contextRef="#ctx0" brushRef="#br1" timeOffset="210343.75">10947 14630 314 0,'0'0'111'0,"0"0"-21"0,5-7 38 0,-2 2-41 0,0 4-37 0,0-1-28 0,1-1 10 0,-1 1 3 0,1 1-6 0,-1 0-1 0,0 1-1 16,0 0-8-16,-2 0-14 0,-1 1-2 15,0 4-2-15,-6-2 5 0,-2 4-5 16,-4 2 1-16,-4 5-1 0,-3 2 1 16,-3 6-4-16,-4 5-2 0,-2 4-1 15,-3 8 5-15,-6 11 0 0,-1 6 0 16,3 4 0-16,7-4-1 0,6-7 2 15,7-2-1-15,5-2 0 0,2 0 0 16,4-4 0-16,3-5-1 0,1-8 0 16,2 6 2-16,3-8 0 0,2 0 8 15,4 3 35-15,0-7 8 0,4 1 2 16,4 1-5-16,1-1-8 16,1-4-8-16,3-1-7 0,-1-3-15 0,2-3-8 15,-2-4-2-15,1 0-1 0,0-2-6 16,1-1-33-16,-3-3-32 15,-1-2-16-15,-1 0-34 0,3 0-72 0,-7-5-169 16</inkml:trace>
  <inkml:trace contextRef="#ctx0" brushRef="#br1" timeOffset="210957.4">11283 14698 332 0,'0'0'132'0,"0"0"-23"0,3 0-18 0,0 0-37 0,0 0-29 0,0 0-15 0,2 1 13 0,3 3 15 0,4 2-4 0,3 2 21 0,5 2 2 0,3 6-4 16,5 3-1-16,3 5-22 15,1 6-1-15,4 10-5 0,1 14-4 0,-2 15-10 16,-4 4-4-16,-9 1-3 0,-9-8 1 16,-9-9 0-16,-4-4 4 15,-9-2 1-15,-4-4-4 0,-2-6 6 0,-2-10-4 16,2-7-2-16,3-9 1 16,-4-1 4-16,-2 1-5 0,-1-1-3 0,-3 2 2 15,-1-5-4-15,2 1 0 16,1-4-17-16,-1-2-55 0,3-1-46 15,-4-5-85-15,4 0-156 0</inkml:trace>
  <inkml:trace contextRef="#ctx0" brushRef="#br2" timeOffset="-185104.62">3235 9901 168 0,'0'0'43'0,"1"0"-20"0,-1-1 25 0,0 0-22 0,0-2-12 0,0 0 0 0,1 1 10 0,-1 1 12 0,0-2 6 15,0 0 16-15,0 1 2 0,0-2-6 16,4 3-8-16,-2-4-3 0,0 1-9 16,0-2-3-16,1 3 5 0,0-2 1 15,1-2-8-15,1 1-4 0,2-1-8 16,-1-1-3-16,2 1 9 0,-2-3 3 15,2 4-2-15,-1-2-5 0,1 1-4 16,-1-1-6-16,1 1-5 0,0 1-2 16,3-1-2-16,-3 0 0 0,0 3 0 15,-1 0 1-15,1 1-2 0,-1 1-1 16,-1 0 0-16,-1 2-1 0,2 0 1 16,0 0-13-16,-3 0 15 15,0 2-2-15,1 1 1 0,-2 2-4 0,4 2 4 16,0 3-2-16,-2 2 2 0,1 1 1 15,-1 1 6-15,0 2-5 0,-2 1 3 16,3 1-2-16,-4 2 0 16,0-2-1-16,-2 2 0 0,0 0-1 15,-1 0 0-15,-5-2 1 0,-2 3 2 0,0-3-2 16,-3 2 1-16,-3-3-2 0,2 0 5 16,-1 0-3-16,0-2 0 0,2-2-2 15,0-2 0-15,0 0 2 0,1-2-2 16,1-1 2-16,3-2-2 0,1-1 1 15,0-2 0-15,3-1-1 16,1-2 0-16,1 0 0 0,0 0 0 0,1 0 0 16,1-5-4-16,5-2 3 15,2-4 1-15,2 1-4 0,0-1-2 0,6-2-1 16,-4 0 5-16,4 0-2 0,-1-2-9 16,3 2-2-16,-3-2 3 0,4-1 11 15,-2 1-5-15,1 0 3 16,1-1 6-16,-1 1-3 0,2 2 1 0,-4-1-1 15,2 2-1 1,-2 0 1-16,-2 2 1 0,-2 0-1 0,-1 1 2 0,-1-1-2 16,0 1 0-16,-3 2 2 0,0 2 0 15,-3-1 3-15,-1 1 7 0,-2 1-1 16,-1 2-4 0,1 0-4-16,-2 0 1 0,0 1 2 0,0 1-3 15,0 0 1-15,0 0 1 16,0 0-5-16,0 0 0 0,-2-2 0 0,1 1 0 15,-3 1-2-15,-1 0-2 16,0 0 2-16,-3 1-1 0,0 3 1 0,-4 0 0 16,1 1-1-16,-3 2 3 15,0 2-2-15,-2 1 2 16,1 3 1-16,-4 2 2 0,3 1-2 0,0 1 0 0,0 0 2 16,1 1-2-16,0 0 4 15,0 0 3-15,2 0 2 0,2-1-3 0,0-2 2 16,6 0-2-16,0-3 6 0,2 1-5 15,0 0 0-15,3-4 11 0,0 0 2 16,0-2 1 0,4 0 1-16,2 1 2 0,0-2 2 0,5-1-12 0,0-1-1 15,3 0 1 1,1-1 8-16,1-2-10 0,2-1-6 0,0 0-1 16,1 0-2-16,0 0-2 0,-2-1-2 15,2-2 3-15,-3 1-3 0,0-1 0 16,-2 1-3-16,1-1-10 15,-4 1-26-15,2 0-17 0,-2 0-6 0,-1 0-13 16,-1 1-4-16,-1 1-21 0,-3 0-49 16,3 0-59-16,0 0-48 0,-4 0-9 15</inkml:trace>
  <inkml:trace contextRef="#ctx0" brushRef="#br2" timeOffset="-183131.07">2649 10655 42 0,'0'0'62'0,"0"0"-18"0,0 0-9 0,0 0-4 0,0 0-12 0,0 0 6 0,0 0 12 0,0 0 3 0,0 0-2 0,0 0 1 0,0 0-2 16,0 0-2-16,0 0-1 16,0 0-2-16,0 0-10 0,0 0-2 0,0 0 2 31,0 0 0-31,0 0 2 0,0 0 13 15,2 0-12-15,0 0-3 0,1-1-5 16,1 0-4-16,-2-1-1 0,6 2 0 16,-3-2-2-16,2 2-1 0,0-2 0 15,2 0 0-15,2 0 1 0,0 0-1 16,0 2-3-16,2-3-5 0,3 1 1 16,-2 0 1-16,3 0-1 0,2-1 6 15,2 0-4-15,3 2 0 0,2-1-2 16,2 0 0-16,9-1 1 0,6 1 5 15,12-4 0-15,2 5 0 0,-3-2-1 16,-2 0-3-16,-2 1 7 0,1 0-4 16,4 2-1-16,2-1-3 0,0 1-3 15,6 0 2-15,-1 0-1 0,-1 0-1 16,3 0 5-16,2 1-4 0,-1 1 2 16,3 0 4-16,6 2 12 0,-1-1-6 15,4 1-4-15,-2-1 0 0,2 1-6 16,-1 0-1-16,2 1 1 0,3-1 2 15,1 0-4-15,3-1-1 0,-3-2 3 16,1 1-1-16,-1 0 0 0,3 0-1 16,-1-1 1-16,4-1-2 0,0 1 4 15,-2 0-4-15,-1 1 1 0,-4 0-1 16,1-1 0-16,-3 1 1 0,2-2-1 16,-3 2 1-16,-3 0-1 0,-4-1 0 15,-5 0 0-15,-3-1 0 0,-4 0-1 16,-3 0-5-16,-2 0-5 15,-5 0-22-15,-6 0-24 0,-5-1-31 16,-9-1-28-16,-3-2-80 0,-11 2-53 16</inkml:trace>
  <inkml:trace contextRef="#ctx0" brushRef="#br2" timeOffset="-181646.06">4291 9491 165 0,'0'-2'75'0,"0"2"-2"0,0-1 7 0,0 1-9 0,0-1-11 0,0 0-7 0,0 0 13 0,1 0-8 0,-1 0-9 0,0 1-5 16,0 0-5-16,0 0-5 0,0 0-11 15,0 0-4-15,0 0-5 16,0 0-8-16,0 0-3 0,0 0-3 0,0 2-3 16,0 0 0-16,0 2 3 0,0 1 1 15,0 3 6-15,0 0-1 16,0 1 7-16,0 3-4 0,0-2 8 0,0 5-3 15,0-2 3-15,0 2-5 0,0 2-2 16,0 1-1-16,0 1-6 0,0 1 1 16,0 2 1-16,0 1-4 0,0 1 2 15,0 0-2-15,0 2 1 0,0 1 1 16,1 0 1-16,0 2 1 16,0 1 0-16,2 0 4 0,-1 2-2 0,-2 0 0 15,0-1 2-15,2 5 7 0,-1-2-6 16,-1 0 0-16,0 3 0 15,1-3 0-15,-1 2-2 0,0 4-1 0,0-2 2 16,0-1-1 0,0 6-3-16,0 2-1 15,-1 9 3-15,-2 0-4 0,3-5 0 0,-2-4 1 0,-3-5 1 16,2 1 3-16,-2 0-1 0,0-1 2 0,1 0 0 16,-2-4-7-1,2-3 6-15,-1-5-3 16,1 4-1-16,-1 7-1 0,-1 5-1 0,0 5 0 0,0-7 1 0,1-3-1 15,2-7-1-15,0-3 3 16,-2 4-2-16,4 5-1 0,-2 4 1 0,-1 8 9 16,3-9 6-16,-1-4-13 0,0-6-1 31,0-5 0-31,2-3 1 0,-1 0-2 16,-1 4 0-16,-1 9-2 0,2 10 2 15,-1-6-2-15,0-4 1 0,0-4 2 16,0-7-2-16,2 6 2 0,-2 5 0 0,0-2-1 15,1 2 2-15,-2-3-4 16,1 4 1-16,-1-5-1 0,-1 1 13 0,0-2 1 16,1-4-11-1,0 0-1-15,0 1-1 0,1-1 3 16,-1 1-2-16,2-2 3 0,-1 2 2 16,-1-2 0-16,1 1-4 0,0-1 0 15,-1-1 0-15,1 1 1 0,0 1-3 16,0-2 3-16,1 1-1 0,0-3 4 15,0 0-6-15,1-2 2 0,0 0 0 16,0-2 0-16,0 1 2 0,0-3-4 16,0 0 1-16,1-2 1 0,0-1 0 15,0-4 2-15,-1 2 3 0,1-3 1 16,-1-2-1-16,1-2-2 0,-1 0 0 16,0-2-2-16,0 1-1 0,0-3 1 15,0 1-4-15,0-1 2 0,0-1-2 16,0 0-11-16,0 0-38 0,0 0-37 15,0-8-52-15,0 0-85 0,0-4-267 16</inkml:trace>
  <inkml:trace contextRef="#ctx0" brushRef="#br2" timeOffset="-174208.48">3166 10988 116 0,'1'-1'70'0,"1"-1"-26"0,1 1 0 0,-1-1-10 0,1-1-2 0,-1 0 9 0,-1 2 15 0,2-2-14 0,-1 1 20 15,-2 0-12-15,4 1 0 0,-2 0 12 16,-2-1-20-16,1 2 1 0,-1-2-16 16,1 1-11-16,0 0-10 0,-1 0-3 15,0 0-2-15,0-2 3 0,3 2 4 16,-3 0 10-16,1 0 8 0,-1 1 3 15,0-2 0-15,0 1-2 0,0 0-1 16,0-1-3-16,0 1 0 0,0 0-4 16,1 0-3-16,-1 1-5 0,0 0-2 15,0 0 1-15,0 0-5 0,0 0-2 16,0 0 3-16,0 0-1 0,-2 0-5 16,-1 2-4-16,1 5-3 15,-2 2 5-15,-1 6 2 0,-1 4 2 16,1 5 5-16,0 2 4 0,0 3 2 15,-2 1-3-15,5 0-2 0,-2 0-1 16,2-1-1-16,0 0-2 0,1-4-2 16,-1-1-1-16,2-1 1 0,-3-2-2 15,3-3 0-15,-2-3 0 0,1-1-12 16,-1-4-26-16,2-2-36 0,0-1-31 16,0-5-48-16,0 0-83 0,5-2-59 15</inkml:trace>
  <inkml:trace contextRef="#ctx0" brushRef="#br2" timeOffset="-173367.4">3541 10977 174 0,'0'0'89'0,"0"0"-29"0,0-5 53 0,0 3-24 0,0-1-21 0,0 0 0 0,0 0-25 0,0 1-4 0,-1-2-4 15,1 1 6-15,-3 1-6 0,2-2-1 0,-2 1-18 16,-1 1-2-16,2-1 0 15,-3 2-6-15,1 0-2 0,-3 1-3 0,0 0-2 16,-4 1-1-16,3 5 1 16,-4 1 4-16,0 2-4 0,1 0-1 15,0 3-2-15,1 3-4 0,0 4 6 16,0 3 5-16,2 1-1 0,1 2 10 16,0 1-4-16,6 2 2 0,0-2 4 0,1 2-1 15,0 2 1-15,4-5-2 0,2 0-1 16,3 0-7-16,1-4 0 15,1-2-2-15,6-1 3 0,-1-5-5 0,1-2 4 16,1-4-2-16,1-4-1 0,1-1 0 16,-1-2 2-16,-3-3-2 15,0-5 2-15,2 0-1 0,-6-2 1 0,2 0 11 16,0-1-2-16,-2 1-3 16,-2-3 6-16,-3-1-2 0,1 1-3 0,1-1-10 15,-3-1-1-15,-2-2 5 16,-2 3 14-16,-1-3-12 0,-1-3-2 0,-1 2-6 15,-1-2 0-15,-1 2 0 0,0 1 1 16,-1-2-1-16,-5 1-1 16,4 1 1-16,-4-1 0 0,-1-1-3 15,-1 3 3-15,0-1 1 16,-3 2-1-16,3 1-1 0,-1 4 1 0,-1 0 1 16,1 3 0-16,0-1-1 0,-1 3-1 15,3-1 1-15,-2 2 1 0,4 1 0 16,0 1-2-16,2-1-2 0,2 2 2 15,-2 1-4-15,3 0-6 0,0 0-23 16,0 2-36-16,1 2-25 0,-1 4-34 31,3 9-54-31,0-4-120 0,0 0-83 0</inkml:trace>
  <inkml:trace contextRef="#ctx0" brushRef="#br2" timeOffset="-170397.46">3123 11799 215 0,'2'-5'40'0,"-2"1"-17"0,4-2 34 0,-2 0-8 0,-1 3-4 0,0-3-12 0,0 4 2 0,-1-2 4 0,0 2 14 0,2 0-14 0,-1 1 1 16,-1 1 3-16,0-2-12 15,0 1-8-15,0 1-4 0,0-1-2 0,0 1 0 16,0 0 1-16,0 0-3 0,0 0-1 16,0 0-1-16,0 0-1 15,0 0 1-15,0 0-4 0,0 0 2 16,0 0 0-16,0 0 2 0,0 0-1 0,0 0-2 15,0 1-10-15,0 3 0 16,-3 3 0-16,1 2 1 0,-2 2 4 0,-2 6 0 16,1 3 4-16,-1 5 6 0,-1 11 7 15,2 8 7-15,-4 11-7 0,4 2-3 16,1-5-6 0,2-12-5-16,2-14 1 15,0-4-5-15,0-5-1 0,0 6-2 16,2-1 1-16,-1 1-2 0,-1-4-9 15,0-4-19-15,0-1-32 0,3-6-43 16,4-7-50-16,-1-1-128 0,0-2-14 16</inkml:trace>
  <inkml:trace contextRef="#ctx0" brushRef="#br2" timeOffset="-169799.35">3514 11820 366 0,'0'0'97'0,"0"0"-30"0,0 0 63 0,0 0-57 0,8-34-24 0,-7 26-5 0,4 1 18 0,-4 1-14 0,-1 2-15 0,0 1 5 0,0 0-9 16,-4 2-21-16,0 1-8 0,-2 0-8 16,-4 5 3-16,-2 3 3 0,-1 3 0 15,-4 2 2-15,1 3 0 16,2 0 0-16,-2 4 1 0,6-2 0 15,-2-1 1-15,6 0-1 16,2-2 3-16,1-1 3 0,3 0 1 0,0-3-2 16,5 1 3-16,1-2 2 0,2-2-1 15,0-1 0-15,5 0 2 0,1-2-3 16,1-1-2-16,2 0-1 0,0-2-2 16,1 1 6-16,1 1 1 0,1-2 0 15,-1 4 0-15,0-2 0 0,0 3 2 16,-2 1 7-16,-1 1 2 0,-3 1 1 15,-1 0-5-15,-4 0-2 0,-3 1-3 16,-2 0-8-16,-3 2 2 0,-5-2-2 16,-3 1-2-16,-6 0 3 0,0 0-2 15,-5-2 0-15,-1-2 0 0,-1 0-4 16,-2-1-3-16,1 0-24 16,-3-3-28-16,3 1-15 0,0-4-15 15,3 0-10-15,0-1-10 0,6 0-18 16,1 0-17-16,2-7-45 0,4 3-17 15,1-4-29-15</inkml:trace>
  <inkml:trace contextRef="#ctx0" brushRef="#br2" timeOffset="-169513.4">3514 11823 639 0,'0'0'100'0,"0"0"13"0,0 0 19 0,47-29-76 0,-30 19-33 0,2 0-8 0,1 0 0 0,-2 1-1 15,4 3-8-15,-5 0-3 0,2 1-1 16,-2-1-2-16,-2 4-1 0,3-1 1 15,-3 3-17-15,2-1-37 0,-3 1-43 16,-1 0-44-16,4 1-51 0,-5 1-114 16</inkml:trace>
  <inkml:trace contextRef="#ctx0" brushRef="#br2" timeOffset="-162861.56">3057 12817 192 0,'0'-1'54'0,"3"-2"-25"0,-3 1 9 0,2 0-2 0,1-2-5 0,-2 2 5 0,2-1 13 0,0-1-2 0,-1 3-8 15,-2 0 3-15,3 0 5 0,-3-1-1 31,0 1 1-31,1-1-5 0,0 1 4 16,-1 0-21-16,0-1-3 0,0-2 0 16,3 2 2-16,-3-4-1 0,3 3 1 15,-1-2 4-15,3 0-9 0,-3 0-2 16,3-2 2-16,-1 2 2 0,0 0-4 16,0-2 0-16,1 1-2 0,-1-1-1 15,1 2-1-15,3 0-3 0,-2-1 2 16,0 1-1-16,-1 1 0 0,0-1-5 15,2 3-2-15,-3-3-1 0,-1 4 1 16,2 0-3-16,-2 0-1 0,0 0 0 16,0 0 0-16,-1 0 0 0,3 1 0 15,-3 0-1-15,0 0-1 0,0 0 2 16,0 0-3-16,-1 0 3 0,4 0-1 16,0 0 2-16,1 2-1 0,3 0 6 15,-1-1-3-15,1 3 0 0,1-1-1 16,-2 0-2-16,3 0 3 0,-3-1-2 15,1 0 0-15,-2 2 0 0,-1-2-1 16,-1 0 0-16,3 1 0 0,-4-1-3 16,0 1 1-16,-3 1 2 0,3 2-2 15,-3-3 1-15,1 5 1 0,-1 0 0 16,-1-1-1-16,0 2 0 0,0 1 1 16,0 1 0-16,0-1 0 0,-3 2 0 15,2-3 0-15,-3 2 0 0,1 1 0 16,-2-1 0-16,-4 2 0 0,1-1 0 15,-1 1 0-15,-4 3 0 0,0-3 0 16,-4 1 1-16,4-3-1 0,-2 2 2 16,0-2-1-16,3-2-1 0,-1 2 0 15,0-2 2-15,-1 0-2 0,3-1 0 16,-3-1 0-16,4 0 3 0,-1-2-3 16,0 1 2-16,0 0-2 0,3-1-2 15,2-1 2-15,-2-1 1 0,3 0 0 16,1-2-1-16,0 2 1 0,1-1-1 15,3 0 1-15,-2-2-1 16,2 1 2-16,0-1-1 0,0 0-1 16,0 0 0-16,0 0-1 0,0 0-3 15,0 0 2-15,5 0 2 0,0-1 3 16,6 0 4-16,2-1-1 0,3 0 0 16,1 0 1-16,3 2 5 0,0-1-1 15,3 1 1-15,4 0 1 0,0 0-3 16,0 0-3-16,1 1-4 0,-4 1-3 15,1 0 0-15,-3 0 1 16,0-1-4-16,-4 0-7 0,-2 0-30 0,-2-1-20 16,-3 0-37-1,0 0-40-15,-2-2-77 0,-2-2-134 0</inkml:trace>
  <inkml:trace contextRef="#ctx0" brushRef="#br2" timeOffset="-160701.56">3632 12715 130 0,'1'-3'47'0,"0"0"-23"0,0-2 11 0,2 1-16 0,0-2-9 0,-1 3 10 0,-1-1 9 0,0 1-8 0,-1-1-8 0,1 3 4 16,-1 0 14-16,0-1 6 0,0 0 0 15,0 0-3-15,0 1-2 0,0 0 2 16,0 1-5-16,0-2-4 0,0 1-3 16,0 0-8-16,0-1-5 0,0 1 0 15,0 1 13-15,0 0-4 0,0-1 13 16,1 1-7-16,-1 0-7 0,0 0-2 16,0 0-6-16,0 0-6 15,0 0-2-15,0 0 2 0,0 0-2 0,0 0 1 16,0 0 7-16,0 0-1 0,0 0 1 15,0-1 1-15,0 1 5 0,0 0 3 16,0 0 2-16,0 0 0 0,0 0-3 16,0 0-5-16,0 0 1 0,0 0-6 15,0 0 0-15,0 0-3 0,0 0-2 16,0-3-2-16,0 1 0 0,0 0 0 16,0 2 0-16,0 0-2 0,0 0 1 15,0 0-1-15,0 0 0 0,0 0 0 16,0 0-4-16,0 0 3 0,0 0-4 15,0 0 4-15,0 0 1 16,0 0 1-16,0 0 1 0,0 0 2 0,0 0-1 16,0 0-1-1,0 0 1-15,0 0 0 0,0 0-1 0,0 0 0 0,0 0 0 16,0 0-1-16,0 0 1 0,0 0-3 16,0 0-1-16,0 0-1 0,0 0-7 15,0 0 0-15,0 0-1 0,0 0 10 16,0 0 3-16,0 0-1 0,0 0 2 15,0 0-1-15,0 0 2 0,0 0 0 16,0 0 0-16,0 0-1 0,0 0 1 16,0 0-1-16,0 0 0 15,0 0 0-15,0 0 0 0,0 0-1 16,0 0 1-16,0 0-1 0,0 0 0 16,0 0-1-16,0 0 1 0,0 0 3 15,0 0-3 1,0 0 0-16,0 0 0 0,0 0-2 0,0 0 2 0,0 0 0 15,0 0 0-15,0 0 2 0,0 0-2 16,0 0 0-16,0 0 1 0,0 0 0 16,0 0-1-16,0 0 1 0,0 0-1 15,0 0 0-15,0 0-6 0,0 0-27 16,0 0-32-16,0-1-48 0,0-2-128 16,0 1-46-16</inkml:trace>
  <inkml:trace contextRef="#ctx0" brushRef="#br2" timeOffset="-157949.87">3638 12727 54 0,'0'-2'81'0,"0"-1"-41"0,0-2-17 0,0 2-2 0,0-2-2 0,0-1 1 0,0 2 6 0,0-3 3 0,0 2-9 0,0 1-9 15,0 0 5-15,0 1 5 0,2 0-2 16,-1 1-1-16,1 1-4 0,-1 0-7 16,-1 0-3-16,0 0-4 0,1 1-1 15,0 0 1-15,-1 0-4 0,1 0 2 16,0 0 2-16,-1 0 0 0,0 0 3 15,0 1-1-15,0-1-1 0,0 0 1 16,0 0 0-16,0 0 3 0,0 0 2 16,0 0 0-16,0 0-4 15,0 0 0-15,0 0 4 0,0 0 0 16,0 0-1-16,0 0-1 0,0 0-4 16,0 0 1-16,0 0 1 0,0 0-1 0,0 0 2 0,0 0-2 15,0 0 3-15,0 0-3 0,0 0-1 16,0 0-1-16,0 0-2 15,0 0-2-15,0 0 4 0,0 0 0 0,0 0 0 16,0 0-1-16,0 0 0 0,0 0 0 16,0 0 1-16,0 0 0 15,0 0 0-15,0 0 0 0,0 0 1 0,0 0-1 16,0 0 2-16,0 0-2 16,0 0 0-16,0 0 0 0,0 0-1 0,0 0 0 15,0 0-1 1,0 0 2-16,0 0 0 0,0 0 0 0,0 0 3 0,0 0-2 15,4 1 5-15,-2 0 0 0,1 1 5 16,0-1 2-16,0 0 2 0,-1 0 4 16,1 0-1-1,-1 0 4-15,-2-1 3 0,3 0 2 16,-2 0 3-16,1 0 3 0,0 0 5 16,-2 0-10-16,0 1-5 0,4-1-6 0,-2 0-2 0,-1 0-1 15,1 0 3 1,-2 0 1-16,2 0 0 0,0-1-3 0,-1 0-1 0,0 1-2 15,-1-1 2-15,0 1 2 16,0 0 0-16,0 0-3 16,0 0-5-16,0 0-3 0,-1 0-1 15,-1 0-4-15,-1 0 0 0,-2 0 1 0,0 2 1 16,-2 0-1-16,2 2 1 16,-3 0 0-1,3 1-1-15,-4 2 1 0,1 1 1 16,0-1 0-16,-1 3 3 0,1 0-3 15,0 4-3-15,-1 2 3 0,-1 0 0 16,2 0 1-16,2 4 0 0,-1-1-2 16,0 3 0-16,2-2 1 0,2 2 6 15,1-2-4-15,2 3-2 0,3-4 6 16,2 0 0-16,4-1-4 0,2-2-1 16,2-1 5-16,3-2 7 0,0-1-1 15,1-1-2-15,4-4 3 0,-1-2-5 16,1 0 2-16,-1-4-2 0,0 1-5 15,-2-2 6-15,2-2 0 0,-5-1 4 16,2-3 1-16,-4-2 2 0,2-3-7 16,-5-1-5-16,3-3-1 0,-1-1-3 15,-4-2 3-15,0-2 2 16,-2 2 1-16,-1-3-4 0,-5-1-2 16,0 2-1-16,0-2-1 0,-5 1-2 15,-1 2 0-15,-2-1-2 0,-3 2 1 16,-2-3 0-16,0 5-2 0,-3 0 1 15,1 0 1-15,-2 1-2 0,1 4-3 16,-1 0-1-16,2 2-2 0,0-1 4 16,2 4 0-16,-1-1-1 0,4 2-4 15,0 0-2-15,1 0-7 0,4 3-9 16,1-1-15-16,2 2-17 0,1 0-33 0,1 1-42 0,1 2-79 16,4 1-116-16,1-1 0 0</inkml:trace>
  <inkml:trace contextRef="#ctx0" brushRef="#br2" timeOffset="-156518.59">4123 12635 99 0,'0'-1'53'0,"0"0"-28"0,0 0 9 0,0 1-6 0,1-2-9 0,-1 2 1 0,0 0 10 0,0 0 8 0,0-1-8 0,0 1 0 16,0-2-1-16,0 0 1 0,0 1 0 15,0 0 5-15,1-1 10 0,0 0 5 16,-1-1-5-16,1 3-8 0,0-3-8 16,-1 1-6-16,3 0 0 0,-3 1 2 15,0-1-4-15,0-1 7 0,0 1-10 16,0 1-1-16,0 0 2 0,0 0 0 16,0 0-1-16,0 0-9 0,0 1-4 15,0 0-4-15,0 0 1 0,0 0 0 16,0 0-1-16,0 0-1 0,0 0-1 15,0 2 0-15,0 0 1 16,0 1 1-16,0 2 1 0,0 3 5 0,1 0 2 16,0 2-2-16,-1 1 10 15,1 0-2-15,0 2-2 0,0 1-3 16,0 0-2-16,1 1-2 0,0 0 0 0,0 1 0 16,1 0-1-16,0-2-4 15,-2 1 2-15,2-1-2 0,0-2 1 16,-1 0-1-16,1 0 2 0,-2-1 2 0,1-2 1 15,-1 1 1-15,0-2-2 0,-1 0-2 16,0-1 1-16,1-1 1 16,-1 1 0-16,0-2 2 0,0-1 0 0,0 0-2 15,-1-1 0-15,1 1 2 16,0-1-2-16,-1 0-1 0,0-2-2 16,1 2 0-16,0-1 1 0,-1 2 0 0,1-1 1 15,-1 0 1-15,0 1 2 0,1 0 3 16,0 1-5-16,-3 0-2 0,3 0 0 15,0 0-1-15,0 2 0 0,0-2 2 16,0 2-1-16,-1 2-1 0,1-1 1 16,0-1-1-16,0 1 0 15,0 1-1-15,0 0 1 0,0-1-1 16,0 0 0-16,0 1 0 0,-1-1 0 16,1 2 0-16,-2 0 1 15,1 1 1-15,1-2-1 0,0 2 2 0,0-1-1 16,0-2-2-1,0 3 1-15,0-4-1 0,0 0-1 0,0-1 1 16,-1 1 0-16,1-1 1 0,0-1-1 0,0 0 1 16,0 0 0-16,0 0 1 0,0-1 0 15,1-1 0-15,-1 1 2 0,0-3 1 16,2 1 1 0,-1 1-6-16,-1 0 1 0,1-1 0 0,0 0-2 0,-1 1 0 15,0-1 1-15,0 0-1 0,0 1 1 16,0 0-1-16,0 0 0 0,0 0 3 15,2-1-3-15,-2 0 1 0,0 1 0 16,1 0-1-16,-1-3 0 16,0 2 1-16,0 0-1 15,0-1 0-15,0-1 2 0,0 1-2 0,0 0 0 16,0-1 2-16,0 0-2 0,0 0 1 16,1 0-1-16,-1 0 0 0,0 0 0 15,0 0-2-15,0 0-4 16,0 0-11-16,1 0-13 0,-1 0-13 0,0 0-25 15,0 0-40-15,0 0-54 0,0 0-85 16,0-2-165-16</inkml:trace>
  <inkml:trace contextRef="#ctx0" brushRef="#br2" timeOffset="-153306.68">1951 13280 108 0,'0'0'59'0,"0"-1"-26"0,0 0 3 0,0 1-8 0,0 0-10 0,-1-1-3 0,0 1 4 0,1 0 11 0,0 0 3 0,-1 0-1 16,-1 0 1-16,2 0-2 16,0 0-5-16,0 0 8 15,0 0 9-15,0 0-9 0,0 0-7 0,0 0-6 0,0 0 0 16,0 0 8-16,0 0-1 16,0 0-4-16,0 0-1 15,0 0-5-15,0 0 1 0,0 0-1 0,0 0-1 0,0 0 4 16,0 0-1-16,0 0-8 0,0 0 0 15,2 0-4-15,-1 0-3 16,1 0 0 0,4 0 8-16,0 0-1 0,4 0-2 15,1 1 3-15,6-1 2 0,2 0-6 16,2 0-1-16,6 0 0 0,3 2-5 16,8-2-3-16,9 2 0 0,5-2 4 0,-3 0-3 15,-10 0 0-15,0 0-1 0,0 0 3 0,7 3-1 0,6 0-1 16,-3 2 0-16,-5-3 1 15,0 1 1-15,1-2 0 0,-1 0-2 16,0 0 2-16,-1-1-2 0,1 2 2 16,-2 0 2-16,-3 0-1 15,0 0 0-15,-1 0 2 0,-8 0-1 0,-3-1 5 16,-6 0-4-16,-5 0 6 16,-1-1-4-16,4 3 0 15,3 0-1-15,2-1 3 0,1 0-4 16,-1-2-5-16,3 3 0 0,-2-1 0 15,3 0 0-15,-1 1-1 0,0-1 3 0,2 2-3 0,1-2 1 16,-1 0 1-16,0-1-1 0,1 2 1 16,-3 0-2-16,3-1 0 0,-2 0 0 15,1-1 0-15,-2 2 2 0,-1-1-2 16,-1 1 0-16,0-2 0 16,0 0 1-16,0 1-1 0,1 0 0 15,0-2 0-15,1 0 0 0,1 0 2 16,2 0-1-16,4 0 0 15,3 0-1-15,5 0 1 0,-4 0 0 0,-6 0-1 16,-5 0 0-16,-6 0 1 0,0 0-1 16,2 0 0-16,-3 0 1 15,-4 0 0-15,-1 0-1 0,-4 0 0 0,-2 0-1 16,-3 0 0-16,-2 0-13 0,0 1-54 16,-3 1-38-16,-6 3-58 0,1 3-72 15,-4-3-112-15</inkml:trace>
  <inkml:trace contextRef="#ctx0" brushRef="#br2" timeOffset="-148898.64">2911 13669 32 0,'0'0'97'0,"0"0"-49"0,0 0 1 0,0 0 5 0,0-15 6 0,0 12-9 0,0-1-9 0,2 1 7 0,-1 0-7 16,-1 0 5-16,1 1-2 16,0-1-9-16,-1 0-4 0,0 1 18 15,2 0-19-15,-2 0-7 0,1-1-11 16,-1 2-5-16,0-1 3 0,0 1-1 16,0-1 4-16,0 2 3 0,3 0 0 15,-3 0-3-15,0-1 3 0,0 1-2 16,0 0-1-16,0 0 0 0,0-1-2 15,0 1-2-15,0-1-2 0,0 0-1 16,1 0-1-16,-1 1 1 0,1-1 3 16,-1 1 3-16,0 0-1 0,0 0-2 15,0-1-3-15,0 1-3 0,0 0 2 16,0 0-1-16,0-1 1 0,0 1 0 16,0 0 0-16,0-1 0 0,0 0 0 15,0 1 3-15,0 0-4 0,0-2 10 16,3 2-1-16,-3 0 2 0,0 0-1 15,0 0-3-15,0 0-2 0,0 0 0 16,0-1-4-16,0 1 1 0,0 0 1 16,0 0-4-16,0 0-1 0,0 0-3 15,0 0 0 1,0 0-2-16,-3 0-2 0,3 1 2 0,0 2-1 0,-2 2 0 16,-1 4 2-16,-2 1 0 0,-2 3 1 15,2 1 0-15,-3 3 0 0,-1 1 0 16,-4 2 0-16,2 0 1 0,-3 2-1 15,-1-2 0-15,-1 2 3 16,2-1-3-16,0 0 2 16,0-3-2-16,1 0 1 0,1-2 0 0,1-2-1 15,1-1 0-15,3-2 0 0,0-4-1 0,5 1 0 16,-1-3 0-16,3 0-3 0,0-3 3 16,2 0 1-16,1 0 2 0,5-2 1 15,1 0-1-15,2 0 1 0,5-2 0 16,-2-1 0-16,4-3-3 15,-1 0 2-15,0 1-2 0,1 0 1 0,-1 1-1 16,-2-2 1-16,2 1-1 0,-3-2 2 16,0 1-2-16,-1 2 0 0,1-1 1 15,-4 3-1-15,-1-2 0 16,1 3 0 0,-3-1 1-16,-1 1-2 0,-2-1 1 15,1 1 0-15,-5-1 1 0,3 1-1 16,-3 1 1-16,0 0-1 0,0 0 2 15,0 0-2-15,0 0 0 0,0 0 0 16,0 0-4-16,0 0-2 0,0 3 0 16,0 1 1-16,0 3 3 0,0 2-1 15,-3 4 3-15,0 1 0 0,-2 3 0 16,0 1 5-16,-3 3 2 0,-1 0-4 16,3-1 2-16,-1-1-2 0,-1 0-3 15,2-2-27-15,0 1 27 0,1 2 22 16,-2-2-22-16,1-1-18 0,3-1-26 15,1-1-33-15,2-2-27 0,0 0-39 16,5-2-47-16,0-2-85 0,-2-5-78 16</inkml:trace>
  <inkml:trace contextRef="#ctx0" brushRef="#br2" timeOffset="-148316.5">3338 13732 365 0,'2'-5'67'0,"0"-2"-14"0,-1 1 45 0,-1-1-35 0,0 3-39 0,-1 0 18 0,-4 1-2 0,-1 3-32 0,-3 0-8 0,-1 4-1 15,-5 3 1-15,2 4 0 16,-4 2 7-16,3 1-6 0,-2 2 1 16,3-1-2-16,2 2 4 0,3-3-3 15,2 2-1-15,4-4 0 0,-1 0 0 16,3 0 7-16,2-2 12 0,1-2 2 31,2 0 4-31,1 0 4 0,3-1-5 16,1-2 2-16,2 0-4 0,1-1-7 15,3-1-5-15,-2 0-5 0,3-1 1 16,0 1 10-16,-1 0-8 0,2 0-2 16,-3 0 0-16,0 3 6 0,-4 3 0 15,0-1 3-15,-3 1 4 0,-3 2 8 16,0-1 1-16,-4 4-7 0,-1-1-4 15,-1-1-2-15,-4 3 0 0,-3-1-5 16,-1-1-5-16,-1-1-1 0,-1 0 2 16,0-2-4-16,0 0 1 0,-2 0-1 15,1-2-1-15,-1 0-1 0,-1-3-1 16,4 2-6-16,-1-6-22 0,-1-1-23 16,2-1-14-16,0-5-20 0,2-1-22 15,1-4-47-15,4-15-106 0,1 4-44 16</inkml:trace>
  <inkml:trace contextRef="#ctx0" brushRef="#br2" timeOffset="-148111.14">3344 13714 541 0,'0'0'122'0,"0"0"-33"0,0 0 31 0,0 0-32 0,35-29-30 0,-25 20-9 0,3 1-13 0,1-1-1 0,1 1-13 0,3-1-14 16,2 1-4-16,-1-1-4 0,3 2 0 0,2 2 0 16,0-2-2-16,1 2-45 0,2 0-69 15,16-5-69-15,-9 2-133 0</inkml:trace>
  <inkml:trace contextRef="#ctx0" brushRef="#br2" timeOffset="-145735.93">937 16237 366 0,'0'0'82'0,"-8"-1"-29"0,8-2 29 0,-5-3 17 0,5-2-59 0,0 0-13 0,0 0 1 0,3-1 10 0,2 0-5 15,-2-2-7-15,5 2 7 0,-2 0-1 16,-3 0 1-16,7 1-6 0,-4 1 0 16,5 0-2-16,0 0-17 0,-1 1 4 15,2 1-9-15,-2 1 1 0,-2 2-4 16,1 0 0-16,-4 2-5 0,1 1 3 16,2 5 0-16,0 3-5 0,0 4 5 15,0 5 2-15,-2 3 2 0,-4 5-1 16,-2 0 0-16,0 7 0 0,-8 6-1 15,0-4-5-15,-2 2-4 0,-5-2-25 16,2-6 10-16,-4 3-1 0,-2-5 14 16,6-2-3-16,2-6 8 0,0-4-6 15,6-3-3-15,-1-2-5 0,1-4 11 16,2-3 2-16,-6-3 7 16,4-1 2-16,2-6 8 0,-2-2 9 15,5-4-2-15,0-2 4 0,5-1-8 16,7-2-4-16,1-2-6 0,1 0-2 15,8-4-2-15,0 0 2 0,2-1-2 16,4 0 1-16,-4 2 0 0,0-1 1 16,3 3-1-16,-4 2 2 0,-2 0 5 15,6 2-7-15,-2-1 0 0,-3 3 1 16,-4 4-1-16,-6 0 1 0,-7 4 1 16,1 2 0-16,-4 1 1 0,1 0 0 15,-1 0-1-15,-2 3-2 0,0-1 0 16,-5 0-3-16,0 2-5 15,0 0-1-15,-6 2 3 0,-1 3 0 16,-1 6 1-16,-6 3 1 0,-1 2 2 0,4 5 2 16,-5 1-1-16,5 1 0 15,-1 3-1-15,3-1 2 0,1 2 0 16,4-2 0-16,-1 1 0 0,5-1 1 16,-2-1 6-16,2-3 15 0,5 0-3 15,0-1 1-15,0-2 3 0,6-1 0 16,0-3 5-16,2-1-3 0,5-2-6 15,1-2-5-15,2-1 1 0,3-3-4 16,-5-3-5-16,2-2-5 0,0 0-1 16,-2-4-17-16,5-2-36 0,-2-2-32 15,5-6-48-15,-6 2-83 0,0-1-153 16</inkml:trace>
  <inkml:trace contextRef="#ctx0" brushRef="#br2" timeOffset="-145309.95">899 15952 554 0,'0'0'25'0,"3"0"5"0,2-1 60 0,-1-3 20 0,7 2-25 0,2-1-7 0,4-1-18 0,8 1-1 0,-2-1-9 0,5 2 2 0,4-1 1 16,-4 0-13-16,2 2-8 0,0-1-17 16,-3 2 3-16,-2-2-11 0,-1 2 1 15,-3-1 1-15,-1 1-8 0,-3 0 0 16,-4 0-1-16,0 0-1 0,-1 0-14 16,-4 1-30-16,2 2-32 0,-1 0-40 15,2 7-60-15,-2 0-89 0,0-1-129 0</inkml:trace>
  <inkml:trace contextRef="#ctx0" brushRef="#br2" timeOffset="-144851.29">1693 16334 281 0,'0'0'67'0,"0"0"2"0,0 0 66 0,0 0-4 0,0 0-5 0,13-3-22 0,-7 0-27 0,2 1-17 0,0-1-16 0,6 0-3 0,-1 2-11 15,-2-1-20-15,6 0-2 0,-1 1-4 16,-2-1-1-16,4 2-3 0,-4-1 0 16,0 1-1-16,0 0-22 0,-4 0-40 15,0 0-27-15,0 1-23 16,0 2-62-16,-2 1-109 0,-2 0-57 16</inkml:trace>
  <inkml:trace contextRef="#ctx0" brushRef="#br2" timeOffset="-144645.52">1722 16486 589 0,'0'0'74'16,"0"0"-23"-16,0 0 59 0,0 0-28 16,44 2-18-16,-27-2 2 0,1-2-4 0,2 0-35 15,-1 1-27-15,-1 0-3 0,-1 1-4 16,3 0-25-16,0 0-38 0,0 0-28 15,10 1-34-15,-5 0-109 0,-1-1-121 16</inkml:trace>
  <inkml:trace contextRef="#ctx0" brushRef="#br2" timeOffset="-142383.89">2671 16104 398 0,'0'0'56'0,"0"0"-16"0,0 0 31 0,0 0 20 0,10-21-8 0,-8 17-22 0,-1 3-1 0,-1 0 12 0,2 1-17 16,-1-1 7-16,-1 1-31 0,0 0-3 16,0 0-17-16,0 3-5 0,0 1-6 15,-3 6 0-15,0 5 5 0,-2 7-1 16,-3 5 9-16,-3 12-6 0,0 11 2 16,-3 8 3-16,0 3-4 0,2-6 0 15,0-9-7-15,7-8 0 0,0-9 2 16,2-6-3-16,0-5 0 0,3-2-33 15,0 3-30-15,-2 0-34 0,1 1-17 16,1-5-38-16,0-7-62 0,0-5-15 16,3-3-65-16</inkml:trace>
  <inkml:trace contextRef="#ctx0" brushRef="#br2" timeOffset="-141909.1">3000 16164 594 0,'0'0'129'0,"0"0"-44"0,0 0 50 0,0 0-46 16,0 0-30-1,0 0-20-15,0 0-18 0,11-32-9 0,-14 31-9 0,-5 1-3 16,3 0-1-16,-6 3-6 0,-3 6 3 16,-2 2-12-16,-2 3 11 0,-2 4-4 15,2-1-2-15,1 5-9 0,4-3 8 16,3 0 9-16,3 1 1 0,3-1 2 16,4-4-3-16,0 2 3 0,9-5 0 15,-1 1 1-15,5-1 6 16,4-3-7-16,0-1 8 0,1-1-8 15,1-2 6-15,-2 0-5 0,1 0 3 16,-2 1-2-16,1-1-2 0,-3 2 10 16,-1 0-7-16,-4 1-3 0,-1 0 0 15,-5 1-2-15,0 3 2 0,-3 0 3 16,-6 2 6-16,-2 0-5 0,-3 0 3 16,-4-1-3-16,-2 1-3 0,-4-2-1 15,-1-2-10-15,0-1-13 0,0 0-23 16,-1-1 8-16,0-3-37 0,3-2-46 15,-2-3-52-15,4-3-58 0,6-1-23 16</inkml:trace>
  <inkml:trace contextRef="#ctx0" brushRef="#br2" timeOffset="-141640.84">3057 16135 710 0,'0'0'90'0,"0"0"-27"0,0 0 65 0,37-15-38 0,-22 8-36 0,1 0-16 0,1 0-8 0,3 0-22 15,0 1-5-15,0-1 1 0,4 4-4 16,2-2 0-16,3 2-4 0,2-2-7 15,4 1-86-15,16-7-74 0,-4 2-142 16,-7-3-259-16</inkml:trace>
  <inkml:trace contextRef="#ctx0" brushRef="#br2" timeOffset="-139010.33">4871 9680 69 0,'0'0'67'0,"0"0"-20"0,0 0 3 0,3 0-26 15,-2 0 17-15,1 0-29 0,-1 0 3 0,1-2 2 0,-2 2 7 0,3 0 12 0,-2 0 7 32,-1 0 9-32,0 0 1 0,0 0-1 0,0 0-6 0,0 0-3 0,0 0-5 15,1 0 2-15,0 0 7 0,1-3 3 16,1 0-18-16,1-4-14 0,1-1-2 15,2 0 5-15,2-3 7 0,-1 2-5 16,1 1-10-16,2 0-2 0,0 0-1 16,-1 1 2-16,-2 3 4 0,1 0 0 15,-1 0-6-15,-1 0-4 0,0 2-5 16,0 1-1-16,-2-1-2 0,1 2 1 16,-1 0-4-16,1 3-1 0,0 3 5 15,-3 2-2-15,2 3 1 0,-2 4 0 16,-2 2 2-16,-1 8 0 0,0 0 0 15,-4 3 4-15,-2 3-4 0,-4 2 3 16,1 1-3-16,-2-1-4 0,-3-1 1 16,2 1-4-16,-3-3-3 0,1-1 2 15,-2-2 6-15,2-3-2 0,2-2 3 16,-2-3 0-16,4-2 1 0,-1-2-1 16,2-4 0-16,2-4-5 0,3-1-6 31,0-4 5-31,3-2 7 0,1-2 11 0,0-4-4 0,3-6-1 15,4-1 1-15,3-4-7 0,3-5 0 16,2 1-3-16,3-4 2 0,2-1-2 31,3 0-6-31,1 0-3 0,2 1-1 16,1 0 8-16,-2-2-3 0,2 4-4 16,-2 2-3-16,0 1 1 0,-3 2 11 15,-1 1 2-15,-2 1 1 0,-1 4-1 0,-2-3 0 0,-1 3-1 0,-3 3 2 16,-2 0-1-16,-2 1 1 0,-2 1 0 31,-2 1 1-31,-2 2-1 0,-2-1 6 16,0 1 3-16,0-1-3 0,-1 3-6 15,-3-1-1-15,-1 1-5 0,-2 2 2 16,-1 0 0-16,-1 3 0 16,-4 2 2-16,0 3 1 0,-1 2 1 0,-5 2 1 15,1 4 4-15,-1 3 1 0,-1 3 2 16,0 2-5-16,0 4 2 0,1-1 4 15,2 3 6-15,1-2 3 0,5 1 6 16,1-4 3-16,5 1 1 0,5-4-1 16,0 1 18-16,6-4 0 15,3-2-10-15,4-3 0 0,1-2-6 0,1-1-7 16,4-3-1-16,1-3-1 16,0-3-3-16,2-2-6 0,-2 0-6 15,2 0-4-15,0-2 0 0,-3 0-1 16,-1-1-23-16,-1 2-31 0,-2 0-22 15,-1 0-31-15,-1 0-37 0,0-1-65 16,-2 0-124-16,-3-1-98 0</inkml:trace>
  <inkml:trace contextRef="#ctx0" brushRef="#br2" timeOffset="-138303.96">5484 9860 213 0,'0'0'82'0,"0"0"-20"0,0 0 7 0,0 0-3 0,0 0 15 0,0 0-28 0,1 0 6 0,2 0 11 0,2 0 6 16,3 1-1 0,2 0-2-16,2-1-1 15,4 0-11-15,1 0-7 0,3 0-13 16,2 0-12-16,1 2-17 0,-1-2-5 16,1 0-7-16,-2 1 0 0,0 1 0 15,-1-1-11-15,-1 0-38 0,-2 0-33 16,4 0-48-16,-5 0-83 0,-3 1-176 0</inkml:trace>
  <inkml:trace contextRef="#ctx0" brushRef="#br2" timeOffset="-137398.83">6051 9840 278 0,'0'0'101'0,"0"0"-16"0,0 0 37 16,0 0-25-16,0 0-11 0,0 0-42 0,8-20-9 16,-6 16-9-16,1 2-9 0,1-3 2 15,-1 4 10-15,1-1 2 0,0-1 4 16,2 0-7-16,-2 1-2 0,1 1-1 16,2-1-7-16,1-1-6 0,1 0-7 15,0-2-1-15,0 3-3 0,2 0 1 16,-2-1 2-16,0 2 0 0,0 0-1 15,0-1-2-15,-1 2 2 0,0 0-3 16,-2 0-4-16,0 3 1 0,-1 1-3 16,-2 6 4-16,-1 0-4 0,-1 6 6 15,-1 3 3-15,0 3-2 0,-4 2-1 16,-1 0 1-16,-3 3 2 0,-1 1 1 16,-1-2-4-16,-2 2 0 0,1-2-5 15,-1-1 4-15,-2-1-2 0,1-1-7 16,0-6 1-16,1 0 5 0,1-5 1 15,1-3 3-15,2-2-2 0,3-3-5 16,1-2 6-16,4-2 1 0,0-1 10 16,0-4 0-16,5-5-8 0,2 0-2 15,3-3 3-15,3-1 1 0,2-1-3 16,3-3-1-16,2 1 0 0,0-2-2 16,2 1-7-16,1-3-1 0,1 4 5 15,-2-2 3-15,1 0 1 0,0 3 2 16,-3-1-1-16,0 1 0 15,-3 2 3-15,-2 3-2 0,0-2 0 16,-4 1-1-16,-3 3 0 0,0 2 1 16,-2 2 5-1,-3-1 7-15,-1 3-8 0,-1-1 3 0,0 3-4 0,-1-1 10 0,0 2-1 16,-1 0-9-16,-2 0-4 0,-2 0-4 16,-4 3-3-16,0 1 5 0,-4 5-1 15,-1-1 3-15,0 4-1 0,-2 2 0 16,2 3 0-16,-2 1 1 0,0 1 0 15,1 1 0-15,2 1-1 0,0 0 1 16,2 2 0-16,3-1 4 0,2-2 14 16,2-1 0-16,4-2 0 0,0-2-6 15,7-1-1-15,2-3-4 0,4-1 5 16,3-4 4-16,2-2-5 0,3-3-2 31,1-1-3-31,0-1-6 0,0-3-1 16,2-3-31-16,-1-2-39 0,0 0-27 15,1-1-37-15,4-5-45 0,-6 3-113 16,-3-3-111-16</inkml:trace>
  <inkml:trace contextRef="#ctx0" brushRef="#br2" timeOffset="-136860.67">6127 9577 293 0,'0'0'64'0,"0"0"21"0,0 0 29 0,0 0-38 0,0 0-12 0,2 0 5 0,2 0 8 0,2 0-4 16,5-3-5-16,2 2-1 0,5-1-8 16,3 0-5-16,4 0-8 0,2-1-6 15,3-2-10-15,1 4-10 16,0-5-8-16,-1 2-4 0,2 0-6 0,-1 1-1 15,-1 0-1-15,-2 1 1 0,-2-1-2 16,-3 2-1-16,-4-1-13 0,-1 2-18 16,-5-2-20-16,0 2-30 0,-5 0-35 15,-1 0-60-15,-3 2-90 0,-2-2-110 16</inkml:trace>
  <inkml:trace contextRef="#ctx0" brushRef="#br2" timeOffset="-134746.65">5065 11185 144 0,'0'0'45'0,"0"0"15"0,0 0-13 0,0 0-5 0,-10 0 5 0,8 0 4 0,2-1 21 0,0 1-3 0,0 0-11 0,0-1 6 0,0 1 2 15,0 0-8-15,0 0-3 0,0 0-11 16,0 0-9-16,0 0 0 0,0 0 1 16,0 0 0-16,0 0-4 0,0 0-5 15,4 0 8-15,1 2 3 0,4 0 5 16,2 0-1-16,2 1-3 0,4 0-7 16,1 1-10-1,0-2-11-15,3 2-6 0,-2-1-3 0,1 0-1 0,1 0-1 16,-2 0-17-16,0 0-41 15,0 0-35-15,0-1-51 16,7 0-59-16,-4 0-99 0,-4 0-114 0</inkml:trace>
  <inkml:trace contextRef="#ctx0" brushRef="#br2" timeOffset="-134256.36">5741 11070 418 0,'0'0'70'0,"0"0"12"0,0 0 69 0,0 0-61 15,0 0-20-15,27-40-34 0,-26 33 3 0,-1 3-5 16,0 0-21-16,0 2-8 16,-3 0 1-16,0 2-6 0,-2 0 0 15,-3 3-2-15,-4 4-3 0,-1 2 2 16,-3 4 2-16,2 1-13 0,-1-1 2 16,1 3 0-16,2-1 8 0,2 0 1 0,2-1 0 15,4 1 2-15,2-4 1 0,2 2-3 16,2-4 2-16,4-1 0 15,2 1 2-15,5-1 0 0,2 0 15 0,3-1-5 16,1-1-1-16,1 0-9 16,1-1 0-16,-1 0 3 15,-1 2-2-15,1 0-2 0,-5 0 8 0,2 1-4 0,-4 1-1 16,-3 0 1-16,-1 4-3 0,-5-2 0 16,-3 4-1-16,-1-1 0 0,-5 3 0 15,-4-3 2-15,-1 2 1 0,-4-2-1 16,-2 1 0-16,0-4-2 15,-3 0-3 1,1-1-26-16,0-2-30 0,0 0-42 16,-5-5-41-16,4 1-80 0,3-4-60 15</inkml:trace>
  <inkml:trace contextRef="#ctx0" brushRef="#br2" timeOffset="-133966.42">5746 11026 522 0,'0'0'77'0,"0"0"-5"0,0 0 54 0,0 0-51 0,44-27-21 0,-30 20-1 0,2 0 17 0,1 1-23 0,0-1-31 0,3 1 1 16,0-1-10-16,0 2-3 0,1 1-3 16,-2 0 1-16,2 2-4 0,-1 1-5 15,-2 1-38-15,0 0-43 0,0 0-44 16,6 5-80-16,-6-1-84 0</inkml:trace>
  <inkml:trace contextRef="#ctx0" brushRef="#br2" timeOffset="-133049.85">5578 11798 98 0,'0'0'88'0,"0"0"-53"0,0 0 28 0,15-20 27 0,-12 15-7 0,-1-1-8 0,-1 1 4 0,0 1-4 0,-1-1-17 0,-1-1-14 15,-3 2 8-15,1-1-6 0,-4-1-10 16,2 3-10-16,-2-3-6 0,1 3-7 15,-1 1-2-15,-2-1-7 0,1 3 2 16,0 0-3-16,-1 0-3 0,-1 5-1 16,0 3 0-16,-2 1 1 0,1 3-2 15,0 2 2-15,-3 5 0 0,4 0 0 16,0 3 0-16,0 4 0 0,5 0-6 16,2 0 6-16,2-1 3 0,1 2-2 15,4-3-1-15,2 0 5 0,2-2-2 16,1-2 7-16,1 0 6 0,3-4 3 15,-1-2-5-15,1-3 1 0,2-2 0 16,-2-2 1-16,1-2-3 0,-1-3-2 16,0-2 2-16,-1 0 4 0,1-2 3 15,0-4 0-15,1 3 3 0,0-4-3 16,0-1-11-16,-1-1-1 0,-1-3-2 16,-1 1 1-16,-1-3 1 0,-2-2 1 15,-1 0-4-15,-1-4-1 0,-1 0-1 16,-2-2-3-16,-2 0-1 0,-1-2-1 15,-4 2 2-15,-2-1-1 0,-1 4 1 16,-1 0 1-16,-1 3-1 0,-2 2 2 16,0 2-2-16,-2 2 0 0,0-1-2 15,-1 4 1-15,-1 3 0 0,2-1-1 16,0 4-1-16,2 0-19 0,1 1-16 16,1 0-13-16,0 2-19 0,2 1-29 15,-1 2-43-15,0 3-67 0,2-2-95 16,0-1-31-16</inkml:trace>
  <inkml:trace contextRef="#ctx0" brushRef="#br2" timeOffset="-132138.46">5520 12641 256 0,'3'-3'61'0,"0"-2"-1"0,1 2 34 0,-2-3-23 0,2 1-20 0,-2 0-4 0,1 0 4 0,-2 1-5 0,0-1-8 0,-1 1-2 15,1 0-2-15,-1 2 0 16,0-1 1-16,0 2-8 0,-2 0-10 16,-2 1-14-16,0 0-3 0,-4-1-1 15,0 1 0-15,-2 0 0 0,-2 1-1 16,1 4-1-16,0 1-6 0,-1 0 4 15,1 3 3-15,2 1 0 0,0 1 1 16,2 2-3-16,3-2 4 0,0 3 0 16,1 0 2-16,3 0-2 0,0 0 3 15,1-1-1 1,3 3 2-16,0-3 1 0,1-2-1 0,1 2 3 16,3-2 5-16,0 0-4 0,1-2 1 0,2-1-2 15,-2 0 8-15,1-2 1 0,1 2 1 16,0-2-3-16,0 0 1 0,0 1 1 15,-1 1-3-15,-1-1-4 0,-2 2 5 16,0 0-2-16,-3 1-2 16,-2-1-3-16,0 0 0 0,-3 0 1 0,-3 1-4 15,-2 0-1-15,-2-1 2 0,-2-1-3 16,-3-1 2 0,-1 0-2-16,-1-1-1 15,-3-1 1-15,-2 2-2 0,0-3-3 16,-2 0-7-16,0-3-12 0,2 3-12 15,-1-4-16-15,4 0-14 0,-1-2-19 16,5-2-30-16,1-6-51 0,5 1-53 16,3 0-24-16</inkml:trace>
  <inkml:trace contextRef="#ctx0" brushRef="#br2" timeOffset="-131815.3">5562 12579 515 0,'0'0'91'0,"0"0"24"0,0 0 17 0,39-11-50 0,-22 5-33 0,3 4 4 0,0-2-10 0,0 2-4 0,1-2-18 0,2 1-11 0,-2 1 2 0,0 1-7 15,0 0 3-15,0 1-8 0,-3 0 1 16,0 0-1-16,-2 1-17 0,0 1-44 16,-1 1-47-16,4 2-55 0,-4-2-82 15,-3-1-98-15</inkml:trace>
  <inkml:trace contextRef="#ctx0" brushRef="#br2" timeOffset="-130789.25">4655 13175 58 0,'0'0'30'0,"1"-2"0"0,1-1 10 0,-1 3-4 0,-1-1-3 0,1 1-3 0,-1-1-6 0,1 1-4 0,0-1 4 16,-1 1-3-16,0 0 33 15,1-1-19-15,-1 1 6 0,0 0 13 16,0 0-7-16,0 0-6 0,0 0-6 15,0 0-4-15,0 0-7 0,0 0-4 16,0 0-3-16,-1 0-5 0,1 0-1 16,-1 0 2-16,1 0 1 0,-1 0 1 15,1 0-3-15,0 0-8 0,2 0 1 16,4 0 9-16,2 1 15 0,5 0-3 16,7 0 3-16,4 0 1 0,12-1-1 15,13 2-4-15,19-1-2 16,8-1-4-16,6 0 10 15,1 0-1-15,2-3 0 0,2 3-3 0,2-1-4 0,1 1-3 16,-2 0 1-16,-1 1-6 0,-5 2-8 16,-2-1-3-16,-7-1 1 0,-8 1 2 31,-6 2-1-31,-8-3 6 0,-7 2 4 0,-4-2-8 0,-11-1-6 0,-8 2 2 31,-5-2-2-31,-5 1-7 0,2-1-27 16,-1 0-24-16,0 0-32 0,-2 0-50 15,-4 0-61-15,-3 0-126 0,0 0-103 0</inkml:trace>
  <inkml:trace contextRef="#ctx0" brushRef="#br2" timeOffset="-128270.14">6798 9142 43 0,'0'0'42'0,"0"0"4"0,0 0 38 0,0 0-33 0,2-31-1 0,-2 24-6 0,0 1 19 0,-1-1 22 0,1 1-7 15,-2 2 5-15,2-1 1 0,0 1-7 16,0 1-8-16,0-1-15 0,0 0-3 15,0 2-4-15,0-2-5 0,0 2-12 16,0 1-15-16,1 1-11 0,-1 0-4 16,1 0-5-16,-1 0 0 0,0 1-2 15,2 5 5-15,-1 2-2 0,1 1 2 16,-1 5 2-16,-1 1 1 16,1 3 1-16,-1 2 4 0,0 2-2 0,0 3-1 15,0 0 4-15,0 0-3 0,-1 3-1 16,0-1 5-16,0 2 0 0,0 2-4 15,-1-1-1-15,1 2-1 0,-1 0 0 16,1 6 3-16,-1-4-2 0,0 3 2 16,0 3 2-16,-1 2-3 0,0 11 2 15,-1 2 0-15,0-3 3 0,-1-5 0 16,0-4-3-16,-3-1 0 0,1 3-1 16,0-3 0-16,-1 3-3 0,-1 0 3 15,2-2-5-15,-1-1 3 0,1 1-2 16,-1 0 0-16,0 1 0 0,1 2 0 15,-1-1-1-15,0 1 1 16,1 1-1-16,0-1 0 0,0 2 0 16,0-1 1-16,-1 1 0 0,2-1 1 0,0-1 1 15,1-1-3-15,0-2 4 0,1 0 1 16,0 2 0-16,0 1 1 0,1-1 1 16,0-1-2-16,0 2-1 15,-1-1 0-15,1 1-2 16,0 0-2-16,-1-1 2 0,1 0-1 0,0 0-1 15,0-3 2-15,0-2-1 0,1-6-1 0,0-4-1 16,1 6-1-16,-1 7 2 16,-1 6 4-16,1 8-1 0,1-8-3 0,0-5 2 15,0-2-2-15,0 2 1 0,1-3 1 16,0-1-1-16,-2 0-1 16,2-1 0-16,-1-1 1 15,1-4-1-15,0-7 1 0,-1-4 0 0,1-1-1 0,0 5 0 31,0 10 0-31,0 10 0 0,0 6 0 16,1-2 0-16,0-7 1 0,-1-12-1 16,0 1 0-16,0 4 2 0,0 5-2 15,0 3 2-15,0-10-1 0,0-9 1 16,0-5 4-16,0-3 0 0,-1 5 0 16,1 2-6-16,0 3 0 0,0-1 0 15,0-1 0-15,0-1 1 0,0-1-1 16,0 1 0-16,0-1 0 0,0-2 1 15,0 2-1-15,0-2 0 0,0 0 0 16,0 1 1-16,1-3 0 0,-1 3-1 16,0-2 0-16,0 3 0 0,0-4 1 15,0 2 0-15,0-3-1 0,0 2 1 16,0-3-1-16,0 2 0 0,0-3 0 16,0 0 1-16,2 0-1 0,-2 2 0 15,0-3 0-15,0 0 2 0,0-1-3 16,0 0 1-16,0 0-4 0,0-1 4 15,0 1 2-15,0 1-1 0,0 2 0 16,1-3-1-16,-1 1 0 0,1-1 0 16,0-1 1-16,0 0 1 0,1-2 7 15,-1 0 0-15,0-1 3 0,0-2 4 16,-1-1-2-16,1-2-3 0,-1 0-4 16,0 0-3-16,0-1-2 0,0-2-1 15,0-1-1-15,0 0-2 0,0-1-10 16,0-1-14-16,0 0-10 0,0 0-19 15,0 0-29-15,0-3-41 16,2-8-57-16,0-1-161 0,1 0-178 0</inkml:trace>
  <inkml:trace contextRef="#ctx0" brushRef="#br2" timeOffset="-127081.35">7504 9558 93 0,'0'0'68'0,"0"0"-28"0,14-20 5 0,-8 12-4 0,2-1 7 0,-2 2-7 0,0 0 38 0,0 1-12 16,-2-1 1-16,0 2-3 0,0 1-2 15,-2 0-14-15,1 2-13 0,-2-1-2 16,1 1-5-16,-1 1-5 0,0 0 2 15,1 1-6-15,0 0-5 0,0 0-4 16,0 0 1-16,-1 0-5 0,-1 0 1 16,0 0-3-16,0 0-1 0,0 0-4 15,-3 0-6-15,-3 2 6 0,-3 6 2 16,-5 6 2-16,-3 2-3 0,-6 7 2 16,-4 3-3-16,-3 13 1 0,-4 16-1 15,-3 18 0-15,5 6-2 0,6 1 2 16,7-4 1-16,7-8 0 0,3-2 0 15,7-3 0-15,2-6 6 0,8-3 26 16,3-5 20-16,5-6-10 0,1-2-1 16,-1-7-12-16,-1-10-13 0,-2-7-10 15,-1-3-4-15,2 1-3 0,2 0-10 16,2-4-54-16,-1-4-48 0,-1-4-37 16,4-7-70-16,-3-4-121 0</inkml:trace>
  <inkml:trace contextRef="#ctx0" brushRef="#br2" timeOffset="-126261.41">7786 9971 310 0,'0'0'60'0,"0"0"19"0,0 0 37 0,7-33-41 0,-3 22 12 0,0-1-25 0,1 1 7 0,1 0 2 0,-2 1-17 0,1-1-4 0,0 1-10 0,1 2 3 16,1 0-12-16,1-1-13 0,1 1-3 16,1-1-7-16,4 2 1 0,-1 1-8 15,0-1 8-15,-1 4-5 16,-1-1 3-16,1 2 4 0,-4 2-5 16,1 0 4-16,-1 1 0 0,-3 5-1 15,-1 4-6-15,-1 5 3 0,-2 6-1 16,-1 2-4-16,-2 5 3 0,-4 3-2 15,-6 6 1-15,-4 8-3 0,-1-5 2 16,0-3-2-16,1-8 0 0,4-4 0 16,-3 0-1-16,2 2 0 0,0-4 1 15,0-4-3-15,4-5-4 0,2-4-3 16,0-3-2-16,2-4 6 0,3-3 6 16,2 0 2-16,0-4 0 0,4-4-1 15,3-3 1-15,3-1-1 0,2-2 2 16,4-1 3-1,2-4-2-15,3 0-2 0,2-1-2 0,2-1 0 0,1 0-1 16,-1 2 1 0,1 0-1-16,-3 2 1 0,-1 2-1 15,-3 1 1-15,0 2 0 0,-5 1 0 0,-1 1-2 16,-4 2 2-16,-2-2 0 16,-4 3 0-16,-2 0 0 0,-1-1 0 0,-2 2-1 15,-3 2-4-15,0 1-1 0,-3 3 2 16,-3 1 0-16,0 7 0 15,-5 3 4-15,3 3 1 0,-2 4 3 0,-1 1-2 16,0 4-1-16,3 1-1 16,0 2 1-16,3 0 1 15,3 0 9-15,2-1 8 0,3-5-4 0,2 0 5 16,0-5 0-16,4-2-8 0,3-2-6 0,1-3 5 16,6-3 0-16,-2 0 6 0,4-4-7 15,2-1-3-15,2 0-7 0,1-1-1 16,0-3-14-16,2 1-24 0,0 1-25 15,0-2-31-15,-2 0-45 16,6-2-46-16,-5-1-91 0,-4 0-113 0</inkml:trace>
  <inkml:trace contextRef="#ctx0" brushRef="#br2" timeOffset="-125848.17">8354 10112 490 0,'0'2'109'0,"4"1"44"0,4-2 38 0,0 1-95 0,5-1 1 0,3-1-32 0,0 0-23 0,3 0-7 0,-1 0-23 0,-1 0-5 16,-1 0-6-16,1 0 1 0,0 0-2 15,-3 0-4-15,2 0-24 0,-1 0-42 16,1 2-34-16,6 2-58 0,-2 0-78 16,-3-1-155-16</inkml:trace>
  <inkml:trace contextRef="#ctx0" brushRef="#br2" timeOffset="-124989.86">8853 9994 404 0,'0'0'119'0,"0"0"18"0,0 0-46 0,0 0-9 0,0 0-32 0,39-26-7 0,-29 17 7 0,1 0-11 0,3-1-17 0,-1 2 0 15,1 0 5-15,-1-1-4 0,1 3 2 0,-2 1-11 16,-1 0-6-16,1 1 0 15,-1 1-8-15,-2 2 0 0,1 1-3 0,-3 4 0 16,-2 3-3-16,-2 8 4 0,-3 4 0 0,-1 5-1 16,-6 4 2-16,-8 9 2 0,3-3-1 31,-5 3 1-31,1-2-1 0,1-6 0 16,-2 2-1-16,1-2-6 0,0-3 0 15,0-3 7-15,5-4 0 0,0-2-2 16,0-5 2-16,5-4-1 0,1-4 0 15,2-2 1-15,3-2 7 0,0-7-1 16,6-3-2-16,2-5-2 0,4-2 0 16,1-1-2-16,6-2-1 0,1-3 0 15,1 3 0-15,2-2 1 0,1 0 0 16,0 0 0-16,2 1-5 0,-1 3-5 16,0-1 6-16,-1 1 0 0,-4 1 2 15,0 2 0-15,-5 1-1 0,-1 3 3 16,-4 3 0-16,-5 0 0 0,-2 3-3 15,0 0 3-15,-3 1-2 0,-3 2 1 16,-2 1-4-16,-1 1-1 0,-3 1 2 16,-3 5 1-16,-2 4 1 0,-3 3-1 15,-1 2 2-15,-1 3 1 0,0 3 0 16,0 0 2-16,0 5 0 0,6-1 4 16,2-1 1-16,3 1 14 0,4-2 1 15,4-3-2-15,0-1 9 0,5-2 1 16,6-3-5-16,0-2-3 0,3-3-3 15,1-3-9-15,3-3-3 0,-1-3-3 16,1-1-2-16,-1-6-2 0,3 0-24 16,1-1-26-16,-2-2-29 0,2 0-28 15,5-8-50-15,-3 4-71 0,-6-1-130 16</inkml:trace>
  <inkml:trace contextRef="#ctx0" brushRef="#br2" timeOffset="-124638.53">9004 9770 403 0,'0'0'84'0,"0"0"54"0,-2 0-27 0,1 0-16 0,1 0-26 0,1 0-8 0,4 0 17 0,5 0-13 0,5-1-7 0,5-1-9 0,4-1-3 0,0-1-16 15,4-1-20-15,-1 2-4 0,0-2-5 16,-1 2-1-16,1 1 0 0,-2 0-12 15,1 2-26-15,-4 0-30 0,2 0-30 16,-3 0-49-16,3-2-53 0,-5 0-121 16,-3-2-50-16</inkml:trace>
  <inkml:trace contextRef="#ctx0" brushRef="#br2" timeOffset="-124281.7">9363 9543 562 0,'0'0'71'0,"0"0"61"0,40 24-71 0,-20-9-38 15,1 6-10-15,1 5-10 0,3 12 0 16,0 11 6-16,0 11-1 15,-7 1 15-15,-5 1-8 0,-7-6 8 0,-6-6-8 16,0 1 3-16,-6-6 19 0,-2-1-3 16,-3-6-6-16,2-5 0 0,1-9-5 15,-1-5-16-15,1-3-1 16,-3 2-3-16,-2 3-1 0,-2-2 2 0,-2-1-3 16,-1-6-1-16,-2 1-6 0,1-5-18 15,1-1-15-15,1-1-15 0,1-4-28 16,-1-2-54-16,6-3-86 0,3-4-117 15</inkml:trace>
  <inkml:trace contextRef="#ctx0" brushRef="#br2" timeOffset="-123414.39">9741 9322 196 0,'0'0'48'0,"0"0"43"0,0 0-10 0,0-9 24 0,2 5-19 0,-1 2-11 0,1-3 0 0,0 3-10 0,0-3-10 0,0 3 2 16,1-3-3-16,-1 1-6 0,1-2-10 15,0-1-11-15,0 0-8 16,2 1-7-16,0 1-2 16,2-1-5-16,0-1-4 15,1 0 0-15,-1 3-1 0,1-1 1 16,0 2-1-16,0-2-1 0,-1 5-1 16,0 0 2-16,0 0-1 0,-1 3-1 0,-2 2 2 0,2 1 0 15,-1 2 0-15,-1 1 2 0,-1 2-1 16,-1 2 0-16,0 1-1 0,-1 3 0 15,1 1 2-15,-2 2-1 0,0 1 1 16,0 0 0-16,-5 1 4 0,-2 0 0 16,-2 2-2-16,-2-4 0 0,0-1 1 15,-2 1-3-15,1-2 0 0,0-4 0 16,2-3-1-16,2-2 3 16,1-1 5-16,1-3 5 15,4-1-1-15,1-2-3 0,1-1 3 0,0-1 7 16,5 0 9-16,4 0 1 0,1 0-1 0,3-1-4 15,4 0-3-15,1-2-6 0,2 1-4 16,0 1-1-16,3 0-4 0,-2 0-1 16,1 1-3-16,0 0-2 0,-2 0-1 15,0 0 0-15,0 0-1 0,-1 0-2 16,-1 0-14-16,-2 0-16 0,-1 0-15 16,-1 1-21-16,0 0-23 0,-3 0-35 15,2 1-61-15,-5 1-91 16,-1-2-107-16</inkml:trace>
  <inkml:trace contextRef="#ctx0" brushRef="#br2" timeOffset="-122263.9">6778 10757 247 0,'0'0'107'0,"0"-1"-26"0,0 0-4 0,0-2-12 0,0 2-15 0,0-1-5 0,0 1 18 0,0-1-18 16,0-1-6-16,1 3 0 15,-1-1 4-15,2 1 0 0,0-1-4 0,-1 0-2 16,1 1-6-16,0-1-9 15,2 0-3-15,0-1-1 0,0 2-2 0,0-1 2 16,2 0-4-16,2 0-3 0,4-2 2 16,1 0 1-16,4 1-4 15,2-3-6-15,6 2-3 0,1-1 2 0,10 0 1 16,12 0 2-16,12 2-2 0,5-1-2 16,3 0 2-16,0 1-2 0,1 1-1 15,7-1 4-15,9-1 5 16,5 2-4-16,6 0-5 0,4-1 6 0,5 0-4 15,8 0 3-15,4 0 1 0,1 0-4 16,3 1-1-16,-2 1 7 0,4-1 0 16,2 1-2-16,-1-2 7 0,-2 2 1 15,-2 0-1-15,-3 0 0 16,-4 0 0-16,-6 0-2 0,-4 0-5 0,-8 0-3 16,-6-1-4-16,-7 0 1 0,-3-2-2 15,-8-2 0-15,-8 2-2 16,-6-1-14-16,-7-3-3 0,-8 4-13 0,-4-2-18 15,-11-2-33-15,-2 0-59 0,-11 0-111 16,-4 1-255-16</inkml:trace>
  <inkml:trace contextRef="#ctx0" brushRef="#br2" timeOffset="-120900.27">8076 11065 136 0,'0'0'51'0,"0"0"19"0,0 0 8 0,0 0-23 0,0 0-6 0,0 0-7 0,0 0 12 0,30-8 3 0,-28 5-6 0,0 2-8 16,-1-2-4-16,0 0 3 0,-1 1-1 15,0-1 4-15,0 0 6 0,1 1-1 16,2-4-9-16,-1 1 0 0,1 0-13 16,1-2-14-16,2-1-11 0,2 1-1 15,4-2-2-15,1-1 2 0,5 2-1 16,-1 0 0-16,0 1 4 0,1 1 5 15,1-1 7-15,-2 4-4 0,-1 0-1 16,-1 2-3-16,-2 1-1 0,0 0-7 16,1 6 0-1,-4 2-1-15,-1 4-2 0,-1 5-1 0,-4 5 3 0,-2 4 4 16,-2 5-2-16,-5 2 3 0,-7 5-4 16,1-4 2-16,-6 3 2 0,-1-2-2 15,-1-4-1-15,-2 3 0 0,-4-2 0 16,2-3 1-16,-1-3-3 15,3-2 3-15,0-3-3 0,3-3 2 16,5-3-1-16,0-2-1 0,6-4 7 16,1-2 2-16,4-4-1 0,1 0 1 15,1-2 1 1,4 0 17-16,3-1 7 0,5 0-4 0,4-1-5 0,4-2-2 16,5 0-6-16,2 1-1 0,2-2-12 15,4 2-3-15,-2 0-1 0,1-3-14 16,-1 5-34-16,-2-3-22 0,-1 0-19 15,0 1-21-15,5-3-57 0,-6 2-79 16,-6-2-167-16</inkml:trace>
  <inkml:trace contextRef="#ctx0" brushRef="#br2" timeOffset="-120392.92">9003 11107 690 0,'0'0'22'0,"0"0"5"0,0 0 39 0,9-37-22 0,-9 28-15 0,0 1-16 0,-3 1 3 0,-3 2-9 0,-2 1-7 16,-2 4-2-16,-3 0-2 16,-2 4 3-16,-2 2 0 0,-2 6 1 15,-1 1 0-15,1 1-1 0,3 2 0 0,2 2 0 16,4-1-3-16,3 0 3 0,4 0 1 16,3-1 0-16,2 1 3 15,4-1 3-15,4-3 14 0,2 1 6 16,1-2 4-16,3-1 5 0,0-3-5 15,2 0-6-15,0-1-7 0,-1-2 1 16,-1 0-10-16,0 0 2 0,-4-2-6 16,0 3-2-16,-4-3 3 0,-1 2-4 15,-3 1 0-15,-3 0 5 0,-1 1 3 16,-2 3 0-16,-5-2 0 0,-5 2 2 16,-4-2-8-16,-1 1 0 0,-3-1 1 15,0-1-3-15,-1 0-1 0,-1-2-9 16,2-2-23-16,1 3-25 0,-1-4-26 15,1 1-31-15,2-3-32 0,1 0-45 16,2-6-15-16,4-2-5 16</inkml:trace>
  <inkml:trace contextRef="#ctx0" brushRef="#br2" timeOffset="-120186.53">8946 11085 628 0,'0'0'103'0,"0"0"38"0,0 0-42 0,43-40-21 16,-28 26-31 0,1 3-36-16,-1-2 11 0,2 3-4 0,-1 0-13 15,1 0 3-15,2 1-7 0,-2 1 0 0,1 1-1 16,-1 4-9-16,1-1-49 16,-2 2-65-16,4 2-59 0,-4 0-107 0,-5 1-105 15</inkml:trace>
  <inkml:trace contextRef="#ctx0" brushRef="#br2" timeOffset="-119604.15">8806 11771 426 0,'0'0'65'0,"0"0"-14"0,0 0 24 16,0 0-29-16,0 0-15 0,0 0-14 16,-4-30 3-16,3 27 3 0,-2 3-12 15,-1 0-3-15,-2 0 1 0,-2 3-5 16,-2 3 7-16,-3 6 2 0,0 2-5 16,-3 4 0-16,1 4-1 15,0 2 0-15,1 1-2 0,2 4 1 0,2-1 2 16,4 1 4-16,3-2 7 0,3-1 5 15,3-2 34 1,5-1 13-16,4-4-17 0,3-1-11 16,5-3-7-16,2-5 2 0,1-4-3 0,3-3-6 0,1-3-11 15,-1-7 8-15,0-2-2 0,-1-2-5 16,-4-5-3-16,-2-4 5 16,-5-3 5-16,-3-11-2 0,-6-11-17 15,-5-9-3-15,-6 5-4 0,-4 13-5 16,0 14-9-16,1 11-1 0,-3-2-6 15,-3 3-13-15,-2 2-12 0,2 2-12 16,-3 2-15-16,5 4-7 16,-2 0-13-16,4 4-30 15,0 6-51-15,2 0-131 0,4-1-73 0</inkml:trace>
  <inkml:trace contextRef="#ctx0" brushRef="#br2" timeOffset="-118985.64">8213 12431 256 0,'0'0'96'0,"0"0"-10"0,0 0 21 0,0-27-32 0,2 19 5 0,1 0-20 0,0 1 5 0,2 0 8 0,0 1-15 16,1-2 3-16,1 2-9 16,2 1-14-16,0 0-10 0,2 1-8 15,-1 1-3-15,1 0-2 0,1 2-12 16,-1 1-2-16,0 0-1 0,2 2 0 16,-3 1-4-16,1 5 0 0,-2 2 2 15,-1 2 1-15,-1 2 1 0,-2 3-1 16,-1 6 2-16,-3 1-1 0,-1 5 1 15,-6 2-1-15,-3 0 2 0,-3 0-1 16,-3 0 0-16,-1 0 0 0,-1-5 0 16,1 1-1-16,-1-6 1 0,3-1-1 15,1-3 3-15,2-4 3 0,3-2 22 16,3-3 2-16,2-1 2 0,3-2 2 16,0-3 0-16,3 1 3 0,5-2 4 15,2-1-1-15,5 0-12 0,2-4-7 16,5 1-7-16,2-3-10 0,1 0-2 15,3 1-2-15,0 0-6 0,2-1-37 16,-1-1-7-16,1 3-33 16,1-2-24-16,-2 0-27 0,7 0-49 15,-6 2-75-15,-7-1-132 0</inkml:trace>
  <inkml:trace contextRef="#ctx0" brushRef="#br2" timeOffset="-118525.45">8864 12464 474 0,'0'0'96'16,"0"0"28"-16,0 0-7 0,16-36-25 0,-14 25-37 0,-2 0-36 0,-2 2-15 0,-3 1-4 0,0 3-1 0,-3 2 1 0,-1 3-1 0,-2 0 1 15,-1 3 0-15,-2 4-2 0,1 6 1 16,-2-1 1-16,2 2 0 0,-2 2 0 31,3 4 1-31,1-3 1 0,2 0 2 16,2-2 3-16,4 2-4 0,2-3 2 16,1 1 4-16,5-2-1 0,3-2 10 0,2 0 2 0,0-2 7 0,4-2-5 15,-2 0-4-15,2-2-2 0,1 1-11 16,-2-4 4-16,2 2-8 0,-1 0 1 15,0 1-2-15,-3-1-1 0,-1 1 1 16,0 1 1-16,-3 0 7 0,-2 1-8 16,-4 1 8-16,-1 2-3 0,0 0 9 15,-8 0-2-15,-2 1-6 0,-3 0 1 16,-4 2-3-16,-2-3 1 0,-2-1-4 16,1 1 0-16,-2 0-1 0,1-3-20 15,0-3-15-15,1 3-11 0,1-5-21 16,4-1-31-16,-1-1-49 0,5-1-35 15,5-9-22-15,3-1 30 0,3-2-77 16</inkml:trace>
  <inkml:trace contextRef="#ctx0" brushRef="#br2" timeOffset="-118319.58">8815 12457 582 0,'0'0'111'0,"0"0"21"0,38-27 0 0,-19 14-40 16,0 1-47-16,0-1-24 0,-1 3-5 16,0-3 1-16,0 4-12 0,-3 0-3 15,0 2-2-15,-2 0 0 0,3 3 0 16,-3 0-12-16,3 2-35 0,-2 1-42 16,4 0-38-16,7 1-46 0,-4 0-72 15,-2-2-87-15</inkml:trace>
  <inkml:trace contextRef="#ctx0" brushRef="#br2" timeOffset="-116545.14">7436 13085 42 0,'0'0'37'0,"0"0"0"0,0 0-4 0,0 0 3 0,0 0 6 0,0 0-3 0,0 0-15 0,0 0-4 0,0 1-1 0,0-1-8 0,0 0 7 16,0 0 8-16,0 0 6 0,0 0 1 15,0 0 2 1,0 0-4-16,0 2-4 0,0-2-11 16,0 0-3-16,0 0 0 0,0 0-1 0,0 0 2 0,3 1 7 15,1 1 42-15,3 1 21 0,1-1-31 16,7-1-22-16,3-1-4 16,12-1 4-16,13-3-1 0,13-3-9 15,10 0 1-15,1-1 4 0,0 3 3 16,1-1 1-16,6 3 11 15,5-1 2-15,6 4-15 0,2-1-4 0,1 0-9 16,-2 1-1-16,-1 0-6 16,-2 0 4-16,-3 2-10 0,-2-2 10 0,-4 3-1 15,-5 1-11-15,-8-2 2 0,-7 3-2 16,-8 1 0-16,-6-2-2 0,-10 0-24 16,-8-1-20-16,-7-1-8 0,-3 1-10 15,-1 0-27-15,-1 3-28 16,-1 0-24-16,-9 5-50 0,-2 0-18 0,-6-2-26 15</inkml:trace>
  <inkml:trace contextRef="#ctx0" brushRef="#br2" timeOffset="-115660.36">7444 14441 119 0,'0'2'36'0,"1"0"11"0,-1-1 13 15,1 3-1-15,0-1-21 0,0-1-1 0,0 2 9 0,0-3 3 0,-1 1 4 0,3-1 5 0,0 1 2 16,2 0 7-16,4-1-12 0,3-1 5 15,6 0-3-15,5 0 7 0,13-3-10 16,15-2-13-16,15-1-8 0,10 1-3 16,-1 0 10-16,0 2-5 0,-4 2-1 15,4 1-9-15,3 0-7 0,-2 0-12 16,0 1-4-16,-5 2 1 0,-5-1-3 16,-4 5-3-16,-2-3-14 0,-5 2-17 15,-2 0-10-15,-6 0-7 0,-5 3-27 16,-8-5-28-16,-11 1-24 0,-2 2-59 15,-7-2-74-15,-4-1-57 0</inkml:trace>
  <inkml:trace contextRef="#ctx0" brushRef="#br2" timeOffset="-114884.29">8116 13624 213 0,'0'0'56'0,"0"0"6"0,0 0 25 0,22-19-3 0,-16 13 11 0,2 1-13 0,-2-1 25 0,-3 0-10 0,0-2-25 15,-2 2-31-15,0 1-14 16,-1 1-10-16,-2 0-1 0,-1 1-5 15,-5 3-9-15,-3 0-2 0,-1 3 0 0,-5 4-3 16,0 5-1-16,-5 3 2 16,0 2 0-16,1 4 0 0,2 0 1 15,3 0 0-15,1 2 1 0,5-1-1 16,2-2-1-16,3-1 2 0,4 1 0 16,1-1 0-16,3-2 0 0,6-2 8 15,1 0 11-15,2 0 0 0,4-3 1 16,2-1 0-16,0-2-1 0,1 0-3 15,0 0-3-15,1-1-1 0,0 0 2 16,-3-2-3-16,1 1 0 0,-3 0 4 16,-3 0-6-16,-3 0-1 0,-4-2-8 15,-3 4-10-15,-2 0 10 0,0 2 18 16,-5 3-3-16,-4 1-6 0,-4-2-1 16,-2 0 0-16,-2 1-8 0,-1-3 3 15,-1 0-3-15,2-2-5 0,-2-1-14 16,1-1-15-16,1 0-23 0,2-5-19 15,1 0-24-15,0-2-59 0,1-6-73 16,4-3-75-16,1-2-17 0</inkml:trace>
  <inkml:trace contextRef="#ctx0" brushRef="#br2" timeOffset="-114660.55">8137 13646 605 0,'0'0'83'0,"0"0"-4"0,0 0 48 0,42-32-34 0,-25 21-18 0,3 1-25 0,0-1 7 0,3 1-19 0,-2 2-18 16,0 0-17-16,-1 1 0 0,1 1-3 15,0 0-9-15,0 4-31 0,0-1-30 16,-1 3-21-16,-3 0-41 0,4 3-38 15,-7 3-87-15,0-1-44 0</inkml:trace>
  <inkml:trace contextRef="#ctx0" brushRef="#br2" timeOffset="-114085.34">8499 13855 430 0,'0'0'107'0,"0"0"-18"0,0 0 18 0,0 0-19 0,0 0-37 15,0 0-20-15,0 0-14 0,7-39 22 16,-11 35-10-16,-1 1-7 15,-3 1-3-15,0 0-15 0,-1 2 5 0,0 0-8 16,-2 3 1-16,1 4-2 0,1 1-1 16,-2 3 0-16,1 2 1 0,1 4-1 15,1 2 0-15,-1 2 1 16,4 1 0-16,1 2 0 0,3-3 0 0,1 3 0 16,2-2 4-16,5 0 9 0,2-3 22 15,0-1-3-15,2-3 1 0,2-3-4 16,-1-1-12-16,0-4 4 0,1-1-14 15,0-5 7-15,1-1-9 0,-2 0 2 16,2-5 1-16,-1-4 2 0,-1-2 11 16,2-1-2-16,-2-4-2 0,0-2-14 15,-1-2 5-15,0-5-7 0,-2-3 1 16,-1-1 0-16,-2-4-2 16,-2 3 3-16,-3 0 0 0,-1 3 6 0,0 3 1 15,-1 1 6-15,-4 4-5 0,-1 2-7 16,-1 3-1-16,-2 0-2 15,1 4-2-15,0 0 1 0,-2 4 0 0,2-2-2 16,0 5 1-16,1 1 1 0,-2 2-6 16,2 0-1-16,0 6-37 15,0 3-40-15,2 5-44 16,-4 9-67-16,3-3-150 0,0-3-245 0</inkml:trace>
  <inkml:trace contextRef="#ctx0" brushRef="#br2" timeOffset="-105236.7">24131 15652 149 0,'0'0'21'0,"0"0"-4"0,0 0-3 0,0 0 23 0,0 0-14 0,0 0 26 0,34-32-5 0,-30 30 8 0,1-3 5 0,-1 2-13 16,0 0 0-16,0 0-9 0,-1 2-3 16,1-1-4-16,-1 0-2 0,-2 1 5 15,1 0 3-15,-2 1-5 0,0 0-9 16,1-1-5-16,-1 1-9 15,0 0-2-15,0 0 3 0,0-1 2 16,-2 1 3-16,-3-1-9 0,-4 1-3 16,-4 0-2-16,-5 0-1 0,-2 3 0 15,-4 5-8-15,-3 3-6 0,-1 1 9 16,1 3 7-16,0 0-3 0,4 1-12 16,2 4-17-16,2-2-19 0,5-1 8 15,4-1 16-15,4-1 11 0,5-1 7 16,1 0 10-16,6 0 5 0,4-2 0 15,0 3 3-15,4-2 2 0,1 0 8 16,3 0 4-16,0 1 3 0,4-1 3 16,-1 1-6-16,1 0-5 0,0 0-3 15,0 0 5-15,-2-1-3 0,-1 0 3 16,-1 0 1-16,-2-2 4 0,-5 3 2 16,-1-5 5-16,-5 3-2 0,-4-2-11 15,-1-1 0-15,-4-1 2 0,-6 0 2 16,-3-1-3-16,-5-2-3 0,-4-2-11 15,-2 1-5-15,-2-2-2 0,-3-2-36 16,2 0-20-16,2-4-35 0,-2 0-24 16,-3-4-48-16,5 1-57 0,5-1-53 31</inkml:trace>
  <inkml:trace contextRef="#ctx0" brushRef="#br2" timeOffset="-104519.08">24337 15369 259 0,'0'0'68'0,"0"0"-14"0,-1 0 21 0,1-1-14 0,0-2-7 0,-1 1-3 0,1 0 11 0,0-3-12 0,0 1-2 0,0-1 3 16,1-2-9-16,1 0-1 0,3 0-6 16,1-1-3-16,0 0-5 0,2-1-15 15,0 1-4-15,3-1-6 0,0 1 3 16,1-1-4-16,-1 1-1 0,0 1 0 15,1 1 0-15,-4 1 2 0,0 3-2 16,-1 2 1-16,0 0 0 0,-4 0-2 16,1 4-4-16,-1 1 4 0,-1 3-4 15,-1 5 3-15,-1 0 1 0,0 2-1 16,-3 1 2-16,-3 2 0 0,-2 0 2 16,-1 2-1-16,-1-1 1 0,-1 0-1 15,0-4 0-15,1 0 0 0,0-3 2 16,2 0-2-16,1-3 3 0,1-2 5 15,2-3 3-15,0 1 5 0,4-3 2 16,0-1 3-16,0 1 1 0,0-1 2 16,3 0 3-16,1-1 2 0,3 0 0 15,1 0-7-15,1 0-3 0,3 2-1 16,1-2-3-16,0 2-6 0,0 0-3 16,2 0-3-16,0-1-4 0,1 0 1 15,0 1-1-15,1 2-3 0,-2-2-19 16,6 1-18-16,-1 0-24 0,1 2-28 15,3-1-35-15,12 5-49 0,-5-2-69 16,-4 0-127-16</inkml:trace>
  <inkml:trace contextRef="#ctx0" brushRef="#br2" timeOffset="-104089.39">25598 15690 455 0,'0'0'142'0,"2"-2"-50"0,3 1 4 0,4-3-18 0,1 2-13 0,3 0-23 0,4-1 17 0,2 1-24 0,2 2 5 16,1 0-24-16,1 0-5 0,-2 0-10 16,1 0 0-16,0 0-2 0,-1 0-30 15,-1 0-15 1,1 3-60-16,7 0-34 0,-7-1-92 0,-2-1-87 0</inkml:trace>
  <inkml:trace contextRef="#ctx0" brushRef="#br2" timeOffset="-103884.66">25689 15938 758 0,'0'0'52'0,"0"0"-19"0,44-2 60 0,-20-1-39 0,11-1-22 0,7-2-16 16,10 4-8-16,2 1-4 0,-1 2-8 0,-1 6-27 15,-5 3-38-15,3 0-70 0,-13 2-106 16,-4-5-193-16</inkml:trace>
  <inkml:trace contextRef="#ctx0" brushRef="#br2" timeOffset="-92672.6">27152 15479 122 0,'0'0'36'0,"0"0"12"0,0 0 7 0,0 0 0 0,0 0 9 0,9-13-25 0,-6 9 0 0,2 1 7 0,0-1 1 0,2 0 0 16,-1 1 7-16,1-2-5 0,0 2 0 15,-1-2-5-15,1 3-6 0,-1-4-5 16,-2 3-3-16,-2 1-6 16,-2 0-8-16,0 0-10 0,-2 2 9 15,-4 0-15-15,-5 0-9 0,-1 0-9 16,-7 6-6-16,-2 4-5 0,-5 2 3 15,1 2 2-15,0-1 13 0,3 3 7 16,2-2 2-16,3 0 1 0,3 1-2 16,0-3-7-16,5 0 9 0,1-2 0 15,4-1 0-15,3 0 1 0,1 1 2 16,4-1 13-16,5 0 1 0,3-1 1 16,3 2-3-16,4 2-2 0,2-2-1 15,3 2-1-15,0-2 4 0,1 3 0 16,-1-1 2-16,-1 1 0 0,-2 1-1 15,-2-2-3-15,-3 2 0 0,-5-1-1 16,-1-2 2-16,-6 2-9 0,-3 0 0 16,-1-2 0-16,-5 1 3 0,-5-1-1 15,0-2-2-15,-4 0-1 0,-3-1-3 16,0-1-1-16,-3 0 0 0,0-2-15 16,1-2-16-16,-1-1-19 0,0-1-15 15,3-1-16-15,-1 0-27 0,3-2-52 16,-1-7-16-16,6-2-17 0</inkml:trace>
  <inkml:trace contextRef="#ctx0" brushRef="#br2" timeOffset="-92418.16">27206 15477 587 0,'0'0'75'0,"0"0"-75"0,0 0 90 0,0 0 8 0,21-22-36 0,-11 16-19 0,6 0-19 0,1 1 11 0,2 0-20 0,5-2-13 0,-1 3-1 16,0 0-1-16,3 3-2 0,0 1-57 15,1 0-46-15,11 5-40 16,-6 2-62-1,-4-2-71-15</inkml:trace>
  <inkml:trace contextRef="#ctx0" brushRef="#br2" timeOffset="-91834.23">27964 15519 407 0,'0'0'38'0,"0"0"-34"0,0 0 14 0,0 0 25 16,0 0-23-16,0 0-8 0,0 0-10 0,-32-16 26 15,27 16-16-15,-1-1 3 0,-2 1 2 16,0 0 5-1,-4 1 2-15,-1 4-17 0,-3-1 6 0,-3 4-9 0,0 2 13 16,-3 3-7 0,-1 2-1-16,1 2-5 0,2 3-1 0,2 2-6 15,3 0 2-15,3 2 1 16,6 1-3-16,4 0 3 0,2-2 1 0,3 1 2 16,3-3 14-16,5-2-3 15,2 0 4-15,2-2 1 16,2 0 4-16,3-4 6 15,-1-3-8-15,4-2-1 0,0-1-7 0,0-3 5 16,1-2 2-16,0-2 9 16,0 0 18-16,-1-6-8 0,0-1-3 15,0-4-10-15,-2-4-6 0,-2-5-4 16,-2-4 1-16,0-5-3 0,-4-11-7 16,-1-10 2-16,-1-7-7 0,-6 12 1 15,-5 11-3-15,0 16 6 0,-6 10 17 16,-2-3-19-16,-2 0-4 0,-3 1-2 15,-3-1 2-15,-1 5-4 0,-1 1 2 16,-1 2 0-16,3 0-2 0,-1 3-6 16,3 4-17-16,3-1-7 0,0 3-13 15,3 1-9-15,1 1-22 0,2 1-21 16,1 0-29-16,4 7-61 0,0-1-59 16,0-3-15-16</inkml:trace>
  <inkml:trace contextRef="#ctx0" brushRef="#br2" timeOffset="-91075.88">26869 16303 73 0,'-2'-3'10'0,"0"0"9"0,0 1 14 0,-1-1 0 0,0 2-7 0,1 1 8 0,-1 0 8 0,1 0 0 0,-1 0 9 16,2 0 2-16,0 0-1 0,1 0 9 16,1 1 4-16,4 3-9 0,4-3 13 15,6 2-7-15,6-1-9 0,16-2-2 16,16-3-6-16,21-4-6 0,12 2 0 16,9-2 13-16,3 1-3 0,1 4-9 15,4 0-9-15,4 2-8 0,-4 0-11 16,-8 1-3-16,-6 4-6 0,-7-1-3 15,-6 1 2-15,-2 1-1 0,-8 1 0 16,-6-1 0-16,-7 1-1 0,-6-2-2 16,-6 1-38-1,-10-1-53-15,0 2-66 0,-11-3-94 16,-6-2-183-16</inkml:trace>
  <inkml:trace contextRef="#ctx0" brushRef="#br2" timeOffset="-87223.51">27042 16692 174 0,'0'0'41'0,"0"0"-20"0,0 0 27 0,5-18 9 0,-3 15-24 0,1-2-5 0,-1 0 8 0,1 3 27 0,-2-1-17 0,1-1-1 0,0 0-3 16,-1 1 3-16,1 1 6 0,-1 0-7 16,1 1-7-16,-1 0-4 0,0 1-2 15,-1 0-5-15,1 0 3 0,-1-2-10 16,1 2-7-1,0 0-1-15,-1 0-2 0,0 0-4 16,0 0-2-16,0 0-1 16,0 0-1-16,0 0-1 0,-1 2 0 0,-3 3 0 15,-2 4 2-15,-5 1 2 16,-3 4-4-16,-3 3 1 0,-2 4-1 0,-3 5-3 16,-1 3-2-16,-3 12-2 0,0 9 2 0,0 11 5 15,3 3-1-15,7-7 2 0,7-5 0 16,5-9 0-16,2-1 0 0,1-1 10 15,1-3 4-15,0-7 3 0,2-7-8 16,-1-7-5 0,2-3 0-16,2 3-3 0,3 0-2 0,1 0-3 0,2-3-39 15,2-4-42 1,3-5-71-16,-1-4-107 0,-4-1-104 16</inkml:trace>
  <inkml:trace contextRef="#ctx0" brushRef="#br2" timeOffset="-86422.51">27214 16862 238 0,'0'0'55'0,"0"0"-23"0,0-4 22 0,0 2-7 0,0 0-14 0,0 1 4 0,0-1 9 0,0 1 5 0,0 0-1 0,1-1-7 16,0 0-6-16,0-1-3 0,1 1-3 15,1-2-1-15,-1 1 9 0,2-2 1 16,1 0-4-16,3 0-1 15,1-2 2-15,1-1-3 0,2 0-11 16,-1 2-3-16,2 2-7 0,-1 0 1 16,-4 1-6-16,-1 3-2 0,-2 0-6 15,-2 0-5-15,-1 3-1 0,-2 3 3 16,0 2-5-16,-5 5 2 0,-3 0-6 16,-3 4-3-16,-4-1-15 0,1 3-10 15,-2-3-5-15,2 0 24 0,0-1 9 16,2-3 6-16,3-1 2 0,1-3 4 15,4-1 0-15,2-3-1 0,0 0 1 16,1-4 1-16,1 2 3 0,0-2 0 16,3 1 3-16,2 0 8 15,3 0 1-15,1 0-8 0,0 1-4 0,2 1-3 16,-1 0-1-16,3 3 1 0,0-1 1 16,0 3 2-16,1-1 1 0,-1 5 3 15,-1 0-1-15,1 1-1 16,-3 1 0-16,-2 4 4 0,-1-2 2 0,-4 1 3 15,-1 1 10-15,-2-1 4 0,-3-2 2 16,-6-1 2-16,-1 0-2 16,-2-3-6-16,-5 0-3 0,1-3-8 0,-3 0-10 15,1-1 1-15,1-2-4 0,0-2 1 16,1-3-2-16,0 3-5 0,2-3-16 16,1 0-11-16,3 0-15 0,1-3-21 15,2 0-31-15,1-6-64 0,3 1-117 16,2-3-183-16</inkml:trace>
  <inkml:trace contextRef="#ctx0" brushRef="#br2" timeOffset="-85775.78">27594 17026 261 0,'0'0'81'0,"0"0"-36"0,2 0 18 0,1 0 28 0,3 0 2 0,4 0-8 0,2-1-5 0,7-2 4 0,0 2-20 0,5 0-17 16,1 0-11-16,1 1-12 16,1 0-19-16,-3 0-4 15,0 0-1-15,0 0-10 0,-2 2-18 0,-1 0-25 16,2 1-23-16,-1-3-44 0,6 0-78 0,-6-4-76 15</inkml:trace>
  <inkml:trace contextRef="#ctx0" brushRef="#br2" timeOffset="-85459.18">28179 16889 461 0,'0'0'36'0,"0"0"-14"0,0 0 48 0,0 0-42 15,0 0-16-15,0 0-5 0,0 0 12 16,0 0 11-16,6 23 13 0,-6-8-1 15,0 4-9-15,-2 3 5 0,-1 2-13 16,0 2-13-16,0 2-4 0,0 1-5 16,-1-3-2-16,2 1-1 0,-2-2 0 15,1-1-6-15,1-1-36 0,-1-1-25 16,1-4-25-16,1 1-35 0,1 0-40 16,0-3 2-16,1-6-49 0</inkml:trace>
  <inkml:trace contextRef="#ctx0" brushRef="#br2" timeOffset="-85064.48">28285 16566 552 0,'0'0'14'0,"0"0"-10"0,0 0 94 0,0 0-24 0,0 0-54 0,31 44-1 16,-22-26 5-16,0 2 8 0,0 4-16 16,5 6 1-16,0 9 6 0,3 9-8 15,-1 10-13-15,-1 1 10 0,-7-5 0 16,-5-9-6-16,-3-13-3 0,-2-8-3 15,-1-6 0-15,-1-1 0 0,-2 2 0 16,0 4-3-16,-2 0-7 0,0 0-5 16,-1-5-10-16,-1 1 11 0,-1-2 0 15,1-4-9-15,-3-1-5 0,2-1-10 16,-3-3-16-16,2-1-38 0,0-2 2 16,-1 1-2-16,4-2 6 0,-1-2-7 15,3 0-43-15</inkml:trace>
  <inkml:trace contextRef="#ctx0" brushRef="#br2" timeOffset="-83720">29574 15745 296 0,'0'0'56'0,"2"0"-9"0,1-2 6 0,1 0 36 0,1-2-10 0,1 2-9 16,4-1-1-16,2 0 2 0,3-1 2 0,3 0-15 15,3 1-9-15,3 1-15 0,1 1-19 0,-1 1-10 16,2 0-5-16,-1 3 1 0,0 0-1 16,0 0-10-16,1 0-28 0,-3-1-47 15,-2 2-57-15,2 0-69 0,-4-3-46 16,-8 3-33-16</inkml:trace>
  <inkml:trace contextRef="#ctx0" brushRef="#br2" timeOffset="-83492.3">29720 15996 729 0,'0'0'86'0,"0"0"-56"0,0 0 22 0,0 0 31 31,48-2-38-31,-27-1-21 0,4 2 0 15,2 1 4-15,1 0-11 0,2 0-12 16,6 3-5-16,3 3-1 0,-3 2-1 16,-2 0-32-16,-1 1-57 0,5 1-52 15,-4 0-80-15,-3-2-134 0</inkml:trace>
  <inkml:trace contextRef="#ctx0" brushRef="#br2" timeOffset="-80803.06">30801 15768 4 0,'0'0'201'0,"0"0"-117"0,0 0 4 0,0 0 26 0,0 0-25 0,0-4-22 0,0 0-3 0,0 0-22 0,0-2 0 0,0-1-2 15,0 0 5-15,0 0-2 0,0-1 2 16,-1 0-3-16,1 0-11 0,0-1-9 15,3 0-5-15,-1-3-6 16,2 2-2-16,2-1 1 0,1 0-3 0,-1 0 3 16,2-1-1-16,1 4-3 0,1-1 4 15,0 1-4-15,2 2 2 0,-2 1-3 16,1 0 0-16,-1 3 0 0,0-1-2 0,0 1-1 16,0 2-1-16,-1 0-1 15,2 1 0-15,-3 3 0 0,3 3-5 16,-2 3 1-16,1 1 1 0,-1 5 1 15,1 5-1-15,-4 1 2 0,0 2 0 16,0 2-1-16,-6 3 2 0,0 1 2 16,-9 0-1-16,0 1-1 0,-4 0-1 15,-6-3-1-15,-1 2-3 0,-3-5 2 16,0 2 1-16,-3-4 2 0,0-2 2 16,2-2-1-16,1-2-1 0,5-2 3 15,2-1-2-15,2-4-1 0,6 0 3 16,3-2 0-1,5-4-2-15,0 0 5 16,3 0 7-16,4-2 2 0,5 0 4 16,4 1 2-16,6-2-1 0,2 0 1 15,8 0 1-15,-2 0-1 0,1 0-10 16,1-1-6-16,-5 2-5 0,6 0 0 16,-3-1 0-16,-2 3-17 0,-1-2-40 15,-3-1-17-15,-2 0-25 0,2-1-41 16,-6 0-86-16,-2 0-166 0</inkml:trace>
  <inkml:trace contextRef="#ctx0" brushRef="#br2" timeOffset="-80281.28">31558 15673 512 0,'0'0'100'0,"0"0"-6"0,0 0 27 0,21-21-58 0,-15 16-37 0,-3 0-2 0,-1-1 18 0,-2 3-6 0,0 0-8 0,-7 2-12 15,-2 1-16-15,-5 4-6 16,-2 2 6-16,-3 4 0 0,-2 0 1 0,1 3-1 16,1-1 0-16,2 2 2 0,4 0-2 15,4-1 0-15,4-1-2 0,3 1-1 16,2 0 1-16,2 0 2 16,4 0 2-16,2 1-2 0,1-2 2 0,3 2-1 15,3-3 1-15,1 2 1 16,3-1-2-16,3-2 3 0,-1-1-3 0,2 0 4 15,1 1 1 1,0 1 0-16,-3-2 3 0,-3 0 4 0,-3 3-11 0,-5-3 8 16,-3 2-5-16,-4 1 6 15,-3 0 3-15,-5 0-7 0,-4 3-1 0,-4-2 1 16,-3 1-4 0,-4-1-1-16,-2 2 0 0,-2-3-2 0,-3 0-5 0,0 1-20 15,-1-2-17-15,1 1-18 0,2-3-36 16,1-1-24-16,3-1-20 0,-4-5-70 15,5-1 1-15,7-1-30 16</inkml:trace>
  <inkml:trace contextRef="#ctx0" brushRef="#br2" timeOffset="-79934.12">31593 15643 808 0,'0'0'106'0,"0"0"-26"0,0 0 54 0,46-23-44 0,-24 15-33 0,5-3-18 0,1 0-22 0,0 0-12 0,2 2-5 16,0 1 0-16,2 1-1 16,-2 3-3-16,2 3-37 0,1 0-51 15,7 1-33-15,12 0-83 0,-11 0-211 16</inkml:trace>
  <inkml:trace contextRef="#ctx0" brushRef="#br2" timeOffset="-72609.8">1823 9618 111 0,'3'-3'26'0,"0"0"10"0,3 1 16 0,-4-3-3 0,1 3-2 0,0-1-1 0,-1 0-2 0,1 1-9 0,0-1-2 0,-3 1 9 0,2 2 1 16,-2-1 5-16,3 0 12 15,-1 1-17-15,-1-1-5 0,1 0-8 0,-2 0-10 16,0 0-9-16,-2 0-2 0,1 0-1 16,1 1-3-16,0 0 1 15,1 0-2-15,-1 0 0 0,0 0 4 0,0 0-3 16,0 0 0-16,-3 0-1 0,0 0-4 15,0 0 0-15,-4 4-11 0,1 2 11 16,-10 5 6-16,0 4-6 16,-4 4 0-16,-2 7-1 0,-2 9 1 0,2 13-1 15,-5 14 1-15,5 7-2 16,6 1 2-16,2-5 0 0,14-6 6 0,0-3 11 16,2-4 11-16,3-3 16 0,-4-6 1 15,8 0 2-15,-1-6-9 16,-3-4-6-16,7-9-8 0,-5-6-12 15,4-2-7-15,2 4-4 0,1-1 9 16,5 1-9-16,-2-3-1 0,2-3-10 16,0-4-71-16,3-4-45 0,9-6-70 15,-5-3-134-15,-4-3-78 0</inkml:trace>
  <inkml:trace contextRef="#ctx0" brushRef="#br2" timeOffset="-71930.27">2353 9854 105 0,'0'0'27'0,"0"0"4"0,0 0 18 0,1-11-5 0,2 7-3 0,-2 2-2 0,1-1-2 0,-1 0 3 0,-1 1 5 0,2-1 8 0,-2-1 0 16,3 1-14-16,-1-1 6 16,-2-1-5-16,0 2-2 0,2-1 4 0,-2 1-7 15,0-2-7-15,-4 1-14 16,-1-1-14 0,-4 2-8-16,-2 0-5 0,-2 3-25 0,-4 0-12 0,-3 4 3 15,-3 5 35 1,-2 0 9-16,1 2-4 0,1 0 7 0,5 2 0 0,1-1-3 15,6 0 3 1,0-1-4-16,3 1 4 0,6-3-4 0,2-1 4 0,0 1 0 16,2-1 3-16,3 1 4 0,4 0-2 0,4-3 3 15,2 2-2-15,1-1-6 16,3 0 1-16,1 1 13 0,1 1 5 0,1-1 6 16,0 0-8-16,0 2 5 15,1 0 5 1,-3 1-1-16,-2 2-3 0,-1 0 5 0,-4-1-5 0,2 1 1 0,-5 0 2 15,0 0-5 1,-4-1-8-16,-1-2-2 0,-5 3-2 0,-1 1 1 0,-6-3 22 16,-4 2-11-16,-5 0-11 15,-1-2-5-15,-4 0 1 16,-4-3 0-16,1 0-6 16,-11-1-28-16,5-1-32 0,-3-2-34 0,4 0-30 15,4-3-38 1,-14-1-44-16,9-2-5 0</inkml:trace>
  <inkml:trace contextRef="#ctx0" brushRef="#br2" timeOffset="-71488.87">2229 9720 266 0,'0'0'51'0,"0"0"21"0,0 0 18 0,0-4-34 0,-1 4-11 0,1 0-9 0,0 4-3 0,-2 2 14 15,2 2-8-15,0 2 6 0,-2 3-11 16,-1 3-5-16,1 0-14 0,-1 3 7 16,0 4-8-16,0 3-2 0,1 3-2 15,-1 0 6-15,1 5-2 0,2 0-10 16,0-1-1-16,0-1 16 0,0 5-5 15,4-4-12-15,-1 0 1 0,0-2-2 16,0 0-1-16,-1 0 3 0,1-4-3 16,0 0 0-16,1-1-44 0,0-4-42 15,2 2-65-15,-1-6-94 0,0-5-45 16</inkml:trace>
  <inkml:trace contextRef="#ctx0" brushRef="#br2" timeOffset="-70999.34">2496 9545 467 0,'0'0'28'0,"0"0"20"0,0 0 57 0,0 0-67 0,40 6-19 0,-25 7 11 0,1 4 5 0,6 6 10 0,0 13-6 0,7 13 14 16,2 14-24-16,-1 5 0 0,-9-2-3 0,-4-8 1 16,-9-8-5-16,-6 1-2 0,-2-3-7 15,-5-3 3-15,-3-3 3 0,-6-1-7 16,-2-2 0-16,-1-1 0 0,1-7-7 16,-1-5-1-16,4-7-3 0,0-1 4 15,-3 5-3-15,-5 0 2 0,-2 2-2 16,1-5 1-16,3-1 0 0,3-3-3 15,1-2-21-15,2-5-32 16,2-2-31-16,5 0-24 0,6-6-89 0,0-1-76 16,1-1-29-16</inkml:trace>
  <inkml:trace contextRef="#ctx0" brushRef="#br2" timeOffset="-65144.89">30648 16932 73 0,'0'0'113'0,"0"0"-78"0,6-4 5 0,-2 3 15 0,-2 0-6 0,0-1 10 0,0 1 2 0,1-2 6 0,-2 2 8 0,1-2-1 16,1 0-6-16,-1 0-11 0,-1 0-21 16,0 1-8-16,0 1 2 0,-1-2-1 15,0 2-16-15,-1-1 8 0,-1 0-17 16,-3 2-4-16,-3-2-7 0,-4 1 7 16,-4 1 0-1,-5 1-2-15,-6 3 0 0,-1 2-2 0,-2 3-4 16,0-2 5-16,2 2 3 15,2 0 0-15,1 1 0 16,3 0-5-16,1 0 5 0,5 0 1 16,1 1-1-16,4-1 0 0,4 2-1 15,4-1 1-15,3 0 0 0,3 0 2 16,7-1 5-16,3 0 2 0,5 1 4 16,3-3 7-16,4-1-9 0,1-2 6 15,2-1-7-15,0 2-4 0,2-1 1 16,-1 2-6-16,-2 1 2 0,-1-2 0 15,-4 0 1-15,-2 2 0 0,-3-1 3 16,-4-1 6-16,-5 2 3 0,-1-1 2 16,-5 1-5-16,-2-2 0 0,0-1-3 15,-9 0-2-15,-3 1 2 0,-2 1-5 16,-6-1-3-16,-5 0 4 0,-2-3-3 16,-3 0 1-16,-5-1-4 0,-6-2 0 15,4 0-13-15,5-3-20 0,7-1-12 16,7-2-7-16,0 0-15 0,-4-2-28 15,5 2-18-15,1-5-65 0,3 2-49 16,7 0-1-16</inkml:trace>
  <inkml:trace contextRef="#ctx0" brushRef="#br2" timeOffset="-64719.17">30560 16716 436 0,'0'0'38'0,"0"0"10"0,3-13 64 0,-3 8-25 0,0 1-42 0,0 2-3 0,0 2-7 0,0 0-16 0,0 8-15 0,0 5 9 0,0 3 15 16,0 9 8-16,0 2-7 0,0 13-8 16,6 12-1-16,-1 10-3 15,1 0-3-15,-1 0-3 0,-2-11 1 0,-1-5 4 16,1-3 7-16,-2-4-2 0,-1-7 6 15,0-8-5-15,0-4-4 0,0-2-5 16,-1 1 3-16,1 1-5 16,-2 0-5-16,2-4-3 0,-1-4-2 0,-1-2-1 15,2-5-30-15,0-2-48 0,0-1-45 16,5-4-57-16,2-3-91 0,0-2-166 16</inkml:trace>
  <inkml:trace contextRef="#ctx0" brushRef="#br2" timeOffset="-64056.03">31405 16975 492 0,'0'0'51'0,"0"0"9"0,0 0 63 0,0 0-76 0,0-38-23 0,-8 30-11 0,2 3-4 0,-2-1-1 0,-2 1-4 0,-2 5-2 15,-1 0-2-15,-4 3-2 0,-1 5 1 16,-1 0 1-16,-3 3 0 16,1 1-2-16,1 1 2 0,0 1 0 15,2-1-3-15,4 1 3 0,3-2-6 16,4-2 0-16,3 0 2 0,4-1-3 15,1 0 5-15,9-2 2 0,0 1 5 16,5-2-1-16,3-2 10 0,0 2-3 16,3-2-3-16,-3 1-4 0,3 0 2 15,0 1 7-15,-5 1-1 0,3 2 5 16,-6-1 3-16,2-1 3 0,-5-1 4 16,1 2-4-1,-4 0 1-15,-2-1 0 0,-1 0-3 0,-3 0-1 0,-1-3 0 16,0-1-5-16,-5 2-4 0,-4-1-3 15,1-1 5-15,-3 2-3 0,-3 0-4 16,-1-2-2-16,-2-1-2 0,-2-1 1 16,-1-1-2-16,-5 0-1 0,4 0 3 15,-3 0-3-15,-1-3-1 0,3-1 0 16,1 0-15-16,1 3-28 0,-1-3-6 16,4 3-26-16,3 0-18 0,1 1-23 15,5 0-54-15,6 0-22 0,2 0-17 16</inkml:trace>
  <inkml:trace contextRef="#ctx0" brushRef="#br2" timeOffset="-62801.31">31688 17106 136 0,'0'0'141'0,"0"0"-99"0,0 0 41 0,0 0-16 0,1-8-28 0,-1 7 18 0,0-1 19 0,0 0-21 0,-1 1-8 0,-1 0-12 16,0 0 1-16,1 1-1 15,-1-2 2-15,2 2-14 0,0-1-3 16,0-1-1-16,-1 2 2 0,-1 0 3 16,0-1 5-16,-2 1 0 0,4 0 2 0,-1-1-5 0,-1-1 0 15,-1 1-5-15,1-2-6 0,-1 2 1 16,0 0-6-16,1-2-2 0,-1 3-3 15,1-2 1-15,-1 0-4 0,0 2-2 16,-3-1-1-16,-1 1 0 0,1 0 0 16,-4 1 0-16,-2 2 0 15,4 1 0-15,-3 0 1 0,-2 1-3 0,4 3-1 16,-4 3-3-16,4 0-3 16,1 2-1-16,3 1 0 15,2 0-5-15,3 0 8 0,0 0 3 0,1-3 3 16,6-1-2-16,-1 0 3 0,4-2 1 0,1-3 0 15,-2-1 5-15,2-3 3 16,2-1 3-16,-4-1 0 0,4-6 3 0,-2 0 2 16,-3-2-4-16,3 2-8 15,-3-2-2-15,0 2-1 0,0-2 2 16,1-1-3-16,-4 3 2 0,-2 1-1 16,-1 0 0-16,-1 3-1 0,1 0-1 31,-2 0-1-31,0 2-3 0,0 1 0 15,0 0 0-15,-2 0-5 0,1 2 5 16,-1 4 2-16,-1 2 0 0,-2 1 2 16,-1 5 1-16,1 0 0 0,2 3 0 15,-3 0 0-15,1 3 0 0,0 0 0 16,-1 2 0-16,1 0 1 0,2-3-1 16,0 1 1-16,3-4-1 0,0-1 2 15,1-2-2-15,3-3 3 0,2-2-2 16,0-2 5-16,2-4 2 0,0-1 3 15,2-1 4-15,0-6 0 0,2 0 8 16,3-4-12-16,-2-2-7 0,-2-3-1 16,3-2-1-16,-1-3 2 0,-1 2 4 15,1-2-1-15,0 1 1 0,-4 0-5 16,-1 2-2-16,-1 1 1 0,2 0-1 16,-3 1 3-16,1 0-3 0,-1 2 0 15,-1 1 0-15,-3 1-1 0,2 0 0 16,-3 2-1-16,-1 2 0 0,2 1-2 15,-2 3 0-15,0 1 1 0,0 0-4 16,-2 2 0-16,2 0 0 0,-1 2 0 16,-1 5-1-16,0 2 7 0,0 2-2 15,2 4 2-15,0-2-1 0,0 2-1 16,0 2-2-16,4 1 4 0,1-2 0 16,2 2 0-16,2-4 0 0,0 1 1 15,3-1 0-15,-1-5-1 0,-1 1 3 16,-1-4-2-16,0-2 1 0,-2-4 2 15,3 0 1-15,0-6-2 16,0-1 0-16,-1-4 0 0,-3-1 1 0,2-2-1 16,-3-2 0-16,4-2-1 15,-4-4 0-15,0-2-2 0,1 0 1 0,-1 0-1 16,-2 2 0-16,3 2-2 16,-3 3 1-16,-1 3 0 0,0 4 0 15,1 3-2-15,-2 4 0 0,1 2-2 16,0 1-3-16,-2 1-1 0,-4 6 0 15,0 3 5-15,-1 5 2 0,0 2 2 16,2 3 0-16,3 3 1 0,-1-1-1 16,1 2 4-16,0-1 3 0,1 0 5 15,1-1 1-15,5-2-4 0,-3-3-4 16,0-2-5-16,3-3 1 0,-2-5-1 16,2-2-9-16,3-3-31 0,-1-2-24 15,4-5-48-15,3-4-38 0,6-6-37 16,-6 1-88-16,1 0-58 0</inkml:trace>
  <inkml:trace contextRef="#ctx0" brushRef="#br2" timeOffset="-61742.2">32367 17108 196 0,'0'-2'56'0,"3"1"-21"0,-1-1 39 0,1 0-10 0,0 0-8 0,-3 1 22 0,0-2 15 0,0 0-8 0,0 1-14 0,0-3-21 16,-1 4-18-16,-1-2-16 15,-1 1-8-15,1 0-5 0,-1 0-2 0,2-1 1 16,-4 2-2-16,0-2 2 0,-4 3-2 16,1 0 0-16,0 0-2 15,-3 4 2-15,0 0 0 0,-1 3 2 0,2 1-1 16,-3 3 4-16,5 1 2 15,-1 4-4-15,2-1-2 0,4 1-1 16,-3 3 1-16,2-2 3 0,1 2 21 16,3 0 1-16,0-1 2 0,2-1-9 15,3 0-6-15,1-2-6 0,1-1-2 16,0-6 0-16,1-1-3 0,0-3 3 16,2-3 0-16,-1-1-1 0,4-1 1 15,-2-3 1-15,0-3 11 0,-2 0 7 16,-1-2-1-16,0-4-7 0,-2 0-3 15,2 0 0-15,0-3-8 0,1-1-1 16,-2-1-4-16,-5 0 0 0,-1 2 0 16,-1-2 0-16,0 4-2 0,0 0 2 15,2 3-1-15,-1 2-1 16,-1 2 1-16,0 4-3 0,0 1-3 0,-1 2-2 16,-1 2 2-16,-1 4-3 0,-2 3 6 15,0 3 0-15,-1 0 0 16,3 4-8-16,0 2 5 0,1 1 3 0,1 2 1 15,1 2-4-15,1 2 1 0,3-1 4 16,0 0-1-16,2 1-1 0,-4-2-5 16,1-1-8-16,0-3-3 0,4-1 1 15,-1-3 0-15,1-2 5 0,0-4 0 16,0-4-9-16,-3 0-15 16,3-5 13-16,-1 0 11 0,0-5-1 0,1-3 0 15,-4-1 15-15,0-5 1 0,2-1 1 16,-4-3 1-16,4-4-2 15,-1 2-1-15,-4-2 2 0,2 1-1 0,3 4 0 16,-2-1-1-16,2 5 0 16,0 0-1-16,-5 7 1 0,0 0-1 0,0 1 1 15,0 5-4-15,3-1 0 16,-3 1 2-16,3 0 2 0,2 0-1 0,-4 2 1 16,4 5 0-16,-2-2 1 15,-1 2 0 1,1 1 7-16,0 2-2 0,-1 0-3 0,-1 1 0 15,1 0-2-15,-2 2 0 0,0 0 1 0,0-1-2 0,0 1 0 16,3-2 1-16,2 0 0 16,-2 1 1-16,0-2 5 0,-3 1 11 0,-2-1-3 15,2 0-5 1,-1 0-3-16,1 0-3 16,3-2 2-16,-3 0 0 0,2 0-2 0,-2-1-2 15,0-1 0-15,-4-1-1 16,0 0 3-16,-2-3 8 0,-1 3 11 0,1-4-2 15,-1 0-11-15,0-1-3 16,2 0-7-16,0 0 4 0,2 0 0 0,0-1-2 16,3-2 1-16,0-1 4 15,0-2-3-15,3-2 5 0,0-1-1 0,-1 1 4 16,6-3 1-16,1-1 2 0,4-1 3 0,4-1-1 0,1-1-6 16,2-2-6-1,4 0-5-15,-3 1 1 16,2 2-1-16,-3 2 0 0,-2-1-2 15,1 4 0-15,-2 1-14 0,-4 1-11 16,0 2-14-16,-1 1-21 16,-5 2-28-16,-1 1-33 0,3-2-40 15,-6 2-93-15,7 0-15 0</inkml:trace>
  <inkml:trace contextRef="#ctx0" brushRef="#br2" timeOffset="-61317.05">32800 17332 468 0,'0'0'47'0,"5"2"9"0,0-1 73 0,2-1-82 0,1 0-25 0,2 1 18 0,-5-1-3 0,4 0 4 0,-4 0 7 0,1 1-6 15,2-1-7-15,1 0-12 0,4 0-13 16,-3 0-5-16,0 0-2 0,2 0-2 15,-3-1 1-15,2 0-1 0,2-2-1 16,-3 2-1-16,0-4 0 0,2 3-2 16,-4-2-4-16,-1-1 2 0,1-2 1 15,-8 0-9-15,2 0-12 16,1 2-13-16,-5 0-5 0,-1 0-16 16,-3 2 32-16,-11 3 17 0,2 0 4 15,-4 5 6-15,1 4 2 0,3 2 5 16,-2 4 26-16,4 0 9 15,3 1 2-15,1 0-1 0,5 0-1 0,4 1 0 16,0-2-6-16,0 1-9 0,6 1-12 16,0-3-8-16,4-1-3 0,-1-4-2 15,2 2 2-15,0-5-4 0,-1-1-6 16,0-3-53-16,5-2-28 0,-1 0-40 16,2-1-33-16,0-3-96 0,-2-3-47 15</inkml:trace>
  <inkml:trace contextRef="#ctx0" brushRef="#br2" timeOffset="-60633.17">33345 17304 243 0,'0'0'64'0,"0"0"-12"0,0 0 17 0,0 0-29 0,0 0-4 0,8-9-1 0,-8 8 12 0,0 1-12 0,0 0 7 0,0 0 13 0,0-1-12 16,0 0-15-16,0-2-12 0,0 0-6 15,-3 1 2-15,-7-1-4 16,1 0 3-16,-7 3 0 0,-1-2-3 15,1 2-5-15,-3 0-3 0,0 1-3 0,2 4 1 16,1 2 1-16,-3 2 0 16,2 2-1-16,1 3 1 0,0 1 1 0,8 1-2 15,0-1 2-15,6 1 2 0,2-1 2 16,0 1-3-16,0-3-1 16,7 1 2-16,-4-2 0 0,7-3 0 0,0-2 0 15,-3-5 5-15,7-1 1 0,-3-1 12 16,-1-2 14-16,4-6-3 15,0-1-20-15,-1-4-3 0,6-2-6 0,-8-2 0 16,3-6 2-16,0-1-4 16,-6-5 1-16,5-11-1 0,0-14 3 0,-7-6-3 15,11-1-3-15,-6 14 3 0,-5 16 0 16,2 14 2-16,-8 5 3 16,0 2 4-16,0-1-4 0,0 4-5 15,0 3-1-15,0 4-1 0,0 0-7 0,-1 4-8 16,-3 4 12-16,-3 6 5 0,-3 4 2 15,4 3-1-15,-5 4 0 16,2 2-1 0,4 4 0-16,0 1 2 0,5 0-2 0,0 1 0 0,0 0 4 15,3-2 17-15,-3-2-6 0,2-3 6 0,1-3 8 16,-1 0 3-16,2-4 5 0,9-2-1 16,-7-2-11-1,5 1-10-15,-2-5-9 16,-4-1-3-16,2-2 1 0,1-3-4 0,-1-1-5 15,6-3-24-15,0 0-15 16,1-1-29-16,2 2-38 0,4-2-46 0,-7 2-74 16,1-2-127-16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1-21T15:01:35.013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</inkml:brush>
    <inkml:brush xml:id="br2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3823 6399 154 0,'0'0'93'0,"0"0"-40"0,0 0-1 0,1-5 27 0,-1 3 6 0,0 2-9 0,0-2-18 0,1 0-8 0,0-1-7 0,0 2-4 16,0-1 3-16,2-1 3 0,-1 0-7 15,1 2-10-15,0 1-13 0,0 0-9 16,0 6-6-16,2 3 0 0,0 6 1 16,-2 4 9-16,-1 15-3 15,-1 13 2-15,0 16 0 0,0 4 4 0,0 5 7 16,1-6-5-16,-1-7 2 0,-1-1-5 16,0 0-4-16,0-2-5 0,0-4 1 15,0-1-4-15,-3-3 0 0,2-7-10 16,0-4-45-16,1-10-26 0,0-7-22 15,0 3-28-15,0-3-94 16,0-4-31-16</inkml:trace>
  <inkml:trace contextRef="#ctx0" brushRef="#br0" timeOffset="410.66">3861 6558 400 0,'0'0'35'0,"0"0"-12"0,0 0 61 0,11-48-8 0,-5 34-22 0,1-2-11 15,1 2 0-15,2-2-2 0,3 2-18 0,2-1 5 0,1 1-8 32,2 4 13-32,0 0-17 0,2 4-5 15,2 1-4-15,-1 4-6 0,1 1 6 16,0 6-6-16,2 3 0 0,-4 0-1 16,-1 4-2-16,-4 0-3 0,-3 3 5 15,-1 1 0-15,-5-1 4 0,-4 2 5 0,-2-1 8 0,-7 1 11 0,-6 2-4 16,-5-2-8-1,-4 1-4-15,-4-1-8 0,-3-2-1 0,-1-1-2 0,1-1-1 16,-1-3 0-16,3-1-12 16,3-3-23-16,2-3-23 15,4-3-17-15,2-1-5 0,8 0-25 0,5-6-37 16,3 0-58-16,3 0-19 16</inkml:trace>
  <inkml:trace contextRef="#ctx0" brushRef="#br0" timeOffset="884.09">4564 6489 309 0,'0'0'20'0,"0"0"19"0,0 0 88 0,6-42-45 0,-6 30-48 0,0 0-7 0,-2 1 11 0,-1 1 12 0,-2 1-26 0,-1 3-16 0,-1 2-7 16,-2 0 12-16,-1 4-7 0,0 0 7 16,-3 6-1-16,0 6-2 0,-2 1-6 15,1 6 2-15,-3 3-5 0,2 5 1 16,2 4 3-16,2 0-3 0,5-1 13 15,4 2 5-15,2-6 10 0,2 2 4 16,8-4-4-16,3-1 0 0,4-2-5 16,5-3-6-16,2-3-3 15,0-5 5-15,4-2 2 0,-2-4 6 16,0-4 5-16,0-2 7 0,-2-5-3 16,-3-6-5-16,-2-3 4 0,-1-5-10 15,-4-6-4-15,-3-10-12 0,-3 3-10 16,-4-3-1-16,-2 4-16 0,-2 8 6 15,-2 1-16-15,-4 6-16 0,-5 3-15 16,-2 6-11-16,-4 2-12 0,-1 5-11 16,-2 2-28-16,-6 4-32 0,4 2-135 15,6 1-21-15</inkml:trace>
  <inkml:trace contextRef="#ctx0" brushRef="#br0" timeOffset="1327.95">5132 6475 391 0,'0'0'136'0,"0"0"-3"0,0 0-19 0,0 0-26 0,12-31-34 0,-9 26-25 0,-2 2-7 0,0 2 1 0,-1 1 0 0,0 0-10 16,0 0-13-16,0 4-13 0,0 7 13 15,0 7 6-15,0 7 16 0,0 12 13 16,1 12-4-16,1 13 0 0,1 6-15 16,-1-4-2-16,-1-7-6 0,2-8-5 15,-3-5 1-15,1-2-3 0,1-4 0 16,-1-6 1-16,1-6-2 0,0-5-2 16,-1-1-30-16,3 3-33 0,-1 1-36 15,0 1-40-15,2-5-44 0,-3-7-97 16,-1-9-25-16</inkml:trace>
  <inkml:trace contextRef="#ctx0" brushRef="#br0" timeOffset="1769.37">5145 6526 411 0,'0'0'97'0,"0"0"6"0,0 0 8 0,2-48-44 16,-2 32-32-16,0 1-25 15,0-1-4-15,0 0 2 0,0 0 7 0,0 0 19 16,1 0 2-16,3 1 7 0,-1 1-11 16,3 2-3-16,2 1-16 0,-2 2-1 15,4 0-1-15,-1 0-6 16,1 2 0-16,-1 0-4 0,2 1 0 0,-1 3 0 15,-1 0 1-15,2 3 3 16,0 0-3-16,-1 2-2 0,2 2 0 0,1 3 0 16,-2 2 1-16,3 4 0 15,-3 2 1-15,0 1-2 0,-3 1 0 16,-1 1 1-16,-1 3 2 0,-3-2 0 16,-2 1-1-16,-1 0 6 0,-1-2 10 15,-5-1-2-15,-2 1 9 0,-2-1-13 16,-4-3-4-16,0 1-1 0,-4-3-2 15,0-1-2-15,-1-4-3 0,0-1 0 16,0-3-27-16,1-2-30 0,-2 0-27 16,5-1-40-16,-3-2-37 0,5-1-84 15,3 0-81-15</inkml:trace>
  <inkml:trace contextRef="#ctx0" brushRef="#br0" timeOffset="1929.48">5691 6726 868 0,'0'0'19'0,"0"0"10"0,0 0 51 0,0 0-80 0,0 0-6 0,11 2-52 0,-10-6-48 0,-1-6-72 0,0 1-107 0,0 1 11 0</inkml:trace>
  <inkml:trace contextRef="#ctx0" brushRef="#br0" timeOffset="2689.05">7110 6215 455 0,'0'0'19'0,"0"0"29"0,0 0 9 0,0 0 30 0,0 0 7 0,0 0-38 0,0 0-15 0,6-18-26 0,-16 16-7 0,-4-1-8 15,-4 3-3-15,-6 4 2 0,-4 3 0 16,0 1 0-16,-2 1-13 0,3 0 6 15,2 3-1-15,2-1-10 0,4 1 8 16,6-1 3-16,3 0 6 0,5-2-3 16,4 0 5-16,1-1 1 0,6 1 8 15,3-1 13-15,2 0 2 0,3-1 3 16,5 1-13-16,4-2 7 0,1 0-12 16,1 0-6-16,2 3 3 0,-1 1-6 15,1 0 2-15,-2 1-2 0,-1 2 9 16,-3 1 3-16,-3 1 9 0,-3 0 11 15,-2 0-12-15,-6 1 9 0,-3 0-1 16,-4 0 0-16,-4 1 0 0,-5-1-6 16,-6 0-4-16,-3-1-7 0,-4 1-3 15,-4-4-7-15,-3-2 4 16,-5-2-5-16,-7-1-17 0,-6-1-31 0,5-3-18 16,11-3-33-16,9 0-31 0,7 0-36 15,-6-7-62-15,3 1 17 0,4-3-15 0</inkml:trace>
  <inkml:trace contextRef="#ctx0" brushRef="#br0" timeOffset="3149.86">7367 5952 649 0,'0'0'105'0,"0"0"21"0,23-51-46 0,-12 30-12 0,-1 4-43 0,-1 3 2 0,-1 3 8 0,-3 3-1 0,-2 2-10 16,0 6 1-16,-2 0-25 0,0 6 0 15,0 5-14-15,0 10 14 0,1 4 0 16,-2 9 1-16,1 3 2 0,-1 8-3 16,-1 10 1-16,-3 9-1 0,-2-2 1 15,1-5 4-15,0-10 11 0,2-14-4 16,0-6 23-16,2-7-13 0,-1-1-8 16,0 1-10-16,0 5 2 0,0-1-1 15,1-2-5-15,1-2 1 0,-3-5 0 16,3-3 0-16,0-3 0 0,3-2 0 15,-1-3 1-15,2-2 0 0,3-1 4 16,1-1-3-16,4 0-3 0,2 0-7 16,3-1-14-16,1-4-13 0,4 0-5 15,-1-3-18-15,2-3-28 0,1 0-44 16,8-8-57-16,-7 1-121 0,-3 2-51 16</inkml:trace>
  <inkml:trace contextRef="#ctx0" brushRef="#br0" timeOffset="3355.43">7470 6343 762 0,'0'0'95'16,"0"0"-57"-16,0 0 69 0,32-15-65 0,-12 8-6 0,5-2-25 15,3 1 7-15,0-1 3 0,1-2-15 16,0 2-5-16,-1 2-1 0,0 3-11 15,-1 0-49-15,4 3-70 0,10 1-79 16,-7 3-115-16,-6 1-56 0</inkml:trace>
  <inkml:trace contextRef="#ctx0" brushRef="#br0" timeOffset="3875.61">8270 6376 360 0,'0'0'121'0,"0"0"3"0,0 0 21 16,0 0-55-16,-2-39-7 16,1 31-37-16,0-2-13 0,-2 2-9 0,0-1-9 15,-1 2-1-15,-1 0 1 16,-1 0 9-16,-2 1-3 0,0-1-2 0,0 4-8 15,-3 0-1-15,-1 1-3 16,-1 2-5-16,0 0 0 0,-2 2-2 0,-1 4-1 16,1 3-2-16,-1 2 2 15,1 3-1-15,-1 3 1 0,3 1 1 0,2 5-3 16,1 1 2 0,4 0 0-16,3 2 1 0,3-1-4 0,0-1 4 0,6 0 0 15,3-4-2-15,5 0 0 0,0-1 3 16,5-4-1-16,1-2 2 0,-1-5 2 15,0-4 5-15,0-4 2 0,-1-5 15 16,-1-5 12-16,-3-5-3 0,2-3-1 16,-3-6 6-1,0-9 2-15,0-17-15 0,-3-16-9 0,-2-13-8 16,-4 1-8-16,-2 5 1 16,1 15-1-16,-2 12 10 0,1 15-8 0,0 7 3 15,-2 8-3-15,0 5 1 0,0-2-4 16,0-2-1-16,-1-1 0 15,0 5-3-15,-1 1-3 0,1 5-37 0,1 1-25 16,0 3-30-16,0 1-49 0,5 10-90 16,1 2-66-16,3-1-37 0</inkml:trace>
  <inkml:trace contextRef="#ctx0" brushRef="#br0" timeOffset="4059.66">8698 6656 1054 0,'0'0'54'0,"0"0"4"0,0 0-33 0,0 0-25 0,8 10-11 0,-8-12-47 0,0-4 15 0,0-1-22 0,0 1-52 0,0 0 31 0,3-1-82 0,0 2-105 15,-1 0-92-15</inkml:trace>
  <inkml:trace contextRef="#ctx0" brushRef="#br0" timeOffset="4791.64">9625 6296 313 0,'0'0'136'15,"0"0"-6"-15,0 0-10 0,0 0-16 0,0 0-38 0,0 0-19 16,15-34-2-16,-12 24-1 0,-1 2-8 15,-1-1 0-15,-1-2 14 0,0 0-7 16,0 0-4-16,0-2-12 0,-3 1-10 16,0-1-4-16,-2 0-8 0,-2 0-3 15,-2 1-2-15,2-2 0 0,-3 4 0 16,-3 1-2-16,2 1 2 0,-2 3-4 16,-3 2 0-16,1 0 1 15,-3 3-1-15,1 3-9 0,0 5-11 16,-2 5-1-16,3 8-3 0,0 3 3 15,3 6 2-15,2 3 2 0,3 2-5 16,3-1 12-16,4 1 8 0,1-2 6 16,5-1 1-16,4 0-1 0,3-3 5 15,2-3 8-15,4-2 8 0,-1-3-3 16,2-7-4-16,0-3-3 0,-2-6 10 16,-1-5 10-16,-1-3 10 0,0-8-1 15,-2-4-3-15,0-6 0 0,-1-7 10 16,-1-14-8-16,-2-17-7 0,-2-21-14 15,-2-15-6-15,-3-1-10 0,0 4 2 16,0 19-4-16,-1 12 0 0,0 16-5 16,0 16 5-16,0 12 0 0,-1 2-4 15,0-1-6-15,0 1-17 0,0 2-18 16,0 1-19-16,0 4-26 0,0 2-30 16,2 6-60-16,3 0-106 15,0 6-115-15</inkml:trace>
  <inkml:trace contextRef="#ctx0" brushRef="#br0" timeOffset="5265.73">9849 6330 435 0,'0'0'57'0,"0"0"49"0,0 0 12 0,0 0-40 0,34 26-9 0,-24-26-7 0,0 0 0 0,2-4-7 0,0-3-38 0,2-1 0 16,1 1-10-16,2-3 2 0,-2 1 2 15,2-1 1-15,-2 2 7 0,1-2-9 16,-2 2 8-16,-1-1 3 16,-3 0-1-16,-2-3-1 0,-1 1-10 15,-2-3-1-15,-2 0-7 0,-2-1 2 16,-1 1-1-16,-1-2-4 0,-4 4 2 15,-4-1-12-15,-2 6-6 0,-3 3-11 16,-3 1 8-16,-4 3-2 0,-1 6 10 16,-3 6 0-16,-2 4-5 0,1 5 11 15,1 2 2-15,3 5 5 0,0-1-2 16,4 1 2-16,6 0 0 0,3-2 0 16,3 1 2-16,5 1 16 0,2-4 11 15,6 1 5-15,3-2 4 0,2-2-16 16,5-3 4-16,0-3-6 0,3-3-8 15,2-3 4-15,-1-6-11 0,3-2 0 16,1-1-5-16,0-3-1 0,1-5-29 16,1-3-21-16,-3-3-38 15,9-19-65-15,-6 5-101 0,-4-2-197 16</inkml:trace>
  <inkml:trace contextRef="#ctx0" brushRef="#br0" timeOffset="5708.83">10303 6222 476 0,'0'0'111'0,"0"0"60"0,0 0-64 0,0 0-50 0,0 0-19 0,13-28-28 0,-10 22 3 0,0 1-5 0,-1 3-1 0,1 1 3 0,-1 1-8 0,-1 0-1 16,3 3-1-16,-2 5-1 0,0 4-1 16,1 3 2-16,-1 3 0 0,-1 4 0 15,2 2 2-15,0 2-1 0,2 3-2 16,0 0-1-16,4 2 2 0,0 0 4 16,2-1-4-16,1-1 1 0,0-2 0 15,3-1 1-15,-1-4-2 0,2-3 1 16,-4-2 1-16,-1-6-1 15,1-4 7-15,-3-5 42 0,1-3 26 0,2-7-24 16,0-4-9-16,1-7-3 0,0-3-5 16,0-13 12-16,2-18-10 15,0-14-28-15,1-3-4 0,-2 5-3 0,-1 19-2 16,-5 15 1-16,-3 13-1 0,-1 5 0 16,-1 4-1-16,3 0-9 0,-3-3-27 15,2 2-22-15,-2 2-26 0,-1 2-35 16,2 2-65-16,-1 4-105 0,-1 0-111 15</inkml:trace>
  <inkml:trace contextRef="#ctx0" brushRef="#br0" timeOffset="5933.72">10836 6670 1104 0,'0'0'89'0,"0"0"-60"0,0 0-29 0,44-32-5 0,-30 19-47 0,-2 2-51 0,3-9-81 0,-6 4-35 0,-1 3-212 0</inkml:trace>
  <inkml:trace contextRef="#ctx0" brushRef="#br0" timeOffset="9175.77">12451 6228 150 0,'0'-3'40'0,"0"-2"19"0,0-2 5 0,0 3-10 0,1-3-4 0,1 0 11 0,3 0-1 0,-2-1 8 0,3 1-19 0,1 0-4 0,0-1-2 16,4 1 7-16,0-1-15 0,3 0-11 15,1 0-1-15,1 0-2 0,5 0 5 16,-2-1-1-1,0 3-4-15,0-1 2 0,1 4 1 0,-1-1-2 0,1 3-5 16,-3 1-1-16,2 0-1 16,-2 0-7-16,0 1-3 15,-1 6-2-15,0 2-2 0,-2 4-1 0,-1 1 2 16,-4 2 2-16,3 1-3 16,-3 2 3-16,-4 1-1 0,0 0 3 0,0 2-1 0,-3 1 2 15,0 3 3 1,-2-2-1-16,0 2-2 0,-2 0-4 0,-3 2 1 15,1-1-2-15,-1 1-1 0,-3-1 2 16,0 0-2-16,-4-1 1 16,2 1 0-16,-2-5 0 0,-1 2-1 15,-3-4 2-15,0-2-1 0,-1-1-1 0,-2-3 1 16,1-2 0-16,-1-3-2 16,-1-1 0-16,-1-4 4 0,1-3-3 0,1-1 0 15,-1-1 0-15,2-7 2 16,0 1-2-16,2-3 1 0,-1-3 1 15,2 2-3-15,-1-4 4 0,4-1-1 0,-2 0-3 16,3-2 1-16,1 0 3 0,-1 1-4 16,4-2 8-16,0 0-6 0,0 0-2 15,3-2 1-15,0 0 1 0,3-1-2 16,0 0 0-16,1-1 4 0,0 0 3 16,3 2 1-16,2-1 3 0,-1 0-3 15,1 0 0-15,1 0-1 0,1 0-2 16,2-1 0-1,-1 1 3-15,1 0 0 0,4-1-1 16,-1 0 0-16,5 2 1 0,0 0-5 16,6-1 2-16,4 0 2 0,9-2 1 15,12-1 4-15,15-4 0 0,4 2-5 16,-1 4 3-16,-7 3-8 0,-7 9-2 16,-2 0 0-16,-5 2 0 0,0 1 2 0,-7 0-2 0,-2 1 3 15,-6 1 6-15,-7 3 0 16,-5 1 1-16,-2-3-2 0,3 3 1 15,0-3-3-15,-2 2-1 0,-1-2-4 16,-2 2 0-16,-1-2 1 0,-4 4-2 16,-1-1 0-16,0-1 0 0,-3 2-2 15,-1 0-26-15,1 1-41 0,-2 0-45 16,2 0-61-16,0 1-96 0,-4-1-219 16</inkml:trace>
  <inkml:trace contextRef="#ctx0" brushRef="#br0" timeOffset="11490.53">16346 5976 28 0,'0'0'122'0,"0"0"-79"0,-2 0-10 0,2 1 21 0,-1 0-13 0,1-1 2 0,0 1-1 0,0-1 9 0,0 0 2 16,0 0 5-16,0 0 10 0,0 0 1 15,0 0 14-15,3 0-13 0,3 0-3 16,4-3-9-16,4 0-11 0,5 1-4 16,0-2-3-16,6 2-7 15,2 0-12 1,1 0-10-16,2 0-4 0,2 1-5 15,1-1 0-15,-1 2-2 0,1-2 0 16,-3 1-24-16,0 1-60 0,-3 0-58 16,0 1-68-16,-5 3-104 0,-8-1-19 0</inkml:trace>
  <inkml:trace contextRef="#ctx0" brushRef="#br0" timeOffset="11837.1">16442 6260 462 0,'0'0'152'0,"0"0"-60"0,0 0 27 0,0 0-50 16,0 0-12-1,0 0 25-15,7 41 0 0,15-38-7 0,11-3-17 16,13 0-13-16,11-5-26 0,6-3-9 16,-3 0-7-16,-11 1-1 0,-5 3 0 15,-4 0-2-15,-9 4 0 0,-10 0-5 16,-4 0-70-16,-2 0-46 0,5 0-79 15,0 2-174-15,-5 0-139 0</inkml:trace>
  <inkml:trace contextRef="#ctx0" brushRef="#br0" timeOffset="19008.03">18716 5224 0 0,'0'-2'43'0,"0"-1"3"0,2 1 0 0,-2 1-12 0,1 0-2 0,-1-2 4 0,0 2-2 0,2 0-3 0,-2 0 2 15,0 1 5-15,0-1-4 0,0 0-3 16,0-2 3-16,0 3 4 0,0 0-4 15,-2 0 1-15,2 0-4 0,-1 0 0 16,-1 0 17-16,2 0-15 0,0 0-2 16,0 0 2-16,0-1-2 0,3 0-3 15,5 1 5-15,6-2 3 0,5-1 6 16,7 0 8-16,10 0 3 0,14-2-3 16,10 3 1-16,5-2-4 0,0 2-6 15,-6 1-11-15,-4-2-10 0,-3 1-7 16,0 1-9-16,-1-1 0 0,-5-2-2 15,-3 2-2-15,-4-1 2 0,-3 1-2 16,-7 1-8-16,-7 1-57 0,-7 0-39 16,0 0-43-16,2 0-75 0,1 0-111 15,-6 1-31-15</inkml:trace>
  <inkml:trace contextRef="#ctx0" brushRef="#br0" timeOffset="20211">18778 5286 69 0,'0'0'43'0,"0"0"1"0,-2 0 2 0,2 0-15 0,-1 0-1 0,0 0 1 0,1 0 1 0,0 0-3 0,-4-2 1 0,3 0 3 0,-3 1 4 16,3-1-3-16,-2 2 1 0,-1-1-3 15,1 1-4-15,0 0 0 0,-2-1-7 16,0 1 16-16,-1-3-16 16,2 1 3-16,0 1-2 0,1-1-2 15,-2-3 4-15,2 4 0 0,1-1-1 16,-1-3 0-16,-1 4 0 0,1-3-3 15,0 3-4-15,2-1 1 0,-2 2 1 16,0-2 1-16,2 2 1 0,-1-3 2 16,-1 2-6-16,3 0 1 0,-2 0 2 15,1 1 6-15,1 0 0 0,-1 0-4 16,0 0-4-16,1 0-3 0,0 0-2 16,0 0-1-16,0 0-4 0,0 0-2 15,0 0 2-15,0 0-2 0,0 0-1 16,0 0 0-16,0 0-1 0,0 0-3 15,1 0 5-15,1 0-5 0,4 2 0 16,2 4 2-16,3 0-1 0,4 2 2 16,5 2 0-16,4 3-1 0,3-1-1 15,6 7 3-15,10 0-1 0,3 9-1 16,2-3 0-16,-5-1 3 0,-2-1 0 16,-9-7 1-16,-3 0 1 0,-6-2-4 15,-6-1 1-15,-1-2-3 0,5 2 0 16,0 2 0-16,-1 1-1 15,-3-1 0-15,-4-1 0 0,-2 1 0 16,-5-1-1-16,-3 1 1 0,0-1 3 16,-3 1 1-16,-3-3-3 0,-3 3 7 15,-2 0-3-15,-4 0 0 0,0 0-4 16,-2 0-1-16,1 0 7 0,-4 1-6 16,0-1 0-16,-4 2 2 0,3-2 2 15,-4 2-3-15,-2 2 0 0,-2-2 1 16,1 0 0-16,-1 4-1 0,-1-3 0 15,-1-1-1-15,1 2 2 0,0-1-3 16,2-3 1-16,0-1 2 0,3 1-2 16,1-4-1-16,3 2 0 0,3-4 3 31,1 0-3-31,5-2-1 0,2-5 1 0,4 3-1 0,0-3 0 0,3-1-2 16,3 0 3-16,6 1 2 0,5-2 5 15,4 0 1-15,12-2 3 0,16-1-3 16,10-3 2-16,5 0-1 0,5-4 1 15,-5 3 4-15,-6 1 0 0,5 1 1 32,-2 3-5-32,-3-2-6 0,0 4-1 15,-7 0 1-15,1 0-1 0,-6 0-3 16,-7 0 1-16,-2 0 0 0,-11 0-1 16,-3 0-1-16,-3 0 0 0,1 2-4 15,3 2-47-15,-1-1-29 0,-4 3-24 16,-5-1-32-16,2 5-44 0,-6-2-92 15,-3-2-90-15</inkml:trace>
  <inkml:trace contextRef="#ctx0" brushRef="#br0" timeOffset="21054.91">19105 6565 256 0,'0'-5'72'0,"3"-1"-17"0,0 0 18 0,0 1 8 0,-1 0-21 0,2-3 13 0,0 2 15 0,-1 1-28 0,2 1-16 15,-2 3-5-15,-1 0-5 0,-1 1-3 16,3 0-17-16,-4 0-13 0,0 3 0 15,0 5-1-15,0 3 0 0,-4 5 9 16,-1 2-4-16,-1 2 2 0,0 2-4 16,-1 0-2-16,1 1 5 0,0 1-1 15,0-1 7-15,1 0-2 0,1-3-4 16,0 0 5-16,-1-1-5 0,1-3 1 16,0-1-1-16,3-3-3 0,1-2 1 15,0-1-2-15,0-3 4 0,0 0-3 16,4-2 6-16,1-2 3 0,3-2 8 15,2 0 3-15,-1 0 3 0,6-1-6 16,-1-4-6-16,2 2 1 0,1-2-6 16,3-2-2-16,-1 4-7 0,0-1 1 15,2 0-1-15,-1 1-1 0,-2 1 0 16,-1 1-4-16,-1 0-33 0,-2 0-29 16,-2 0-23-16,-2 1-42 0,-3-2-81 15,-5 2-67-15,-2-2-14 0</inkml:trace>
  <inkml:trace contextRef="#ctx0" brushRef="#br0" timeOffset="21291.55">19142 6397 788 0,'0'0'79'0,"0"0"-63"0,0 0 18 0,0 0-26 0,0 0-8 0,4-28-7 0,-2 25-33 0,0-2-40 0,4 2-102 0,-3 0-61 16,1 1-47-16</inkml:trace>
  <inkml:trace contextRef="#ctx0" brushRef="#br0" timeOffset="22050.93">20468 5164 48 0,'0'0'82'0,"0"0"-38"0,0 0 38 0,0 0-5 0,30-31-25 0,-24 25-1 0,-2 1 5 0,-2-1 10 0,0 2-26 0,-1-1-3 15,1 0 9-15,-2 3 8 0,0 0 5 16,0-1-7-16,0 2-5 0,0 0-10 15,0 1-13-15,0-1-7 0,0 0-4 16,-1 1-1-16,0 0-2 0,0 0-10 16,-2 0-7-16,-1 2 0 0,-4 5 3 15,-6 3-1-15,-2 5 4 0,-7 7 1 16,-7 9 1-16,-8 14-1 0,-6 14 0 16,2 11 1-16,6 3 1 0,8 0-1 15,6-6 1 1,2-3-1-16,6-1 1 0,5-2-1 0,4-5 21 15,5 0 26-15,3-4-8 16,6-3-6-16,4-3-5 0,4-3-1 0,-1-5-12 16,3-7-4-16,-5-8 1 0,-3-6-6 0,3-3-4 15,2 0 1-15,4 0-4 16,3 0-13-16,1-5-99 16,11-7-62-16,-6-2-101 0,-3-2-166 0</inkml:trace>
  <inkml:trace contextRef="#ctx0" brushRef="#br0" timeOffset="23204.65">20794 5613 73 0,'0'0'148'0,"-5"-2"-69"0,4-2 11 0,-2 3-2 0,3-2-19 0,-2-2 6 0,2-1-9 0,0-1-12 0,0 0-21 0,1-2 6 0,2 1-3 15,1-1-10-15,2-2-5 16,2-1-8-16,2 0-1 0,2 0-6 16,2 1 2-16,0-2-4 0,1 1 1 15,0 1-1-15,0 1-2 0,-2 1 1 16,0 0-1-16,1 3-1 0,-3 1 1 16,1-1-1-16,-3 2 1 0,-2 0 1 15,0 2 0-15,-2 2-2 0,0 0-1 16,-1 3 2-16,-1 3-2 0,0 0 0 15,0 1 0-15,-3 2 1 0,0 2 1 16,0 3 3-16,-3 3 0 0,-2 5 5 16,-3 3 4-16,0 4-4 0,-2 0 0 15,-1 3-5-15,-3 1 0 0,0 1-2 16,-3-1-1-16,1 0 1 0,-2-2-3 16,3-1 3-16,0-5-2 0,2-2 0 15,2-5-1-15,2-3 1 0,2-1-1 16,3-4 1-16,1-5 1 0,2 0 0 15,1-5 9-15,1-4 8 16,6-4 12-16,2-6-24 0,5-1-5 16,4-3-2-16,4-1 1 15,2-2-1-15,0 0 0 0,3 1 0 16,1-2 1-16,0 1-1 0,1 2 0 0,-1-1 0 16,-3 2 1-16,-2 1-1 0,-3-1 1 15,-3 3-1-15,-4 2 2 0,0-1-2 16,-4 1 1-16,-2 2 0 0,-1-1 0 15,-3 3-1-15,0 0 0 0,-1 1 0 16,-2 1-4-16,0 0-3 0,-4 3 6 16,0 0-5-16,-1 4-1 15,-1 0-2-15,-2 0 3 0,-3 8 4 16,-2 1 0-16,-3 4 1 0,-1 3 1 16,-3 4-2-16,1 0 2 0,-2 4 0 15,1 0 0-15,2 1 0 0,-1 1 5 16,4-3 5-16,4 0 6 0,3-1 11 15,4-3-4-15,4 0 7 0,0-4 3 16,4-1 0-16,4-1 2 0,2-4-1 16,5-2 3-16,1-2-5 0,2-5-6 15,4 0-2-15,2-5-10 0,0 0-7 16,1 1-4-16,4-2-3 0,-1-1 0 16,1 1-1-16,0 1-8 0,-2 0-63 15,-1 2-36-15,-4 0-32 0,6 1-50 16,-6 1-143-16,-3 1-157 0</inkml:trace>
  <inkml:trace contextRef="#ctx0" brushRef="#br0" timeOffset="23939.46">21658 5827 338 0,'3'-4'95'0,"0"2"-9"0,2-2 20 0,0 2-43 0,-1 0-20 0,-1 1-6 0,0 1-28 0,-1 1-9 0,-2 3-15 16,0 3 15-16,-2 6 13 16,-2 4 28-16,-4 0-16 0,-3 6-6 0,1 0-9 15,0 1-3-15,-2 2-4 0,2-1 1 16,0-1-3-16,1 0 2 16,2-5 2-16,2 1 1 0,1-5 9 0,3-1-2 15,0-4 6-15,1-2 12 0,1-1 11 16,2-5 3-16,3 1 4 0,1-1 4 15,4-2-7-15,1 0-10 0,4-5-6 16,1-2-13-16,1-1-7 0,1 0-4 16,0-2-6-16,1 2 2 0,-1 1-1 15,0 1-1-15,-2 3-5 0,1-1 0 16,-3 2-54-16,-2-2-16 0,-1 1-18 16,-3 0-29-16,-1-5-49 0,-3 3-99 15,-3-2-93-15</inkml:trace>
  <inkml:trace contextRef="#ctx0" brushRef="#br0" timeOffset="24144.68">21739 5635 759 0,'0'0'14'0,"0"0"-6"0,0 0 27 0,0 0-32 16,0 0-3-16,0 0-27 0,8-37-21 0,-4 32-29 16,0 4-72-16,4 1-1 0,-3 0 1 15,0 1-67-15</inkml:trace>
  <inkml:trace contextRef="#ctx0" brushRef="#br0" timeOffset="24725.49">22554 5654 354 0,'0'0'113'0,"0"0"-21"0,0 0 13 0,0 0-22 0,1 0-16 0,4 0-6 0,4 0-1 0,3 0 6 0,4 0-15 0,2 0-10 16,1 1-22-16,2-1-13 0,-1 2 0 16,1-1-2-16,1 0-4 0,1 0 1 15,3-1-1-15,1 0-1 0,2 0-49 16,0 0-60-1,12 0-74-15,-5-1-112 0,-7-3-49 0</inkml:trace>
  <inkml:trace contextRef="#ctx0" brushRef="#br0" timeOffset="25662.24">23234 6027 399 0,'0'0'92'0,"0"0"9"0,0 0 17 0,0 0-15 0,27-40-48 0,-12 22-13 0,3-4 15 16,3-2-9-16,3-4-15 16,3 0-7-16,0-2-8 15,4 0-8-15,3-7-2 0,-3 6 0 0,1-1 0 0,-2-2-3 16,-7 7-2-16,3-6 3 0,-1 1-3 15,-2 0-3-15,0-2 0 0,-4 2 1 16,0 2-1-16,-2 2 0 0,-1 0 0 16,0 4 0-16,-2-1 0 0,-2 2 3 15,0 0-3-15,-4 1 2 16,0 3 4-16,-2 0 4 0,-1 4-1 16,0 3-3-16,-2-1-2 0,-1 4-2 15,1 0 0-15,-2 3-2 0,-1 3 0 16,1 0 0-16,-1 2-1 0,0 1-3 15,-1 1-8-15,-2 7-5 0,-2 5 14 16,-4 2 2 0,-1 5-2-16,-2 3 2 0,-2 6 0 15,-1 3 0-15,-2 11 1 0,-1 8 0 16,1 9 0-16,4-1-1 0,4-8 1 16,7-12 1-16,2-12-1 0,0-9 2 0,2-2-1 0,6 5 1 15,0-2 3-15,4 4 1 0,3-5 1 16,2-4 1-16,2-3 2 15,3-6 0-15,-1-2 2 0,2-5 0 0,3-5-1 16,-1-5-7-16,0-5 0 0,-1-4 2 16,0-4 1-16,-1-6 7 15,4-13 0-15,1-13-12 0,1-6-1 0,-3 0-2 16,-7 12 5-16,-6 19-6 0,-5 13 2 16,-1 0-3-16,0 0 3 0,0-1 0 15,1 2 0-15,-4 3-7 16,0 6 6-16,-3 2-4 0,0 3 5 15,-1 2 0 1,0 2 0-16,-2 1-12 0,-4 7-2 0,-1 6 10 0,-4 7 3 0,0 4 1 16,-2 5 0-16,1 2 1 0,1 0 0 15,1 2 3-15,1 0 8 0,2-3 0 16,4-1 1-16,1-3-2 0,2-3 7 16,0 0 1-16,5-3 5 0,1-4-1 15,1-2-5-15,0-2-1 0,2-4-2 16,-1-2-1-16,1-4-1 0,3 0-2 15,0-3 2-15,3 0-5 0,2-4-5 16,0 1-3-16,1-2 0 0,1-2-7 31,0 4-41-31,2-4-29 0,0 1-17 16,1-1-20-16,4-3-41 0,-4 2-78 16,-4 0-168-16</inkml:trace>
  <inkml:trace contextRef="#ctx0" brushRef="#br0" timeOffset="26426.58">24406 4861 62 0,'0'0'117'0,"2"0"-71"0,-1 0 24 0,0 1-25 0,1 0-2 0,1 0 4 0,2 1 2 0,1 0 2 0,3 4 3 0,1 1 8 15,3 4 6-15,4 4 2 0,2 4-27 16,2 5 0-16,2 4-10 0,1 14-7 16,0 15-7-16,3 17 5 0,-3 10-7 15,-4-2-5-15,-2-3-1 0,-4-10-5 16,-5-1 0-16,-5-1-3 0,-3-4 13 16,-1 2 6-16,-6-3 23 0,-2-2-12 15,-5-1-6-15,1-5 1 0,-4-7 4 16,-1 0 4-16,-3-6-1 0,-1-7 2 15,3-9-17-15,1-7-6 0,-3-1-8 16,-8 4-2-16,0 1-1 0,-4 0 0 16,0-2-1-1,6-6-2-15,-2 2-1 0,2-1-15 0,4-2-20 0,3-2-22 16,3 1-21-16,5-2-28 0,3-2-33 16,5 4-101-16,3-5-94 0,1-3-42 0</inkml:trace>
  <inkml:trace contextRef="#ctx0" brushRef="#br0" timeOffset="27483.11">24923 4463 188 0,'1'0'70'0,"0"0"-12"0,0 0-6 0,0-1-4 0,0-2 23 0,0 0-19 0,2 1-1 0,-2 0-12 0,3 0-12 0,-1 0 2 15,0 1-10-15,2 1 4 0,0-1-4 16,1 0 3-16,3-1-7 0,1 0 19 16,-1 1-23-1,2 0-2-15,1 1-3 0,0-2-3 0,2 1-3 0,-2 1 2 16,1 0-4-16,-3 0 2 0,0 1-1 15,-1 1 1 1,-3 2 0-16,-2 1-2 0,0 4 1 16,-2 2-7-16,-2 2 8 0,0 2 3 0,-3 3 9 0,-4 0 6 15,-1 4-10-15,-3 0 22 0,0-2-17 16,-1 2 23-16,-1-3-10 0,2-2 4 16,1-2-5-16,1-2 2 0,3 1-3 15,1-4 0-15,2-2 0 16,2-2-3-16,1-1 2 0,1-3 3 15,3-1 4-15,3 0 5 16,4-1 6-16,3 0-12 0,2 0-7 16,1 0-2-16,2 0-5 0,0-1-6 15,2 0-2-15,1-1-2 0,-1 0-5 0,2 1 1 16,0 0 0-16,-3 1-1 0,0 0 0 16,-1 0 1-16,-2 0-1 0,-1 0-1 15,-3 0-1-15,1 0-14 16,-3 0-32-16,-1 0-15 0,1 0-19 0,-3 0-20 15,1 2-25-15,-1 0-17 16,2 0-46-16,-2-1-42 0,-4 0-62 16</inkml:trace>
  <inkml:trace contextRef="#ctx0" brushRef="#br0" timeOffset="28511.28">18675 7405 199 0,'2'1'53'0,"2"0"-23"0,0 0 29 0,0 0-14 0,4-1-2 0,0 0 6 0,3-2 3 0,0-1-5 0,5 0-6 0,-2-1-4 0,5 1-3 15,-1-1-1-15,4 2 11 0,1-2-15 16,3 1 0-16,2-1 13 0,11-2-10 16,8-2-10-16,17 0-5 0,7 0-4 15,4 1 3-15,3 2-3 0,-2-3 1 16,7 1 1-16,6-2 3 0,5 1 0 15,5 2 2-15,5-3-2 0,7 1 4 16,7-1-6-16,3-3-7 0,5 2 0 16,5 2 0-16,6 0-3 0,6 3 5 15,6-3-2-15,4 2 4 0,5 1-2 16,5 0 3-16,5 2 2 0,3 0 0 16,4-1-1-16,4-2 7 15,3 1-3-15,-2 0-2 0,3 1-2 0,-2 0-8 16,-3 1-5-16,-4 1 2 15,-7 1-3-15,-7 1-1 0,-10 0 1 0,-7 0-2 16,-12 0 0-16,-11 0-2 16,-11 1-17-16,-12 1-24 0,-13-2-19 0,-14 4-22 15,-11 0-28-15,-13-1-44 0,-15-1-92 16,-12-2-65-16</inkml:trace>
  <inkml:trace contextRef="#ctx0" brushRef="#br0" timeOffset="29383.51">21223 7996 180 0,'1'-2'35'0,"0"-3"12"0,1 2 24 0,0-4-5 0,0 1 0 0,0-1 3 0,1 3 15 0,-2-1-5 0,1 2 8 0,-2 1-17 15,0 0-7-15,0 1-18 0,0 1-16 32,0 0-15-32,0 0-14 0,-2 6-3 15,-2 3 3-15,1 6 6 0,-2 7 12 16,-1 7 9-16,-2 13-7 0,-2 13 5 16,2 7 5-16,2 2-3 0,2-6-1 15,2-8-3-15,2-10-5 0,-1-7-6 16,1-6-6-16,0-9-1 0,0 2-2 15,1-1-1-15,2 2-2 0,0 2 0 16,1-7-9-16,-1-2-46 0,1-6-35 16,0-4-31-16,2-4-30 0,2-6-69 15,-1-5-64-15</inkml:trace>
  <inkml:trace contextRef="#ctx0" brushRef="#br0" timeOffset="30025.64">21240 7982 309 0,'0'0'35'0,"0"0"21"0,0 0 20 0,0 0-17 16,0 0-22-16,10-26-3 0,-9 22 27 0,0 0-8 15,0 2-11-15,-1 1 14 0,0 1-15 16,1-1-14-16,-1 1-13 0,2 0-7 16,0 2-6-16,2 2 1 0,3 3 0 15,0 2 1-15,1 4-1 0,5 2 1 16,-1 1 5-16,2 8 1 15,4-1 10-15,0 6 3 0,1-1 7 0,1 2-17 16,-1 0 1-16,1 0 1 0,0-2 2 16,-1 0 0-16,-1-3-6 0,1 1 1 15,-3-2-6-15,1-2 0 16,-1-2-3-16,-1 1 0 16,-2-4-1-16,-1-2 1 0,-1 0-1 0,-3-5 1 15,-1-2 3-15,-1-3-5 0,-1-3 4 16,-1 0-3-16,-2 0 0 0,0-2 4 15,-1 0 0-15,0 0 14 16,1 0 5-16,0-2 6 0,1 0-1 0,-1-5 4 16,0-2-10-16,-1-4-1 15,2-4-4-15,-3-5-2 0,4-5-4 0,-3-11-1 16,1-11 2-16,1-12-7 16,1-2-2-16,1 2-2 0,1 8 1 0,0 13 3 15,0 6 7-15,-3 7 0 0,-1 10-7 16,0-1 1-1,-1-1-5-15,1-1-2 0,-1-3 0 0,0 3-1 0,0 4 0 16,-1 1-1 0,1 3-4-16,0 1-31 0,0 1-37 0,1 3-40 0,1-3-47 15,0 4-88 1,1-1-216-16</inkml:trace>
  <inkml:trace contextRef="#ctx0" brushRef="#br0" timeOffset="38881.26">17081 8708 271 0,'0'0'86'0,"-5"0"-54"0,5-4 55 0,-1 0-9 0,1-2-30 0,0-3 7 0,0 0-6 0,1-3 6 0,5-2-6 16,2 1-5-16,0-2-8 15,3-3-4-15,0 1-6 0,1 0 2 16,1-1-6-16,2-1-1 15,0 3-5-15,0 1-7 0,0 0-1 0,0 2-2 16,-1 1 1-16,-3 2-2 0,0 2-1 16,0 1-2-16,-3 3-2 0,0 3 0 15,-3 1-4-15,1 3-1 0,-1 6 4 16,-2 1-1-16,3 6 2 0,-2 1 1 16,0 6 3-16,1 1-1 0,1 5 2 15,1 0-2-15,-3 2-3 0,4 2 1 16,-1 0 0-16,2 2-1 0,-3-2 1 15,2 3-1-15,-3-3 1 0,1 0-1 16,1 3 0-16,-3-3 1 0,1-1-1 16,-2 0 2-1,-1-1-2-15,0-1 1 0,-1-2 0 0,1-4-1 0,-2-5 3 16,4 2-3-16,-4-7 0 0,2-2 0 16,-1-4 1-16,-1-2 1 0,0-4-2 15,0-2 6-15,0-2 5 0,0-6 19 16,0-2 4-16,0-5-13 0,0-5-1 15,0 0-5-15,0-5-3 0,0-2-3 16,0-2 1-16,0-2-6 0,0-2 0 31,0 0 3-31,0-11-2 0,2-5 2 0,4-11 6 0,-1-2-3 0,0 4-6 16,0 0 4-16,-2 7-1 0,3-3-1 16,-1-4 1-16,1 1 1 0,-1-2-2 15,2 0-2-15,0-1-2 0,-1-2-2 16,-1 0 3-16,0-3 0 0,0-2-1 31,2 1 2-31,-2-2 2 0,3 0 6 16,-3 3 0-16,2-3-1 0,-2 2-1 15,2-1-3-15,-1-1-2 0,2 1 3 16,0 1-5-16,-2 0 0 0,-1 1-1 16,1 3 0-16,-1 0-2 0,2 0 0 15,-3 2 1-15,2-2-1 0,-2 0 0 16,1 0 0-16,-1-2 1 0,0 2-1 15,0-2 0-15,2 3 0 0,-1 1 2 16,0 2-2-16,1 1 0 0,-4 0-1 16,4-2 1-16,-4 2 0 0,5-2 2 15,-2 3-1-15,0-1-1 0,2-1 0 16,-3 2 0-16,2 2-1 0,-1 3 1 16,0 0 1-16,0 1-1 0,-2-1 0 15,2 2-1-15,-2-2 1 0,1 3 0 16,-1 2 2-16,-1-1-2 0,1 1 0 15,-1 0 1-15,3 1-1 0,-4 1 0 16,1 3 0-16,1-1 0 0,0 2 1 16,-1-2-1-16,1 1 0 15,1 1-2-15,-2 0 2 0,1 1 0 16,-1 1 1-16,0-1-1 0,1 0 0 0,-2 8 0 16,-1 6 2-16,0 4-2 0,0 0 1 15,0-2 1-15,0-4 0 16,0-3 0-16,2 3 1 0,-2 1 1 15,0 1 0-15,0 3-2 0,0 1 2 16,0 1 0-16,0 3 2 0,0 0-3 16,0 4-1-16,0-1-1 0,0 3 4 15,0-1-5-15,0 2 0 0,0 3 0 16,0-1 2-16,0 1-1 0,0 0 2 16,0 4-3-16,0-2 0 0,2 3-1 15,-2-1 0-15,1 1-1 0,2-1-1 16,-1 1 3-16,1 0-2 0,3 0-1 15,-1 0 3-15,3 0-1 0,0-1 0 16,1 1 1-16,2-2 1 0,1 1-1 16,0-1 0-16,4 1-1 0,1 1 1 15,2-2 0-15,3 1 0 0,2 0-1 16,4-2 1-16,2-1 0 0,8 1 1 16,8-2-1-16,8-1 0 0,1 3 0 15,0-2 0-15,-7 2 1 0,-1-2-1 16,-1-2-1-16,0 0 1 0,4 4 0 15,0-2 0-15,0 2 0 0,3-1 0 16,0-2 1 0,1 0-2-16,-1 0 2 0,4 4-1 0,-5-1 0 0,1 2 0 15,2 1 0-15,-4-2-6 0,5-2 6 16,1 3 0-16,0-3 0 0,3 1 0 16,0-1 2-16,-2 1-1 15,2 1 0-15,-3 2-1 16,-1 0-1-16,4 1 1 0,0-3 0 0,2 2 0 15,0 0-1-15,2-1 2 16,0-1-1-16,1-2 0 0,0 1 1 0,-1-1 0 16,0-2-2-16,0 1 1 15,0 0 0-15,2 2 1 0,1 0-1 0,0-1-1 16,1-1 1-16,-5-1 2 16,2 1-2-16,-1 4 1 0,-1-1-2 0,2-3 2 15,0 0-1-15,3 2 0 16,0-1-1-16,0 0 1 0,0 2 1 0,-2-3-1 15,1 0 0-15,1-1 0 0,-1 3 0 16,2 1 0-16,-1 1 0 0,-1-1 0 16,3 2 0-16,-4-1 1 0,-1-1-1 15,2 0 1-15,0-2-1 16,2 2 2-16,3-1 0 0,-1 0 0 16,1 2 0-16,1-1 0 0,-2 0 1 15,0-3-1-15,3 2-1 0,0 0 0 16,3 0 4-16,0 2-2 0,2-1-1 15,-1 2 0-15,2-1 2 0,-2-1-2 16,4 0-1-16,2 0 0 0,1-1 2 16,0 0 0-16,0 0-2 0,-1 1 2 15,0-1-3 1,2 1 1-16,1-2 1 0,2-1 1 0,-1 1-3 0,-2 1 1 16,2 0 0-16,-2 0-1 0,1 1 1 15,1-2-1-15,1 0 0 0,-3 0 1 16,0 1-1-16,-5-2 0 0,0 0 0 15,-1 1 0-15,2-2 1 0,-3 2 0 16,-3 2-1 0,-4-3 1-16,-1 1 1 0,-4 0 2 0,-3 1 2 0,0-1-2 15,-1 3-1-15,-4 0 3 0,-3 0 0 16,-4 0 0-16,-5-1 1 0,-4 1-2 16,-5 1 0-16,-8-1 1 0,-8 1 1 15,-6-1-5-15,-3 2 1 0,1-1 0 31,0-2-2-31,0 4-1 0,-5-3 0 16,-2 3-3-16,-3 0-15 0,-1 0-38 16,-2 0-26-16,-1-1-31 0,0 1-42 15,-8 0-80-15,-1-1-190 0</inkml:trace>
  <inkml:trace contextRef="#ctx0" brushRef="#br0" timeOffset="41108.18">4274 12754 529 0,'0'0'127'0,"0"0"-113"0,0 0 1 0,0 0 5 0,0 0-20 0,0 0-30 0,0 0-39 0,-42-9 21 16,20 16-18-16,-4 3 58 0,-1 2 8 15,-3 6 4-15,-5 1-4 0,3 3 0 16,2 0-6-16,-1 0-33 0,8-2-5 16,0 2 3-16,6 0 35 0,5-4-2 15,9-3 5-15,3-1 1 0,9-2-4 16,5-2 5-16,8-3 1 0,4-1 23 15,8-2 16-15,8-2 19 0,5 2 21 16,-1-2-1-16,-8 1-9 0,-11 0-5 16,-10-1-8-16,-6 0-10 0,3 0-13 31,-4 1-11-31,-1 2-7 0,-5 1-3 16,-4 3 13-16,-8 1 23 0,-7 3-8 15,-7 2-12-15,-10 2-6 0,-14 1-10 16,-7 0-5-16,-6-3 2 0,5-4-8 15,4-4-1-15,7-3-32 0,4 0-77 16,1-4-61-16,7 0-62 0,10-1-29 16,5-3-3-16</inkml:trace>
  <inkml:trace contextRef="#ctx0" brushRef="#br0" timeOffset="42298.28">4669 12914 419 0,'0'0'95'0,"0"0"30"0,0 0 28 0,22-49-42 0,-18 34-33 0,3-3-47 0,-2-1-21 0,-1 1 11 0,-4-3-5 0,2 3 7 16,-2 3-11-16,-4-1 0 0,-4 3-1 16,-3 2-8-16,-3 2-3 0,-2 3 0 15,-2 4-1-15,-5 2-3 0,0 8-2 16,-1 7-11-16,0 4 1 0,-2 9 11 16,0 11 2-16,1 8 2 0,7 12 0 15,3 1 1-15,9-5 0 0,6-8-1 16,1-9 0-16,5-9 1 0,1-7-2 15,0-7 2-15,1 0 2 16,0-1-2-16,2 1 1 0,4-1 1 0,-1-6 1 16,2-3 1-16,-1-5 1 15,1-4 2-15,0-6 5 0,1-3 1 16,-2-7 0-16,1-3 3 0,-2-3 6 16,-2-1-1-16,1-3-14 0,-2-1-7 15,2 0 0-15,-1 0-1 0,0 2-7 16,1 2 3-16,-3 4 0 0,2 3 3 15,0 3-1-15,-3 7-3 0,-1 2 4 16,-1 6-6-16,-1 2-5 16,-1 6 0-16,-1 7 8 0,0 5 4 0,-1 2 1 15,1 3 0 1,0 2 2-16,2-2 0 0,-1 1 2 0,3-1-1 0,1-2 0 16,0-4 1-16,4-3 5 0,-2-4 1 15,1-1 3-15,1-5 4 0,-3-3 7 16,1-1 4-16,1-4 7 0,-3-6-4 15,0-1-7-15,2-3-11 16,-1-3-5-16,-2-3-4 16,0 1-2-16,-1-2 1 0,2-1-3 0,0 3 1 15,-1-3-1-15,0 2-1 16,1 2 1-16,-1 1-1 0,-1 3 1 0,1 3-3 16,2 2-3-16,-3 1-9 15,1 5-7-15,-2 3 0 0,1 1 1 0,0 9 7 16,0 3 5-16,0 6 6 0,-1 3 2 15,0 3 1-15,-1 1 0 16,1-1 0-16,-1 0 0 0,1-1 1 0,1-4 0 16,0-2-1-16,0-4 2 0,0-4-1 15,-1-2 0-15,0-3 4 16,-1-4-1-16,0-1 5 0,1-4 14 0,2-6-2 16,-2-1-12-16,2-2 5 0,-1-3-3 15,1-1 0-15,0 1 2 16,1-3-3-16,0-1-5 0,2-2-3 0,1 2-2 15,-2-1 0-15,4 0-1 16,-4 3-3-16,1 3 2 0,0 1-1 0,0 4-4 16,-2 3-6-16,0 1-4 15,1 5 4-15,-1 1 1 0,-1 6 2 16,-1 3 3-16,2 4 3 0,-2 0 1 16,1 4 2-16,-1 0 1 0,1 1 0 15,-1-2 0-15,0 1 1 0,0-1 1 16,0-3 0-16,0-2-1 0,1-2 2 15,-2-3 0-15,0-1 2 0,-2-4 4 16,1-1 6-16,0-1 8 0,1-6-7 16,2-1-9-16,-1 0 0 0,1-1 3 15,0-2-1-15,1-1 0 0,-1-2-3 16,1 0-1-16,2-3-2 0,-1-1-3 16,0 1 1-16,0-2-1 15,1 2 0-15,-2 0-1 0,2 3-1 0,-2-1-3 16,3 4-6-16,-3 1-5 15,1 2 3-15,0 4-5 0,-1 0-3 0,0 4 0 16,-1 4-2-16,0 5 1 16,-2 5 3-16,-1 4-4 0,-1 5 4 0,-2 1 6 15,0 3 3-15,-1 0-11 0,0 1-20 16,1 1-33-16,2-1-46 0,0 13-41 16,1-7-84-16,1-6-85 0</inkml:trace>
  <inkml:trace contextRef="#ctx0" brushRef="#br0" timeOffset="42614.78">5894 12750 549 0,'3'-8'108'0,"0"0"-6"16,-1 0 26-16,-1 2-66 0,-1 2-34 0,0 2-14 0,0 2-13 0,0 3-1 0,0 10-10 0,0 4 10 0,0 8 9 0,-2 12 10 15,1 12 10-15,1 9-13 0,0 3 1 16,3-1-1-16,-1-5-5 16,-2-6 3-16,0 3-9 0,0-4 4 0,-3 2-9 15,1 0 3-15,-2-3-3 16,0-10-1-16,1-9-59 15,0-10-138-15,3-5 155 0,0-1-69 0,0-2 5 16,2-3-141-16,1-6-95 0</inkml:trace>
  <inkml:trace contextRef="#ctx0" brushRef="#br0" timeOffset="42898.8">5929 12882 293 0,'0'0'148'0,"16"-47"14"0,-7 28-11 0,2-2-55 16,2-5-28-16,1-3-16 0,-1 3-9 0,1 3-14 15,-2 1-17-15,-1 5 8 0,-3 4-1 16,2 4-3-16,-5 3-1 0,0 3-1 16,0 1-5-16,0 2-5 0,1 5-4 15,-1 3 1-15,0 3-1 0,-2 1 0 16,-1 3 2-16,0 2 5 0,-2 1 2 15,0 2 1-15,-5 2 1 0,-3-2-4 16,-3 2 0-16,-1 0-3 16,-4-4-2-16,0 2-2 0,-2-5-5 0,1-1-97 15,-2-1-28-15,-8-5-58 16,6-2-147-16,2-3-38 0</inkml:trace>
  <inkml:trace contextRef="#ctx0" brushRef="#br0" timeOffset="43231.2">6260 12304 508 0,'0'0'167'0,"0"0"-39"0,9-48-3 0,-6 28-60 0,-1 4-22 16,-1 3 0-16,-1 1-34 0,0 4-3 15,0 2-5-15,0 3 0 0,0 0 4 16,-1 3-4-16,1 0-1 0,-1 6-7 16,1 5 5-16,0 4 0 0,-2 6 2 15,0 7 0-15,-3 7 1 16,0 16-1-16,0 11 2 0,0 3-2 16,3 0 0-16,2-7 0 0,0-8 5 15,0 0-5-15,0-1 0 0,-2-3-27 0,-2 0-8 16,1-3-32-16,-2-1-16 15,3-5-31-15,1-4-72 0,1-10-78 16,0-9-59-16</inkml:trace>
  <inkml:trace contextRef="#ctx0" brushRef="#br0" timeOffset="43670.29">6509 12704 228 0,'0'0'76'0,"0"0"-14"0,34-17 22 0,-16 9-29 16,0 0 10-16,0 0-11 0,2-1 4 16,1 0-14-16,-1-3-17 0,1 1-3 15,-1-1-18-15,-2 0 2 16,1-1 3-16,-3-4 20 0,-1-1-7 0,-3-1 2 15,-2 0 15-15,-2-1-6 0,-5 3-1 16,-3 2-13-16,-4 3-5 0,-8 6-16 16,-3 1-10-16,-7 5 4 0,-3 4 0 15,-3 7 4 1,-1 6 2-16,-2 4 0 0,1 4 0 0,0 4 1 0,5 2 11 16,2 1 13-16,4 0 20 0,5 0 13 15,3-2 2-15,3-1-9 0,5-4-16 16,3-3-8-16,0-4-9 0,6-2 3 15,3-3-4-15,2-4 3 0,4-2-3 16,4-3-6-16,3-4-2 16,3-1-6-16,0-4-3 0,2-2-10 0,2 0-48 15,1-1-24-15,5 1-38 16,13-2-60-16,-10 2-98 0,0 0-148 16</inkml:trace>
  <inkml:trace contextRef="#ctx0" brushRef="#br0" timeOffset="44557.02">8289 12334 445 0,'3'-5'113'0,"-1"2"-19"0,1-3 34 0,-1-1-21 0,0 0-53 0,-2-1-37 0,-2 4-7 0,-3-1-10 0,-4 0-2 0,-3 3-6 16,-6 2-1-16,-2 0 1 0,-3 5-1 15,-3 4-3-15,-2 2-7 0,-1 3-4 16,0 2-2-16,0-1 6 0,5 2 13 15,3 2 1-15,5-4 3 16,6 1-1-16,4-1 2 0,6-1 1 16,2 0 2-16,9 1 4 0,1 1 11 15,7-1 10-15,2 0 2 0,2-3-1 16,4-1-7-16,1 2-4 0,1-4-1 16,1 2 6-16,0 0 0 0,-3-1-2 15,-1 1 2-15,-4-1-6 0,-4 1 2 16,-2-1 1-16,-5 1 0 0,-3-1-1 15,-5 1-5-15,-3 0-4 0,-3 0 1 16,-8 0 5-16,-6 0 6 0,-3 1-3 16,-11-2-4-16,-12-1-4 0,-8 2-9 15,-5-2 0-15,2-4-1 0,9 1-27 16,4-3-55-16,5 0-155 0,6-2 221 16,8 1-121-16,3-2-60 0,5 0-81 15</inkml:trace>
  <inkml:trace contextRef="#ctx0" brushRef="#br0" timeOffset="44967.41">8635 12099 643 0,'0'0'83'0,"0"0"-83"0,17-53 114 0,-9 32-57 0,2 6-28 0,-3 3-14 0,-1 1-8 0,-1 7 15 0,-2 1-22 16,-2 6-1-16,-1 6-4 0,0 9 5 16,-1 6 28-16,-4 14 3 0,-5 11-5 15,-1 15-18-15,-1 4 2 0,2-1 0 16,0-5 9-16,1-5-14 0,2-3-2 15,0-1 24-15,-1-3 2 0,5-7 4 16,0-4 3-16,-1-9-4 0,3-6 3 16,1-9-2-16,0-2 0 15,0 0-5-15,3 1-11 16,2-1-8-16,2-5 3 0,4-5 0 16,2-2-1-16,6-1-3 0,3-5-6 0,1-4-2 0,3-2-5 15,1-1-33-15,2-3-14 0,-1 0-29 16,0-5-36-1,-1 2-28-15,0-10-47 0,-8 3-116 0,-3 5-64 0</inkml:trace>
  <inkml:trace contextRef="#ctx0" brushRef="#br0" timeOffset="45157.35">8665 12524 831 0,'0'0'118'0,"0"0"-15"0,0 0-45 0,0 0-7 15,47-16-34 1,-26 7-9-16,4 0-7 0,2-2-1 0,0 1-3 16,0 1-31-16,0 1-29 0,1 1-38 0,-1 4-25 15,12-1-80-15,-7 3-82 0,-2 1-31 16</inkml:trace>
  <inkml:trace contextRef="#ctx0" brushRef="#br0" timeOffset="45632.32">9328 12443 319 0,'0'0'65'0,"0"0"38"0,0 0 35 0,0 0-28 0,0 0-34 0,-18-43-17 15,11 35-7-15,1 4-12 0,-3-3-11 0,0 1-4 16,-1 2 1-1,1 0-3-15,-1 1-14 0,0-1-2 0,-1 4-6 0,-1 0-1 16,0 0-2-16,-2 2-1 0,1 5-2 16,1 4 1-1,-4 4-1-15,3 3-1 0,0 0-1 0,2 6-18 0,1 2 1 16,0 1 2 0,4 2 12-16,4 1 6 15,2 0 4-15,3 2-4 0,5-5 4 16,6 2 1-16,0-5 3 15,3-3 6-15,0-4 8 0,2-2 8 16,0-6-1-16,-5-5 0 0,2-4 1 16,-4-3 11-16,1-7 2 0,0-5-6 15,0-2-5-15,-1-6 0 0,-2-5 2 16,1-10-7-16,-2-13-5 0,-4-18-1 16,-2-9 0-16,-3-3 9 0,0 8 1 15,0 11-1-15,-3 10-10 0,1 11 2 16,0 10-4-16,0 6-5 0,2 8-5 15,0 2-4-15,0-1 0 0,0-2-3 16,0 2-10-16,0 4-52 0,4 5-31 16,1 2-43-16,3 5-65 0,9 14-91 15,-2 3-87-15</inkml:trace>
  <inkml:trace contextRef="#ctx0" brushRef="#br0" timeOffset="45789.77">9583 12610 909 0,'0'0'116'0,"0"0"40"0,0 0-41 0,0 0-95 0,0 0-7 0,12 4-13 0,-12-10-31 0,0-1-51 0,1-1-69 16,0 2-24-16,0-2-44 0,1 4-105 16</inkml:trace>
  <inkml:trace contextRef="#ctx0" brushRef="#br0" timeOffset="46331.42">10574 12421 489 0,'0'0'67'0,"0"0"15"0,0 0 10 0,41-30-31 0,-34 22 2 0,-3 0-1 15,-3 1 4-15,-1-1-12 0,-1-1-22 16,-5 0 12-16,-1 0-11 15,-4-2-15-15,0 3-2 0,-3 1-12 0,-2 2-1 16,-4 1-3-16,-1 4 0 16,-3 0-1-16,-1 6-1 0,0 3-5 15,-1 7-11-15,2 4 11 0,-1 6-12 0,2 2 6 16,2 4 1-16,5 1-4 0,4-1-7 16,6-1 12-16,4 0 8 0,5-3 3 15,6-2 1-15,5-2 0 0,4-3 8 16,3-3 6-16,4-3 18 0,0-5 3 15,-1-5-3-15,-2-5 10 16,2-9 14-16,-3-6 7 16,0-7-1-16,-2-5-10 0,2-12-4 0,-4-13-3 0,0-21-3 15,-4-11-15-15,-4-6-5 0,-2-1-15 16,-2 9-8-16,-2 0-3 0,-2 7 0 16,1 9-17-16,-1 15-35 0,1 13 6 15,0 11-9-15,0 10-22 0,3 7-41 16,-1-2-37-16,5 4-65 0,-1 1-131 15,1 4-58-15</inkml:trace>
  <inkml:trace contextRef="#ctx0" brushRef="#br0" timeOffset="46741.36">10762 12456 797 0,'0'0'61'0,"0"0"-61"0,26 51 111 0,-10-34-65 0,-2-2-19 0,2-6-18 0,0-4-3 0,3-4 8 0,1-1 6 0,-1-6 7 16,2-1 14-16,-1-2 5 0,-1 0-11 31,0-6-5-31,-2 2-13 0,-1-3-9 16,-3-2-4-16,-2 0-2 0,-3-3-2 15,-5 1 1-15,-1 0-3 0,-2 2-3 16,-5 0-9-16,-4 5-9 0,-4 1 5 15,0 4-5-15,-4 2 3 0,0 5 5 16,-3 2-9-16,0 7 7 0,0 6-6 16,-1 5 13-16,-1 6 9 0,0 1 1 15,0 6 0-15,1 4 0 16,4 1 2-16,-1 4 5 0,9-5 29 16,3-3 4-16,3-1 7 0,3-10-2 15,6 2 1-15,1-4 1 0,3-6-9 16,5-2-14-16,1-7-11 0,4-5-5 15,2-1-7-15,2-8-1 0,3-6-57 16,2 0-47-16,1-2-36 0,13-11-59 16,-10 5-103-16,-3 0-127 0</inkml:trace>
  <inkml:trace contextRef="#ctx0" brushRef="#br0" timeOffset="47104.36">11260 12253 278 0,'0'0'38'0,"0"0"7"0,0 0 37 0,0 0-27 16,0 0-12 0,20 11-19-16,-19 5 21 0,0 8 31 0,0 5-9 15,1 4-18-15,2 1-9 0,1 10-2 16,0-6-3-16,3-2 10 0,1 0 11 15,2-9-3-15,1 1-8 0,2-2-11 16,0-7-1-16,-2-4-1 0,0-6 10 16,-2-8 1-16,0-2 14 0,0-10 0 15,-1-3-18-15,0-6-8 0,1-4-3 16,-2-3 3-16,0-14-3 0,1-10-1 16,-2-14-1-16,0-6-13 0,0 8-13 15,-1 14-4-15,-2 18-5 0,0 9-15 16,-2 12 8-16,0 1-17 0,2-3-39 15,0 3-42-15,0-4-43 0,7 4-82 16,-3 1-146-16,0 5-136 0</inkml:trace>
  <inkml:trace contextRef="#ctx0" brushRef="#br0" timeOffset="47230.73">11710 12425 954 0,'0'0'131'0,"0"0"-42"0,0 0-57 0,0 0-32 0,0 0-119 16,0 0-190-16,-8-37-230 0</inkml:trace>
  <inkml:trace contextRef="#ctx0" brushRef="#br0" timeOffset="48980.46">13447 12211 300 0,'0'0'54'0,"0"0"11"0,0 0 47 0,0 0-12 0,0 0-17 0,0 0-2 0,31-23-1 0,-29 21-12 0,-2-2-12 16,1 2 3-16,-1 0-10 0,0-2-16 15,-4 2-13-15,-4-3-14 0,-5 5-6 16,-4 0 0-16,-5 0-2 0,-5 7 0 15,-6 4-9-15,1-1-16 0,2 4 10 16,0 1 10-16,5-1 5 0,3 5 1 16,2-1-1-16,5 1 2 0,4 0 0 15,3-3 1-15,5 3-1 0,3-1 0 16,9-1 2-16,2-1 2 0,4 0-3 16,7 0 5-16,1-1 0 0,10 0-3 15,7 1 5-15,10 0 2 0,1 1 1 16,-4-1-2-16,-7-2 0 0,-11 0-5 15,-7-3 5-15,-5 0 2 0,-6-2 6 16,-2 3-3-16,1 0 4 0,-5 3-1 16,-5 0 4-16,-2 0 7 0,-12-3-4 15,-4 1-1-15,-5 0-10 0,-4-3-4 16,-11 0-4-16,-8 1-1 0,-8-1-1 16,-4-1-1-16,3-1 0 0,6-2-2 15,4 2 1-15,0 0-1 0,5 0-7 16,1 0-27-16,4 0-21 0,8-1-31 15,5-1-35-15,8-2-46 0,3 1-72 16,1-3-104 0</inkml:trace>
  <inkml:trace contextRef="#ctx0" brushRef="#br0" timeOffset="49406.92">15333 12407 653 0,'0'0'61'0,"0"0"0"0,16-7 30 0,-5 5-12 0,2-2-40 0,4 1-3 0,-1-2-8 0,3 2-17 0,0 0 3 0,3-1-11 0,2 3-5 16,1-1 4-1,3 0-4-15,2 0-30 0,-3 2-51 0,0 0-52 16,8 0-78-16,-8-1-88 0</inkml:trace>
  <inkml:trace contextRef="#ctx0" brushRef="#br0" timeOffset="49580.15">15408 12585 712 0,'0'0'132'0,"0"0"-77"0,0 0 26 0,0 0-17 16,0 0-28 0,0 0-2-16,0 0-5 0,52 9-6 0,-27-13-18 0,2-1-5 0,3-2-7 15,0 3-48-15,6-2-44 0,7 0-34 16,4 3-87-16,-6-2-115 0</inkml:trace>
  <inkml:trace contextRef="#ctx0" brushRef="#br0" timeOffset="51087.84">16409 14432 664 0,'0'0'131'0,"0"0"-104"0,0 0 5 0,0 0 29 0,0-32-32 0,10 15 5 0,2-6 7 0,1-1 12 0,6-3-22 16,0 0-3-16,5 0 2 0,-1 1-5 16,4 2-5-16,-3 2 0 0,3 4 2 15,-2-3-1-15,2 7-3 0,-2 0-6 16,0 1-2-16,-1 6-7 0,0-1-3 15,-2 7-1-15,-3 1 1 0,3 0-4 16,-3 7 1-16,-1 2-1 0,0 5 1 16,1 3 1-16,-3 3-2 0,3 5 3 15,-3 1-2-15,1 6 3 0,1 9-2 16,2 8 2-16,2 7-2 0,-2 3 2 16,0-2 0-16,-1-6 0 0,-5-3 0 15,3 0 2-15,-1-2-2 0,0 0 0 16,0-4 0-16,-2-1 0 0,-1 0 1 15,-4-5-1-15,0-3 1 0,-2-7 1 16,-2-9-2-16,-2 1 4 0,2 3 1 16,-2 1 1-16,4-1 0 15,-2-2-2-15,0-5-3 16,0-4 2-16,-2-3 0 0,2-2 3 16,1-5 3-16,-1-3 22 0,0-6 9 0,-1-6-7 0,3-3-8 0,-4-7-5 15,3-4-6-15,-1-10-2 0,-2-9-4 16,3-11-4-16,4-4-4 0,-2 0 3 15,0 1-3-15,1 6 1 16,-2-3 1-16,3 2 1 0,-2-3 0 16,0-3 9-16,3-1-10 0,0-3 2 15,-3 2-1-15,3-3-1 0,0-3 1 16,-3-2-1-16,2-2 0 0,2-2-1 16,-2 0 0-1,2 0-1-15,1 2 1 0,-3-2 0 0,2 2 0 16,-1-4-1-16,-1 1 0 15,2 2 1-15,-2-2-1 0,1 4 2 0,2-1 0 0,-4 4-2 16,2-3 2-16,0 1 2 0,1 1-2 16,-2-4-1-16,3 5 2 0,0-4-3 15,1 2 0-15,0 2-3 0,2 3-3 16,-2 3 0-16,-3 4 6 16,2 1 4-1,-3 0-1-15,2 3-1 0,-2 0 0 16,-1-1-2-16,2 4 0 0,-5 0 0 15,2 2 1-15,-3 2-1 0,1 5 1 16,1 2-1-16,-3 0 0 0,1 1 1 16,0 4-1-16,2-1 1 0,-5 7-1 15,0 6 1-15,-1 6-1 0,1-1 1 16,-2 0-1-16,2-4 2 0,-1-1 2 16,-1 2 5-16,3 1 0 0,-1 5 2 15,0-1 2-15,2 4-1 0,-2 4-1 16,4-1-3-16,0 5-4 0,-1 1-2 15,0 0 0-15,5 3 0 0,2-1-1 16,2 0-1-16,4 0 2 0,1 2-1 16,4-2 0-16,4 2 0 0,8-1-1 15,12-2 3-15,12-1-1 0,5 1-2 16,1-1 0-16,2 0 2 0,-6 2-2 16,7-1 0-16,4-1 1 0,3 0-1 15,7 1 0-15,2 0 1 0,3-1-1 16,2 3 3-16,4-3 4 0,2 2 1 15,7 0-2-15,6 2 5 0,3-3-2 16,0 4-3-16,6-2 3 0,2 0-3 16,5 0-5-16,2 1 5 0,2-2-3 15,2 2-2-15,5-2-1 0,2 1 0 16,4 0 0-16,1 0 1 0,4 1-2 16,3-3 2-16,1 2 0 15,4-2-1-15,3 0 0 0,1 0 0 16,3-1 0-16,3 1 0 0,-1-1 0 15,2-1 0-15,2 0 0 0,-3 0 0 16,-1-1 2-16,1 0-1 0,-3 0-1 16,-2 2 0-16,-3-1 0 0,-3 2 1 15,-1-1 1-15,-6 2-2 0,-5 1 0 16,-4-1 0-16,-6 0 0 0,-7 1 0 16,-7 2 0-16,-9-1-3 0,-8 1 3 15,-10 1-11-15,-6 0-26 0,-6 0-28 16,-8 0-16-16,-9 0-51 0,-11 0-65 15,-15 1-107-15,-14-1-279 0</inkml:trace>
  <inkml:trace contextRef="#ctx0" brushRef="#br0" timeOffset="52551.77">18757 11744 242 0,'0'0'53'0,"0"0"38"0,0 0-7 0,0 0 28 0,-6-6-35 0,6 4-17 0,1 0 13 0,4-1-19 0,3 1-12 0,8-1-3 0,3-2 9 0,6-1 4 15,12-1-1-15,8-2-2 0,11-1-7 16,0-1-14-16,-2 0-10 0,-5 4-11 16,-7-1-5-16,0 3-1 0,-3 1-1 15,-4 2-8-15,-6-1-30 0,-7 3-27 32,-8 0-33-32,-1 0-35 0,1 0-71 0,-4 3-68 0,0 0-29 0</inkml:trace>
  <inkml:trace contextRef="#ctx0" brushRef="#br0" timeOffset="53374.75">18770 11753 169 0,'0'0'74'0,"0"0"-23"0,0 0 13 0,0 0-15 16,0 0-23-16,0 0 4 0,-5-8 8 0,5 8 8 16,0-1-6-16,-3 1 8 15,3 0-1-15,-1-1-4 0,0 1-8 0,0 0 20 16,-2-1-16-16,0 1 3 16,-1-2-1-16,0 0-3 0,-3 1 0 0,0-1-6 15,0 1-3-15,2-2-3 0,-3 2-3 16,2 0-1-16,-2 0 0 0,3-1-8 15,-2-2 5-15,1 4 0 16,-1-2 0-16,2 1-4 0,2 1 0 16,3-1 0-16,-1 1-4 0,1 0-5 15,0 0-6-15,0 0-1 0,1 0-3 16,2 2 1-16,7 2 3 0,1 3 0 16,3 0 1-16,6 2-1 0,-1 2 2 15,4 0-2-15,0 4 3 0,3 1-2 16,0 2 1-16,1 3 4 0,-3 2 1 15,1 0 3-15,0 2 2 0,-6 2-3 16,-1-1-5-16,-3 3-2 0,-5-2-2 16,-2 2 2-16,-5-1 3 0,-3 1 1 15,-3-1 0-15,-7 0 2 0,-2-2-1 16,-5-1 1-16,-4 0-3 0,0-1 0 16,-4-1-2-16,-2-1 2 0,0-1 0 15,-1-3-2-15,1 1 1 0,2-4-2 16,3-3 1-16,4 0-2 0,4-2 1 15,3-4 1-15,6-2 0 0,2 0-2 16,3-2 0-16,5-1 0 0,7-1 7 16,4 0 7-16,7-2 3 0,10-1 4 15,10 0-9-15,13-2 0 16,3 2-1-16,-3 0-1 0,-3 0-1 16,-9 1-2-16,1 0-4 0,-6 0 0 15,-3-1-3-15,-4 2 1 0,-6 0-1 16,-10 0 0-16,0 1-2 0,-1-1-3 15,3 0-18-15,-1-1-12 0,-5 1-13 16,-2 1-9-16,-4-2-15 0,0-1-25 16,-3 0-31-16,0-1-57 0,-3-2-157 15,2 1-160-15</inkml:trace>
  <inkml:trace contextRef="#ctx0" brushRef="#br0" timeOffset="54337.41">18902 12858 363 0,'1'-1'154'15,"0"-1"-59"-15,1-2 52 0,-1 1-41 0,3 0-36 0,-1 0-12 0,-1 1-5 0,1 2 3 0,-2-1-16 0,-1 1-3 0,3 0-19 16,-2 3-2-16,-1 4-1 0,0 2 3 16,0 4 1-16,-1 2 1 0,-3 2-4 15,0 2-7-15,0 1-2 0,-1 2-4 16,0-4 0-16,-1 4-2 0,0-3 1 16,1-3 0-16,0 1-1 0,0-4 1 15,3-1-2-15,-1-3 1 0,2-1-1 16,-1-1 1-16,2-1-1 0,0-3 3 15,0 0 1-15,3 0 5 0,0-2 7 16,-1-1 6-16,5 0 4 0,0-2 0 16,3-3-2-16,2 3-8 0,4-3-5 15,0-1-2-15,1 1-7 0,1 0-1 16,2-1-1-16,-2 2-2 16,3-3-27-16,-3 3-15 0,-2-1-11 15,1-1-19-15,-1 2-16 0,-3-1-25 16,-2-3-49-16,-4 1-91 0,-4 0-155 15</inkml:trace>
  <inkml:trace contextRef="#ctx0" brushRef="#br0" timeOffset="54499.99">18964 12783 693 0,'0'0'84'0,"0"0"-44"0,0 0 26 15,-15-37-44 1,12 24-22-16,1 3-34 0,0-1-39 0,2-1-41 0,4 3-138 16,0-1-11-16</inkml:trace>
  <inkml:trace contextRef="#ctx0" brushRef="#br0" timeOffset="55066.44">20059 11709 238 0,'0'0'66'0,"0"0"-6"0,0 0-8 0,0 0 20 16,0 0-19-16,31-33-4 0,-20 29 36 16,-4-1-11-16,0-1-13 0,-1 4-5 15,-3-1-5-15,1 0-12 16,-4 2-9-16,0 0-11 0,0 1-14 0,-4 1-5 16,-1 5-26-16,-4 4 26 15,-7 7 0-15,-1 9 0 0,-8 12 2 16,-5 17-2-16,-5 18 0 0,0 7 0 0,6 4 2 15,6-6-2-15,7-9 0 16,4 0 3-16,6-4 14 0,6 1 21 16,2-8 17-16,8-3 0 0,5-5-5 15,1-5-20-15,1-9-17 0,-3-10-4 16,-2-6-8-16,-1-4 0 0,1 0-1 16,3 0-15-16,3 0-61 15,-1-4-44-15,11-10-58 0,-6-2-123 0,-4-1-119 0</inkml:trace>
  <inkml:trace contextRef="#ctx0" brushRef="#br0" timeOffset="55930.58">20391 12171 491 0,'0'0'118'0,"0"0"-8"0,0 0-4 0,13-45-21 0,-4 28-28 0,0-2-8 0,5 1-10 0,-1 2-15 0,-1-2-3 0,2 3-2 0,-1 0-7 16,1 1 5-16,-1-1-9 15,0 5-2-15,1 1-5 0,-2 2-1 0,-1 2-1 16,-1 2-21-16,-4 2 13 0,0 1 7 16,1 0 2-16,-4 2-3 0,-2 0-1 15,2 5-4 1,-1 0 7-16,-1 1-1 0,1 1 2 15,-2 4 0-15,0-1 2 0,0 2-2 16,0 2 1-16,0 0 0 0,-2 3 0 0,1 0 1 0,-1 2-2 16,-1 1 4-1,0 3 1-15,-2-1-1 0,-1 1 0 0,0 3-3 0,-2-1 1 16,0 2 0 0,-2-1 0-16,0-1-2 0,1-2 0 15,-3-3 0-15,4 1 0 16,0-6 1-16,1-1-1 0,1-4 2 15,2-4-2-15,2-5 1 0,1-1 3 16,1-2 4-16,1-6 4 0,2-7-8 16,6-1-2-16,0-3-2 15,1-2 6-15,3-3-3 0,0-1 8 16,2 0 1-16,0-2-6 0,-1-2 3 16,5 2-6-16,-1 0 3 0,-1-1-5 15,1 4 0-15,-2 0-1 0,-1 0 0 16,0 4 0-16,-3 0 0 0,-1 2 1 15,-3 3 0-15,-1 2-1 0,-3 2 0 16,-3 1 0-16,1 1-1 0,-2 1 0 16,0 4-3-16,-2 0 2 0,-1 1 0 15,-3 1-5-15,-2 4 4 0,0 7 0 16,-2 0 1-16,-4 5 0 0,2 5 1 16,-4 2 1-16,3 2 0 0,-2 1 1 15,2 3 0-15,0 2 15 0,4 0 2 16,2-2 15-16,4-1 4 0,2-1 2 15,1-2-7-15,5-3 0 0,2-5-4 16,4 0-3-16,1-4-4 16,2-4-3-16,2-3 0 0,1-4-2 15,1-2-10-15,2 0-1 0,-1-5-3 16,2 0-2-16,0-2-10 0,1-1-50 16,0 0-29-16,1-1-47 0,0 1-44 15,3-4-70-15,-4 4-148 0</inkml:trace>
  <inkml:trace contextRef="#ctx0" brushRef="#br0" timeOffset="56410">21021 12360 403 0,'2'-3'109'0,"2"-2"36"0,0 3-18 0,0-2-54 0,0 1-39 0,0 0-7 0,-3 1 0 0,1 1-6 16,-1 1-9-16,-1 0 1 0,0 0-10 15,0 3 2-15,-1 5 8 0,-4 2 7 16,-2 5 8-16,0 1 3 0,-4 3-8 16,2 3-10-16,-1-1 1 0,0 1 4 15,1-2 2-15,1 2-1 0,-1-2 2 16,4-3 1-16,0-1-3 0,3-2-1 16,1-3 2-16,1-2 3 0,0-2 7 15,3 0 1-15,4-4 0 0,0-1-4 16,1-2 4-16,3 0-5 0,3-2-4 15,0-3-6-15,2-1-8 0,0-1-5 16,2 2-3-16,-1 0 0 0,0-1 0 16,1 0-8-1,-1 0-37-15,1-2-29 0,-2-1-25 0,0-1-33 0,4-8-43 16,-2 2-93-16,-6-1-215 0</inkml:trace>
  <inkml:trace contextRef="#ctx0" brushRef="#br0" timeOffset="56560.75">21119 12140 766 0,'0'0'15'16,"0"0"1"-16,0 0 2 0,0 0-18 0,4-38-124 0,2 28-111 16,-1 2-58-16</inkml:trace>
  <inkml:trace contextRef="#ctx0" brushRef="#br0" timeOffset="57012.4">21605 12193 433 0,'0'0'97'0,"0"0"22"0,0 0 42 0,0 0-49 0,50 0-12 0,-28 0-24 15,3 0 2-15,3-1-18 16,-1-1-24-16,2 1-15 0,-1 1-16 0,-2-2-2 15,0 1-3-15,-1 0-5 0,-1 1-31 16,-1 0-30-16,1 0-24 16,13 0-52-16,-7 0-104 0,-1 0-143 0</inkml:trace>
  <inkml:trace contextRef="#ctx0" brushRef="#br0" timeOffset="58078.38">22599 11987 288 0,'0'0'73'0,"0"0"27"0,0 0-17 0,1-12-13 0,3 7-34 0,2-1 5 0,0 1 32 0,2-1-20 0,0 1-5 16,-1-1 6-16,3 1-6 0,0-1-7 15,1-1-7-15,3 0-2 0,0 1 3 16,0 1 2-16,2-2-4 15,2 1-12-15,-2 0-8 0,1 1-4 0,-1 1-6 16,-1 3-1-16,-2 0-2 0,-3 1-1 16,-2 0 0-16,-2 2 1 15,-1 6 0-15,-2 1 2 0,0 6 0 0,-3 5 1 16,0 2 0-16,-2 2 2 0,-3 3-3 16,-3 3 2-16,-3 2-1 15,-1 2 0-15,-5 0 0 16,1-1-1-16,-2-1-1 0,0-2-1 0,-2-2 2 15,4-4 0-15,-1-5-2 0,5 0 0 16,1-7 2-16,4-2-1 0,2-6 1 16,4-2 1-16,1-2 4 0,0-4 0 15,6-5-1-15,2-3 3 0,6-4 2 16,3-2 2-16,4-3-8 0,3-2 1 16,3-1-4-16,1-2-1 0,7-3 0 31,4-5-1-31,-1 4-1 0,-6 2 1 15,-4 6 0-15,-6 5 1 0,1-1-1 16,0-2 1-16,-1 2 0 0,-4 3-1 16,-3 1 0-16,-5 3-1 0,-2 0 1 15,-3 4-1-15,-4 2 1 0,-1 1-5 16,-1 3-2-16,-5 1-4 0,-4 1 0 16,0 8 7-16,-4 4 0 0,-5 4 3 15,0 5 1-15,-1 1 0 0,0 2 0 16,-1 4 0-16,3-1 2 0,2-1 4 15,2 1 18-15,3-3 7 0,4-3 3 16,4-4-6-16,2-1-6 0,3-2-4 16,4-2-5-16,3-3-3 0,3-3-2 15,3-2-2-15,2-3-1 0,4-2-2 16,0 0-3-16,1 0 0 0,2-5-2 16,1 2-24-16,-3-3-33 0,2-1-28 15,-2 0-30-15,0-1-34 0,0-6-55 16,-3 2-117-16,-5-1-65 0</inkml:trace>
  <inkml:trace contextRef="#ctx0" brushRef="#br0" timeOffset="58516.64">22666 11643 562 0,'0'0'100'0,"5"-2"40"0,3-3-4 0,6-1-29 0,4 0-37 0,6-2-13 0,4 1 3 0,6-1-9 0,8 0-14 0,-7 3-7 0,-3-1-17 0,-6 4-10 15,-7 1-1-15,4-2-2 0,3 2-11 16,-3 1-45-16,-3 0-43 0,-2 0-61 16,4 2-64-16,-7 1-125 0,-4-2-37 15</inkml:trace>
  <inkml:trace contextRef="#ctx0" brushRef="#br0" timeOffset="58986.46">23190 11328 530 0,'0'0'77'0,"0"0"22"0,0 0-10 0,0 0-18 16,0 0-37-16,24 5-7 15,-14 2 11-15,3 3-11 0,1 6-5 16,1 4 1-16,2 5 11 0,5 10-12 0,4 13 0 15,2 15-3-15,0 7-7 16,-7 0-9-16,-4-1 1 0,-8-7 6 16,-4 1 2-16,-1-2 7 0,-2-3-3 15,-2 1-1-15,-1-4-1 0,-6-5-2 16,-4 0-4-16,-6-3-1 0,-1-3-1 0,-6-1-2 16,-2-2 1-16,-1-10 3 15,4-9-5-15,-5-1-1 0,4-7-1 16,-1-1-1-16,-3 2-11 0,5-6-24 15,-4 2-11-15,0-2-10 0,2-3-26 16,2 0-34-16,0-5-59 0,7-1-97 16,4-3-112-16</inkml:trace>
  <inkml:trace contextRef="#ctx0" brushRef="#br0" timeOffset="59746.2">23659 11162 211 0,'0'0'32'0,"0"0"39"0,0 0 6 0,0 0 1 0,5-20-4 0,-4 13 0 0,-1 1 34 0,0-1-27 0,1 0-16 0,0 0 0 0,1-2-10 15,0 3-13-15,1-2-9 0,1-1-4 16,0 1-9-16,3 0-4 0,1 0-3 15,1 1-6-15,-1 1-6 0,1 1 0 16,-1 1 1-16,-1 4-1 0,-1-2-2 16,0 2 1-16,-1 0 0 0,-1 1-2 15,1 1 2-15,-1 4 0 0,0-2 0 16,0 2 0-16,0 2 0 0,1 2-1 16,0 3 1-16,-1 1 0 0,0 4 2 15,-1 2-2-15,-3 3 4 0,0 0 0 16,0 1 8-16,-4 0 4 0,-4-3 3 15,-1 0-3-15,-1-2-6 0,-2-2-5 16,1-2 0-16,2-5 4 0,2-2 4 16,1-2 5-16,3-2 7 15,1-1 2-15,2-3 6 0,1 1 6 16,5-1 1-16,3 0-3 0,5 0-6 16,4-1-7-16,1-2-6 0,4 0-2 15,4 2-4-15,-1 0-7 0,2-2-3 16,-1 1-1-16,1 1-1 0,-2 0-2 15,0 1-7-15,-2 0-30 0,-1 0-22 16,-4 0-23-16,0 2-18 0,-1 0-24 16,-5 0-28-16,1-1-66 0,-3 1-126 15,-4 1-65-15</inkml:trace>
  <inkml:trace contextRef="#ctx0" brushRef="#br0" timeOffset="60600.21">18389 13433 141 0,'0'0'32'16,"0"0"7"-16,3 0 30 0,1-2-6 0,0-1-4 0,1-1 21 0,1 0 9 0,1 0 0 0,-1-1-3 0,6-1-18 15,0 1-18-15,2-2-12 0,7 0-1 0,2-1-5 16,5-1-8-16,11-2-3 16,16-1 3-16,19-4 14 0,14-1-5 15,8-1-15-15,7 1 0 0,2 1 3 0,13 1 0 16,13-1-5-16,13 2 6 0,12 0 4 15,9 0 2-15,10 1-8 0,9 5 0 16,10-2-3-16,7 2-1 0,2 2-4 16,7 0 3-16,-2 4-4 15,2 1-3 1,-1 1-1-16,-3 0-2 0,-2 1 2 16,-8 2-2-16,-7 1 1 0,-10 0-4 15,-12 0-2-15,-11 0 0 0,-13-1-1 16,-14-2-9-16,-14 1-34 0,-14-2-22 15,-11 0-37-15,-14 0-30 0,-16-1-71 16,-23-3-152-16,-13 1-104 0</inkml:trace>
  <inkml:trace contextRef="#ctx0" brushRef="#br0" timeOffset="61532.92">19745 13993 179 0,'0'0'71'0,"0"0"12"0,2-8 13 0,-1 6-1 0,-1 0-3 0,3 0-25 0,1-2 7 0,2 0-5 15,0-1-21-15,3 1-5 0,0-1 1 0,3 3 2 16,1-2-11-16,2 2-9 16,-2 2-5-16,4 0-2 0,-2 5-7 15,0 1-1-15,0 5-10 0,-2 4 2 16,0 7 7-16,-1 3 0 0,-1 5 11 0,-3-1 4 0,-3 4-9 16,-2-2-6-1,-3 0 0-15,-1-1-1 0,-5-2-2 0,-2 0 1 16,0-3-6-16,-4-2 1 0,3-4 1 15,1-6-2-15,0 0 1 16,1-4-1-16,5-2-2 0,-1-6 2 0,3-1 3 16,0 0 2-16,4-8 24 15,1-4 1-15,2-4-4 0,5-3-3 0,-1-4-4 16,5 0-2-16,0-4 0 0,2 0-4 16,4 0-5-16,-1-1-4 0,4 0-2 15,-1 2 0-15,1 3-1 0,-1-1 0 16,-1 0-1-16,1 5-1 0,-2 0 3 15,-2 4 0-15,-4 3 3 0,-1 1 0 16,-2 6 0-16,-3 1-3 16,-3 1-2-16,-2 3 0 0,1 0-2 15,-2 4-2-15,0 3 2 0,-1 7 5 16,0 3-1-16,-1 5 0 0,1 2 4 16,-1 3-3-16,-1 3 4 0,0 1 0 15,-1 0 2-15,0 0 2 0,0 0 1 16,0 0-4-16,-2-1 0 15,-3-5 0-15,1 4-6 0,-1-6-3 0,-1 0 3 16,-3-4-4-16,2 1 1 0,0-4-1 16,1-2-14-16,2-4-38 0,0-2-24 15,4-2-42-15,0-3-34 0,3 1-28 16,8-2-48-16,-1-2-173 0</inkml:trace>
  <inkml:trace contextRef="#ctx0" brushRef="#br0" timeOffset="61975.53">20873 14147 439 0,'0'0'132'0,"-1"1"-18"0,1 0 0 0,1 1-16 0,3 1-18 0,3 0 6 0,3 1-15 0,4 0 12 0,4-3-25 0,4 2-2 31,3-2-13-31,0 1-6 0,3-1-16 16,0-1-10-16,-2 0-9 0,0 0-1 15,-1 0-2-15,-1 0-23 0,-1 0-24 16,0-1-26-16,2-2-8 0,2 0-52 15,11-6-48-15,-5 2-101 0,-5-2-120 16</inkml:trace>
  <inkml:trace contextRef="#ctx0" brushRef="#br0" timeOffset="62289.83">21845 13788 798 0,'0'0'135'16,"0"0"-55"-16,0 0-15 0,0 0-17 0,0 0-43 0,0 0-5 15,0 0-11-15,17 17 7 0,-17 5 3 16,0 14 1-16,-3 18 9 0,-2 13 3 0,-2 6 15 15,2-3 4-15,3-8-6 16,1-8-14-16,1-1-4 0,-1 0-3 0,1-3-2 16,-1 1 0-16,0-3-2 15,1-2-9-15,0-4-38 0,0-4-18 16,0-6-15-16,2-9-47 0,2 7-55 16,1-12-124-16,1 0-99 0</inkml:trace>
  <inkml:trace contextRef="#ctx0" brushRef="#br1" timeOffset="74672.12">10571 16582 185 0,'0'0'13'0,"0"-1"-5"0,1-2 42 0,1 1 16 0,0-1-20 0,0 1-1 0,1 1 17 0,-1-1-1 0,0 2 2 15,-1 0-2-15,2 0-20 0,-1 0-7 16,1 0-10-16,0 0-8 0,1 2-1 16,0 1 1-16,3-1-4 0,0 1 10 15,1 0-18-15,1-3 2 0,1 3-3 16,1-2 6-16,0 0 6 0,2 0 4 16,1-1-1-16,0 0-2 0,1 0-2 15,-1-2-4-15,-1-1-5 0,-1-2 1 16,1-1-4-16,-2-2 1 0,1 0-1 15,-3 0 0-15,-1 0 1 0,-1 0-2 16,-1 0 0-16,-2-1 1 0,-1 3-2 16,-2-1-2-16,-1 3-1 0,0 1-4 15,-1 1 6-15,-2-1-1 0,0 0 2 16,0 1 1-16,-1 1-1 0,1 0 0 16,0-1 1-1,1 1 0-15,0-1 1 0,1 2 1 0,-1 0-2 16,2 0 2-16,-1-2-2 0,1-1 0 15,0 0 1-15,0 1-1 0,0-1 3 16,0 2-2-16,0 0 2 0,0-1-2 16,0 1-1-16,0 0-1 0,0 1 2 15,0-1-2-15,0 1 0 0,0 0 0 16,0-2 0-16,0 2 0 0,0 0 0 16,0 0 3-16,0 0-1 0,0 0 1 15,0 0 2-15,0-1 0 0,0 1-2 16,0-2 1-16,0 2-2 0,0 0 0 15,0 0-1-15,0-1 1 0,0 1 0 16,0 0-1-16,0 0 2 16,0 0 0-16,0 0 0 0,0-1 0 0,0 1 3 15,0 0-4-15,0 0 0 16,0 0 0-16,-2-1 4 0,1 0-1 0,-1-1 4 16,-1 0 1-16,-1-1 2 0,-3 0-1 15,3 1-2-15,-2-1-2 16,2 1-2-16,-3 1-1 0,-1 0-1 15,-1 0-1-15,-1 1 1 0,-2 0-1 16,-1 1-1-16,-1 1 0 0,-1 4 1 16,0 1 1-16,-2 1-3 0,0 4 1 15,0 4 0-15,0 1 0 0,2 1 0 16,0 2 5-16,2 1-1 0,2 0 0 16,-1 1 2-16,4 0-1 0,1 0 3 15,2 0 3-15,2 0 6 0,3-1 0 16,3-2 4-16,4-3 8 0,4 1 4 15,6-4-2-15,0-1 2 0,4-2-10 16,1-2-5-16,1-3-4 0,0-1-4 16,1-3-2-16,-1 0-6 15,-2-1 2-15,1 0-5 0,-1 0 0 0,-2 0-43 16,0 0-55-16,0-1-39 0,-1 0-26 16,8 0-60-16,-3-3-161 0</inkml:trace>
  <inkml:trace contextRef="#ctx0" brushRef="#br1" timeOffset="74824.11">11167 16834 689 0,'0'0'63'0,"0"-3"-63"0,0 0-16 0,0-1-15 0,2-2-118 0,2 1-58 0,1 0-13 0</inkml:trace>
  <inkml:trace contextRef="#ctx0" brushRef="#br1" timeOffset="75509.83">11635 16665 499 0,'0'0'73'0,"0"0"-24"0,0 0 66 0,0 0-27 0,0 0-37 0,1-37 12 16,-1 28-3-16,-1 0 4 15,-1 2-4-15,0-3-9 16,0 1 6-16,1 0-3 0,-3-2-15 0,1 1-17 16,1-1-5-16,-1-1-6 0,0 4-5 0,0-2-3 0,-1 1-3 15,-3 2 0-15,-1 2-5 16,0 2-2-16,-2 0-4 0,-2 3 6 15,-3 6-17-15,-2 2-6 16,0 6 9-16,0 3 5 16,2 5-2-16,0-1 3 0,6 2 0 0,0-3 2 0,4-1 1 15,2 1 3-15,3-5 6 0,0-1-2 16,3-3 3-16,3 0 0 0,2-5 0 16,1-3 5-1,3-3 1-15,-1 0-4 0,2-5 4 16,2-4 2-16,-3-3 3 0,2-2-3 15,-1-2 7-15,1-1-3 0,-2 0-4 0,0 1-1 0,1 2-2 32,-3-1 1-32,2 2 1 0,-4 1 2 15,1 4-3-15,-3 2 3 0,-2 0-3 16,0 3-2-16,-3 1-3 16,0 2-1-16,-1 0-7 0,0 2-6 0,0 6 4 15,-1 4 5-15,0 5 4 0,0 7 0 0,1 12 2 16,0 13-2-16,5 8 5 0,4 5 0 15,2-5 5-15,0-6-3 0,-1-6-3 16,0-4 0-16,-2 4 3 0,-3-1 3 16,-4-6 1-16,-1-5-7 0,-1-9-1 15,-1-10 4-15,0 0 0 0,-2 2 5 16,-4-2-2-16,0-1 0 0,-3-5 2 16,-2-5-5-16,-1-3 0 0,-2-2 5 15,1-7-3-15,0 0 6 0,2-7 5 16,-2-4-11-16,4-3-9 0,0-6-3 15,2-4-22-15,3-1-21 0,4 0-10 16,2 0-15-16,7 3-29 0,6 1-46 16,15-12-73-16,-3 8-113 0,2 4-74 15</inkml:trace>
  <inkml:trace contextRef="#ctx0" brushRef="#br1" timeOffset="75648.05">11985 16828 716 0,'0'0'120'0,"0"0"12"0,0 0-3 0,8 2-55 0,-7-2-23 0,-1-2-15 0,0 0-28 0,0-2-8 0,0 2-59 15,-2-2-34-15,2 2-32 0,5-1-48 16,1 0-109-16,2 0-64 0</inkml:trace>
  <inkml:trace contextRef="#ctx0" brushRef="#br1" timeOffset="76535.78">13826 16473 204 0,'0'0'78'0,"0"0"-31"0,0 0 44 0,13-19-13 0,-8 14-15 0,2 0 2 0,-2-1-2 0,0 1-1 0,0 0 4 15,1-2 10-15,-3 3-21 0,1 0 0 0,0-1 4 16,-4 3-2-16,1-1-4 0,-1 0-8 15,0-1-44 1,-3 3-1-16,-6-3-2 16,-2 3 2-16,-2 1-10 0,-9 0 8 0,0 6-2 15,-5 3-4-15,-1 1-5 0,-2 1-3 0,4 1-16 0,1 1 26 16,1-1 5-16,5 2-6 0,5 1 2 16,-1-2 3-16,8 1-1 15,1 0 2-15,4 0-4 0,4 0 1 16,5-2 4-16,6 1 4 0,0 0-1 15,4-2 2-15,4 3 2 0,1-3 4 16,0 2-1 0,3-1 1-16,-2-1-1 0,2 1-2 15,0 1 0-15,-3 1 0 0,-4-2-1 16,0 2 0-16,-3 0 1 0,-3 0 5 16,-7 0 0-16,-3-1 2 0,-2-1 17 0,-7 2 0 0,-5-1-1 15,-5-1-7-15,-4-1-7 16,-5 0-4-16,1-4-3 0,-2 0-3 0,-1-2-5 15,1 0 0-15,-3-3-2 0,3 1 0 16,-1-1-16-16,1-1-16 0,2 0-15 16,5 0-23-16,3 1-35 0,6-2-34 15,5 0-70-15,3 0-66 0,5-4-68 16</inkml:trace>
  <inkml:trace contextRef="#ctx0" brushRef="#br1" timeOffset="76997.61">14610 16582 253 0,'0'0'140'0,"0"0"-52"0,4 0 58 0,1 0-18 0,0 0-22 0,3-1-23 0,0-1-13 0,4 0-8 16,1-1-1-16,4 1-8 0,1 0-8 15,-1-2-11-15,5 1-9 0,-3 1-9 16,2 0-12-16,-1-1-2 0,-1 2-2 15,0 1-1-15,-1 0-6 0,-1 0-43 16,-1 1-43-16,-2 3-42 0,-1-1-55 16,-4 0-141-16,-4-1-86 0</inkml:trace>
  <inkml:trace contextRef="#ctx0" brushRef="#br1" timeOffset="77187.2">14670 16727 751 0,'0'0'70'0,"0"0"-39"0,0 0 71 0,0 0-49 0,35 2-11 16,-17-5 10-16,3 0-28 15,1-1-12-15,2 1-9 0,1 1-3 16,-1 1 0-16,1 1-4 0,-1 0-33 16,1 0-38-16,7 2-55 0,-4-1-86 15,-4 1-128-15</inkml:trace>
  <inkml:trace contextRef="#ctx0" brushRef="#br1" timeOffset="78833.78">15444 16970 489 0,'0'0'103'0,"0"0"-86"0,0 0 77 0,0 0-6 0,22-28-23 0,-11 13 11 0,2-3-19 0,1-2-2 0,2 1-17 0,0-1-4 0,4 0-4 16,-3 1-4-16,1 1-5 0,-1 3-3 15,-2 1-2 1,0 0-8-16,0 3-4 0,0 1-2 0,-2 2 0 0,-1 1-2 16,-2 3-3-1,1 1 2-15,-2 1-1 0,-1 2-2 0,-1 0 0 0,-1 3-1 16,1 4-5-16,0 2 3 0,-2 3 7 16,0 4 0-16,1 2 0 15,-3 1-1-15,1 3-8 16,3 1-1-16,-2 0 2 0,3 1-1 15,0-3 4-15,1 2 3 0,-1-3 2 16,0-1 1-16,0-1-1 0,0-3 3 0,0-3-3 16,-2 0 4-16,1-4-4 0,0-4 2 15,-4 0 3-15,2-4 3 0,0 0 13 16,0-4 2-16,0-6-3 16,-1-3 5-16,4-5-5 15,-3-4 8-15,1-7-11 0,-1-12-7 0,3-15-3 16,-2-16-6-16,-3-12 9 15,0 2-7-15,-1 1-1 0,-2 11-1 0,2 4-1 16,-1 5 2-16,-1 9 2 0,2 13 6 0,-2 12 1 16,3 10-4-16,-3 3 0 15,2-1 2-15,-1-1 0 0,1 1 6 16,1 4-4-16,0-1 3 0,-2 5-4 16,1-2-3-16,1 5-3 0,2 0-3 15,-2-1-1-15,5 2-2 0,3 0 0 16,2 0-2-16,6 1 3 0,0 1 0 15,6 0 1-15,10-1 0 0,12-1 1 16,13-1-1-16,3-1 3 0,5-1 3 16,-1-2 5-16,-6 4 3 0,3-2 2 15,-1 2-2-15,2 1-2 0,0 1-3 16,-1-2-7-16,2 2 0 0,1 0-1 16,-1 2-1-16,-2-2 0 0,-3 2-24 15,-4 4-41-15,-5 0-30 0,-8 4-35 16,-1 2-43-16,-7 1-40 0,-12 1-83 31,-8-4-71-31</inkml:trace>
  <inkml:trace contextRef="#ctx0" brushRef="#br1" timeOffset="79495.44">16251 16496 105 0,'0'0'0'0,"-5"4"-54"0,1 0 50 0,1 0 4 0,1-1 8 0,2 0 56 0,-1 0 21 0,-1-1 6 0,2-2-7 0,0 0 8 16,0 0-9-16,2 0-3 0,-1 0 4 15,2-3-3-15,3-2-5 0,-1 0-10 16,3-2-14-16,2-3 3 0,4 1-6 15,-1-2-6-15,2 1-9 0,1 2-2 16,0-1-3-16,0 0-11 0,4 2 1 16,-4-1 0-16,3 2-2 15,-2 1-7-15,-1 2-4 0,1 3-2 16,-2 0-4-16,-4 2-1 0,0 4-1 16,-5 1-3-16,-1 3 4 0,-5 5-2 15,0 1 3-15,-5 6 1 0,-6 4 0 16,-3 2 0-16,-5 3 1 0,0 1-2 15,-3 1-4-15,1-2-2 0,-1-2-4 16,5-2 1-16,1-3 9 0,-1-3 0 16,7-4 1-16,-1-1 0 0,3-2 1 15,2-4 1-15,4 0 7 0,2-3 5 16,2-2 9-16,3-1 8 0,1-1 6 16,3-2 4-16,3-1-4 0,1 0-3 15,2 0-8-15,2-2-10 0,1-2-8 16,2 1-6-16,2-3-2 0,-3 3-1 15,5-2-6-15,-2 3-32 0,2-3-36 16,0 2-33-16,1-1-24 16,8-5-41-16,-8 1-89 0,-3 0-180 15</inkml:trace>
  <inkml:trace contextRef="#ctx0" brushRef="#br1" timeOffset="79922.08">16910 16498 576 0,'0'0'87'0,"0"0"-52"0,0 0 52 0,-8-13-67 0,3 11-20 0,-4 2-10 0,0 0 9 0,-1 6-3 0,-4 3 4 0,1 2-1 15,1 4 0-15,-1 0 1 0,3 3 0 16,-2 0 6-16,4 0 7 16,3-1 5-16,2-1 5 0,1-1-5 15,2 0-4-15,5-3 4 0,0-1 11 16,6 0-10-16,2-1 1 0,-1-2 6 16,2-2 13-16,1-1 9 0,0-1-2 15,0 0-10-15,0-1-6 0,-5 0-5 16,0 0-3-16,-1 0-1 0,-3 2-7 15,-1 0 5-15,-2-1-17 0,-3 1-1 16,0 2 3-16,-3 0-3 0,-2 1 8 16,-3 1-8-16,-4 0 1 0,1 0 4 15,-3 0-6-15,-1-2-10 0,1 0-12 16,-2-1-15-16,-1 0-25 0,1-3-33 16,-1 0-48-16,-4-3-39 0,5 0-88 15,2-3-53-15</inkml:trace>
  <inkml:trace contextRef="#ctx0" brushRef="#br1" timeOffset="80128.87">16885 16506 835 0,'0'0'154'16,"0"0"-67"-16,0 0 40 0,39-34-41 0,-23 21-40 15,1 3-8-15,-2-1-7 0,0 3-21 16,-2 1-4-16,-3 1-5 0,2 1-1 15,-4 2-2-15,2 1-3 0,2 2-8 16,-2 0-40-16,4 2-51 0,0 2-29 16,8-2-55-16,-2-2-110 0,-2 0-148 0</inkml:trace>
  <inkml:trace contextRef="#ctx0" brushRef="#br1" timeOffset="80520.59">19111 16500 635 0,'0'0'200'0,"0"0"-147"0,0 0 54 0,0 0-24 15,46-14-30 1,-27 12-5-16,0-2-5 0,3 1-24 0,-1 3-17 0,-1 0 4 0,5 0-6 15,-4 3 0-15,1 0-17 0,-3 2-37 16,3 0-21-16,-6 2-27 0,1 5-67 16,-4-1-102-16,-4-3-60 15</inkml:trace>
  <inkml:trace contextRef="#ctx0" brushRef="#br1" timeOffset="80678.07">19095 16704 925 0,'0'0'34'0,"0"0"-34"0,0 0 32 0,0 0 45 0,0 0-32 31,40 12 2-31,-19-12 3 0,4 0-24 16,9 2-9-16,4-1-10 0,-3 1-7 16,-1 1-7-16,-5 0-56 0,-6 2-27 15,8 1-15-15,16-3-76 0,-9 3-123 16,-4-4-92-16</inkml:trace>
  <inkml:trace contextRef="#ctx0" brushRef="#br1" timeOffset="81199.6">20676 16294 488 0,'0'0'21'16,"0"0"-8"-16,17-44 85 0,-13 28-43 16,-3 1-51-16,-1 4 16 0,-2 3 43 15,-4 4-17-15,-5 4-24 0,-2 0-11 16,-3 5-1-16,-7 4 5 0,-2 2-3 15,-2 5-5-15,-1 1-6 0,0 1 0 16,6 1-1-16,2-1 0 0,2 0-1 16,5 0-1-16,5 1-1 0,3-3 0 15,4 1 1-15,1-1 0 0,5 0 2 16,1-1 0-16,4-1 25 0,4-1 8 16,1 0 10-16,1 0 7 0,5-1-10 15,3 0-9-15,1-2-2 0,-1 3-9 16,1-1-4-16,-1 2 3 0,-2 0 3 15,1 1-1-15,-4 1 2 0,-2-1 1 16,-4 3-6-16,-2-2-1 0,-4 1-3 16,-5-1 0-16,-2 1-11 0,-5-2-1 15,-6 1 4-15,0-3-5 0,-5-1 1 16,-2-1-2-16,-1 0-21 0,-1 0-14 16,-1-2-13-16,-2-1-15 15,-1-1-36-15,4-1-55 0,-12-6-76 0,7 0-114 16</inkml:trace>
  <inkml:trace contextRef="#ctx0" brushRef="#br1" timeOffset="81500.07">20753 16235 868 0,'0'0'83'0,"0"0"-10"0,36-18 38 0,-13 9-36 0,2-1-25 0,2 0 0 0,3 2-9 0,-1 0-14 15,-2 1-17-15,1 3-7 0,-3 2-3 0,0 2-1 0,-2 0-8 16,-2 0-38-16,-1 5-61 0,-2 3-67 16,0-3-106-1,-6-2-223-15</inkml:trace>
  <inkml:trace contextRef="#ctx0" brushRef="#br1" timeOffset="85049.51">20148 16280 127 0,'0'0'113'0,"0"0"-77"0,0 0-11 0,0 0 14 0,18-8-3 0,-17 7 0 0,2 0 15 0,-1-2-2 15,-1 2 0-15,1 0 16 0,-1 1-1 16,-1 0-3-16,2-2 3 15,-2 1-7-15,1-1-14 0,0 0-4 0,0 1-10 16,-1-2 0-16,0 1-6 16,0-1-7-16,-3 1-12 0,-1-3-4 0,-3 3-4 15,-4-2-2-15,-1 2 3 0,-4 2 3 16,-4 0-1-16,-3 1 1 16,-1 5-1-16,-2 2 1 0,0 3 1 0,-2 0-1 15,0 2-2-15,3 1 0 0,1 0-3 16,4 1 1-16,3 0 0 15,3-1-5-15,6 1-5 0,4-2 2 16,4 2 4-16,3-1 6 0,6-1 2 16,1-1 2-16,5 1 3 0,2-2 2 15,1 1 7-15,1-2-1 0,1 2 0 16,1-2-3-16,-2 0-2 0,1 1-2 16,-1-1 3-16,-2 1-2 0,0 0 1 15,-5 1-1-15,-1 1 2 0,-2 1 6 16,-3-2 5-16,-3 2-1 0,-3-2-1 15,0 0-3-15,-5 1-1 0,-3-2-3 16,0 0-2-16,-3-1 2 0,-3-1-6 16,-1-1-1-16,-2-3-4 0,0-2-1 15,-2 0-26-15,0-3-46 0,-2 0-24 16,0 0-29-16,-5-11-60 16,5 3-112-16,3-4-49 15</inkml:trace>
  <inkml:trace contextRef="#ctx0" brushRef="#br1" timeOffset="85499.16">20035 16125 482 0,'0'0'33'0,"0"0"1"0,5-6 26 0,-3 6 14 0,0 0-21 0,0 1-32 0,-1 7 0 0,0 4-4 0,2 5 13 15,-2 8-3-15,0 10-5 0,-1 13-1 0,0 12 6 16,-2 4 2-16,1-2 2 0,-1-5-5 16,2-10-10-16,0-1-1 15,0-4-1-15,0-3-7 0,0-8 1 0,0-8-6 16,0-5 1-16,0-2 0 0,0 3-1 16,0 1-2-16,-2 1 1 0,-1-4 1 15,0 0-1 1,-2-5 0-16,1-1-1 0,-1-3-28 15,1-3-49-15,-3-1-64 0,1-2-111 16,-1-1-175-16</inkml:trace>
  <inkml:trace contextRef="#ctx0" brushRef="#br1" timeOffset="87804">20005 16292 54 0,'2'0'60'0,"-2"0"3"0,0 0-8 0,0 0-6 0,0-1 3 0,0 1-4 0,0 0 2 0,0 0-7 0,0 0-2 0,0 0 5 16,0-2-2-16,0 2-7 0,0-1-1 15,0-1-2-15,0 0-4 0,0-1-4 16,1 2-8-16,0 1-3 0,-1-2-1 15,2 0 5-15,-1-1-5 0,1 2 6 16,-1-1 2-16,1-2 4 0,1 2 2 16,1-2-10-16,0 1 1 0,1-1-4 15,2 1-5-15,0 0 0 0,0-2-4 16,2 3-4-16,2-3 2 16,0 2-2-16,1-2 1 0,2 2 3 15,-1-2-2-15,3 3 1 0,-3 0-1 16,1-1 1-16,0 3-2 0,-1 0 2 15,-1 0-1-15,-1 3 3 0,0 0-3 16,-1 3-2-16,-2-1 0 0,-1-1-1 16,0 0 0-16,-1 0-1 0,-1 0 0 15,-1 0 0-15,-1 0 0 0,2 0 0 16,-3-1 6-16,0 1-6 0,-1-3 0 31,-1 0-1-31,0 1 1 0,0 0 4 0,2-1-4 0,-2 0 4 16,0-1 0-16,0 1 0 0,0-1-2 15,0 0 1-15,0 0-2 0,0 0 3 16,0 0-2-16,0 0-1 0,0 0 1 16,0 0-2-16,0 0-3 0,0 0 1 31,1 0-18-31,0-1-33 0,-1 0-26 16,2 1-40-16,-2-4-64 0,0 3-99 15,0 0-35-15</inkml:trace>
  <inkml:trace contextRef="#ctx0" brushRef="#br1" timeOffset="89226.21">19935 16521 11 0,'0'0'76'0,"0"0"-43"0,0 0 5 0,-3 0-7 0,2 0-11 0,-2 0 2 0,3 0 6 0,-1 0 10 0,1 0 11 16,0 0 3-16,0 0 2 0,0 0-11 15,0 0-9-15,0 0-7 0,0 0 2 16,0 1 2-16,0 0-7 15,0 0 0-15,1 0 6 0,2 1 4 0,-1 0 0 16,1 0 10-16,4-2-15 0,-3 0 3 16,1 3-4-16,1-2-1 15,0 0-1-15,-2 0-4 0,3 1-1 0,1-2 1 16,0 0-6-16,-1 0 1 0,0 0 0 16,3 3-3-16,-2-1-4 0,0 0 2 15,2 2 1-15,-1-2-1 16,0 1-5-16,1 2 2 0,-2-2-3 0,1 1-1 15,-1-1 0-15,2 0 4 0,-3 0-6 16,-2 0 2-16,2 0 0 0,-2 1-1 16,-1-1 0-16,1 1 1 0,-2 0 0 15,0 0-1-15,0 0 0 16,0 0 0-16,0 1-1 0,-2-2 4 0,2 1 0 16,0-1-2-16,0 1 0 0,-1 0 0 15,0 0-1-15,-1 2-2 16,0 0 2-16,1 3-2 0,0-2-2 0,-1 0 3 15,-1-1-1-15,0 1 0 0,0 0 0 16,0-1 0-16,0 1 3 16,0-1-1-16,-1-3 1 0,-1 0-1 0,0-1 3 15,1-1-2 1,0 1 2-16,-1 0 1 16,0 0-2-16,1 0-1 0,-4 0 3 0,3 1-3 0,0-1-1 0,0-1-2 15,-2 0 1-15,3 1 0 0,-2-1-3 16,1 1 2-16,-1-2-1 0,0 2-1 15,0 0 2-15,0-1 0 0,-2 0-1 16,2 1-1-16,-1-2 1 16,0 0 3-16,0 0-1 0,0 1 2 15,1-1-2-15,-1 0-1 0,-2 0-2 16,1 0 2-16,2 0 1 0,-3 0-1 16,0 0 1-16,0 2-2 0,-1-1 2 15,1-1 0-15,0 0 1 0,-3 0-3 16,0 0 0-16,-1 0 1 0,3-1 1 15,-4-2-3-15,2 1 2 0,0 0-1 16,0-2-1-16,0 1 1 0,-2-1-1 16,3 1 1-16,-3-1 0 0,2 1-1 15,-1 0-1-15,-1 0 1 0,2 0 1 16,-1-1-1-16,1 3 0 0,0-2 1 31,4 0-1-31,0 2 0 0,1-1 2 0,2 1-2 0,-3-1 2 0,5 0-1 16,-2 2-1-16,1-2 0 0,-1 1 0 15,2 0-1-15,-1 1 1 0,-1-1 0 16,1 1-1-16,0-1 2 16,-2 1-1-16,2 0 0 0,0 0 0 15,-2-2 2-15,2 2-2 0,-1-1 0 16,2 1 1-16,0-2-1 0,-1 2 1 16,0-1-1-16,0 0 0 0,0 1 1 15,1 0-2-15,-2 0 1 0,-1 0 0 16,3-1 0-1,-1 1 1-15,1-1-1 16,-1 0 0-16,0 1 0 0,0 0 0 16,1 0 0-16,-1 0 0 0,0 0 0 15,1 0-1-15,0 0 1 0,-2 0-1 16,2 0 1-16,-1 0-2 0,1 0 2 16,0 0-1-16,-1 0 0 0,0 0 0 15,-1 1-1-15,2 0-3 0,0 0-7 16,0 1-27-16,-1 0-29 0,1-1-40 15,-1 3-39-15,-1-2-97 0,0-2-175 16</inkml:trace>
  <inkml:trace contextRef="#ctx0" brushRef="#br2" timeOffset="104299.23">3752 7856 322 0,'0'0'83'0,"0"0"-23"0,0 0 2 0,0 0 10 0,0 0-23 0,18-30-18 0,-16 28 17 0,1-2 16 0,-2 3-12 0,0 0-11 16,-1 1-8-16,0 0-3 0,0 0-11 15,0 2-19-15,0 6-9 0,-1 5 9 16,0 8 21-16,-3 7 6 0,-1 13-6 15,-1 9-6-15,4 10 3 0,-1 2-7 16,3-6-7-16,0-8 2 0,0-12-6 16,4-10 2-16,-3-4-1 0,3-3-1 15,0 2-7-15,2 3-59 0,0 1-21 16,-1-4-38-16,4-1-61 0,-2-9-56 16,-1-4-24-16</inkml:trace>
  <inkml:trace contextRef="#ctx0" brushRef="#br2" timeOffset="104587.26">3752 7813 609 0,'0'0'53'0,"0"0"-32"0,0 0 66 0,0 0-17 0,0 0-43 0,25-40-9 15,-12 32-2-15,3 0 0 0,1-1-6 16,2 3 3-16,0-1-9 16,3 2-3-16,-2 2-1 0,1 0 0 15,-1 2-2-15,2 1-22 0,-4 0-49 16,0 1-47-16,3 5-49 15,-7-2-69-15,-5 1-30 16</inkml:trace>
  <inkml:trace contextRef="#ctx0" brushRef="#br2" timeOffset="104803.36">3826 8038 594 0,'0'0'120'16,"0"0"-69"-16,0 0 11 0,0 0-8 0,0 0 5 16,0 0-11-16,38-12-16 0,-22 5 0 0,3 0-24 15,-2 0-2-15,3 3-6 16,-2-1-2-16,2 3-42 0,0 0-48 0,-2 2-39 16,5 3-49-16,-5 3-73 15,-5 1-36-15</inkml:trace>
  <inkml:trace contextRef="#ctx0" brushRef="#br2" timeOffset="105029.33">3703 8468 571 0,'0'0'99'0,"0"0"-56"0,0 0 50 0,0 0-19 16,0 0 10-16,0 0 6 0,33 18-7 15,-16-20-2-15,6-5-39 0,-1-2-20 16,6 1-13-16,2-2-6 0,-1-1-3 16,1 1-2-16,1 2-50 0,-1 1-28 15,1 0-31-15,0 1-33 0,7 2-20 16,-2 0-112-16,-11 0-52 0</inkml:trace>
  <inkml:trace contextRef="#ctx0" brushRef="#br2" timeOffset="105300">4259 8118 564 0,'0'0'38'15,"0"0"-1"-15,0 0 38 0,0 0 6 0,0 0-30 16,38-37-30-16,-27 37-4 0,0 1 3 15,5 7 5-15,0 5 12 0,3 5 3 0,1 4-2 16,1 2-4-16,4 1-9 16,-2 1-8-16,1-1-12 15,-3-2-1-15,1-1-4 0,-2-2 0 16,-5 1-35-16,3-2-54 0,-6-1-27 16,-1 0-60-16,-3-3-100 0,-4-7-36 0</inkml:trace>
  <inkml:trace contextRef="#ctx0" brushRef="#br2" timeOffset="105531.8">4534 8123 515 0,'0'0'127'0,"0"0"0"0,0 0 2 16,0 0-63-16,0 0-40 0,0 0-24 15,0 0-1-15,-39 23 5 0,23-4 3 16,-2 5 19-16,-4 2 7 0,0 3-17 16,-1 2-7-16,-1 0-5 0,2 0-5 15,2 0 0-15,0-1-1 0,5-4-13 16,0 2-76-16,0-1-50 0,4-6-76 16,2-6-144-16</inkml:trace>
  <inkml:trace contextRef="#ctx0" brushRef="#br2" timeOffset="105931.55">4907 8051 559 0,'0'0'135'0,"0"0"-29"0,0 0 12 0,0 0-47 0,0 0-22 15,9-39-20-15,-9 35 0 0,-3-1-11 16,-2 1-8-16,0 2-4 0,-2 1-6 16,-2 1 0-16,-3 2-2 0,-2 5 1 15,-2 6-1-15,-2 3-1 0,-3 4 3 16,0 4-2-16,-1 1 2 0,0 1 0 15,2 3-1-15,4-3 2 0,0 1 1 16,6-2-2-16,2-2 0 0,1-1-5 16,5-3 3-16,2 1 2 0,0-3 0 15,6-2 0-15,1-4 0 0,3-1 0 16,4-6-3-16,2-1-35 0,3-3-46 16,2 0-47-16,14-6-45 0,-7 0-63 15,-1-1-48-15</inkml:trace>
  <inkml:trace contextRef="#ctx0" brushRef="#br2" timeOffset="106410.54">5082 8222 289 0,'0'0'96'0,"0"0"18"0,0 0 1 0,0 0-55 0,36-3-6 16,-22 0-21-16,-3 3-3 0,0-1 3 0,1 1 2 16,-1 0 16-16,0 0-6 0,1-1-13 15,-1 0-8-15,1-1-7 16,-1-2-8-16,-2-1-3 0,2-1 0 0,-3-1-3 16,-2 0 0-16,-1 0 1 0,-2-1 15 15,1 1 10-15,-1-2-6 0,-2 1-12 16,-1 1-1-16,0-2 3 0,-3 0-4 15,-2 2-2-15,-1-1-5 0,-3 1-2 16,-2 1-2 0,-1 4-2-16,-1 1 2 0,-2 1 0 0,-1 2-1 0,-3 5-1 31,0 6 3-31,1 1 0 0,-2 5-1 16,2 0 2-16,1 2 1 0,1 1-1 15,2 0-2-15,3-2 2 0,3 1 0 16,3 0 1-16,3-3 1 0,2 2 7 15,2-2 3-15,3-2-1 0,3-3 4 16,2-3-3-16,1-2-6 0,5-5 6 16,4-2-2-16,3-1-5 0,3-1-1 15,8-4-4-15,8-5-8 0,3-1-41 0,2-2-55 0,-10 3-25 16,-1-5-45-16,-12 3-96 0,-7 1-107 0</inkml:trace>
  <inkml:trace contextRef="#ctx0" brushRef="#br2" timeOffset="106819.58">5562 7758 475 0,'0'0'95'0,"0"0"54"0,0 0-66 0,8-39-26 0,-7 34-21 0,0 0 16 0,0 3 8 0,-1 2-14 0,0 0-26 16,0 0-10-16,1 0-10 0,0 4-4 16,0 5 3-16,0 5 1 0,2 5 14 15,-2 5-7-15,2 5 0 0,-1 11 0 16,0 11 11-16,1 11 16 0,-2 5-4 15,1-6-1-15,-1-7 0 0,-1-10-11 16,0-3 7-16,0-7 4 0,0-6-13 16,0 3 1-16,1-5-5 0,0-1-1 15,-1 4 5-15,0-9-10 0,0 0-1 16,1 2-2-16,-1-6-1 0,0-3-1 16,0-4-1-16,0-5-5 0,0 0-40 15,0-4-21-15,0 0-24 16,2 0-41-16,4 0-67 0,1-6-112 15,-1 1-255-15</inkml:trace>
  <inkml:trace contextRef="#ctx0" brushRef="#br2" timeOffset="107690.81">6051 7872 897 0,'2'0'138'0,"0"0"-27"0,-1-1-27 0,1-1-19 0,0-3-38 0,-1 3-16 0,1-3-7 0,-1 2-3 0,1 0-1 0,0-1-35 0,-1 3-62 15,5 1-89-15,0 0-142 0,1 0-196 16</inkml:trace>
  <inkml:trace contextRef="#ctx0" brushRef="#br2" timeOffset="107849.34">6174 8331 741 0,'0'0'62'0,"0"0"1"0,0 0 37 0,0 0-88 0,0 0-1 0,0 0-11 0,0 0-42 0,0 0-66 16,0 0-89-1,-18 30-62-15,13-30-87 0</inkml:trace>
  <inkml:trace contextRef="#ctx0" brushRef="#br2" timeOffset="109271.24">8266 7877 266 0,'7'-5'54'0,"0"0"23"0,0 0 15 0,0-2 12 0,-2 2-25 0,-3 1-5 0,-2 0 8 0,-2 2-40 0,-6 1-35 0,-4 1-5 0,-5 0-2 16,-3 7 0-16,-4 2 0 0,-3 6 0 15,-2-1 0-15,-1 4 0 0,0 1-2 16,2 1-16-16,4 1 5 16,4-1 1-1,4 0 11-15,4-3 0 0,5 2 0 0,3-4 1 0,4-1 1 16,4 0 0-16,5-1 9 0,3-4 14 0,4 1 10 15,4-2-7-15,4 0-9 16,2-1-3-16,3 0 1 0,0 0-1 0,2-1-2 16,0 2 1-16,-1-2-8 0,-1 3 9 15,-4 0 8-15,-4 0 9 0,-2 5-2 16,-6-3-8-16,-3 4-1 0,-6-1-1 16,-4 1 0-1,-6 1-6-15,-8 1 10 0,-5-1-3 0,-5-1-3 0,-3 0-6 16,-3-2-5-16,-7-3-1 0,-6 1-5 15,-5-4-1-15,-3-1-1 16,8-5-20-16,10-1-30 16,11-1-12-16,6-1-18 15,5-3-33-15,-1-5-53 16,2 1-84-16,4-4-94 0</inkml:trace>
  <inkml:trace contextRef="#ctx0" brushRef="#br2" timeOffset="109538.66">8436 7988 503 0,'0'0'121'0,"0"0"4"0,0 0 16 0,36-32-57 0,-20 21-1 0,0-1-32 0,4 1-10 0,-1-1-6 0,2 1-14 15,1-1-13-15,3 3-4 16,-1 0-1-16,2-3 1 0,1 2-4 16,-2 2 0-16,0 0 0 0,-3 1-2 15,0 3-34-15,-3 1-49 0,-4 1-51 16,3-2-61-16,-7 2-125 0,-1-1-106 16</inkml:trace>
  <inkml:trace contextRef="#ctx0" brushRef="#br2" timeOffset="109873.63">8651 7986 381 0,'0'0'161'0,"0"0"-72"0,0 0 19 0,0 0-73 0,0 0 10 16,0 0-23-16,0 0 2 0,5-2-3 0,-4 2-12 15,-1 4-6 1,0 3 2-16,0 5 8 0,0 4 20 16,0 4 5-16,0 4-11 0,0 3 0 0,0 2-15 15,0 1 0-15,0 2-6 16,0-1-4-16,0 0 2 0,0-1-2 15,0-1-1-15,0-4 1 0,0 2-1 16,0-5-1-16,0-1-13 0,-1-6-83 0,-2-3-77 16,1-6-146-16,-1-5-149 0</inkml:trace>
  <inkml:trace contextRef="#ctx0" brushRef="#br2" timeOffset="110446.13">9084 7880 508 0,'0'0'121'0,"0"0"-121"0,0 0 138 0,9-30-66 15,-6 24-14-15,-1 1-23 0,-1 3-9 0,-1 0 4 0,0 2-16 0,0 5-14 0,0 5-4 16,0 8 4-16,-3 7 14 0,0 9 25 16,-1 13-3-16,0 9-13 0,1 1-11 15,1-6-6-15,2-7-4 0,-1-13 0 16,1-6-1-16,0-6 1 0,0-1-2 16,1 0 0-16,0 3-4 0,2 0-71 15,-2-4-67-15,-1-5-83 0,0-3-129 16</inkml:trace>
  <inkml:trace contextRef="#ctx0" brushRef="#br2" timeOffset="110759.68">8943 7909 406 0,'0'0'61'0,"0"0"42"0,0 0-21 0,0 0-29 0,38-22-5 0,-27 21-27 16,3 1 12-16,3 0 6 0,1 7-11 15,-1 2 3-15,4 6 1 0,-1 4-1 16,3 5-5-16,-1 6 3 0,0 5 3 16,0 5-14-16,2 9 10 0,-3 3-11 15,-4-7-3-15,-6-11 3 0,-5-11 13 16,-3-3-5-16,-1 0-1 0,-2 3-6 15,0 4-8-15,-5-5-7 0,-5-1 1 16,-3-2 1-16,-3-4-5 0,-4-3-36 16,-2-3-42-16,-4-2-44 0,-8-5-49 15,4-2-81-15,6 0-112 16</inkml:trace>
  <inkml:trace contextRef="#ctx0" brushRef="#br2" timeOffset="111121.88">9497 7933 436 0,'0'0'53'0,"0"0"44"0,0 0-2 0,0 0-26 15,0 0-25-15,37-21-19 16,-36 21-7-16,0 0-4 0,0 5-12 16,0 3 2-16,-1 2 8 0,0 5 13 0,0 7-3 15,-2 2-4-15,0 6 4 0,-4 7-3 16,3 8-12-16,-3 5-1 0,2-4-3 15,2-12-3-15,1-9 2 0,0-6-2 16,0 1-1-16,0 3-33 0,-1 0-49 16,-1-4-24-16,-1-6-72 0,1-3-102 15</inkml:trace>
  <inkml:trace contextRef="#ctx0" brushRef="#br2" timeOffset="111432.43">9469 7856 519 0,'0'0'70'0,"0"0"90"0,0 0-79 0,0 0-21 16,44-36-27-16,-29 26-9 0,3 0 5 15,0 1-16-15,-2 1-6 0,1 0 1 16,-1 1-7-16,1 2 1 0,-2 0-2 16,1 2 0-16,-2 1 0 0,0 2-5 15,-3 0-48-15,-1 2-47 0,-1 3-53 16,-1 1-39-16,-4-1-25 0,0 1-19 16</inkml:trace>
  <inkml:trace contextRef="#ctx0" brushRef="#br2" timeOffset="111596.67">9527 8032 527 0,'0'0'84'0,"0"0"50"0,0 0-16 15,0 0-93-15,0 0 23 0,0 0-15 16,44 11-13-16,-27-16-5 0,3-1-11 16,0-1 0-16,0-1-4 0,1 1 1 15,-1 2-1-15,-1 3-5 16,0 2-69-16,6 2-87 15,-8 3-136-15,1 3-31 0</inkml:trace>
  <inkml:trace contextRef="#ctx0" brushRef="#br2" timeOffset="111800.17">9488 8447 700 0,'0'0'76'0,"0"0"16"0,0 0 1 0,0 0-72 15,0 0 45-15,0 0-28 16,0 0 28-16,38 1 2 0,-21-10-26 0,1-2-12 16,2 0-13-16,1 1-14 0,0 0-3 15,1 1 0 1,0 0-35-16,1 0-66 0,11-2-80 0,-6-1-111 16,-6 1-228-16</inkml:trace>
  <inkml:trace contextRef="#ctx0" brushRef="#br2" timeOffset="112366.95">9880 7878 353 0,'0'0'69'0,"0"0"45"0,0 0-4 0,0 0-43 15,0 0-5-15,0 0-42 0,5-36 6 16,-4 33-4-16,1 1-11 0,1 0-5 15,0 2-1-15,0 2-5 0,2 2 0 16,0 4 1-16,-1 5-1 0,0 2-1 16,0 4-2-16,1 7 3 0,-1 2 4 15,1 3-3-15,0 0 1 0,0 0 3 16,1 0-2-16,1 0-2 0,1-1 1 16,1-4 1-16,0 1-1 0,1-4 8 15,1-6 9-15,-1-1 4 0,-2-5-1 16,2-4 7-16,0-2-1 0,-2-5 34 15,3 0 6-15,-2-7-7 16,3-2-14-16,0-4-6 0,-1-5-3 16,1-5-5-16,3-6-4 0,-1-11-3 0,2-14-4 15,3-8-2-15,-3 4-6 0,-2 12-6 16,-6 17-3-16,-3 14-1 0,-1 2-3 16,1 0 0-16,-1-1-1 0,2 0 0 15,-3 3-2-15,0 1-9 0,-1 4-37 16,-1 0-30-16,1 5-41 0,1 1-55 15,-1 0-84 1,0 1-142-16</inkml:trace>
  <inkml:trace contextRef="#ctx0" brushRef="#br2" timeOffset="112974.88">10545 8273 258 0,'0'0'106'0,"9"0"38"15,-4 0-31-15,2 1-7 0,1 0-25 0,1 0-14 0,-2 2-2 0,-1-1-12 0,0 0-18 0,-3 1-10 0,-1 1-11 16,-2 0 4-16,0 0 4 0,-3-2-3 16,-3 0 6-1,-1 2-8-15,-1-4-1 0,-1 0-3 0,1 0 3 0,2 0 13 16,1-4 10-16,3-1-7 0,0-2-1 16,2 0-17-16,0 0-6 0,1-1-7 15,1 2-1-15,1 1-1 0,-1-1-2 16,1 2-8-16,-1 2-22 0,0 1-26 31,1 1-45-31,2 0-66 0,7 1-59 16,-3 1-144-16</inkml:trace>
  <inkml:trace contextRef="#ctx0" brushRef="#br2" timeOffset="113388.68">10966 7776 398 0,'0'0'58'0,"0"0"54"0,0 0 3 0,27-42-21 16,-20 31-30-16,-2 3-19 0,1 0 4 15,-3 4-6-15,-1 0-22 0,-1 3-6 16,-1 1-9-16,0 6-6 0,0 5 0 16,0 5 4-16,-3 8 12 0,1 10 8 15,-2 12-8-15,-1 13-10 16,2 4 10-16,0-2-7 0,-2-7-3 0,2-6-5 15,-1-2 1-15,-1-2 0 16,0-3-2-16,0-3 0 0,-1-2 0 0,1-6-2 16,1-5-27-16,0-6-68 15,-3 2-52-15,2-4-83 0,0-2-115 0</inkml:trace>
  <inkml:trace contextRef="#ctx0" brushRef="#br2" timeOffset="113835.54">10989 7755 407 0,'0'0'67'0,"0"0"20"0,22-41 36 15,-13 23-63-15,0 2-10 0,0 1-14 0,0 3-8 16,-1 1 14-16,-1 3-7 16,1 2-11-16,2 0 5 0,2 0-5 15,0 3-10-15,0 0-1 0,2 0-4 0,0 3-6 0,-3 0-2 16,1 0-1 0,-2 7-1-16,-1 0-2 0,-2 2-1 0,1 3 4 0,-4 4-2 15,-1-1 2 1,-1 3 0-16,-2-1-1 0,0 1-4 0,-1-1 5 0,-3 3 0 15,-1 0 4-15,-1-2 23 0,-1 3-15 16,-1-2-7 0,-1 0 2-16,-3-1-2 0,1-2 1 15,-1-1 2-15,-2-3-2 0,2-2-2 16,-1-4 0-16,1-3 1 16,-2-3-2-16,2 0-3 0,-1 0 0 0,-1-1-10 0,1-2-31 15,-1 0-18-15,2-1-33 16,-3 0-33-16,3 0-71 0,2 0-126 15</inkml:trace>
  <inkml:trace contextRef="#ctx0" brushRef="#br2" timeOffset="114353.38">12049 7512 465 0,'0'0'138'0,"0"0"-5"0,0 0 2 0,0 0-71 0,5-29-40 0,-5 24-14 0,0 3-10 0,-4 0-2 0,-2 2-3 0,-2 0 2 16,-4 5 3-16,-3 6-2 0,-3 4-1 15,-4 9 3-15,-3 3 1 0,-6 13 1 16,-4 14 1-16,-1 17-2 0,-2 5 0 15,8 2 4-15,8-7 5 0,4-12 28 16,3 1 31-16,4-5-5 0,3-4 2 16,5-3-7-16,3-7-17 0,3-2-10 15,5-2-10-15,-1-7 0 16,1-7 0-16,-1-6-1 0,1-3-3 16,2 1-4-16,3 2-9 0,3 1 1 15,1-3-2-15,2-1-4 0,0-3-3 16,1 0-52-16,1-3-40 0,0-3-38 15,9 0-51-15,-4-5-86 0,-4 0-181 16</inkml:trace>
  <inkml:trace contextRef="#ctx0" brushRef="#br2" timeOffset="114846.93">12979 7404 593 0,'0'0'101'0,"0"0"12"0,35 13-16 0,-15-4-27 0,5 8-39 0,1 3-4 0,-1 7-3 0,5 15 12 0,0 15-25 0,0 16-4 16,-4 3 0-16,-11 1 3 16,-10-8 21-16,-8-10 11 0,-8-3 11 0,-6-5-13 15,-5-3 2-15,-1-3-14 0,-5-3-10 16,3-7 1-16,3-9-9 0,4-6-5 16,0-3 0-16,-3 2-3 0,0 0 2 15,-4-1-1-15,2-2-2 0,2-3-1 16,5-5-5-16,1 0-51 0,4-6-57 15,3 0-83-15,4-2-146 0,2 0-272 0</inkml:trace>
  <inkml:trace contextRef="#ctx0" brushRef="#br2" timeOffset="116364.3">7490 13993 144 0,'0'0'39'0,"0"0"2"0,0 0 26 0,0 0-1 0,19-11 10 0,-16 10-10 0,-2 1 6 0,0 0 5 0,0 0-2 0,0 0-6 0,-1-1-2 0,0 0-23 15,0 0-8-15,0-1-8 0,0 1 0 16,0-2 1-16,0 2-14 0,-1 1-8 16,-1-1-5-16,-2-1-2 0,-3 2-4 15,-4 0 4-15,0 0 0 0,-5 0 0 16,-1 3-1-16,-4 4 1 0,-1 1 0 15,0 1-1-15,-2 4 1 0,1 0 0 16,0-1 1-16,5 3-1 0,0 0-3 16,6-1 2-16,2 1-5 0,4-1-2 15,4-1-6-15,3-1 1 0,7 0 5 16,2-1 7-16,4 1 1 0,2 0 0 16,2-1-1-16,1 1 1 0,1 2 0 15,-1-1 1-15,1 1-1 0,1 0 0 16,-2 1 1-16,2 0 0 0,-3 1 2 15,0 2 11-15,-2-2 6 0,-4-1-2 16,-4 0 3-16,0 2 5 0,-6-3-1 16,-2 0 4-16,-2 1 7 15,-7-2-5-15,-3 1-6 0,-4-3-7 0,-3 0-7 16,-2-2-8-16,-3-2 2 16,2-2-3-16,-3 0-2 0,1 0-1 15,2-3-7-15,3-1-22 0,-1-1-15 16,4-1-17-16,3-3-21 0,3-2-28 15,5-4-43-15,6-8-59 0,4 1-93 16</inkml:trace>
  <inkml:trace contextRef="#ctx0" brushRef="#br2" timeOffset="116600.66">7796 14097 494 0,'0'0'144'0,"0"0"-45"0,0 0 15 0,0 0-18 0,41-29-17 0,-23 20-25 0,4-1-20 0,3 0-3 0,2-2-14 0,3 3 1 15,0 1-4-15,2-1-6 0,-2 1-7 16,0 1 0-16,0 3-1 15,-2 2 0-15,-1 1-12 0,0 1-34 16,-4 0-37-16,-4 0-58 0,4 6-20 16,-6-1-117-16,-7 0-78 0</inkml:trace>
  <inkml:trace contextRef="#ctx0" brushRef="#br2" timeOffset="116887.36">8015 14189 449 0,'0'0'108'0,"0"0"9"0,0 0-34 16,0 0-26-16,0 0-19 0,0 0-22 15,0 0 2-15,-1 1-10 0,1 5-8 0,0-1 9 16,0 6 3-16,0 1 2 15,-2 6-8-15,-1 0 0 0,-1 5 3 16,-1 3 0-16,-1 2-6 0,-1 2-1 16,3 1 1-16,-1 1-2 0,2-1-1 15,0-1-2-15,1-4-39 0,2 7-61 16,0-7-79-16,3-3-165 0</inkml:trace>
  <inkml:trace contextRef="#ctx0" brushRef="#br2" timeOffset="117204.31">8477 13962 544 0,'0'0'99'0,"0"0"-7"0,0 0-2 0,0 0-58 16,0 0-22-16,0 0-10 0,2-8-8 16,-2 20 8-16,0 7 2 0,0 6 11 15,-2 8 19-15,0 1 10 16,-1 1-7-16,-2 7-15 0,2 2-13 16,-1 9-3-16,2-6-3 0,1-9 1 0,1-13-2 15,0-3-3-15,-1 2-36 16,0 2-38-16,-2 2-15 0,-1 1-54 15,2-9-96-15,-2-7-59 0</inkml:trace>
  <inkml:trace contextRef="#ctx0" brushRef="#br2" timeOffset="117535.71">8360 13937 672 0,'0'0'50'0,"0"0"13"0,0 0 42 0,39-19-36 16,-22 16-16-16,2 3-23 0,2 2 6 15,0 7-10-15,1 8-16 0,1 7-1 16,-3 5 2-16,2 12 2 0,-2 9 18 16,-2 7 0-16,-4 0-6 0,-8-6 4 15,-6-6-7-15,-3-9-4 0,-3-5-5 16,-2-6-4-16,0-8-2 0,-2-3-1 15,-4 3-3-15,-3 1 3 0,-6 1-1 16,-3-5-5-16,-2-2-2 0,-2-4-24 16,-6-1-10-16,4-1-12 0,0-4-21 15,2-2-37-15,0-6-39 0,5-2-112 16,4-1-129-16</inkml:trace>
  <inkml:trace contextRef="#ctx0" brushRef="#br2" timeOffset="117991.78">8860 14053 777 0,'0'0'99'0,"0"0"-37"0,0 0 14 0,0 0-30 0,40-27-18 0,-32 27-17 0,1 0-6 0,-4 3-2 0,-1 7-3 0,-2 7 0 16,-1 5 0-16,-1 8 1 0,-2 9 2 15,-6 8 3-15,-2 9 6 0,0-1 1 16,2-9 6-16,0-14 2 0,5-13 0 16,0-3-4-16,0 2-7 0,-1-1-6 15,1 0 1-15,2-4-2 0,1-5 0 16,0-4 6-16,4 0 6 0,1-3 19 16,6-1 3-16,0 0-18 0,5-2-10 15,1-3-6-15,2 2-2 0,0-3-1 16,-1 3-3-16,0-2-17 0,1-1-14 15,-4 2-6-15,2-3-21 0,-1 0-23 16,-2-2-30-16,-1-8-36 0,-1 3-61 16,-5-1-135-16</inkml:trace>
  <inkml:trace contextRef="#ctx0" brushRef="#br2" timeOffset="118214.73">8870 14040 568 0,'0'0'85'0,"0"0"23"0,0 0 14 0,0 0-54 0,39-30-29 16,-22 19-19-16,-1 0 3 0,2 2-11 16,-2 1-8-16,3 0-4 0,-2 2 0 15,1 0 0-15,-1 3-5 0,0 2-35 16,-1 1-47-16,-1 2-36 0,2 5-58 15,-4 0-93-15,-4 0-49 0</inkml:trace>
  <inkml:trace contextRef="#ctx0" brushRef="#br2" timeOffset="118419.48">8851 14278 719 0,'0'0'42'0,"0"0"-5"0,0 0 80 0,0 0-63 0,0 0 5 0,38 13-4 16,-23-14-10-16,3-6-12 0,3 0-18 16,1-2-9-16,1 1-5 0,1 0-1 15,0 2 0-15,2 1-34 0,0-1-57 16,2 1-71-16,6-4-86 0,-4 2-124 16</inkml:trace>
  <inkml:trace contextRef="#ctx0" brushRef="#br2" timeOffset="118782">9301 14081 516 0,'0'0'48'0,"0"0"1"0,0 0 56 0,0 0-48 15,0 0-16 1,0 0-20-16,0 0-2 0,0 0-19 0,17-16-4 0,-16 28 4 15,0 7 5-15,1 4 4 16,0 8 3-16,1 8-7 0,2 8-1 0,2 8 0 16,2-2-2-16,1-12-1 0,-2-11 6 15,-1-13 19-15,3 1 8 16,0 0 11-16,4-2-2 0,2 0 3 0,2-3 10 16,-1-9 2-16,0-4 4 0,3-4 3 15,0-8-16-15,0-3-13 0,0-3-5 16,-1-5 9-16,1-5 1 0,0-9-15 15,0-14-7-15,-1-5-13 0,-1-4-6 16,-6 14 0-16,-3 13-6 0,-5 16-10 31,0 2-9-31,0 1-15 0,0 1-17 0,-1 2-37 0,2 4-48 0,-1 5-69 16,4 3-55-16,-1 3-103 0</inkml:trace>
  <inkml:trace contextRef="#ctx0" brushRef="#br2" timeOffset="118942.02">9841 14469 922 0,'0'0'147'0,"0"0"-45"0,0 0-44 0,0 0-55 0,0 0-3 0,0 0-117 31,20-16-41-31,-4 8-34 0,-4 2-169 0,2 1-43 0</inkml:trace>
  <inkml:trace contextRef="#ctx0" brushRef="#br2" timeOffset="119432.63">10489 14138 590 0,'0'0'81'0,"0"0"-6"0,0 0 2 0,18-41-46 0,-16 31-24 15,-2 0-7-15,-1 4 0 0,-5 0-5 0,-3 5-16 16,-3 1 11-16,-1 2 7 15,-3 4 2-15,3 3-4 0,-2 2 5 16,3 2 9-16,2 1-1 0,3 0-2 16,1 1-3-16,3-1 4 0,2 1 6 15,1 0-7-15,2-1 2 0,3 2-4 16,4-1 3-16,1 0 11 0,5-1 7 16,0-2 9-16,3 0-2 0,-1-4-5 15,1 3-9-15,0 0-1 0,-1-2-7 16,-3 0 2-16,-2 0 1 0,-3 0 3 15,-3 1 7-15,-2 0 6 0,-2-2-1 16,-2 1 1-16,-1 0-4 0,-6-3-4 16,-3 3-2-16,-6 0-7 0,-3-3-4 15,-5 1-3-15,-3 0-5 0,-3 0 0 16,-4-1-16-16,-6-4-30 0,5 1-30 16,5-2-38-16,-5-1-63 0,15 0-110 15,0-2-176-15</inkml:trace>
  <inkml:trace contextRef="#ctx0" brushRef="#br2" timeOffset="119875.22">11843 13611 502 0,'0'0'69'0,"0"0"39"0,39-17 7 0,-27 9-64 0,-5 0-22 0,-3 0-14 0,-4 2-6 0,-5 1-1 0,-6 3-8 0,-5 2-1 16,-6 3 1-16,-5 11 0 0,-9 9 2 16,-9 14-1-16,-8 16 1 0,0 7 4 15,5 6 1-15,7 0-3 16,10 1-2-16,3 3 2 0,4-2-4 0,6-2 0 16,4 2 12-16,7-5 42 0,2-4 9 15,5-4 8-15,5-4-23 16,7-5-18-16,7-6-6 0,1-9-5 15,0-4-13-15,0-9-4 0,6 4-2 16,12 2-45-16,13-1-85 0,6-5-73 16,-15-10-127-16,-10-5-221 0</inkml:trace>
  <inkml:trace contextRef="#ctx0" brushRef="#br2" timeOffset="120261.78">12472 13680 739 0,'0'0'41'0,"0"0"14"0,41-13 56 0,-20 13-32 16,1 0-25 0,1 9-7-16,3 7-14 0,1 8-16 0,6 18-8 0,1 17-7 31,3 24 0-31,-4 8-1 0,-9 1 0 16,-7-3 2-16,-8-10 6 0,-8 2 5 0,-3-5 9 0,-11 0 14 15,-3-5 3-15,-4-2-17 16,-6-6-6-16,-2-5-4 15,-1-14-8-15,1-7-3 0,3-12 0 16,-5-2 0-16,-7-2-2 0,-5-2 0 16,-6 0-18-16,6-9-41 0,5-3-44 15,2-3-81-15,13-4-128 0,4 0-231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1-21T15:05:27.485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C00000"/>
    </inkml:brush>
  </inkml:definitions>
  <inkml:trace contextRef="#ctx0" brushRef="#br0">19898 7470 192 0,'0'0'66'0,"0"0"-33"0,0 0 9 0,0 0 6 0,0 0 12 0,-1 0-14 0,1 0-8 0,0 0 5 0,0 0-8 0,0 0-5 16,0 0 0-16,0 0-1 15,0 0-3-15,1 0 0 0,1 1-3 16,2 0-7-1,4 1 4-15,1 0 0 0,2 0 10 0,5-1-2 0,2-1-11 0,4 0-2 16,12 0-4-16,12 0 4 16,10-3-5-1,11 1-1-15,0 0-2 0,5 0-1 0,-1-1 5 0,10 1-1 0,9-1-1 16,3 0-4-16,6 1 1 0,4 1-5 16,5-1 0-16,5 0-1 0,2 0 0 15,6-2 0-15,1 1 1 0,4 2-1 16,3-2 2-16,1 1-1 0,-2 2-1 15,1 0 0 1,0 0 0-16,0 0 0 0,-5 6 2 16,-3-1-2-16,-6 1 2 15,-3 1-2-15,-5-2 7 0,-5 3 0 0,-10-1 0 0,-10-1 3 16,-6 3 5-16,-7-2 1 0,-7-1 2 16,-6-1 5-16,-8-1-7 0,-4 1-7 15,-8 1-6-15,-6-3-1 16,-8 1-2-16,-7-2-7 0,1 3-35 0,0-2-41 15,10 3-59-15,-3-2-82 0,-5-2-203 16</inkml:trace>
  <inkml:trace contextRef="#ctx0" brushRef="#br0" timeOffset="13756.14">14485 4908 118 0,'0'0'36'0,"0"0"-13"0,1 0 8 0,-1-1 7 0,1 1-13 0,-1-1-1 0,0 0 12 0,0 0 5 0,0-1 4 0,0 1 8 0,0 0 6 0,0 0 2 31,0 0-8-31,0 1 8 0,0 0-8 16,0 0-11-16,0 0-7 0,0 0-2 15,0 0-6-15,0 0-6 0,0 0 0 16,0 0 3-16,0 0-2 0,0 0 1 16,0 0-3-16,1-1-1 0,2 0 2 15,0-1-2-15,0 0-1 0,2 0-3 16,2-2-1-16,-1 1-8 0,3-1 2 15,-1 1-2-15,-3 1-1 0,3-2 2 16,-2 1-3-16,2 1 3 0,0-2 0 16,0 0 0-16,1-1-2 0,-1 1-2 15,2-1-3-15,4-1 0 0,-2 3-1 16,3-2 1-16,1 4-1 0,4-3 1 16,1 3 0-16,4-1 0 0,2 0 1 15,0-2 0-15,3 2-1 0,0-1 5 16,8-1 0-16,3 1 1 15,11-3 1-15,0 2-2 0,-1 0 1 16,-1 1-2-16,-7 0-1 0,4 1-3 16,2 2 1-16,-1-2-1 0,2 0 0 15,-2 0-1-15,4 1 3 0,-2-1-2 16,1-2 1-16,1 2 1 0,5 0-1 16,1-1 2-16,0 0 1 0,2-2-3 15,2 2 5-15,-3-1-4 0,1 3 0 16,2 0 3-16,-1 1-3 0,1 0 1 15,5 0 1-15,0 0-1 0,1 1 0 16,2 0-1-16,-2-1 0 0,4 0-1 16,-1 0-1-16,2 0 1 0,4 0 1 15,5-3 0-15,-4 2 0 0,6 1-2 16,-2-2 1-16,-1 1-1 16,-1 1-1-16,3 0-1 0,2 0 1 0,1 0 0 15,1-2 1-15,-1 1 1 0,-1 0-1 16,0 0-3-16,2 0-1 0,0 1-4 15,2 0 3-15,0-2 1 0,0 2 4 16,-2-2-2-16,2 1 2 0,1-1 0 16,0 1-1-16,1 0 1 0,-1-2 0 15,0 2-1-15,-3 1 1 16,2-1 0-16,-1 1 2 0,0 0-2 16,-3 0 0-16,-4 0 0 0,-5 0 0 15,-4 1 1-15,-3 1-1 0,-4 0-2 16,-1 0-11-16,-8 0-34 0,-4-2-20 15,-3 1-23-15,-7 0-37 0,-4-1-30 16,-4 0-43-16,-12 0-47 0,-4-2-21 16</inkml:trace>
  <inkml:trace contextRef="#ctx0" brushRef="#br0" timeOffset="17376.72">14513 4439 151 0,'0'0'74'0,"0"0"-38"0,0 0-7 0,2 0-7 0,-2 0 38 0,1 0-12 0,-1 0 14 0,1 0-1 0,-1 0-10 0,3 0 0 16,-3 0 2-16,0 0-6 0,0 0-6 15,0 0-1-15,2 0-9 0,0-1-9 16,-2 1-3-16,0-1-4 0,0 0-2 16,2 1-3-16,-1 0 1 0,1-2-1 15,1 1 3-15,0 0 1 0,1 1-3 16,2-3 4-16,-1 2-1 0,1-2-2 15,2 1-5-15,0-1 2 0,0-1-5 16,-1 2-2-16,1 0 5 0,2-2-1 16,1 1-3-16,-2-1 3 0,1 2-1 15,4-3-2-15,-4 0 7 0,4-2-1 16,1 1 0-16,2-2 0 0,0-1 2 16,0 0-2-16,1-2-2 0,0 2-1 15,0-2-5-15,1-1 0 16,-3 0 3-16,3 0-4 0,1-2 2 15,-2 0 0-15,0 0 0 0,1-2-2 16,-1 1 4-16,4-2 3 0,-5 1-1 16,4-1 1-16,-2 1 0 0,-2-2-3 15,2 2 0-15,-6-3 4 0,4 2 3 16,-4-1-2-16,1-1-2 0,-1 1 1 16,1-1-2-16,-2-3 0 0,0 2-3 15,2-3 3-15,-3 2-1 0,3-1-4 16,-1-1 1-16,0-1 0 0,2 2 0 15,-2-2 0-15,1 1 4 16,-1 0 0-16,-1 0 2 0,1 0-1 16,0 0-2-16,-1-1 3 15,-2 2 0-15,2-1 2 0,-2 1-3 0,1-1-1 16,-2 0-5-16,-1 1 1 0,2-1 2 16,-2 1-2-16,1-1-1 0,-1 0 0 15,0 1 3-15,0 0-1 0,3 0 2 16,-3-1 1-16,0 1 2 0,-2-1-1 15,2 0-1-15,-2 0-1 0,2 1-2 16,0 0 2-16,0 0-4 0,0 1 1 16,0 0-1-16,3-1 0 0,-3 0-1 15,0 0 2-15,0 2-1 16,1-3 0-16,-1 1 1 0,0 0-2 16,1 0 0-16,1 1 3 0,-2-1-2 15,1-1 2-15,0 1 1 0,1-2-4 16,0 2 1-16,-1-1 0 0,2 3 1 15,-3-3-2-15,3 0 3 0,-1 2-1 16,-1-2-1-16,5-1 1 0,-4 1 0 16,1-1 0-16,0 1-1 0,-2 0 1 15,1 0 0-15,-1 1-2 16,1 0 1-16,-1 1 0 0,2 0-1 0,-1-2 2 16,-2 2-1-16,4 0 0 0,-2 0 1 15,1-2 1-15,0 2-2 0,0 1 2 16,-1-2-3-16,2 0 0 0,-2 0 0 15,1-1 1-15,1 3-1 0,1-3 1 16,-1 2-1-16,1-1-1 0,-3 2 1 16,2 0 1-16,1 1-1 0,-3-2-1 15,2 3 1-15,1-2 1 0,-1 2-1 16,1-3 0-16,-3 4 0 0,2-2 0 16,1 0 2-16,-1 3-2 0,-2 0 0 15,1 0 0-15,-2 0 3 16,1 0 4-16,1 0-7 0,1-2-2 0,0 1 2 15,-1 2 0-15,1-1 0 0,0 2 0 16,-2 2 0-16,3-3 0 0,-2 1-1 16,2-1 1-16,1 0 0 0,-2 2 0 15,0 0 0-15,1-2 0 0,-1 1 0 32,-1 2-1-32,-1 0 1 0,2 1 0 0,1 0 0 0,-4 2 1 0,1-1-1 15,1 0 0-15,-2-1 0 0,1 3-1 16,-2-1 2-16,0 0-2 0,1 3 0 31,-1-1 1-31,0-1 0 0,0 0 0 16,1 0 0-16,-1 0 0 0,2 0 0 15,-1 1-2-15,-1 0 2 0,3-1-1 16,-2 0 1-16,1 1-2 0,1 0 1 16,0 0 0-16,0 1 1 0,1-1 0 15,0 2-1-15,-1-2 0 0,2 0 0 16,1 0 1-16,-1 1 0 0,1 0 0 15,-1 0 1-15,2-2-1 0,-2 2 0 16,1-1-2-16,0 1 1 0,-1 1 0 16,1 1 1-16,-3 1-2 0,5-1 2 15,-3-1-1-15,2 1 0 0,-2 0 1 16,1-1 0-16,1 3 0 0,0-3 0 16,-2 3-1-16,-2-2-7 0,3 2 7 15,-1 0 1-15,3 0 4 0,0 0-3 16,1-1 1-16,-3 2-2 0,0-3-2 15,-1 3 0-15,4 0-1 0,-4 0 3 16,4 1 0-16,-4 0 0 0,3 0-1 16,-3 0 0-16,1 0 1 0,2 1-2 15,-2 1 2-15,2 1 0 0,-4-2-1 16,6 1 1-16,-4 0 0 0,3 0 0 16,-1 0 0-16,1 0 0 0,1 1 0 15,-2 2-1-15,2 0 1 0,-2-1-2 16,2 1 2-16,-1 0-1 0,2-1 1 15,-2 2 0-15,1 1 0 0,-3-2 0 16,1 1-1-16,3 1 1 0,-3-1-1 16,0 1 0-16,-2-2 1 0,3 1 0 15,-2 0 0-15,0 1-1 0,-2 0 1 16,4 1 0-16,-4-3 0 16,4 3 1-16,-4-1-1 0,3 0-1 15,-2 2 0-15,0 0 1 0,-2 0-1 16,0-1 0-16,-1 0 0 0,2 0-6 15,-3 0 2-15,0 0-3 0,0 1 8 16,1 1-1-16,-2-1 1 0,1 2 0 16,1-1 9-16,0 1-9 0,-1 0 0 15,-1 0 0-15,2-1 1 0,-1 1-1 16,-1 1 1-16,5 0 1 0,-3 1-2 16,3-3 0-16,-2 4 1 0,1 1 0 15,2-1 0-15,-1-2-1 0,0 2 0 16,2 0 0-16,0 0 1 0,0-2 1 15,0 3-2-15,-2-1 0 0,3 2 0 16,-1-1 0-16,1 2-2 0,-1-1 2 16,-2 0 0-16,1 3-1 0,1-2 1 15,-4 0 0-15,5 2-1 0,-4 0 1 16,3-2 0-16,-3 4 0 0,2-3 0 16,-3 1-2-16,2 0 2 15,-2-1 2-15,0 1-2 0,2 0 1 16,-2 2-2-16,1-1 1 0,-2 0 0 15,0 2 0-15,3 0-1 0,-3-4 1 16,2 5 0-16,-2-2 1 0,0-1-1 16,3 2 0-16,-1-2 0 0,-1 2 0 15,0-2 0-15,1 1-1 0,0 0 1 16,-3-1 1-16,2 1-1 0,0-1 0 16,0 1 0-16,-1 2 1 0,1-2-1 15,0 1 0-15,-1-1 1 0,2 1-1 16,-1 0 0-16,0 1 0 0,0 0 0 15,2 0 0-15,-1-1 0 0,1 2 0 16,0 0 2-16,0-1-2 0,-1 0 0 16,1 1 0-16,1-2 0 0,-2 2 0 15,2-1 0-15,-1 0 0 16,1 1 0-16,-1-2 1 0,3 1 1 16,-2-2-2-16,0 1 0 0,1-1 1 15,1 0-1-15,2-1 1 0,-3 2 1 16,0-1-1-16,1-1 1 0,0 2-1 15,-2 0 0-15,4-2 3 0,-2 1-4 16,0-1 2-16,-2-1-1 0,4 2 0 16,-1-3 0-16,-1 2-1 0,0-1 1 15,0-1-1-15,0 1 2 0,-2-1-2 16,2 0 0-16,-2 0 2 0,3-1-1 16,-3-1-1-16,2 0 3 0,-1 0-1 15,0 0 1-15,-2 0 1 0,3-2-4 16,0 3 1-16,-1-3 3 0,-1 1-2 15,0 0-1-15,-2-2 2 0,4 0-2 16,-3 0-1-16,3 0 2 0,-1-1-2 16,-1-1 1-16,1 0 3 0,-2 2-4 15,1-1 0-15,0 0 1 0,0-1 0 16,-1-1 0-16,-1 3 0 0,3-3 0 16,-3 1 0-16,1 0-1 0,-2 0 3 15,2 1-3-15,-3-3 0 0,2 2 4 16,0-2-2-16,1 1 0 0,0 0 1 15,-2 0 0-15,2-1-3 0,0 0 4 16,0 0-3-16,0-2 0 0,0 1 2 16,2 0 1-16,-1-2 0 0,2 0 3 15,-2-1-3-15,1 1-1 0,-3-1-1 16,2 1 0-16,-3 0-1 0,4 0 2 16,-3 1 0-16,0-3-1 0,-1 2 0 15,1-3 2-15,0 2-2 0,0-1 0 16,1-1 0-16,-2 2-1 0,2-2 2 15,-2 2-1-15,1 0-2 0,1 0 2 16,-2-1-1-16,2 0-1 0,-2 0 1 16,-1-1 2-16,3 0-3 0,-3-1 0 15,2 1 2-15,0-2-1 0,-3 2-1 16,4 1 2-16,-1-2 1 0,-1 2-3 16,-1 0 3-16,-1 1-1 0,2-3-1 15,-4 1 2-15,0-1-1 16,-1 0 0-16,-1-1 0 0,-1 0 0 15,-2-1 1-15,-1 3-1 0,-1-3 2 0,1 0-1 16,-1 2 0-16,-1-2 1 16,0 0-3-16,0 0 2 0,0 0-2 15,0 0 1-15,0 0-1 0,0 0 1 16,0 0-2-16,0 0-3 0,0 0 3 16,0 0-7-16,0 0-19 0,0 0-26 15,0 2-31-15,0-1-39 0,-3 2-53 31,0-3-88-31,-2 0-236 0</inkml:trace>
  <inkml:trace contextRef="#ctx0" brushRef="#br0" timeOffset="35283.67">17348 4772 66 0,'0'0'61'0,"-2"-7"-12"0,1 2 6 0,-1 0 3 0,-1-1 13 0,1-1-9 0,1 0-33 0,-1 0 48 0,1-2-35 0,-1 0-9 16,0-2 13-16,2 1 4 16,-3 0-8-16,3-3-6 0,0 4-14 15,-1-6-6-15,1 2-1 0,0 0-4 16,-2 0 1-16,-1-3 6 0,0 2-8 15,3-2-7-15,-2 1-3 0,1 0-1 16,-1 0-1-16,-1 1-7 0,1-2-30 16,2 2-22-16,-3 0-40 0,0-1-38 15,0-1-36-15,-2 2 4 0</inkml:trace>
  <inkml:trace contextRef="#ctx0" brushRef="#br0" timeOffset="35616.86">17318 4040 320 0,'0'0'19'0,"0"0"51"0,0 0 17 0,0 0-13 16,6-38-41-16,-4 25-4 0,-2 2-5 16,1-2 6-16,1 2-25 15,-1-2-5-15,-1 0-8 0,0 2-34 16,0-1-6-16,0 1-15 0,0-2-16 0,0-3-20 15,-1 3-21-15,-2 2-57 0</inkml:trace>
  <inkml:trace contextRef="#ctx0" brushRef="#br0" timeOffset="35934.43">17403 3496 291 0,'0'0'63'0,"0"0"6"0,0 0 23 0,0 0-45 15,0 0-13-15,0 0-2 0,0 0-1 16,-13-35-13-1,10 30-2-15,3-1-3 0,0-1-5 0,-4 1 3 0,4 1-7 16,0 0 4-16,0 0-15 0,0 0 7 16,0-2-39-1,0 1-4-15,0-1-33 0,0 2-20 0,0-2-36 0,0 2-10 16</inkml:trace>
  <inkml:trace contextRef="#ctx0" brushRef="#br0" timeOffset="36344.69">17378 2943 338 0,'0'0'40'0,"0"0"34"0,0 0 9 0,0 0-40 0,0 0-17 0,2-34-6 0,-1 30-3 0,-1-3-8 0,0 0-4 15,0-1-5 1,2 1 1-16,-2 3-1 0,0-1-4 0,0-1-24 16,0 2 3-16,0-1-18 0,0-2-71 15,-2-1-24-15,-1 2-30 0</inkml:trace>
  <inkml:trace contextRef="#ctx0" brushRef="#br0" timeOffset="36694.92">17327 2445 358 0,'0'0'40'0,"0"0"39"0,0 0 20 0,0 0-47 0,0 0-34 15,0 0-11-15,0-24-1 0,2 19-5 16,-1 3 1-16,-1-2-1 0,2 2 0 16,-2-1-1-16,2-1 0 0,-2 2-8 15,0-3-14-15,0 3-22 0,0-3-5 16,0 3-10-16,0-1-25 0,0-1-10 16,-4-2-4-16,0 3-29 15</inkml:trace>
  <inkml:trace contextRef="#ctx0" brushRef="#br0" timeOffset="37121.68">17272 1901 419 0,'0'0'31'0,"0"0"9"0,0 0 60 0,0 0-61 0,2-23-39 0,-2 22 0 0,0 1-31 0,0 0-59 0,0-1-71 0,0 0-37 0</inkml:trace>
  <inkml:trace contextRef="#ctx0" brushRef="#br0" timeOffset="49810.53">16995 5295 67 0,'5'-3'18'0,"-3"-2"-10"0,3-1 17 0,-2 2 17 0,4-2-4 0,-5 1 2 0,1 1 5 0,-1-2 3 0,1 0-1 0,0 4 0 15,-3-3-4-15,2 4-9 0,-2-1-1 16,3 1-3-16,-3-1-3 0,0-2-6 15,3 2-3-15,-1-3-8 0,0 1-5 16,-1 0-2-16,3 1 1 0,-2-1 15 16,1 2-9-16,-3 1 1 0,2 0 4 15,-2 1 2-15,1 0-3 0,-1 0 0 16,0 0-1-16,0 0 1 0,0 0-5 16,0 0-4-16,0 0 0 0,0 0-4 15,0 0 2-15,0 0 0 0,0 0 1 16,0 0 1-16,0 0 3 0,0 0 3 15,0-3-2-15,0 3 4 0,0 0-2 16,0-1-2-16,-1 0 0 0,-1 0-4 16,1-1 0-16,-3-1-2 0,0 2-1 15,3 0-1-15,-3 0-1 0,1 1 0 16,-2 0 0-16,0 0 0 0,-1 0 2 16,0 2-2-16,-2 4-3 0,0 1 2 15,0 2 0-15,-4 4 1 0,0-1-1 16,0 3 1-16,1 1 0 0,1 0 1 15,-2 0-1-15,1 2 0 16,1-1 0-16,-1 0 0 0,3-1 0 0,2-1 0 16,-1 1 0-16,4-3 0 0,-1-2-1 15,2 2-1-15,2-3 1 0,0-1 0 16,0 0 1-16,2-3-3 0,4 0 3 16,-3-3 3-16,3 1-3 0,-1-4 1 15,3 0 1-15,1-1 0 0,-1-3 1 16,2-4 0-16,2 2-3 0,0-4 1 15,-1 0 0-15,1-3 0 0,-1 2 0 16,3-2 0-16,-4-2-1 0,-2 3 0 16,4-1 1-16,-5-1-1 0,1 3 2 15,-2-2-1-15,3 2 0 0,-4-2-1 16,3 0 2-16,-4 3 1 0,0 1 3 16,1 0 6-16,-3 1-4 0,-1 1-4 15,2 1 1-15,-3 1-1 0,0 4-1 16,0 1-2-16,0 0-1 0,2 0 0 15,-2 0-3-15,0 0-3 0,0 0 0 16,0 5 2-16,-2 2 1 0,2 2 3 16,-3 1-1-16,3 4 1 0,0 0 0 15,0 0 1-15,0 3 0 0,0-2 6 16,0 0-2-16,0 1 2 0,3-3 3 16,0 1 2-16,-1 0 7 0,4-1 2 15,-2-2-1-15,2 1 1 0,3-2 0 16,-3-1 1-16,4-2-2 0,0 1-10 15,2-1 0-15,-1-4-8 16,-1 0 1 0,2-2 0-16,1-1-3 0,-2-3-10 0,-1-1-47 0,-1-2-25 15,0 2-36-15,-4-3-61 16,-2 2-126-16,-1 1-92 0</inkml:trace>
  <inkml:trace contextRef="#ctx0" brushRef="#br0" timeOffset="50329.22">17248 5334 190 0,'0'-2'75'0,"0"-2"-30"0,0 1 16 0,0 1-14 0,0-3-33 0,0 2 2 0,0 0 14 0,0 1 11 0,0-1 3 0,0-1 0 16,0 3 16-16,0-2-7 15,0-1-12-15,2 2-8 0,-2 1-4 16,0-3-8-16,0 4-4 0,0-1-4 16,0 1-9-16,0 0-2 0,2 0-2 15,-1 0-1-15,-1 1 0 0,0 4-2 16,3 1-1-16,-3 2 4 15,4 0 0-15,-3 3 1 0,3-2-1 0,1 6 4 16,-1-1-4-16,0 1 0 0,1 0 3 16,3 0-2-16,-2-3 3 15,1 3 3-15,-1-1 2 0,2-1 0 0,0-2 5 16,-2 1 2-16,0-3 5 0,-1-2 2 16,0-2 5-16,0 0 3 15,-1-4 1-15,1 0 8 0,1-1 2 0,-1-2 0 16,0-5-7-16,0-2-13 15,4-6-7-15,-1-1-7 0,-2-2-5 16,1-2 0-16,0-1-3 0,-2 3-2 16,0 3 2-16,-2 1-6 0,0 5-18 15,2 2-23-15,-3 3-20 0,1-1-23 16,1 3-22-16,0 0-42 0,0 2-59 16,1 0-58-16,-2 0-1 0</inkml:trace>
  <inkml:trace contextRef="#ctx0" brushRef="#br0" timeOffset="51257.26">17647 5386 190 0,'0'0'60'0,"0"0"-20"0,0 0 10 0,0 0-25 0,11-8-5 0,-10 4 5 0,1 0 7 0,-2 0 7 0,3 1 8 0,-2-2 3 16,-1 2 3-16,0-2 8 0,0 3-9 15,0-2-14-15,-1 2-14 0,-2 0-5 16,3 0-2-16,-2-1 0 0,2 2 3 15,0-1 4-15,-1 0 0 0,-1-2-7 16,1 1-10-16,-1-2-3 0,0 0-3 16,-1 2 2-16,0 1-2 0,-2-3 1 15,3 4-2-15,-4 0 0 0,0 0 0 16,1 0 2-16,-3 1-2 0,3 0 0 16,-4 0 0-16,1 2 1 15,0 0-1-15,-3 3 0 0,0-1 0 0,0 2 0 16,1 1-1-16,-2 0 1 0,2 0 0 15,2 2-3-15,-1 0 3 16,1 0 0-16,3 4-2 0,2-4 2 16,3 1-1-16,0 0 1 0,0-1 0 15,3-1 0-15,5-3-1 0,-1 0 1 16,2 1 0-16,2-4 0 0,-1 0 1 16,2 1-1-16,-1-3 0 0,-1 0 0 15,2-4 1-15,-4 1 0 0,-1-2 1 16,2 1 1-16,-3-1-3 0,1-3 2 15,-1-1-2-15,-4 1 1 0,3 0 0 16,-1 1 1-16,-1 1-2 0,0-1 1 16,-1 0 3-16,1 1-1 0,-1 0 6 15,-2 1 13-15,2 1-4 0,-1 1-5 16,-1 1-2-16,0 1 4 0,0 0 2 16,0 0-2-16,0 1-2 15,0 0-8-15,0 0 0 0,0 0-5 0,0 0-3 16,0 0-2-16,0 0 0 15,0 4-3-15,0 2 8 0,0 2 0 16,-3 2 0-16,1 5 1 0,-1 1 0 16,1 3 0-16,-1 1 1 0,-3 5-1 15,3 3 0-15,0 2-1 0,1 3 1 16,2 0 1-16,0 1 1 0,0-1-1 16,0-2 1-16,0-1-3 0,-1-3 1 15,-1 1 3-15,-1-4-2 0,0-1 1 16,-1-5 1-16,-2 1 3 15,0-7 2-15,1-1 2 0,1-3-4 0,0-5 0 16,-2-3 2-16,-2 0 3 16,0-8 3-16,0-3 9 0,0-4-9 0,-1-4-7 15,3 0-1-15,1-2-3 16,2 3 3-16,1-2 1 0,2 4-4 16,2-1 0-16,2 3 0 0,3-1-2 15,2 3-2-15,1-1 0 0,-1 3 0 16,5-2-2-16,-4 3-13 0,0 1-50 15,3-1-30-15,-3 2-10 0,1 1-32 16,7-1-26-16,-4 0-65 0,-2 3-64 0</inkml:trace>
  <inkml:trace contextRef="#ctx0" brushRef="#br0" timeOffset="51828.47">17891 5534 139 0,'0'-1'88'0,"0"-2"-22"0,0 2 15 0,2 0-7 0,-2 0-40 0,2 0-13 0,-2 0 3 0,0 1 3 0,0 0-12 0,0 0-2 0,0 0-4 16,0 0-2-16,0 2 2 0,0 0 2 15,0 3 2-15,0-1-2 0,0 2 1 16,-4-1 6-16,1-2-7 16,2 2-4-16,-3-3-1 15,3-1-1-15,-2-1 5 0,1 0 8 0,-1 0 13 0,3 0 14 16,0 0 3-16,0 0-6 0,0-2-7 15,0-2-8-15,0-1-5 16,0-1 0 0,3-1 0-16,2 0-3 0,-2 3-2 0,0 0-3 0,0 2-2 0,-1 1-5 15,1 1-5-15,0 0-2 16,-1 0-2-16,1 3-2 0,-1 3 1 0,0 2-30 16,0 3-79-16,-2 0-86 0,0-3-190 15</inkml:trace>
  <inkml:trace contextRef="#ctx0" brushRef="#br0" timeOffset="56692.89">18756 2990 41 0,'0'0'32'0,"0"-1"-1"0,0 1-5 0,0-1-6 0,0-2 9 0,0 2-14 0,0-1-8 0,1-1 1 0,1 0 2 16,-1 0 9-16,0 0 11 0,0 2-9 0,1-1-8 16,-1 0-2-16,-1 0 7 15,0 0 8-15,0 2 11 0,0-1-1 16,0 0-2-16,0 0-11 0,0-1-11 0,0-2 1 16,2 3 2-16,-1-3 12 15,0 2-4-15,0-2-10 0,2 0-11 16,-2-1 3-16,-1 2 8 0,0 0 6 15,0-2 4-15,0 3-8 0,0 0-6 16,0-1-4-16,0 3 2 0,-1-2 1 16,1 1 16-16,-3 0-3 0,3-1-1 15,0 0 2-15,-1 1 2 0,0-1 1 16,0 0 0-16,-1 0-1 0,2 1-5 16,0 1-4-16,-1-2 3 0,-1 0 0 15,2 2-2-15,-1-2-4 0,0 1-3 16,0 0-3-16,-1 1 3 0,2 0-2 15,-1 0-3-15,1 0-3 0,0 0 2 16,0 0-3 0,-2 0 0-16,1 0-3 0,0 1 2 0,0 4-1 0,-2 2 2 15,0-1 0-15,2 4 0 0,-4 0 0 16,3 4 2-16,-1-1-2 0,0 1 3 16,2 1 0-16,-2 4 2 0,2-1-2 0,-1 2-1 15,2 1 8-15,0 2-5 16,0 0 0-16,3 4-1 0,1-1 4 0,0 1 1 15,2 0 1 1,-2-2-4-16,2 4 7 0,0-4-7 0,-1 3 4 0,2-2 0 16,-2 1 2-16,0-2-1 0,0 1-6 15,0-3 1-15,-2 3-1 0,0-2-2 16,0 1-1 0,-1-1 0-16,2 2-2 0,-3-3 3 15,0 3-3-15,-1-2 1 16,2-2 1-16,-1 1-2 0,3-3 0 15,-3 1 2-15,2 0 2 0,0-2-3 16,-1 0 3-16,0 0 0 0,-1-3 0 16,1 2 3-16,0-2-3 15,-2-1 4-15,1 0 4 0,-1 0-5 16,0-2-1-16,0 2-4 0,0 2 0 16,0 0 1-16,0-2 1 0,0 3 0 15,-1-1 2-15,1-2 4 0,-2 3-1 16,0-1-7-16,1-1 7 0,-1-1-1 15,0 0-1-15,-1-1 2 0,2 0 0 16,-1 0-4-16,1 0-3 0,0-1 2 16,-2 1-3-16,3 1 0 0,0-4 1 15,0 2 2-15,0-1-3 0,0 0 1 16,0 0-2-16,0-1 1 0,0 1 0 16,0-1 0-16,0-1 0 0,0 0-1 15,2 0 0-15,-1-1 1 0,0 0 1 16,-1 1-2-16,0-1 0 0,0 0 0 15,0 0 3-15,0-2-3 0,0 1 1 16,0-1 2-16,0 0-3 16,0 0 2-16,0-1-2 0,0 0 0 15,-1 1 1-15,1 1 0 0,0-3 0 16,-1 3-1-16,1-1 0 0,-2 1 3 16,2 0-2-16,0 0-1 0,0 2 1 15,0-2 1-15,0 1 1 0,-1 2 1 16,1-1 0-16,-2-1-3 0,1-1 5 15,1 1-1-15,-1 0-2 0,1-2-1 16,0 1 0-16,0-1 0 0,0 0 1 16,0 0-1-16,0 0-2 0,0-2 2 15,0 0-1-15,-1 0-2 16,1 0 0-16,-3-1-2 0,3 3 3 16,0-1 1-16,0 1 4 0,-1 1 1 15,1-2-2-15,-1 2-3 0,1-1 1 16,0 1-1-16,-1-1 0 0,-1 0-1 15,2-1 1-15,0-2-1 0,0-1 0 16,0-2 1-16,0 0 0 0,0-1-1 16,0 0 1-16,0 0-1 0,0 0-7 15,0 0-16-15,-1 0-12 0,1-1-17 16,-2-2-24-16,2 0-37 0,-5-5-53 16,1 0-90-16,-1 2-178 0</inkml:trace>
  <inkml:trace contextRef="#ctx0" brushRef="#br0" timeOffset="58675.57">15602 3125 22 0,'1'-1'8'0,"-1"-1"1"0,0-2 12 0,0 3-2 0,0-1 0 0,0 2 10 0,0-2 9 0,-1 2-4 0,-1-2-7 15,2 2 3-15,0-2 5 0,0 2 0 16,0 0-14-16,0-1 0 0,0 1 0 15,0-1 3-15,-3 1 6 0,3-1 3 16,0 0-5-16,0 0 2 0,0-1 4 16,0 1 3-16,-1 0-3 0,1 0-9 15,0 0-5-15,0 1 14 0,0-2-13 16,0 1 0-16,-2 1 1 0,2-1-2 16,0 0 0-16,-1 1-2 0,-1 0-2 15,2 0-5-15,0 0-7 0,-2 0 0 16,2 0-4-16,-1 3 0 0,1 2 0 15,0 2 3-15,-2 3 4 0,2 3 2 16,-2 2-2-16,1 2 0 16,1 4 3-16,0 1 0 0,0 3-6 15,0 3 23-15,0 0-5 0,0 3-8 16,0 2-1-16,0-1 2 0,0 1 2 16,0 0 2-16,1-2-2 0,1 2-4 15,-2 1-3-15,2 1 1 0,1-3 1 16,0 1 2-16,0-3-6 0,3 1-1 15,-4-3 0-15,3 0 0 0,-2 1-1 16,0-1 1-16,-1 0-4 0,1-1 0 16,0 0 1-16,0-2 1 0,2 1-1 15,-2-2 0-15,0 0 2 0,-1-3 1 16,1 0 2-16,-2 1-1 0,1-3-2 16,0 1 1-16,1-3 1 15,-3-1-1-15,2 2-5 0,-1 0 9 16,1-2 2-16,1 1-5 0,-3 1 1 15,4-2 3-15,-2-1-3 0,1-1-2 16,-1 0-3-16,-2-1-1 0,3-1 1 16,-2 2-1-16,1-3-1 0,-2 1-1 15,2 0 0-15,1-1 2 0,-3 2 0 16,2-1-2-16,-1 0 2 0,-1 0-1 16,0 2-2-16,0 0 2 0,0-1-2 15,0 0 2-15,0 2-2 0,0-1 0 16,0 1 1-16,0 1 0 0,0-1 0 15,0-4 0-15,0 4-1 0,-3-1 1 16,3-5 0-16,0 2 0 16,0 0-1-16,0-3 1 0,-3 2-1 15,3-1 1 1,-2-2 0-16,2 2-1 0,0-2 2 16,0 0-2-16,0-2 0 15,-2 0 0-15,2-1 2 0,0 2-3 16,-1-3 1-16,1 3 0 0,0-1 0 15,0 0 0-15,0 0 0 0,0 0 0 16,0-1 1-16,0-1-1 0,0 1 0 16,0 0-1-16,0-1 0 0,0 1 1 15,0 0 1-15,0 2 0 0,0-3 0 16,0 2-1-16,0-2 1 0,0 0-1 16,0 0 0-16,0-1 2 0,0 0 1 15,-2 0 5-15,2 0 0 0,-1-1-4 16,1 4 0-16,0-2 0 0,0 2-1 15,0-1 1-15,0 0 0 0,-2-3-1 16,2 0 0-16,0 0 0 0,0-1-2 16,0 0 2-16,0 0 0 0,0 0-3 15,0 0-6-15,0 0-30 0,-2-1-47 16,-2-6-72-16,-2 2-133 0,1-2-312 0</inkml:trace>
  <inkml:trace contextRef="#ctx0" brushRef="#br0" timeOffset="60386.1">17480 3508 94 0,'0'0'43'0,"0"0"-19"0,12-5 20 0,-8 1 0 0,0 1-10 0,-1-2-1 0,0 3 6 0,1 0 8 0,-2 0-10 0,1 2 2 16,-3-2 8-16,2 2 0 0,-1 0-3 16,-1 0 8-16,2-1-19 0,-2 0-13 15,0 1-6-15,2 0 1 0,-2 0 2 16,0 0-4-16,0 0-1 16,0 0 3-16,0 0 1 0,0 0-4 15,0 0 1-15,-2 0-4 0,0 0-3 16,-1 2 5-16,-2 4-6 0,-2-1 2 15,0 1-2-15,1-1-3 0,-4 0 1 16,3 1 0-16,-3 1 2 16,4-1 0-16,-1 3 2 0,-2-2-4 0,1 0 2 15,3 1-3-15,-3-1-1 16,1 1 0-16,0 0 0 0,3-1 2 0,-1-1-2 16,0 0 2-16,0-3 0 0,4 1 1 15,-2 0-1-15,1-2-1 0,2 2 0 16,0-1-1-16,0 2 2 0,0-1-1 15,0 0 1-15,2-1 4 16,2 3-2-16,3-2 4 0,-1 2 1 16,0 0-2-16,1 0 4 0,2 1 2 15,-1 1-2-15,0-1 5 0,0-1-6 16,4 1 1-16,-4 0-6 0,2-1-1 16,1 1-1-16,-2-1-3 0,-2 0 1 15,0-2-1-15,-2 1-1 0,0 0 0 16,1-2 0-16,-2 2 0 0,-1-3-21 15,4 2-37-15,-3-1-32 0,0 1-19 16,1-2-24-16,2-2-75 0,-4 0-51 16</inkml:trace>
  <inkml:trace contextRef="#ctx0" brushRef="#br0" timeOffset="62100.64">17520 3673 152 0,'0'0'55'0,"0"0"-23"0,-2 0 5 0,2 0 2 0,0 0 3 0,0 0 12 0,0 0-3 0,0 0-6 0,0 0-3 0,0 0 8 15,0 0 8-15,2 0-22 0,0 0-16 16,2 0-5-16,0-2 3 0,4 0 0 15,2 1 1-15,3-2 8 0,3 0-1 16,0-1 1-16,4 2-1 0,4-1-3 16,0 1-7-16,3-2-3 0,3 1 1 15,1 1-5-15,-1 0-2 0,2 0-1 16,7 1-4-16,4 1-2 16,6 0 2-16,-2 1-1 0,-3 3 0 15,-12-3 0-15,-8 0-1 0,-4 0 2 16,-1 0-2-16,2 1 2 0,4-1 0 15,5 0 1-15,-5 0 5 0,-1-1-6 16,-1 0 2-16,-3 0 1 0,0 0-5 16,0 0 1-16,0 0 2 0,-3 0-3 15,-1 0 1-15,0 0 0 0,-2 0 0 16,0 0-1-16,-1 0 3 0,-2 0 0 16,3-1 3-16,-1 0 4 0,1 0-5 15,-3 1 1-15,2 0-3 0,-1 0 0 16,-2 0-3-16,2 0 1 0,-4 0 0 15,2 0-1-15,-2 0 4 0,1 0-4 16,-1 0 0-16,-1 0 0 0,-2 0 1 16,3 0 1-16,-3 0-2 0,0-1 0 15,0 1 0-15,1 0 0 0,-1 0 0 16,-1 0 1-16,2 0-1 0,-2 0 1 16,1 0-1-16,-2 0 1 0,1 0-1 15,0 0 2-15,1-1-2 0,-2 1 1 16,-1-1 0-16,1 1-1 15,-2-1 3-15,2 1 0 0,-1 0-1 0,1 0 1 16,1 0-1-16,0 0-2 16,-1 0 2-16,0 0-2 0,0 0 0 15,-2 0 0-15,0 0 0 0,-1 0 2 16,2 0-2-16,-1 0 1 0,-1 0 0 16,0 0-1-16,2 0 1 0,-1 0 0 15,-1 0 1-15,0 0-1 0,0 0-1 16,0 0 0-16,0-1 3 0,0 1-2 15,0 0 5-15,0 0 0 0,0 0 6 16,0 0-3-16,0 0 4 0,-1-1 1 16,-1-1-6-16,-1 0-4 0,-2 1 2 15,-1-3-1-15,1-1-3 16,-3-1 0-16,1-1-1 0,-3 1 2 16,1-1-2-16,-1-1 1 0,1-1-1 0,-1-1 2 15,2 1-2-15,0 2 2 16,-1 0 3-16,3 1 0 0,-1 0 2 15,2 0 1-15,1 0-1 0,-1 1 1 16,0 0-1-16,2 2 0 0,0 1-1 16,1-1 6-16,-1 0-2 0,2-1 1 15,-1 3-1-15,2-1-2 0,-2-1-3 16,2 0 0-16,0-1 2 0,0 2-1 16,-1 0 3-16,-1-1-2 0,2 3-2 15,0-1 1-15,0 0-2 0,0 1-4 16,0 0 1-16,0 0-2 0,0 0-1 15,0 0-3-15,0 0 1 0,0 0-2 16,0 0 1-16,3 0 2 0,-1 5 0 16,4-2 0-16,-2 4 2 0,2-1 0 15,3-1-1-15,-1 3 1 0,2 0 0 16,2 2-1-16,-1 0 1 0,1-1 0 16,0 3 1-16,-1-1-1 0,5 0 0 15,-5-1 0-15,0 0 0 0,2-2 0 16,-4 1 0-16,3-1 1 0,-3-2 0 15,0 1-1-15,-1-3 0 0,-3-1 2 16,1-1-2-16,-3-1 0 0,-1-1 1 16,-1 1 1-16,-1-1-2 0,0 1 3 15,0-1 1-15,0 0-4 0,0 1 2 16,0-1-2-16,-3 0-3 0,-1 1 2 16,-2 1 1-16,-2 0-2 0,-2 3 0 15,-3 1 2 1,-1 1-1-16,1 1 1 0,-1 1 0 0,0 1 0 15,-2 0 0-15,0 1 0 16,1 1 2-16,0-1-1 0,0 0 1 0,3-1 0 0,-2-2-2 16,3 2 2-1,2-3-2-15,0 0 1 0,2-1-2 0,4-1-1 0,0-2-11 16,1 0-13-16,0-2-16 0,2 0-23 16,0-1-26-1,0 0-33-15,5 0-59 0,-1 0-56 0,-1 0-142 16</inkml:trace>
  <inkml:trace contextRef="#ctx0" brushRef="#br0" timeOffset="63157.94">17697 2998 141 0,'1'1'79'0,"-1"-1"-38"0,2 0 21 0,1 0 14 0,-3 0-8 0,2-2 10 0,0-2 8 0,-1 1-28 0,1-3-17 15,-1-1-4-15,1-1 2 0,1 0-9 0,0-2-6 0,-1-3-4 16,5 2-4-16,-5-2 0 0,3-2-3 16,1 2 1-16,-1-1 0 15,2 1-2-15,-2 0 1 0,0 1 2 0,-1-1-1 16,0 3 2-16,-2 0 6 0,0-1-1 16,2 4-4-16,-4 2 0 0,2 1 2 15,-2 1-8 1,0-1-8-16,2 2-1 0,-2 1-2 15,0 1 0-15,0 0-3 0,0 0-2 16,0 0-5-16,0 1 2 0,0 4 3 0,0 3 2 0,0 2 3 16,-2 4 0-1,2 3-1-15,-2 3 1 0,-1 3 1 0,2 2 0 0,-1 0 0 16,0 0 2 0,1 0 0-16,-2 1-2 0,3-3 1 15,-2-2 0-15,0 1-2 0,2-2 0 16,0-3 1-16,-1 1 1 0,-1-1 0 15,2-3-2 1,0-1-5-16,0-4-24 0,0-2-23 16,0 0-27-16,0-4-22 0,0 0-38 15,0-3-90-15,-1 0-36 0</inkml:trace>
  <inkml:trace contextRef="#ctx0" brushRef="#br0" timeOffset="63634.03">17628 3210 69 0,'0'0'107'0,"0"0"-63"0,0 0 8 0,0-1 2 0,0 1-10 0,0 0 1 0,0 0 1 0,0 0 3 0,0 0-2 0,0 0 1 16,0 0 3-16,1 0-6 0,2 0 15 16,3 0-4-16,-1 0-13 0,3-1 2 15,2 1 0-15,2-2-5 0,1 0 2 16,3 2-8-16,-2 0-9 0,3 0-16 16,1 0 9-16,1 0 0 0,-2 1-8 15,-3 0-8-15,-1 0 0 0,0 0-1 16,-4-1 0-16,-1 1-1 0,1 0-2 15,-1-1-19-15,-3 0-39 0,3 0-38 16,-2 0-38-16,-1 0-61 0,-2 0-154 0</inkml:trace>
  <inkml:trace contextRef="#ctx0" brushRef="#br0" timeOffset="64742.38">18263 2926 66 0,'0'0'52'0,"1"-6"-13"0,1 4 0 0,0-1-8 0,-1 2-13 0,-1 1-7 0,3-2-4 0,-3 1 2 0,2-2 12 0,0 1 7 0,-1 1 6 15,-1-1 2-15,4 0 1 0,-4 0 0 16,0 2 5-16,0 0-6 0,0 0-7 16,0 0-8-16,0 0-9 0,0 0-3 15,0 0 3-15,0 0 1 0,0 0 8 16,0 0 1-16,0 0 14 0,0-1-7 15,0 1-6-15,0 0-3 0,-4 0-1 16,3-2-2-16,-3-2-7 16,1 2 0-16,-3-1-5 0,-2-2-5 0,-3 1 0 15,1 1-2-15,-1 2-1 0,0 1 2 16,-2 0 0-16,-2 2-1 0,1 3 1 16,-2 2 1-16,2 1 0 15,1 1 0-15,0-1 0 0,4-1 0 16,2 2-1-16,1-1 0 0,3 0 1 15,3-1 2-15,0-1 5 0,3-1 7 16,3 2 7-16,1-1 1 0,2 1 0 16,2-1-5-16,-1-2-6 0,1 1 0 15,0-3-6-15,0 2-1 0,-1-1-2 16,0 0-1-16,0 1 0 16,0-2 0-16,-2 3 1 0,2-2 2 0,-2 2 2 15,-3 0-2-15,4 0 2 0,-2 2-4 16,-1 0 0-16,-1-1-1 0,1 0 0 15,-2 2 2-15,-3-1-3 0,-1-1 1 16,0 1 7-16,-3 1 9 0,-3-1 6 16,-3 0-3-16,-6 0-6 0,1-1-4 15,-4-1-4-15,-2 0-2 0,-1-1-3 16,-1 0 1-16,4-2-2 0,-2-1-3 16,1-1-15-16,5 0-18 0,-2 0-17 15,5 0-8-15,3 0-18 16,2 0-13-16,2-1-36 0,4-3-36 15,4-1-50-15,0 3-11 0</inkml:trace>
  <inkml:trace contextRef="#ctx0" brushRef="#br0" timeOffset="65104.7">18419 2938 328 0,'0'0'91'0,"0"0"-27"0,0-9 7 0,0 7-28 0,0-4-1 0,0 6-6 15,0-1-1-15,0 1-19 0,0 1-16 0,0 5 2 16,-1-1 15-16,-1 6 15 0,-1 0 0 16,-2 4-5-16,0-1-4 0,-1 3-3 15,1 1-8-15,-3 2-6 0,4-1-2 16,0 0-2-16,0-2-2 0,-1 1 1 16,4-2-1-16,-1-3-16 0,2 1-13 15,0-2-17-15,0-2-24 0,0-2-39 16,3-1-62-16,0-3-58 15</inkml:trace>
  <inkml:trace contextRef="#ctx0" brushRef="#br0" timeOffset="65761.62">18276 2872 331 0,'0'0'71'0,"0"0"-2"0,0 0 38 0,0 0-37 16,0 0-22-16,0-13-13 0,4 11-2 16,-2-1-11-16,1 1-1 0,1 1 0 15,1 1 2-15,0-1 1 0,0 1 0 16,4 0-3-16,1 1-3 0,-1 0-3 16,4 4 1-16,-2-1-6 0,0 2-5 15,2 2 2-15,-1 0 3 0,-1 3-3 16,2 0-1-16,-5-1-2 0,4 4-3 15,-4 0 5 1,2 2-3-16,-3 0 0 0,1 1 6 0,-3 0-7 16,-1 1 1-16,-1 0 1 0,-2-1-2 15,0-1-1-15,-1 0 0 0,-1 3 0 16,-3-3 1-16,0 0 6 16,-2-1-3-16,-2 1 2 0,1-1 1 0,-2-1-3 15,1-2 1 1,-4 1 1-16,2-2 0 0,-1-3-1 15,-3 2 2-15,1-1 2 0,-4-3 3 0,1 0 0 0,-4 1 0 16,-1-1 0 0,4-1-3-16,-2 0 0 0,1 0-5 0,0-2-1 0,0 0 0 15,4-2-2 1,0 0 2-16,4-1-3 0,-1 0 0 16,2 0 1-16,4 0 1 0,3 0-2 15,-1-1 1-15,3 1 0 0,0-3-2 16,0 1-24-16,0 0-40 15,5-3-31-15,7-3-57 0,-2 3-96 16,0 0-194-16</inkml:trace>
  <inkml:trace contextRef="#ctx0" brushRef="#br0" timeOffset="68317.23">15736 3594 6 0,'0'0'3'0,"0"0"17"0,0 0 15 0,15-9-7 0,-11 7 9 0,-4 1-1 0,0-1 3 0,0 0 9 0,0 2 7 16,0-1 5-16,0 1-3 16,0 0-10-16,0 0-10 0,0 0 3 0,0 0-3 15,0 0-4-15,0 0-8 16,1 0-5-16,1 0-2 0,-2 0 0 0,0 0-16 15,0 0 18-15,0 0-7 0,0 0 0 16,0 0 1-16,0 0-5 0,0 0-1 16,0 1-2-16,0-1-4 15,0 4 1-15,0-1 3 16,0 1 2-16,0 0 4 16,0 1-1-16,-7 1 0 0,2 1 2 15,-3 2 0-15,-4 2-1 16,-1 1-4-16,-2-1-2 0,-2 2-1 0,-1-3 2 15,1 4 1-15,0-3 2 0,2 0-3 16,1 0 0-16,0-1-2 0,1 0 0 16,3-1-2-16,0 0-2 0,0-1 0 15,3-1-1-15,0-2 1 0,4-1-1 16,0-2 0-16,3 0 0 16,0-1 5-16,0 0 10 0,5 0 5 15,3 0-2-15,6 2-7 0,0 0-2 16,0 3-1-16,2-2-5 0,0 3 2 15,0-2-2-15,-2 0 5 0,0 2-6 16,0 0 1-16,-1 0-3 0,-2 1 1 16,0-2-1-16,0 2 2 0,1-1-2 15,0 3 0-15,-1-1-8 0,0 0-54 16,2-1-37-16,2 3-50 0,-5-3-124 16,1-1-97-16</inkml:trace>
  <inkml:trace contextRef="#ctx0" brushRef="#br0" timeOffset="70183.14">15713 3795 86 0,'-2'0'141'0,"2"0"-97"0,0 0 21 0,0 0 25 0,0 0-19 0,0-1 10 0,2 0-46 0,1 0-24 0,2-1 0 0,2 0 3 15,3 2 11-15,1-2 2 0,3 2-1 16,0 0-6-16,5 0 0 0,1-2-3 15,0 1-6-15,5 1 2 0,2-1-2 16,0-1 1-16,1 2 2 0,2-1-3 16,2 0-5-16,-1 0 3 15,6 0-2-15,4 0 0 0,6 1-4 16,-1 0-2-16,1-1 3 0,-10 1-3 0,-2 0 2 16,-2 0 0-16,0 0 1 0,0-1 5 15,-8 0-2-15,-1 1-2 16,-8 0-2-16,1 0-1 0,5 0-2 0,-1 1 3 15,4 1-1-15,-1 0-2 0,-1-1 1 16,0 0 1-16,-1 0-2 0,-2 1 3 16,2-1 2-16,-1-1 2 0,-2 0 1 15,-1 0 7-15,-1 0-5 0,-3 0 5 16,3 0-4-16,-4 0 1 16,0 0-1-16,-2 0 0 0,3 0-5 15,-3 0-1-15,0 0 0 0,3 0-1 16,-1 0-2-16,-1 0-1 15,1-3 2-15,0 3-1 0,-1-1-2 0,1 1 4 16,1-1-3-16,-4 1-1 16,1-1 1-16,0 0 0 0,-2 0 1 15,1 1-1 1,-2-1 1-16,-4-1 0 0,3 1 2 16,-1 0-3-16,1 0 0 0,0 0 2 15,0 0-3-15,-1-1 1 0,2 0 1 16,1 1-2-16,-1-1 1 0,0-1 0 15,-1 1-1-15,0 0 2 0,1 2 2 16,-3-2-1-16,0 2 0 0,1-2-1 16,-1 1 1-16,-2 0-2 0,-2 0 3 15,1 0-1-15,1 0 0 0,-1 1 3 16,0-2 2-16,-1 1-3 0,2 0 0 16,-1 0-3-16,1-2 0 0,-1 2-2 15,-1-1 1-15,-1 1-1 0,2 0 0 16,1 0 2-16,-3 1-2 15,1 0 1-15,-1 0 2 0,0-1 1 16,0 1 0-16,0-1-2 0,0 0-1 16,2 1 1-16,-2-1-1 0,1 0 0 15,3 0 0-15,-3 1-2 0,1-2 1 16,1 2 0-16,0-1 0 0,-1 1 0 16,1-1-2-16,0 0 2 0,-3 0-2 15,2 1 2-15,-2 0-1 0,4 0 1 16,-4 0-1-16,0 0 1 0,0 0 0 15,0 0 1-15,0 0 0 0,0 0-1 16,0 0 0-16,0 0 3 0,0 0-3 16,0 0 2-16,0 0-2 0,0-1 0 15,0 1 1-15,0 0-1 0,0 0 0 16,0 0 1-16,-4-1 0 0,2-1 1 16,-4 0 0-16,1-1 0 0,-3 0 0 15,2-2-1-15,-3 0 2 16,-1 0-3-16,2-1 2 0,0 0 0 15,0 0-2-15,0 1 2 0,0-1-1 16,1 2 0-16,2-1 2 0,-1 0 1 16,2 1-1-16,-1-2 1 0,2 2 4 15,0-2-1-15,-1 2 0 0,2 0-2 16,1 1 0-16,-1 1 2 0,2 1 0 16,-2 0-3-16,2-1 1 0,-1 0 2 15,-1 1-5-15,2-2 1 0,-1 0 3 16,-1 1-2-16,2-2-1 0,-2 1 1 15,2 1-3-15,0-1 1 0,-1 0 2 16,-1 0-2-16,2 1-1 0,0 0 2 16,0 1-2-16,0 1-1 0,0-2 0 15,0 2-1-15,0 0-4 0,0 0 0 16,0 0 0-16,0 2-1 0,0 1 3 16,3 0 0-16,-3 3 1 0,4-1 2 15,0 1 0-15,1 0 0 0,1 2 0 16,2 2 1-16,0 1 0 15,2-1-1-15,2 1 1 0,-1 0-1 0,3-2 0 16,-2 2 2-16,-1-1-1 0,-1-2-1 16,2 0 0-16,-3 1 0 0,2-2 2 15,-3 0-2-15,0 0 0 0,-1-2 0 16,-2-2 0-16,2 1 2 0,-4-2-2 16,0 2 2-16,1-3-1 0,-3 0-1 15,1-1 2-15,-2 0-1 0,1 1 0 16,-1-1 3-16,0 0 0 0,0 0-3 15,0 0 1-15,0 0-2 0,0 0 0 16,0 0 0-16,0 0 0 0,-1 0-2 16,-1 1-1-16,-1 1-1 0,0 1 2 15,-2 1 1-15,-2 1-2 0,0 2 2 16,-1 2 1-16,-2 0 0 0,-2 2 0 16,2-1 1-16,1 1-1 0,-4 1 1 15,5 0-1-15,0 0 0 0,0-3 2 16,-1 2-2-16,3-2 3 0,-1-1-1 15,2 1-2-15,2-2 2 0,-3-1 1 16,3 1-2 0,-2-1-1-16,2 0 0 0,0 1 0 15,0-1-11-15,-2 0-37 0,2-2-39 16,-8 5-52-16,3 0-121 0,-2-3-223 0</inkml:trace>
  <inkml:trace contextRef="#ctx0" brushRef="#br0" timeOffset="71719.32">16073 3415 87 0,'0'0'74'0,"0"0"-26"0,0 0 4 0,1 0-7 0,-1 0 7 0,0 0 13 0,0 0 0 0,0 0 2 15,2 0-2-15,-2 0-7 0,3 0 8 16,-3 0-17-16,2 0-12 15,-1 0-7-15,1 0-7 0,1 0-1 0,-1-3 2 16,2 0-2-16,-1-3-1 0,-1-1-5 16,1 0 1-16,0-1-3 0,2 1 6 15,0-2 3-15,-2-2-6 16,3-2-3-16,-1-2-5 0,1 1-2 0,-1 1 0 16,-2 0 2-16,2 1-1 15,0 2 0-15,-1 2-4 0,-1 0-3 16,-1 1 0-16,1-1 1 0,-1 1-2 15,0 3 2-15,-1-1-2 0,1 2 0 16,-2 0 1-16,0 2 2 0,0 1 1 16,0-1-4-16,0 1 0 0,0 0-5 15,0 0-3-15,0 2-2 0,0 4 4 16,1 2 3-16,-1 2 3 0,2 3 0 16,0 3 0-16,-1 0 0 0,-1 3 0 15,2 0 0-15,-2 3 0 0,1-2 1 16,-1 1-1-16,0-3 0 0,0 2 2 15,0-4-2-15,-1 2 0 0,-1-2 2 16,2-2-2-16,-1 0 2 0,-1-1-1 16,2-2-1-16,0 1 1 0,0-3-1 15,0-1-3-15,2-1-23 0,-1 0-27 16,1-1-21-16,1 1-22 0,1-1-30 16,-2 2-69-16,-1-2-97 15</inkml:trace>
  <inkml:trace contextRef="#ctx0" brushRef="#br0" timeOffset="72144.78">16082 3668 57 0,'0'0'202'0,"0"0"-113"0,0 0-12 0,0 0-1 0,2 0-19 0,1 0 9 0,3 0-7 0,0 0-1 0,1 0-2 0,4-3-4 15,3 2 3-15,2-1-4 16,-2 0-12-16,2 0-10 0,1 1-14 16,-2-1-3-16,2 2-8 0,-3 0-1 15,0 0-1-15,-4 0-2 0,4 0 0 16,-6 1 0-16,3 1 0 0,-3 0-5 15,0-2-31-15,0 2-27 0,0-1-29 16,4-1-35-16,-4 0-70 0,0 0-91 16</inkml:trace>
  <inkml:trace contextRef="#ctx0" brushRef="#br0" timeOffset="73031.47">16559 3332 26 0,'0'0'31'0,"0"0"9"0,0 0-7 0,0 0-7 0,13-4-1 0,-13 4 1 0,2 0 5 0,-2 0-1 0,0 0-5 0,0 0 5 16,0 0 13-16,1 0 11 16,-1 0 10-16,0 0-5 0,0-2-12 0,0 2-17 15,0-1-10-15,2 0-1 0,-2-2-6 16,3 2-3-16,-1-1-3 0,-1 1 9 15,4-1 16-15,-4-1-9 0,1 1-5 16,-1-2-1-16,1 1-4 16,-2 1-2-16,2-1 1 0,-2 2 2 15,0-1 8-15,0 1 2 0,0-1-6 16,-2-1-7-16,-1 1-5 0,-2 0-3 16,-1 1-3-16,-2-1-2 0,-3 2-1 15,0 0 2-15,0 0-2 0,-2 4 2 16,-1 2 0-16,1 1 1 0,-1 0 0 15,3 2 0-15,0-3-1 0,2 1 1 16,2 1 1-16,1-2-1 0,4 0 0 0,-1-3 0 16,3 2 1-16,0-2 3 15,3 3 3-15,2-3 6 16,0 1 1-16,3 0-6 0,4-1-1 0,-2 1-1 16,0 3-4-16,2 0 1 15,-1 0 2-15,-1 0-1 0,2 0 3 0,-1 0 1 0,0 0-1 31,0 2-2-31,-1 0 2 0,2 1-4 0,-4 1 3 0,0-2 3 16,0 0 0-16,0 0-2 0,-3 1 10 16,-2 0-5-16,-3 0 2 0,0-2 3 15,-2 1 6 1,-6-2 0-16,-1 0-1 0,-2-1-3 0,-2-4-6 0,-4 5-3 31,2-3-5-31,-2-1-3 0,-1-2 1 0,0-1 0 16,2-2-3-16,0-3-3 0,2 2-9 0,3-2-21 0,0 3-12 15,3-1-8-15,3-1-9 0,2 0-19 16,3-1-20-16,0-2-34 0,3 1-39 16,13-3-22-16,-3 0 27 0</inkml:trace>
  <inkml:trace contextRef="#ctx0" brushRef="#br0" timeOffset="73361.17">16782 3365 246 0,'0'0'167'0,"0"0"-41"0,2-11-20 0,-1 5-17 0,-1-1-54 0,0 0-26 0,0 1-3 0,0 2 11 0,0 1 13 0,0 0 9 16,0 3 4-16,-1 0-16 0,-4 0-18 16,2 7-7-16,-2 2 8 0,-1 5 7 15,-2 1-3-15,3 1-5 0,0 1 3 16,2 2-2-16,0 0-6 16,-1-2 0-16,2 1-2 0,2 0 1 15,0-2-2-15,0-2-1 0,0 0-5 16,2-2-8-16,2-3-24 0,-1-1-25 15,0-2-23-15,4-5-25 0,-4 1-80 16,2-2-100-16</inkml:trace>
  <inkml:trace contextRef="#ctx0" brushRef="#br0" timeOffset="73882.08">16670 3248 60 0,'0'0'287'0,"0"0"-165"0,0 0-2 0,0 0-2 15,0 0-52-15,0-3-21 0,2 2-13 0,1 0-12 16,4-1-7-16,0 2 0 16,-1 0 8-16,4 0 1 0,2 0 0 15,-2 4 0-15,2-1 0 0,1 3-3 16,-2 2-10-16,3 1 6 0,-1 0-14 16,-1 3 0-16,1 1 0 0,-3 3-1 15,2-1 0-15,-4 3 0 0,-1 0 1 16,1-1-1-16,-4 3 1 0,-1 0-1 15,-1 1 1-15,-2 1-1 0,-2-2 2 16,-5 0 2-16,0 1 5 0,-1-3 2 16,-3 1-2-16,-3 0-3 0,0-3 2 15,-2-1 2-15,0 0 3 0,-3-4 2 16,3-1 2-16,-2-2-1 0,-1-2 5 16,4-1-3-16,-2-3-7 0,1 3-6 15,4-4-3-15,-1 0-1 16,3 0-1-16,1 0-1 0,1-1-20 15,3 0-47-15,2 0-39 0,1-1-72 16,2-2-128-16,0-3-241 0</inkml:trace>
  <inkml:trace contextRef="#ctx0" brushRef="#br0" timeOffset="77612.17">18838 4988 101 0,'0'0'72'0,"0"0"-44"0,0 0-10 0,0 0 3 0,0 0-5 0,5-4-2 0,-5 3-1 0,1 1 0 0,-1-1-1 16,0-1 2-16,0 2 13 0,0-2 13 15,0 2 14-15,0-1-5 0,0 0-7 16,0 1-11-16,2 0 0 0,-2 0-5 15,0 0 13-15,0 0-18 0,0 0 0 16,0 0 2-16,0 0-2 0,0 0 4 16,1 0 0-16,-1 0 0 0,0 0 5 15,0 0 6-15,0 0 1 0,0 0 0 16,0 0-5-16,0 0-9 0,0 0-3 16,0 0-9-16,0 0-8 0,3 1-3 15,-1 3-2-15,1 2 2 0,6 3 1 16,0 2 0-16,6 3 2 0,1 2 1 15,8 0 5-15,0 1 6 0,4 0 0 16,10 4 2-16,6 2 1 0,10 1-2 16,2-1 1-16,-3-1 2 0,-3-4-6 15,-8-3-1-15,1 0-5 0,-4-1 0 16,-3-3-3-16,-6-2-2 0,-5-2-1 16,-8-1 1-16,0 0 0 0,1-2 1 15,0 2 2-15,2 0 1 0,-4-2-1 16,-1 0 0-16,-3-2 0 0,-4-1-2 15,0 1-2-15,-4-2 3 0,-2 0 3 16,2 0-3-16,-3-2 6 16,1 0 0-16,-1 0 0 0,-1-5-5 15,0 0 1-15,0-1-4 0,0 0 1 16,0-2-1-16,0-1 1 0,-3 2-3 16,-2-2 1-16,3 0 0 0,-2 0-1 15,-4-2 0-15,3 2 1 0,0-2 0 16,-2 2 0-16,0-1 0 0,0 1 2 15,2 0 6 1,-1 1 0-16,1 2 2 0,1 0 5 0,-1 0-3 0,0 0-5 16,1 1 1-16,0 1-3 0,1 2-2 15,1-1 0-15,-1 0 0 16,2 2-1-16,-1 0 1 0,1 0 1 0,0 1 1 16,-1 1 1-16,2 0 0 0,0 1 0 15,0 0-2-15,0 0-1 0,0 0-4 16,0 0-3-16,0 0 1 15,3 0-2-15,0 1-1 0,2 2 3 0,3 3 0 16,2 2 0-16,-1 1 2 0,4 4-1 16,3 2 0-16,-2 0 1 0,3 1 0 15,-1 1 0-15,0-1 0 16,-2 0 1 0,0 0-1-16,-2 0-1 0,-4 0 0 15,0-2-1-15,-3 3 1 0,-2-2 1 16,-2 0 0-16,-1 0 1 0,0-2 1 15,-2-1 0-15,-3 1-2 0,-1-1 3 16,-2 0-2-16,0-2 0 0,0 1 1 16,-1-3 0-16,-4 0 0 0,3-4 0 15,-3 1 0-15,-2-1-1 0,4 1 0 16,-4-1 1-16,2-1-2 0,-1 2 0 16,3-4-1-16,0 1-12 0,2-1-14 15,3 1-17-15,0 0-25 0,3-1-21 16,2 0-32-16,0 0-28 0,1 0-45 15,1 2-57-15,1-1-14 0</inkml:trace>
  <inkml:trace contextRef="#ctx0" brushRef="#br0" timeOffset="78662.94">20615 5302 204 0,'2'-3'54'0,"4"-1"-23"0,-3 1 39 0,1-2 7 0,-1 2-32 0,-1-1-8 0,0 2 18 0,-1 1 1 0,0 0-7 0,-1-2 4 0,0 1-8 16,0 2-10-16,0-2 5 0,0-3 4 15,0 3-5-15,0-3-4 0,0 2-5 16,-1-2-3-16,1 2-4 0,-1-2-1 16,1 2-2-16,-1-2-2 0,0-2 2 15,-1 0-1-15,1-1-3 0,-2 1-1 16,1 2-3-16,-1-1-2 0,-1-1-4 15,-3-1-5-15,2 5 0 0,-2-1 0 16,0 1-2-16,-4 1 0 0,1 1 1 16,-3 1-1-16,0 4-2 0,-3 4 2 15,0 2-1-15,-1 5-2 0,-1 5 3 16,2 1 1-16,1 7-1 0,2-2 0 16,3 2 0-16,4-3 0 0,2 2 0 15,4-5 1-15,3-1 0 0,4-1 1 16,4-4 1-16,0-3 0 0,2-1 7 15,2-4 1-15,-2-3 13 0,4-3 0 16,-4-2-7-16,4-6-4 0,-4-3-3 16,3-1 0-16,-3-3-2 15,2-2-3-15,-2-1 0 0,2-1-3 16,-2 1 0-16,-1 0-1 0,1 1 1 16,-3 2-1-16,-2 5 5 0,2 1-5 15,-4 2 1-15,-2 2 0 0,2 2-1 16,-4-1 0-16,-1 2-2 0,-1 0 0 15,0 0-3-15,0 1 0 0,0 4 1 16,0 0 4-16,-3 5 1 0,3 1 5 16,-4 1-1-16,4 1 1 0,0 1 6 15,4-3-2-15,1 0-2 0,1-1 5 16,0-1 6-16,1-2 1 0,1 1 3 16,-2-1 0-16,1-2-1 0,-2-3-5 15,1-1-1-15,0-1 1 0,1 0-4 16,2-6-4-16,-1 2-7 0,3-4 0 15,1 0-2 1,-1 1-2-16,1-1-24 0,0 1-23 0,-1 0-23 0,1-1-32 16,-1 1-31-1,1 0-52-15,-1 4-71 0,-6-2-171 0</inkml:trace>
  <inkml:trace contextRef="#ctx0" brushRef="#br0" timeOffset="79136.19">20991 5257 265 0,'0'0'95'0,"2"-7"3"0,1 5 12 0,-2-3-44 0,1 4-31 0,-1-1 4 0,0 0-3 0,0-1-2 0,-1 1-7 0,1 2-1 0,-1-2 2 0,0 2-2 15,0 0-5-15,0 0-2 0,0 0-6 16,0 0-12-16,0 0-1 0,0 3-12 16,0 5 7-16,1 4 5 15,0 4 4-15,1 1 6 0,2 4 1 16,1-1 2-16,3 0-1 0,1-2 8 0,2-1 6 15,2-3 6-15,-2 0 9 16,1-5-2-16,1-1-1 0,-2-2 0 16,0-4 0-16,-1-2 2 0,-1 0 7 15,0-7 0-15,0-3-22 0,0-3-14 16,-1-3-5-16,0-1-1 0,-2-6 2 16,0-1-4-16,-1-1-3 0,0 0 0 15,-1 0-16-15,2 5-31 0,-1 4-6 16,0 0-14-16,0 5-22 0,-1 3-21 15,0 3-24-15,1 1-18 0,0 2-42 16,-1 0-54-16,-1 1-23 0</inkml:trace>
  <inkml:trace contextRef="#ctx0" brushRef="#br0" timeOffset="79975.34">21387 5201 180 0,'0'0'114'16,"0"0"-12"-16,0 0-9 0,0 0-46 0,0 0-17 0,7-10-3 0,-6 5 1 0,-1 3 10 0,0-4 10 0,0 4 9 0,0-2-7 15,0 2-7-15,-1-1-7 0,0-1-4 32,-1-2-10-32,-2 2-8 0,1-2 0 15,0 3-2-15,-1-2-3 0,0 1 3 16,0 0-6-16,0 2-4 0,0-3-1 16,-1 3-1-16,0-2-2 0,0 3-1 15,-2 1-1-15,-1 1 0 0,-1 5 2 16,0 1-1-16,-1 3-1 0,-1 2 4 15,3 3-1-15,2 1 0 0,1-1 0 16,2 3 1-16,2-2 0 0,1 1 1 16,1 2 5-16,5-3 6 0,1 0 5 15,2-2-1-15,4-3 12 0,-3-4-3 16,1-2-7-16,1-3-6 0,-1-2-1 16,-1 0 1-16,-1-2 2 0,0-3-4 15,-1-2 6-15,0 1 4 0,-3-2 4 16,0 0 2-16,-1-1-6 0,0 1-2 15,0-1-4-15,-2-1-9 0,3-1-2 16,-2 2-1-16,0-1 0 0,0 2-2 16,0-2 1-16,-1 5 0 0,-1-1 0 15,1 4-1-15,0-1 2 0,-2 3-2 16,0 0-3-16,0 0-1 0,0 0-7 16,0 6 2-16,0 4 4 0,-2 4 4 15,0 5 1-15,0 4 2 0,0 2 0 16,1 4 2-16,0 0 7 0,1 1 1 15,0 2-3-15,0-1 0 0,0 0-4 16,0 0-2-16,1-2 0 0,0-2 1 16,-1 0 3-16,0-3 1 0,0-2-1 15,-4-3 3-15,0-3-1 16,-4 2 2-16,2-6-4 0,-2-3-1 16,0-2 1-16,-2-3-2 0,0-4 2 15,0 0 0-15,-1-7-4 0,1-2 1 16,-1-4 1-16,1-2 0 0,1-2-4 15,1-3 0-15,2 2 1 0,3 1-2 16,1 1 4-16,2 0-3 0,3 1 1 16,2 1 2-16,2-1 1 0,2 1-3 15,2 3 4-15,0-3-1 0,0 4-5 16,1-2 0-16,-1 4-1 0,0 0 0 16,0 1-3-16,-1 2-18 0,0 0-26 15,1 1-18-15,1 1-16 0,1 1-31 16,6 1-59-16,-2-2-61 15,-4 2-156-15</inkml:trace>
  <inkml:trace contextRef="#ctx0" brushRef="#br0" timeOffset="80179.94">21709 5480 641 0,'0'0'149'15,"0"0"-93"-15,0-4 13 0,1 3-41 0,0 0-24 0,-1 0-4 0,1 0-2 0,-1-1-8 0,0 0-22 0,1 1-10 0,-1 1-29 16,0 0-66-16,0 0-72 0,0 1-62 16</inkml:trace>
  <inkml:trace contextRef="#ctx0" brushRef="#br0" timeOffset="80890.35">22122 5040 190 0,'0'0'101'0,"0"0"-34"0,0 0 27 0,3-11-39 0,-1 7-23 0,0 2-13 0,0 1 2 0,-2 0 10 0,1 1 0 15,-1 0 7-15,2 0 1 0,-2 4-19 16,2 4 9-16,-2 5 12 16,0 2-1-16,0 4-3 0,0 2 8 0,-2 4-3 15,0 2-12-15,1 0-6 0,1 2-9 16,0 2-3-16,0-2-6 0,0-3-2 16,1 2-1-16,1-5-2 0,0-2 1 15,1 0 3 1,-2-4-5-16,1-2-24 0,0-1-30 0,-1-5-33 0,-1-1-38 15,0-3-65-15,0-3-72 16,0-2-14-16</inkml:trace>
  <inkml:trace contextRef="#ctx0" brushRef="#br0" timeOffset="81316.52">22018 5232 300 0,'0'0'98'0,"0"0"-2"0,0 0 4 0,0 0-20 15,0 0 1-15,0 0-11 16,-9-17 5-16,9 17-6 0,2-4-28 0,3 4-12 16,3-2 2-16,6 2 2 0,0-1 11 15,6 0-2-15,-1-2-9 16,2 3-10-16,2 0-3 0,-1 0-5 15,1 0-5-15,1 0-2 0,-1 0-1 16,0 0-1-16,-1 0-4 0,-2 0-2 16,-2 0 1-16,-3 0-1 0,-4 0 0 15,1 0-7-15,-3 0-23 0,1 0-25 16,0 0-29-16,0 0-37 0,-2 0-31 16,3-2-49-16,-5 2-140 0</inkml:trace>
  <inkml:trace contextRef="#ctx0" brushRef="#br0" timeOffset="82296">22995 5020 127 0,'0'0'19'0,"0"0"4"0,8-6 28 0,-4 4 5 0,-1-1-6 0,0 1 14 0,0 0 22 0,-2 0 3 0,0-1-23 0,-1 2-6 16,0 0 8-16,0-1-21 0,0 0-10 16,0 1-15-16,-4 0-13 0,-1 0-4 15,-1 0-5-15,-4-1 0 0,-5 2-1 16,-2 2 0-16,-4 0-1 0,-1 6-2 15,-4-1-1-15,0 3 0 0,1 3-5 16,-1-1 1-16,1 4 6 0,3-2-1 16,4 1 4-16,3 1-2 0,5 2-1 15,5-4-1-15,4 2-1 0,1-1 5 16,7-1 0-16,3 1 2 0,4-1 3 16,1-1 2-16,3-3 1 0,2-2 6 15,2 1 5-15,1-1 3 0,-1-1-2 16,1 0-1-16,-1 0 0 0,0-1-5 15,-2 2-1-15,-1-1 6 0,-1 1 4 16,-4 0 0-16,0 0 9 16,-5-3-6-16,-2 1-20 0,-3 0-1 0,-2 1 18 15,-2 1 6-15,-1 0-12 16,-6-1 5-16,-5-1 0 0,-5-1-3 16,-4 0-7-16,-2-2-3 0,-3 2-2 15,-3-3-1-15,-1-1-4 0,0-1 0 16,-1 0 1-16,0 0-3 0,2-1-3 15,2 0-14-15,3-3-17 0,3 1-17 16,4 2-7-16,5-1-21 0,3 0-13 16,7 1-21-16,9 0-22 0,3-1-97 15,3-2-65-15</inkml:trace>
  <inkml:trace contextRef="#ctx0" brushRef="#br0" timeOffset="82676.31">23393 5065 515 0,'0'0'67'0,"0"0"-67"0,8-18 115 0,-5 11-43 0,-1 1-13 0,-1 3-10 0,0-1-19 0,-1 4-1 0,1 0-27 15,-1 2-2-15,0 5 0 0,0 3 6 16,0 6 16-16,-3 6 6 0,0 1-5 15,1 4-10-15,-1 4-3 0,2-1-7 16,0 2 0-16,1-2 0 0,0 0-1 16,0-4-1-16,0 0-1 0,-1-2-2 15,1-4-20-15,-2-1-27 0,2-7-35 16,0-1-37-16,0-8-77 0,0-1-132 16</inkml:trace>
  <inkml:trace contextRef="#ctx0" brushRef="#br0" timeOffset="83174.58">23203 4968 354 0,'0'0'56'0,"0"0"59"0,0 0-12 0,0 0-28 15,0 0-8-15,0 0-31 0,16-6-1 0,-11 6 2 16,2 0-2-16,3 2 2 0,2 1-6 16,0 0 0-16,2 3-10 0,3 1-1 15,0 1-7-15,3 1-3 0,-1 5-8 16,2-1 1-16,-1 4-3 0,-1 1-1 15,2 5 0-15,-4 1 1 0,1 3-1 16,-1 1 2-16,-3 2-1 0,-3 0 7 16,0-1-7-16,-6 0 0 0,-3 1 5 31,-2 0 12-31,-6 1 5 0,-6-3 7 0,-3-2 1 0,-4-1 3 0,-3-3-2 16,-3-1-5-16,-3-5-7 15,0-4-3 1,1-1-3-16,-1-3-4 0,0-5-5 15,2 1 0-15,2-2-1 16,2-2-1-16,3 0-1 0,2 0-1 16,3 0 0-16,2 0-4 0,4-2-25 15,2-3-38-15,3 1-48 0,2-4-69 16,1 1-160-16,0 0-258 0</inkml:trace>
  <inkml:trace contextRef="#ctx0" brushRef="#br0" timeOffset="88315.27">15504 5147 60 0,'3'-3'37'0,"0"-1"-16"0,-1 1 25 0,-1-1-5 0,1 2-16 0,1-2 6 0,-1 1 2 0,-1 1 5 0,1-2-5 16,-2 2-1-16,0-1 17 0,0 1 4 0,0 0-3 16,0 2-5-16,0 0-5 15,0 0-8-15,0 0-7 0,0 0 5 0,0 0-20 16,0 0-6-16,0 0-2 16,0 0 3-16,0 0-1 0,-2 0 3 0,1 0 6 15,-1 2 4-15,-3 0 5 0,-1 0-2 16,-3-1-5-16,-1 1-3 0,-5 2 5 15,-2-2-6-15,-3 0-3 16,-1 3 1-16,-7 0-7 0,-10 5 3 16,-8 4-2-16,-14 4-1 0,-5 4-1 0,2 3-1 15,0 0 2-15,8 4-1 16,-2 2 2-16,2 1 14 0,2 1 5 16,0 0-2-16,2 0 4 0,5-2 0 15,7 0-6-15,7-7-5 0,10-6-9 0,3-3 4 16,5-1-7-16,-3 2 0 0,2 0-1 15,-2 0 2-15,6 0-1 16,0-3-1-16,3-4 3 16,3-3-3-16,2-2 0 0,1-1 3 0,1-1 1 15,1-2 4-15,0 0 22 16,3 0 6-16,0-5-15 0,3 1-7 0,2-5-4 16,3-2-1-16,-1 0 0 0,3-2 3 0,1-2-1 15,-1 0-1-15,4-3-5 0,-1 2-1 16,-2-1-3-16,2-2 3 0,1 2 6 15,-1 1 3-15,3-2-6 16,1 2-7 0,-2 0-1-16,-1 2 1 0,-1-1 1 0,-2 2 0 0,-1 2 1 15,-1-1-1 1,-2 2 0-16,-2 1 2 0,-3 2 6 0,0 1 3 16,-1 3 2-1,-4-1 1-15,3 3-6 0,-3 0-1 0,0 0-1 16,0-1-4-16,0 2-3 15,0-2 0-15,-3 2-1 0,3 0-2 16,-4 0 0-16,3 2 0 0,-5 0 2 16,0 0 1-16,-2 3 0 0,-2-1 0 15,-4 3 1-15,1 4-1 0,-6 1 0 16,1 0 0-16,-3 0 0 0,-1 4 0 16,0 1 0-16,-2 1 0 0,-2 0 0 15,0 2 1-15,1-1 1 0,1-3 0 16,1 4 3-16,1-3 0 0,4-2 2 15,0 0 1-15,4-3-1 0,3-1-2 16,4-1-1-16,0-2 0 0,4-2-1 16,3-1-1-16,0 1 2 0,0-1-2 15,3-2 0-15,3 2 2 0,2-1 2 16,2 1-3-16,5 2 2 0,0 0-1 16,3 0 0-16,0 2 0 0,4-1-1 15,0-1-2-15,-1 0 2 0,4 0 0 16,-3-2-2-16,0 2 1 0,-3-2-2 15,0-1 0-15,0 1 2 0,0-1-2 16,-2 1 0-16,-4 1 0 0,2-3-5 16,-3 1-21-16,-3 0-23 0,2 0-15 15,-4 0-25-15,-1 1-25 0,-1 3-42 16,-4-2-60-16,-1 0-117 0,-1-3-67 16</inkml:trace>
  <inkml:trace contextRef="#ctx0" brushRef="#br0" timeOffset="89468.49">11804 5601 130 0,'3'-3'43'0,"-3"0"-31"0,0-1 31 0,0-2 4 0,0 2 6 0,0 0 17 0,0 1 17 0,0 2-9 0,0-3-20 0,-3 2-4 15,3 2 15-15,-1-2-15 16,1 2-9-16,-1-1 2 0,0 1-9 15,1 0-4-15,-1-1-5 0,0 0 0 16,0-1-8-16,-1 0-9 0,1-2-2 16,-3 1-3-16,1-3-1 0,-2 2 0 15,-3-1-3-15,0 1 3 0,-1 1-6 16,-2 2 0-16,-3 1-3 0,-2 1 3 16,0 4-5-16,-2 4 2 0,-2 2 0 15,-1 8-6-15,-1 0 6 0,3 4 1 16,0 0 1-16,4 2 1 0,2 1-2 15,5-2 0-15,3-1 0 0,3 0 2 16,2-4-1-16,2 0 1 0,4-3 1 16,3-5 1-16,4 2-1 0,-1-6 5 15,1-1 0-15,3-2 3 16,-2-4 0-16,1-4 5 0,-1-2 2 0,0-5 2 16,-2 2 5-16,1-1 4 0,-4-3 1 15,1-1-3-15,-1 2-8 16,0-3-6-16,-2-1-3 0,1 0-4 0,1 0-3 15,-1 1 1-15,0-1-2 0,1 2 2 16,-1 0-3-16,-1 4 2 0,-1-2-1 16,-2 5 0-16,0 2 0 0,-2 0-2 15,2 4 1-15,-4 1-3 16,0 0-3-16,0 3-5 0,0 7 6 0,0 2 6 16,-4 3 3-16,2 1 3 0,0 3-3 15,1 0 0-15,0-1 6 0,1 1 0 16,1-3 1-1,2-1 3-15,3-3 3 0,-1 2 7 0,0-5 4 0,1-1 2 16,-1-2 0 0,-1 0-3-16,3-3-6 0,-1-2-6 0,2-1-1 0,0-2-4 15,0-2-4 1,2-2 0-16,-1-1-5 0,3-2-11 0,-2 0-32 0,1-2-27 16,0 2-24-1,0 0-30-15,-1-2-45 16,3-2-60-16,-2 0-128 0</inkml:trace>
  <inkml:trace contextRef="#ctx0" brushRef="#br0" timeOffset="89878.95">12048 5608 265 0,'0'0'122'0,"0"0"9"0,1-5-6 0,0 0-50 0,0 0-47 0,1 0-10 0,-1-1-4 0,0 1 13 0,-1 2-4 0,0 1 2 0,0-1 5 16,0 1-8-16,0 2-5 0,0 0-15 16,0 0-2-16,0 5-4 0,-1 0 1 15,1 7 1-15,-1-1 2 0,1 5 0 16,0 4 1-16,1 1 1 0,3-1 4 15,2 4-2-15,2-2 4 0,1 1 5 16,3-2 8-16,-1-4 15 0,1 0 2 16,1-5 6-16,-4-2-5 0,0-3 0 15,0-4 0-15,-1-2 0 0,-2-1 2 16,1-6 5-16,0-5-11 0,-1 0-14 16,1-5-8-16,-3-3-4 15,1 0-4-15,-1-5-4 0,1-2-1 16,-3 0-15-16,0 3-25 0,1-1-15 15,-1 6-14-15,1 2-21 0,-2 3-30 16,1 5-52-16,1 1-35 0,0 5-98 16,1 1-6-16</inkml:trace>
  <inkml:trace contextRef="#ctx0" brushRef="#br0" timeOffset="90589.94">12386 5650 114 0,'0'0'75'0,"0"0"0"0,0 0 2 0,0 0-16 0,0 0 2 16,0 0-1-16,4-30 10 0,-4 24 4 16,0 1-16-16,0 1-11 0,0-1-2 15,-3 1-10-15,2-2-7 16,-1-1-6-16,0 0-8 0,-1 4-5 15,0-3 0-15,0 4-2 0,-1-3-6 16,-3 1-3-16,2 0-1 0,-2 3-2 16,0 1-1-16,-3 0 1 0,1 6-2 15,-2 3 2-15,-1 2-2 0,3 5 0 16,-2 2 0-16,1 0 2 0,4 0 3 16,2 1-2-16,2-2 1 0,2-1-2 15,2 0 2-15,3-3-1 0,3-2 2 16,1 0 2-16,0-4 6 0,1-2 12 15,2-3-1-15,0-2-8 0,1-1-1 16,-4-5 8-16,-1 0 17 0,0-5 8 16,0 1-1-16,-2-3-4 0,0 0-12 15,0-3-11-15,-2-1-8 0,2 1 1 16,0 1-3-16,0-1-4 0,-2 4 1 16,0 0 1-16,1 3 1 15,-1 1 1-15,-2 2 1 0,-1 3 1 0,0 3-2 16,-1 0-5-16,0 0-5 15,0 2-5-15,0 7 4 0,0 4 3 0,-2 2 3 16,1 7 1-16,0 3 1 0,1 3-2 16,0 1 7-16,0 6 0 15,0-2 1-15,0 5-2 16,0-5-2-16,0 1-3 0,-3 0 2 0,1-2 0 0,-2-7-3 16,-1 1 1-16,-1-5 2 0,0-3-2 15,-2-6 0-15,1-3 3 0,1-4 1 16,-3-5 0-16,0-1 3 0,1-7-2 15,1-5 21-15,1 0-1 0,2-3-5 16,0-2-4-16,0 0 1 0,3-3-3 16,1-1-7-16,3 4-4 0,3-2-4 15,0 2-5-15,2 1-21 0,1 1-29 16,3-3-33-16,0 2-47 0,14-7-72 16,-6 4-134-16,1 1-198 0</inkml:trace>
  <inkml:trace contextRef="#ctx0" brushRef="#br0" timeOffset="90732.16">12660 5797 769 0,'0'0'157'0,"0"0"-14"0,-5 0-81 0,2-3-45 0,0 1-14 0,0 1-3 0,1-2-31 0,-2 0-26 0,3 3-29 0,0-2 15 0,1 2-14 0,0-1-28 16,1 1-103-16,4-1-63 0</inkml:trace>
  <inkml:trace contextRef="#ctx0" brushRef="#br0" timeOffset="91142.99">12818 5699 534 0,'0'0'147'16,"0"0"-20"-16,0 0-29 0,0 0-37 15,0 0-17-15,0 0-9 0,25-8-1 0,-15 3-5 16,3 3 2-16,0-1-7 0,0-1-13 16,1 3 2-16,2 0 2 0,-3-1-9 15,0 0-4-15,1 1-2 0,-2 0 0 16,1 1-4-16,-1 0-32 0,0 0-32 15,-3 0-33-15,-1 0-31 0,0 0-33 16,-2 0-95-16,-1 0-42 16</inkml:trace>
  <inkml:trace contextRef="#ctx0" brushRef="#br0" timeOffset="92094.34">13684 5481 278 0,'0'0'119'0,"0"0"-42"0,0 0 12 0,22-22-32 0,-19 14-10 0,-1 1 0 0,-1 1-2 0,-1 1-6 0,-1 0-20 0,-3 2-5 16,-2-1-5-16,-2 2-9 0,-1 0 0 16,-4 2-1-16,-3 0-1 0,2 0 1 15,-5 4-3-15,3 2 2 0,-1 1 2 16,1 2-3-16,2 1 2 0,0 2 0 16,3-1-1-16,3 3 2 0,0 0 2 15,3 0 3-15,3-2 1 0,1 1 7 16,1-2 4-16,3 0 0 0,0-1-6 15,4 0-2-15,0 1 2 0,3-2-1 16,-2-1-2-16,3-1-2 0,0 0 2 16,0 1 5-16,3-1 5 0,2 1 3 15,-1-3-4-15,1 2-1 0,2-1 9 16,-5 1 0-16,1 0-3 0,0 0 0 16,-4 1-2-16,-2-1-3 0,-2-2-3 15,-3 1 0-15,-3 1 2 0,0 0 0 16,-5 0 1-16,-4 1 0 0,-4 0-4 15,-4 0-3-15,-4 0-3 0,-1-1-4 16,-3 0-1-16,-1-2-1 0,-3 1-1 16,2 2-2-16,0-2-3 0,0 0-25 15,2-2-15-15,1 2-16 0,3-1-20 16,4-1-15-16,3 1-17 0,3-2-4 16,2 1-74-16,5-4-51 0,2 0 9 15</inkml:trace>
  <inkml:trace contextRef="#ctx0" brushRef="#br0" timeOffset="92426.62">13911 5521 365 0,'0'0'96'0,"0"0"-27"0,0 0 22 16,10-40-56-16,-7 30-16 0,-3 0 5 0,1 4-2 0,-1 1 4 0,0 2 3 0,0 3-2 0,0 0-8 0,-1 5-19 15,-1 6 1-15,1 0 6 0,-4 7 8 16,2 2 0-16,-2 3 0 0,1 2 3 15,2-1-3-15,-1 3-1 0,3-1-7 16,-2 0-2-16,2 2-3 0,0-3-1 16,2 1 0-16,-2-1-1 0,1-2-14 15,1-3-26-15,-1-1-30 16,0-4-52-16,-1-3-40 0,-2-1-79 16</inkml:trace>
  <inkml:trace contextRef="#ctx0" brushRef="#br0" timeOffset="92983.6">13779 5403 366 0,'0'0'118'15,"0"0"-31"-15,0 0 4 0,0 0-42 0,0 0-18 16,0 0 0-16,15-22-7 0,-11 20 10 0,0 1-6 15,0 0-6-15,4 1 6 0,0 0 3 16,1 1-3 0,4 3-5-16,0 3-4 0,2 5-12 15,4 4 1-15,-1 3-1 0,2 4-1 16,3 4 4-16,-1-1 1 0,-2 4-2 16,2-2 5-16,-4 2-3 0,-3-1 6 15,-7-1 0-15,-2-1 2 0,-6-2 4 0,-2 3 5 0,-10-3 2 16,-1-2-6-16,-4 2-4 15,-3-3-5-15,-1-4-3 0,-1-1 0 0,0-4 4 16,1 0 3-16,-1-4 5 0,3 3 5 16,1-5-5-16,0-1-10 15,3 0-6-15,3 0-3 0,1-3-2 0,1 1 0 16,2-3-1-16,2-1-2 0,1 0 0 16,2-5-8-16,0 3-19 0,1-1-17 15,2-1-27 1,-2 1-45-16,1-8-73 0,-2 2-154 15</inkml:trace>
  <inkml:trace contextRef="#ctx0" brushRef="#br0" timeOffset="96249.35">25186 1801 282 0,'0'0'56'0,"0"0"-30"0,0 0 41 0,0 0-11 0,0 0-7 0,0 0 15 0,13-10 3 0,-13 7 8 0,0 1-24 0,0 0-14 16,-4-3-13-16,-3 4-2 0,-2 0-10 16,-5 1-11-16,-3 0-1 0,-5 1 0 15,-5 7-2-15,-6 5 2 0,-6 4-3 16,3 0-3-16,4 0-1 0,10-2-1 15,4-1 6-15,2 2-1 0,1-1 2 16,4 0-2-16,4-4 0 0,4 0-2 16,3-2-2-16,3 0 7 0,4-2 5 15,4 1 9-15,6-1 3 16,4 0-6-16,4-1-4 16,2-2-2-16,2 3 0 0,2-2-3 0,0 2 1 0,-1-1-1 15,0 6 2-15,-4-2 11 16,-2-1 6-16,-4 2 6 15,-3 0 2-15,-5-1-7 0,-4 2-8 0,-4-2 7 0,-4 3 7 16,-1-2 1-16,-9 4 10 16,-3-1 4-16,-6-1-16 0,-4 0-11 15,-3 0-7-15,-2-1-1 0,-2-1-8 0,0-3 4 16,-5 1-3-16,3-1-1 0,1-2-1 16,0-3-11-16,7 0-16 0,-2-1-11 15,2-1-17-15,3-1-13 0,5 0-16 16,2-1-17-16,6-1-16 0,6-7-45 15,2-1-47-15,4 2-32 0</inkml:trace>
  <inkml:trace contextRef="#ctx0" brushRef="#br0" timeOffset="96590.1">25618 1901 554 0,'0'0'94'0,"0"0"-39"0,0 0 49 0,0-9-52 0,0 7-8 0,0 2-15 0,-1 0-29 0,0 6 0 0,0 5 0 16,-1 3 6-16,0 8 25 0,0 6 7 16,0 1 0-16,1 0 6 0,1 6-23 15,0-3-14-15,3-1-4 0,1 0 2 16,0-4-3-16,0 1-2 0,-1-4-4 16,0-2-23-16,0-5-10 0,-1-2-36 15,1-6-45-15,-2-2-59 0,0-4-82 16,-1-3-47-16</inkml:trace>
  <inkml:trace contextRef="#ctx0" brushRef="#br0" timeOffset="97053.15">25355 1834 641 0,'0'0'45'0,"0"0"-24"0,0 0 17 0,0 0-18 16,34-28-1-16,-19 22 14 0,-1 0 0 15,2 4 13-15,0 0-10 0,1 2-9 16,-2 0 1-16,4 1-5 0,-1 4-1 15,2 6-6-15,2 1-10 0,0 7 0 16,1 1 7-16,1 5-4 0,2 1-5 16,-2 3 5-16,2-2-4 0,-3 3-2 15,-1-4 2-15,-3 2-2 16,-4-3 10-16,-2-1 6 0,-6-1 1 16,-4-1 6-16,-3-1-1 0,-5-4-3 15,-6 1-6-15,-5-2-6 0,-5 1-1 16,-1-3-4-16,-5 1-2 0,-1-2 1 15,-1-3-3-15,0 0-1 0,0 2-3 16,2-3-12-16,0-1-7 0,2 0-6 16,3-1-15-16,0-1-32 0,3-4-35 15,3-1-36-15,2-1-51 0,5 0-94 16,5-2-58-16</inkml:trace>
  <inkml:trace contextRef="#ctx0" brushRef="#br0" timeOffset="97386.19">26275 1904 1040 0,'0'0'116'0,"0"0"-66"0,0 0-5 0,0 0-23 0,0 0-8 0,-2 0-8 0,2 0-3 0,0 0-3 0,0 0-17 0,2-1-51 16,6-1-86-16,2 0-128 0,-1-1-209 16</inkml:trace>
  <inkml:trace contextRef="#ctx0" brushRef="#br0" timeOffset="97560.56">26376 2142 777 0,'0'0'148'0,"0"0"-69"0,0 0 34 0,0 0-59 16,0 0-31 0,0 0-19-16,0 0 1 0,0 0-5 0,0 0-35 0,-25 20-50 15,24-17-19-15,1-2-36 0,1 0-65 16,2 0-100-16</inkml:trace>
  <inkml:trace contextRef="#ctx0" brushRef="#br0" timeOffset="98111.04">27226 1830 551 0,'0'0'84'0,"0"0"-30"0,0 0 42 0,0 0-39 0,0 0-34 15,0 0-9-15,0 0-2 0,0-20 3 0,-3 19-3 0,-2 1-12 16,-2 0-6-16,-3 0 0 0,0 3 5 15,-4 4-1-15,-2 4 0 0,-1-1 1 16,0 4 0-16,2-2 0 0,3 1 0 16,3 0-1-16,3-2-2 15,4-1-1-15,2 2-3 16,7-3-7-16,3 1 12 0,3 0 3 0,5-1 3 16,3-2 1-16,1-3 3 0,1 1 6 0,0-2 5 15,0 3-3-15,-3-1-5 16,-1-2-1-16,-3 3 3 0,-1-3 8 0,-5 1 0 15,-2-2-4-15,-3 0-1 0,-2 4 15 16,-2 0 1-16,-1 1 0 0,-7 2 8 16,-2-1 1-16,-4 1-14 15,-4 2-6 1,-3 0-9-16,-4 0-4 0,-2 0-5 16,-2-2 2-16,-7 0-4 0,-4 0-6 15,-5 0-24-15,4 1-33 0,12-5-17 16,9-1-14-16,7-3-43 0,-3-1-55 15,2 0-128-15,5-2-21 0</inkml:trace>
  <inkml:trace contextRef="#ctx0" brushRef="#br0" timeOffset="98644.48">27586 1543 536 0,'0'0'61'0,"0"0"-17"0,0 0 51 0,11-34-14 0,-9 29-37 0,-2 1 3 0,0 4-16 0,0 0-29 0,0 4-2 0,0 6-16 0,0 5 16 16,-2 9 13-16,2 5-1 0,-1 8-4 16,-1-3-4-16,1 3 4 0,-1-2 9 15,0 0 14-15,0-1 4 0,-1-1 8 16,-1-3-5-1,-1-4-1-15,1 0-2 0,-1-2-2 0,1-3-5 0,0-3-9 16,0-1-2 0,1-2-6-16,1-6-3 0,0 2-3 0,2-6-2 0,0 1 0 15,2-1 2-15,2-3 5 0,1 1 5 16,4-2 0 0,0 2-3-16,4-3-5 0,-1 1-5 0,2-1-1 15,0 0-1-15,1 0-17 0,-1 0-14 16,2 0-22-16,-1-3-15 15,0 0-13-15,-2 1-19 0,0-5-28 0,1-1-61 16,-3 0-113 0,-5 0-120-16</inkml:trace>
  <inkml:trace contextRef="#ctx0" brushRef="#br0" timeOffset="98824.94">27558 1917 801 0,'0'0'103'0,"0"0"-49"0,0 0-6 0,0 0-5 0,0 0-24 16,0 0-13-16,40-14 2 0,-23 7 7 15,0 0-8-15,3 2-2 0,1-2-4 0,-2 0-1 16,2 2-2-16,-2-1-64 0,2 1-52 16,0 0-25-16,8 2-69 0,-4 1-74 15</inkml:trace>
  <inkml:trace contextRef="#ctx0" brushRef="#br0" timeOffset="99344.79">28065 1772 124 0,'0'0'100'0,"0"0"-3"0,0 0 57 0,0 0-30 0,0 0-38 16,0 0-29-16,0 0-18 0,0 0-15 16,-11-9-18-16,7 7-6 0,-2 1 2 15,-3-2-2-15,1 3 0 0,-2 0 0 16,0 0 3-16,0 0 5 0,-3 0 0 16,-1 4 0-16,1 0-2 15,-4 1-4-15,3 4-2 0,-3 3 0 16,0 0-4-16,0 4 4 0,2 4-1 15,2-2 1-15,3 3-2 0,3 1 1 16,3-1 1-16,4 2 0 0,0 0 3 16,6-1 2-16,3-2 9 0,5-2 2 15,3 0 11 1,3-4-9-16,1-4-8 0,1-3 0 0,0-3 0 0,-2-4 9 16,-3 0 8-16,-4-5 39 0,-3-2 12 15,-2-3-14-15,-1-3-16 0,-3-5-7 16,-2-5-17-16,0-8-6 0,-2-9 0 15,-5-14-1 1,-3-12-1-16,-1 0-2 0,2 6-4 0,-1 15-7 0,4 16-2 16,0 9-1-1,3 9 0-15,-1 1-1 16,-1-1 0-16,0 2-1 0,1-2-4 16,-1 2-6-16,-1 3-20 0,4 2-32 15,-1 0-31-15,1 4-30 0,-1 0-38 16,1 8-56-16,-3 1-69 0,1 1 25 0</inkml:trace>
  <inkml:trace contextRef="#ctx0" brushRef="#br0" timeOffset="99534.83">28327 2026 797 0,'0'0'82'0,"0"0"-17"0,0 0-42 0,0 0-23 0,-2 0 0 0,1 0-40 0,1 0-10 0,0-1-14 0,0 0-29 0,0 1-78 0,-1 0-113 15</inkml:trace>
  <inkml:trace contextRef="#ctx0" brushRef="#br0" timeOffset="100324.44">29013 1875 212 0,'0'0'98'0,"0"0"-22"0,0 0 54 0,0 0-41 0,0 0-34 0,-5-23-3 0,0 17-26 0,0-1 2 0,-1-1-2 15,1 0 3-15,-1 2-8 0,0-1-1 16,1 0-1-16,-3 3-10 0,1-1-5 16,0-1-4-16,-1 3-1 0,-3-2-2 15,-2 4 1-15,-2 1 0 0,0 0 0 16,-4 4 1-16,2 4-1 0,-5 3-2 16,2 4 1-16,2 7-5 0,1 0-1 15,4 3-6-15,5-1 3 16,0 2 3-16,7 0 7 0,1-2 2 0,9-4 4 15,0-1 5-15,4-2 13 16,4-4-6-16,4-3-1 16,-3-4-2-16,4-4 8 0,-1-2 4 15,-1 0 7-15,-1-7 18 0,-3-3 6 0,-1-4-1 16,-3-3 0-16,1-4 2 16,-3-4-26-16,0-11-16 0,-2-12 0 0,0-13 10 15,-4-9-1-15,-2 4-11 0,-2 0-7 16,0 10 0-16,-1 7-2 0,0 11-1 15,1 11-2-15,-2 9-1 0,2 5-1 16,-1 2 0-16,-1-2-5 0,1 1-7 16,0 2-12-16,0 5-16 0,1 0-21 15,0 4-40-15,0 0-37 0,0 1-55 16,1 1-107 0,1 1-32-16</inkml:trace>
  <inkml:trace contextRef="#ctx0" brushRef="#br0" timeOffset="100853.11">29216 1961 346 0,'0'0'35'0,"0"0"-16"0,0 0 77 0,0 0-40 0,13 6-12 0,-9-6 21 0,2-2-15 0,3-2-17 16,-1 0 13-16,1 0-9 0,2 0-16 15,-1-2-15-15,0 1-2 0,2-2-2 16,-4 0 1-16,0-1 3 0,-1-1 24 16,0-2 5-16,-2 2-3 0,-3-4-8 15,0 2-10-15,-2-2-13 0,0 1-1 16,-1-1-4-16,-2 2-2 0,-2 2 4 31,-2 0-1-31,0 5-1 0,-1-2 1 16,0 6-1-16,-4 0-1 0,0 0 1 15,-3 5-2-15,0 3 3 0,-3 3 2 16,0 4 1-16,-2 1 0 0,1 4 2 16,0-1 3-16,1 3-1 0,4 0 13 15,0 1 6-15,4-1 2 0,4-1-5 16,3-1 5-16,0-3-13 0,2 0 1 15,1-1-6-15,0-3 6 0,2-2-5 16,1 1 7-16,2-4 5 0,2-1 7 16,1-3 4-16,4 0-4 0,-1-3-6 15,3-1-7-15,1 0-8 0,2 0-1 16,-1-2-1-16,1-3-3 0,1-1-1 16,0-1-21-16,0-2-31 0,1 0-14 15,-2-1-36-15,-1-2-45 0,3-4-52 16,-5 1-88-16,-2 4-86 0</inkml:trace>
  <inkml:trace contextRef="#ctx0" brushRef="#br0" timeOffset="101322.44">29460 1803 358 0,'0'0'40'0,"0"0"-2"0,0 0 38 0,7-8-27 0,-6 7 1 0,-1 1-2 0,0 0-17 0,0 0-7 0,0 0-24 0,0 0-1 16,0 1-9-16,0 6-3 0,1 1 2 0,1 5 11 0,-1 1 0 15,3 3 0-15,-1 1 3 0,0 4 4 16,2-3-2-16,1 2 20 0,0-2-7 16,1-1 4-1,1-2 9-15,1-2 0 0,-1-4-2 0,-2 0 4 16,2-2 6-16,1-2 17 16,-2-3 17-16,-2-3 1 0,1 0 2 0,0-5-11 0,0-2-20 15,1-2-14-15,1-4-8 0,0-2 7 16,1-3-3-16,-2-4-2 0,0-7-7 15,0-5-11-15,2-10-7 16,-3 5-3-16,-1 6-20 0,0 7-5 16,-3 8-1-16,1-1-7 15,0-1-12-15,1 4-18 0,0 2-32 0,-3 3-44 16,1 2-35-16,0 0-52 16,1 0-32-16,-3 4 33 0</inkml:trace>
  <inkml:trace contextRef="#ctx0" brushRef="#br0" timeOffset="101748.01">29947 2063 1104 0,'0'0'0'0,"0"0"-60"0,0 0-24 0,10-12-59 0,-6 4-109 0,-1 0-74 0</inkml:trace>
  <inkml:trace contextRef="#ctx0" brushRef="#br0" timeOffset="167406.26">24842 7943 218 0,'0'0'40'0,"0"0"-5"0,0 0 16 0,0 0 12 16,0 0-6-16,0 0 8 0,8 6 12 16,-7-5 3-16,1-1-23 0,0 0 5 15,-1 0-4-15,0 0-7 0,0-2 3 16,1-1-17-16,0-2 0 0,1-3-12 16,0-3-5-16,2-2 0 0,0-3-8 15,0-1 1-15,0-3 4 0,1-2-12 16,1 0-3-16,0-3 0 0,1 1 4 15,0 0 4-15,1 0 2 0,0 0-2 16,-1 1 1-16,0 0-3 0,1 1 3 16,-3 1-3-16,2 2-2 0,-1 0 3 15,0 1 1-15,-1 2-3 0,0 1 4 16,-2 2-1-16,0 2-2 0,-1 2-1 16,0 2 2-16,-2 3-4 0,1 0 2 15,-1 2-1-15,-1 1-3 0,0 1-3 16,0 0-2-16,0 3-5 15,0 5-3-15,0 6 9 0,0 7 1 16,0 2 0-16,0 6 2 0,-1 4-1 0,-1 9 1 16,2 6-1-16,0 10 3 15,2 2-2-15,-1-2 1 0,-1-8 1 0,0-8 0 16,0-6 5-16,0-6-1 0,0-8-2 16,0-1-2-16,0 5 0 0,-3 1-3 15,1 3 0-15,0-3-1 0,0-1 1 16,0-3-2-16,1-3-1 0,0-3-18 15,0 0-18-15,0-2-32 0,-1-2-27 16,0 0-54-16,-2 2-34 0,1-3-93 16,0-5-25-16</inkml:trace>
  <inkml:trace contextRef="#ctx0" brushRef="#br0" timeOffset="167724.91">24900 8372 403 0,'0'0'147'0,"0"0"-33"0,0 0 12 0,-11 0-38 0,11 0-5 0,0 0-19 0,4-2-21 0,4 0 11 16,4-2-6-16,3 1-9 0,5-1 2 16,2 0-8-16,-1 0-6 0,3 0-8 15,1-2-7-15,-2 2-7 0,1-1-4 16,0 1 1-16,-1 0-2 0,-1-1-1 16,-2 1-3-16,0-1-32 0,-3 3-18 15,-2-4-22-15,-1 4-20 0,-2-3-41 16,0 0-41-16,-1-1-99 0,-4 0-93 0</inkml:trace>
  <inkml:trace contextRef="#ctx0" brushRef="#br0" timeOffset="168531.39">26024 7808 175 0,'0'0'68'0,"0"0"-48"0,0 0 6 0,0 0 5 0,24-23-4 0,-20 20-6 0,0 0 16 0,-1 2 10 0,0 1-8 0,0-1 4 16,0 1 5-16,0 0-4 0,0 0 5 16,0 0 1-16,-1 0-7 0,1 0-8 15,-2 0-6-15,0 0-9 0,-1 0 4 16,0 0 1-16,-1 0-8 0,-3 0-9 16,-3-3-6-16,-3 2-2 15,-4-1-3-15,-4 2-4 0,-2 0-1 16,-3 6-6-16,-3-1 3 0,0 2 9 15,0 3 2-15,3-1 0 0,-1 2 0 16,4 1-3-16,3-1 3 0,2 0-2 16,4 0 2-16,2 0-1 0,4-1 1 15,4 0 3-15,1 1 3 0,5-1 3 16,5-1-4-16,3-1 1 0,6 0-2 16,1-1-1-16,4 0-2 0,2 0 0 15,0 1-1-15,2-1 4 0,-1 0 7 16,0 1 3-16,-3 1 3 0,0 0 9 15,-3 0-6-15,-4 2 1 0,-1 0 3 16,-4-2 0-16,-5 2-6 0,-1 0 0 16,-6 1 1-16,0 0-1 0,-7 2 1 15,-4-1 1-15,-3 3 1 0,-5-1 0 16,-4 1-6-16,-2-2-6 0,-2 0-3 16,-8 1-3-16,-6-1-1 0,5-4-1 15,2-2-1-15,7-2-2 16,7-5-16-16,-3 0-3 0,-1-1-14 0,3 0-9 15,5-1-10-15,3-5-20 0,5 2-17 16,4-3-18-16,4-1-33 16,13-6-64-16,2 1-2 0,2 2-35 0</inkml:trace>
  <inkml:trace contextRef="#ctx0" brushRef="#br0" timeOffset="168885.12">26545 7808 393 0,'0'0'104'0,"0"0"30"0,0 0 1 0,17-39-55 0,-12 31-14 0,-2-1-17 0,0 2 9 0,-1 1-10 0,-2 4-20 16,1 0-6-16,-1 2-11 16,0 2-8-16,-2 3-2 0,-2 7 11 15,-2 5 15-15,-2 5 14 0,2 5-13 0,-2 2-11 16,1 3-3-16,1 1-10 0,0-1-1 16,3-1-2-16,-1-1 2 0,1-1-3 15,2 0-2-15,-1-4-11 0,1 0-32 16,-1-4-24-1,2 1-28-15,-2-5-43 0,0-3-43 0,-1-3-95 0,1-7-48 16</inkml:trace>
  <inkml:trace contextRef="#ctx0" brushRef="#br0" timeOffset="169311.11">26261 7683 479 0,'0'0'63'0,"0"0"35"0,0 0 3 0,0 0-39 16,44-34-25-16,-28 29-28 15,-1 0 19-15,3 3-7 0,-1 2-2 0,2 0 11 16,-1 0-6-16,0 7 6 15,1-2-9-15,-1 2 2 0,1 4-13 16,-2-1 0-16,1 4-9 0,0 3 1 0,0 2 2 16,2 2-4-16,-2 2 5 15,1 3-4-15,0 1 2 0,-2 3-2 16,0 1 3-16,-4 2 6 0,0-1 8 16,-5 2 13-16,-2-2-4 0,-4-1 6 15,-2-1-8-15,-3-3-2 0,-6 2-3 16,-5-4-5-16,-3 1-1 0,-4-4-4 15,-4-1-1-15,-3-4-1 0,-2-1-1 16,-8-1-2-16,-6-1-5 0,-7-1 5 16,1-1-5-16,10-4-9 0,12-3-26 15,10-2-11-15,0-3-29 0,-2 0-19 16,1 0-25-16,-6-7-60 0,6 0-99 16,8-2-95-16</inkml:trace>
  <inkml:trace contextRef="#ctx0" brushRef="#br0" timeOffset="171891.66">28848 7865 364 0,'0'0'117'0,"0"0"-61"0,0 0 41 0,0 0 2 0,0 0-26 0,32-22-14 0,-18 10-2 0,4 1 1 0,1-3-26 0,1 1-9 16,-1 4-7-16,-3 1-3 0,0 1 3 15,-3 2 1-15,0 2-12 0,-1 0-1 16,-1 2-4-16,-1 1 0 0,-1 1-6 16,-3 3-2-16,0 3 3 15,-1 4 3-15,-2 3 2 16,-1 5 0-16,-2 3 0 0,-1 5 1 0,-3-1 0 16,0 3 0-16,0 0 0 0,1-1 1 15,1-3-1-15,2 0 1 0,0-7-2 16,0-2 1-16,4-2-1 0,1-5 1 15,2-3 4-15,1-5 1 16,-1-1 4-16,4-8-7 0,1-7 6 0,-1-1-3 16,2-6 7-16,-2-2 3 15,1-2 12-15,-1-1-13 16,1 3-6-16,2 1-2 0,-3 1-7 16,2 3 1-16,0 1-1 0,0 4 0 0,0 1-2 0,-4 2 0 15,1 2-1 1,-2 1 2-16,3 4-1 0,-3 1-2 0,-2 2-1 0,2 2-2 15,-2 6-2 1,-1 6 3-16,0 6 1 0,-3 3 3 0,-1 4 1 0,1 0 1 16,-1 4 0-16,-1 1-1 0,2 0 1 15,1 1 0-15,1-1 1 0,0-2 0 16,0-3-1 0,1-4 2-16,-1-5-2 0,0-3 2 0,-2-7-1 15,0-3 1-15,1-4 5 16,1-2 5-16,-2-5-1 0,3-4-2 0,1-4-5 15,-1-5 4-15,0 1 6 0,2-3 3 16,1 0 3-16,-1 3 5 0,4-3-7 16,1 3-12-16,-1 0-5 0,3-1 0 15,1 1 0-15,-1 0-1 0,0-1 2 16,-1 1-2-16,1 1 1 16,-1 1-1-16,1 1 0 0,-1 2 0 0,-1 1 1 15,1 1-1-15,-4 3 0 0,0 1 0 16,-2 0-1-16,-1 2-1 0,-1 2 0 15,-2 2 1-15,0 2-3 16,-1 2 0-16,0 4-1 0,1 4-2 0,0 1 6 16,-3 3 0-16,1 3 1 0,-1 3 0 15,0 4 1-15,-1 2 0 16,-3 1 2-16,0 1-2 16,1 2 1-16,0-1 1 0,0 0-1 0,-1-2 0 0,1-3 1 15,1-1-3-15,1-4 0 0,-1-2-22 16,2-5-26-16,0-2-31 15,4-4-33-15,5-7-38 0,1-4-59 16,1-4-175-16</inkml:trace>
  <inkml:trace contextRef="#ctx0" brushRef="#br0" timeOffset="172328.55">29980 7864 593 0,'2'-2'86'0,"2"-3"-27"0,1 3 10 0,1-1-46 0,4 0-22 0,4 0 3 0,-1-2 6 0,2 1 15 16,-1-2 0-16,2 1 6 0,2-1 15 16,0-1-7-16,0 1-13 0,2-2-17 15,-2 0-4-15,1-1 1 0,-4 0-3 16,-2-1 19-16,0 0 3 15,-4-1-3-15,-1 0 9 0,-1 1-9 0,-6-3-8 16,-1 1-8-16,-1 0 3 0,-4 1-8 16,-5 0-1-16,-5 4-3 0,-1 2-3 15,-6 4 5-15,-5 2-5 0,-5 9 3 16,-7 10 0-16,-6 11 3 0,-2 4-1 16,6 3 1-16,9-5-3 0,12-8 6 15,7-4-6-15,2-1 6 0,2 3-3 16,2 3 6-16,4 0 1 0,3 0-3 15,3-5 1-15,7 0 16 0,3-7 0 16,5-4-4-16,4-4-6 0,2-5-4 16,2-1-7-16,2-7-13 0,1-3-28 31,1-4-25-31,1-5-25 0,1-1-46 0,12-15-36 0,-8 6-82 0,-4 1-50 16</inkml:trace>
  <inkml:trace contextRef="#ctx0" brushRef="#br0" timeOffset="172903.68">30616 7734 485 0,'0'0'44'0,"0"0"-31"0,0 0 41 0,0 0-18 16,0 0-16-16,24-14 17 0,-21 10 26 0,0 1-2 15,-1-1 0-15,1 1-2 0,-1-3-8 16,-1 0 1-16,1 1-14 0,-2 0-5 16,0-2-13-16,0 2-4 0,0 0-8 15,-2-1-7-15,-1-1-1 0,-2 2 0 16,-1 0-1-16,-4-1-5 0,-2 4 1 16,-1 0 1-16,-4 2 0 0,1 0 3 15,-6 7-5-15,-1 3 6 0,-3 1-1 16,2 5 1-16,0 2-2 0,1 2 3 15,3 2-4-15,4 2 5 0,2-1-4 16,6 1 4-16,3 0 13 0,1-1 7 16,3 0 0-16,1-1 8 0,5-2-6 15,1-4 1-15,5-1-8 0,-3-5-1 16,3-2-4-16,3-6 2 0,-1-2 2 16,3-6-6-16,0-4-4 0,1-2-3 15,-3-3 1-15,3-4-2 0,-2-1 0 16,-1 0-1-16,-1-3 0 0,-1 0-2 15,1 2 1-15,-4 2-3 0,0 1-8 16,0 5-2-16,-5 2 5 0,0 4-8 16,-4 3 7-1,0 4 1-15,-2 0-8 0,-4 7 4 16,-2 2 9-16,0 6 3 0,2 1 6 16,2 3 10-16,0 0-1 0,4-2 5 0,0 0-5 0,0-3-4 0,6 0 2 15,-1-5-2-15,4 0-2 0,2-2 2 16,2-4-3-16,3-1-2 0,-2-2-6 15,3-5-3-15,1-2-34 0,2-1-16 16,-1-1-6-16,0 0-30 16,2-6-42-16,4-5-63 0,-6 4-118 15,-2-2-121-15</inkml:trace>
  <inkml:trace contextRef="#ctx0" brushRef="#br0" timeOffset="173439.7">30895 7667 576 0,'0'0'77'0,"0"0"-17"0,0 0 24 0,0 0-47 0,22-22-37 0,-14 15 0 0,0 0-2 0,2 2 2 0,-3 1 0 16,1-2 0-16,0 4 19 0,-2 1 5 31,0 1-6-31,-1 0-18 0,-2 0 0 15,0 1-3-15,1 5 3 0,-3 3 4 16,1 2-1-16,-2 5 22 0,0 3-11 16,0 1 1-16,-2 4 0 0,1-1-4 15,1 3 5-15,-2-1-5 0,0-1 1 16,2-2-3-16,0 1 6 0,0-6 1 16,0-2 2-16,0-6-1 0,0-2-10 15,0-3 6-15,0-4-2 0,0 0 31 16,4-6 7-16,-1-7-21 0,6-2-6 15,-3-6-8-15,4-4 2 16,2-2-12-16,1-4 1 0,1-3-5 16,1 1 0-16,2 2 1 0,0 0-1 15,4 5 0-15,-3 1 0 0,0 3-1 16,-1 3 1-16,-1 2 0 0,0 6 0 16,-3 1 2-16,-3 3-2 0,-1 2 0 15,-1 5 0-15,-2 0-3 0,-1 5 1 16,0 6-3-16,1 6 4 0,-3 3 0 15,-3 5 2-15,0 2 2 0,-2 2-3 16,-2 4 4-16,1 2-3 0,0-2 1 16,-1 3-1-16,1-2 0 0,0-1-1 15,1-1 0-15,1-2-5 0,1-2-29 16,0-5-24-16,0 0-39 16,6-3-53-16,1-4-81 0,-1-5-187 0</inkml:trace>
  <inkml:trace contextRef="#ctx0" brushRef="#br0" timeOffset="179414.68">7660 16811 81 0,'0'0'41'0,"0"0"-12"0,0 0 22 0,0 0-7 0,0 0-2 0,0 0 8 0,0 0 16 0,0 0 5 0,0 0 26 0,0 0-13 16,0-2-13-16,0 1-15 0,0 1 0 15,0 0-2-15,0-1-8 0,0 1-9 16,0 0-9-16,0-2-8 0,0 2-9 16,0-2-6-16,3 0-3 0,-1 0 0 15,2-1-1-15,0 1-1 0,1 0 1 16,2 1 2-16,0-1-2 0,1 1 0 15,1 0 8-15,3 0-1 16,2 0 0-16,3-1 0 0,0 0 1 16,4 1 0-16,2-1-2 0,1 2-2 15,2 0 4-15,3-2-5 0,2 2 1 16,6-1 8-16,11-1-6 16,7 1 2-16,3-1-3 0,-3 0-1 0,-4-1-1 15,-4 1-2-15,-2 0 2 0,2 2 0 16,-1-1 0-16,2-1-3 0,2 2 2 15,-1 0-1-15,2 0 7 0,1 0 3 16,0 0-3-16,3 0 2 0,0 0 3 16,-2 0-6-16,1 0-2 0,1 0 1 15,2-2 0-15,0 0-3 0,3-2 3 16,1 1-3-16,1 0-2 0,0 0 2 16,0-2-3-16,0 2 2 0,0-1-3 15,-1 0 1-15,1 1 2 0,2-1-3 16,-1 1 0-16,2-1 4 0,0 0-4 15,-1-1 1-15,2-1 1 0,-3 0-1 16,0 3 3-16,0-2 0 0,-1 2 1 16,2 0 2-1,1-1-1-15,3 0-2 0,-1 1 0 0,1-1-1 0,0 2-2 16,0-1 0-16,1 0-1 0,1-1 0 16,3 2 0-16,2-2 1 0,1 2-1 15,2 0 2 1,0 0-2-16,1 1 0 0,0-1 0 0,3 1 1 0,1 0-1 15,4 1 0-15,-2-3 1 0,0 0-1 16,2 1-1-16,-2 0 1 0,5-1 0 16,-1 1 1-16,3-1-1 0,0 2 1 15,-2-2 0-15,-1 3 0 16,-1-2-1-16,1 0 4 0,-3 1-2 0,-2 0 2 16,-4 1-4-16,-3 0 0 0,-5 0 0 15,-3 0-1-15,-6 2-3 0,0-2-17 16,-5 3-10-1,-2-2-27-15,-4 3-19 0,-6-2-25 0,-1 1-47 0,-8-1-50 16,-11-2-133 0,-6 0-62-16</inkml:trace>
  <inkml:trace contextRef="#ctx0" brushRef="#br0" timeOffset="182595.24">7872 16304 98 0,'0'0'83'0,"0"0"-40"0,0 0 10 0,1 0-8 0,-1 0 6 0,0 0 7 0,0 0 9 0,1 0 15 0,0 0-28 0,0 0-5 16,1 0 3-16,1 0-13 0,-1 0-3 15,1-1-2-15,0 0-6 0,0 1-7 16,0-2-5-16,0 0 2 0,3 1-6 15,-1 0-1-15,1 0-3 0,0-2 0 16,1 0-3-16,1 1 0 0,1-2 1 16,-1 1 2-16,1-3 0 15,1 3 2-15,-1-3-2 16,3 1 3-16,-1-1-3 0,-1 1 0 0,1 0 1 0,-1 0 5 16,0-2-8-16,1 0 6 0,1 0 2 15,-2 0-1-15,2 1-12 0,-3 1 7 16,0-1-2-16,3-3 23 0,0-2-20 15,0 0-7-15,3 0 5 0,-2 0-2 16,0 0-5-16,-2-2 4 0,2 0 3 16,-1 1-4-16,-1-3-3 0,3-1 1 15,-1 0 2-15,1-2-3 0,-1 1 1 16,2 0 6-16,-2-3-2 0,2 1-5 16,2-1 0-16,-3 0 1 0,2-2 2 15,-2 1-3-15,1-1 2 0,-1 0 5 16,0 0 0-16,0-3 1 0,-1 1 4 15,1-3-2-15,1 0-4 0,-2-1 1 16,1 0-2-16,-1-1 3 0,1-2 0 16,0 2-2-16,-2-2-1 0,2 2-4 15,-1-2 3-15,-2 0 5 0,3 0-7 16,-1-2 0-16,1 1-2 0,-1-1 1 16,0 1 0-16,0-2 1 0,-2 2 1 15,2 1 2-15,-2 0-2 0,3 1 0 16,-2-2 1-16,0 1 1 0,2 1-3 15,-1 1-2-15,0-1 0 0,0-1 0 16,0 2 1-16,1-1-1 0,1 0 0 16,-1 4 1-16,-1-3 2 0,2 0-2 15,-2 2 2-15,1-2 3 0,-1 1-1 16,1 0 1-16,-1-2 1 0,-2 4-1 31,2-3-4-31,-3 3 3 0,3-3-4 0,-1 4 4 0,-1-3-2 16,2 2 1-1,-2 2 4-15,3-3 2 0,-2 2 1 16,0 1-2-16,2-1-1 0,-1 1-3 16,0 0 1-16,-1 0-3 15,0 1 0-15,2 2 0 0,-3-2-1 16,1 1 0-16,-1 1 0 0,-1-2 2 16,1 1-1-16,-1 1-1 0,0-2 1 15,1 3 0-15,0-1 0 0,-1 0 0 16,0 2 1-16,0-2-1 0,-1 1 1 15,2 0 0-15,0 0 1 0,-2 0-2 16,4-1 1-16,-2 0-2 0,-1 0 1 16,3 0-1-16,-1 0-1 0,1-1 1 15,-2 3-2-15,1-3 1 0,4 3-1 16,-3-1 2-16,1-1-2 0,-1 1 0 16,1 2 0-16,-2-2 0 0,1 3 0 15,1-1 0-15,-3 0 0 0,2 2 1 16,-1 1-2-16,1-1 2 0,-2 1-2 15,3-1 2-15,0 1-1 0,-1-3 0 16,2 2 1-16,0 0-1 0,1 0 0 16,0-1 0-16,1 2 0 15,-1-2 0-15,3 1 0 0,-2 2 1 16,3 0-1-16,-1-1 0 0,-2 1 1 16,2 1-1-16,1-1 1 0,-3 1-1 15,1 2 0-15,-1 0 0 0,1 0 1 16,-1-2-1-16,0 2 1 0,-1 0 0 15,2 1-1-15,0 0 1 0,-2 1-1 16,3 0 0-16,-3 1 0 0,2 1 1 16,-1-2-1-16,2 4 0 0,-1-2 0 15,-2 1 0-15,2-1 1 0,-1 2-1 16,1 0 1-16,-1 0-1 0,1 2 0 16,1-1 1-16,0 1 2 0,1 0-2 15,2 0 0-15,-1 1 1 0,2-1 0 16,0 1-2-16,-1 1 2 0,3 1-1 15,0-1-1-15,1 1 0 0,0 0 1 16,1 0-1-16,-2 0 1 0,2 1-1 16,1 0 1-16,-1 4-1 0,0-2 0 15,0 1 0-15,0 0 0 0,1 1 0 16,-1-1-1-16,0 2 1 0,0 1 0 16,1 0 0-16,1 2 0 0,-1-1 0 15,0 2-1-15,-1 0 1 16,0 0 0-16,0 3 0 0,-1-2 0 15,2 2 1-15,-1-1-1 0,0 2 0 16,0 1 0-16,-1-2 0 0,1 1 1 16,0 0-1-16,-1 0 0 0,0 2 1 15,0-1 0-15,0 1-1 0,-1-1 1 16,-1 1 0-16,0 1-1 0,0 0 1 16,2 1 0-16,-2 1 0 0,-2 0-1 15,3-1 1-15,-2 3 0 0,0-3-1 16,2 1 0-16,-4 0 1 0,1 1 0 15,0 0-1-15,-2-2 0 0,0 1 1 16,-1 1-1-16,-2-1 0 0,1 0 1 16,-3 0 0-16,1-1-1 0,-2 1-1 15,1 2 1-15,-2-3 5 0,2 2-5 16,-1-2 0-16,-1 1 1 0,1 0-1 16,-1-2 2-16,1 1-1 0,0 1 0 15,0-3 0-15,2 0 1 0,-3 3 0 16,2-2 0-16,0 0-1 0,0 0 1 15,1-1-1-15,0-1 0 0,0 1 1 16,-1 1-2-16,0 0 1 0,0 0-1 16,0 0 1-16,0-1 0 0,-2 1-1 15,1-1 0-15,1 0 0 0,-2-1 0 16,1 4 1-16,-1-2-1 0,0 0 0 16,1 2 0-16,-1 0 0 0,2-2 0 15,-2 3 0-15,1-1 0 0,0 0 0 16,0 1 1-16,-1 0-1 0,1-1 1 15,1 3-1-15,0-4 0 0,1 4 0 16,-2 0 0-16,2 0 0 0,1 0 1 16,-1 1 0-16,0 0-1 0,1-2 4 15,-1 3 0-15,1-1-2 0,1 1 3 16,2 1 1-16,-2-1-3 0,0 2 2 16,2-3-2-16,0 1-1 0,-2 0-1 15,2 0-1-15,-1-1 0 0,3 2 1 16,-3 1 0-16,1 0-1 0,1-2 1 15,0 3-1-15,2-2 0 0,-2 1 1 16,0-2-1-16,1 0 1 0,-2 2 0 16,0-1 1-16,-1-1 3 15,2-1-1-15,-2 1-4 0,0 0 3 16,0-1-2-16,2 1-1 0,-3-1 3 0,2 0-3 16,1-2 0-16,-3 2 2 0,2-4 0 15,0 4-1-15,0-4 1 16,-1-1 0-16,0-1-1 0,3-1 1 15,-3 0 0-15,0 0-1 0,1 0 0 16,-1-2 3-16,-1 1-4 0,0 0 3 16,0-2-1-16,-2-1 0 0,-1 1 0 15,1-2 0-15,-2 1-2 0,-1-2 3 16,0-1-1-16,1 3-2 0,-3-2 0 16,2-2 3-16,-2 0-2 0,0 0-1 15,3 0 3-15,-3 0-2 0,-1-1 0 16,2 1 2-16,-2-2 1 0,-1 1-1 31,2 0 0-31,-1-1 1 0,1 0 0 16,-2 0-1-16,1 0 1 0,1-1-1 0,-2 0 0 0,-1 2-1 0,2-2-1 15,-2 0 1 1,2 0 0-16,-1 1-2 0,-1-3 1 0,2 3 1 16,0-3 0-16,-2 3 1 0,2-2 0 15,0-1 3-15,0 3-2 0,0-3 3 16,-1 3 2-16,2-3-3 15,-1 3 2-15,-1-5-1 0,0 3-2 0,-1-1-1 16,0-2 0-16,0 1-1 0,0 1 0 16,-3-3 1-16,2 1 0 0,0 0-1 15,-2-1 0-15,-1 1-2 16,0 0 0-16,2 1 1 0,-4-1-2 0,2 0 0 16,-1 1 1-16,0-2-1 15,-1 0 0-15,0 1 0 0,1 0 0 0,-3-1 0 16,0 0 0-16,0 1 0 15,0-1 0-15,0 0 2 0,0 0-2 16,0 0 0 0,0 0 2-16,0 0-2 0,0 0-1 15,0 0 0-15,0 0-8 0,0 0-12 16,0 2-11-16,0-1-13 16,0 0-20-16,0 1-28 0,0 1-31 15,0-1-44-15,0 0-58 0,0 0-114 16,0 0-187-16</inkml:trace>
  <inkml:trace contextRef="#ctx0" brushRef="#br0" timeOffset="184141.13">10357 12904 561 0,'0'0'118'0,"2"0"60"0,0 0-25 0,1 0-54 0,-1 0-12 0,0 0-26 0,-2 0-6 0,1 0-7 15,-1 0-17-15,0 0-19 0,0 0-10 0,0 0 2 16,0 0-4-1,0 0-12-15,0 0-43 0,0 0-36 16,0 0-45-16,1 6-57 16,3 8-54-16,0-1-63 0,0 1 38 15</inkml:trace>
  <inkml:trace contextRef="#ctx0" brushRef="#br0" timeOffset="184299.12">10444 13363 652 0,'0'0'142'0,"0"0"-21"0,0 42 9 0,-2-25-62 16,1-3-45-16,-1-2-17 0,1-1-6 0,-1-2-39 15,-1 0-86-15,1-2-22 0,0 3-64 16,0-1-78-16,1-2 31 0</inkml:trace>
  <inkml:trace contextRef="#ctx0" brushRef="#br0" timeOffset="184427.01">10452 13750 457 0,'0'0'178'0,"0"0"-51"0,0 0 10 16,-2 51-56-16,0-37-30 0,-2-2-34 15,1-1-14-15,0 2-3 0,-2-2-98 16,-1 4-69-16,0-4-116 0,3 1-65 16</inkml:trace>
  <inkml:trace contextRef="#ctx0" brushRef="#br0" timeOffset="184584.68">10398 14196 410 0,'0'0'89'0,"0"0"31"0,-7 43 13 0,6-25-39 15,1-1-47-15,0-1-36 0,0-2-11 0,0-1-3 16,1-1-57-16,0 3-55 0,3-3-17 16,-1 9-42-16,0-5 19 0,0-1-28 15</inkml:trace>
  <inkml:trace contextRef="#ctx0" brushRef="#br0" timeOffset="184727.36">10446 14703 302 0,'0'0'167'0,"0"0"-92"0,0 44 62 0,0-27-59 16,0 1-36-16,0 0-29 16,0-2-11-16,0 0-2 0,1 1-34 0,2 0-74 15,1-1-63-15,4 13-6 0,-2-5 32 16,0-2-33-16</inkml:trace>
  <inkml:trace contextRef="#ctx0" brushRef="#br0" timeOffset="184868.41">10542 15238 29 0,'0'0'183'0,"0"0"-79"0,0 56 4 0,0-32-7 16,0-1 1-16,0-2-38 16,0-3-36-16,-1 2-18 0,1-4-10 0,0 0-10 15,1 0-47-15,2-2-30 0,3 1-34 16,2 7 1-16,-1-4-15 0,1 0-13 15</inkml:trace>
  <inkml:trace contextRef="#ctx0" brushRef="#br0" timeOffset="184979.01">10639 15772 158 0,'0'0'70'0,"0"0"-14"0,-3 50 2 0,-2-32-17 16,0 1-13-16,-3-2-23 0,2-2-3 15,-1 0-2-15,1-1 0 0,1-2-22 16,2 5-58-16,1-4-80 0</inkml:trace>
  <inkml:trace contextRef="#ctx0" brushRef="#br0" timeOffset="185136.44">10658 16274 795 0,'0'0'39'0,"0"0"-39"0,-12 38 10 0,7-21-4 0,-1-2-6 16,1-2-33-16,-1-1-51 0,0 3-42 15,2-4-103-15,-1-2-62 0</inkml:trace>
  <inkml:trace contextRef="#ctx0" brushRef="#br0" timeOffset="185231.41">10643 16552 836 0,'0'0'53'0,"0"0"-17"0,0 0 20 0,11 37-15 0,-8-27-31 0,-1-3-10 15,-1 1-6-15,0-5-58 0,-1-3-70 16,0 0-163-16,-1-2-146 0</inkml:trace>
  <inkml:trace contextRef="#ctx0" brushRef="#br0" timeOffset="186104.48">10194 17313 231 0,'0'0'70'0,"0"0"-56"0,0 0-12 0,0 0 0 0,0 0 0 0,16-36 0 0,-15 28 28 0,1 0 26 0,-2 0 17 0,0 2 10 0,0-2 21 15,0 1-29-15,0 0-6 0,0 2-25 16,-1 1-10-16,0-2-1 0,0 3 1 16,-2-3-1-16,2 2-1 0,-3 1-5 15,1-1-10-15,-2 0-5 0,2 2-8 16,-2 1 0-16,-1 1 0 0,-3 1-4 15,-3 5-2-15,-1 4 1 0,-1 3 0 16,-4 6 0-16,1 2 1 0,-1 2-2 16,2 2-1-16,0-1-14 0,5 2 8 15,2-2-2-15,3 1-5 0,5-3-1 16,2-2 9-16,5-2 8 16,3-2 0-16,2-4 2 0,2-3 7 15,1-2 14-15,1-6-4 0,0-1-9 16,1 0-5-16,-1-4 0 0,0-6 0 15,-1-1 11-15,-2-3 11 0,1 0 5 16,-1-3-5-16,1 0-8 0,-1 0-8 16,-1 2-7-16,0 2-3 0,-3 4-1 15,-2 1 0-15,-1 6 0 0,-3-1-3 16,-1 3-2-16,-1 3-1 0,0 5 3 16,-3 1 3-16,0 5 0 0,-1 3 0 15,1-1 0-15,0 1 0 0,2 3 2 16,1-4 14-16,0 0 4 0,1-1 4 15,3-4 3-15,0 0-3 16,2-3-3-16,1-3-2 0,-1-2-4 16,4-1-3-16,-1-2-1 0,4 0-8 15,0-7 0-15,3 0-3 0,0-2-19 16,2-1-28-16,1-2-19 0,0 1-27 16,1-2-30-16,7 0-57 0,-6 2-104 15,-3-1-79-15</inkml:trace>
  <inkml:trace contextRef="#ctx0" brushRef="#br0" timeOffset="186490.17">10542 17329 244 0,'0'0'75'0,"0"0"-28"0,0 0 32 0,0 0-20 0,7-35 29 0,-5 28 13 0,-2-1-13 0,2 2-25 0,-1-2-18 0,0 2 1 16,0 1-15-16,1 2-3 0,-1 1-2 16,-1 2-5-16,2 0-13 0,-2 3-6 15,2 4-1-15,1 5 5 16,-2 4 17-16,2 4 3 0,1 1-1 0,0 2-10 16,2 0-4-16,1-1-1 0,2 0 6 15,3 0 6-15,0-4 2 0,2 1 4 16,2-5 2-16,-2-1 0 0,1-2 2 15,-3-6 5-15,1 0-2 16,-4-5 4-16,-2-2 1 0,-1-6 1 0,0-3-6 16,-1-5-19-16,-1-4-12 15,0-4-1-15,-2-11-3 0,1-10 0 16,0 5-15-16,-2 6-14 0,3 8-10 0,0 12-7 16,0 0-25-16,0 1-15 0,1 2-22 15,0 6-18-15,1 1-28 16,3 4-20-16,1 5-40 0,-1 2-9 15,-1 0-66-15</inkml:trace>
  <inkml:trace contextRef="#ctx0" brushRef="#br0" timeOffset="187219.88">11000 17357 239 0,'0'0'78'0,"0"0"-10"0,0 0 32 0,0 0-42 0,0 0-21 0,8-41 33 16,-8 33 0-16,0 1-1 0,0 0-2 16,0 2-1-16,0-2 1 0,0 3 2 15,-1-4-8-15,-1 1-19 0,-1 0-12 16,1-1-8 0,-1-1-7-16,0 2-3 15,1-2 1-15,-2 0-5 0,0 0 1 0,-2 1-4 0,1 3 1 0,-1 1-3 16,-1 0 0-16,-1 1-3 0,-1 3 0 15,0 0 0 1,0 5-2-16,-1 3 2 16,0 5-3-16,0 2 2 0,0 2 0 0,2 0 0 0,3 2 1 0,2 0-1 15,2 0 1 1,1-1-1-16,3-2 1 16,3-1 1-16,2-3-1 0,1-1 0 0,1-2 1 0,-1-5 2 15,2-1-2-15,-1-3 2 0,-2 0 0 16,1-5 0-16,-1-1 1 0,-1-3 9 15,0-1-1-15,1 1 2 0,-2-4 1 16,1 0-1-16,-3 1-1 16,1 0 2-16,0 1 2 15,1 0-6-15,-1 0-4 0,-1 2-3 16,-1 2-3-16,-1 0 3 0,0 5-1 16,-1 0-2-16,-1 1-1 15,0 1-3-15,0 2-3 0,0 4 2 0,0 5 3 0,0 2 0 0,0 5 1 16,0 5 0-16,1 4 0 0,4 2 0 15,2 6 4-15,2 5 0 0,2 8 2 16,2 6 7-16,-3-1-5 16,-2-13 1-16,-3-8 2 0,-2-13-1 15,-2 3-2-15,-1 1 1 0,0 2 0 16,-3 2-1-16,-1-4-2 0,-1-6-2 16,-2-2-2-16,-1-4 1 0,-1-5 2 15,-1-2-2-15,-1-4 1 16,-1-4 2-16,1-5 1 0,0-3 6 0,-2-4 5 31,0-5-7-31,0-4-4 0,1-2-2 16,4 3 1-16,1 0 12 0,4 2 9 15,3 5-2-15,0-1-5 0,3 2-9 16,2 2-10-16,0-1-1 0,2 2-5 16,1-1-23-16,1 3-20 15,1-2-10-15,1 4-18 0,4-1-32 16,0 2-23-16,8-2-49 0,-3 1-86 15,-3 3-218-15</inkml:trace>
  <inkml:trace contextRef="#ctx0" brushRef="#br0" timeOffset="187363.02">11288 17582 859 0,'0'0'131'0,"0"0"-70"0,8-7-34 0,-4-2-27 0,-1 1-51 0,-1-2-67 0,0-5-40 0,-1 4-79 0,-1 1-92 0</inkml:trace>
  <inkml:trace contextRef="#ctx0" brushRef="#br0" timeOffset="189426.24">13365 15630 85 0,'0'-2'41'0,"0"2"-17"0,0-3 5 0,-2-1 7 0,2 3 1 0,-3-2 14 0,2 0-1 0,0 1-11 0,0-2 1 16,1 1 12-16,-1 1 0 16,0-2 17-16,1 1-40 0,-2 1-7 0,1-2 10 15,1 1-9-15,0-1-3 0,0 0 6 0,0-1 0 16,0 2 13-16,0-2 0 0,0 0-1 16,-2 0-3-16,2 0-7 0,-1 1-1 15,-1-2 2-15,1 0 3 0,-1-1-6 16,1 3-1-16,-1-3-1 0,2 2 0 15,-2 1 0-15,1-2-1 16,1 0-2-16,-2 3 3 0,0-2 4 16,1 1-1-16,1 0 0 15,-3 2-4-15,3 0-3 0,-1-1-2 16,0 2 1-16,1 0-2 0,-1 1 0 0,1 0-4 16,0 0-4-16,-1 0-4 0,0 2-5 15,1 6-2-15,0 4 0 16,0 6 2-16,0 4 4 0,0 6-1 0,0 8-2 15,3 10 2-15,2 7 2 0,0 3 0 16,-2-2 2-16,2-5-2 0,-1-6 0 16,1 1-1-16,1-2 2 0,-1-3-2 15,0-7 2-15,-2-5-2 0,-1-5-1 16,2-1 2-16,1 3 1 0,0 5-2 16,1 2 0-16,-1-1 0 15,0-4 1-15,0 1-4 0,0-2 1 16,-1-1 0-16,0-3-1 0,0-1-1 15,-1 0 1-15,-3-2 0 0,2-1 0 16,-2-2-1-16,0 2 1 0,0-3 0 16,-1 0 1-16,0-1-1 0,-1-1-1 15,1-3 0-15,-2 2 0 16,3-3 1-16,-1-1-2 0,1 1 2 0,0-1-1 16,0-1 0-16,0 0 0 0,0-1 1 15,0-1-1-15,0 2 1 0,0-1 0 16,0-1-1-16,0 0 0 0,0-1 0 15,0 0 1 1,0 0-1-16,0 0 0 16,0-2 1-16,0 2-1 0,0-1-1 15,0 2 1-15,0-1 1 0,0 1-1 16,0 3 0-16,1-3 0 0,-1 1 2 16,0-1-2-16,3 0 4 0,-3-1 1 15,0 0 4-15,0-2-1 0,1 1-3 16,1 0-1-16,-2-1-1 0,0 1-2 15,0-2 0-15,0 0 1 0,0 0-2 16,0 0 0-16,0 0 0 0,0 0-3 16,2 0-16-16,-1 0-17 0,1-2-29 15,-2 1-46-15,3-3-40 0,-3-5-70 16,1 1-188-16</inkml:trace>
  <inkml:trace contextRef="#ctx0" brushRef="#br0" timeOffset="190344.76">13504 17202 348 0,'4'-1'113'0,"-2"-3"-27"0,1 3 44 0,2-3-49 0,-2 1-41 0,2-1-13 0,-2 0-6 0,-1-1 2 0,3-1 5 0,-1 2 7 16,-3-1 10-1,1 2 15-15,-1-1-6 0,0 2-7 0,-1-3 5 0,0 2-7 16,0-4-3-16,0 0-9 0,0-2-9 16,0 0-7-16,-2 0-10 0,2 0-2 15,-3-1-2 1,-3 1-2-16,-1-2-1 0,1 3-1 15,-2 3 1-15,-5 3-5 0,1 2 1 16,-1 5 0-16,-4 5 1 16,-1 7-3-16,1 1 0 0,0 6 2 0,-2 1-11 15,3 4-5-15,2-1 0 0,1 1 6 0,3-4 5 16,5 0 7 0,3-4 1-16,2-2-3 0,1-3 3 0,4-3 1 0,3-4 1 15,1-3-1-15,1-3 4 0,1-3-2 16,1 0 1-16,-1-6 0 15,4 0 1-15,-1-2 4 0,-1-3 0 0,-1 0 2 16,1-1-6-16,-4 1 0 16,2-1-1-16,-3 4-2 15,-1 1 0-15,-3 2 2 0,-2 3-1 16,0 1-1-16,-2 1-1 0,0 0-2 16,0 4-3-16,-3 2 3 0,1 2 2 0,-1 3 0 0,3 1 1 15,-3 1-1-15,1 2 2 0,2-3 11 16,0 0 2-16,0 0-1 0,1 0 9 15,3 0 13-15,-1-1-3 0,-1-2 2 16,4-3-5-16,0 1 1 0,-1-5-6 16,1 0-6-16,1 0-7 0,5-2-4 15,-4 0-5-15,2-4-1 0,2 1-2 16,-1-2-16-16,5 0-28 0,-5 1-30 31,4-3-24-31,1 1-14 0,2-1-35 16,-1-4-65-16,-1 4-161 15,-6-2-137-15</inkml:trace>
  <inkml:trace contextRef="#ctx0" brushRef="#br0" timeOffset="190756.9">13772 17254 353 0,'0'0'114'0,"0"0"-9"0,4-24 38 0,-3 13-51 0,1 0-22 0,-2 2 0 0,0 0-2 0,1 2-18 0,-1 0-14 0,0 1-10 16,0 4-5-16,0 0 0 0,0 2-11 16,3 0-10-16,-3 5-4 0,0 6-3 15,3 3 7-15,2 5 8 16,0 4-1-16,3 1-5 0,0 1 6 15,3 1 2-15,1 0 13 0,1-3 6 16,1-4 4-16,0-1 6 0,-2-5-6 0,-1 0 2 16,-1-6 3-16,-2-4 3 0,-1-1-2 15,1-2 8-15,-2-4-5 0,2-5-19 16,-3-4-6-16,3-3-7 0,-4-6-6 16,4-2 0-16,-5-10-4 15,0 2-2-15,1 1-14 0,-1 2-8 0,-2 8-8 16,3 4-8-16,-1 2-24 0,-3 6-26 15,3 3-21-15,1 3-28 16,0 1-34-16,-1 2-28 0,7 4-39 0,-4 3 3 16,3 0-48-16</inkml:trace>
  <inkml:trace contextRef="#ctx0" brushRef="#br0" timeOffset="191500.87">14164 17253 244 0,'0'0'116'0,"0"0"-4"0,0 0 40 0,0 0-61 16,0 0-23-16,0 0 0 0,0 0-13 15,19-31-1-15,-19 25-3 0,3-1 2 16,-3 1-1-16,0 2 5 0,0-2-18 16,0 1-14-16,0-2-1 0,0-1 3 15,0 0-4-15,0 0 2 0,0 1-4 16,-2 2-4-16,-2-2 4 0,1 1-6 15,-2 0-3-15,-1-1-6 0,1 2-4 16,-2 2-2-16,0 2-3 0,-1 1-1 16,-3 5-2-16,1 3 0 0,1 6 2 15,-4 2 1-15,4 1 3 0,1 3-5 16,0 0-5-16,4 2-2 0,3-2 6 16,1-1 1-16,0 2 5 0,2-5 0 15,4-1-1-15,0-2 1 0,1-2 0 16,2-5 3-16,-1-3-1 0,-3-3 1 15,3 0 4-15,-2-5 0 0,-1-2-2 16,1-1-1-16,0-1 2 0,1 0 4 16,-4 0 0-16,3 0-3 0,-1-1 4 15,-1 2-2-15,0 0-1 0,-1 1 2 16,2 1 0-16,-4 1-5 0,4 2-1 16,-4 2-4-16,1 1-1 0,-1 0-2 15,3 2-2-15,-3 5-1 0,2 2 2 16,1 7 4-16,1 3 1 0,-2 7 0 15,2 3 2-15,2 7 0 0,-1 9 1 32,1 6 2-32,-2 1 2 0,-2-8-2 15,0-12-2-15,0-10-2 0,-3-1 0 16,0 2-1-16,0 4 1 0,-3 0 0 16,0-2-1-16,0-6 2 0,-4-3-1 15,1-2 2-15,-2-6 0 0,-3-1-1 16,0-6 2-16,1-1 2 0,-2-5-2 15,1-4 1-15,0-4 0 0,0-6-2 16,0-4 3-16,1-2 6 0,1-3-1 16,1 1 2-16,3 3 6 0,5 0 7 15,0 3 2-15,2 0-4 0,4 3-2 16,-1 2-5-16,3 1-10 0,1 3-8 16,-1 1-1-16,0 1-4 0,0 3-17 15,3 0-22-15,0 0-22 0,0 3-13 16,1 0-23-16,0 1-18 0,2-1-26 15,2 3-62-15,-2 0-133 0,-3-2-157 16</inkml:trace>
  <inkml:trace contextRef="#ctx0" brushRef="#br0" timeOffset="191706.67">14431 17553 876 0,'0'0'173'0,"1"-2"-84"0,1-3 26 0,-2 1-53 0,0-3-54 0,0 2-5 0,0-2-3 0,0 1-5 0,0 3-12 16,0 0-27-16,0 3-30 0,0 0-52 16,0 0-73-16,2 3-90 0,-1 0-106 15</inkml:trace>
  <inkml:trace contextRef="#ctx0" brushRef="#br0" timeOffset="192084.87">14735 17105 569 0,'0'0'3'0,"0"0"59"0,0 0 45 0,0 0 3 15,0 0-48-15,0 0-25 0,10-38 11 16,-10 36-1-16,0 2-22 0,0 2-8 15,0 6-16-15,-1 5 24 0,-1 5 16 16,2 6 3-16,0 4-11 0,0 5-22 16,0 7 6-16,0-4-11 0,0 1 7 15,2-2-12-15,1-9 3 0,-2 5-4 16,1-2 1-16,0-5-2 0,1 0-7 16,-1-2-26-16,1-6-27 0,2-1-34 15,-1-6-43-15,-1-2-74 16,-1-5-174-16</inkml:trace>
  <inkml:trace contextRef="#ctx0" brushRef="#br0" timeOffset="192370.7">14605 17331 689 0,'0'0'170'0,"0"0"-39"0,0 0 40 0,0 0-59 0,0 0-17 16,41-11 0-16,-25 6-20 0,4-3-17 15,1 1-21-15,-1-1-16 0,-1 2-11 16,-1 2-7-16,2 0-1 0,-1 2-2 16,-3 0 0-16,1 1-10 0,1 1-30 15,2 0-26-15,2 0-19 0,-1 2-38 16,1-1-29-16,10 1-60 0,-4-2-148 15,-4 0-176-15</inkml:trace>
  <inkml:trace contextRef="#ctx0" brushRef="#br0" timeOffset="193123.44">15411 17144 150 0,'0'0'143'0,"0"0"-81"0,0 0 13 0,0 0-2 0,0 0-17 0,6-3 20 0,-3 0 15 0,-3 0 7 0,3-1-22 0,-3 0 0 15,2-1-13 1,-1-1-9-16,1 1-3 16,0 0-8-16,1 0-8 0,-2-1-4 15,3-1-3-15,-1-1-4 0,3-2 4 16,2-3-13-16,1 1-6 0,1 1-1 16,2-1 0-16,-2 2-3 0,4 0 4 15,-3 0 1-15,1 4-4 0,-2 0-3 0,0 1-3 16,-2 2 0-16,1 3-2 0,-4 0 1 15,0 3-5-15,1 6 1 0,-1 5 2 16,1 3 1-16,0 5-7 0,-4 1 9 16,1 4 0-16,-3 0 0 15,-3 4 0-15,-2-3 2 0,-2 0-2 0,-3 1 1 16,0-3 0-16,-2-2-1 16,-1-1 1-16,-4-2-3 15,4-3 0-15,-1-3-2 0,0-1 4 0,1-4 3 16,2 0-3-16,1-3 2 15,1-1-1-15,3-1 0 0,3-3 1 0,1 0-1 0,0 0 3 16,2-1 4-16,0-1 8 0,2 1 3 16,3-1 6-16,1 1 5 0,3-1 3 15,4 0 0-15,3 0-5 0,2 0-7 16,2 0-5-16,0 0-8 16,1 1-6-16,1 0 0 0,-2 1-2 15,0 0 0-15,-2-1-19 0,0 0-29 16,-2 0-22-16,1 1-31 0,-1-2-30 15,6 0-32-15,-6 0-75 0,-2-2-197 0</inkml:trace>
  <inkml:trace contextRef="#ctx0" brushRef="#br0" timeOffset="193658.94">16176 17036 479 0,'0'0'101'0,"0"0"-18"0,0-17-8 0,-7 11-75 0,-1 3-3 0,-4-1-2 0,-3 4 1 0,-2 0 4 0,-1 5 0 15,-2 2 1-15,4 4 0 0,-3-1 4 16,2 2 17-16,4 1 7 0,2-1-5 16,-1 2-6-16,2-3-7 0,5 2 0 15,0 0 1-15,4-1 6 0,1 1 0 16,3-2 5-16,5 0 7 0,2 0 2 15,2-2 10-15,2-1 6 0,2 1 7 16,2-1-15-16,-1 0-6 0,2 1-7 16,-2-1-4-16,2 1-6 0,-1 0-2 15,-1 0-3-15,-4 2-2 0,-2 0 0 16,-2 1 0-16,-2 0 1 0,-6 2 5 16,-1-2 1-16,-1 1-2 0,-8 0-2 15,-1-2 2-15,-5 2-6 0,-2-5-2 16,-4 0-1-16,-1-2-4 0,-1-3-2 15,-4-3-1-15,0 0-40 0,3 0-21 16,-4-3-15-16,-1-3-31 16,6-2-44-16,-3-5-44 0,9 3-104 15,3-1-56-15</inkml:trace>
  <inkml:trace contextRef="#ctx0" brushRef="#br0" timeOffset="193988.44">16425 17130 714 0,'0'0'127'0,"0"0"-36"0,0 0 17 0,24-45-57 0,-19 35-27 0,-2-2 5 0,0 2 0 0,-3 5 10 0,0 1-2 15,0 3 0-15,0 1-18 0,0 0-19 16,0 2-2-16,0 5-2 0,0 2 0 16,0 4 4-16,-1 1 3 0,-1 2-3 15,-1 1 3-15,-1 1-3 16,1 0 1-16,0 2-1 0,0 0 0 16,1 1 1-16,-1 0-1 0,1-1-6 15,2 0-35-15,0-1-11 0,2-1-12 16,1 1-22-16,-1-3-41 0,1 0-31 15,-1 4-64-15,-1-5-62 0</inkml:trace>
  <inkml:trace contextRef="#ctx0" brushRef="#br0" timeOffset="194478.81">16256 17005 490 0,'0'0'142'0,"0"0"-28"16,0 0 26-16,0 0-56 0,0 0-21 0,11-27-4 15,-6 23-16-15,1 0-2 0,-1 2-7 16,1 1-6-16,2 0-3 0,0 1-8 16,3 0-5-16,2 5 1 0,1 2-2 15,0 3-1-15,2 3-5 0,0 3 1 16,4 2-1-16,-4 2 2 0,0 2 3 16,0 2-3-16,-1 1-1 0,-2 2-4 15,1 1 2-15,-6-1 5 0,0 3 3 16,-6-1 2-16,1-2 9 0,-3 2 6 15,-5-1 0-15,-3-5 10 16,-5 1-3-16,-2-4-4 0,-1-2-6 0,-3-1-6 16,-3-4-2-16,-3-1-7 15,2-4-3-15,0-3-2 0,-1 0-3 16,2-2-2-16,1 0-1 0,4-2-2 0,3-1-14 16,0 0-26-16,4 0-14 0,5 0-28 15,2 0-40 1,3 0-37-16,0-1-82 0,0-4-216 0</inkml:trace>
  <inkml:trace contextRef="#ctx0" brushRef="#br0" timeOffset="196550.95">8532 15738 117 0,'0'0'69'0,"0"0"-18"0,0 0 1 0,5-8-2 0,-3 6 0 0,-1-2-4 0,0 0 20 0,0 0 6 16,1 0-25-16,-2 1 0 0,1-1-6 15,1 2-13-15,-1-2 0 0,-1 3-1 16,0-1 3-16,0 1-6 0,0-3 0 15,0 1 2-15,0 1 6 0,1-3 7 16,-1 2-9-16,1-1 6 0,-1 2 1 16,0 0 5-16,1-1-7 0,-1 1 2 15,0 1-2-15,0 0-1 16,0-1-3-16,0 2-7 0,0 0-3 16,0 0-11-16,0 0-4 0,0 0-6 15,0 4 0-15,0 3-2 0,0 5 2 16,2 8 2-16,-1 4 1 0,1 5-2 15,0 6 3-15,0 2 3 0,0 1 6 16,1 5 7-16,0 2-4 0,0 11 2 16,2-2-4-16,0-11 1 0,-1-10-5 15,-1-10-4-15,0 0 0 0,2 2-1 16,-1 7 3-16,3 4-1 0,-1-4 0 16,0 0-1-16,-1-3 1 0,-2 0-2 15,2-4-4-15,0 0 12 0,-1 0-5 16,-1-3-4-16,-1-2 2 0,0 0-1 15,-1-3 0-15,0 0-1 0,0-4 0 16,-1 0-4-16,0-2 2 0,1 0 1 16,-1-3-3-16,1-1 2 0,-1 1-1 15,0-1 0-15,0-1 0 0,1-2 3 16,-1 2-1-16,1-2 2 0,-1-1 2 16,0 2-4-16,0 0-1 0,0-1 1 15,0 2-3-15,0 1 0 0,0-1 2 16,0-2-2-16,0 1 0 0,0 0 1 15,1-1-1-15,-1 0 0 0,0 1 0 16,1 2 0-16,-1-2 1 0,0 1-1 16,0-1 0-16,0 1 1 0,1-3 0 15,-1 3-1-15,1-1 0 0,-1-1 1 16,0 2-1-16,1 0 0 0,-1-1 1 16,0-1-1-16,1-1 0 0,-1-1 2 15,0-1-2-15,0 2 1 0,0-3-1 16,0 0 1-16,0 0 0 0,0 0-1 15,0 0 0-15,0 0-3 16,0 0-13-16,0 0-8 0,0 0-16 0,0 0-19 16,0 0-29-16,0 0-29 15,0-2-36-15,-2-2-78 0,-1 0-168 16</inkml:trace>
  <inkml:trace contextRef="#ctx0" brushRef="#br0" timeOffset="197552.54">7391 17449 272 0,'2'-3'82'0,"0"-2"-8"0,-1 1 43 0,1 0-19 0,-1 0-28 0,-1 1 0 0,0-1 4 0,0 0-14 0,0-1 2 0,-1 1 3 16,-1-1-2-16,0-1-17 0,-1 1-8 0,1-2-7 0,-1 1 0 15,0-1-5-15,0 1-9 0,-2-1-5 16,1 1-8-1,-1-1-1-15,0 0-3 0,0 3-1 0,-2 0-1 16,-2 4-6-16,-2 0 2 16,-1 7 2-1,-3 3 0-15,0 6-1 0,-4 5 0 0,0 4-2 16,0 5-2-16,1 1-2 16,2 1-11-16,2 0-4 0,4 0 0 15,4-3-2-15,4 0 4 0,2-1 13 16,2-2-2-16,4-4 9 0,2 1 2 15,2-4 2-15,0-3-2 0,0-4 0 16,0-3 2-16,1-6 0 0,-1-2 5 16,-1-1 0-16,2-4 14 0,-1-3 11 0,0-5 2 15,1 0-2-15,0-2-9 16,2-3-1-16,-1-1 3 0,0 0-2 16,2 0 0-16,-3 1-9 0,1 1 1 15,-2 2-1-15,-1 1 4 0,-1 3-2 16,-1 0-3-16,-3 5-1 0,-1 0-7 15,-1 2-3-15,-1 3-1 0,-1 0-3 16,0 0-6-16,0 2-7 0,0 5 5 16,0 4 12-16,0 3 1 0,0 5 0 15,0-1 0-15,0 2-1 0,1-1 1 16,-1 0 1-16,3-1 14 0,-1-1 2 16,1-3 5-16,1-1 8 0,1-2-1 15,-1-4-1-15,1 1-3 0,-2-6-9 16,2 0-3-16,0 1-2 15,3-3-5-15,0 0-1 0,0 0-4 16,4-4-1-16,2 1-1 0,0-3-13 16,3 0-28-16,-1 1-14 0,2 0-30 15,1-2-9-15,0-1-21 0,0 2-62 16,3-4-78-16,-4 1-149 0</inkml:trace>
  <inkml:trace contextRef="#ctx0" brushRef="#br0" timeOffset="198025.31">7741 17564 418 0,'0'0'124'0,"0"0"1"0,3-21 17 0,-3 12-60 0,4 0-26 0,-4-1-5 0,2 2-6 0,-1 2-7 0,0 0-4 0,-1 0-1 16,0 5 7-16,0-1-14 16,0 2-8-16,0 0-12 0,0 0-6 15,0 5-1-15,2 5 0 0,0 1 1 16,2 7 1-16,0 2 1 16,1 2-1-16,3 3 1 0,-2-1-1 0,2-1 2 15,1 1 12-15,0-2 5 0,1 0 8 0,-2-4 4 16,2-3 0-16,-1-1 0 0,-2-4 2 15,-1-4 1-15,1-4-6 0,-1-2 4 16,-1-1 7-16,1-6 6 0,-1-2-8 16,1-5-8-16,1-3-5 0,-2-4-8 15,0-5-11-15,0-8-3 0,-1-8-3 16,-1 4-14-16,-2 5-13 0,1 9 0 16,-1 10-8-16,1 1-15 0,-2 1-14 15,2 5-21-15,-1 3-14 16,0 3-7-16,1 1-36 0,2 0-33 0,6 5-30 15,0 2-90 1,0 0-15-16</inkml:trace>
  <inkml:trace contextRef="#ctx0" brushRef="#br0" timeOffset="198803.38">8106 17575 237 0,'0'0'104'0,"0"0"-45"16,0 0 31-16,0 0-22 0,0 0 26 0,10-23-8 16,-9 20-2-16,0-2-16 0,1 3-4 15,-1-1-2-15,0-1-6 0,-1 2 3 16,0-3-6-16,0 1-4 0,0-1-10 16,0-1-10-16,0 1 0 0,0-1-7 15,0-1-6-15,0 0-1 0,-1-1 0 16,1 0 3-16,-2 0-7 0,-1 1-2 15,0-1-3-15,0 2 1 0,-1-1-5 16,0 3-2-16,-1-1 0 0,-1 2-1 16,-3-1-2-16,3 2-4 0,-3 2 4 15,0 0-6-15,0 2 2 0,-1 4-13 16,2 4 8-16,-2 3-7 0,3 4 11 16,1 1 3-16,2 1-5 0,3 1 1 15,1 0 5-15,1 1 2 0,3-3 2 16,2 1 2-16,2-3-2 0,1-2 1 15,1-2 2-15,0 0-3 0,2-4 3 16,-1-3-3-16,1 0-5 0,0-4 5 16,-1-1 6-16,2 0 4 0,1-4-6 15,-2-3 7-15,-3 1 14 0,-2-3 0 16,1-2-9-16,-2 2-7 16,0-2-3-16,-2-1-2 0,-1 2 6 0,0-1 3 15,-1 4 0-15,-1 0-1 0,-1 1 5 16,1 1-2-16,-1 3-6 15,0 0-2-15,0 0 0 0,0 2-3 16,0 0-4-16,0 0 0 0,0 0-3 16,0 3-5-16,-2 3 2 0,-1 4 2 15,0 3 2-15,-1 6 1 0,2 3 1 16,0 4 1-16,1 4 1 0,1 2 7 16,0 3-1-16,0-1 2 0,2 1 2 15,1 0-6-15,1-3 2 0,0-1-2 16,-1-1 4-16,1-4-3 0,-3-3-1 15,0-1-1-15,-1-6-3 0,0-1 1 16,-1-4 3-16,-2-2-2 0,-2-6-1 16,1 3 3-16,-1-5-1 0,0-1 2 15,0 0 3-15,1-5 3 0,-3-2 8 16,1-4 3-16,-1-5-7 0,-2-5-7 16,3 0-9-1,1-1 2-15,2 1-1 0,1 3 7 0,1 1 4 0,1 1-1 16,0 2-1-16,2 0-4 15,2 0-7-15,1 6 0 0,0-2-2 16,1 3-2-16,0 0-11 16,1 1-26-16,1 3-14 0,3-2-15 0,-1 4-18 15,2 0-35-15,0 0-39 16,2 0-47-16,-1 1-106 0,-4 0-164 0</inkml:trace>
  <inkml:trace contextRef="#ctx0" brushRef="#br0" timeOffset="199212.95">8412 17839 896 0,'0'0'143'0,"1"0"-82"0,0-2-21 0,-1 1-20 0,1-3-10 0,0 1-10 0,-1 0 0 0,0-1-30 0,0 3-18 15,0 0-41-15,1 1-71 0,1 0-97 0,-2 0-78 0</inkml:trace>
  <inkml:trace contextRef="#ctx0" brushRef="#br0" timeOffset="199966.03">8587 17512 130 0,'0'0'62'0,"0"0"8"0,0 0 7 0,0 0-24 0,0 0 3 0,0 0 7 0,0 0 30 0,0 0-5 0,-1 0-12 15,-1 0 0-15,2 0-7 0,0 1-4 16,0-1 3-16,0 1-4 15,0-1-9-15,4 1 5 0,2-1 3 16,2 0-3-16,5 0-5 0,-1 0-8 0,5 0-21 16,-2 0-18-1,2 0-5-15,0-2 0 0,1 0-3 0,-1 2-2 0,2-1-26 16,0 0-47-16,-1 1-25 0,1 0-30 16,-1 0-41-16,4 0-60 0,-3 0-106 15,-4 0-57-15</inkml:trace>
  <inkml:trace contextRef="#ctx0" brushRef="#br0" timeOffset="200532.57">8919 17447 490 0,'0'0'40'16,"0"0"-40"-16,0 0 138 0,0 0-41 15,0 0-20-15,9-44-24 0,-4 35 2 0,0-3 2 16,2 3-4-16,1-1 0 0,0 1 0 16,1 0-9-16,2 0-1 15,0 0-6-15,-1 0-10 0,0 2-7 0,0 0-6 16,0 1-2-16,0 1-5 0,0 1-1 15,0 2 0-15,0 1-6 0,-1 1 0 16,1 3 1-16,-1 2-3 0,1 3 1 16,-3 5 1-16,-2 1 0 0,-1 5 2 15,-2 2-2 1,-1 3 1 0,-1 1 0-16,-4 0 2 0,-4 2-2 15,-2-1-1-15,-4 1 1 0,0 0 0 0,-2-3 0 16,0-1-1-16,2-1 2 15,0-4 0-15,1-1-2 0,2-4 1 16,2 0 1-16,2-4 2 0,1-1 10 16,2-4 4-16,1 1 3 0,2-2-2 15,1-2-1-15,0 0-1 0,0 0 6 16,3-1 8-16,1 0 1 0,3-1-7 16,2-3-8-16,2 2-6 0,4-2-6 15,1 2-2-15,1 0-2 0,1 2-1 16,2-1-1-16,2-1-22 0,-1 2-22 15,1 0-15-15,0 0-17 0,1 0-18 16,-4 0-20-16,-1 2-38 0,1-2-66 16,-4 0-148-16,-3 0-92 15</inkml:trace>
  <inkml:trace contextRef="#ctx0" brushRef="#br0" timeOffset="201070.29">9514 17351 519 0,'0'0'136'0,"0"0"-54"0,0 0 75 0,0 0-55 0,28-43-46 0,-26 35-14 0,-1 1-1 0,-1 1-22 0,-1 3-4 16,-4 1-10-16,-3 1 1 0,-2 1-6 16,0 1-1-16,-4 6 0 0,0 2-1 15,-1 1 2-15,-1 2 0 0,-1 3-2 16,2-1 3-16,0 0-1 0,2 1 0 16,2 0-1-16,1-4 0 0,3 3 1 15,1-3 0-15,2 1 0 16,2 0 3-16,2-1 7 0,0 1 2 15,4-2 4-15,1-1 0 0,1 0 3 16,2-2-3-16,2 2 6 0,-1-1 2 16,1-1-1-16,0 1-6 0,1 0-2 15,-1-1 6-15,2 1-1 0,-2-1 6 16,-1 1-3-16,2-1-1 0,-3 1-6 16,-1 0-2-16,-1 0 2 0,-1-1-6 15,-3-1 6-15,-1 0-4 0,-1 0 1 16,-1 0-5-16,-2-1-6 0,-4 0 3 15,0 0-1-15,-3 0 1 0,-2-1-1 16,1 2-4-16,-2-3 0 0,-2 3-14 16,0-4-20-16,-2 0-17 0,1 1-22 15,0-2-22-15,-1 0-17 16,4 0-42-16,2-1-50 0,2 0-143 0,4-4-59 0</inkml:trace>
  <inkml:trace contextRef="#ctx0" brushRef="#br0" timeOffset="201387.34">9661 17387 570 0,'0'0'124'0,"0"0"1"0,0 0-16 0,0 0-10 0,11-36-35 0,-10 28-23 0,-1 1-5 0,1 3-2 0,-1 1 0 16,1 2-2-16,-1 1-7 0,0 1-17 15,0 7-6-15,0 2 4 16,0 5 1-16,-2 3 0 16,0 3 2-16,-1 2-3 0,0 1-2 0,-1 1-1 0,1 3-3 15,-1-2 0-15,2 2 0 0,1-2-22 16,1 1-17-16,0-3-11 15,1-1-26 1,3-3-17-16,-1-2-42 0,0-1-60 0,0-6-131 0,-2-5-50 0</inkml:trace>
  <inkml:trace contextRef="#ctx0" brushRef="#br0" timeOffset="201803.11">9575 17343 445 0,'0'0'114'0,"0"0"-30"0,0 0 71 0,0 0-73 16,0 0-13-16,0 0 12 15,33-27-9-15,-20 25-9 0,1 0-3 16,-1 2-4-16,2 4-13 0,-1 3-13 16,1 6-10-16,-1 5-11 0,0 1-2 15,-3 6 4-15,1 2 1 16,0 1 1-16,-4 3-4 0,-2 0-2 16,-3 3 7-16,-3-2-3 0,-3 0 9 15,-3-1 3-15,-7 0-8 0,-1-4-4 16,-4 0-5-16,-2-4-2 0,-3-1-1 15,0-6 0-15,-1-1 0 0,1-4-3 16,0 0-1-16,1-2-29 0,2-3-19 16,2-1-13-16,3-1-20 0,3-2-14 15,2-1-42-15,4-1-69 0,2-1-147 16,3-7-171-16</inkml:trace>
  <inkml:trace contextRef="#ctx0" brushRef="#br0" timeOffset="206703.11">9341 15022 249 0,'0'0'27'16,"0"0"22"-16,0 0 2 0,-3 0-15 0,3 0-10 0,2-1-16 0,3-3 19 0,4-3 6 0,4-6-8 0,5-2 4 0,2-4 8 15,7-4 0-15,9-6 16 0,9-9-17 16,12-9-2-16,6-6-10 0,2 1 1 16,-2 1 3-16,2 2 0 0,5-2 8 15,3 0-9-15,2 1 9 0,1-2-13 16,-2 1-6-16,-1 0 4 0,2 4-6 15,1 0-3-15,3 4-1 0,-2-1-3 16,-1 2-4-16,-8 5-1 0,-5 3-5 16,-4 5-3-16,-3 1 3 0,-3 4-22 15,-4 2-24-15,-4 4-15 0,-4 3-19 16,-7 4-28-16,-7 4-21 0,-5 6-64 16,-8 1-11-16,-7 0 2 0</inkml:trace>
  <inkml:trace contextRef="#ctx0" brushRef="#br0" timeOffset="207118.33">9936 15646 572 0,'0'0'60'0,"0"0"-29"0,0 0 45 0,0 0-46 0,0 0-30 0,-22 22-8 0,33-30 8 0,7-5 41 0,7-6-3 16,12-12 1-16,15-12-2 0,16-12-7 0,7-6-4 0,4-2-7 15,0 1 1-15,-1 1 1 16,5-2 11-16,3-3-7 0,4-4 1 16,2 5 1-16,4-4-3 0,1 2-7 15,0 2-5-15,0 1-2 16,-3 2-7-16,-4 1 0 0,-3 4-1 0,-4 0 1 16,-3 8-3-16,-5 5-2 0,-5 3-23 15,-7 9-15-15,-10 3-20 0,-7 8-22 16,-12 5-39-16,-9 7-11 15,-8 6-24-15,5 0-39 0,-4 0-20 0</inkml:trace>
  <inkml:trace contextRef="#ctx0" brushRef="#br0" timeOffset="207466.5">10711 16311 556 0,'0'0'86'0,"0"0"-44"0,0 0 36 0,0 0-75 15,0 0 12 1,0 0 29-16,54-33 20 0,-8 2-15 0,18-13-16 0,15-3-7 0,6-5-9 16,4 1-10-16,1 0 0 0,5 0 1 15,1-3-7-15,5 0-1 0,-2 2-5 16,0-1-3-16,-2 5-29 0,-4 1-26 16,-4 3-12-16,-2 3-32 0,-2 2-32 15,-4 0-53-15,-24 12-9 0</inkml:trace>
  <inkml:trace contextRef="#ctx0" brushRef="#br0" timeOffset="208817.21">11649 15054 599 0,'0'0'46'0,"0"0"12"0,0 0 11 0,0 0-25 0,-28-10-33 0,26 4-10 0,1-2 2 0,0-1-3 0,1-6 2 0,2-1 1 16,3-2 17-16,4-5 5 15,4-5 3-15,7-6-2 0,10-11-4 0,12-7-2 16,8 0-3-16,1 1-1 16,3 4-6-16,-1 6 8 15,4-3-8-15,6 3-3 0,8 1-3 0,2-1 2 16,3 3-3-16,4 1 5 0,-3 4-5 0,1 1-3 15,1 2 2-15,3 3-1 0,-1 0 1 16,4 5-1-16,-1 0-1 0,-5 2 2 16,-1 5-2-16,-6 2 0 0,-3-1 0 15,-4 6-1-15,-1 0 2 0,-6 2-1 16,-3 5 0-16,-3 1-2 0,-6 0 2 16,-5 3 0-16,-5 1 6 0,-6-2-3 15,-6 3-1-15,-9-2-2 16,0 2-1-16,3-1 1 0,0 3 0 15,1-1-2-15,-3 2 2 0,0-2-1 16,-6 2 0-16,-1-2-2 0,-1-2 1 16,-2 2 1-16,-5-2 1 0,1-2 0 31,0 0 2-31,-2-1 0 0,0 0 1 16,0 1-1-16,0-2 2 0,0 0 1 15,0 0-1-15,-2 0 2 0,0-3-1 16,-2 1-1-16,1-3 0 0,-3-1 3 15,-1 0 6-15,1-1 4 0,-2-2 0 16,-4 1-5-16,2-1-2 0,-2 0-5 16,0 0 0-16,1 0 1 0,-3 0 1 15,3-1 2-15,-2 0-2 0,1 0 4 16,0-1-4-16,0 0 2 0,1 1-1 16,0-1 0-16,1 0-1 0,1 2 1 15,-1-1-5-15,-2 3 0 0,4-2 3 16,-4 1-3-16,2 1 0 0,0 0 0 15,2 3 1-15,2 0 1 0,-3 1 2 16,4 1 1-16,0-2-3 0,2 1 1 16,0 3-1-16,1-2-2 0,-1 0 3 15,1 2 0-15,1 0 1 0,0-1 6 16,1 1-2-16,0 0-1 0,0-1-4 16,0 1-6-16,0 0 0 0,0 0-4 15,0 0 1-15,1 1-1 0,2 1-1 16,0 1 4-16,-1 1 0 0,4 1 1 15,-1 1 1-15,3 2-1 0,3 3 0 16,0 0-2-16,6 2 2 0,-2 0 0 16,3 2 0-16,1 0 1 0,4 0-1 15,0 0 4-15,-1 1-3 0,2-3-2 16,1 1 2-16,-1-1 0 0,1 0 0 16,-1-2-1-16,-3 1 1 0,-1-3-1 15,-6-1 0-15,-1-1-1 0,-7-4-14 16,-1 2 8-16,-5-3 3 0,0 0 3 15,0 0 1-15,0-1 0 16,0 0 3-16,0 0 0 0,0-1 4 16,0 0-4-16,0 0 1 0,0 0-3 15,0 0 1-15,-3 3-2 0,-2 0 1 16,-2 2 7-16,-3 1-5 0,-1 1-1 16,-4 3 0-16,0-2 1 0,-4 4-3 15,-2 1 3-15,-4 0 7 0,3 4 2 16,-5-2 2-16,2 1 1 0,2 2 0 15,-2-4-4-15,0 1 2 0,3 0-4 16,2-3-1-16,3-1-1 0,5-3-3 16,1-2-2-16,6 0-2 0,-1-2 0 15,4-1-4-15,2 0-18 0,0-1-37 16,0 1-22-16,5 4-22 0,3 1-33 16,9 7-50-16,2-5-95 0,-6-1-226 15</inkml:trace>
  <inkml:trace contextRef="#ctx0" brushRef="#br0" timeOffset="211708.27">14903 14097 246 0,'2'0'80'0,"0"-1"-30"0,1-1 25 0,0-4-3 0,2 4-27 0,-1-3-6 0,1 1 0 0,0-1-1 0,-2 2-18 16,2-1 5-16,-2 2 6 0,-1-1 18 15,2 0-9-15,-2 1 0 0,1-1-6 16,0 0-3-16,-3 2-3 0,2-4-5 31,-2 2-8-31,0-1 0 0,0 0-4 16,0-2 1-16,0 2 1 0,0 0-1 15,0-1 4-15,0 0 5 0,-2-1 2 16,-1-1 3-16,-1 2-3 0,-1 0-4 16,0 1 1-16,0 1-3 0,0 0-3 15,-1-1 0-15,-3 3-5 0,1-2-3 16,-2 0-3-16,-1 3-1 0,0 0-2 15,0 0 0-15,-3 2-1 0,1 3 2 16,-1 3-2-16,-2 3-2 0,0 2 2 16,-1 5-1-16,0 2 2 0,0 3-1 15,0 1 0-15,3 5-1 0,0-2 1 16,1 5 0-16,2 0 0 0,2 2 1 16,5 0-3-16,3-1 1 0,1-1 2 15,5-1 1-15,3-3-1 0,4 0 1 16,6-4 1-16,-1-3 0 0,5-2 1 15,0-3 1-15,4-3 4 0,-1-4 6 16,0-2 4-16,0-5 0 0,-4-2 1 16,1-2 4-16,0-5-3 0,-4-4 1 15,0-1 3-15,-3-3-1 0,0-1 4 16,-2-3-3-16,-2-4-6 0,-1-3-5 16,-2 0-2-16,-3-12-2 0,-2-6-3 15,1-7-1-15,-4-1 1 0,0 12 1 16,0 10-1-16,-4 9-3 0,1 3 1 15,1 0-1-15,-3-4-2 0,-3-1 0 16,2 4-1-16,-3 1 0 0,2 4-1 16,-3 2-1-16,1 2 0 0,0 2 0 15,1 3-20-15,0-1-17 0,0 5-21 16,2 1-32-16,-1 0-28 16,4 2-28-16,-2 7-40 0,2 11-54 15,3-2-58-15,0-2-48 0</inkml:trace>
  <inkml:trace contextRef="#ctx0" brushRef="#br0" timeOffset="212150.78">15273 14395 409 0,'2'0'195'0,"1"2"-77"0,-3-1 34 0,2-1-45 0,1 0-37 0,-3 1-21 0,0-1-8 0,0 0 8 0,0 0-6 16,0 0-11-16,-3 0-4 15,-1-1-2-15,1 0 6 0,0-1-13 0,0 0-7 16,1 0-7-16,-1 0-5 15,-1-1-8-15,2 0-23 0,2 0-27 0,-2 0-23 16,1 2-55-16,1 1-76 0,3 0-152 16,-1-1-70-16</inkml:trace>
  <inkml:trace contextRef="#ctx0" brushRef="#br0" timeOffset="213055.12">15648 14014 263 0,'0'0'108'0,"0"0"-37"0,0 0 32 0,0 0-24 15,0 0-18-15,6-39 8 0,-4 34 12 16,-2-1-9-16,0 2-14 0,3 0-9 15,-3 0-7-15,0 0 4 0,0-2-8 16,0 3-3-16,0-3-4 0,0 2-7 31,0-1-11-31,0-2-5 0,0 1-4 16,-3-1 5-16,1 1 4 0,-1-1-7 16,0 1-1-16,-1 0-1 0,-2 2-3 15,1 0-2-15,-4 0 0 0,1 3-1 16,-2-1-1-16,-2 2 2 0,2 0 0 15,-1 0-1-15,-1 0-7 0,1 3-5 16,-3 1 8-16,4 3-11 0,-3 1 3 16,1 3 0-16,1 1 2 0,1 3 5 15,-2 1 4-15,4 1-4 0,3 1-4 16,0 0-2-16,3-1 3 0,2 0 2 16,4 3 6-16,2-2-1 0,4 0 0 15,2-2 2-15,1-2 1 0,1 0 0 16,2-5 2-16,1-1 1 0,-1 0-1 15,1-3 6-15,1-3-3 0,-1-2 2 16,-2 0 2-16,-2-5 7 0,0-2 5 16,-3-3 3-16,1 0-8 0,-3-3 0 15,0-1 0-15,-1 0 2 0,0-2-9 16,1-2-4-16,-2 1 0 0,-1 1-4 16,1-1 1-16,-1 1 3 0,-2 1 1 15,0 3 0-15,0 1-2 0,-1 2-3 0,1-1 1 16,-3 5-2-16,2 0-1 15,-2 2 0-15,0 0-3 0,0 3-3 0,-2 0-3 16,1 1 4-16,-3 4 0 0,1 4 3 16,0 2 3-16,0 3 1 15,1 3 0-15,-1 0-1 0,1 6 2 0,0-1-1 16,0 2 0-16,2 0 1 0,0-1-2 16,-3 1 2-16,1-1-1 0,2-1-1 15,-3-2 1-15,0 0 1 16,1 0-2-16,-1-3-1 0,0 1-1 0,1-3-6 15,-1-1-28-15,3-5-22 16,0 0-21-16,0-2-21 0,0-1-16 0,0-4-6 16,0 2-3-16,3-1 10 15,2 2 25-15,0-2 5 0,1 1 3 16,5-1-11-16,-3-2-33 0</inkml:trace>
  <inkml:trace contextRef="#ctx0" brushRef="#br0" timeOffset="213677.98">15943 13913 638 0,'5'-9'116'0,"0"0"-51"0,-1-1 26 0,0 2-43 0,-3 0-32 0,-1 3 5 0,-1 3-12 0,-3 2-9 0,-2 0-6 15,-4 8 1-15,-2 5 5 0,-1 4 0 16,-2 5 2-16,3 1 2 0,3 3 3 16,-2-2-2-16,6 0-4 0,2-1 0 15,3-1-1-15,0-4 0 0,3 0-1 16,2-1 1-16,4-3 0 0,1-1 1 15,1 0 1-15,0-3-1 0,2-2 1 16,1-2 5-16,0 1 0 0,-1-3 5 16,1-2 8-16,-1 0-4 0,1 0-9 15,-3 0 4-15,0 1 3 0,0-1 0 16,-3 2 2-16,0 2 6 0,-3-1-2 16,-1 2 0-16,-2 0 1 0,-2 2-2 15,-2 0-2-15,-4 2-2 0,0 2-4 16,-4 0-2-16,-4-2-3 0,1 2-5 15,-1-3-1-15,-2 2 5 0,-1-3-5 16,1-1 0-16,-1-1 0 0,2 0-9 16,0-1-34-16,2-2-31 15,0-2-38-15,-1-2-51 0,3-3-75 0,2-6-70 16,4 1-23-16</inkml:trace>
  <inkml:trace contextRef="#ctx0" brushRef="#br0" timeOffset="213892.76">15934 13862 788 0,'0'0'120'0,"0"0"-37"0,36-20 18 0,-19 8-43 0,2-1-46 0,-1 1-6 0,2-2-4 0,1-1-2 0,-2 2-1 15,1 2 1-15,4 1-8 0,0-1-25 0,3 2-50 16,12-2-56-16,-6 1-74 0,-6 1-235 16</inkml:trace>
  <inkml:trace contextRef="#ctx0" brushRef="#br0" timeOffset="-210991.79">16379 2524 524 0,'5'-13'67'0,"3"-2"-30"0,6-2 13 0,5-8-29 0,3-3 0 0,5-4 9 0,8-10 6 0,10-10 1 0,8-9 3 15,4-1 7-15,-4 5-17 16,-5 10-5-16,-2 8-2 0,-5 1-9 16,1 0-5-16,-1 4-4 0,-4 2-3 15,1 1 0-15,-1 3-2 0,-5 2-2 16,-5 5-26-16,-6 4-26 0,-6 5-34 15,1 2-29-15,6-4-66 0,-6 2-26 16,2 0-17-16</inkml:trace>
  <inkml:trace contextRef="#ctx0" brushRef="#br0" timeOffset="-210612.7">16765 2977 368 0,'0'0'39'0,"0"0"24"0,0 0-25 16,0 0 23-16,0 0 39 15,12-25-11-15,-2 2-22 0,7-8-16 0,7-16-11 16,11-8-2-16,1-5-6 0,0 4-13 16,-1 9-4-16,-5 5 0 0,-3 5 2 15,-2 7-3-15,-4 6-3 0,-4 4-8 16,-1 4-3-16,3-3-2 0,6-1-17 15,-1 0-53-15,-2 2-50 0,8 1-50 16,-4 6-99-16,-8 0 16 0</inkml:trace>
  <inkml:trace contextRef="#ctx0" brushRef="#br0" timeOffset="-210155.15">16924 4398 293 0,'0'0'85'0,"0"0"0"0,0 0 18 0,0 0-8 0,0 0-13 0,21-40-2 0,-13 25 1 0,3 1-17 0,2-6-12 0,1 1-16 0,0-3-7 16,5-5-4-16,0 0-13 0,6-2-7 15,1 1-3-15,0-1-2 0,3 0-1 16,-1 2-7-16,7-5-21 0,6 0-19 0,-6 4-19 0,-2 5-44 16,11-2-57-16,-14 12-92 0,0-1-69 15</inkml:trace>
  <inkml:trace contextRef="#ctx0" brushRef="#br0" timeOffset="-209902.95">17650 4504 1131 0,'0'0'101'16,"0"0"-42"-16,0 0-59 0,0 0-14 0,0 0-36 15,0 0 27-15,20-42 15 0,-1 25 0 16,5-5-58-16,12-6-26 16,10-5-42-16,8-8-106 0,-12 4-120 0</inkml:trace>
  <inkml:trace contextRef="#ctx0" brushRef="#br0" timeOffset="-208922.28">17526 2656 811 0,'0'0'32'0,"0"0"-34"0,0 0 4 0,0 0 7 0,9-38-4 0,3 20 0 0,2-3 2 0,8-5 7 0,0-3 0 0,8-4 7 0,8-5 5 16,16-8-11-16,12-9 0 0,9-4-7 16,0 5-1-16,-2 5-7 0,0 8 5 15,1 2-3-15,2 1 0 0,-2 2-1 16,-3 5 2-16,-2 0-3 0,0 4 0 16,3-2 0-16,-3 5 1 0,-1 1 0 15,-2 4-2-15,-3 3 1 0,-3-1 0 16,-3 7 0-16,-3 0-1 15,-7 2 2-15,0 2-1 0,-7-1 1 0,1 1-1 16,-8 3 0-16,-4-2 0 16,-9 4 0-16,-6-1 0 0,-2 0 0 0,2-1 0 15,-3 1 1-15,0 2 0 16,-3-2 3-16,-6 1-1 0,0 0 4 0,-2 0 26 16,0 1 2-16,0-1-8 0,0 0-12 15,-3-1-12-15,-3-3-3 0,2 2-2 16,-5-2 0-16,1-1 1 0,-1 3 0 15,0-3 1-15,-1 0 1 0,-1 3 0 16,-2-3 0 0,3 3-1-16,-5-3 2 0,4 0 4 0,-2 0 2 0,-1 0 0 15,3-1-1-15,-1 0 6 0,2 2 1 16,-1 1-2-16,1 0-5 0,2 0-3 16,1-1 1-16,1 2 9 0,-1-2 5 15,2 3-6-15,1-2-3 0,0 2 3 16,3 1-3-16,0 0-3 0,1-1-4 15,0 2-3-15,0 0-7 0,1 0-5 16,3 2 4-16,1-1-1 0,7 2 9 16,2 1 2-16,3 0-1 0,0 1-1 15,5 1 0-15,-2 0-3 0,2 3 3 16,1 2-1-16,-2 0 1 16,-4 0 0-16,0 0 0 0,-4 2-3 15,0 1 3-15,-5-1 0 0,-4 1 0 16,-2 1 0-16,-2 1 1 0,-5 3 0 15,-3-1 3-15,-6 3-2 0,0-2-2 16,-4 3 0-16,-2 1 4 0,-1 0-3 16,-1-1-1-16,-1 1 0 0,4 0-14 15,0-4-25-15,2 3-20 0,2-4-24 16,5 0-32-16,1 1-23 0,8 4-59 16,1-3-76-16,5-3 25 0</inkml:trace>
  <inkml:trace contextRef="#ctx0" brushRef="#br0" timeOffset="-208288.57">20223 1347 412 0,'1'-6'49'0,"-1"0"27"0,0 1 21 0,0 2-21 0,0-1-44 0,-2 0-16 0,0 2 4 0,-1-2 1 0,0 2-5 0,1-1-3 0,-4 3-10 0,2 0-1 0,-3 2-2 32,-4 4 0-32,2 5-1 0,-2 3 1 15,-3 3 3-15,1 4 2 0,-1 5-1 16,-1 10 0-16,0 8-2 15,3 9 0-15,4-1-2 0,5-10 1 16,3-13 2-16,0-9 1 0,4 0-1 16,2-1 19-16,2 2 13 0,5 2-11 15,0-1 10-15,3-5 0 0,-1-2-10 16,3-3-3-16,-2-3 19 0,3-6-8 16,-3-2-11-16,3-1-2 0,-1-5 18 15,-1-6-7-15,2-4-4 0,-2-4 9 16,-1-9-7-16,-1-9-13 0,-3-20-7 15,-6-12-4-15,-4-3-3 0,-2 9-1 16,-4 17 0-16,-1 21 0 0,-2 10-4 16,0 2-5-16,-2 1-7 0,-5-1-19 15,-1 1 5-15,-4 5 1 0,0 2-10 16,-1 4-26-16,3 1-16 0,-1 0-29 16,1 3-35-16,3 8-90 0,3-2-45 15,2-2 25-15</inkml:trace>
  <inkml:trace contextRef="#ctx0" brushRef="#br0" timeOffset="-208130.2">20558 1654 867 0,'0'0'40'16,"0"0"10"-16,0 0-23 0,0 0-23 15,0 0-4-15,0 0-21 0,-2 5-72 16,-1-5-59-16,-1-1-62 0,0-2-49 0</inkml:trace>
  <inkml:trace contextRef="#ctx0" brushRef="#br0" timeOffset="-207485.51">21038 1045 207 0,'0'0'114'0,"0"0"-55"0,0 0 39 0,0 0 15 15,0 0-38-15,0 0-21 0,0-32-13 0,-1 29 6 16,1 2-21-16,0 0-2 0,0 1-11 16,0-1-10-1,0 1-3-15,0 0-7 0,-1 0-4 0,-1 2-17 16,-1 5 16-16,-2 1 12 0,-4 7-3 15,0 3 1-15,-3 3-2 0,-3 6 4 16,1 2 2-16,-5 10-1 16,2 6 3-16,-1 8-4 0,2-5 0 0,5-8 0 15,6-11 0-15,3-12 0 0,2 2 1 16,0 1 9 0,0 5 24-16,6 0 3 0,2-1-4 0,2 0 19 0,1-5-8 15,1 0 3-15,2-6-9 0,-1-1-8 16,2-6-5-1,-1 0-9-15,1-4 5 0,-1-2 7 0,0-4-3 0,-1-2-7 16,-3-2 2-16,0-2 17 0,-4-4-5 16,-1-3-22-1,-2 1-6-15,-2-4-4 0,-1 2 0 0,-1 3-7 0,-5 0-6 16,-2 5-9-16,-4-4 5 16,-1 6-5-16,-4 0-2 0,0 3-9 15,-3 2-1-15,2 2-2 16,-3 1-8-16,1 0-9 0,2 2-12 0,1 3-22 15,2 1-40-15,-2 5-65 0,4-2-60 16,3-2-7-16</inkml:trace>
  <inkml:trace contextRef="#ctx0" brushRef="#br0" timeOffset="-188298.9">21552 1698 12 0,'0'0'37'0,"2"-6"5"16,0 5-7-16,0-3-3 0,-1 3 0 0,2-1-2 0,-1-1-4 0,0 3-7 0,-1-4-1 0,0 4-5 15,1-2-3-15,-1 0-2 0,0-1 5 16,2 2 2-16,-2-3 0 0,-1 1-4 15,2 2-5-15,-1 0-3 0,-1-1-2 16,3 0-1-16,-1 1 0 0,-1 0 0 16,0 0 1-16,1 0 3 0,-1-3 6 15,0 3 7-15,1-1 2 0,-1 1 2 16,0-3-1-16,1 2-2 0,-2 0-2 16,1-3 4-16,0 2 6 0,0-1-7 15,0 1-10-15,-1-1-1 0,0 0-3 16,1 2 3-16,-1-1-2 0,0 0-5 15,1-2 4-15,-1 1-2 0,0 0 1 16,0-1-1-16,0 1-3 0,0-2 1 16,-1 1-1-16,0 0 3 0,0 0-3 15,0 2 0-15,0-1 1 0,0 0 0 16,0 0 6-16,0 2 1 0,-1-3-2 16,2 2-1-16,-1-1-2 0,1 0 0 15,-1 1 1-15,1 0 2 0,-1 2-3 16,1 0 0-16,-1-2 0 0,0 1 1 15,0-1-1-15,0-1 0 16,0-1-3-16,0 1 0 0,-1 0-2 0,0-1 2 16,1-1 0-16,-1 3 0 15,1-3 4-15,0 4 2 0,-1 1-2 0,0 0 2 16,2 0-4-16,-1-1 0 0,-1 1-2 16,1 0-2-16,0 1-1 0,0 0-1 15,-1 0 2-15,-1 0-1 16,2 0-2-16,-3 0 2 0,-1 0-2 0,-2 2 3 15,2 2 0-15,-1-1 0 0,0 4-23 16,0 0 25-16,0 0 2 0,0-2-1 16,0 0 0-16,1 2-1 0,0 1-1 15,-1-1 0-15,0 2 1 0,1 0 0 16,-1 0 0-16,1 2 2 0,1-3-1 16,0 1 2-16,2-2 1 0,-2 1 2 15,2 0-2-15,2 0-1 0,-1-1 1 16,1 1-1-1,0-1-1-15,0 0 0 0,0-3-2 0,0 1 0 0,1 1 1 16,1-2 1 0,-2 3-1-16,3-1-1 0,-2-1 1 15,1 0-1-15,-1 0 1 16,1-3-1-16,-1 3 0 0,1-2 3 0,1-1-3 0,-1 3 2 0,0-3-2 16,0 3 1-16,0-3 0 0,1 4 1 15,-1-3-1-15,1 2 0 16,1-2 0-16,-2 2 0 0,1-2-1 15,-1 2 0-15,0-2 1 0,0 2-1 16,0 1 3-16,1-1 0 0,0 1 3 16,0 1-3-16,0 0-3 0,1 1 0 15,-1-1 2 1,-1-1-2-16,0 1 1 0,1 1-1 0,-1 0 0 0,0-3-1 16,-1 2 1-1,1 1 0-15,0-1 2 0,-1 1-2 16,0-1 0-16,1 1-1 0,-2 0 1 15,0 0 1-15,0-1-1 0,0 2 1 16,-1-1 0-16,-1 0 0 0,0 0 3 0,-1-1-2 0,0 1-2 16,0-2 0-1,0 2 2-15,0-2 2 16,0-4-1-16,0 3 1 0,0-3 0 0,0 0-3 0,0 2 3 16,1-2-1-16,-1-2 1 0,0 1 0 15,0-1 1-15,-1 0 3 0,0 0 3 16,-1-1 4-16,0-1-4 0,0-2 0 31,-1 2-6-31,0-3-1 0,0 2-2 16,1-2 1-16,0 0-1 0,0-1 3 15,2 1-3-15,-1-1 1 0,0 2 0 16,2-2 1-16,-2 0 0 0,2 1-1 16,1-1 3-16,-1 1-3 0,1 1-1 15,1-2 0-15,0-1-2 0,0 0-2 16,0 2 2-16,0-2 2 0,1 0-2 15,1 1-2-15,-1 0 2 0,1 1-1 16,1-1 1-16,-1 0 1 0,1 0 1 16,0 1-2-16,0-2 0 0,1 1-4 15,0 0 4-15,1 1-1 0,0 0 0 16,1-1 1-16,-2 2 2 16,1-1-1-16,0-1-1 0,-2 3 0 15,2-2 0-15,-2 1 1 0,3-1-1 16,-2 3-1-16,0-3-1 0,1 2 2 15,0-2-1-15,0 3 0 0,1-2 1 16,-2 1 0-16,0 1 0 0,0-2-1 16,0 2 1-16,-1-1-3 0,2 0 3 15,-2 1 2-15,3-1-2 0,-1 0 0 16,-2 1 0-16,-1-2 0 0,-1 3 1 16,2-1-1-16,-1-2 1 0,-1 3 1 15,1 0-1-15,-1 0 0 0,1 1-1 16,-1-2 1-16,2-1-2 0,-2 0 1 15,0 1 0-15,1-2 0 0,-1 2 0 16,1-2 0-16,0 1 0 0,-1 2-2 16,1-3 1-16,0 1 1 0,-1 1 0 15,-1-2 1-15,2 1 1 0,-1 2-2 16,-1 0 1-16,1-1-1 0,0 2 2 16,-1-1-2-16,1 0 0 0,0 0-2 15,-1 0 2-15,0 1 0 0,1-1 0 16,-1-1 0-16,0 0 2 0,0 2-2 15,0-2 0-15,1 2 0 0,0-1 0 16,-1 0 0-16,0-1 1 0,0 0-1 16,0 0-1-16,0 2-3 0,0-1 2 15,0 0-5-15,0 0 0 0,0-1 0 16,1 0 0-16,-1 2 1 0,0-2 2 16,0 1 0-16,0 0 1 0,0-1 3 15,0-1 0-15,0 2-1 0,0-3 0 16,0 2 1-16,0 0 0 0,0 0-2 15,0 2-1-15,0 0 0 0,0 0 2 16,0 0-6-16,0 0-2 0,0-2 2 16,0 1-2-16,-1 1-5 0,1-1-2 15,0 0-2-15,0 1-7 0,0 0-10 16,0 0-15-16,0 0-18 0,-1 0-43 16,0 0-24-16,1 0-37 0</inkml:trace>
  <inkml:trace contextRef="#ctx0" brushRef="#br0" timeOffset="-177885.7">25158 9408 169 0,'0'0'93'0,"0"0"-32"0,0 0-5 0,0 0-3 0,0 0 2 0,0 0-17 0,0 0 14 0,0 0 13 0,0 0-7 15,0-1 9-15,0-3-10 0,0 3-1 16,0-4-13-16,0 1 3 0,-1-1-8 16,1-3-8-16,0 0 0 0,0 0-10 15,3-2-7-15,1-2 1 16,1 2-5-16,0 0-3 0,2-3-1 15,2 4-4-15,-2-3-1 0,2 2 3 0,1 0-3 16,0 2 4-16,0-1-2 16,0 4 2-16,2-1-1 0,0-1 0 15,0 3-2-15,0-1 0 0,1 0 2 0,-1 2-3 16,-1 0 1-16,2 3 0 0,-4-3-1 16,2 3 0-16,-4 0 1 15,-1 0-1-15,0 5-1 0,-2-1-1 16,1 2 1-16,0 2-1 0,0 4 2 15,-1-2 4-15,0 4-3 0,0 1 1 16,0 0 0-16,0 1-2 0,0 0 1 16,-1 2-1-16,-1 1 0 0,-2-1 0 15,0 3 1-15,-2-2-1 0,-1 1 0 16,-3 0 3-16,-1 2-1 0,0-2 1 16,-2 0 2-16,-3-3-1 0,-1 3 4 15,-4-4-3-15,1 1-5 0,-4-2 4 16,0 1 0-16,0-1-2 0,0-2 1 15,1-2 0-15,1-1-1 16,0-2-1-16,5-1 3 0,-1-2-1 16,3 0-2-16,3-3 4 0,2 1 0 15,3-2 1-15,2-1 2 0,1 0 0 16,0 0-3-16,6-1 5 0,2-2 2 16,4 1 0-16,5-3-6 0,3 3-2 15,2-3 0-15,5 2-1 0,2 0-1 16,2 0-1-16,2-1 3 0,5 2 0 15,-3 0 3-15,0 0 5 0,-2-2 1 16,-6 3-6-16,2-1-4 0,-3 2-1 16,-3 0-2-16,-2 0 1 0,-6 0-2 15,-1 0 1-15,-5 0-3 16,-2 0-1-16,-1 0-12 0,-3 0-27 16,0 0-6-1,-1 0-19-15,0 0-14 0,0 1-21 16,1 2-53-16,3 0-66 15,1-2-95-15</inkml:trace>
  <inkml:trace contextRef="#ctx0" brushRef="#br0" timeOffset="-177253.12">27630 9187 177 0,'2'-2'47'0,"0"2"-1"0,-1 0 12 0,2-1-1 0,0 0-7 0,1 0-2 0,-1-2 23 0,0 2 6 0,-2 1-4 0,2-1 6 0,-1 1-21 15,-2 0-4-15,0 0 2 0,0 0-18 16,0 0-13-16,0 5-2 0,0-2-5 16,-2 5-3-16,-2 1-2 0,-3 2-4 15,-2 1-3-15,-1 3-1 0,-2 2-1 16,0 0-3-16,-1 2 0 0,-1-1 0 16,2 2 0-16,1-2-1 0,1-1-7 15,1-1-34-15,4-1-28 0,1-2-26 16,1-4-16-16,3 0-46 0,7-5-44 15,2-2 11-15,2-2-50 0</inkml:trace>
  <inkml:trace contextRef="#ctx0" brushRef="#br0" timeOffset="-176967.8">27890 9194 527 0,'0'0'93'0,"0"0"1"0,0 0 23 0,0 0-36 16,0 0-32-16,0 0-18 0,0 0-9 0,-21 2 1 16,11 6-12-16,1 3 7 0,-1 3 0 15,-1 2-2-15,-1 3 2 0,1 3 0 16,-2 3-4-16,1 1-4 0,0 1-1 16,0 1-3-16,2-2-1 0,0-2-3 15,0-1-1-15,2-3 1 16,2-1-1-16,0-3-1 0,0-1-3 15,2-2-24 1,-1-3-22-16,2-1-28 0,1-2-40 0,1 0-55 16,0-5-79-16,1-2-49 15</inkml:trace>
  <inkml:trace contextRef="#ctx0" brushRef="#br0" timeOffset="-158854.96">27481 7724 31 0,'0'0'61'0,"0"0"-11"0,7-9-5 0,-4 6-7 0,-1 0-5 0,1 1-14 0,-1 2-5 0,0-1 4 0,-1-1 5 16,0 1 2-1,1 0 5-15,-1-1 12 0,0 2-8 16,0-1-8-16,0-2-5 0,0 2-4 15,1-2-8-15,-2 1 0 0,1-1 2 16,-1 0 4-16,0-1 5 0,0 0 1 0,0 0 0 16,0 0 0-16,0-2 2 15,0 0 14-15,-1 1-17 16,-1-1-8-16,0-1 2 0,-1 1-2 0,1 1-3 0,-1-1-4 16,-2-1 0-16,2 0 1 0,0 0-1 15,-3 1 0-15,3 1 6 0,-2 0 1 16,1 2-3-16,1 1-9 0,-1 1 0 31,-1-1 0-31,0 2 3 0,-1 3-3 0,-1 1 0 0,0 4 3 0,-3 3 2 16,0 3-4-16,0 3 2 0,-1 4 5 31,-1 3-1-31,1 5 5 0,0 9-3 16,1 9-1-16,3 10 4 0,2 5 7 15,4-1 0-15,1-7 4 0,0-3 0 16,1-3-4-16,-1-3-8 0,0-4-7 15,0-8-4-15,0-9-1 0,1-2-14 16,-1-6-25-16,0 5-25 0,0 1-11 16,0-1-29-16,0 2-49 0,0-8-70 15,0-4-61-15</inkml:trace>
  <inkml:trace contextRef="#ctx0" brushRef="#br0" timeOffset="-158616.47">27242 8067 636 0,'0'0'90'0,"0"0"-22"0,0 0 17 0,0 0-31 0,35-24-34 0,-21 19-15 0,4 1-3 0,-1-4-1 16,1 1-1-16,0 2-2 0,2 1-9 15,1-2-31-15,0 5-29 0,0-4-28 16,3 3-26-16,8 0-58 0,-6-2-39 16</inkml:trace>
  <inkml:trace contextRef="#ctx0" brushRef="#br0" timeOffset="-158158.14">27576 8028 301 0,'0'0'45'0,"0"0"35"0,0 0 56 0,0 0-43 0,6-36-41 16,-1 27-20-16,0-1-6 0,2 0-3 16,-1 1-9-16,2 0 8 0,-1 3-3 15,0-1-3-15,1 0-1 0,1 3-2 16,-1 0 0-16,0 3 0 15,0 1-4-15,0 1-2 0,-1 4-3 0,1 3-2 16,-2 3 1-16,1 4-1 16,-1 1-2-16,-1 3 0 0,-1 0 4 15,-1 5-3-15,-2-4 0 0,-1-2-1 0,0-1-1 16,0-1 1 0,-3-3 0-16,-1-2 1 0,-1-4-1 0,-1 0 2 0,0-2 0 15,1-4 3-15,0-1 5 16,2-4 4-16,-2-2 5 0,2-4 13 0,1-3 2 15,0-5-3-15,2-1-2 0,0-3-15 16,4-1-6 0,2 1 4-16,2 2 1 0,3 4 11 15,1 0-8-15,2 2-16 0,2 3-3 0,-1 1-16 0,1 2-48 16,-1 3-26 0,0 3-16-16,-2 2-12 0,1 0-49 0,3 7-53 0,-1 1 30 15</inkml:trace>
  <inkml:trace contextRef="#ctx0" brushRef="#br0" timeOffset="-157134.64">27957 8042 307 0,'0'0'60'0,"0"0"1"0,0 0 25 0,0 0-30 0,0 0-9 0,8-23-7 0,-8 16 18 0,0 3-3 0,0-1-17 0,0 0-2 0,-2 2-2 0,0-1 1 16,-1 0-3-16,0 1-3 0,0-2-10 15,-2-1-7-15,1 3-6 0,1-2-5 16,-2 3-1-16,1-1-1 0,-3 2-2 16,0 1 0-16,-1 5 0 0,-2 3-1 15,-3 3 1-15,1 2 2 16,0 3 1-16,0 2 2 0,3 1 0 0,2-1 1 15,2-1-3-15,2 1 0 0,3-4 0 16,0-1 2-16,2 0 1 16,2-4 4-16,1 0 6 0,2-3 1 15,1-3 5-15,0-2-5 0,2-1 2 16,-1-5 3-16,1-2 1 0,0-3-4 16,-2-3 0-16,0-1 2 0,1-1-5 15,-1 1-4-15,0 1-9 0,1-3-69 16,1 2 69-16,-2-1 19 0,0-1-19 15,-2 1 1-15,0 3 0 0,-1 0 0 16,0 1-1-16,-2 2-1 0,-1 2 0 16,-1 3-1-16,-1 4-3 0,0 0-4 15,0 0 0-15,0 4 0 0,0 3 6 16,-1 4 1-16,-1 2 2 16,1 2 1-16,1 1-1 0,-1 2 0 15,1 0-1-15,0 1 1 0,0 1 0 16,0 0 1-16,0-2-1 0,0-2 0 15,0-1 0-15,0-2 1 0,1-2-1 16,-1-2 1-16,1-3 0 0,0-2 0 16,0-4 5-16,2 0 1 0,1-5-1 15,2-3-1-15,0-4 0 0,1 1 2 16,0-4 11-16,1-1-4 0,0 0-8 31,-2-4-3-31,2 3 0 0,1 1-3 16,-2 0 1-16,-1 1-1 0,-1 0 2 15,0 4-4-15,1 1 2 0,0 4-2 16,-1 1-124-16,0-1 126 0,-1 1 24 16,-2 1-21-16,0 3-2 0,-2 1-1 15,0 0-2-15,0 1-6 0,0 4 4 16,0 4 1-16,0 0 1 0,0 3 2 0,0 2 0 16,0 1-2-16,0 0-5 0,0 1 3 15,0 1 4-15,1-3-1 16,2 3 1-16,0-3 1 0,0 0-1 15,-1-1 1-15,1-4-1 0,0-1 1 16,-3-1-1-16,2-5 1 0,-1 0 2 16,0-2 1-16,-1 0 3 0,1-2 1 15,2-4 1-15,0-1 6 0,1-2 0 16,2-1-1-16,-1-4 1 0,1 4-4 16,0-4-2-16,2-2-1 0,0 2-2 15,0-1-1-15,0-1-5 0,0 1 0 16,0 3 0-16,0-2 0 0,-2 7 0 15,0-1 0-15,0 4-3 0,-2 1 0 16,-1 2 1-16,0 1 1 0,1 0 1 16,-1 1-2-16,1 5 1 0,-1 3-1 15,0 6 2-15,2 2 2 0,-4 4 1 16,1 1 0-16,-1 0 1 0,0 0 0 16,0-1-2-16,1 0-1 0,-1-3 0 15,1-1-1-15,0-1-3 0,0 0-33 16,1-3-38-16,2 0-71 0,-2-3-111 15,1-5-254-15</inkml:trace>
  <inkml:trace contextRef="#ctx0" brushRef="#br0" timeOffset="-127013.52">21736 17079 183 0,'1'0'94'0,"0"0"-63"0,1-2 3 0,0 0 16 0,0-1-7 0,0 3-9 0,0-2 5 0,-1 0 2 0,-1 2-3 16,1 0 2-16,-1 0 5 0,0 0 1 15,0 0-12-15,0 0-2 0,1 0-8 16,0 0 0-16,1 0-6 0,1 0 0 15,2 0 4-15,1 0 0 0,2 3-2 16,2-2-5-16,3 1 3 16,2-1 1-16,2-1 2 0,2 2 1 0,4-2-5 15,3 2-4-15,2-2 1 16,7 0-1-16,11 0-2 0,8 0 0 0,5-2-4 16,0 2-4-16,-1-1 7 15,-3 0-5-15,2 0-2 0,2-1-3 0,-2 2 1 16,2 0-1-16,3 0 3 15,1-1 0-15,4 1-2 0,2 0 2 0,1 0 3 16,4 0 1-16,0 0-2 16,-2 0 1-16,3 0 1 0,1 0 0 15,3 0 3-15,2 0-1 0,1 0 2 16,2 0 0-16,-2 0 3 0,1 0-4 16,0 0-4-16,2 0-5 0,1 0 0 15,1 0 0-15,1 0 1 0,1 0-2 16,0 1 1-16,0-1-1 0,2 0 0 15,3 0 0-15,0 0 3 0,1-1-3 16,-1-2 0 0,1-1 1-16,2 0-1 0,1 1-2 0,1-1 2 15,0 3-3-15,-3-1 1 0,0 0 1 0,0 2-1 16,-1-2 2-16,0 0 0 0,-2 2 2 16,-2-1-2-16,0 0-2 0,1 0 2 15,3 1 2-15,1 0-1 0,1-1-2 16,0-1 2-16,1 1-1 0,1 1 0 15,3-1 0-15,1 1 0 0,-1 0 3 16,-3 0-2-16,1 1-1 0,1 3 1 16,-1-1 0-16,0 4 4 0,-1-1-2 15,-4 1 5-15,0 3-4 16,-3-3-4-16,1 0 0 0,-1 1-1 0,-5-1-8 16,-4-2-14-16,-2 2-12 15,-4 0-11-15,-3 0-23 0,-6-2-35 0,-2-2-53 16,-8-2-68-16,-16-1-89 0</inkml:trace>
  <inkml:trace contextRef="#ctx0" brushRef="#br0" timeOffset="-124016.64">21806 16715 266 0,'0'0'88'0,"0"0"-38"0,0-1 1 0,0-2-10 16,0 2-8-16,0-1-11 0,1 1 3 0,1-1 8 0,-1 0 1 0,1 1 1 0,1-1 7 15,-1-1-8-15,2 2-5 0,-1 0 2 16,-1 1-5-16,1-1-1 0,0 1-7 15,-1-1-7-15,1 0 2 0,0 0-2 16,1 0 4-16,0-1 1 0,2 1 1 16,-1-2 0-16,0 0 1 0,1 1 3 15,1-1-3-15,1-1 2 0,0 1-4 16,0-1 3-16,-1-2 1 0,3 0-7 16,-2-2 1-16,1 0-6 0,2 0 3 15,0-2-6-15,0 1 1 0,3-2-2 16,-2-1 1-16,3 2-1 0,-2-2 0 15,3 0-1-15,-1-2-2 0,2 1 3 16,0 0-4-16,0-1 3 16,-1-1-1-16,2 0-1 0,-1 0 1 0,0-1 4 15,-1 1 1-15,2-1-2 0,0-1 4 16,0-1-2-16,-1 2 3 16,-1-2 1-16,2 0 1 0,-2 1-1 0,1 0-2 15,-1-3 2-15,0 3-4 0,2 0 2 16,-2-4-3-16,1 4-2 15,-1-3-1-15,2 2 2 0,-2-1-3 0,1 0 0 16,0 0 3-16,-1-1-2 0,0 1 3 16,-1-2 0-16,1-1-1 15,2 0 0-15,0 0 0 0,-1-2 0 0,2 1 2 16,-1-2-3-16,3 0-2 0,-1 0-1 16,0-1 3-1,1-2-3-15,2-1 0 0,-1-1-1 0,0 1 2 0,2-1-2 16,-1-1 1-16,-1 0-1 0,1 1 1 15,0 0-1-15,-2-1 1 0,-1 2-1 16,1-2 1 0,0 2-1-16,-3-1 1 0,1-1-1 15,-1-1 1-15,1 1 0 0,0 0 0 0,-2-2 0 0,2 2 0 16,-1-2 0-16,1 2-1 0,2-1 0 16,-3 1 0-16,2-1 1 15,0 1-1-15,0 0 1 0,0 1 1 16,-2 0-2-16,0 2 10 15,1-1-5-15,-3 1 1 0,3 1 0 0,-3 1-1 16,2-1-1-16,-1 1 0 0,1-2 0 16,-1 3-1-1,-2-3-2-15,2 3 1 0,-1 0 1 0,0 0-3 0,-2-2 2 0,2 3 2 16,-1-1-3-16,1-1 1 0,0 0 2 16,0 1-2-16,-1-1-1 0,1 0 3 15,-2 0-1 1,3 0-1-16,-4-2 0 0,2 4 1 0,-2-4-3 0,0 3 0 15,2 0 4-15,-1 0-3 16,1-2 0-16,-1 3 2 0,0-2-3 16,0 0 2-16,0 1 0 0,-1 0 2 15,1 1-2-15,-1-2 0 0,0 2-2 16,0-1 2-16,-1 2 1 0,2 0-2 16,-2 3 1-16,-1-2-2 0,3 2 1 15,-1 1 1-15,0-2-2 0,0 2 2 16,2-1-2-1,-2 1 4-15,0-1-3 0,1 1-1 16,-1-1 2-16,2 2-2 0,-1-1 0 16,-2 0 0-16,1 2 1 0,1-1-1 15,-3 0 0-15,0 1 1 0,2 2-1 16,-2-1 0-16,0 1 1 16,0-1-1-16,-1 1 1 0,1-1-1 15,0 1 1-15,0-1-1 0,1 1 2 16,0-1-1-16,0 2-1 15,0-2 2-15,0 3-1 0,2 0-1 16,-2-2 3-16,3 2-2 0,1 0-1 16,0-1 4-16,1-1-4 0,1 0 0 15,1 1 0-15,1 0 0 0,1-2 1 16,-1 3-1-16,2-1 0 0,1-1-2 16,0 1 2-16,1 2 0 0,2-1 1 15,-1 0-1-15,1 0 0 0,0 1 0 16,0-1 0-16,1 0 0 0,2 0 0 15,0 1 1-15,1 1-1 0,0 0 0 16,0 0 0-16,0 0-1 0,7 2 0 16,5-4 0-16,5 4 1 0,-2-1-1 15,-9 2 0-15,-1 3 1 0,1 0 0 16,4 0-1-16,6-1 1 0,-8 4 0 16,-10-1 0-16,-2 2 0 0,-7 0-1 15,1 1 0-15,3 0 1 16,4 0 0-16,3 4 0 0,1-1 0 0,0 3-1 15,0-3 0-15,1 5 1 16,-2-2 0-16,2 2 0 0,3 1 0 16,4 4 0-16,-3-3 0 0,-5 2 0 15,-5-1 0-15,-4-2-1 0,3 4 0 16,2 0 1-16,-1 0 0 0,2 2-1 16,-2-1 1-16,-2 2-1 0,1 1 1 15,-2-2 0-15,-1 2 0 0,2 0 0 16,0 1 1-16,-1-1-1 0,0 3-1 15,1-2 1-15,-1 0 0 0,0 2 1 16,0-2-1-16,0 4 0 0,2-2 0 16,0 0 0-16,1 3 0 0,-2-2 0 15,1 0 0-15,0 2 0 0,1-1 0 16,0 0 0-16,-2 0 1 0,2-1-1 16,-1 1 0-16,-1 0 0 0,1 2 0 15,-2-1-1-15,1 1 1 0,2 0 0 16,0 2 0-16,-1-2 1 0,2 2-1 15,0-1 0-15,0-1 0 0,2 2 1 16,-1 0-1-16,1 0 0 0,-1 0 0 16,1 1 0-16,-1-1 0 0,0 2 0 15,1-2 0-15,-3 3 0 0,1 0 0 16,0-3 0-16,-1 3 0 0,0-2 0 16,1 1 0-16,-1 1 0 0,1-1 0 15,-1 1 0-15,2 2 1 0,0 0-1 16,-1 1 0-16,1 0 0 0,1 0 1 15,-1 3-1-15,2-3-1 0,-2 1 1 16,1 2 0-16,1-1 1 0,0 3-2 16,0-2 2-16,0 0-1 0,-1-1 1 15,1 2-1-15,-2-3 0 0,0 3 0 16,1-3 1-16,-2 0-1 0,0 2 1 16,-1-1-1-16,1-2 1 0,-1 4 0 15,-1-2-1-15,1 1 2 0,0-1-2 16,-1 2 0-16,0-3 1 0,-1 1-1 15,0 1 0-15,1-2 1 0,0 2-1 16,-1-2 0-16,-2 0 0 0,2 0 0 16,-1 2 0-16,1-2 0 15,-2-1 1-15,2 3-1 0,-1-1 1 16,1-2 0-16,2 8-1 0,-4-4 0 16,1-1 2-16,1 0-1 0,-2-4 2 15,0 3-3-15,2 3 2 0,2-3 0 16,-2 0-1-16,3 0 1 0,-3-1-1 15,4 0 2-15,-1-1-1 0,0-1-1 16,2-1 2-16,-3 0-3 0,2-1 1 16,0 1-1-16,-3-1 0 0,1 0 0 15,0-1 2-15,1 1-2 0,-2-3 0 16,2 1 0-16,-2-2 1 0,1-1-1 16,1 2 1-16,1-3-1 0,0 1 1 15,1-1 0-15,-1 0-1 0,1-1 0 16,-1 0 0-16,2-2 1 0,-3 2 0 15,0-2-1-15,1-2 0 16,-2 1 0-16,1-2 0 0,-1 2 0 16,-1-3 0-16,-2-1 0 0,4 0 1 15,-5 1 0-15,1-4-1 0,-2 1 0 16,3 0 0-16,-2 0 0 0,-2-2 0 16,-1 1 0-16,2-1 0 0,1-1 0 15,-5 1 1-15,4-1-1 0,-3-1 2 16,2 0-2-16,-1 0 0 15,-2-1 0-15,2-1 1 0,-4-1 0 0,2 1-1 16,-3 0 0-16,1-3 0 0,-3 2 1 16,-1-3-1-16,0 0 0 15,-5-2 1-15,1 1-1 0,-2 0 0 16,-1-2 0-16,-3 1-3 0,-1 0-13 16,0-1-12-16,0 0-19 0,0 0-26 15,0 0-19-15,-4-2-32 0,-10-2-66 16,1 0-106-16,-1-1-183 0</inkml:trace>
  <inkml:trace contextRef="#ctx0" brushRef="#br0" timeOffset="-123068.96">25357 12783 730 0,'0'0'6'0,"0"0"144"0,0 0-33 0,0 0-49 0,0 0-39 0,2 0-15 0,-2 0-14 0,0 0 3 0,1 0-3 0,-1 1 0 0,0 0-5 16,0 1-38-1,0 3-24-15,-1 1-45 0,-2 4-41 16,0 8-65-16,1-2-36 0,-1 0 2 0</inkml:trace>
  <inkml:trace contextRef="#ctx0" brushRef="#br0" timeOffset="-122948.14">25348 13239 461 0,'0'0'77'0,"0"0"18"16,-8 43-21-16,4-26-44 0,-2 0-30 15,2-1-2-15,0 1-66 0,-2 6-109 0,1-3-55 16,1-3-20-16</inkml:trace>
  <inkml:trace contextRef="#ctx0" brushRef="#br0" timeOffset="-122815.87">25313 13884 225 0,'0'0'122'0,"3"47"-62"0,0-19 50 16,0 5-48-16,0-4-32 0,0-2-22 15,-1-1-8-15,1-3-18 0,0 7-130 16,-1-7-42-16,0-4-71 0</inkml:trace>
  <inkml:trace contextRef="#ctx0" brushRef="#br0" timeOffset="-122689.02">25303 14606 502 0,'-9'42'107'0,"0"4"6"0,1-14-51 0,1-4-11 16,1-9-27-16,1-1-14 15,0 5-9-15,0 2-1 0,-1 1-43 16,4 6-86-16,0-5-99 0,0-7-75 0</inkml:trace>
  <inkml:trace contextRef="#ctx0" brushRef="#br0" timeOffset="-122546.86">25292 15540 672 0,'0'0'103'0,"-16"50"-71"0,6-20 15 16,0 2-47-16,0-2-1 16,1-7-82-16,-2 9-76 0,3-8-95 0,1-5-85 0</inkml:trace>
  <inkml:trace contextRef="#ctx0" brushRef="#br0" timeOffset="-122347.53">25284 16471 576 0,'0'0'117'0,"0"0"-116"0,-6 57-1 0,3-31 0 15,1-3-72-15,1 4-65 0,0-7-74 0,1-3-12 16</inkml:trace>
  <inkml:trace contextRef="#ctx0" brushRef="#br0" timeOffset="-121388.95">25196 17473 287 0,'0'0'84'0,"0"0"-1"0,0 0 15 0,0 0-31 0,-4-5-12 0,3 3-17 0,0 1 3 0,1 0 5 0,-2-1-5 0,2 0-3 0,0-1-4 15,-1 1-5-15,0-1 4 0,0 0 3 16,-1-1-6-16,-2-1-5 0,-1-2-5 16,0 1-2-1,-1-1-10-15,-2-2-5 0,0 3-1 0,-3 0-2 16,1 2-3-16,-4 4 0 15,0 0-3-15,-2 5 3 0,1 5 1 0,-1 4 0 16,1-1 1-16,0 5 0 16,4-1 0-16,2-1 1 15,4 1 1-15,2 0 1 0,3-1 1 16,0-1 0-16,6-2 4 0,2 1 2 16,1-4 2-16,3 2 2 0,0-6 2 0,-1-1 2 0,3-1 4 0,-2-2 5 15,1-2-4-15,-2-2 1 0,2-3 3 16,-2-2 4-1,-3-1-2-15,0-4-1 0,1 0-1 0,-2-2-5 0,-1-1-6 16,0-1 7-16,0 2-14 0,-1 0-6 16,-1 2 3-1,-1 2-5-15,0 2-1 0,-2 2-3 0,1 3 3 0,-2 2 1 16,0 1-6 0,0 0 0-16,0 5-4 0,0 3 4 0,-2 5 6 0,-1 0 0 15,1 3 0 1,1 1 1-16,1 1 0 0,0-2 5 0,1 0 6 15,3-1 2-15,0-2 2 0,1-3 0 16,2-2 2-16,2 0 0 0,-1-1 0 16,0-5-3-16,2 0-5 15,-1-2-3-15,2-2-2 16,1-4-5-16,0-2-9 0,1-3-31 0,1 1-22 16,0-5-22-16,1 2-20 0,-1 1-11 0,1-1-25 15,-3 2-30-15,2-1-51 0,2-3-34 16,-2 5 23-1</inkml:trace>
  <inkml:trace contextRef="#ctx0" brushRef="#br0" timeOffset="-120994.77">25470 17443 390 0,'0'0'154'0,"0"0"-27"0,0 0-15 0,2-16-34 0,-1 11-10 0,0-1-17 0,0-1-1 0,0 0-23 0,0 0-5 16,-1-2 2-16,1 2-10 0,0 1-3 15,-1 2-10-15,0 2 2 0,0 0-3 16,0 2 1-16,0 0-1 0,0 2-6 16,0 5 2-16,0 6-1 0,0 2 4 31,0 5 2-31,1 1-2 0,1 1 1 16,3 0 0-16,0 0-1 0,2-3 1 15,2-1 0-15,3-1 1 0,0-5 4 16,4 1-5-16,0-4 12 0,2-2 5 15,-3-5 0-15,2-2 20 0,-4-2 1 16,-2-5 8-16,0-2 4 0,-3-4-4 16,0-3-8-16,0-3-10 0,-2-4-12 15,-2-14-9-15,0-8-3 16,1-5-4-16,-1 5 0 0,2 11-5 16,-2 15 0-16,-1 10-4 0,-1 1-15 15,1 0-12-15,-1 2-24 0,-1 3-12 16,-1 2-17-16,1 1-18 0,1 1-24 15,0 5-4-15,1 2-43 0,4 8-17 16,-2-1-19-16</inkml:trace>
  <inkml:trace contextRef="#ctx0" brushRef="#br0" timeOffset="-120299.12">25922 17420 291 0,'0'0'103'0,"0"0"-14"0,0 0-2 0,0 0-45 0,0 0-12 0,13-17 16 0,-11 14 12 0,-2-1 11 0,2 2-14 16,-2-1-6-16,1-1-1 0,-1 2 0 16,2-1-5-16,-2 0-4 0,0 0-6 15,1-1-5-15,-1 0-1 0,0-2-5 16,0-1-5-16,0-1-5 0,-1 1-2 15,-1-2 0-15,-1 1-6 0,-2 0-2 16,0 1-2-16,-3 0-2 16,-1 0 0-16,0 6-11 0,-2 1 5 0,-2 1 2 15,2 9 2-15,-2 2 1 0,4 1 2 16,0 3-2-16,3 1 0 0,1-1 3 16,3 1-2-16,2-1 2 0,0-1 0 15,5 0 2-15,1-1-1 0,2-3 5 16,0 0-1-16,1-2 1 0,0-6 2 15,-1 0 0-15,3-3 1 0,-2-3 2 16,0-4 7-16,0-2 8 0,0-2 3 16,-1-2-1-16,-2-3-3 15,-1-1-9-15,2 0-8 0,-3 0-4 0,1 4-2 16,-1 0 1-16,-1 4-3 16,0 2 2-16,-2 3 3 0,0 0-3 0,-1 4-2 15,0 0 0-15,0 0-3 16,0 2-7-16,0 3 6 0,0 3 2 0,0 2 0 15,0 6 2-15,0 6 0 0,2 5 1 16,2 6-1-16,3 11-2 0,0 7-32 16,3 7 34-16,0 2 7 0,-4-3-7 15,-3-8 0-15,-3-12-2 0,-1-10-186 16,-2-8 180-16,1-1 7 0,1 5 2 16,-3 2-2-16,1-1 2 0,-1-4 3 15,-1-3 0-15,-2-8 1 0,0-2-4 16,-3-6 0-1,1-1 5-15,-3-4 0 0,-1-7 10 0,0-2 8 0,-1-4-3 16,2-1-12 0,0-2-2-16,2 1 1 0,3-2 4 0,1 3-3 15,3-2-2-15,2 1-7 16,1-1-7-16,1 2-11 0,4 1-21 0,3-2-25 16,2 2-38-16,12-6-57 0,-2 4-85 15,-2 2-132-15</inkml:trace>
  <inkml:trace contextRef="#ctx0" brushRef="#br0" timeOffset="-120141">26219 17694 842 0,'0'0'57'0,"0"0"22"0,0 0 67 0,1 3-70 0,-1-3-50 0,0 0-21 0,0 0-5 0,0-3-35 0,0-2-45 15,3-1-49-15,4-2-56 0,-1 1-107 16,1 4-82-16</inkml:trace>
  <inkml:trace contextRef="#ctx0" brushRef="#br0" timeOffset="-118955.48">28554 17207 156 0,'0'0'39'0,"2"0"-10"0,0 0 5 0,0 0-9 0,0 0 14 0,1 0-8 0,-1-2 2 0,-1 0 1 0,0 1 7 16,0 1 5-16,-1-1 3 0,0 0-1 15,0 1-2-15,0 0-4 0,0 0-6 16,0 0-9-16,0-1-1 16,0 1-5-16,0 0-7 0,1-2-4 0,1 2-1 15,2 0-2-15,0-1 4 0,4 1 1 16,3-2 3 0,3 2 6-16,2 0 4 0,4 0 2 0,3-1 1 0,4 1 6 15,5 0 0 1,10 0-1-16,12 0-5 0,4 0-6 0,2 0-5 15,0 0 0-15,-1 0 0 0,4 0-3 0,4 0-2 16,4 0-2 0,1 3 1-16,-1-2-4 0,-1 1-2 0,-2 0 1 0,-1 0 2 15,0 0 3-15,-2 1 1 0,0 1-1 16,0-1-5-16,-5 0-1 16,-2-2-3-16,-8 1 0 15,-5 0-2-15,-3-1 0 0,-6 2 2 0,-7 0-2 0,-7-2 0 16,-6 0 0-16,-2-1-2 15,0 2-3-15,1-1-17 16,0 0-16-16,-3 1-15 0,-4-1-18 0,1-1-28 16,-4 0-39-1,-1 0-35-15,-2 0-70 0,1 0-35 0</inkml:trace>
  <inkml:trace contextRef="#ctx0" brushRef="#br0" timeOffset="-117747.93">29696 17013 127 0,'0'-3'46'0,"1"-2"-21"0,2 2 19 0,0-2-1 0,2-1-7 0,-1 1 3 0,0 1 5 0,-1-1-13 0,0 2 6 16,-1 0 3-16,-1 1-3 0,-1 1-6 16,1 1 7-16,-1-1-4 0,0 0 4 15,0-1-3-15,0 0-9 0,0-2-3 16,0 1-7-16,0-1 0 0,0 0 2 16,0 0-1-16,0-1 5 0,0 3 6 15,0-1 1-15,0 1 5 0,0-2 2 16,0 2-8-16,0-1-1 0,0 0 1 15,-1-2-5-15,1 1-3 0,-1 0-5 16,1 2 0-16,-2-2-1 0,1 2 0 16,1 1-1-16,0 0-3 0,-1 1 3 15,1 0-6-15,0 0-5 0,-1 0-2 16,1 2-3-16,0 4 0 0,-2 2 2 16,1 3 1-16,-1 1 0 0,1 3 1 15,-1 1-1-15,2 0 1 0,0 1 0 16,0 2-1-16,0-2 0 0,2 0 0 15,-1-1 1-15,2-1-1 0,-1-1 0 16,1-1 0-16,-1-1 0 16,-1-1 1-16,-1-3-1 0,1-3 0 15,0 1 0-15,-1-3 1 0,0-1-1 16,0 0 1-16,0-2 2 0,-2 0 1 16,1-3 4-16,-1-3-1 0,-1-3-4 15,0-3-1-15,-1-3 0 0,0-2 0 16,1 0-2-16,0-1 1 0,0 2-1 15,1 3 1-15,0 0 1 0,1 2 2 16,-1 1 6-16,2 1 4 0,0 2 0 16,0 1 3-16,0 1-3 0,0 2 0 15,0 0 2-15,0 3-1 0,0-3-3 16,0 2-1-16,-1-1-2 16,1 2-4-16,-1 0-5 0,1 0 0 15,-1 0-1-15,1 0-2 0,0 6-1 16,0-1 1-16,0 3 2 0,0 3 1 15,-2 2 0-15,2 1 0 0,0 0 0 16,2 1 0-16,-2 1 0 0,3 1 0 16,-1-3 1-16,1 0-1 0,0 2 0 15,2-3-1-15,-2 1 1 0,0-1 0 16,0 0 0-16,-1-2 1 0,1-1-1 16,-2-3 0-16,1 1 0 0,0-3 0 15,-2 0-4-15,1-2-8 0,1-1-16 16,0 1-18-16,-2-2-26 15,3-1-37-15,1 0-40 0,4 0-62 16,-1-4-134-16</inkml:trace>
  <inkml:trace contextRef="#ctx0" brushRef="#br0" timeOffset="-116323.23">21962 16772 162 0,'0'0'51'0,"0"0"-25"0,0 0 18 0,7-14-5 0,-6 10 19 0,2 0-13 0,-1 1 0 0,-1 0 3 0,0 0-5 16,0 0-6-16,0-1 7 16,-1 3 0-16,1-2 3 0,-1 2 2 15,1-1 8-15,-1 1-3 0,0 0-8 0,0 1-5 16,0-1-3-16,1 1-10 0,-1 0-4 15,0 0-8-15,1 0-1 16,0 0-5 0,-1 1-3-16,1 3-2 0,0 0-1 15,0 4 4-15,-1 3 2 0,2 2-3 16,-2 3 0-16,0 1-2 0,0 2-3 16,0-1 1-16,0 1-2 0,0 1-1 0,0 1 0 15,0-2 1-15,0 2-1 0,0-1 0 0,1 0 1 16,-1-3-1-16,2-1 0 0,-1-2 2 15,0-2-2-15,-1-3 0 0,1-2 1 16,-1-4-1-16,0-1 1 0,0-1 2 16,0-1 2-16,0-2 6 0,1-6 9 15,0-3 3-15,0-7-13 0,0-4 0 16,0-2 1 0,1-4 4-16,0-1-3 0,2 3-3 0,-3 2 7 15,1 2 0 1,-1 2 2-16,-1 5-1 0,1-1 1 15,-1 5-3-15,0 0 5 0,0 2 3 16,0 1-3-16,0 1-4 0,-1 3 1 16,0-1-1-16,1 3-4 0,0 1-3 15,-1 0-2-15,1 1-5 0,0 0-2 16,0 3-4-16,0 3-1 0,0 6 4 16,0 1 1-16,0 5 0 0,0 1 1 15,0 5 0-15,0-1 1 0,0 1 0 16,0 0 2-16,0 0-1 0,0-2-1 15,0 0 0-15,0-4-2 0,0 0 0 16,1-1 0-16,0-2 0 0,-1-3-1 16,2 1-13-16,-2-4-20 0,2-1-27 15,-2-1-36-15,1-3-32 0,1-3-59 16,0-1-114-16,0 0-193 0</inkml:trace>
  <inkml:trace contextRef="#ctx0" brushRef="#br0" timeOffset="-114891.56">29605 17665 319 0,'0'0'47'0,"0"0"-16"0,0 0 30 0,0 0-25 0,8-4-11 0,-8 3 1 0,1 0 5 0,1 1 3 0,0 0 4 0,-2 0 12 16,1 0-5-16,-1-1 9 0,2 0-18 15,-2-1 1-15,0 2-3 0,0-2-1 16,0 0 5-16,0 1-3 0,0-2-1 0,0 0-7 16,0 0-1-16,0-1-6 0,0 2-3 15,0-1-2-15,0-1 1 0,-2 2 2 16,1 1 2-16,-2-3-1 0,1 4-1 16,-2-1 4-16,-1 0-5 0,2-1-5 15,-1 1-1-15,0-1-2 0,-1 2-3 16,0 0-5-16,-3 0-1 0,0 5-1 15,0 2-1-15,-4 3 1 0,-1 5-1 16,-1 4 2-16,-3 3 0 0,-1 3 0 16,4 0-1-16,1 1 1 0,-1-2 0 15,6 0-3-15,2-2 2 0,1-1-2 16,4-3 1-16,1-1-1 0,1-3 1 16,5-1 2-16,0-5 0 0,0-1 1 15,0-4 1-15,0-3 2 0,3 0 4 16,-1-3 11-16,1-8 11 15,3-1 0-15,-2-4-6 0,1-3-5 0,-1-2 1 16,-1 2-9-16,-1 2-1 16,-2-1 4-16,1 4-4 0,-2-1 0 15,0 1-2-15,0 3-1 0,-2 1-4 16,0 1-2-16,-1 6-1 0,-1 1-1 16,0 0-1-16,-1 2-4 0,1 4-1 15,-1-1 2-15,0 8 3 0,0 0 1 16,0 4 1-16,0 0 0 0,3 1 1 15,-2 0-1-15,1 0 0 0,3-1 1 16,0-1 0-16,0 0 0 0,1-3 0 16,3-2 1-16,-2-2 6 0,1 0-3 15,0-3-2-15,1 0 1 0,-3-3-2 16,2-1-2-16,4 0 0 0,0-1-16 16,1-5-31-16,4 2-40 0,-1-1-21 15,1 1-42-15,3-7-61 0,-5 4-110 16,-4-2-170-16</inkml:trace>
  <inkml:trace contextRef="#ctx0" brushRef="#br0" timeOffset="-114494.95">29847 17716 207 0,'0'0'153'0,"0"0"-72"0,2-19 35 0,-2 14-10 0,1-1-34 0,-1 2 8 0,0 1-15 0,0-1-12 0,0 3-22 15,0 1-20-15,0 0-11 16,0 1-1-16,0 4-4 0,2 1 5 16,-2 5 1-16,1 4 0 0,-1 1 3 15,0 6 1-15,0 1 1 0,1 2-2 16,2 0-3-16,1 1 1 0,2 1 1 15,1-2 3-15,1-1 2 0,1-2 0 16,-1 0 4-16,2-5 6 0,-1-2 6 16,0-5 11-16,-1-3 2 0,0-2 5 15,0-4 7-15,-2-4 12 0,1-3-3 16,1-6-22-16,-2-2-15 0,2-5 0 16,-4-4-4-16,1-2-11 0,-1-4-6 15,1 3-3-15,-2-1-16 0,0 7-9 16,0 4-14-16,-2 4-22 0,1 7-28 15,-2 2-33-15,0 3-39 0,1 3-64 16,1 1-36-16,-2 2 21 0</inkml:trace>
  <inkml:trace contextRef="#ctx0" brushRef="#br0" timeOffset="-113671.11">30212 17867 199 0,'0'0'40'0,"0"0"25"0,0 0 15 0,0 0-22 16,0 0-5-16,13-24-7 16,-12 21-2-16,1-1-4 0,1-1-1 0,-3 0-9 0,1 0 1 15,-1 0-1-15,2 2 7 0,-2 1 5 16,0-2-6-16,1 3 7 0,-1-1 3 15,1-1-2-15,-1 1-10 16,0 1-15-16,0-1 1 16,0-2 4-16,-1 2-4 0,0-1-5 0,-1-2-1 15,1 1-2-15,-2 0-2 0,0-1 4 16,0 3-5-16,-1-4 2 0,-1 4-6 16,-1-1-2-16,0 0-2 0,-3 2-1 15,-1 1-1-15,0 0-3 0,-2 0 2 16,1 0-11-16,-2 2 2 0,0 4 1 15,1 1-8-15,1 0-2 0,0 1 3 16,3 1 3-16,1-1 4 0,0 1 3 16,2 1 3-16,2 1 2 15,1-4 1-15,2 2 0 0,3-1 1 16,2 0 2-16,4 0 10 0,-1-2-1 0,2-1 0 16,1-1 0-16,0-4-2 0,-1 0 0 15,2 0-4 1,-3-4-2-16,1-2 0 0,-2-1 3 0,0 0-2 0,0-1-2 15,-3 0 0-15,1 0 3 16,-4 2 0-16,1-2 1 0,1 2 0 0,-2 1 0 16,-1 1 2-16,1 2 0 0,-2 0-3 15,0 1-1-15,0 1-3 0,0 0-1 16,1 0-5-16,-1 2 0 16,0 1 4-16,1 3-2 0,-1 2 3 0,0 2 0 15,-2 4 0-15,-1 5 2 0,1 2 1 16,-2 5 2-1,1 10 0-15,1 7-3 0,2 7 5 0,0 2-5 0,2-11 2 16,-1-10-1 0,1-9-2-16,-2-3 0 0,0 3 0 0,0 1-1 0,0 1 3 15,-3-2-2-15,-1-6-1 0,1-2 1 16,0-6-1 0,-2-4-1-16,2-2 0 0,0-5 1 15,-3-4 5-15,1-3 2 0,0-4 3 0,-1-2-1 0,1-3-5 16,2-3-2-16,-2-1 5 15,1 0 6-15,3 3 12 16,1 1 7-16,2 4-5 0,2 1-15 16,3 2-11-16,-2-1-1 0,3 4-2 0,-2 1-6 15,3 1-20-15,1 0-20 0,1 1-28 16,2 2-38-16,7-3-53 0,-1 0-92 16,-2 0-131-16</inkml:trace>
  <inkml:trace contextRef="#ctx0" brushRef="#br0" timeOffset="-113528.08">30419 18072 647 0,'0'0'129'0,"1"0"-31"0,1-1 46 0,0 0-85 0,-2 0-50 0,3 0-3 0,-3-1-6 0,1 1-4 0,1 1-28 0,1 0-74 15,5 3-50-15,0 0-70 16,-3-1-114-16</inkml:trace>
  <inkml:trace contextRef="#ctx0" brushRef="#br0" timeOffset="-112421.08">30823 17628 176 0,'2'-2'23'0,"-2"1"-1"0,3-3 50 0,-3 4-23 0,2-2-5 0,-1 0-2 0,1 0-1 0,0 0 0 0,-2 2-1 0,1-1-6 15,-1 1-6-15,2 0 5 16,-2 0 5-16,0 0-6 0,0 0 5 16,0 0 13-16,0 0-2 0,0 0-5 15,0 0-3-15,0-2-11 0,1-2 1 16,1 2-7-16,-2-1-3 0,3-1-4 16,-3 4-5-16,0 0-10 0,0 4-1 15,-3 1-5-15,1 6 5 0,1 3 5 16,-2 5 4-16,-1 5 1 0,0 9 2 15,0 10-2-15,1-3-1 0,0-3-2 16,3-5-2-16,0-6-3 0,0 3 0 16,1 1 0-16,1-2-2 0,1-3-1 15,-1-4 1-15,-1 0-13 0,1-5-24 16,0-1-24-16,-1-5-30 0,-1-3-24 16,4-1-32-16,-4-6-61 0,1 0-52 15</inkml:trace>
  <inkml:trace contextRef="#ctx0" brushRef="#br0" timeOffset="-111728.17">30732 17856 269 0,'0'0'73'0,"0"0"31"0,0 0 13 0,-2 0-28 0,2 0-11 0,0 0-7 0,0-1-11 0,0 1-4 0,0 0-5 15,0 0 3-15,5 0 5 0,0 0-9 16,1 0 3-16,5 0-6 0,2 0-10 16,2-1-5-16,1 1-5 0,3-1-6 15,0 1-15-15,2-1-4 0,1 0-1 16,-3 1-1-16,3-2-1 0,-3 2-27 15,0 0-30-15,0-2-29 0,-3 2-33 16,6 0-54-16,-5-1-81 16,-6 0-115-16</inkml:trace>
  <inkml:trace contextRef="#ctx0" brushRef="#br0" timeOffset="-111071.1">31334 17684 285 0,'0'0'60'0,"0"0"43"0,0 0 14 0,0 0-33 0,0 0-8 16,0 0 7-16,11-25-4 0,-8 23-15 15,2-1-10 1,0 0-10-16,3 1-10 0,2-3-3 16,2 4-7-16,0-3-2 0,1 1-4 15,1 2-7-15,0 1-9 0,-1 0-1 16,-1 0-1-16,-2 4-1 15,0 0 0-15,-1 3-1 0,-4 1 1 16,-2 0-5-16,-3 2-15 0,0 3-15 16,-3-1 8-16,-6 4 2 0,-3-3 2 15,-1 3-3-15,-2-1-3 0,2-2 0 16,-1-4 6-16,3 0 7 0,1-1 2 16,1-1-3-16,3 1 10 0,4 0 8 15,-1-1 0-15,1-1 0 0,2-2 7 16,0 0 6-16,0-1 12 0,3 3 8 15,4 0 4-15,-1 0 1 0,5 0-4 16,0-1-12-16,3 1-1 0,-3-3-2 16,5 3-5-16,-3 0-7 0,0 0-1 15,-1 4 1-15,-1-1 1 0,-1 0-1 16,2 1 3-16,-2 3-4 0,-4-1 3 16,-3 0 0-16,0 1 12 0,-3-2 9 15,-4 2-1-15,-4-2-3 0,-2 0-2 16,-4-2-2-16,0-2-5 0,-5 0-5 15,0-2-5-15,-3 0-4 0,0-3-1 16,1 2-2-16,1-3-2 0,-2-1-16 16,5 0-15-16,0 0-13 0,1-4-17 15,2 1-18-15,0-1-32 0,5 0-34 16,6-6-40-16,3 1-112 0,0-1-41 16</inkml:trace>
  <inkml:trace contextRef="#ctx0" brushRef="#br0" timeOffset="-110424.54">31954 17701 302 0,'0'0'76'16,"0"0"-34"-16,-1-8 59 0,2 4-11 0,3-1-24 0,2 2-6 0,-1-2 5 0,0 1-6 0,-2 0-11 0,2 1-8 0,-3 3-3 0,0-2-1 15,-2 1-15-15,0-1-10 0,-2 1-8 16,-3 1-1 0,-3 0-2-16,-2 0-4 0,-4 0-9 15,-2 0-7-15,-1 2-7 0,1 3 4 0,-3 1 8 16,1-2 6-16,3 3 8 0,-1 0 0 16,3 0 0-16,5 1 1 0,2 1 0 15,3 0 5-15,3 3 13 0,0-1 7 16,4 2-2-16,3 1-4 15,3 0-1-15,2-1-9 0,-1 3 2 0,4-1-5 16,0-1-1-16,0 1 6 0,2-1 2 16,-4-3 4-16,-1 1-2 15,1-2 1-15,1 0-1 0,-3 1 0 0,2-1 3 16,-1-1-2-16,-2-1-1 0,-4-1-11 16,0 1-1-16,-4-1-1 0,-1 0 2 15,-1-1-1 1,-1-1 4-16,-4 2 13 0,-1-1 1 0,-5-1-4 0,-3-1-7 15,-2-3-2-15,-5 1-4 16,0-2-3-16,-4 1-1 0,-1-1-5 16,-1 0-15-16,0 0-15 0,-1 0-22 15,-1-1-10-15,5-1-11 0,0 1-21 16,4 1-37-16,6-2-14 0,5-4-43 16,4 0-34-16,5 1-27 0</inkml:trace>
  <inkml:trace contextRef="#ctx0" brushRef="#br0" timeOffset="-110027.05">32263 17699 456 0,'0'0'6'0,"0"0"42"0,0 0 48 0,0 0-59 0,27-29-12 0,-21 24-1 0,0 1 2 0,-1 2-1 0,-2 0 7 0,-1 2 1 15,1 0-8-15,-3 0-1 16,2 1-10-16,-2 2 19 16,0 1-9-16,0 1-2 0,0 0-5 0,0 1-6 15,1 1-3-15,-1-1-5 0,-3 4 2 0,-2 1-5 16,-1 2 4-16,-2 3-4 15,2 1 1-15,1 3 1 16,-1-2-1-16,4 3 0 0,-1-1 0 0,-2 1-2 31,3 2 2-31,-1-2 0 0,-3-1-1 16,3 2-21-16,-2-2-22 0,2-1-12 16,-2 1-20-16,2-3-9 0,0-1-12 15,3-2-14-15,0-3 9 0,9-1-4 16,1-3-17-16,-2-4-71 0</inkml:trace>
  <inkml:trace contextRef="#ctx0" brushRef="#br0" timeOffset="-109665.45">32184 17585 568 0,'0'0'43'0,"0"0"36"0,0 0 30 0,0 0-36 0,0 0-22 16,35 5 5-16,-20 2-17 0,-2 4-4 15,3 0-10-15,-2 3-18 0,-1 3-5 16,3 3 0-16,-5 6 2 0,-2 1 0 16,1 3 19-16,-4 4 15 0,2 0-15 15,1 5 0-15,-4-6-9 0,0 2-3 16,-2-3-7-16,-1-6-1 0,-1 1 1 15,-1-2 6-15,-5-4 11 0,-8-1 1 16,-2-2 1-16,-7-4-9 0,-1-1-2 16,3-3-4-16,-5-5-3 0,1-1 0 15,0-1-5-15,-1-2 0 0,0-1-16 16,0 0-11-16,5 0-23 0,2 0-17 16,3 0-17-16,6 0-17 0,4-1-35 15,2-4-65-15,3 3-111 0,0-3-54 16</inkml:trace>
  <inkml:trace contextRef="#ctx0" brushRef="#br0" timeOffset="-107635.49">20980 17705 1201 0,'0'0'0'0,"0"0"3"0,0 0-3 0,0 0 0 0,0 0 0 0,0 0 1 0,-39-19-1 0,31 25-1 0,-2 0 0 0,0 2 0 0,0 0 0 0,0 1 0 0,1 1-2 0,0 2 2 0,-2 1 0 0,4 0 1 16,-1 1-1-16,1 0 1 0,2 1 0 15,-2 0-1-15,3-2 0 0,1-1 1 16,-1 1-2-16,3-2 1 0,-2 0-5 16,1-1-4-16,-1-2 2 0,1 1 1 15,1-1 3-15,1-3 2 0,0 1 2 16,0-2 0-16,0-1-2 0,1 2-3 15,1-2-8-15,1 1-10 16,1-2-3-16,-2 1 5 0,3-1 0 16,-1-1 11-16,1-1 5 0,1 2 5 15,0 0 1-15,0-1 0 0,1 2-1 16,-1-2 3-16,3 1-2 0,-3 0 0 16,1-2-1-16,0 1 0 0,-2-1-1 15,0 0-8-15,-1 0-27 0,-2 0-3 16,1 0 17-16,-1 0 9 0,0 1 10 15,0-1 3-15,-1 0 4 0,-1 0 1 16,1 1 6-16,-1-1 4 0,1 0-3 16,-1 0-2-16,1 0 2 0,0 0-4 15,0 2-5-15,-1-2 2 0,2 0 2 16,-2 0 1-16,2 0-2 0,-1 0 3 31,0 0-2-31,0-2 2 0,2 2 0 0,-1-3-4 16,0-3 2-16,0-1-2 0,0-1 2 0,0-2 1 15,0-1-1-15,0 1 2 16,0-4 3-16,1 4 3 0,0-3-2 0,0 3 0 16,-1-1 2-16,2 0-2 0,0 2-1 15,0 0 3-15,0 2-3 0,0-1-2 16,0 1-1-16,1 0-3 0,1 0 1 16,-2 1-3-1,1 3-2-15,-1-3 1 16,0 2 0-16,0 1 0 0,0 1-1 15,-1 0 1-15,0 1-3 0,-2 1 0 16,1 1-1-16,0 2-1 0,0 4 0 16,0 3 0-16,0 3 2 0,1 3 0 15,-2 4 0-15,1-1 1 0,0 4-1 16,-1-1 0-16,3 2 0 0,-2 0 0 16,1-1 1-16,0-2-1 0,1-3 1 15,-1-2-1-15,2-1 1 0,-2-2 0 16,0-4-1-16,0-2 1 0,3-4 11 15,-3 1 8-15,1-4 12 0,1 0 10 16,0-1 6-16,1-5-2 0,2-3-7 16,0-4-9-16,1-3-8 0,0-4-5 15,-1-1-7-15,1-2-5 0,0-4-3 16,0 4-2-16,-1 3 0 0,-1 0 0 16,-1 4-11-16,1 1-21 0,-2 4-20 15,0-1-17-15,-1 2-21 0,0 1-22 16,0 2-48-16,4-1-68 0,-3 2-96 15,0-1-90-15</inkml:trace>
  <inkml:trace contextRef="#ctx0" brushRef="#br0" timeOffset="-106575.9">21507 17885 332 0,'1'0'93'0,"0"0"-28"0,0 0 39 0,-1 0-20 0,0-2-3 0,0-1-10 0,0-2 4 0,0 0-21 0,-1 0 2 0,-1-2-8 16,-1 1-5-16,0-2-7 0,-1 0-7 15,1 1-2-15,-1-2-10 16,-1-2 2-16,-1 2-11 0,1 0-2 16,0 0-6-16,-2 1 0 0,0 1-2 0,-1 0-2 15,0 3 0-15,-2 2-6 0,-2 2 0 16,1 2-1-16,-2 6 6 15,-3 3-3-15,2 3 2 0,0 2 1 0,3 2-7 16,1 2 1-16,1-2-1 16,4 4-8-16,3-3 5 0,2 1 12 15,2-3 1-15,4-1-2 0,4 0 2 16,1-3 2-16,2-4 2 0,1 0 5 16,1-3 1-16,0-5-2 0,-2 0 1 0,1-1 2 15,-3-3 1-15,-1-4 9 16,0-1 3-16,-1 0-2 0,-2-1-2 15,0-3-5-15,0 3 1 0,-2 0-5 16,-1 0 2-16,0 2-1 0,0 1 2 16,0 2-3-16,-2 0-5 0,2 0-4 15,-2 2-3-15,0 2-3 0,0 0 2 16,0 4 1-16,0 5-2 0,-1 0 2 16,0 6 2-16,-1 2 1 0,1 6-1 15,-1 2 1-15,0 4 0 0,1 1 0 16,0 1 1-16,0 2 0 0,1-1 0 15,-1-1-1-15,0 0-3 0,-1-1-6 16,0-6-9-16,0-1-1 0,-1-1 5 16,-1-5 4-16,-2-2 6 0,1-5 2 15,-2-3 0-15,0-3 1 0,-2-4 1 16,1-4 1-16,-1-3 3 0,1-3 1 16,-2-4 5-16,1-3 8 0,1-2 5 15,-1-7 2-15,3 1 0 0,0-2-3 16,2 4 9-16,2 3 9 0,3 1-2 15,3 4-8-15,2 0-13 0,2 2-16 16,1-1-1-16,1 3-14 0,2-3-43 16,1 3-35-16,3-2-37 0,3 2-43 15,14-2-56-15,-3 3-80 0,-4 1-47 0</inkml:trace>
  <inkml:trace contextRef="#ctx0" brushRef="#br0" timeOffset="-106434.04">21803 18072 722 0,'0'0'146'0,"0"0"-76"0,-9 0-1 0,6-1-62 0,0 0-7 0,3-3-58 0,0 1-50 0,8-3-49 0,0 3-91 16,0-1-41-16</inkml:trace>
  <inkml:trace contextRef="#ctx0" brushRef="#br0" timeOffset="-105865.6">22121 17846 237 0,'0'0'83'0,"0"0"-1"0,0 0 18 0,0 0-10 0,0 0-4 0,-4-1 6 0,4 1 5 0,-1-1-6 0,1 1-10 15,0-1-23-15,2 1-6 0,2 0 1 16,3 0 1-16,2 0-2 0,3 0-2 16,2 0-8-1,0 0-21-15,2 0-16 0,-1 0-4 0,3 0 0 0,-2 0-1 16,3 0-29-16,0 1-28 0,1 0-22 15,1 0-30 1,-2 0-41-16,9-1-89 0,-5 0-145 0</inkml:trace>
  <inkml:trace contextRef="#ctx0" brushRef="#br0" timeOffset="-105279.17">22491 17690 483 0,'0'0'29'0,"0"0"11"0,0 0 57 0,0 0-18 15,0 0-12-15,0 0-5 0,39-28-1 0,-29 25-3 16,3 1 2-16,0 0-13 0,-1 1 1 16,-1 1-17-1,2 0-21-15,-3 0-7 0,0 3 1 0,-2-1-7 0,-1 4 3 0,-1 2-1 16,-3 1-1 0,0 2-2-16,-3 2-11 0,-3 2-10 0,-4 0-5 0,-2 0-17 15,-2 1 6 1,1-2 8-16,0-1 13 0,-1 1 10 0,3 0 1 0,0-4 9 15,0 1 0-15,0-1 0 16,4-2 1-16,1 0-1 0,1-1 3 16,2 0 9-16,0-4 12 0,2 3 0 15,3-2 1-15,1 0-3 0,3 1 4 16,0-1-8-16,1 2 2 0,2-2 0 16,-1 0-1-16,2 0 2 0,-2 0-4 15,-1 1 1-15,2-1-2 0,-4 3-4 16,-2 0-5-16,0 1-3 15,-3 1 0-15,-2 0-1 0,-1 1 8 0,0-1 3 16,-4 0 1-16,-2-1 3 16,0 0-5-16,-4-2-1 0,-2-2-5 15,-2 2-3-15,-5-3-4 16,-2 0-4-16,0-3-13 0,-3 1-22 0,1-1-20 16,0 0-28-16,0 0-34 0,2-1-53 15,-3-6-47-15,6 0-89 0</inkml:trace>
  <inkml:trace contextRef="#ctx0" brushRef="#br0" timeOffset="-104761.22">22993 17736 558 0,'0'0'145'0,"0"0"-63"0,0 0 7 0,0 0-37 0,31-19-4 0,-27 14 5 0,0 0-21 0,-1 0-4 0,-1 2-1 0,-1 1-8 15,-1-1-5-15,0 0-3 0,-2 2-5 16,-3 1-6-16,-1 0 0 0,-4 0-10 15,-2 3 7-15,-2 1-3 0,-1 4 1 16,1 0-2-16,2 0 2 0,2 1 4 16,2-1-3-16,0 1 4 0,3 0-1 15,1 2-1-15,1-1 2 0,1 0 0 16,1 2 0-16,1-2 0 0,0 2 0 16,4 1 0-16,1-1 0 0,3 1 0 15,2 0 3-15,1-1-2 0,2 0 2 16,2-1 0-16,1 3 1 0,0-4 6 15,-1 1-1-15,0 1 7 0,-4-4 0 16,0 1-8-16,-5-2 0 0,-2-2-4 16,-3-2 1-16,-1 2-1 0,-3-3 14 15,-4 3 11-15,-5-3-11 0,-2 0-8 16,-4-1-7-16,-1 2-1 0,-5-3-2 16,-1 0-8-16,0 0-12 15,0 0-16-15,1 0-20 0,1-3-18 0,1 3-25 16,4-1-51-16,-1 0-58 0,6 0-84 15,4-1-26-15</inkml:trace>
  <inkml:trace contextRef="#ctx0" brushRef="#br0" timeOffset="-104423.11">23253 17791 794 0,'0'0'73'0,"0"0"-73"0,0 0 98 0,0 0-34 0,17-39-40 0,-14 30-14 0,0 2-3 0,-1-1-3 0,-1 5 11 0,-1 0 5 0,0 2 5 16,0 1-17-16,0 0-8 0,0 4 0 0,1 1 0 15,-1 3 1 1,0 2-1-16,0 2 5 0,-2 0-1 0,-2 1 2 15,-1 3-2-15,-2 4-2 16,-1-1 1-16,-1 2-3 0,-1 2 0 0,1 0 0 16,1-1-1-1,0 2-12-15,1-1-8 0,2-1 3 0,1-3-22 0,1 2-28 16,1-4-51-16,1 2-46 16,-1-4-82-16,2-3-34 0</inkml:trace>
  <inkml:trace contextRef="#ctx0" brushRef="#br0" timeOffset="-104074.02">23172 17650 686 0,'0'0'106'0,"0"0"-21"0,0 0 25 16,0 0-45-16,0 0-17 15,35-6-11-15,-23 6 6 16,0 5-13-16,3 1-4 0,-2 2-12 0,-1 3-3 0,1 4-4 16,-1 6-4-16,1 4 7 0,-2 8-3 15,-1-2 3 1,-2 1-4-16,-3-2 5 16,-4-6 1-16,-1 6-7 0,0-6 5 15,-6-1-1-15,-4-2 5 0,-2-4-1 16,-1-1 0-16,-4-3-4 0,0-2-5 15,-3-2 2-15,-2-2-5 0,-1 0-1 16,1-2-8-16,-2-3-21 0,-1-1-16 16,3 2-11-16,2 0-12 0,2-2-31 15,-2-1-43-15,6 0-91 0,3 0-195 16</inkml:trace>
  <inkml:trace contextRef="#ctx0" brushRef="#br0" timeOffset="-102323.74">22346 16749 541 0,'0'0'119'16,"0"0"-87"-16,0 0-9 0,0 0-5 0,0 0-17 0,6-3 10 0,0-2 1 0,2-3 7 0,3-2-2 0,3-3-7 0,4-6-6 16,2-3-3-16,4-4-2 0,4-3-3 15,8-10-8-15,11-9-3 16,13-11 4-16,5-5 1 0,1 0 9 0,0 4 0 15,-2 5 2-15,5-2 3 0,5 1 3 16,2-1 11-16,6-4 10 0,5 0 11 16,7-4 12-16,8-5-9 0,3-4-2 15,8-4 1-15,3-4-10 16,7-4-6 0,6-5-13-16,4-1-5 0,4-3-7 15,2 0-1-15,-1 2-4 16,-2 1-20-16,-2 3 1 0,-5 2 5 0,-2 3 13 15,-2-1 1-15,-4 3 4 16,-6 6 1-16,-5 3-6 0,-5 3 2 16,-5 5-8-16,-6 3-14 0,-6 2-32 15,-9 5-36-15,-6 1-31 0,-9 4-72 16,-17 14-35-16,-13 8-27 0</inkml:trace>
  <inkml:trace contextRef="#ctx0" brushRef="#br0" timeOffset="-101863.62">24922 16324 947 0,'0'0'135'0,"0"0"-83"0,36-43 20 0,-3 6-43 0,18-15-15 0,17-16-9 0,10-8-3 0,4-2 5 0,0 0-5 0,0 4-2 15,4-3-4-15,4-3-9 0,4 1-16 0,3 2 4 16,1 3 6-16,-1-2 6 16,-1 4 12-16,-2 1 1 0,1 2-3 0,0 1 6 15,-4 5 1-15,-3 0-4 0,-6 6-2 16,-6 5 2-16,-4 1-27 0,-4 7-22 15,-3 0-34-15,-7 4-36 0,-5 4-50 16,-16 12-96-16,-9 2-7 16</inkml:trace>
  <inkml:trace contextRef="#ctx0" brushRef="#br0" timeOffset="-101514.55">26646 16252 1074 0,'0'0'118'0,"0"0"-49"0,65-48-29 0,-10 10-21 15,21-13-10-15,8-5-6 0,4-2 11 0,1 1-6 0,-6 4-8 16,4-1 0 0,-1 0-45-16,2 1-35 15,-3 2-36-15,-3 0-6 0,-5 4-38 0,-5 5-5 16,-5 0-44-16,-20 11 23 15,-11 7-28-15</inkml:trace>
  <inkml:trace contextRef="#ctx0" brushRef="#br0" timeOffset="-100540.7">26411 14519 1007 0,'0'0'19'0,"0"0"54"0,0 0-5 0,0 0-38 0,-31-37-16 0,31 21-14 0,2-2-10 16,7-2 4-16,5-6 6 0,6-1-1 15,6-4 0-15,10-4-1 0,8-6 1 16,14-5 2-16,7-1-2 15,2 3 3-15,0 7 0 0,1 2 2 0,5 2 4 16,8 2 1-16,1 2-8 16,1 2 5-16,1 1-4 0,0 4-4 15,-1 2 0-15,-1 3-17 0,-1 2 6 16,-3 3-10 0,-3 1 8-16,-5 2-2 15,-2 2 11-15,-1 2-1 0,-2 2 6 16,-1-1 1-16,-4 2 0 0,-3 1 0 15,-3 1 1-15,-6 0-1 0,-4 2 0 16,-7 0 0-16,-7 1 0 0,-8-2 2 16,-5-1-4-16,-2 1 6 0,0 0-5 15,0-1 2-15,0 0 0 0,-5 0 1 16,-2 0-2-16,-3 0 4 0,-1 0-3 16,1-2 7-16,-5 1-1 0,0 0 1 15,0-3-3-15,0 1-3 0,-6 0-2 16,3-2 2-16,-4 1-3 0,-1 0 2 15,0-2-1-15,-3 3 1 0,-1 0 0 16,-2 0 3-16,3 0-4 0,-3 2 4 16,-1-2-2-16,2 0 1 0,-2 1 0 15,2-1 1-15,-2-3 5 0,1 3-2 16,-1-3 3-16,2 1 0 0,-3-2-2 16,2 2-2-16,-1-3-1 0,0 1 3 15,0-1 0-15,1 1 12 0,0 0-3 16,0-1-1-16,2 2-3 0,-2-1-3 15,4 0 2-15,-1 2-4 0,2-1 1 16,0 2-3-16,3 0 3 0,1 1-1 16,2-1 4-16,-1 2 2 0,3 1-1 15,0-1 2-15,1 2-2 0,0-1-4 16,0 0-5-16,3 0-4 0,2 1 0 16,1 0-3-16,3 1 3 0,2 2-1 15,4 1 0-15,-1 2 0 16,4-2 0-16,2 3 0 0,3 0-5 15,2 1 1-15,1 0-2 0,3 0 3 16,-1 0 2-16,1 2-1 0,1 0 1 16,-2 0 1-16,-1 0 1 0,-1 1-2 15,-2 1 2-15,-3 1-2 0,-1 0 1 16,-5 0 0-16,-3-1-1 0,-3 3 1 16,-5-2-4-16,-3 1 1 0,-2 1 2 15</inkml:trace>
  <inkml:trace contextRef="#ctx0" brushRef="#br0" timeOffset="-98229.87">28663 13898 555 0,'0'0'61'0,"0"0"7"0,9-6 9 0,-3 2-14 0,0 1-29 0,0 1-20 0,-1-1-2 0,0 2-9 0,-4 1-3 0,-1 0-3 0,0 1-5 16,-4 5 2-16,-3 3 6 0,-3 4 4 16,-3 1-1-16,-4 4 5 0,-1 2-4 15,-1 1 4-15,-2 0 5 0,2 1-7 16,-1-1 0-16,2 0-6 15,-1 0 4-15,2-2-4 0,2 0 2 0,1-4-1 16,2-1 0-16,2-1-1 0,0 1 2 16,0-3-1-16,2-2 0 15,2 1 2-15,-2-2 0 0,2-3 7 16,3-1 5-16,0-1-6 0,2-2-3 16,1-1-4-16,0 0 2 0,0 0 1 15,0 0 15-15,1-2 1 0,1-1 3 16,1-3-1-16,1 0-11 0,1-3-4 15,2 0 2-15,0 0 0 0,1-4 8 16,2-1 1-16,1-2-1 0,1-1-9 16,3-1-1-16,0-4-3 0,1 2 0 15,0-1-1-15,0 0-1 0,-1 1-3 32,-1 1 1-32,0 3-1 0,-1 0 0 15,-3 0 0-15,1 1 0 0,-2 3-3 16,-1 0 0-16,1 2-10 0,-2 2-4 15,1 1-10-15,-2 1-19 0,1 0-26 16,0 1-29-16,1 1-26 0,6-4-52 16,-4 0-81-16,3 0-7 0</inkml:trace>
  <inkml:trace contextRef="#ctx0" brushRef="#br0" timeOffset="-97358.79">29539 13921 469 0,'0'0'0'0,"0"0"8"0,0 0 23 0,0 0 12 0,25-39-15 0,-18 29-10 0,1 0 5 0,2 0-2 0,0 1 12 0,0 1 8 15,2-1-3-15,-1 1-5 0,1 1-3 16,0-1 2-16,-3 1-1 0,4 0-2 16,-5 0-11-16,0 1 1 0,-2-1 2 15,0-1 4-15,-1 0-1 0,-3 0-6 16,-2-1 5-16,0-3 1 0,0 2-5 16,-4-1-1-16,-2-1 1 0,0 2-8 15,-2 1-4-15,0 2-2 0,-3 1-5 16,0 3-3-16,-4 3-1 0,0 0 0 15,-4 7-1-15,2 4-2 0,-5 5-3 16,0 6 6-16,-1 6-2 0,-2 4-6 16,0 8-6-16,-2 7 6 0,6 6 4 15,2-1-1-15,11-4 3 0,6-12 0 16,2-8 5-16,4-8 1 0,0 1 1 16,5 0 2-16,5 3-2 0,-1 1-1 15,4-4-7-15,0-2 4 0,3-6 3 16,3-5 4-16,-1-4 7 0,3-4 20 15,4-5-13-15,-2-7-5 0,-1-6 0 16,0-6-1-16,-4-4 6 0,0-11 3 16,-8-13 2-16,-1-10-4 0,-7-5 4 15,-6 4 4-15,-1 10-10 0,-4 13-4 16,0 11-5-16,2 9-6 0,-3 8-2 16,2 4-4-16,-2 0-2 0,-2 1 1 15,-3 0-6-15,0 3-13 16,2 3-2-16,-2 1-9 0,3 2-21 15,3 2-26-15,2 3-25 0,3 1-38 16,6 10-24-16,4 0-57 0,2-1-13 16</inkml:trace>
  <inkml:trace contextRef="#ctx0" brushRef="#br0" timeOffset="-97200.98">30137 14072 899 0,'0'0'68'0,"0"0"4"0,0 0-38 0,7 6-30 0,-6-6-4 0,-1-1-49 0,0-5-31 0,-1-8-77 0,-2 1-130 0,1 2-55 0</inkml:trace>
  <inkml:trace contextRef="#ctx0" brushRef="#br0" timeOffset="-96497.89">30520 13869 602 0,'0'0'10'15,"0"0"2"-15,0 0 36 0,0 0 0 0,0 0 8 16,32-38-17-16,-29 33 15 0,-2 2-5 15,1 0-11-15,-2-1 1 0,0 3 2 16,0-3-14-16,-1 0-10 0,-1-3-5 16,0-1-5-16,-3-4-2 0,2 1 4 15,0-4-2-15,-3 2 2 0,0-2-4 16,1 1-2-16,-3 1-3 0,0 1 0 16,-3-1-1-16,0 2-16 0,-5 2-33 15,-2 2 47-15,-3 3 3 0,-3 3-4 16,0 3-2-16,0 6 4 0,-2 3-1 15,4 2-3-15,1 3-15 0,2 3-11 16,4 1 1-16,5 2 5 0,2 1-4 16,5 1 12-16,3-1 15 0,3 0 3 15,5-2 1-15,4-1 1 0,4 1 2 16,3-5 4-16,-1-5-2 0,2 1-1 16,-2-4-1-16,2-6 2 0,-3-2-1 15,-2-2 5-15,-2-5 8 16,-1-1 1-16,-2-3 3 0,2-1-4 0,-4 0 0 15,0 0 0-15,0-2-4 16,-1 2-6-16,0 3-1 0,-2-2 2 16,-1 2-1-16,0 2-1 0,-1 0-2 15,-2 2-3-15,-1 1-1 0,0 1 5 16,2 2 1-16,-2-1 0 0,0 1-1 16,0 1-5-16,0 0-1 0,0 1-4 15,0 3 0-15,0 3 2 0,0 4 2 0,0 4 2 0,0 1 0 16,0 6 2-16,-2 3-2 15,2 0 3-15,-1 5 3 0,-1 0 7 0,1 2 3 16,-1 1 4-16,0 0 5 0,2-2-6 16,2 0-2-16,1-4-5 15,2 1-6-15,1-3-5 0,-1-4 0 0,3-2-3 16,-3-2-3-16,2-4-23 0,-2-4-20 16,0-2-28-16,0-6-16 15,1-1-34-15,5-12-69 16,-2 1-143-16,-2-4-41 0</inkml:trace>
  <inkml:trace contextRef="#ctx0" brushRef="#br0" timeOffset="-95800.11">31007 13872 518 0,'0'0'123'0,"0"0"-31"0,3 0-4 0,-3-1-57 0,1-1-21 0,-1-3-4 0,0 1-5 0,0-2 0 15,0 2 0-15,0 0 13 0,0-2 23 16,-1 1 15-16,-1 0 11 0,1-1-18 15,1 0-5-15,-2 0-7 0,-1-2 1 16,1 0-17-16,0-3-9 0,0 0 2 16,-1 2-5-16,-1-1 3 0,1 1-3 15,-2 1 2-15,1-3-4 0,-1 4 2 16,-3-1-1-16,2 2-1 0,-1 1-1 16,-2 0-1-16,-2 1-2 0,0 2 2 15,-5 1-3-15,0 1 1 0,-1 0-4 16,-2 3 3-16,0 5 0 0,0 4 1 15,0 3-4-15,2 3-6 0,2 3 5 16,0 2-3-16,5 0 5 0,2 3 3 16,2-2-2-16,1 0 0 0,4 2 0 15,1-3 0-15,6 1 3 16,0-3 0-16,4-2 0 0,-1-4 0 16,4-4-1-16,-2-4 1 0,3-6 0 15,-1-1 0-15,-2-4 1 0,0-4 0 16,-2-3 3-16,1-4 0 0,-1 1-4 15,-1-3 4-15,2-2 5 0,-1 0-3 16,-1 1-1-16,0-4 0 0,0 3 0 16,1-1-3-16,-1 1-1 0,-1 2 1 15,-1 0-1-15,0 3 1 0,-3 2 4 16,0 2 3-16,-1 3 1 0,-2 3-1 16,2 2-5-16,-2 2-4 0,0 0-1 15,0 2-5-15,0 5-2 0,0 4 8 16,-4 2 5-16,1 7-2 0,0 1 1 15,-3 3-3-15,3 2 0 0,1 3 0 16,1-1-1-16,-1 3 0 0,0-1 1 16,2 1 2-16,0-1-2 0,0 1 0 15,0 0-1-15,0-4-10 0,2 1-22 16,1-4-32-16,0 0-21 0,1-2-46 16,5 1-37-16,-4-5-104 0,1-5-58 15</inkml:trace>
  <inkml:trace contextRef="#ctx0" brushRef="#br0" timeOffset="-95277.36">31075 13784 738 0,'0'0'26'0,"6"0"26"0,-1-3 48 0,4-1-73 0,2 1 1 0,0-2-18 0,5-1 8 0,-3 2-16 0,4-1 5 0,-2 0 12 16,2 1-3-16,0 1 6 0,2 1-3 15,0 0 6-15,-3 1-8 0,3-2-5 31,-3 0-2-31,-1 0-2 0,1 0 5 16,-2 0-2-16,-2 1 5 0,3 0-8 16,-5 0-3-16,-1 0-1 0,0 2 2 15,-2-2 2-15,-1 1 2 0,1-1 3 16,-2 0-3-16,-1 2 2 0,-1 0-2 16,-1-1-6-16,-2 1-4 0,0 0-2 15,0 3-3-15,-2 2-1 0,-1 4 6 16,-5 6 8-16,0 5-5 0,-1 6 7 15,-2 5-5-15,3 8 4 0,-7 12-4 16,-2 9 3-16,0 1-5 0,-2-2 5 16,3-10 0-16,2-6 1 0,0-4 3 15,4-4-5-15,2-4-2 0,2-9-4 16,3-4-1-16,-2-3-2 0,2 1-10 16,0 0-16-16,3 0-27 0,0-4-25 15,0-5-35-15,3-3-34 0,8-4-62 16,-3 0-156-16</inkml:trace>
  <inkml:trace contextRef="#ctx0" brushRef="#br0" timeOffset="-92310.53">25749 10683 87 0,'0'0'80'0,"0"0"-28"0,0 0 1 0,0 0 3 0,0-11-8 0,0 8-22 0,0-1 0 0,0 0 5 0,0 0-3 16,0 1-1-16,0-1 14 16,0 2 8-16,0-2 1 0,1 1-1 0,1-1-6 0,1-1-3 15,1-2-1-15,3 0-1 16,1-2-11-16,4 1-1 16,3-1-2-16,2 0-2 0,2-1-2 0,2 4-9 0,-2 0-3 15,2 1-2-15,-1 5-2 0,-3 0-4 16,0 4 0-16,-2 4 0 0,-3 2-4 15,-3 3 0-15,-3 3-5 0,-5 2 7 16,-3 2 2 0,-7 4-1-16,-6 1-4 0,-5 1-12 15,-4 2-24-15,-1-3-3 0,-1-1 13 16,1-2 17-16,3-4 2 0,2-1 9 16,3-5 3-16,4 0 0 0,7-4 1 0,3-4-1 0,3 0-1 15,7-1 1 1,6-3 28-16,5 0-4 0,5-2 4 0,4 0-7 15,3-1-1-15,1 1-8 0,0 1-3 16,-1 1 3-16,-3 0-4 0,1 3 5 16,-2 1-1-16,0 3-9 0,-2 2 2 15,-3 2 1-15,-1 1 1 0,-4 3 7 16,-3-2 3-16,-5 2 2 0,-4 1 2 16,-4-2 6-16,0 2 3 0,-7-1-7 15,-2 0-2-15,-3-3-2 0,-4 0 1 16,-3 2 0-16,-1-5-3 15,-2 3-7-15,-2-2-1 16,-1-1-4-16,0-1-5 0,-2 0 1 0,-1-1-1 0,0-2-7 16,1 0-16-16,2-1-14 15,4-2-20-15,3-2-29 0,6 0-59 0,6-8-56 16,6-1-143-16</inkml:trace>
  <inkml:trace contextRef="#ctx0" brushRef="#br0" timeOffset="-91865.72">27652 10432 517 0,'0'-3'159'0,"2"2"-41"0,-1-2-22 0,-1 1-33 0,1 1-28 0,-1 1-35 0,0 0-5 0,-4 7 1 0,-2 4 4 16,-5 5 5-16,-2 7 12 0,-4 3-5 15,0 2 3-15,-2 2-14 0,0 1 3 16,1 0-4-16,1-3-23 15,4 0-37-15,4-2-27 0,1 2-34 0,4-6-73 16,4-5-92-16</inkml:trace>
  <inkml:trace contextRef="#ctx0" brushRef="#br0" timeOffset="-91640.08">27830 10512 541 0,'0'0'141'0,"0"0"18"0,0 0-22 0,0 0-97 16,0 0-32-1,0 0-6-15,-37 27 9 0,18-8 20 0,-4 5-14 16,-3 3-1-16,2 2-4 0,1 0-1 16,0 0-2-16,2 1 1 0,3-3-10 0,4 0-5 0,3-3-43 15,3 0-46-15,2 3-61 0,4-7-125 16,2-4-134-16</inkml:trace>
  <inkml:trace contextRef="#ctx0" brushRef="#br1" timeOffset="-64643.8">13741 16489 86 0,'0'-3'26'0,"-2"0"-1"0,1 0 14 0,0 0-7 0,0-2-4 0,1 1 16 0,-2-1-17 0,1 2 0 0,-1 1 4 0,2 1 2 16,0-1-2-16,0-1-5 16,-2 2-7-1,1 1 2-15,1-2-1 0,0 0 1 16,-2-1 2-16,1 1-3 0,-1-2-5 16,2 3 0-16,-4-4-4 0,4 1 1 15,-2 1-1-15,1-2 0 0,0 0 5 16,0 0 6-16,1 0 1 0,0 0 5 15,0 1 2-15,0-1-8 0,0 2-3 16,0-1 2-16,0 0-5 0,0-1 0 16,0 1 1-16,0 0-2 0,0 1 2 15,0 1 1-15,0-1-6 0,0 3-2 16,-2-1-5-16,2 1-1 0,-1 0-3 16,1 0-1-16,0 0-5 0,0 5 2 15,0 1 1-15,0 3 2 0,3 3 0 16,-3 1 0-16,3 2 2 0,-1 3-2 15,4 0 1-15,0 3 1 0,-3-1 2 16,1 1-4-16,2 0-1 0,-3-1 1 16,0 2 0-16,2 0 2 0,-2-2-2 15,0-1 0-15,0 2 1 0,0-2-1 16,1 1 0-16,-1-2 1 16,-1-2 1-16,1-1-2 0,1-1 1 15,-2-1 2-15,1-2-3 0,-2 1 2 16,1-2-2-16,-1-1 1 0,0-1 0 15,-1-1 0-15,3-2 2 0,-3-1-1 16,0-1 4-16,0-1 2 0,0 1 0 16,0-3 1-16,0 0-1 0,0 0 1 15,0 0 2-15,0 0 2 0,0 0-1 16,0 0-2-16,0 0-4 0,0 0 2 16,0 0-2-16,0 0 2 0,0 0-5 15,0 0-1-15,0 0 2 0,0 0-4 16,0 0 3-16,0 0-2 0,0 0-1 15,0 0 1-15,0 0-1 0,0 0 0 16,0 0 0-16,0 0 0 0,0 0 0 16,0 0 0-16,0 0 0 0,0 0-1 15,0 0 2-15,0 0-1 0,0 0 0 16,0 0 0-16,0 0-3 0,0 0-5 16,0 0-7-16,0 0-6 0,0 0-11 15,0 0-13-15,0 0-16 0,0-1-24 16,0-2-43-16,0-3-84 0,2 0-68 15</inkml:trace>
  <inkml:trace contextRef="#ctx0" brushRef="#br1" timeOffset="-63544.28">13511 16621 31 0,'0'-2'33'0,"0"1"-3"0,-1 0 9 0,1 0-2 0,-2-1-8 0,0 1-9 0,0 0-9 0,-1-1-7 0,2 2-1 16,0 0 0-16,-2 0 22 0,3-1-12 15,-3 1 0-15,2 0 4 16,0-1 4-16,1 1 1 0,-2-2 5 16,1 2 0-16,-2-2 4 0,1 1-5 15,0-1-1-15,1 2-1 0,-2 0-5 16,2 0-4-16,0-2-2 0,-3 2 5 15,3 0 3-15,-2 0 2 0,2 0 2 16,-2 0 1-16,1 0-1 0,0 0 0 16,1 2 0-16,1-2-2 0,0 0-3 15,0 0-3-15,0 1-5 0,0 0-5 16,0 0 0-16,0 0 3 0,3 0-1 16,2-1 5-16,0 2-1 0,5-2-1 15,1 0-2-15,5 0 5 0,0 0 3 16,4 0 0-16,1 0 3 0,4 0-5 15,2-2-6-15,3 0 2 0,7-1-5 16,5-1 2-16,8 0 1 0,0 1-1 16,0 1 1-16,-7 0 2 0,-3 1-2 15,-5 1 2-15,2-1 0 0,-10 1-2 16,-3 0 2-16,-5 0-2 0,-6 0-1 16,4 0 2-16,2 0 7 0,0 1-6 15,-4 1-6-15,-3 1 1 0,-1-1 1 16,-2-1-2-16,-1 0 0 0,-3 1 0 15,-2-1-3-15,2 0 0 16,-4 0-2-16,1-1 1 0,-2 0-1 16,2 0 0-16,-2 0-1 0,0 0 0 15,0 0-11-15,0 0-18 0,0 0-14 16,0 0-22-16,0 0-29 0,-2 0-55 16,-1 0-79-16,0-1-149 0</inkml:trace>
  <inkml:trace contextRef="#ctx0" brushRef="#br1" timeOffset="-51324.64">21744 17006 98 0,'0'0'28'0,"0"0"-10"0,5-6 3 0,-4 3 8 0,1-2-6 0,-1 2-7 0,0-2-3 0,-1 1 5 0,0 1 1 0,1 0 0 31,-1 0 4-31,0 1 35 0,0 1-8 16,1-1-4-16,0 0 0 15,-1 0-2-15,0-1-7 0,0 2-5 16,2-2 0-16,-2 0-4 0,1 1-4 16,0-2-5-16,-1 0-7 0,0 0-4 15,0 1 4-15,0 0 3 0,0 0-1 16,0 0 5-16,-2 0 1 0,0 0-1 15,0-1-1-15,0 0 1 0,0 1 1 16,1 0-2-16,0 1 1 0,0 2-2 16,0-3 3-16,1 2 3 0,0 1-5 15,0 0 0-15,0 0-1 0,0 0-2 16,0-2 2-16,0 2-4 0,0 0-7 16,0 0-1-16,-1 0-5 0,0 3 0 15,0 2 0-15,0 2-1 0,0 0 2 16,0 2-1-16,0 2 0 0,0 2 0 15,0 1 0-15,1 1 1 0,-2 2-1 16,2-1 0-16,-2 4 0 0,0-3 0 16,0 3 0-16,0-4 1 0,-2 1-1 15,2-1 1-15,0 0-1 0,1-1 0 16,-2-2-1-16,3-1 2 0,-1 0-2 16,1-2 1-16,0-1 0 0,0-2 1 15,0-3-1-15,-1 0-1 0,1-2 1 16,0 0 1-16,0-1-1 0,0-1 5 15,0-1-1-15,0-3 2 0,0-3-3 0,1-5-1 0,0 0 0 16,2-3-1-16,-2-2 0 0,1-1 0 16,-1-1 2-1,0 2-1-15,0 1 1 0,-1 1 0 0,0 0 5 0,0 3 5 16,0 1 2-16,0 2 2 16,0 0-6-16,0 1 5 0,0 1-2 15,0 0-2-15,0 1-1 16,0 1-1-16,-1 1 0 0,1 2 2 15,0 0-1-15,0 2-3 16,0 0 1-16,-1 0-1 0,1 0-5 0,-1 2-2 0,1 2-1 16,-1 4 0-16,0 3 2 15,1 1 0-15,0 4 2 0,0 3-2 0,0 1 0 32,0 1 0-32,0 2-1 0,-1-1 0 15,0 2 0-15,0-1 0 0,-1-3-1 16,1 1 2-16,-1-2-2 0,1-3 0 15,0-1 1-15,0-3-1 0,1-3 0 16,0 1-6-16,0-3-12 0,0-3-15 16,0 0-11-16,0-4-23 0,0 0-35 15,0 0-41-15,-1-4-56 0,1-1-119 16,-1-1-120-16</inkml:trace>
  <inkml:trace contextRef="#ctx0" brushRef="#br1" timeOffset="-50298.97">21365 17079 150 0,'-1'0'56'0,"0"0"-1"0,-1 0 29 0,0 0-29 0,2 0-3 0,-2 0 5 0,2 1-3 0,0-1 1 0,0 0-14 0,0 1-3 0,0-1-1 16,0 0-3-16,0 0-2 15,0 0-7-15,0 0-4 0,0 2-2 0,0-2 0 16,0 0-9-16,0 1-1 0,0-1-2 16,0 1-1-16,0 1-3 15,0-1 2-15,0 1 1 0,2-2 2 0,2 1 3 16,-1 0-2-16,1 2 4 0,1-2 3 15,2 1 4-15,1-1 0 0,-1 0-1 16,1 0-2-16,0-1-10 16,2 0 2-16,-2 1-5 0,2 0 0 15,0 1 1-15,0-1-2 0,0 0-2 0,-1 2 0 16,2-1 2-16,-3 1-2 0,1 1 2 16,0 0 6-16,-2 0-4 0,0-1-4 15,-1 1 6-15,-1-2-3 0,3 1-3 16,-2 0 3-1,-1 0-4-15,0-2 1 0,1 0 1 0,1 4 0 0,-1-4-2 16,0 2 3-16,0-1-1 0,0 1 0 16,1-1 0-1,-1 1 1-15,0-1-1 0,1 1-2 0,0-1 2 0,-1 1-2 16,0-2 0-16,0 3 0 16,0-3 0-16,2 1 2 0,-2-1 0 15,1 2-1-15,1-2-1 16,-1 0 1-16,1-1 2 0,0 0-1 0,0 0 0 15,1 0 1-15,-2 1 0 0,-1 0 4 16,1 0-1-16,-2 0-3 0,2 1 4 16,-2-2 0-16,0 1-2 0,0-1-1 15,-1 0 4-15,0 0-2 0,0 0-1 16,1 2-2-16,-2-1 1 0,0-1-2 16,0 0-1-16,-1 0 0 0,0 0-1 15,-1 0 1-15,1 0-1 0,-2 0 0 16,0 0 0-1,0 0 0-15,0 0 0 0,0 0 3 0,0 0-3 16,0 0 0-16,0 0 0 16,0 0-2-16,-2 0 0 0,1 0-1 0,1 0-10 15,-2 0-20-15,1-3-16 16,0 3-19-16,0-3-17 0,-1 2-12 0,2-2-16 16,-1 0-25-16,-1-3-45 0,0-1-45 15</inkml:trace>
  <inkml:trace contextRef="#ctx0" brushRef="#br1" timeOffset="-49520.9">21456 17101 167 0,'-3'0'39'0,"-1"0"31"0,0 0 0 0,0 0-5 0,0 0-1 0,0 0-2 0,1 0-2 0,1 0-8 0,0 0-10 16,1 0 1-16,0 0-1 0,0 0 1 15,1 0-6-15,0 0-8 0,0 0 0 16,0 0-6-16,0 0-1 0,0 0-2 16,2 0-4-16,1 1-1 0,2 0-1 15,1 0-3-15,1 1-4 16,1 0 0-16,1 0-3 0,2-2 2 16,1 2 2-16,1 0-1 0,1-2-1 15,0 1 5-15,1 0-6 0,1 0-5 16,1 0 4-16,-2-1-3 0,1 0 0 15,-1 0-2-15,2 0 1 0,-3 0 0 16,-1 0 0-16,1-2 1 0,-4 1-1 16,0 0 1-16,-1 1 0 0,-4-2-1 15,1 0 2-15,-3 2-1 0,0 0 0 16,0 0 1-16,-2-2 0 0,-1 2-1 16,1 0 0-16,-1 0 0 0,0 0-2 15,0 0 2-15,0 0-1 0,0 0 2 16,0 0-1-16,0 0-1 0,0 0 0 15,0 0-1-15,0 0 1 0,-2 0 0 16,-1 0-2-16,-1 0 1 0,-1 0 0 16,0 0 0-16,-2 0 0 0,1 0-1 15,-3 0-3-15,1 0-1 0,1 0-3 16,-2 0 0-16,2 0-2 0,-1 0-6 16,0 0-6-16,0-1-11 0,0 0-16 15,0 1-26-15,-1-2-27 0,-3-1-57 16,3 1-87-16,0-1-75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1-21T15:12:35.750"/>
    </inkml:context>
    <inkml:brush xml:id="br0">
      <inkml:brushProperty name="width" value="0.05292" units="cm"/>
      <inkml:brushProperty name="height" value="0.05292" units="cm"/>
      <inkml:brushProperty name="color" value="#C00000"/>
    </inkml:brush>
    <inkml:brush xml:id="br1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5452 14879 85 0,'0'-1'53'0,"0"-2"-18"0,0 1 7 0,1 0 2 0,-1 1-10 0,1-2-7 0,0 2 30 0,-1 0-19 15,0 0-8-15,1-2 6 0,0 1-5 16,0 1 2-16,-1 0 4 0,0 1 0 0,1-1-1 0,-1 1-5 16,1-1-4-16,0 1-2 0,-1-3-9 15,1 2-3-15,0 0-2 0,1-2 1 16,1 0 4-16,-1 0-5 0,0 2 0 15,1-3 1 1,-1 3 1-16,1 0 2 0,1-1-2 0,0 0 0 16,1-1-2-16,2 3-4 15,-1-2-2-15,1 1 1 0,1-3-1 0,3 2-1 16,1 2-2-16,2-2-1 0,3-1-1 16,2 2 2-16,0 0 2 15,4 0-1-15,1 0 1 0,3-3 4 0,0 3-2 16,2 0 1-16,1-1 3 15,3-2-6-15,5 1 4 0,7-2 4 0,7-1-5 16,3 1-2-16,-7-1 5 16,0 2 0-16,-4 0-1 0,2 0 0 15,2 1-2-15,1-2-2 0,3 1 2 16,-2 0 0-16,3-2-1 0,0 1 1 16,-2 1 0-16,3-1-2 0,-3 2 0 0,1 1-2 0,3 1 1 15,0-1 2-15,2-4 3 16,3 5-4-16,-1-5 1 15,0 1 2-15,1-1-2 0,1-1 1 0,-2 1-4 16,4 1 0-16,0-1 2 0,1 1-3 16,1 1 3-16,0 0-4 0,2-1 0 15,-1 2-1-15,-1-2 0 0,1 3 0 16,0 1 2-16,-1-1-1 0,-1-1-1 16,3 2 0-16,1 0 3 0,2 0 5 15,2-1 6-15,-2-2-2 0,0 1-1 16,0-2 1-16,3 3-4 0,2-3-3 15,3 1 2-15,-2 0-4 0,2 0-1 16,-2-1-1-16,-1 4 0 0,-1-2 2 16,4 1-3-16,0 0 1 0,2 0-1 15,-2-2 1-15,0 2-1 0,-1 2 0 16,1 0 0-16,-2 0 0 0,4 0 1 16,1 2-1-16,0 2 1 15,1-4-1-15,0 2 1 0,-2-1-1 16,4 0 0-16,1 1-2 0,3 1 2 15,0-1 0-15,-1 3 3 0,0-1-4 16,1 0 2-16,0 0-2 0,1 1 2 31,1 0-1-31,-1-1 1 0,1 1-2 0,-2 2 2 0,-1-2-2 0,-2 1 2 32,0 2-1-32,-3-2 0 0,0-1 0 15,-6-1-1-15,0 1-3 0,-5-1-3 16,-4 1-4-16,2 2-10 0,-8-3-7 15,-3 1-13-15,-2-1-15 0,-4 1-19 16,-6 0-27-16,-2-2-33 0,-8 0-58 16,-8-1-71-16,-9-2-43 0</inkml:trace>
  <inkml:trace contextRef="#ctx0" brushRef="#br0" timeOffset="3718.57">5634 14500 87 0,'0'0'55'0,"1"0"-16"0,-1-2 14 0,1 0 8 0,-1 0-21 0,0 1 5 0,0 0 10 0,0 0 1 16,0 1-6-16,0-1-4 0,0 1-6 15,0 0-1-15,0-2 2 0,0 2-9 16,0 0-1-16,0 0 1 0,0 0-7 16,0 0-3-16,0 0-5 15,0 0-6-15,0 0-2 0,0 0 0 16,0 0-1-16,0 0-1 0,0 0 5 16,0-2-4-16,2 2 0 0,0 0 1 15,0-2 2-15,1 2 1 0,1-2 0 16,1-1-2-16,-1 1 1 0,1-2-2 15,0 1-2-15,2-1 4 0,2-1-5 16,-2 1 0-16,1 0-2 0,0-1 1 16,2 1 4-16,-2-1 2 0,1 0 3 15,0 0-3-15,2-1-1 0,-1-2-4 16,2 1 0-16,-1 1-4 0,0-2 5 16,3 0-4-16,-2-1-1 0,2-1 1 15,-1 1-2-15,1-1 0 0,0 0 0 16,0 1 1-16,-1 0-2 0,0-2 0 15,3 0 4-15,-3 2-3 0,2-2 0 16,-2 0 1-16,2 1 0 0,-2-2-1 16,0 3 1-16,2-3-2 0,-1 1 1 15,2-1 1-15,-2 0-2 0,2 1 0 16,-2-1 3-16,1 0-3 0,-1 0 0 16,1 0 0-16,-1-1 3 0,0-1-1 15,-1 0 0-15,0 1 1 16,1 0 3-16,-2-2-5 0,0 0 4 0,-1 3-4 15,0-3 2-15,0-1 1 16,-1 1-4-16,0 0 1 0,1-1 0 0,-1 1 2 16,1-1-3-16,0 0 6 15,-1-2-2-15,0 3 2 0,1-2-1 0,0-1-1 16,0 0-1-16,0-1 0 16,0-1-1-16,1 0 0 0,-1-1 0 0,0 1-1 15,1-1-1-15,-1-2 1 0,1 1 3 16,0 0 0-16,-2-2-1 15,2 2 2-15,-1 0-3 0,0-1 4 0,0 1-2 16,-1 0 0-16,0-1-1 16,0 0 0-16,0 0 1 15,-1-1-2-15,1 1 1 0,0-2 3 0,-1 2 2 16,2-1 1-16,-1 0 0 0,0 0-1 0,1 0 0 16,-1-2 1-16,0 2 1 0,1-1-2 15,-1 0-3-15,0 0-2 0,1 0 4 16,-1 3-3-16,-1-3-3 0,2 0 3 15,-1 0-2-15,0 1-2 16,1-2 1-16,0 0-1 0,0 1 1 0,1 0-1 16,-3-1 1-16,1 0-1 0,2 1 1 15,-2-1 4 1,0-1-4-16,2 3 2 0,-2-2-2 16,1-1 0-16,1 2 0 0,-2-1 1 15,0 0 0-15,0 1-1 16,1 1 2-16,0-2-3 0,2 2 2 0,-2-2-1 15,2 2-1-15,-2-1 0 0,0 1 0 0,1-1 4 0,0-1-4 16,2 2 0 0,-2-1 0-16,0 1 0 0,-1 1 1 0,1 0 0 0,-2 0-1 15,2 0 0-15,0-1 0 0,0 1-1 16,-2 0 2-16,1-1 0 16,1 2-1-16,-2-1 0 15,0 1 1-15,0-1-1 0,1 2 1 0,0-2-1 16,0 1 0-16,-1 0 0 0,1 0 0 15,1 2 0-15,-2-1 0 16,2-1 0-16,-1 3 1 0,-1-2 0 0,2 0-1 16,-2 2 0-16,2-1 2 0,-2 3-1 31,1-1 0-31,1-1-1 0,0 2 1 16,-1 0-1-16,0-1 0 0,2 0 0 15,-3 1-1-15,3 2 1 0,-1-1 0 16,0 1 0-16,1-2 0 0,0 2 0 15,1-2 0-15,-1 0 1 0,1 0-1 16,0 1 0-16,0-1 0 0,0 1 0 16,0 1 1-16,0-1-1 0,-2 3 0 15,1-1 0-15,-1 0 1 0,2-1 1 16,0-1 3-16,1 0-5 0,2-1 0 16,0 3 0-16,-3-2 0 0,1 2 1 15,-1-2-1-15,1 2 2 0,2-1-2 16,-1 2 0-16,1-3 1 0,0 3 2 15,-1-2 0-15,2 1-1 0,-1 1-1 16,0 1 1-16,1-2-2 16,-1 2 0-16,1-1-1 0,-1 0 1 15,0 3 0-15,-1-2 2 0,1 1-3 16,-2 2 1-16,1-2 0 0,-1 2-1 16,2 0 1-16,-2 0 0 0,2 1 0 15,-1 1-1-15,-1-1 0 0,-1 2 0 16,1 1 1-16,0-1 0 0,1 1 0 15,0 1 1-15,0-1-1 16,-1 2-1-16,2 0 1 0,-2 1 0 0,3-1 0 16,-2 2 0-16,1 1-1 0,1 0 0 15,-2 0 1-15,1 0 0 0,0 0-2 16,0 1 2-16,0 2 0 16,0-1-2-16,0 1 2 0,0 1 0 15,1 1 1-15,-1-1-1 0,1 0 0 16,-1 1-1-16,2 0 1 0,-1 1 1 15,1 0-1-15,-1-1 0 0,0 2 0 16,1 1 0-16,-1 0 0 0,2 2 1 0,0-1 2 16,-1 1-2-16,2-1-1 15,-1 3 2-15,2-1-2 0,1 0 2 16,0 1 1-16,2 2-3 0,-1-3 2 16,1 3-1-16,0 0 1 0,1 1-1 15,-1-2-1-15,0 1 0 0,1 0 1 16,1 2 0-16,0 0-1 0,0 0 0 15,1 2 2-15,0 0-2 0,-1-1-2 16,1 2 2-16,0 0 0 0,-1 0 0 0,0 1 2 16,0 2-1-16,-1-1 1 0,1 0-1 15,-1 1-1-15,0 2 0 0,-3-2 0 16,2 1 2-16,0-1-1 0,-2 2 0 16,2-1 1-16,-2 1-1 0,1 0 0 15,0 1 0-15,-1 3-1 16,-1-2 1-16,2 3 0 0,-1-3-1 15,-1 4 1-15,0-2 1 0,1 1 0 16,0 0 0-16,1 1-1 0,-2 0 1 16,3 0-1-16,-1-2 1 0,0 2 0 15,0 1-1-15,-1-1 0 0,1 1 0 16,-1 0 0-16,-1-1 1 0,1 1 0 16,-1-1 1-16,1 2-2 0,-2 0 4 15,1 0-2-15,0 0-1 0,-2-1 0 16,2 3 1-16,-1 0-2 0,0-2-1 15,0 0 3-15,0 2-3 0,-2-3 0 16,2 3-2-16,0-3 2 0,-2 1 0 16,1 0 0-16,-1-2 2 0,-1 1-2 15,1-1 1-15,-1 1 0 0,1-2 1 16,0 2-1-16,-2-2 2 0,1 1-1 16,0 0 0-16,1-2 2 0,-1 1-2 15,-1 0 2-15,0 0-1 0,1-2-3 16,-1 1 3-16,-2-2-3 0,1 2 0 15,0-2 2-15,0 0-2 0,-1 1 0 16,0-1 1-16,-1-3-1 0,2 3 1 16,-2 0 1-16,3-2-2 0,-3 0 0 15,2 1 2-15,-1-3 2 0,1 1-2 16,0-1 1-16,0-2-2 0,0 2 4 16,2 1-4-16,-2-1 0 0,2 0 0 15,0-1 1-15,-1 1-1 0,2 0 0 16,-2 0 0-16,2-1 0 0,-1 0-1 15,-2 0 1-15,2-1-1 0,-1 0 1 16,1-1-1-16,-1-1 2 0,0 0-2 16,-1-1-1-16,2 1 1 0,-1 0 1 15,-2-1-1-15,2-1 1 0,-2 2 0 16,1-1-1-16,-1-1 0 0,1 1 1 16,0-2-1-16,-1-1 1 0,1 1-1 15,2 1 1-15,-2-3-1 0,2 1 2 16,-2 0-2-16,3 0 2 0,0-3-2 15,0 1 1-15,1-1-1 0,-1 0 2 16,2 0-1-16,-2-2-1 16,-2 0-1-16,1 1 0 0,-3-1 1 15,2-1 0-15,-2-2-1 0,-1 2 1 16,-1-3 1-16,2 2 0 0,-3-1 0 16,2-1 0-16,-3 1 0 0,0 0-1 15,-1-2 1-15,2 0-1 0,-4 0 0 16,1 0 0-16,-2-3 1 0,1 4-1 31,-1-3 0-31,-1 1 2 0,0 0-2 0,-2-1 1 0,1-2 1 0,-2 2-2 31,-1-1 1-31,1 0 0 0,-1 1 0 16,0-2-1-16,0 0 1 0,1 0 0 16,-2 0-1-16,0 1-3 0,-1-1-7 15,0 0-21-15,0 0-20 0,0 1-35 16,0 0-48-16,-8 1-64 0,1-1-111 15,-3-1-265-15</inkml:trace>
  <inkml:trace contextRef="#ctx0" brushRef="#br0" timeOffset="9406.52">8259 10707 413 0,'0'0'43'0,"-2"0"2"0,1 0 56 0,0 0-24 0,0-1-9 0,0 0-31 0,1 1-6 0,0-1 7 0,-1 0-14 16,1 1-18-16,0 0-5 0,0 0-1 16,0 0-1-16,0 0-24 0,0 0-33 15,0 1-20-15,0 2-25 0,1 6-46 16,-1 0-25-16,0 0-11 0</inkml:trace>
  <inkml:trace contextRef="#ctx0" brushRef="#br0" timeOffset="9561.16">8306 10937 348 0,'0'0'157'0,"0"0"-7"0,16 47-32 0,-12-31-19 16,0-1-33-16,1 0-13 0,-2-3-15 15,0-1-21-15,0-1-13 0,-1-1-4 16,-1-3-8-16,1 1-62 0,-2 0-51 16,1 0-36-16,-1 3-75 0,0 0-18 0</inkml:trace>
  <inkml:trace contextRef="#ctx0" brushRef="#br0" timeOffset="9710.78">8371 11389 290 0,'0'0'165'0,"0"0"-23"0,5 51-9 0,-4-32-54 0,1 1-23 0,0-4-35 0,0-1-20 0,0-2-1 16,0 0-15-16,0 1-64 0,0 2-31 16,1-1-28-16,-2 2-16 0,-1-1 33 15,0 3 15-15,0 0 15 16,0 1 18-16</inkml:trace>
  <inkml:trace contextRef="#ctx0" brushRef="#br0" timeOffset="9827.7">8393 11776 14 0,'0'0'85'0,"4"44"1"0,-2-24 11 0,-1 1 5 16,0-2 11-1,0 2-10-15,-1-3-14 0,0 2-23 0,0-4-37 0,-1 1-23 16,0-2-6-16,0 1-5 16,1-2-50-16,0 2-58 15,1 4-55-15,2-5-41 16</inkml:trace>
  <inkml:trace contextRef="#ctx0" brushRef="#br0" timeOffset="9953.7">8451 12444 259 0,'0'0'104'0,"0"0"-55"0,-1 48 46 0,0-26-79 15,1-1-16 1,0 6-106-16,0-4-54 0,1-6-19 0</inkml:trace>
  <inkml:trace contextRef="#ctx0" brushRef="#br0" timeOffset="10096.31">8483 12976 332 0,'0'0'73'0,"0"0"-16"0,0 0 12 0,-3 42-65 16,3-31-4-16,0-1-92 0,1 3-10 0,2-5-56 15</inkml:trace>
  <inkml:trace contextRef="#ctx0" brushRef="#br0" timeOffset="10280.99">8499 13381 413 0,'0'0'145'0,"0"0"-70"0,0 0 21 16,0 43-51-16,0-33-12 0,0-2-29 15,2 1-4-15,-1 1-6 0,1 0-34 16,0 1-33-16,1 1-8 0,-2 2-7 16,0 0 9-16,0 3 5 0,0 6-15 15,0-3-7-15,-1-4-50 0</inkml:trace>
  <inkml:trace contextRef="#ctx0" brushRef="#br0" timeOffset="10413.67">8509 13754 169 0,'0'0'132'0,"0"0"-11"16,0 0 8-16,-10 46-44 0,8-35-14 15,0 0-40-15,1-1-14 0,-1 1-3 16,-1 0-14-16,2-1-1 0,-3 3-20 16,2-2-27-16,-1 2-9 0,1 1 8 15,1 0-2-15,1 0-36 0,-1 6-37 16,1-4-24-16</inkml:trace>
  <inkml:trace contextRef="#ctx0" brushRef="#br0" timeOffset="10541.21">8459 14206 328 0,'0'0'72'0,"0"0"-47"0,0 0 29 0,-13 41-15 15,9-30-32-15,0 1-7 0,2-1-15 0,0-1-45 0,2 3-49 16,1-3-7-16,1 0-27 0</inkml:trace>
  <inkml:trace contextRef="#ctx0" brushRef="#br0" timeOffset="10698.32">8459 14461 335 0,'0'0'140'0,"0"0"-35"0,0 0-14 0,0 0-27 15,0 0-25-15,0 0-22 0,0 0-9 0,4 38-8 16,-1-34 0-16,-2 1-33 0,3 2-34 16,1 2-42-16,0-1-64 0,0-1-42 15</inkml:trace>
  <inkml:trace contextRef="#ctx0" brushRef="#br0" timeOffset="12575.4">7709 15285 92 0,'0'0'97'0,"0"0"-61"0,7-3 1 0,-4-1-3 0,0 3 3 0,0-2 3 0,0 0 10 0,1 1-9 16,-1-3-7-16,1 3-8 0,-2 0 6 16,0-2 14-16,-1 2 8 0,-1 0 3 15,3 1-9-15,-2-1-9 0,-1 1-11 16,0 0-5-16,0 1 0 0,0-2-9 15,0 2-4-15,0-1 1 0,0 0-2 16,0-1 1-16,0 1 2 16,-1 1 2-16,1-1 1 0,-3 1 4 0,3 0 4 15,0 0-2-15,0-1-2 0,-1-1-7 16,-1-2-3-16,0 2-2 0,-1-3-3 16,2 1-1-16,-3-1 3 0,0-2 0 15,-1 4 0-15,0-2-1 16,-1 2 3-16,0 1 1 0,1-1-2 15,0 2 4-15,1 1-4 0,0 0-7 16,-1 0-14-16,0 0 14 0,-1 4 5 16,0 0-5-16,-1 2 0 0,-2 1 0 15,1 1 0-15,1 1-2 0,0 0 0 16,-2 1 2-16,2 2-1 0,-1 1 1 16,3-1 0-16,-1 2-1 0,2-1-1 15,1-1 2-15,1 1-5 0,2-2 1 16,0 1 2-16,0-2-2 0,1 3 2 15,3-3 0-15,2-1 2 0,0 0-1 16,0 1 1-16,-1-2 0 0,1-3 0 16,1 2 0-16,-1 0 0 0,-1-3 1 15,3-1-1-15,-2-2 2 0,3-1 0 16,-2 0-1-16,0-3 2 0,0-2 0 16,0-1 1-16,-1 2-1 0,-2-3 1 15,1-1 3-15,0-1-1 0,1-2-3 16,-1 1-2-16,1-3 1 0,-1 1 1 15,-1-2-2-15,0 1-1 0,-1 1 1 16,1-2-1-16,1 4 1 0,-2-2 1 16,-1 4-1-16,1 0 2 0,-2 4 8 15,0-1 5-15,0 0 0 0,0 4-1 16,-1 0-2-16,1 0-6 0,-1 1-3 16,0 0-4-16,0 0 0 0,0 0 0 15,0 0-2-15,0 0-2 0,0 0 3 16,0 0-5-16,0 1 1 0,1 1 3 15,0 4 2-15,0 0 0 0,0 1 1 16,0 2-1-16,1 0 1 0,0-1-1 16,0 1 1-16,0 2-1 0,1-2 2 15,0 0-3-15,0 0 2 0,0 3-1 16,1-1 1-16,-1 1-1 0,0-2 0 16,0-1 0-16,1 1 0 0,1 0 0 15,-1-2 1-15,0 0-1 0,-1-1 0 16,1-1-2-16,0-1 1 15,0 1 1-15,1-4 2 0,-1 3 1 16,1-2-2-16,-1 1 1 0,0-3 1 16,0 0 0-16,0-1-2 0,-1 1 3 15,-1-1-3-15,0 0 2 0,0 0-1 16,0 0-1-16,-1 0-1 0,-1-1 1 16,1 1-1-16,0 0-1 0,-1 0 1 15,0 0 0-15,0 0 0 0,0 0 0 16,1-1 0-16,-1 1 1 0,1-1-1 15,0-1 0-15,-1 1 0 0,1 0 1 16,0 0 0-16,-1-1-1 0,1 1 0 16,-1-2 1-16,0 3-1 0,1-1 0 15,-1 1 0-15,1-1 0 16,-1 1-2-16,0 0 2 0,0 0 0 16,1 0-2-16,-1-1 2 0,1 1 0 15,-1 0 0-15,0-1 0 0,0 1 0 16,0-1 0-16,0 1-1 0,0-2-2 15,0 2 1-15,1-1 2 0,0 0-1 16,0 1-1-16,-1-2 2 0,1 2-1 16,-1-2 0-16,0 1 1 0,0 0-1 15,0 0 1-15,0 1 0 0,0 0 0 16,0 0 0-16,0 0-4 0,1 0 3 16,-1 0 1-16,0 0-1 0,0 0 1 15,0 0 0-15,0-1 0 0,0 0 0 16,0 1 1-16,0 0-1 0,0-1 0 15,0 1 0-15,0-1 0 0,0 1-1 16,0 0 0-16,0-2 0 0,0 1 1 16,0 0 0-16,0 1 0 15,0 0 0-15,0-1 1 0,0 1-1 16,0-1-8-16,0 0-13 0,0-2-5 16,0 3-7-16,0-1-13 0,-1 1-25 15,1-1-30-15,0 0-13 0,-1-1-40 16,0-1-77-16,0 2-38 0</inkml:trace>
  <inkml:trace contextRef="#ctx0" brushRef="#br0" timeOffset="13097.48">7965 15256 307 0,'1'-4'65'0,"1"-1"-24"0,-1-1 69 0,2 0-46 0,0 0-20 0,-2-2-12 0,2 1 21 0,-2 0-1 0,2 1-7 0,-2 3 2 15,0 1-3-15,0 0-4 0,-1 2-15 16,0 0-3-16,0 0-12 0,1 0-10 16,-1 0-3-16,1 0 0 0,0 6 1 15,1 1-1-15,-2 2 3 0,4 4-1 16,-3-1 1-16,3 3-1 0,0 1 0 16,0 2 1-16,-1 0 0 0,3-1 0 15,-1 2 2-15,3-2-3 0,-3-1 2 16,1-1-1-16,0-3 0 0,2-1 1 15,-2-2-1-15,1-2 1 0,-1-3 3 16,1 0 4-16,2-3 16 0,-3-1 22 16,0-5 9-16,1-1-4 0,0-5-12 15,0-3-7-15,-1-3-7 0,-2-3-3 16,1-5-9-16,-2-7-7 0,1 2-6 16,1-2-1-16,-1 4-7 0,1 6-11 15,0 1-5-15,-2 5-10 0,2 7-24 16,-1 2-30-16,2 4-36 0,-1 0-46 15,3 3-47-15,-1 2-47 0,1 2-14 16</inkml:trace>
  <inkml:trace contextRef="#ctx0" brushRef="#br0" timeOffset="13838.67">8356 15274 240 0,'0'0'89'0,"0"0"-2"0,0 0 0 0,0 0-14 0,0 0-4 0,10-38-1 0,-10 31 3 16,1-1-15-16,-1-1-19 0,0 2-6 0,0-1-14 0,0 3-6 0,-1-2-4 15,0 4 4 1,0-3 6-16,0 1 11 0,0 2-2 0,-1-4-10 0,-1 5-7 15,2-3-8-15,-1 3-1 0,-2 1-5 16,-1 1-10-16,-2 0 4 16,-1 2-16-16,-1 4 6 0,-1 4 3 15,0 4-1-15,-1 0-1 0,1 3 10 16,1 2 5-16,1 0-7 16,3 3 1-16,2-3 5 0,3 2 2 15,1-4 3-15,4-1-3 0,4-1 4 0,0-4 0 16,3 0 5-16,1-4 15 0,0-4 8 15,2-2-2 1,-1-1-5-16,-3-1-1 0,1-6 8 0,-4 0 0 0,0-4 0 16,-3-2 7-16,1-1-2 0,-4 1-11 15,0-3-4 1,-1-3-10-16,0 3 14 0,0 0-2 0,-1 1-17 0,0 0 0 16,0 3 1-16,0 1 3 0,0 3 1 15,0 4 3-15,0 1-4 16,0 3-5-16,0 0-2 0,0 0-5 15,0 6 0-15,-1 3 1 0,0 5 3 16,-2 2 0-16,1 6 1 16,0 2 0-16,1 5 0 0,-1 4 2 0,2 7-2 15,3 7 2-15,1 6-2 0,1 1 1 16,0-8 0-16,-2-5-1 16,-3-9 1-16,0-5 0 0,-3-7-2 0,-1-1-98 15,-3 0 99-15,0 0 0 16,3 0 1-16,-1-4-1 0,1-4 2 0,0-5 2 15,-2-3 1-15,-2-3 2 0,0-7-3 16,0-6 1-16,-3-4-2 0,0-4-2 16,0-5 6-16,0-3 0 15,3 1-3-15,1 1 8 0,4 2 8 16,1 4-3-16,2 1-14 0,1 2-3 16,3 3-6-16,1 3-26 0,3-1-39 15,4 2-46-15,9-3-67 0,-1 1-77 16,-1 4-93-16</inkml:trace>
  <inkml:trace contextRef="#ctx0" brushRef="#br0" timeOffset="13980.92">8539 15523 633 0,'0'0'101'0,"0"0"49"0,-5 1-18 0,3-1-92 0,1 0-23 0,0 0-12 0,0-4-5 0,0 1-42 16,1 0-38-16,0 0-33 0,1-1-23 15,1 0-92-15,1 2-50 0</inkml:trace>
  <inkml:trace contextRef="#ctx0" brushRef="#br0" timeOffset="14408.89">8783 15154 314 0,'0'0'112'0,"0"0"12"0,0 0 4 0,0 0-41 16,0 0-12-16,0 0 4 0,-3 0 6 0,3 0-9 15,4 0-20-15,0-1-11 0,2 0-10 16,1-1-14-16,-1-1-7 0,2 2-11 15,2 0 0-15,-1 0-1 0,1-1-3 16,1-1 1-16,0 1-21 0,-2 2-28 16,3 0-23-16,-2 0-26 0,2 0-36 15,3 0-43-15,-4 0-84 0,-3 2-41 16</inkml:trace>
  <inkml:trace contextRef="#ctx0" brushRef="#br0" timeOffset="14612.13">8814 15268 698 0,'0'0'94'0,"0"0"-94"0,0 0 121 0,0 0-45 15,0 0-20-15,0 0 3 0,0 0-4 16,0 0 8-16,20-1-28 0,-12-4-14 16,1 1-3-16,2-2-9 0,-1 1-6 0,0 2-3 0,2 0-1 15,-1 1-33-15,3 2-25 0,-1-1-36 16,0 1-50-16,7-2-75 0,-4 1-127 15,-3-2-59-15</inkml:trace>
  <inkml:trace contextRef="#ctx0" brushRef="#br0" timeOffset="15287.88">9287 15142 264 0,'0'0'59'0,"0"0"-5"0,0 0 39 16,0 0 22-16,0 0-15 0,0 0-36 16,1-34-14-16,1 26 5 0,2 0-4 15,0-1-1-15,0 0-3 0,2 0-6 16,-1-3-12-16,2 2-5 0,-2 0-5 15,2-2-3-15,1 3-4 0,1-4-5 16,-1 5 3-16,0-1-1 0,0 1 0 16,1 1-1-16,-1 1 0 0,-1 2-2 15,1 0-3-15,0 1 0 0,0 3-3 16,-1 0 0-16,-1 6-1 0,1-1 0 16,-3 7-3-16,1-1 2 0,-3 4 0 15,-1 6-2-15,-1 2 4 0,-3 2 2 16,-3 3-1-16,-6 2 1 0,-1-2-2 15,-3 2-4-15,0 0-7 16,-2-1-4-16,-1-3 0 0,1-1 9 0,-1-3 3 16,3-2 3-16,-1-3 0 0,4-3 2 15,2-1-2-15,3-2 1 0,1-3 0 16,4-3 2-16,1 0 3 0,1-4 6 16,1 0 6-16,1-1 7 0,3 0 13 15,2-1 6-15,4 0-5 0,2-4-2 16,3 2-1-16,4-1-7 0,1 0 0 15,2 0-9-15,1 0-10 0,1-1-7 16,-1 1-2-16,-1-1-1 0,1 3-4 16,-2-3-19-16,-4 3-21 0,2 0-14 15,-1-2-21-15,-5 3-23 0,1 1-28 16,2-2-76-16,-5 1-138 0,-3-2-143 16</inkml:trace>
  <inkml:trace contextRef="#ctx0" brushRef="#br0" timeOffset="15478.37">9598 15302 761 0,'0'0'114'0,"0"0"-61"0,0 0 42 0,0 0-55 0,18-33-30 0,-15 24-10 0,3 0-6 0,-3-2-16 0,0 3-36 0,1 1-3 0,2 2-55 15,0-3-90-15,0 2-142 0</inkml:trace>
  <inkml:trace contextRef="#ctx0" brushRef="#br0" timeOffset="15994.77">9853 15042 505 0,'0'0'101'16,"0"0"-3"-16,0 0 19 0,0 0-37 0,5-45-44 0,-8 35-24 0,-3 0-12 0,0 1-6 16,-2 2-25-16,1 4-9 0,0 2 9 15,0 1-1-15,-2 2 18 16,0 5 7-16,0 1-1 0,-2 2 8 0,1 3 0 15,2 2-3-15,-1-2 6 0,1 0-2 16,3 1 3-16,0-2 6 0,4-1 17 16,1 1-12-16,0-2 7 0,1-1-6 15,3 0 0-15,0-1-1 0,2-1 7 16,1 0 6-16,-1-1-12 0,2-3 10 16,0 3-7-16,2-3 0 15,-1 1-3-15,0 0 1 16,2 1 0-16,-2-2-8 15,0 2 5-15,1-2-6 16,-3 2 1-16,0-2-2 0,-1 1-3 16,0 1 4-16,-1 0-8 0,-2 2 0 15,-1 1 0-15,-2-1 0 0,0 1 4 16,0 0 0-16,-5 2 4 0,0 1-2 16,-1-1 2-16,0 2-3 0,-1-2-2 15,-2-1-1-15,1 1-2 0,0-3 0 16,0 4-6-16,0-6-21 0,0 1-18 15,0-2-26-15,0-3-24 0,-3-1-25 16,0-5-62-16,2-3-106 0,0 1-34 16</inkml:trace>
  <inkml:trace contextRef="#ctx0" brushRef="#br0" timeOffset="16207.21">9768 15004 507 0,'0'0'154'0,"0"0"-54"0,0 0 29 0,0 0-35 0,0 0-27 0,37-24-33 0,-27 17-3 0,-1 0-9 0,0 1-20 0,2 1-1 16,0-1-1-16,0 1-8 15,1 3-33-15,-1 0-31 0,3 2-34 0,2 0-39 16,6 1-65-16,-3 1-67 15</inkml:trace>
  <inkml:trace contextRef="#ctx0" brushRef="#br0" timeOffset="16647.41">10111 15020 357 0,'0'0'100'0,"0"0"2"0,0 0 17 0,0 0-39 15,0 0-41-15,0 0-23 0,0 0-16 16,0 0 0-16,20-38 0 0,-21 35 0 16,-3-1-3-16,-1 4-4 0,-4 0-3 15,1 5-3-15,-2-1 2 0,-2 4 7 16,2 3-6-16,-1-1-8 0,1 0-9 16,1 3 6-16,0-3 9 15,3 4 12-15,0-2-1 0,4-1 1 0,2 1 6 16,0-2 6-16,1 1 16 0,4 1 0 15,-1-3-2-15,2 0 0 16,0 1-11-16,0 1-2 0,1-3-8 16,1-1 2-16,-1-2-3 0,1 0 0 0,2 2 2 15,-2-1 1-15,0 1 9 0,-2 1 5 16,0-4 5-16,0 2-17 16,-3-3-3-16,-2 2 2 0,-1 0-3 0,0 0-4 15,-4 2 1-15,-4 0-1 0,0 1 0 16,-2-1-1-16,-1-1-1 0,0-2-6 15,-1 3 0-15,-2 0-10 0,2-1-10 16,-2 1-20-16,2-4-33 0,0 2-48 16,-3-3-63-1,4 0 22-15,2-2-17 0</inkml:trace>
  <inkml:trace contextRef="#ctx0" brushRef="#br0" timeOffset="16885.71">10135 14977 684 0,'0'0'57'0,"0"0"-16"0,0 0 89 0,0 0-49 0,34-26-32 0,-22 16-36 15,-2-2-8-15,2 2-5 0,0 0-1 0,-2 1-12 0,2 0-9 0,1 1-22 16,0 3-32-16,9-2-44 16,-2 2-81-16,-4-2-113 15</inkml:trace>
  <inkml:trace contextRef="#ctx0" brushRef="#br0" timeOffset="22409.09">6384 13924 29 0,'3'-4'88'0,"1"-3"-51"0,0 2 22 0,-1-3-8 0,0 3-1 0,-1 0-1 0,0 1 1 0,-1 1 1 0,0-1 4 0,-1 2-17 15,1 0-4 1,0-1 2-16,-1 2 3 0,1-1-5 0,0 0-4 0,-1 2 6 16,0 0 0-1,0 0 1-15,0 0-2 0,0 0-5 16,0 0-9-16,0 0 0 15,0 0 1-15,0 0-3 0,0 0-5 0,0 0-7 16,0 0-4-16,0 0-3 0,0 0-4 0,0 7 3 0,0 1 1 16,0 5 0-1,0 3 5-15,-1 5-3 16,0 4-1-16,1 3 0 0,0 9 0 16,0 7 0-16,0 7 6 15,1 1-3-15,1-5 8 0,1-5 2 16,1-4-2-16,-1 1-2 0,0-3-6 0,-2-5 3 15,2-4 1-15,-1-7-4 0,0-1-4 16,1 4 4-16,0 2 0 16,-1 5-2-16,1-2 2 0,0-1 1 15,0-3-3-15,0 1 2 0,0-3-4 16,0 1 7-16,0-2-6 0,-1-3 8 16,1 0-1-16,-1-2 8 0,1-2 1 15,0 0 1-15,-1-1-1 0,-1-3-5 16,0 0-6-16,-1-3 3 0,1 1 6 15,-1-2-14-15,0-1 2 0,0-3 3 16,0 1 1-16,0 0-1 0,0-2-4 16,0 0 0-16,0-1-2 0,0 0-4 15,0 0-27-15,0 0-20 0,2-2-23 16,3-6-50-16,0-3-98 16,0 2-190-16</inkml:trace>
  <inkml:trace contextRef="#ctx0" brushRef="#br0" timeOffset="23723.31">11177 13892 58 0,'0'-3'23'0,"0"-1"1"0,0-2 4 0,0 0-10 0,1 0-5 0,0 0-3 0,1-1 2 0,-1 0 4 0,0 2 7 0,0-1 11 16,-1 1 1-16,1 0-2 0,-1 1 1 15,0 0-3-15,0 1 8 0,0-1-2 16,0-2-8-16,1 1-1 15,0-1-8-15,-1 1 0 0,0 0 19 0,1 1 2 32,-1 0-5-32,0 1 4 0,0-1 1 15,0 0-4-15,0 1-1 0,0 0-4 16,0 0-3-16,0 0-3 0,0 1-1 16,-1 0 3-16,1-2-4 0,0 2 5 15,0 1-1-15,0-1-3 0,0 1-2 16,0 1 0-16,0-1-4 0,0 1-5 15,0 0-4-15,0 0-9 0,-1 0-1 16,0 4-4-16,1 3 1 0,-1 5 0 16,1 7 3-16,0 5 0 0,0 3 1 15,1 6 1-15,2 7-1 0,2 11 0 16,5 7 3-16,0 0-1 0,2-6 4 16,0-8 3-16,-3-6 5 0,0 0-2 15,1-1 1-15,-3-8-5 0,-2-3-4 16,-1-8 1-16,0 1-4 0,0 3-1 15,1 2 0-15,-2 3 0 0,1-2-1 16,-1-1 2-16,-2-3 0 0,1 1-2 16,-2-5 0-16,0-1 1 0,0-1 0 15,0-3 0-15,0-1-1 0,-1-2 1 16,0 2-2-16,-1-3 1 0,0-3-1 16,1 2 1-16,0-2 1 0,1-2 0 15,-1 0 0-15,1 0-1 0,-1-2 2 16,1 0-1-16,0 0 0 0,0-1 5 15,0 0 2-15,0 0 4 0,0 0 7 16,-1 0-4-16,1 0-1 0,0 0-3 16,0-1-4-16,0 0-3 0,-1-1-1 15,1 0 0-15,0 0-1 16,0 1 0-16,-1 0-2 0,1 0-1 16,-2-1 1-16,2 0-3 0,-2 1-10 15,1 1-5-15,0 0-12 0,-1 0-19 16,2 0-27-16,0 0-42 0,-2-1-71 15,0 1-155-15,0-3-191 0</inkml:trace>
  <inkml:trace contextRef="#ctx0" brushRef="#br0" timeOffset="26891.05">7439 13058 306 0,'0'0'36'0,"0"0"-33"0,0 0 33 0,0 0 16 0,33-40 2 0,-18 22 8 0,5-3 39 0,2-3-24 0,4-3-4 16,11-4 6-16,10-8-17 0,15-10-20 15,6-3-10-15,3 2-7 0,-1-1-11 16,-2 7-2-16,5-3-7 0,5-2 0 16,3 1-5-16,-2-5 0 0,2 3 7 15,-4-1-5-15,3 2-1 0,-2 1 0 16,0 1 0-16,-2 1-1 0,-1 1 0 15,-5 5-2-15,-5 2-11 0,-7 2-20 16,-5 5-11-16,-5 5-14 0,-6 3-17 16,-2 6-19-16,-11 3-30 15,-2 5-53-15,-10 3-25 0,-5 4 16 0</inkml:trace>
  <inkml:trace contextRef="#ctx0" brushRef="#br0" timeOffset="27287.29">8099 13371 437 0,'0'0'86'0,"-47"48"-25"0,33-34-4 0,-2 1-42 0,1 2 0 16,-1-1-11-16,4-6 25 0,5-4 25 16,3-1-15-16,3-4-13 0,1-1-22 15,7-6 3-15,4-5 20 0,8-4-1 16,5-6-6-16,11-10-3 0,15-11 0 16,16-9 0-16,6-5-1 0,2 2 4 15,-2 3 2-15,-2 5 0 0,6-3-5 16,3 0-4-16,6 1-8 0,0 0-2 15,3 0-2-15,-1 2 0 0,0 0-1 16,-2 2-2-16,-2 2-15 0,0 3-12 16,-4 4-13-16,-6 4-10 0,-4 5-15 15,-7 3-5-15,-4 6-14 0,-5 3-25 16,-6 4-33-16,-5 3-9 0,-13 2 17 16</inkml:trace>
  <inkml:trace contextRef="#ctx0" brushRef="#br0" timeOffset="27577.29">8997 13665 788 0,'0'0'105'0,"0"0"-100"0,0 0 20 0,45-32-5 0,-7 7-4 0,18-8 3 0,20-10 18 0,12-5-16 0,4-2-12 16,1 2-4-16,-6 2-5 0,4-1-10 16,0 1-49-16,-1 0-65 0,-1 3-61 31,-25 10-109-31,-14 6 15 0</inkml:trace>
  <inkml:trace contextRef="#ctx0" brushRef="#br0" timeOffset="28652.01">9218 12188 200 0,'0'0'95'0,"0"0"-62"0,0 0 12 0,0 0-1 0,0 0 20 16,-14-44-20-16,14 34 3 0,0-3 16 0,0 0 9 16,3-1-14-16,2-1 0 15,1-1-2-15,3-2-5 0,1-1-6 16,2 1-9-16,3-4-3 0,4 0-5 15,5 0-7-15,2-3-7 0,11-1-7 16,12-9 2-16,14-5-6 0,8 0-3 16,4 1 2-16,-3 3-2 0,1 4 0 15,3 4 0-15,2-1 0 0,1 2 0 16,-1 3-2-16,-3 4 2 0,0-1 1 16,-2 3-1-16,-1 0 0 0,0 3 0 15,-1 1 0-15,-2 2 0 0,-5 3 1 16,-4 1-1-16,-4 2 0 0,-5 2-1 15,-2-1 0-15,-4 4 1 0,-2-2 1 16,-7 1-1-16,-6 1 0 0,-7 1 0 16,-6 0 0-16,-3 0 0 0,-1 0-1 15,0 3-3-15,-3-1 2 0,-4-1 2 16,-3 0-1-16,-2-1-1 16,-1 0 0-16,0 0 2 0,0 0 3 15,-3 0 6-15,-1 0 4 0,-4 0-8 16,-2-3-2-16,-2-2-1 0,-1 1-1 15,-2-1 1-15,1-1-1 0,0-2-1 16,-1 1 1-16,-1-2 0 0,0 2 1 16,-1-2-2-16,0 0 1 0,0-1-1 15,-1 1 3-15,2 0 3 0,1 0 2 16,1 0 0-16,2 1 1 0,-1 1 0 16,2-1 3-16,-1 1 4 0,3 0-1 15,1 0-2-15,0 1 2 0,0 0-3 16,2 1-3-16,-1-1 0 0,2 3 1 15,1 0-1-15,-1-1-4 0,2 2 0 16,1 1-1-16,1-1 2 16,0 1-4-16,1 1 1 0,0 0-3 15,0 0-2-15,1 0-3 0,2 1 4 16,3 2 1-16,-1 1 2 0,3 1-2 16,3 0 0-16,3 0 0 0,1 2-1 15,3 1 1-15,2 0 0 0,1 2 4 16,3 0-4-16,0 0 0 0,1 2 1 15,-1 1 0-15,0 0-1 0,-1 0 0 16,-1 1 0-16,-3 1 0 0,0 0 0 16,-3 0 0-16,-2 0-1 0,-2 0-3 15,0 1 4-15,-5 0 4 0,-1 1-2 16,-3 0-1-16,-2 0 0 0,-1-1 3 16,-5 0-3-16,-2 0 0 0,-5 1 3 15,-1-2-1-15,-3 1-2 0,0 0 2 16,-1-1-2-16,-2-1 1 0,1-3-2 15,1 3 0-15,1-4-1 0,2 1-30 16,3-3-19-16,3-1-12 16,3-2-21-16,2 1-15 0,3-2-38 0,1-1-26 15,10-2-77-15,1 0-34 16</inkml:trace>
  <inkml:trace contextRef="#ctx0" brushRef="#br0" timeOffset="29313.58">11859 11148 217 0,'2'-8'35'0,"0"0"48"0,2-1 13 0,-3-2 8 0,0 0-26 0,-1 2-24 0,0 0-9 0,0-2-5 0,-1 4-17 0,-2-1 0 15,-1 1-5-15,-1 2 2 0,-1-1 1 0,-2 4-4 16,-1-1-3-16,-1 3-3 0,-1 2-1 16,-2 3-4-16,1 3 2 0,-1 4-6 15,0 2-1 1,0 3-1-16,-1 4 1 0,0 2-1 0,0 2-1 0,2 3 1 16,1 3-1-16,2 0 1 0,3 2-3 15,3 0 3-15,1 1 0 0,2 2 0 16,4-3 1-1,3 0 3-15,3-3 16 0,6-1-1 0,1-5-3 16,2-3-3-16,4-2 4 0,1-3-2 16,0-3-2-16,0-4 7 15,0-2 6-15,-2-4 5 16,0-3 1-16,-2-2-3 0,-1-6 5 16,-2-3 2-16,0-4-18 0,-1-1 3 15,-4-7-3-15,-1-1-3 0,-4-11-6 0,-4-11-6 16,-3-10-1-1,-1-3 1-15,-5 6-2 0,-2 13-2 16,2 14 1-16,-1 8-1 0,1 4 0 16,-2-2-2-16,-4 1 0 0,-2-2-1 15,0 3 0-15,-1 5 1 0,1 1-2 16,1 1-7-16,-1 1-11 0,4 4-17 16,0 2-17-16,3 0-21 0,1 0-29 15,2 6-35-15,2 3-43 0,1 0-91 16,1-1-3-16</inkml:trace>
  <inkml:trace contextRef="#ctx0" brushRef="#br0" timeOffset="29472.05">12198 11408 815 0,'0'0'34'0,"0"0"78"0,0 0-47 0,0 0-49 0,0 0-16 0,12 17-53 0,-12-17-42 0,0-6-31 0,0 0-187 15,0-2-23-15</inkml:trace>
  <inkml:trace contextRef="#ctx0" brushRef="#br0" timeOffset="30095.75">12641 10891 274 0,'0'0'7'0,"0"0"38"0,0 0 9 0,0 0 21 16,0 0-38-16,0 0 5 0,24-42 13 0,-24 36 19 16,0 0-30-16,0 3 1 0,-2-2-4 31,-1 4-9-31,-1-2-13 0,0 1-19 16,-1 2 0-16,-2 0-2 0,-1 3 0 15,-2 2-2-15,-2 4 2 16,-1 4 0-16,0 2 0 0,-6 5-4 15,2 4 6-15,-3 4 0 0,-4 7 0 0,0 12 0 16,-2 8-2-16,6 3 1 0,6-4-1 16,6-5 1-16,6-9 1 0,4-1 4 15,3-7 8-15,3-6 8 0,3-6 0 16,0-2-10-16,6 2 2 16,2 0 2-16,5 2 6 0,1-5 7 15,-2-4 6-15,0-4 12 0,-1-4 5 16,-3-4 6-16,-3-2-7 0,1-6-4 15,-4-4-13-15,-2-4-12 0,-2-4-11 16,-3-2-4-16,-3-3-5 0,-2-2-2 16,-1 1-2-16,-5 1-8 0,-3 2 1 15,0 3 2-15,-6 2-2 0,0 5-6 16,-4 2-1-16,-1 5-1 0,0 2-12 16,-3 2-12-16,2 1-16 0,2 2-20 15,0 2-23-15,4 1-28 0,-4 2-72 16,6-1-29-16,3-1 7 15</inkml:trace>
  <inkml:trace contextRef="#ctx0" brushRef="#br0" timeOffset="30792.11">13117 10992 394 0,'0'0'58'0,"0"0"52"0,0 0 9 0,3-37-33 0,0 26-46 0,-3 2-13 0,0-3-10 0,0 3 1 0,-4 1-18 16,0 1 0-16,-3 1-2 0,-3 3 0 15,-1 3-3-15,-2 0 2 0,-3 1 2 16,-1 5-2-16,1 2 2 0,-1 2 1 16,4 2 0-16,0 1-1 0,0 0 0 15,4 2 1-15,3 1-1 0,1-1 1 16,4 2-1-16,1-1 1 0,4 1 2 16,2 1 1-16,3-2 9 0,1 0-2 15,5 0-4-15,0-1-1 0,3 1-3 16,-2-1-1-16,2 2 0 0,3-2 3 15,-4 3-4-15,2-1 0 0,-1 0 2 16,1 2 0-16,-2-1 4 0,-2 2-1 16,0-1 5-16,-5 0 8 0,-1-2 3 15,-2 0-2-15,-3 0-3 0,-4-1-3 16,0-1-3-16,-6-2-3 0,-2 1 1 16,-3-2 2-16,-3-1-2 0,-2-2 1 15,-5-2 5-15,0-1-3 16,-1-4-5-16,-1 1-1 0,-2-3-4 15,1 0 0-15,2-2 1 0,0-1-1 16,0-3 0-16,6-1 3 0,0-1-2 16,5-2-1-16,3-3 3 0,0 1-2 15,4 0 1-15,4-3 8 0,3-1 4 16,4 1-8-16,3-1-3 0,3 1-2 16,4-1-2-16,0 0 0 0,6-3 1 15,2 1 1 1,0-1 0-16,-1-2 4 0,-1-2-1 0,-1-1 5 0,-1 0-4 15,-5 0-3-15,-2-2 0 0,-1 1 1 16,-7 1 2-16,-2 1-3 0,-1 4-3 16,-3 1-1-16,-2 2-4 0,-4 2-7 15,-1 3-25-15,-2 2-23 0,-2 2-25 16,-3-1-43-16,4 3-62 0,-2 1-167 0</inkml:trace>
  <inkml:trace contextRef="#ctx0" brushRef="#br0" timeOffset="34856.83">11346 15239 175 0,'4'-1'72'0,"-1"0"-9"0,0-3 30 0,0 2-4 0,0 0-31 0,-1-2-14 0,0 2-2 0,-1 0-2 16,0 1-9-16,1-2-3 0,-1 2 7 15,-1-1-14-15,1 0 3 0,0-1-5 16,1 1 3-16,-1-1-7 0,0-1-3 16,0 2 1-16,0 1 0 15,1-2 3-15,-1 3-2 0,-1-1 0 16,1 0-5-16,-1 1 0 0,0-1-1 15,0 0 0-15,0 0 3 0,0 1 2 16,0 0 1 0,-1-2-1-16,0 1 2 0,-1 0-1 0,1 0-3 0,0 1-1 15,0-1 0-15,-1 0 0 0,0 0 2 16,0-2-2 0,-1 1 0-16,-1 1 1 0,1-3-1 0,-2 3-1 0,0-1 3 15,-1 1-2-15,0 0 3 0,-1 1-2 16,0 0-4-16,-3 0-3 0,1 2-3 15,-1 1-1-15,-2 2 0 0,1 3 0 16,0 0-1-16,-2 5 0 0,3 2 0 16,-1 0 0-1,-1 2 0-15,4 0-2 0,0 0 1 0,1 2 0 0,3-2 0 16,3 0 0-16,1-1 1 16,0-3 1-1,5-1 0-15,2-1 1 0,0-3 1 16,2-3 1-16,3 0 2 0,-1-5 0 15,2 0 5-15,0-5 5 0,0-4-4 16,-1 0 3-16,2-6-1 0,-3 0 2 16,0-1 0-16,-1 0-3 0,-2-1 0 15,0-1 1-15,-1 3 0 0,-2 0 2 16,0 1-2-16,0 0-5 0,-2 3-1 16,2-1-1-16,-2 3 1 0,1 1-1 0,-2 1-1 0,0 4 1 15,-1-2-4-15,2 2 0 0,-3 1-1 16,0 1 1-16,0 1-1 0,0 0-1 15,1 0-2-15,-1 0-2 0,1 1-2 16,0 5 4-16,0 1 2 0,1 3-2 16,1 3 2-1,-1 2 0-15,2 1 0 0,2 0-1 0,-1 2 1 0,1-1 0 16,1-1 2 0,2 1 0-16,0-3 4 0,-1-1 2 15,5-1-1-15,-3-3 4 0,0 0 9 16,0-1 2-16,-2-3 2 15,-1-3 1-15,-1-1-3 0,0-1 4 0,1-1 8 0,-2-6 2 0,0 0-8 16,1-4-6-16,-1-2-2 0,1-3-6 16,-1-2-7-16,1-3-2 15,-4-2-4-15,3 1-1 0,-1 4 0 16,0 1-1-16,-1 4-3 0,2 3-4 16,-2 3-20-16,1 0-20 0,-2 4-22 15,0-2-17-15,1 3-19 0,1-1-1 16,0 2-14-16,3 1-34 15,0 3-55-15,1 1-92 0,-2 2-22 0</inkml:trace>
  <inkml:trace contextRef="#ctx0" brushRef="#br0" timeOffset="36596.53">11799 15262 208 0,'4'0'86'0,"0"-2"-1"0,1-3 47 0,0 2-49 0,-1-2-25 0,1 1-6 0,-1-1 1 0,0-1 7 0,-1-1-23 16,-1 3-2-16,1-4-5 0,-2 2-1 16,-1-1 4-16,0 3-1 0,0 0-3 15,0 1-1-15,0-2 3 0,-1-1-10 16,-2-1-8-16,2 1-1 0,0-2-9 15,-2 2 0-15,0 0 0 0,1-2 1 16,-4 3-2-16,1 0-2 0,-1 0-2 16,-4 1-2-16,1 2 2 0,-2 1-3 15,-2 1 2-15,0 4-1 0,-2 4-5 16,-1 2 6-16,-1 5 3 0,3 3-5 16,0 2-4-16,4 2 3 15,3-2-1-15,4 1-5 0,3 1 2 16,0-4 7-16,5 0 2 0,1 0 0 15,4-5 2-15,1 0 0 16,2-3-1-16,-1 0 3 0,2-5 0 0,0 1 0 16,-1-6 2-16,0 0-2 0,-1-6 2 15,-2-1 14-15,0-1 6 0,0-1 0 16,-3 0-8-16,2-2-10 0,-1-1-6 16,0-2 2-16,-2 3-3 15,0-1 0-15,0 3 3 0,-2 0-2 16,-1 2-1-16,1 1 0 0,-3 3 0 0,1 1-1 15,-2 2-2 1,0 0-2-16,0 2-4 0,0 6 5 0,-2 3 4 0,0 4 1 16,-1 7 0-1,2 2 2-15,0 6-1 0,1 2 2 16,2 8 2-16,5 7 1 0,2 4-2 0,2-5 4 0,-3-11-1 16,-3-10-4-1,-3-6 7-15,1 4 2 0,-2 2-3 0,-1 3-2 0,0-3-8 16,-5-4-10-1,-1-4 10-15,0-5-1 0,1-4 2 0,2-5-1 0,1-3 9 16,-4-3-3 0,1-6-3-16,-3-3 1 0,1-4-3 0,-2-4 0 0,0-3-1 15,1-2-1-15,-2-1 1 0,4-1-1 16,0 2-1-16,4 3 2 16,1 4 0-16,1 1-1 0,0 3-24 15,4 0-33-15,2 0-41 0,10-2-53 16,0 0-109-16,-1 5-163 0</inkml:trace>
  <inkml:trace contextRef="#ctx0" brushRef="#br0" timeOffset="36744.67">12109 15491 806 0,'0'0'129'0,"0"0"-58"0,2-7-32 0,0 0-32 0,3 1-7 0,0-1-57 0,1 0-54 0,3-2-58 0,-1 2-175 16</inkml:trace>
  <inkml:trace contextRef="#ctx0" brushRef="#br0" timeOffset="37315.46">12511 15136 194 0,'0'0'78'0,"0"0"-14"0,0 0 12 16,0 0-26-16,0 0-3 0,18-20 8 15,-15 14 9-15,-2 1 8 0,0-1-7 16,0-1 2-16,0 5-21 0,-1-1-6 16,0-1-4-16,0 4-4 0,0-1-4 15,0 0-3-15,0 1-6 0,0 0-9 16,0 0-7-16,0 2-3 0,0 6 1 15,-1 2 1-15,0 5 1 0,-1 6 3 16,0 5 6-16,-1 5 6 0,0 7-7 16,3-3 3-16,0 0-7 0,0 1-4 15,0-9-2-15,0 5 0 0,2-4 0 16,1-3-1-16,1-2-1 0,-1-1-30 16,1-6-38-16,-1 0-35 0,2-2-60 15,-2-7-74-15,0-5-92 0</inkml:trace>
  <inkml:trace contextRef="#ctx0" brushRef="#br0" timeOffset="37727.08">12400 15290 170 0,'0'0'158'0,"0"0"-49"0,0 0 20 0,0 0-13 0,0 0-31 0,2-3-3 0,3 1-3 0,2 2-13 0,3-2-7 0,4-1-2 16,1 0-1-16,4 2-2 0,0-3-12 16,0 1-14-16,1 2-16 0,-1 0-6 15,2 1-1-15,1 0-3 0,-4 0-2 16,2 0 1-16,-1 1 0 0,0 0-1 16,-1 1-2-16,-1 1 1 0,-3 0-19 15,-1-2-19-15,0 1-23 0,-3 0-22 16,0-1-35-16,-1 1-60 0,-4-1-109 15,-2 0-94-15</inkml:trace>
  <inkml:trace contextRef="#ctx0" brushRef="#br0" timeOffset="39407.41">13325 15168 230 0,'2'-3'64'0,"1"-3"-18"0,0 1 55 0,2-2-12 0,0 2-17 0,1-3-11 0,0 1-9 0,-2-1-3 0,1-1-14 0,0 2 8 0,-1-1 0 15,-1 1 0-15,0 1-2 0,-3-1 0 16,1 1-8-16,-1 1-4 0,0-3-7 15,-1 2-4-15,-2 0-2 0,-2 1-2 16,-2 0-6-16,0 0-7 0,-1 1 3 16,-3 1-4-16,-1 3 0 0,-1 0 0 15,-1 7 0-15,-2 5-1 0,3 0-1 16,-1 8 0-16,1-1 2 0,0 8-1 16,4 0-2-16,1 3 2 0,4 1 0 15,2 1 0-15,2-1 1 0,3-1 1 16,5-4 0-16,0 1 2 0,6-4 2 15,2-4 7-15,1-2 2 16,2-4 7-16,0-3 1 0,3-4 4 16,0-5-1-16,-5-1 1 0,1-2 3 15,-2-7 3-15,1-4-1 0,-4-3-1 16,-2-6-4-16,-2-3-3 0,-3-6-4 16,-2-3-7-16,-3-9-8 0,-1-4-3 15,-4 6-1-15,-1 8 0 0,-2 7 0 16,1 13-3-16,-3 0 0 0,-2-1-1 15,1 4-4-15,-4 5-8 0,1 2-5 16,1 3-14-16,0 0-14 0,3 0-19 16,0 2-33-16,4 4-46 0,2 8-39 31,3-3-72-31,0 2-65 0</inkml:trace>
  <inkml:trace contextRef="#ctx0" brushRef="#br0" timeOffset="39591.29">13681 15365 707 0,'0'0'123'0,"0"0"-25"0,0 0-14 0,0 0-51 0,5-9-22 0,-5 3-11 0,0-2-17 0,0 0-36 0,0 3-35 0,0 0-10 15,0-1-33-15,0 2-86 0,1-1-50 0</inkml:trace>
  <inkml:trace contextRef="#ctx0" brushRef="#br0" timeOffset="40155.87">13973 14920 379 0,'0'0'49'15,"0"0"-3"-15,0 0 73 0,0 0-27 0,11-38-36 16,-9 30-37-16,1 1 18 0,-3 2 6 15,0 0-23-15,0 3 5 0,0-2 12 16,0 4 6-16,0 0-9 0,0 0-19 16,-4 1-15-16,0 4-1 0,-4 3-1 15,-1 1 2-15,0 4 0 0,-2 3 2 16,-1 1-1-16,1 5 0 0,-2 2-1 16,1 2 1-16,2 4-1 0,-1 0 0 15,2 1 0-15,4 2 0 0,0-3 1 16,0 2-1-16,5-3 1 0,0 0 3 15,0-3 2-15,5-2 2 0,0-1 4 16,1-3-2-16,3-5 3 0,-2-3 12 16,2-3 4-16,1-3 5 0,-1-2 1 15,1-4 4-15,1 0-3 0,0-6-5 16,0-2 1-16,-3-4 3 0,1 1 0 16,-2-5-5-16,-1-1-7 0,-1-2-12 15,-5 1-1-15,3-2-5 0,-3 3 2 16,-3 0-4-16,-2 2-3 0,-1 0 0 15,-1 4-4-15,-2 1-2 0,-2 3-7 16,-2 3-5-16,-4 2-12 0,2 2-11 16,-2 1-4-16,0 4-16 0,3 2-31 15,1 3-35-15,2 0-31 0,3 4-76 16,3-3-96-16</inkml:trace>
  <inkml:trace contextRef="#ctx0" brushRef="#br0" timeOffset="40870.92">14322 14935 557 0,'0'0'121'0,"0"0"-53"0,0 0 30 0,19-49-36 0,-16 34-28 0,-1 1-10 0,-2-1-4 0,0 3 4 0,0 1-10 0,-2 3 0 15,-5 0-10-15,0 1-4 0,-1 2-1 0,0 3-1 0,-4 2-2 16,2 1 0-16,0 6 1 16,0 1 0-16,0 3-4 15,2 0-2-15,2 2 4 0,0 3 1 0,4-1 0 16,0 3 3-16,2 1 1 0,0 0 0 15,4-2 0-15,5 4 2 0,-1-4 1 16,1 0 2-16,2-1 10 16,-1-1-1-16,1-1-5 0,3 2-1 15,-3-1 3-15,2-1 1 0,1 0 7 0,-1-1 4 16,1 1-3-16,-1 1-6 0,-1-1 5 16,-2 2-3-16,-2-2-4 0,1-2-3 15,-4 1-1-15,-1-2-6 0,-2 3 2 16,-2-2 2-1,0-1-3-15,-3 1 1 0,-4-2 0 0,-2-1-1 0,0-2 4 16,-4-1 1-16,-1-3-3 0,-1-2 0 16,-2-1-2-1,-3 0-1-15,1-3-2 0,0-3 2 0,-2 0-1 16,4 0 0-16,-2-1-1 0,5-1 1 16,0-4 1-16,4 2 1 0,3-2-2 15,3 2 2-15,1-3 0 16,2 1-2-16,1-1 2 0,4 0 7 0,4 2-2 15,1-4-2-15,4 3 0 0,3-2 0 16,3-2 2-16,4-3 6 0,0 1 2 16,2-4-1-16,2-1 0 0,-2 0-4 15,-3 0-6-15,-6 0-2 0,1 0 3 16,-4 3-3-16,-5 0 0 0,-1 3 3 16,-5 3-3-16,-2-1-3 15,-3 4 0-15,-3 0-7 0,-4 2-15 16,-1 1-19-16,-1 1-11 0,0 2-22 15,-1 1-18-15,0 1-21 0,0 0-28 16,-9 2-71-16,2-1-109 0</inkml:trace>
  <inkml:trace contextRef="#ctx0" brushRef="#br0" timeOffset="42722.16">5008 15470 95 0,'0'0'148'0,"0"0"-83"0,3-8 11 0,-3 4 10 0,1 2-14 0,0-1-11 0,-1 1-7 0,0 0 2 0,0 2-5 0,0-1-7 16,-1 0-9-16,-1-3-1 0,0 3-2 16,0 0 0-16,-2 0 1 0,3-2 0 15,-2 1-1-15,1 0-5 0,-1 0 0 16,-1-3-6-16,-1 3-4 0,0 0 0 16,-2-2-3-16,2 2 0 0,-1-2-5 15,0 2-2-15,-1 0-1 0,-2 0 1 16,2 0-3-16,-1 1-2 0,-2 0-1 15,0 1-1-15,0 0 0 0,0 5-1 16,-2-2 0-16,-1 4-4 0,1 2-2 16,-1 3 6-16,0 3 0 0,-1 2-7 15,2 3 1-15,0 1 2 0,4 0 4 16,3 1-2-16,2-2-6 0,3-1-2 16,2-2 2-16,4-1 0 15,2-1 3-15,3 0 5 0,0-4-1 16,1-1 1-16,1 0 1 0,-1-5 1 15,0 1-1-15,-2-5 1 0,0-1 2 16,0 0 0-16,-2 0 9 0,0-3 15 16,0-5 4-16,1 0-9 0,-2-5-8 15,0 2 1-15,0-4-3 0,0 0 4 16,-1 0 0-16,-1-1 1 0,0 2 1 16,-1 3-3-16,1-1-4 0,0 2-1 15,-1 1-2-15,-1-2 1 0,0 6 2 31,-1-1-2-31,0 2-1 0,-1 2-3 0,-1 1-2 0,0 1-3 0,0 0 0 32,0 0-2-32,0 0-2 0,0 1 0 15,0 4 1-15,0 1 0 0,0 0 3 16,0 5 0-16,2-1 0 0,0 0 1 16,0 3-1-16,2-1-1 0,-1 1 1 15,2 0 2-15,0-2-2 0,0 4 0 16,-1-4 2-16,1 0-1 0,-2-2 1 15,1 1 1-15,0-4 0 0,-1 1 0 16,-2-3 1-16,1-2-1 0,-1 0-1 16,0-1 1-16,0-1-2 0,1 0 3 15,-1 2 3-15,1-2-2 0,-1 0 2 16,-1 0 1-16,2 0-3 0,0 0-1 16,-1 0 0-16,1-2-2 0,0 2-2 15,1-1 1-15,1 1 2 0,-1-2-1 16,1-3 0-16,-1 2-1 0,2 1-1 15,-1-2 1-15,0 2-1 0,0-1 0 16,0 0 0-16,0 3 0 0,-2-2 0 16,1 1 0-16,-1 0 0 0,-1 0 0 15,1 0-2-15,-1 0 2 0,1 1-3 16,-1 0 1-16,1-1-3 0,0 0-8 16,0 1-5-16,3-2 0 0,-2 2-5 15,0-2-12-15,-1 1-21 0,0-1-24 16,1 1-33-16,1-6-58 0,0 0-89 15,-1 0-156-15</inkml:trace>
  <inkml:trace contextRef="#ctx0" brushRef="#br0" timeOffset="43147.94">5188 15416 451 0,'3'-4'18'0,"-3"1"62"0,1 0 34 0,0-1-17 0,-1 2-41 0,1-2-16 0,-1 3-17 0,0 0-7 0,0 1-10 0,0 0-6 0,1 5-4 15,1 0 4-15,1 6 2 0,1 3 4 16,2 3 4-16,0 2-3 15,3 4 0-15,1 0 1 0,-1 1 2 16,2-1 5-16,1 0 0 0,0-3 7 16,1-2-2-16,0-3-1 0,-1-1 24 15,-2-4 8-15,-1-2-8 16,0-4 5-16,-2-2-8 0,-1-2 1 0,-1-1 9 16,0-6-7-16,2-5-16 0,-2-1-12 15,0-5-2-15,-2 0-10 0,2-6 0 16,-2-1-3-16,1-2-4 0,-1 2-15 15,1 2-12 1,-1 3-10-16,-1 4-28 0,0 5-20 0,1 3-28 0,-1 2-20 16,1 3-31-1,3 3-70-15,0 0 8 0,0 0 44 0</inkml:trace>
  <inkml:trace contextRef="#ctx0" brushRef="#br0" timeOffset="43920.76">5569 15519 141 0,'0'0'45'0,"0"0"28"0,0 0 41 16,0 0-5-16,0 0-11 16,0 0-8-16,8-29-7 0,-8 25-10 0,0-1-9 15,0 1-7-15,0-1-8 16,0 2-19-16,0-2-12 0,-1 0 4 0,0 0-2 15,0 0 3-15,0-1-5 0,0 1-1 16,-1 0-1-16,0-1 2 0,0 3-1 16,0-3 3-16,-1 4-1 0,0-2-9 15,1 2-3-15,-1-1-5 0,-1 0-2 16,-2 1 0-16,1 0 0 16,-1 0-1-16,1 1-1 0,0 1-4 0,0 0 3 15,0 5-1-15,-2 2-1 0,-2 4 2 16,2 4 3-16,-1 3-2 0,2 0 0 15,3 1 1-15,0 1-5 16,1-2-4-16,2 3-5 16,0-4 11-16,4 1 2 0,0-1 2 0,2-4 0 15,1-1 0-15,0-2 0 0,2-2 0 16,-1-2 2 0,0-5 0-16,1-1 2 0,-1-4 1 0,0-3-1 0,0-1 1 15,-1-4 3-15,0 3 6 0,0-5 4 16,-1 0-5-16,0-1 0 0,0 0-7 15,-1 1-3-15,0-1 8 0,-1 2-1 16,0 3 0-16,-1 0-2 0,0 3-5 16,-1 0 1-1,1 1-2-15,-2 3-2 0,0 0 1 0,0 2-1 16,-1 1 0-16,0 0-2 16,0 2-4-16,0 4 2 0,0 6 2 0,0 1 2 0,0 7 0 15,0 5-1-15,0 5 1 0,1 6 3 16,2 8 1-16,2 7-1 0,2 3-1 15,-1-6 0-15,0-10-2 0,-4-11 1 16,-1-7-1-16,-1-3 0 0,0 4 2 16,0-1-2-16,-1 4 1 0,-4-6 1 15,2-6 1-15,-1-1 1 0,0-7-3 16,0-4 3-16,-2 0 7 0,0-8-5 16,-4-2-1-16,0-4 2 0,-1-3 4 15,0-5-6-15,1-1-2 16,1-2-3-16,-1 2 1 0,5 1-2 0,1 2 1 15,2 1-1-15,2 3-1 16,1-2-28-16,4 1-36 0,3-1-32 0,5 1-50 16,12-8-57-16,-3 4-77 15,2 3-113-15</inkml:trace>
  <inkml:trace contextRef="#ctx0" brushRef="#br0" timeOffset="44061.94">5866 15621 482 0,'0'0'157'0,"0"0"-34"0,0 0 27 0,0 0-36 0,0 0-40 0,0 0-40 0,0 0-26 0,0 0-8 0,0 0 0 16,0 0-17-16,0 0-35 0,2 3-30 16,1-2-26-16,2 0-32 0,1 1-109 15,1-2-34-15</inkml:trace>
  <inkml:trace contextRef="#ctx0" brushRef="#br0" timeOffset="44811.93">5121 16415 256 0,'0'0'71'0,"0"0"5"0,-1 0 37 0,1 0-20 0,1 0-2 0,3 0-10 0,3 0 5 0,2 0-3 0,3 0-11 16,4 0-3-1,1 0 0-15,5 0-13 0,2 0-4 0,1 0-17 0,3 0-9 0,1 0-6 16,-2 0-2-16,0 0-4 0,-1 0-6 31,-2 0-5-31,0 0-2 0,-3 2-1 0,-1-1-1 0,-1 1-29 0,-2-1-37 32,0 1-35-32,5 0-52 0,-4-1-60 0,-3-1-170 0</inkml:trace>
  <inkml:trace contextRef="#ctx0" brushRef="#br0" timeOffset="45355.34">5971 16217 522 0,'0'0'90'0,"0"0"-10"0,0 0 26 16,0 0-67-16,-18-45-20 15,10 36-5-15,0 2 10 0,-2 2-5 0,1 2-10 16,-1 3-9-16,-1 1-2 0,-1 7-1 16,0 7 2-16,-2 1-3 0,3 7 1 15,1 3 1-15,1 3 2 0,2 3-1 16,4 7 0-16,3 6 0 16,2-6-3-16,5-2 4 0,2-9-1 0,1-6 3 15,3 1 3-15,3 0 34 16,3-4-5-16,0-4 6 0,2-2 15 15,-1-8-1-15,1-3-2 0,-1-2-5 16,-1-4-3-16,-1-7 2 0,-3-3-14 16,0-3-11-16,-4-1 7 0,-1-5 5 15,-4-4 1-15,-4-4-6 0,-3-7-8 0,-9-9-8 0,-3-2-4 16,-2 8-7-16,1 11-1 0,4 14-5 16,0 8-13-16,-1 1-3 0,-2-1-7 15,-4 0-11-15,1 7-29 0,1 1-30 16,3 0-42-16,3 8-65 15,3-1-145-15,4 0-123 0</inkml:trace>
  <inkml:trace contextRef="#ctx0" brushRef="#br0" timeOffset="45529.78">6289 16551 783 0,'0'0'134'0,"0"0"-90"0,0 0 18 15,0 0-47-15,0 0-15 32,0 0-10-32,-5-10-69 0,4 3-46 0,1-2-32 0,1 1-67 15,2 2-102-15</inkml:trace>
  <inkml:trace contextRef="#ctx0" brushRef="#br0" timeOffset="46048.36">6545 16162 522 0,'0'0'117'0,"0"0"-12"0,0 0 8 0,0 0-41 32,0 0-11-32,14-36-15 0,-13 33-9 15,0 0-9-15,-1 1-2 0,0 2-8 16,0 0-4-16,0 0-10 0,-3 0-4 16,-1 5-1-16,-2 0 0 0,-3 5 1 15,-1 1 0-15,0 7 1 0,-2 3-2 16,-1 3 0-16,1 5 0 0,0 2-3 15,1 1 2-15,2 2-4 0,4-1 2 16,3-2 1-16,2-3 1 0,1 0 2 16,5-4 0-16,3-1 2 0,1-4 1 15,3-1 5-15,1-5 7 0,-1-2 3 16,2-3 1-16,-4-3 12 0,2-3 0 16,-2-2 1-16,-1-6 8 0,-1-1-6 15,-1-2-7-15,-3-2 0 0,-1-1 4 16,-2-5-2-16,-2-2-16 0,0-6-12 15,-3 0-1-15,-4 0-1 0,0 2 0 16,-3 5-5-16,-1 3-8 0,0 5-5 16,-2 4-13-16,0 4-19 0,-2 0-5 15,2 2 2-15,-1 0-20 0,3 2-19 16,3 3-36-16,3 4-73 0,2-1-126 16,1-1-42-16</inkml:trace>
  <inkml:trace contextRef="#ctx0" brushRef="#br0" timeOffset="46727.79">6867 16225 583 0,'0'0'116'0,"0"0"-33"0,17-37 49 0,-12 21-71 0,-2 0-31 0,-1-1-15 0,-2 3-4 0,0-1-4 0,-4 4-4 16,-4 2 5-16,1 2-8 0,-3 3 0 15,0 2-6-15,-3 2 1 0,1 0-8 16,-1 4-6-16,-1 4-4 0,0 2-1 16,2 1 15-16,1 4 8 0,0 0 0 15,3 1 0-15,2 0 1 0,1-1-3 16,2 1 2-16,3 2-1 0,0-2 2 15,4 1 0-15,2 0 3 0,2-1 1 16,2-1 6-16,0-1-3 16,1 3 11-16,2-4 0 0,-1 5-5 15,1-2-4-15,1 0 4 0,-1 1 2 16,1 1 3-16,0 0 2 0,0 0-8 16,-2 0 0-16,-1-1-10 0,1 2 7 15,-4-1 10-15,-1-2-1 0,0 1 1 16,-4-3 3-16,-1 1-7 0,-2-1-2 15,-2-3-4-15,-5-2 0 0,-2 0-3 16,-1-1-3-16,-5-4 1 16,0 1-4-16,-1-1-2 0,-2-2-2 0,0-1 3 15,1 0-1-15,-2-1 2 0,3-1 0 16,2-6 1-16,3-1-1 16,0-4 2-16,5 1-1 0,1-2 1 0,4-1 2 15,1-1 10-15,1 0 2 0,4-2 8 16,4 0-1-16,3-1 0 0,2-2-6 15,2 0-1-15,2-2 1 0,0 0 6 16,1-2-4-16,-3 0-8 0,-3 0-3 16,0 3-3-16,-3 2-1 15,-3 3 1-15,-2 2 2 0,-2 2 1 0,-2 1-1 16,-1 1-5-16,-1 0-2 0,-3 1-3 16,-2 0-3-16,1 2-10 0,-1 1-12 15,1 1-13-15,1 0-26 16,0 2-32-16,-1-2-40 0,-1-6-40 15,1 1-132-15,0-2-174 0</inkml:trace>
  <inkml:trace contextRef="#ctx0" brushRef="#br1" timeOffset="103560.55">16406 10481 20 0,'0'-4'59'0,"3"1"-20"0,-3-1-7 0,2 0 7 0,-1 1-8 0,1-1 2 0,1 0 4 0,-1 1 0 0,1-1-10 0,0 0-8 15,-3 2-2-15,2 0 9 0,-2 0 4 16,2 0-1-16,-2 0-1 0,2-1 0 16,-2 1 4-16,0 1 1 0,0-2-3 15,0 0-2-15,0 2-5 0,2-4 5 16,-2 4-10-16,1-3 2 0,1 0-4 15,0 0 1-15,-1 0 0 0,-1 1 0 16,2-1-2-16,-1 3 0 0,1-1-2 16,-2-1-4-16,0 2-2 15,0 0 0-15,0 1-3 0,0-2 2 16,0 2-1-16,0 0 0 0,0 0-4 16,0 0-1-16,0 0 0 0,0 2-3 15,2 4 0-15,-2 3 1 0,0 5 2 16,0 2 0-16,-2 3 0 0,2 3 1 15,-3 2 0-15,1 0-1 0,2 3 0 16,0-2 2-16,0 0-2 0,5 0 0 16,0-3 0-16,3 0 0 0,1-3 0 15,2-2 1-15,-1-3-1 0,2-2 1 16,1-2 0-16,-3-3 2 0,2-1 1 16,-2-6 2-16,-4 0 13 0,5 0 7 15,-5-7 11-15,2-1-1 0,-3-3-13 16,1-4-13-16,0-1-4 0,-1-2-5 15,0 0 1-15,0-1-1 0,-2 0-1 16,3 0 1-16,-1 3 0 0,-2 0 3 16,2 1 0-16,-2 2 4 0,0 1 3 15,1 2 2-15,-3 1-3 0,1 2 0 16,1 3-6-16,-3 0 2 0,4 1-4 16,-4-1-1-16,2 3-1 0,-1 1 0 15,1 0-4-15,1 0-3 0,1 0 3 16,0 5 1-16,1 2 3 0,-2 1 0 15,5 3 0-15,-2 0-2 0,-1 1 1 16,0 1 2-16,1 2-1 0,2-2 0 16,-2 1 0-16,2 1 0 0,-3 1 0 15,4-3 1-15,-1-1-1 0,0 0 0 16,-1-2 1-16,2 0-1 0,-1-3 0 16,-2 0 2-16,2-3 0 0,0-1-2 15,0-3 7-15,-2 0 19 0,2-3 12 16,-3-4 5-16,1-4-3 0,1-3-7 15,-3-5-6-15,-4-1-6 0,0-7-8 16,0-2-7-16,-1-3-3 0,-2 1-2 16,-1 0-2-16,1 4 1 0,-1 6-1 15,2 5-6-15,1 2-16 0,-1 3-17 16,0 5-26-16,1 0-31 0,1 4-52 16,1 2-78-16,3 0-168 0</inkml:trace>
  <inkml:trace contextRef="#ctx0" brushRef="#br1" timeOffset="104318.46">17019 10138 72 0,'0'-6'116'0,"0"0"-53"0,0 0 7 0,3-4 24 0,-3 2-12 0,0 2-14 0,0-1-4 0,2 3 10 0,-1-2-26 0,1 1-9 15,-2 1-6-15,3 1-4 16,-3-1-6-16,2 2-8 0,1 0-5 16,-3-1-6-16,3 3-3 0,-1 0-1 15,0 0-4-15,-1 3 0 0,3 5 1 16,-2 0 3-16,-2 6 0 0,2 2 0 15,-2 4 0-15,0 4-1 0,-2 3 1 16,0 4 0-16,-2 11 0 0,-1 7 0 16,2 8 1-16,1 0 0 0,2-6-1 15,0-6 0-15,2-14 1 0,1-6-1 16,-1-6 1-16,1-1 0 0,1 2-1 16,1 1 3-16,0 1-1 0,2-2-1 15,-3-5 3-15,1-3 3 0,-2-5 2 16,3-3 1-16,-4-4 16 15,4 0 31-15,-1-8-3 0,0-4-16 0,4-3-12 16,-3-3-7-16,3-3-2 16,0-2-9-16,0-1-5 0,1-1-2 15,1-3 0-15,0 3-1 0,0-1 0 16,0 0-1-16,0 3 2 0,0 3-1 16,-3 1 0-16,3 1 0 0,-3 3 0 15,2 2 0-15,-4 4-3 0,3 1 3 16,-4 3-6-16,2 3 3 0,-3 2-1 15,0 3 0-15,0 6-4 0,-1 6 1 16,0 7 7-16,-3 5-1 0,0 2 1 16,2 6 1-16,-2-1-1 0,0 0 0 15,2-2 1-15,-1-2 0 0,2-1 0 16,2-2-1-16,-2-1-4 0,2-5-42 16,1 0-46-16,-1-5-56 0,3-4-46 15,0-4-106-15,-3-4-50 0</inkml:trace>
  <inkml:trace contextRef="#ctx0" brushRef="#br1" timeOffset="104923.6">17613 10506 249 0,'0'0'76'0,"0"0"-12"0,0-14 43 0,0 7-20 0,0 1-29 0,0 1 6 0,0 0-14 0,0-1-6 0,0 2-11 0,0-1-8 15,0 1-11-15,-1-2 4 0,-3 3-4 0,1 0-7 0,-3-1-1 16,0 2-6-16,1 1 0 0,-3 1-1 15,-3 2-1-15,0 4-1 0,1 3 1 16,-3 6 1-16,-2 3-1 0,1 3 1 16,1 4 1-16,0 2-1 0,3 0 1 15,3 1 0-15,2-2-2 0,2-1 2 16,3-2 3-16,0-3-1 0,3 0 1 31,-1-5 3-31,4-2-1 0,-1-2-1 16,0-4 6-16,1-3 4 0,0-3 3 15,-1-1 22-15,-2-5 6 0,2-3-22 16,0-3-4-16,1-4-7 0,0 0-9 16,1-3-2-16,-1 0 0 0,-1 1-1 15,4 0 0-15,-2 2-57 0,1 3 57 16,-2-1 3-16,0 6-3 0,0 2 0 16,-4 1 0-16,1 4-2 0,0 0 0 15,-1 0-5-15,-2 4 0 0,3 4 0 16,-3 5 4-16,0 4 3 0,0 3 0 15,0 3 0-15,0 1 1 0,0-1-1 16,0 0-1-16,5-3 1 0,1-1 2 16,0-3-1-16,1-2 0 0,1-3 0 15,1-3 1-15,1-3 0 0,-1-4-2 16,4-1-30-16,-4-4-60 0,7-13-40 16,0 3-76-16,-5-1-136 0</inkml:trace>
  <inkml:trace contextRef="#ctx0" brushRef="#br1" timeOffset="105271.57">17846 10191 334 0,'0'0'84'0,"0"0"6"0,0 0 21 0,0 0-41 0,15-36-30 0,-15 35-27 0,2 1-9 0,-2 5-4 0,0 7 0 0,0 4 16 0,0 8 14 16,-2 3 8-16,-2 13-6 0,-3 12-9 16,0 12-4-16,-3 5-4 0,2-6-4 15,0-7 5-15,0-11 2 0,2-1 4 16,1-7 2-16,2-6 4 0,1-8 0 16,2-5-14-16,0-3 15 0,0 1-12 15,0-2-8-15,2 0 2 16,3-6-5-16,1-4 5 15,2-3 1-15,3-1-2 0,2-4-4 0,2-4-4 16,1-3-2-16,0-1-3 0,2-1-35 16,0-2-29-16,1 0-38 0,5-10-52 15,-7 5-83-15,-1 0-134 0</inkml:trace>
  <inkml:trace contextRef="#ctx0" brushRef="#br1" timeOffset="105460.97">17863 10547 612 0,'0'0'17'0,"0"0"81"0,0 0 6 0,0 0-9 16,35-22-49-16,-20 13-10 0,1-2-2 0,3 2-5 0,-3-1-19 16,3 2-7-1,-3 0-3-15,4 0-1 0,-2 0-38 0,2 0-76 0,11 0-62 16,-6 0-158-16</inkml:trace>
  <inkml:trace contextRef="#ctx0" brushRef="#br1" timeOffset="106254.94">19032 10406 315 0,'0'0'85'0,"0"0"-37"0,0 0 46 0,0 0-14 0,4-34-54 0,-1 23-15 0,1 0 2 0,0-1 20 15,3 0-16-15,0 2 6 0,-1 1-9 16,2 0 9-16,3 0-3 0,-1 2 1 16,1 2-13-16,2 0-5 0,0 2-3 15,2 3 0-15,0 2 0 0,-2 7-2 16,3 4 0-16,-1 5 2 0,-2 6-2 16,5 9 2-16,-6 0 2 0,1 1-2 15,1 8 2-15,-7-10-2 16,0 4 0-16,-2-3 1 0,-3-7 1 15,-2 2-2-15,0-4 0 0,-6-4 1 16,-1-2 0-16,-1-6 4 0,-2-3 5 16,-3-4 3-16,1-3-6 0,1-4-2 15,0-7-2-15,0-4 2 0,-1-6 8 16,2-4 18-16,3-4 1 0,1-3-9 16,5 1 32-16,1-2-12 0,8 2-21 15,5 2 20-15,5 1-6 0,2 1-1 16,5 4-8-16,1 1-18 0,-2 3-6 15,1 3-3-15,1 3 0 0,-5 1-10 16,3 5-32-16,-1 1-40 0,3 3-30 16,-3 1-31-16,9 9-58 0,-4-1-99 15,-8 1-66-15</inkml:trace>
  <inkml:trace contextRef="#ctx0" brushRef="#br1" timeOffset="107312.7">19805 10465 309 0,'0'0'95'0,"0"0"24"0,0 0-7 0,0 0 0 0,0 0-49 0,1-35-21 0,-1 27-8 0,0-1-3 0,0 2-9 0,-3-2-6 16,0 1-3-1,-2 0 1-15,-4 1-6 0,1-1-5 0,-2 2-1 16,-1 1-2-16,-3 1-2 0,0 3 0 16,1 1-1-16,-3 1-40 0,-1 7-119 0,1 3 162 15,-2 5 3-15,-1 4-3 0,2 2-1 16,-3 4 0-16,4 1 1 16,2 1-3-16,3-1 0 0,1 0-1 0,5-2-8 15,1 0 11-15,4-3 1 0,0-1 1 16,6-3 5-16,2-4 3 0,3-2 2 15,1-5-4-15,1-3 3 0,0-4 0 16,2 0 3-16,-3-8 1 0,2-1 7 16,0-6 9-1,-2-4-6-15,0-3-8 0,1-2-3 0,-2-4-3 0,-1 1-6 16,-1 1-2-16,4 2-2 0,-3 1 2 16,-3 5-2-16,4 1 0 15,-5 4 0-15,0 3 6 16,-1 3 3-16,-3 1-5 0,2 4-1 0,-4 1-3 15,1 1-2-15,-1 0-2 16,0 3-5-16,0 4 4 0,0 6 4 16,0 4 0-16,0 1 1 0,0 5 1 15,0 0-1-15,0 0 1 0,2 1-1 0,-1 0 6 16,4-1 0-16,-2-1 2 16,0-3 0-16,2-1 6 0,0-3 6 0,-2-3-2 15,2-1 0-15,-1-4-6 0,-1-3-2 16,0-2 4-16,1-2 16 15,0-5 18-15,1-4-19 0,2-3-10 0,1-6-8 16,1-5-5-16,1-3-4 16,-1-2-1-16,0 0 1 0,1 2 3 15,-1-1 0-15,3 6-5 0,-3 1 0 16,3 2 0-16,-2 2 0 0,-1 2-2 0,-1 4 2 16,2 1-4-16,-3 3-3 0,-1 0-3 15,-2 3 0-15,2 3-5 0,-3 0-3 16,3 6 1-16,-2 5 7 15,-1 1 5-15,0 3 4 0,-1 1-2 16,0 3 2-16,-2 0 0 0,1-2 1 16,1 1 0-16,-2-1 0 0,2 1 0 15,-1-3-3-15,-1-3 3 16,2-1 0-16,-2-2 1 0,2 1 1 16,-2-5-1-16,0 0 2 0,2-3-1 0,-2-2 0 15,1 0 4 1,0-2 9-16,1-3 8 0,1-1-5 0,0-3-4 0,2 0-3 15,-1-2-5-15,3-1-1 0,1-2-1 16,-2-1-2-16,3 2 0 0,-2-3-1 16,4-1 0-16,-1 0-1 0,-1 0 1 15,0 0-1-15,0 1 0 0,-1 1 0 16,-1 2-1-16,3 2 1 0,-3 0 0 16,-2 3-1-16,1 2-1 15,2 0 2 1,-4 3-2-16,0 1 0 0,0 2-2 15,-2 1-2-15,0 6-1 0,0 2 2 16,0 4 3-16,-1 4 2 0,0 3 2 16,1 3 3-16,1 1-3 0,-1 2 2 15,1 1-2-15,-1-3 0 0,-1 2-2 16,0-3 2-16,-1-1-2 0,0-1-13 16,0-2-29-16,0-1-43 0,0-4-37 15,0-5-47-15,0-2-66 0,0-7-159 0</inkml:trace>
  <inkml:trace contextRef="#ctx0" brushRef="#br1" timeOffset="107994.19">20444 10490 154 0,'1'-4'76'0,"0"-1"6"0,2 1 13 0,-1 0-12 0,0-1-31 0,-2 0-14 0,3-1 13 0,-3 1-7 0,2 0-1 16,-1-1-11-16,2 1-10 15,-2-1 1-15,2 0 7 0,-2 1 5 0,0-1 4 16,1 0-6-16,-1 0-6 0,0 0-3 16,1 0 4-16,-1-1-6 0,-1 1-4 15,0-2-2-15,0 1-1 0,0-1-4 16,0 0-3-16,-2 0-5 0,-1 1 5 15,0 0-8-15,-2 2-1 16,1 1-2-16,-2 1 1 0,-2 1-4 0,-3 2-5 16,1 2 6-16,-1 4-3 15,-2 2 2-15,0 4 2 0,2 2-3 0,-2 0 3 16,3 3 1-16,2 0 1 0,1 0-3 16,4 2 4-16,1-2-2 0,2 0 3 15,0 0 0 1,3-2-5-16,1 1 5 0,7-1 4 0,-2-4-3 0,1-2 1 15,3-1 3-15,-2-3-3 16,0-2 0-16,-2-1 1 0,-2-2 5 0,-1 0-2 16,-1 0-1-16,0 0 3 0,-1 0-3 15,-1 0-5-15,0 1 0 16,1 4-7-16,-1 1 3 16,-1 4 2-16,-1 2-1 0,1 7 2 0,-1 3 0 15,-1 5 2-15,3 4 0 16,-1 1 17-16,0 2-3 0,-1 1 0 0,0-4 2 15,-1 2-2-15,-1-3-3 16,-4 0-4-16,-2-4 3 16,-5-1 8-16,-2-5-12 0,1-6 4 0,3-6-4 0,0-6 10 15,2-2 17 1,1-7 21-16,0-4-18 0,-1-8-12 0,-2-6-16 0,2-11-6 16,-2-12-3-16,4-10 0 0,3 1-4 15,3 13-5-15,3 14-6 0,2 14-2 16,4-1-14-16,0-2-13 0,4-1-22 15,4-3-25-15,3 0-44 0,11-5-69 16,-4 6-134-16,-1 1-114 0</inkml:trace>
  <inkml:trace contextRef="#ctx0" brushRef="#br1" timeOffset="108356.1">20705 10469 332 0,'0'0'62'0,"0"0"61"0,18 8-18 0,-10-7-31 0,2-1-35 0,2 0-20 0,1-1-1 0,2-3 9 0,2-1-9 0,0 0 9 15,-1-3 6-15,1 1-10 0,-2 0-7 16,0-3-9-16,-5 0-3 0,0-3-2 16,-4-1 1-16,-2 2-3 0,-3 0-3 15,-1 2-3-15,-6 4-23 0,-4 2-13 16,-4 4 7-16,-4 0 17 0,-3 8 13 15,-1 4 4-15,-1 6 1 0,2 4 0 16,1 2 6-16,2 2 19 0,5-1 30 16,4 0 6-16,1-2-17 0,5-1 44 15,3-1-26-15,3-3-17 16,3-3-12-16,2 0-9 0,3-5-3 16,1-2-10-16,2-2-3 0,1-4-1 15,4-2-2-15,0 0-5 0,3-1-6 16,2-3-44-16,4 0-45 0,14-3-62 15,-7 2-107-15,-1-2-213 0</inkml:trace>
  <inkml:trace contextRef="#ctx0" brushRef="#br1" timeOffset="109102.26">22566 10359 160 0,'0'0'9'0,"0"0"11"0,0 0 18 0,0 0 6 0,0 0-21 0,0 0 6 0,8 30 27 0,-7-28 10 0,1 3-10 0,0-2 7 0,0-1-9 16,-1 0-13-16,0-2 0 0,-1 1 11 16,-1-1-15-16,-4 0-7 0,-4 2-14 15,-6 1-8-15,-3 3-6 0,-5 1 2 16,-3 6 0-16,-3 2 0 0,0 3 1 15,-1 1 2 1,2 2 7-16,4 0-1 0,2-1 4 0,4-1 8 0,6-2 3 16,6-3 0-16,5 0 7 0,3-2 0 15,6 1 8 1,6-2 1-16,4-3-2 0,5-1-18 0,5 0-8 0,7-5-7 16,8-2-7-1,6-1-2-15,0-6-1 0,-2-2-56 0,-4 2-56 16,-4-1-35-16,-4-1-56 15,-8 2-104-15,-8 2-82 0</inkml:trace>
  <inkml:trace contextRef="#ctx0" brushRef="#br1" timeOffset="109951.59">23043 10495 309 0,'0'0'70'0,"0"0"49"0,0 0-25 0,0 0-10 16,0 0-18-16,0 0-17 15,-1-22 2-15,-2 17-12 0,-1 0-6 0,0 1-2 16,-1-1-12-16,-2 1 0 16,1 1 2-16,-1 2-5 15,-1-1-6-15,-2 2-8 0,0 0 1 0,-3 4-1 0,0 3-2 16,-1 3 0-16,-1 2 0 0,0 4 0 15,0 1-1-15,2 2 1 0,2 1 2 16,2 3 2 0,4 0 5-16,3 2 3 0,2-1-2 15,5 0 5-15,3-1 5 0,4-3 7 0,2 0 1 0,3-3-3 16,-1-3-5 0,3-2-8-16,-2-4 0 0,-2-2-5 15,-2-5 0-15,-1-1 0 0,-4-2 0 0,-2-5-2 0,-2-4 0 16,-1-2 0-16,-2-2-4 15,-1-3-1-15,0-2-3 16,-1-1-14-16,-3-1 1 16,2 0 3-16,0 2 3 0,-1 1 6 15,2 3 4-15,1 1 0 0,0 2 1 16,2 1 0-16,2 1 1 0,3 2 1 16,0 0-1-16,1 1-1 0,1 3-1 0,2 0 0 15,-1 3 1-15,0 2-1 0,-1 0 0 0,1 3-1 16,-1 4-4-16,2 3 5 0,-2 1-1 15,-1 3 0-15,0 2 1 0,1 1 0 16,-1 1 0-16,-1 1 0 0,-1 2-1 16,0-2 0-16,0 3 1 15,-1-2 2-15,0-1-1 0,-1-2-1 16,-1-2 1-16,0-1-1 0,0-5 1 16,-1-1 2-16,-1-6-1 15,0 0 3-15,0-2 8 0,0-4 17 0,1-3-6 16,1-3-4-1,0-4-5-15,0-1-9 0,1 0 2 0,0 0-4 0,3 1-1 16,-1-4 0-16,0 3-2 0,1-1 0 16,-1 0-1-16,3-1 1 0,-1 2-1 15,1 1-1-15,1 1 1 0,0 1 0 16,0-2-2-16,1 2 2 0,-1-1 0 16,-1 2-1-16,3 1 0 0,-3 1 0 15,-1 1-1-15,0 4 1 0,-2 0-2 16,-1 1-1-16,0 3 0 15,-2 0-3-15,-1 2 2 0,0 3 0 0,0 3 0 16,1 3 4-16,0 2 0 0,2 3 1 16,-1 2 0-16,1 0 0 15,1 3 0-15,-1 0 1 0,0 1-1 0,2 2-1 16,-3-1-8-16,2 1-9 0,0-1-10 16,0 0-24-16,-1-1-29 0,1-2-34 15,1 4-51-15,-1-8-65 0,-1-1-130 16</inkml:trace>
  <inkml:trace contextRef="#ctx0" brushRef="#br1" timeOffset="110407.18">23684 10053 545 0,'3'-8'39'0,"2"-1"1"0,0 0 34 0,1-1-33 0,-2 3-10 0,-1 2-25 0,-1 4 11 0,1 1 5 0,-1 5-16 0,-1 5 10 0,0 7 14 15,0 5-7-15,-1 7-1 0,0 7-2 16,-1 11-9-16,-3 8 0 0,0 4-1 16,-1-4 6-16,0-3-4 0,-1-6 6 15,2-2 0-15,-1-5 6 0,2-7 4 16,1-5 5-16,0-8 4 0,2 0-9 16,0-1-10-16,0 2-6 0,2 0-2 15,1-6 3-15,0-3 0 0,1-4 5 16,0-3 6-16,4-2 0 0,-1-2-6 15,2 0-10-15,2-2-4 16,-1-1-4-16,2-1 1 0,2 2-1 16,-2-4-14-16,4 1-14 0,-1-2-14 15,3-1-22-15,-1-3-36 0,2 1-28 16,2-7-51-16,-6 2-85 0,-4 1-110 16</inkml:trace>
  <inkml:trace contextRef="#ctx0" brushRef="#br1" timeOffset="110612.9">23672 10452 716 0,'0'0'97'0,"0"0"-11"0,0 0-31 0,0 0-10 0,0 0-1 16,42-14-28-16,-22 7 8 0,2 1 1 15,0 0-21-15,1 0-4 0,0 1 0 16,0 1-4-16,0 1-40 0,0-1-48 15,0 3-45-15,5 1-59 16,-5 0-80-16,-3 2-50 0</inkml:trace>
  <inkml:trace contextRef="#ctx0" brushRef="#br1" timeOffset="111920.11">24212 10448 424 0,'0'0'81'0,"0"0"36"0,0 0-14 0,0 0-27 15,0 0-23-15,0 0-4 0,0 0 6 16,0 0-14-16,6-36-17 0,-9 30-7 16,0-1-6-16,-3 1-2 0,0 1-4 15,-2 1-5-15,-3 1-1 0,-1 0-3 16,-4 3 1-16,1 0-4 0,-3 3 0 15,2 2 0-15,-4 4-3 0,0 3 1 16,2 2 0-16,-1 3 5 0,1 4 1 16,1 1 3-16,3 2-2 15,2 3-3-15,3 1 3 0,4-1-1 0,2 0-3 16,3-3 1-16,0 1 5 0,4-2-1 16,2-3 1-16,2-2 1 0,3-4 0 15,0-3 6-15,1-4 1 0,2-6-1 16,-2-1 0-16,2-7 7 0,-1-4-1 15,0-4 5-15,1-6 8 0,-1-3-7 16,2-6-9-16,-1-2-4 0,1-2-5 16,0 1 2-16,2 3 3 0,-2 1 2 15,0 4-3-15,-2 1 3 0,0 5-3 16,-3 2 0-16,-1 2 5 0,0 2-1 16,-3 3 0-16,-1 2-1 0,-1 2-3 15,-2 3-4-15,-1 3-1 0,-1 0-5 16,0 6-7-16,-2 5 3 0,-2 5 9 15,-1 4 1-15,-1 4 2 0,-1 3-3 16,2 1-1-16,2 2 1 16,0-1-1-16,3 1 2 0,0-3-1 15,2 0 2-15,2-2-2 0,3-4 5 16,3-2 2-16,-1-6-1 0,-1-3 3 16,2-4 5-16,-1-3 11 0,1-3 8 15,1-5-3 1,-1-2-4-16,0-4-5 0,3-2-6 0,-3 0-10 0,0-3-1 15,2 0-4-15,-2-1 3 0,-1 1-2 16,2-1 0-16,-3 1 0 0,0 0-1 16,-1 0 0-16,0 1 0 0,-2 2 0 15,0-2-3-15,0 4 3 0,-2 0-3 16,0 1-2-16,0 2-3 0,0-1-1 16,-2 3 4-16,0 1 0 0,0 1 2 15,0 1-1-15,-1 1 1 0,0 1-1 16,0 1-1-1,0 0-2-15,0 0-3 0,0 6 1 16,-1 1 7-16,-1 3 1 0,1 2 0 16,-1 3 0-16,1 1 1 0,1 1 0 0,0 1 0 0,1 1 1 15,3 0 0 1,0-2-1-16,0-1 3 0,1 0-2 0,1-2 3 16,0-4 1-16,0-2-1 15,1-1-1-15,0-3 3 0,-1-4 0 16,1 0 6-16,3-4-1 15,-2-3-5-15,0-1-3 0,2-1 1 0,-2 0-3 16,0-2 0-16,0 0-1 0,2 0 1 0,-3-2-1 16,1 2 0-16,-1-1-1 15,2 3 1-15,-2-1-1 0,-1 1 0 0,1 2-1 16,0 0 0-16,0 1 1 0,-1 2-8 16,0 1-1-16,-1 0 1 0,1 2 3 15,-2 1 2-15,-2 0-2 16,2 4-2-16,-1 5 2 0,1 2 3 0,0 4 0 15,-1 1 3-15,0 2 0 16,1 1 0-16,-2 1-1 16,0-2 1-16,-1 1 1 0,1-1-1 0,0-3 0 15,0-1 2-15,0-4 0 0,-1-2 6 16,0-4 0-16,1-1 0 0,-2-3 7 16,1 0 11-16,1-7-5 0,0-1-6 15,1-1 0-15,3-4 0 0,-2 0 1 16,2-3-6-16,1 0-7 0,0-1-3 15,1-1 2-15,0 0-2 0,-1-1 1 16,1 0-1-16,2 2 0 0,-2 1 0 16,0 0 0-16,-1 2 0 0,1 2 0 15,-1 4-1-15,-1-2 0 0,-1 4-1 16,-1 1 1-16,1 2 1 0,-2 0-3 16,-1 1 0-16,-2 2 2 0,1 0-7 15,-1 6-4-15,1 3 5 0,0 5 1 16,0 1 2-16,1 5 4 15,-1 3-3-15,0-1 3 0,0 3 1 16,-1-2-1-16,1 1 0 16,0 0 0-16,0-2 0 0,0 0 0 0,1-2-2 15,0-5-27-15,-1-1-20 16,1-5-27-16,1-4-47 0,-2-5-30 0,1-4-58 0,-1-3-179 16</inkml:trace>
  <inkml:trace contextRef="#ctx0" brushRef="#br1" timeOffset="112081.65">24710 10388 858 0,'0'-3'89'0,"1"2"68"0,5-4-121 0,0 2-26 0,2-3-10 0,2 1-52 0,0 1-22 0,-1 1-57 0,-1 0-24 15,2 3-59-15,-4 2-73 16</inkml:trace>
  <inkml:trace contextRef="#ctx0" brushRef="#br1" timeOffset="112535.58">25188 10439 512 0,'0'0'123'0,"0"0"35"0,0 0-23 0,37-10-55 16,-30 6-12-16,-4 0-31 0,-2 0-15 15,-1 0-22-15,-4 1-3 0,-4 1-11 16,-3 1-10-16,-4 1-4 0,-3 2 13 16,-1 4 6-16,-1 1-5 0,2 2 0 15,-2 1-6-15,2 3-13 0,2-3 2 16,4 0 11-16,1-1 6 0,6-1 8 15,2-1 2-15,2-1 2 0,1 0 2 16,3 0 3-16,3-1 7 0,3-1 7 16,2 1 1-16,3-2 3 0,3 1-4 15,3-1-8-15,-1 1-6 0,1 0-3 16,-3 3 0-16,1 1 0 16,-6 1 0-16,0 3 4 0,-5 0 16 0,-3 2 7 15,-2 1 3-15,-2-3 0 0,-5 0 2 16,-4 1-3-16,-3-2-2 0,-3-1-3 15,-1-1-4-15,0-2-6 0,-1-2-9 16,-1 0-3 0,-1-3-2-16,-1 0 0 0,2-2-16 0,-1 0-33 15,0-2-39-15,-9-4-41 0,4 0-83 16,2-2-233-16</inkml:trace>
  <inkml:trace contextRef="#ctx0" brushRef="#br1" timeOffset="117622.33">26314 10320 182 0,'0'0'35'0,"0"0"3"0,0 0 2 0,0 0 9 0,28-2 20 0,-19 1-18 0,-3-1 23 0,-1 1 8 0,-2-2-20 0,2 1-1 16,-2 1-14-16,-1 0-9 0,0 0-5 15,0 0-9-15,-2 0-11 0,0 1-5 16,1-1 0-16,0 0-6 0,-1-3 1 16,0 3 1-16,0-3 2 0,1 0 8 15,-1-2 5-15,0 0 6 0,0 0 6 16,0-1-5-16,0-1-4 0,0 3-4 16,0-2-2-16,-1 1-2 15,0 1-1-15,-3-1-3 0,1-1 1 16,1 0-3-16,-2 0 3 0,0-1 0 0,0 1-3 15,-2-2 2-15,-2 1 3 16,-1-1-4-16,-1 2 3 0,-2 1-1 0,-1 2-1 16,-2 2-2-16,-3 2-5 15,-1 2 1-15,-1 4-4 0,-1 4 0 16,-2 2-1-16,4 4 1 0,0 3 0 16,4 0-2-16,1 3 1 0,5-1 0 15,4 1 1-15,3-2 0 0,4-1 0 16,5-2 0-16,5 0 3 0,4-1 1 15,1-4 4-15,3-2 2 0,1-3 1 16,2-3-1-16,-1-2-1 0,0-2-3 16,-3-3 0-16,1-4 3 0,-3-3 5 15,-2-3 0-15,-1-2-6 0,-3-1 2 16,-1-2-2-16,1 1-3 0,-4 0-1 16,0-2 3-16,-1 4-2 0,0 1-1 15,1-1-2-15,-2 1-2 0,-1 1 0 16,0 2 1-16,-1 0-1 0,-1 3-1 15,0 1 0-15,-1 5 1 0,0 2-3 16,-1 0-1-16,0 0-5 0,0 6-3 16,-1 6 10-16,-3 6-1 0,1 4 3 15,-2 8 3-15,2 8 3 0,0 12 6 16,3 6 3-16,0 3-1 0,1-8 3 16,2-12-3-16,-1-12-2 0,1-8-8 15,-1 1-1 1,1 0 1-16,-1 4-3 0,1 0-1 0,-2-4-2 0,0-4-27 15,-1-6-33-15,0-3-39 0,0-7-50 16,0-4-38-16,0-4-103 0,3-4-157 0</inkml:trace>
  <inkml:trace contextRef="#ctx0" brushRef="#br1" timeOffset="118364.84">26833 10289 202 0,'0'0'62'0,"0"-7"16"0,0 2 59 0,0 0-55 0,-1 0-23 0,1-1-23 0,0 0-2 0,0 0-2 0,0-3-3 15,0 1 10-15,0 1-1 0,0-3 1 16,1 1-8-16,-1 1-2 0,1-1 2 16,-1 0 6-16,0 3 6 0,0-2 1 15,0 1-1-15,0 0-16 0,-1 0-8 16,-1 1-2-16,-1-1-9 0,1 1-6 16,-1 0 2-16,-1 0-4 0,-2 2 0 15,0 0-1-15,-1 3-2 0,-3 1 3 16,0 0 0-16,-3 7-1 0,0 1 2 15,-1 4-2-15,0 3 2 0,-2 2-1 16,4 2 2-16,-1 3-2 0,4 1 1 16,1 1 0-16,5 0 0 0,1 0-1 15,2-1 2-15,2-1 0 0,4-3-1 16,2-1-1-16,2-3 4 0,1-3-3 16,0-5 1-16,1-2 0 0,-2-4 1 15,0-1 0-15,0-3-1 0,-3-4 2 16,-1-1-3-16,-1-1 10 0,0-1 6 15,1-1-5-15,-2-2-4 0,0 1-5 16,1-3-3-16,1 1 1 16,-1 0 0-16,1-1-1 0,-1 3 0 15,0-1 4-15,0 2 1 0,-1 0 2 16,1-1-1-16,-2 2 1 0,2 2-2 16,-2 0-5-16,-1 3 2 0,-1-1-2 15,0 2 2-15,-1 0-2 0,0 0 1 16,0 3-1-16,0-1-3 0,-1 2 0 15,-1 0-2-15,1 4 4 0,-2 3-2 16,1 1-1-16,-2 4 4 0,1 2 0 16,1 5 4-16,0 2 2 0,2 3-1 15,0 5 1-15,0 2 3 0,0 6 0 16,2 8 2 0,0 5 1-16,1-4-1 0,-2-9 0 0,2-11 4 0,0-2-4 15,-1 0-5 1,1 5-4-16,1 0-2 0,0 0 0 15,0-5-1-15,0-4-19 0,-1-3-46 0,1-7-33 0,-1-3-34 16,3-7-34-16,-2-1-74 0,2-5-175 16</inkml:trace>
  <inkml:trace contextRef="#ctx0" brushRef="#br1" timeOffset="118918.95">27545 10120 168 0,'2'0'154'0,"1"0"-46"0,1 0 7 0,0-4-42 0,1 2-24 0,-1 0-19 0,1-1-7 0,-2 1 15 16,2 0-7-16,-2 1-2 0,-2 0 11 16,1 0-1-16,-2 1-8 0,0 0-20 15,0 0-3-15,-3 1-5 0,-2 4 7 16,-2 0 4-16,-2 5 1 16,-2 2 7-16,-2 4-1 0,-1 4 2 15,-1 3 1-15,0 5-5 0,-3 9-8 16,-4 7-7-16,4 7 0 0,-2 3-2 15,5-3 2-15,2-9 5 0,4-9 0 16,4-4-5-16,0-8 0 0,1-1 0 16,-2 5-4-16,1 1 0 0,0 0-7 15,0-4-42-15,1-3-42 0,0-7-32 16,-1-10-74-16,3-2-147 0</inkml:trace>
  <inkml:trace contextRef="#ctx0" brushRef="#br1" timeOffset="119238.17">27194 10254 956 0,'0'0'130'0,"0"0"-3"0,0 0-46 0,0 0-35 0,0 0-28 0,24-16-17 0,-22 12 5 0,1 2-6 0,-2-1-16 0,1 2-18 0,-1 1-30 15,1 0-49-15,5 1-63 0,0 3-86 16,0 0-207-16</inkml:trace>
  <inkml:trace contextRef="#ctx0" brushRef="#br1" timeOffset="119381.63">27541 10564 982 0,'0'0'130'0,"0"0"-29"0,0 0-59 16,0 0-42-16,0 0-48 0,0 0-75 0,0 0-8 16,0 0-69-16,0 0-85 0,33-6-6 0</inkml:trace>
  <inkml:trace contextRef="#ctx0" brushRef="#br1" timeOffset="122296.68">28607 10409 249 0,'0'0'45'0,"0"0"10"0,0 0 32 0,0 0-31 0,0 0-14 0,0 0-11 0,29-25 8 0,-23 20 4 0,0 2 1 0,-3 1-4 16,2-1-5-16,-2 0 1 0,0 0 7 16,-2 0 3-16,-1 0-7 0,0 1-7 15,0-2-7-15,0 0-10 0,0-1-5 16,-1-1-5-16,-5 1 3 0,2-2-2 16,-2 1 1-16,-2 0-2 0,-1 0-2 15,-2 2-3 1,1 2 0-16,-1 2 0 0,-2 0 0 0,1 5 2 0,-2 5-1 15,-1 2-1-15,2 5 0 0,1 3-3 16,4 2 3-16,3 1 0 0,4 0 2 16,1-1-2-16,6 0 4 0,4-2 1 15,5-2 23-15,2-2 6 0,3-5 2 16,1-2-1-16,1-5-3 0,-1-3 0 16,-1-1-6-16,-1-6-3 15,-2-4 1 1,-3-5-4-16,0-3-8 0,-3-5-5 15,-2-3-5-15,-3-3-2 0,0 0-8 16,-4 1-22-16,-2 1-5 0,0 5-9 16,-6 4-18-16,-1 4-11 0,-2 6-17 15,-1 3-26-15,-4 2-9 0,2 2 8 16,-3 1-47-16,5 3-17 0,2 0 1 16</inkml:trace>
  <inkml:trace contextRef="#ctx0" brushRef="#br1" timeOffset="122854.11">29185 10256 297 0,'0'0'55'0,"0"0"36"0,0 0 13 0,0 0-48 0,18-31-32 0,-14 23 2 0,-1 1 29 0,0 0-5 0,-1-2-10 0,-1 1 2 16,-1-2-8-16,0 3-4 0,0-2-6 16,0 1 2-16,0-1 6 0,0 0 0 15,0 0 2-15,0 1-2 0,0 0-8 16,0 0-5-16,0 2-1 0,0 0-4 15,0-1-4-15,-1 3-1 0,1-2 0 16,-3 1 2-16,0 1 2 0,1 0 3 16,-1 1 0-16,0 2 3 15,0-1-4-15,0-1-4 0,-1 1 0 0,1 1 0 16,-2 0-9-16,-1 0 1 16,0 1-3-16,-1 0 0 0,1 0-2 15,-2 1 2-15,-1 1-2 16,1 6 0-16,-2 0 2 0,0 3-2 0,0 3-1 15,-2 4 2-15,-1 2 1 16,3 5-1-16,-2 2 0 0,1 5 0 0,4 1 1 16,-1 5 0-16,0 9 0 0,3 8 3 15,1 11-1-15,2 1 0 0,1-8-1 16,1-9-1-16,-2-7 1 16,-1-7-1-16,2-5 0 0,-2-5 1 0,3-7-1 15,-1-2-10-15,1 0-24 16,-2 1-21-16,1-2-24 0,-2-5-55 0,0-6-54 15,0-4-99 1,0-1-104-16</inkml:trace>
  <inkml:trace contextRef="#ctx0" brushRef="#br1" timeOffset="123025.43">28967 10532 781 0,'0'0'109'0,"0"0"11"0,0 0 0 0,0 0-74 0,49-30-17 0,-27 23-10 0,0 1-13 0,1 0-4 0,0 1-2 0,0 2-15 16,0-2-34-16,0 5-19 0,1 0-33 15,10 0-46-15,-4 5-74 0,-5-3-141 16</inkml:trace>
  <inkml:trace contextRef="#ctx0" brushRef="#br1" timeOffset="124296.27">16899 12087 363 0,'0'0'122'0,"0"0"-66"0,0 0 12 0,0 0-41 0,3 21-1 0,-3-6 25 0,0 5-7 0,-3 9-11 0,-2 12 11 16,-6 17 12-16,3 11-3 15,-1 7-6-15,1-2-8 0,3-9 0 16,4-8-11-16,1-4-12 0,0-2-3 16,6-4-6-16,0-6-3 0,-3-6-3 15,2-9-1-15,-2-5-21 0,1-3-36 16,-1 3-36-16,0 0-46 0,0 0-49 16,-3-6-93-1,2-7-77-15</inkml:trace>
  <inkml:trace contextRef="#ctx0" brushRef="#br1" timeOffset="124731.98">16894 12245 390 0,'0'0'94'0,"0"0"-29"0,0 0 55 0,8-41-32 0,-3 26-48 16,0 1-4-16,1 2 0 0,0-2 3 16,2 0-13-16,0 2 5 0,2 0-7 0,2 1 0 0,-1-1 1 0,3 3-6 15,-1 2-2-15,0 0-6 0,1 4-2 16,-3 2 1-16,3 1 2 0,-1 3 2 15,-2 5-1-15,-2 4-7 0,0 2 0 16,-5 4 3-16,-4 0-4 0,0 6 6 16,-6-2-2-1,-4 3 0-15,-4-2-1 0,-2 0-2 0,-4-2-4 0,0-3-1 16,0-1-1 0,-5-2 0-16,3 0-1 15,-3-4-21-15,4-1-36 0,-1-2-34 0,2-2-32 16,-3-3-43-16,6-3-94 15,4 0-66-15</inkml:trace>
  <inkml:trace contextRef="#ctx0" brushRef="#br1" timeOffset="125187.83">17235 12234 380 0,'0'0'102'0,"0"0"-11"0,0 0 33 0,12-43-27 0,-3 30-35 0,0-1-2 16,3 0-4-16,1-2-5 0,-1 2-23 16,2 4-6-16,0 0-10 0,1 2-1 15,0 3-7-15,1 3-1 0,-2 2-3 16,2 3-1-16,-2 10-2 0,-1 2 0 15,0 3 3-15,-1 4-1 0,-4 2 0 32,-1 0 1-32,-4 1-3 0,-3 2 3 0,0-1-3 0,-3-2 0 0,-4-2 3 15,1-4 2-15,-2-3-2 16,-1-3 2 0,4-5 0-16,-3-5 0 0,3-2 0 15,0-2 3-15,-2-5-1 0,2-5 12 16,0-3 13-16,4-1 0 15,1-1-3-15,0-1-5 0,4-1 3 0,7 3 2 16,0-1-4-16,4 3-2 16,5 1-5-16,2 1-10 0,-1 2-4 15,4 2-2-15,1 0-8 0,0 2-35 16,-1 1-28-16,2 2-24 0,-3 1-19 16,2 1-43-16,5 2-44 0,-6 2-74 15,-3 3-17-15</inkml:trace>
  <inkml:trace contextRef="#ctx0" brushRef="#br1" timeOffset="125583.72">17869 12255 321 0,'0'0'130'0,"0"0"1"0,0 0-12 0,0 0-45 16,0 0-34-16,0 0 1 0,29-40 4 15,-26 31 13-15,0 1 3 0,-3 1-5 16,3 1-13-16,-3-1 0 0,0 0-10 15,0 1-6-15,-3-1-9 0,-2 0-10 16,1 2-6-16,-3 0-2 0,2 3-1 16,-4-1-3-16,0 3 1 0,-1 0-2 15,-1 6-5-15,-2 4-5 0,2 3 7 16,-1 3 2-16,-1 6 3 0,2 2 3 16,3 2 0-16,3 2 1 0,1-2 0 15,2 2 0-15,2-3 1 0,5-1 0 16,3-3-2-16,3-4 3 0,3-2-2 15,2-5 5-15,1-3 0 0,0-4 5 16,1-3 3-16,-1-5 13 16,-1-6 1-16,1-3-5 0,-5-6-7 0,-2-1-5 15,-3-5-4-15,-4-5-6 16,-3-1-1-16,-2 1-7 0,-4 1-17 0,-3 7-4 16,-1 5-7-16,-3 4-22 0,-4 6-30 15,1 2-30-15,-3 4-45 0,-4 2-22 16,4 0-99-16,3 2-58 0</inkml:trace>
  <inkml:trace contextRef="#ctx0" brushRef="#br1" timeOffset="126109.18">18234 11871 448 0,'0'0'104'0,"0"0"3"0,0 0-1 0,14-39-49 0,-11 28-40 0,-2 1-3 0,-1 2-2 0,0 3 1 0,0 0-6 0,0 5 11 16,0 2-12-16,0 8-6 15,-4 6 13 1,0 8 21-16,-1 9-3 0,0 17 2 0,-3 8-13 0,-4 7-8 0,2-4-1 16,1-6-1-16,-2-5-2 0,5-3-4 15,-1-4 0-15,-1 0 3 0,3-3 8 16,-1-3 12-16,3-8 10 0,3-6 10 15,0-7 2-15,0-3-13 0,0 1-11 16,2-1-3-16,1-2-6 0,1-3-2 16,4-5-4-16,0-3-1 0,0-3-3 31,6-4 0-31,2-1-3 0,0-2-3 16,0-3 0-16,4 2 0 0,-2-2-11 15,-1 2-11-15,4-3-10 0,-4 0-14 16,0-1-22-16,-1 0-31 0,-3 0-45 15,-2-7-54-15,-2 4-99 0,-4 1-113 16</inkml:trace>
  <inkml:trace contextRef="#ctx0" brushRef="#br1" timeOffset="126299.52">18184 12218 736 0,'0'0'153'0,"0"0"-63"0,0 0 9 16,0 0-36-16,37-5-30 0,-20 1-3 16,4-1-6-16,1-3-4 0,-1 3-19 15,5 0-1-15,-3 0-8 0,-1 2-22 16,1 0-43-16,0 2-38 0,10 1-71 16,-9 0-79-16,1 0-79 0</inkml:trace>
  <inkml:trace contextRef="#ctx0" brushRef="#br1" timeOffset="126862.63">18651 12275 282 0,'0'0'102'0,"0"0"-15"0,0 0-11 0,0 0-32 15,37-3 1-15,-26-1 9 16,-2 2-2-16,2-1-5 0,1-2-14 0,-2 2-10 16,0-2 0-16,0 0 0 0,-1 2-8 15,3-1 5-15,-4 0-2 0,1-1 0 16,0 2-8-16,-3-2 2 0,1 2-7 16,-3-2 0-16,0 3-3 0,-3-3 7 15,3 3 9-15,-4 0-5 0,0-3-1 16,0 3-10-16,-1-1 3 15,-2 0-5-15,2 1 4 0,-1 0-3 16,-1-2-1-16,1 3 0 0,-3-1-1 16,1 1 0-16,0-2 2 15,-1 2-2-15,-2 0 2 0,0 1-1 0,-1-1 1 0,-1 1 3 16,-3 0-1-16,-1 0 1 16,-3 0 2-16,2 2-6 0,-4 3 7 15,-1 2-7-15,-3 0 3 16,3 4-2-16,-1-1-2 0,-1 4 2 0,3 2 0 15,3 1 2-15,1 3 6 0,3-2 9 16,4 1 6-16,1 0 12 0,4-2 1 16,2 3 4-16,0-4-9 0,7-1-3 15,1-2-6-15,3 0-2 0,3-4-6 16,2-2-5-16,5-1-2 0,2-5-4 16,1-1-4-16,1 0-11 0,4-7-40 15,-1 0-23-15,4-2-36 16,-4-1-44-16,14-10-71 0,-10 5-149 15</inkml:trace>
  <inkml:trace contextRef="#ctx0" brushRef="#br1" timeOffset="127131.49">19105 12164 592 0,'0'0'77'0,"0"0"8"0,0 0 20 0,0 0-37 0,11-13-33 0,-11 13 1 0,0 0-15 0,0 7-16 0,-3 1-2 0,-2 6 24 16,1 3 12-16,-1 6-4 15,2 1-14-15,-1 5-6 0,2-3-7 0,2 4-4 0,0-1-1 16,0 1-2-16,0-4-1 15,2-1-5-15,1-2-30 16,-2-1-39-16,0-2-25 0,-1-5-32 0,0-4-53 0,0-6-160 0</inkml:trace>
  <inkml:trace contextRef="#ctx0" brushRef="#br1" timeOffset="127279.94">19061 12056 826 0,'0'0'71'16,"0"0"1"-16,0 0-4 0,12-41-62 0,-8 29-6 0,-3 3-72 16,5 0-74-16,0 3-36 0,-2 2-155 31,1 0 36-31</inkml:trace>
  <inkml:trace contextRef="#ctx0" brushRef="#br1" timeOffset="128110.99">19184 12302 310 0,'0'0'122'0,"0"0"9"0,0 0 5 0,0 0-57 16,0 0-11-16,0 0-2 0,32 3-20 0,-28-9-16 15,3 2-19-15,-2-4 2 16,2 1-8-16,0-1 11 0,0 0 0 16,1-1 0-16,1-1-15 0,-2 1 0 15,1 1-1-15,-1 0-2 0,1 0-5 16,-2 1-7-16,0 0 3 0,-1 2-6 15,0 0-4-15,3 0 2 0,-3 2 5 16,0 1 3-16,-1 1 9 0,1-2 1 16,-3 3 0-16,0 0 1 0,2 0-2 15,-1 0 2-15,-1 0-2 0,1 0-1 16,-1 3-1-16,1 0 3 0,0 2-2 16,-2-1-3-16,0 2 2 0,1 2-1 15,0 1 5-15,-2 0 0 16,1 3-1-16,0 0 2 0,0 2 8 0,-1 1 9 15,1 0-2-15,1-1-2 0,1 0-7 16,-2-2-2-16,0 1-3 0,1-2-1 16,-2 1 0-16,2-2 0 15,-2 1-1-15,1-2 1 0,0 0-1 0,-1 0-1 16,1 0 0-16,1-1 1 0,-2 1 0 16,1 0 1-16,2-2-1 0,-3-1 1 15,0-1-1-15,0-3 4 0,0-1 1 0,1-1 5 31,-1 0 19-31,1-2 13 0,-1-5-4 16,4-3-12-16,-1-4-6 0,1-3-6 0,2-3-4 0,-1-2-7 0,3 1 4 16,0-1-1-16,4 1 4 0,-3 3 4 15,2-1-6-15,0 4-2 0,1-1-1 32,-1 4 1-32,2-2-1 0,-2 0 0 15,3 3 1-15,-4 2-1 0,0-2-1 16,-2 4 3-16,-2 3 5 0,-2-1 0 15,0 3-5-15,-1 2-7 0,-2 0-3 16,3 0 0-16,-3 3 1 0,2 3-5 16,2 4 5-16,-4 4 2 0,1 1 0 15,1 2 1-15,-1 2 1 0,1 1-1 16,0 1 1-16,0 0-2 0,0 0 1 16,-1 2-1-16,-2 0 1 0,3-1-1 15,1 0 2-15,-3-1-2 0,0-3-2 16,-1-1-16-16,2-2-33 0,-1-1-23 15,-1-4-34-15,0 2-43 0,0-3-94 16,-1-3-171-16</inkml:trace>
  <inkml:trace contextRef="#ctx0" brushRef="#br1" timeOffset="128803.93">20481 12181 332 0,'1'-2'123'0,"-1"-3"6"0,2 2-6 0,0-3-42 0,0 1-23 0,-1-1 5 0,3 0-11 0,0-1-10 0,0 0-15 0,0 2 2 16,-1 1-7-16,1-1 1 0,-1 3-10 15,0 1 1-15,-2 0-9 0,1 1-5 16,1 3-4-16,0 5 2 0,-2 6 0 15,1 5 1-15,0 6 1 0,0 9 0 16,1 11 0-16,2 6 1 0,2 3 0 16,2-4-1-16,0-14 1 15,-1-9 1-15,-2-9-2 0,4-2 6 0,-1 2 17 16,0-3 11-16,5 1 9 16,-4-6 3-16,0-4-5 0,0-4 4 15,-1-2 5-15,1-8-5 0,2-5-11 16,-2-3-3-16,-1-6-1 0,2-3 0 0,-2-13-2 15,1-10-6-15,3-13-15 16,-1 1-6-16,-2 8-1 0,-2 15-12 16,-3 14-12-16,-2 8-3 0,1 5-10 15,1-4-29-15,0 2-13 0,2 1-21 16,-2 4-27-16,1 3-22 0,0 2-16 16,9 6-23-16,-4 3-102 0,2 0-36 15</inkml:trace>
  <inkml:trace contextRef="#ctx0" brushRef="#br1" timeOffset="129441.32">21110 12306 302 0,'0'0'79'0,"0"0"35"0,0 0 3 0,0 0-45 16,0 0-25-16,0 0-1 0,18-16 8 15,-18 13 2-15,0-2 0 0,0-1-3 16,0 2 6-16,1-3-15 0,-1 0-11 16,0-1-16-16,0 0-3 0,0 0-2 15,0-1-3-15,0 1-1 0,0 0 1 16,-3 1 3-16,-2 0-3 0,1 1-1 16,-4 0-3-16,-1 3 3 0,-1 0-3 15,-4 0-4-15,-1 3-1 0,-2 4 0 16,0 3-1-16,-2 3-3 0,0 6 3 31,-1 0 1-31,0 6-4 0,2 2-3 0,3-1 3 16,2 3 3-16,3 1 1 0,3-1-1 15,4-1 2-15,3 1-1 16,1-5 1-16,4 1 2 0,4-4 4 16,0-2 10-16,2-4 6 0,1-1 1 15,-1-5 1-15,1-3-6 0,0-2-4 16,-1-1-1-16,0-5 2 0,0-3 3 15,-1-1 7-15,2-5 2 0,-2-2-12 16,1 0-6-16,1-5-8 0,-1 2-2 16,0-1-1-16,1 1 1 0,-4 3-5 15,1 1-2-15,-3 3 1 0,1 3 0 16,-4 5 4-16,-1 0-2 0,-1 4 0 16,0 0-8-16,-1 1 5 0,0 6 0 15,-1 0 3-15,-1 6 2 0,1-1 1 16,-1 3-2-16,-1 3 3 0,2 0 0 15,1-1 0-15,0-1 1 0,1 0 0 16,3-2 1-16,2-2 5 0,2-2 5 16,2-2 1-16,0-3 2 0,3-2-5 15,1-3-4-15,1 0-3 0,2-6-3 16,-1-2-18-16,1-2-15 0,-2-3-10 16,1 1-13-16,-1-5-22 0,0-1-44 15,2-20-66-15,-3 7-112 0,-4-2-221 0</inkml:trace>
  <inkml:trace contextRef="#ctx0" brushRef="#br1" timeOffset="129988.9">21345 12039 221 0,'0'0'72'0,"0"40"20"0,0-16-2 0,-1 0-29 0,0-1-15 0,0-2-15 0,0-5-18 0,-2 0-10 0,1-2 13 0,-1-2 10 16,0 1 3-16,-3 1 13 0,1-3 15 15,0 4 11-15,0-2-27 0,-1-2-13 16,1 3-13-16,-1-4 5 0,2 2-2 16,1-3-4-1,1 0 2-15,0-1 3 0,2 0-1 0,0-1-1 0,0-1 2 16,0-1-7-1,0 0-5-15,2 1-5 16,-1 0 0-16,-1 0-1 0,1 0-1 16,0 1 0-16,-1 1 1 0,0 0 0 15,0 1 0-15,0 2-1 0,0-1 0 16,0 0 0-16,0 1 0 0,0 0 1 16,0-1 3-16,0 0-1 0,0-2-1 15,0-1-1-15,-1-1 0 0,0 0-1 16,-1-1-16-16,0-3-41 0,1 1-50 15,-2-3-30-15,3-3-41 0,0 1-75 16,0-4-76-16</inkml:trace>
  <inkml:trace contextRef="#ctx0" brushRef="#br1" timeOffset="130837.18">21428 11722 341 0,'1'-7'71'0,"0"-1"36"0,0-1 20 0,0 0-42 0,-1 0-31 0,0 1 0 0,0-3-6 0,0 4-17 0,0 3-10 0,0-2 7 0,0 3-2 16,0 0 1-16,-1 3-10 15,-1 0-9-15,0 3-5 0,-2 2-1 0,-3 5 4 16,0 3 2-16,-1 6-3 0,0 4-3 16,-1 4 0-1,0 11-1-15,2 10 1 0,0 13-1 0,1 2 0 0,3-3 3 16,0-5 0-16,1-7 9 0,-1-1 10 16,0-2 7-16,0-5 1 15,0-1-5-15,-1 0-3 16,1-8 6-16,-1-6 1 0,1-6-1 0,1-2 1 15,1 1-6-15,-1 3-2 0,1-1-4 16,0-5-10-16,0-3-3 0,1-3-2 16,0-2-1-16,-1-3-1 0,1-1 1 15,0-2 1-15,0-1-2 0,0 0 5 16,0 0-2-16,0 0-4 0,0-3-1 16,0-3-37-16,1-1-28 0,1-1-30 15,2-1-45-15,7-8-71 0,-2 3-140 16,1-1-185-16</inkml:trace>
  <inkml:trace contextRef="#ctx0" brushRef="#br1" timeOffset="131472.32">21728 12154 168 0,'0'0'69'0,"0"0"-13"0,0 0 36 0,0 0-5 0,5-27-10 0,-5 21-14 0,0 2 3 0,1-2-13 0,0 3-3 0,0-2-1 16,1 3-3-16,-1-2-6 0,0 2-1 15,0-1-3-15,0 1-9 0,0 0-2 16,-1 2-11-16,0 0-7 0,0 0-3 15,0 0-1-15,0 0-3 0,-2 4-1 16,0 0 1-16,-3 3-1 0,0 2 0 16,-1 4 1-16,-1 3 1 0,2 1-1 15,0 4 1-15,1 2 2 0,1 1-2 16,2 1 2-16,1 2-1 0,0-1-2 16,1-1 1-16,2-2 1 0,1 0 11 15,2-3 10-15,1-2 4 0,-1-1 0 16,3-5 7-16,-2-1-8 0,-1-3-8 15,2-5 1-15,1-1 14 0,0-2 12 16,1-4-1-16,1-2-4 0,0-4-7 16,-2-2 0-16,1-7-5 0,-2-5-10 15,-1-3-6-15,-1-11-5 0,3-8 0 16,-3 4-7-16,-1 8 0 0,-1 9 0 16,-1 8-1-16,1-2-6 0,0 2-17 15,1 1-18-15,-1 3-13 0,-1 3-27 16,1 0-30-16,-1 3-30 0,1 0-26 15,7 2-33-15,-3 3-71 0,2 0-77 16</inkml:trace>
  <inkml:trace contextRef="#ctx0" brushRef="#br1" timeOffset="131912.94">22092 12214 575 0,'0'0'113'0,"0"0"9"0,0 0-34 0,0 0-39 0,25 8-28 0,-17-8-15 0,1 0 1 0,0 0-6 0,0-2 0 0,2 1 0 0,0-3 3 16,0 1 12-16,3-2 19 0,-2 1-11 16,3-3-14-16,-2 0-2 0,0-2-4 15,-2-4 0 1,-1 1-2-16,-3-4-2 0,0-2-2 0,-4 2-1 15,-2-1 0-15,-1 1-3 0,-5 1-2 16,-5 1-4-16,-2 3 0 16,-3 2 6-16,0 3 3 0,-3 4-2 0,1 2 4 15,0 2-2-15,-1 7 1 0,1 7 0 16,1 5 2-16,-1 2 0 0,4 3 1 16,1 4 5-16,4 0 0 0,2 2 8 15,2-1 6-15,2 0 4 0,2-1 8 16,0-3 6-1,2-1-5-15,3-6-8 0,2 0-8 0,2-5-7 0,2-4-6 16,1-2-1-16,2-3-3 16,3-5-48-16,1-1-19 0,0-1-20 15,2-5-40-15,9-7-36 16,-6 2-73-16,-2 0-128 0</inkml:trace>
  <inkml:trace contextRef="#ctx0" brushRef="#br1" timeOffset="132338.2">22577 12087 619 0,'0'0'95'0,"0"0"30"0,0 0-54 0,0 0-51 0,33-37-20 0,-33 28-3 0,-2-1-19 0,-4 2-24 0,-3 2-3 0,-2 3 5 0,1 3 5 16,-4 1 22-16,2 7 11 0,-1 1 6 16,-1 4 1-16,0-1-1 15,-1 3 1-15,0 0-1 0,0 1 2 16,3-1-2-16,3 0 6 0,0 1-2 16,4-2 0-16,3 0 3 0,2-2-2 15,5 1-4-15,4-3 2 0,2 0 3 16,2 0-5-16,4-2 5 0,1 0 21 15,1 2 28-15,1-2 2 0,0 1-3 16,1 3-11-16,-2 0-3 0,-3 4 3 16,-1-2 7-16,-4-1-6 0,-5-2-8 15,-4 2-4-15,-2-3-1 0,-6 0 11 16,-3 0 16-16,-4-2-4 0,-2-2-13 16,-3-2-15-16,-2-3-15 0,-2-1-6 15,-3 0-5-15,-1 0-15 0,-4 0-50 16,-4-1-33-16,-12-6-57 0,9 4-128 15,1-7-368-15</inkml:trace>
  <inkml:trace contextRef="#ctx0" brushRef="#br1" timeOffset="135570.32">23464 11693 123 0,'1'3'59'0,"0"-3"-5"0,0 0-1 0,0 0 3 0,0 0 5 0,1 0-16 0,-1 0-8 0,-1 0-11 0,0 0-5 16,0 0 0 0,0 0 7-16,0 0-2 0,0 0-4 15,0 0-4-15,0 0 3 0,0 0 2 0,0 0-5 16,0 0-4-16,0 0-5 16,0 0 0-1,0 0 2-15,0 0 2 0,0 0 5 0,0 0 6 0,0 0 7 0,0 0 6 16,0 0 4-16,0 0 2 0,0 0-11 31,0 0-9-31,0 0-9 0,0 0-3 0,0 0 4 0,0 0-1 0,0 0-6 31,0 0-1-31,2 0-1 0,-1 0-4 16,1 0 0-16,0 0 3 0,-1 0 3 16,3-3 1-16,-2 2 9 0,1 0-1 15,-1 1 0-15,1-2 0 0,0 2 2 16,-1-2-1-16,1 0 1 0,0 2-4 15,1-1-5-15,-1 0-2 0,3 1-2 16,-1-1-3-16,1 1 0 16,-1 0 0-16,1 0-2 0,2 0 2 15,-2 0 0-15,2 0 0 0,0 1 3 16,1 1 0-16,0 2 0 0,0-2 0 16,-1 0 1-16,2 3-1 0,-2 1 0 15,0-1-2-15,1 1-1 0,-2 3-2 16,0 1 1-16,-1 1 1 0,1 2 0 15,-1-2 1-15,-1 4-1 0,0 0 0 16,-1 0 2-16,0 0 0 0,0 0 0 16,-2 0 0-16,0 0-2 0,-2 1 1 15,-2-1 0-15,-2-1-1 0,-2-1 1 16,-2 2-1-16,-4-3 1 0,-1-1-2 16,-1-2 2-16,-4-1-2 0,1 0-1 15,1-2 1-15,-1-3 0 0,3 0 1 16,-2-2-2-16,3-1 2 0,1 0 0 15,0-4-1-15,1 2 3 0,3-2-1 16,0 0 1-16,2-2 7 0,0 2-3 16,1 0 2-16,1 2-2 0,0 0-1 15,1-1 3-15,0 2 5 0,2 0-3 16,0 0-2-16,0 1-4 0,1 0-7 16,-1 5-1-16,0 3-3 0,1 3 3 15,0 3 1-15,0 3 1 0,0 5 2 16,0 0 4-16,0 1 2 0,0 1 5 15,0-1 1-15,2 1 3 0,0-2-1 16,0-2-1-16,0 0-3 0,1-2-4 16,-1-1-5-16,-1-1-3 0,1 0 2 15,-2-1-2-15,1-1-1 0,-1-1-6 16,0-3-29-16,0 0-35 0,1 1-28 16,0-1-18-16,1-2-38 0,1 6-41 15,-1-4-73-15,1 2-185 0</inkml:trace>
  <inkml:trace contextRef="#ctx0" brushRef="#br1" timeOffset="136191.82">23600 12722 209 0,'0'0'176'0,"0"0"-33"0,0 0-2 0,0 0-29 0,2 0-12 0,0 0-17 0,2 0-12 0,-1 0-9 0,0 0-4 0,0 0-4 0,1 0-18 16,0 0-6-16,-2 0-13 0,0 3-6 16,-1 4 5-16,-1-1-2 0,0 1-7 15,-1-2-2-15,-2 1-2 0,-2 1 0 16,0-3 1-16,1 0-3 0,0-2 2 15,0-1 0-15,2-1 3 0,0 0 5 16,2-2 10-16,-1-1 3 0,1-3-6 16,0-2-6-16,3 0 1 0,-1-1-1 15,2 1-8-15,-2 0-2 0,1 1-2 16,0 1-4-16,1 1-12 0,1 2-32 16,0-2-38-16,1 1-55 0,6-2-57 15,-2 0-109-15,1 1-265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6-01-21T15:16:39.081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13423 15814 91 0,'1'-3'54'0,"0"-1"-23"0,2 2 26 0,0-3-19 15,-1 3-15-15,-1 0-3 0,1 0 10 16,-2 0 5-16,0 1 4 0,0 0-6 16,1 0-6-16,-1 0-2 0,2 0 2 15,-2 0 1-15,0 0-1 0,0-1 0 16,1 2-1-16,-1-1-11 0,1-1-4 16,0 2-5-16,2-2-1 0,-1 0-2 15,-1 1 1-15,1 0-2 0,-1-1 3 16,1 2 0-16,-2-3 6 0,0 3 7 15,0-1 3-15,0 1 4 0,0-1-5 16,0 1-3-16,0 0 0 0,0-1-5 16,0 0 1-16,0 1-1 0,0-1-2 15,0 1-2-15,-2-1 0 0,1 1-7 16,-1 0-1-16,1 1 0 0,-1 3-4 16,-2 2 4-16,2 3-2 0,-1 0 2 15,0 8 0-15,-1 1 0 0,0 2 0 16,2 4 0-16,-4 1 2 0,4 2-2 15,-2-1 0-15,2 2 2 16,-1 1 1-16,1-3 4 0,1 1 5 0,1-2 3 16,0-1-1-16,0-2-1 0,0-1 0 15,0 0 0-15,-1-3-4 0,0-2 0 16,1-1 0-16,-3-2-6 0,3-2-2 16,0-2 0-16,-2-2-1 0,2-2-25 15,0 1-40-15,2-5-37 0,6 0-64 16,-3-1-109-16,4 0-99 0</inkml:trace>
  <inkml:trace contextRef="#ctx0" brushRef="#br0" timeOffset="474.45">13717 16185 393 0,'0'0'131'0,"0"0"-73"0,2 0 52 0,2 0-19 0,-4-3-40 15,0 2 2-15,0-1-12 0,0 1-2 0,0-1-7 16,0 0-4-16,-4 0-1 0,1-1-7 15,1 0 1-15,0-1-6 0,1-1 3 16,-3 2-3-16,3-3-8 0,-2 1 3 16,2 1-8-16,0-1-2 0,1 3-2 15,0 1 0-15,0 1-16 16,0 0-29-16,0 1-20 0,0 4-26 16,2 2-22-16,7 5-71 0,-2-1-50 15,0-2-77-15</inkml:trace>
  <inkml:trace contextRef="#ctx0" brushRef="#br0" timeOffset="1059.23">14006 16027 272 0,'0'0'73'0,"0"0"-44"0,0 0 66 0,0 0-17 0,0 0-21 15,0 0 1-15,10-30 2 16,-10 24-14-16,0 1-13 0,0 2 6 0,0-2 1 31,0 3-5-31,0-3-4 0,0 2-1 0,0-3-1 0,-2-1-9 16,2 1-4-16,-3 1-8 0,0-2-1 15,1 1 1-15,-1-1-2 0,1 1 0 16,-1 1-3-16,-2-2 2 0,1-1-2 16,1 3 1-16,-1 3-2 0,0-2 1 15,2 1-2-15,-3 3-1 0,2 0 0 16,-3 0-2-16,0 0-1 0,1 5-1 16,-3 1 2-16,-1 6 0 0,-1 1 1 15,2 2 0-15,0 3 0 0,-1 2 0 16,1 0-2-16,3 3 0 0,2 0 1 15,1-1 1 1,2-1 0-16,0-1 1 0,6-2-1 16,1-1 1-16,2-1 0 0,4-4 2 0,-2 0-2 15,3-2 5-15,0-4 2 0,-1-3 11 16,0-1 7-16,-1-2 2 16,-1 0 7-16,-1-4-2 15,-2-3-3-15,-3-4-4 0,1-2-6 16,-2-2-3-16,0-3-6 0,-4-4-7 15,0-1-3-15,0-2-12 0,-3 1-13 16,-1 3-3-16,-1 3-2 0,-1 4-14 16,0 1-22-16,0 5-12 0,-2-1-42 15,3 3-38-15,-4 5-64 0,4-1-61 16</inkml:trace>
  <inkml:trace contextRef="#ctx0" brushRef="#br0" timeOffset="1761.73">14292 15915 233 0,'0'0'47'0,"0"0"-13"0,0 0 44 0,2-23-7 16,-2 20-17-16,0-2-3 16,-2-1-12-16,-1 1 3 0,0-1-3 15,1 0 12-15,-1 3-6 0,-2-2 2 0,1 1-9 16,2 1-6-16,-3 2-8 16,2-1-9-16,0 1-4 15,-2-3 2-15,2 2-5 0,-2 0-1 0,-4-1-2 16,2 2-1-16,1 1-3 15,-4 0-1-15,0 0-1 0,0 6-1 0,2 1 2 0,-4 3-3 16,3 2 1-16,1 1 0 0,1 2 1 16,1 3 0-16,1 0-1 15,5-2-2-15,0-1 0 0,0 0 2 16,5-2 2-16,1-1 1 0,3-2 0 16,1-1 3-16,-1-4 17 0,4-4 4 15,-2 1 0-15,-1-2-2 0,2-1 1 16,-2-3 10-16,-2-2 6 0,1-2-1 15,-1 0-1-15,0-2-6 0,-3-2-11 16,4 2 1-16,-4-3 0 0,1 3-3 16,-1-2-5-16,-2 1-6 0,3 0-3 31,-3 1-1-31,-1 2 2 0,1 1-1 16,-2 2-1-16,-1 0 0 0,1-1-2 15,-1 2-2-15,1 0-3 0,-1 2 1 16,0 1-3-16,0 1 0 0,0 1-3 15,-1 4 1-15,0 3 5 0,0 0 1 16,-2 3 0-16,1 3 1 0,0 2 0 16,1 3 0-16,1 2 0 0,-3 3 1 15,2 1-1-15,1 2 0 0,-2-1 0 16,1 0 0-16,0 0 0 0,0-1 0 16,1-2-2-16,-2 0-6 0,2-2-16 15,-1-2-8-15,1 1-15 0,0-4-11 16,0-1-29-16,0-2-32 0,3-2-60 15,2-3-98-15,-1-4-89 0</inkml:trace>
  <inkml:trace contextRef="#ctx0" brushRef="#br0" timeOffset="2790.77">13055 15198 158 0,'-2'0'62'0,"1"0"-37"0,0 1 40 0,0-1-8 16,1 1-1 0,-3 0 0-16,3 2 7 0,-2-2 5 0,-1 1-18 0,2-1 8 15,1-1-4-15,-3 1-10 0,3-1 7 16,0 0-21-16,0 0-10 0,3 0-4 16,3 0 5-16,4 0 8 0,4 0 6 15,8-2 1-15,4-4-8 16,13-2-3-16,18-3 2 0,19-4 4 0,12-6-3 15,8 2-1-15,-1-2-1 16,-4 5-7-16,1 0-3 0,0 2-11 16,-5-2-4-16,0 5 1 0,-5-1 0 15,-9-1-1-15,-7 2 0 0,-9 2 3 16,-5 1 3-16,-6 2 7 0,-7-2 3 16,-9 3 0-16,-9 1-10 0,-9 1-4 15,-2 2-2-15,-4-1-1 0,3 1 0 16,-2 1-11-16,-6 0-24 0,1 0-20 15,-2 2-25-15,-3 4-33 0,-6 2-57 16,1 0-98-16,-2-2-165 0</inkml:trace>
  <inkml:trace contextRef="#ctx0" brushRef="#br0" timeOffset="5138.6">5824 17146 47 0,'0'0'183'0,"0"-1"-111"0,0-3-14 0,0 0 30 0,-1 1-19 0,1-1-20 0,0 0-4 15,0-1 4-15,0-1-8 0,0 2-1 0,0 1-1 16,0 1-5-16,0-1-6 0,0 1-7 16,0 1 2-16,0 0-4 15,0 0 0 1,0 1-5-16,-1 0-5 0,0 0-5 15,1 0-4-15,-1 2-2 0,-1 4 1 16,0 5 1-16,-1 6 1 0,0 3 4 16,-1 7 1-16,-1 2 1 15,0 8 2-15,2 6 3 0,1-4 2 16,1-6-3-16,1-4 3 0,0-9 0 16,1 5 2-16,0 3-6 0,0-4-7 15,0-2-2-15,1-2 0 0,-1-1-1 16,0-4-15-16,2-2-38 0,2-2-42 15,1-2-67-15,0-3-111 0,-1-5-75 16</inkml:trace>
  <inkml:trace contextRef="#ctx0" brushRef="#br0" timeOffset="5487.16">6091 17507 982 0,'0'0'172'0,"0"0"-94"0,0 0-35 0,0 0-1 15,0 0-21-15,2 0-17 0,-2-2-2 16,1 2-2-16,-1 0-16 0,0 0-19 16,0 0-44-16,2 0-66 0,3 0-52 15,0 0-68-15,3 0-103 0</inkml:trace>
  <inkml:trace contextRef="#ctx0" brushRef="#br0" timeOffset="6227.5">6418 17203 270 0,'0'0'51'0,"0"0"-28"0,0 0 27 0,0 0-27 16,0 0-20-16,2-7 6 0,0 4 18 0,-1 1 21 16,0-1 6-16,0 0 4 0,0 0-4 15,-1-2 3-15,0 2-2 0,0-1-6 16,0-1-8-16,-2 1-9 0,-2-1-10 15,1 2-8-15,0 0-1 16,0-1 3-16,0 3 2 0,-1-2-2 0,1 0 0 16,-2 1-4-16,0 0-2 0,-2 2-3 15,2 0-3-15,-1 0-3 0,-1 2-1 32,-2 4-1-32,0 1 0 0,-1 4 0 15,-3 4 1-15,2 1 1 0,0 2-1 16,0 3 0-16,3 1 0 0,2 2-1 15,1-1 1-15,2 0-1 0,2-1 1 16,1-2 0-16,3 0 1 0,3-2 6 16,2-3 0-16,3 0-3 0,3-4 17 15,0-2 9-15,2-2 7 0,-1-2-6 16,1-4 5-16,-1-1-3 0,1 0-5 16,-2-4 6-16,0-3 5 0,-4-5-3 15,-2-1-5-15,-1-1 2 0,-4-6-2 16,-2-2-7-16,-1-3-6 0,-4-4-15 15,-2 2-2-15,0 3 0 0,-2 1-1 16,1 4-10-16,-2 4-9 0,2 3-2 16,0 3-7-16,-1 2-13 0,1 2-11 15,0-1-9-15,2 3-9 16,2 1-36-16,2-1-47 0,2 3-64 16,2 0-150-16</inkml:trace>
  <inkml:trace contextRef="#ctx0" brushRef="#br0" timeOffset="7019.27">6733 17146 240 0,'0'0'68'0,"0"0"-44"0,0 0 53 0,1-10-11 0,-1 6-17 16,0-1 9-16,-2 1 8 0,-2-1 4 0,2 2-21 15,0 0 0-15,-1 1-9 0,0 2 5 16,0 0 3-16,0-2-5 0,0 1 3 15,0 0-7-15,1 1-5 0,-1-1-3 16,1-1-5-16,-1 1-7 0,2 0-6 16,-1 0 0-16,0-1-1 0,0 0-1 15,-2-1-4-15,1 0 0 0,-1-3 2 16,0 3-2-16,0-1 0 0,-1 2-3 16,1-2-2-16,0 1 0 0,1-1 0 15,-2 1-2-15,1 1 0 16,0-1-1-16,-2 2 1 0,2 0 0 15,0 1-1-15,1 0 0 0,-2 1 1 16,0 4-3-16,0 1 1 0,-3 2 0 16,1 1 1-16,0-1-1 0,1 2 2 15,-1 0-1-15,3 2-1 0,1 2 1 16,0-1-2-16,3 0 2 0,0 1-4 16,1-1-2-16,3-1 0 0,1 2 4 15,3-5 3-15,-1 4-3 0,2-4 3 16,1-2 0-16,1 0 0 0,-1-4 0 15,2-2 2-15,0-1 0 0,-1-1 0 16,-1-5 4-16,0-1 7 0,0-2 6 16,-1-1 1-16,-2-2-7 0,0 0-1 15,-2 0 3-15,-1 0-2 0,1 0-3 16,-2 1-1-16,-1 2-4 0,1 0-2 16,-2 1 6-16,0 3-3 0,0-2-3 15,-1 3 1-15,0 1-3 16,0 2-1-16,0 1 0 0,0 0-2 0,0 1-3 15,0 6-2-15,-1 4 1 0,-1 1 6 16,-1 7 0-16,1 2 1 16,0 3-1-16,-2 4 0 0,3-1 3 0,-1 2-1 15,1 2 0-15,-1 0 3 0,1-2-1 16,0-1-1-16,0 0-1 16,1-3-2-16,0 0 0 0,0-1 0 0,0-2 0 15,0-2-11-15,2-2-20 0,0-3-21 16,1-1-25-16,3-5-42 15,3-4-68-15,-3-4-103 0,2-1-159 0</inkml:trace>
  <inkml:trace contextRef="#ctx0" brushRef="#br0" timeOffset="7862.59">5832 16449 278 0,'-1'0'38'0,"-1"0"-20"0,1 0 40 0,-1 0 11 15,2 0-5-15,-1 0-4 0,0 0-7 16,1 0-13-16,0 0-13 0,4 0-5 16,3 0 13-16,5 0 22 0,5 0 8 15,15 0-1-15,16 0-14 0,19-3 0 16,13 0-14-16,5-2 0 0,1-1-6 15,-2 2 2-15,1-1-17 0,-1-1-7 16,-6 0-3-16,-6-1 3 0,-9 0 9 16,-4 3 4-16,-6-2 3 0,-7 1 5 15,-8-1-7-15,-10 1-9 0,-10-1-6 16,-6 1-2-16,-4 3-4 0,-1 0-1 16,-2 0-15-16,0-1-41 0,-2 3-48 15,-1-4-71-15,-2 2-111 0,0-3-250 16</inkml:trace>
  <inkml:trace contextRef="#ctx0" brushRef="#br0" timeOffset="17348.41">18824 14216 143 0,'0'0'53'0,"1"0"-29"0,-1 0 22 0,2 0 5 16,-1 0 2-16,-1-1 10 0,0-2 19 0,0 2-28 15,0-1-16-15,0-2 1 0,-1 2 1 16,-1-3 3-16,1 3-7 0,-1-5-6 16,2 3-4-16,0-2 2 0,0 0 2 15,0 0-1-15,0-2 4 16,3 1-8-16,1-1-3 0,0 1-7 16,-1 0-2-16,2-2-3 0,0 0-3 15,1 0 0-15,1 0 1 0,0-2-1 16,1 1-2-16,0 1 3 0,0 0 1 15,4-1-1-15,-3 2-5 0,0 1 2 16,3 1-1-16,-2-1-4 0,-2 3 3 16,1 1-1-16,-2 1-1 0,-2 0-1 15,1 2 0-15,-3 0-2 0,2 4 2 16,-1 0-2-16,0 6 1 0,-1-1 0 16,-2 6-1-16,3 1 2 15,-3 3 1-15,-1 2-1 0,0 2 0 0,0 2 1 16,0 3 2-16,-5-2-1 15,0 4 0-15,-4 0 4 0,-2 0-3 16,0-2 1-16,-4 0 1 0,-2 0-3 16,-1-2 1-16,-1-3 0 0,0 1 1 15,-2-4-3-15,4-1 1 0,-1-3 1 16,1-1-2-16,4-2 3 0,0-3 0 16,1 0 2-16,3-1 4 0,1-3 1 15,2-1 4-15,2-2 0 0,1-3-1 16,3 4-3-16,0-3-1 0,3-1 3 15,3 0 9-15,1 0 5 0,5 0 5 16,3-1-4-16,2-4-4 0,2 2-9 16,3-1-10-16,0 1-3 0,-1-2-2 15,2 3 0-15,-2-1-10 0,3 0-36 16,-2 2-36-16,0 1-41 0,8 1-51 16,-9 4-110-16,0-2-193 0</inkml:trace>
  <inkml:trace contextRef="#ctx0" brushRef="#br0" timeOffset="17866.25">19391 14484 239 0,'0'0'97'0,"1"0"-42"0,-1 0 45 0,2-1 2 0,1 0-24 0,-1 0-11 0,1 0-7 16,0 1-1-16,1 0-11 16,-1 0-7-16,0 2-16 0,-1 0 0 0,1 2-6 15,-3 0-10-15,0 0-3 0,0 1 0 16,0 1 0-16,-4-1-2 15,1-1 2-15,1-1 5 0,-1-1 10 0,0-1 8 16,0-1 5-16,0-1 0 0,1-4-4 16,-1 0-5-16,1-3-13 15,1-2-7-15,0 2-5 0,1-1 0 16,0 1-5-16,0 0-11 0,0 2-14 0,1 3-29 16,2 2-40-16,3 2-82 15,-1 2-127 1,2 2-130-16</inkml:trace>
  <inkml:trace contextRef="#ctx0" brushRef="#br0" timeOffset="19070.78">19812 13993 45 0,'0'0'42'0,"0"0"-30"0,0-3-7 0,2 1 1 0,0 0-6 15,3 1 0-15,-2 1 2 16,0-1 8-16,0-1 9 0,-1 2 9 0,-1-1 10 16,2 0 0-16,-2 0 1 0,-1 1-2 15,0-2-4-15,0 0 0 0,0-1 2 16,0 2-3-16,0-2-4 0,1 1-1 15,-1 0 2-15,0-1-6 0,0 1 1 16,2 0 7-16,-1 0 2 0,0-1 6 16,0 1-5-16,0-1-1 0,-1 0-7 15,2 0-6-15,-2 2-2 0,2-2-3 16,0 1 0-16,-1 1-1 16,-1 0-1-16,0 1-2 0,2 0-1 0,-2 0-3 15,0 0 3-15,0 0 3 0,0 0 3 16,0 0-6-16,0 0-3 15,0 0-3-15,0 0-4 0,-2 0 0 0,-3 6-3 16,0 0 3-16,-3 4-1 0,-3 1 2 16,-3 2-1-16,1 2 0 15,-2 1 1-15,0-1-1 16,1 1 0-16,2 1 0 0,2-1 0 0,-1 1 0 0,4-2-1 16,1 1-1-16,5-2 0 0,1-2 1 15,0 1-2-15,4-2 1 0,1-2 2 16,2 2 2-16,2-2-2 0,3-1 3 15,-2-1 5-15,4-2 7 0,2 1 4 16,0-1-3-16,-1-2-3 16,3-1-1-16,0 1-5 0,2-1 2 15,2-1-1-15,-1 3-5 0,-2 1-3 16,0 2 2-16,-6 4 0 0,-2 1 2 16,-3 3 8-16,-4 1 2 0,-3 4 1 15,-1-1 2-15,-5 0-1 0,-5-1-5 16,-3-1-6-1,0 0-1-15,-5-1-1 0,0-2-2 0,1-2 2 0,-3-1-3 16,1-3-1-16,1-1-10 0,-1-2-24 16,2-2-25-16,0-3-38 0,2-1-48 15,-4-13-52-15,4 1-88 0,2 1-37 0</inkml:trace>
  <inkml:trace contextRef="#ctx0" brushRef="#br0" timeOffset="19277.41">19802 14005 593 0,'0'0'118'0,"0"0"-44"0,25-23 34 0,-12 15-21 31,2 0-47-31,0 1-22 0,2-1-8 0,0 1-9 0,1 2-1 0,3 0 1 31,0 4-2-31,1 1-13 0,4 0-46 16,0 0-44-16,10 4-46 0,-7 1-90 16,-4 0-58-16</inkml:trace>
  <inkml:trace contextRef="#ctx0" brushRef="#br0" timeOffset="19784.09">20366 14006 483 0,'0'0'61'0,"0"0"-47"0,0 0 99 0,0 0-38 15,0 0-37-15,0 0-34 0,0 0-2 16,-3-36-2-16,-5 34-2 0,-1 2-1 15,-2 0-6-15,0 2-9 0,-4 4-9 16,1 2-3-16,-2 2-4 0,1 2 6 16,-1 1 14-16,1 1 2 0,1 1-7 15,1 1-21-15,3-1 11 0,0 1 6 16,6-2 11-16,2-1 5 0,2-1 5 16,3 1 2-16,5-1 4 0,1-1 16 15,3 0-1-15,1-2 4 0,0-1-5 16,2 2 19-16,-2-1-5 0,4-2-3 15,-5 1 4-15,2-1 0 0,1-1-3 16,-2 2-7-16,2-1 3 0,-2 3 6 16,-1-2-7-16,-3 2-4 0,-2 0-7 15,-1 1 2 1,-3 2-3-16,-1 1 4 0,-2 1 2 0,-5-2-12 16,0 3-1-16,-3-3-4 0,0 0 2 0,-2 1-2 15,-2-3-2 1,3 0 3-16,-3 0-3 0,1-3-7 0,-4 1-30 0,4-2-14 15,-2 0-9 1,-1-5-27-16,-1-2-38 0,4 0-67 0,1-4-51 16</inkml:trace>
  <inkml:trace contextRef="#ctx0" brushRef="#br0" timeOffset="20020.43">20364 14022 577 0,'0'0'143'0,"0"0"-61"0,0 0 20 0,0 0-46 16,42-16-14 0,-32 11 1-16,3-2-18 0,3 3-6 0,-2 0-11 0,3 0-2 15,-1 1-1-15,2 1-4 0,0 0-2 16,3-2-18-16,2 4-48 0,0-1-66 15,12-5-52-15,-6 2-138 0</inkml:trace>
  <inkml:trace contextRef="#ctx0" brushRef="#br0" timeOffset="20759.93">21134 14273 217 0,'0'0'104'0,"0"0"1"0,0 0 20 0,2-2-16 16,5-1-9-16,4 1-8 0,4-3 2 16,5 2-1-16,6 0-13 0,2-1-12 15,2 1-14-15,2 0-17 0,-2 1-22 16,0 2-8-16,1-1-2 0,-2 1-2 16,-1 0 0-16,-1 0-3 0,-1 0 0 15,-3 0-16-15,-1 1-45 0,-4 0-40 16,3 4-64-16,-5-2-100 0,-4 1-195 0</inkml:trace>
  <inkml:trace contextRef="#ctx0" brushRef="#br0" timeOffset="22551.39">22334 13975 83 0,'0'0'75'0,"0"0"-33"0,4 0 3 0,-3-1-8 0,-1 1-6 15,1 0 0-15,-1 0 9 0,0 0-1 16,0 0-6-16,0 0-7 0,0 0 14 15,0 0-17-15,0 0 9 0,0 0 9 16,0 0-2-16,0-2 1 0,0 2-1 16,0-1-5-16,0 1-2 0,0-1-7 15,0-1-1-15,0-2 2 0,1 1 0 16,-1-1-1-16,0-2 2 0,0 1-4 16,3 0-2-16,-2 1 4 0,0 0-1 15,1 0 0-15,0 1-1 0,1-1-5 16,0-1-3-16,2-1-3 0,1 0-1 15,0 1-6-15,3 0 0 16,-1 1-1-16,3 1-1 0,1 2-1 16,0 0 1-1,0 1 0-15,0 5-3 0,-1 2 2 0,1 4 1 16,-2 4-3-16,-2 1 2 0,-3 4 1 0,-2 1 0 16,-3 0 0-16,-2 1 0 0,-5-2-2 15,-4 2 1-15,-3-2 0 0,-2 0-1 16,-2-3-1-1,-1-1-20-15,0-3 4 0,3-2-4 0,1-2-2 0,3-3-6 16,2-3 2-16,3 1 7 0,0-2 7 31,4-1 4-31,1-1 5 0,2 0 1 0,0 0 0 0,3 0 2 0,2-1 0 16,3-1 5-16,2 0 4 0,0 0 2 16,2 2-2-16,2 0-1 0,-1 0 0 15,3 0 1-15,0 3 5 16,0 2 0-16,0 2-5 0,2 1 0 0,-2 3-5 15,0 2 1-15,-2 2 0 0,-1 1 0 16,-2 3-1-16,-4-1 6 0,-1-1 3 16,-3 3 2-16,-3-2 5 0,-3-2-4 15,-5 0 0-15,-4-1 11 0,-1-2-2 16,-3-1 4-16,-3-2-6 0,-1-1-8 16,-2-2-5-16,-2-3-5 0,-1 0 0 15,1-4-3-15,0 0 0 0,1 0-1 16,0-4-1-1,4 1-2-15,1-1-15 0,4 0-19 16,2 0-18-16,3-1-37 16,4-2-40-16,3-1-82 0,2 1-203 0</inkml:trace>
  <inkml:trace contextRef="#ctx0" brushRef="#br0" timeOffset="23268.95">22925 14141 209 0,'0'-2'86'0,"0"0"-37"0,0 1 19 0,1-1-25 0,0 2-16 0,-1 0-14 16,0 0 15-16,0 0 26 0,0 0-31 16,0 0 6-16,0 0 6 15,0 0 4-15,0 0 1 0,0 0 1 0,0 0-4 16,0 0-7-16,0 0-2 0,0 0-2 15,0 0-1-15,0 0-4 16,0 1-5-16,2 0-2 0,1 2-5 16,0 0-3-16,2 3 2 0,0 0 0 0,-1 3 2 15,3 1 3-15,0 4 1 0,0 0-7 16,1 1-4-16,2 1 0 0,-1-1-2 16,0-1 1-16,1 1-2 0,-1-1-2 15,-1-2-21-15,0-1-29 0,-1-3-22 16,1-1-35-16,-2-6-77 0,-2 1-119 15</inkml:trace>
  <inkml:trace contextRef="#ctx0" brushRef="#br0" timeOffset="23600.06">23071 14154 331 0,'0'0'188'0,"0"0"-58"0,0 0-3 0,0 0-43 0,0 0-26 15,-9 2-21-15,3 1-5 0,-3 2 10 16,0 1-5-16,-1 4-3 15,-2 0-7-15,-1 4-9 0,-1 2-1 0,0 0-3 16,1 0 1-16,0 1 1 0,2-3-7 16,-1 1-5-16,4-2-2 0,1-1-2 15,1 0 0-15,2-3-5 16,2-2-20-16,-1 1-47 0,3-1-46 0,5-4-86 16,0 0-195-16</inkml:trace>
  <inkml:trace contextRef="#ctx0" brushRef="#br0" timeOffset="25760.92">23489 13807 220 0,'0'0'57'0,"0"0"4"0,0 0 25 0,0 0-8 0,0 0-2 16,22-23-28-16,-18 20 3 0,0 0 8 16,-2 2-14-16,0 1 6 0,-2-1-4 15,1 1-7-15,-1 0 2 0,0 0-7 16,0 0-9-16,0 0-10 0,0 0-8 15,0 6-5-15,-3 4 1 0,0 5 10 16,0 5 6-16,-3 7-1 0,1 12-8 16,-3 12 3-16,-1 15 2 0,-1 0 2 15,2-4 1-15,2-7 1 0,2-12-2 16,1 1-3-16,0-11-1 0,0-5-6 16,2-8-5-16,-1 0-1 0,1-1-2 15,-1 4-7-15,1 0-68 0,0-5-33 16,1-2-59-16,0-6-91 15,0-6-180-15</inkml:trace>
  <inkml:trace contextRef="#ctx0" brushRef="#br0" timeOffset="26140.76">23777 14393 365 0,'0'0'183'0,"0"0"-40"0,0 0-3 0,0 0-18 0,0 0-24 15,4-8-16-15,-3 5-12 0,1-3-21 16,1 1-17-16,-1 0-1 0,3-1-2 16,-1 4-11-16,-1-3-3 0,0 4-4 15,1 1-5-15,0 0-1 0,-1 0-5 16,-1 0-3-16,1 4 1 0,0 0 1 16,-3 2 1-16,0 3 0 0,0-2 1 15,0-2-1-15,-3 2-22 0,1-3-40 16,-1 1-40-16,-1-2-37 0,0-1-62 15,0-2-108-15,2 0-94 0</inkml:trace>
  <inkml:trace contextRef="#ctx0" brushRef="#br0" timeOffset="26971.5">24299 13964 249 0,'0'0'83'0,"0"0"27"0,0 0 11 0,0 0-46 0,16-23-23 16,-12 21-13-16,0 0 1 0,-1 0-7 16,-1 0 5-16,0 2-2 0,-1 0 1 15,-1-1 1-15,0-2 3 0,0 2-7 16,0-3-11-16,-3 0-5 0,0 0-2 16,-2-3-7-16,0 1-1 0,-2 1 6 15,1 0-2-15,-2-1 3 0,1 3-3 16,-1-2 0-16,1 3-4 0,0-2-1 15,-1 2-3-15,-1 0-3 0,2 2-1 16,-2 0 0-16,1 3 0 0,-3 3-6 16,1 3 3-16,-1 4 1 0,0 3 1 15,0 1-1-15,2 5 1 0,0 2 0 16,2 0-1-16,3-1 1 0,2 3 1 16,1-1 0-16,1-3 1 0,1 2-1 15,4-4 0-15,0 0 0 0,2-2 1 16,2-1-1-16,0 2 2 15,1-4-1-15,2-2 0 0,0-2 0 0,0-1 5 16,2-3-3-16,-1-4-1 0,1 0 3 16,-2-3 0-16,2-1 3 0,-1-3 0 15,0-3 8-15,1-2 4 0,-2 0 0 16,1-4 2-16,-2-1-1 0,-1-4 1 16,-1-5 1-16,-4-2 1 0,-2-5-3 15,-1-9-11-15,-2 2-2 0,-2 3-4 16,-1 1-1-1,-3 9-1-15,-2-2 0 0,-1 4-1 0,-1 3-1 0,-1 2 0 16,-1 4-1 0,1 1 0-16,-1 4-2 0,1 1 0 0,1 3-9 0,1 3-24 15,3 1-27-15,3 1-31 16,1 4-26-16,2 2-21 16,0 3-15-16,11 7-39 0,1-1-86 0,0-2-38 15</inkml:trace>
  <inkml:trace contextRef="#ctx0" brushRef="#br0" timeOffset="27796.33">24806 13920 202 0,'0'0'73'0,"0"0"-12"0,0 0 61 16,11-25-25-16,-10 17-6 15,-1-1-26-15,0 2-7 0,0-2 3 0,0 1-11 16,-1 0-3-16,-2 0 5 0,0 1-1 16,0 0-12-16,-1 1-6 0,3 0-5 15,-1 1 3-15,-1-2-2 0,2 2-1 16,-1-1-1-16,0 1-5 0,0 1-6 15,0 0-3-15,-2 1 0 0,1-1-2 16,-2 0-2-16,-1 1-3 16,0 2-2-16,-1 1-1 0,-1 0 1 15,-1 0-2-15,0 1 0 0,-1 2 0 0,-1 1-1 16,1 0-1-16,-1-1 0 16,-3 5-1-16,4-1 1 0,-2 2-1 15,-1 0 1-15,1 2-2 0,0 0 1 16,2 4-5-16,0-1-6 0,0 3-3 15,3 0 4-15,0 2 7 0,2-3 1 16,1 3 2-16,3-3 0 0,1 1-1 16,1-3 2-16,4 1 0 0,1-1 1 15,2-4-1-15,1-1 1 0,0-2 1 16,0-2 1-16,0-3 0 0,2-2 2 16,-1 0 0-16,0-2-2 0,1-5 2 15,-1 0-1-15,-1-1-1 0,3 1-1 16,-4-1 3-16,0 0 4 0,1 0 5 15,-3-3 2-15,1 2 0 0,-1-2-3 16,1 2-1-16,-1 0-1 0,0-1 5 16,-1 0 4-16,-1 3-8 0,0 0-1 15,1-1-1-15,-1 1-4 0,-1 1 0 16,0 1-3-16,-1 2 1 0,0 2 0 16,-2 0 3-16,0 1-5 15,0 1-2-15,0 4-7 0,0 5 0 16,0 6 7-1,0 4 0-15,1 6 2 16,-1 3 2-16,2 10 4 0,-1-2 1 16,0-2-2-16,0 2 6 0,-1-6-3 15,1 4 3-15,0-1 2 0,-1-1 1 16,0-3-4-16,0 0 0 0,0-6 0 16,0 0-4-16,0-3-1 0,0-4 1 15,0-1-2-15,1-3-3 0,1-5 0 16,0-3-2-16,1-1 1 0,0-4-2 15,3 0-5-15,-2 0-18 0,1-4-10 16,0 0-15-16,1-1-28 0,1 0-41 16,1-4-62-16,0 1-98 0,-2-1-226 0</inkml:trace>
  <inkml:trace contextRef="#ctx0" brushRef="#br0" timeOffset="29686.6">25398 14395 132 0,'0'0'98'0,"0"0"-11"0,0 0 32 0,0 0 2 0,11-10-15 16,-8 7-25-16,-1-2 8 0,0 3-14 31,1-1-18-31,-1 0-4 0,1 1-7 0,-1 2-14 0,0-1-5 0,1 1-13 16,-1 0-4-16,-1 5-5 0,2-1-1 16,-1 3-2-16,0 1 0 0,0 0 2 15,-1 2-2-15,0 2 0 0,-1-1-2 31,0 1 1-31,-1-2-1 0,-2-1 1 16,0-1 0-16,0-2 0 0,0-1 1 16,-1-2 0-16,1-3 2 0,-3 0 1 15,3-1-1-15,-1-4 0 0,1 0-2 16,1-2-2-16,1 0 1 0,1-3 0 16,0 0 2-16,2 0-2 0,1 1-1 15,1 1 0-15,0 2-1 0,3 0 1 16,-2 3-2-16,1 1 0 0,1 1 1 15,-1 0-1-15,0 1-1 0,-1 1-1 16,-2 3 3-16,0 1-1 0,-1 0 0 16,-1 3 1-16,0-2 1 0,-1 1-1 15,0-3 1-15,-1 0-1 0,-2 0 1 16,0-1 1-16,-1-1 3 0,0-2 1 16,0 0 5-16,1 0 0 0,0 0-1 15,1 0 6-15,1-2-2 0,1-2 1 16,0 1-5-16,1-2 1 0,3 1-4 15,3-3-2-15,-1 1-2 0,2-1-1 16,0 3 3-16,1 0 5 0,-2 2-2 16,-1 2-4-16,2 0-2 15,1 0 0-15,0 1-1 0,2 5 5 16,2 1-5-16,-1 2 0 0,1 1 2 16,-1 5-2-16,-1 1 1 0,-2 4-1 15,0-1 0-15,-5 5 0 0,-2 1 4 0,-2 1-4 16,-2-1 3-16,-4-2-1 15,-3 0-1-15,-1-2-1 0,-2-3-8 16,-1 1-19-16,0-3-15 0,-3-2-10 16,2 0-5-16,-1-3-20 0,2-3-54 15,-3-2-63-15,4-2-61 0,3-2-15 16</inkml:trace>
  <inkml:trace contextRef="#ctx0" brushRef="#br0" timeOffset="30582.91">27215 13824 329 0,'-2'-1'58'0,"1"-2"19"0,-1 0 37 0,2-1-26 0,-3 0-15 16,3-1-6-16,0 0 13 0,0-2-33 16,0-1-16-16,5-2 3 0,0 2-3 15,2-2-2-15,0-1-1 0,1-2-1 16,2 1 4-16,0-1-7 0,1 2-7 15,1-2-1-15,-2 1-3 0,2 2 2 16,-1-2-1-16,0 1-4 0,1 1-5 16,-1 0 0-16,1 2 1 0,-1 3-4 15,0 1-2-15,1 2 0 0,-3 2 0 16,1 0 1-16,-2 6-2 0,1 2-3 16,-2 3 1-16,-3 4-3 0,0 4 3 15,-3 5 3-15,-1 1 1 0,0 6-1 16,-2 0 0-16,-4 3 1 0,-2-2 0 15,-4 0-1-15,-1 1 0 0,-2-2 0 16,-2-1-6-16,0-3-2 0,2-1 1 16,-1-4-1-16,1-2 4 0,-1-4 1 15,2-1 1 1,0-3 2-16,3-3 2 0,2-3 1 0,3-1 0 0,1-2-1 16,3 0 12-16,2-3 7 15,0 0 4-15,2 0 0 0,5 0-4 0,3-2 6 16,3 0 8-16,6 0-1 0,3 2 2 15,0 0-9-15,3 0-12 16,0 0-7-16,3 2-3 0,0-1-4 16,0 0-1-16,2-1-1 0,0 2-19 15,-1-1-50-15,0-1-31 0,-3 0-35 16,9 0-40-16,-8-3-128 0,-5-1-194 16</inkml:trace>
  <inkml:trace contextRef="#ctx0" brushRef="#br0" timeOffset="30954.52">27901 14025 417 0,'0'0'142'0,"0"0"-33"0,0 0 40 0,14 0-65 16,-10 0-7-1,0 0-25-15,-1 0-20 0,-3 0-9 0,0 2-9 0,0 4 5 16,-3-1 0-16,-3 0-3 0,-1 1-5 16,1 0-2-16,-2-3-3 0,1 2 1 15,0-4 11-15,2-1 16 16,2 0 5-16,0-3-12 0,2-2-3 0,1-3-7 15,0-2-6-15,2-2-7 16,3 3 1-16,0-2-5 0,-1 0 0 16,2 4-2-16,-2 1-12 0,1 3-21 0,1 0-23 31,0 2-32-31,9 1-46 0,-3 0-87 0,2 0-211 16</inkml:trace>
  <inkml:trace contextRef="#ctx0" brushRef="#br0" timeOffset="31572.46">28381 13570 476 0,'0'0'135'0,"0"0"21"0,0 0-18 0,0 0-78 0,19-48-8 0,-17 38-16 16,-1-1-11-16,0 3-4 0,-1 1-1 15,0 2-6-15,-3 3-14 0,-1 2-2 16,-4 0-3-16,-2 3 1 0,-2 5 1 16,-1 4 3-16,-4 1 0 15,3 4 1-15,-2 1-1 0,3 0 0 0,1 4-1 16,2-2 1 0,2 2-1-16,5-2-1 15,1 1 2-15,2-1-1 0,1-1 1 0,4-2 3 16,4-1-2-16,2-2 4 15,1-2 3-15,2-1 8 0,2-1-3 0,-3-3 1 0,4-2-2 0,-5-1 2 16,1 0 4-16,-2-1 0 0,-1 0 0 16,1 1-3-16,-2-2 4 15,0 4-8-15,-1-1-2 0,1 2-7 16,-3-1-2-16,-3 2 2 0,-1 3 3 16,-2 0 3-16,-2 2-4 0,-4 0-2 15,-2 0 4-15,-4-1-3 0,0-1 3 16,-3 1-4-1,0-3 0-15,-1-2-2 0,-1-1-12 0,-3-2-13 0,2-3-12 16,-3-1-11-16,1 0-23 0,2-5-24 16,0-3-27-1,3-2-21-15,1-12-63 0,5 5-29 0,4 0-33 0</inkml:trace>
  <inkml:trace contextRef="#ctx0" brushRef="#br0" timeOffset="31776.34">28408 13521 731 0,'0'0'132'0,"0"0"12"0,0 0-44 0,32-33-36 0,-17 23-24 16,0 0-26-16,0 4-13 0,1-1-1 0,0 5-4 15,-1 0-14-15,3 2-48 0,-1 0-29 16,1 4-64-16,9 6-79 15,-7-2-54-15,-1-2-15 0</inkml:trace>
  <inkml:trace contextRef="#ctx0" brushRef="#br0" timeOffset="32266.18">28910 13504 452 0,'0'0'137'0,"0"0"-23"0,0 0 39 0,0 0-100 0,0 0-17 16,0 0-15-16,0 0-17 0,0 0-4 16,2-18-3-16,-12 18 1 0,-2 3 1 15,-2 2-3-15,-2 2 3 0,0 2 0 16,-5 2-2-16,1 3 1 0,1-1 0 15,0 1 2-15,2 1 0 0,2 1 0 16,4-1-1-16,1 2 0 0,6 1 1 16,1-1-1-16,3-1 1 0,3 1 12 15,3-1 4-15,3-2 3 0,2 1 8 16,1-2 6-16,3-2-9 0,0 0-7 16,0-2-4-16,0-1-4 0,2-2-2 15,-1 1-2-15,1-1 3 0,0 1-2 16,-2 1 1-16,1 0-4 0,-2 2-3 15,-3-1 1-15,0 0 0 0,-3-2-1 16,-2 3 4-16,-2-1 2 0,-1 0-5 16,-3 0-1-16,0 1 1 0,-3 0 0 15,-4-2 4-15,-2 0 0 0,-2 0-1 16,-2-1-1-16,-4 1 1 0,1-3-3 16,-2-2-1-16,-1 1-18 0,-1-2-15 15,0 0-22-15,0-2-20 0,3 0-21 16,3 0-41-16,0-3-62 0,4-2-56 15,4 0-68-15</inkml:trace>
  <inkml:trace contextRef="#ctx0" brushRef="#br0" timeOffset="32512.37">28925 13488 512 0,'0'0'142'0,"0"0"-4"0,0 0-8 0,39-15-62 0,-24 9-5 16,0 4-19-16,1-1-26 0,-3 0-10 0,2 2-4 16,-2 0-2-16,1-1-1 0,-1 2-1 15,4 0 0-15,-1 0-1 0,1-1-33 16,-1 1-55-16,1-1-49 0,10-2-67 15,-9-1-86-15,0-3-76 0</inkml:trace>
  <inkml:trace contextRef="#ctx0" brushRef="#br0" timeOffset="33415.17">29986 13510 291 0,'0'0'61'0,"3"-6"-14"0,-2 3 58 0,1-2-27 16,0 1-19-16,-1 0 4 0,3 1-23 0,-3 0-3 15,1 2-8-15,0-1 20 0,-2 0-2 16,0 2-6-16,0 0-5 0,0 0-15 15,0 0-12 1,0 1-7-16,0 2 7 16,-2 2 0-16,0 4 2 0,-1 0-1 0,1 4 0 15,-1 3-3-15,1 2 3 0,-2 5 0 0,1 2-2 0,-3 4 7 16,1 0-6-16,0 4-4 0,0-3-2 16,0 1-1-16,1-1-1 0,-2-2 0 15,2-1 0 1,0 0-1-16,0-3-6 0,1-2-32 0,0-2-24 15,1-2-28-15,2-5-41 0,-1-3-50 16,1-5-80-16,0-4-65 0</inkml:trace>
  <inkml:trace contextRef="#ctx0" brushRef="#br0" timeOffset="34207.93">29724 13734 349 0,'0'0'123'0,"0"0"-25"0,2 0 21 0,4 0-11 0,5 0-14 15,3-4 13-15,8 0-41 0,3-2-8 0,8 2 7 16,7 0-16-16,7-1-10 0,-2 4-14 15,-7 0-5-15,-11 1-9 16,-9 0-5-16,-2-1-5 0,5 0 0 0,-1 1-1 16,1-1 0-16,-1 1-4 0,-5 0-36 15,-1 0-31-15,-2 0-37 16,-2-1-26-16,1-5-80 0,-3 1-137 16,-3-2-66-16</inkml:trace>
  <inkml:trace contextRef="#ctx0" brushRef="#br0" timeOffset="35158.24">30969 13508 169 0,'0'0'86'0,"0"0"-8"0,0 0 24 0,0-3 6 0,0 2-20 0,-1-2-5 16,1-1 4-16,-2 2-18 0,2-1-4 15,0 1-6-15,2-2-9 0,0 2-12 16,1-1-4-16,2-1-3 0,2 0-12 15,1-1-5-15,2 1-1 0,2 1-3 16,2-1-4-16,0 2 0 0,0 2-1 16,2-1-3-16,-3 1 12 0,-1 0-13 15,-1 1 0-15,-3 3-1 0,2-1-1 16,-6 1-2-16,0 1-1 0,-4 1-2 16,0 2-4-16,-2 1 8 0,-6 2-9 15,-3 3 4-15,-2 2 0 0,-4 0 4 16,1 1 2-16,-1 2 1 0,1-1 1 15,2-2-1-15,3 1 0 0,3-3 1 16,-1-1-1-16,5-2-1 0,3 0 1 16,1-2 0-16,1 0 0 0,3-2 1 15,5-1 0-15,0-1 0 0,1 0 2 16,4-2-1-16,-1 0 0 0,2-1-1 16,1-1 1-16,2 0-2 0,-2 0 1 15,2 2 1-15,3 1-2 0,-2 2 0 16,0 0 3-16,0 1 3 0,0 1-1 15,-2 1-1-15,-4 2 1 0,-2 0-2 16,-2 0 4-16,-4 2 6 16,-3 1 12-16,-2 0 5 0,-7 1-1 15,-3 1-4-15,-5-1-9 0,-4 0-4 16,-3 0-1-16,-2-3-6 0,-4 1-1 16,-5 1-2-16,3-3-1 0,-2 0-1 15,-6-1 0-15,13-3-17 0,-4-1-25 16,3-3-27-16,8-1-20 0,2-1-20 15,4-1-30 1,9-3-49-16,3-3-110 0,3-1-66 0</inkml:trace>
  <inkml:trace contextRef="#ctx0" brushRef="#br0" timeOffset="35627.01">31646 13683 436 0,'0'0'73'16,"2"-7"45"-16,1 2-12 0,-1 2-44 0,-2 0-15 15,1 1-17-15,1 0-1 0,-2 1 9 0,2 1-13 16,-1 0-8-16,1 0-7 15,3 3-2-15,0 1-3 0,2 2-3 0,-2 1-1 16,0 3 2-16,1-1-2 0,-1 3 2 16,1 0 3-16,2 3-3 15,0-1-3-15,-2 1 0 16,5-1 0-16,-3 1 0 0,0-3-8 0,0 0-23 0,0-1-10 16,0 0-19-16,-2-1-33 0,-1-2-43 15,3-2-67-15,-4-3-31 0</inkml:trace>
  <inkml:trace contextRef="#ctx0" brushRef="#br0" timeOffset="35982.53">31781 13690 272 0,'0'0'55'0,"0"0"22"0,0 0 22 0,0 0-13 0,0 0-7 16,0 0-14-16,3-5-21 0,-3 5-22 31,-3 2 0-31,0 1 16 0,-2 5 8 15,-4-2 9-15,-1 4-22 0,-1-1 6 16,-5 5-11-16,2-2-3 0,-3 1-2 16,2 1-6-16,1 0-6 0,1-1-2 15,0-1-5-15,1-1-3 0,1 1 1 16,0-3-1-16,2 2-2 0,1-2-1 16,1-1-16-16,1-1-21 0,1-4-27 15,2 0-44-15,3-2-66 0,0-1-100 16,0 0-41-16</inkml:trace>
  <inkml:trace contextRef="#ctx0" brushRef="#br0" timeOffset="36734.86">32173 13493 195 0,'0'0'35'0,"0"0"25"0,0 0 9 0,-9-12-12 15,7 9 3-15,2-2 0 0,0 2-6 0,3-2 5 16,-1 2 3-16,2-2-8 0,-2 1-3 16,1-1 5-16,-2-1 1 0,1 3-10 15,0-2 3-15,-1 1-9 0,-1 0 7 16,2 1-16-16,-2 2-9 0,1-1-6 16,-1 2-4-16,0 0-4 15,0 0-9-15,0 3-5 0,0 2-1 16,-3 4 6-16,-2 4 5 0,1 5-2 15,-4 5 3-15,2 5 0 0,-2 9 1 16,1 9 0-16,-2 7-1 0,-1 1 0 16,7-5 1-16,-2-11 2 0,4-11-6 15,1-6-1-15,-5-1 1 0,3 2-3 16,2 3-2-16,0 1-2 0,0-4-36 16,2-2-40-16,1-4-37 0,2-1-66 15,0-8-104-15,0-5-131 0</inkml:trace>
  <inkml:trace contextRef="#ctx0" brushRef="#br0" timeOffset="37289.83">32432 13922 321 0,'0'0'70'0,"0"0"1"0,0 0 57 0,3 6-41 0,-1-5 2 16,1 1 1-16,0 0-47 0,0 0-4 15,-2 3 4-15,-1 0-6 0,-4 1-5 32,1-2-13-32,-2 0-11 0,-1-1 0 0,-4-2-2 15,3 0 5-15,-3-1 7 0,2 0 4 0,1-1 17 0,2-3-6 16,1 0 6-16,4-1-14 0,0-1-12 16,0-1-4-16,4 2-6 0,0-1-2 15,1 1-1-15,0 1-1 16,-2 0-1-1,2 3-5-15,1-1-23 0,0 2-38 0,0 0-26 0,2 2-21 0,2 3-50 16,-1-2-106-16,-2 1-72 0</inkml:trace>
  <inkml:trace contextRef="#ctx0" brushRef="#br0" timeOffset="37872.37">32745 13683 204 0,'0'0'161'0,"0"0"-142"0,0 0 47 0,0 0 23 16,14-46-44-16,-8 34-8 0,-4 2 5 0,0 0-13 15,-2 2 4-15,0 1-5 0,0-1 10 16,0 2 6-16,-4 2-25 0,3 2-3 16,-4 0-7-16,0 2-5 0,-2 3 6 0,0 3-10 15,-1 3 0-15,0 2-3 0,-1 2 3 16,1 3 0-16,0 3 0 0,-4 3 0 15,2 3 1-15,0 3 4 0,-2 1-5 16,7 0 0-16,2 0-6 16,-2 0 12-16,5-1 14 0,0-3 0 0,0 1 9 15,2-4 1-15,4 0 3 16,2-5-6-16,4-3 0 16,0-2 6-16,0-4-3 15,4-4 6-15,-5-1-6 0,3-3-4 16,2-6-9-16,-2-3-2 0,1-3 1 15,2-3-1-15,-4-5 1 0,-1-6-4 16,-2-8-6-16,-5-12-6 0,-1-9 1 16,-4-1-1-16,2 13-2 0,1 15-3 15,-6 13-6-15,-3 5 6 0,-9 0-13 16,0-1-9-16,0 0 0 0,1 2-4 16,6 3-7-16,0 1-8 0,3 3-13 15,-2 1-21-15,4 1-22 16,1 3-41-16,0 4 18 0,4 11-24 0,1 1-49 15,-1-2-71-15</inkml:trace>
  <inkml:trace contextRef="#ctx0" brushRef="#br0" timeOffset="38700.15">33200 13656 351 0,'0'0'62'0,"0"0"-1"0,0 0 75 0,0 0-40 16,25-42-47-16,-23 34 7 0,-2-1 1 15,1 2-12-15,-2 0 12 0,1 0-9 16,1 1-14-16,-1 0 14 0,4 1-14 16,-1 1-6-16,-3 1-5 0,3 2-3 15,-3 0-6-15,0-1-3 0,0 0 8 16,-3 0-8-16,-4 1-1 0,7-2-1 16,-8 2 1-16,2-3-1 0,5 3-5 15,-7-1 6-15,5-1 3 0,-1 1-11 16,-5-2 4-16,3 1 6 0,-1 1-9 15,-4 0 1-15,5 0-2 0,-7 1-2 16,2 1 0-16,3 0-1 0,-1 1 1 16,-2 4-2-1,4 3-1-15,-7 0 2 0,-2 5-1 0,4-1 2 0,-4 3-1 16,8 0-1-16,5 3-1 0,-2-1-1 16,5 2 1-16,0-3 3 0,-1 0-1 15,1-1 1 1,7-1 0-16,0-3 1 0,4-3-1 0,-3-1 2 15,1-4 2-15,2 0 0 0,-1-3 4 16,-1-5 0-16,4 0-2 16,-5-4-1-16,3 0 3 0,3-2 5 0,-2-2 0 15,1-2 2-15,0 1-5 0,-11-1-6 16,4 1 7-16,-2 1 1 0,3 2 4 16,7 2 1-16,0-1-15 0,-6 2 3 15,-3 0-3-15,-5 4-2 0,-3-1 0 16,3 4-1-1,0-1-2-15,0 2-5 0,2 0-1 0,-4 2-6 0,-3 3 2 16,4 6 10-16,-6 3 3 0,4 4 0 16,3 4 1-16,-9 4-1 0,7 3 3 15,-1 3-1 1,-3 7 5-16,1 7-2 0,-3-7-1 0,-3-1 2 0,1 0-1 16,7-9-2-16,-2 4 1 15,4 4 5-15,-1-8 6 16,-5 4 2-16,3-4-11 0,-2-4-4 0,1-3 0 15,5-2 2-15,-3-5-4 0,3-5 0 16,0-1-4-16,0-2-31 0,5-2-14 16,-4-3-10-16,1 0-20 0,1-1-34 15,4-1-52-15,-2 0-127 0,-1-3-221 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494F-4599-FEBF-3050-C6B8989A80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4FE651-797C-1182-D599-D5F497CA22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ACB245-4DE4-9EB0-3970-A232A96BA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55214-0264-E296-47AC-257D98DB8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AA920D-D6FD-E839-6900-C6EF685B5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64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AE92E-2820-4987-10B4-398CDE0E9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362A0D-C4A1-6DF9-0C14-6E5C7E9DAC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AAEF5-0630-A456-051D-6200E5C9B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064AB-881A-9AE1-8B03-C51B1B0E0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3C1F0-8CEB-F61A-A143-E7EA238D9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184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BF6030-962E-E861-A582-24E4780A26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A901D9-B869-3E6E-AEE5-94B730F37D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C1E328-52B7-6A42-2D24-C967F47FC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42D66-3F83-F630-A8F2-4FF272EB4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C9023-105D-985D-C056-02DDA6AB4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5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BB2A2-0657-04F0-0BAB-80C84A623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73A1B-00AD-53D9-1F14-FC1878FED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E4570A-30B7-B6DA-1070-A9E5E75BD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06CE81-E68F-3AAA-F60E-86CC46FEA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56365F-E981-E5BB-34A9-B4674807C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9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98123-87DB-9348-1B8C-229A42510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F09F3-EB1E-4098-1675-BD2128B9E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E5C7B-0971-DDE5-8273-5C5CC2FA7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B89C6E-C70B-5D50-0E51-F91D5FEB3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C8D0A-3318-1D58-56C2-6E968D4B6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370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E8CA1-EE5E-8CA4-DBD4-69327EA9F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39D45-9985-57EB-4E06-CD1FBAE7AC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214E87-B993-EC48-8D35-4CC90FD877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F29D5F-D862-BD46-DAC3-4110358FC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E74449-74CA-EE23-4675-5095CA676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0309BC-400B-0D5C-75E0-D12865CF9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06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22FF-982E-3747-D99F-CA342E760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0B20D2-7877-C62D-0CCB-B32C3729B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19103-A1C4-0FC2-6CC9-0AAF8751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76E889-FB14-0811-0D5B-7A49584060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BC03F8-3ED8-A321-1186-0D2060194A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A5CA7E-F132-8572-397C-AB908495F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FB4CDB-5DA2-1FB2-89C2-1AE3C7CF2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64DAD-8422-463F-80C3-562723766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2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149B0-DD0E-C709-792B-891F39BB4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763943-6EA6-F7B5-256C-E8C41AACC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0F9EFF-A930-1E95-BE96-6929E7BE9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06B757-743D-EA93-19B9-D3553DC92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62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7603F2-A0C3-04B8-9EDC-543981232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6EF1FD-230F-37D1-EEC1-E95A3B79C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B5D890-84AF-4774-52B3-5272202C7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A7D8C-EC80-035F-EBC5-3AD40E25A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B9637-7EAF-0388-3F5D-8F12A410F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1FA601-CDD3-D63C-B59F-797DCCD8DA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5224E3-5ACE-DAE6-721A-9E834C5B4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0A66A2-8783-EA13-D516-4CA0D255C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D5D139-42B5-00EC-DD95-EE2A08C96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153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2D7E9-2555-B26C-BEF1-949B65AE2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65335E-CF69-EC6D-AE8B-8476B94DF1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89552E-83E7-FA77-109E-643C602229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BA5F5C-846C-EF1B-B80B-DAE2BEA6A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24A89-68BC-4A38-BA5B-152FD6DFEB2A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709C40-E904-5D38-D24C-2545F7CA8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D4909D-CDA9-2EB2-2EB2-61FAE40A1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1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65D96C-0D39-F437-B1B8-63DCF1077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A87810-5F69-90ED-0F88-2D9E9D37C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84C30-460E-0FB7-2ACC-8A75D2DDE6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124A89-68BC-4A38-BA5B-152FD6DFEB2A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9B2A0-2734-AF1E-0CC0-95BAA2F025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672029-57E1-F821-E513-097984B86E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EC1CD9-189D-4EFF-9C6A-11E655E68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63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customXml" Target="../ink/ink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2130553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algn="ctr" eaLnBrk="1" hangingPunct="1"/>
            <a:r>
              <a:rPr lang="en-US" b="1" dirty="0">
                <a:latin typeface="Arial" charset="0"/>
                <a:cs typeface="Arial" charset="0"/>
              </a:rPr>
              <a:t>Section 4.2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895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/>
              <a:t>Measures of Dispersion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Range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22A7BC5-13F2-1E28-07AA-3F336ED0A8A4}"/>
                  </a:ext>
                </a:extLst>
              </p14:cNvPr>
              <p14:cNvContentPartPr/>
              <p14:nvPr/>
            </p14:nvContentPartPr>
            <p14:xfrm>
              <a:off x="2081520" y="1751040"/>
              <a:ext cx="7989120" cy="23601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22A7BC5-13F2-1E28-07AA-3F336ED0A8A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72160" y="1741680"/>
                <a:ext cx="8007840" cy="2378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9B02D0-7A28-4229-8D68-1D2CC74E20AB}"/>
              </a:ext>
            </a:extLst>
          </p:cNvPr>
          <p:cNvSpPr txBox="1"/>
          <p:nvPr/>
        </p:nvSpPr>
        <p:spPr>
          <a:xfrm>
            <a:off x="1981200" y="1219202"/>
            <a:ext cx="82296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8B7D70D-B95F-7EF6-E9AF-11C19F3DF203}"/>
                  </a:ext>
                </a:extLst>
              </p14:cNvPr>
              <p14:cNvContentPartPr/>
              <p14:nvPr/>
            </p14:nvContentPartPr>
            <p14:xfrm>
              <a:off x="323640" y="738000"/>
              <a:ext cx="11737800" cy="58172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8B7D70D-B95F-7EF6-E9AF-11C19F3DF20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4280" y="728640"/>
                <a:ext cx="11756520" cy="5835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Deviation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ABABCABD-A509-E171-F43D-3B1DE493BBFA}"/>
                  </a:ext>
                </a:extLst>
              </p14:cNvPr>
              <p14:cNvContentPartPr/>
              <p14:nvPr/>
            </p14:nvContentPartPr>
            <p14:xfrm>
              <a:off x="1333080" y="1286280"/>
              <a:ext cx="8085240" cy="49269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ABABCABD-A509-E171-F43D-3B1DE493BBF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3720" y="1276920"/>
                <a:ext cx="8103960" cy="4945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Empirical Rule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81200" y="2203705"/>
            <a:ext cx="8229600" cy="20307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the distribution of the data is bell-shaped, then</a:t>
            </a:r>
          </a:p>
          <a:p>
            <a:pPr marL="461963" indent="-461963"/>
            <a:r>
              <a:rPr lang="en-US" dirty="0">
                <a:solidFill>
                  <a:srgbClr val="000000"/>
                </a:solidFill>
              </a:rPr>
              <a:t>About 68% of the data should lie within ...</a:t>
            </a:r>
          </a:p>
          <a:p>
            <a:pPr marL="461963" indent="-461963"/>
            <a:r>
              <a:rPr lang="en-US" dirty="0">
                <a:solidFill>
                  <a:srgbClr val="000000"/>
                </a:solidFill>
              </a:rPr>
              <a:t>About 95% of the data should lie within ...</a:t>
            </a:r>
          </a:p>
          <a:p>
            <a:pPr marL="461963" indent="-461963"/>
            <a:r>
              <a:rPr lang="en-US" dirty="0">
                <a:solidFill>
                  <a:srgbClr val="000000"/>
                </a:solidFill>
              </a:rPr>
              <a:t>About 99.7% of the data should lie within ...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EF1081E-0C3F-6D24-DB43-79908A767F7F}"/>
                  </a:ext>
                </a:extLst>
              </p14:cNvPr>
              <p14:cNvContentPartPr/>
              <p14:nvPr/>
            </p14:nvContentPartPr>
            <p14:xfrm>
              <a:off x="2579040" y="362520"/>
              <a:ext cx="9076320" cy="62546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EF1081E-0C3F-6D24-DB43-79908A767F7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69680" y="353160"/>
                <a:ext cx="9095040" cy="62733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 group of breakfast cereals has an average protein content of 2.55 grams, with a standard deviation of 1.09 grams. If the data possesses a bell-shaped distribution, which interval contains 68% of the protein contents?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EB55CD9-1A40-C701-A0C5-C4EBA1D05B1E}"/>
                  </a:ext>
                </a:extLst>
              </p14:cNvPr>
              <p14:cNvContentPartPr/>
              <p14:nvPr/>
            </p14:nvContentPartPr>
            <p14:xfrm>
              <a:off x="1716120" y="3601440"/>
              <a:ext cx="8827920" cy="23997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EB55CD9-1A40-C701-A0C5-C4EBA1D05B1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06760" y="3592080"/>
                <a:ext cx="8846640" cy="2418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7293A9D2-EA3D-2469-9FF8-CFF7D24DDE16}"/>
                  </a:ext>
                </a:extLst>
              </p14:cNvPr>
              <p14:cNvContentPartPr/>
              <p14:nvPr/>
            </p14:nvContentPartPr>
            <p14:xfrm>
              <a:off x="2084400" y="4831200"/>
              <a:ext cx="9882720" cy="151200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7293A9D2-EA3D-2469-9FF8-CFF7D24DDE1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75040" y="4821840"/>
                <a:ext cx="9901440" cy="1530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93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Section 4.2</vt:lpstr>
      <vt:lpstr>Range</vt:lpstr>
      <vt:lpstr>Variance</vt:lpstr>
      <vt:lpstr>Standard Deviation</vt:lpstr>
      <vt:lpstr>Empirical Rule </vt:lpstr>
      <vt:lpstr>Example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Roy, Jayjit</dc:creator>
  <cp:lastModifiedBy>Jayjit Roy</cp:lastModifiedBy>
  <cp:revision>4</cp:revision>
  <dcterms:created xsi:type="dcterms:W3CDTF">2024-08-21T02:14:28Z</dcterms:created>
  <dcterms:modified xsi:type="dcterms:W3CDTF">2026-01-21T15:18:45Z</dcterms:modified>
</cp:coreProperties>
</file>