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ink/ink1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86" r:id="rId3"/>
    <p:sldId id="295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980" autoAdjust="0"/>
    <p:restoredTop sz="94660"/>
  </p:normalViewPr>
  <p:slideViewPr>
    <p:cSldViewPr snapToGrid="0">
      <p:cViewPr varScale="1">
        <p:scale>
          <a:sx n="58" d="100"/>
          <a:sy n="58" d="100"/>
        </p:scale>
        <p:origin x="92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2047" units="deg"/>
          <inkml:channel name="T" type="integer" max="2.14748E9" units="dev"/>
        </inkml:traceFormat>
        <inkml:channelProperties>
          <inkml:channelProperty channel="X" name="resolution" value="617.08099" units="1/cm"/>
          <inkml:channelProperty channel="Y" name="resolution" value="1090.77893" units="1/cm"/>
          <inkml:channelProperty channel="F" name="resolution" value="5.68611" units="1/deg"/>
          <inkml:channelProperty channel="T" name="resolution" value="1" units="1/dev"/>
        </inkml:channelProperties>
      </inkml:inkSource>
      <inkml:timestamp xml:id="ts0" timeString="2025-01-29T15:32:20.650"/>
    </inkml:context>
    <inkml:brush xml:id="br0">
      <inkml:brushProperty name="width" value="0.05292" units="cm"/>
      <inkml:brushProperty name="height" value="0.05292" units="cm"/>
      <inkml:brushProperty name="color" value="#0070C0"/>
    </inkml:brush>
    <inkml:brush xml:id="br1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10398 5529 617 0,'0'0'40'0,"0"0"-24"0,0 0 8 0,0 0-13 16,0 0-11-16,0 0-1 0,10-10-12 15,-7 10-44-15,-1-1-67 16,1 1-36-16,-1 0-68 0</inkml:trace>
  <inkml:trace contextRef="#ctx0" brushRef="#br0" timeOffset="158.13">10457 5831 623 0,'0'0'43'15,"0"0"43"-15,0 0 9 0,0 0-26 16,0 0-61-16,0 0-3 0,-15 34-5 16,12-32-33-16,3 2-90 0,-3-4-14 15,1 0-84-15,2-5-83 0</inkml:trace>
  <inkml:trace contextRef="#ctx0" brushRef="#br0" timeOffset="1236.33">11452 5435 203 0,'0'0'61'0,"2"0"-27"0,-2-1 5 0,3 0 1 15,0-1-8-15,-1 0-1 0,3-1 18 16,-2 0 13-16,5 1-3 0,-3-3-2 16,0 2-3-16,-2 1 3 0,2 0 3 15,0-4-5-15,-5 5-9 0,0-2-5 16,0-1-14-16,-5 3-15 0,-3 0-12 15,-5 1 0-15,-5 0-2 0,-3 6-3 16,-2 0-6-16,-5 3 2 0,2 1 3 16,0 2 4-16,0-1 2 0,5 4-2 15,1-2 0-15,2-1-1 0,2 1 0 16,6 2 2-16,5-4 0 0,2 1-2 16,3-5 1-16,3 0 2 0,4 1 0 15,6-1 1-15,5-2 0 0,3 0 2 16,0-3 0-16,2 1 2 0,3 3 0 15,0-1 2-15,0 2-1 16,-1-2-1-16,1 3-2 0,-2 0-1 16,-4 3 0-16,-2-1 1 0,-2 1-1 15,-6 0 0-15,-2 0 5 0,-8-2 2 16,-3 2 18-16,-4 1 29 0,-9-1-18 16,-7 1-11-16,-11 3-13 0,-10-2-4 15,-13-1-6-15,1 0-1 0,1-4-2 16,6-5 0-16,3 2-1 0,4-2-3 15,4-2-12-15,7-1-7 0,7 0-8 16,11 0-10-16,3 0-14 0,-3-1-12 16,5 0-48-16,6-2-70 0,2 0-33 15,2 0-121-15</inkml:trace>
  <inkml:trace contextRef="#ctx0" brushRef="#br0" timeOffset="2017.8">12013 5571 69 0,'0'0'119'0,"0"0"-69"0,5-12 32 0,-3 7-17 16,-2 2 9-16,0 1-9 0,0 0-2 15,0 0-2-15,0-2-12 0,0 2 2 16,0-1 10-16,0-2 8 0,0 0-2 16,0 0-8-16,0 2-12 0,0-1-9 15,0-2-4-15,0 2-4 0,-2-2-9 16,-1-3-8-16,-2 4-5 0,-3-2-6 16,0 3-1-16,-2-1-1 0,-3 3-2 15,0 2 0-15,-5 0 0 0,3 5-1 16,-6 3 0-16,0 7 3 0,-2 1-4 15,2 3-11-15,1 4 14 0,2 0 1 16,5 2-9-16,0-1 7 0,5 0 2 16,3 0 0-16,5-4 0 0,0-3 0 15,2 0 0-15,4-4 1 16,4-1 1-16,0-1 2 0,3-3-1 16,-2-3 3-16,4-3-2 0,-2-2 3 15,-3 0 5-15,3-2 1 0,0-3-5 16,0-4-2-16,0-2-1 0,0-1-2 15,2-2-2-15,-2-2 1 0,0 1-2 16,0-3 1-16,0 1-1 0,0 3 0 16,0 3 0-16,0-1-1 0,-3 5 1 15,-2 5-2-15,-3 1-3 0,3 1-8 16,-6 2-5-16,1 6 0 0,0 5 4 16,-3-1 9-16,0 6 2 0,0 0 3 15,0 2 0-15,0-1 0 16,0 0 0-16,2 1 0 0,1-3 9 15,5-3 3-15,-3-1 4 0,5 1 4 16,0-2 2-16,3-2 2 0,3-4 5 16,-3 1-11-16,2-4-10 0,3 0-3 15,-2-3-2-15,-1-2-3 0,3-2 0 16,-2-4-23-16,2 1-37 0,-2-2-33 16,-1-2-65-16,3-7-81 0,-5 0-29 15,0 4 9-15</inkml:trace>
  <inkml:trace contextRef="#ctx0" brushRef="#br0" timeOffset="2877.86">12336 5637 364 0,'0'0'77'0,"0"0"-5"0,5-25 19 0,0 14-25 16,0 0-25-16,0 0 4 0,6 3 4 15,-4-2 0-15,1 3-17 0,0 2-18 16,2 2-3-16,-5 1-4 0,6 0-5 16,-4 2-1-16,1 0-1 0,-3 4 0 15,3 1 0-15,0 4 0 0,-3 2-1 16,0 2 1-16,3 3 0 0,-3 1 1 15,-2 1 5-15,4 1-1 0,-1 2 0 16,-1-1 4-16,-3-1 4 0,3-3 5 16,-5 3-1-16,3-5 2 0,2 0 1 15,-5-4 2-15,0-1-4 0,3-3-4 16,-3 0-6-16,0-3 1 0,0-3 2 31,2 0 14-31,-2-5 22 0,3-1-22 0,0-3-16 0,-1-1 0 0,3-1-4 16,1 0 0-16,-1-2-5 15,2 1 1-15,1-4 0 0,0 5-1 16,0-2 0-16,2-3 0 0,3 3-1 16,-3 0 0-16,1-2-2 0,2 4 1 15,-3-2-1-15,0 3 2 0,3 0-2 16,-5 4 0-16,0-1 0 0,2 2-2 16,-5 2-5-16,3 2 2 0,-3 0 3 15,-2 1-1-15,-1 2-2 16,3 5-1-16,-5 2 3 0,3 3 2 15,-3 1 3-15,0 5 1 0,0-4-2 0,0 4 2 16,0-3 0-16,-3 2 0 16,3-3 0-16,0 0 0 0,0-2 2 0,3-3-2 15,0-2 0-15,-1 1 2 16,1-4 3-16,-1 0 10 0,1-4 3 16,2 0 0-16,-2-6-3 0,2 1-5 15,0-4-3-15,3 1-1 0,-3-1 1 16,3 0 0-16,-1 1 4 0,1-2-3 15,0 1-3-15,2-2-1 0,-2 0-2 16,5-3 0-16,-5 1-1 0,2 1-1 16,0-1 1-16,3-2-1 0,0 2-1 15,-3 0 1-15,1 0 0 0,-1 1-1 16,1 3-2-16,-4 1 0 0,4 0 1 16,-4 5-1-16,1 0 0 15,-5 3 1-15,2 0-2 0,-3 6-1 16,1 3-1-16,-3 0 4 0,0 4 0 15,0 5 1-15,0-2 2 0,-3 4-1 16,1 2 0-16,-1 3 1 0,1-4-1 16,-1 2 0-16,3-2-5 0,0-1-31 15,0 0-24-15,3-3-49 0,2 0-34 16,3 2-58-16,-1-6 0 0,4-3-106 0</inkml:trace>
  <inkml:trace contextRef="#ctx0" brushRef="#br0" timeOffset="3191.11">13168 5521 443 0,'0'-3'101'0,"0"1"-35"0,2-1 26 0,-2 1-55 0,0 2-16 15,0 0-17-15,-2 7-1 0,-1 3-2 16,-2 3 29-16,2 7 26 0,-2 6-2 16,-3 0-16-16,3 6-11 0,0 5-10 15,0 2-9-15,0 9-5 0,-1 4-2 16,6-1 1-16,0-5-1 0,0-10-1 16,3-10-13-16,0-6-11 0,-3-1-32 15,2 2-93-15,-2 2 31 16,0-1-18-16,5-3-14 0,3-5 64 15,-3-5-63-15</inkml:trace>
  <inkml:trace contextRef="#ctx0" brushRef="#br0" timeOffset="3554.3">13160 5647 249 0,'0'0'87'16,"0"0"7"-16,13-34 35 0,-6 20-51 16,1-3-27-16,0 4-3 0,2-2-11 15,-2 0-15-15,2 4 4 0,-2-1 5 16,2 1-3-16,1 2-9 0,-1 0-3 16,0 5 0-16,3-2 0 0,-2 6 4 15,-1-2-3-15,-2 2 0 0,5 0 0 16,-5 2-1-16,2 4 7 0,-2-1 5 15,-1 5 2-15,1 0 1 0,-5 3-2 16,-1 2 1-16,-2-1-1 0,0 3-1 16,-5-2-9-16,-5 3-6 15,-6-5-5-15,1 4-1 0,-6-3-4 16,-5-2-3-16,3 0-12 0,-3-3-26 16,0 0-9-16,0-7-4 0,3 2-24 15,3-4-16-15,1-3-25 0,4-7-51 16,2-1-8-16,8 1-95 0</inkml:trace>
  <inkml:trace contextRef="#ctx0" brushRef="#br0" timeOffset="3773.06">13475 5232 481 0,'0'0'121'0,"0"0"-7"16,0 0 47-16,23-42-99 0,-18 32-45 16,1 1-7-16,-1 2-3 0,-5 4-5 15,5 2 8-15,-5 1 6 0,0 4 1 16,0 5 13-16,-3 8 13 0,-2 4 1 16,0 10-7-16,-3 12-5 0,1 12-15 15</inkml:trace>
  <inkml:trace contextRef="#ctx0" brushRef="#br0" timeOffset="5273.85">13452 5319 88 0,'0'0'18'0,"0"0"4"0,0 0 25 0,0 0-3 0,13-20-9 0,-13 14-3 15,2-1 5-15,1-1 5 16,-1-1 15-16,4 2 1 0,-4-3-10 16,3 0-8-16,1 0-2 0,-4-1-1 15,1 1-2-15,2 0-2 0,0 0-2 16,0 1 3-16,-2-1-2 0,2 2-4 15,-2 2-1-15,-1 0 1 0,-2 4 3 16,0 2-5-16,0 0-7 0,0 0-7 16,0 0-8-16,-5 0-2 0,0 4-1 15,0 6 3-15,-3 6 0 0,0 3-1 16,-2 6 2-16,-1 7-2 0,-1 11 7 16,-1 7 1-16,2 3-2 0,-2-5 1 15,6-6 3-15,-4-6 8 16,6-3-1-16,0-3-3 0,-3-8-3 15,6-2 0-15,-1-3 0 0,-2-1-2 16,2 4-4-16,1-3-3 0,-1-2-4 16,1-4 0-16,-1-3-1 0,3-5 0 15,0-1-20-15,0 0-24 0,0-2-8 16,0-3 0-16,0-2-58 0,3-10-64 16,-1 2-12-16,1 0-119 0</inkml:trace>
  <inkml:trace contextRef="#ctx0" brushRef="#br0" timeOffset="5711.28">13620 5498 506 0,'0'0'100'0,"0"0"-50"0,0 0 62 0,0 0-23 0,0 0-53 0,2-12-9 15,6 10 19-15,-3 1-3 0,6 0-1 16,-1-2 1-16,3 1-1 0,2 2-6 16,3 0-2-16,-2-3-6 0,5-2-6 15,-1 1-9-15,6-3-5 0,-3 1-5 16,3-2 0-16,-5-2 0 0,2 0-3 16,-5-1 2-16,-5 0 0 0,-3 1 0 15,-2 0 1-15,-8-1 5 0,0 3-6 16,-8 2-2-16,-2-1-1 0,-8 5-3 15,-5 2-4-15,-13 2 3 0,-6 9 4 16,4 5 0-16,4-1 0 0,8-1 0 16,8 2 0-16,-3-1 0 0,3 5 1 15,3-1 0-15,4-1 0 0,4-4-1 16,4 3 1-16,3-4 6 0,3 1 5 16,4-1 3-16,4-1-1 0,2-2 0 15,2-4-4-15,3 2-2 16,3-4-5-16,0 0-2 0,2-3-2 15,0-1-31-15,0-1-29 0,3-5-46 16,10-4-88-16,-7-1-101 0,-3 1-125 16</inkml:trace>
  <inkml:trace contextRef="#ctx0" brushRef="#br0" timeOffset="6477.52">15167 5343 385 0,'0'0'94'0,"0"0"-54"0,0 0 31 0,39-6-13 0,-28 1-21 0,-1 2 1 16,-2 1 8-16,-3 0-1 0,-3-3 10 15,-2 4 11-15,-2 0-41 0,-6 0-12 16,-5 1-13-16,-5 0 0 0,-3 3 0 16,-12 6 4-16,4 0-4 0,-4 2-2 15,2 1-2-15,8-3-6 0,-1 3 0 16,4-2 9-16,4 0 1 0,3 0 0 16,8-1 0-16,2-1 4 0,3-1 9 15,6 3-5-15,7 0 13 0,-1-1 0 16,7 1-5-16,1-1-1 0,3-1 1 15,1 0-1-15,2 2 2 0,-1-1-2 16,1 1-5-16,-3 0-1 16,1 0-5-16,-4 1 2 0,-1 2 9 15,-7 0-3-15,1 0 1 0,-7 1 0 16,-4-3-1-16,-2 2-6 0,-8 2 5 16,-2-2 2-16,-8-2-7 0,-5 0-3 31,-8 0 0-31,-11 0-3 0,-4-2-19 15,-3-3-16-15,7-2-22 0,11-4-14 16,11-2-7-16,4-1-6 0,1-2-34 16,2 2-16-16,0-7-6 0,3 2-101 15,7-1-16-15</inkml:trace>
  <inkml:trace contextRef="#ctx0" brushRef="#br0" timeOffset="6930.71">15718 5268 507 0,'0'0'104'0,"0"0"-42"0,-3-38 62 0,6 21-21 0,-3 2-54 15,0 1-5-15,0 3 10 0,2 2-13 16,-2 3-6-16,6 0-14 0,-6 4-9 16,0 2 1-16,0 4-11 0,0 4 1 15,0 3 11-15,0 6 0 0,0 2-2 16,-8 4 1-16,3 2-2 0,-3 4-4 16,-2 2-1-16,-1 0-1 0,1 1 4 15,0-1 13-15,-1 0 13 0,1-2 1 16,2-2-7-16,0 0-7 0,1-2-5 15,2-2-1-15,-1-2 0 0,6-1-3 16,0 0-7-16,0-6 1 0,3 0-1 16,5-1 0-16,2-4-1 15,3-4 0-15,2 1-2 0,4-4 4 16,1-1-5-16,3-1-2 0,1-1-5 16,2-4-12-16,-1-1-10 0,1-1-16 15,-3 1-19-15,3-2-25 0,-2-1-21 16,-1 4-52-16,3-5-65 0,-6 3-18 15,-4-3-162-15</inkml:trace>
  <inkml:trace contextRef="#ctx0" brushRef="#br0" timeOffset="7133.83">15635 5518 723 0,'0'0'147'0,"0"0"-79"15,0 0 36-15,0 0-34 0,0 0-55 16,0 0 14-16,34-13 2 0,-1 6-22 16,11-1-2-16,11 1-3 0,1-1 2 15,4-1-6-15,-11 4-36 0,-3 1-63 16,-2 3-49-16,0 0-38 0,-10 1-47 16,-6 0-175-16</inkml:trace>
  <inkml:trace contextRef="#ctx0" brushRef="#br0" timeOffset="7729.3">16405 5540 116 0,'0'0'262'15,"0"0"-178"-15,0 0 9 0,0 0-11 16,0 0-24-16,0 0-1 0,0 0 12 15,-2-35 4-15,2 29 1 0,0 1-15 16,2-2-8-16,1 4-2 0,-1-4-7 16,1 5-7-16,-3-2-3 0,3-1-3 15,-3 1-7-15,2-1-3 0,-2 2-1 16,0-1-7-16,-2-1-5 0,-1 3-5 16,-2-5-1-16,-3 1 0 0,0-1 4 15,-2 4-4-15,-6-2 0 0,1 3-2 16,-3 2 2-16,-3 0-2 0,0 6 1 15,-4 1 1-15,1 9-1 0,-1-1-1 16,4 5 2-16,0 3-1 0,8 2-3 16,0-1-3-16,6 0 1 0,1-1 6 15,6-2 0-15,0-1 0 0,6-3 0 16,1 2 1-16,1-6 2 0,2-2-3 16,3-3 0-16,0-5 0 0,0-2 1 15,0-1 2-15,3-4 5 0,-1-5-1 16,3-5 1-16,0-3-2 0,3-4-1 15,0-3-3-15,-1-4-2 0,1 4-3 16,-3 3-4-16,0 4 4 0,-5 6 1 16,-3 7-1-16,-2 3-3 15,-3 1 0-15,-5 5-3 0,0 5 4 16,-2 5 2-16,-6 1 3 0,0 4 1 16,-2 2 0-16,0-1-1 0,2 0 1 15,0-1 1-15,3-2 6 0,2-2 11 16,3-1 5-16,0-2 3 0,6-3-4 15,1-2-11-15,6-3-6 0,0-4-2 16,5 0-3-16,0-1-1 0,6-1-18 16,-1-4-27-16,0-3-23 0,3-2-34 15,-3-3-63-15,8-9-110 0,-5 1-39 16</inkml:trace>
  <inkml:trace contextRef="#ctx0" brushRef="#br0" timeOffset="8214.04">16878 5048 479 0,'0'0'120'0,"0"0"-69"0,18-2 43 0,-13 2-46 16,0 0-27-16,1 1 16 0,-1 5-12 16,-5 0-13-16,0 3 8 0,0 6 2 15,-5 0 10-15,-1 4 16 0,-1 4-4 16,-6-1-7-16,2 6-9 0,1-1-6 15,-3 8-1-15,-2 6-5 0,-1 5 1 16,1-5 2-16,4-8-4 0,4-9-5 16,1-4 4-16,1 10 9 0,0-2 15 15,0 3 1-15,2-2-4 0,3-5-2 16,0-2-8-16,0 0-5 0,6-4-7 16,1-4-4-16,4-1-2 0,2-4 1 15,5-1-3-15,0-5-3 0,2-2 2 16,6-1-4-16,-3-1 0 0,3-4-20 15,0-3-14-15,0-2-10 0,-3 0-17 16,-2-4-26-16,0 1-13 0,-6 1-40 16,1-4-75-16,-6-1-44 0,-5 5-205 15</inkml:trace>
  <inkml:trace contextRef="#ctx0" brushRef="#br0" timeOffset="8429.95">16723 5477 761 0,'0'0'140'0,"0"0"-55"0,0 0-10 15,0 0-41-15,0 0-20 0,0 0 9 16,41-6-4-16,-23 1-6 0,6 2-6 16,-1-3-6-16,3 1 2 0,-3-2-1 31,3 3-2-31,0-3-40 0,2 2-59 0,8-2-73 0,-5 0-53 0,-7 3-98 15</inkml:trace>
  <inkml:trace contextRef="#ctx0" brushRef="#br0" timeOffset="8633.07">17131 5450 502 0,'0'0'143'0,"0"0"-42"15,0 0 55-15,0 0-52 0,0 0-63 16,-15 40-5-16,10-27-5 0,-1-1-12 15,1 2 1-15,0 2-2 0,0 1-3 16,0 2 4-16,0 0-6 0,2-4-3 16,0 4-7-16,3-3-3 0,0-1 0 15,0-4-25-15,0 1-46 0,0-4-44 16,6-6-62-16,-4 0-38 0,3-2-81 0</inkml:trace>
  <inkml:trace contextRef="#ctx0" brushRef="#br0" timeOffset="8773.7">17286 5371 956 0,'0'0'27'15,"0"0"50"-15,0 0 3 0,0 0-80 16,0 0 0-16,13-33-85 0,-10 24-104 16,-1 0-60-16,-2 1-6 0,0 3-59 15</inkml:trace>
  <inkml:trace contextRef="#ctx0" brushRef="#br0" timeOffset="9221.65">17594 5433 616 0,'0'0'188'0,"0"0"-94"16,0 0 51-16,0 0-79 0,0 0-54 16,20-38-7-16,-20 31-5 0,-7-3-31 15,-4 0 12-15,-4 3 2 0,-1 0 12 16,-4 4 5-16,2 2 1 0,-6 1-1 16,4 0-1-16,-4 7-2 0,1-1-1 15,5 5-21-15,0-1-3 0,0 5 14 16,2-1 5-16,6-1 1 0,0 4 2 15,2-3-1-15,5 3-3 16,1-2-1-16,2 1-1 0,0-1 3 16,8 1 8-16,-1-3 0 0,4 0-7 15,4 0-11-15,-2-2 4 0,5-1 12 16,0-2 3-16,0 1 2 0,0-1 3 16,1 0 8-16,-7-1 8 0,1 1 5 15,-2 2 2-15,-6-3-1 0,0 0 2 16,-5 1-10-16,-5 1 2 0,-3-5 1 15,-7 2-5-15,-3-3-9 0,-6 1-8 16,1-1 0-16,-13-3-53 0,-3 0-55 16,3-2-52-16,-8-6-43 15,13 1-79-15</inkml:trace>
  <inkml:trace contextRef="#ctx0" brushRef="#br0" timeOffset="9672.54">17968 5056 549 0,'0'0'39'0,"0"0"2"0,0 0 0 0,0 0-39 15,37 14-2-15,-32 2-6 0,-3 2 6 16,-2 4 14-16,0 4 13 0,-7 10 7 16,-9 10 13-16,-2 8 7 0,-5 5-7 15,2-5-4-15,0-8-2 0,3-4-9 16,3-3-6-16,-1-5 8 0,6-4 4 15,2-8 2-15,3-3-9 16,2-5-6-16,1 1 0 0,2-2 6 16,0-1 2-16,2-4-2 0,4-5-2 15,4-3-10-15,6 0-4 0,2-3-13 16,5-6-2-16,0-2-22 0,6-1-6 16,-4-1-6-16,4-2-5 0,-3 3-20 15,-1-1-34-15,1-1-38 0,5-2-51 16,-5 3-15-16,-5 2-152 0</inkml:trace>
  <inkml:trace contextRef="#ctx0" brushRef="#br0" timeOffset="9871.66">17868 5433 942 0,'0'0'133'15,"0"0"-34"-15,0 0-37 0,0 0-57 16,38-20-4-16,-19 13-2 0,4 1-35 16,3-3-37-16,-1 0-53 0,-1-2-28 15,14-1 1-15,-7 1-40 0,-5 1-172 16</inkml:trace>
  <inkml:trace contextRef="#ctx0" brushRef="#br0" timeOffset="10105.87">18307 5436 627 0,'0'0'177'0,"0"0"-135"16,0 0 36-16,0 0-59 0,0 0-19 16,0 0-1-16,0 0-5 0,0 35 6 15,-5-23 1-15,-3 1 8 0,0 1 30 16,1 5 17-16,-1 0-26 0,3 1-15 15,-3 0-7-15,3-1-8 0,0-2-9 16,5 1-45-16,-3-4-40 0,3 1-43 16,3-3-27-16,-1-3-61 0,3-6-124 15</inkml:trace>
  <inkml:trace contextRef="#ctx0" brushRef="#br0" timeOffset="10246.04">18552 5220 1027 0,'0'0'58'16,"0"0"-23"-16,0 0 28 0,0 0-63 15,0 0-146-15,16-40-85 0,-16 31-89 16</inkml:trace>
  <inkml:trace contextRef="#ctx0" brushRef="#br0" timeOffset="10606.29">18878 5352 675 0,'0'0'82'0,"0"0"32"16,0 0-29-16,0 0-79 0,0 0-6 16,-44-2-3-16,21 13 3 0,-6 5 3 15,-12 10 1-15,-5 15-2 16,-1 5 17-16,6 3 9 0,12-4 5 16,9-6 13-16,7-8 15 0,2-9 6 15,9-3-5-15,2-4-9 0,2 4-12 16,9 2-13-16,4 0-11 0,6-2-5 15,12-6-2-15,11-4-6 16,16-7-4-16,7-4 0 0,-2-7-34 0,-1-5-31 16,-12-5-34-16,2-1-68 0,-10 0-152 15,-13 5-258-15</inkml:trace>
  <inkml:trace contextRef="#ctx0" brushRef="#br0" timeOffset="14041.91">20658 5360 421 0,'0'0'93'0,"0"0"-48"0,0 0 27 0,0 0-8 16,0 0-26-16,0 0 8 0,29-35 14 15,-24 29 6-15,0 2-4 0,-2-3 1 16,2 3-2-16,-3-2-7 0,-2-2-21 16,-2 4-8-16,-6-3-14 0,-5 5-8 15,0 0-3-15,-7 2-5 0,-9 0-8 16,3 2-1-16,-2 4 0 0,2-2 9 15,-2 5 4-15,2-1 1 0,5-1 1 16,6 1-1-16,-4 0 0 0,7 0-1 16,6-2 2-16,4 2-1 0,2-3 2 15,0 2-2-15,8 0-1 0,4 2 1 16,7-3 3-16,-1 3 4 0,5-1 0 16,5 1-4-16,-4-2 0 0,1 3 0 15,1 1 0-15,0 3 3 0,-5-1 4 16,-3 0 5-16,-3-1 2 0,-7 4 3 15,0-3 2-15,-8 0 4 0,0 1 5 16,-5 0-4-16,-8-1-7 0,-5-1-12 16,-8 2-2-16,-8-4-3 0,-10-1 0 15,-7-1-3-15,-4-3-10 0,11-5-10 16,8-1-4-16,16-4-8 0,4 2-5 16,6 2-19-16,-3 0-25 0,3-3-13 15,4 2-46-15,14-1-31 0,2-2-63 16,6 1-77-16</inkml:trace>
  <inkml:trace contextRef="#ctx0" brushRef="#br0" timeOffset="14432.5">21134 5515 529 0,'0'0'75'0,"0"0"8"0,0 0 2 0,0 0-53 0,0-40-18 15,-3 30-5-15,1 1-2 0,2 1-6 16,0 3 1-16,0 2-2 0,0-1 5 16,0 4 1-16,-3 1-6 15,0 7-2-15,1 3 2 0,-3 2 1 16,5 4 3-16,-3 2 1 0,3 1 4 15,3-3 5-15,7 3 4 0,0-2 13 16,3-2 8-16,3-2 8 0,-1-3 9 16,6-3 9-16,0-3-3 0,-1-5-16 15,1 0-10-15,0-5 0 0,-1-7-1 16,-4-1-13-16,4-2-9 0,-1-4-6 16,-7-4-6-16,1-5-1 0,-2-4-15 15,-1-10-46-15,-2 7-20 0,-6 4-25 16,4 6-17-16,-1 12-24 0,-3-1-36 15,6 1-65-15,-5 6-155 0</inkml:trace>
  <inkml:trace contextRef="#ctx0" brushRef="#br0" timeOffset="14823.14">21795 5413 391 0,'0'0'118'16,"0"0"-38"-16,0 0 10 0,0 0-43 16,0 0-42-16,13-33-5 0,-13 30 0 15,-8 1 1-15,3 2-1 0,-3 2 0 16,-4 3 0-16,-1 5 1 0,-3 3 6 15,3 5 0-15,-7 2 1 0,-1 2 1 16,0 1 6-16,3 2 7 0,3-2 2 16,4 0 6-16,3-4 12 0,3-1 9 15,5-3-5-15,3-3 3 0,5-1-4 16,-1-4-2-16,6-3-7 0,8-2-14 16,0-2-11-16,5-1-7 0,-1-4-2 15,6-3-2-15,8-5-8 0,2-4-22 16,-7 4-13-16,0 1-17 15,-6 1-44-15,-5 3-35 0,13-6-23 16,-7 1-84-16</inkml:trace>
  <inkml:trace contextRef="#ctx0" brushRef="#br0" timeOffset="15418">22095 5152 503 0,'0'0'82'0,"0"0"-10"0,0 0 41 0,0 0-58 16,8-35-34-16,-8 29 2 0,5 4-1 15,-5-1-22-15,0 1 0 0,2 2 0 16,1 0 1-16,0 0 10 0,-1 5 13 16,1 3 7-16,-1 4-5 0,4 7 3 15,-4 3-13-15,1 7 1 0,-1-2 3 16,-2 5-10-16,3 8-2 16,-3 0-5-16,2 10-2 0,-2-4 2 15,3-9 2-15,-3-10 15 0,5-12 10 16,-5 0 0-16,5 2 0 0,-2-1-8 15,2 1-2-15,-2-4-2 0,-3-5 2 16,5-5-2-16,-3-3 13 0,1-3 31 16,5-6-24-16,-6-4-15 0,9-4-8 15,-4-1-10-15,6 2-2 0,0-3-2 16,3-1-1-16,-3 2 0 0,2 1 0 16,-2-1 0-16,5 0-1 0,-2 4 1 15,-1 0-1-15,3-2-6 0,-2 3-3 16,2 0 0-16,-3 3 4 0,-2 1 3 15,-5 2-2-15,2 5 2 0,-2 1-1 16,0 1-7-16,-3 2-4 0,-2 5 0 16,2 3 4-16,-5 3 8 0,0 5 2 15,0-1 0-15,0 8 1 0,0-3 0 16,0 1 0-16,0 0-2 0,0-2-12 16,0 1-16-16,2-3-16 0,4 1-27 15,-4-4-57-15,1 0-56 0,-3-5-50 16,2-4-97-16</inkml:trace>
  <inkml:trace contextRef="#ctx0" brushRef="#br0" timeOffset="16261.15">23661 5369 432 0,'0'-5'117'0,"0"2"-43"0,0-4 50 0,0 1-84 0,0-2-32 0,0-3-2 16,0 2-1-16,-5-2 1 0,2 1 4 15,-2-1 10-15,-3 1 8 0,-2 0-1 16,-1 1 5-16,-1 2-9 0,-1-1-16 15,-3 2-7-15,-2 5-2 0,-3 2 1 16,1 6-1-16,-1 6 1 0,-5 4 0 16,5 2 0-16,1 4-1 0,4 1 2 15,3 3 0-15,-2-1 0 0,10 0 15 16,-3-2 34-16,8-2-6 0,0-2-9 16,3-1-8-16,4-5-10 0,4-2 3 15,-4-5 11-15,6-4 9 0,0-3 4 16,0-5-7-16,5-6-10 0,0-4-5 15,3-1-13-15,-6-5-4 0,4 0-1 16,-4-5-2-16,-2 2-1 0,0 4 0 16,0-1 1-16,-5 8-1 0,-3-2 0 15,-3 8-1-15,4 1-3 0,-6 4-1 16,0 1-7-16,0 1-4 0,0 3-2 16,-6 7 15-16,4 2 3 15,-1 7 0-15,1 1 8 0,2 0 4 16,-3 2 3-16,3 0 9 0,0-1 5 15,3 0 1-15,-1-1-5 0,3-6-8 16,3 2-8-16,2-4-6 0,-2-3 3 16,0-4-6-16,5-1-1 0,0-4-31 15,0-1-24-15,-6-5-24 0,6 0-14 16,0 0-29-16,3-6-67 0,-8 1-65 16,2-1-151-16</inkml:trace>
  <inkml:trace contextRef="#ctx0" brushRef="#br0" timeOffset="16761.15">23989 5233 514 0,'0'0'73'0,"0"0"79"0,0 0-30 0,41-28-85 0,-30 21-11 0,-4-1-17 16,1-1-3-16,-8-1-5 0,0 2-1 16,0 2 0-16,-8-1-1 15,-5 5-3-15,1 2-4 0,-4 0-4 16,-2 0 9-16,2 3 3 0,-4 6-2 16,7 0 1-16,-5 1 1 0,2 2 0 15,3 0 0-15,0-1 2 0,6 2 6 16,1 1 8-16,4-2-6 0,2-1-5 15,0-2 2-15,0-2-2 0,2 1-1 16,6 0-1-16,3 0 0 0,-4-4-1 16,6 2 4-16,3-2 16 0,2-1 10 15,-3 4 3-15,3-2 3 0,3 3-2 16,-5 0-7-16,-1 0-6 0,-2-1-3 16,0 2-2-16,-3 0-5 0,-7-2-4 15,2-1-4-15,-5 1 2 0,-8 0 12 16,-2-4 11-16,-3 0-6 0,-2-2-11 15,-1 3-9-15,-5-4-2 0,-2 1-2 16,2-1-9-16,1 0-42 0,-1 0-13 16,0 0-18-16,1 0-12 0,4 1-6 15,3 0-6-15,-2-1-18 0,4 1-12 16,4 1-60-16,7-2-73 0</inkml:trace>
  <inkml:trace contextRef="#ctx0" brushRef="#br0" timeOffset="17527.7">26325 5236 28 0,'0'0'304'0,"8"0"-210"0,-3 0 6 0,2 0-4 0,6-1-15 16,-5 1-22-16,0-2-12 0,-3 0 12 16,3-3-1-16,-3 4-3 0,-2-1 11 15,2-2-2-15,-5 0-6 0,0 0-6 16,-8-2-18-16,-5 4-21 0,-2-2-9 16,-9 1-2-16,1 3-1 0,-16 0 1 15,-2 6-1-15,-6 3-1 0,11-3 1 16,3 2 1-16,12 1-1 0,8-3 1 15,0-1-2-15,5 6 1 0,1-1-2 16,-1 0 1-16,8 0-1 0,2 2 0 16,11-2 1-16,0 2 1 0,8-1 4 15,-3 0-1-15,5-1-4 0,6 1 3 16,2-1 0-16,-3 0-3 0,-2 2 1 16,2-1-1-16,-7-1 1 0,0 4 1 15,-6-3 8-15,-4-2 9 0,-4 2 12 16,-7-3 8-16,-5 0-8 0,-5 2-2 15,-8 1-7-15,-3-4-6 16,-15-1-9-16,-8 1-4 0,-5-4 0 0,0 1-3 16,-3-4-1-16,11 0-13 0,5-2-12 15,10-2-15-15,5 3-10 16,6-2-15-16,2 2-26 0,5-3-38 16,3 0-48-16,5-4-5 0,8 0 9 15,4 2-154-15</inkml:trace>
  <inkml:trace contextRef="#ctx0" brushRef="#br0" timeOffset="18853.22">26803 5318 222 0,'0'0'38'0,"0"0"4"0,0 0 44 0,0 0-35 16,18-14-5-16,-18 9-7 0,2 2 19 15,-2-2 3-15,6 2 4 0,-6 1 2 16,0 1-13-16,0-4-9 0,0 4-1 16,-6-1-4-16,6 1-15 0,-2-2-1 15,-3-2 0-15,2 1-2 0,-2-4 4 16,-3 3 9-16,3-1 1 0,-3-1-8 15,3 2-6-15,-3-3-5 0,1 3-6 16,-6-2-6-16,0 0-5 16,-3 5 0-16,-2 2 0 0,-2 0-1 15,-1 7-1-15,-2 2 0 0,-1 4 2 16,4 0-1-16,4 6 0 0,1-4 1 16,2 5-2-16,5-1-1 0,3 1 1 15,5-1 0-15,0-2 2 0,5 1 2 16,3-2 7-16,5-2 10 0,-3-1 0 15,3-4-4-15,5 2-7 0,-5-5-4 16,8-3 1-16,-6-2 0 0,6-1 6 16,-6-1 12-16,3-2 8 0,-2-2-9 15,2 1-11-15,-3-2-5 0,4 2-2 16,-4-3-4-16,3 2 1 0,-2-2 0 16,-1-1-1-16,-2 1 0 0,0 0 0 15,0-3 0-15,-8 2 0 0,3 2 0 16,0-1 0-16,-3 3 0 0,-3-2-3 15,3 6 1-15,-5-1-2 0,0 0-2 16,0 1-7-16,0 0-5 0,0 2 2 16,0 5 7-16,0 0 5 0,0 6 2 15,0-2 2-15,0 2 0 0,0 0 0 16,0 3 0-16,0-1 0 0,0 0 0 16,3-1 0-16,2-1 2 0,0 0-1 15,-5-1 3-15,8-3 3 16,-3-2 0-16,-5-1 4 0,8-3 4 0,-5-3 3 15,2 0 4-15,3-3 2 16,-1-4-14-16,4-2-5 0,-4-1 0 16,6-1 0-16,-5-1-3 0,5 0 0 15,0-1-2-15,-3-1-1 0,8 1 0 16,-5 1 1-16,3-1-1 0,2-1-3 16,-3 2-3-16,-2 1 0 15,0 1 5-15,-5 1 0 0,5 3 0 0,-5-2 1 0,-3 1 0 0,3 5-1 16,-6-2-2-16,3 1 2 15,-5 2-7-15,5 1-6 0,-5 4-11 16,0 2 8-16,0 5 14 0,-5 3 1 16,0 1 1-16,3 2 2 0,-4 0 1 15,4 1-1-15,2 0 0 0,-5-2 0 16,5 0 1-16,0-2 0 0,0-4 2 31,0-1 0-31,0-6 3 0,0 0 2 16,5-3 12-16,-3-2 14 0,4-2-4 15,-4-5-11-15,8-1-9 0,-2-2-6 16,0 0-2-16,0 0-2 0,5-3 2 16,0 2-4-16,-6 2 4 0,6-2-3 15,0-2 1-15,0 4-1 0,0 0 0 16,2-1 1-16,-2 2 0 0,0 0 0 16,0 0-1-16,3 4 0 0,-3-2-2 15,-6 2-1-15,1 3-4 0,-3 1-1 16,3 1 0-16,-3 1 6 0,-5 1-8 15,3 1-1-15,2 5 5 0,-5 3 3 16,5-2 1-16,-5 5-1 0,0-2-2 16,3 1 0-16,-3 0 2 0,5-1 3 15,-5 0 1-15,3 0 0 0,2-2 0 16,-5-2 0-16,5-3 1 0,-5-2 2 16,2-2 0-16,4 0 5 0,-4-2 2 15,3-5 2-15,1 0-4 0,4-3-2 16,0 1 1-16,-2-3-4 0,5 1 0 15,-5-3 0-15,5 2 0 0,-1 0-3 16,-1-1 1-16,7 0-1 0,-5-1 0 16,2 3-2-16,-2 1 1 15,5 1 1-15,-10 3-3 0,5-2 0 16,-3 3 1-16,1 0-4 0,-4 4-5 16,1 1 1-16,-3 0-1 0,3 7 3 15,-3 2-1-15,-2 0 3 0,2 5-1 16,-5 0-2-16,0 3-9 0,3 1-5 15,-3 1 3-15,5 1 2 0,-5 0-8 16,0 1-12-16,0 0-18 0,5-2-28 16,-5-1-14-16,0-2-23 0,3 0-14 15,4-2-9-15,-2-5-73 0,3-6-114 16</inkml:trace>
  <inkml:trace contextRef="#ctx0" brushRef="#br0" timeOffset="19138.2">28020 5232 388 0,'5'0'65'0,"-2"1"-40"0,-3 3 36 0,0 4-59 15,0 11-1-15,-3 5 4 0,-7 15 21 16,-6 9 21-16,-2 8-11 0,8-3 17 16,-3-1 5-16,0-7 1 0,5 0-2 15,3 3-14-15,0-6-24 0,2 0-13 16,3-4-6-16,-5-3-11 16,5-9-65-16,-3-7-27 0,3-8-172 15,0-4 174-15,0-5-91 0</inkml:trace>
  <inkml:trace contextRef="#ctx0" brushRef="#br0" timeOffset="19513.32">28028 5395 368 0,'0'0'121'0,"0"0"-9"16,25-45 20-16,-12 26-59 0,-2 0 1 15,7 4-7-15,-3-3-24 0,3 5-15 16,3 1 1-16,0 1-2 0,-1 3-6 16,-4 3-3-16,2 0-4 0,-5 2-1 15,0 3 1-15,-3 0 1 0,0 0-3 16,-2 3-2-16,0 3-6 0,0 0-4 16,-3 3 0-16,3 4 1 15,-8 1 8-15,0 0-1 0,-3 3 9 16,-7-1 4-16,-3 0-7 0,-3-2-5 15,-10 0-4-15,-2 2-2 0,-13-5-3 16,-6 0 0-16,-2-4-7 0,8-4-36 16,7-3-17-16,6-3-21 0,10-3-44 15,5 3-33-15,5-5 0 0,0-4-4 16,8 0-71-16,-5-2 22 0</inkml:trace>
  <inkml:trace contextRef="#ctx0" brushRef="#br0" timeOffset="19919.49">28578 4905 520 0,'0'0'84'0,"0"0"-61"15,0 0 76-15,34-21-67 0,-27 15-14 16,1 5 6-16,0 0-6 16,-3 1-16-16,0 1 17 0,3 2 40 15,-6 4-48-15,4 1 39 0,-6 2-1 16,0 2-15-16,0 1 3 0,0 5-13 16,0-2-9-16,-6 3-10 0,4 2-1 15,-6 0-1-15,3 1-3 0,-3 0 0 16,3 4 1-16,-3-4 3 0,1 1 15 15,1 1-4-15,-1 2-9 0,7-4-4 16,-8 1 2-16,8 0-2 0,0-2-1 16,-5 0-1-16,5 0 1 0,0-1-1 15,0 0 0-15,0-4-3 0,0-2-5 16,0-3 2-16,0 0-7 0,0-2-8 16,0-4-17-16,0 1-26 0,5-5-8 15,-3-1-4-15,4 0 6 0,1-1-11 16,-1-6-11-16,6-3-35 0,-1 3-130 15,-1-3 9-15</inkml:trace>
  <inkml:trace contextRef="#ctx0" brushRef="#br0" timeOffset="20344.59">28769 5215 359 0,'0'0'122'16,"0"0"-20"-16,0 0 33 0,0 0-72 16,0 0 12-16,29 20 1 0,-17-17-13 15,7 3-4-15,-4-2-4 0,-2 2-7 16,8-4-12-16,-1 1-10 0,1-1 0 16,0-2-5-16,-1 0-6 0,1-5-8 0,0 1 0 15,-1-4 2-15,-2-2 0 0,-2 0-2 16,-3-3 2-16,-5 1-4 0,-3-2-3 15,-5 3-2-15,-5 1-11 0,-8 3-8 16,-3 0 13-16,-10 5 6 16,-2 1 0-16,-6 1 0 0,-7 4 2 15,-5 8-1-15,4-1 8 0,14 0 4 16,10-2 3-16,10-2 9 0,0-2 6 16,0 4-2-16,3 1-3 0,5-2 2 15,5 0 8-15,3 2 1 0,8-4-8 16,7 3-13-16,0-5-8 0,3 1-8 15,10 0-2-15,11 2-39 0,7 1-48 16,0-2-49-16,0 1-62 0,-12-3-178 16,-16-4-251-16</inkml:trace>
  <inkml:trace contextRef="#ctx0" brushRef="#br0" timeOffset="21892.23">9550 7120 43 0,'0'0'83'0,"0"0"-62"0,0 0 11 16,0 0-13-16,0 0 1 0,0 0 3 16,0 0 41-16,-31 0 52 15,29-1-19-15,-1 0-1 0,-2-1-11 16,5 0 2-16,-3 0 0 0,3-3-13 16,0 1-19-16,5-2-14 0,3-1-4 15,0-3-12-15,5 1-5 0,0-1-3 16,5-1-6-16,0 2-6 0,-3 0 4 15,3 4 1-15,-2 1 7 0,-3 4 5 16,0 1-3-16,-5 9-9 0,-1 6-3 16,-2 4-3-16,1 9-1 0,-6 11-1 15,-6 8 1-15,1 2-2 0,-2-3 3 16,1-3 0-16,-1-7 4 0,1-3 1 16,-1-2 1-16,-1-6 2 15,5-5-1-15,-4-6 0 0,1-4-1 16,1 1 0-16,0 0 1 0,0-2-1 15,2-3-6-15,1-6 3 0,2-1 27 16,0-10-1-16,2-2-19 0,4-8-6 16,6-3 0-16,1-10-2 0,8-6-3 15,0 4-2-15,-3 4 2 0,0 6 3 16,0 7-6-16,0-4 1 0,5-1-1 16,-2 2-1-16,5 3 1 0,-3 2 0 15,-2 3 0-15,2 3 0 0,-2 2-1 16,-3 5-2-16,2 1-4 0,-4 2 3 15,-1 3-6-15,-2 5 2 0,-2 6-1 16,-4 3 1-16,-1 6 5 0,-1 3 3 16,0 1-1-16,-5 2 0 0,0 1 1 15,0-2-5-15,0-1-2 0,0-3 4 16,-3 0-1-16,3-3 4 0,0-3 0 16,0-5 0-16,0-4 0 0,0-3 0 15,0-2 2-15,0-4 1 0,0-1 6 16,0-7 5-16,3-2-9 0,2-5-4 15,3-6-1-15,0-4 1 0,5-10-1 16,5-5-2-16,-3 4 2 0,3 4 0 16,0 6 0-16,-5 8-1 15,5-1-1-15,6-4 1 0,-6 5-1 16,2 1-1-16,1 4 1 0,-3 1-1 16,0 7-2-16,0 1 4 0,-2 2-1 15,-3 2 1-15,-3 6-1 0,0 3-1 16,-2 5 1-16,0 3-1 0,0 6 3 15,-3 4 0-15,-5 10 0 0,2 8 0 16,-2 9 0-16,0-3 1 0,0-10 0 16,0-11-1-16,0-12-8 0,0 0-36 15,0 0-15-15,0 2-14 0,3-3-24 16,0-2-51-16,4-6-81 16,-2-5-21-16,3-4-166 0</inkml:trace>
  <inkml:trace contextRef="#ctx0" brushRef="#br0" timeOffset="22345.37">10726 7279 300 0,'2'0'83'0,"4"1"25"0,1 0 19 0,4 0-78 15,-1 0 5-15,3-1 4 0,5 1 0 16,-3 0-5-16,4-1-4 0,1 0 2 16,-2 0-14-16,0-1-4 0,6-1-3 15,-6-4-13-15,5 0-4 0,-2-1-2 16,-3 1 4-16,2-2 2 0,-4-2-6 16,-1 0 1-16,-2 0 0 0,-2-1-7 15,-6-1-3-15,-5 2 3 0,-5-1-3 16,-3 3-2-16,-5 2-1 0,-5 1-2 15,-5 5 3-15,-1 0-3 0,-4 4 3 16,0 2 1-16,-3 2-1 0,0 3 0 16,0 2-1-16,0 5 0 0,2 2-1 15,3 4-3-15,0 2 5 0,6 4 0 16,-1 6-1-16,6 3 0 0,2-2 1 16,5-5 0-16,8-7 0 0,0-4 1 15,3 0 1-15,4 1 0 0,4-2 3 16,2-5 0-16,5-3-4 0,2-4 1 15,4-4-2-15,1-4-17 0,-1-2-33 16,4-5-25-16,8-2-45 0,6-11-59 16,-6 2-35-16,-5 2-141 0</inkml:trace>
  <inkml:trace contextRef="#ctx0" brushRef="#br0" timeOffset="23017.42">11372 7249 525 0,'0'0'110'0,"0"0"39"0,0 0-34 0,0 0-46 0,15-10-33 16,-10 7-12-16,-5-1 7 0,0 1-4 16,3 1 12-16,-3-2 4 0,0 3-1 15,0-2-4-15,0 1-12 0,-3 0-13 16,3-3-3-16,-2 2-3 0,2-2-2 16,-3 0-2-16,3 0-3 0,-5 2 1 15,2 2-1-15,-2 0-3 0,-2 1-2 16,-1 0 5-16,-3 2-2 0,-4 5 2 15,-1 5-2-15,-2 1 2 0,0 6 1 16,-2 4 0-16,2 4-1 0,-3 1 0 16,0 2-1-16,6 1 1 15,2 0 0-15,5-1 0 0,5-2 0 16,1-1 0-16,2-2 0 0,5-4 1 16,0-3 1-16,6-4 10 0,-1-4 1 15,0-5 6-15,1-5-1 0,1-1 11 16,1-9 9-16,0-1-6 0,3-6-19 15,-3-2-6-15,5-5-7 0,-5-1 0 16,2-4-5-16,-2-2-10 0,-5 4 2 16,2 2 7-16,-5 6 5 0,1 6 0 15,-6 4-2-15,0 6 1 0,0 3-11 16,-3 1 5-16,-2 7 5 0,-3 4 2 16,-2 4-1-16,2 5 4 0,0 2-1 15,3 2 4-15,0 0 1 0,2 0 4 16,6-2 1-16,-3-2 4 0,5-3 3 15,3-4-6-15,5-1-2 0,0-3-4 16,5-3-1-16,-3-5-3 0,9-2-2 16,-1-1-12-16,0-6-39 0,3-1-35 15,0 1-31-15,0-3-37 0,5-7-61 16,-8 5-46-16,-3 0-193 0</inkml:trace>
  <inkml:trace contextRef="#ctx0" brushRef="#br0" timeOffset="23545.97">11625 7436 692 0,'0'0'104'0,"0"0"11"0,0 0-17 0,28-45-80 16,-20 28-14-16,2 0-3 0,1-2-1 15,-1 2 2-15,0 0 4 0,1 3 9 16,-3 0 10-16,2 3 10 0,-2 3 2 15,2 3-11-15,-2 0-14 0,-1 1-10 16,4 3-1-16,-6 1-1 0,3 4 0 16,0 3-4-16,-3 6 1 0,0 6 2 15,0 4 1-15,-2 2 1 16,-1 2-1-16,-2 4 1 0,0 0 5 16,3 1 3-16,-3-1-5 15,0-1-2-15,2-4 0 0,-2-4 2 0,0-2 16 0,3-5 9 16,-3-5-2-16,5-6-3 0,-5-1 1 15,3-3 22-15,-1-5 14 0,6-4-28 16,-3-3-16-16,6-5-2 0,-4-3-4 16,6-5-7-16,0-8-2 0,5-9-1 15,0 1 0 1,-2 8-1-16,-1 4 1 0,-2 11 0 16,3 2 0-16,2 0 3 0,-3 4-2 15,1 5-2-15,-1 3-1 16,-2 2 0-16,0 2 0 0,0 0 1 0,-3 6 1 15,1 4 5-15,-1 4 5 0,-2 5-3 16,-3 3 5-16,0 1-2 16,0 2-5-16,-2 2-2 0,0-1-1 0,-1 1-3 15,3-5 1-15,-2 1-1 0,2-3 0 16,0-2-13-16,0-1-16 0,3-2-20 16,0-4-26-16,0 1-27 0,-1-4-29 15,9-1-74-15,-6-3-112 0,3-3-156 16</inkml:trace>
  <inkml:trace contextRef="#ctx0" brushRef="#br0" timeOffset="24312.75">14467 7291 371 0,'5'-1'96'0,"1"-3"-16"0,-4 0-3 0,3-2-26 0,-2 0-20 15,2-1 13-15,0-1 10 0,0 1-2 16,1-3 10-16,-1 1 3 0,-5 1 2 15,2-3-11-15,-2 1-12 0,0-1-8 16,0 1-9-16,-2-1-9 0,-3 1-10 16,-3 0-2-16,0 3-6 0,-5 0 1 15,-2 2-1-15,-1 3 0 0,-2 2-3 16,-3 8 3-16,-2 5 0 0,-3 5 0 16,3 6 4-16,0 8 4 0,0 9-6 15,4 4-1-15,7 0-1 0,4-8 1 16,8-10 0-16,2-11 13 0,6 2 9 15,2-2 5-15,6 1-1 0,2 0-6 16,3-4 11-16,2-7-10 0,0-2-2 16,0-4-8-16,3-7 1 0,-5-3-5 15,-3-3-1-15,-2-3 2 0,-6-3-1 16,0-7-6-16,-7 2-2 0,-3-10-27 16,0 3-27-16,-8 2-14 0,-5 4-1 15,0 8-1-15,-2-1-29 0,-3 6-48 16,2 3-42-16,-10 2 3 0,8 2-72 15,3 1-53-15</inkml:trace>
  <inkml:trace contextRef="#ctx0" brushRef="#br0" timeOffset="24828.96">14692 7195 518 0,'0'0'57'0,"0"0"42"0,0 0 29 0,0 0-69 15,39-25-38-15,-26 20-12 16,-3 0-1-16,6 1-1 0,-4 2-2 0,4 1 14 15,-6 1 21-15,3 0 6 0,-2 1 2 16,-1 6-5-16,0 3-17 0,-2 4-12 16,0 5 0-16,0 4-6 0,2 8-3 15,0 8 3-15,1 7 12 0,-1-6 16 16,0-10-8-16,-7-10-12 0,2-6-9 16,-5 0-2-16,0-1-2 0,0 1-2 15,-5-6 1-15,0-2-1 0,-3-6-1 16,0-2-1-16,-2-7-6 0,-1-2 7 15,1-4 2-15,2-2 1 16,1-3 6-16,1-2 1 0,4-4-3 16,2-1-1-16,5 0-2 0,3 2-1 15,2 3 4-15,6 2 4 0,-1 4 4 16,6 4 0-16,5 0 3 0,-1 3-1 16,9-1-5-16,5 2-7 0,7 3-4 15,-7-1-1-15,-11 4-1 0,-7 0-23 16,-8 0-27-16,3 1-26 0,-3 0-16 15,5-1-38-15,-8 1-46 0,0 0-25 16,-7 1-57-16,-1 0-126 0</inkml:trace>
  <inkml:trace contextRef="#ctx0" brushRef="#br0" timeOffset="27411.51">17260 7011 299 0,'0'0'77'0,"0"0"-17"0,0 0 5 15,0 0-24-15,0 0-24 0,0 0 25 16,39-34 10-16,-28 28 17 0,1 0 7 16,-1 1-5-16,-1 0-10 0,0-1-9 15,-7 2-9-15,-3 1-3 0,0 0-9 16,-8 1-22-16,-5 2-7 0,-7 0-2 16,-4 6 0-16,-9 0 0 15,-6 6 0-15,-5 3 2 0,5-1 0 16,11 0-2-16,7-2 3 0,8-1 2 15,-5 2 10-15,3 2-3 0,2 2-2 16,3 1 1-16,4-4-2 0,6 2-2 16,0-2 5-16,11-3 4 0,2 0-1 15,7-1-7-15,6-1-3 0,0 1-2 16,5 0 0-16,0-1 2 0,-3 2-3 16,3-1 0-16,-2 1 2 0,-6 2-4 15,0-1 3-15,-7 2 13 0,-6-2 6 16,-5 2 6-16,-5 0 11 0,-2-2 0 15,-9 0-13-15,-4 2-6 0,-6-2-7 16,-5-1-6-16,-2-1-3 0,-8-2-4 16,-5 0 3-16,-9-3-3 0,1 0-2 15,16-4-18-15,4-1-18 0,16 0-15 16,-2 0-10-16,2-3-13 0,3 0-13 16,-1 0-42-16,9-2-55 0,9-2-17 15,4 1-119-15</inkml:trace>
  <inkml:trace contextRef="#ctx0" brushRef="#br0" timeOffset="28664.95">17803 7083 325 0,'0'0'137'0,"0"0"-50"0,0 0-2 16,0 0-22-16,5-14-39 0,-2 11-21 15,-3-1 9-15,2 3 2 0,-2-1 21 16,0 1 11-16,0-2 14 0,0 0 7 16,0 2 2-1,0-2-12-15,0 0-13 0,-2-1-14 0,2 0-7 0,-5-4-7 16,2 1-3-16,-2 1-1 0,-5-1 0 15,-1 1-5-15,-2 0-5 16,0 0 0 0,-2 4-2-16,-3 1 0 0,-3 1 0 0,3 7 0 0,-5 4-1 15,2 3 0-15,0 6 1 0,1 1-1 16,-1 4 1-16,6 1 0 0,4-1-1 16,4 0 1-16,1 0 1 0,6-2 0 15,3-2 12-15,5 0 10 0,2-4-5 16,3-3 1-16,0 0-2 0,5-5-4 15,-3-3-2-15,4-3-4 0,-4-3-3 16,3-4 5 0,-5-3 10-16,3-2-3 0,-6-3-2 0,0 0-4 0,3-3-5 15,-5-1-1-15,0-2-3 0,2 2 0 16,-2-1 0-16,-1 2-1 0,1 1-1 16,3 0 1-16,-4 3-1 0,-2 0 0 15,1 1 1-15,-1 3-1 16,0 3-3-16,-2 0 1 0,-3 2 1 15,2 2-4-15,-2 6-14 0,0 2 6 16,0 3 13-16,0 4 1 0,0 2 0 16,0 0 0-16,3 2 2 0,-1 1-1 15,1-1-1-15,5-2 1 0,-3 0 0 16,3-4 2-16,-1-2-2 0,-1-1 0 16,1-3 1-16,1-3 5 0,2-2-3 15,1-2 1-15,-4-6 4 0,6-1 5 16,-5 0-2-16,2-1-3 0,1-4 2 15,2 1-3-15,0-2-5 0,-6 0-2 16,6-1-1-16,0 1 0 0,0-1 0 16,-3 1-2-16,3 0-5 0,0 0-5 15,0 0-3-15,0 2 1 0,0 2 3 16,-5 2 6-16,2 0 2 0,-2 4 0 16,0 1-5-16,-6 2-1 0,3 0-7 15,-2 3-2-15,0 5 4 0,-3 2 12 16,0 2 1-16,0 1 0 0,-3 3 2 15,3 0 0-15,-3 0-1 0,1 0 0 16,-1 0 1-16,3-1-1 0,-2-3 3 16,2-2 0-16,0-1-1 15,0-4 7-15,0-1 2 0,0-4 3 16,2 0 2-16,3-3 4 0,1-3-13 16,1-2-5-1,1 0-1-15,2-1-1 0,1-1 1 0,2-1-1 0,-3 1 1 0,3-1 0 16,0 0-1-16,2-1-1 15,-2-2 0-15,5 1 1 0,-2 2-4 16,-1-1 0-16,1 0 2 0,-3 3-1 16,2 1 0-16,-2 2-3 0,0 3-6 15,-3 1-2-15,-2 4 9 0,0 5 0 32,-3 3 1-32,0 2 4 0,0 3-1 15,-2 1 1-15,0 0 0 0,-1 1 2 16,-2-1-2-16,0-3 0 0,0 1 0 15,0-3 1-15,0-4 1 0,0-1 2 16,0-2 3-16,0-4 3 0,0 0 6 16,0-2 13-16,3-3-14 0,2-5-7 15,0-1 0-15,3-1 1 0,0-2-9 16,2-2 0-16,3 1 0 0,0-3 0 16,2 3 0-16,-2-1 0 0,3-1 0 15,-1 2 0-15,1 2-1 16,-1-1 0-16,1 3 0 0,-3 1-5 15,2 0 1-15,-2 3-2 0,-5-1 2 16,2 6 1-16,-2 2 0 0,-5 0 0 16,2 6-2-16,-5 4 3 0,2 1 2 15,-2 5 1-15,0 2 0 0,3 0-1 16,-3 2-13-16,0 1-27 0,0-1-3 16,2 1-2-16,-2 0-11 0,0-2-13 15,0 2-25-15,0-2-61 0,0 2-60 16,0-4-73-16</inkml:trace>
  <inkml:trace contextRef="#ctx0" brushRef="#br0" timeOffset="28943.11">18909 7050 660 0,'5'-5'140'0,"3"4"-42"0,-3-2 13 0,0 1-72 16,-2 2-39-16,2 1-2 0,-2 6 2 15,-3 5 1-15,0 5 20 0,0 6 10 16,-3 5 14-16,-5 10-9 0,-2 8-12 16,2 12-14-16,-5 0-8 0,5-1-1 0,-2-6 2 15,5-6-2-15,0-4-1 16,0-4-14-16,2-1-23 15,0-8-27-15,1-5-29 0,2-7-41 0,-3-4-45 0,1-1-66 16,-1-4-161-16</inkml:trace>
  <inkml:trace contextRef="#ctx0" brushRef="#br0" timeOffset="29311.48">18963 7120 573 0,'0'0'131'15,"0"0"17"-15,26-43-7 0,-13 25-83 16,-3 0-25 0,3 4-1-16,-2-3-15 0,2 4 0 15,-3 2 10-15,0 1 0 0,3 2-2 0,-5 4-4 16,0 3 1-16,2 1-2 0,0 0-1 15,-5 5-8-15,3 3-3 0,0 5-6 16,0 0-1-16,-3 4-1 0,0 1 1 16,-2 0 0-16,-1-1 1 0,-2 4-2 15,-2-3 1-15,-6 0 0 0,-5-1 0 16,0-2 1-16,-2-2-2 0,-6-1-1 16,3-3-17-16,-3-4-18 15,3-3-23-15,0-2-33 0,0 0-14 16,2-2-17-16,3-3 0 0,0 0-3 15,3-6-18-15,5 2-106 0,0 1 15 16</inkml:trace>
  <inkml:trace contextRef="#ctx0" brushRef="#br0" timeOffset="29640.5">19364 6718 400 0,'0'0'147'0,"0"0"-23"15,13-34 14-15,-8 20-51 0,-3 0-42 16,4 3-9-16,-4 3-15 0,-2 2-7 16,3 3-5-16,-3 0-5 0,0 3-4 15,0 0-5-15,0 6 1 0,-3 4 4 16,1 5 21-16,-6 6 14 0,-2 11 35 15,-3 13-24-15,-3 10-27 0,-7 5-12 16,5-4-3-16,0-6-3 0,5-7 0 16,0-6-1-16,2-6-15 0,4-6-15 15,2-9-20-15,2 0-10 0,3 1-20 16,-3 0-30-16,1 1-41 0,2-5-26 16,0-8-123-16</inkml:trace>
  <inkml:trace contextRef="#ctx0" brushRef="#br0" timeOffset="30078.67">19496 6974 499 0,'0'0'107'0,"0"0"-29"0,0 0-4 0,38-6-51 15,-22 6-23-15,2-1 0 16,3 0 0-16,-3 0 14 0,0 0 33 16,2 0 0-16,1 1 1 0,0-3-7 15,-1-1-4-15,-2-2-20 0,1-2-12 16,-4-5 1-16,-2 1-2 0,-5-3-1 16,0-1 2-16,-3-1-4 0,-5 0 0 15,-5 2-1-15,-3 2 0 0,-5 2-3 16,-3 4 2-16,-4 2-2 0,-4 4 0 15,1 2 2-15,-5 7 1 0,2 3 11 16,3 7 2-16,-1 2 17 0,1 3 32 16,2 3 8-16,3 2-3 15,5 0 0-15,3-2-13 0,5 1-16 16,5-5-4-16,0-1-7 0,3-4-12 16,7-1-4-16,3-5-2 0,2-1-1 15,6-5 1-15,5-2-6 0,2-2 1 16,1-1-4-16,4 0 0 0,14 0-24 15,2 0-30-15,10-2-31 0,-4 1-40 16,-4-2-55-16,-2 0-101 0,-13-2-74 16</inkml:trace>
  <inkml:trace contextRef="#ctx0" brushRef="#br0" timeOffset="30752.34">21428 6767 573 0,'0'0'97'0,"0"0"49"0,42-10-15 0,-29 5-64 0,-1-1-14 0,-4 2-6 16,-3-1-16-16,-5 2-4 0,-5 0-13 16,-8 2-8-16,-2 1-6 0,-11 0 1 15,-2 0 0-15,-3 5 9 0,0 2 1 16,0 0 2-16,0 2-7 0,0 3 1 16,5 1-3-16,5 2-4 0,3-1 0 15,5 1 0-15,5-2 0 0,8 1 0 16,0-1 0-16,8 1 0 0,7-2 2 15,4 1 2-15,4-1-3 0,5 1 0 16,8-1 1-16,-5 0-1 0,0 0 0 16,3-1-1-16,-11 0 4 15,3 2 9-15,-3-2 2 0,-2 3 5 16,-8-3 5-16,0 1 11 0,-8-1-6 16,-5 0-9-16,0-1-6 0,-13 0 4 15,-2-1-6-15,-6-2 1 0,-5-1-7 16,-2 0-4-16,-11-2-2 0,-2-3-1 15,-8 1-6-15,2-2-26 0,6 0-12 16,15 0-15-16,10 0-3 0,6-2-8 16,2 1-30-16,0-3-22 0,3 0-12 15,10-6-13-15,8 3-64 16,3-2-189-16</inkml:trace>
  <inkml:trace contextRef="#ctx0" brushRef="#br0" timeOffset="31158.69">21725 6610 617 0,'0'0'50'0,"0"0"-50"0,0 0 114 16,0 0-56-16,24-32-40 0,-19 31-10 15,0 1-2-15,-2 3-3 0,-1 5 6 16,1 4 19-16,-3 4 36 0,0 4-2 16,0 5-3-16,-5 7-17 0,2 7-23 15,-7 8-7-15,-3-1-5 0,0-2 3 16,-3-6-4-16,3-2 1 0,-2-3 7 16,2-7 9-16,5-4 4 0,-2-6 1 15,2-1 2-15,0 1-2 0,1-1-2 16,-1 2-4-16,3-4-6 0,2-2-8 15,3-4 1-15,0-4-5 0,3 0-1 16,2-3 8-16,3 0 1 0,2-3-5 16,6-1-5-16,-1-4-1 0,3 1-1 15,0 0-5-15,3-2-24 0,-3 0-16 16,5-1-25-16,-2 2-11 0,2-2-30 16,-7-2-56-16,4-3-45 0,-7 1-37 15,0 1-159-15</inkml:trace>
  <inkml:trace contextRef="#ctx0" brushRef="#br0" timeOffset="31330.57">21573 6912 781 0,'0'0'172'0,"0"0"-37"16,0 0-46-16,0 0-37 0,44-14-36 15,-13 10-10-15,10-2-4 0,11 0-2 16,-3 3-19-16,3-2-37 0,-11 4-12 15,-7 1-28-15,2 0-7 0,-8 0-16 16,3 1-48-16,-7 1-54 0,-6-2-105 16</inkml:trace>
  <inkml:trace contextRef="#ctx0" brushRef="#br0" timeOffset="31814.86">22312 6981 275 0,'0'0'100'0,"0"0"25"15,0 0-17-15,0 0-31 0,13-36 3 16,-13 27 5-16,0 1-4 0,0 1-11 16,-3-3-17-16,1 1-12 0,-3 1-7 15,-3 2-11-15,3 0-6 0,-3 5-8 16,-2-1-4-16,-6 2-5 0,1 0 1 15,-1 0 0-15,-5 3 0 0,1 5-1 16,-1 2 0-16,0 3 0 16,1 2-2-16,-1 3-5 0,3 4-4 15,2 0-6-15,1 1-2 0,5 2-1 16,4-3 12-16,4-1 6 0,2-2 2 16,8-3 1-16,-1 0-1 0,9-5 12 15,2-4 3-15,3-1 3 0,-1-4 17 16,1-2-2-16,0-4 3 0,4-5 1 15,-4-2-1-15,0-3 0 0,-6-2 2 16,3-2-3-16,-2-4-6 0,-3-3-7 16,0-4-1-16,0-8 2 0,-6-9 1 15,1-11-5-15,2 0 1 0,-7 9-13 16,2 9-3-16,-5 18-3 0,3 9-1 16,-3 2 0-16,0 0 1 0,0 0-1 15,0 3-11-15,0 0-20 0,0 3-30 16,0 2-24-16,0 2-30 0,5 1-39 15,-2 5-44-15,7 3-27 0,-2-2-53 16</inkml:trace>
  <inkml:trace contextRef="#ctx0" brushRef="#br0" timeOffset="31986.84">22666 6985 745 0,'0'0'312'0,"0"0"-203"0,0 0 16 15,0 0-65-15,0 0-47 0,21 18-13 16,-21-18-55-16,0 1-58 0,0-1-31 16,0 0-75-16,0 1 24 0,0 0-58 15,0-1-65-15</inkml:trace>
  <inkml:trace contextRef="#ctx0" brushRef="#br0" timeOffset="32564.76">23609 6936 242 0,'0'0'21'0,"0"0"18"15,0 0 63-15,0 0-33 0,0 0-35 16,0 0 6-16,-23-18 16 0,13 9-6 15,-1 0-1-15,3-1 9 0,-5 1-9 16,1-1-5-16,-1 1-1 0,0 3-12 16,-3 2-6-16,-2 3-17 0,3 1-8 15,-1 7-1-15,-2 3 1 0,3 4-1 16,4 5 0-16,-2 2-2 0,11 2 1 16,-3 0 2-16,5 1 1 0,5 0 7 15,2-3 51-15,6 0 15 0,0-5-16 16,8 0-4-16,0-5-8 0,-1-1 0 15,4-5-1-15,-1-3 9 0,5-2-4 16,-7-4-2-16,5-4-3 0,-6-3-11 16,1-4-5-1,0-6-3-15,-6-11-7 0,3-13-4 0,-10-14-5 0,5-4-6 16,-10 0-2-16,-3 10-2 0,0 11-8 16,0 11-24-16,-3 9-3 0,3 5-2 15,-5 6-7-15,2-1-18 0,1-1-24 16,-1 0-19-16,3 5-30 0,0 1-29 15,8 4-32-15,0 0-19 0,2 3-154 16</inkml:trace>
  <inkml:trace contextRef="#ctx0" brushRef="#br0" timeOffset="32987.3">23880 6948 664 0,'0'0'93'0,"0"0"38"0,0 0 19 0,0 0-100 0,0 0-35 0,0 0-5 16,21 34 6-16,-13-32 5 0,2-2 5 15,1 0 28-15,1-6-2 16,7 4 16-16,1-4-5 0,-4-1-14 16,4-1-21-16,1 1-10 0,-3-4-11 15,3 1-2-15,-6-1 0 0,3 2-3 16,-5-1-2-16,-5 2 0 0,-3 1 0 15,-2 4-2-15,-3 0-2 0,-5 3-10 16,-6 0 1-16,-9 5 5 16,-1 2 8-16,-5 5 0 0,-2 2 0 0,2 4 0 15,-3 4 0-15,4 2-1 0,-4 2 1 16,8 1 1-16,1-3 2 0,2 0-3 16,10-4 9-16,0-2 9 0,3-3 10 15,5-3 2-15,0-3 6 0,5-6-3 16,3 1 0-16,5-4-11 0,8-2-16 15,-6-4-4-15,6-3-2 16,5-1-30-16,-1-3-21 0,-1-1-21 16,2 1-24-16,-1-3-29 0,-4-1-46 15,10-11-113-15,-8 4-65 0</inkml:trace>
  <inkml:trace contextRef="#ctx0" brushRef="#br0" timeOffset="33429.01">24268 6789 472 0,'0'0'76'0,"0"0"33"0,0 0-11 0,0 0-58 0,21-21-13 0,-16 21-15 15,-3 0-3-15,4 4-2 16,-6 3 0-16,5 1 25 16,-5 5 15-16,0 3-9 0,0 3 2 0,0 6-1 0,-5 2-8 15,5 3-13-15,0 2-10 0,0 0-5 16,0 0-3-16,5-1 5 0,3-3 15 31,4 1 15-31,-1-6 5 0,2-2 4 0,5-4-7 0,2-4 1 0,-4-5 5 16,2-3-5-16,-2-4 0 0,2-1-3 15,-3-5-9-15,1-4-5 0,2-1-1 16,-5-5 6-16,0-3-2 0,-3-6-7 16,0-3-3-16,1-2-8 0,-1-3-3 15,0 1-3-15,-5 5-7 0,3 0-15 16,0 4-7-16,-3 4-5 0,0 4-21 16,-2 4-30-16,2 2-38 0,0 2-36 15,3 1-41-15,-3 3-42 0,3-1-58 16</inkml:trace>
  <inkml:trace contextRef="#ctx0" brushRef="#br0" timeOffset="33554.31">24942 7095 745 0,'0'0'201'16,"0"0"-85"-16,0 0 32 0,0 0-105 15,0 0-43-15,0 0-72 0,18 12-64 16,-23-19-97-16,5 0-72 0,-7-3-142 15</inkml:trace>
  <inkml:trace contextRef="#ctx0" brushRef="#br0" timeOffset="37133.55">26338 6474 324 0,'0'0'83'0,"0"0"-12"0,0 0 31 0,0 0-31 16,15-38-4-16,-10 31-8 16,1-2 11-16,1 0 1 0,-4 2-12 15,2 1-7-15,0-1-8 0,3 5-6 16,-5-1-13-16,2 3-4 0,0 0-6 16,-5 4-6-16,2 6-8 0,-2 5 8 15,0 6 13-15,0 13-10 0,-7 9-1 16,-6 9-5-16,0 3 2 0,3-5 5 15,-3-8 8-15,0-11 6 0,5-6-5 16,-5 3 0-16,0-5-9 0,5-3-1 16,-5 2 3-16,6-7-4 0,-4 1-3 15,4-1-3-15,4-1-2 0,-2-6-1 32,0 0-2-32,5-2 2 0,0-4 1 0,5-1 3 0,8-1 11 15,-5-2-3-15,10-3-5 0,-3 0-5 16,6-1 1-16,5 0-5 0,-3-1 1 31,8 0-1-31,-3 1-1 0,6-1-8 0,-6 4-14 0,6 0-15 0,-8 0-14 16,7 2-16-16,-9-1-12 0,-4 2-33 15,1 0-52-15,-3 0-55 16,-10 0-51-16,-3 0-173 0</inkml:trace>
  <inkml:trace contextRef="#ctx0" brushRef="#br0" timeOffset="37321.06">26296 6694 672 0,'0'0'64'0,"0"0"-4"0,0 0 50 0,0 0-56 15,44-24-35-15,-20 19-14 0,4 2-2 16,0-1-3-16,6-2-14 0,0 0-28 15,7 0-53-15,5-2-42 0,-9 4-29 16,-6-2-125-16</inkml:trace>
  <inkml:trace contextRef="#ctx0" brushRef="#br0" timeOffset="37884.98">26898 6421 535 0,'0'0'59'0,"0"0"-2"16,0 0 47-16,0 0-43 0,0 0-22 16,0 0-20-16,0 0 10 0,0 0-12 15,6-14-15-15,-6 25 12 0,0 3 23 16,0 8 15-16,-6 10-15 0,4 8-5 15,-3 7-7-15,5 1-6 0,0-2-8 16,0-8-2-16,0-8-3 16,5-7-4-16,-5-5-2 0,2-3 1 15,4 2 0-15,-1 0-1 0,-3 1-1 16,3-5 1-16,-2-3-2 0,2-3 2 16,0-6 0-16,-2-1 18 0,7-1 28 15,-2-6-8-15,0-4-10 0,0-1-8 16,5-4-4-16,-6-1-1 0,6-2-10 15,0-1-3-15,3-1-1 0,2 0-1 16,-5 1 0-16,2-1 2 0,3 3-3 16,-2-2 1-16,4 2 0 0,-2 4-1 15,-2-2-1-15,5 3 1 0,-6 3-1 16,3 0-4-16,-5 6-2 16,0 0 2-16,-10 1 1 0,2 3-5 15,-5 1-12-15,-5 5 8 0,2 1 14 16,-10 2 4-16,0 0-1 0,5 4-3 15,-4 2 2-15,4-2-2 0,-3 2 0 16,9 0-2-16,-3 0-14 0,5-1-1 16,0 1 4-16,5-2 8 0,-5 1-1 15,2-2-6-15,4-3-13 0,-1-1-14 16,-5-1-16-16,2-1-39 0,4-1-25 16,-6-3-28-16,0 0 0 0,2-2-47 15,-2 0-61-15</inkml:trace>
  <inkml:trace contextRef="#ctx0" brushRef="#br0" timeOffset="38649.69">27612 6618 320 0,'0'0'112'0,"0"-8"2"0,0 6-29 0,0-4-39 0,0 1-27 0,5 1 7 15,-5-1 15-15,0 0 1 0,0 0 5 16,0 2-2-16,0-4 9 16,0 1-7-16,0 2-7 0,-5 2-16 15,5 0-12-15,-8 2-12 0,0 1 1 0,-5 5 3 0,0 2 3 0,0 6-3 16,-2 2 4-16,2 3-3 15,-5 1-1-15,2 1-2 0,3 0-1 16,6-1 0-16,-1-2-1 0,3-1 1 16,5-3 0-16,0-3 5 0,0-1 20 15,7-4 7-15,1-3-3 0,3-3 0 16,-1 0-9-16,0-2-6 0,3-3-1 31,3 1-3-31,-3 0 0 0,-6-2-4 16,6-1-2-16,0-1-1 0,0-2-2 15,-5 0 0-15,5-2 0 0,-6 1 1 16,6-2-2-16,-5 3-1 0,-3 4 0 16,-2 0 0-16,2 4-2 0,-2 1 2 15,-3 1-2-15,0 0-5 0,0 1 1 16,0 3 6-16,-3 2 1 0,-2 3 5 16,5 0-2-16,-3 3-2 0,-2-2 2 15,5 0 0-15,0 0 6 0,0-1 6 16,0-2 4-16,0 0 9 15,5-3-8-15,-2 1-1 0,5-5-6 16,2 1-1-16,-2-1-3 0,5 0-4 16,-3 0-2-16,8 0-4 0,-5-1 0 15,3-2-17-15,2 0-22 0,-3 0-21 16,6-2-24-16,-3-1-17 0,-3 0-42 16,6-3-63-16,0 1-39 0,-8 0-122 0</inkml:trace>
  <inkml:trace contextRef="#ctx0" brushRef="#br0" timeOffset="39057.23">28100 6288 458 0,'0'0'80'0,"0"0"-9"0,0 0 27 0,10-18-71 0,-10 16-27 0,0 2-17 15,-2 5 17-15,-3 3 6 16,-3 6 28-16,0 4 18 0,-5 6-14 16,0 6 3-16,-2 10 4 0,-3 9-5 15,2 8-10-15,-5-1-9 0,8-5-10 0,6-12 1 16,-4-11 6-16,9-6 6 0,2-5 10 15,-5 0 15-15,5-1 1 16,0 3-2-16,5 0 4 0,-3-4-16 16,4-5-8-16,1-1-4 0,1-3-10 15,2-3-1-15,6-2-5 0,-3-1-1 16,0-1-4-16,2-2-2 0,3-1-1 16,-2-1-3-16,2-1-24 0,-3 0-16 15,1-3-25-15,2 1-13 0,-2-3-36 16,2-1-42-16,2-10-46 0,-4 3-22 15,-3-2-189-15</inkml:trace>
  <inkml:trace contextRef="#ctx0" brushRef="#br0" timeOffset="39251.06">28012 6537 763 0,'0'0'127'0,"0"0"-42"16,0 0 53-16,34-17-102 0,-14 12-24 15,4-1-9-15,1 1-1 0,4 1 0 16,4 0-2-16,1 2-13 0,7 2-27 16,6 0-9-16,-1 0-30 15,-2 4-51-15,-5 0-37 0,-11-2-78 16,-7 0-199-16</inkml:trace>
  <inkml:trace contextRef="#ctx0" brushRef="#br0" timeOffset="40304.68">12044 8737 433 0,'0'0'61'0,"0"0"5"0,0 0 38 16,0 0-1-16,0 0-42 0,0 0-20 15,18-36 1-15,-16 35 10 0,-2 0-17 16,0 1-15-16,0 2-20 0,0 9 26 15,0 5 15-15,-2 11 9 0,-4 21-10 16,-1 14-6-16,-4 13 7 0,4 1-2 16,1-2-4-16,4-11-11 0,2 2 2 15,0-3 0-15,0-3-4 0,0-6-5 0,0-6-4 0,0-1-6 0,-5-10-4 16,0-5-3-16,2-9-9 0,0-4-26 16,-2-6-21-16,0 0-19 0,0 0-43 15,0-2-57-15,0-6-103 0,2-4-18 16,0-6-90-16</inkml:trace>
  <inkml:trace contextRef="#ctx0" brushRef="#br0" timeOffset="40679.75">12033 8919 346 0,'0'0'100'16,"0"0"-8"-16,0 0 22 15,-5-49-12-15,5 36-36 0,3-1-17 16,2 0 15-16,0 2 1 0,3 2-16 16,5 1-2-16,0 1-7 0,-1 3-9 15,7 3-7-15,-1-1 1 0,0 3 3 16,2 3-2-16,1 2-4 0,-5 5-14 15,2 5-1-15,-3 0-1 0,-2 5 8 16,-3 1 7-16,-2 0 3 0,-5 1-1 16,-3-1-11-16,0 1 0 0,-11 2-6 15,-4-5-1-15,-6 0-1 0,1-1-4 16,-9-3-2-16,1-2-33 16,-3-2-31-16,2-4-21 0,-2 0-28 15,3-5-39-15,5-2-35 0,-6 0 6 16,9-1-92-16,1-6-50 0</inkml:trace>
  <inkml:trace contextRef="#ctx0" brushRef="#br0" timeOffset="41132.87">12294 8813 429 0,'0'0'90'0,"0"0"26"15,0 0-1-15,34-16-26 0,-21 12-35 16,2-2-8-16,1 4-12 0,-1 0-21 16,1 2-9-16,-3 2 9 0,2 2 10 15,-2 5 6-15,0 4-5 0,0 4-4 16,-5 3-7-16,2 3 3 0,-2 3-8 15,-3 0-2-15,-3 2-5 0,-2-4-1 16,0 0 0-16,-2 1-12 0,-6-3-1 16,-2-3 0-16,-1-4 3 0,-1-2 5 15,1-3 3-15,-2-3 2 16,0-7 6-16,6 0-2 0,-4-1 0 16,4-8 7-16,-1-1 12 0,5-4 6 15,-2-4-1-15,5-3 1 0,0 0 2 16,5-5-6-16,3 0-7 0,5 2 11 15,2-4 6-15,6 4-5 0,0 1-4 16,7 2-8-16,1 4-8 0,2 1-10 16,0 4-2-16,0 2-11 0,2 3-54 15,-2 0-42-15,0 4-49 0,8 0-48 16,-5 1-35-16,-11 0-95 0</inkml:trace>
  <inkml:trace contextRef="#ctx0" brushRef="#br0" timeOffset="41586.15">13023 8891 101 0,'0'0'310'0,"0"0"-203"0,0 0 9 0,0 0-20 0,0 0-21 0,10-24-8 16,-10 17-2-16,0 3-4 15,0-4-4-15,0-1-9 0,0 4-4 16,0-3-8-16,0 0-4 0,-2 1-4 16,2 2-8-16,-3-2-3 0,3 4-4 15,-5 0-4-15,0 3-4 0,-3 0-5 16,0 4 2-16,-5 6-2 0,0 7 0 16,-2 0 0-16,-1 6 0 0,3 1 2 15,3 1-2-15,2 2 0 0,1-4 0 16,7-1 3-16,0-1 7 0,0-2 8 15,7-3 15-15,4-2 4 0,4-4 10 16,1-5-11-16,2-1 1 0,2-4 1 16,-4-5-3-16,5-4-1 0,-3-2-6 31,-3-1-3-31,1-1-9 0,-6-3-7 0,-2-2-6 0,-3-1-3 0,-5-4-5 16,-3 0-38-16,-4-1-17 0,-4 2-1 15,-4 3-12-15,-3 5-14 0,0 3-19 16,2 3-36-16,-5 3-53 0,1 2-47 15,2 1-16-15,7 2-123 0</inkml:trace>
  <inkml:trace contextRef="#ctx0" brushRef="#br0" timeOffset="42008.03">13201 8819 359 0,'0'0'65'0,"0"0"13"0,0 0-25 0,0 0-41 0,3-2-6 16,-6 2 1-16,3 0 0 15,-2 0-5-15,2 1 1 0,-3 5 4 16,0 0 9-16,3 3 1 0,-2 7 8 16,2-2 8-16,0 7-4 0,0-1-8 15,2 2-1-15,4-1-5 0,-1 0-1 16,2-3 2-16,4-2 19 0,2 1 22 16,0-4 9-16,0-2 2 0,2-2 5 15,-2-1 5-15,3-5-10 0,-4-3-1 16,1-1 6-16,0-7-13 0,0-1-22 15,0-1-7-15,0-2-2 0,-5-2-5 16,2-5-13-16,-5-1-7 0,6-2-4 16,-9 0-18-16,3-4-32 0,1 1-21 15,-4 3-20-15,1 4-16 16,2 4-31-16,-3 4-54 0,6 1-55 16,0 5-7-16,0-1-83 0</inkml:trace>
  <inkml:trace contextRef="#ctx0" brushRef="#br0" timeOffset="42289.18">13620 8834 398 0,'0'0'72'0,"0"0"14"15,0 0-8-15,0 0-37 0,0 0-7 16,0 0 14-16,23-24-2 0,-23 23-1 15,0 1 1-15,0 2-15 0,0 4-7 16,-3 5 37-16,-2 6 2 0,3 2-14 16,-1 5-15-16,-2 0-13 0,2 3-13 15,-2-2-6-15,3 3-2 0,2-4-9 16,-3-1-33-16,3 0-29 0,0-4-34 16,3-1-35-16,4-6-34 0,1-2-53 15,2-7-143-15</inkml:trace>
  <inkml:trace contextRef="#ctx0" brushRef="#br0" timeOffset="42414.19">13759 8813 579 0,'0'0'150'0,"-7"-41"56"16,4 26-43-16,-2 2-124 0,0-2-39 16,2-1-39-16,-2 4-65 0,2 2-68 15,3 0-20-15,0 2-54 0,3 4-39 16</inkml:trace>
  <inkml:trace contextRef="#ctx0" brushRef="#br0" timeOffset="42946.77">14118 8887 483 0,'0'0'126'0,"0"0"-16"0,0 0-7 0,0 0-63 15,0 0-21-15,0 0 11 0,0 0-12 16,19-31-6-16,-22 24 0 15,-2 1 4-15,0 1-4 0,-6-1 4 32,1 3 0-32,-3 2-10 0,0 1-1 15,-2 0-3-15,2 4-1 0,-5 3-1 16,5 4-8-16,0 1-24 0,2 5-13 16,1 1-3-16,0-1 15 0,5 2 7 15,-1 2 4-15,6-4 6 0,0-1 16 16,3-1 0-16,5-2 6 0,2-3 10 15,3-3 12-15,0-2 4 0,0-3 9 16,2-2 17-16,3-2 6 0,-2-3 20 16,-1-3-17-16,4-2-14 0,-7-3-12 15,1-2 3-15,0-2 5 0,-5-1-2 16,0-7 0-16,-3-9-7 0,-5-10 1 16,0-14-11-16,0-3-21 0,0 2-9 15,0 9-11-15,0 14-29 0,0 8-11 16,0 9 8-16,3 7-5 0,-3 3-31 15,5 3-8-15,0-2-35 0,-3 3-61 16,9 0-61-16,-1 4-45 0</inkml:trace>
  <inkml:trace contextRef="#ctx0" brushRef="#br0" timeOffset="43399.24">14351 8841 522 0,'0'0'71'0,"0"0"10"0,0 0 16 0,34 17-80 0,-27-16-7 16,4 0 22-16,-4-1 4 0,1 0 0 16,0-1 3-16,-3 0 12 0,3-2 4 15,-3-1-8-15,0 0-9 0,3-2-20 16,0 2-4-16,-3-4-7 0,3 3-5 15,-6-1-2-15,3 2 0 0,-2-4 2 16,0 1 3-16,-1 0-5 0,-2 0 0 16,0-2-2-16,-2 5 2 15,-4-4 0-15,-1 3 0 0,-4 1-2 16,-2 2 2-16,-2 1 0 0,-1 1 0 16,-2 2 0-16,-2 5-1 0,-4 4 1 15,1 3 1-15,0 6 3 0,2 2 4 0,0 3 3 0,3 2 9 0,3 3 7 16,5-3 6-16,4 0 6 0,4-1 3 15,2-2 8-15,5-3-7 0,3-3-18 16,-1-3-15-16,6-5-6 0,0-1-1 31,3-6-3-31,-1-2-26 0,3-1-40 0,0-1-14 0,3-3-27 0,2-4-21 16,1-1-43-16,7-11-15 0,-5 5-21 16,-6-3-116-16</inkml:trace>
  <inkml:trace contextRef="#ctx0" brushRef="#br0" timeOffset="43869.13">14728 8735 286 0,'0'0'163'0,"0"0"-27"0,0 0 2 0,0 0-27 16,0 0-34-16,26-26-11 0,-26 19-21 15,0 4-26-15,-3-3-15 0,1 1-2 16,-3-2-2-16,-6 5-2 0,1 0-11 16,-3 2-7-16,-5 1 1 0,3 4 8 15,-4 4 4-15,-1 1 7 0,-1 2-1 16,3 2 1-16,0 0 0 0,2 0 0 16,6 4 1-16,0-5 4 0,5 3 11 15,-1-3 8-15,6-2-3 0,0 0-5 16,8-1-3-16,-3 0-2 15,3 0-5-15,0-2 2 0,2-3 4 16,1 2 11-16,1-4-2 0,1-2 5 16,0 4-6-16,3-3-10 0,-1 1-5 15,-2 3 1-15,0-2 6 0,0 4 13 32,-3 0-3-32,1-1-5 0,-6 2 1 15,0 1 0-15,-5-1 1 0,0 0 8 16,-8-1-4-16,-2-2-12 0,-3 2-1 15,-2-3-4-15,-4 0-2 0,-1-1-3 16,-1-1 1-16,-2 1-2 0,0-4 0 16,-1 1-16-16,1-1-18 0,2 1-21 15,3-1-19-15,-2 1-37 0,4-1-43 16,1 0-89-16,2-2-54 0</inkml:trace>
  <inkml:trace contextRef="#ctx0" brushRef="#br0" timeOffset="44714.46">15682 8897 154 0,'0'0'191'0,"0"0"-107"0,2-17 0 0,1 11-9 15,-3 1-42-15,0-2 4 0,2 2 21 16,1-2-1-16,-3 0 12 0,3 2-6 16,-1-3 5-16,-2 3-1 0,3 0 4 15,-3 1-21-15,0-2-17 0,2 2-5 16,-2-3-5-16,0 4-2 15,0-4-1-15,0 2-5 0,0-1 0 16,0 1-4-16,-2-2-5 0,-1 3-3 16,-5-3-1-16,1 3-1 0,-4-1-1 15,-7 3-1-15,3 1 1 0,-8 1 0 16,-1 7 0-16,-4 4-1 0,-1 3 1 16,1 7 0-16,-3 2 0 0,5 6 0 15,3 1-1-15,2 0 0 0,6-3-1 16,10 1 2-16,2-5 1 0,6-2-1 15,7-2 2-15,3-4 14 0,5-3 10 16,3-5 8-16,-1-2 3 0,-2-5-12 16,3-3-1-16,0-3-2 0,-1-4 1 15,-2-1-10-15,1-6-1 16,-1 3-6-16,-5-4-5 0,2 1 1 16,-5 1-1-16,-2 0-1 0,-3 3 0 15,0 3 0-15,-5 7 0 0,0 0-4 16,0 3 0-16,0 2-3 0,-5 4 6 15,0 3 1-15,0 3 0 0,0-1 0 16,0 3 2-16,2-2 0 0,3 0 1 16,0 0 9-16,0-3 3 0,3-1 3 15,-1-3 3-15,3 0-5 0,1-2-4 16,1-2 2-16,4 0-6 0,2-1-4 16,-3 0-1-16,8-1 0 15,-3 0-3-15,6 0 0 0,0-1 0 16,-1 0-12-16,6-1-23 0,-2 2-12 15,-1 0-18-15,0 1-24 0,3 0-34 16,-5 0-28-16,10 0-74 0,-11 0-94 16,1 0-182-16</inkml:trace>
  <inkml:trace contextRef="#ctx0" brushRef="#br0" timeOffset="45262.22">17348 8828 529 0,'0'-4'93'0,"3"-2"-15"0,-1 2 35 0,1-3-35 0,2 4-49 0,-5-4 30 16,3 6-8-16,-3 0-8 0,0 1 0 16,0 0-14-16,0 3 8 0,0 7 23 15,-3 6-6-15,-2 4 1 16,0 10-11-16,-3 9-13 0,-2 12-9 15,-3 1-6-15,0-3-2 0,3-4-7 16,2-4-2-16,0 0-4 0,-2 0 0 16,2-3-1-16,0 1-9 0,3 0-6 15,0-5-18-15,5-5-20 0,-3-5-25 16,1-10-17-16,2 2-36 0,0-3-35 16,0 3-28-16,0-4-4 0,5-6-125 15</inkml:trace>
  <inkml:trace contextRef="#ctx0" brushRef="#br0" timeOffset="45668.54">17268 8952 387 0,'0'0'96'0,"0"0"14"0,0 0 5 16,11-42-32-16,-4 27-32 0,1 1 6 15,2 2 12-15,-2-2-12 0,5 0-11 16,-3 2-12-16,3 0 0 0,5 4-1 16,-2 2-2-16,2-1-1 0,0 5-3 15,0 1-1-15,3 1 2 0,-3 3 8 16,-3 5-1-16,1 1-7 0,-3 2-3 15,-3 3 0-15,-2 1 7 0,-5 4 5 16,-1 0-7-16,-2 2-8 0,-8-1 0 16,-2-4-8-16,-8 1-2 0,0-3-7 15,-5-4 0-15,-1-1-4 0,-2-2-1 16,1-4-10-16,1-3-27 0,4 0-20 16,-1 0-31-16,3-3-31 0,2-3-10 15,6 1-48-15,5-4-60 0,2-1-6 16,3 2-184-16</inkml:trace>
  <inkml:trace contextRef="#ctx0" brushRef="#br0" timeOffset="46168.55">17837 8428 692 0,'0'0'142'0,"0"0"-47"0,0 0 9 0,0 0-65 0,0 0-37 15,0 0-1-15,33-20-1 0,-33 21-2 16,3 8 2-16,-3 0 5 0,0 3 34 15,0 3 19-15,0 4-3 0,0 5-17 16,-3 3-7-16,-2 7-3 0,-3 7-4 16,1 9-11-16,-4 2-5 0,-2-2-1 15,0-6-1-15,0-5-1 0,1-3 1 16,1-5 0-16,3-4 13 16,1-10 6-16,2 2 1 0,-3 0-1 15,3 3 6-15,-1 0-3 0,1-2-7 16,3-5-2-16,2-1-9 0,0-6-2 15,0-2 2-15,0-4-3 0,5 1-1 16,3-3 2-16,-1 0-1 0,4-3-1 16,2 0 2-16,2-3-8 0,1 1 0 15,2-3 0-15,2 3 0 0,1-4-11 16,0 1-13-16,-1-1-15 0,1 0-15 16,0 2-11-16,-3-1-9 0,-3-1-21 15,3-1-7-15,-7 1-22 0,-1 1-35 16,-7-6-28-16,-1 4-20 0,-2 0-169 0</inkml:trace>
  <inkml:trace contextRef="#ctx0" brushRef="#br0" timeOffset="46387.31">17759 8851 643 0,'0'0'141'0,"0"0"-44"0,0 0 34 0,0 0-52 0,31-20-52 16,-15 14 8-16,2-2-18 0,0 2-4 16,0 0-3-16,0-1-9 0,0 3 0 15,3-2-2-15,-3 2-24 16,3 2-50-16,7-4-93 0,-5 5-100 16,-2 0-117-16</inkml:trace>
  <inkml:trace contextRef="#ctx0" brushRef="#br0" timeOffset="46527.98">18193 9001 781 0,'0'0'191'0,"0"0"-90"0,0 0-38 0,0 0-63 16,0 0-23-16,0 0-104 15,0 0-92-15,0 0-102 0,5-20-81 16</inkml:trace>
  <inkml:trace contextRef="#ctx0" brushRef="#br0" timeOffset="47200.06">19273 8819 362 0,'0'0'113'0,"0"0"9"16,0 0 28-16,0 0-44 0,0 0-33 16,0 0 9-16,0-13-21 0,8 8-17 15,0 0-1-15,2 1-1 0,3-2-8 16,0 3-7-16,5-2 1 0,-2 2-3 15,4-3-3-15,4 1 4 0,-4 2-3 16,1-4-7-16,0 3 4 0,-1-2 9 16,-4 4 0-16,2-3 2 0,-5 1-5 15,-6-1 3-15,1-1-10 0,-3-3-9 16,-2 3-4-16,-3 0-3 0,0 0-3 16,-8 1-1-16,-5 0 1 15,0 1-3-15,-7 3 0 0,-1 1 3 16,-2 0-1-16,-6 2 0 0,-2 6-2 15,-2 3-5-15,-11 7-4 0,-3 6 1 16,3 5 3-16,8-3 5 0,16-4 3 16,4-4-1-16,6 0 1 0,2 0 0 15,0 0 0-15,0 4 2 0,8-2 2 16,0 0 7-16,8-3 3 0,5-3-4 16,0-1 2-16,5-2-7 0,3-2-1 15,-1-2-1-15,4-5-3 0,4 0-8 16,-2-2-31-16,0 0-29 15,2 0-26-15,1-1-28 0,2 0-31 16,7-2-57-16,-4-1-51 0,-8 0-107 16</inkml:trace>
  <inkml:trace contextRef="#ctx0" brushRef="#br0" timeOffset="47685.92">19878 8733 670 0,'0'0'144'0,"0"0"-18"0,0 0-10 0,0 0-59 15,15-12-43-15,-15 8-14 16,0 1 5-16,-2 1-5 0,-6 2 0 15,0 0 0-15,-5 2 0 0,1 5 1 16,-4 0 10-16,1 0 10 0,-4 3-9 16,4 2-2-16,-3 3-4 0,5-2-3 15,0-1-3-15,3 2 0 0,4-1 1 16,4-2 2-16,2-1-3 0,2-2 0 16,6 1 6-16,3-1 6 0,-1 1 4 15,0-5 1-15,3 3 1 0,-5-4-2 16,0 3-9-16,-1-4-1 0,-1 1-1 15,-4 3 4-15,1-3 2 0,-3 3 0 16,0-2 1-16,-3 4 0 0,1-2 1 16,-4 0 6-16,-1 3 5 0,-1-3 0 15,-5 2-3-15,0 0-9 0,0-3-4 16,0 1-4-16,-2-3-2 0,2-1 0 16,0 1-2-16,-3-2-12 0,3-1-35 15,1 1-28-15,-1-1-20 0,2 0-29 16,1 0-50-16,0-2-69 0,-1-3-59 15,6 1-112-15</inkml:trace>
  <inkml:trace contextRef="#ctx0" brushRef="#br0" timeOffset="48155.11">20276 8405 570 0,'0'0'81'0,"0"0"12"0,0 0 6 0,0 0-48 0,31-7-35 15,-29 12 2-15,-2 2-1 16,0 4 0-16,-5 5 3 0,-2 3-4 16,-1 5 13-16,-3 3 1 0,1 9 13 15,-5 6-3-15,4-4-7 0,-2-1 4 16,6-5-7-16,-4-8-5 0,6 3-4 16,-5 5-5-16,2-10-1 0,3 5-2 15,0-5-1-15,0-3-2 0,2-5 8 16,0-2-3-16,3-3-5 15,3-3-1-15,2-2 1 0,3-3 4 16,2-1 3-16,6 0-12 0,-1-3 0 16,3-3-3-16,3 2-2 0,0-3 0 15,2-1-13-15,0 2-13 0,3-2-12 16,-3-1-10-16,0 0-7 0,1 2-14 16,-4 0-12-16,1-3-30 0,-5 3-25 15,2-4-7-15,-8 3-19 0,0 0-130 0</inkml:trace>
  <inkml:trace contextRef="#ctx0" brushRef="#br0" timeOffset="48351.56">20216 8716 582 0,'0'0'151'15,"0"0"-12"-15,0 0-2 0,0 0-45 0,0 0-64 0,0 0 9 0,39-16-3 16,-18 10-14-16,0 3-12 0,-1-2-8 15,6 0-2-15,-5 1-42 16,7-3-49-16,6 2-81 0,-3 0-84 16,-5 3-101-16</inkml:trace>
  <inkml:trace contextRef="#ctx0" brushRef="#br0" timeOffset="48587.26">20710 8722 570 0,'0'0'99'0,"0"0"-7"0,0 0 0 0,0 0-57 15,0 0-31-15,0 0 9 0,0 0 10 16,0 0 5-16,-13-14-20 0,8 18 23 16,-5 6 33-16,2 3 3 0,0 5-11 15,0 4-19-15,1 0-18 0,-4 6-10 16,6 0-5-16,0 0-4 15,5 0-5-15,0-3-38 0,0 1-29 16,0-4-33-16,8 2-62 0,-3-3-41 16,3-9-86-16</inkml:trace>
  <inkml:trace contextRef="#ctx0" brushRef="#br0" timeOffset="48743.6">20738 8583 930 0,'0'0'40'0,"0"0"22"16,0 0-30-16,-7-44-32 0,7 33-128 15,0 0-15-15,0 4-116 0,0 0-178 16</inkml:trace>
  <inkml:trace contextRef="#ctx0" brushRef="#br0" timeOffset="49859.8">20945 8785 384 0,'0'0'114'16,"0"0"-11"-16,0 0 2 0,0 0-18 16,26-34-50-16,-18 24 7 0,5-2-20 15,0 2 2-15,-6-1 9 0,6 1 0 16,-5 2 2-16,5 0-14 16,-8 3-6-16,5-1-5 0,-4 4-7 15,1 1-2-15,-2 1-3 0,-2 3-5 0,-3 5 0 0,0 2 5 16,-3 2 0-16,-2 6 4 15,0 0 0-15,-3 2 1 0,1 6 3 16,-1-2 19-16,-2 1 2 0,4 1-7 16,1-3-14-16,0-1-4 0,2-1-2 15,3-2-1-15,0-2 0 0,0-3 1 16,0 0 3-16,0-4-1 0,0-1 0 16,3-1 1-16,-3-4-1 0,0 0-3 15,0-1 3-15,0-2-1 0,5-1 9 16,-5 0 27-16,0-3-5 0,0-3-17 15,0-1-8-15,3-2-2 16,-1-1-3-16,1-3-3 0,2-1-1 16,-2 2 1-16,2-4-1 0,0 2 0 15,0 0 0-15,0-2 0 0,6 2-1 16,-4 2 1-16,-1-2 0 0,4 0 0 16,0 2 0-16,1 1 0 0,2 0-1 15,-1 2 1-15,-4 0-1 0,5 4 1 16,0-1 0-16,-5 3 0 0,0-2 0 15,-1 1 0-15,-2 3 0 0,1 0 0 16,-4 1-1-16,3 1-1 0,-2 3-2 16,0 4 3-16,-3 2 1 0,0 2 3 15,0 5 3-15,0 1-5 0,0 1 2 16,0 2 1-16,0-2-4 16,-3 0 1-16,0-4 0 0,3 2-1 15,-5-5 1-15,5 0 0 0,-2-3 0 16,2-1-1-16,0-5 0 0,0-1 2 15,0-1 4-15,0-1 9 0,0 0 19 16,2-3-6-16,3-2-16 0,1-2 1 16,4-3-1-16,0 0-4 0,1-3-5 15,-1-4-1-15,5 2-2 0,-2-3 1 16,5-3-1-16,1 1 0 0,-1-2-1 16,2 3-1-16,-7 0 0 0,3 3 2 15,-3-1 1-15,0 4 0 0,-6 2 1 16,1 0-2-16,-3 4 1 0,0 2-1 15,-2 2 1-15,2 0-1 0,-5 3-1 16,0 0-4-16,0 0-2 0,-5 5 5 16,2 0 0-16,1 3-5 0,-1 1-4 15,1 2 9-15,-1 0 1 0,3 2 1 16,0 3 0-16,0-2 0 0,0 4 0 16,-3 0 0-16,3 3 0 0,-5 0 0 15,5 2 0-15,-2-1 1 0,2-1-1 16,-3-1 0-16,3 1 0 0,0-3-25 15,3 0-20-15,-1 0-5 16,3-5-9-16,-2-3-27 0,2-1-32 16,0-5-51-16,3-4-36 0,0 0-26 15,-3-2-127-15</inkml:trace>
  <inkml:trace contextRef="#ctx0" brushRef="#br0" timeOffset="61485.38">21855 8906 302 0,'0'0'26'0,"0"0"25"0,0 0-1 0,0 0-32 0,33-8-13 16,-28 3 18-16,1 4 26 0,-6-1 2 16,5 0 1-16,-5-1 11 0,0-2-11 15,0 3-5-15,0-4 8 16,0 2-18-16,0-4-3 0,0 1-1 15,0-1 5-15,0-2 3 0,0-1-6 16,0 1 3-16,2 0-1 0,-2-1-4 16,0 1-7-16,0 2-3 0,-2 0-2 15,-6 4-6-15,-2-3-6 0,-3 5-8 16,-3 1-1-16,-4 2-1 0,-1 8 0 16,-5 2 1-16,3 3 0 15,-3 6 0-15,0 3 0 0,3 3 0 16,2 0 0-16,3 3 0 0,3-1 0 15,2-3 1-15,5-1 4 0,3-2 10 16,2-4 6-16,3 1 10 0,0-7 1 16,5-3-6-16,0 0-11 0,3-6-2 15,3-2-1-15,-1-2-1 0,3-4-3 16,0-4-1-16,0-3-4 0,5-4-2 16,-3 0 1-16,-2-1-2 0,8-4 1 15,-8 1-1-15,2 1 1 0,-2 3-1 16,0-1 0-16,0 5 1 0,-5 3 1 15,0 4-2-15,-6 1 1 0,1 4-1 16,-3 3-9-16,-5 3 7 0,-3 4 2 16,0 1 2-16,0 5-2 0,3-1 0 15,-5 1 0-15,2-1 1 0,5 0 1 16,-2 1-2-16,3-6 3 0,2 2 11 16,0-3 4-16,5 0 1 0,0-5 1 15,0 2 2-15,8-4 1 0,-5-1-7 16,5-1-8-16,2 0-5 0,6 0-2 15,0-2-1-15,2-4-20 0,0 1-29 16,3-4-37-16,-3 0-39 0,3-2-24 16,5-7-53-16,-5 2-71 0,-3 0-49 15</inkml:trace>
  <inkml:trace contextRef="#ctx0" brushRef="#br0" timeOffset="61876.01">22304 8374 524 0,'0'0'36'0,"0"0"40"0,0 0 17 0,16-27-17 0,-14 25-68 0,-2 2-8 15,-2 9 0-15,-3 2 43 16,-3 8 19-16,0 5-9 0,-7 10-4 16,-6 13-7-16,3 8-9 0,0 2-8 15,2-1-2-15,8-11 2 0,-2-5-2 16,5-5-4-16,0 1 5 0,5-9 14 16,0-2 3-16,0-10-1 0,0 2-4 15,2-2-3-15,1 1 0 0,2-1-8 16,0-4-8-16,0 0-4 0,3-4-3 15,0-5-4-15,5 0-3 0,0-2 0 16,0-2 0-16,2-1-3 0,1-4 0 16,2-1-19-16,0 2-9 0,0-3-8 15,3 1-16-15,-3-2-27 16,2 0-12-16,-1 0-38 0,-4-3-61 16,1 1-40-16,-6-1-117 0</inkml:trace>
  <inkml:trace contextRef="#ctx0" brushRef="#br0" timeOffset="62063.85">22219 8737 694 0,'0'0'99'16,"0"0"2"-16,0 0 2 0,0 0-61 15,34-14-39-15,-16 8-3 0,0-1-24 16,5-1-37-16,-2 4-53 0,-1-2-26 15,14 2-22-15,-11-3-54 0,3 5 27 16</inkml:trace>
  <inkml:trace contextRef="#ctx0" brushRef="#br0" timeOffset="62438.84">22632 8751 476 0,'0'0'79'0,"0"0"16"15,0 0 19-15,0 0-43 0,0 0-51 16,0 0-10-16,42-5-6 16,-29 1-2-16,-3-3-1 0,3 2 2 15,5-3 23-15,-5-1 33 0,2 0 1 16,-2 1-10-16,0 0-5 0,-5-1-11 16,0-2-9-16,0 2-11 0,-6-2-14 15,-2 1 0-15,0 1-6 0,-10 3-16 16,-3 3-3-16,-3 3 16 0,-12 5 3 15,-11 7 6-15,3 2 1 0,5 2 1 16,3 3 13-16,7-1 12 0,0 7 1 16,1 1 4-16,-1 1 3 0,5-3 2 15,11 1 3-15,0-1 4 0,5-5-2 16,10-1-3-16,6-3-4 16,5-3-4-16,2-5-14 0,10-1-6 15,11-5-1-15,8-1-10 0,5-4-15 16,0-2-46-16,-3 1-27 0,-5-2-44 15,5-4-73-15,-12 2-191 0</inkml:trace>
  <inkml:trace contextRef="#ctx0" brushRef="#br0" timeOffset="66476.57">24322 8652 132 0,'0'0'162'0,"0"0"-74"0,0 0-9 0,0 0 1 16,5-11-25-16,-5 8-7 0,0-4 16 15,0 2 8-15,0-4-10 0,0-1 2 16,0 1-7-16,0-1-4 0,-5-1-5 16,5 0-7-16,-5 1-2 0,3 0-12 15,-6 2-10-15,-3 2-9 0,-4 2-8 16,-3 4-1-16,2 3-2 0,-10 5-2 16,3 8 2-16,-3 4 1 0,1 3 2 15,4 5 0-15,5-2 0 0,9 3-1 16,1-4 0-16,6-1 1 15,3-4 2-15,7-3 10 0,6-1 13 16,5-3 9-16,4-5 0 0,1-6-3 16,3-2-5-16,-4 0-4 0,-1-9-2 15,2-1 1-15,-11-1-11 0,3-2-4 16,-5-5-2-16,-5 2-2 0,-3-4-2 16,-5 0-29-16,0-2-22 0,0 2-14 15,-5 1-17-15,-3 5 9 0,-2 4-21 16,-1 1-43-16,6 2-1 0,-2 4-20 15,-4-3-37-15,9 3-63 0</inkml:trace>
  <inkml:trace contextRef="#ctx0" brushRef="#br0" timeOffset="66852.11">24798 8424 416 0,'0'0'79'0,"0"0"19"0,0 0 8 0,0 0-33 16,10-32-20-16,-7 26-10 15,-3-3 7-15,2 3-9 0,-2 0-10 16,0-1 9-16,0 3-4 0,0-1-4 15,0 1 3-15,-2 1-5 0,-4 0-2 16,1 0-2-16,-2 3-7 0,-1 0-2 16,0 3-6-16,-5 3-2 0,-5 3 3 15,3 4-1-15,-4 6-2 0,4 4 2 16,-6 13-3-16,-5 10-2 0,6 13 0 16,4 4 6-16,-2-6 9 0,8-4 2 15,5-8-5-15,-1-4-3 0,6-2-10 16,-2-4-2-16,2-6-2 0,0-7-2 15,0-5-8-15,0-4-31 0,0-2-25 16,0 2-9-16,0-2-39 0,0-3-62 16,0-6-37-16,0-2 37 0,2-3-72 15</inkml:trace>
  <inkml:trace contextRef="#ctx0" brushRef="#br0" timeOffset="67055.5">24519 8688 729 0,'0'0'51'0,"0"0"94"16,0 0-16-16,0 0-57 0,0 0-30 15,41-40-25-15,-20 32 9 0,4 1-9 16,4 0-11-16,-1 1 1 16,6 2-7-16,-6 0-29 0,11 0-50 15,8 4-39-15,4 1-75 0,-4 2-16 16,-8-1-166-16</inkml:trace>
  <inkml:trace contextRef="#ctx0" brushRef="#br0" timeOffset="67433">26004 8597 567 0,'0'0'75'0,"0"0"10"16,0 0 33-16,0 0-47 0,0 0-42 15,0 0-5-15,0 0 11 0,21 18 8 16,-21 5 11-16,-8 12 9 16,-5 15-22-16,-2 13-10 0,-3 2-10 15,2-4-5-15,6-10 0 0,2-9-3 16,0-3 1 0,3-3 1-16,3 0-10 0,-6-3-5 15,3-8-3-15,0-4-32 0,2-6-21 16,-2-2-39-16,0-2-40 0,2-1-56 15,-2-3-3-15,2-1-54 0,3-5-44 16</inkml:trace>
  <inkml:trace contextRef="#ctx0" brushRef="#br0" timeOffset="67792.48">25937 8649 536 0,'0'0'16'0,"13"-32"67"0,0 10 46 15,0-3-33-15,8 1-20 0,-1 3-26 16,1 1 17-16,5 5-16 0,2 1-15 16,1 3-2-16,-1 4 1 0,-2 0-10 15,2 7-9-15,-2 0-2 0,0 7 2 16,-3 3 0-16,-2 3-1 0,0 6 8 15,-1 3 3-15,-7 1-7 0,0 6 0 16,-8-2-1-16,-5 1-4 16,0 0-6-16,-7-4-2 0,-12-3-3 0,4-1-1 15,-11-2-2-15,5-6-12 0,-7-1-20 16,2-5-17-16,-2 0-13 0,-3-5-14 16,2-1-41-16,6 0-33 0,0-1-34 15,2-8 4-15,6 0-92 0,7 1-34 16</inkml:trace>
  <inkml:trace contextRef="#ctx0" brushRef="#br0" timeOffset="68199.07">26712 8606 473 0,'0'0'95'0,"0"0"-22"0,0 0 24 16,0 0-34-16,29-39-25 0,-21 30 2 16,-3-3 17-16,2 2-8 0,-1-1-3 15,-4 2-3-15,1 1-15 16,-1 2-1-16,-2-2-3 0,0 4-2 16,-5-1-6-16,-3 3-11 0,-4 2 3 15,-4 7-7-15,-5 5 0 0,-4 3 2 16,-4 5-3-16,8 6 1 0,-4-2 0 15,4 4-1-15,8-3 1 0,3 2-1 16,10-3 0-16,0-2 0 0,2-2 0 16,11-2 3-16,0-5 11 0,8-4 11 15,5-6-8-15,2-3-9 0,-2-1-2 16,2-6 3-16,1-4-1 0,-3-2 3 16,-3-2 0-16,-5-5-9 15,-5-3-2-15,-5-3-4 0,-6-5-38 16,-4 3-24-16,-6 2-14 0,-5 3-4 15,-8 3-20-15,1 5-8 0,-1 2-11 16,0 6-1-16,-5-1-39 0,8 1-42 16,3 3-3-16</inkml:trace>
  <inkml:trace contextRef="#ctx0" brushRef="#br0" timeOffset="68557.97">27149 8476 646 0,'0'0'48'0,"0"0"6"0,0 0 40 0,0 0-94 0,13-6 0 0,-13 12-18 15,0 4 18-15,0 7 9 0,-8 5 31 16,-5 12 34-16,0 13 3 16,-2 12-13-16,2 6-23 0,0-5-20 15,5-2-8-15,1-8-6 0,7-4-6 16,0-1 2-16,0-4-1 0,0-2-1 16,2-1-1-16,3-8 0 0,-2-9-2 15,2-5-18-15,0-5-21 0,-5 0-30 16,3-1-53-16,2-3-53 0,-2-5-32 15,2-2-104-15</inkml:trace>
  <inkml:trace contextRef="#ctx0" brushRef="#br0" timeOffset="69012.39">27113 8491 492 0,'0'0'78'16,"0"0"15"-16,0 0 49 0,10-34-102 16,1 25-11-16,1 0-15 0,-4 0 7 15,5 3-9-15,-3 0 2 16,3 1 20-16,0 0 1 0,5 2 13 15,-2-1-5-15,-1 3-9 0,3 0-3 16,-2 1-10-16,5 0-11 0,-3 1 1 16,2 4-5-16,1 0-3 0,-5 4-2 15,2 2 3-15,-3 3 1 0,3 1 10 16,-10 1 6-16,-3-1 9 0,-2 2 0 16,-3-1 3-16,0 0-5 0,-8-1-6 15,0-1-8-15,-5 1-4 0,0-5-6 16,-2-2 0-16,-6 0-2 0,3-1 0 15,-8-3-1-15,3 2 0 0,-3-5-1 16,0 0 0-16,3 1-11 0,-3-2-12 16,6 0-17-16,-1 0-21 0,5 0-11 15,4-2-28-15,1 0-27 0,9-2-27 16,2-4-34-16,2 0-76 0,9 0-133 16</inkml:trace>
  <inkml:trace contextRef="#ctx0" brushRef="#br0" timeOffset="69148.03">27650 8627 930 0,'0'0'85'0,"0"0"-1"16,0 0-19-16,0 0-65 0,0 0-93 16,0 0-110-16,-5 0-69 15,5-1-250-15</inkml:trace>
  <inkml:trace contextRef="#ctx0" brushRef="#br0" timeOffset="69848.12">28485 8365 594 0,'0'0'30'0,"0"0"16"0,0 0 70 0,39-4-55 16,-34 4 3-16,3 9-32 0,-8 6 32 16,0 7 11-16,-6 11 6 15,-6 16-14-15,-4 11-16 0,3 7-4 16,-2-2 0-16,2-4-15 0,7-8-9 16,-1-2-8-16,-1-4-3 0,-5 0-4 15,5-8-8-15,-5-2-4 0,6-7 2 16,-4-7-2-16,4-5-15 0,-1-5-12 15,0 3-30-15,-2-1-19 0,2-1-6 16,0 0-32-16,3-8-33 0,5-1-34 16,0-5-7-16,0-4-129 0</inkml:trace>
  <inkml:trace contextRef="#ctx0" brushRef="#br0" timeOffset="70219.85">28550 8450 538 0,'0'0'75'15,"0"0"-1"-15,0 0 66 0,0 0-67 16,36-32-9-16,-23 24-41 0,2 3 9 0,3-3-1 15,3 3-3-15,5 0 10 0,-3 3-5 16,3-1 6-16,2 3 6 0,-7 2-7 16,5 2 1-16,-6 5-11 0,-7 3-15 15,3 5 1-15,-3-1 12 16,-8 4 3-16,-2 0-7 0,-3 0-7 16,-3 0-1-16,-7-5-5 0,-6 0-4 0,-5-2-1 15,-7-3-3-15,-13-4-1 0,-6-2-10 16,1-4-21-16,-1-1-23 0,11-4-17 15,8 1 2-15,9 3-22 16,4 0-21-16,5 0-40 0,-1-1-30 16,1-1-22-16,7 1-130 0</inkml:trace>
  <inkml:trace contextRef="#ctx0" brushRef="#br0" timeOffset="70876.83">29234 8440 355 0,'0'0'85'0,"0"0"-14"0,0 0 31 15,0 0-56-15,0 0 1 16,0 0-1-16,24 9-4 0,-24-9-22 0,0 0 4 16,0 0 27-16,0 0 12 0,0 0 3 15,0 0 1-15,0 0-16 0,0-2-7 16,0-2-9-16,-6 1-11 0,1 1-4 16,-3-1-10-16,1-2-6 0,-6 4-2 15,0-2 2-15,-3 1-3 0,-4 2-1 16,-1 3-3-16,-5 3-3 0,0 5-6 15,-2 5-8-15,2 0-8 0,3 7-1 16,-3 1 4-16,10-2 10 0,-2 4 15 16,11-2 0-16,-1-3 14 0,8-2 20 15,2-5-4-15,9-2-6 0,-3-3-10 16,7-2-8-16,-2-4-3 0,2-3-3 16,4 0-1-16,-4-6-9 0,3 2 5 15,-2-2 5-15,2 0 0 0,2-3 0 16,-4 0 1-16,2-1 1 0,-3 0 6 15,4 2-4-15,-9 1 1 0,3-2-4 16,-5 4 1-16,2-1-1 16,-10 4 2-16,0 0 3 0,0 2 2 15,0 2-7-15,-5 0 0 0,0 4-1 16,2-1-1-16,3 4 1 0,-5-1 0 16,5 5 0-16,-3-1 3 0,-2 4 3 15,5-1 7-15,0-2 3 0,0 1 0 16,0-1 4-16,0-5-2 0,8 0-3 15,-3-2-1-15,8-4-7 0,-3-1-2 16,3-1-5-16,5-1 0 0,-2-4-15 16,2-1-22-16,-3-4-14 0,3-1-26 15,-2 1-26-15,-1-2-35 0,4 0-47 16,-4-5-13-16,3 5-74 0</inkml:trace>
  <inkml:trace contextRef="#ctx0" brushRef="#br0" timeOffset="71330.07">29506 8472 400 0,'0'0'116'0,"0"0"-21"0,0 0 13 16,18-23-29-16,-11 16-38 0,1 0-17 15,5 1-9-15,-5 0 4 0,5 2-1 16,-6 2-2-16,1 1-2 0,3 1-11 16,-4 0-2-16,6 5 3 0,-5 3 5 15,0 3 15-15,0 4-4 0,4 5 3 16,-6 2-9-16,1 4-3 0,-1 0-3 16,1 1 1-16,1-1 2 0,-3-1-8 15,3-3-3-15,-8-2 0 0,5-4-1 16,-5-5 0-16,-5-4-3 0,-3-1-14 15,0-6-5-15,-4 0-13 0,-1-5 8 16,0 0 28-16,0-4 6 0,5-2 21 16,-5-3 17-16,11-2 8 0,-4-3 3 15,6-1-5-15,0-2-21 0,6 1-13 16,1 1-6-16,9 4-6 0,-3-1 0 16,13 5-1-16,-6 0 0 0,9 3-2 15,-4 3-1-15,-1 0-15 0,7 2-36 16,-8 1-40-16,3 2-23 0,0 1-31 15,2 0-20-15,-2 1-16 0,-5 0-112 16</inkml:trace>
  <inkml:trace contextRef="#ctx0" brushRef="#br0" timeOffset="72957.17">30167 8508 364 0,'0'0'119'0,"0"0"-32"0,0 0 21 0,0 0-32 15,0 0-10-15,0 0-14 0,18-15 1 16,-13 11-6-16,-2-4 5 16,-3 2-6-16,5 1-4 0,-5-5-10 0,0 4-11 15,0-1-2-15,0-1-7 0,0 0-2 16,-5 1-10-16,-3 1-1 0,0 0 1 15,-5 2-2-15,1 1-1 0,-4 3 2 16,-2 2-3-16,-3 5 1 16,1 5 0-16,-6 3 1 0,3 4 2 15,-3 2-1-15,5 1 2 0,0 3-1 16,3 1 0-16,8-1 4 0,0 2 22 16,7-4 18-16,3-1-1 0,0-1-3 15,0-3-1-15,8-6-5 0,-3-1-14 16,3-5 2-16,-1-4 1 0,6-2-5 15,-5-7 0-15,5-3-1 0,-5-1-6 16,5-1 9-16,0 0-3 0,-6-1-10 16,6-2-3-16,0 2-4 0,0 1 0 15,-5-5-1-15,5 3-1 0,-3 1-1 16,0-3 1-16,-2 3 1 0,0-2 0 16,0 3 0-16,-3 3 1 15,3 2 0-15,-3-1-1 0,-5 5 1 16,0-1-1-16,2 2-1 0,-2 2-4 15,0 3-7-15,-2 2 4 0,2 3 2 16,-5 3 5-16,-3 0 2 0,3 1 0 16,-3 2 1-16,5 4-1 0,-7-2 0 15,7 1 0-15,-2 2 0 0,0-3-1 16,3-1 1-16,2-3 0 0,-6 2 1 16,6-5-1-16,0-1 1 0,0-1 5 15,0-4 7-15,0-3 5 0,6 0 8 16,1-1-4-16,1-4-9 0,5 1-10 15,-5-4-2-15,5 3-1 0,5-4 1 16,-8 0 1-16,3 0-2 0,5-2 0 16,-5-1 0-16,2 0 1 0,-2-2 0 15,0 0-1-15,3 1 0 0,-3 1 0 16,0-2 1-16,0 1-1 0,-3 1 0 16,3 0 0-16,0 2-1 0,-6-1 2 15,4 2-1-15,-3 3 1 0,-6 0-1 16,3 1-1-16,1 1 1 0,-4 1 1 15,-2 1-1-15,5 0-1 0,-5 0 1 16,0 1-1-16,3 1 1 0,-3 0-1 16,0 0-1-16,0 0-1 15,0 0-1-15,5 3 1 0,-5 1 1 16,0 1 0-16,0 2 2 0,0-1 0 16,-5 3 0-16,5-1 0 0,0 2 0 15,-3-1 0-15,3 1 1 0,0 0-1 16,0 1 0-16,0-1 0 0,0 2 1 15,0-1-1-15,0 1 0 0,0 4 1 16,0-3-1-16,0-1-1 0,-5 3 1 16,5-1 0-16,0 0 1 0,0 0-1 15,0-1 0-15,0-1 0 0,0-1 0 16,0-2 0-16,0 0 1 0,0-5-1 16,0 2 1-16,0-4-1 15,0-2 2-15,0 0 5 0,5-3-4 16,-2-3-2-16,2-2 2 0,3 1-2 15,-3-5-1-15,3 0 1 0,5-2-1 16,-6-1 0-16,1 0 0 0,5-2 0 16,0 1 0-16,-5-1 0 0,5 2-1 15,-6-1 1-15,6 2 0 0,-5-2 1 16,5 3-1-16,-3 1 0 0,-2 0 0 16,0 4 0-16,0 0 0 0,-1 1 0 15,-2 1 0-15,1 4-1 0,-4 0 0 16,3 2-1-16,-5 0 0 15,0 1 0-15,0 2-1 0,0 4-1 16,0 2 3-16,0 0 1 0,0 4 0 16,0-1 0-16,0 2 0 0,0 4 1 15,0-3-1-15,-5 2 0 0,5 0 0 16,0-3 1-16,-2 2 0 0,2-2 0 16,0-2 0-16,0-1 0 0,0 0-1 15,0-2 0-15,0-1 0 0,0-3 0 16,0 0 1-16,0-2 1 0,2 0-1 15,-2 0-1-15,0-1 5 0,5-1-1 16,-5-1 4-16,3 0 6 0,2-2 1 16,3-3 1-16,-3 2-3 0,0-4-7 15,3 0-4-15,0-4-1 0,-1 0 0 16,6-3-1-16,-5 1 1 0,5-4-1 16,0 2 0-1,0-2 0-15,0 1 0 0,-5 0 0 0,4-1 2 0,-1 1-2 16,2-2 1-16,0 3 0 0,0-2 5 15,0 3 0-15,2 2-4 0,-7 2 1 16,5 1 2-16,-3 4-1 0,-2 1 0 16,0 2-1-16,-1 0-3 0,1 1 0 15,2 1-1-15,-2 0 1 0,-5 1-1 16,7 2 1-16,-7-1-3 0,2 4 2 16,0-3-1-16,-2 5 0 15,-3-1 1-15,0 0 1 0,5 3 0 16,-5 0-1-16,2 2 1 0,-2 0 0 15,5 3 1-15,1-2-1 0,-4 2 0 16,3 1 1 0,-2 2-1-16,2-2 0 0,0 3 0 0,-2 1 0 0,-3 1 0 15,5-1 0-15,-5 2 0 0,0-1-1 16,-5 0 1-16,5-1 0 0,-3-3 0 16,-2 2-11-16,5-3-11 0,-5-2-5 15,5 0-8-15,-3-1-4 0,3-3-10 16,0-3-11-16,0-1-16 0,0-4-12 15,3-1-5-15,2-1-17 0,-5 0-39 16,8-2-77-16,-3-3-31 0,-2-1-177 16</inkml:trace>
  <inkml:trace contextRef="#ctx0" brushRef="#br0" timeOffset="73176.53">31304 8695 1119 0,'0'0'47'0,"5"-1"-32"0,-5-1-15 0,5 0-25 0,-5-2-106 15,3-3-77-15,-3-2-60 16,0 1-225-16</inkml:trace>
  <inkml:trace contextRef="#ctx0" brushRef="#br1" timeOffset="78587.27">17061 9531 168 0,'0'0'83'0,"0"0"-42"0,0 0 31 16,0 0-12-16,-2 0-29 0,-1 1 6 15,3-1-9-15,0 0-1 0,-2 0-5 16,2 1-1-16,0-1-5 0,2 0-16 15,3 0-6-15,3 0 6 0,8 0 21 16,4 0 3-16,17 0-5 0,17-2-4 16,10 0-1-16,14-3 1 0,2 1-2 15,0 2 5-15,0-3 0 0,3 0-2 16,0-2-5-16,2 3-6 0,-5-3-5 16,0 2 0-16,-5-2 3 0,0-1 16 15,-8 3 16-15,-5-2 18 0,-8 4 4 31,-4 1-17-31,-12-1-22 0,-7 1-15 16,-7 2-3-16,-6-1-37 0,0 0-80 16,-5-1-76-16,2-3-170 0</inkml:trace>
  <inkml:trace contextRef="#ctx0" brushRef="#br1" timeOffset="84543.43">1457 7211 132 0,'0'0'57'0,"0"0"4"0,0 0-3 0,0 1-6 16,0-1-2-16,0 1-6 0,0-1 5 16,0 2-4-16,0-2 2 0,0 1-11 15,-2 0 0-15,2-1 6 0,0 0 5 16,0 0 1-16,0 0-4 0,0 0 5 15,2 0-1-15,1-2-12 0,5-3-7 16,-3-1-15-16,10-3-7 0,1-3-6 16,2-3 2-16,3 0 1 0,-1-5-3 15,1-2 10-15,2-3 8 0,-2-2 12 16,2-1 5-16,0-2 1 0,6 0-14 16,-3 1-12-16,-3 0-5 0,3-1-2 15,0 3-1-15,-3 2 1 0,-3 1 0 16,1 2 1-16,-3-1 2 0,-2 4 2 15,2 0 3-15,-5 0 3 0,-3 4-2 16,0 2-3-16,1 1-1 0,-3 0-4 16,-3 3 1-16,5 1-3 15,-2 0 1-15,-3 0-1 0,-2 2-1 16,2 1-2-16,0 0 2 0,-5 1 4 16,2 1 3-16,-2 1-5 0,3 1-3 15,-3 0-1-15,0 1 0 0,0 0-6 16,0 0-2-16,0 2-4 0,0 3 3 15,0 4 8-15,-3 1 0 0,3 3 1 16,-5 6 0-16,0 2 0 0,-3 2-1 16,1 3 0-16,-1 0 0 0,-2 2-1 15,2-1-1-15,0 0 3 0,0-1-5 16,3 0 4-16,3-1-4 0,-1-2 5 16,3-2-1-16,0 0 0 15,0-3-3-15,0-3 2 0,3-3 2 16,2-4 0-16,-3 0-1 0,6-2-2 15,-3-5 3-15,6-1 0 0,-1-2 5 16,3-6 0-16,2-2 1 0,1-2-4 16,-1-4 4-16,3 1-2 0,0-6-2 15,1-2 2-15,-4-3 0 0,3-8-2 16,3-9 0-16,-3-6-2 0,0 5-1 16,-5 11-1-16,-5 11 0 0,-1 6 2 15,1 0 0-15,0-2 0 0,0 0 0 16,-3 4 0-16,0 4 1 0,-2 1 3 15,-1 4-1-15,1 2-1 16,-3 0-1-16,0 3-1 0,0 0-7 16,0 6-7-16,-3 1 7 0,-5 7 7 15,3 1 0-15,0 6 1 0,-3 3-1 16,1 1 0-16,-1-1 0 0,0 5 0 16,-2-3 2-16,2 0-2 0,0-2 1 15,3-1 1-15,-3-2 2 0,6-1 4 16,2 0 1-16,0-3 0 0,0-1 3 15,2-1 1-15,6-4 1 0,0-1 5 16,2-3 6-16,3-1 14 0,3-4-2 16,-1 1-7-16,1-3-10 0,2 0-8 15,0-3-5-15,-3 1-3 0,6-3-1 16,-3 2-2-16,-2-2-1 0,2-2-21 16,0 0-26-16,-3 0-35 0,3-2-42 15,6-6-45-15,-4 5-126 0,-4-1-126 16</inkml:trace>
  <inkml:trace contextRef="#ctx0" brushRef="#br1" timeOffset="91264.36">840 8098 271 0,'0'0'106'0,"0"0"-57"0,0 0 7 0,0 0 14 0,0 0-9 15,0-1-5-15,0-2 5 0,0 1 13 16,2-3-8-16,-2-1-5 0,3-2-6 15,2 2-3-15,0 0-11 0,0-3-9 16,3 2-3-16,-3 0-1 0,3-2-9 16,2 4-7-16,-2 0-6 0,0 0-2 15,2 2-3-15,-2 2-1 0,2 1 0 16,1 0 0-16,-4 5-3 16,4 1 3-16,-3 5-1 0,-1 2 2 15,1 2-1-15,-5 2 2 0,-1 1 0 16,1 2-1-16,-3 1 0 0,0 1 0 15,-5 1 0-15,-1-2 4 0,-4 1-3 16,0-4 1-16,-6 1-2 0,6-1 0 16,-3-4 0-16,0 0 1 0,3 0-2 15,-3-5 0-15,3 0 3 0,2-3-3 16,0-1 3-16,0-1-1 0,6-4 1 16,-1 0 6-16,3 0 16 0,0 0 2 15,0-8-13-15,5-1-12 0,3-2-2 16,0-3 0-16,2-1 2 0,3-2-2 15,5 0-1-15,0 2-3 0,-2-2 1 16,4 2-4-16,1-4 3 0,-3 4 1 16,-2-2-4-16,2 1 7 15,-3 1 2-15,1 1-2 0,2 2-2 16,-8-1 2-16,6 1-5 0,-6 3 2 16,0 2-2-16,-2 1 4 0,-3 2-1 15,-2 1 4-15,-1 1-1 0,1 2 5 16,-3-1-1-16,0 0 4 0,0 1-1 15,0 0-2-15,0 0-1 0,0 0-5 16,-3 0-4-16,3 1-7 0,-2 2-5 16,-3 2 13-16,-3 3 3 0,-2 2 4 15,-3 4-2-15,-3 0-2 0,8 4-1 16,-5 1 1-16,3 0 0 0,0 1 0 16,-1-2 0-16,4 2 0 0,2-1 1 15,-1-4 1-15,1 2 7 0,5-4 2 16,0-1-2-16,0-2-2 0,0-2 1 15,8 1-2-15,-3-5 9 0,0 2-4 16,3-5-1-16,2 0-1 0,3-1-4 16,0 0-1-16,0-1-4 0,3-4-9 15,-1 0-28-15,1-3-21 0,2 0-26 16,0-1-52-16,0-4-97 0,0 1-43 16,-5 2-194-16</inkml:trace>
  <inkml:trace contextRef="#ctx0" brushRef="#br1" timeOffset="91779.99">842 7871 468 0,'0'0'43'0,"0"0"0"0,0-1 52 0,0-1-15 15,3 1-22-15,0-3 1 0,2 3 6 16,2-3-7-16,4 0 0 0,2 0 10 15,2 1-10-15,6-2-5 0,0 4-12 16,2-3-7-16,0 3-13 0,3-4-7 16,-3 3-6-16,0-1-2 0,-2-1 0 15,-3 2-6-15,-2 0-13 0,-6-1 13 16,0 0 0-16,1 1-24 0,-1 1-31 16,0 0-17-16,-2 1-79 0,2 0-86 15,-4-2-22-15,-4 1-185 0</inkml:trace>
  <inkml:trace contextRef="#ctx0" brushRef="#br1" timeOffset="92248.74">1612 8077 498 0,'0'0'147'0,"0"0"-84"0,0 0 5 0,0 0-20 0,13-6-24 16,-8 5 0-16,6-2 10 0,-3 2-7 15,4-1 6-15,-1 1-13 0,2-1-3 16,0 2-10-16,2 0-7 0,-5-2 0 16,3-1-1-16,3 3-21 0,-3-1-33 15,0 1-40-15,0-1-27 0,0 1-28 16,-1 0-82-16,-4 0-38 0</inkml:trace>
  <inkml:trace contextRef="#ctx0" brushRef="#br1" timeOffset="92420.62">1659 8186 702 0,'0'0'77'0,"0"0"-36"15,0 0 50-15,0 0-48 0,0 0-7 16,0 0 8-16,0 0-6 0,0 0-4 16,49 0-12-16,-28-2-15 0,-1 0-6 15,1-1-1-15,5 3-20 0,-3 0-83 16,13 0-96-16,-7 0-97 0</inkml:trace>
  <inkml:trace contextRef="#ctx0" brushRef="#br1" timeOffset="95164.12">2258 7976 106 0,'0'0'176'0,"0"0"-100"0,0 0 2 0,0-1-8 16,0-1-9-16,0 0-13 0,0-1-7 16,0 0-5-16,3-1-4 0,-3-1-2 15,2 0 1-15,1-1 1 16,0 1-2-16,-1 0 10 0,3-1 2 15,1 1 1-15,-1-2-5 0,0 2-6 16,3-2-6-16,-3 5-3 0,3-4-7 16,-1 1-4-16,-1 1-3 0,1-1-4 15,1 4-3-15,0-3 0 0,-3 3 6 16,3 1-4-16,-3 0 3 0,3 1-1 16,-3 3-3-16,0 1-2 0,0 0 0 15,3 3 2-15,-3 2-2 0,0-1-1 16,-2 3 1-16,-1 2 0 0,1-1 0 15,-3 1 2-15,-3 2-2 0,-2 1 5 16,0-1-3-16,-5 3 1 0,-1 0 1 16,-2-2 4-16,1 2 1 0,-4-1 2 15,3-1 3-15,-2-2-1 0,2 1-4 16,0-2 1-16,0-2-4 0,5-2 1 16,0 1-1-16,3-5-3 0,0 0-2 15,2-2-1-15,1 0 5 0,2-1-5 16,0-1 3-16,0-1-2 0,5 0 1 15,0 2 3-15,3-3 3 0,5 1 4 16,0-1-3-16,2 0-4 0,3 0-2 16,3 0-2-16,-3 0 0 0,3 0-2 15,-3 0 0-15,5-1-1 0,-2 1-8 16,2-3-15-16,-2 1-16 0,-1 0-16 16,-2 0-28-16,1 0-47 0,4-4-77 15,-8 4-32-15,1 0-131 0</inkml:trace>
  <inkml:trace contextRef="#ctx0" brushRef="#br1" timeOffset="95960.77">2842 7905 472 0,'0'0'27'0,"0"0"7"0,0 0 48 0,8-27-30 0,-5 20-18 16,-3-1 15-16,0 2 5 0,0 0-13 15,-3 3-7-15,-2 0-12 0,0 1-4 16,-3 2-1-16,-2 0-4 0,-3 3 0 16,-3 1-4-16,1 3 0 0,-1 0-6 15,-2 3-1-15,-3-1-1 0,6 1-1 16,-3 1-1-16,2 0 1 16,3-2 1-16,0 1-1 0,6 0 0 15,2-3 0-15,2 0 0 0,3 1 1 16,3 1 2-16,2-1 5 0,0 1 4 15,3-1-4-15,2 2 2 0,0-1 1 32,3 1 0-32,3-1 5 0,-3 0 4 0,0-1 0 0,0-1-6 0,2 2-6 15,-2 1-5-15,0 1-3 0,-3 0 0 16,3 1 0-16,0 2 0 0,0 1 1 16,-3 2-1-16,1-1 2 0,2 2 3 15,-6-3 2-15,-2 2-1 0,1-4 6 16,-4 0 0-16,-2 2 2 0,3-3-2 15,-8 0-2-15,-6-2 0 0,4-3-2 16,-6 0-4-16,0 0-2 0,-3-4-1 16,-2 1-1-16,3-4-1 0,-3 0-3 15,2-4 4-15,-2-1 3 0,2-3-2 16,4-2 3-16,-1-1-2 0,5-2 0 16,-2 2-2-16,4-2 1 0,1 0 1 15,5 2-1-15,0-2 1 0,0 2-1 16,8 0-1-16,0-2-3 0,2 1 3 15,0-1 2-15,3 1 2 0,3 0-2 16,-1-2 0-16,3-3-1 16,0 2 0-16,1-2 0 0,1 0-1 15,1-1 0-15,-3 1 0 0,-3-2 1 16,-2 5-1-16,-2-3 3 0,-1 4 9 16,-7-1 4-16,-3 1-5 0,0 0-4 15,-3 2-6-15,-7 2-1 16,-1 2-5-16,-4 0 4 0,-3 2-1 0,2 2-1 15,-2 1-9-15,0 2-21 0,3 0-40 16,-3 0-43-16,-6 3-76 16,4-1-72-16,2 0-230 0</inkml:trace>
  <inkml:trace contextRef="#ctx0" brushRef="#br1" timeOffset="121961.3">460 9562 151 0,'0'0'44'0,"0"0"-35"0,5-4 4 16,-2 0 3-16,-1 3-10 0,-2 0-1 15,3-1 11-15,-3 0 9 0,2-1-9 16,-2 1-9-16,3 0 9 0,0 2 22 16,-3-1 10-16,0 0 7 0,0-1-9 15,-3-1-3-15,0 2 2 0,3 1-3 16,0 0 1-16,0 0-2 0,0 0-9 15,0 0-11-15,-2 0-7 0,2 0-2 16,-3 7 9-16,3 0 18 0,0 5 8 16,-2 2-9-16,2 4-3 15,-3 2 0-15,1 1-4 0,-1 1-8 16,-2 0 1-16,2 0-6 0,1 0-1 16,-4-2-4-16,6-1-6 0,0-2-2 15,0 0-2-15,0 0-2 0,0-4-1 16,0-1 0-16,0-2-15 0,0-6-28 15,6 2-29-15,-6-5-28 0,5-1-28 16,3-10-4-16,-3 0-64 0,2-3-157 0</inkml:trace>
  <inkml:trace contextRef="#ctx0" brushRef="#br1" timeOffset="122211.78">481 9370 593 0,'0'0'63'0,"0"0"-11"0,0 0-18 0,0 0 15 15,0 0-23-15,-6-1-26 0,6 1 0 16,-2 0-24-16,-1 0-45 15,3 2-33-15,0-1-34 0,-2 0-82 16,2-1-18-16</inkml:trace>
  <inkml:trace contextRef="#ctx0" brushRef="#br1" timeOffset="122961.53">574 9610 467 0,'0'0'7'16,"0"0"0"-16,0 0 48 0,0 0 1 15,0 0-25-15,10-37-5 0,-2 28 4 16,-1 3 0-16,4-1-1 0,-3-1-6 16,2 5-3-16,0-4-6 0,1 5-8 15,1 1-4-15,-4 1-2 0,5 0-1 32,-3 2-1-32,-2 6-2 0,-3 0-6 0,1 4 10 0,-1 3 3 0,-3 4-3 15,-2 2 3-15,0 2-3 0,0 3 0 16,0 0 0-16,-2 1-1 0,-1-4-3 15,3-1 1-15,-5-2-2 0,5-1 5 16,0-5 0-16,-3-1 0 0,3-2 1 16,-2-3-1-16,-1-1 1 0,3-5 5 15,0-2 24-15,0-3 41 0,5-7-21 16,-2-5-40-16,7-2-5 0,-5-9-4 16,8 3 3-16,0-6-2 0,0 2 5 15,3 0-2-15,-1 4 5 0,1 2-5 16,-1 4 0-16,1 5-1 0,-1 0-4 15,-2 5 1-15,-2 1-1 0,-1 0 0 16,-5 4-1-16,5 2-3 16,-4 0 2-16,-1 0-8 0,0 2-1 15,0 7 3-15,0 2 7 0,-2 5 1 16,2-1-1-16,-5 4 1 0,5-1 0 16,-5-1 1-16,0 2-1 0,0-1-2 15,0-4-15-15,0-1-14 0,0 1-18 16,0-3-3-16,0-2-10 0,0-1-27 15,0 0-6-15,3-1-29 0,-3-4-65 16,0-3 3-16</inkml:trace>
  <inkml:trace contextRef="#ctx0" brushRef="#br1" timeOffset="123413.99">1098 9342 573 0,'0'0'4'0,"0"0"6"0,0 0-7 0,18-39 50 31,-13 34-16-31,-2-1-14 0,-3 3 14 0,0 3-14 0,0 2-15 0,0 7 1 15,0 3 30-15,0 6-22 16,-3 4 6-16,-2 9-7 0,-3 7-1 16,-2 6-5-16,5 1-7 0,0-7 1 15,0-12-3-15,5-6 7 0,-3 0 13 16,0 1 0-16,1 3-6 0,-3 5-4 31,2-5-5-31,3 1-2 0,-2-4 4 0,-1-5-2 0,3 2 1 0,0-6 12 16,0-2 5-16,3-1 1 0,-1-5-9 15,1 1-4-15,2-4-4 0,0-1 2 16,0 0 1-16,6 0-4 0,-4-1-4 16,6-5-3-16,0 3-3 0,3-4-12 15,2 3-10-15,-3-4-22 0,3 3-23 16,-2-1-12-16,5 3-13 0,-6-2-21 16,8 2-23-16,-5 1-112 0,-2-3-51 15</inkml:trace>
  <inkml:trace contextRef="#ctx0" brushRef="#br1" timeOffset="123664.09">1108 9678 646 0,'0'0'33'0,"0"0"6"0,0 0 57 0,0 0-39 0,0 0-26 16,6 0-3-16,-4-1 10 0,9-2-11 16,-1-3 5-16,3 0-4 0,2 0-8 15,1-1-14-15,2 2-6 0,0-3-8 16,0 3-41-16,3-2-65 0,10-2-39 16,-5 2-39-16,-6 1-110 0</inkml:trace>
  <inkml:trace contextRef="#ctx0" brushRef="#br1" timeOffset="124101.7">1403 9666 391 0,'0'0'9'0,"0"0"-5"15,0 0 38-15,0 0-12 0,0 0-17 16,0 0 14-16,0 0-2 0,0 0 58 15,0 0-3-15,21 4-17 16,-11-5-19-16,0-2-11 0,3-3-5 16,0 2-3-16,0-4-9 0,0 2-7 15,0-1-3-15,-3-2 3 0,-2 0 2 16,2 3 4-16,-4-2 7 0,-1-1 2 16,-3 0-7-16,-2-1-17 0,0 1 1 15,0 2-3-15,-5-2-13 0,-3 0 10 16,-2 6-10-16,2-2-2 0,-2 4 5 15,0 1 4-15,-3 6 0 0,-3 0 1 16,3 8 4-16,-2-1 1 0,2 1 0 16,-3 5 2-16,1 1 0 0,2-1 0 15,0 0-1-15,5-1 1 0,3 0 0 16,0-4 3-16,5 3 24 0,0-5 10 16,0-2 5-16,8 1 0 0,-1-3-8 15,4-3-19-15,-1 1 3 0,3-4-5 16,5-2-8-16,-2 0-5 0,-1-3 0 15,3-5-28-15,-2-2-24 0,-1-1-29 16,1-2-41-16,7-7-35 0,-5 2-63 16,-2 3-157-16</inkml:trace>
  <inkml:trace contextRef="#ctx0" brushRef="#br1" timeOffset="124492.23">1579 9608 403 0,'0'0'102'0,"0"0"-38"0,0 0 44 0,0 0-23 16,0 0-33-16,0-11-9 0,0 8 0 15,5 1-7-15,-2-3-2 0,-1 1-8 16,3 2-1-16,0-4-6 0,-2 5-9 16,7 0-6-16,-4 1-3 0,1 0-1 15,1 1-4-15,-3 6-5 0,0 2 0 16,1 2 6-16,-1 3-1 15,-3-1-5-15,1 5 6 0,-1-1-1 16,-2-2 0-16,0 3-6 0,0-4-9 16,0 1-9-16,0-3 11 0,0-2 16 15,0-4 1-15,0 0 0 0,0-3 1 16,0-1 2-16,0-2 8 0,0 0 39 16,0-5 26-16,0-3-9 0,0-3-19 15,6-4-10-15,-4-2-9 0,3-2-9 16,3-1-9-16,2 4-10 0,1-1 4 15,2 3-3-15,0-2-2 0,2 4-1 16,1 1-21-16,-1 1-29 0,1 2-19 16,2 3-37-16,-3-2-53 0,11 4-57 15,-5 1-63-15,-6-2-64 0</inkml:trace>
  <inkml:trace contextRef="#ctx0" brushRef="#br1" timeOffset="124867.24">1925 9604 472 0,'0'0'9'0,"0"0"22"0,0 0 50 0,0 0-43 0,0 0-25 16,8-38 1-16,-8 33-7 0,2-1 0 15,1 4 13-15,-3 1 20 0,0 1-8 16,0 0-32-16,0 1-3 0,-3 7-2 15,3 2 4-15,-2 2 0 0,2 1-5 16,0 5-5-16,0-1 7 0,0-1 3 16,2-1 1-16,4-1 1 0,-1-1 16 15,2-3 26-15,1 1 20 0,0-2 2 16,0-3 6-16,2-1 4 0,-2-4-5 16,0-1-4-16,-3 0-1 0,2-6-6 15,-1-2-23-15,1-2-17 0,1-2-12 16,-3-6-7-16,3-2-7 0,-3-3-24 15,3-3-16-15,-3 3 1 0,0 0-5 16,0 5-9-16,3 5-22 16,0 2-71-16,5 4-42 0,-3 4-23 15,1 3-84-15</inkml:trace>
  <inkml:trace contextRef="#ctx0" brushRef="#br1" timeOffset="125461">2266 9601 216 0,'0'0'70'16,"0"0"25"-16,0 0 12 0,0 0-42 16,0 0-12-16,0 0-3 0,26-26 15 15,-23 23 5-15,-3-1-10 0,2-1-14 16,1 3-14-16,-3-1-5 0,2-2 7 15,-2 4 6-15,0-3-11 0,3 1-10 16,-3 1-10-16,0 0-6 0,0 1 1 16,-3 0-4-16,1 0-5 0,-1 1-4 15,-2 1-20-15,-5 3 0 0,-3 5 0 16,0 3 3-16,-5 5-3 0,0 2-4 16,-1 2 19-16,1 0 1 0,3 1 0 15,5-2 9-15,-1-2-4 0,6 0 5 16,5-2 1-16,0-4 2 15,0-2 0-15,5-3 7 0,0 0 8 16,3-6 4-16,0-1-2 0,2-1 4 16,-2-6 4-16,5-3 5 0,-5-1 1 15,2-2-3-15,0-6-12 0,1 2-9 16,-1-5-3-16,0-2-4 0,-2 0-6 16,0 2-10-16,0 3 4 0,-3 6 10 15,0 2 0-15,0 4-1 0,-2 4 2 16,-3 1-5-16,0 2-6 0,0 1-6 15,0 3 6-15,0 4 8 0,0 2 3 16,-3 2 1-16,1 1 0 0,-1 4 0 16,3-3 0-16,-3 3 0 0,6-2 1 15,-3 1 0-15,0-2 1 0,0-2 3 16,3-1 3-16,2 2-7 0,0-5 2 16,0 0-1-16,0-1 0 0,3-4 6 15,-3-3-1-15,3 0-5 0,0 0 4 16,2-3-6-16,0-4-16 0,1 2-32 15,2-4-39-15,-3-1-6 0,3-1-20 16,7-8-32-16,-4 1-106 0</inkml:trace>
  <inkml:trace contextRef="#ctx0" brushRef="#br1" timeOffset="125727.04">2579 9266 660 0,'0'0'43'0,"0"0"-43"0,0 0 80 0,0 0-36 0,2-30-36 0,-2 30-6 16,0 0-2-16,-2 2-2 0,-3 7 0 15,-1 4 2-15,1 8 4 0,-3 5 9 16,1 9 5-16,2 8 19 0,-1 9-1 31,4 0-11-31,-1-4-10 0,3-10 2 0,3-8-6 0,-1-4-3 0,1-8-1 16,-3 1-1-16,5 2-4 0,-2 2-2 15,2 5 1-15,0-4-1 16,3-3-16-16,-6-1-34 0,4-2-40 16,-1-4-35-16,2 2-44 0,-4-7-116 15</inkml:trace>
  <inkml:trace contextRef="#ctx0" brushRef="#br1" timeOffset="126555.18">3248 9669 138 0,'0'0'69'0,"0"0"-18"0,3-14 40 0,-3 7 19 0,0 2-15 16,-3-1-8-16,3 4-5 0,0-1-17 16,0-1-17-16,0 3-6 0,0-1-3 15,0 2-3-15,0 0 3 0,3-1 2 16,2-1-4-16,0 1-6 0,3-3-4 16,-1 2-5-16,4-1-2 0,2-4 2 15,2 2 0-15,-2-4-4 16,3-1-8-16,-1 0 3 0,-2 0-3 0,0-1 3 15,0 1-2-15,-5-1 3 0,2 1 0 16,-7-1-5-16,2 2-1 16,-5-1-2-16,0-1-2 0,-3 4-2 15,-5 2-2-15,-5-1 0 0,-2 4 0 16,-6 2-3-16,-2 0 3 0,0 6 0 16,-3-1 0-16,0 4-1 0,0 4 1 15,-2 2 0-15,2 2-1 0,-2 1 1 16,4 4-2-16,4 0 0 0,2 1 0 15,2 1-1-15,6-2 2 0,2-1 1 16,3-1 1-16,5 1 0 0,5-4 2 16,5 2 11-16,8 0 2 0,0-5 0 15,3 0-8-15,5-6-7 0,0-1-1 16,0-3 0-16,2-4-16 16,-2-2-28-16,2-7-17 0,-2 1-31 15,0-6-36-15,10-2-69 0,-7 0-14 16,-4 4-116-16</inkml:trace>
  <inkml:trace contextRef="#ctx0" brushRef="#br1" timeOffset="127008.7">3726 9554 505 0,'0'0'101'0,"0"0"0"0,0 0-2 0,0 0-52 15,5-34-36-15,-5 24-9 0,0 1 1 16,0 2-1-16,-5-1-1 0,0 1-1 16,-3 3 1-16,-2-1 4 0,-1 3-1 15,1 2-3-15,-5 0-1 0,-1 5-2 16,3 0 2-16,-2 4-1 0,4-1 1 15,1 0-1-15,5 2 1 0,0-1 0 16,2 1 0-16,3-1 4 0,3 1 3 16,2-1 2-16,3-1 3 0,2-2-1 15,0 2-4-15,1 0 2 16,-1-3 5-16,0 2 2 0,3-2 2 16,-5 1 2-16,0-3 2 0,-1 5 0 15,-1-4 1 1,-1 3 0-16,-3 0-3 0,-2-2 0 0,0 3-6 0,0-3-6 15,-5 2 3-15,0-1 0 0,-8-2-2 16,0 2 1-16,-5-2-4 0,0-1-4 16,0-2-2-16,-5 4-13 0,2-4-41 15,-2 0-31-15,2-1-41 0,6 0-11 16,-6-3 0-16,5-2-10 0,6 1-120 16</inkml:trace>
  <inkml:trace contextRef="#ctx0" brushRef="#br1" timeOffset="127541.76">3868 9292 515 0,'0'0'30'0,"0"0"2"0,0 0 49 0,16-32-33 0,-14 22-22 0,1 1 26 15,-3 2-1-15,0-1-3 0,0 5-2 16,0-2-5-16,-3 4-20 0,3 1-8 16,-5 3-8-16,0 4-4 0,-3 6 7 15,3 5 1-15,-3 3-6 0,0 3 2 32,6 5 1-32,-6 2-1 0,6 0-1 15,-4 1-4-15,4-1 0 0,-1-2 1 16,1-2 0-16,2 0 8 0,-3-3 16 15,3 1 6-15,0-4-3 0,0-3-6 16,0 1-2-16,0-3-5 0,0-3-5 16,3-3-3-16,-1-1-5 0,1-5-2 15,2-2 3-15,0 1 1 0,3-3-1 16,2-3 0-16,1 0-3 0,-1-4 0 16,3 3 0-16,0-3-8 0,2 3-16 15,1-3-23-15,2 1-15 0,-3-1-34 16,3-1-22-16,3-2-31 0,-3 3-39 15,-2-1-113-15</inkml:trace>
  <inkml:trace contextRef="#ctx0" brushRef="#br1" timeOffset="127791.77">3765 9473 548 0,'0'0'56'0,"0"0"20"0,0 0 27 0,46-26-57 0,-25 17-7 0,0 0-6 16,2 2-14-16,-2-1-19 0,2 0 0 15,-3 4-10-15,4-2-47 16,2 2-58-16,-1-1-55 0,-7 2-155 15</inkml:trace>
  <inkml:trace contextRef="#ctx0" brushRef="#br1" timeOffset="128041.89">4129 9469 468 0,'0'0'27'0,"0"0"11"16,0 0 22-16,0 0-40 16,0 0-20-16,0 0 1 0,0 0 20 15,0 0 36-15,-23 26 16 0,18-10-9 16,-3 4-25-16,0 1-11 0,3 1-19 16,2 1-7-16,-2 2-2 0,5-2-4 15,0-1-24-15,0-3-19 0,0-1-29 16,5-4-11-16,3-1-15 0,-3-3-48 15,3-3-70-15</inkml:trace>
  <inkml:trace contextRef="#ctx0" brushRef="#br1" timeOffset="128213.77">4176 9253 771 0,'0'0'16'16,"0"0"6"-16,0 0 52 0,0 0-56 15,0 0-18-15,0 0-27 0,-3-35-20 16,6 33-25-16,-3 1-32 0,5 1 9 16,3 5-54-16,-1 2-46 0,1 1 42 15</inkml:trace>
  <inkml:trace contextRef="#ctx0" brushRef="#br1" timeOffset="129191.38">4274 9532 269 0,'0'0'115'0,"0"0"-4"0,0 0-6 15,0 0-19-15,10-33 0 0,-5 23-7 16,0 0-12-16,3 1-16 0,-5-1-2 16,5 4-6-16,-3-1-18 0,0 2-6 15,0 0-5-15,-2 2-2 0,2 1-6 16,-3 2-6-16,1 0 0 0,0 0-2 31,-1 5-1-31,-2 2 2 0,3 4 0 16,-3 2-2-16,0 3-3 0,0 2 1 15,-3 2-4-15,-2 2-1 0,2 0 0 16,-2 2 1-16,0-2 5 0,2-1 2 16,1-1 2-16,-1-5 0 0,1 0-1 15,2-2 1-15,0-4-2 16,2-4-7-16,1 1 1 0,-1-6 8 16,-2 0 2-16,6-5 5 0,-4 0 4 15,3-4 3-15,1-5-1 0,-1-1-3 16,0 1-3-16,3-4-3 0,-1 4-1 15,1-1-1-15,2 2 0 0,1 2-2 16,-3 0 0-16,-1 1 0 0,4 2 0 16,-4 3 0-16,1-1 0 0,0 3-1 15,0 2-2-15,-1 1 1 0,-1 0 0 16,-1 0-1-16,0 2 1 0,0 5-1 16,0-2-2-16,-2 4-1 0,-1 3-9 15,1-1 6-15,2 4 4 0,-5 0 3 16,3-3 2-16,-3 3 0 0,2-4 0 15,-2 0 0-15,0-1 0 0,3-3 0 16,-3 1 1-16,0-1-1 0,0-4 1 16,0-1-1-16,0-1 1 15,0 1 2-15,2-2 5 0,-2-3 7 16,3 0-1-16,0-4-7 0,-1 1 0 16,1-3 4-16,2 0 3 0,3-2-8 15,-1 2-2-15,1-3-2 0,0 2-2 16,2 0 2-16,-2-1 4 0,5 1-1 15,-3 0 1-15,1 0-2 0,2 1-4 16,0 3 0-16,-3-1 0 0,0 0 0 16,1 3-1-16,-4 4 0 0,-2 0-1 15,1 0-4-15,-1 2-2 0,-5 7 2 16,0 0 0-16,0 4 4 0,-5 5 1 16,-1 1-1-16,-1-3-1 15,2 4-9-15,-3-3-21 0,5-3-17 16,-2 3-45-16,0-4-53 0,5 0-38 15,0-3-74-15,0-1-43 0</inkml:trace>
  <inkml:trace contextRef="#ctx0" brushRef="#br1" timeOffset="129791.45">4850 9583 228 0,'0'0'131'0,"0"-2"-35"0,0 0-2 0,0-3-62 0,0 4-23 16,3-3-5-16,-1 1 4 0,-2-1 7 16,0 2 24-16,0-4 22 0,0 4 1 15,0-1-12-15,3-2 1 0,-3 2-13 16,0 1-8-16,0 0-9 0,0-2-5 15,0 2-9-15,-3 1-7 0,3-1 0 16,-5 1-1-16,0 1-1 16,0 0-5-16,-6 5 5 0,1 4-5 15,-3 3-6-15,-2 5 1 0,-1 0-3 16,3 3 1-16,3 0-2 0,-3 1 6 16,5 0 6-16,0-1 3 0,6-2 1 15,-1-3 0-15,3 0 3 0,3-4 2 16,2-1 5-16,0-6 3 0,0-3 1 15,3-1 0-15,0-4 7 0,0-5 13 16,-1-2-9-16,4-1-8 16,-1-5-6-16,0 3-8 0,1-5-2 15,-1 1-1-15,0 3-5 0,-2-1 2 16,-3 3 0-16,3 2 2 0,-3 2-6 16,0 4-5-16,-5 0 2 0,0 3 4 15,0 2-4-15,0 2-2 0,-5 5 9 16,0 2 1-16,2 1 2 0,-2 1 0 15,0 0 0-15,2 0 0 0,-2 0 0 16,3-3 1-16,2-1-1 0,0 1 5 16,0-3 2-16,2 0 7 0,3-3-6 15,1-2 2-15,1 0-3 0,4 0-5 16,-1-4-2-16,0-3-26 0,1-2-28 16,2 3-31-16,0-3-19 15,-3-1-17-15,5-8-23 0,-2 6-128 16</inkml:trace>
  <inkml:trace contextRef="#ctx0" brushRef="#br1" timeOffset="130118.45">5072 9212 544 0,'0'0'86'0,"0"0"-7"0,0 0-4 0,13-19-62 0,-10 17-8 0,-1 2-5 0,-2 0 0 0,0 4-7 15,0 6 7-15,-5 1 6 0,-3 8 29 16,3 3 23-16,-5 3 7 0,0 6-18 16,-3 8-9-16,-3 5-10 0,3 5-7 15,0-5-4-15,6-12 1 16,-1-8 10-16,5-7 13 0,1 4 4 16,2 4-8-16,-3 1-14 0,3-4-11 0,0-1 0 15,3-4-3-15,2-3 0 16,-3-3 1-16,6-3-2 0,0-4-3 15,0 1-1-15,2-4 2 0,0-1-5 16,1 0-1-16,2-6-1 0,2 2-18 16,1-3-24-16,-1-1-34 0,1 0-51 15,2-9-79-15,-3 3-37 0,-5-2-147 16</inkml:trace>
  <inkml:trace contextRef="#ctx0" brushRef="#br1" timeOffset="130308.51">4977 9576 805 0,'0'0'108'15,"0"0"-20"-15,0 0 17 0,0 0-60 16,0 0-27-16,0 0-14 0,36-16-4 16,-23 8-9-16,2-2-20 0,-2 1-7 15,5 3-35-15,-2-3-15 16,4 1-13-16,6-3-52 0,0 3-42 15,-5 2-145-15</inkml:trace>
  <inkml:trace contextRef="#ctx0" brushRef="#br1" timeOffset="130667.96">5305 9529 466 0,'0'0'55'0,"0"0"6"0,0 0-16 16,0 0-41-16,0 0-4 0,0 0-2 15,0 0 2-15,0 0 3 0,7 12 0 16,1-12 11-16,5 0 23 0,0-1 18 16,3-6-18-16,-1 2-19 0,1-3-10 15,-3-2-7-15,-1 0-1 0,-1 0 0 16,-1-2 0-16,-7 2-7 16,-1 0 5-16,-2 2 2 0,-7 3-1 15,-6 3 1-15,-5 1 0 0,-8 1 5 16,0 4-1-16,-8 7-2 0,-7 6 4 15,5 0-4-15,7 2 15 0,3-1 21 16,8-4 28-16,0 6 16 0,3 0 5 16,4 1-14-16,4-2-2 0,4-3-9 15,6 1-17-15,4-4-16 0,6-3-14 16,3 0-8-16,2-4-3 0,8-3-4 16,2-1-11-16,8-2-33 0,6 0-26 15,7-4-31-15,3-2-40 0,-9-3-106 16,-9 5-83-16</inkml:trace>
  <inkml:trace contextRef="#ctx0" brushRef="#br1" timeOffset="130980.46">5865 9431 752 0,'0'0'87'0,"0"0"-69"0,0 0 0 0,0 0-18 0,6 6-77 0,-1-5-34 15,-3 3-60-15,4-2-148 0</inkml:trace>
  <inkml:trace contextRef="#ctx0" brushRef="#br1" timeOffset="131089.85">5894 9622 586 0,'0'0'62'16,"0"0"-23"-16,0 0-30 0,0 0-9 16,0 0-196-16,0 0-212 0</inkml:trace>
  <inkml:trace contextRef="#ctx0" brushRef="#br1" timeOffset="138189.42">6359 9121 217 0,'0'1'33'0,"3"-1"3"0,-3 0 31 15,2 0-18-15,1 0-22 0,-1 0 10 16,1 0 18 0,-3 0-4-16,0 0-8 0,0 0 7 0,0 0 0 0,0 0 3 15,-5 0-9-15,0 0-19 0,-3 0-12 16,-5 0-7-16,0 0-2 0,-3-1-1 15,-4 0-3-15,2-1 0 0,2 0 1 16,1-2 1-16,2 2 2 0,5-4 6 16,-2 2 13-16,7 1 16 0,-2-2 5 15,5 4 0-15,-3 0-1 0,3 1-4 16,0 0-4-16,0 0-8 0,-2 0-2 16,2 0-6-16,0 0-6 0,0 0-5 15,0 0-5-15,0 0-2 16,0 5 4-16,2 2 3 0,1 4 2 15,0 2 6-15,-1 4-3 0,1 4-1 16,2 1 4-16,0 8-1 0,3 8 1 16,-3 9-2-16,3 10 1 0,-6 1 1 15,3-4 0-15,-2-6-5 0,-3-8-3 16,0-4 2-16,-3 1 2 16,-2-2 0-16,3-2 8 15,-3-5 3-15,-1-6 5 0,4-7-3 16,-1 0-1-16,1-1-2 0,2 4-9 0,-3-3-2 0,3 0-2 15,0-7-3-15,0 1-3 0,0-3 0 16,0-3-1-16,3-2-1 16,2-1 6-16,-3 0-2 0,9 0 9 15,-4 0-1-15,4 0-5 0,-1-1-4 16,3 0-2-16,0-1-2 0,2 0 0 16,-2 0 0-16,3 0-10 0,-3 1-25 15,2 0-16-15,-2 0-12 0,0 0-15 16,-3 0-33-16,1-3-45 0,7 1-87 15,-5 0-136-15</inkml:trace>
  <inkml:trace contextRef="#ctx0" brushRef="#br1" timeOffset="138935.88">6602 9316 315 0,'0'0'99'0,"-3"-2"-4"0,3-1 7 0,0 0-31 16,0-4-16-16,0 2-5 0,0-2 9 16,3-1-2-16,-1 1-12 0,1 0 11 15,5-2-18-15,-3 1-1 0,3 3-1 16,-1-3-9-16,1 4-6 0,3-2-8 15,-4 5 4-15,4 0 1 0,-4 1-3 16,1 0-6-16,2 1-2 0,1 6-3 16,-3-1 0-16,-1 5 0 0,1 5-3 15,-3 0 2-15,-5 3-1 0,0 3 0 16,-2 0 0-16,-9 2 1 0,1-3-1 16,-3-1-1-16,-2-2 0 0,-4-1-1 15,1-4 0-15,3 0 1 0,-3-3-1 16,2-1 1-16,1 0 4 0,4-1-1 15,1-2 15-15,0 0 7 0,7-4-1 16,1 1-5-16,-1 1-10 0,3-3-3 16,0 1-1-16,5-2 8 0,3 1 7 15,2 0 8-15,6-1-5 0,-1 4-4 16,3-3-8-16,3 0-2 0,-3 0-8 16,0 0 0-16,3-1-2 15,0 1-1-15,-1 0-9 0,-2 0-16 0,3 0-24 16,0 2-31-16,-6-1-34 0,3 0-41 15,3-1-83-15,-6-1-47 0,-2 0-168 16</inkml:trace>
  <inkml:trace contextRef="#ctx0" brushRef="#br1" timeOffset="139451.19">7051 9258 439 0,'0'0'89'0,"0"0"4"0,0 0 26 0,0 0-21 0,16-24-40 0,-16 19-13 16,0 3 7-16,0 1-24 0,-5 1-24 15,-3 2-4-15,-5 5 0 16,0 2 0-16,0 0 0 0,-2 3 1 0,2 0-1 16,0 0 0-16,3 0 2 0,2 3-2 15,0-2 0-15,6-1 0 16,2 0 0-16,0-1 1 0,2 0 0 16,6-1 0-16,2 0 3 0,1 0 3 15,4-1 7-15,1 0-2 0,4-4 3 16,1 3 2-16,0-2-1 0,-1-1-2 15,1 1 3-15,0 0-1 0,-3 2 5 16,-5 0 4-16,-1-3-4 0,-1 4-6 16,-6 0-4-16,0-1-7 0,-5-1 0 15,-5 2 0-15,0 1 0 0,-8-1 1 16,-3 1-4-16,-2-2 1 0,-5-2-2 16,2 2-12-16,-4-2-17 0,1-3-18 15,1 0-13-15,0-1-19 0,5-2-26 16,-3 0-17-16,6-2-11 15,2-4 10-15,5-2-37 0,3-1-70 0</inkml:trace>
  <inkml:trace contextRef="#ctx0" brushRef="#br1" timeOffset="139654.49">7013 9259 583 0,'0'0'96'0,"0"0"22"0,0 0 37 0,0 0-50 16,0 0-44-16,20-39-16 0,-7 31 8 15,-2 0-13-15,7-2-22 0,-3 3-2 16,1 3-8-16,-1-2-7 0,3 3-1 16,0 2-10-16,0 0-36 0,1 1-60 15,6 2-75-15,-1 4-83 0,-6-2-90 16</inkml:trace>
  <inkml:trace contextRef="#ctx0" brushRef="#br1" timeOffset="140091.82">7496 9605 549 0,'0'0'97'0,"0"0"2"0,0 0 36 0,0 0-51 16,0 0-20-16,36-1-22 0,-28 7 6 15,-3-1-14-15,-2 4-14 0,-1 1 0 16,1-1-2-16,-3 3-9 0,-3-2 0 15,-2 2-6-15,0 0-2 0,0 0-1 16,-3 4-8-16,-2-3-54 16,-1 0-61-16,1 3-94 0,0-3-80 15</inkml:trace>
  <inkml:trace contextRef="#ctx0" brushRef="#br1" timeOffset="140924.54">8023 9285 159 0,'0'0'58'0,"0"0"-5"0,0 0 14 0,0 0-1 0,0 0 9 15,0 0 8-15,5-4-1 0,-2 2-17 16,2-1-10-16,0-2 12 0,3 1-8 16,0-2-7-16,5 3 2 15,-3 2-10-15,3 1-5 0,0 0-12 16,2 2-5-16,-2 5-7 0,-3 1-9 16,-2-1-1-16,0 5-5 0,-5 1 2 15,-3-1-1-15,-3 1 3 0,-2-1-4 16,-6 1 3-1,-1 2-3-15,-7-3-1 0,1-1-1 0,-2 0-4 0,-1-1-1 16,3-1 2-16,2-1 1 0,1-3-2 16,5 2 1-16,2-4 3 0,3 0 2 15,5 0-3-15,0-2 3 0,5 0 0 16,5-1 1-16,1 0-1 16,4 0 7-16,3 0 2 0,3 0-3 15,-1 2-2-15,1-1 0 0,2 4 0 16,-2-2 2-16,2 1-2 0,-2 4 6 15,-3 1 6-15,0 1-3 0,-5 0-1 16,0 2 2-16,-3 0 0 0,-5 0 1 16,-5 3-3-16,0-4 3 0,-5 1 0 15,-5-1-4-15,-6-2-1 0,-2 0-3 16,-2-4-3-16,-6 3-2 0,0-5-2 16,0-1-4-16,0-2-32 0,1 0-27 15,-1-1-37-15,5-2-28 0,0-4-41 16,8 2 2-16,6-6 3 15,7 2-101-15</inkml:trace>
  <inkml:trace contextRef="#ctx0" brushRef="#br1" timeOffset="141252.68">8439 9289 599 0,'0'0'19'0,"0"0"51"0,0 0 44 0,10-13-56 0,-7 13-8 16,0 0-32-16,-1 2 6 0,-2 2-1 15,0 9-5-15,0 1 10 0,0 6 10 16,-2 3-10-16,-4 5-10 0,1-1-5 15,3 3-6-15,-4-1-6 0,6 0 0 16,-5-4-1-16,5 2-6 0,-2-5-40 16,2 0-39-16,-3-5-45 15,3 3-41-15,0-3-19 0,0-6-137 16</inkml:trace>
  <inkml:trace contextRef="#ctx0" brushRef="#br1" timeOffset="142018.96">8416 9124 378 0,'0'0'59'0,"0"0"18"0,0 0 5 0,0 0-25 0,0 0-15 0,15-19 2 16,-4 14 26-16,-1 2-6 0,5 1-10 16,1-2 9-16,-1 3-12 0,6-1-8 15,-3 0-17-15,0-3-14 16,3 3-5-16,-3 0-4 0,0 1-1 16,0-1-1-16,-5 2 0 0,3 0-1 15,-3 0 0-15,-3 0 1 0,-2 0-1 16,-1 0 1-16,1 2-1 0,-3-2 2 15,-2 1 2-15,-1 0-2 0,1 0 0 16,0 0 3-16,-1 0 5 0,-2 1 4 16,0 1 1-16,0 1-1 0,0 1-3 15,0 2 2-15,0 3-4 0,-5 4 0 16,2 3-2-16,-2 4-2 0,3 2 0 16,-1 10-1-16,3 11-1 0,-2 5 2 15,2 7-3-15,0-8 0 0,2 0 0 16,-2-11-1-16,5 1 0 0,0-3 1 15,-2 1 1-15,5-4 3 0,-3-5 5 16,3-2 0-16,-6-10-4 0,6 4-3 16,-5 0-2-16,4 1 0 0,1 1 1 15,-3-4 1-15,3 0 4 0,-3-5 6 16,0 0 2-16,-2-3 1 0,-3-2-3 16,3-3-5-16,-3-1-3 0,0 1 1 15,-3-1 2-15,-2-1 3 0,-5 2 0 16,-3-1-2-16,-3-2-5 0,-2 0-3 15,-3 1 0-15,1 2-2 0,-1-4 1 16,0 2-1-16,3-2 0 0,0 1-2 16,5 0-11-16,-2-1-22 15,2 0-26-15,2 0-21 0,1 1-31 16,5-1-52-16,-3 0-103 0,6 0-85 16</inkml:trace>
  <inkml:trace contextRef="#ctx0" brushRef="#br0" timeOffset="161954.94">18206 11232 754 0,'0'0'56'0,"0"0"34"0,0 0-83 0,0 0 71 0,39-25-53 0,-26 18-25 0,-3 3-28 0,3-3-89 0,0 1-77 0,-5 3-146 16</inkml:trace>
  <inkml:trace contextRef="#ctx0" brushRef="#br0" timeOffset="162079.87">18369 11471 891 0,'0'0'28'0,"0"0"-16"15,0 0 25-15,0 0-28 16,0 0-9-16,39 25-129 0,-34-20-71 16,0-4-114-16</inkml:trace>
  <inkml:trace contextRef="#ctx0" brushRef="#br0" timeOffset="166325.2">19206 11320 203 0,'0'0'80'0,"0"0"-26"0,0 0 37 0,0 0-16 16,0 0-27-16,8-34-4 0,-8 28 7 15,2-1 3-15,1 1 0 0,0 2-2 16,-3-1-5-16,2 2 5 0,1 1-4 15,-3 2-29-15,0 5-11 16,0 4 3-16,0 7 8 0,0 5 11 16,-3 11-5-16,1 12 0 0,-1 13 1 15,0 3-4-15,1 1-2 0,2-5-1 16,-5-6-4-16,5-3-4 0,-5-3-7 16,2-3-1-16,-5-5-1 0,0-2-1 15,3-6-1-15,-2-7-11 0,1-7-22 16,1 0-17-16,-3 0-26 0,1-3-52 15,-1 0-24-15,3-10-1 0,2-1-73 16,-2-5-99-16</inkml:trace>
  <inkml:trace contextRef="#ctx0" brushRef="#br0" timeOffset="166668.75">19165 11309 463 0,'0'0'58'0,"0"0"22"0,0-33-24 16,2 19 48-16,9-2-37 0,-1 2-20 16,3 1 4-16,5 1-14 0,0 2-7 15,0 2-14-15,3 5 3 16,-3 2 4-16,3 2 10 0,-6 3-2 15,3 9-4-15,-2 2 0 0,-1 2-5 16,-4 1 1-16,-4 3-1 0,-4 0-3 16,-3 0-5-16,-5 0-1 0,-6-2-6 15,-4-1-3-15,-6-1-2 0,-5 0-2 16,-2-3-7-16,-6 1-27 0,-7-1-17 16,7-3-20-16,3-4-17 0,11-1-24 15,4-6-32-15,3 0-15 0,0-2-63 16,6-2-101-16</inkml:trace>
  <inkml:trace contextRef="#ctx0" brushRef="#br0" timeOffset="167153.66">19454 11304 516 0,'0'0'58'0,"0"0"-37"16,0 0 78-16,0 0-20 0,34-40-55 15,-21 31 6-15,7 0 0 0,-2 4 5 16,3 0-7-16,0 1-1 0,-1 4-17 15,-4 2-8-15,2 4 1 0,-2 5 7 16,2 0 1-16,-5 4 3 0,2 3-3 16,-7 3-6-16,5 0-2 0,-6 3 0 15,1-2-2-15,0 2 1 0,-3-4-2 16,-5-1 0-16,0-3-4 0,-2-1-19 16,-9-3 2-16,1-4 4 0,-6-2 17 15,1-3 0-15,-6-3 5 0,6-3-1 16,-3-4-1-16,2-4 9 0,3-3 8 15,0-3-2-15,6-3 0 0,1-2 5 16,4-1 10-16,2 1-1 0,8 0-7 16,-1 3-8-16,6 1-2 0,8 4-4 15,0 1-6-15,10 2 1 0,0 3-4 16,13 4-2-16,2 4-8 0,3 4-42 16,-13 4-57-16,-7 0-61 0,2 2-33 15,-8-3-42-15,-2 1-110 0</inkml:trace>
  <inkml:trace contextRef="#ctx0" brushRef="#br0" timeOffset="167576.68">20242 11380 369 0,'0'0'44'0,"0"0"24"0,0 0 9 0,0 0 8 16,0 0-31-16,29-41-3 0,-29 33 2 16,0 1-3-16,0-1-7 0,0 4 4 15,0-3-9-15,-3 5-8 0,-2-2 3 16,0 3-14-16,0 1-16 16,-6 0-1-16,1 6-2 0,-6 2 0 0,1 5 0 15,-3 1 0-15,2 5 0 0,1 1 0 16,-3 1 1-16,7-1-1 15,1 0 0-15,5-4 1 0,5 2-1 16,2-4 1-16,9-2 3 0,2-2 14 16,5-2 10-16,0-7 6 0,3-1 6 15,2-3-2-15,-2-6-1 0,2-5-7 16,-5-2-5-16,3-4-10 0,-6-1-9 16,-2-2-2-16,-5-3-4 0,-1-2-11 15,-4 0-37-15,-3 2-11 0,0 4-16 16,-8 4-15-16,-2 5-25 0,-3 3-38 15,-2 5-26-15,-6 5-38 0,0 1-15 16</inkml:trace>
  <inkml:trace contextRef="#ctx0" brushRef="#br0" timeOffset="168123.22">20501 11056 349 0,'0'0'107'0,"0"0"-16"0,0 0-15 0,28-40 22 0,-20 31-55 15,2 0-10-15,-5 1 14 0,-2 2 1 16,0 2 2-16,-1 2-14 0,1 1 1 16,-3 1-8-16,0-1-9 0,0 1-12 15,0 1-7-15,0 2-1 0,0 5 3 16,-3 3 8-16,1 4 6 0,-1 3 1 16,-2 3-8-16,-3 3 1 0,3 4-5 15,-3 2 1-15,0 7 5 16,-5 6-2-16,6 3 10 0,1-5 7 15,1-10 4-15,3-9-1 0,2-7 3 16,2 6-13-16,3 0-8 0,3 1 0 16,3-2 0-16,-1-3 0 0,3-3 5 15,0-3 2-15,2-4-4 0,3-3 8 16,0-4-2-16,-2 0-6 0,5-6-6 16,-3-5-5-16,0-3-2 0,0-2 0 15,-5-5 1-15,0-2-2 0,-6 0 0 16,1 1 0-16,-5 4-1 0,-3 4-1 15,-3 5-4-15,-10 4-6 0,0 3 2 16,-2 2-11-16,-6 0-7 16,1 3-5-16,-6 2-26 0,2 1-15 15,1 3-20-15,0 1-38 0,5 1-65 16,-5 2-23-16,10-1-55 0</inkml:trace>
  <inkml:trace contextRef="#ctx0" brushRef="#br0" timeOffset="168289.03">21020 11476 702 0,'0'0'45'0,"0"0"41"0,0 0-22 0,0 0-23 0,0 0-41 16,26-7-36-16,-26 4-93 0,0 1-65 15,0 0-117-15</inkml:trace>
  <inkml:trace contextRef="#ctx0" brushRef="#br0" timeOffset="168995.19">22134 11361 269 0,'0'0'83'0,"0"0"-8"0,0 0 7 16,0-35-9-16,-3 23-30 0,1 0 4 15,-4 1 14-15,4-2 0 0,-3 0-7 16,-1 1 4-16,-1 2-5 0,2-1-9 15,-3 2-7-15,0 3-8 0,0-2-7 16,-5 2-4-16,0 3-5 16,3 1-7-16,-3 2 0 0,0 0-5 31,-5 5-1-31,3 2 1 0,-6 2-2 0,3 3 2 0,-3 4-1 0,6 2 0 31,-6 2-6-31,8 0-8 0,-2 4-2 0,4 0 4 0,6 0 5 0,3 0 2 16,2-1 1-16,2-2-4 0,8-1 3 15,1-3-1-15,4-1 6 0,3-3 4 16,0-4-2-16,3-2 5 0,5-6 7 16,-5-1 10-16,-6-6 6 0,6-4 2 15,-3-5-1-15,3-2 5 0,-8-5-5 16,2-7-5-16,1-9-2 0,-1-17-5 31,1-16 0-31,-1-6-9 0,-5 3-5 16,-2 11 0-16,-5 17-5 0,-3 16 1 15,5 7-1-15,-5 11 0 0,0 2 0 16,0-1-2-16,-5 2-11 0,2 1-27 16,3 1-16-16,-5 4-25 0,5 3-15 15,-3 2-47-15,3 14-58 0,0-2-15 16,0 0-122-16</inkml:trace>
  <inkml:trace contextRef="#ctx0" brushRef="#br0" timeOffset="169313.11">22408 11316 532 0,'0'0'71'0,"0"0"3"0,0 0 46 0,0 0-64 0,7-31-40 15,-7 26 1-15,0 1 9 0,0 2 5 16,0 2-13-16,0 0-1 0,0 4 0 16,0 4 38-16,0 4-5 0,-2 3-22 15,-1 2-1-15,1 2 2 0,-6 2-9 16,3 3-6-16,-3 0-7 0,0 0-4 16,3-1-1-16,0-2-2 0,2 0-8 15,-2-3-26-15,5-3-26 0,-3-1-33 16,3-4-49-16,3-4-64 0,2-5-36 15,3-1-124-15</inkml:trace>
  <inkml:trace contextRef="#ctx0" brushRef="#br0" timeOffset="169453.74">22485 11052 826 0,'0'0'138'16,"0"0"-46"-16,0 0-44 0,0 0-48 15,0 0-48-15,0 0-56 0,0 0-70 16,0-30-39-16,3 30-117 0</inkml:trace>
  <inkml:trace contextRef="#ctx0" brushRef="#br0" timeOffset="170031.85">22769 11156 362 0,'0'0'125'0,"0"0"9"0,0 0 3 15,0 0-22-15,0 0-38 0,0 0-19 16,0 0-9-16,34-5-8 0,-34 5-7 16,0 0-1-16,0 0-1 0,0 0-9 15,0 0-2-15,-5 0-19 0,-3 0 7 16,0 0-7-16,-5 3-1 0,-2 0 2 16,-6 2-2-16,0 1-1 0,-2 2-11 15,0 1 0-15,0-1 1 0,-1 2 3 16,6-2 7-16,3 1-1 0,2-1 1 15,8-4 0-15,-3 3-1 0,5-2-3 16,3 1-2-16,3-3-10 0,5 2 0 16,2 1 15-16,-2-3 1 0,7 1 1 15,3-1 0-15,-2 1 2 0,2-1-3 16,3 1 1-16,-1 2 0 0,-2-2-1 16,3 5 1-16,-5 0 9 0,4 1 4 15,-7 2 3-15,0 0-4 0,-2 1-5 16,-1 2 1-16,-8-2-1 0,-2 0-1 15,0 2-1-15,0-3-3 0,-2 1 4 16,-8-2 2-16,-1 1 3 0,-7-3-3 16,3 0-6-16,-6-1 0 0,0-2-3 15,-5 0 0-15,1-4-34 0,-4 0-40 16,1-2-56-16,-1 0-67 0,-2-7-48 16,5 0-60-16</inkml:trace>
  <inkml:trace contextRef="#ctx0" brushRef="#br0" timeOffset="170520.53">23103 10903 558 0,'0'0'57'0,"0"0"49"0,0 0-7 0,25-33-45 0,-17 27-40 16,-3 3-12-16,1 0-2 0,-4 3-1 15,-2 0-4-15,3 7 5 0,-3 5 24 16,0 6 22-16,-3 3 4 16,-5 3-10-16,3 11-6 0,-8 9-7 15,0 7 4-15,0 0 1 0,-2-3-2 16,2-7-1-16,-2-7-3 0,2-4-5 16,5-6-1-16,3-7 1 0,0 1-6 15,-1-2 3-15,-1 5-3 0,4 1 0 16,3-2-3-16,0-4-4 0,0-3-6 15,0-3 0-15,3-3-1 0,7-3 2 16,-2-2 0-16,5-2 1 0,2-2-2 16,1-2-2-16,-1-2-3 0,3 0-11 15,0 1-13-15,-2-2-14 0,2-2-14 16,3 2-20-16,-6-1-21 16,3-1-34-16,-7 0-31 0,1-5-30 15,-1 3-59-15,-3-2-66 0</inkml:trace>
  <inkml:trace contextRef="#ctx0" brushRef="#br0" timeOffset="170732.92">23030 11197 664 0,'0'0'127'0,"0"0"13"0,0 0-21 15,0 0-40-15,44-17-35 0,-23 13-9 16,0-3-8-16,2 5-7 0,3-3-9 15,2 4-9-15,1-1-1 0,2 0-2 16,-3 2-22-16,3 0-51 0,10 2-55 16,-5 1-120-16,-7 0-97 0</inkml:trace>
  <inkml:trace contextRef="#ctx0" brushRef="#br0" timeOffset="170879.85">23596 11412 1170 0,'0'0'24'16,"0"0"49"-16,0 0-55 0,0 0-18 15,0 0-101-15,11-35-181 16,-11 23-120-16</inkml:trace>
  <inkml:trace contextRef="#ctx0" brushRef="#br0" timeOffset="171630.14">24867 11206 467 0,'0'0'65'0,"0"0"28"0,0 0 21 0,0 0-19 0,0 0-26 16,0 0-29-16,29-2 6 15,-29 2-6-15,0 0-11 0,0 2 0 16,0-1 3-16,0 1 6 0,-3 0 0 16,-4 1-3-16,1 0-13 0,-7-1-4 15,6 1-11-15,-6 3-5 0,0-2-2 16,0 4 1-16,-3 1 0 0,4 1 0 15,-1 2-1-15,0 1 0 0,2 0-1 16,6 0 1-16,5 0 0 0,0-1-1 16,0-1 1-16,8-2 4 0,2-2 8 15,6 1 11-15,4-5 0 0,-4-2 3 16,7-1-3-16,-2-4-5 0,0-2 3 16,-1-5-5-16,-4-3-10 0,-1 0 9 15,3-6-10-15,-10-3-1 16,5-3-4-16,-8-2-1 0,-2-1-11 15,-3 2-12-15,-3 6-12 0,-2 6-7 16,-3 6 3-16,-5 4-9 0,0 4-19 16,-2 2-16-16,-3 5-33 0,2 3-54 15,-10 5-36-15,11-1-64 0,-3-1-32 16</inkml:trace>
  <inkml:trace contextRef="#ctx0" brushRef="#br0" timeOffset="172130.25">25467 11053 268 0,'0'0'116'0,"0"0"-7"0,0 0 14 0,18-39-36 16,-10 26-15-16,-6-1-20 0,4-1 11 15,-1 1 5-15,-5 0-17 0,2-2-3 16,-2 2 2-16,5-2 1 0,-5 2 0 15,0 1-15-15,-5-2-10 0,5 3-6 16,-2 1-11-16,-9 1-4 0,4 5 2 16,-1 0-7-16,-5 4 1 0,0 1 2 15,-3 7 5-15,-2 4 12 0,-2 6 10 16,-1 8-2-16,-7 10-9 16,-1 16-5-16,-10 14-5 0,6 8-6 0,2 2 0 15,5-6-1-15,8-10 0 0,5 2-1 16,3-8 0-16,-1-1 2 15,4-4-1-15,4-3-1 0,-2-5-1 16,5-3-11-16,-5-6-25 0,5-7-37 16,-3-8-53-16,3-5-76 0,0 0 125 15,0-4-148-15,3-7 46 0,7-1-73 16</inkml:trace>
  <inkml:trace contextRef="#ctx0" brushRef="#br0" timeOffset="172333.49">25100 11323 818 0,'0'0'87'0,"0"0"30"16,0 0 17-16,39-16-73 0,-19 14-44 15,14-4-16-15,2 2-1 0,16 1-17 16,-3 2-39-16,-3 1-25 0,-4 0-34 15,2 0-46-15,-11 1-37 0,-2-1-206 16</inkml:trace>
  <inkml:trace contextRef="#ctx0" brushRef="#br0" timeOffset="175712.75">26643 11251 55 0,'0'0'59'0,"0"0"-16"0,0 0 14 0,0 0 12 15,0 0-10-15,36-11-22 16,-31 8 1-16,3 0 10 0,-1 0 2 16,-1 2 11-16,1-2 2 0,-7-1-3 15,6 2-4-15,-6-1-10 0,2 2 1 16,3-3-7-16,-5 1-8 0,3 1-4 16,2-2-2-16,0 3 4 0,-5-1 4 15,3-1 3-15,-3 1 3 0,0-1 5 16,0 0-8-16,0 1 0 0,0-4-5 15,0 0-6-15,-3-1-4 0,3-3-5 16,-10 2-6-16,7 0 0 0,-4 0-3 16,-4 0-1-16,-2 2-3 0,3 2-3 15,-11 2-1-15,1 2 0 0,-4 2 2 16,-4 6-2-16,5 3-1 0,-8 5 1 16,2 1 0-16,1 4 0 0,7 0-1 15,0 0 1-15,9 0 0 0,4-3-1 16,5-3 0-16,3-2 1 0,0 0 0 15,11-5 0-15,1 0 0 0,-1-3 2 16,7-4-2-16,-3-1 2 0,3-6-1 16,3-3 0-16,2-5 0 0,1 1 0 15,-4-8-1-15,4 1 1 0,-4-3-2 16,6-2 2-16,-5 4-2 0,-6 1 2 16,3 5-2-16,-5 2 2 0,0 4-1 15,-5 1 1-15,-5 5-1 16,2 3 0-16,-5 0 0 0,-5 1 0 15,-3 5 0 1,5 3-1-16,-10 4 1 0,6 1 0 0,1 2-1 0,-1 0 1 16,1 2-1-16,6-2 1 0,0 2 0 31,0-2 0-31,6-1 4 0,1-1 3 0,6-1 5 0,0 0 10 0,3-5 6 16,2 0-5-16,2-2-8 0,4-3-9 15,-4-3-5-15,6 0 1 0,0-1-2 16,-5-4-12-16,2 0-33 0,3-2-27 15,-5 0-34-15,-1-1-35 0,-2-1-43 16,3-3-52-16,0 0-18 0,-14 1-135 16</inkml:trace>
  <inkml:trace contextRef="#ctx0" brushRef="#br0" timeOffset="176040.89">27216 10821 531 0,'0'0'48'0,"0"0"17"0,5-22 51 15,-5 13-34-15,0 3-28 0,0 2-24 16,0 1 0-16,0 3-19 0,0 0-8 15,0 3-1-15,-5 7 3 0,5 4 12 16,-8 4 21-16,3 9 2 0,0 8 1 16,-5 9-16-16,-1 13-9 0,4 1-6 31,-1-3-6-31,0-6 1 0,0-9-5 0,8-4-1 0,-5-6-4 0,5-6-20 16,0-8-21-16,0-4-22 0,0 3-33 15,5 1-40-15,3-3-4 0,0-7-27 16,5-4-81-16</inkml:trace>
  <inkml:trace contextRef="#ctx0" brushRef="#br0" timeOffset="176306.69">27428 10854 338 0,'0'0'148'16,"0"0"8"-16,0 0-7 0,18-32-13 15,-18 28-36-15,0 0-41 0,0 4-16 16,0 2-29-16,-5 8-10 0,0 5 7 15,-3 5 3-15,0 8 3 0,-5 11 3 16,1 10-1-16,4-1 1 0,0-3 2 16,3-6 0-16,5-10 0 15,0-5-10-15,0-6-6 0,0-1-2 16,0 3-4-16,5 0 2 0,-5 3-2 31,3-5-3-31,2-2-25 0,-5-3-23 16,5-4-38-16,-5-1-65 0,3-2-68 15,2 0-28-15,-3-3-166 0</inkml:trace>
  <inkml:trace contextRef="#ctx0" brushRef="#br0" timeOffset="176854.28">28730 11121 588 0,'0'0'97'0,"0"0"-11"0,0 0 54 0,6-6-56 15,-6 8-46-15,5 6-23 0,-5 5 13 16,0 6 13-16,-5 14 4 0,-3 13 6 16,0 12-2-16,3 3-11 0,-3-4-6 15,3-7-3-15,5-9-4 0,-3 0-1 16,3-4-11-16,0-1-8 0,-5-4-4 15,0-6-1-15,2-5-13 0,-2-6-33 16,5-3-28-16,-2 0-33 0,-3-3-62 16,-3-3-90-16,3-2 6 0,-1-4-96 15</inkml:trace>
  <inkml:trace contextRef="#ctx0" brushRef="#br0" timeOffset="177198.36">28728 11134 448 0,'0'0'72'16,"0"0"8"-16,33-30 15 0,-17 20-14 16,2 1-21-16,-3 1-7 0,4 3 7 15,-4-2-16-15,6 5 1 0,-8-1 6 16,7 1-9-16,-4 0-9 0,2 2-5 15,-3 0-2-15,4 4-1 0,-7 3-5 16,-4 0 6-16,5 5 2 16,-10 3-7-16,2 1 3 0,-3 3 3 0,-2 1-8 15,0 1-4-15,-10-1-4 16,-3 0-5-16,0-5 0 0,-7 0-3 16,-6-2-1-16,3-3-2 0,-3-3 0 15,-3-3-15-15,3-2-22 0,6-2-15 16,-1 0-20-16,3-5-13 0,2-2-24 15,9 0-24-15,2-1-15 0,5-4-4 16,7 0-54-16,6 5-132 0</inkml:trace>
  <inkml:trace contextRef="#ctx0" brushRef="#br0" timeOffset="177637.15">29410 11145 489 0,'0'0'80'0,"0"0"-6"0,0 0 52 16,0 0-47-16,18-41-37 0,-15 32-20 16,-3 0 16-16,5 1 5 0,-5 2-11 15,0-1-5-15,0 4-6 0,-5 1-1 16,2 0-3-16,-7 2-15 0,2 4-2 15,-8 4 0-15,4 5 0 0,-9 2 2 16,3 6-2-16,-3 3 1 0,0 2-1 16,6 4 0-16,2-2 0 0,0 0 1 15,5-1 0-15,3-4 2 0,5-2 17 16,5 0 16-16,8-6-6 0,8-1-2 16,0-4 1-16,7-5-4 0,6-5-8 15,7-3 2-15,-7-5 7 0,-1-2-1 16,-7-3-5-16,-11-3-4 0,6-5-7 15,5-8-6-15,-11 0-3 0,-2-2-3 16,-7 3-4-16,-4 8-3 0,-2 4-12 16,-8 1-20-16,-5 5-19 0,-2 4-9 15,-6 4-3-15,1 2-8 0,-1 0-25 16,-5 4-51-16,5 8-7 0,3-1-79 16,11-1-107-16</inkml:trace>
  <inkml:trace contextRef="#ctx0" brushRef="#br0" timeOffset="178169.04">29942 11148 580 0,'0'0'36'0,"0"0"54"0,0 0 16 15,0 0-61-15,0 0-33 0,31-12-12 16,-28 10-13-16,2-2 0 0,-5 3 13 16,0 0 0-16,0 1 0 0,-5 0 0 15,-6 1 5-15,-1 1 13 0,-7 2 2 16,-1-3-13-16,4 1-4 0,-4 2-2 15,-1 0-1-15,3-2-9 0,2 1-4 16,3 1 12-16,1 0 0 0,4-1-1 16,3 2 2-16,2-3 0 0,-2 4 0 15,5-3 2-15,0 2-2 0,0 1 4 16,0 1 0-16,5 0-1 0,-2 0 2 16,2 3 2-16,-5 0 0 0,8 0 3 15,-3 1-2-15,2 2-5 16,1-1-2-16,-3 0 0 0,3 1 0 15,0-1 0-15,-3 0 0 0,-5-1 2 16,0-1 17-16,0 0 13 0,-5 1 9 16,-3-4 3-16,-5 0-6 0,-2-1-4 15,2 0-13-15,-8-3-16 0,0 0-3 16,1-3-3-16,2 0-13 0,-3 0-44 16,0-1-30-16,8-3-21 0,-2-1-32 15,7-2 6-15,-2 1 16 0,10-4-36 16,5 1-43-16</inkml:trace>
  <inkml:trace contextRef="#ctx0" brushRef="#br0" timeOffset="178634.43">30185 11150 501 0,'0'0'129'0,"0"0"-56"0,0 0 28 0,0 0-62 0,0 0-23 16,21-37-10-16,-21 30-6 0,-5 2-6 15,-3-1-7-15,-5 5 7 0,-3 0 6 16,-4 1 0-16,2 0-1 0,-3 0 1 16,0 2 3-16,6 3-2 0,-6 1 3 15,8 2 6-15,0-2-1 0,0 2-1 16,11 0-7-16,2 3-1 0,0-1 4 15,2 1 3-15,11 1 1 0,-5-2 0 16,10 1 16-16,-2-1 9 0,-3 1 5 16,2-1-5-16,3 1-9 0,-5-1 1 15,3-1-3-15,-3-1-1 0,-1-2 2 16,-4 2 1-16,0-3-6 0,-3 1-9 16,0 1-3-16,-5-2-5 0,0 1 0 15,-5 0 3-15,-8 0 3 16,0-2-1-16,-2 0 3 0,-6-1-6 15,-5-2-2-15,6-1-1 0,-9 0-5 16,3 0-12-16,0-1-18 0,-2-1-21 16,7 1-25-16,-4-2-20 0,9-1 13 15,3 3-14-15,5-4-13 0,8 1-17 16,6 1-61-16,1-1-15 0</inkml:trace>
  <inkml:trace contextRef="#ctx0" brushRef="#br0" timeOffset="178919.09">30446 11198 483 0,'0'0'102'0,"0"0"-55"0,0 0 39 0,0 0-66 0,0 0-13 15,13-9-5-15,-13 10-2 0,-8 3 2 16,3 3 6-16,-3 2 35 0,1 3 22 16,-6 1 8-16,0 4-13 0,5 1-23 15,-5 1-13-15,0 2-12 0,5 2-8 16,-5 0 0-16,6 1-4 0,-1-2 0 16,0 1-4-16,3-2-18 0,-3-2-23 15,8-2-31-15,0-5-51 0,0-4-43 16,8-6-91-16</inkml:trace>
  <inkml:trace contextRef="#ctx0" brushRef="#br0" timeOffset="179060.61">30547 11009 722 0,'0'0'28'0,"0"0"11"0,0 0 49 16,-13-33-88-16,10 25-90 0,-7-1-34 0,2 4-37 15,6 0-133-15</inkml:trace>
  <inkml:trace contextRef="#ctx0" brushRef="#br0" timeOffset="179606.8">30901 10872 555 0,'0'0'51'16,"0"0"-23"-16,0 0 10 0,0 0-37 15,0 0-1-15,0 0-1 0,0 0 1 16,0 35 0-16,-8-18 5 16,3-3 15-16,-8 6 6 0,3 2 7 0,-3 0-1 15,0 6-8-15,0 2-2 0,-8 6-8 16,1 10-8-16,-6 2 0 16,2 2 2-16,4-13 11 0,7-10 9 15,5-11 7-15,3-1 2 0,-3 2-5 16,3 1-18-16,0 3 5 0,5-4 2 15,0-2 3-15,5-1-1 0,8-3 9 16,0-4-1-16,0 0-7 0,7-5-12 16,-4-2-7-16,5-2-2 0,-1-4-1 15,1-1 6-15,-3-1 11 0,-2-3 5 16,-3-2-5-16,-1-3 1 0,-4-4-4 16,0-1-7-16,-3-2-9 0,-5 4-1 15,0 0-6-15,0 5 0 0,-13 2-3 16,5 3-6-16,-10 3-1 0,-2 0-9 15,-1 4 3-15,0-1-6 0,-2 3-17 16,-3 0-17-16,6 3-10 0,1 0-23 16,4 3-46-16,2 0 10 0,5 7-30 15,1-3-82-15,1 0-5 0</inkml:trace>
  <inkml:trace contextRef="#ctx0" brushRef="#br0" timeOffset="179966.59">31139 10951 666 0,'0'0'86'0,"0"0"-86"0,0 0 145 0,0 0-72 0,0 0-54 0,36-25-6 16,-31 24-5-16,-5 1-8 0,0 0-3 16,0 3-6-16,0 6 9 0,-5 0 8 15,-3 3 12-15,0 5-2 0,-5 1-2 16,0 5 4-16,-2 3-7 0,2 2-9 16,-3 2-1-16,-2 1-2 15,5 0 0-15,6 3 0 0,-6-3-1 16,5 0 1-16,3-3-2 0,2 0 1 15,3-3-9-15,0-2-55 0,8-3-42 16,-3-2-53-16,11-4 4 0,-3-5-66 16,0-3-79-16</inkml:trace>
  <inkml:trace contextRef="#ctx0" brushRef="#br0" timeOffset="180374.83">31322 11242 480 0,'0'0'85'0,"0"0"-2"0,0 0 27 0,0 0-50 16,0 0-51-16,0 0-7 0,28-33-1 16,-22 28 0-16,1 4-1 15,1-2 0-15,0 1 3 0,2 1 11 16,1 0 9-16,1 1 6 0,7 0-3 16,-4 0-15-16,-2-2-8 0,8 1-2 0,-3-2-1 15,2 2 1-15,-4-5 0 16,-1 1-1-16,-2-1 3 0,0-1 1 15,0-2 6-15,-8 1 17 0,-2-3 7 16,2 2-7-16,-5 0-1 0,-8-1-14 16,-2 3-12-16,-5 0 0 0,-6 3 1 15,-5 1 0-15,-2 3 0 0,-11 6 3 16,-3 7 1-16,-7 6 1 0,3 1 7 16,12-2 35-16,14-4 11 0,7-2-4 15,-3 5-4-15,8-2-10 0,-4 6-4 16,6-4-11-16,6 0-12 0,0-2-7 15,13-2 0-15,0 1-1 0,3-5 0 16,7 0-2-16,0-1-3 0,3-2-1 16,2-1-17-16,1-1-27 0,2 1-39 15,-3 0-45-15,14-3-88 0,-4 1-120 16,-9-3-222-16</inkml:trace>
  <inkml:trace contextRef="#ctx0" brushRef="#br0" timeOffset="181375.91">19165 12462 224 0,'0'0'109'0,"0"0"8"0,0 0-12 0,0 0-17 15,0 0-28-15,0-27-6 0,0 22 15 16,2 1 3-16,1 0 9 0,0 2-14 16,-1 1-8-16,-2 1-14 0,3-1-10 15,-3 1-9-15,2 2-19 0,1 4-4 16,-1 7 6-16,1 2-5 15,-3 6 0-15,5 4-4 0,0 3 1 16,3 3-1-16,0-1 1 0,5 1 1 16,0-1-2-16,0-3 1 0,2-1 3 15,6-6 26-15,-8-3 15 0,5-2 4 16,0-5-2-16,-3-5-11 0,1-4-1 16,-3-2 2-16,-3-5-4 0,3-7-3 15,-5-3-5-15,2-5-3 0,-2-4 0 16,-5-3-3-16,2-11-5 0,0-5-9 15,0-7-3-15,0 5-2 0,0 8 0 16,-2 15-18-16,0 11-18 0,-1 3-13 16,3-1-32-16,3 1-34 0,0 2-33 15,2 3-31-15,11 4-72 0,-3 3-28 16,0 2-175-16</inkml:trace>
  <inkml:trace contextRef="#ctx0" brushRef="#br0" timeOffset="182048.3">19963 12493 260 0,'0'0'72'0,"0"0"-8"0,0 0 34 0,0 0-32 0,0 0-19 15,21-29 5-15,-19 27 0 0,1 1 6 16,-3-2-11-16,0 3-11 0,0 0-4 16,0 0 2-16,0 0 8 0,0 0-8 15,0-1-11-15,0 1-7 0,0 0 4 16,0-3 6-16,-3 1 7 0,1 1 7 16,-1-3 4-16,3 1-8 0,-5 0-6 15,3-2-10-15,-4 0-4 0,1 1-4 16,-3 0-7-16,3 1-1 15,-8 2-3-15,3 0-1 0,-5 1 0 16,-1 2-1-16,-5 8 1 0,1 1-3 16,-4 5-3-16,-1 3-2 0,1 3 0 15,1 5 4-15,2-1 2 0,6 1 1 16,2 2 1-16,8-3-1 0,2 2 1 16,3-7 1-16,3 2-1 0,5-4 1 15,4 1-1-15,7-8 3 0,-4-2 4 16,3-2-1-16,-2-5 2 0,-1-3 4 15,3-6 3-15,-2-1 8 0,-1-7 0 16,1 0 1-16,-1-6-8 0,-2 0-5 16,3-4-7-16,-3-1-4 15,0-1 1-15,-1 5-2 0,1 3 3 16,0 2-2-16,-5 7 0 0,0 0 2 16,0 6-4-16,-6-2 2 0,1 4-1 15,-3 1-2-15,0 5-3 0,-3 3 5 16,-2 2 1-16,0 5 1 0,-3-1-1 15,3 4 1-15,2-1-1 0,-2-1 1 16,5 3 10-16,0-4 8 0,5 2 11 16,3-4 0-16,2 1-3 0,1-1-6 15,4-3-4-15,-2-4-9 0,5 1-3 16,0-6-2-16,0 0-3 0,-2-1-10 16,5 0-27-16,-3-1-15 0,2 0-16 15,-2-4-18-15,3 1-36 0,-5 0-48 16,9-6-93-16,-6 0-48 0,-4 1-174 15</inkml:trace>
  <inkml:trace contextRef="#ctx0" brushRef="#br0" timeOffset="182407.6">20351 12273 494 0,'0'0'134'0,"0"0"-10"0,10-16 33 16,-5 11-38-16,0 0-46 0,-2 1-10 16,0 2-21-16,-3 1-7 0,0 1-8 15,0 1-17-15,0 8-6 0,-6 3 9 16,6 6 11-16,-7 6-3 0,2 9-5 15,-1 11-3-15,-1 8-6 0,-1 6-1 16,3-3-4-16,2-5 0 16,-2-5 1-16,2-2-2 0,1-1-1 0,-1-3-1 15,3-4-18-15,0-6-17 0,0-7-20 16,0-5-25-16,3-4-45 16,-1 0-28-16,9 3-57 0,-4-5-48 15,4-5-145-15</inkml:trace>
  <inkml:trace contextRef="#ctx0" brushRef="#br0" timeOffset="182798.68">20622 12582 526 0,'0'0'133'0,"0"0"-24"16,0 0 7-16,0 0-40 0,13-34-52 16,-10 28-7-16,-3 1-10 0,0 2-2 15,0 1-4-15,0 2-1 0,-6 0 0 16,-1 6 0-16,2 3 1 0,-3 7 2 16,0 1-2-16,0 6-1 0,3 3 1 15,0 1 5-15,2 1 6 0,3 1 1 16,3-5-3-16,2 3 4 0,5-5 6 15,1-2 10-15,7-5 5 0,-3-1-2 16,6-4-4-16,-3-4-3 0,3-5-4 16,-1-1 3-16,-4-5 14 0,2-3-7 15,-2-5-9-15,-4-3-7 0,1-1-12 16,-2-6-4 0,-1-3-19-16,-2-9-32 0,0-6-15 0,-3 5-10 0,-5 7-36 15,2 10-31-15,1 5-36 0,-3 3-44 16,2-1-155-16</inkml:trace>
  <inkml:trace contextRef="#ctx0" brushRef="#br0" timeOffset="183189.49">21012 12629 572 0,'0'0'85'0,"0"0"6"0,0 0 21 15,0 0-55-15,0 0-50 0,39-10-7 16,-31 3 6-16,5 2 5 0,-3-3 29 16,0 0 18-16,1 1 3 0,-1-2-13 15,0 0-11-15,1 0-3 0,-4 1-10 16,1-1-8-16,-3 2-9 0,-2-1-4 16,0 3 0-16,-3 1-3 0,0 2-10 15,-6 2-16-15,-4 0-4 0,0 3 15 16,-8 4 12-16,2 2 3 0,-2 4-1 15,-3 1 0-15,-2 5 1 16,2 2 1-16,1 7 0 0,-1-4 1 16,6 6 1-16,4-3 1 0,-2-1 1 15,8 0 5-15,3-2 5 0,2-4 0 16,2-1 1-16,3-4-3 0,8-3-4 16,0-2-5-16,3-5-4 0,4-2 0 15,6-3-40-15,5-7-66 0,8-3-68 16,7-3-49-16,-7 0 10 0,-8 3-121 15</inkml:trace>
  <inkml:trace contextRef="#ctx0" brushRef="#br0" timeOffset="183617.44">21604 12519 553 0,'0'0'112'0,"0"0"20"0,0 0 10 0,13-37-60 16,-13 24-61-16,0 0-16 0,0-2-2 15,-5 4-3-15,0 1-6 0,-6 2-7 16,1 6 7-16,0 2 3 0,-3 0 3 16,0 5 0-16,-5 4 7 0,2 3-2 15,1 2-1-15,-3-1-3 0,5 2 0 16,2 0-1-16,1 2 0 15,7-2 0-15,-2 1 0 0,5-1 4 16,0-1 16-16,5 0 6 0,3 1 9 0,-3-3-6 16,6 3-5-16,2-1-2 0,-1-1-3 15,4 1 5-15,2-1 1 16,-8 0-4-16,3-3-3 0,-2 1 3 16,-4-2 3-16,-1 1 1 0,-4-2-2 15,-2 0 1-15,0 0 5 0,-5 0 1 16,-3-2-1-16,-5 0-5 0,-2-5-9 15,-1 1-8-15,3 0-5 0,-5-2-2 16,-2 0-13-16,7-3-35 0,-3 1-17 16,3-1-17-16,6-3-16 0,1 2-55 15,6-3-78-15,6 4-66 0,1-3-190 0</inkml:trace>
  <inkml:trace contextRef="#ctx0" brushRef="#br0" timeOffset="184117.78">23035 12633 502 0,'0'0'102'0,"0"0"-14"0,0 0 48 0,0 0-57 15,34-19-17-15,-31 12-4 0,2-3-17 16,0 0-8-16,-2 0-2 0,-3-1 2 16,0 2 0-16,0-1-7 0,-3 2-6 15,-7 0-6-15,-1 2-5 0,-2 2-6 16,-2 2-1-16,-3 2-2 0,-3 6-1 15,3 5 1-15,0 0 0 0,0 5 0 16,5 1 1-16,0 3-1 0,10 1-1 16,3 0 1-16,0 0 3 0,8-1 8 15,5 0 16-15,8-4-1 0,-6-2-2 16,11-4-7-16,-5-8 3 16,5 0-7-16,-6-2 7 0,4-3 2 15,-1-4-8-15,-5-4-9 0,0-1-4 16,-5-4 1-16,0-2-2 0,-11-3-8 15,4-3-37-15,-6 4-20 0,-6 3-4 16,-1 1 8-16,-1 7-13 0,-5 1-27 16,0 2-20-16,5 3-28 0,-7 0-12 15,10 1-70-15,-3 0-87 0</inkml:trace>
  <inkml:trace contextRef="#ctx0" brushRef="#br0" timeOffset="184555.19">23612 12446 439 0,'0'0'115'0,"0"0"5"0,0 0 23 0,28-48-57 15,-18 32-28-15,1 0-3 0,-6-2-4 16,3 3-8-16,-6-1-5 0,3 3 11 16,1-1-9-16,-6 2-7 0,0 0-2 15,0 4-10-15,0 2-7 0,-6-2-7 16,6 5-4-16,-7 1-3 0,2 2-2 16,-3 0 1-16,0 4 1 0,-2 6 4 15,-3 5 2-15,-3 4 9 0,1 9 4 16,-6 11-2-16,0 6-7 0,-4 6-5 15,4-7-3-15,3-2-1 0,2-3 0 16,3 0 0-16,0 1 1 0,1 0 0 16,-1 1-1-16,2-2 7 0,-2-2 3 15,6-1-4-15,-4-6-3 0,4-5-3 16,4-6-1-16,-2 0-1 16,0 2-14-16,2 0-13 0,-2 3-26 15,2-7-25-15,3-3-37 0,-2-8-58 16,2-6-42-16,2-1-9 0,6-4-179 15</inkml:trace>
  <inkml:trace contextRef="#ctx0" brushRef="#br0" timeOffset="184758.41">23371 12614 818 0,'0'0'82'0,"0"0"13"0,0 0 40 15,52-18-93-15,-34 13-36 0,5 1-6 16,3-3-1-16,-3 4-37 0,1-1-17 16,-1-1-13-16,3 3-18 0,0 1-46 15,10 1-7-15,-3 0-41 0,-4 0-165 16</inkml:trace>
  <inkml:trace contextRef="#ctx0" brushRef="#br0" timeOffset="187823.54">24940 12631 326 0,'0'0'76'0,"0"0"-24"0,0 0 21 0,0 0-12 0,0 0-29 32,23-32 10-32,-18 26 20 0,-2 0-6 15,7-1 0-15,-7 2 5 0,2-2 1 16,0 0 6-16,3 2-6 0,-8-4-15 15,2 2-2-15,-2 0-9 16,0-1-2-16,0-2-11 0,-2 2-3 16,-9 0-11-16,1 1-6 0,-3 0-2 15,-7 4 1-15,-6 2-2 0,-3 2-2 16,-4 8 2-16,-9 10-1 0,4 2 1 16,4 1 4-16,11 2-1 0,5-3 3 15,2 3 2-15,-2 5 0 0,10-3-5 16,3 0-2-16,5-6 2 0,5 1 2 15,3-7 4-15,10 3 5 0,-2-6 5 16,2-4-5-16,5-2-5 0,-2-5-2 16,-1-2-1-16,4-8 1 0,-4-4-5 15,1-2 2-15,0-4-3 0,-1-2 1 16,1-3-1-16,-6-1 3 0,4 1-2 16,-4 1-2-16,-2 3 3 0,0 3-3 15,-5 3 0-15,-1 6 1 0,-1 4-1 16,-6 4-1-16,2 1-1 0,-2 4 1 15,0 7 1-15,-2 4 2 0,-4 1 6 16,4 3 4-16,-3 1 7 0,5 1 6 16,0-1-1-16,0-1-4 0,7-3 2 15,1 1-1-15,5-3 0 0,0-2 1 16,5 1 3-16,3-4-4 0,-1-2-5 16,1-1-8-16,0-3-4 0,2-1-1 15,0-1-3-15,1-1 0 0,-4-1-7 16,-2-2-20-16,3-1-20 15,-8-1-12-15,2-1-23 0,-2 0-27 16,0 0-49-16,-2-2-78 0,-1 2-125 16,-2-1-200-16</inkml:trace>
  <inkml:trace contextRef="#ctx0" brushRef="#br0" timeOffset="188416">26674 12478 590 0,'0'0'95'0,"25"0"-34"0,-12 0 46 0,3 1-33 16,-3 2-39-16,0-2-6 16,-8-1 33-16,-5 1-21 0,0 0-18 15,-5 0 5-15,-3 4-11 0,-10-2-11 16,-5 2-4-16,-11 1-1 0,-7 4 1 15,-11 3 3-15,3 1-5 0,13-1 3 16,10-2-1-16,13-4 8 0,5 0 1 16,0 2-5-16,8 2-4 0,0 3-1 15,3 1 0-15,15-1 3 0,3 4 2 16,7-2 0-16,8 3 3 0,11 1 4 16,-1 1 4-16,1-2 4 0,-11-1-1 15,-2-3-5-15,-8-1 0 0,-6-3 0 0,-12-4-1 0,5 2 6 0,-5 1 0 16,-1 1-3-16,-1-1-6 0,-6 1-7 15,-8-2 3-15,-5 0 0 0,-5-4-3 16,-5 1 0-16,-3-3-1 16,-10-3-3-16,-11-1-4 0,-2-4-21 15,-3-1-12-15,6-2-6 0,10 1-21 16,10 1-4-16,10-1-15 0,3 3-13 16,6-1-19-16,1 1-39 0,6-1 6 15,8-6-33-15,5 4-73 0</inkml:trace>
  <inkml:trace contextRef="#ctx0" brushRef="#br0" timeOffset="189751.59">27374 12593 452 0,'0'0'95'0,"0"0"-27"0,0 0 28 0,0 0-21 0,8-20-28 0,-3 17-10 0,-5 0 21 0,5 2-3 15,-5-3 4-15,0 1 0 0,3 0-3 31,-3-1-6-31,0-1-11 0,0 3-10 0,-3-5-2 0,-2 2-8 0,0-2-4 16,-3 2-2-16,0-1-6 0,-10 2-2 16,2-1-2-16,1 4 0 0,-6 1-3 15,-2 2 1-15,0 6-1 32,-6 3-2-32,-2 7 2 0,3 1 0 15,0 4 0-15,2 0 0 0,5 2-6 16,0 1-4-16,8-2-1 0,6 1 6 15,2-1 5-15,5-3-1 0,5-3 1 16,2-3 1-16,6-4 1 0,0-2 4 16,0-6-1-16,3-1 0 0,-1-2 2 15,3-2 2-15,-2-5 2 0,-3-1 2 16,5-5-4-16,-8-2-2 0,8 1-4 16,-5-4-1-16,0 1-2 0,-3 1 0 15,3-4 0-15,5 6 0 0,-10-3 2 16,5 4-2-16,0 0 0 0,-5 0 1 15,-1 4-1-15,-1 2 0 0,1 0 2 16,-7 5-2-16,3-2 0 0,-3 3 3 16,0 1-3-16,0 2-3 0,0 3 3 15,-3 4-2-15,-4 2 2 0,1 4 0 16,1 1 0-16,3 3 0 0,2-3 0 16,-5 2 1-16,5 1-1 0,0-3 1 15,0 1 0-15,5-1 3 0,-3-1 2 16,3-4 3-16,3-1-1 0,-3-4-4 15,3-2 0-15,0-1 1 0,2-2 3 16,-2-1 8-16,0 0 1 0,0-3-3 16,4-4-5-16,-4 1-5 0,0-3-2 15,5-2 1-15,-3-3-3 0,1-1 0 16,1 2 1-16,1-2-1 0,0 0 0 16,0 3 0-16,3-2 0 15,-3-1-1-15,0 2 1 0,-1 0-1 16,-1 2 0-16,-1 1 1 0,3 2 0 15,-5 1-1-15,5 5 1 0,-6-2 0 16,-4 4-2-16,2 0 2 0,0 0-1 16,-2 4-5-16,2 3 6 0,-5 5-1 15,5 1 0-15,-5 3 1 0,3 4 0 16,-3-1 0-16,0 5 0 0,5-1 1 16,-5-1-1-16,3-1 1 0,2-4-1 15,-5-1 0-15,5-3 0 16,-2-2 3-16,-3-4-3 0,5-4 2 15,-5-3 1-15,0-2 6 0,2-4 2 16,3-2-4-16,1-4-2 0,-4-1-4 16,6-2 1-16,2-4-2 0,-2-1-3 15,5 1-3-15,0 0-1 0,-5 3 3 16,5 3 4-16,2 0-1 0,-2 2 1 16,-5 3 0-16,5 0-1 0,0 0 1 15,-6 4-1-15,1-3 1 0,0 5-3 16,2 0-3-16,-2-1-2 0,-3 3-1 15,3 0-2-15,-6 5 3 0,9 0-5 16,-11 1 1-16,8 5 1 16,-8 0 3-16,2 4 3 0,-2 0 0 15,0 5 3-15,0-2 2 0,-2 0 0 16,2 1 0-16,0 1 0 0,0-4 0 16,0-1 0-16,0-4 0 0,0-1 0 15,0-1 0-15,0-8 0 0,2-1 0 16,3 0 2-16,0-7-1 0,-2-1 1 15,2-2-1-15,3-1 1 0,0-2 3 16,5 0-2-16,-6-2-2 0,11-2-1 16,-5 2 1-16,3-2 0 0,2 0-1 15,3 3 0-15,-6-5 0 0,6 6-1 16,-3-1 1-16,3 4-5 0,-6 1-8 16,1 2 3-16,-3 4-4 0,-3-1 0 15,-2 4 3-15,-1 0-5 0,-1 4-4 16,-6 1 1-16,0 4 6 0,0 8 9 15,0-2 4-15,-6 6 1 0,1 1-1 16,5 1 0-16,-2 1 0 0,2-2-18 16,0-1-36-16,-6 0-10 0,6-2-36 15,0-2-32-15,0 1-64 0,0-3-20 16,0-7-184-16</inkml:trace>
  <inkml:trace contextRef="#ctx0" brushRef="#br0" timeOffset="190047.17">28436 12546 711 0,'0'-5'38'0,"5"1"-7"0,-5 2 34 0,0 0-58 0,0 2-3 0,0 1-4 0,0 7-1 0,-5 6 1 0,-3 5 4 16,0 6 58-16,-5 11-9 0,0 10-13 16,1 8-20-16,-4 5-15 15,3-5-1-15,5-6-1 0,-2-5 1 16,2-4-4-16,1 0 0 0,1-7-3 16,4-2-20-16,-3-8-38 0,5-6-39 15,-8 1-68-15,3-3-22 0,2-3-167 16</inkml:trace>
  <inkml:trace contextRef="#ctx0" brushRef="#br0" timeOffset="190376.61">28332 12754 396 0,'0'0'91'0,"0"0"-16"0,24-43 34 0,-6 24-58 15,-5 0-12-15,0 0-3 0,2 3 7 16,1-1-10-16,-3 4 16 16,-1 1 14-16,-4 0 13 0,5 1-16 15,0 4-13-15,-5-1-15 0,5 3-4 16,0-1-8-16,0 5-12 0,0 1-5 16,2 0 1-16,-2 3-1 0,-5 6 1 15,5 2-2-15,-6 6 0 0,-1 0 1 16,-4 1 0-16,-2 3 1 0,0 0 0 15,-2-2-3-15,-4 1 0 0,-7-4-1 16,-2-2 0-16,-3-3 0 0,-3-5-17 16,-2-1-20-16,-3-3-48 0,5-2-34 15,-4-3-47-15,1-10-37 0,4 3-26 16,2-1-80-16</inkml:trace>
  <inkml:trace contextRef="#ctx0" brushRef="#br0" timeOffset="190704.94">28885 12300 519 0,'0'0'92'0,"0"0"-30"16,0 0 49-16,34-38-30 0,-29 29-34 15,3 0-18-15,0 3 5 0,-3 0-12 16,-3 5-9-16,4 1-2 0,-6 0-5 16,0 8-3-16,0 3 10 0,0 2 16 15,-8 6 6-15,-5 3-4 0,0 2-5 16,-8 5-5-16,6 8-9 0,-11 5-5 16,5 7-5-16,1 2 1 0,2-3-1 15,5-4 0-15,2-8-2 0,6 1 0 16,-3-4-1-16,8-6-21 0,0-6-35 15,0-5-30-15,0-4-26 0,3 2-40 16,7-3-13-16,1-1-89 0,2-5-81 16</inkml:trace>
  <inkml:trace contextRef="#ctx0" brushRef="#br0" timeOffset="191142.62">29108 12580 632 0,'0'0'70'0,"0"0"-70"16,0 0 120-16,0 0-54 0,0 0-43 15,0 0-2-15,0 0 4 0,28-27-8 16,-20 25-14-16,5-2 6 0,-6 3 17 16,6 1 2-16,3-1 5 15,2 0 1-15,-3-2-10 0,4 0-6 16,1 0-4-16,1-1-7 0,0-2-4 15,-1-2 1-15,1 1 9 0,-6-3 4 16,4 0 1-16,-4-1-3 0,-2 0-1 16,0 3-4-16,-8-1-9 0,-2 4-1 15,-3 2-1-15,-13 1-8 0,-3 2-7 16,-12 1 13-16,-11 7 3 0,-10 6 0 16,2 5 4-16,1 3 6 0,12-1 0 15,11-1 5-15,10-6 15 16,0 3 12-16,0 0 3 0,6 3-4 0,-1 4-7 15,3-1-7-15,10-4-5 16,3 0-6-16,4-3-9 0,4-1-5 16,5-4 1-16,4-2-2 0,9-1-1 15,7 2-2-15,9-1-18 0,1 0-20 16,-4 0-23-16,-6-4-42 0,-5 3-43 16,3-2-86-16,-16-1-84 0,-2-5-191 0</inkml:trace>
  <inkml:trace contextRef="#ctx0" brushRef="#br0" timeOffset="192252.96">19596 13692 286 0,'0'0'102'0,"0"0"-34"0,0 0 31 0,0 0-33 0,39-14-24 0,-31 10 6 16,-3 0 2-16,0 2-5 0,0-1 0 16,0-2 5-16,-5 3 8 0,0-1 0 15,0-2-31-15,-7 1-11 0,-1-3-1 16,-2 5-6-16,-8 0-6 0,-6 1-3 16,-4 3 0-16,-13 6 3 0,-1 7-2 15,1 2 1-15,7-3-2 0,8-2 0 16,11-2 1-16,-3 1 1 0,-3 5 2 15,6-3-3-15,2 1 0 0,5 2-1 16,8-3 0-16,3-1 0 0,7 1 1 16,8-3 0-16,5 1 2 15,3-4 4-15,8 4 0 0,7-2 4 16,8 1 4-16,-2 1 9 0,-11-1 3 16,-10-2-4-16,-11-2-4 0,-2 3 3 15,0 0 3-15,2 2 1 0,-2 0-6 16,-5 0-2-16,0 2-7 0,-8-3-8 15,-3 4 2-15,-7-2-1 0,-6-1-3 16,-4 0 3-16,-9-2-4 0,-4 0 0 16,-11-4-3-16,-8 1-13 0,1-4-40 15,7-2-30-15,7 0-60 0,12-1-95 16,4-4-32-16,8 2-155 0</inkml:trace>
  <inkml:trace contextRef="#ctx0" brushRef="#br0" timeOffset="192707.07">19948 13512 649 0,'0'0'4'0,"0"0"24"0,0 0 31 15,0 0 9-15,28-5-51 0,-20 11-14 16,-6 6 0-16,1 6 8 0,-3 3 15 16,0 6-3-16,0 2 4 0,-8 8 1 15,3 5 3-15,-8 5-1 0,3 1-6 16,0-4 2-16,-6-6 10 0,3-11-2 15,0-2-4-15,5-9 0 0,3 2-10 16,-2-3-8-16,-1 5-3 0,3-1-2 16,-1-2-3-16,4-3 2 0,2-4-6 15,8-3 3-15,2-2 8 16,5-2 5-16,4 1 4 0,4-3 2 16,0 0-4-16,3-1 0 15,0-1-7-15,2-2-6 0,-2 0-4 0,2 1-1 16,-2-1-2-16,3-2-19 0,-9 2-21 15,4-4-18-15,-6 2-33 0,0-2-42 16,0-4-87-16,-8 2-21 0,-2 3-153 16</inkml:trace>
  <inkml:trace contextRef="#ctx0" brushRef="#br0" timeOffset="192926.58">19930 13857 831 0,'0'0'66'16,"0"0"-66"-16,0 0 63 0,41-3-13 16,-20-1-41-16,4 2-9 0,-1-2-41 15,-1-1-68-15,5 3-13 0,9 0-12 16,-6 1-20-16,-3 1-104 0</inkml:trace>
  <inkml:trace contextRef="#ctx0" brushRef="#br0" timeOffset="194685.29">20516 13943 258 0,'0'0'47'0,"0"0"-20"0,0 0 42 16,0 0-33-16,0 0-11 0,0 0 34 16,42-2 8-16,-35-2 9 0,4-2 12 15,-4-1 14-15,-1 3-6 0,1-5-5 16,-2 0-16-16,1-3-9 0,-4 2-10 15,1-2-13-15,2-1-7 0,-5 2-9 16,0 0-8-16,-8 0-10 0,0 1-5 16,-2 2-2-16,-3 1 0 0,-7 5-2 15,-4 2 0-15,-2 8 0 0,-7 6-1 16,4 3 1-16,-4 4-1 0,2 2 0 16,8-1 1-16,-3 5-1 0,10-1 1 15,-2-2-4-15,8 3 2 0,2-5 1 16,5-1 0-16,3-3 1 0,3-3 0 15,5-2 0-15,2-5 1 0,3-1 0 16,0-4 1-16,2-3-2 0,1-3 2 16,-1-5-2-16,6-2 1 0,-5-1 0 15,4-4-1-15,-2-2 0 0,3 2-2 16,-5-1 0-16,2 5 2 0,2-1-1 16,-7 3 1-16,0 2 1 0,-5 4-1 15,-5 2-1-15,2 1 1 0,-5 0-4 16,-3 4 3-16,-2 3 1 15,-3 2 0-15,3 1 0 0,-8 0 1 16,5 0-1-16,3 1 0 0,0-1 3 16,2-1 6-16,3-2 3 0,0 2 7 15,3-1 8-15,7-5-1 0,-2 3-9 16,5-3-8-16,3-2-6 0,2-1-3 16,-3 0-1-16,11-3-19 0,-8-4-36 15,5-1-27-15,-2 1-30 0,2-7-52 16,8-7-81-16,-8 4-31 0,-4-2-167 15</inkml:trace>
  <inkml:trace contextRef="#ctx0" brushRef="#br0" timeOffset="195014.18">20984 13427 789 0,'0'0'67'0,"0"0"-67"0,0 0 71 0,0 0 22 0,8-30-48 16,-8 31-44-16,-6 7-1 0,1 6-4 15,-5 6 4-15,-3 12 5 0,-2 10 4 16,-6 10 13-16,0 4 18 0,3-4 10 16,5-4-4-16,3-6-2 15,5 0-7-15,5-4-5 0,0-1-6 16,0-2-8-16,0-8-2 0,2-5 0 15,6-4-3-15,-3-6 0 0,5 4-4 16,1-1-1-16,4-1 0 0,1-1-1 16,-1-7-7-16,6 0 0 0,-3-5-1 15,3-1-9-15,-3 0-22 0,0-7-16 16,0-2-26-16,0-2-20 0,-2-3-40 16,2-8-75-16,-5 3-36 0,-3-1-112 0</inkml:trace>
  <inkml:trace contextRef="#ctx0" brushRef="#br0" timeOffset="195201.21">20891 13745 760 0,'0'0'117'16,"0"0"-54"-16,0 0 78 0,44-12-89 15,-24 11-45-15,4-6 0 0,2 2-7 16,-1-1-5-16,4 2-69 0,-1-3-61 15,1 3-62-15,15 0 3 0,-8 1-62 16,-8 2-13-16</inkml:trace>
  <inkml:trace contextRef="#ctx0" brushRef="#br0" timeOffset="195373.1">21361 13773 379 0,'0'0'161'0,"0"0"-59"15,-13 36 24-15,5-18-31 0,-2 3-27 16,0-2-12-16,2 2-10 0,-5-2 5 15,5-2-5-15,-5 2-12 0,6-2-7 16,-4-3-14-16,4-1-10 0,4-2-2 16,-2 2-1-16,2-6-34 15,3-1-42-15,0-4-50 0,3-2-77 0,5-3-61 16,-1-4-209-16</inkml:trace>
  <inkml:trace contextRef="#ctx0" brushRef="#br0" timeOffset="195513.73">21415 13620 894 0,'0'0'107'0,"0"0"-27"15,0 0-22-15,0-34-58 0,6 23-53 16,-6 1-69-16,2-2-94 0,3 2-46 16,-5 1-152-16</inkml:trace>
  <inkml:trace contextRef="#ctx0" brushRef="#br0" timeOffset="195982.55">21738 13743 491 0,'0'0'118'15,"0"0"-19"-15,0 0 38 0,0 0-43 16,16-34-58-16,-16 24-21 0,-5 1-9 16,-3-1-5-16,0 1 0 0,-2 3-1 15,-6 0-4-15,1 4-7 0,-3 2 9 16,-3 0 0-16,0 3 0 0,1 6-12 16,2 1-12-16,0 2 5 0,-1 1 13 15,7 4 7-15,1-2-1 0,1 2-2 16,7 2-3-16,1-5-1 0,2 4 3 15,5-4 5-15,8 2 1 0,0-2 3 16,2-3 4-16,6-1 4 0,0 2-5 16,2-2 2-16,-2 1 8 0,2-1 8 15,3 1 6-15,-6-2 7 0,1 2 5 16,0-1-12-16,-3-1-18 0,-8-1-8 16,0-3-4-16,-7 4-1 15,-3 1 0-15,-5 0-1 0,-11-1 1 16,-4 1-2-16,-9 0 1 0,1-3-6 15,-3 0 2-15,-3 1-6 0,8-5-19 16,-5 0-19-16,3 1-14 0,2-3-14 16,0-1-17-16,3 0-23 0,5 0-28 15,10-2-127-15</inkml:trace>
  <inkml:trace contextRef="#ctx0" brushRef="#br0" timeOffset="196388.79">22043 13396 673 0,'0'0'113'0,"0"0"-52"0,0 0 56 0,0 0-95 0,11-11-22 0,-11 17-2 16,0 4 2-16,-8 7 0 0,3 4 0 16,-3 4 0-16,-5 4 0 15,0 9 11-15,-2 7 23 0,-4 9 3 16,4-2 0-16,2-4-6 0,0-11 10 16,5-9 8-16,3-5-7 0,3-5-6 15,2-6-7-15,0 5-1 0,0-1-6 16,2 0-4-16,3-3-10 0,3-4 0 15,5-4-3-15,-5 1-4 0,5-6 3 16,2 0-3-16,3 0 0 0,-5-2-1 16,8-3-2-16,-6 0-6 0,4-2-15 15,1-1-22-15,1 2-11 0,-6-3-20 16,6-1-32-16,-3 0-48 0,-2-4-61 16,2 0-30-16,-11 1-169 0</inkml:trace>
  <inkml:trace contextRef="#ctx0" brushRef="#br0" timeOffset="196560.67">21953 13720 789 0,'0'0'133'0,"0"0"-54"0,0 0 19 16,0 0-54-16,0 0-32 0,46-20 3 15,-30 11-13-15,5 2-2 0,2 1-52 16,-3-2-54-16,9 0-68 0,2 1-21 15,0 0-43-15,-8 0-130 0</inkml:trace>
  <inkml:trace contextRef="#ctx0" brushRef="#br0" timeOffset="196716.92">22258 13766 726 0,'0'0'69'0,"0"0"-69"0,-21 51 161 16,13-30-71-16,-2 0-62 0,2-3-19 15,0-4-4-15,1 1-5 0,-1-4-35 16,3-4-32-16,0 1-31 0,2-3-41 16,3-4 3-16,0-1-76 0,0-1-127 15</inkml:trace>
  <inkml:trace contextRef="#ctx0" brushRef="#br0" timeOffset="196873.19">22408 13624 879 0,'0'0'66'0,"0"0"-30"0,0 0 15 15,0 0-51-15,0 0-113 0,0 0-126 16,13-37-86-16</inkml:trace>
  <inkml:trace contextRef="#ctx0" brushRef="#br0" timeOffset="197248.57">22676 13651 558 0,'0'0'70'0,"0"0"-28"16,0 0 65-16,0 0-64 0,11-34-43 16,-22 28 1-16,1 2-1 0,-8 4 0 15,-5 2 3-15,-3 6-2 0,-8 7 17 16,-7 9 0-16,5-2 1 0,5 1-10 16,5-1 2-16,5 1 2 0,6 4 9 15,-6 2 22-15,8-2 23 0,5 3 20 16,8-4-10-16,0-2-13 0,11-3-17 15,-1-2-11-15,5-4-15 0,6-3-7 16,5-3-9-16,0 0-4 0,0-5-1 16,5-1-23-16,-3-3-34 0,3-3-16 15,-8-2-18-15,3-3-37 0,5-3-62 16,-2 1-40-16,-9-3-163 16</inkml:trace>
  <inkml:trace contextRef="#ctx0" brushRef="#br0" timeOffset="197703.22">23136 14027 1286 0,'0'0'123'0,"0"0"-96"0,0 0-27 15,36 0 0-15,-28 0-103 0,-3 0-37 16,3-5-21-16,0-2-162 0,-3-3-166 0</inkml:trace>
  <inkml:trace contextRef="#ctx0" brushRef="#br0" timeOffset="-194581.18">4064 16561 204 0,'0'0'28'0,"0"-1"0"0,0 0 29 16,0 1-12-16,0-2-20 0,0 0 1 15,0 1-2 1,0 1-1-16,0-3 2 0,3 2-2 0,0-1 4 0,-1 1-3 16,6-3-6-16,-3 1 0 0,3 1-2 15,0 1 0-15,2-2-4 0,0 2-1 16,1 0 1-16,2-2 0 0,-3 2 3 15,3 0 2-15,2 1-1 0,1 0-2 16,-1 0-3-16,3 0 0 0,1 0 1 16,1 0 1-16,3-1 2 15,1-1 0-15,4 0 0 0,-2 0-4 16,2 0 0-16,3-1 1 0,6-1 6 16,9-1-1-16,3 0-4 0,5 1 6 15,1 1 4 1,-6 1-4-16,-5 0-4 0,5-1 0 0,-3 3 0 0,1-1 1 15,2 0-3-15,0-2-3 0,3 0-1 16,-1 0-4-16,4 0-4 0,4-3 3 16,3 3-2-16,0-4 4 0,-2 3-3 15,2 1 0-15,0-2-1 0,2 0-1 16,1-1 2-16,5-1-2 0,-1 1 0 16,4-2 1-16,-1 3-2 0,0 0 1 15,1 2 2-15,-4-2-1 0,6 0-1 16,-2 0 1-16,4 0 0 0,-2 1-1 15,3 2 0-15,-1-2 7 0,1 4 8 16,-1-1-4-16,3-4-4 0,0 2-2 16,1 0 0-16,-1-2-3 0,-3 1-1 15,1 0 2-15,-1 0-2 0,1 2 0 16,2 1-1-16,-3-1 0 0,3 1-1 16,1 0 0-16,-4 0 2 0,1 0-2 15,-4 1 1-15,4 0-1 0,0 0 0 16,-1-2 1-16,-2 2-1 0,0 0 0 15,-3 0-1-15,-2 0 0 16,-5 3-2-16,2 0-11 0,0-1 3 0,-8 1-7 16,1 1-1-16,-3 0-5 15,-6-3-10-15,-4 3-13 0,-3-3-22 16,-3-1-37-16,-5 0-31 0,-2 0-16 16,-8-4-90-1,-11 2-62-15</inkml:trace>
  <inkml:trace contextRef="#ctx0" brushRef="#br0" timeOffset="-192048.82">4005 16271 118 0,'3'0'41'0,"-3"0"-16"0,2-2 14 16,-2 0 2-16,0-1 1 15,3 0-11-15,-3 2-10 0,2-4 3 16,-2 4 8-16,3 0-1 0,0-1 3 16,-1 1 3-16,-2-1-5 0,0 1-1 15,3 0-4-15,-3-1-4 0,2 2-3 16,1-1-3-16,2 1-1 0,-2-3-2 15,2 2-1-15,3-4-3 0,-3 4 0 16,2-5-2-16,-1 2 3 0,1 1 4 16,1-2 6-16,0 2 0 0,0-2-5 15,-1 1 0-15,-1 0 0 16,1-2-4-16,1 3 0 0,0-4 3 16,0 2 1-16,-1-2-3 0,1 1-1 15,-3-2 6-15,6 0-3 0,-4-2 0 16,1 1-3-16,2-2-1 0,-2 1-5 15,3 0 0-15,-1-1-4 0,0 1 2 16,-2-1 2-16,2 0-1 0,1 0 2 16,2 1 0-16,-3-2-2 0,0 1 0 15,3 1 2-15,3-3-2 0,-3 1 0 16,2-2 1-16,3 1-1 0,-2-1 0 16,-1-2-4-16,1 1 1 0,2-2-1 15,-3 1 0-15,1 0 0 0,-3-1-1 16,0 0 1-16,-1-1 0 0,-1 2 0 15,2-2-1-15,-3 0 1 0,0 1-1 16,-2-2 1-16,0-1 0 0,2 2 0 16,-2-2 0-16,0-1 2 0,2 2 1 15,0-4-2-15,1 2 0 0,-1-1-1 16,-2 1 0-16,5-3-1 0,-3 3 1 16,0-1 0-16,1 2-1 0,-1-2 0 15,0 2 0-15,1 0 0 16,-1 0 1-16,-2 0 0 0,0-1-1 15,-1 1 2-15,4 1 0 0,-4-2 3 0,1 0 0 16,0 1 3-16,-3-1-4 16,3 1 0-16,0-1 1 0,-1 0 1 15,1-1-2-15,-3 0 1 0,6-2-2 16,-6 2 5-16,3-1-1 0,-1 1 2 16,1-1-4-16,0 2 0 0,0-4 1 15,2 4-3-15,-2-2 4 0,2 1-1 16,0 1-1-16,-2 0 1 0,2-2-2 15,1 3 1-15,-3-2-2 0,2 0 1 16,0 1-1-16,1 1 0 0,-1 0-1 16,0-1 2-16,1 1 0 0,-1-1 1 15,3 2-1-15,-3 0-1 0,3 0 2 16,0-1-3-16,-3 1-1 16,3-1 1-16,-2 1-1 0,1 1 0 15,1-1 0-15,0 2 0 0,0-3-1 16,-2 4 0-16,1-3 2 0,1 0-1 15,0 4 0-15,0-4 0 0,0 0-1 16,3 1 1-16,-1 1-1 0,1 0 1 16,-3-1-1-16,5 1 0 0,-3-1 1 15,-2-1 1-15,3 4-1 0,-1-3 0 16,1 3 0-16,-3-2 2 16,2 2-2-1,-2-1 1-15,0-2 0 0,2 4-1 0,1 0 1 0,-1-3-2 16,1 4 2-16,2-3-1 0,0 3 1 15,0 0 0-15,3-3 1 0,-1 3 1 16,1 1-1-16,0 0-1 0,-1 0 0 16,4-2 0-16,-4 7-1 0,4-3 0 31,-4 1-1-31,1 1 0 0,0-1 0 16,-3 4 1-16,2-2-1 0,1 3 1 15,0-1-1-15,-3 2 1 0,0 0-1 0,3-2 2 0,-1 2-1 0,1 0 0 31,2 0-1-31,-2 1 0 0,2 1 0 16,0 1 2-16,1 0-1 0,2-1 0 0,-3 1 0 16,3 0 0-16,-1 0-1 15,-1 3 1-15,2 1 0 0,-3 0 0 16,3-1-1-16,-6 4 0 0,6-2 0 0,-5 2 0 0,2 2 0 16,0 1 0-1,-2-1 0-15,0 0 0 0,-1 2 1 16,1-1-1-16,0 1 0 0,-1 1 0 15,4 0 0-15,-1-1 0 0,-2 1 0 16,-1 3 0-16,1-2 1 0,0 0 0 0,-1 4-1 0,1-2 6 16,0 1-2-16,-1-1-2 0,1 3 3 15,2-3-4-15,-2 4 3 0,2 0-3 16,-2-3 1-16,-1 3-1 0,4 0 0 16,-1-1-1-1,-2 0 0-15,-1 1 0 0,1 2 1 16,0-1 0-16,-1 1 0 0,-2 1-1 0,3-1 3 0,0 1-3 15,-6 4 2-15,3-3 3 0,3 1-3 16,-3 2 3-16,-2-2-1 0,2 2 1 16,0 0 1-16,-3-1-1 0,3 3 1 15,-2-2 2-15,2-1-4 0,-3 1-1 16,4 1 0-16,-1-2-1 0,0 2 0 16,-3-2 0-16,3 2 0 15,0-2 2-15,-2 2 1 0,2-2-2 16,3 2 3-16,-6-2-1 0,3 3 1 15,3-2-1-15,-6 2 0 0,6 1 1 16,0-3-2-16,-3 4 1 0,2-1 0 16,1-3-3-16,0 3 3 0,-3-1-2 15,5-2-1-15,-2 2-1 0,0-1 0 16,-1-1-1-16,1 0 1 0,0-1 0 16,-1 0-1-16,1-1 1 15,0 0-1-15,-1 0 1 0,1-1-1 0,2 0 2 16,0 0-2-16,-2 0 1 15,2 0 1-15,1-1-1 0,1 0 0 16,-1 0 0-16,-1-2-1 0,0 1 1 16,3-1 0-16,2-1-1 0,-2-3 1 15,0 2 0-15,3-1-1 0,-1-2 0 16,0 2 2-16,1-1-1 0,-1 1-1 16,1-2-1-16,-1-2 1 0,3 2 0 15,-2-2 1-15,2 1-1 0,-3-1 1 16,3 0-1-16,0-2 1 0,-3 1-1 15,3-1 0-15,-2-3 0 0,2 2 0 16,-3 0 0-16,-2-2 0 0,3-1 1 16,-6 2-1-16,0-3 0 0,-2 0 0 15,-1 1 0-15,1-2 0 0,-5 0 0 32,2-2-1-32,-3 2 0 0,-2-2-7 15,0 1-12-15,-5-1-5 0,2 0-10 16,-2-1-12-16,0 1-22 0,-3 0-9 15,0-3-34-15,-3 1-56 0,1 0-99 16,0-1-93-16</inkml:trace>
</inkml:ink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8E6B70-6711-DD92-8CE0-0D198F975FA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D63B5D4-C62D-0F08-C7A1-7BF8BDCFA3C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EB3299-56B8-F93A-FF26-F903182C18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145C0-C528-4D58-A6C1-ACFAF3E9E113}" type="datetimeFigureOut">
              <a:rPr lang="en-US" smtClean="0"/>
              <a:t>1/29/2025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826E5B5-E91D-6704-9920-4CA05989F8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3F8719-A27F-7235-B80F-B93DE40E5A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8321D-15F7-48B1-8675-605BB20F2B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92869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A95131-8013-AF33-70E7-1BA0584355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22A9EA4-865E-0246-A675-0BB30EE4227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A4C5600-CA25-9FAD-4DFE-8E77D08E4B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145C0-C528-4D58-A6C1-ACFAF3E9E113}" type="datetimeFigureOut">
              <a:rPr lang="en-US" smtClean="0"/>
              <a:t>1/29/2025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460E31C-A0E8-1A0C-C18C-10B238DE1B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BB6A5C6-B2EE-73C8-F221-C47759ECBB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8321D-15F7-48B1-8675-605BB20F2B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49010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427A5B0-A717-D362-4FB4-161ED88F067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0901B22-B68E-7092-6C47-CFE24C9922A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022B83B-AA02-9C1E-36B3-55E2314DC9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145C0-C528-4D58-A6C1-ACFAF3E9E113}" type="datetimeFigureOut">
              <a:rPr lang="en-US" smtClean="0"/>
              <a:t>1/29/2025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BA49545-9FDA-B465-A117-7BC42DEDED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3A4022-4B1F-8742-56CE-21C434C693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8321D-15F7-48B1-8675-605BB20F2B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94539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259B6B-1DFC-BDFC-E392-24342A2233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AA601E-F34A-9C06-542C-6B3DBC0E3D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C2E68E3-D903-B245-3760-E4F1DE2AF8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145C0-C528-4D58-A6C1-ACFAF3E9E113}" type="datetimeFigureOut">
              <a:rPr lang="en-US" smtClean="0"/>
              <a:t>1/29/2025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0EC4FFE-DD2D-E3AF-8C9C-C25DC93585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0813EC0-19FD-5F77-E300-7C6B60207C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8321D-15F7-48B1-8675-605BB20F2B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97778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A08A0C-2D58-F4C2-E80A-CCF4D1A52F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F7EC0B9-5E1C-ED75-21EB-9B44CC6F9EA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8C98724-F00A-9326-A9D1-6FFEEBB5F8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145C0-C528-4D58-A6C1-ACFAF3E9E113}" type="datetimeFigureOut">
              <a:rPr lang="en-US" smtClean="0"/>
              <a:t>1/29/2025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D97FD29-9880-26C7-FD63-D396DC66B0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A5546DB-8C47-825D-F1BF-0B0052AF0A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8321D-15F7-48B1-8675-605BB20F2B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39838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EAA720-B151-AEAD-8986-0C265853DD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791F7F-B30F-26AA-1EA5-0FBB7E6E9DF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1D44B4D-4E16-737E-FA49-2F77D0DB38C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582C5ED-D072-2C88-E49B-507A7D8552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145C0-C528-4D58-A6C1-ACFAF3E9E113}" type="datetimeFigureOut">
              <a:rPr lang="en-US" smtClean="0"/>
              <a:t>1/29/2025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8E94F0A-EF2D-97CA-63E4-128CCE9623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411DC85-7B39-A833-0582-2B47DCD8A9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8321D-15F7-48B1-8675-605BB20F2B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29439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DFCD10-22D6-0FED-8684-37BFF826B8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88617F9-5DFD-F663-71DD-CEE2292CCFE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BAC48A1-9025-A44C-A939-44E6FEF3898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ABC014B-C3AC-5AC4-C7A1-8B7C0362707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ECA472E-1ACD-C587-C8AC-AE5248BD617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52569F2-2A94-F316-12B2-B63D0C723C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145C0-C528-4D58-A6C1-ACFAF3E9E113}" type="datetimeFigureOut">
              <a:rPr lang="en-US" smtClean="0"/>
              <a:t>1/29/2025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B93F499-EDA9-FCA5-FBA6-3FDAA826B6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4B16540-F814-4C26-B9CA-EF3D3156EC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8321D-15F7-48B1-8675-605BB20F2B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31422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81A3A4-8986-5CB2-531E-10D8D298EE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E78DB43-08D2-6D08-2CD9-6C2A3E232B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145C0-C528-4D58-A6C1-ACFAF3E9E113}" type="datetimeFigureOut">
              <a:rPr lang="en-US" smtClean="0"/>
              <a:t>1/29/2025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D8DD3D9-5CB5-7BF2-0444-6E4EB0B77F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C3B6021-2716-FD01-789E-640E67D2C9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8321D-15F7-48B1-8675-605BB20F2B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27758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8ED3D82-7B86-0491-47C0-9AB92D85B4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145C0-C528-4D58-A6C1-ACFAF3E9E113}" type="datetimeFigureOut">
              <a:rPr lang="en-US" smtClean="0"/>
              <a:t>1/29/2025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27557BB-E04B-558F-5B56-34FB236AFA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48673A5-9C33-7FCE-5F1E-0EC8E73930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8321D-15F7-48B1-8675-605BB20F2B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96495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F737CE-70E2-F0E7-9457-52781FFE73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09CBE0-BCD1-BB01-AAE1-FCA2F5BD00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FE052A8-68B9-8735-7E5B-76D633E3BAF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C39AD16-D84A-9DAA-2529-32CE4BF163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145C0-C528-4D58-A6C1-ACFAF3E9E113}" type="datetimeFigureOut">
              <a:rPr lang="en-US" smtClean="0"/>
              <a:t>1/29/2025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3B309C5-848B-A1BE-BF08-92620C3C6F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6C80271-D7DD-3275-0DC9-CA36C959AF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8321D-15F7-48B1-8675-605BB20F2B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06428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9BCF36-D73E-9DA5-EF6A-73E0B55BAF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BED08F1-A86E-825B-527F-2BE89FFFB83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3F2D777-63E8-1937-4675-0F1D6A0AB38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0BBBA2F-4F50-4D74-227E-C5D0F1F530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145C0-C528-4D58-A6C1-ACFAF3E9E113}" type="datetimeFigureOut">
              <a:rPr lang="en-US" smtClean="0"/>
              <a:t>1/29/2025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5AC6644-754D-0C14-BF9E-7F606DE838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4F5D63F-6AB9-C4CB-565C-5496889F0E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8321D-15F7-48B1-8675-605BB20F2B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7022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6E68F53-DCA6-68E4-7ED5-3FDBF07084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48C4356-861B-BA72-1FFB-A61716B3B15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DD9C5D-4D60-893E-7ACC-F49F6274A7C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6E145C0-C528-4D58-A6C1-ACFAF3E9E113}" type="datetimeFigureOut">
              <a:rPr lang="en-US" smtClean="0"/>
              <a:t>1/29/2025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63292A5-34A4-9B81-FCD0-29DC4A9F0EF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D1CDA8-26AA-B2FD-578D-E4865D52836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DB8321D-15F7-48B1-8675-605BB20F2B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77809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customXml" Target="../ink/ink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2209800" y="2130553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latin typeface="Arial" charset="0"/>
                <a:cs typeface="Arial" charset="0"/>
              </a:rPr>
              <a:t>Section 9.2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2895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/>
              <a:t>Introduction to Sampling Distributions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Sampling Distribution of a Statistic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1F7C469D-21EF-4AE7-9268-0F98BB7FE8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Point estimator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Sampling distribution of a statistic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3" name="Ink 2">
                <a:extLst>
                  <a:ext uri="{FF2B5EF4-FFF2-40B4-BE49-F238E27FC236}">
                    <a16:creationId xmlns:a16="http://schemas.microsoft.com/office/drawing/2014/main" id="{6AB1A359-83D3-E3F1-9F34-456F49DB6827}"/>
                  </a:ext>
                </a:extLst>
              </p14:cNvPr>
              <p14:cNvContentPartPr/>
              <p14:nvPr/>
            </p14:nvContentPartPr>
            <p14:xfrm>
              <a:off x="159840" y="1755360"/>
              <a:ext cx="11216880" cy="4206960"/>
            </p14:xfrm>
          </p:contentPart>
        </mc:Choice>
        <mc:Fallback>
          <p:pic>
            <p:nvPicPr>
              <p:cNvPr id="3" name="Ink 2">
                <a:extLst>
                  <a:ext uri="{FF2B5EF4-FFF2-40B4-BE49-F238E27FC236}">
                    <a16:creationId xmlns:a16="http://schemas.microsoft.com/office/drawing/2014/main" id="{6AB1A359-83D3-E3F1-9F34-456F49DB6827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50480" y="1746000"/>
                <a:ext cx="11235600" cy="422568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Sampling Distribution of a Statistic (cont.)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09988" y="1790700"/>
            <a:ext cx="4772025" cy="3276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25226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26</Words>
  <Application>Microsoft Office PowerPoint</Application>
  <PresentationFormat>Widescreen</PresentationFormat>
  <Paragraphs>9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Aptos</vt:lpstr>
      <vt:lpstr>Aptos Display</vt:lpstr>
      <vt:lpstr>Arial</vt:lpstr>
      <vt:lpstr>Office Theme</vt:lpstr>
      <vt:lpstr>Section 9.2</vt:lpstr>
      <vt:lpstr>Sampling Distribution of a Statistic</vt:lpstr>
      <vt:lpstr>Sampling Distribution of a Statistic (cont.)</vt:lpstr>
    </vt:vector>
  </TitlesOfParts>
  <Company>Appalachian State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Roy, Jayjit</dc:creator>
  <cp:lastModifiedBy>Roy, Jayjit</cp:lastModifiedBy>
  <cp:revision>2</cp:revision>
  <dcterms:created xsi:type="dcterms:W3CDTF">2024-09-09T01:37:06Z</dcterms:created>
  <dcterms:modified xsi:type="dcterms:W3CDTF">2025-01-29T15:37:03Z</dcterms:modified>
</cp:coreProperties>
</file>