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5:16:59.83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12390 5375 560 0,'2'-1'91'0,"1"-2"-53"0,2-1 37 0,0-2 14 0,0 4-44 0,1-3-13 16,-1 3-3-16,-3 0-19 15,4 0-5-15,-6 1-2 0,2 0 0 0,-2-3-2 16,0 4-1-16,0-1-40 0,0 1-59 15,0 0-50-15,-2 5-51 0,-4-2-52 16</inkml:trace>
  <inkml:trace contextRef="#ctx0" brushRef="#br0" timeOffset="171.87">12491 5573 663 0,'0'0'64'0,"0"0"-26"0,0 0 72 16,0 0-12-16,0 0-77 0,0 0-10 15,0 0 31-15,0 0-34 0,15 35-5 16,-15-33-3-16,0 1-17 0,0-2-75 16,0 2-46-16,-5-3-30 0,0 0-38 15,0 0-112-15</inkml:trace>
  <inkml:trace contextRef="#ctx0" brushRef="#br0" timeOffset="1080.09">13299 4288 69 0,'0'0'23'0,"0"0"-2"0,0 0 7 0,0 0-3 16,18-30 3-16,-15 25 6 0,0 0 23 15,-1-1-10-15,1 0 21 0,-3 1-23 16,2 1-1-16,-2 0-4 0,3-2 14 15,0 4-19-15,-1-4-8 16,1 2-14-16,-1-1 1 0,3 1 2 0,-2 1 3 16,0-2-4-16,-1 2 0 0,-2 1 1 15,3 1-1-15,-3-1 2 0,0 1 2 16,0-1 7-16,0 1 0 16,0 1 0-16,-3-1-10 0,1 1-4 15,-6-1-9-15,-2 1-3 0,2 1-3 16,-5 6 2-16,-3-1 1 0,1 6-2 15,-1 3 1-15,1 0 0 0,-3 5 1 16,5 1 0-16,0 0 1 0,3 5 1 16,2-2-1-16,3-1 1 0,2-1 5 15,3-1 6-15,5-2 15 0,6-1 15 16,1-5 1-16,4-2-2 0,5-1-7 16,4-5-7-16,1-3-4 0,-2-2-1 15,1-8-4-15,1-5-4 0,-2-4 0 16,-4-4 3-16,-4-1-1 0,-3-1-9 15,-3-6-7-15,-7 2-1 0,-1 0 0 16,-2-2-20-16,-5 5-7 0,-3 3-15 16,-5 3-29-16,0 6-18 0,-5 0-13 15,-2 4-12-15,-1 2-20 0,-7 5 1 16,4 1-61-16,4 0-39 0</inkml:trace>
  <inkml:trace contextRef="#ctx0" brushRef="#br0" timeOffset="1612.02">13602 3967 318 0,'0'0'42'0,"0"0"-12"0,5-3 55 0,-3 2-24 0,4 0-23 0,-6-3-10 15,5 2 12-15,-5 1-10 0,2 0 4 16,1 1-1-16,-1 0 1 0,-2 0-6 15,3 1-4-15,-3 4 10 0,3 2 1 16,-1 3 1-16,-2 6-7 0,0 3-6 16,0 1-3-16,-2 6-6 0,-1-1-4 15,0 4-4-15,-2 0 2 0,5-1 9 16,0-1 14-16,3 0 10 0,2-2-4 16,0-2-7-16,3-2-2 0,2 0-2 15,1-2 1-15,2-6-7 0,2-3 0 16,-2-2-1-16,5-5 7 0,-2-3-1 15,2 0-4-15,-3-6-9 0,3-6-2 16,-2-4-5-16,-3-4-1 0,-3-2-2 16,-2-2-2-16,-6-3-1 0,-2 4-11 15,-2 1-10-15,-6 2-12 0,-2 4-7 16,-6 3-3-16,-4 5-16 0,-4 3-15 16,1 2 2-16,-3 3-22 0,0 0-15 15,0 3-9-15,3 2-4 16,-5 6-7-16,7-1-59 0,3-1-20 15</inkml:trace>
  <inkml:trace contextRef="#ctx0" brushRef="#br0" timeOffset="2143.25">14126 4100 207 0,'0'0'79'0,"0"0"12"0,0 0 19 0,0 0-49 0,0 0-22 16,8-30-9-16,-8 25 3 0,0-1-11 15,-3 3-7-15,-2-2 7 0,0 3-6 16,-3 1-10-16,-2 1-5 0,-3 0-1 15,0 0 0-15,-8 3 1 0,3 4-1 16,-2 0 0-16,-1 1 0 0,3 2 0 16,2 0 0-16,3 0 0 0,6 1 8 15,-1-2 3-15,8 1 0 16,0 0 14-16,0 0-3 0,8-1 1 16,2 1-3-16,0-3-8 0,3 0-2 15,3 2-2-15,2-2 0 0,0-1 9 16,3 2 8-16,-1-1-4 0,4 1-3 15,-4 0 3-15,6 2 7 0,-5-1-11 16,-1 3-11-16,1-2 4 0,-3 1 24 16,-7 1-2-16,-1-1-6 0,-2 2-1 15,-8-2-2-15,0-1-3 0,-6 2-9 16,-6-3-1-16,-1 1-3 0,-5-3-6 16,-6 1 1-16,1-2-2 0,-3 0-30 15,-2 1-13-15,-1-4-25 0,3 2-46 16,1-1-45-16,-4-4-29 0,11 0-91 15</inkml:trace>
  <inkml:trace contextRef="#ctx0" brushRef="#br0" timeOffset="2252.62">14395 4428 917 0,'0'0'62'0,"0"0"-11"0,0 0-20 0,0 0-31 0,0 0-87 15,31-13-138-15,-29 5-114 0</inkml:trace>
  <inkml:trace contextRef="#ctx0" brushRef="#br0" timeOffset="5666.78">15222 4077 93 0,'0'0'100'0,"0"0"-44"0,0 0-5 15,0 0 0-15,0 0-12 0,15-30-12 16,-10 24 11-16,1 2-1 0,-4-3-8 15,1 3-1-15,-1-1 6 0,1 1 6 16,0 1-1-16,-1 0-9 0,1 0 1 16,-1 1 4-16,-2 1 1 0,3-3-5 15,-3 1-6-15,2 1-7 0,1 1-8 16,-3 0-5-16,0 0-1 0,3 1-1 16,-3 0 1-16,0 1-2 15,2 3-1-15,1 3 4 0,-1 4 1 16,4 1-2-16,-4 6 3 0,6 0-2 15,-3 4-1-15,0 1 3 0,3 0 4 16,0-1 2-16,-1-1 1 0,4 0 6 16,-1-2 9-16,0-3 6 0,1-1 3 15,2-3-3-15,-3-2 1 0,-2-4 5 16,2-1 2-16,-2-4-2 0,0-1 7 16,2-3 8-16,-2-6-7 0,2-4-18 15,-2-5-21-15,2-3-2 0,0-11-5 16,1-7-3-16,2-3-3 0,0 4-17 15,-6 11-18-15,-4 10 1 0,2 7-11 16,0-3-22-16,3 2-25 0,0 1-38 16,-3 5-64-16,8 4-27 0,-3 1-64 15</inkml:trace>
  <inkml:trace contextRef="#ctx0" brushRef="#br0" timeOffset="6120.03">15899 4081 232 0,'0'0'83'0,"0"0"-15"0,0 0 8 0,0 0-34 0,20-27-11 15,-17 22 10-15,0 2 3 0,-1-4-3 16,1 3-2-16,-3-4 0 0,0 3-8 15,0 0 8-15,0 0 1 0,0 0-14 16,0 2-4-16,0-4 2 0,-3 1-11 16,1 0-6-16,-4 1 11 0,-1 1-5 15,-4 3-11-15,1 1-2 0,-6 1-2 16,1 7 0-16,-3-1-1 0,2 7 3 16,-2-2-1-16,3 2 1 15,-1 3 0-15,6-3-7 0,0 4 4 16,4-3 3-16,4 2 1 0,2-2-1 15,2-1 20-15,6-4 22 0,3 0 8 16,1-5 1-16,7 1-4 0,1-4-5 16,-2-2-2-16,0 0-9 0,3-6-7 15,-3 0 2-15,-2-5-9 0,-3-3-9 16,-3-2-5-16,0-2-3 0,-5-2 0 16,-2-3-27-16,0 2-22 0,-3-1-9 15,-6 3-12-15,1 5-7 16,0 4-55-16,-3 3-29 0,-5 4-3 15,3 3-30-15,-3 0-67 0</inkml:trace>
  <inkml:trace contextRef="#ctx0" brushRef="#br0" timeOffset="6479.28">16095 3738 402 0,'0'0'110'0,"0"0"-9"0,0 0-5 0,0 0-56 0,13-26-10 16,-10 26 4-16,-3 0-5 0,2 0-17 15,-2 5 16-15,0 3 30 0,-2 6 5 16,-1 3-6-16,-5 5-11 0,1 9-5 16,-4 11-13-16,1 8-10 0,0 1-7 15,2-10-8-15,3-9-3 0,2-4 3 16,0-2-2-16,3-4-1 0,0 4 0 16,0-8-22-16,0 3-28 15,0 0-30-15,3-2-48 0,5-1-43 16,-3-6-24-16,5-6-109 0</inkml:trace>
  <inkml:trace contextRef="#ctx0" brushRef="#br0" timeOffset="6885.52">16361 3908 187 0,'0'0'38'0,"0"0"18"16,0 0-24-16,0 0-30 0,0 0-2 15,0 0-1-15,0 0 1 0,-23 14 25 16,18 0 31-16,5 3 4 0,0 4-3 15,0-1-13-15,5 2 0 0,-2 0 2 16,7-1-2-16,-2 0 0 0,5-1 6 16,0-3 10-16,2-1-11 15,3-1 1-15,0-4 16 0,3-4-7 16,-3-2-14-16,3-4-7 0,-3-2-2 16,0-6-6-16,0-2-10 0,3-4-10 15,-6 0-7-15,-2-5-3 0,2-4-2 16,-4-1-37-16,-6 0-31 0,3 1-12 15,-6 5-32-15,-2-1-18 0,0 5-8 16,0 3-20-16,0 0-107 0</inkml:trace>
  <inkml:trace contextRef="#ctx0" brushRef="#br0" timeOffset="7620.04">16687 3972 118 0,'0'0'76'0,"0"0"-40"0,0 0 23 16,0 0-14-16,0 0-15 0,13-12 13 16,-8 10 6-16,-2 0-7 0,2 0 4 15,-3 1-4-15,1-1-6 0,-1 0-7 16,4-1-9-16,-4 1-5 0,6 1-7 16,-3 0 0-16,0 1 5 0,0 0 9 15,1 1 1-15,-1 4 3 0,-3 0 2 16,4 2 2-16,-6 3-2 0,5 0 5 15,-5 4-1-15,0-1-10 16,0 3-4-16,0 0 1 0,0 1 4 16,0-2-1-16,0 1-1 0,0-3 3 15,0 1-3-15,0-3 1 0,0-2-4 16,0-2-1-16,2-3 1 0,-2-1-4 16,3-3-1-16,-1 0 20 0,1-3 9 15,2-1-24-15,0-3-8 0,1 0-1 16,-1-3-1-16,2 2-4 0,1-1 0 15,0-1-3-15,0 0-1 0,2 0 0 16,0 0 0-16,-2 1 1 0,2-1-1 16,1 0 1-16,-1 0-1 0,0 0 0 15,1-1-1-15,-3-1 1 0,-1 1 0 16,1 1 0-16,-3 0 0 0,0 1 0 16,-2 0 0-16,2 2-1 15,-2 0 0-15,2 4 0 0,-3 1-4 16,1-2 0-16,0 3 0 0,-1 1-1 15,1 0-2-15,-3 6 4 0,0-2-1 16,2 7 3-16,-2 2 0 0,0 1 2 16,0 2 0-16,0 3 0 0,0 0 1 15,3 2-1-15,0 1 0 0,-3-1 0 16,5 2 0-16,-3 0 0 0,-2-2 0 16,3-2 0-16,-1 0-1 0,1-3-35 15,0-2-25-15,-1-3-13 0,3-2-35 16,-2-6-51-16,7-3-22 0,1-3-57 15,-4-3-156-15</inkml:trace>
  <inkml:trace contextRef="#ctx0" brushRef="#br0" timeOffset="7995.49">17271 3727 556 0,'0'0'66'0,"0"0"28"0,18-15-24 0,-13 12-58 0,-2 1-10 16,-1 2-2-16,-2 2-15 0,0 6-5 16,0 2 20-16,-5 6 11 0,0 4 11 15,-3 3 2-15,3 4 7 0,-3 1 9 16,0 3-2-16,1 1-3 0,-1 5 0 15,0-6-4-15,0 1 5 0,3-4 2 16,0-4 1-16,3 0-1 0,-1-4-8 16,0 0-2-16,3-6-1 0,0-2-5 15,6-3-3-15,1-3 0 0,1-5-1 16,5-1-5-16,0-3-6 0,0-3-2 16,2-3-4-16,1 2-1 15,2-1 0-15,-3-1-6 0,3 0-13 16,-2 0-25-16,-1 3-30 0,1-2-37 15,-6 0-46-15,3-3-47 0,-5 0-19 16,-3 0-167-16</inkml:trace>
  <inkml:trace contextRef="#ctx0" brushRef="#br0" timeOffset="8215.48">17276 3970 585 0,'0'0'129'16,"0"0"-72"-16,0 0 91 0,36-3-101 15,-23 0-35-15,3-2-6 0,-4-1-6 16,4-3-1-16,2 1-3 0,-2 0-21 16,-1 2-5-16,1-2-24 0,-1 3-51 15,6-3-16-15,-6 0-50 0,-2 4-117 0</inkml:trace>
  <inkml:trace contextRef="#ctx0" brushRef="#br0" timeOffset="8668.59">17568 3965 350 0,'0'0'70'15,"0"0"16"-15,0 0 22 0,0 0-91 16,0 0-11-16,0 0-1 0,0 0 1 15,0 0 6-15,36 7 42 0,-31-9 10 16,0-3 4-16,3 2-13 0,-3-5-16 16,3 3-4-16,-3-2-6 0,0-2-12 15,-2 1-5-15,2 1-7 0,-2 0-2 16,2-3-2-16,-5 0-1 0,0 1 0 16,0-1-1-16,0 0-10 0,-8 3 3 15,3 0 0-15,-5 2-4 0,-1 0-4 16,-2 3 2-16,3 0-2 0,-3 1-3 15,0 1 7-15,3 0 6 0,-3 4 2 16,3 3 1-16,-3 1 0 0,2 5 2 16,-1 1 0-16,1 0 1 15,3 4 0-15,1-2 11 0,-1 2 16 16,5 1 8-16,1 0 2 0,2-1 3 16,2-1 8-16,4 2-1 0,1-3-12 15,4 0-10-15,-1-2-6 0,3 1-7 16,0-3-3-16,2-3-3 0,3-3-3 15,-2-1 0-15,7-3-3 0,-5-2-16 16,5 0-22-16,1-2-30 0,-4-3-33 16,6 1-31-16,-5-4-40 0,7-3-21 15,-4 4-87-15</inkml:trace>
  <inkml:trace contextRef="#ctx0" brushRef="#br0" timeOffset="18074.05">17906 3949 317 0,'0'0'65'0,"0"0"-44"0,0 0 19 0,0 0-2 15,0 0-23-15,0 3 15 0,0-2 17 16,0 0 3-16,3 1 9 0,0 0 0 15,-1 0 11-15,3 2 5 0,1-4-7 16,-1 1-9-16,2 1-14 0,4 2 1 16,2-2-4-16,-3-1-5 0,6 0-9 15,-1-1-7-15,6 0-7 0,-3-3-4 16,2-2-2-16,1 2-5 16,-3-6 2-16,0 0 1 0,0 1-4 15,-5-2 0-15,-2 0 2 0,-1 0 1 16,-2-2-3-16,-6-2 2 0,-2 2-1 15,-2 1-2-15,-6 0 0 0,-2 1-1 16,-6 0-2-16,-5 3-1 0,-2 3 2 16,-3 3-2-16,1 1 1 0,-4 5 2 15,1 3-7-15,-1 4 7 0,1 5 0 16,5 0 1-16,2 1-2 16,0 3 1-16,8 0 0 0,6-1 2 0,-1 0 1 15,8 0 1-15,0-3 6 16,5-2 9-16,5-3 11 0,1-1 8 15,4-1 1-15,6-1-1 0,0-1-9 16,2-5-10-16,5 0-9 0,1-3-6 16,2 0-1-16,-3-1-3 0,3-2-7 15,-3-4-33-15,-2 1-26 0,-2-1-16 16,-1-1-15-16,-3 3-32 0,-1-1-43 16,-1-1-52-16,-8 1-25 0,-2 0-168 15</inkml:trace>
  <inkml:trace contextRef="#ctx0" brushRef="#br0" timeOffset="18482.47">18237 3920 345 0,'0'0'94'0,"0"0"-8"0,36-30 33 16,-20 18-36-16,2-2-46 0,3 2-13 15,-3 3-2-15,0 0-13 0,0 3-4 16,0 5-1-16,0 1-1 0,0 1-3 16,-2 9 2-16,-3 3 0 0,-1 5 2 15,1 2-1-15,-5 0-2 0,0 3 0 16,-3-2 0-16,-2 1 0 0,-3 0-1 16,0-2-2-16,-3 0-6 0,-2-5-3 15,-3 1 3-15,-2-4 5 0,-1-2 1 16,1-4 2-16,0-2 4 0,-3-4-4 15,5 0 4-15,-2-5 2 0,2-4 7 16,5-5 34-16,-2 0 16 0,5-6-10 16,3 0-7-16,5 4 5 0,2-2-2 15,5 1-12-15,4 3-11 0,1-2-9 16,6 2-9-16,2 2-4 0,1 2-4 16,-3-1-2-16,2 3-31 15,-5 2-62-15,1 2-66 0,2 1-73 0,-6 2-55 16</inkml:trace>
  <inkml:trace contextRef="#ctx0" brushRef="#br0" timeOffset="18779.87">18865 3855 349 0,'0'0'100'0,"0"0"-18"0,0 0 37 0,0 0-45 0,0 0-30 0,0 0-9 15,26-29-22-15,-24 33-12 0,-2 9 13 16,0 3 38-16,-2 5 7 0,-1 5-3 16,1 1-7-16,-1 4-7 0,3-1-13 15,0-1-18-15,0 0-6 0,3-1-2 16,-1-4-2-16,3 2-1 0,3-5-19 15,-3-3-45-15,3-3-43 16,0-3-69-16,-3-5-34 0,3-5-203 16</inkml:trace>
  <inkml:trace contextRef="#ctx0" brushRef="#br0" timeOffset="18889.14">19025 3725 563 0,'0'0'6'0,"0"0"29"15,0 0 0-15,0 0-35 0,0 0-28 16,0 0-52-16,0 0-74 0,0 0-67 16</inkml:trace>
  <inkml:trace contextRef="#ctx0" brushRef="#br0" timeOffset="19525.14">19175 3965 389 0,'0'0'113'0,"0"0"-53"16,0 0 34-16,0 0-44 0,0 0-45 15,31-36-4-15,-21 30 1 16,1 5-2-16,-3-3 1 0,4 2 2 16,-1-1 8-16,-1 2 14 0,0 1 0 15,1 0-1-15,-1 0-11 0,0 2-10 16,3 2-3-16,-5 1 0 0,5 4 1 16,-5 0-1-16,0 3 0 0,-3 1 6 31,0 5 24-31,0-1 15 0,-2 1-3 0,2 2-3 0,-5 0-11 0,2 0-6 15,-2-4-4-15,0 0-6 0,0-3-3 16,0-3 2-16,0 0 2 0,0-2 7 16,0-5 1-16,0-2 6 0,0-1 15 31,0-1 24-31,0-4-26 0,3-4-22 0,0 0 11 0,2-2-9 0,3-3-13 31,-1 0-2-31,1 1-2 0,2-2-3 16,1 0 0-16,2 2 0 0,0-1 0 15,-3 0-1-15,3 1 1 16,2 1 0-16,1 1 0 0,-1 0-1 16,-2-1 1-16,3 4-2 0,-1 0 2 15,1 4-3-15,-3 2 1 0,-3 2 1 16,0 0 0-16,-2 0-3 0,0 5 1 16,-3 5-1-16,-2 3 1 0,-1 3 1 15,1 3 1-15,-3 2 0 0,-3-1 2 16,1 4-2-16,2-1 1 0,-3-2-17 15,3 0-34-15,0-1-8 0,0-2-44 16,3-2-53-16,2-1-75 0,2-5-48 16,-1-5-116-16</inkml:trace>
  <inkml:trace contextRef="#ctx0" brushRef="#br0" timeOffset="20236.41">19906 3914 294 0,'0'0'64'0,"0"0"32"0,0 0-15 0,8-25-48 0,-8 16-11 16,3 1 2-16,2 1-2 0,-5-3 9 15,2 3 9-15,1-1 2 0,-3-1 1 16,3 1-9-16,-3 1-5 0,2-2-10 16,-2 3-6-16,0 0-11 0,-2-2-2 15,-1 3 0-15,-2 1-8 0,-3 2-40 16,0 2-6-16,-5 3 31 0,1 5 17 16,-1 1 6-16,0 7-1 0,-3-1 1 15,3 6 0-15,3 0 0 0,0 0 0 16,2 2 4-16,-2 1 4 0,7-1 2 15,0 0 10-15,3-2 9 16,0-2 19-16,6-3 9 0,-1 1 3 16,2-6-13-16,4-1-6 0,-1-6 7 15,0-3 1-15,1-1-3 0,2-5-9 16,0-5-13-16,0 0-11 16,2-4-8-16,-2-1-4 0,0-1 1 15,0 1 0-15,-3-1-1 0,0 0 0 0,-2 3 1 0,0-1-1 16,2 4-1-16,-2-1 1 0,0 5-1 15,-6-1-1-15,1 5 0 0,0 1-2 16,2 1-1-16,-5 3-2 0,2 5-2 16,-2 7 6-16,0 2 2 0,5 9 7 15,-5 9 2-15,3 8 3 0,0 7 6 16,-3 3 9-16,2-7-2 16,3-3-9-16,-5-4-9 0,-2-4-5 15,-3-5-1-15,-1-2-1 0,-1-13-6 16,-1 3 2-16,-2 1 1 0,-1-4 2 15,-2 1 0-15,0-8 0 0,1-4-2 16,-1-4-3-16,0-9 3 0,0-3 2 16,2-8 1-16,-1-6-9 0,1-10-15 15,3-8-1-15,6-5 4 0,2 6 14 16,8 11 6-16,-1 11 0 0,4 4-3 16,4 0 1-16,6-3 0 0,0-1-15 15,-1 2-49-15,1 3-46 0,0 1-52 16,7-5-81-16,-5 4-47 15</inkml:trace>
  <inkml:trace contextRef="#ctx0" brushRef="#br0" timeOffset="20642.66">20599 3371 599 0,'0'0'42'0,"0"0"-11"0,10-21 100 0,-10 15-64 0,3 2-53 15,-3 3-2-15,0 1-12 0,0 3-9 16,0 5 8-16,-3 3 1 0,-2 5 23 15,0 5 25-15,-3 12 2 0,-2 13-13 16,-8 16-2-16,2 7 1 0,-2 2-8 16,5-4-7-16,-2-4-5 0,2 0-5 15,0 2 2-15,5-2 8 0,-2-2 5 16,2-1-4-16,0-4 7 0,0-2 2 16,1-6 4-16,-1-2-5 0,3-3-6 15,2-4-9-15,1-2-5 0,2-13-6 16,0-4-3-16,0-11-1 0,0-4-33 15,5 2-44-15,-5-3-23 0,5 1-13 16,3-5-41-16,-3 0-71 0,0-2-92 16</inkml:trace>
  <inkml:trace contextRef="#ctx0" brushRef="#br0" timeOffset="21292.39">21154 3815 402 0,'0'0'99'0,"0"0"-31"0,0 0 57 15,0 0-66-15,24-19-31 0,-22 11 7 16,-2 1-3-16,-5 0-14 0,0-1-11 16,-5 1-6-16,-1 2 2 0,-2 0 2 15,0 2 3-15,-2 2-5 0,2 1-2 16,3 0 18-16,-3 1-15 16,2 3-4-16,4 0 0 0,-1 5 2 15,8-2 16-15,-5 0-1 0,5 2 7 16,5-2 16-16,3 0-5 0,7 0-14 0,1 2-9 15,4-3-4-15,-2 2-3 16,6 0-2-16,-4-1 0 0,1-1 1 16,0 3-2-16,-6 0 0 0,3-2 3 15,-2 2 14-15,-3 0 11 0,-3-1 1 16,0 1-3-16,-7 1-10 0,0-3-3 16,-3 0-1-16,-6 1 7 0,-7 2 5 15,1 1 2-15,-9-2-3 0,-5 1-7 16,-10 0-9-16,-6-1-6 0,-7 1 1 15,-2-4-2-15,7 1-2 0,10-4-13 16,8 0-19-16,8-2-8 0,3-1-19 16,-6 0-31-16,6 0-41 15,2 0-3-15,7 0-62 0,4-3-18 16,10 0-118-16</inkml:trace>
  <inkml:trace contextRef="#ctx0" brushRef="#br0" timeOffset="21776.6">21480 3933 493 0,'0'0'149'0,"0"0"-101"0,0 0 57 0,0 0-74 0,0 0-27 0,28-31 17 15,-22 25 3-15,4-1-1 16,3 0 0-16,0 4 3 0,0-1 9 15,2 0 8-15,3 2 1 0,0 1-14 16,0 1-17-16,1-3-9 0,-1 2-3 16,-3-1 0-16,1 1 1 0,-3-2-1 15,-3 0 0-15,0-1 2 0,-2 1 1 16,-3 2 18-16,-2-2-3 0,2 0-11 16,-5 2-3-16,0-1-1 0,0-2-4 15,-8 0 0-15,0 1 3 0,3-1-3 16,-8 1 0-16,0 2 0 0,0 1 2 15,-2 0-1-15,-3 3 0 0,2 2 0 16,-4 2 0-16,-1 0 1 0,3 3 4 16,-3 4-3-16,6 0 0 0,-1 3 2 15,1-2 4-15,4 4 0 0,4 2-2 16,1-2 1-16,1-1-3 0,5 0 0 16,5 1 0-16,1-5 10 0,1 1 7 15,4-2-4-15,2-2-7 0,5-6-2 16,-3-1-4-16,6-4-5 0,2 0-7 15,0-6-19-15,3 2-32 0,0-4-29 16,3-2-45-16,4-3-36 0,-4 0-56 16,-9 1-78-16</inkml:trace>
  <inkml:trace contextRef="#ctx0" brushRef="#br0" timeOffset="22089.12">22061 3420 623 0,'0'0'12'0,"0"0"-2"0,0 0 38 15,0 0-46-15,18 5-1 0,-18 6 2 16,0 7 12-16,-5 9 32 0,-5 12 43 15,0 9-13-15,-3 7-1 0,0-1-15 16,5-4-12-16,3-4-24 0,2-2-14 16,-2 0-6-16,5-3-4 0,0-1 1 15,0-6 0-15,0-8-2 0,5-6-5 16,-2-6-15-16,2-3-40 0,0-1-43 16,11-6-72-16,-3 0-49 0,2-4-124 15</inkml:trace>
  <inkml:trace contextRef="#ctx0" brushRef="#br0" timeOffset="22464.25">22335 3809 540 0,'0'0'28'15,"0"0"86"-15,0 0-55 0,0 0-50 16,44-22 16-16,-28 16-7 0,-3 1-1 15,2 1 25-15,3-1 24 0,-2 1 0 16,-3-4-12-16,2 3-7 0,-2-1-12 16,-3 0-11-16,1-2-6 0,-1 0-7 15,-2-2-4-15,0 3-6 0,-8 0 1 16,0-3-2-16,0 3 0 0,-8 1-15 16,-3 2-10-16,1 0 11 0,-8 3 11 15,3 1 0-15,-6 1 2 0,0 5 0 16,1 5 1-16,-1 5 0 0,-5 2 0 15,5 4 1-15,1 3 4 0,2 2 0 16,2 1 1-16,1 0 5 0,2 0 9 16,2 0 2-16,9-2 7 0,-3-2-12 15,5-3-11-15,0-5-3 0,5-2-3 16,2-7-4-16,6-5-29 0,0-2-18 16,3-5-62-16,2-2-73 0,10-11-58 15,-7 0-46-15</inkml:trace>
  <inkml:trace contextRef="#ctx0" brushRef="#br0" timeOffset="22776.22">22774 3659 443 0,'0'0'81'0,"0"0"-36"0,0 0 49 0,0 0-94 0,0 0-34 16,-12-23-9-16,-7 23 30 16,4 5 13-16,-6 4 16 0,-5 6 37 15,6 2-2-15,-3 4-3 0,-1 3 5 16,4 0 6-16,4 1 9 0,-2 0 1 16,8 1-12-16,5-4-8 0,-3-1-14 15,8-2-13-15,0-6 1 0,8-1-2 16,-1-4 8-16,9-6-11 0,2-1-9 15,8-1-9-15,2-3-11 0,13-5-26 16,6-5-52-16,2 1-84 16,-2-5-77-16,-14 6-29 0</inkml:trace>
  <inkml:trace contextRef="#ctx0" brushRef="#br0" timeOffset="23183.79">23183 3403 432 0,'0'0'29'15,"0"0"-1"-15,0 0 9 0,0 0-37 16,0 0 0-16,0 0 23 0,8 45 41 16,-16-22 1-16,3 4-7 0,-3 9 6 15,0 5 10-15,-2 11 6 0,2-1-17 16,0-6-19-16,0-9-8 0,6-11-5 16,-1-7 5-16,3-1 0 0,0 2-5 15,0 2 0-15,3 1 12 0,-1-4 2 16,6-6-5-16,0-2-9 0,5-6-2 15,2 0-11-15,4-3-10 16,1-1-5-16,1-2-3 0,2-3-8 16,3 0-23-16,0-1-20 0,2-2-39 15,1 1-33-15,-6-1-51 0,5-6-43 16,-4 1-26-16,-6 3-135 0</inkml:trace>
  <inkml:trace contextRef="#ctx0" brushRef="#br0" timeOffset="23386.91">23222 3733 768 0,'0'0'213'0,"0"0"-150"16,0 0 40-16,0 0-70 0,0 0-27 16,46-8-1-16,-25 5-2 15,-1-2-1-15,6 0-2 0,-5 1-18 16,5 0-43-16,-6 0-13 0,4 1-36 15,7-1-65-15,-11 2-41 0,1 2-110 16</inkml:trace>
  <inkml:trace contextRef="#ctx0" brushRef="#br0" timeOffset="23558.69">23578 3735 427 0,'0'0'155'0,"0"0"-151"15,0 0 58-15,0 0-45 16,0 0-15-16,0 0 2 0,0 0 2 16,-5 40 23-16,0-28 19 0,2 0-9 15,3 1-22-15,0 1-10 0,-5-2-7 16,5-1-1-16,0 2-75 0,0-4-90 16,0-1-184-16</inkml:trace>
  <inkml:trace contextRef="#ctx0" brushRef="#br0" timeOffset="23715.06">23674 3581 920 0,'0'0'0'0,"0"0"8"0,0 0-8 16,7-34-107-16,-1 20-63 0,-4 2-104 15,3 4 56-15</inkml:trace>
  <inkml:trace contextRef="#ctx0" brushRef="#br0" timeOffset="24475.55">23880 3800 345 0,'0'0'84'0,"0"0"-6"0,0 0 32 16,26-44-72-16,-21 32 1 0,3 1 24 16,0 2-2-16,-3 0 2 0,3 3-24 15,0-1-18-15,5 2-8 0,-6-1-5 16,6 1-7-16,0 1 0 0,-5 2-2 15,5 2-148-15,-3 0 139 16,0 0 10-16,3 0 0 0,-5 0 16 16,-3 2-7-16,3 0-8 0,0 1-1 15,-3 1 0-15,-2 2-2 0,2 0-6 16,-5 3 2-16,0 2 6 0,0-1 2 16,0 5 33-16,-5 2 5 15,2-2-4-15,-2 2-7 0,0 1-7 0,2-3-7 0,-2 3-5 0,5-5-4 16,-3 1-1-16,1 0 7 0,2-4 4 15,-3-2 2-15,3-4 11 0,0-1 9 16,3-3 5-16,-1 0 31 0,6-4-14 16,-5-4-33-16,7 0-11 0,-2-1-2 15,5-1-8-15,-3-3-3 0,8 0 0 16,-2 0-2-16,2-2-1 0,-3 1 2 16,3-1-2-16,-2 1-1 0,2 2 1 15,-3 2 0-15,1 0-1 0,2 2 0 16,-5 0 0-16,2 1 0 0,-2 1 1 15,-5 1 0-15,0 1-1 16,2 2-2-16,-2 1 3 0,-8 1 0 16,5-1-1-16,-2 1-1 0,2 0-1 15,-5 1 0-15,2 3 1 0,4 1 0 16,-4 2 2-16,3-1 0 0,0 0 1 16,3 1 0-16,5 2-1 0,-5 1 0 15,0 2-167 1,2 1 164-16,0-4 3 0,-2-2 1 0,2 0 2 0,-7 3-2 15,7-3-1-15,-7-1 0 0,2 2 0 16,0 1-1-16,-2-4-1 0,2 2 0 16,-2 0-2-16,-3-1-4 0,5 1 5 15,-5-1-1-15,0 0-15 16,0 0-22-16,0-1-16 0,0 0-6 16,0-1 4-16,0-2-15 0,0 1-19 15,0-1-16-15,-5-2-32 0,2 0-40 16,3 0-29-16</inkml:trace>
  <inkml:trace contextRef="#ctx0" brushRef="#br0" timeOffset="25351.12">24731 3774 302 0,'0'0'67'0,"7"-3"16"0,-2-1-6 0,-2 2-43 0,2-3 6 0,-2 1-14 15,-1 1 11-15,1-4-9 0,2 5-1 16,-5-2 4-16,3 2-4 0,-3-1 4 15,5 1 5-15,-5 1-8 0,0-3 1 16,0 1-1-16,0 2-2 0,0 0-5 16,0 0-3-16,0 0 6 0,0-2 1 15,0 3-3-15,5-4-1 0,-5 2 0 16,0 2-1-16,0-4-13 0,0 1-3 16,0-1 2-16,-5 0-4 0,5-2 0 15,-3-1-2-15,1 3-1 0,-1-1 0 16,-5 1-2-16,3 3 1 0,-8-2-1 15,6 1 1-15,-9 2 0 0,3 1 0 16,-5 4-1-16,5 4 1 0,-2 2 1 16,2 1-1-16,5 3 1 0,0 2-1 15,-2 2 1-15,7 1 1 16,3 0 1-16,0 0 3 0,0-1 4 16,8 0 1-16,0-1-2 0,5 1 2 15,0-6-2-15,2-3-2 0,3-4 1 16,3-2 2-16,-8-4 1 0,7-4 20 15,-7-3-1-15,3-2-13 0,-3-2-7 16,0 0-3-16,0-1-3 0,-6-1-2 16,6-1 1-16,-5 2-1 0,-3 0 0 15,3 2 0-15,-8 1 0 0,3 3 10 16,2 1 6-16,-5 3-7 0,0 1-4 16,0-1-5-16,0 2-1 0,0 0-3 15,0 4-3-15,0 1 0 16,-5 4 5-16,2 5 0 0,-2 2 2 15,0 5 0-15,2 4 1 0,-2 3 0 16,2 10 0-16,3 4 1 0,0 2 0 16,-5-2 2-16,5-8-4 0,0-11 2 15,0-4 0-15,0 4 1 0,0 1 13 16,-5-1 7-16,2-2-13 0,-4-5-7 16,-4-3 1-16,1-5-3 0,0-5 2 15,-3-3 1-15,2-6-4 0,1-2 2 16,0-6-1-16,5-1 1 0,5-3 1 15,0-6-2-15,2-7-1 16,8-11-2-16,11-9 0 0,0 1 2 16,-1 12 0-16,1 11 0 0,-5 13-1 15,2 2-3-15,5 1-1 0,8-1 2 16,3 1 3-16,9 7 0 0,12-2-1 16,-4 6-4-16,-4 2-44 0,-6 3-49 15,1 1-88-15,-19-3-124 0,3-3-193 0</inkml:trace>
  <inkml:trace contextRef="#ctx0" brushRef="#br0" timeOffset="28148.25">26426 3371 415 0,'0'0'26'0,"0"0"29"16,0 0 31-16,12-36-25 0,-9 26-23 15,5 0 2-15,-3 0 19 0,3 1-4 16,-1 1-11-16,4 2-3 0,-9 1-8 16,4 2-11-16,-1 2-5 0,-5 1-11 15,2 4-3-15,-2 3 5 0,0 9 8 16,0 5 0-16,-2 10 2 0,-9 10-5 16,4 7 3-16,-1 2 0 0,0-7 5 15,-2-9 1-15,7-11-2 0,-2-5 1 16,2 0 0-16,3 0-1 0,-5 4-3 15,0 2-5-15,3-3-7 0,2-1 0 16,0-6 1-16,0 0 1 0,0-2-2 16,0-3-2-16,0-3 0 0,0 0 2 15,2-4 1-15,3-1 8 0,0-1 6 16,3 0 1-16,0-3-10 0,5-3-6 16,0 0-2-16,2-1-1 0,3-2-2 15,3 0-2-15,2-1-18 0,3 2-23 16,0-2-20-16,2 1-19 0,-2 2-44 15,-2-4-28-15,1-4-68 0,-4 1-66 16</inkml:trace>
  <inkml:trace contextRef="#ctx0" brushRef="#br0" timeOffset="28634.14">26384 3502 642 0,'0'0'44'0,"0"0"-35"0,0 0 28 0,42 0-8 0,-9 0-22 0,8 0-3 16,6-2 1-16,10-2-1 0,-11 0-4 16,-2 2 0-16,0-1-8 0,-13 0-21 15,3 1-12-15,-3 0 9 0,-11-1 4 16,-4 1 5-16,-3-1 4 0,2 1 0 15,3-2 14-15,-5-1-3 16,0 3 8-16,-2-1 3 0,-6 1-1 16,0 0 1-16,-2 0 3 0,-3 2 20 15,0 0 11-15,0 0-11 0,-3 0-9 16,-2 4-7-16,0 1 3 0,-3 6 12 16,0-1-5-16,0 2 9 0,-2 3 20 15,0 1-21-15,-3 0-11 0,5 0 2 16,-2 3 13-16,7-4 3 15,-5 3-3-15,3-5 8 0,5 0-3 0,0-4 8 16,5 0 3-16,-2-1-5 0,5-4-2 16,5 0-1-16,5-4 1 0,2 0-14 15,1-6-13-15,2-4-5 16,-2-3 0-16,2-2-3 0,-2-3-2 16,-6-5 0-16,-2-1-1 0,0-1-3 15,-5-5-15-15,-8 4-35 0,0 3-9 16,-8 4-2-16,-5 5-17 0,-7 6 12 15,-6 3-24-15,0 4-19 0,-5 1-40 16,-8 1-27-16,11 2-55 0,2 0-63 0</inkml:trace>
  <inkml:trace contextRef="#ctx0" brushRef="#br0" timeOffset="29244.37">28053 3221 390 0,'0'0'40'0,"0"0"30"0,3-19 16 0,2 11-66 0,-5 1-6 0,0 3 7 16,0 1 9-16,0 1 0 0,0 2-8 16,0 0-9-16,0 0-12 0,0 4 2 15,0 3 43-15,-8 7 22 0,3 4-20 16,-3 6-12-16,-4 8-13 16,-1 9 2-16,-3 8-3 0,-2 3-3 15,10-2 5-15,1-7 4 0,7-10 8 0,0-3 2 0,0-9 12 0,5-4 1 16,-3-2-1-16,6 1-5 0,2 1-7 15,6 1-9-15,-3-6-1 0,0-5-4 16,2-4-4-16,-2-3 5 0,8 0-4 16,-8-8-12-16,0-3-1 0,0-2-1 15,-3-6-7-15,0-1 0 0,-7-2-39 32,2 1-18-32,-5 0 2 0,-5 3-25 15,-3 4-19-15,-5 0-67 0,-7 1-65 16,-1 6-42-16,5-1-98 0</inkml:trace>
  <inkml:trace contextRef="#ctx0" brushRef="#br0" timeOffset="29650.69">28456 3545 362 0,'0'0'105'0,"0"0"-12"0,0 0-3 16,0 0-44-16,0 0 5 0,39-19-9 15,-31 14-10-15,0-2-7 0,5 2-5 16,0 1 8-16,-6 1 0 0,6-1-5 16,0 0-8-16,-2 1-2 0,-1-2-2 15,3-1 2-15,-5-1 2 0,-1 3-6 16,-2-2 0-16,-2 2 1 0,-3-3-10 15,0 3-3-15,-3-3-14 0,-2 4 3 16,-10-1 6-16,-3 4-1 0,-8 0 7 16,3 6 0-16,-11 3 1 0,6 3 1 15,2 2 0-15,-3 3 5 0,9 0 19 16,2 2 11-16,2-2 20 0,6 0 14 16,2-4-1-16,8 1-9 0,0-1 2 15,8-2 0-15,2-3-20 16,6 0-11-16,4-2-11 0,6-3-6 15,8-1-7-15,7-2-6 0,13 0-26 16,1 0-47-16,1 0-64 0,-1 0-72 16,-4-1-62-16,-15 0-55 0,-10-1-146 15</inkml:trace>
  <inkml:trace contextRef="#ctx0" brushRef="#br0" timeOffset="30344.87">29531 3512 231 0,'0'0'71'0,"0"0"-49"0,0 0 19 0,0 0-24 0,0 1 8 0,0-1 13 16,0 0 20-16,0 0 7 0,0 0 3 16,0-1 0-16,0-3 16 15,0 1-13-15,0 0-5 0,0-2 2 0,0 0-19 0,0-3-3 16,0 2-13-16,0-1-8 0,0-2-13 15,0 1-6-15,-5 0-1 0,5 1-4 16,-2-2-1-16,-4 2-1 0,-1 2-2 16,-1 0-1-16,-5 3-1 15,-5 2 1-15,2 1-1 0,-9 6 3 16,4 4 0-16,-2 4 0 0,-1 1 0 16,9 3 0-16,-1 1 0 0,4-1-1 15,1-2-1-15,9 2-2 0,2-4 6 16,0 0 26-16,2-4 19 0,3-1 7 15,8-4 2-15,0-2 2 0,0-4-16 16,3 0-12-16,2-7-11 0,2-4-7 16,-4-1-6-16,5-6-3 0,-1 3 1 15,-2-4-2-15,-2 0-3 0,-3 4-6 16,0 1-3-16,0 1 8 16,-6 7 3-16,-7 1 0 0,3 2-2 15,-3 3-10-15,0 0-13 0,0 4 12 16,-3 3 12-16,3 0 2 0,-5 3 12 15,5 0 2-15,0 0 6 0,5 0 2 16,3-1 6-16,0-1 7 0,5 1-2 16,2-2-6-16,11-1-5 0,0 0-7 15,10 0-7-15,11 1-6 0,12 0 3 16,3 0-5-16,-5 1-13 0,2 2-39 16,-10 0-41-16,-7-1-51 0,-3-2-83 15,-11-2-128-15,-10-3-120 16</inkml:trace>
  <inkml:trace contextRef="#ctx0" brushRef="#br0" timeOffset="31189.41">20643 4644 313 0,'0'0'42'0,"0"0"3"0,0 0 55 16,0 0-26-16,0 0-49 0,8 14 19 15,-8-6 15-15,0 2 4 0,-6 2 8 16,1 7-18-16,0 4 9 0,0 10 3 16,-3 12-9-16,-2 12-1 0,5 3-17 15,-1-4-10-15,1-4-12 0,0-8-7 16,0-3-3-16,-3-5-3 0,-2-7-3 15,5-7 0-15,0-3-19 0,-3-3-35 16,0 0-58-16,0-2-31 0,1 1-39 16,1-14-35-16,6-1-17 0</inkml:trace>
  <inkml:trace contextRef="#ctx0" brushRef="#br0" timeOffset="31502.42">20643 4662 436 0,'0'0'77'0,"0"0"24"16,0 0 53-16,-11-38-68 0,11 27-40 16,0 1 10-16,0-1-5 0,6 2-8 15,-1 0-3-15,3 0-16 0,-3 5-4 16,5 0-5-16,0 2-7 0,6 2 1 15,-3 0-6-15,2 6 0 0,3 3 10 16,-2 3 11-16,5 3-2 0,-3 6-3 16,-3 6 1-16,-2 3-15 15,0-1 19-15,-3-1 7 0,-5 1 0 16,1-5-6-16,-6 1-12 0,-6-4-9 16,-6-4 1-16,-1 0 0 0,-8-5-5 15,-2-1-10-15,-6-2-20 0,3-6-31 16,-7 2-27-16,4-4-26 0,1-1-29 15,-6-7-70-15,9 4-27 0,4-5-162 16</inkml:trace>
  <inkml:trace contextRef="#ctx0" brushRef="#br0" timeOffset="32268.07">21255 4700 250 0,'0'0'80'0,"0"0"-6"0,0 0 0 0,0 0-31 15,0 0-1-15,0 0 6 0,16-5-3 16,-16 5-11-16,0 0 5 0,0-2 5 16,0 1 16-16,0 0-3 0,0 0-9 15,0-1-8-15,0 0 2 0,0-1-8 16,2-1-9-16,-2-1-9 0,3-3-4 16,-3 0 0-16,0 0 7 0,0 3 11 15,0-4-4-15,0 0-2 0,0 0-7 16,-5 2-7-16,5 0-2 0,-8-2-3 15,3 5-4-15,2-3-1 0,-7 0 0 16,2 3-1-16,0 3 0 0,-2 1 1 16,-3 2-1-16,3 7-1 15,-6 2 1-15,3 1-1 0,0 6 2 16,3 1 0-16,0 0 0 0,2 2 0 16,3 3 0-16,-3-1 0 0,8-1 0 15,-3 1 3-15,6-2 6 0,5-1 1 16,0 0 7-16,-1-1 0 0,4-5 2 15,-4-3 2-15,1-1 0 0,0-3 1 16,-3-6 4-16,0-1 12 0,3 0 3 16,0-2-11-16,-1-6-11 0,6-1-11 15,-5-1-5-15,5-2 2 0,0-6-4 16,0 2 0-16,0-2 0 0,-3 3-1 16,1-1 0-16,-4 3-1 15,1 0 0-15,-3 4 1 0,3 1-1 16,-8 4 0-16,3-1-4 0,-3 4-3 15,0 1-3-15,0 0-8 0,0 6 0 16,0 1 12-16,0 5 4 0,0 3 3 16,0 3 0-16,0-2 0 0,2 4 3 15,3 1 8-15,0-2 5 0,6-1 3 16,-3-3-1-16,2-1 2 0,0-1 3 16,3-6-3-16,0 0-3 0,-3-6-7 15,3-1-2-15,0-3-1 0,5-5-7 16,-2-2-15-16,-3-2-27 15,2-1-24-15,1-4-32 0,-1 3-31 16,1-3-42-16,-3-6-64 0,-3 4-69 16,0 0-153-16</inkml:trace>
  <inkml:trace contextRef="#ctx0" brushRef="#br0" timeOffset="32674.85">21583 4759 533 0,'0'0'123'0,"0"0"-39"0,5-1 2 0,1-4-38 16,4 2-16-16,-5-4-11 0,3 2 6 15,0-3 20-15,-1-1 5 0,6 2-10 16,-5 1-1-16,5-2-13 0,-5 3-12 16,5 0-5-16,0 2-6 0,-6 2-5 15,1 1-2-15,2 0 1 0,1 4-1 16,-1 6-5-16,0 3-2 0,-2 5-6 15,-3 2-5-15,3 1 8 0,-5 1 3 16,-1-1-1-16,-2-1-11 0,0-1 5 16,-2-3 2-16,-9 0 8 0,4-4 6 15,-1-3-2-15,-5-5 2 0,0-4 2 16,0 0 2-16,5-6 0 16,1-4 3-16,-1-5 14 0,3 0 27 15,5-5-16-15,0-1-6 0,0-1-1 16,7-5-1-16,4 5-2 0,-1 0-5 15,8 1-8-15,-2 1-3 0,4 4-5 16,1-1-1-16,0 4-16 0,2 1-39 16,0 0-29-16,-2 4-38 0,0 1-35 15,4-4-57-15,-4 1-80 0</inkml:trace>
  <inkml:trace contextRef="#ctx0" brushRef="#br0" timeOffset="33034.32">22116 4318 496 0,'0'0'50'0,"0"0"22"0,0 0 17 16,0 0-73-16,36-29-13 0,-34 28-2 15,1 1-1-15,-3 2 0 0,0 7 33 16,-3 3 31-16,-2 9-13 0,-3 10 15 15,-2 11-22-15,0 11-7 0,-3 4-2 16,0-2-9-16,0-7-10 0,5-7 1 16,-2-1 1-16,5-4 5 0,0-7 0 15,-1-6-3-15,4-7 14 16,-1-3 4-16,1 5 2 0,2-4 5 16,-3 2-8-16,3-5-9 0,0-5-12 15,5-2-1-15,0-3 1 0,6-1 10 16,-1-7-14-16,3 2-4 0,5-3-5 15,-2-1-3-15,-1-2 0 0,3 1-14 16,3-1-27-16,-6 1-32 0,3-2-37 16,3 0-49-16,0-10-96 0,-8 3-53 15,-3 0-147-15</inkml:trace>
  <inkml:trace contextRef="#ctx0" brushRef="#br0" timeOffset="33206.21">22036 4605 804 0,'0'0'163'0,"0"0"-69"16,0 0 11-16,0 0-73 0,41-16-23 15,-23 9-5-15,8-2 0 0,7 1-4 16,4 2-11-16,12-1-37 0,2 2-50 16,1 0-73-16,-13 1-65 0,-11-1-88 15</inkml:trace>
  <inkml:trace contextRef="#ctx0" brushRef="#br0" timeOffset="33707.16">23498 4592 323 0,'0'0'139'0,"0"0"-69"15,0 0 19-15,0 0-59 0,0 0-21 0,0 0 0 16,0 0 0-16,8-21 17 0,-11 20-18 15,-2-3-3-15,0 2-3 0,-3 1 0 16,0 1 2-16,1 0 3 0,-6 0-2 16,0 3-2-16,-3 4 1 0,3 4-4 15,-5 0 0-15,5 4-2 0,3 2 2 16,0 1 0-16,7 3 3 0,3-1 10 16,0-5 17-16,3 2 6 0,7-4 5 15,0-3 27-15,3-3 3 0,5-3-11 16,-7-4-1-16,4-1-16 15,1-7-15-15,-3-1-6 0,-1-3-9 16,-1 0-7-16,-1-3-4 16,-2-1-2-16,-3-1-3 0,0 0-10 15,-2 0-15-15,-3 4-7 0,0 2 0 0,-5 2-34 16,-1 5-38-16,-1-1-52 0,-6 3-18 16,2 2-71-16,1-1-54 0</inkml:trace>
  <inkml:trace contextRef="#ctx0" brushRef="#br0" timeOffset="34212.04">23886 4448 387 0,'0'0'81'0,"0"0"55"0,0 0-47 0,20-43-50 0,-17 31-6 15,-1 0-6-15,-2 0 10 0,0 1-6 16,0 1-8-16,0 1 1 0,0 0-9 16,-5 0-5-16,5 1-6 0,-5 3-2 15,2-2-2-15,-2 4-2 0,3 0-1 16,-3 1 2-16,-1 2-4 15,1 0-1-15,-3 4 2 0,6-1 2 16,-6 6 2-16,3 0-278 0,-3-1 278 16,0 0 21-16,3 4-17 0,-2-2 23 15,-4 3-17-15,3 2-3 0,1-2 1 16,-1 5-7-16,-5-2 1 0,0 2-2 16,0 2 0-1,0 0 4-15,0 2 14 0,3 1-5 0,-3 3-8 0,0-2-2 0,5 3-2 16,1 0 23-16,2 2 17 0,-1 1-21 15,4 0-11-15,2 1-3 16,0-4-3-16,0 3 1 0,0-3-1 16,0-3-1-16,2-1 2 0,4-1-3 0,-1-1-1 15,-3-1 1-15,3-1-1 16,-5-7-9-16,3-1-42 0,0-2-42 16,-3-9-45-16,2-2-114 0</inkml:trace>
  <inkml:trace contextRef="#ctx0" brushRef="#br0" timeOffset="34430.79">23643 4632 673 0,'0'0'118'0,"31"-7"26"0,-8 2-37 15,3 0-93-15,-6 2-14 16,6-1-16-16,-5 1-56 0,0 3-50 0,-6-1-28 16,11-2 17-16,-11 0-60 0,4 1-77 15</inkml:trace>
  <inkml:trace contextRef="#ctx0" brushRef="#br0" timeOffset="35231.42">25056 4570 270 0,'0'0'50'16,"0"0"40"-16,0 0 1 0,0 0-39 15,0 0-2-15,0 0-3 0,0-7-5 16,0 6 8-16,-5-1 32 0,0 1 6 16,2-1-2-16,3-1-11 0,-5 0-3 15,2-4-13-15,-2 2-20 0,5-3-14 16,-5 3 6-16,2 0-7 0,-4 2-8 16,2 1-2-16,-3-1-5 0,-3 3 0 15,1 0-3-15,0 0-3 0,-1 4-3 16,-1 2 1-16,-1 2 1 0,-5 3 2 15,7 2 7-15,-7 4 0 0,3 2-2 16,2 1 4-16,-3 4-6 0,3 0-5 16,8 3 2-16,-3-2-2 0,3 1-1 15,5-2 2-15,0-2 0 0,5-2 9 16,-2-6 7-16,7 3-1 16,-2-7-2-16,5-2 5 0,-5-3 3 0,5-5 4 15,0 0-3-15,2-8-11 0,-2-3-7 16,2-2-2-16,4-4-1 0,-7-2 5 15,4-3-4-15,-3-4-3 16,0 1-2-16,-3-4-3 0,3 1 0 16,-5 5-2-16,-3 3 5 0,0 6 0 15,-2 4 0-15,-3 2 1 0,0 7-1 16,0 1-5-16,0 1-2 0,-3 7 6 16,-2 2-1-16,2 3 0 0,-2 3 2 15,0 2-1-15,2 2 2 0,3 1 1 16,0 1 9-16,0-2 4 0,0-1 7 15,8-3 1-15,0-1-2 0,5-3-5 16,0-2-2-16,8 0-4 0,-1-3-5 16,1-4-2-16,0-1 0 0,4-1-2 15,4-1 1-15,-3 0-2 0,2-2-12 16,6-1-23-16,-6-3-15 16,0 3-19-16,6-3-13 0,0 1-22 15,7-2-29-15,-2 4-44 0,5-4-67 16,-13 4-65-16,-8 0-164 0</inkml:trace>
  <inkml:trace contextRef="#ctx0" brushRef="#br0" timeOffset="35793.92">26963 4552 401 0,'0'0'67'0,"8"-8"45"0,-6 5-25 0,4-4-28 0,-6 3 0 0,0-2-10 16,0 5-10-16,-6-1-9 0,-4 2-15 16,-3-1-14-16,-5 1 4 0,-3 0-4 15,-2 0 0-15,2 1 3 0,-2 4 6 16,0 1 0-16,2 3-7 0,3-1 0 16,5-4-3-16,3 3 0 0,5-3 0 15,5 4-2-15,0-2 2 0,0 0 35 16,13 2 9-16,0-1-4 0,-1 0-13 15,9 2-9-15,-5 1-4 0,4-3-2 16,6 2-4-16,-5-1 1 0,-1 1-2 16,-4 0 9-16,5 2 13 0,-3-3 4 15,-5 1 7-15,-6-2 0 0,1 1-1 16,-3 0-7-16,-5 1-3 16,-5-4-1-16,-3 4-2 0,-4-2-10 15,-4-2-7-15,-10 2-3 0,0-5-1 16,3 0-4-16,-8 1-1 0,3-3-10 15,2 0-20-15,3 0-13 0,-3 0-11 16,5 0-29-16,6-2-28 0,-4 2-46 16,12 0-15-16,-1 0-25 0,16 0 6 15,-3 0-72-15</inkml:trace>
  <inkml:trace contextRef="#ctx0" brushRef="#br0" timeOffset="37138.12">27371 4655 395 0,'0'0'99'0,"0"0"8"0,0 0-5 0,0 0-41 15,0 0 12-15,29-40-18 0,-27 33-12 16,3 1-26-16,-5-2-2 0,0 1 24 15,0 2 7-15,0-3 3 0,0 5-11 16,0-3-23-16,-7 4-11 16,-1 1-1-16,-2 0-3 0,-1 0 0 15,-7 1 0-15,3 0 0 0,-6 2 0 16,0 1-1-16,-5 6 1 0,1 2-3 16,1 5-11-16,-1-1 1 0,-1 5-8 15,10-1-7-15,-2 2 11 0,10-1 6 16,3 0-2-16,5-2-7 0,5 0 15 15,3-3 3-15,5-1 2 0,0-5 8 16,8-3 36-16,-6 0 1 0,3-6-18 16,3 0-7-16,-6-1 13 0,3-6 6 15,-5 0-5-15,0 0-9 0,-2-2-4 16,2-1-12-16,-1 0-6 0,-4 0-2 16,0-1 0-16,2 1 1 0,-2-1-1 15,-3 1-1-15,3-1-2 0,-5 2 2 16,7 0 0-16,-7 1 0 0,2 0 0 15,-3 0 0-15,3 1-1 0,-5 2 1 16,6-2-2-16,-6 3 0 0,0-1 2 16,0 3 3-16,0 1-3 0,0 1-2 15,-6 1-2-15,6 5 3 0,-7-1 0 16,2 4 1-16,-3 0 1 0,3 1 1 16,2 2 0-16,-2 0-1 0,2 1 2 15,3 2-3-15,0-2 2 0,0-1-1 16,0 0 1-16,3 0 1 0,2-4 2 15,3 1 2-15,0-3 6 16,-1-3 5-16,6-2 9 0,0-1-3 16,-5-2-3-16,10-5-8 0,-5 1-1 15,-3-2-1-15,3-1-1 0,0-1-6 16,0 1 0-16,0-1-2 0,0 1-1 16,-5-2 0-16,4 1 0 0,-4-2 0 15,0-1 0-15,5 0-1 0,-5-2-3 16,5 1-7-16,-6 2-6 0,6-2-1 15,-8 2 5-15,8 2 5 0,-10 3 5 16,5 0 1-16,-3 3 1 0,0 0-1 16,-5 1 0-16,3 1 0 0,2 1 1 15,-5-1-3-15,2 0 0 16,-2 2 0-16,5 0-4 0,1 4 2 16,-6 0-2-16,2 4-5 0,3 2 0 15,-2 0-117-15,2 2 129 0,-5 0 0 16,0 0 18-16,0 0 8 0,5 2-16 15,-5-2-7-15,0 0 1 0,3-1-2 16,-3-2-2-16,5 1 2 0,-5-1-1 16,0-4 1-16,5 2 7 0,-5-3 9 15,3 1-8-15,-3-3-2 0,5 0-2 16,-5-2 4-16,3 0 6 0,2 0 5 16,0 0 2-16,-2-1-6 0,2-2-8 15,2-4-4-15,1-1-3 16,5 0-1-16,-5-3 2 0,5-2-2 15,0 0-1-15,0-1 0 0,2-2 1 16,-2 2-1-16,5-2-2 0,-8 3 1 16,1 3-1-16,-1-1 1 0,-5 3 1 15,0 4-1-15,3-2 1 0,-8 4 0 16,3 1 0-16,-3 1-3 0,0 0-6 16,5 1-2-16,-5 6 3 0,0 3 2 15,0 0 4-15,0 2 0 0,0 1 2 16,0 0 0-16,0 3 0 0,5-4 0 15,-5 1 0-15,0-2 1 0,0-2-1 16,0-3 0-16,0-3 2 0,3-1 2 16,-3-2 2-16,5 0 4 0,0 0 13 15,-2-3 0-15,4-4-14 0,4 1-5 16,-4-3-3-16,6-6 2 0,-2 3-1 16,-1-1-2-16,6-4 0 0,-4 3-2 15,4-2 1-15,2 0 1 0,-5-1-1 16,8 3-3-16,-8 1 0 0,2-1 0 15,1 0-1-15,-3 5 2 0,-3-1-2 16,0 6-3-16,-5-2 3 0,1 3 2 16,-4 3-3-16,3 0-4 15,-5 0 1-15,0 2 2 0,0 3 0 16,0 3 0-16,0 1-4 0,0 3-11 16,0 3 6-16,0-3-7 0,0 2-15 15,0 1 2-15,0 1-5 0,0 2-21 16,0 2-16-16,0-1-32 0,3 3-339 15,2-7 406-15,0-2-384 0</inkml:trace>
  <inkml:trace contextRef="#ctx0" brushRef="#br0" timeOffset="37404.33">28529 4490 645 0,'0'0'73'0,"2"0"-4"0,-2 2-45 0,0 5-24 0,6 2-1 16,-6 4 0-16,0 5 1 0,0 6 13 15,0 8 15-15,-6 11 30 0,-1 9 1 16,-1 2-9-16,3-3-14 15,-3-3-17-15,0-12-12 0,3 4-1 16,5-5-3-16,-5 1-3 0,5-9-24 16,0-6-60-16,0-5-56 0,0-1-58 15,0-1-50-15,0-6-57 0</inkml:trace>
  <inkml:trace contextRef="#ctx0" brushRef="#br0" timeOffset="37764.08">28586 4542 479 0,'0'0'48'15,"0"0"13"-15,20-33 36 0,-7 16-90 16,-5 4-6-16,5 0 0 0,0 0 23 15,0 2 47-15,0 3 11 0,-3 0-10 16,3 3-18-16,0 1-22 0,-5 3-11 16,5 1-12-16,-6 7 2 0,6 2 15 15,-8 3-4-15,3 1-8 0,0 1-8 16,-3 3 0-16,-5-1-2 0,0 0-2 16,0 0 0-16,-13 0 1 0,0 2 0 15,-2-4 2-15,-6 0-1 0,0 0-1 16,-4-1 0-16,4-5-3 0,-5-2-20 15,3-1-71-15,-3-4-35 16,5-1-64-16,-5-9-9 0,6 0-73 16</inkml:trace>
  <inkml:trace contextRef="#ctx0" brushRef="#br0" timeOffset="38092.12">28981 4100 655 0,'0'0'63'0,"0"0"80"16,0 0-11-16,0 0-104 0,28-40-3 15,-22 37-11-15,-6 0-8 0,0 3-6 16,0 2-11-16,0 3 0 0,0 6 10 15,0 5 1-15,-8 5 21 0,0 4 9 16,-5 13 3-16,0 7-9 0,-7 12-2 16,2 1 4-16,2-3-7 0,3-6-10 15,5-6-7-15,1-5 0 0,1-6 1 16,4-8 0-16,-3-5-1 0,5-4-2 16,0 3-13-16,5-2-40 15,-3 0-37-15,4-6-67 0,1-10-77 16,1-1-57-16</inkml:trace>
  <inkml:trace contextRef="#ctx0" brushRef="#br0" timeOffset="38515.74">29164 4364 625 0,'0'0'84'16,"0"0"4"-16,0 0 11 0,0 0-80 15,0 0-3-15,39 0 9 0,-31 0 16 16,5 0 13-16,2 0 0 0,4-1 8 16,-4 1-11-16,6-3-13 0,-1-1-13 15,1 0-16-15,0-2-2 0,-1-1-2 16,-2 0-2-16,3-4-2 0,-5 1-1 16,2-1 1-16,-5 2-1 0,-6-2 5 15,-4 2-4-15,-3 5-1 0,0 0 0 16,-8 1-9-16,-5 2-3 0,-7 1 6 15,-4 8 5-15,-9 4 0 0,-6 9-1 16,-7 9 1-16,4-2 1 0,14-2 8 16,12-7 15-16,3-5 1 0,0 5 7 15,6 2 4-15,-4 0-3 0,9-2-3 16,2-3 1-16,0 1-5 16,13-6 6-16,2-2 11 0,6-6-10 15,7 0-16-15,16 0-7 0,10-2-9 16,1-1-4-16,-4 0-42 0,1 0-39 15,-5 0-52-15,-4 0-72 0,-9-3-217 16,-8-2-311-16</inkml:trace>
  <inkml:trace contextRef="#ctx0" brushRef="#br0" timeOffset="41896.23">20480 5729 124 0,'0'0'81'0,"0"0"-24"0,0 0 11 16,0 0 0-16,0 0-25 0,5-6 12 15,-2 1 8-15,-3 3-1 0,0 0-5 16,2-2-4-16,1 3 5 0,-3 0 14 15,0 1-2-15,0 0-14 0,0-1-18 16,2 1-7-16,-2-1-9 0,6 1-9 16,-4 0-3-16,3 0 0 15,3 0-2-15,0 2 3 0,2 3 3 16,3-1 7-16,-2 2 7 0,7-1 8 16,-3-3-4-16,3 4-3 0,0-6-2 15,0 1-3-15,0-1-2 0,-2 0-5 16,2 0-7-16,-2 0 0 0,-4 0-4 15,-4-3 1-15,5-3 2 0,-8-1 1 16,0 0-1-16,-2-2 2 0,0 0 0 16,-3-2-5-16,-3 0-3 0,-2-2-3 15,-3-3 0-15,-5 2-1 0,0-3-1 16,-2 5-1-16,-3 1 1 0,-3 1 0 16,0 2 0-16,-4 4-1 0,1 2 1 15,-4 2 2-15,-3 1-2 0,2 3 2 16,1 4 0-16,2 3 0 0,0 3 0 15,0 4 0-15,6 4 0 0,2 1 0 16,0 2 3-16,7-2 5 0,6 0 2 16,0-1 3-16,5 1 2 0,8-1 1 15,5 1 8-15,5-4 1 0,2-1-2 16,4 1 1-16,1-4 0 0,4-1-7 16,-1-2 0-16,3-4-6 0,0-2-7 15,0 0 0-15,3-3-4 0,-6-3-2 16,1 0-28-16,-1 0-38 0,1-1-29 15,-4-1-38-15,1-2-52 16,3-3-78-16,-6-1-101 0,-8 1-174 16</inkml:trace>
  <inkml:trace contextRef="#ctx0" brushRef="#br0" timeOffset="42052.47">21030 5905 686 0,'0'0'103'0,"0"0"-59"0,0 0 11 0,-5-1-55 0,5 0-36 16,-5-6-104-16,2 4-48 15,3-4-194-15</inkml:trace>
  <inkml:trace contextRef="#ctx0" brushRef="#br0" timeOffset="42747.2">21583 5791 430 0,'0'0'144'15,"0"0"-4"-15,0 0 19 0,0 0-66 16,-5-34-47-16,5 26 2 0,0 0-7 16,-2 3-10-16,2-3-9 0,0 0-6 15,-3 2-3-15,0 0-6 0,-4 1-7 16,1 2-3-16,-6 3 0 0,1 0 1 16,-7 7-13-16,3 2-35 0,-6 3 49 15,0 2 0-15,1 4-1 0,2 4-4 16,2 0-5-16,3 4 3 0,3-3 7 15,2-2-1-15,5-2 1 0,3-5-3 16,8 0-2-16,-3-5 6 0,6-1 13 31,2-6 25-31,0-2-3 0,2-1-10 16,6-6-5-16,-3-2 3 0,-3-5 1 16,3 1-3-16,-2-1-2 0,2-3-9 15,-5 2-5-15,2-3-3 0,-7 1 0 16,2 2-2-16,1 2 0 0,-6-2 1 15,0 6 0-15,-2 3 0 0,-1 0-1 16,-2 5 0-16,0 1 0 0,0 0-4 16,0 2-2-16,0 6 3 0,-2 2 3 15,-1 4 4-15,1 5 2 0,-1 7 6 16,-5 8 14-16,6 10 1 0,-1 10 1 16,0 4-12-16,3-5 17 0,0-7-16 15,0-2-7-15,-2-5 4 0,2 0-5 16,-3-7-2-16,-4-9 0 0,1-2-3 15,-1-4-4-15,1-2 10 0,-1 3-7 16,-6-3 4-16,5-5 12 0,0-1-4 16,-2-7 0-16,0-2 8 0,-1-1 9 15,4-7 0-15,-1-4-16 0,0-2-8 16,0-5-3-16,3-4-5 0,5-2 2 16,0 0-2-16,0 2 0 0,0 1-3 15,5 1 1-15,3 2-11 0,5 2-31 16,2 2-26-16,-2 2-17 0,8-1-43 15,0 0-54-15,12-3-105 0,-4 2-105 16</inkml:trace>
  <inkml:trace contextRef="#ctx0" brushRef="#br0" timeOffset="42887.83">21893 6047 509 0,'0'0'99'0,"0"0"-28"0,0 0-2 0,-7-5-68 0,4 3-1 15,-2-3-89-15,0 2-76 0,2 0-113 16</inkml:trace>
  <inkml:trace contextRef="#ctx0" brushRef="#br0" timeOffset="43528.82">23007 5719 382 0,'0'0'66'0,"0"0"-1"0,0 0 38 0,0 0-45 0,16-34-32 15,-11 24-1-15,-5 1 26 0,0 1 1 16,0 2 4-16,0-1 0 0,0 4-7 16,-5-2-10-16,-1 4-14 0,-1 1-9 15,-1 5-7-15,0 4-7 0,-5 4-1 16,0 8 3-16,3 2 9 0,-3 4 8 15,5 1 0-15,3 1-6 0,5 1-6 16,0-3-2-16,3-2 8 0,7-3 20 16,6-4 4-16,2-4 0 0,2-3 2 15,4-5-7-15,1-4-6 0,-4-2-7 16,0-7 1-16,-1-4 3 0,-2-2-5 16,-5-4-5-16,-5-2 0 0,-5-1-6 15,-3-4-9-15,-3 0-2 0,-5-3-34 16,-2 3-22-16,-3 3-3 0,-2 1-7 15,-1 9-6-15,1 1-33 0,-3 7-31 16,5 3-11-16,-8 0-20 0,8 1-13 16,3 1-83-16</inkml:trace>
  <inkml:trace contextRef="#ctx0" brushRef="#br0" timeOffset="44241.9">23253 5815 260 0,'0'0'95'0,"0"0"-28"0,0 0 22 0,0 0-34 15,25-15-21-15,-17 9 1 0,0 3 3 16,0 1-7-16,2 0-10 0,0-1-6 16,-2 1 1-16,2 1 6 0,-2 1 4 15,0-2 3-15,-3 2-7 0,3 0-7 16,-6 3-4-16,1 5 13 0,0 2 16 15,2 2 6-15,-5 1-6 16,0 6-1-16,0 0-2 0,-5-1-9 16,2-1-10-16,3-1-4 0,-3-2 4 15,1-2-3-15,2-2 1 0,-3 0-2 16,3-5-5-16,0-2 4 0,0-2-4 16,3-1-2-16,-1 0 29 0,1-1-4 15,5-6-12-15,-3 2-1 0,3-3-2 16,-1 0-8-16,1-2-1 0,0 0-3 15,5-1-4-15,-3 0 2 0,0-1-1 16,3 2-2-16,0 0-28 0,0-2 28 16,-5 2 0-16,5-2 1 0,-3-1 0 15,1 2 1-15,1-1-1 0,-4 1 0 16,0 1-1-16,0 1 0 0,-3 1-1 16,0 0 1-16,-2 5 0 15,2 1 1-15,-5-1 1 0,2 3-2 0,1 0-3 0,0 2 1 0,2 3 1 16,-3 1-3-16,4 2 3 15,-4 6-1-15,3 0 1 0,0 6 0 16,-2 1-68-16,-3 1 69 0,0 1 14 16,0-1-4-16,0-1 0 0,-3-1-6 15,3 0-4-15,0-3 0 0,0-2-3 16,0-2-21-16,0-2-23 0,0-4-29 16,0-1-44-16,0-2-38 0,0-3-32 15,0-1 33-15,0-1-62 0,3-3-75 16</inkml:trace>
  <inkml:trace contextRef="#ctx0" brushRef="#br0" timeOffset="44570.13">23880 5454 186 0,'0'0'161'0,"0"0"-56"0,0 0 50 0,21-10-69 16,-16 10-35-16,-5 3-3 0,0 7-3 16,3 4-5-16,-3 4-7 0,0 7-1 15,-3 7 0-15,3 9 10 0,-8 8 0 16,-2 3 4-16,2-2-10 0,6-6-14 15,-3-4-9-15,-1-2-6 0,6-2-3 16,-2-5-1-16,2-9-3 0,0-3-2 16,0-5-32-16,0 2-45 0,2-2-55 15,4 0-85-15,-6-6-42 0,2-2-93 16</inkml:trace>
  <inkml:trace contextRef="#ctx0" brushRef="#br0" timeOffset="44851.39">24167 5739 597 0,'0'0'68'0,"0"0"-4"15,0 0 90-15,0 0-111 0,0 0-43 16,0 0-1-16,13-9-3 0,-13 21 3 16,0 4 1-16,-2 3 7 0,-1 0 4 15,0 3-6-15,-2 2-3 16,3-1 1-16,2-1-3 0,-6 0-6 16,6 1-50-16,0-6-69 0,0 2-36 15,0-7-90-15</inkml:trace>
  <inkml:trace contextRef="#ctx0" brushRef="#br0" timeOffset="45007.54">24201 5584 689 0,'0'0'0'0,"0"0"-2"16,0 0-1-16,13-36-56 0,-13 26-195 15,5 1-116-15</inkml:trace>
  <inkml:trace contextRef="#ctx0" brushRef="#br0" timeOffset="45758.28">24335 5745 346 0,'0'0'69'0,"0"0"16"16,0 0 14-16,0 0-60 0,0 0-7 15,0 0 0-15,42-11-18 16,-37 4-12-16,5-2 3 0,0 4 16 16,1-1 30-16,2-1 18 0,-3 2-8 15,5-2-15 1,-7 3-12-16,0-3-12 0,2 3-2 0,-2-3 4 0,0 2-7 15,-3 0-3-15,3 3-3 0,-8 1-2 16,2 1-2-16,1 1-6 0,-3 7 1 31,0 4 6-31,0 2 1 0,-3 6-5 0,1 6 0 0,-6 5-1 0,-2 7-2 16,2-1 2-16,0-4 1 0,3-6 0 16,2-6-1-16,-2 3 0 15,3 1-1-15,-4-4 0 0,6-2 0 16,0-5-1-16,0-3 1 0,0-3 2 15,0-3-2-15,0-3 0 0,0-2 8 16,6-5 1-16,1-1 10 0,1-3-8 16,0-2-5-16,2-6-1 0,1 3-4 15,7-5-3-15,-8-1 0 0,8-2 0 16,-5 2 1-16,2-1-1 0,4 1 0 16,-7 0 1-16,4 5-1 0,-3-4 0 15,0 6 0-15,0 1 1 0,-3-3-1 16,0 6-1-16,1 1 1 0,-1 1 0 15,-2 3-1-15,-3 0-2 0,3 3 3 16,-6 1-3-16,4 0 2 0,-6 1-3 16,0 6-1-16,2 3 4 0,-2 2 1 15,-2 1 0-15,2 6 1 0,0 1 1 16,0 0 0-16,-6 2 1 0,4 1 0 16,2-2 0-16,-5-1 0 0,-1 0-2 15,6-2-1-15,0-2 0 0,0-5-28 16,0-1-37-16,0-2-45 0,0-5-44 15,0-3-67-15,6 0-94 0</inkml:trace>
  <inkml:trace contextRef="#ctx0" brushRef="#br0" timeOffset="46227.13">24901 5854 346 0,'0'0'109'0,"0"0"-40"0,0 0 35 0,34 0-89 0,-21-1-8 15,-1-2-2-15,-1-3-1 0,2 2 9 16,0-3-3-16,2-1 7 0,3 2 2 16,-5-2 10-16,0-2 3 15,3 0-10-15,-3-2-11 0,-1 1 2 16,-1-1-7-16,-1-2 7 0,-2 1 95 15,-3 1-85-15,3 1-23 0,-8 1 0 16,0 1 12-16,0 4 8 0,-8-2-19 16,-5 5-2-16,-5 1 2 0,-3 1 0 15,1 3 8-15,-4 7 10 0,1 2 10 16,2 0 16-16,1 7 9 0,4-2 7 16,1 1 1-16,4 0 4 0,9-1-17 15,-3-3-2-15,2 3-6 0,3-6-8 16,8 0-3-16,0-6 3 0,5 1 1 15,-1-4-12-15,4-1-10 0,5-1-7 16,4 0-2-16,-1 0 0 0,2 0-3 16,2 0-1-16,3 0-15 15,-3 0-21-15,1 0-19 0,-1 1-22 16,6 2-22-16,-3 2-17 0,0 3-30 16,0 2-36-16,10 1-61 0,-7-1-46 15</inkml:trace>
  <inkml:trace contextRef="#ctx0" brushRef="#br0" timeOffset="47040.47">26384 5604 519 0,'0'0'60'0,"0"0"-19"0,0 0 76 0,36-41-35 0,-18 32-40 16,3 4-11-16,-5-2-7 0,4 6-10 15,1 1-9-15,0 4 0 0,-3 3 3 16,2 6-5-16,-7 4-1 0,3 6 22 31,-3 12-3-31,-5 8 5 0,-3 5-3 16,-3 2-11-16,-2-12-7 0,0-12-4 0,-2-8 2 0,-6-4-2 15,3 4-1-15,-8 0 0 0,5-3-5 16,-5-2-5-16,-2-5 10 0,2-1 2 16,2-6 0-16,1-1 2 0,0-3 14 31,7-4 30-31,-5-4 8 0,8-4-9 16,0 0-6-16,0-5-11 0,8-1-7 15,5-1-6-15,0-1 0 0,8 0-4 0,2 3-2 0,3-1-4 0,2 1-3 16,6 3-4-16,-6 5 0 0,3 0-1 15,0 2-9-15,0 1-37 0,-2 1-30 16,-1 3-42-16,3 0-35 0,3 1-40 16,-3 2-36-16,-5 0-62 0</inkml:trace>
  <inkml:trace contextRef="#ctx0" brushRef="#br0" timeOffset="47619.13">27113 5708 353 0,'0'0'110'0,"0"0"-33"0,0 0 29 0,0 0-33 0,0 0 16 0,23 0 3 0,-13 0-13 15,-2 0-25-15,5 0-6 0,-5 0 3 31,5 0-11-31,-3 0-4 0,3 1-6 16,5-1-9-16,-5 4-3 0,-3-3 2 0,3 0-2 0,5 0-4 0,-10-1-1 16,5 0 2-16,-5 0-4 0,0-1 8 15,-1-5-6-15,-2 4-1 0,1-5 0 32,-4 2-7-32,3-3-1 0,-5-3-3 15,0 1 0-15,-7-2 0 0,-4 3-1 16,1-2 0-16,-11 4-2 0,3 2 0 15,-2 3 2-15,-6-1 0 0,2 3-1 16,4 0 1-16,2 4-1 16,2 1-1-16,-2 4 1 0,10 3-1 15,-5-1 0-15,11 4 1 0,-3-3-2 16,0 0 3-16,5 0 3 0,0 0 7 16,0 3-3-16,0-6 4 0,5 3-5 15,-5-3 0-15,5 0 0 0,3-2-3 16,-6 2 0-16,3-2 1 0,3-1-1 15,2 1 0-15,-2-3-1 0,0 1-1 16,0-2 2-16,5-2-3 0,-6 0 0 16,6-1-2-16,5 4-5 0,-7-4 0 15,2 1-7-15,5-1 1 0,-3 0 5 16,-2 0-1-16,0-3 1 0,3 1-6 16,-4 0-7-16,4 0-11 15,-3-2-20-15,5-2-16 0,-5-1-32 16,2 3-37-16,-2-3-36 0,3 4-35 15,-3 0-43-15,0-1-22 0</inkml:trace>
  <inkml:trace contextRef="#ctx0" brushRef="#br0" timeOffset="48135.22">27624 5554 519 0,'0'0'84'0,"0"0"23"0,13-6-4 0,-5 3-53 0,-3 0-6 0,-2 1-18 16,2 1 8-16,-5 1-10 0,3 0-8 16,-3 0 2-16,5 1 1 0,0 6 4 15,-2 2-6-15,2 3-5 0,-3 7-1 16,9 4-1-16,-9 1-2 0,6 4-4 15,-3-2 3-15,8 4 9 0,-5-3 5 16,0-2 11-16,5-2 5 0,-1-4 1 16,1 0 4-16,0-6 9 0,3-4-12 15,-3-1 0-15,-6-5-3 0,6-2 0 16,0-1-1-16,0-4-10 0,-5-4-10 16,5-1-8-16,-5-3-2 0,-1-1-5 15,1-4-6-15,2-2-30 16,-2-1-20-16,0-1-14 0,-3 3-13 15,3 0-19-15,-3 0-24 0,-2 5-36 16,2-1-40-16,8-2 5 0,-6 5-54 16,1 0-27-16</inkml:trace>
  <inkml:trace contextRef="#ctx0" brushRef="#br0" timeOffset="48527.34">28170 5614 356 0,'0'0'107'0,"0"0"-63"0,0 0 2 16,0 0-39-16,0 0-2 0,0 0 20 15,13-4 3-15,-11-1 7 0,3 2 1 16,1-1 15-16,-4-1 13 16,3 3-11-16,-2-1-14 0,2 2-24 15,0 0-9-15,-2 1-6 0,2 0 0 16,-5 1-2-16,5 3-1 0,-2-2-4 15,-3 6-6-15,0-2-2 0,0 0 11 16,0 1-1-16,0 2 5 0,-3-1 1 16,-2 2 1-16,5-1 0 0,-5 3 0 15,2-2 0-15,-2 0 0 0,0 2-1 16,2-3-1-16,3 2 1 0,-5-1 0 16,3-1-1-16,2 1 1 0,0-2 0 15,0 1 1-15,0-4-1 0,0 2 0 16,0-4-1-16,0 0 0 0,0-2-5 15,0 1-23-15,2-2-15 0,3 0-8 16,-5-3-32-16,0 0-29 0,3-8-60 16,2 2-23-16</inkml:trace>
  <inkml:trace contextRef="#ctx0" brushRef="#br0" timeOffset="48699.67">28265 5437 742 0,'0'0'0'0,"0"0"0"0,0 0 51 0,0 0-51 15,0 0-28-15,0 0-63 16,29-22-37-16,-24 21 25 0,0 1-23 16,-2 0 15-16,4 0 12 0</inkml:trace>
  <inkml:trace contextRef="#ctx0" brushRef="#br0" timeOffset="49197.24">28462 5520 269 0,'0'0'133'0,"0"0"-103"16,0 0 93-16,0 0-81 15,0 0-30-15,0 0 17 0,41 18 8 16,-33-17 22-16,0-1 18 0,2 0 20 15,-2 0-8-15,5 0-14 0,-6 0-3 16,1-1-28-16,5-4-18 0,-5 1-13 16,5 0-9-16,-6-2-1 0,6 2 0 15,-5-3 0-15,0 2-1 0,-3-2 0 16,0-2 6-16,3 5 0 0,-8-2-2 16,2 0-4-16,-2-2 8 0,0 2-9 15,-2 3-1-15,2-1-2 0,-8-1-2 16,3 4-1-16,-3 1 3 15,-5-1-1-15,0 1 3 0,6 0 0 16,-6 1-2-16,0 0 2 0,0 4 0 16,3-1-1-16,-3 3 0 0,5-1 1 15,-5 4-1-15,3 0 0 0,-1 1 1 16,1 4 0-16,2 0 4 0,0 1 6 16,3 0 0-16,3 3-1 0,2-4 2 15,0 4 0-15,0-5 8 0,0 2-4 0,0-4 2 0,2 1 0 0,3-2 3 16,8-2 10-16,-5-2-2 0,5-3-2 15,3 1-6-15,2-2-13 0,5-2-3 16,-2 0-1-16,4-1-3 0,1 0-20 16,-3 0-27-16,3 0-32 15,0 0-21-15,-5-1-30 0,-1-5-67 16,1 0-71-16,-13-2-67 0</inkml:trace>
  <inkml:trace contextRef="#ctx0" brushRef="#br0" timeOffset="49861.5">28878 5513 357 0,'0'0'177'0,"0"0"-96"0,0 0 27 0,15-5-70 16,-10 4-30-16,1-1-4 0,-4 1-4 15,-2-3-1-15,0 2 1 0,0 2-2 16,0 0-3-16,0 0 5 0,0 2 5 16,0 4-4-16,-2 1 3 0,-4 1 1 15,6 4-5-15,-5 2 0 0,5-1 1 16,0 2 36-16,0 0-11 0,0-2-5 15,5-2 8-15,-5 1-4 0,6-4 6 16,-4 0 10-16,3-5 3 0,-2-1 9 16,2-1 3-16,0-1-4 0,-2-1-7 15,5-3-16-15,-3-4-11 0,2 2-2 16,4-3-7-16,-3-1-7 0,-1 0 0 16,1 0-2-16,-3-1 1 15,3 1-1-15,-3-1 2 0,-2 0-1 0,4 1 0 16,-1-1 1-16,-1 2-2 15,-3-1 1-15,4 1-1 0,-1 0 0 16,2 3-2-16,-4-1 2 0,2 0-1 16,0 1-2-16,-2 1 3 0,2 3-4 15,-2 2 1-15,2 0 0 0,-5 0-1 16,5 1-1-16,-5 5-2 0,3 0 0 16,2 2 3-16,-5 2 4 0,0 1 0 15,2-1-1-15,4 0 1 0,-1 1 0 16,-5-1 0-16,7-1 1 0,1 0 0 15,-3-3-1-15,3 1 4 0,-3-4 1 16,3 1 16-16,-5-3 8 0,2-1 8 16,3-1 3-16,-1-4-7 0,4 0-15 15,-4-2-8-15,1-1-6 0,0 2-3 16,2-2-1-16,-2-4-3 0,0 2-26 16,-8-2-20-16,5 0-18 0,-3-1-22 15,4 3-39-15,-6-1-55 0,0 1-64 16,0 3-41-16,2-1-71 0</inkml:trace>
  <inkml:trace contextRef="#ctx0" brushRef="#br0" timeOffset="50388.43">29586 5331 283 0,'0'0'123'0,"0"0"-42"0,0 0 38 0,41-21-63 16,-33 17-22-16,0-3 8 0,2 2-7 16,-8 0-4-16,4 3-1 0,-6 1-3 15,0 1-23-15,0 0-4 0,0 0-5 16,-8 3 5-16,-2 4 0 0,-1 1 4 15,-2-2-2-15,-7 4-2 0,1-1 2 16,4 4-2-16,-6 1 2 0,1 0 0 16,2-2 3-16,-3 0 5 0,5 0 5 15,3-2 18-15,6-2 3 0,-4 1-3 16,4-5-13-16,4 2-7 0,3-4-8 16,0 0 1-16,0 2 3 0,3-1 7 15,4 0-1-15,4 2-5 16,4-1-6-16,3 1 1 0,3-1-2 15,0-1 0-15,-1 5-3 0,1-1 2 16,0 3-2-16,-6-2 0 0,3 1 4 16,-2 3 3-16,-8-2 9 0,2 0 8 15,-8-1-5-15,-2 1 4 0,-2-2 8 16,-8 2 10-16,-1-3 8 0,-7-1 0 16,3 1-16-16,-4-3-15 0,-1-3-7 15,-1 5-4-15,0-3-3 0,1 0-1 16,-6-2-1-16,5 1-1 0,-2-2-1 15,-3 0-10-15,6 0-51 0,-9 0-62 16,-10 0-67-16,6-3-143 16,4 0-201-16</inkml:trace>
  <inkml:trace contextRef="#ctx0" brushRef="#br0" timeOffset="63353.11">15643 6888 164 0,'0'0'103'0,"0"-5"-25"16,0 4 5-16,0 0-4 0,0-1-33 15,0-1-22-15,0 0-4 0,0 2 7 16,3-2-8-16,-3 0-2 0,2-1 7 15,1 3 3-15,-3-1 3 0,2-2 1 16,1 3 8-16,-1-1 1 16,-2 0 3-16,3 2-2 0,-3-2-8 15,3 2-8-15,-3-2-6 0,0 2-6 16,0 0-6-16,2 0-5 0,-2 0-2 16,5 0 0-16,1 2 0 0,-1 1 0 15,2 1 1-15,1 2 1 0,3 3-2 16,-1 2 3-16,0 2 0 0,3 3-1 15,0 2 6-15,5 2 3 0,-2 2 0 16,4 0 2-16,6 4 0 0,0-1-3 31,10 4 0-31,8 7 1 0,13 4 0 0,0 2 0 0,0-1 2 0,-6-3-4 16,-4-4-2-16,2 4-1 0,0 0 0 16,3 1 3-16,-3 2 0 0,-3-2 2 15,-2-1 1-15,-2 1 7 0,-4 0 3 16,1-1 1-16,-5-1 1 0,-3-1-1 15,-5-8-3-15,-8-4 6 0,-3-6-6 16,1 2-5-16,2 1-5 0,-3 1-4 16,3 3 0-16,-5-3-5 0,-2-1 1 15,-4-2-1-15,-2-1-1 0,-2-4 0 16,0-4-10-16,-3-1-27 0,0-5-20 16,0 1-29-16,-3-5-32 0,0 0-54 15,-2-8-72-15,3-3-52 0</inkml:trace>
  <inkml:trace contextRef="#ctx0" brushRef="#br0" timeOffset="64011.36">16824 7704 301 0,'0'0'86'0,"0"0"-37"0,0 0 42 0,2-11-26 0,-2 10-29 0,0-2 2 16,0 1-1-16,0-1-8 15,0 2-3-15,0-2 0 0,0 2 0 16,0 0 8-16,0 0 9 0,3-1 1 15,-3 0-1-15,0 1-3 0,0 1-4 16,0 0-6-16,0 0-9 0,0 0-5 16,0-2 0-16,0 0-3 0,0 0 4 15,0 0 2-15,0 0 1 0,0-2 2 16,0 3-2-16,0 0-2 0,0-1 0 16,0 2-6-16,0 0-6 0,0 0-6 15,0 4-3-15,3 2 2 0,-1 2 1 16,3 5 0-16,0 3 2 0,3 3 0 15,-3 1 2-15,3 1 3 16,2 2 2-16,1 1 6 0,-1-1 4 0,0-1-1 16,1 0-4-16,-1 1-2 0,3-4-3 15,-3 1-2-15,1-2 0 16,-1-2 2-16,0-1-4 0,1-2 4 16,-1 0 3-16,-2-1-4 0,0-1-1 15,-1 0-1-15,-4-3-2 0,2-1 1 16,-5-1 0-16,0 0 0 0,0-1 4 15,0-1 2-15,-8 1 2 0,-2-1 3 16,0-1-5-16,-8 0-3 0,-1-1 1 16,-4 0 0-16,0-1 3 0,-3 0 3 15,-2 0-1-15,-3 0-3 0,2 0-5 16,-2 1-4-16,3-2-2 0,-6 0 0 16,6 1-1-16,-1-1-6 0,1 2-12 15,2-1-4-15,3-1-16 0,5 1-23 16,0-1-32-16,2 1-50 0,3 0-121 15,3-1-163-15</inkml:trace>
  <inkml:trace contextRef="#ctx0" brushRef="#br0" timeOffset="70467.78">17803 8059 176 0,'0'0'59'0,"0"0"-19"0,0 0 24 0,0 0-22 15,0 0-9-15,16-14 5 0,-11 10-7 16,0 3 1-16,-3-3-11 0,4 1 4 16,-4 1 1-16,3 0 2 0,1 1 0 15,-6 0 1-15,2 0-1 16,-2 0 1-16,3 0-3 0,-1-2-4 16,-2 2-7-16,3 0-1 0,-3 0-1 15,3-3-4-15,-3 3 3 0,2 0 7 16,-2 1 2-16,0 0 5 0,0-1 3 15,0 0-6-15,-5 0-21 0,2 0 0 16,-4 0-1-16,-4 0 2 0,1 0-3 16,-8 1 1-16,2 1-1 0,-7 2 5 15,0 5 2-15,-3 1-2 0,3 0 1 16,-1 3-3-16,1 2-3 0,3-4 0 16,-1 2 2-16,5 0-2 0,6-2 2 15,2 0 5-15,1 1 2 0,7-3-4 16,0 2 1-16,2-3 0 0,8 3 10 15,3-3-1-15,3 1-2 0,5 1-3 16,-1-1-3-16,1 2 0 0,5-1 0 16,-3-1 1-16,0 3-1 0,0 0 2 15,-2 0-2-15,2 2 2 0,-5 0-2 16,3-1 6-16,-3 0 2 0,-2-1-1 16,-6-1 5-16,0 1 3 0,-4-2-3 15,-6 0-3-15,0-2 9 0,-8 0 3 16,-5 0 1-16,0 0-7 0,-8-2-10 15,-5-2-3-15,-2 1-4 0,-3-2-2 16,-3-1-3-16,1-1 0 16,-1 0-13-16,1 0-20 0,2-1-8 15,0-1-10-15,5 0-15 0,0 2-8 16,3-2-26-16,7 2-43 0,6 0-28 16,5 0 5-16,0-1-100 0,5 0-12 15</inkml:trace>
  <inkml:trace contextRef="#ctx0" brushRef="#br0" timeOffset="71144.1">18219 8189 306 0,'0'0'86'0,"0"0"-25"0,0 0 31 0,8-18-24 0,-8 13-50 0,0 0 10 0,0 0 12 0,0 3-3 15,0-2 10-15,0 0 1 0,0 2 7 16,-3 1-4-16,3 0-7 0,-2-1-4 16,-1 1-9-16,0-2-10 0,1 1 0 15,-1-2-5-15,1-1 0 0,-3 2 4 16,-1-4 3-16,-1 3-6 0,-4-1-5 15,4 2-5-15,-6 1-6 0,-3 2 0 16,1 0-2-16,-3 0 1 0,2 4-1 16,-5 4 1-16,3 3 0 0,0 2 0 15,0 5 3-15,3-3-3 0,-1 3 0 16,3 0 3-16,3 0-1 0,5-2 6 16,5 2 3-16,0-4 1 0,0 2 5 15,7-2-3-15,4-3 2 0,2-1 0 16,0 0 4-16,2-3-4 0,1-3-2 15,2-2 1-15,-3-1 2 0,-2-1-1 16,3-3 2-16,2-2-1 0,-5-1-6 16,2-3-6-16,1-1-4 15,2-1 1-15,-5 0-1 0,2 0 1 16,-2 0-2-16,0-1-1 16,-3 1-1-16,1 1-6 0,-4 1 1 15,-1 1 1-15,-1 5 1 0,-3-1-4 16,-2 3-3-16,0 1-11 0,0 4-12 15,-5 0 19-15,3 4 14 0,-4-1 2 16,1 3 0-16,0 1 1 0,3-2 0 16,2 2 0-16,-3-2 6 0,3 0 6 15,0-1 5-15,3-1 3 0,2-2-1 16,-3 2 0-16,6-4-2 0,-3 1-2 16,6-2 0-16,-1-2-6 15,0 0-6-15,1 0-3 0,1-2-1 16,-1-1-10-16,2 1-27 0,0-3-20 0,0 1-19 0,-3 2-14 15,0-1-39-15,1-1-56 0,1 1-39 16,-1-1-61-16</inkml:trace>
  <inkml:trace contextRef="#ctx0" brushRef="#br0" timeOffset="71940.91">18516 8231 407 0,'0'0'145'0,"0"0"-42"0,11-17 4 16,-6 8-52-16,2 1-35 0,-1-1-5 15,-1 3-6-15,3-1 3 0,-1 0 8 16,-2 4 12-16,3 0 2 0,0 2-3 15,-3 1-7-15,3 1-11 0,-3 3-10 16,0 5 2-16,0 0-5 0,-2 2 2 16,0 2 7-16,-3 3 5 0,0-1 2 15,0 4 3-15,0-5-4 16,0 4-4-16,0-5 3 0,0 0 0 16,2-1 0-16,1-4 0 0,-1 0-2 15,1-3-4-15,0-1 4 0,-1-3 4 16,3-1 2-16,-2-5 2 0,-1-2-2 15,4-2-4-15,-1-1-3 0,0-2-1 16,-2-1-4-16,4-1-5 0,-2 1 0 16,3-2-1-16,0-1 0 0,0 3 0 15,-1-2 0-15,1 1-2 0,0 3-1 16,0 1-1-16,2 1 0 0,-2 2-3 16,0 1 2-16,-1 0 3 0,1 2 1 15,-3 3 0-15,0-1-1 0,-2 1-2 16,2 1-4-16,-2 1-5 0,-3 4 1 15,2 4 2-15,-2 1 8 0,0 1 2 16,0 3 0-16,0 2 1 0,0-2 1 16,0 3 7-16,3-4 0 0,-3-1-3 15,5-1-2-15,-2 1 0 0,-1-4 0 16,1 0 3-16,-1-4-2 0,1-1-1 16,0-3 3-16,-1 0 5 0,1-2 9 15,-1-3-5-15,3-2-6 0,3 0 2 16,-3-2-3-16,3 0-1 0,0-1-4 15,2 0-3-15,1-1 0 16,-4 1-2-16,4 1 2 0,-4 1-1 16,4-1 0-16,-1 2 0 0,0-1 0 15,1 1 0-15,-1-2 0 0,0 2-1 16,-2-2 1-16,5 3-1 0,-8 1-2 16,3 2 3-16,-3 0-1 0,-2 0-2 15,-1 3 2-15,1 0-2 0,-3 0-4 16,0 6 3-16,0 1 3 0,0 5 1 15,0 3 1-15,-3 0-1 0,1 4 0 16,2 0 3-16,0 2-3 0,0 0 1 16,0 0 0-16,0 0-1 0,2-1-2 15,1-3-25-15,0-1-28 16,2 2-26-16,0-4-62 0,3-2-87 0,-1-3-97 16</inkml:trace>
  <inkml:trace contextRef="#ctx0" brushRef="#br0" timeOffset="72222.17">19258 8148 565 0,'0'0'39'0,"5"-4"21"0,0 2 43 0,-5 2-39 0,5 1-52 15,-5 5 1-15,0 8 36 0,0 5 27 16,-2 6 8-16,-1 7-30 0,-5 11-5 16,3 8-8-16,0 1-14 0,0-6-11 15,2-2-12-15,1-7-3 0,2-2-1 16,0 2-2-16,-5-5-37 0,2-7-28 16,0-2-26-16,1-8-41 0,-3-3-146 15,2-2 58-15,0-1-105 0</inkml:trace>
  <inkml:trace contextRef="#ctx0" brushRef="#br0" timeOffset="72534.28">19273 8262 441 0,'0'0'126'16,"0"0"-14"-16,29-49-4 0,-14 26-51 15,-2 0-46-15,0 3-7 0,0 2 5 16,0 2 2-16,0 1 25 0,-5 2 2 16,-1 5 5-16,4 1 8 0,-6 3 1 15,3 4-15-15,-3 0-16 0,0 5-12 16,3 5-2-16,-6 3 2 16,3 1-1-16,-2 2 2 0,0 3 2 15,-1-1 1-15,-2-1-6 0,-2 2-4 16,-4-2-3-1,-1-2 3-15,-9 1 0 0,1-3-1 0,-9-5-2 0,4-1-12 16,-6-1-61-16,3-6-66 0,-11-3-80 16,6-2-40-16,2-4-115 0</inkml:trace>
  <inkml:trace contextRef="#ctx0" brushRef="#br0" timeOffset="72846.78">19612 7829 655 0,'0'0'94'0,"0"0"31"0,0 0-33 16,0 0-68-16,33-28-22 0,-27 25 7 15,-6 3-9-15,2 0-3 0,-2 3 3 16,-2 4 21-16,-1 7 26 0,-2 4 4 16,-8 5-3-16,0 12-13 0,0 12-11 15,-2 8-13-15,-6 4-5 0,8-5-6 16,0-9 0-16,5-6-25 0,1-8-28 16,1-6-6-16,4-6-14 0,2 0-27 15,0-1-39-15,2 3-26 0,4-4-94 16</inkml:trace>
  <inkml:trace contextRef="#ctx0" brushRef="#br0" timeOffset="73268.88">19767 8239 401 0,'0'0'84'0,"0"0"18"0,0 0-22 15,31-35-44-15,-23 24-29 0,2 2 6 16,0 1 3-16,-2-2 31 0,0 0 20 15,5 3 6-15,0-1-1 0,-6 0-14 16,6-3-19-16,3-2-16 0,-3 2-3 16,0-3 0-16,0 1-2 0,-1-4 1 15,-1 3-6-15,-1-5-10 0,-5 5-1 16,0 0-2-16,-2 2 1 0,-3 3 1 16,-5 2-2-16,-3 0-4 0,-5 5 0 15,-2 2 3-15,-3 4 0 0,0 7 1 16,-1 4-1-16,-4 5 1 15,3 3 11-15,-1 2 14 0,0 2 12 16,6 1 5-16,4-1 4 0,4-2 0 16,4 0 2-16,3-3-20 0,0-4-9 15,8-4 7-15,0-4 2 0,4-2-3 16,4-6 1-16,2-2-10 0,3 0-7 16,5-2-4-16,2-3-5 0,6 1-2 15,7-1-19-15,5 0-21 0,3 4-32 16,-2-2-30-16,-6 3-42 0,-2 0-53 15,-10 0-108-15,-6 0-56 0</inkml:trace>
  <inkml:trace contextRef="#ctx0" brushRef="#br0" timeOffset="73816.69">20963 7945 455 0,'0'0'124'0,"0"0"9"0,0 0-3 0,8-24-52 0,-5 18-7 0,-1 1-11 15,1-1-24-15,-3 6-7 0,0-1-3 16,0 1-8-16,2 1-16 0,-2 5 6 15,0 3 28-15,-2 5 0 0,-1 4-5 16,-2 3-2-16,0 3-3 0,-3 1-4 16,0 4-1-16,3-3-1 0,-5 1-5 15,5 0-3-15,-6-1-1 0,4-3-3 16,1 2 1-16,1-3 2 0,0-3-2 16,0-1-2-16,5-2-2 0,0-3 2 15,5-2-2-15,-2-2 1 16,4-5-1-16,6 2-3 0,0-5 2 0,5-1-4 15,3 0 0-15,0-1-6 0,-1-5-11 16,6 3-10-16,-3-3-19 0,1 1-16 16,-1 1-19-16,-2-2-17 0,4 2-35 15,-9-1-47-15,2-1-38 0,-5 1-81 16</inkml:trace>
  <inkml:trace contextRef="#ctx0" brushRef="#br0" timeOffset="74004.14">20855 8224 625 0,'0'0'76'0,"0"0"-76"0,0 0 107 0,0 0-16 16,0 0-69-16,0 0-6 0,33-16 5 16,-15 13 0-16,6 0-3 0,-4-2-11 15,6 4-4-15,3-4-3 16,-4 1-33-16,1 2-66 0,13-7-74 15,-8 3-46-15,-3 0-139 0</inkml:trace>
  <inkml:trace contextRef="#ctx0" brushRef="#br0" timeOffset="74538.96">21340 7940 455 0,'0'0'69'0,"0"0"8"16,0 0 23-16,0 0-15 0,0-35-50 15,6 32-12-15,-4-2-11 0,1 3-5 16,-1 2-1-16,-2 1-6 0,3 7 0 16,-3 2 4-16,0 6 11 0,0 6 17 15,-3 8-2-15,1 13 1 0,-3 13-8 16,-1-1 3-16,4 1-5 0,-1-9-4 15,1-9-3-15,2-6 1 0,0-8-1 16,0-6 3-16,0-3 2 16,2 3 0-16,3-3 5 0,1 2-3 15,-1-5-4-15,-3-6 1 0,4-4 9 16,1-2 25-16,1-6 5 0,2-3-18 16,1-4-12-16,2-2-9 0,0-3-10 15,-1-1-8-15,4-3 1 0,2 1 0 16,0-1-1-16,0-4-1 0,3 1-4 15,0 2 2-15,-1-3 0 0,1 1 0 16,2 4-2-16,-7 2-4 0,4 4 2 16,-4 1 1-16,-3 4-3 0,2 3 0 15,-2 1 2-15,-2 3-2 0,-4 3 1 16,-2 1-5-16,3 5 1 0,-8 4 7 16,3 3 2-16,-3 1 2 0,0 5 1 15,-3 3 0-15,3 1 0 0,-5 2 0 16,5 0-1-16,-3 4-3 0,3-5-33 15,0-1-11-15,0 0-12 0,0-4-22 16,0 0-13-16,0 0-45 0,0-4-59 16,3-2-67-16</inkml:trace>
  <inkml:trace contextRef="#ctx0" brushRef="#br0" timeOffset="75195.33">22043 8207 390 0,'0'0'96'0,"0"0"28"0,0 0-30 0,13-16-19 0,-8 12-25 15,-2 1 10-15,2-3-20 0,0 2-19 16,-2-3 0-16,-1 1 6 16,1 1 19-16,-3-1 0 0,0 2-7 15,0 1-13-15,0-1-9 0,-3-1-4 16,1 0-11-16,-1 0-2 0,-2 3 0 16,-3-1-2-16,1 3-7 0,-1 0-5 15,-2 4 2-15,-1 2 2 0,-2 2 1 16,0 2 3-16,0 1 2 0,0 3 4 15,1 1-1-15,1 2 1 0,-2 0 0 16,6 1 0-16,1 2 0 0,1-2 0 16,3-1 13-16,-1 1 14 0,3-5 1 15,0-1-2-15,3-2-2 0,4-3-5 16,1-5-2-16,0-2 3 0,2-1 6 16,1-4 2-16,1-3-12 15,1-5-5-15,0-2 1 0,0 0-9 16,-5-3 0-16,0-2-2 0,0 1-2 15,-1 1 1-15,-2 2-12 0,1 1-8 16,-6 4-3-16,0 1 5 0,0 3 9 16,0 3 8-16,0 0-3 0,0 4-2 15,0 3-2-15,0 3 4 0,-6 4 2 16,4 0 2-16,-3 1 0 0,2 2 0 16,1 3 0-16,-1-2 3 0,3 2 6 15,0-2 5-15,-5-2-5 0,5-1-4 16,5 1 2-16,-5-3-5 0,5 0 1 15,3-4-1-15,0 0 0 0,2-4-2 16,5 0-11-16,1-1-40 0,-3 0-41 16,2-2-44-16,3-1-65 0,6-4-19 15,-6-2-47-15</inkml:trace>
  <inkml:trace contextRef="#ctx0" brushRef="#br0" timeOffset="75555.19">22431 7770 583 0,'0'0'56'0,"0"0"74"0,0 0-59 0,18-14-48 15,-18 14-23 1,0 0-3-16,-5 5 3 0,0 7 0 0,-1 3 23 0,-4 5 21 15,2 5 7-15,-5 10 3 0,0 9 2 16,-2 7-14-16,-1 0-6 0,4-4-3 16,4-9-3-16,3-13-3 0,-1-5-1 15,4 1-5-15,-3 0 4 0,5 2 1 16,0 1 3-16,0-4 0 0,0-2-3 16,2-7 2-16,3-1-6 15,8-1-6-15,0-5-6 0,3-2-3 16,2-2-5-1,3 0-2-15,-1-5-9 0,4-2-35 0,-1-1-18 0,0 0-9 16,-2-3-10-16,-3-2-15 0,-5 0-40 16,-3-5-57-16,-2 2-55 0,-6 0-210 15</inkml:trace>
  <inkml:trace contextRef="#ctx0" brushRef="#br0" timeOffset="75727.11">22358 8066 943 0,'0'0'113'0,"0"0"-113"16,0 0 147-16,42-10-84 0,-24 5-45 15,5 1-15-15,0-3 2 0,6 0-3 16,-3 1-2-16,0-1-20 0,2 4-22 16,0-2-38-16,3 3-42 0,11 2-94 15,-6 0-73-15,3-1-198 0</inkml:trace>
  <inkml:trace contextRef="#ctx0" brushRef="#br0" timeOffset="76289.5">23490 8113 423 0,'0'0'72'0,"0"0"41"0,0 0-41 0,0 0-21 15,0 0-10-15,0 0-1 16,0 0 9-16,21-16-1 0,-21 11 5 15,2 0-7-15,4-1-2 0,-6-4 1 16,0 3-11-16,2 2-9 0,-2-4-7 16,0 1-6-16,0 0-3 0,-2 0 2 15,2 0-6-15,-6-1 0 0,-1 2-1 16,-1 1 0-16,0 2-2 0,-2 0-2 16,0 4-1-16,-9 4 0 0,4 6-1 15,2 5 2-15,-8 3 0 0,3 4 0 16,3 3 2-16,-1 2-2 15,3 1 0-15,3 2 0 0,2 0 0 16,6-3 3-16,2-1 6 0,7-2 12 16,6 0 0-16,3-7-4 0,2 1-2 15,3-8-1-15,2-4 9 0,0-2 7 16,6-4 13-16,-9-3-6 0,3-4-7 16,-2-6-7-16,-3-4-12 0,-2-4-7 15,-3-11-4-15,-3 3-20 0,-2-4-51 16,-8 4-9-16,0 7 0 0,0-2-10 15,-8 4 0-15,3 5-26 16,-5 3-38-16,-1 3-21 0,1 3-35 0,2-1-101 16</inkml:trace>
  <inkml:trace contextRef="#ctx0" brushRef="#br0" timeOffset="76665.53">23728 8145 420 0,'0'0'92'0,"0"0"62"0,0 0-52 0,0 0-49 0,28-31-23 0,-25 22-18 16,2 2 0-16,0 0-4 0,-5 0 0 15,0 4 4-15,0-2 4 0,0 3 13 31,0 2-7-31,0 4-22 0,0 5 0 0,0 3 0 0,0 4 1 0,0 3-1 16,0 3 2-16,0-2 6 0,0 4 5 16,3-1 11-16,5-1 11 0,2-3 2 15,-2-1 3-15,7-3 1 0,-2-5 2 16,5-3 0-16,-5-2-1 0,-3-5 1 16,9-3 7-16,-7-4-18 0,-1-2-14 15,-1-3-4-15,3-4-4 0,-5 0-5 16,2-6-3-16,1-2-2 0,-6-2-21 15,2-2-37-15,1 1-17 0,5 0-11 16,-5 2-27-16,0 4-35 0,10 0-53 16,-5 6-25-16,2 4-140 0</inkml:trace>
  <inkml:trace contextRef="#ctx0" brushRef="#br0" timeOffset="77087.41">24136 8135 466 0,'0'0'53'16,"0"0"35"-16,0 0 19 0,0 0-76 15,31 1-15-15,-18-2-13 0,-3-4 1 16,6-2 8-16,-8-1 36 0,5-1 35 16,-6 0-7-16,6 0-7 0,-5-1-24 15,-3-1-20-15,3 3-2 16,0-2-9-16,-1 1-10 0,-1-3-2 15,-1 1-1-15,-3 0-1 0,4 1 0 16,-6 0-1-16,0 1 0 0,-6 3 0 16,-1 1-2-16,-1 2 0 0,0 1-3 15,-5 2 6-15,0 2-2 0,-5 3 1 16,0 4 1-16,0 1 0 0,3 3 0 16,-6 5 0-16,3-1 0 0,2 4 0 15,-2 0 0-15,5 3 1 0,3-3 1 16,5-1 16-16,0-2 14 0,5-1 10 15,5-2-2-15,0-2-6 0,5-1-3 16,8-5-9-16,-2-2-11 16,5-1-5-16,-1-4-3 0,1 0-3 15,5-2-2-15,0 0-19 0,-3-1-11 16,0-2-12-16,0 2-19 0,-2-3-40 16,5-6-69-16,-5 4-85 0,-9-1-104 0</inkml:trace>
  <inkml:trace contextRef="#ctx0" brushRef="#br0" timeOffset="77618.92">24446 7987 237 0,'0'0'118'0,"0"0"-1"0,0 0 18 0,0 0-85 0,0 0-8 15,26-31-5-15,-21 27 2 0,3-1-13 16,-3 3 7-16,3 2-2 0,-5 0-4 16,4 0 3-16,-2 0-2 0,3 0-20 15,0 0-2-15,-3 1-2 0,3 4 5 32,-3 0 5-32,0 1-1 0,3 0-2 15,-3 1-6-15,3-1-3 0,0 0 1 0,-6 3 0 0,3-2 2 0,1 0 3 16,-6 3 9-16,2 1 4 15,-2 3-2-15,0 1 1 0,0 2 1 32,-2 3 7-32,-6 2 1 0,3 2 2 15,-3-2-8-15,-2-1-4 0,2 0-4 0,0-4-8 0,-5-2-3 0,0-2-3 16,3-2 1-16,-3-2 1 0,0-4-2 16,0-3 3-16,5-2-4 0,-2-5 4 15,2 0 1-15,6-4-2 0,-6-1 23 16,5-2 9-16,3-3-7 0,0-1-9 15,3-4-10-15,5-1 0 0,5-2-6 16,-3-4-3-16,8 1 1 0,3-2-1 16,-1 6 3-16,1 1 21 15,5 2 3-15,-5 5-11 0,-1 1-8 16,3 1-5-16,-4 3-3 0,1-1 0 31,1 3-24-31,-3-3-27 0,3 4-27 16,-1 1-32-16,4 1-35 0,9-2-58 15,-4 5-59-15,2-5-111 0</inkml:trace>
  <inkml:trace contextRef="#ctx0" brushRef="#br0" timeOffset="78119.08">25126 8094 618 0,'0'0'90'0,"15"0"-90"0,-2-2 169 0,5-2-68 15,6 1-28-15,1 1-22 16,1 1-16-16,3 1-16 0,-3 0-17 16,2 1-2-16,-2 3 0 0,-3 0-9 15,3-1-27-15,0 1-38 0,-3 0-37 16,-2-1-37-16,10 4-29 0,-11-4-106 15</inkml:trace>
  <inkml:trace contextRef="#ctx0" brushRef="#br0" timeOffset="78745.94">26904 7999 525 0,'0'0'35'0,"0"0"-6"0,0 0 99 0,0 0-57 15,0 0-16-15,28-27-25 0,-23 24 13 16,0-1 0-16,3 1-15 0,-8-1 11 16,3 2-3-16,-3 1-3 0,0 0-11 15,-8 1-17-15,0 2-4 0,0 3 5 16,-10 3 1-16,3 4-3 0,-6 4-1 16,0 2-2-16,1 7-1 0,-1 1 2 15,3 3-1-15,5 0-1 0,3 3 1 16,5-4 0-16,5-3 10 0,5-3 29 15,5 0 11-15,3-4 0 0,8-3 1 16,-1-6-6-16,6-2-13 0,3-6-9 16,-1-1-12-16,3-5-4 0,-8-5 5 15,-2-4-5-15,2-2 5 0,-7-3-6 16,-8-6-4-16,-3-3-3 0,-3-2-20 16,-2 0-45-16,-7 2-15 0,-1 2 8 15,-5 4 12-15,-3 6-17 0,3 2-32 16,-5 6-54-16,3 4-25 0,2 1-29 15,5 3-134-15</inkml:trace>
  <inkml:trace contextRef="#ctx0" brushRef="#br0" timeOffset="79259.32">27317 8050 383 0,'0'0'120'0,"0"0"-8"0,0 0 59 0,0 0-98 0,21-36-16 0,-14 30-34 16,1 1 8-16,5 0-8 0,0-1 0 15,-5 3 9-15,5 2 2 16,0 1-5-16,-6 1-3 0,1 6-8 15,-3-4-5-15,3 4-1 0,0-1-8 16,0 2 0-16,-3 5-2 0,2 3-2 16,-1 2 5-16,1 3 4 0,-1 3-2 15,1 0 1-15,-4 1 0 0,2-1 3 16,0-1 12-16,-2-2 5 0,2 0-4 16,-5-3-5-16,0-5-5 15,-5-2-7-15,2-2-2 0,-7-5 0 0,0-3 0 0,-3-1-3 0,5-3-2 16,-5-5-5-16,0-1 5 0,5 0 0 15,3-3 3-15,0-1 7 0,5 0 7 16,0-5-8-16,10 0-7 0,-2-3-2 16,8 0 0-16,-4 0-1 0,7 3 0 15,4 1 0-15,-3 5 0 0,6 1 1 16,3 3 1-16,2 1-1 0,-3 2 0 16,-2 4-4-16,2-1-33 0,1-1-29 15,-1 3-27-15,-2 0-60 0,13 0-97 16,-11 0-55-16,-7-1-181 0</inkml:trace>
  <inkml:trace contextRef="#ctx0" brushRef="#br0" timeOffset="80140.47">17638 9432 509 0,'0'0'114'0,"0"0"-43"0,0 0 13 15,0 0-40-15,0 0-16 0,0 0 28 16,0 0-15-16,0 0 2 0,18-28 7 16,-18 27-12-16,0 0-7 15,0 1-6-15,-3 0-9 0,-2 3-13 16,2 5-2-16,-2 3-1 16,0 4 0-16,-3 6 0 0,3 5 1 15,0 7-1-15,2 8 2 0,6 4-1 0,7 3 4 16,3-12 4-16,0-8 14 0,3-14 19 15,-1 2 15-15,6-2 10 0,5-2-7 16,0 5-4-16,2-10 2 0,0-1-5 16,-2-6-5-16,-2-6 1 0,-4-2-12 15,1-8-11-15,-8 1-10 0,0-6-8 16,-6-1-2-16,1-5-5 0,-5-4-1 16,-3-4-19-16,0-6-30 0,-5-6-22 15,-1 10 2-15,4 7-8 0,-1 11-2 16,3 9-25-16,0-1-34 0,0 2-37 15,5 1-56-15,3 2-29 16,-3 4-116-16</inkml:trace>
  <inkml:trace contextRef="#ctx0" brushRef="#br0" timeOffset="80734.25">18061 9601 459 0,'0'0'144'0,"0"0"-18"0,0 0 8 0,0 0-33 0,16-28-37 0,-11 17 12 16,0 1-23-16,3 0-3 0,0 1-5 15,0 0-15-15,-1 1-8 0,1 1 2 16,2 0-1-16,-2 4-5 0,0 0-9 15,2 1-4-15,-2 2-3 0,2 1-2 16,-5 4-1-16,3 5-1 0,-3 2 1 16,1 4 1-16,-4 0 2 0,3 5 0 15,-2 0 2-15,-3 1 2 0,5 2 0 16,-5-4-2-16,5-2 1 16,-2 1-2-16,-1-2 0 0,1-3 2 0,0-3 1 15,-3-2 5-15,2-7 8 16,-2 0 1-16,3-2 3 0,-3-2 20 15,0-6-17-15,5 1-13 0,-2-4-4 16,2-3 1-16,2 1-1 0,1-1-4 16,3-2-1-16,-1 3-3 0,3-1 0 15,0-2-1-15,2 2 1 0,-2-2-1 16,5 3 1-16,-2-1-1 0,-1-1 0 16,3 2 0-16,-2 1 0 0,-1 1 0 15,1 0-2-15,-3 3 0 0,-3 0 2 16,0 3-1-16,-2 0-1 15,-3 3 1-15,-2 1-1 0,-1 1 1 16,1 0-2-16,-3 2-4 0,0 4 5 16,0 2 1-16,0 1 1 0,-5 6 2 15,2-1-2-15,3 6 0 0,-5 0 2 16,5 2-2-16,-2-1-9 0,-1 1 8 16,3-2 1-16,0 1 0 0,0-2-12 15,0-4-39-15,0 2-13 0,3-5-39 16,-1-1-44-16,8-1-88 0,-4-1-83 15,4-8-137-15</inkml:trace>
  <inkml:trace contextRef="#ctx0" brushRef="#br0" timeOffset="81205.45">18917 9613 324 0,'0'0'99'0,"0"0"-2"0,0 0-3 0,5-31-30 0,-5 20-19 15,0 0 32-15,0 2-29 0,0-1 1 16,0 1 1-16,0 1-13 0,0 2 0 16,0-2 4-16,-3-1-7 0,3 4-8 15,-2-2-5-15,-1 2-2 0,-2-1-5 16,2 4-12-16,-2 0-2 0,-3 1 0 15,1 1-4-15,-6 4-9 0,2 4-9 16,-4 3 1-16,2 4-1 0,-2 5-7 16,2 2 12-16,-3 1 6 0,6 4-13 15,-1-2 3-15,6 2 11 0,5-5 10 16,0-1 1-16,5-3 0 0,6-3 2 16,4-3 2-16,3-4 6 0,0-5 3 15,3-3 0-15,0-3 13 0,-6-7 13 16,3-1 12-16,-2-7 4 0,-3 3 3 15,0-8-13-15,0-6-6 0,0-9-18 16,-3-14-10-16,0-14-7 0,-2-7-5 16,-3 2-1-16,-2 14-19 0,-1 15-29 15,1 9 15-15,0 11 5 0,-3 4-21 16,5 9-36-16,-3-1-23 0,1 1-57 16,5 1-43-16,-1 1-109 0</inkml:trace>
  <inkml:trace contextRef="#ctx0" brushRef="#br0" timeOffset="81658.89">19113 9445 587 0,'0'0'120'0,"0"0"-120"0,0 0 137 0,0 0-49 0,18 35-73 16,-10-29-10-16,-5-3 15 0,2 0-9 15,0 0 23-15,3-2 10 0,-1 0-2 16,4-1 4-16,-4 0-10 16,6-2-8-16,-5-1-3 0,5 0-3 15,-5 0-5-15,0-3-4 0,2 4-6 16,-2-5-4-16,-1 1-1 0,1-2-2 16,-3-2 0-16,3 1-2 0,-5-2-7 15,-3 1-1-15,0 1 6 0,0 3 0 16,-3-3 1-16,-5 2-3 0,-2 4-12 15,0-1-1-15,-6 4 4 16,-2 0 6-16,3 4 3 0,-4 5 3 0,-1 3 2 16,2 1 0-16,2 7 1 0,-2 0 0 15,3 1 0-15,2 1 6 0,5 2 15 16,0 0 6-16,3-1 10 0,5-1 4 16,0-4 10-16,3-1-13 15,2-2-17-15,5-3-10 0,-2-4-8 16,5-3 1-16,2-3-4 0,-2-2-2 15,5 0-24-15,0-2-13 0,3-4-19 16,0 0-4-16,-1-2-19 0,-2 2-51 16,8-8-73-16,-5 3-48 0,-6 0-202 0</inkml:trace>
  <inkml:trace contextRef="#ctx0" brushRef="#br0" timeOffset="82158.78">19382 9397 319 0,'0'0'110'0,"0"0"43"0,0 0-11 0,0 0-27 0,0 0-35 16,23-34 3-16,-15 29-29 0,0-3-11 15,2 1-2-15,-2 4-5 0,2 0 0 16,0 0-6-16,1 3-8 0,2 0-8 15,-3 3-9-15,3 2-3 0,2 3-2 16,-2 4 0-16,0 1 0 16,0 7 0-16,0 2 1 0,-3 10 1 15,3 9 3-15,-2 8 5 0,-1-3 3 16,-2-7 5-16,-3-10 2 0,-5-13-9 16,2 3-4-16,-2-1-3 0,0-1-3 15,0 1-1-15,-2-1 1 0,-3-10-2 16,-3 0-3-16,0-7-5 0,0 0 0 15,1-7 9-15,2 0 0 0,-3-7 2 16,5 1 0-16,3-6 1 0,0-2 3 16,3-1-4-16,5-3-2 0,-3-4 2 15,5 4 1-15,3-2 6 0,0 4 14 16,5 2 12-16,3 2-2 16,2 3-3-16,3 0-8 0,-3 0-13 15,0 2-7-15,6 2-2 0,-9 0 0 16,1 3-21-16,0 1-28 0,-1 3-22 15,1 0-23-15,0 2-24 0,-1 3-35 16,6 0-51-16,0 1-16 0,-8 1-130 16</inkml:trace>
  <inkml:trace contextRef="#ctx0" brushRef="#br0" timeOffset="82596.46">20129 9664 476 0,'0'0'104'0,"0"0"8"0,0-2 21 0,0-2-10 0,5 2-58 16,8-1 4-16,-6-2-4 0,9 2-19 16,2-4-6-16,0 3-18 0,0-2-12 15,5 1-9-15,-2 3-1 0,2-3-6 16,3 4-35-16,3 1-46 0,9 0-77 16,-4 0-118-16,-6 0-106 15</inkml:trace>
  <inkml:trace contextRef="#ctx0" brushRef="#br0" timeOffset="83003.28">20917 9478 623 0,'0'0'91'16,"0"0"22"-16,0 0-10 0,38-1-76 15,-22 3-22-15,-3 6 5 0,2 4-3 16,1 5 0-16,-1 4 12 0,1 4 18 16,-1 4 5-16,3 1-3 0,-2 1-16 15,2-2-15-15,-5 1-5 0,2-1 2 16,-7-5-5-16,0-3-7 0,-3-2-5 15,-5-6-1-15,0-4-2 0,-2-1-1 16,-4-6-3-16,-7-2 8 0,6-2 11 16,-4-7 0-16,1-3 12 0,2-5 24 15,3-3 9-15,0-3-4 16,2-1-9-16,3-5-11 0,8 2-6 16,0-2-7-16,5 1-1 0,7 5-1 15,-1 1-4-15,6 3-2 0,9-1 0 16,5 1-5-16,7 3-26 0,-4-2-41 15,-9 8-39-15,1 0-55 0,-11 6-87 16,3-1-126-16</inkml:trace>
  <inkml:trace contextRef="#ctx0" brushRef="#br0" timeOffset="83440.83">21653 9566 442 0,'0'0'26'0,"0"0"46"0,0 0 4 16,0 0-39-16,0 0-32 0,41 8 22 15,-28-8 21-15,0-1 19 0,0-3 15 16,-5-1-5-16,5 1-12 0,-3-2-15 16,1 2 5-16,-4-2-21 0,1 2-15 15,-3-3-13-15,0 2-2 0,-2-2-2 16,2 2-1-16,-5-3-1 0,0 1-3 15,-8 1-4-15,3-1-5 0,-3 0-1 16,-4 4-1-16,-1-2-1 16,-3 1 2-16,3 3 5 0,-7 0-2 15,1 1 0-15,-1 2 9 0,-1 6-1 16,0 0 2-16,1 3 0 0,4 1 0 16,-2 0 4-16,3 2 1 0,2 2 8 15,5-2 6-15,0 3 3 0,6-2 2 16,-1 4 1-16,6-6 3 0,2 3 4 15,3-4-5-15,4-1-1 0,1-2-12 16,3-2-9-16,2-1-5 0,3-1 0 16,2-2-36-16,3-1-22 0,0 3-29 15,2-2-21-15,3 0-48 0,10-1-41 16,-10 2-12-16,-2-3-109 16</inkml:trace>
  <inkml:trace contextRef="#ctx0" brushRef="#br0" timeOffset="83706.55">22077 9531 707 0,'0'0'51'0,"0"0"64"0,0 0-20 0,0 0-69 15,0 0-23-15,26-30-2 0,-26 31-1 16,-3 8 0-16,-2 7 19 15,0 5 57-15,-3 5-1 0,0 11-19 16,-2 8-15-16,0 10-15 0,4 5-19 16,4-6-6-16,-3-4-1 0,5-9-3 15,0-1-30-15,0-5-25 0,0-6-18 16,0-8-11-16,0-6-49 0,2-5-28 16,1 1-49-16,-3-5-194 0</inkml:trace>
  <inkml:trace contextRef="#ctx0" brushRef="#br0" timeOffset="83987.85">22069 9649 462 0,'0'0'87'0,"5"-55"82"16,0 36-36-16,-2 4-46 0,5-4-34 16,2-2 12-16,3 0-20 0,3 0-9 15,-4 2 2-15,4 5-5 0,-3 2 7 16,2 3-2-16,-2 2-10 0,3 6-22 15,-1 1-3-15,1 7-2 0,-3 2 5 16,2 3 2-16,6 4-2 0,-3 4 7 16,-5 1 11-16,0 4 1 15,-3-1-5-15,-5 0-5 0,0 2-2 0,-5-4-9 16,-5 0-2-16,-2-4-2 0,-6-2-4 16,0-4-36-16,-8-1-19 15,-5-4-25-15,3-5-24 0,-13-6-79 16,5-4-94-16,5-1-88 0</inkml:trace>
  <inkml:trace contextRef="#ctx0" brushRef="#br0" timeOffset="84336.46">22503 9455 512 0,'0'0'55'0,"0"0"75"15,0 0-32-15,36-20-36 0,-25 17-18 16,-1 2 2-16,-2 1-32 16,2 5-2-16,-2 3-3 0,0 5 3 15,-3 4 15-15,3 4 18 0,-3 3-15 16,2 0-17-16,-1 4-9 0,-4-3-3 16,3 1 3-16,-2-4-4 0,-3-2-1 15,0-6-15-15,0-3-11 0,-3-2-3 16,-2-7 1-16,0-2 3 0,-5-2-12 15,2-6 16-15,3-4 22 0,0 0 11 16,2-6 18-16,3-2-6 0,0-2-5 16,0-1-8-16,8-2-9 15,5-2-1-15,-3 2-1 0,8 3 1 0,3-3-6 16,-1 5-23-16,6 4-21 16,0 0-35-16,3 5-38 0,7 0-11 15,-10 5-64-15,-1 0-96 0</inkml:trace>
  <inkml:trace contextRef="#ctx0" brushRef="#br0" timeOffset="84726.99">23041 9468 476 0,'0'0'71'0,"0"0"54"0,0 0-76 0,33-3-26 16,-20-4-13-16,3 3 9 15,-3-3 22 1,2-1 25-16,-2 1 4 0,0-2-5 0,0-1-28 0,2 0-22 16,-2-1-12-16,3 0-2 0,-3-1 0 15,-3-2-1-15,-2 1 0 0,0 2-25 16,-8 0-6-16,0 2-2 0,-8 5-1 16,-5-2 9-16,-5 6 7 0,2 1 12 15,-4 7 3-15,-6 3 3 0,0 5 5 16,-3 2 23-16,1 8 15 0,-8 8 0 15,5 8-8-15,2 2-6 0,4-2 0 16,9-9 7-16,8-8 18 0,3-10 9 16,5 5-8-16,0 0-13 0,3-1-21 15,7-5-8-15,0-4-5 0,6-5-6 16,5-4-2-16,7-2-67 0,-2-5-47 16,2-2-52-16,6-2-52 0,7-4 4 15,-7 1-64-15</inkml:trace>
  <inkml:trace contextRef="#ctx0" brushRef="#br0" timeOffset="85180.79">23552 9410 413 0,'0'0'55'0,"0"0"4"0,0 0 1 0,13-37-54 0,-13 26-6 0,0-1-11 16,0 3-2-16,-5 1 5 0,0 4 5 15,-3 3 3-15,0 1 7 0,1 0 27 16,-1 0 16-16,0 4 2 0,-2 3-13 16,2-2-12-16,3 4-7 0,-3 1-4 15,3 0-11-15,2 0-2 16,3 1 11-16,0 0 13 0,0 0 3 15,0 0 8-15,5 0 6 0,6 1 12 16,2 1-1-16,5-1-8 0,2-1-17 16,4 1-14-16,7 0-6 0,-3-3-6 15,-2 3-4 1,-5-3 3-16,-1 1 10 0,-7 0 13 0,-5-2-3 0,-5-1-3 16,-3 1-1-16,-3-1 0 0,-10-3-2 15,-2 2-7-15,-3-4-3 0,-3 0 2 16,-8 1-8-16,1 0 0 0,2-2 0 15,-5 0-1-15,8-1-21 0,-3 0-18 16,3 0-24-16,5-1-21 0,5-4-21 16,5 3-65-16,8-1-47 15,3-1-9-15,2 1-100 0</inkml:trace>
  <inkml:trace contextRef="#ctx0" brushRef="#br0" timeOffset="85962.24">23826 9485 482 0,'0'0'85'0,"0"0"84"0,0 0-69 0,39-5-31 15,-31 3-34-15,5 2-14 0,-6-2 0 16,6-3-9-16,-8 2 6 0,3 1 13 15,0-1-2-15,-3-2 4 0,3 2 8 16,-6-3-12-16,4 2-13 0,-1-2-9 16,3 1-2-16,-6-2-2 0,8 1 0 15,-7 0-2-15,2-3 0 0,-2 3 3 16,-1-2 10-16,-2-1 2 0,0 0-2 16,-2 1 1-16,-1 1 0 0,-5-3-6 15,-2 2-2-15,2-2-3 16,1 1-2-16,-6 3-2 0,0 0 0 15,2 4 0 1,1 2 0-16,-3 0-1 0,3 5-2 0,-1 4 3 0,1 6-1 16,5 0 1-16,-3 2 0 0,3 1 1 15,2 3-1-15,1 2 2 0,2-1-1 16,0 1-1-16,2 0 2 0,6-3 0 16,0-1-1-16,5-4 2 0,-5 3 1 15,5-6 5-15,-1-1 3 0,4-2 2 16,-3-2-1-16,2-4 2 0,-2-1 10 15,0-2-10-15,0 0-3 0,0-5-4 16,-3-1-3-16,1-3-1 0,-3 0-2 16,-1-2 0-16,1 0-1 15,2-2 0-15,-2-1-1 0,0-4 0 16,0 0-1-16,2 2 1 0,0-3 0 16,3 0 0-16,-2 4 0 0,-1-1 0 15,3 3-1-15,0 0 1 0,-6-1 0 16,1 4-2-16,0 3 2 0,-3 0-3 15,3 0 0-15,-6 4-2 0,1 3-6 16,2 0-1-16,-5 0-2 0,0 3 1 16,0 5 5-16,0 3 4 0,0 4 3 15,0 2 1-15,0 3 4 0,0 1 4 16,0 0-1-16,0-1-2 0,8 1-5 16,-3 0-2-16,3-2 2 15,-6-6 2-15,9-1-1 0,-3-2-1 16,-6-2 3-16,3-3 0 0,0-1 1 15,-2-3 6-15,2-1 2 0,0-7-1 16,3 3-6-16,-5-4-2 0,4-3 3 16,-1 1-2-16,1-2-2 0,1-2 0 15,3-4-2-15,1-1 0 0,-1-2-3 16,2-2 0-16,5 1-6 0,-5 2 3 16,-3 2 2-16</inkml:trace>
  <inkml:trace contextRef="#ctx0" brushRef="#br0" timeOffset="87791.54">24369 9481 94 0,'0'0'56'0,"0"0"33"0,0 0-11 0,0 0-7 0,8-8-19 16,-3 3-27-16,2 2-17 0,-4-3-6 15,2 4 1-15,3-5-1 0,-3 4 4 16,-2-1 13-16,2-2 9 16,0 3 5-16,-2-3 4 0,2 2-3 15,-3 1 3-15,4-2-4 0,-1 1-7 16,-3-1-12-16,3 1-1 0,1 1 0 15,1-2 1-15,-4 0 4 0,2 0 11 16,0 3-8-16,-2 0 3 0,2 0-1 16,-2-1 8-16,2 3-10 0,3 0-4 15,-3 0 4-15,2 0-6 0,-1 7-5 16,-4 1 2-16,3 4 17 0,-5 2 6 16,0 5-8-16,0 2-1 0,-5 1-8 15,3 2-5-15,-4 2 1 16,4-4 3-16,-1-1 2 0,1-1-3 15,2-4 3-15,0 1-10 0,0-4-1 16,0 1-6-16,2-3-2 0,1-4-1 16,-3 0-22-16,2-3-23 0,-2 0-26 15,6-3-35-15,-4-1-69 0,3 0-30 16,1-1-136-16</inkml:trace>
  <inkml:trace contextRef="#ctx0" brushRef="#br0" timeOffset="88230.2">24839 9119 623 0,'0'0'62'0,"0"0"-62"0,0 0 102 0,21-33-5 16,-14 26-46-16,1 5-45 0,-3 1-2 16,-5 1 7-16,3 5-11 0,-3 4 27 15,0 8 16-15,-3 0-13 16,-2 9 12-16,-3 0-8 0,3 4-11 0,-2 2-3 16,4 1 7-16,-7 4-1 15,7-4-4-15,-5-2-6 0,3 0 0 16,0-8-1-16,2 5-3 0,-2-5-6 15,3-1 0-15,-1-3 0 0,0-5 1 16,3 1 2-16,0-2 1 0,0-4 4 16,6-4-2-16,1 2 2 0,1-5 0 15,5 0 2-15,0-2-4 0,2 0-7 16,4 0-5-16,1-3-1 0,-4 0-3 16,4-3-31-16,1-1-17 0,0 1-30 15,-3-2-40-15,2-3-47 0,-4-6-66 16,2 1-65-16</inkml:trace>
  <inkml:trace contextRef="#ctx0" brushRef="#br0" timeOffset="88433.33">24746 9351 756 0,'0'0'68'0,"0"0"40"0,0 0 1 15,0 0-53-15,34-30-36 0,-16 20-11 16,2 0-3-16,4 1-6 0,1 2-6 16,1-2-29-16,-2 0-72 0,1 1-64 15,14-1-3-15,-16 5-82 0,3-3-105 16</inkml:trace>
  <inkml:trace contextRef="#ctx0" brushRef="#br0" timeOffset="88824.68">25333 9229 519 0,'0'0'50'16,"0"0"48"-16,0 0 44 0,0 0-71 16,0 0-18-16,0 0-33 0,18-37 1 15,-26 30-10-15,-5 3-11 0,-5 0 0 16,-3 3 0-16,-2 1 1 0,-8 5 2 15,3 0-1-15,-1 5 2 0,8 1 10 16,-4 2-3-16,9 2-3 0,3-2-5 16,8 4-3-16,2-3-1 0,3 2-1 15,8-1 2-15,5-1 1 0,0 3 8 16,0-3-4-16,5 1-2 0,3-2-1 16,-3 0 2-16,8 1-2 0,-6 0 10 15,1-2 18-15,0-1 7 0,-6 0 4 16,3 1-3-16,-7-2 4 0,-1 0-4 15,-8-1-3-15,-2-2-9 0,-2 0-4 16,-6-1 3-16,-5-3-9 0,0 2-6 16,-5-1-5-16,3-3-5 0,-6 0 0 15,6 3-26-15,2-2-39 0,-8-1-22 16,3 1-45-16,-3-1-81 16,1-1-96-16,4 0-242 0</inkml:trace>
  <inkml:trace contextRef="#ctx0" brushRef="#br0" timeOffset="93173.06">26883 9153 274 0,'0'0'96'0,"0"0"-20"0,0 0-1 0,0 0-22 16,0 0-28-16,33-16 1 0,-30 10 15 16,2 3 7-16,0-2 10 15,-5 2 4-15,0-1-10 0,0 0-11 16,-7 2-22-16,-4 2-14 0,-2 0-4 15,-2 2 0-15,-11 6-1 0,3 1 3 16,-8 2-3-16,2 0 1 0,9 2 2 16,-6-1-3-16,10 1-1 0,3 0 1 15,6 0-1-15,2-2 0 0,5 0-5 16,5 1 6-16,0-1 15 0,10 0 12 16,-2-1-4-16,3-1-1 0,10 0-3 15,-6-1-3-15,1-2 0 0,5 2 1 16,2-1-4-16,-2-2-1 0,-5 4 4 15,2-2 7-15,-2 0 6 0,-3 0 4 16,-3 2-5-16,-4-1-2 0,-4-3 2 16,-4 3-6-16,-3-4-3 0,-3 2 4 15,-10-2 1-15,1 2-10 0,-9-3-7 16,-5 2-2-16,3-2-5 0,-8-2-2 16,2 0-19-16,3-1-15 0,-2 0-13 15,2 0-8-15,6 0-30 0,-4 0-24 16,6-1-39-16,-2-1-35 0,7 1-31 15,2-3-106-15</inkml:trace>
  <inkml:trace contextRef="#ctx0" brushRef="#br0" timeOffset="93581.12">27291 9329 455 0,'0'0'106'0,"0"0"-28"0,0 0 63 0,0 0-58 0,0 0-18 0,8-19-16 16,-8 12 19-16,0 3-34 0,0 0-18 16,0-2 9-16,-3 4 1 0,3-4-2 15,-5 3 0-15,0-4-7 16,2 4-8-16,-2 0-2 0,-3-2-7 15,1 5 1-15,-11 0-1 0,2 6 0 16,-2 0-1-16,-5 4-7 0,5 3-5 16,-3 2 11-16,8 2 1 0,0-2 1 15,11 2 0-15,-6-3-3 0,8-2 3 16,8 0 3-16,-1-4 14 0,11 1 15 16,-2-6 1-16,10 1 3 15,2-4 6-15,1-4-4 0,4 0-12 0,-4-6-9 16,2-1 4-16,-11 0-10 0,1-5-7 15,-5 3-2-15,-4-2-2 0,-6-3-13 16,-6-1-39-16,0 0-31 0,-11-1-8 16,-4 4-18-16,-1-2-44 15,-2 7-43-15,-10-1 3 0,2 2-69 0,5 1 1 16</inkml:trace>
  <inkml:trace contextRef="#ctx0" brushRef="#br0" timeOffset="94431.55">27544 9229 63 0,'0'0'231'0,"0"0"-138"0,0 0 8 0,0 0-30 0,13 5-15 0,-13-4 6 15,5 0 1-15,3-1 2 0,-5 1-15 16,7-1-6-16,-7 0-8 0,7 0-8 16,-2 0 6-16,-6 0-4 0,4 0-10 15,1 0-7-15,-2 2-6 0,3 2-6 16,-3 0 3-16,-5 3 2 0,3 0 0 15,2 3-2-15,-5 0 1 0,0 0 1 16,5 0-4-16,-5 0-1 0,0 0 0 16,0-3 0-16,0-1 0 0,0-1 3 15,0-2 0-15,0-3 1 0,0 0 13 16,0 0 7-16,0 0 4 0,0 0 15 16,0-3-8-16,3-3-9 15,-3 0-7-15,8-2 0 0,-3-1 0 16,3-1-7-16,4-1-6 0,-4 0-5 15,5 0-2-15,5-2 0 0,-7 2 0 16,7 1 0-16,-3-3-1 0,-2 6 0 16,5-2-3-16,-7 1-2 0,1 4 2 15,-4-3 2-15,3 5-1 0,-9 0 3 16,3 1-3-16,-5-1 2 0,3 2-1 16,-3 0-6-1,0 3-9-15,5 1 0 0,-5 3 1 0,0 0 9 0,0 1 7 0,0 4 0 16,0 2-1-16,0-1-3 0,0 1-6 15,5-2 4-15,-5 2 4 0,0-2 1 16,0-2-1-16,0-2 2 0,3-2 1 31,-3 1-1-31,0-4 0 0,0-2 0 16,5 0 1-16,-5-1 1 0,0-2 26 0,8-1 1 0,-3-5-9 0,-3-1-1 16,9-1-13-16,-1 0-3 15,3-3-1-15,0 1-2 0,5-5 0 16,-8 3 0-16,8-6 0 0,-2 3 0 15,-3-1-1-15,5 0 1 0,-8-1 0 16,3 5-1-16,0-2 1 0,0 4-1 16,-5 2 0-16,5 2-5 0,-8 2-3 31,5-1-4-31,1 5-2 0,-9 1 3 16,6 1 4-16,-3 1-1 0,-5 1-6 0,5 7 1 0,-5 1 4 0,0 4 10 15,0 3 0-15,0 1 1 0,0 1-1 16,0-1 0-16,-5 3-5 15,5-1-6-15,0 0 0 0,0 0-14 32,0-2-14-32,0-3-13 0,0 2-6 15,0-5-15-15,0-2-27 0,0-2-23 0,5-4-17 0,-2-3-54 0,5-1-129 16</inkml:trace>
  <inkml:trace contextRef="#ctx0" brushRef="#br0" timeOffset="94855.95">28428 9155 212 0,'0'0'209'0,"3"-3"-143"0,-3 1 30 0,5-3-54 15,0 3-18-15,3-1-6 0,-1 0 0 16,1 0 9-16,3 1 13 0,-1 1 19 15,0 0-6-15,6-3 1 0,-3 1-6 16,0 0-20-16,0-1 2 0,2-2-7 16,-2-1-10-16,0 1-1 0,0-1-2 15,-5-3-3-15,4-1 6 0,-4-1 3 16,-5-1-6-16,2-4-7 0,0 1-1 16,-5 0-2-16,0 6-3 0,-13-1-2 15,5 6-4-15,-10 3 6 0,-2 2 3 16,-6 7 2-16,-3 5 2 0,1 4-2 15,0 5-1-15,-3 4 3 0,2-2 3 16,8 5 14-16,1-1 10 0,2-1 9 16,10-2 2-16,5-2 0 0,3-1-1 15,3-3-6-15,5-4-7 0,10 0-7 16,-5-8-6-16,10 1-9 0,-2-5-3 16,10-1-3-16,-3 0-1 0,1-1-28 15,4 0-29-15,1 4-43 0,12-2-58 16,-12-1-111-16,-6 0-131 0</inkml:trace>
  <inkml:trace contextRef="#ctx0" brushRef="#br0" timeOffset="95888.25">18648 10381 424 0,'0'0'91'0,"0"0"-27"0,0 0 38 15,0 0 3-15,0 0-49 0,0 0-15 16,5-13-13-16,-13 11-11 0,-2-1-12 16,0 3-2-16,-8 0 0 0,0 3-1 15,-3 2 0-15,-5 3 2 0,0 2 1 16,0 1 11-16,1 1 10 0,-1 2 4 15,2 0-14-15,4 0-5 0,-1 1-2 16,8-1 2-16,5 0 3 0,3-3 5 16,5 2 3-16,5 1 4 0,3-4-4 15,5 0 4-15,0-2-6 16,5 1-6-16,5-1-5 0,1-3-5 16,1 0 1-16,-1 0-3 0,2 0 0 15,-1 0-1-15,1 2 1 0,-2 1 7 16,-4 1 10-16,1 2-3 0,-6 0 5 15,-2 1-7-15,-2 0-3 0,-9-1-7 16,3 0-4-16,-5-1 1 0,-7 2-1 16,-4-2 6-16,1 0-3 15,-8 1 2-15,2-1-3 0,-4-2 2 16,-4-2 1-16,1 0-3 0,2 1-1 0,-7-4 0 16,7 1 0-16,-4-3-2 15,-1 2 1-15,5-1-11 0,0-1-12 16,1-1-7-16,4 0 7 0,3 0-14 15,6 0-20-15,-4 0-26 0,9-2-30 16,2-2-50-16,0-3-45 0,2 0-94 16</inkml:trace>
  <inkml:trace contextRef="#ctx0" brushRef="#br0" timeOffset="96419.6">18821 10624 583 0,'0'0'42'0,"0"0"42"0,0 0-12 0,0 0 8 16,0 0-43-16,31-11 11 0,-21 11 9 15,3-2-20-15,0 2 13 0,8 0-3 16,0 0-11-16,4 0-1 0,1-1-7 15,3 1-7-15,-1-2-6 0,3-3 3 16,-2 4-6-16,-1-3-1 0,0-2-4 16,-4 2-2-16,-4-2 2 0,-4 1 9 15,-8-2 7-15,-1 0 5 0,-4-1 3 16,-3-2-6-16,-5 0-14 0,-3-3-6 16,-5 0-5-16,0 2 0 0,-7 0 0 15,-1 1-1-15,-2 5-1 0,-3-1 2 16,0 4-1-16,-2 1 0 0,2 1 1 15,0 1 0-15,0 2 0 0,3 4 1 16,-3-1-1-16,8 2-2 0,0 5 2 16,0 1 0-16,2 1 0 15,3 4 1-15,3 3 0 0,2 0 3 0,0 4 0 16,8-1 2-16,0-4 0 0,3 3 7 16,5-2 8-16,2-4 3 0,3 1 3 15,0-4-2-15,5 0-4 16,3-3-6-16,2-4-8 0,3-4-2 15,10-1-5-15,3-3-3 0,10-1-32 16,0-4-13-16,-5-3-19 0,-5 1-23 16,-8 0-32-16,-8-1-33 0,8-3-61 15,-11 1-52-15,1 0-169 0</inkml:trace>
  <inkml:trace contextRef="#ctx0" brushRef="#br0" timeOffset="97123.41">19539 10575 411 0,'0'0'117'0,"0"0"-32"0,0 0-5 0,0 0-6 16,13-14-38-16,-10 11 17 0,0 0 13 15,-3-1 5-15,2 2 1 0,-2 1-12 16,0-1 1-16,0-2-5 0,-2 2-14 15,-1 1-1-15,3-1 2 0,-3-2-2 16,1 0-4-16,-1 3-3 0,3-3-19 16,-5-1-6-16,2 2-2 0,-2-2-3 15,0 0-4-15,-3 0-3 0,1 1 0 16,-6 1-3-16,-3 0 2 0,1 2-2 16,2 1-13-16,-5 1-1 0,5 5-1 15,0 2 9-15,3 2 8 16,-1 1-1-16,3 0 0 0,1 1-1 15,4-1 0-15,1-1 2 0,2 0 3 16,2 0 0-16,3-2-1 0,0 0 2 16,6-1 3-16,-1 0 0 0,3-3 4 15,0 1 10-15,0-4-4 0,2-1-6 16,-2 0-5-16,3 0 0 0,-6-3-1 16,0 0-1-16,1 1 3 0,-6 0-3 15,0 0 1-15,-2 0-1 0,-1 0 1 16,1 1-1-16,-1 1 0 0,-2 0-2 15,0 4-4-15,0 3 6 0,0 4 1 16,3 5-1-16,-3 5 1 0,0 4-1 16,3 4 1-16,-1 7 1 0,3 8-2 15,-2 4 3-15,0-6 3 0,-3-10 6 16,-3-9-1-16,0-6 0 0,-4 2-4 16,-1 1-4-16,-2 1 0 0,-3-5-3 15,-3-4 0-15,1-4-8 0,-1-5-5 16,1-3 0-16,2-3 13 0,0-5 2 15,5-2 2-15,-2-3 8 0,5-4 5 16,-3-4-8-16,5-4-4 0,3-8 0 16,0-9 0-16,0-5-4 0,8 5 1 15,0 10-2-15,2 11 6 16,-2 7 2-16,5 0-8 0,-3-3-1 16,8 2-1-16,0 1-9 0,0 3-38 15,3 1-27-15,0 2-27 0,-3 0-22 16,2 1-72-16,6 1-71 0,-8 1-21 15,0 0-121-15</inkml:trace>
  <inkml:trace contextRef="#ctx0" brushRef="#br0" timeOffset="98015.04">19757 10597 270 0,'0'0'118'0,"2"-7"-10"0,1 4-7 0,-1-2-18 0,1 0-30 0,2-1 24 16,0 3-9-16,0-3-4 0,1 2-2 15,1 0-7-15,-2-1-12 0,3 3-10 16,0-3-11-16,-3 3-5 15,3 0-1-15,-3 0-6 0,0 1-4 0,-2 1-6 16,2 0 0-16,-5 1-1 16,5 2-6-16,-2 5 1 0,-3 0 5 15,0 5 0-15,0 1 1 0,0 4 3 16,-3 2-1-16,1 0 8 0,-1 2 4 16,3-1 0-16,-5-1-8 0,2-3 0 15,3 0-4-15,-2-5 2 0,-1-1-4 16,3-4 3-16,0-4 4 0,0-2 11 15,3-1 12-15,-1-1 26 0,6-6-6 16,-5-3-19-16,2 0-6 0,2-2-2 16,4-2-6-16,2-1-1 0,0-3-5 15,2-1-3-15,-2-2-5 0,3 3 0 16,-1-3-2-16,3 1 0 0,-2 2-1 16,-1 0 1-16,1-1-1 0,-1 5-1 15,-2 1 1-15,3-2-1 0,-6 4 0 16,0 1 0-16,1-1-2 0,-4 6-5 15,-2-1 1-15,-2 3 2 0,0 1 3 16,-3 2-8-16,0 0-3 0,0 3 7 16,-3 4 5-16,-2 0 1 0,5 7 0 15,-5 1 1-15,2 2-1 0,1 1-1 16,2 3 1-16,-3 0 1 0,0 0-1 16,3 0 0-16,0-2 1 0,0 1 1 15,0-4-2-15,0-2 1 0,0-3-1 16,0-3 1-16,0-4-1 0,0-1 1 15,0-3 1-15,0 0 9 0,6-3 4 16,-4-2-2-16,3-2 0 16,3-4 8-16,0 1-3 0,2-3-10 15,1-1-3-15,1-2-3 0,1-2-2 16,0 2 1-16,3-2-1 0,-3 0 0 16,2 3 2-16,-2-2-2 0,0 5 0 15,3-1-1-15,-4 1 1 0,1 2-1 16,0 0 1-16,0 1-1 0,-5 2 0 15,0 3 0-15,-1 0 0 0,-1 2-1 16,-1 1 1-16,0 1 0 0,-2 0-2 16,-1 5-2-16,1-1-82 0,-1 3 83 15,-2 3 0-15,0 2 4 16,0 2 5-16,5 4 3 0,-5-2-4 16,0 4-3-16,3 0 0 0,0 1-1 15,-1 0 0-15,3 0 0 0,-2-1-3 16,2-1-9-16,-5-3-12 0,5 0-29 15,-2-5-22-15,2 1-12 0,-2-4-24 16,2-3-29-16,0-1-50 0,5-4-24 16,-5 0-105-16</inkml:trace>
  <inkml:trace contextRef="#ctx0" brushRef="#br0" timeOffset="98986.32">20596 10613 74 0,'0'-3'245'0,"0"-2"-135"0,5 0 2 0,-2-4-35 0,0 5-22 16,2-2-17-16,0 0 6 0,0 0-4 15,3 1 2-15,0 1 2 0,-1 1 3 16,4 0 0-16,-1 0-6 0,3 1-5 16,0 2-9-16,-5-2-3 0,5-2 0 15,-1 1-8-15,1 1-4 0,0-1-1 16,-2-4-1-16,-1 5 3 0,0-5 1 15,-2 3-3-15,2-2 14 0,-7 4 3 16,2-4-12-16,-2 1-5 0,-1-1 0 16,1 0-6-16,2-2-4 0,-5 3 0 15,0-3-1-15,0 0-1 0,-5 3-3 16,2-2-1-16,-2 0 0 0,0 4 3 16,-3-1 2-16,0 1 1 0,-4 1 1 15,4 1 3-15,-5 1-4 0,5 0 1 16,-5 1-2-16,0 4 0 0,0 0 0 15,0 3-3-15,3 3-4 0,-3 2 2 16,5 1 5-16,1 4-1 0,-4 2-2 16,9 1 3-16,-1 2-1 0,3 2 1 15,0-1 2-15,3-1 4 0,5-1 4 16,-1-2 0-16,6-1-5 0,-2-6-1 16,4-1-1-16,3-4 0 0,0-1-1 15,0-4 2-15,3-3 1 0,-3 0 4 16,0-5 6-16,0-1 14 0,-2-2 9 15,-1-1-5-15,-2-3-14 0,0 0-15 16,0 0 0-16,0-4-3 0,0 2-1 16,-3-4 0-16,1 2-8 15,-4 1 2-15,1 0 2 0,-3 3 4 16,3 0 0-16,-3 2 0 0,0 1-1 16,0 1 1-16,1 4-5 0,-6-2-6 15,5 3 2-15,-5 2 1 0,2-2 7 16,-2 0 1-16,0 3-2 0,0 0-2 15,6 0-4-15,-6 0-1 0,0 2-3 16,0 2 2-16,2 0 3 0,-2 3 3 16,3-3 3-16,-1 4 1 0,-2-1 0 15,3-3 0-15,-1 3 0 0,-2-2 2 16,3 1-2-16,-3-2 2 16,5 4-1-16,-5-2 4 0,3 2-5 15,-1 1 1-15,-2 0 1 0,3-1 2 16,-3 2 2-16,3-5-1 0,-3 1 3 15,0-2-1-15,2-1-1 0,-2-2-1 16,0-1 0-16,0 0 2 0,3 0 1 16,-3-4 4-16,5 2-7 0,0-5 5 15,-2 2 8-15,4-3 4 0,-1-1-10 16,1-2-7-16,4 0-2 0,-4-1-3 16,4-1 0-16,-1-2 1 0,-2 2 0 15,0 1-1-15,4 1-1 0,-4 1 1 16,3 2 0-16,-4 2-1 0,1 2 1 15,-5 3-2-15,-1 0 0 0,1 1-2 16,-1 2-4-16,-2 4-1 0,0 2 4 16,0 0 3-16,0 5 0 0,0 1 1 15,0-1 1-15,0 4-1 0,0-2-5 16,0 0-22-16,3 1-9 0,0 1-6 16,-3-2-18-16,5-3-10 0,-5 3-23 15,0-4-41-15,5-1-80 0,-5-3-32 16,0-2-188-16</inkml:trace>
  <inkml:trace contextRef="#ctx0" brushRef="#br0" timeOffset="99400.18">21379 10266 622 0,'8'-7'120'0,"-3"-3"55"0,3 3-67 0,-3-2-44 16,0 1-53-16,-2 4-10 0,-1-2-1 15,4 6-2-15,-6 0 2 0,0 7 0 16,0 4 22-16,0 3 18 0,0 5-15 16,0 6-5-16,-8 2 2 0,3 11 2 15,-3 5-6-15,-5 6 2 0,5-3 1 16,-2-12-4-16,2-7-4 0,6-7 6 15,-6 4 1-15,3 1 6 0,-1 2-1 16,4-2 5-16,2-4 3 0,2-6-8 16,4-2-5-16,-1-4-2 0,0-4-3 15,5 1-1-15,-2-5-4 0,5-1-5 16,0-3 6-16,-3-1-8 0,3-2-1 16,3-1-2-16,-1-1 0 0,1 1-1 15,4 0-20-15,-2-2-14 16,-2-1-18-16,2 1-31 0,0-2-26 15,-2 2-23-15,-4 0-27 0,4-6-59 16,-6 4-13-16,1-2-150 0</inkml:trace>
  <inkml:trace contextRef="#ctx0" brushRef="#br0" timeOffset="99571.97">21462 10527 829 0,'0'0'93'16,"0"0"87"-16,0 0-73 0,0 0-33 15,0 0-47-15,0 0-21 0,39-19-5 16,-24 12-1-16,-2 1-16 0,3-2-41 16,2 3-38-16,2-2-61 15,6-2-29 1,-5 2-23-16,2 1-161 0</inkml:trace>
  <inkml:trace contextRef="#ctx0" brushRef="#br0" timeOffset="99986.49">21937 10459 573 0,'0'0'29'0,"0"0"43"16,0 0-58-16,0 0-14 16,-26-38-1-1,19 29-1-15,-11 2 4 0,5 2 0 16,-3 1 16-16,3 2 36 0,-2 2-17 15,2 0 2-15,5 5-10 16,-5-1-2-16,5 2-7 0,1-1-17 16,2 4-3-16,-1 1 0 0,4-2-8 15,2 3-13-15,0-2 0 0,8 4 18 16,-1-2 3-16,6 0 5 0,0 1-2 16,3-2 0-16,2 0 0 0,2 1-2 15,4-1 1-15,-1-1 12 0,-2 1 32 16,-1-1 8-16,-2 2-11 0,-5-1 1 15,-2-2-4-15,-4 0-5 0,-2-1-1 16,-5-4-6-16,0 3-15 0,-5-5 4 16,-2 0 22-16,-4 0-1 0,-4-1-1 15,-1 0-18-15,-2-1-9 0,3-1-6 16,-3 1-4-16,2-1-4 0,-5 2-14 16,3 0-12-16,-2 2-14 0,4 1-13 15,-2 0-19-15,3 4-34 0,7-2-50 0,8 4-6 16,0 0-61-16,10-3-153 0</inkml:trace>
  <inkml:trace contextRef="#ctx0" brushRef="#br0" timeOffset="100486.49">23170 10497 545 0,'0'0'59'0,"0"0"34"0,0 0-5 0,0 0-35 0,36-10-31 0,-28 8 14 16,-3 0 6-16,-5 0-6 0,3 1 10 15,-3-2 18-15,0 2-25 0,-3-1-15 16,-2 1-13-16,2-1-4 0,-5 2-1 16,-4 0-4-16,1 0 2 0,1 3-1 15,-3 4-3-15,-3 0-3 0,-2 6 3 16,3 3 0-16,-3 2-1 0,5 1-3 16,0 2-1-16,5 1-1 0,0-1 2 15,8-2 4-15,0-1 1 0,0-1-1 16,6-4 10-16,4-3 12 0,3-2 12 15,0-5 2-15,5-2-5 16,2-1 3-16,1-2-4 0,0-6 0 16,-6 0-2-16,1-2-11 0,-3-1-7 15,0-2-3-15,0-2-4 0,-6-2-3 16,4-3-5-16,-9 4-29 0,3-2-12 16,-5 5-1-16,0-1-2 0,-5 5-14 15,3 2-36-15,-3 0-54 0,5 2-59 16,0-1-15-16,0 2-156 0</inkml:trace>
  <inkml:trace contextRef="#ctx0" brushRef="#br0" timeOffset="100974.9">23607 10426 409 0,'0'0'125'0,"0"0"-14"0,0 0 40 0,0 0-67 0,0 0-31 0,12-32-16 16,-12 25-12-16,0-2-4 0,0 1 3 16,0-1 12-16,0 0 15 0,0 3-11 15,-5-1 0-15,5-1-11 16,-2 3-7-16,2-2-5 0,-5 3-6 15,5-1-8-15,-6 2-3 0,4 1-1 16,-3 0-3-16,2-1 2 0,-2 2 2 16,0 1 0-16,0 0 1 0,-3 3-1 15,0 0 0-15,0 1 0 0,3 2 1 16,-3-3 0-16,3 5 6 0,-3-3 1 16,1 3 1-16,1 3-3 0,-1 0 4 15,-1 3-3-15,0 2-6 0,0 4-1 16,-2 2 0-16,2 4 1 0,1 6-1 15,-4 9 1-15,1 8-1 0,2-1 0 16,-2-3 0-16,7-7 1 0,-2-9-1 16,3-4 0-16,-1-7 0 0,0 0-3 15,-2 5-2-15,3 1-19 0,-4 3 5 16,4-7-27-16,-1 1-15 0,1-5-13 16,2-4-32-16,0-5-52 0,0-3-60 15,-5-4-124-15</inkml:trace>
  <inkml:trace contextRef="#ctx0" brushRef="#br0" timeOffset="101162.4">23343 10655 716 0,'0'0'0'0,"0"0"129"0,0 0 18 0,39-36-91 15,-24 25-21-15,3-1-28 0,-2 1 4 16,4 0-2-16,-1 3-2 0,1-1-2 15,1 1-5-15,-6 4-1 0,6-2-31 16,5 2-75-16,8 1-54 0,-6 0-25 16,-2 2-112-16</inkml:trace>
  <inkml:trace contextRef="#ctx0" brushRef="#br0" timeOffset="101568.78">24731 10382 729 0,'0'0'58'0,"0"0"88"0,0 0-61 16,0 0-46-16,0 0-24 0,0 0 4 16,23-4-4-16,-23 4-15 0,0 4-18 15,-3 5 18-15,-5 3 31 0,1 6 16 16,-6 13 1-16,0 11-15 0,-8 11-10 15,3 5-11-15,5-2-9 0,3-7-1 16,-1-7-2-16,1-3 0 0,5 0-10 16,-3-7-23-16,0-6 21 0,3-8-36 15,0 0-17-15,3 2-42 16,-9 3-67-16,3-3-46 0,6-6-144 0</inkml:trace>
  <inkml:trace contextRef="#ctx0" brushRef="#br0" timeOffset="101928.13">24684 10452 494 0,'0'0'80'16,"0"0"57"-16,13-40 7 0,-8 22-77 15,5 5-36-15,1 0-16 0,2 2 2 16,2 3-4-16,1 1 5 0,2 4 20 16,2 3-4-16,-4 0-3 0,5 5 0 15,-1 1-17-15,-2 3-3 0,3 3-8 16,-3 0 0-16,0 4-2 0,0 2-1 16,-5 0 1-16,-5 3-1 15,-3 3 4-15,-2-3 0 0,-3 3 7 16,-8-3-4-16,-5-1 5 0,-2-5-4 0,-6 0-2 15,0-3-2-15,-5-6-4 16,-2 0-14-16,2-3-50 0,5-3-33 16,-4 0-55-16,1-4-42 0,4-2-29 15,7 2-156-15</inkml:trace>
  <inkml:trace contextRef="#ctx0" brushRef="#br0" timeOffset="102428.03">25351 10512 655 0,'0'0'51'16,"0"0"91"-16,0 0-38 0,0 0-38 15,28-41-39-15,-23 29-10 0,-2-2 7 16,-1 3-20-16,1-1 2 0,-3 2-6 15,0 1 0-15,-3-1 27 0,1 4-18 16,-1 0-5-16,-5 3-4 0,-2 0-7 16,2 3 6-16,1 2 0 0,-6 2-4 15,0 3-2-15,0 1 5 0,-3 4 1 16,3-1 1-16,-2 3-1 0,-3 3-9 16,2-1-19-16,1 3-9 0,2-1-12 15,0 0 5-15,0 0 6 16,0-1 13-16,8-2 18 0,2 3 4 15,-2-5-2-15,5-2 3 0,0 0 3 16,5-3 6-16,3-1 19 0,5-2 18 16,0-4 12-16,3 1-2 0,2-2-2 15,-3 0-19-15,3-4-6 0,3-2-4 16,-6-1 1-16,1 0 1 0,2-3-7 16,-5 0-2-16,-5 0 4 0,5-1 2 15,-11-2 11-15,3 0 4 0,0-3-15 16,-5 1-15-16,-5-2-6 0,0-3-3 15,3 5-24-15,-11-3-11 0,5 6-3 16,-5 1-11-16,5 3-12 0,-5 1-9 16,6 3-30-16,-6 1-23 0,5 3-24 15,3 0-32-15,-3 0-106 0</inkml:trace>
  <inkml:trace contextRef="#ctx0" brushRef="#br0" timeOffset="102743.58">25547 10434 622 0,'0'0'16'0,"0"0"-3"0,0 0 77 0,0 0-66 16,0 0-16-16,21-11-5 0,-21 11 1 15,0 1 4-15,0 8 23 16,-5-1 21-16,2 4-10 0,-2 6-7 16,-3 4-1-16,-2 9-14 0,-1 12-16 0,-2 10-3 15,1 1-1-15,4-2 1 16,0-8 0-16,8-6 3 0,-5-3-4 16,5-5-8-16,-5-7-14 0,5-5-16 15,0-4-39-15,0 2-35 0,0-1-42 16,0 1-127-16</inkml:trace>
  <inkml:trace contextRef="#ctx0" brushRef="#br0" timeOffset="103072.98">25550 10528 554 0,'0'0'87'0,"0"0"-78"0,18-41 159 16,-5 26-107-16,-6-2-13 15,6 4-25-15,-5 0 7 0,5-2-5 16,0 4 9-16,2 1 14 0,-2 1-15 16,0 3-3-16,0 0 4 0,3 5-14 15,-3 1-12-15,2 1 0 0,3 6-1 16,-2 1-5-16,4 4-1 0,-2 2 0 15,-5 4-1-15,3 3 0 0,-11 1 10 16,-2 2 5-16,-3 3 11 0,-8-3-2 16,-5 2-1-16,-3-5-6 0,-9-3-11 15,-1-2-6-15,2-6-2 0,-7 0-38 16,3-7-25-16,0-1-34 0,2-2-42 16,-3-8-55-16,4 1-18 15,9-3-123-15</inkml:trace>
  <inkml:trace contextRef="#ctx0" brushRef="#br0" timeOffset="103620.72">26038 10442 507 0,'0'0'97'0,"0"0"36"0,0 0-46 15,0 0-67-15,0 0-5 0,26-17-13 16,-24 16 9-16,4-1 3 0,-6-1 6 16,2 3 13-16,-2 0-12 0,0 0-6 15,0 0 0-15,0 0-3 0,0 0-11 16,-2 2 13-16,2 0 0 0,-6 1-3 15,4 4-7-15,-3 0 0 0,-1-1-1 16,4 7-2-16,-6-1 2 0,6 1 6 16,-1 1 7-16,3 3-4 15,0-3-2-15,0 4-1 0,5-4 6 16,3 1 1-16,0-2-2 0,5-3 2 16,-6 1 5-16,9-3 11 0,-3-2-3 15,0 1 5-15,5-3-5 0,-3 0 2 16,-2-3 3-16,3-1-9 0,2-1-9 15,-5-4-4-15,-6 0-1 0,6-3 0 16,-10-3 12-16,5-3-3 0,-3-2-4 16,-5-4-8-16,5-1-4 0,-5 0-4 15,0 0-3-15,0 0-15 0,0 5-13 16,0 1-12-16,0 3-21 0,0 3-26 16,0-1-28-16,0 6-35 0,3-4-60 15,-3 2-8-15,5 2-118 0</inkml:trace>
  <inkml:trace contextRef="#ctx0" brushRef="#br0" timeOffset="103980.18">26653 10036 488 0,'0'0'33'0,"0"0"7"0,0 0 89 16,0 0-72-16,31-1 5 0,-31 2-14 15,3 2-7-15,2 2-11 0,-5 2 2 16,0 0 18-16,0 2 10 0,0 2 6 15,0 4-8-15,0 0-10 0,0 5 5 16,0 3-13-16,0 6-10 0,-5 5-12 16,2 11-10-16,-7 10 1 0,7 0-3 15,-5-3-1-15,3-8-1 0,0-8-1 16,2 0-2-16,-2-3 0 0,5-5-1 16,0-7 0-16,0-6-3 0,0-1-28 15,0 1-35-15,5-2-22 0,-5 3-49 16,8-5-79-16,-3-7-34 0,-2 1-140 15</inkml:trace>
  <inkml:trace contextRef="#ctx0" brushRef="#br0" timeOffset="104383.96">27053 10587 974 0,'0'0'0'0,"0"0"-6"0,0 0-1 0,0 0-177 0,8-18-140 0</inkml:trace>
  <inkml:trace contextRef="#ctx0" brushRef="#br0" timeOffset="167824.09">9690 8620 38 0,'0'-3'31'0,"0"-2"4"0,0-1 8 0,0 1 2 0,0 0-5 16,0 1 9-16,0-2-5 0,2 1-6 15,-2 0-4-15,0 1 5 0,0-1 7 16,0 3 3-16,3 0-11 15,-3-2 1-15,2 1-4 0,-2 1 3 16,0 2 0-16,3-1 4 0,-3 1-6 16,3 0-9-16,-1 1-9 0,-2 5 8 15,0 5 8-15,0 5 4 0,-2 7 5 16,-6 7-4-16,-5 12-6 0,-5 16-6 16,-8 8-4-16,0 6 3 0,0-6 4 15,0-4 1-15,6-10-6 0,-1 1 1 16,-2 1 5-16,0-3-6 0,2 0-5 15,0-1-7-15,1-4 2 16,1-4-9-16,7-3-3 0,1-10-1 16,1-5-1-16,7-9-1 0,-2 0-6 0,3 0-20 15,2 4-22-15,-6 1-27 0,6-6-27 16,0 2-18-16,0-3-53 16,6-2-35-16,-4-4-88 0</inkml:trace>
  <inkml:trace contextRef="#ctx0" brushRef="#br0" timeOffset="168686.97">9142 9363 184 0,'0'0'41'0,"2"-3"32"0,1-1-8 0,-3 1-4 0,0 0-20 15,0-2 6-15,3 2 7 16,-3 2-6-16,0-1-7 0,0 1-7 16,0 0 0-16,0-1 3 0,0 2-9 15,0 0-12-15,0 3-8 0,2 1 7 16,-2 4 12-16,0 1 5 0,0 3-3 16,0 1-3-16,3 5 6 0,-3 1 0 15,2 2-4-15,1 1-1 0,0 0-5 16,-1 2-5-16,1-1 1 0,2-1 0 15,-3 4 1-15,1-4-1 0,0-1 0 16,-1-1 0-16,1-2-7 0,-1-2 1 16,4 1-2-16,-1-5-3 0,-3-1 2 15,3-2 0-15,3-4 7 0,-3 1 6 16,3-3 8-16,0-3 2 16,2 0 2-16,1-3-2 0,1-4 0 15,4-3-2-15,-1-1-1 0,4-2-6 16,1-1 0-16,1-1-2 0,2 0-5 15,0-2-3-15,3 3-3 0,0-1-4 16,-3 2-3-16,3 0-2 0,0-2 0 16,-3 2-1-16,-2 1-3 0,0 2-18 15,-3-1-48-15,0 2-41 0,8-3-59 16,-8 2-98-16,-3 0-185 0</inkml:trace>
  <inkml:trace contextRef="#ctx0" brushRef="#br0" timeOffset="194228.29">4194 10262 187 0,'2'0'1'0,"-2"0"2"0,5-2 14 0,-2-1 8 15,0 2 3-15,-1-1 17 0,6-3 9 16,-3 1-6-16,0 1-2 0,0-1 5 15,1 1 3-15,-1 3-5 0,-3-2-4 16,1 2 2-16,-3 0 0 0,3 0-11 16,-3 0-5-16,0 0-6 0,2 2-5 15,1 4-7-15,-3-2 2 0,0 7-2 16,0-1 0-16,0 5-1 0,0 2-2 16,0 3 2-16,0 3 1 15,-3 3 1-15,1 0 4 0,-1 4 0 16,-2 0 0-16,2 0-4 0,-2-1-2 15,2-1 4-15,1 1-2 0,2-3 0 16,-3-2 1-16,6-1 1 0,-3-4-2 16,8-2 1-16,-1-2 10 0,4-2 2 15,2-2 4-15,2-2-2 0,1-4-8 16,2-1-7-16,2-4-1 16,1 0-5-16,2-3-2 15,1-3-3-15,1-2-2 0,-4-3-1 0,2-1 1 0,-2 0 1 16,0-2-2-16,-6 0 1 0,-2 1 0 15,-5 1 0-15,-6-1-1 0,-2 2 0 16,-7 1-1-16,-9 1 0 0,-2 0-3 16,-3 1-3-16,-7 4-2 15,0-1-8-15,-1 4-5 0,-7-1-5 0,5 2-17 16,0 0-9-16,3 2-15 16,4 1-4-16,1 2-3 0,2-2-15 15,8 3-29-15,3 6-18 0,8-3-63 16,-1-2-45-16</inkml:trace>
  <inkml:trace contextRef="#ctx0" brushRef="#br0" timeOffset="194618.92">4922 10536 435 0,'0'0'67'0,"0"0"8"0,0 0 43 0,0-27-32 0,-2 22-31 16,2-2-1-16,0 3-3 0,0-2-10 15,0 5-14-15,0 0 4 0,0 1-5 16,-3 0-13-16,3 2-12 0,0 5 3 15,-2 4 16-15,-1 2 4 0,0 2-5 16,-2 3-3-16,5 2-2 0,-2 2-1 16,2 2-3-16,-3-2-3 0,3 0-3 15,0-1-3-15,0-3 1 0,3 0-2 16,-1 1-2-16,3-4-20 0,1 0-20 16,-1-2-23-16,0-3-25 0,0 0-16 15,0-4-33-15,0-4 5 0,1-1-43 16,-1-2-111-16</inkml:trace>
  <inkml:trace contextRef="#ctx0" brushRef="#br0" timeOffset="194775.17">4995 10467 546 0,'0'0'15'16,"0"0"11"-16,0 0 73 0,-16-42-58 15,14 31-37-15,-6 2-4 0,5 2-2 16,1 0-41-16,2 0-42 0,0 2-17 15,5 1-63-15,3 0-34 0</inkml:trace>
  <inkml:trace contextRef="#ctx0" brushRef="#br0" timeOffset="195572.6">5439 10619 292 0,'0'0'91'0,"0"0"1"16,0 0 18-16,0 0-44 0,0 0-27 15,0 0-4-15,0 0-4 0,23-38 2 16,-17 34-4-16,-4-1 5 0,1 2-2 15,-1 1 3-15,-2-2 4 0,0 1-11 16,0 2-7-16,0-2-6 0,0 1 2 16,0-2-4-16,0 3-5 15,-5-2-1-15,3-1-3 0,-4 1 0 16,4-1 2-16,-3-1-3 0,-1 3-1 16,1-4 2-16,3 2 1 0,-3 1-4 15,2 0 3-15,-2-1 6 0,-3 3-2 16,5-3-1-16,-4 2-3 0,-1-2-3 15,0 4 0-15,0-1-1 0,-2 1-1 16,-3 0 0-16,0 3 1 0,0 5-2 16,0 0-4-16,-2 2-1 0,-1 3 0 15,1 2 4-15,-1 2 2 0,-2 3-1 16,8 1 0-16,-3-1 1 0,3 0-1 16,2 0 0-16,3-2 1 0,2-2-3 15,3 0 3-15,3-1 1 0,2-2 1 16,5-2-1-16,-2-1 2 0,5-1 3 15,0-4 5-15,2-1 3 0,-2-2 1 16,0-2 0-16,3-2-1 0,-1-5 0 16,-2 0-2-16,3-3-2 0,-3-2 0 15,0-1-5-15,2-2-1 0,-5-3-1 16,3 2-1-16,-5-2-1 0,2 1 0 16,-2-1-1-16,-3 2 1 0,0 1-5 31,-2 0-1-31,0 3-3 0,-1 2-4 15,-2 1 0-15,0 0 1 0,0 7 1 16,0 0 2-16,0 1 1 0,0 1-13 0,0 3 7 0,0 2 13 16,0 2 0-16,0 2 1 0,-2 3 0 15,2-1 0-15,-6 2 1 0,6 0-1 16,-2 0 1-16,2-1-1 0,0 2 0 16,0-1 0-16,0 1 0 0,0-2 0 15,0-1 1-15,0 2-1 0,2 0 0 16,4-1 2-16,-4 0-2 15,3-2 0-15,1 1 0 0,1-1 0 0,-2 0 0 16,3-1 0-16,5-4 0 0,-5 3 0 16,2-3-17-16,1 1-51 0,1-3-23 15,-1 1-33-15,7-3-23 16,-3-1-41-16,-2 0-95 0</inkml:trace>
  <inkml:trace contextRef="#ctx0" brushRef="#br0" timeOffset="196104.71">5964 10562 461 0,'2'-6'41'0,"3"-2"20"0,-2-2 18 0,2 0-40 31,0-2-13-31,-2 1 0 0,-1 0 13 16,-2 2-8-16,0-1-3 0,0 2 12 16,-2 2-9-16,-3 0-5 0,-3 4-14 15,0 1-10-15,0 1-2 0,-4 0-2 16,-1 3 0-16,0 3-14 0,-3 0-6 15,3 5-1-15,0-1 2 0,0 1 7 16,1 1 14-16,4 1-2 0,0-2 2 16,5-1 0-16,3-1 0 0,0 0 0 15,0-2 4-15,6 2-1 0,1-4-2 16,1 1 1-16,2 1 0 0,1-2-2 16,2 1 1-16,2-1 1 0,-2 1 0 15,3-1 2-15,-3 4 3 0,2-1 5 16,-2 1 0-16,0-3 7 0,0 3 7 15,-5-1-2-15,-1-2 1 0,-2 0 3 16,-2-1-13-16,-3-1-7 0,0-1-4 16,-5 0 10-16,0 1 7 0,-8-3 4 15,0 0-11-15,0 0-10 0,-3-1-3 16,-2 0-1-16,-2 1-9 0,-1 1-22 16,-2-1-12-16,0 0-13 0,-1 1-29 15,1-2-33-15,-5 0-28 16,7 0-50-16,3 0-93 0</inkml:trace>
  <inkml:trace contextRef="#ctx0" brushRef="#br0" timeOffset="196949.32">7281 10551 243 0,'0'0'44'0,"0"0"40"0,6-10 14 15,-6 7-23-15,0-2-29 0,0 0 8 16,0 3 1-16,0-3-20 0,0 1 2 15,0 1 11-15,0-3-3 0,0 1 0 16,0-1 0-16,0 0-5 0,0-1-4 16,0-1-10-16,0 3-2 0,0-3-4 15,-6 0-3-15,4 1-9 0,-6 2-5 16,-2 0-3-16,-6 2-1 0,1 3 0 16,-3 0 1-16,-8 8-1 0,3 2-1 15,-6 3 1-15,1 3 1 0,-1 3 0 16,3 1 0-16,1 4 0 0,4-1 0 15,3-1-1-15,5 1-2 0,5-1 1 16,3-1 1-16,5-1 1 0,3-3 0 16,4-3 1-16,6 2 0 0,0-4 8 15,5-2 12-15,0-2 8 0,3-1-3 16,-3-5-8-16,0-2-2 0,0 0-9 16,0-4 6-16,0-5 0 0,-2-1 0 15,-3-3 0-15,2-3-6 0,-2-1-5 16,-2-4-1-16,2-1-1 0,-6-2 1 15,1 3 2-15,0 3-2 16,-3 1 0-16,0 6-1 0,0 1 0 16,-2 7 0-16,0 0-2 0,-1 3-3 15,-2 4-1-15,0 2 1 0,0 4 4 16,0 3 0-16,-2 1 1 0,-1 1 1 16,3 2-1-16,0-2 0 0,0 3 0 15,5-2 1-15,0-2-1 0,3 0 6 16,0-1 10-16,2-1 1 0,3-3 6 15,3-3-4-15,-1 3-8 0,6-4-6 16,-3-1-3-16,0-3-1 0,3-1-1 16,-1 0-6-16,1-5-15 0,0-1-14 15,-3 0-13-15,2 0-17 0,1-2-36 16,-6 0-37-16,9-4-78 0,-9 2-44 16,1 0-186-16</inkml:trace>
  <inkml:trace contextRef="#ctx0" brushRef="#br0" timeOffset="197403.37">7594 10624 452 0,'0'0'59'0,"0"0"46"0,0 0-46 0,13-43-34 0,-5 31-13 0,2-3 9 15,0 3 4-15,3 2-8 0,0 0 9 16,0 3 7-16,-2 1-8 0,1 4-2 16,1 0-9-16,0 2-11 0,-2 3-1 15,2 3-2-15,-1 4 0 0,-1 3-2 16,2 3 2-16,0 3 1 0,-6 5 0 16,4-1-1-16,-1 2 1 0,0-1-1 15,1 0 0-15,-4-1 0 0,1-1 0 16,-3-1 0-16,-2-2-25 0,0-2-25 15,-6-2-5-15,-5-2 10 16,0-3 12-16,-2-3 5 0,0-4 6 16,-3-2 8-16,0-2-7 0,3-6 19 0,-1-2 2 15,1-3 6-15,5-2 12 16,0-5 9-16,5 1 2 0,0-2 3 16,5 1 11-16,5-1 7 0,6 1 4 15,-1-1 12-15,6 3-1 0,5 0-10 16,-3 0-25-16,3 3-23 0,0 1-7 15,-3 1-1-15,3 3-19 0,0 1-36 16,-3 1-40-16,0 4-35 0,8 0-30 16,-5 0-73-16,-5 2-120 0</inkml:trace>
  <inkml:trace contextRef="#ctx0" brushRef="#br0" timeOffset="197670.54">8222 10588 317 0,'0'0'13'0,"0"0"73"0,0 0-15 16,0 0-34-16,0 0-7 0,-3-21 27 16,3 21-9-16,-2 2-32 0,-1 5 30 15,-2 5 34-15,2 2 7 0,-2 3-7 16,0 3-18-16,3 2-27 0,-1-1-14 15,-2 1-8-15,5-1-10 0,0-1 0 16,0-2-2-16,0-1-1 0,0 1-11 16,2-4-29-16,4 0-45 15,-4-4-40-15,6-3-38 0,0-4-43 16,-3-3-158-16</inkml:trace>
  <inkml:trace contextRef="#ctx0" brushRef="#br0" timeOffset="197825.18">8354 10417 845 0,'0'0'14'0,"0"0"-2"15,0 0 38-15,-5-34-50 0,-1 24-46 16,6 3-71-16,-2-1 19 0,-1-1-88 16,3 2-77-16,0 3 108 0</inkml:trace>
  <inkml:trace contextRef="#ctx0" brushRef="#br0" timeOffset="198295.79">8548 10473 546 0,'0'0'63'0,"0"0"22"16,0 0 42-16,0 0-87 0,12-37-21 15,-14 27-16-15,-6-1-3 0,-2 4-4 16,-1-1-6-16,-4 1 5 16,-1 5 5-16,-2 0 0 0,3 2 0 15,-1 3 0-15,3 3 0 0,-2 0 4 16,2 3-2-16,3 2-2 0,-1 0-2 16,6 0 2-16,-3 4 3 0,6-2-3 15,-1 0-1-15,3 1-5 0,0 1-2 16,3-3 2-16,2-1-5 0,3-1 3 15,0 2 2-15,2-3 3 0,3 3 3 16,2-1 0-16,-2-1 0 0,3 3 0 16,2-3 5-16,-3-1 4 15,3 1 8-15,-2 1 0 0,-3-2 3 16,0 1 2-16,0-1 5 0,-6-1-6 16,-4-2-1-16,0 2-3 0,-1-1 7 0,-10-1 8 15,-2 1 5-15,-5-1-13 0,-4-1-13 16,-4-1-6-16,-3 1-3 15,1-3-2-15,-4-1-17 0,1 0-50 16,2 1-34-16,-3-2-33 0,6 0-5 16,-3-2-15-16,8 1-77 0,8-1-15 15</inkml:trace>
  <inkml:trace contextRef="#ctx0" brushRef="#br0" timeOffset="198623.98">8798 10581 470 0,'0'0'46'0,"0"0"74"0,0 0-50 0,0 0-31 0,0 0-14 15,13-21 2-15,-13 21 14 0,0 0-25 16,0 0-11-16,-2 6 16 0,-4-1 27 16,1 5 19-16,0 0-9 0,0 4-16 15,0 2 3-15,2 0-4 0,1 2-15 16,2 1-12-16,0 0-8 0,0-2-1 16,2 1-5-16,1-1 2 0,-1-2-2 15,3 2 0-15,1-3 0 0,-1 0-18 16,3-3-36-16,-3-1-32 0,0-3-33 15,0-3-81-15,-2-4 2 0,-3-2-137 16</inkml:trace>
  <inkml:trace contextRef="#ctx0" brushRef="#br0" timeOffset="198764.94">8840 10477 744 0,'0'0'10'0,"0"0"50"0,0 0-44 0,0 0-16 16,0 0-106-16,20-34-39 16,-17 26-82-16</inkml:trace>
  <inkml:trace contextRef="#ctx0" brushRef="#br0" timeOffset="199481.4">8966 10655 300 0,'0'0'88'0,"0"0"-17"15,0 0 46-15,0 0-72 0,21-38-8 16,-13 30-8-16,-3-2 5 0,0 1-15 16,5 0-1-16,-2 0 9 0,-3 1-4 15,5 0-5-15,1 1 2 0,-3 0-10 16,-1 2-4-16,6-2-3 0,-5 4 1 16,2-2-4-16,1 1 1 15,-4 2-1-15,1-2 0 0,-3 1 1 0,1 2-1 0,-1 1 0 0,-3 0-2 16,3 3-1-16,-5 2 0 0,3 0 2 15,-3 4 1-15,0 1 1 0,0 3-1 16,0 2-44-16,3-2 25 0,-3 3 19 16,2 0 5-16,-2 0 11 0,3-1-12 15,-3-1-2-15,2 1-1 0,1-2-1 32,-3 1 0-32,0-2 0 0,3-1 0 15,-3-3 1-15,0-2 1 0,0-2 3 16,0-2-1-16,0 0 4 0,2-2 33 15,-2-3 17-15,3 0-39 0,-3-3-15 16,5-1 1-16,3-2 3 0,-1-2-4 16,1-1-2-16,2-1-2 0,1-3 0 15,-1-1 0-15,3-1 0 0,-3-1-2 16,3-2 1-16,0 3 0 0,0 2-1 16,-5 2 2-16,2 4 1 15,-2 0-1-15,0 4 1 0,-1 1-1 16,-1 1 0-16,-4 0 0 0,1 2 0 15,-1-1-1-15,4 2 1 0,-6 1-1 16,2 2-4-16,-2 6 1 0,0 1 4 16,0 3 10-16,0 3-1 0,0 2 0 15,0 1-5-15,0 0-2 0,3 0-2 16,-3 1 0-16,2-1-6 0,-2 0-40 16,3-1-38-16,-3 0-38 0,8 1-32 15,-6-4-99-15</inkml:trace>
  <inkml:trace contextRef="#ctx0" brushRef="#br0" timeOffset="200147.09">9641 10539 381 0,'0'0'52'0,"0"0"67"0,7-15-49 0,-4 7-34 16,-1 1-8-16,1 2 11 0,-3-2 23 16,3 4-4-16,-3-4 2 0,2 3-8 15,-2-2-13-15,3 3 2 16,-3-4-10-16,0 5-4 0,0-3-6 16,0 0-5-16,0 1-3 0,-3-2-6 15,1 1-5-15,-1-1-2 0,-2 4 0 0,0-1 0 16,-3 0-1-16,-2 3 0 0,-1 0 0 15,-2 0 1-15,-2 5-2 0,-1-1 2 16,-2 5-9-16,3 0-14 16,-3 3-4-16,5 0 6 0,-3 4 10 15,8-1 8-15,-2 1 1 0,2-1 2 16,6 0 0-16,4 0 2 0,-2-1-1 16,8-1 3-16,2-1 7 0,1-3 2 15,2-2-2-15,2 0-8 0,1-3-1 16,-1-2 0-16,1-2-2 0,-1-2 1 15,-2-1-1-15,-2-2 4 0,-1 1-2 16,-2 0 0-16,-1-1 5 0,-1 2 2 16,-4 1-7-16,3-1-1 0,-5 3-2 15,3 0 0-15,-3 4-1 0,0 4-2 16,0 4 3-16,-3 3 2 0,1 8-1 16,-1 1 21-16,1 3 3 0,-1 3-3 15,3 0-6-15,-3 1-12 16,1-1-2-16,-3-1-1 0,-1-2 0 15,-1-2-1-15,-4-2-7 0,1-7 0 16,0 1 2-16,-1-9 6 0,1-5 1 16,2-3 0-16,-2-4 2 0,0-5 1 15,2-7 0-15,0-5 11 0,0-3 2 16,1-9-9-16,-4-8-5 0,6 2-3 16,5 7 1-16,0 6-1 0,5 9 2 15,8-3 8-15,0 0 0 0,3 0-5 16,4 5-5-16,-2-1-1 0,3 4-15 15,-3 1-60-15,3 1-53 16,7-3-105-16,-5 2-70 0</inkml:trace>
  <inkml:trace contextRef="#ctx0" brushRef="#br0" timeOffset="200614.3">10731 10358 450 0,'0'0'51'0,"0"0"29"0,21-19 17 0,-14 10-25 0,1 2-29 16,0-1-1-16,0-2 9 0,2 2-21 16,-5-1 2-16,0 2 15 0,0-1-10 15,1 0 4-15,-6-1-5 0,0-1-11 16,0-1-8-16,-3 1-5 0,-5 0-4 16,1-2-1-16,-4 2-1 0,1 0-1 15,-3 2 0-15,-3 3-3 0,1 2-2 16,-3-1 0-16,2 4 0 0,-2 5-1 15,0 2 1-15,0 7 0 0,-3 4 0 16,-2 6 0-16,2 11 0 0,-2 15 2 16,-3 13-2-16,3 10 3 0,5 1 3 15,3-5-3-15,4-9 1 0,3-1-3 16,3-4 1-16,3-4-1 0,2-1 1 16,-3-3-1-16,1-6-1 0,-1-10-2 15,0-8-31-15,3-5-35 0,0-5-40 16,3 0-47-16,-3-2-71 0,3-4-142 15</inkml:trace>
  <inkml:trace contextRef="#ctx0" brushRef="#br0" timeOffset="200831.64">10372 10623 879 0,'0'0'33'0,"0"0"82"0,49-13-52 16,-23 6-51-16,2 4-12 15,3-4-4-15,0 4-15 0,0 0-30 16,0 0 13-16,0 1-9 0,0 1-83 16,11 1-48-16,-11 0-87 0</inkml:trace>
  <inkml:trace contextRef="#ctx0" brushRef="#br0" timeOffset="201229.13">10886 10644 555 0,'0'0'40'16,"0"0"35"-16,18-36 11 0,-8 19-54 15,6 3-16-15,2-1-4 0,0 2 12 16,3 1-4-16,-1 1-8 0,1 2 26 16,2 3-5-16,-2 3-17 0,-3 3 3 15,0 0-3-15,-2 7-5 0,-3 2-8 16,0 3-3-16,-6 1-5 0,1 7-4 16,-5 1 2-16,-3 0-2 0,0 2-5 15,-3-1-10-15,-5 0-8 0,-2-3 1 16,-3-1 0-16,0-5 2 0,-5 1 0 15,3-4 8-15,-1-4 21 0,1-4 1 16,2-2 6-16,0 0 23 0,8-7 16 0,-1-4 23 0,6 0-6 0,0-4-27 16,11-4-26-16,2 0-10 0,2-3 0 15,6 1-12-15,2 3-3 0,8-1-12 16,5 0-17-16,11 3-35 0,2 2-56 16,-5 4-35-16,-11 6-141 0</inkml:trace>
  <inkml:trace contextRef="#ctx0" brushRef="#br0" timeOffset="202276.4">11576 10617 365 0,'0'0'74'0,"0"0"40"0,0 0-21 16,0 0-33-16,0 0-29 0,-10-37-6 15,7 27 8-15,3 1-6 0,-5-1-1 16,0 2 6-16,2 1-6 0,-5-1-10 16,1 6-5-16,-1-3-7 15,-3 4-3-15,-1 1 1 0,-4 5-2 16,-2 3-2-16,0 5 2 0,0 2 0 16,0 4-2-16,0 2-5 0,2 1-16 15,3-1-3-15,3 3 8 0,5 0 11 16,-1-3 6-16,4 0-2 0,2 0 3 15,2-3 5-15,4 0 20 0,1-4 12 16,4-3-5-16,2-2-4 0,0-4 3 16,2-5 1-16,-2-2-2 0,3-6 6 15,-1-4-1-15,3-5-6 0,-2 0-3 16,-1 0-9-16,1-3-10 16,-1 1-2-16,3-2-1 0,-2 0-3 15,-1-1 2-15,1 2 1 0,-3-1 0 16,0 4 0-16,-1 0 1 0,1 1-5 15,0 2 1-15,0 4-1 0,0 0-5 16,-3 5 4-16,1 0 1 0,-1 3-2 16,-2 1 1-16,-3 1 0 0,0 2-2 15,-5 4-3-15,0-1 4 0,0 6-2 16,0 3 3-16,-2 1 1 0,-1 5 0 16,-2 0 1-16,2 1-1 0,1 0-1 15,-1 2-5-15,1-2-1 0,2 1 2 16,0-2 0-16,-3 0 2 0,0-3 0 15,3 0 1-15,0-4 1 0,0-2 1 16,0-4 0-16,0-3 0 0,0-3 1 16,3-1 17-16,2-6 6 0,0-4-16 31,3-2-5-31,0-3 0 0,0-2-1 16,2-1-2-16,3-3 0 0,-3 0 0 15,1-1 0-15,1 2 0 0,1-1 1 16,0 1-1-16,0 4 0 0,0-1 6 15,0 3-2-15,-3 0-2 0,3 2-2 16,-2 1 0-16,-1 1-1 0,-2 4 1 16,-1-1-1-16,1 1-1 0,-3 2-2 15,1 1 2-15,-4 2-1 16,3-1 0-16,-5 2-3 0,0 2 1 16,0 3 1-16,0 2-1 0,0-1 3 15,0 5-1-15,0 2-2 0,-2 0 4 16,-1 1 1-16,1 4 0 0,2-3 0 15,-3 2 0-15,0-2 0 0,3 1-1 16,-2-3 0-16,2 0 1 0,0 0 0 16,0-5 0-16,0-1 0 0,0 0 0 15,2-4 0-15,-2-2 0 0,3-1 5 16,0-2-1-16,2-3-1 0,0-1-1 16,3-4 3-16,-3-2 7 0,5-2-4 15,0-3-6-15,3-1 0 16,0 1-1-16,0-1-1 0,3 0 2 15,-1 0-1-15,1 3 0 0,-1-3-1 16,3 6 0-16,-2-1-1 0,-1 2 1 16,-2 4-1-16,0 1 1 0,0 2-1 15,-5 3 1-15,0 1 7 0,-3 1-4 16,0 6-1-16,0 0-2 0,-2 5-1 16,-1 3 1-16,-2 2 2 0,0 4 3 15,0 0 0-15,3 2-1 0,-1 1-1 16,-2-4-2-16,3 4 0 0,2-2-1 15,0-1-1-15,-2-1-20 0,5-2-17 16,-1 2-32-16,6 3-69 16,0-3-98-16,-2-4-77 0</inkml:trace>
  <inkml:trace contextRef="#ctx0" brushRef="#br0" timeOffset="206167.63">4294 11602 231 0,'0'0'42'0,"0"0"0"0,0 0 26 15,0 0-15-15,0 0-28 0,0 0 0 16,16-24 9-16,-11 21 4 0,-2-1-2 16,2 2 5-16,-3-2 3 0,1 1 1 15,2 1 2-15,-2 0 6 0,-1 1-2 16,-2-1 1-16,0 1-5 0,0 0-2 16,0-1-11-16,0-1-7 0,0-1-5 15,0-1-1-15,-2 1 1 0,-1-1-1 16,1 2 5-16,-1-4-4 0,0 4 1 15,1-4-1-15,-3 0 1 16,2 1-5-16,-2 1-13 0,-3-1 12 16,0 2 0-16,-4-1-7 0,-1 3-5 15,-5 2-5-15,-1 1 2 0,-4 8-2 16,-3 3 3-16,-2 8-1 0,-3 0-2 16,2 7 0-16,6 0-1 0,3 4 0 15,1-1 0-15,9 0 1 0,2-1 0 16,6-3-1-16,2-1 1 0,5-5 0 15,3 0 1-15,5-3-1 0,5-3 1 16,2-3 2-16,1-3-2 0,2-6 2 16,3-2 1-16,-3-2 0 0,1-6 7 15,-1-4 6-15,-2-4-5 0,-3 0-4 16,0-7 2-16,0 1 2 0,-5-5-6 16,0 1 1-16,0-1-4 0,-6 3 1 15,1 3 3-15,-3 3 4 0,0 7 0 16,-5 3-2-16,3 5-3 0,-3 1-1 15,-3 2-5-15,1 3-6 0,-6 4 4 16,0 5 2-16,1 1 3 0,1 4 2 16,-1-1 3-16,4 2 2 0,-2-3 6 15,5-2 5-15,0 1 9 0,3-2 2 16,2-2-2-16,2 0-4 0,1-2 2 16,3-2-2-16,1-1-5 0,4-3-2 15,2 0-7-15,0-2-4 0,0 0-3 16,0-2-4-16,0-1-1 0,-2-1 0 15,-1 0-21-15,1-1-24 16,-1 0-26-16,1 1-19 0,-6 0-31 16,3 1-41-16,8-1-52 0,-8 0-134 15,0 2-154-15</inkml:trace>
  <inkml:trace contextRef="#ctx0" brushRef="#br0" timeOffset="206746.28">6129 11579 520 0,'5'-2'65'0,"0"-3"28"0,-2 2-1 0,2-2-48 0,-2-1-28 15,-3 1 2-15,-8 1-14 16,0-1-4-16,-10 2-8 0,0 3 8 15,-3 0 0-15,-2 0 6 0,0 4 3 16,0 2 16-16,2 0 13 0,0 1-6 16,3 0-2-16,3 1-4 0,4 3-6 15,1-1-2-15,7 0-7 0,3-1-4 16,8 3 0-16,0-3 0 0,10 1-3 16,-3 0-2-16,6 1 2 0,2-2 2 15,3 1 12-15,-5 1 17 0,5 0 0 16,-3-1-1-16,-2 2-8 0,-1 0-4 15,-2 0-1-15,-2-1-1 0,-3 0 3 16,-5-1 3-16,-3 2-3 0,-3-3-5 16,-2 3-6-16,-5-3-2 0,-3 2-5 15,-7-2 0-15,-3 0-1 0,-3-2-2 16,-5-1 1-16,-2-3-3 0,-1 0-23 16,-2-3-25-16,3 0-18 0,0 0-4 15,-1 0-19-15,6-2-15 0,5 0-37 16,2 0-18-16,9-3-26 0,4 1-101 15</inkml:trace>
  <inkml:trace contextRef="#ctx0" brushRef="#br0" timeOffset="207246.19">6462 11787 463 0,'0'0'111'0,"0"0"5"0,0 0 4 0,0 0-31 16,0 0-9-16,16-28 5 0,-11 23-18 15,3-1-18-15,0 1 1 0,2 0 1 16,3 1-11-16,0-2-7 0,2 1 0 16,6 0-11-16,-3 1-7 0,0-2-3 15,5 4-3-15,1-3-3 16,-4-1 2-16,1 2-1 0,0-2 2 15,-1 1-6-15,-4-1 3 0,-1 1-2 16,-2 0 0-16,-3 1 6 0,-4-2 0 16,-4 3-8-16,1-2 0 0,-3 2-2 15,-5-1-1-15,-3-2-3 0,-5 3 1 16,0 0 2-16,-5 1-2 0,-3 2 3 16,-2 0-2-16,2 0 1 0,-4 5 1 15,-1 0-1-15,-3 3 1 0,1 2 0 16,-1 1 0-16,4-1 0 0,-4 3 0 15,3 3 1-15,3-1-2 0,5 2 2 16,0-2-2-16,8 2 2 16,-1-2-1-16,9 1 8 0,2-1 0 15,5 0 2-15,5-3-2 0,3 1-3 16,3-2-2-16,2-2 0 0,5-2-2 16,0-2-1-16,0 1-6 0,6-2-21 15,-3-3-18-15,5 0-20 0,0-1-26 16,0 0-23-16,-3 0-44 0,13-2-77 15,-7-2-37-15,-8 0-182 0</inkml:trace>
  <inkml:trace contextRef="#ctx0" brushRef="#br0" timeOffset="207589.95">7028 11485 737 0,'0'0'103'0,"0"0"23"0,0 0-38 0,26-35-51 0,-21 28-19 16,-2 1 3-16,-1 3 11 0,1 2-1 15,-3 1-11-15,-3 7-8 16,-4 4 16-16,1 5 15 0,-4 4-10 15,2 5-9-15,-5 8-9 0,1 9-7 16,-1 5-4-16,2 4 1 0,6-7-3 16,3-4 0-16,2-13-2 0,0-4-10 15,0-7-25-15,2 1-13 0,1-1-18 16,-1 1-28-16,6 3-46 0,2-4-28 16,3-5-58-16,-2-5-168 0</inkml:trace>
  <inkml:trace contextRef="#ctx0" brushRef="#br0" timeOffset="207949.31">7266 11797 659 0,'0'0'66'16,"0"0"-23"-16,0 0 82 0,21-39-82 15,-11 29-22-15,3-3-15 0,0 0-2 16,2 2 6-16,3 0-2 0,0 1 23 15,3 0 7-15,0-1-5 0,-1 1-1 16,4-1-16-16,-4 1-11 0,1-2-2 16,-5 2-1-16,-1-2-1 0,-7 1 5 15,0 1 0-15,-6 1-1 0,-2-1-5 16,-2 3-10-16,-6 0 8 16,-5 3 1-16,-5 3 0 0,-5 1 1 15,-1 4 0-15,-2 5 2 0,-2 3-2 16,2 3 2-16,-2 2-2 0,2 3 1 15,3 1 0-15,2 0-1 0,6 0 0 16,2-2 13-16,5 1 12 0,3-3 0 16,5 0-8-16,0-4-11 0,5-2-4 15,3-3 1-15,2-2-3 0,3-4-9 16,0-2-51-16,5-2-55 0,0-4-70 16,10-4-41-16,-2 1-55 0,-5 0-88 0</inkml:trace>
  <inkml:trace contextRef="#ctx0" brushRef="#br0" timeOffset="208310.46">7806 11539 522 0,'0'0'70'0,"0"0"48"0,0 0-15 16,0 0-96-16,0 0-7 0,0 0 0 15,-21-21 1-15,6 22 4 0,-3 7-3 16,-3 2 0-16,0 4 8 0,-2 4 6 16,2 0 6-16,1 3 6 0,4 1 18 15,1 1 6-15,7-1 3 0,0 0-1 16,6-1-13-16,2-2-7 0,2-1-8 15,6-4-8-15,2-1-3 0,3-3 2 16,3-2-1-16,4-5-4 0,1-3-6 16,2 0-6-16,3-1 0 0,3-5-46 15,-4-1-37-15,4 0-32 0,-3-1-29 16,10-6-27-16,-5 3-33 0,-8 1-220 16</inkml:trace>
  <inkml:trace contextRef="#ctx0" brushRef="#br0" timeOffset="208716.83">8160 11388 558 0,'0'0'62'0,"0"0"-62"16,0 0 142-16,0 0-82 0,0 0-16 16,26-35-16-16,-26 35 10 0,0 0-35 15,0 5 4-15,-5 4 33 16,-1 4 15-16,1 6-16 0,-5 2-17 16,2 3-6-16,0 5 1 0,-4 6 12 15,-1 6 7-15,0-4-1 0,5-4-1 16,0-6-3-16,3-6 2 0,2 3-5 15,1 1 1-15,-1-2-3 0,3-3-3 16,3-2 2-16,2-4-4 0,0-2-3 16,3-1-10-16,5-4-1 0,0-4-1 15,2 0-3-15,3-3-3 0,3-3-16 16,0 0-15-16,-1-5-15 0,1 1-11 16,0-1-15-16,-1 0-17 0,1-1-42 15,2-7-66-15,-5 2-71 0,-5 1-186 16</inkml:trace>
  <inkml:trace contextRef="#ctx0" brushRef="#br0" timeOffset="208904.63">8126 11641 734 0,'0'0'94'0,"0"0"7"15,0 0 35-15,0 0-99 0,44-6-14 16,-23 2-23-16,0-2 0 15,2 0-57-15,0-1-49 0,0 1 1 16,1 1-29-16,7 0 21 0,-5 1-14 16,-3 2-143-16</inkml:trace>
  <inkml:trace contextRef="#ctx0" brushRef="#br0" timeOffset="209277.18">8555 11632 596 0,'0'0'89'0,"0"0"50"16,0 0-31-16,0 0-63 0,0 0-33 16,0 0-12-16,0 0 0 0,0 0 0 15,24-16 19-15,-17 12 31 0,4 0-6 16,-1 0 3-16,-2 0 1 16,5 0-15-16,-6-1-9 0,4-1-5 15,-1 1-6-15,-2 0-9 0,-3-1-2 0,0-1-2 0,-2 1 0 16,-3 0-5-16,0 0-5 0,-5 1 3 15,-6 2 2-15,-2 1 4 0,-2 2 1 16,-3 1 2-16,-6 3-2 0,1 5 1 16,0 1 0-16,-3 6 1 0,5 1-1 15,-2 2-1-15,5 2 0 0,0 0 1 16,5 0 0-16,3-1 1 0,5-2 7 31,2-1 9-31,3-2 11 0,3-3-1 16,4-1-8-16,4-3-5 0,2-5-8 15,2-1-2-15,6-2-5 0,-1-3-49 16,4-4-30-16,2 1-47 0,2-2-53 16,16-2-57-16,-8 2-53 0,-2-1-130 0</inkml:trace>
  <inkml:trace contextRef="#ctx0" brushRef="#br0" timeOffset="209747.32">9036 11603 416 0,'0'0'129'0,"0"0"14"0,0 0-64 0,0 0-37 0,0 0-18 16,0 0-1-16,-16-34-4 0,14 27-13 15,-1 1 4-15,-2 1 11 16,0 0 0-16,-3 3-4 0,-2-1 0 15,-1 3-3-15,-1 3 0 0,-4 3-7 16,1 4-3-16,-4 4-4 0,4 2 0 16,-3 4-1-16,2 1 1 0,3 1 0 15,6-1-1-15,-1 2-1 0,5-1 2 16,3-2 0-16,3-1 12 16,5-1 13-16,2-5-4 0,3-1 1 0,5-5-3 15,-2-4 5-15,2-3-2 0,2-2 8 16,1-7 11-16,-6-2-8 15,6-3-2-15,-8-5 0 0,3-3-2 16,-4-11-2-16,1-15 4 0,0-13-1 16,-2-4-4-16,-6 3-13 0,0 14-9 15,-2 17-2-15,-3 7-1 0,0 9-1 16,0 3 1-16,-3-3-1 0,3 2 0 16,-5-2-1-16,5 3 1 0,-3 2-2 15,1 2-10-15,-1 1-19 0,3 3-21 16,0 0-26-16,0 3-37 0,0 1-74 15,3 0-136-15,-1 0-166 0</inkml:trace>
  <inkml:trace contextRef="#ctx0" brushRef="#br0" timeOffset="210644.89">10547 11562 211 0,'0'-3'62'0,"3"1"15"0,0-2 29 0,-1 0-28 16,1 0-26-16,2 3-6 0,-2-3 26 16,2 1-3-16,0 2-11 0,0-1-1 15,0 0-12-15,0 0-3 0,1 2 10 16,-4-1 7-16,-2 0-1 0,3 1-5 16,-3 0-12-16,0 0-16 0,-5-1-16 15,-3 1-6 1,-8 0-1-16,-2 0-1 0,-8 0-1 0,-2 3-8 0,0 4 1 15,-6 4 6-15,3-1 0 0,0 2-2 16,5 1-2-16,5 0 3 0,1 3-3 16,2-1-5-16,5 2-4 0,5-1-1 15,8 0 1-15,0 1 13 16,10-3 1-16,6 0 1 0,5-1 3 16,4-2 2-16,6 0 9 0,13 2 0 15,3-2-8-15,-1 0-3 0,-7 0 2 16,-13-3 0-16,-8-2 1 0,-5-1 5 15,2 2 5-15,-2 2 3 0,0-1 9 16,-5 1 2-16,-3 1-9 0,-5-3-6 16,-2 1-2-16,-6-2-4 0,-8 1 1 15,-2-1-4-15,-8-1 2 0,-7-2-2 16,-11-1 1-16,-8 2-6 0,-2-4-1 16,2 0-1-16,8 0 0 0,8 0-21 15,8 0-16-15,4 0-19 0,9 0-5 16,5 0-11-16,2 0-23 0,0 0-21 15,6 1-22-15,2-1 1 0,12 2-13 16,4-2 0-16,-1 0-126 16</inkml:trace>
  <inkml:trace contextRef="#ctx0" brushRef="#br0" timeOffset="211322.77">11075 11802 334 0,'0'0'85'0,"0"0"10"0,0 0-1 16,20-20-15-16,-15 14-12 0,-2 0 1 15,0 2 7-15,-1-2-12 0,1 1-14 16,-1 0 17-16,-2 0-14 0,3-1-5 16,-3 2-8-16,0-2-9 0,0 0-5 15,0-1 0-15,0 2-3 0,0-3 0 16,0 1-3-16,-3 1-1 0,-2-1-2 16,-3 0-5-16,1 2-8 0,-4 0-3 0,1 0 0 15,-3 0-1-15,-2 2 1 0,-1 2-1 16,-2 1 0-16,0 0 0 0,-5 6-1 15,-1 1 1-15,1 7 0 16,-3 1 0-16,3 4-9 0,2 0-2 16,3 2 3-16,3 0 5 0,4 1 3 15,4-2 0-15,4-1 1 0,3-1-1 16,5-2 1-16,3-4 0 0,5-2 0 16,0-2 4-16,0-2-2 0,2-3 0 15,-2 0 0-15,5-3 0 0,-5 0 1 16,0-4 7-16,3-2 6 0,-3-4-6 15,-1-2-6-15,1-3-2 0,-2-4-2 16,2 2-1-16,0-1-1 0,-6 4 0 16,4 3 2-16,-4 2 0 0,-4 4-3 15,-3 3 1-15,0 2-2 0,0 0-19 16,0 2-4-16,-5 4 27 0,-3 5 1 16,0 1 1-16,1 4 4 0,1 0 1 15,1 2 4-15,3-2-4 0,2 2 1 16,0-5 6-16,5 2 4 0,-3-4-1 15,9-1 2-15,-3-1-7 0,2-4-4 16,0-2-4-16,3-1-1 0,3-2-3 16,-3-5-20-16,2-1-27 0,3-2-16 15,-2 1-13-15,-1-1-28 0,1 2-52 16,4-5-90-16,-7 1-67 0</inkml:trace>
  <inkml:trace contextRef="#ctx0" brushRef="#br0" timeOffset="212183.07">11274 11766 323 0,'0'0'163'0,"0"0"-52"0,0 0 18 0,25-18-50 0,-12 11-27 0,-5 1-21 16,5-1-19-1,-3 3-6-15,1 1-4 16,-4-2-1-16,6 3 3 0,-5 0 5 16,2 1 7-16,-2 1-4 0,0 0-4 15,0 3-3-15,-3 4-2 0,0-1-2 16,-2 4-1-16,-1 1 0 15,1-1 1-15,-3 2 2 0,2 3 1 16,-2-2 0-16,0 0-1 0,0 0 0 16,0 1-1-16,0-1 4 0,0-3 14 15,0 0 1-15,0-2 3 0,-2-2-1 16,2 0 3-16,0-5 1 0,0 1 1 16,0-2 13-16,0 0 16 0,0-2-7 15,0-1-22-15,0-1-8 0,2-3 4 16,1 0 0-16,2 0-6 0,0-3 2 15,0 0-6-15,3-2-5 16,-3 1-4-16,6 0-3 0,-1-1 3 16,-2 1-5-16,5 0 1 0,0-1-1 15,-3 3 0-15,3 0-1 0,-3 1 1 16,1 2 0-16,1 1 0 0,-1 0-1 16,-1 0 1-16,-2 2 0 0,2 1-3 15,-2 1 2-15,-3-2-2 0,0 3 1 16,-2 0-1-16,-3 5-4 0,2 3-2 15,-2 1 5-15,-2 4 2 0,-3 2-1 16,2 2 1-16,-2-2-3 0,2 4 3 16,1-4 2-16,-1 3-1 0,1-5 0 15,2 1 1-15,-3-5 2 0,3 0-2 16,0-2 1-16,0-5-1 0,0-1 0 16,0-1 6-16,0-1 8 0,5-4-9 15,0-1 0-15,3-3-1 0,2-1 1 16,3-1 0-16,0-2-5 0,5 0 0 15,0-3-1-15,3 1 1 0,-3-2 0 16,5 2 0-16,-2-2 1 16,2 3-2-16,-2 1 1 0,-3 2 0 0,0 2-1 15,-5 2 0-15,0 2-4 0,-3 2-2 16,-4 3-2-16,1 0-4 0,-7 0 0 16,0 6-7-16,0 2 8 0,-2 2 6 15,-1 4 3-15,-2 2-13 0,0 3-10 16,-3 2-3-16,0 1-3 15,3 2-12-15,-3-1-13 0,3 1-25 16,0-2-47-16,-3 6-62 0,3-6-42 16,3-4-221-16</inkml:trace>
  <inkml:trace contextRef="#ctx0" brushRef="#br0" timeOffset="212464.86">12098 11690 714 0,'5'-4'92'0,"5"0"44"0,1-1-28 0,-4 2-77 16,1 2-16-16,-3 1-11 0,1 1 1 15,-6 6 1-15,0 4 5 0,0 4 27 16,-6 7-4-16,-1 10-7 0,-6 9-8 16,-3 9-9-16,1 3-4 0,-1-5-2 15,6-5-4-15,-1-5 0 0,1 0-17 16,0-3-21-16,2-1-25 0,0-6-23 16,1-6-44-16,1-3-34 15,-1 2 6-15,1-4-208 0</inkml:trace>
  <inkml:trace contextRef="#ctx0" brushRef="#br0" timeOffset="212855.4">12098 11813 463 0,'0'0'85'0,"0"0"37"16,0 0-15-16,26-41-51 0,-19 28-9 0,4-1 1 15,-3-1-4-15,-1 1-9 0,1-1 4 16,5 0 4-16,-3 1-12 0,3 1 13 16,0 1 0-16,-3 2-11 0,3 2-4 15,-5 4-1-15,2 1-3 0,-2 3-11 16,0 0-2-16,-5 1-2 0,2 4-2 15,-3 1-6-15,3 4 3 0,-5 1 4 16,3 4 6-16,-3 2 6 16,0 3-2-16,-3 2 1 0,1 2 0 15,-3-2-2-15,-3-1-8 0,0-4-3 16,-2 0-5-16,-3-3-2 0,-3-4-2 16,-2-3-21-16,-5-4-38 0,-8-3-33 15,-5-4-35-15,0-4-53 0,-8-12-70 16,15 5 47-16,9 1-93 0</inkml:trace>
  <inkml:trace contextRef="#ctx0" brushRef="#br0" timeOffset="213230.4">12550 11305 509 0,'0'0'91'0,"0"0"42"0,0 0 9 0,36-13-53 0,-25 9-44 0,-1 0-13 15,-2 1-4-15,-1 0 2 0,-1 3-8 16,-4 0-5-16,1 3-7 0,-3 2 4 15,0 4 14-15,-5 1 8 16,-1 5-1-16,-4 4-2 0,0 2-8 16,-3 6-5-16,-3 9 0 0,-2 11 1 15,-2 11-5-15,-4 4-5 0,6-3-3 16,0-6 0-16,5-7-7 0,3-3 2 16,2-3 0-16,0-3-3 0,6-10 0 15,-1-4-19-15,3-8-38 0,0-1-31 16,0-1-45-16,5 1-90 0,3-1-84 15,-3-9-208-15</inkml:trace>
  <inkml:trace contextRef="#ctx0" brushRef="#br0" timeOffset="213715.68">12687 11655 509 0,'0'0'70'0,"0"0"80"15,0 0-65-15,0 0-40 0,0 0 29 16,0 0 1-16,34 31-13 0,-22-27-7 16,4 0-7-16,-1-3-5 15,4 1-12-15,1 1 7 0,1-3-8 16,0 0-3-16,-1 0 1 0,1-2-6 15,0-1-3-15,-1-2-3 0,-2-3-6 16,-2 0-7-16,-1-1 2 0,1-3-3 16,-3 2 0-16,-5-3-1 0,-1 1 1 15,-4 1-2-15,-3 2 0 0,0-1-4 16,-10 1 1-16,-3 4-1 0,-8 0 3 16,-2 5 1-16,-8 0 1 0,-13 7 0 15,-3 9 1-15,-2 5-2 0,8 5 2 16,7-4 1-16,14-1 11 0,7-3 16 15,2 0 14-15,1 2-3 0,2 4-1 16,3 3-7-16,5-4-3 16,3 0-7-16,7-3-1 0,8-2 0 15,3-4 7-15,10 2-6 0,13-4-7 16,10-1-11-16,8-1-3 0,-3-4-2 16,-2-1-2-16,-3 0-32 0,-2-2-36 15,0 2-55-15,2-5-45 0,-13 2-92 16,-7-2-227-16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5:21:04.495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14147 5336 72 0,'0'0'19'0,"0"0"2"0,-3 2 11 0,3-2 0 15,0 0 2-15,0 1 5 0,0-1-3 16,0 1 2-16,0-1-2 0,0 0 1 16,0 0-1-16,0 0-9 0,0 0 7 15,0 0-1-15,0 0-3 0,0 0-6 16,0 1-1-16,0 4-4 0,-2-3-4 16,-1 0 0-16,1 1 5 0,-1 1 0 15,0-2 0-15,1 0 1 0,-1-2-1 16,3 0 2-16,0 0-4 0,5-2 1 15,3-6 39-15,2-3-22 0,9-7-14 16,12-8-4-16,10-12 2 0,16-8-2 16,5-4 3-16,2-2 2 0,6 4 6 15,2-2 2-15,11-2 3 0,2 1-12 16,3-1-8-16,0 6-5 0,-5-1-5 16,-1 5-3-16,-7 6 1 0,-7-2-2 15,-4 6 3-15,-7 1-3 0,-3 3 3 16,-7 2-3-16,-8 4 0 0,-3 1 0 15,-8 1-5-15,-7 7-31 0,-8 5-47 16,-3-2-37-16,0 1-61 0,-4-2-13 16,-4 0-48-16</inkml:trace>
  <inkml:trace contextRef="#ctx0" brushRef="#br0" timeOffset="658.51">15292 4432 280 0,'0'0'51'0,"0"0"-25"0,0 0 40 0,0 0-21 0,0 0-38 0,2-6 6 16,1 5 11-16,2-3-3 0,-3-1 5 16,1 0 5-16,0 1 13 0,-3 2 1 15,2 0-2-15,-2 1 0 0,0-1-4 16,0 2 2-16,0-2 1 0,0 1-14 16,-2 1-10-16,2 0-2 15,0 0 2-15,0-1 5 0,0 0 0 16,0 1-2-16,0-1-2 0,2 1-2 15,3 0-3-15,1-1 1 0,4-5 1 16,0 3-1-16,1-1-5 0,1-2-2 16,1 3-1-16,0-3 0 0,3 3 1 15,-3-4 0-15,5 4 1 0,-5-3 2 16,2 2-3-16,-2 0 6 0,0 0-1 16,-3 2-6-16,1 2-2 0,2-2 2 15,-6 1-2-15,1 1 5 16,2 0 1-16,-2 0-4 0,0 0-2 15,2 0-1-15,-2 2-2 0,0-1 0 16,0 4 1-16,-3 0 0 0,0 0 0 16,0 2 3-16,-2 2-1 0,-1 1 5 15,-2 3-3-15,0 1-1 0,0 2 6 16,-5 2 2-16,0-2-3 0,-3 3 4 16,3 1 0-16,-3 0-4 0,1-1-1 15,-1-2 2-15,0 1 2 0,3 0-1 16,-3-3-2-16,0 2 2 0,1-5-3 15,1 2-4-15,-1 0 2 0,1-2-6 16,-1-1 1-16,2-4 2 0,-1 0-4 16,4 2 0-16,-1-4-1 0,1 1-11 15,-1 0-33-15,0-2-40 0,1 3-61 16,-3 3-81-16,0-4-142 0,-1 0-187 16</inkml:trace>
  <inkml:trace contextRef="#ctx0" brushRef="#br0" timeOffset="39609.78">16638 4059 228 0,'0'0'42'0,"0"0"-31"0,2-11-3 0,-2 9 10 0,0-3-11 0,0 3-6 16,0-1 1-16,3-1 0 16,-3-1 15-16,2 3 4 0,-2-1 19 15,0-1 16-15,0 3 2 0,0-1 1 16,0 1-14-16,0-1-11 0,0-1-2 15,0 2-5-15,-2-1-6 0,-1 1 5 16,3-4 3-16,-2 1 3 0,-3-2-4 16,-1 0-10-16,1-1-7 0,0 4-3 15,-5 1-2-15,5 1-5 0,-6 1 1 16,3 3-2-16,-4 4 0 0,-1 3 1 16,0 5 1-1,0 1 3-15,2 1-2 0,1 3-1 0,2 1 1 0,1-1 1 0,4-1 1 16,3-1-2-16,3-1-1 0,7-3 5 15,0 0 19-15,6-2 14 0,2-4-1 16,5-3-9-16,0 1-10 0,3-5-5 16,0-1-5-16,-3-3-4 15,1-2 1-15,-6-3 0 0,-3-1 2 16,-2-4 4-16,-5 0-5 0,-3-2-5 16,-2 0-3-16,-1-4-3 0,-2 3-24 15,-2-4-18-15,-4 0-30 0,1 1-10 16,-2 5-11-16,1 3-2 0,-1 2-5 15,-4 1-9-15,4 5-61 0,-1 0-31 16</inkml:trace>
  <inkml:trace contextRef="#ctx0" brushRef="#br0" timeOffset="40109.69">17193 3800 263 0,'0'0'27'0,"0"0"-3"0,0 0 49 0,0 0-23 16,13-31-27-16,-13 22 13 0,0 2 21 15,0-3 5-15,0 0 8 0,0 1 28 16,0-2-11-16,-2 2-55 0,-4-1 9 16,1 2 3-16,0-2-7 0,0 1-11 15,-5 0-3-15,2 0-2 0,0 0-2 16,0 2 2-16,-2 2-7 0,0 0-6 15,-1 1-4-15,1 2 0 0,-3 2-3 16,0 2 2-16,-2 7-3 0,-3 1 0 16,2 6 1-16,-5 6 1 0,3 4 1 15,-2 11 0-15,-4 15 0 0,4 11 0 16,-4 6 0-16,9-1 0 0,2-3-1 16,8-7-1-16,2-3 1 0,3-2-1 15,0-4 0-15,0 1 0 0,3-5-2 16,-1-1 1-16,1-4-30 0,2-1-25 15,-2-7-53-15,-1-3 1 0,4-8-20 16,-1-1-17-16,0-6-34 0,3-3-102 16</inkml:trace>
  <inkml:trace contextRef="#ctx0" brushRef="#br0" timeOffset="40359.79">16821 4205 664 0,'0'0'106'0,"0"0"-63"0,36-10 51 0,-15 4-18 0,7 0-40 15,9-1-11-15,9 2-16 0,11-3-6 16,2 0-3-16,-2 1-40 0,-5 1-44 15,0-2-48-15,-19 6-88 16,1-3-231-16</inkml:trace>
  <inkml:trace contextRef="#ctx0" brushRef="#br0" timeOffset="41047.72">18738 3925 420 0,'0'0'67'31,"0"0"-19"-31,0 0 46 0,0 0-21 0,0 0-23 0,3-36 11 0,-3 27-1 15,0 1-23-15,0 2-4 0,-5-1-8 16,-3 2-8-16,-2-1-6 0,-1 2-4 16,-7 3-2-16,-2 1-3 0,-4 4-2 15,-1 0 0-15,-1 5 0 0,0 1 0 16,3 1 0-16,2-1-1 0,5 1 1 16,4 1-1-16,4-2 0 0,3 3 0 15,5-1 1-15,0 1 10 0,7-1 7 16,6-1 7-16,0 0-3 0,5-1-8 15,0 1-5-15,3-2-5 0,0 0-1 16,-1-3-1-16,1 1 0 0,0 1-1 16,-1-2 1-16,-1 1 1 15,-1 2-1-15,-3-1 0 0,1-1 1 16,-3 1 2-16,-1 2 12 0,1 0 1 16,-7 0 1-16,-1 0-2 0,-5 0-3 15,0 0 4-15,-5 0 6 0,-6 1 1 16,-2 1 1-16,-7-1-9 0,-6 0-8 15,0 2-6-15,-8 1 0 0,-7-1-2 16,-3 0 0-16,3-3-19 0,7-2-21 16,13-5-13-16,3-2-9 0,3-1-18 15,-6 1-21-15,3-1-36 0,8-2-26 16,-1-5-36-16,11 2-132 16</inkml:trace>
  <inkml:trace contextRef="#ctx0" brushRef="#br0" timeOffset="41375.76">19105 3974 441 0,'0'0'64'0,"0"0"-18"0,0 0 55 0,0 0-36 16,13-30-40-16,-10 25 0 0,-3 0 16 16,2 3-4-16,-2 0 4 0,0 2-19 15,0 1-17-15,0 3 6 0,0 4 19 16,0 3 17-16,0 2-11 0,0 5-8 16,0 2-4-16,-5 2 1 0,5 2-3 15,-5 4-7-15,5-1-5 0,0 1-2 16,0 0-3-16,0-4-1 0,0 1-2 15,5-4-2-15,-2-1 0 0,2-2-2 32,0-2-33-32,-2-3-53 0,5-1-50 0,-1-4-29 0,1-4-17 0,-3-4-124 15</inkml:trace>
  <inkml:trace contextRef="#ctx0" brushRef="#br0" timeOffset="41532">19165 3830 634 0,'0'0'0'0,"0"0"-2"15,0 0-15-15,0 0-164 0,-11-37-131 16</inkml:trace>
  <inkml:trace contextRef="#ctx0" brushRef="#br0" timeOffset="42063.62">19353 3914 499 0,'0'0'107'15,"0"0"-44"-15,0 0 41 0,0 0-49 16,0 0-41-16,0 0-3 0,37-35-1 16,-24 28-4-16,2 3-3 0,-5 1 0 15,3-1 14-15,0 2 8 0,-2 2-10 16,1 0-4-16,-1 1-8 0,-1 4-3 15,-2-1 0-15,0 2-1 0,-3 1 1 16,-3 2 0-16,1 4 0 0,-3 3-2 16,-3 0 4-16,1 3 14 15,-9 1 21-15,1 3-2 0,-3 0-12 16,-5 0-12-16,3 0-4 0,-3-2 6 16,-3-2 2-16,3-1 3 0,0 0 5 15,0 0 5-15,2-4-8 0,3-1-4 16,0-1-5-16,8-1-5 0,2-1 1 15,1-3-3-15,2 2-2 0,5-2 2 16,5-2 1-16,3 1 6 0,3-4-2 16,5 0-3-16,4-2-1 0,1 0-3 15,3-1-1-15,-1 0-1 0,6-6-8 16,-9 5-12-16,6-2-8 0,-5-1-20 16,0 2-35-16,-3-2-51 0,8-1-39 15,-10-1-34-15,0 2-122 0</inkml:trace>
  <inkml:trace contextRef="#ctx0" brushRef="#br0" timeOffset="42376.59">19397 4095 435 0,'0'0'72'0,"0"0"-16"0,0 0 43 0,0 0-42 0,42-14-22 15,-27 10-6-15,3-2-14 0,3 2-4 16,-6-2-6-16,9 4-3 0,-4-1-1 15,4-1 0-15,-4 1-1 0,4 0-8 16,-1 0-64-16,8-2-79 0,-3-1-93 16,-7 1-82-16</inkml:trace>
  <inkml:trace contextRef="#ctx0" brushRef="#br0" timeOffset="42829.92">19927 4038 295 0,'0'0'148'0,"0"0"-91"0,0 0 25 16,0 0-36-16,0 0-36 0,0 0 2 15,0 0 26-15,36 1 11 0,-28-1 8 16,5-1-11-16,0-4 7 0,-3 0 5 16,0 2-1-16,3-4-9 0,-2 5-11 15,-1-5-13-15,0 4-12 0,1-3-6 16,-6 1 1-16,3-4-1 15,-1 0 1-15,-4 2 1 0,2-4-2 16,-5 1 1-16,0-2 3 0,0 2 1 16,0-1-3-16,-8-1-4 0,1 2-2 15,-4-1-1-15,-2 4 1 0,-2 1-2 32,-6 4 0-32,1 2-2 0,-4 0 0 15,-2 4 2-15,1 6 0 0,-4 8-1 0,3-1 1 0,3 7 2 0,0 0 1 16,2 4 1-16,6 0 0 0,2-1 10 15,5-2 4-15,3 0 10 0,5-2 13 16,5-3 3-16,0 0-2 0,11-5-4 16,-3 2-10-16,7-5 2 0,6-1-9 15,3-4-9-15,4-3-6 0,8-3-2 16,11-1-1-16,0-4-3 0,-6-3-6 16,-4 4-8-16,-16-2-15 0,-3 1-15 15,-5 3-23-15,-3-1-32 0,3 1-21 16,3-3-69-16,-3 2-70 0,-5 1-75 15</inkml:trace>
  <inkml:trace contextRef="#ctx0" brushRef="#br0" timeOffset="43957.06">21754 3972 257 0,'0'0'167'0,"0"0"-79"0,0 0 7 16,0 0-15-16,0-1-19 0,5-1-8 16,3-2-6-16,0 2-13 0,-1-6-5 15,6 2 5-15,-5-1-1 0,5-2 2 16,0 5-9-16,2-2-11 0,-2 4-2 15,0-3 2-15,0 3-7 0,-3 2 1 16,1 0 1-16,-4 2-3 0,1 4-1 16,3 2-1-16,-4 4-3 0,-4 3 12 15,2 5 4-15,-5 1-5 0,0 6-5 16,0-3-4-16,0 4-1 0,0-5-1 16,-5-1 1-16,2-1 1 15,3-1-2-15,-5-4 4 0,0 0 0 16,2-6-1-16,3 1 7 0,-5-5 2 15,5-1 3-15,-2-4-3 0,2-1 0 16,0 0 22-16,2-7 20 0,3-4-26 16,1-4-21-16,1-6 2 0,6-5-6 15,0-8-2-15,3 5-2 0,-1 0-1 16,3 0 1-16,-2 8-1 0,4-1 5 16,1 1-2-16,5 2-1 15,-5 3-2-15,4 3-1 0,-4 1 1 0,2 5-1 16,1 0 1-16,-4 1-1 0,1 5 1 15,-6 1 0-15,1 5 5 16,-3 4 0-16,0 2 1 0,-5 5-2 16,2 4 10-16,-8 3 7 0,4 5 1 15,-4-1-5-15,-2 2-10 0,0 0-2 16,0-4-4-16,0 3 3 0,0-6-3 16,0-1-1-16,0-1 0 0,0-1 1 15,0-4 0-15,0 0 1 0,3-2-2 16,-1-1-6-16,1-2-33 0,2-1-39 15,0-4-65-15,6 0-78 0,-1-5-181 16</inkml:trace>
  <inkml:trace contextRef="#ctx0" brushRef="#br0" timeOffset="47448.62">23893 3705 203 0,'0'0'156'0,"0"0"-111"0,0 0-6 0,0 0 33 0,0 0-34 15,0 0-21-15,34-3 0 0,-29 2 11 16,5 0-5-16,-4-2-2 16,1-1 9-16,1 1 6 0,-3-1 2 15,0 0 12-15,3 1 2 0,-8 0 0 16,5-1-5-16,-5 3-1 0,0-1 2 15,0-2 4-15,0 0-12 0,0 0-6 16,0-3-5-16,-2 1 0 0,-1-1-1 16,3-2-4-16,-5 0 3 0,2 0-7 15,-2 2 6-15,0-3-8 0,3 3 1 16,-4 0-12-16,-1 3-1 0,1-1-4 16,-1 1 10-16,-1 4-12 0,0 0 0 15,-10 8 0-15,5 2 1 0,-8 6 2 16,6 7-2-16,-11 10 0 0,-2 13-1 15,-1 16 1-15,3 4 1 0,6 3-1 16,-1-5 3-16,8-9 2 0,5 1-4 16,1-6-1-1,-1-2 2-15,3-5-2 0,5-5-1 0,0-1 1 0,2-9-1 16,4-4-1-16,-1-8-19 0,-3-1-25 16,6-2-31-16,-3 1-19 0,3 0-39 15,2-9-47-15,1-8-64 0,-1-5-25 16</inkml:trace>
  <inkml:trace contextRef="#ctx0" brushRef="#br0" timeOffset="47651.74">23643 3985 817 0,'0'0'136'0,"0"0"-69"0,0 0 29 0,0 0-70 15,33-22-24-15,-12 14-2 0,5 1 3 16,0 0-3-16,2-1 0 0,-2 2-10 16,2 1-36-16,6-1-42 0,-6 1-65 15,14-4-56-15,-4 4-76 16</inkml:trace>
  <inkml:trace contextRef="#ctx0" brushRef="#br0" timeOffset="48026.75">24136 3979 579 0,'0'0'74'0,"0"0"-28"16,0 0 81-16,8-36-69 0,0 25-44 15,-1 2-5-15,6 0 19 16,-5 4 11-16,10 0-16 0,-7 3-8 15,1 2 2-15,7 2-4 0,-7 5-3 16,1 4-5-16,3 2-5 0,-3 5-2 16,-5 2 2-16,-1 1 0 0,1 2 0 15,-3-2-7-15,-5 0-11 0,-5 0 4 16,3-3 2-16,-4-5 6 0,-1-1 6 16,-1-3 3-16,0-4 2 0,3-2 30 15,-3-3 10-15,3 0 7 0,2-8 10 16,3-3-9-16,0-3-15 0,8-4-7 15,2-6-16-15,3-3-8 0,6 1-2 16,1-1-1-16,1 2-4 0,5 3 0 16,2 2-2-16,-2 4-7 0,5 4-43 15,0 2-25-15,0 5-47 0,0 0-34 16,5 5-31-16,-5 1-22 0,-8 3-117 16</inkml:trace>
  <inkml:trace contextRef="#ctx0" brushRef="#br0" timeOffset="49089.99">24862 3972 357 0,'0'0'119'0,"0"0"-6"0,0 0-8 16,0 0-35-16,5-42-20 0,1 34-11 15,-6 0 10-15,0 2 7 0,0-1 4 16,0-1-4-16,0 2-13 0,0 0-9 16,0 1-9-16,0 1-11 0,-6 1-1 15,1 0-9-15,-2-1-3 0,-1 1-1 16,0 1-1-16,0 0-1 0,-5 2-3 16,0 2-2-16,1 3 2 0,-4 5 0 15,3 1 3-15,-8 7-3 16,3 2 4-16,3 2-1 0,2 0 1 15,0 4 0-15,5-1 1 0,0-2-1 16,8 0 1-16,0-2 2 0,0-1 15 16,8-2 4-16,5-2 4 0,0-2 7 15,0-3-2-15,3-6 11 0,4-3-6 16,-4-2-15-16,-3-6-7 0,5-4 4 16,-5-3-3-16,-6-4 4 0,6 3 4 15,-5-3 0-15,0 0-8 0,5 1-9 16,-6-2-3-16,1 2-1 0,3 0 1 15,-1 3-2-15,0-2-2 0,-2 3 2 16,5-1 0-16,-5 1-2 16,-1 2 2-16,6 0 0 0,0 3-1 15,-5 1 0-15,5-2 0 0,-5 2 1 16,-1 2-1-16,1 1 1 0,2 2-2 16,-7 1-2-16,2 2-2 0,0 7 1 15,-2 2-2-15,2 1 1 0,-5 3 2 16,0 2 2-16,0 2 1 0,0 0 1 15,0 0 2-15,-5-1-2 0,5 0 1 16,0-2-1-16,0 0 1 0,0-5 1 16,0-2-1-16,0 0 1 0,0-6 0 15,5-2 1-15,-5-1 7 0,3-2 7 16,2-5 4-16,0-1-12 0,3-1-3 16,-3-1-2-16,5-1-2 0,1 1-1 15,4-3-1-15,-2 2 0 0,0-3 1 16,3 3-1-16,-1 1 0 0,-2-1 0 15,5 2-2-15,-2 2 2 0,-4 1-1 16,1-2-1-16,0 4 2 0,-5-2-1 16,5 3-3-16,-5-2-1 0,5 2-9 15,-8 1-6-15,3 1 2 0,-1-1 5 16,-4 2 4-16,2 0 3 0,0 0 0 16,-5 2-3-16,3 5-2 0,2 2-1 15,-5 2 4-15,3 3 4 0,-1-1 1 16,1 6 3-16,2-2-1 0,-5 0-1 15,8 3 2-15,-8 0 0 16,5-1 1-16,-3-4-1 0,-2 1 0 16,6-4 1-16,-6 0-1 0,2-4 3 15,1-6-3-15,-1 0 4 0,3-3 10 16,-2-5-1-16,5-4-8 0,-3-5-1 16,8-2-2-16,-5-1 0 0,-1-3-1 15,6 2-1-15,0-1 0 0,0 0 0 16,3 6-1-16,-3-3-1 0,5 5 2 15,-3 1-2-15,-2-1 2 0,3 3-2 16,-3 2 0-16,-1 3 2 0,1 2-2 16,0 2-2-16,-5 0 2 15,0 2-4-15,-3 3-1 0,3 4-1 16,-8 5 7-16,5 1 1 16,-5 5 10-16,0 0-9 0,0 2 1 0,-5 0 0 15,0-1-2-15,2 0 0 0,3-1-27 16,-5 0-44-16,2-3-61 0,1 0-64 15,-1-4-122-15,3-5-115 0</inkml:trace>
  <inkml:trace contextRef="#ctx0" brushRef="#br0" timeOffset="49875.86">26862 3955 276 0,'5'-3'41'0,"-5"-3"19"0,3 2 31 0,-3-3-47 0,0 3 4 0,5-2-9 16,-5 2 0-16,0-1 25 0,0 0 12 16,0 1 8-1,0-1 4-15,0 3-9 0,0-5-15 0,0 3-24 0,0-3-9 16,0 1-9-16,0-1-10 0,0 0 4 15,0 0-3-15,3 0-5 0,-3-1 3 16,0-1 0-16,0 0 5 0,0 1-2 16,-3-1 2-16,3-1-3 0,-5 1-5 15,2-2-6-15,-2 2-2 0,-3 0-1 16,-4 3-1-16,4 0-3 0,-5 4-2 16,0 1-3-16,-3 1 3 0,-2 4 4 15,3 5 0-15,-6 3 1 0,3 5-1 16,3 1 3-16,-3 3-4 0,2 1 4 15,3 1-1-15,0-1-2 0,5-1 1 16,1 0 1-16,7-2 0 0,-5-3 1 16,5 1 0-16,5-3 2 0,2-3-1 15,1-2 6-15,5-1 6 0,3-7-1 16,4-1-3-16,-2-4 5 0,8-5-5 16,-5-3 0-16,0-3 0 0,-1-1-2 15,1-2-5-15,-6 0 2 16,-2 5-4-16,0 2-1 0,-5 3 0 15,-3 6 0-15,-5 2-6 0,0 0-3 16,0 0-8-16,-8 2 14 0,3 4 4 16,0-1 3-16,-3 3-3 0,6 1 0 15,-1-1 5-15,1 2 8 0,2-2 2 16,0-1 0-16,0 0 6 0,0-2-3 16,5 2 11-16,5-2-2 0,0 3-3 15,6-4-5-15,5 1-3 0,-1-4-7 16,6 0-4-16,-3-1-5 0,8 0-15 15,3 0-22-15,0-1-23 0,9 0-27 16,4 0-28-16,-6 1-56 0,1 0-92 16,-14 0-52-16</inkml:trace>
  <inkml:trace contextRef="#ctx0" brushRef="#br0" timeOffset="50282.13">28090 3721 623 0,'0'0'114'0,"5"2"-98"0,-5 0 11 0,5 5-18 16,-5 5-4-16,3 0 9 0,-3 8 15 15,0 5 31-15,-3 11-5 0,-2 10-4 16,-3 14 12-16,3 5-4 0,5 0-18 15,-5-6-13-15,5-8-5 0,0-3-1 16,0-3-15-16,0-5-3 0,0-3-2 16,0-1 1-16,-3-8-3 0,3-7-9 15,-5-4-41-15,2-5-58 0,-2-1-56 16,-3-8-46-16,1-1-43 0,1-4-140 16</inkml:trace>
  <inkml:trace contextRef="#ctx0" brushRef="#br0" timeOffset="50625.66">28007 3738 805 0,'0'0'68'0,"0"0"-28"0,26-45 99 15,-13 29-102-15,2 0-25 0,6 4-12 16,-3-2 0-16,3 3 0 0,-1 3 1 15,-4-1 2-15,2 2-3 0,3 3-3 16,-1 1 3-16,-4 3 2 0,4 0-2 16,-2 4-3-16,-7 5-3 0,2 2-3 15,0 2 9-15,-6 7 14 16,-7 1 8-16,0 2-12 0,0 2-5 16,-7 0 3-16,-9 0 0 0,3-3-3 15,-7-1 2-15,-1-3 0 0,-5 0-5 16,5-5 2-16,-7-3-4 0,2-1-33 15,-2 0-42-15,2-4-28 0,0-2-27 16,3-3-26-16,2-1-20 0,8-3-98 16</inkml:trace>
  <inkml:trace contextRef="#ctx0" brushRef="#br0" timeOffset="51047.43">28668 3806 492 0,'0'0'33'0,"0"0"18"0,0 0 57 16,0 0-76-16,26-41-15 0,-18 30 22 15,-3 2 22-15,3-1 7 0,-3-1-13 16,-2 1-1-16,2 1-22 0,-3-2-17 15,4 3-4-15,-6 0-3 0,0 1-8 16,0 1-2-16,-8 2-1 0,0 2-4 16,-5 2-13-16,-5 2 7 0,3 6 9 15,-11 2 2-15,2 3-1 0,-1 7 2 16,-1 1-1-16,5 3 2 0,0 4-1 16,6-1-1-16,2-1 2 0,5-2 0 15,-2 0 0-15,10-3 3 0,0-3 11 16,10 0 3-16,1-5 0 0,7-5 7 15,-3-3 6-15,3-4-6 0,3-2-7 16,5-5 3-16,-11-4 4 0,6-6 2 16,-8-3 3-16,0-2-19 0,0-4-10 15,-11 1-15-15,3 2-45 16,-5 1-33-16,-5 3-47 0,-10 4-74 16,-3 1-43-16,2 6-82 0</inkml:trace>
  <inkml:trace contextRef="#ctx0" brushRef="#br0" timeOffset="51376.19">28919 3751 651 0,'0'0'31'0,"0"0"11"0,0 0 22 0,41-21-61 0,-33 18-3 16,2 1 0-16,-2 2 0 0,0 7 19 15,-3 3 57-15,-2 2 10 0,2 7-32 16,-5 5-11-16,0 12-11 0,0 11-7 16,-8 15-11-16,3 1-3 0,-3-2-9 15,3-6 2-15,2-9-1 0,-2-3-2 16,5-1 2-16,-5-4-3 15,3-8 0-15,-4-7-2 0,6-4-11 16,-2-5-29-16,2 3-57 0,-5-3-59 16,5 0-61-16,-6-10-116 0</inkml:trace>
  <inkml:trace contextRef="#ctx0" brushRef="#br0" timeOffset="51719.96">28883 3770 394 0,'0'0'137'15,"0"0"-62"-15,0 0 64 0,15-38-86 16,-2 27-41-16,0 2 2 0,8-2-5 16,-6 1 5-16,11 2 14 0,-5 1 9 15,0 0 15-15,-1 0 3 0,6 3-10 16,-5 0 20-16,-6 1-62 0,6 3 8 15,-3 1-6-15,-8 5-1 0,3-2 8 16,0 4 8-16,-5-1-5 0,-3 0-1 16,0 2 6-16,-5 3 2 0,0 1-7 15,-10 1 5-15,2-2 1 0,-7 1-2 16,-6 0-7-16,3-2-3 0,-5 1-6 16,-3-5 1-16,-3 0-4 0,-2 0-5 15,3-2-22-15,0 0-26 0,2-1-15 16,5-1-56-16,-5-3-58 15,16-2-68-15,-3-1-104 0</inkml:trace>
  <inkml:trace contextRef="#ctx0" brushRef="#br0" timeOffset="51891.74">29438 3932 1042 0,'0'0'62'0,"0"0"9"15,0 0-37-15,0 0-34 0,0 0-83 16,0 0-75-16,-2-11 30 0,2 6-4 16,8-2-17-16,-3 0-35 15,2 2-44-15</inkml:trace>
  <inkml:trace contextRef="#ctx0" brushRef="#br0" timeOffset="52469.87">30397 3813 164 0,'0'0'126'0,"0"0"-121"0,0 0 43 15,0 0 24-15,0 0 26 0,0 0-7 16,13-11-21-16,-5 5-12 0,-3-4 5 15,-3-1 10-15,9 1-1 0,-9-2-7 16,6-2-3-16,-3 0-9 0,3 1-18 16,-8-1-7-16,5 0-6 0,-5 1-10 15,0 0-5-15,-5 1-1 0,2 3-6 16,-7 0-6-16,0 4-2 0,-8 3 3 16,2 4-3-16,-10 5 4 0,6 7 0 15,-1 3 0-15,0 5 0 16,8 2 3-16,0 2-1 0,11 0 0 0,2-1 2 15,0-2 3-15,8-1 8 0,7-2 9 16,3-1 4-16,3-5 3 16,2-3 2-16,3-3-2 0,-5-8-3 15,-1 0 21-15,1-10-13 0,-3-2-15 16,-2-6-5-16,-3-4-9 0,-6 0-3 16,1-4-35-16,-8 1-5 0,5 1 0 15,-5 3 0-15,-8 1-1 0,3 4-20 16,-2 2-29-16,-1 3-51 0,0 1-65 15,3 2-12-15,0 2-159 0</inkml:trace>
  <inkml:trace contextRef="#ctx0" brushRef="#br0" timeOffset="52923">30989 3577 475 0,'0'0'63'0,"0"0"1"0,0 0 52 0,36-43-55 0,-31 30 7 15,3-3 5-15,-3 2-27 0,-5-4 16 16,0 4 21-16,0 1-9 15,0 0-18-15,0-1-20 0,0 3-13 16,-5 1-14-16,2-2-5 0,-2 4-4 16,0 1 2-16,2 1-2 0,-2 2-3 15,3 1-3-15,-4 3-3 0,-1 3-3 16,1 4-1-16,-1 4 5 0,-1 7 4 16,-5 3 4-16,5 3 7 0,-10 14 19 15,3 8 1-15,-6 14-18 0,0 2 1 16,1-3 1-16,7-2 10 0,0-7 2 15,0-2-7-15,5 1-6 0,3-6-6 16,2-2-1-16,3-3 0 0,0-3-3 16,0-8-9-16,3-8-26 0,-3-6-5 15,5-7-13-15,-2-1-18 0,2-2-20 16,-5-3-45-16,8-14-29 0,-3-2-92 16,-5-2-213-16</inkml:trace>
  <inkml:trace contextRef="#ctx0" brushRef="#br0" timeOffset="53079.34">30839 3777 1072 0,'0'0'100'0,"0"0"-3"0,33-3-40 15,-12 2-52 1,5 0-3-16,-3-1-2 0,6-2-1 0,2 2-15 0,2-3-15 16,3 1-29-16,6 2-35 15,9 2-56-15,-14 0-103 0,-4 0-70 16</inkml:trace>
  <inkml:trace contextRef="#ctx0" brushRef="#br0" timeOffset="54144.08">16793 5017 439 0,'0'0'121'0,"0"0"-23"0,0 0 14 0,0 0-31 15,0 0-24-15,0 0 6 0,31-25-14 16,-31 18-18-16,-8 1 0 0,0 0-17 16,-5 1-8-16,-2 0-3 0,-8 4-1 15,-1 1 0-15,-4 4-2 0,-1 3 0 16,-7 3 0-16,3 0 1 0,4 1-1 16,1 0 0-16,10 0 0 0,0 1 0 15,7 3 1-15,4-4 14 0,7 1 2 16,5 0 3-16,5-2 3 0,8 1-13 15,0 0 1-15,6 0-3 16,1 0-4-16,1-2-1 0,3 1-3 16,-1-1 3-16,-2 0-1 0,2 0 0 15,1-3 1-15,-3 4 0 0,-3 1 3 16,0 0 8-16,-2 4 4 0,-3-1 6 16,-5-1 2-16,-8 3 0 0,0-2 1 15,-5 2 5-15,-10-1-8 0,-3 4-3 16,-5-4-7-16,-8 2-9 0,-8-2-2 15,-7 2 0-15,-5 0-2 0,-4-3-1 16,9-4-15-16,7-2-34 0,11-4-25 16,8-1-11-16,2-2-9 0,2 1-37 15,1-2-14-15,8-3-41 0,-1-1-44 16,6-3-167-16</inkml:trace>
  <inkml:trace contextRef="#ctx0" brushRef="#br0" timeOffset="54424.01">17255 5120 514 0,'0'0'129'0,"0"0"-12"0,0 0 22 0,0 0-55 0,3-35-32 16,-3 30 12-16,0 4-17 0,-5 1-18 15,5 7-10-15,-5 2 8 0,-1 5 16 16,4 5-2-16,-3 3-6 0,2 3-8 16,0 4-9-16,1 3-11 0,-1-1-4 15,3 0 0-15,0-2-3 0,0-4-15 16,0-2-30-16,5-3-32 0,-2-2-35 16,5-7-66-16,0-4-100 0,-3-6-83 15</inkml:trace>
  <inkml:trace contextRef="#ctx0" brushRef="#br0" timeOffset="54550.94">17346 4898 562 0,'0'0'42'0,"0"0"-42"15,0 0 42-15,0 0-42 0,0 0-127 16,-13-41-112-16</inkml:trace>
  <inkml:trace contextRef="#ctx0" brushRef="#br0" timeOffset="55052.14">17591 5041 449 0,'0'0'44'0,"0"0"80"0,0 0 7 0,0 0-43 16,0 0-50-16,0 0-14 0,44-41-7 15,-23 34-11-15,-1 0-3 0,4 4-1 16,-4 0 2-16,1 3 12 0,0 0-6 15,-6 3-5-15,3 3-4 16,-5 0 0-16,-2 5-1 0,-1 0-2 16,-2 4 1-16,-6 1-3 0,-2 4-7 15,0 1 3-15,-2 2 6 0,-9 5 2 16,-2-1-2-16,-2-1 1 0,-6 1 1 16,1-2 1-16,-4 0 3 0,1-2 1 15,2-6 11-15,1 1 18 0,2-5 15 16,2 0 10-16,6-3-1 0,-1-1-4 15,6 0-8-15,3-3-9 0,2-2-3 16,5-2 2-16,3-1-2 0,5-1-14 16,2 0-9-16,6-3-6 0,2 0-2 15,0-2-3-15,3 3 1 16,-3-1-1-16,3-2-2 0,0 2-16 16,-3 0-26-16,-2-3-46 0,0 3-32 15,-6-4-69-15,3-4-56 0,-5 2-56 16</inkml:trace>
  <inkml:trace contextRef="#ctx0" brushRef="#br0" timeOffset="55281.09">17700 5184 781 0,'0'0'40'0,"0"0"58"0,0 0 30 0,0 0-45 0,33-10-38 0,-17 6-13 16,4-4-8-16,1 3-17 16,2-2-7-16,3 0-3 0,0 1-7 15,0-2-19-15,2 1-47 0,1 2-72 16,12-2-88-16,-7 4-51 0,-3-3-123 0</inkml:trace>
  <inkml:trace contextRef="#ctx0" brushRef="#br0" timeOffset="55681.76">18206 5152 509 0,'0'0'83'0,"0"0"-41"0,0 0 25 16,0 0-34-16,0 0-20 0,0 0 8 16,0 0 0-16,42 12 10 0,-30-12 28 15,4 0-6-15,-1 0 8 0,1-2-1 16,-1-1 0-16,4-2-22 0,-1 1-21 15,-3 2-9-15,3-5-3 0,-5 2-4 16,0-3 0-16,-3-1 1 0,-2-1 1 16,-5 2-2-16,-3-3-1 15,0 4-1-15,-11-1-5 0,1 1-2 16,-5 6-1-16,-6 1 0 0,-2 3-4 16,-1 7 4-16,-4 4 6 0,2 1 0 15,-2 3 2-15,2 3 1 0,3 0 0 16,-1 1 11-16,4-2 25 0,9 1 5 15,1-5 5-15,2 2-3 0,8-4 9 16,5 2 5-16,3-5-4 0,5-1-12 16,5 0-12-16,5-6-13 0,11 1-9 15,13-4-4-15,7-1-3 0,8-2-20 16,0-2-55-16,0 2-75 0,0 1-66 16,-13 0-136-16,-8-1-210 0</inkml:trace>
  <inkml:trace contextRef="#ctx0" brushRef="#br0" timeOffset="56074.48">19653 4942 593 0,'0'0'55'0,"0"0"-55"0,0 0 93 0,10-16-22 0,-10 15-35 15,0 1 2-15,0 0 1 0,0 5-17 16,0 6 47-16,-7 6 4 0,2 4-13 16,-3 13-14-16,0 9-14 0,-2 10-9 15,-1 7-10-15,6-5-5 16,0-6-6-16,2-10 2 0,1-1-2 16,-1-8-2-16,1-8-5 0,-1-2-19 15,1-6-18-15,-4 5-18 0,4 0-40 16,-3-3-82-16,2-3-77 0,-2-8-173 15</inkml:trace>
  <inkml:trace contextRef="#ctx0" brushRef="#br0" timeOffset="56640.77">19648 4885 376 0,'0'0'93'0,"0"0"-22"16,0 0 33-16,0 0-53 0,0 0-30 0,0 0 13 15,0 0 4-15,21 3-10 16,-16 3 11-16,3-1 14 0,-1 3-7 15,1 1-3-15,2 0 3 0,3 4-9 16,5 1-20-16,-5 3-7 0,8 1-3 16,0 6-6-16,-1 0 1 0,1 3 0 15,0 0-1 1,-1 2 6-16,1 0 1 0,0-3 5 0,5 2 3 0,-11-4-3 16,6 3-3-16,-3-5-1 0,2 1 3 15,-4-3 0-15,2-1 4 0,-2-5-2 16,-4-1-1-16,1 1-2 0,0-7 2 15,0 1-2-15,-5-5 1 0,0 1 14 16,0-4 9-16,-3 0-1 0,0-4 3 16,0 0 2-16,-2-5-4 0,4-5-12 15,-4-4-10-15,0-7-4 0,-1-13-2 16,3-14 2-16,-2-14 3 0,2-7-2 16,0 9-7-16,-2 11-2 0,2 15 1 15,-5 15-2-15,3 3 14 0,-1 6-2 16,-2-4-4-16,3-1-4 0,-1 1-3 15,1 2 2-15,-3-1-2 0,2 4-1 16,-2 3-2-16,6-2-15 0,-4 3-56 16,1 0-75-16,5-3-91 0,-1 1-220 15</inkml:trace>
  <inkml:trace contextRef="#ctx0" brushRef="#br0" timeOffset="60815.87">21421 5109 148 0,'0'0'57'0,"0"0"0"0,0 0 15 0,0 0-5 0,7-10-15 16,-7 9 8-16,5-1 9 0,-5 1-12 15,3-3 4-15,-3 2 4 0,0 2 0 16,3 0-5-16,-3 0-11 0,0 0-18 15,2 5-11-15,-2 0 11 0,0 6 1 16,-5 4-9-16,2 1 4 0,-4 4-10 16,2 2-4-16,-3-1-3 0,3 1-1 15,-1-1-1-15,-1 0-2 0,4-2 0 16,3 0-5-16,-2-5 0 0,2 2-1 16,0-4-6-16,0-3-40 15,2-3-29-15,1 0-39 0,2-4-44 16,-3-3-31-16,1-2-79 0</inkml:trace>
  <inkml:trace contextRef="#ctx0" brushRef="#br0" timeOffset="60972.11">21446 4965 820 0,'0'0'99'0,"0"0"-28"0,0 0 7 16,0 0-71-16,0 0-7 0,0 0-66 15,0 0-31-15,-5-32-67 0,5 31-22 16,3-1-38-16,-1 2 29 16</inkml:trace>
  <inkml:trace contextRef="#ctx0" brushRef="#br0" timeOffset="61441.59">21764 5091 521 0,'0'0'114'16,"0"0"-28"-16,0 0 27 0,0 0-58 15,0 0-33-15,0 0 0 0,0 0-3 16,16-33-10-16,-16 31-2 0,-3 0-7 15,-5 2 0-15,1 0-2 0,-6 0 0 16,-3 2 1-16,3 6 1 0,-7-2-2 16,4 5-1-16,-2-1-7 0,3 3 4 15,2-1 0-15,0 1-4 0,7-1-4 16,4 0-5-16,2 2-3 0,2-3 7 16,9 0 2-16,4-2 8 0,-2-1 4 15,8 0 1-15,0 0 0 0,2-5 2 16,0 2-1-16,-2-2 2 0,-3-1 9 15,-3 1 5-15,-2 0 0 0,-2 1 13 16,-6-3 5-16,-5 5-10 0,0-2 4 16,-5 1 25-16,-8 0-2 0,-3-1-24 15,-4 1-14-15,-1-2-5 0,0 4-6 16,-5-4-2-16,6 4-1 0,-1-2-3 16,0 1-28-16,3-2-22 0,0 1-36 15,5-1-41-15,0-2-43 0,0 2-71 16,6-3-151-16</inkml:trace>
  <inkml:trace contextRef="#ctx0" brushRef="#br0" timeOffset="64437.82">23353 4957 185 0,'0'0'108'0,"0"0"-24"16,0 0 5-16,0 0-14 0,34-20-29 16,-19 13-8-16,-2 4 12 0,0-2 5 15,0 2-2-15,-5 1-8 0,0 0-2 16,-6-2-8-16,-2 4 0 0,0 0-14 16,-8 0-4-16,-7 0-13 0,-6 7-2 15,-5-3-2-15,-10 7 1 0,-2 7-1 16,-9 1 1-16,11-2-1 0,7 0 2 15,11-6-2-15,11-1 0 0,-6 3-2 16,8 1 2-16,2 1-3 0,3-2-3 16,0 2 6-16,13-2 6 0,-3-2 6 15,8 1 12-15,3 0-5 0,5-3-4 16,-3 3-5-16,5-3-3 0,-2 2-3 16,5-1 3-16,-2 0 1 0,-3 0 2 15,2 1 7-15,-7-2 5 0,-1 1 0 16,-7-1 2-16,-5 0 12 0,-3-3-2 15,-5 2 1-15,-5 1-1 0,-8-3-8 16,-2 2-15-16,-14 0-4 16,-4 0-5-16,-11-3-2 0,-8 0 0 15,0-3-19-15,6-1-9 0,4-1-6 16,14 0-14-16,7-1-9 0,3-1 2 16,8-2-22-16,-8 3-37 15,10-2-47-15,-5-6-23 0,11 1-73 0,2-1-78 0</inkml:trace>
  <inkml:trace contextRef="#ctx0" brushRef="#br0" timeOffset="64829.54">23707 5116 542 0,'0'0'53'0,"0"0"-53"0,0 0 74 0,0 0-14 0,0 0-20 16,8-16 9-16,-8 14 5 0,0 0 10 16,0 1-27-16,0-3-16 0,0 4 3 15,0 0-10-15,0 3-1 0,0 1-7 16,-8 6-4-16,3 2 0 0,0 6-1 16,2 2 2-16,-2 2-2 0,5 2 10 15,0-2 3-15,5 4-2 16,6-5-3-16,2 0 5 0,5-4 10 15,2 0 6-15,4-5 9 0,1-2 6 16,1-4-2-16,3-3-10 0,-3-3 0 16,-1-7 7-16,4 1-14 0,-8-9-11 15,2 1-8-15,0-5-4 0,-7-2-1 16,-1-4-2-16,-2-2-15 0,-3-3-28 16,-2 3-18-16,-5 0 1 0,2 6 8 15,-5 5-33-15,0 1-49 0,-8 2-58 16,0 4-38-16,3 2-98 0</inkml:trace>
  <inkml:trace contextRef="#ctx0" brushRef="#br0" timeOffset="65221.71">24392 5067 465 0,'0'0'115'0,"0"0"-33"0,0 0 9 0,0 0-59 0,0 0-24 0,21-32-3 31,-21 31 2-31,0 1-6 0,0 1 1 16,-3 5 3-16,-10 2 18 0,0 7 3 15,-2-2-6-15,-3 5-2 0,2-1-8 16,-4 2 1-16,-1 2 3 0,3-1-4 16,5 1 2-16,5-2 3 15,0 0 6-15,8-5 10 0,0-2 2 16,5-1 4-16,3-1 5 0,8-3 2 16,2-4-3-16,-3-1-3 0,6-2-8 15,5-2-8-15,0-2-12 0,2-5-8 16,1 0-1-16,4-3-1 0,1-4-14 15,-1 3-34-15,1 0-50 0,-6-1-68 16,6-1-48-16,-6 1-41 0,-7 2-143 0</inkml:trace>
  <inkml:trace contextRef="#ctx0" brushRef="#br0" timeOffset="65899.7">24798 4762 242 0,'0'0'147'0,"0"0"-44"0,0 0 22 0,0 0-58 16,28-13-15-16,-20 7 0 0,0 3-7 15,2-3 10-15,-7 3-3 0,4 2-14 16,-4 0-4-16,-1 1 9 0,4 0 0 16,-6 6-19-16,0 7-4 0,-6 2 4 15,1 7-3-15,3 6-4 0,-11 7-5 16,5 11-3-16,0 6-6 0,-5 3 0 16,8-7-2-16,3-9 0 0,-1-11 2 15,3-8 2-15,-3-2 4 0,3 1 0 16,3 1 2-16,0-1-2 0,-1-6-4 15,3-6 1-15,-2-4-2 16,7-3 18-16,-2-5 5 0,5-5-9 16,-3-6-7-16,8-4-7 0,-2-2-3 15,2-1 0-15,3-4-1 0,-1 4 0 16,1 1 0-16,0 3 1 0,-1 4 0 16,-2 1-1-16,3 6 0 0,-5 1 2 15,-3 4-1-15,-1 3 2 0,-1 3 7 16,-1 7 2-16,-2 3-1 0,-3 5 5 15,-2 3 2-15,2 2 0 0,-5 3-2 16,0-1-8-16,0-1-5 0,2 3-1 16,-2-4-1-16,6-3-1 0,-1 0 0 15,-3-4-20-15,3 0-35 16,1-4-54-16,1-2-74 0,-7-1-158 16,0-5-236-16</inkml:trace>
  <inkml:trace contextRef="#ctx0" brushRef="#br0" timeOffset="67934.8">26167 4802 579 0,'0'0'67'0,"0"0"-11"0,0 0 70 0,0 0-28 15,34-40-40-15,-32 34-21 0,9 2 12 16,-9 3-20-16,3 1-17 0,-5 1-2 15,0 7 14-15,0 3 15 0,0 4-2 16,0 6-15-16,-5 6-3 0,-2 2-3 16,1 5 0-16,4-3 1 0,-6 0-4 15,3 0-5-15,0-7 0 0,5 0 4 16,-3 0 3-16,3-3-1 0,-5-5-2 16,5 1-4-16,0-4 0 0,0-2-1 15,0-1 0-15,5 0-1 0,-5-1 0 16,8-3 0-16,-3 1 4 0,5-1 3 15,1-4 0-15,4-1-3 0,1-1-4 16,2 0-3-16,2 0-1 0,6-2-1 16,-5-3-1-16,7 4-6 15,-7 0-9-15,5-1-3 0,-5 0-22 16,-1-1-26-16,1 1-25 0,-8 2-24 16,0 0-53-16,-6-1-81 0,1-1-39 15,-8-1-121-15</inkml:trace>
  <inkml:trace contextRef="#ctx0" brushRef="#br0" timeOffset="68137.83">26113 5056 664 0,'0'0'2'0,"0"0"29"0,0 0 94 16,49-14-41-16,-23 7-43 0,2-2-20 15,1 2-16-15,4-1-5 0,6-2 0 16,-5 2-15-16,-6-1-47 0,6-1-86 16,7-2-8-16,-7 2-80 0,-6-2-107 15</inkml:trace>
  <inkml:trace contextRef="#ctx0" brushRef="#br0" timeOffset="68590.59">26787 4794 607 0,'0'0'96'0,"0"0"31"0,0 0-20 16,0 0-71-16,0 0-28 0,0 0 0 16,0 0 21-16,0 0-4 0,5 21 11 15,-5-2 12-15,0 4-13 0,-5 0-8 16,0 7-7-16,3 8-2 0,2-6 0 15,-6 2 2-15,6-2-2 0,0-9-2 16,0 6-2-16,6-5-6 0,-6-3 0 16,2-2-5-16,3-4-3 0,0-4 3 15,-2-6 0-15,2-3 11 0,3-2 31 16,0-2 0 0,5-6-11-16,0-4-10 0,2-3-15 0,3-5-4 0,3-2-3 15,-1-3 1-15,1 2-3 0,5 1 1 16,-5 1-1-16,7 0 0 0,-2 2 0 15,-3 3 0-15,3-1 0 0,0 5-1 16,-5 4 1-16,-1 3 0 0,1 0 4 16,-8 5 0-16,2 3 1 0,-7 4-2 15,-3 5-1-15,0 4-1 0,-2 3 0 16,-3 3-1-16,0 1 1 16,-3 0-1-16,3 0-16 0,-5-2-24 15,0 0-24-15,2-4-34 0,3 2-47 16,0-6-45-16,0-3-86 0,0-2-47 15</inkml:trace>
  <inkml:trace contextRef="#ctx0" brushRef="#br0" timeOffset="69169.19">27565 5034 254 0,'0'0'155'0,"0"0"-95"0,0 0 32 0,0 0-31 0,0 0-12 0,0-12 5 15,0 10 8-15,0-1 20 0,5 1-18 16,-5 0-13-16,0 0 5 0,0-3-1 16,3 1-3-16,-3 0-10 0,0-1-13 15,0 4-14-15,0-4-10 0,0 1-3 16,0-2-1-16,-3 0-1 0,-2 0 0 15,2 2-2-15,-7 1 2 0,2-2-1 16,-5 4 0-16,3 1 0 0,-3 0-1 16,-7 1-1-16,1 7 0 15,-1 3 0-15,4 0-1 0,-2 2 3 16,3 3 0-16,2-3 0 0,5-1-4 16,8 3 3-16,0-3-1 0,0 1 3 15,0-2 1-15,8-1 3 0,-3-1 16 16,3-4 1-16,-1 0-5 0,1-4-5 15,0-1-2-15,5-2-2 0,-3-5-3 16,6-1-1-16,-3-4-2 0,0 1 0 16,-3-3-1-16,8-1 1 0,-5 2-1 15,0 2-2-15,2 1 1 0,-2 3 0 16,-5 3 0-16,-3 3 0 0,3 1-3 16,-8 2-3-16,0 4 1 0,0 0 1 15,0 2 5-15,0 3-1 0,0 2 1 16,0 4 0-16,0 0 4 0,5-2 8 15,-5 2 8-15,8-3 4 0,0-1 0 16,-1-2-11-16,6 0-6 0,0-4-4 16,0-4 3-16,3-2-6 0,2-2-33 15,-3-3-31-15,-2-4-23 0,3-1-25 16,-3 2-34-16,-1-10-47 0,1 4-25 16,-5-2-141-16</inkml:trace>
  <inkml:trace contextRef="#ctx0" brushRef="#br0" timeOffset="69641.1">27958 4722 602 0,'0'0'71'0,"0"0"32"0,8-11-5 0,-8 8-74 16,5 1-17-16,-5-2-6 0,2 3 1 16,-2 1 11-16,5 1 18 15,-5 4 30-15,0 0 5 0,0 3-6 0,0 3-22 0,0 4-12 16,0 2-12-16,-7 5 0 0,-4 1-5 15,4 5-1-15,-9 0 1 0,3-1-4 16,0 2 7-16,0 1 19 0,-2-3 6 16,2-1-4-16,0-4-8 0,5 0-10 15,1-2-4-15,-4-4-2 16,9-2 2-16,2-4 3 0,0-5 5 16,0 1 6-16,7-4 5 0,-1-1 6 15,9-1 5-15,-2-1-19 0,2-1-15 16,4 0-4-16,1-3-2 0,1 3-1 15,0-1-9-15,4-2-11 0,-4 2-15 16,0 0-15-16,-1-3-24 0,1 4-19 16,-5-2-19-16,2-1-35 0,-5-5-57 15,-6 4-69-15,1-3-159 0</inkml:trace>
  <inkml:trace contextRef="#ctx0" brushRef="#br0" timeOffset="69938.07">27896 4888 873 0,'0'0'131'0,"0"0"16"0,0 0-65 0,0 0-60 0,49-3-8 16,-28-2-3-16,7 2-5 0,6-4 1 15,-1 3 0-15,14 1 15 0,-3-3-9 16,7 6-7-16,-4 0-3 0,-6 0-3 16,-5 0 0-16,3 1-21 0,-5 5-69 15,2-3-113-15,-10 0-134 0,-6-3-140 16</inkml:trace>
  <inkml:trace contextRef="#ctx0" brushRef="#br0" timeOffset="72861.49">16416 6300 280 0,'0'0'229'0,"0"0"-110"0,0 0-48 15,0 0-32-15,0 0-33 0,0 0-6 16,5 4-2-16,-3 0 2 0,3 4 49 16,1-2 26-16,4 0 0 0,0 2-25 15,3-2-4-15,0 1-1 0,8 0 24 16,-1-3 4-16,1 1-29 0,8-4-14 15,-4-1-4-15,-1-2-1 0,1-4-3 16,-1-2 3-16,-1-3 5 0,-7 2-3 16,2-3-2-16,-8 0-4 0,0 0-5 15,-5-1-3-15,-2-4-8 0,-3 3-3 32,-8-2-2-32,-2 2-9 0,-6 3-6 15,-7 2 7-15,0 6 3 0,-11 3 2 0,-10 8 1 0,-10 10 1 0,0 8 0 16,7 3 0-16,11-1 0 0,10 2-3 15,6-3 3-15,4-5 1 0,3-3 0 16,8-2-2-16,0 1 1 0,2 2-1 16,3 2 0-16,5-3 2 15,6-3 0-15,2-1 2 0,2-2 11 16,6-2 3-16,0-2-9 0,4-4-2 16,1 1 0-16,3-6-4 0,-3 0-1 15,2 0-12-15,0-3-19 0,1-1-35 16,-3-2-35-16,-6 1-35 0,1-1-57 15,5-1-42-15,-5 0-54 0,-6 0-151 16</inkml:trace>
  <inkml:trace contextRef="#ctx0" brushRef="#br0" timeOffset="73471.39">17219 6293 516 0,'0'0'121'0,"0"0"-34"0,0 0 29 0,0 0-48 0,5-18-40 15,-5 15 16-15,0-1 7 16,0 1-7-16,0 1 7 0,0 0-12 16,-5 0 7-16,3-1-2 0,2 1-16 15,-6-1-12-15,-1 1-8 0,-1 0-6 16,-2 2-2-16,-1 1 0 0,-4 4-2 16,2 1 1-16,-3 0 1 0,-2 4-1 15,0 1 1-15,3 3-1 0,-4 2 1 16,1 1 0-16,3-1 0 0,-1 3 0 15,9-1 0-15,-4-2-2 0,9 1 0 16,2-4 1-16,0 3-2 0,7-4-3 16,1-2 6-16,5-1 3 0,0-3 0 15,3-1-1-15,-4-4 0 0,4-1 2 16,-3-1-1-16,0-6 7 0,0-3 12 16,2-2-2-16,1-4-11 0,-1-1-3 15,1-2-6-15,2-3 1 0,-3 0-2 16,3 0 1-16,-5 2-3 0,0 4 1 15,-2 4 2-15,-6 5-1 0,-3 4-1 16,-2 3-1-16,0 1-13 0,0 6 12 16,-5 3 4-16,-3 3 3 0,1 7-1 15,4 0 11-15,-2 2 6 0,5 0 4 16,0 1-1-16,5 0 2 0,3-4-6 16,0-1-3-16,-1-3-7 0,6-4-5 15,3-4 0-15,-1-3-3 0,3-4-2 16,3-1-38-16,0-6-37 15,-1-3-21-15,-2-1-43 0,8-10-47 16,-8 2-84-16,-2-1-135 0</inkml:trace>
  <inkml:trace contextRef="#ctx0" brushRef="#br0" timeOffset="73801.32">17707 6261 262 0,'0'0'89'0,"0"0"-71"0,0 0 17 0,0 0-12 0,-2-22-20 0,-3 16-1 15,-3 4 21-15,0 1 15 0,-2 1 11 16,-3 0 4-16,0 3 0 0,-2 5-15 16,-4 4 0-16,4 3 15 15,-1 2 0-15,4 2-4 0,-1 2-10 16,0 0-10-16,8 1-2 0,-3 0 3 15,8-1 3-15,0-1 1 0,5-2-3 16,3-3-11-16,5-4 3 0,2-1 9 16,3-5 1-16,5-3-9 0,3-2-13 15,3-6-9-15,2-1-2 0,0-5-21 16,0-2-25-16,0 0-18 0,-3-4-38 16,1-2-52-16,4-11-40 15,-7 7-11-15,-3 0-48 0</inkml:trace>
  <inkml:trace contextRef="#ctx0" brushRef="#br0" timeOffset="74239.66">17950 6095 533 0,'0'0'15'0,"0"0"87"16,0 0 16-16,0 0-31 0,0 0-48 16,18-32-18-16,-12 29-8 0,-1 1-6 15,-5 2 6-15,2 5-8 0,-2 5 22 16,0 2 23-16,-2 7-20 0,-1 3-11 15,1 4-8-15,-6 9-5 0,3 6-2 16,0 6-2-16,2-6-1 0,0-7 5 16,1-9 17-16,2-9 6 0,0 4 6 15,0 1 4-15,5-1-1 0,-2-5-5 16,2-5-2-16,2-6-5 0,-1-4 0 16,1-6 1-16,6-4-13 0,0-3 1 15,0-6-1-15,3 0-4 0,-3-2-1 16,2 0-2-16,3-3 1 0,-2 2 0 15,2 0-5-15,-3 0-1 0,-2 2-1 16,3 1 0-16,-1 2-1 0,1 2-1 16,-3 4 1-16,-3-1 0 0,3 4-1 15,0 5 0-15,-3-1 1 0,0 4-4 16,-4 3 2-16,1 2-2 0,-1 7 1 16,-4 3 3-16,3 3 0 0,-5 0 8 15,3 3 6-15,-3 0-1 0,0 0-6 16,2-1-4-16,1-1-3 0,2-1 2 15,-2-3-2-15,-1-1-2 16,1 0-19-16,2-3-25 0,-2-4-46 16,2 0-54-16,0-1-94 0,0-3-124 15,0-3-228-15</inkml:trace>
  <inkml:trace contextRef="#ctx0" brushRef="#br0" timeOffset="74658.02">19366 6222 594 0,'0'0'107'0,"0"0"-23"0,0 0 1 0,8-8-43 0,-8 12-38 16,0 6 17-16,-5 5 24 0,-5 7 20 15,-1 13 7-15,-2 13-10 0,-2 11-9 16,4 6-23-16,4-6-12 0,4-4-4 15,3-10-4-15,0-2-4 0,3-2-5 16,2-1 2-16,-5-4-3 0,0-7-3 16,0-6-21-16,0-7-13 0,0-4-46 15,0-2-45-15,-3 0-47 0,3-6-95 16,-2-2-56-16</inkml:trace>
  <inkml:trace contextRef="#ctx0" brushRef="#br0" timeOffset="74986.5">19366 6369 478 0,'0'0'37'0,"0"0"71"16,0-42 33-16,6 23-30 0,1 2-36 15,6 0 8-15,0 0-15 0,5 1-24 16,-2 0-6-16,4 2-12 0,1 1-3 15,0 2-3-15,-3 3-9 0,2 0-5 16,-1 5-1-16,-1 1-5 0,0 2 3 16,-3 1-2-16,-2 4 0 0,0 3 1 15,0 3 2-15,-5 2 2 0,-1 3 0 32,-4 2 4-32,-3 3 0 0,-3-3-2 15,-4 1-3-15,-6 1-1 0,-3-1-2 0,-2-4 1 0,-2-1-1 16,-6-2-2-16,2-2 0 0,-1-3-22 15,-1-1-28-15,3-4-32 0,-1-1-54 16,4-1-36-16,2-6-29 0,5-2 2 16,5-1-100-16</inkml:trace>
  <inkml:trace contextRef="#ctx0" brushRef="#br0" timeOffset="75384.1">19958 6253 352 0,'0'0'95'0,"0"0"-16"16,0 0 11-16,0 0-46 0,26-43-16 16,-18 33 26-16,-3 1 1 0,3 2 3 15,-6-1 22-15,1 1-6 0,-1 1-3 16,-2 2-21-16,0 1-25 0,-2 1-16 15,-3 2-9-15,-3 1-2 0,0 4 1 16,-5 5-3-16,0 6 4 0,0 0-1 16,-2 5 1-16,2 5 0 0,-3 0 0 15,3 5 0-15,3-1 0 0,2 0 0 16,6-3 1-16,2-6-1 0,2 1 4 16,9-5-2-16,4 0 4 0,6-8 2 15,0-4 0-15,2-5-2 0,0-3 0 0,0-8 7 16,-2 0 5-16,2-7 6 0,-7-2-6 15,-3-1-13-15,-6-4-5 0,-1-2-1 16,-6 1-54-16,-3 0-50 0,-7 5-36 16,-1 5-13-16,-12-2-36 15,5 5-62-15,2 4-86 0</inkml:trace>
  <inkml:trace contextRef="#ctx0" brushRef="#br0" timeOffset="75853.27">20508 6186 607 0,'0'0'100'0,"0"0"45"0,0 0-61 0,21-34-68 0,-18 24-12 0,-3 2-3 15,0 0-1-15,-3 0-4 0,-5 6 1 16,1-1 1-16,-4 3 2 0,-2 1 1 16,-2 2 3-16,2 5 2 0,-3-2-4 15,3 2-1-15,1 2 0 0,-1 1-1 16,2 1 0-16,-2 2-1 0,3 0 0 16,0 0 0-16,5 3 0 0,-1-2 0 15,4 0 0-15,2-2 1 0,5-1 1 16,3-1 1-16,2-1 2 0,3 1 21 15,0-2 5-15,5-3 3 16,-3-2 2-16,6-2-1 0,-3 4-3 16,3-2-5-16,-6 1-4 0,4-1-2 15,-4 1-1-15,-2 0 2 0,-5-1-6 16,-3 2 1-16,-5 1 0 0,0-1 0 16,-8 3-1-16,-5 1-2 0,-2-2-8 15,-6 1-1-15,-2-3-2 0,-3 4-2 16,3-3-10-16,-6-3-38 0,3 2-20 15,1-2-32-15,1-3-47 0,1 1-49 16,2-2-29-16,8-2-37 0,6 0 15 16</inkml:trace>
  <inkml:trace contextRef="#ctx0" brushRef="#br0" timeOffset="76309">20803 6159 465 0,'0'0'93'0,"0"0"5"0,0 0 49 0,41-28-78 0,-30 22-45 0,-11-2-14 16,2 3-10-16,-2-1 0 0,-2 4-4 15,-9 0-1-15,1 0 2 16,-3 2 3-16,-2 3 0 0,-4 0 3 15,-1 7 3-15,2-1-1 0,0 2-2 16,0 1-3-16,-1 0 0 0,4 3 0 16,2-1 1-16,3-2-1 0,5 0 1 15,-1 0-1-15,4-2 6 0,2 2 25 16,2-2 8-16,9-2-8 0,-4 2 4 16,6-4 3-16,3-2-5 0,-1-1-8 15,6 3-7-15,2-1-6 0,-2 2 1 16,0 2-4-16,2-1 5 0,-2 0 4 15,-1 3-6-15,1-1-4 0,-3 3-5 16,-2 0-1-16,-4-1 2 0,-1 2 4 16,-6 0 7-16,-2-1-2 0,-6-1-6 15,-7-1 1-15,-3 0-5 0,-5-2-1 16,-3-2 0-16,-2-3-2 0,-6-2-36 16,-2-1-40-16,3-1-29 0,-1 0-51 15,-2-2-52-15,3-2-8 0,7-1-78 16</inkml:trace>
  <inkml:trace contextRef="#ctx0" brushRef="#br0" timeOffset="76652.74">21271 6212 445 0,'0'0'113'0,"0"0"39"0,0 0-29 0,0 0-49 15,0 0-17-15,23-16-5 16,-23 16-25-16,0 0-16 0,0 0-8 16,0 1 2-16,-3 3 4 0,3 4 9 15,-7 2 15-15,-1 4 1 0,-2 5 1 16,2 3-16-16,0 0-11 0,-8 6-4 15,6-1-4-15,2 0 5 0,-5 1-4 16,6-3 0-16,2-3-1 0,-1 2-3 16,4-6-25-16,2 0-22 0,0-6-34 15,5-4-51-15,3-8-46 0,2-6-56 16,0-1-248-16</inkml:trace>
  <inkml:trace contextRef="#ctx0" brushRef="#br0" timeOffset="76777.75">21421 6100 893 0,'0'0'78'0,"0"0"56"0,0 0-100 15,0 0-34-15,12-36-71 0,-12 30-95 16,0-2-46-16,0 1-36 0,0 4-53 16</inkml:trace>
  <inkml:trace contextRef="#ctx0" brushRef="#br0" timeOffset="77215.36">21661 5913 481 0,'0'0'74'0,"0"0"17"0,0 0-16 16,0 0-49-16,0 0-21 0,0 0 5 16,0 0 17-16,0 0 6 0,18 32 1 15,-26-16-8-15,-2 7-5 0,0 4-2 16,-6 9-2-16,-5 12-3 0,-2 9-1 16,2 2 6-16,6-6 6 0,10-5 10 15,0-11 4-15,5 2-4 0,5-9-4 16,2-7-8-16,1-7-1 0,3-3 1 15,4 0-2-15,6-1-1 0,5-1 6 16,-1-8 7-16,4-3-5 0,-1-3-9 16,-2-8-7-16,3-3-4 0,-9-4-3 15,1-4-3-15,-6-4-2 0,-2-1-2 16,-5-1-12-16,-5 4-4 0,-6 0-7 16,-5 4 2-16,-5 3-3 15,-5 6-17-15,0 1-26 0,-8 3-37 16,3 3-32-16,-13 2-67 0,10 2-55 15,0 0-173-15</inkml:trace>
  <inkml:trace contextRef="#ctx0" brushRef="#br0" timeOffset="77543.42">21958 5940 481 0,'0'0'65'0,"0"0"58"0,0 0-45 0,0 0-61 15,0 0-6-15,0 0 1 0,28-17-1 0,-28 22 19 16,0 6 28-16,-5 0 13 0,-3 7-11 15,1 2-26-15,-6 6-15 0,0 10-10 16,-3 9-5-16,1 8-1 0,-1 3 0 16,6-6-1-16,-3-9 0 0,8-9-2 15,2-8 1-15,1-5-1 16,-1-2-7-16,3 2-33 0,0-2-55 16,3 4-56-16,2-6-48 0,5-10-153 0</inkml:trace>
  <inkml:trace contextRef="#ctx0" brushRef="#br0" timeOffset="77949.57">22149 6271 622 0,'0'0'81'0,"0"0"66"0,0 0-65 15,0 0-60-15,34-9-17 0,-21 6-1 16,2-2 4-16,1 0 14 0,2-1 9 15,2-2 0-15,1 2 4 0,5-3-13 16,-3 0-16-16,0-2-2 0,1-1 0 16,2 1-4-16,-11-3 0 0,3 0 2 15,-7 3-1-15,-1 1-1 0,-10 0 1 16,0 4-1-16,0 0-7 0,-13 4 2 16,-3 2 2-16,-7 0 2 0,0 6 1 15,-8 2 0-15,-5 12 0 0,-6 8 12 16,4-2 24-16,9 1 7 0,3-4 2 15,16-3 1-15,-3 1-1 16,0 2 12-16,13-1 2 0,0 0-15 16,0-2-10-16,13-1-13 0,3-4-5 15,9-1-4-15,1-1-7 0,10-4-2 16,11 0 0-16,2-2-3 0,8-1-9 16,-3-2-20-16,-2 1-33 0,-8-3-42 15,2 0-32-15,1 2-47 0,2-1-89 16,-10 0-69-16</inkml:trace>
  <inkml:trace contextRef="#ctx0" brushRef="#br0" timeOffset="78747.2">24097 6191 54 0,'0'0'221'0,"0"0"-136"0,19-10 25 0,-9 8-3 0,0-2 0 15,-2-2 1-15,2 3-3 0,1-4-10 16,-4 3-21-16,-4-2-25 0,0 2-15 15,-1-2-12-15,-2 5-5 0,-2-3-1 16,-4 1-10-16,-9-1-5 0,2 3 1 16,-8 1-2-16,-5 1 2 0,-7 3 2 15,-8 3-2-15,-6 3-2 0,6 1 3 16,12-1-2-16,9 0-1 16,7-2 0-16,-3 2 0 0,6 1-1 15,-1 3-2-15,11 0 1 0,0 2 0 16,8 0 1-16,5 0 1 0,8-1 3 15,2 2-1-15,11-3 2 0,7 4-2 16,6-1-1-16,-9-3 2 0,-9-3-3 16,-9-4 1-16,-7-3 11 0,-2 4 21 15,-1-3 8-15,0 1-6 0,-7-3-10 16,-3 4-4-16,-10-4 6 0,-6 3-5 16,-12-2-12-16,-11 1-5 0,-10-4-2 15,-5 0-3-15,4-1 0 0,6-1-9 16,8-4-18-16,8 3-14 15,2-1-10-15,11 2-8 0,-4-1-26 16,4 1-20-16,2-1-54 0,5 1-26 16,11 0 28-16,5 0-57 0,10-1-18 15</inkml:trace>
  <inkml:trace contextRef="#ctx0" brushRef="#br0" timeOffset="80017.5">24542 6295 430 0,'0'0'76'0,"0"0"-15"0,0 0 60 0,0 0-31 15,0 0-20-15,31-30-15 0,-31 26 1 16,2-3-2-16,4 2-13 0,-6 0 8 15,2 2-12-15,-2-2-6 0,-2 1 1 16,2-1-9-16,-8-1-11 0,-5 2-7 16,0-1-3-16,-5 3-2 0,-5 1 0 15,-3 1 0-15,-8 3 0 0,1 5-1 16,2 2 1-16,0 3-9 0,7 0-9 16,-7 3 6-16,11 0 5 0,4 2 2 15,3 1-1-15,6 0 3 0,7 0-3 16,7-2 6-16,1 2 2 0,10-3 1 15,-2-1-3-15,4-4 6 0,6-1 7 16,-5-7-6-16,0 2-4 0,4-5 0 16,-4 0 0-16,0-7 0 0,-6-1 4 15,3-3 15-15,-2 0 10 0,-3 0-1 16,0-3-11-16,0 0-9 0,2 0-6 16,-7-1-4-16,5 0 0 0,-6 1 0 15,4-1-1-15,-3 1 0 0,-1 4 0 16,-2 2 0-16,3 2 1 0,-8 1-1 15,0 2-1-15,0 1-1 0,0 1-1 16,0 1-3-16,-5 0 2 0,0 2-1 16,2 3-3-16,-4 2-1 15,1 3 7-15,4 0 2 0,-3 7-1 16,5-2 2-16,0 3-1 0,0 0 0 16,5-2 0-16,3 2 0 0,-1-3 2 15,1 0-2-15,5-3 3 0,-5-2-2 16,5-6 2-16,0-1 10 0,-6-3 8 15,6 0-2-15,0-5 2 0,0-3-16 16,3-4-1-16,-3 1-1 0,-1-2 3 16,4-4-2-16,2 0-2 0,-5-1-1 15,5-1-1-15,0-1 0 0,-2 0 0 16,2 5 0-16,-3-2 2 0,-2 3-2 16,5 2 0-1,-7 0 0-15,-1 3 0 0,3 1 0 0,-3 0-1 0,-2 3 0 16,-3 0 0-16,3 2 0 0,-3 1 0 15,-5 2-1-15,5 1-1 0,-5 4-3 16,0 4-1-16,3 2 4 0,-3 5 2 16,0 3 0-16,0-1 0 0,0 3 1 15,0 0 0-15,0-1 0 0,0 0 0 16,0-3-1-16,0-2 1 0,0-3 0 16,0-2 0-16,5-2 1 15,-5-6-1-15,0-2 2 0,2 0 6 16,1-2 1-16,5-6-8 0,-6 0 2 15,6-2 4-15,2-1 1 0,1-1-6 16,-1 0-2-16,3 0 1 0,3-3-1 16,-3 0 0-16,2 2-1 0,3-2 2 15,-5 0-1-15,-3 1 0 0,3 0-3 16,0 1 3-16,0 3-2 0,-5 0-2 16,0 2 0-16,2 2 0 0,-2-1-2 15,-3 5 0-15,3 0-4 0,-6 1-58 16,3 0 60-16,-5 1 6 0,3 0 1 15,-3 0-6-15,0 2 3 0,0 1 2 16,0 4 1-16,0 2 1 16,0 1-1-16,3 2 1 0,-3 0 0 15,2 1 0-15,-2 1 0 0,5 1 0 16,-5-3 0-16,0-1 1 0,3 1-1 16,-3-3 0-16,5 0 1 0,-5-4 0 15,0 0 0-15,5-4 0 0,-5-1 2 16,3 0 9-16,2 0 13 0,3-5-12 15,-3-1-6-15,3-3-2 0,-1 0-2 16,6-3-1-16,-5 0 0 0,5-1-2 16,0-3 1-16,2 3-1 0,3-3 0 15,-5 1 0-15,3-1 0 0,-1 3 0 16,-2 2-1-16,0 1 0 0,0 6 0 16,-5-2 1-16,0 4-2 0,2 2 0 15,-7 0-2-15,2 4 2 0,-5 2-2 16,2 3 2-16,-2 3 0 0,0 2 1 15,0 4 0-15,0 3 1 0,-2 0 0 16,-3 1 0-16,2-2-2 0,-2 0-37 16,0-2-34-16,2-3-39 0,-5 2-57 15,-2-3-77-15,7-3-53 0</inkml:trace>
  <inkml:trace contextRef="#ctx0" brushRef="#br0" timeOffset="80283.05">25671 6160 573 0,'5'-2'13'0,"3"-2"4"0,-5 2 86 0,2 0-85 16,0 2-17-16,-5 5-1 0,2 5 6 15,-2 2 15-15,0 4 7 0,-2 8 36 16,-6 7-12-16,3 12-7 0,-3 12 1 15,-5 3-17-15,6 0-15 16,1-7-9-16,6-9-2 0,0-1-2 16,0-5-1-16,0 1-25 0,0-11-48 15,-5-5-14-15,5-5-34 0,-2-4-5 16,-4-1-68-16,4-5-99 0</inkml:trace>
  <inkml:trace contextRef="#ctx0" brushRef="#br0" timeOffset="80595.52">25712 6316 442 0,'0'0'82'0,"0"0"8"0,0 0 20 0,42-37-79 0,-24 28-7 0,-5-1-3 16,2 0 10-16,1 1 1 0,4 2-6 15,-1 1 22-15,1-1 1 0,-4 3-6 16,2 1-10-16,-3 2-12 0,-2 1-4 16,-5 1 1-16,2 5 6 0,-7-3-6 15,2 7-12-15,-5-2 1 0,0 2 0 16,-8 1-1-16,-5 0-2 0,0-2 1 16,-7 2-1-16,-1-4-1 0,0 0-2 15,-7 1 0-15,2-3-1 0,-2 0-39 16,2-2-51-16,-3-1-38 0,-4-1-62 15,2-1-16-15,8 0-96 0</inkml:trace>
  <inkml:trace contextRef="#ctx0" brushRef="#br0" timeOffset="80892.38">26092 5988 529 0,'0'0'92'0,"0"0"65"0,29-40-51 15,-11 24-51-15,-11 1-14 0,6 5-7 16,-5-1 5-16,0 3-4 0,-3 4 0 16,-2 2-3-16,-3 2-18 0,0 0-14 15,0 5 2-15,-3 6 0 0,-7 6 18 16,2 3 3-16,0 3-13 0,-5 3-7 15,0 4-1-15,0 8-1 0,3 7 1 16,-8 6-1-16,5 1 0 0,3-12-1 16,-1-10-11-16,9-14-29 0,-3 3-46 15,0 1-51-15,2 6-49 16,3-2-23-16,-5-8-133 0</inkml:trace>
  <inkml:trace contextRef="#ctx0" brushRef="#br0" timeOffset="81314.36">26278 6209 513 0,'0'0'48'0,"0"0"36"0,0 0 4 15,52-17-68-15,-37 11-8 16,6-1-6-16,0 0 6 0,5 1 1 15,-6-5 17-15,1 1 5 0,0-2-4 16,-3-3 22-16,-3 3-20 0,1 0-15 16,-6 0 0-16,-2 2-13 0,-6 2-4 15,-2 1-1-15,-2 4-6 0,-11 1-14 16,-3 2 8-16,-9 2 10 0,-1 8 2 16,-8 3 2-16,-7 6 24 0,7 2 4 15,6-2 1-15,2-3 1 0,10-1 7 16,4-1 1-16,-1 5-5 0,5-5 4 15,8 2 3-15,0-3 16 0,5-2-8 16,5 2-9-16,8-5-8 0,3 0-10 16,0-3-10-16,5 1-7 0,2-3-2 15,6 6-3-15,7-1-1 0,0 1-8 16,6-2-24-16,-1-1-26 0,-9-5-33 16,-4 1-31-16,-7 1-41 0,8-2-59 15,-11 0-37-15,-3-1-130 0</inkml:trace>
  <inkml:trace contextRef="#ctx0" brushRef="#br0" timeOffset="81845.71">27692 6172 332 0,'0'0'12'0,"0"0"36"0,0 0 33 0,0 0-22 16,28 15 4-16,-20-12 20 0,0-3 14 16,-3 0-2-16,3-1-6 0,-1-2 6 15,-2-3-17-15,1 1-15 0,-4-1-13 16,3-1-7-16,-5-1-12 0,0-1-15 16,0-1-8-16,-7 0-4 0,-4 2-4 15,-4-1-1-15,-1 5-2 0,-7 0 2 16,0 4-2-16,-6 3 2 0,-2 4 0 15,3 4-3-15,-1 5 3 16,9 3 1-16,2 0-2 0,5 2 2 16,10 0-1-16,3-2 2 0,8-1-1 15,5 0 3-15,0-4 1 0,7-3 11 16,4 1 1-16,2-5-8 0,-1-2-4 16,-1-5 0-16,-4-1-2 0,-2-5 1 15,-2-4 1-15,-3-1-4 0,-5-3-10 16,-3-1-36-16,0-3-31 0,-5-2-31 15,-5 1-52-15,-8-5-44 0,0 6-25 16,5 1-86-16</inkml:trace>
  <inkml:trace contextRef="#ctx0" brushRef="#br0" timeOffset="82251.96">28198 6062 615 0,'0'0'74'0,"0"0"63"0,18-41-32 0,-15 22-79 0,2-1-13 15,3-1-10-15,-8 2 4 0,0 3 3 16,0-1 15-16,0 4-7 15,0 3-5-15,-8 1 3 0,3 4-6 16,-3 4-10-16,0-3-1 0,-5 4-1 16,-2 5 1-16,2 1-1 0,-8 6 0 15,3 4 0-15,-2 4 1 0,4 3 1 16,-10 7 0-16,5 10 0 0,-4 11 0 16,1 12 0-16,-1 3 0 0,-1-4 1 15,13-3 1-15,2-7-1 0,6-2 0 16,-2 0 0-16,1-9 0 0,6-3-1 15,0-9-18-15,0-6-49 0,0-6-54 16,0-1-59-16,6-3-37 16,-6-4-123-16</inkml:trace>
  <inkml:trace contextRef="#ctx0" brushRef="#br0" timeOffset="82439.56">27885 6383 959 0,'0'0'103'0,"0"0"-10"0,31-34 16 0,-10 21-91 16,13-2-8-16,2 2-8 0,13 0-1 15,3 4-1-15,-3 4 0 0,-8-1 0 16,-2 5-14-16,2 1-34 16,-7 0-27-16,2 0-44 0,-2 0-99 15,-9 0-42-15,-9 0-157 0</inkml:trace>
  <inkml:trace contextRef="#ctx0" brushRef="#br0" timeOffset="82955.09">29131 6240 643 0,'0'0'7'0,"0"0"29"0,0 0 74 15,0 0-38-15,0 0-47 0,33-29 2 16,-25 25 12-16,-3 2 7 0,-5-2-8 16,0 3 5-16,0 0 0 0,0-1-25 15,-5 1-18-15,-3-1-2 0,-7 2-1 16,-3 0 1-16,-3 4 1 0,1-1-3 15,-1 1-5-15,-5-1-2 0,11 1 8 16,2-1 1-16,0 2 2 16,5 0 0-16,3 0-3 0,2-1-3 15,3 2 2-15,3-3 0 0,7 3 1 16,6-1 3-16,2 3 0 0,2-2 3 16,1 1-3-16,0-1 2 0,-1 1 0 15,1 1 7-15,0 2 5 0,-8 0 2 16,2 1 10-16,-2-1-2 0,-5 2-7 15,-3 2-1-15,-2-2-5 0,-3 1-6 16,-3-1-2-16,-5 2 0 0,-10 0 1 16,-3-3 2-16,-4-1-4 15,-6 0 1-15,-16-5-1 0,-5 1-2 16,3-3 0-16,0-3-16 0,11 0-40 16,9 0-44-16,3-1-43 0,11 1-20 15,2-2 25-15,-3-3-2 0,6 2-36 16,2-2-18-16</inkml:trace>
  <inkml:trace contextRef="#ctx0" brushRef="#br0" timeOffset="83220.85">29518 6230 642 0,'0'0'92'0,"0"0"-26"0,0 0 66 16,0 0-93-16,0 0-28 0,26-16-11 15,-26 21-1-15,0 3 1 0,0 3 2 16,0 2 27-16,-5 4 2 0,-3 3 6 16,1 6-5-16,-4-1-14 0,4 5-12 15,-1-2-3-15,3 0-3 0,2 0 0 16,-2-4-32-16,2-1-48 0,-2-4-41 15,5-4-40-15,0-5-39 0,5-7-128 0</inkml:trace>
  <inkml:trace contextRef="#ctx0" brushRef="#br0" timeOffset="83361.46">29627 6058 995 0,'0'0'34'15,"0"0"-29"-15,0 0-5 0,8-34-21 16,-3 26-188-16,-2 3-79 16,2-1-124-16</inkml:trace>
  <inkml:trace contextRef="#ctx0" brushRef="#br0" timeOffset="83816.2">29836 6179 574 0,'0'0'42'15,"0"0"37"-15,42-19-2 0,-22 11-62 16,4 1 9-16,1-3 10 0,1 2 19 15,-5-1-13-15,0 3-17 0,-6 0-3 16,3 4-3-16,-10 2-3 0,0 0-8 16,-1 2-6-16,-7 5-3 0,0 3 2 15,0 3 1-15,-2 3-1 0,-6 4 1 16,-5 6-3-16,0-2 3 16,0 5 0-16,-2-1 2 0,-3 1-2 15,-3 0 1-15,6 1 1 0,-4-4-2 16,-1-1 0-16,4-5 0 0,-2-2 1 15,3-3-1-15,2-3 2 0,5-4 7 16,0-4 14-16,3-1 8 0,5-1-3 16,0-2-2-16,0 0 23 0,13 0 12 15,-5-2-28-15,7-3-22 0,3-1-6 16,3 0-4-16,0-1-1 0,-1 2 0 16,6-2-12-16,-5 1-32 0,2 0-45 15,0-3-44-15,1 0-32 0,-4-3-66 16,1 1-71-16</inkml:trace>
  <inkml:trace contextRef="#ctx0" brushRef="#br0" timeOffset="83988.08">29847 6293 733 0,'0'0'94'0,"0"0"-21"0,0 0 37 0,38-23-106 16,-17 14-4-16,5-2-66 0,2 2-91 16,14-6-61-16,-9 1-116 0</inkml:trace>
  <inkml:trace contextRef="#ctx0" brushRef="#br0" timeOffset="84378.81">30252 6240 534 0,'0'0'69'0,"0"0"7"0,0 0 32 0,0 0-95 15,36 17-8-15,-23-14-1 0,0-2-2 16,8-1 0-16,-8-4 1 0,2 0 2 16,6-2 13-16,-3 0 20 15,-2-2 7-15,2 0-3 0,-3-3-22 16,-2-1-14-16,-5 1-6 0,0-1-3 15,-3-1-24-15,-5 3-12 0,-8 0-7 16,-10 2-15-16,3 6 25 0,-11 1 31 16,0 1 5-16,-3 3 5 0,1 7 34 15,-6 5 18-15,6 1 5 0,-3 3-28 16,8 0-22-16,-3-1 9 0,10 1 22 16,3-5 27-16,8 1-1 0,5-3-4 15,0 0-9-15,5-1 1 0,3-1-11 16,10-2-14-16,3-3-12 15,0-1-11-15,2-1-4 0,8-1-4 16,-3-1-1-16,6 2-5 0,2-2-21 16,11 0-21-16,7 0-44 0,-5-1-32 15,3 0-77-15,-19-1-95 0,-10-3-138 16</inkml:trace>
  <inkml:trace contextRef="#ctx0" brushRef="#br0" timeOffset="85305.65">31363 6141 534 0,'0'0'114'0,"13"0"-56"0,-5 0 87 0,8 0-65 0,2 0-49 0,-3 0 0 16,3 0-11-16,3 0-9 0,-6 0-1 16,3 0 9-16,-5 0 1 0,-2 0-8 15,-1 4 0-15,-2 1-6 0,-6 4 3 16,4 1 2-16,-6 2-4 0,0 7-5 15,-6 0 2-15,-1 2-2 0,-1 1-1 16,-5 2 0-16,5 0 2 16,0 0-2-16,1-1-1 0,2-1 2 15,-3-2 0-15,3-2 2 0,-1-4 1 16,4-1 2-16,-3-4-3 0,5-1-1 16,0-4 1-16,-3 0-2 0,3-3 2 15,0-1 20-15,0 0 36 0,0-5-3 16,3 0-19-16,2-4-19 0,8-4-6 15,0-5-5-15,-3-2-4 0,11-2-3 16,5-4 0-16,-1-2 0 0,9-2-1 16,-6-1 0-16,6 1 0 0,-6 5 0 15,-2 1-1-15,3 6 1 0,-9 2 0 16,6 4 1-16,-10 3 0 0,4 4 0 16,-7-1 7-16,0 4 8 0,-5 2 6 15,0 1-7-15,-3 6-13 0,0 0-1 16,-2 7 0-16,-3 0 9 15,5 5-1-15,-5 0 2 0,2 3-5 16,4 0-4-16,-1 0-1 0,-3 0 1 16,-2 0-2-16,6-1 1 0,-1-1 0 15,-5-1 0-15,2-3-1 0,3 0-4 16,-2-4-10-16,-3 2-12 0,5 1-14 16,3-3-24-16,-3 0-28 0,-2-2-22 15,2 4-61-15,3-3-92 0,-3-4-87 0</inkml:trace>
  <inkml:trace contextRef="#ctx0" brushRef="#br0" timeOffset="89344.27">16441 7265 277 0,'0'0'73'0,"0"0"-17"0,0 0 25 32,11-25-20-32,-9 17 1 0,1-1 9 0,2 1 8 15,-2 0 8-15,-1-1 8 0,1 1-11 0,-1 1-3 0,-2 0-16 16,3 0-17-16,-3 2-14 0,0 1-15 16,3 0-2-16,-3 2-5 0,0 2-7 15,2 0-5-15,-2 4-1 0,3 4 1 16,-3 5 13-16,0 6 9 0,-3 5 0 15,-2 6-6-15,-3 5-4 16,-5 7-1-16,0 8 0 16,0-1 2-16,8-9-2 0,-2-9-6 0,7-13 1 15,0 1-1-15,0 2-5 0,5 2 3 16,-3 2-1-16,3 0-1 0,1-6 1 16,-1 0 3-16,3-3-2 0,-3-2 0 15,0-4-1-15,0-4 3 0,0-1 0 16,0-4-1-16,-2-1 4 0,2-6 11 15,3-4 6-15,-6-7-9 0,9-2-2 16,-3-6-6-16,4-2-3 0,7-10-4 16,4-6-1-16,0 3-1 0,-2 6 1 15,-1 4 0-15,-2 7 0 0,3 0 1 16,2-3-2-16,1 5 1 0,-4 7 0 16,-4 5 0-16,-1 4 2 15,-4 5-1-15,-4 4 2 0,1 5 1 16,-8 5 1-16,0 7 5 0,0 4 4 15,-5 0-6-15,0 2-6 0,-3-1 2 16,0-3-3-16,1-2-1 0,-1-2 0 16,0-3-5-16,3-4-35 0,2-2-31 15,-2-3-28-15,5 0-33 0,0-1-41 16,0-1-58-16,8-3-34 0,-3-2-89 16</inkml:trace>
  <inkml:trace contextRef="#ctx0" brushRef="#br0" timeOffset="89861.16">17147 7463 262 0,'0'0'140'0,"0"0"-30"0,0 0 23 0,0 0-22 0,13-31-34 0,-11 25 15 0,-2 0-2 16,3-2-25-16,-3 1-12 0,5 1-16 16,-5-2 0-16,3 2 1 0,-3 0 5 15,0-2-4-15,0 2-8 0,-3 0-11 16,-2 1-11-16,0 1-7 0,-3 1-2 16,-2 2 0-16,-3 1-3 0,0 6 2 15,-5 4 1-15,0 6-2 0,-6 5 1 16,6 2 1-16,0 7 0 0,0-3 0 15,3 2-1-15,2-1-3 0,5-1-2 16,3-2 5-16,5-5 1 0,0-2 0 16,5-4 0-16,0-2 1 0,5-5 0 15,1-4 4-15,2-3 0 0,2-4 4 16,-2-3 3-16,3-4 10 0,2-3 8 16,-3-2-10-16,1-4-8 0,2-1-6 15,-3-2-5-15,3-1-1 0,-2 0 0 16,2 3-1-16,-3 3 0 0,1 5 1 15,-6 0-1-15,3 8 0 16,-5 2 0-16,-3 3 0 0,0 2-2 16,-2 4-3-16,-1 8 5 0,-2 1 1 15,-2 6 3-15,-1 1 1 0,1 2 3 16,-1 0 1-16,3 0-3 0,-2-3-1 16,2 0 1-16,2-5-5 0,1-2 1 15,-1-4-1-15,3-3-1 0,3-3-28 16,-3-4-41-16,3 0-44 0,0-4-26 15,0-1-52-15,2-4-70 0,-2 1-34 16,-1 1-114-16</inkml:trace>
  <inkml:trace contextRef="#ctx0" brushRef="#br0" timeOffset="90300.38">17617 7379 549 0,'0'0'95'0,"0"0"-15"0,0 0 30 0,28-45-38 0,-22 32-53 0,-4 0-14 0,-2 2-4 32,-5 4-1-32,-3 0-1 0,-5 4-3 0,-2 2 4 0,-3 1 7 0,2 1 6 31,-4 3 1-31,2 2-7 0,-1 1-2 15,4 2-3-15,5 2-2 0,-1-1 0 16,6 4-1-16,3-1 1 0,-1 1 0 16,3 2 2-16,3-1-2 15,4 1 0-15,4 0 2 0,-1 0 0 16,3-1-1-16,0 2 8 0,5-2 10 16,-3 0 3-16,6 0 10 0,0-2 8 15,-3 2-9-15,0-4-16 0,-5 1 0 16,0-3 12-16,-3-3 1 0,-7 2 1 15,-3-2-1-15,-3 0 0 0,-7 1-1 16,-1-2-5-16,-2-1-12 0,-5 0-6 16,-2-3-1-16,2-1-3 0,-3 0-22 15,0 0-29-15,3-3-14 0,-2 0-26 16,1 0-19-16,7 0-41 0,1-4-28 16,3 4-22-16,6-2-126 0</inkml:trace>
  <inkml:trace contextRef="#ctx0" brushRef="#br0" timeOffset="90754.27">18570 7071 369 0,'0'0'39'0,"0"0"3"0,0 0 49 0,0 0-43 0,16-6-30 16,-16 11 6-16,0 4 15 0,0 5 37 15,0 6 25-15,-5 4 6 0,-3 10-9 16,0 10-38-16,-5 7-17 0,3 1-15 16,0-5-11-16,-1-6-3 0,4-9 4 15,-1-5 4-15,5-4-2 0,-2-8-1 16,0-3 2-16,-3 5-1 0,6-2-2 16,-4 0-1-16,6-2-2 15,0-5-8-15,0-3-1 0,6-3-2 16,4-2 2-16,3 0 0 0,5-3-4 15,0-3-1-15,5 2 0 0,1-3-1 16,4 3-1-16,-2 0-14 0,5-2-13 16,-3 2-27-16,-2-1-25 0,0-1-47 15,-3-2-45-15,3-7-51 0,-5 3-18 16,-6 1-130-16</inkml:trace>
  <inkml:trace contextRef="#ctx0" brushRef="#br0" timeOffset="90957.48">18462 7369 711 0,'0'0'128'0,"0"0"-48"0,0 0-18 16,44-11-29-16,-18 8-30 0,0 0-3 15,5-2-8-15,5 0-53 0,5-1-6 16,-5 1-33-16,11 0-6 0,-14 2-70 15,-12 0-138-15</inkml:trace>
  <inkml:trace contextRef="#ctx0" brushRef="#br0" timeOffset="91457.92">18981 7107 513 0,'0'0'40'0,"0"0"9"0,0 0 24 16,0 0-23-16,0 0-44 0,37-24 1 15,-32 26 9-15,0 6 6 0,-5 3 13 16,0 9 10-16,0 4 12 0,-5 12-27 16,-3 11-15-16,-5 11-6 15,0-1-4-15,0-2-3 0,0-7-2 16,5-9 0-16,3-7 1 0,0-7 2 15,5-8-3-15,-2-5 2 0,2 2-2 16,0-1 0-16,2-2 2 0,3-3 0 16,0-4 3-16,3-4 19 0,3-5 33 15,-1-3-11-15,3-4-7 0,0-2-11 16,2-2-8-16,1-4-1 0,-1-2-6 16,1-1-4-16,4-3 0 0,-1 0-2 15,-1 1-4-15,0-3-1 0,2 4-2 16,-2 1 1-16,-2 2-1 0,2 1 0 15,-2 3-1-15,-4 2 1 0,1 5-2 16,-5 4 0-16,-3 3-3 16,0 3 0-16,-2 5-2 0,-3 8 2 15,-5 4 3-15,2 4 2 0,-2 4 5 16,-3 2-3-16,1 4 0 0,-1-3-1 16,0 2-1-16,3-2 3 0,0-1-3 15,0-3-2-15,-1-4-8 0,4-1-44 16,2-4-43-16,-5-4-40 0,5-3-74 15,0-6-68-15,0-2-170 0</inkml:trace>
  <inkml:trace contextRef="#ctx0" brushRef="#br0" timeOffset="91879.69">19508 7422 489 0,'0'0'70'0,"0"0"-25"0,0 0 1 0,39-13-29 0,-26 10-12 15,3-4-4-15,2 3 0 0,0-1 2 16,0 0-1-16,0-2 12 0,0-2 23 16,0 0 1-16,3 1-2 0,-6-1 4 15,-2-2-5-15,0 1-9 0,-2-2-7 16,-4-1-4-16,1 0-11 0,-8 2-4 15,0 1 0-15,-8 2-1 0,-2 3-3 16,-6 3 3-16,-4 2 1 0,-1 1 0 16,-2 5 17-16,0 7 8 0,-1 2 6 15,1 6 10-15,2 2 8 0,6 2 12 16,5 1-8-16,4 0-1 0,1-3-15 16,5 1-16-16,5-6 56 0,3-3-33 15,5-3-11-15,3-4 0 0,2-4-2 16,2-1-18-16,4-2 2 0,-1-1-8 15,5 0-4-15,-2 0-3 16,3 0 0-16,2-1-15 0,-3-2-29 16,3 0-38-16,0 1-40 0,0 0-35 15,8 2-72-15,-8 0-63 0,-3 0-119 16</inkml:trace>
  <inkml:trace contextRef="#ctx0" brushRef="#br0" timeOffset="92489.35">21160 7171 453 0,'0'0'35'0,"0"0"-35"0,0 0 54 0,-50-2-11 16,30 2-34-16,-3 0-8 0,-3 0 0 15,0 1 0-15,3 3-1 0,2-1 2 16,3 0 19-16,2 1 14 0,9 1 0 16,-1 0-19-16,3 1-13 0,5 0-2 15,0 1-1-15,5 1 0 0,5 2-1 16,3-1-2-16,3 3 0 0,2-1 3 15,2-1 0-15,1 0 0 0,5 2 1 16,-5-1 24-16,4 1 16 0,-1-1 15 16,1 3 8-16,-6 0-17 0,1 1 3 15,-4-1 6-15,-3 1-10 0,-3-1-6 16,-5-2-4-16,0 1-6 0,-5-4-7 16,-7 1 3-16,-6-1-5 0,0-4-5 15,-8-3 0-15,0 1-3 0,-4-3-8 16,1 0-3-16,-2 0-2 0,1-3-10 15,-4 2-31-15,3 0-27 0,3-3-28 16,5 3-26-16,0-2-20 0,8 1-12 16,2 0-4-16,8 0-74 0</inkml:trace>
  <inkml:trace contextRef="#ctx0" brushRef="#br0" timeOffset="93850.59">21645 7338 426 0,'0'0'73'0,"0"0"1"0,0 0 13 0,0 0-33 15,0 0-8-15,29-35 23 16,-21 29 3-16,-3 1-7 0,2 0-7 15,-1 2-11-15,-4 1-2 0,1 0-3 16,-3 0 2-16,0 0-13 0,0-1-6 16,-5 0-12-16,5-2-6 0,-11 3-4 15,4-2-3-15,-4 0 1 0,-2 1 0 16,-5 1-2-16,3 1 1 0,-6 1-1 16,0 3 0-16,-5 2 1 0,-2 6-1 15,2 3-5-15,-2 3 1 0,-1 4 2 16,4 4 1-16,4 1 2 0,5 2 0 15,3 0-1-15,8 1-1 0,0-2 2 16,5-2 1-16,8-2-1 0,2-5 1 16,1 0 2-16,1-6 5 15,1-3-1-15,5-6-5 0,-2-1 2 16,-1-2-1-16,4-5-2 0,-1-2 3 16,-3-1 16-16,3-2 10 0,-2-2 2 15,-1-2-7-15,3 1-14 0,3-3-10 16,-8-1 0-16,2 1 0 0,1 1-1 15,-3-2 0-15,0 4 1 0,-3-2-1 16,0 4 0-16,1 0 0 0,-6 2 0 16,0 1 0-16,0 3 0 0,-5 1 0 15,0 2-1-15,0 2-2 0,0 3-5 16,-5 5 3-16,0 2 4 0,2 5 0 16,1 4 1-16,-1 0-1 0,3 2 1 15,0-1 1-15,-2 1 0 0,7-4-1 16,-3 1 0-16,4-2 0 0,1-1 1 15,-2-5 1-15,3 0-1 0,-3-7 1 16,3 0 2-16,0-3 1 0,0-3 1 16,5-2 3-16,-6-3-5 0,6 0-1 15,-5-2 0-15,5 0-3 0,0-1 1 16,-3-1-1-16,0 1 0 0,3-3 0 16,3-1 0-16,-3 2 0 0,0-2 0 15,0 0-1-15,0 3 1 0,2-2-1 16,-2 3-2-16,-5 2-2 0,-1 2 2 15,4 2 3-15,-6 0 0 16,0 3-3-16,0 2 3 0,0-2-1 16,-2 2 0-16,2 0-1 0,-5 0 1 15,0 2-3-15,3 3 1 0,-3 1 0 16,0 4 1-16,0 0 1 0,0 2 1 16,0 3 0-16,0 0 0 0,0-2 0 15,0 3-1-15,0-1 1 0,0 0 0 16,0 0 0-16,5-1 1 0,-5-2-1 15,0 0 0-15,0-5 0 0,3 1 0 16,-3-2 0-16,2-2 0 0,-2-1 2 16,3-1-1-16,2-2 1 0,-2 0 2 15,2-2-3-15,0 0 0 16,3-3 1-16,-3-1-1 0,3 1 0 16,-1-2-1-16,1-2 4 0,0 0-2 15,2-3-2-15,-2 0 1 0,5-5-1 16,-3-1 0-16,3 1 0 0,0-3 0 15,0 1 0-15,0 2 0 0,0 0 0 16,0 6 0-16,-3-2 0 0,0 3-1 16,1 2 1-16,-4 1 0 0,-1 3-1 15,-1 0 1-15,-3 0 0 0,-2 3 0 16,3 1-2-16,-1 0-3 0,-2 2-1 16,0 5 4-16,0 1 1 0,0 2 0 15,0 0 1-15,0 2 0 0,0 2 0 16,0 2 0-16,0 0 0 0,-2-1 0 15,-1 2-1-15,3-1 1 0,-2-2 1 16,2-2-1-16,0-3 0 16,0 1 0-16,0-2 0 0,0-5 0 15,0 2 1-15,0-5 1 0,0 0 7 16,0-4 22-16,5-1-12 0,3-3-6 16,-1-2-7-16,4-2-3 0,-1-2-3 15,6-4 1-15,-4 1 0 0,7-1-1 16,-4 0 0-16,3 0 0 0,-2-1 0 15,2 3 0-15,0-1 0 0,0 3-1 16,-5 1 1-16,2 3-1 0,-2 1-1 16,0 3-13-16,-5 3-2 0,0 2-4 15,-3 1 3-15,0 4 7 0,-5 4 6 16,0 2 3-16,0 4 0 0,0 5 2 16,-5 0 0-16,0 2 0 0,2 0 0 15,-2 0 0-15,0 2-1 0,2-5-38 16,-2 1-35-16,2-3-14 0,-2-2-20 15,0-2-30-15,-3-4-68 0,3-3-40 16,3-3-156-16</inkml:trace>
  <inkml:trace contextRef="#ctx0" brushRef="#br0" timeOffset="94272.46">22669 7385 280 0,'10'-5'101'0,"0"0"-62"0,3-3 56 0,5 0-56 0,-2 1-20 0,4-3-7 0,-2-1 3 0,3 0 12 0,0-3 24 0,0 0 17 0,-1-2-5 16,-4-1-13-16,2 0-3 0,-5 1-15 15,-3 0-23-15,-2 2-5 0,-6 4 1 16,-2 1-5-16,-5 2 0 0,-3 3-3 15,-4 2-4-15,-9 2 1 0,0 4 5 16,1 5 1-16,-9 4 11 0,3 5 47 16,0 3 28-16,-2 4-27 15,2 3-16-15,5-2-7 0,6 2 5 16,2-2 9-16,5-2 0 0,3-1 4 16,8-1-5-16,2-6-11 0,8-1-5 15,0-4-8-15,2-2-10 0,6-3-7 16,2 0-2-16,0-1-3 0,3-1-1 15,0-1-2-15,3 0 0 0,-6 2-2 16,8-2-10-16,-8 2-14 0,0 0-21 16,1 4-16-16,1-4-20 0,-4 2-21 15,2-1-18-15,-2-2-41 16,2 1-42-16,-2-2-48 0,-8-2-148 0</inkml:trace>
  <inkml:trace contextRef="#ctx0" brushRef="#br0" timeOffset="94846.42">24322 7325 532 0,'0'0'70'0,"0"0"6"0,0 0 44 0,39-35-26 0,-31 23-37 16,0-1-19-16,-3 1 30 0,-3 2-30 16,-2-1-16-16,-2 2 6 0,-9 3-10 15,1 0-5-15,-11 5-3 0,-2 1 0 16,-13 3 10-16,-11 11 6 0,-9 8-18 15,-9 5-4-15,13 5-2 0,6 1-1 16,17-7-1-16,6-3 0 0,13-4 2 16,5-5 10-16,5 5 18 0,-6 1 5 15,12 1-1-15,9-3 17 0,11-4 7 16,15 0-21-16,14-5-18 16,4-4-10-16,3-5-6 0,-8-7-1 15,-7 0-2-15,2 0-5 0,-8-3-17 16,1 1-23-16,-1-1-30 0,-2-2-35 15,-6 0-27-15,-10-1-46 0,3-3-81 16,-5 3-38-16</inkml:trace>
  <inkml:trace contextRef="#ctx0" brushRef="#br0" timeOffset="95354.07">24689 7097 682 0,'0'0'96'15,"0"0"17"-15,0 0-24 0,21-38-64 16,-16 29-18-16,3-1-5 0,0 3 3 16,-1 3 3-16,1 3 4 0,-3 1 10 15,-5 6-11-15,3 8 0 0,-3 4 28 16,-3 11 8-16,-5 10-9 0,-2 6-16 15,2 1-11-15,6-2-7 0,2-5-1 16,0-5 0-16,2-7-2 0,-2-4 1 16,6-6-1-16,-6-1 0 0,5-2 0 15,-3 0 0-15,6 0 0 0,-3-7 0 16,3-3 0-16,0-4 3 16,2 0 1-16,0-4 6 0,1-3 9 15,2-7 4-15,2-1 3 0,1-5-15 16,2-2-8-16,2-1-2 0,1-1-2 15,0 0 0-15,5 0 0 0,-6 1-1 16,3 1 3-16,-2 2-3 0,2 0 1 16,-7 4 0-16,-1 1 1 0,-2 4-1 15,-5 1 0-15,2 5-1 0,-7 2 1 16,-3 3-3-16,0 8-5 0,0 4 6 16,-8 7 1-16,1 2 1 15,-1 5 1-15,-5 1-1 0,5-1 0 16,-2 2 0-16,7-3-2 0,-5-2-23 15,6-1-24-15,-1-4-23 0,3-2-53 16,0-3-51-16,-5-6-79 0,5-5-93 16</inkml:trace>
  <inkml:trace contextRef="#ctx0" brushRef="#br0" timeOffset="96356.17">25387 7270 387 0,'0'0'69'0,"0"0"22"0,0 0-9 0,0 0-47 15,23-16-2-15,-20 11-5 0,2-1 40 16,-5 1-2-16,0-2 7 0,2-2-3 15,-2 2-24-15,0 0-7 0,0-1-13 16,-2-2-10-16,-3 3-7 0,2-1-7 16,-7 2-2-16,-3 4 0 0,-3 1-2 15,1 3 2-15,-11 7 0 0,0 4 4 16,3 6 2-16,-3 3 1 0,0 1-5 16,11 2-1-16,2 0 1 0,0 0-1 15,8-1 0-15,2-3-1 0,3-2 2 16,5-3 21-16,6-4 15 0,-1-2-8 15,0-2-7-15,1-4-6 0,2-1 4 16,2-3 5-16,-2 0-5 0,0-5-10 16,0-1-8-16,2-2-2 0,1 1 1 15,-3-6-2-15,5 0 1 0,-8-2-1 16,3 1-1-16,0-1 1 16,0 1-1-16,-5 2 0 0,-1 0 1 15,4 3 0-15,-9 1 0 0,3 3 0 16,-2 0 1-16,-3 3-1 0,0 2-1 15,0 0-1-15,0 1-6 0,-3 6 7 16,3 4 0-16,-7 5 1 0,7 3 0 16,-5 2 1-16,-1 1-1 0,6 2 1 15,-2-1 0-15,2-4-1 0,0-1 0 16,2-3 0-16,4-1 1 0,-6-6 0 16,5-3 0-16,-3-1 2 0,3-4 0 15,3-2 4-15,-3-3 9 0,6-3-8 16,-1-1-6-16,3-3-1 15,-3 1 0-15,3-3-1 0,0-3 0 16,3-1-2-16,2-2 1 0,-3 0 1 16,3 0 0-16,3 0 0 0,-5 3 0 15,2 1 0-15,-3 2 0 0,3 2 2 16,-7 1-2-16,1 4-1 0,-1 0-1 16,-3 3 2-16,-6 1-6 0,3 2-5 15,-5 1 3-15,5 1 0 0,-5 5-2 16,0 3 8-16,-5 3 1 0,5 3 0 15,-5 3 1-15,3 1 0 0,2 0 0 16,-8 2 0-16,3 0 0 0,-1-3-1 16,4 1 1-16,-3-2 1 15,0-2 0-15,5-6-1 0,-3-2 0 16,3-2 1-16,0-4 1 0,0-1 1 16,3 0 4-16,-1-1 0 0,6-4 3 15,0-2-7-15,5-3-2 0,-1-4 0 16,1-3-1-16,5-2-1 0,6-2 1 15,-4-1 0-15,1-2 0 0,8 2 0 16,-9 2-1-16,6 3-1 0,-10 5 1 16,4 1 1-16,-2 2-1 0,-7 4 0 15,2 1 0-15,-3 2 0 0,0 2-1 16,1 2-2-16,-9 4 0 0,3 2 1 16,-5 3-2-16,0 3 2 0,0 3 3 15,-5 1-2-15,3 1 0 0,-4 2-13 16,-1 0-33-16,1-1-5 0,4-2-10 15,-3 1-19-15,-3-4-48 0,3 0-38 16,2-6-23-16,1-4-91 0</inkml:trace>
  <inkml:trace contextRef="#ctx0" brushRef="#br0" timeOffset="96634.81">26304 7189 350 0,'5'-4'54'0,"-2"-2"49"0,2 1-33 0,3-1-66 0,-8 2 7 0,0 1-4 16,-5 2-3-16,2 1-3 0,-5 4 2 16,-5 6 60-16,0 3 51 0,-7 4-29 15,-1 6-22-15,0 2-25 0,1 4-7 16,-1 1-8-16,3 0-7 0,5 0-4 15,3-2 3-15,5 1 6 0,-1-3-6 16,6-3-8-16,6-5-4 0,-1-3-1 16,5-5-2-16,8-5-37 0,-5-3-69 15,16-3-77-15,-4-3-38 0,-4-2-80 16</inkml:trace>
  <inkml:trace contextRef="#ctx0" brushRef="#br0" timeOffset="97056.59">26426 7308 467 0,'0'0'127'16,"0"0"-37"-16,0 0 50 0,0 0-93 15,33-7-15-15,-25 7-22 0,5-1-4 16,0 0 1-16,-3-1-1 0,3 1 3 16,0-1 2-16,0-1 8 0,2-1 8 15,3 0-10-15,-5-2-10 0,3-1-2 16,2-2-5-16,3 1-1 0,-6-2-15 15,1 0-35-15,-3 0-14 0,-3 2 22 16,-2 1 20-16,-6-1 20 0,-2 3-3 16,-8 1-9-16,-7 2-11 15,-3 2 17-15,-5 0 7 0,-3 2 2 0,-3 7 5 16,3 2 51-16,-7 3 17 16,4 3 18-16,4 0 17 0,4 2 6 15,0 0-29-15,14 0-6 0,-1 1-8 16,8-2-15-16,8 0-8 0,4-2-13 15,4 2-14-15,5-4-9 0,7 1-5 16,6 2-5-16,12-2 1 0,3 1-1 16,6 2-2-16,-4-4 0 0,-7 0-13 15,-3-2-15-15,3-1-35 0,-2 0-33 16,-6-2-22-16,3-1-15 0,-6 0-25 16,-4-3-30-16,-1-4-4 0,-7-1-20 15,-3 0-59-15</inkml:trace>
  <inkml:trace contextRef="#ctx0" brushRef="#br0" timeOffset="97603.53">27787 7333 138 0,'0'0'49'0,"0"0"11"0,0 0 12 0,0 0-23 0,24 10-11 16,-14-10 11-16,-2 0 14 0,5 0-4 15,-6-4 9-15,6 1 2 0,-5-2 6 16,5-2 5-16,0-1 11 0,-5-1-16 16,-1 1-19-16,1-2-21 0,-3-1-12 15,-2-1-14-15,-3 1-6 0,0-1-3 16,-3 3-1-16,-5 2-4 16,-2 2 1-16,-5 4 2 0,-6 1-2 15,-7 7 2-15,2 3 1 0,0 5 6 16,3 6-4-16,2 2 0 0,3 2-2 15,10 0 1-15,0 1 0 0,8 0 2 16,8-5 26-16,5 0 25 0,8-3-3 16,-1-4-7-16,6-4-18 0,-3-4-15 15,3-4-6-15,0-2 0 0,-5-3-3 16,-1-6-1-16,-4-2 2 0,-3-3-3 16,0 0-1-16,-5-4-13 0,-8 0-29 15,0-2-18-15,0 3-11 0,-6 0-10 16,-1 4-27-16,-1 2-15 15,-5 3 2-15,5-2-7 0,0 3-45 16,3 2-110-16</inkml:trace>
  <inkml:trace contextRef="#ctx0" brushRef="#br0" timeOffset="97994.09">28537 7399 617 0,'0'0'82'0,"0"0"70"0,0 0-71 16,36-49-50-16,-23 35-3 0,-6-2-16 15,-1 0 4-15,1 2 22 0,-1-2 18 16,1 2-8-16,-7 1-17 0,0-1-15 15,0 3-5-15,-5 4-9 0,-3-2-2 16,6 4-1-16,-9 2-1 0,-1 1 0 16,4 2 2-16,-5 2-2 0,3 2 1 15,-9 4 0-15,4 4 1 0,-3 3 3 16,-3 6 7-16,-2 10 18 0,-8 11-1 16,-5 12-21-16,2 4-2 0,1 3-1 15,7-6-1-15,10-5-1 0,-2-1-1 16,8-3 2-16,-3-3-2 0,8-2 1 15,-3-5-1-15,8-8 0 0,0-5-25 16,0-7-34-16,5-4-56 0,-2-1-67 16,4 0-55-16,-1-1-8 0,1-5-71 15</inkml:trace>
  <inkml:trace contextRef="#ctx0" brushRef="#br0" timeOffset="98181.6">28307 7643 804 0,'0'0'117'0,"0"0"-8"16,46-24 4-16,-17 14-103 0,4-2-8 15,8-1-2-15,6 2-1 0,2 1-9 16,-2 5-17-16,-6 3-2 0,-2 2-44 16,-3 0-26-16,-3 0-83 0,-7 0-78 15,-5 0-209-15</inkml:trace>
  <inkml:trace contextRef="#ctx0" brushRef="#br0" timeOffset="99100.42">16279 8515 408 0,'0'0'110'0,"0"0"-49"0,0 0 33 0,0 0-34 0,0 0-35 15,0 0-6-15,28-1 6 0,-33 11-2 16,0 4 17-16,-6 4 15 0,1 5 14 16,-3 11 3-16,-2 11-17 0,-1 10-14 15,3 4-1-15,5-5-1 0,3-8-1 16,5-8-2-16,3-8 1 0,-1-8 0 15,6-7 1-15,0 2 2 0,2-3-4 16,8 2-6-16,-2-3-8 0,4-2-8 16,1-3 1-16,0-7 0 0,0-1 2 15,-1-2-2-15,1-6-3 0,-6-3-3 16,-2 0-4-16,-5-6 0 0,-3 3-1 16,-5-6-4-16,-2 4 0 0,-6-2-2 15,-10-1-28-15,2 2-20 0,-7 4-16 16,-3 1-18-16,0 2-21 0,3 5-9 15,0 0-29-15,2 4-26 16,3 1-23-16,8 0-13 0,-1 0-115 16</inkml:trace>
  <inkml:trace contextRef="#ctx0" brushRef="#br0" timeOffset="99594.48">16591 8865 648 0,'0'0'172'0,"0"0"-62"16,0 0-9-16,0 0-33 0,0 0-57 15,0 0-2-15,42-19 14 0,-24 12 0 16,2 3 24-16,-2-3 1 16,6 3 4-16,-1-3 0 0,3 1-10 15,0 1-13-15,2-3-9 0,-2 0-8 16,-3 1-7-16,-2-1-2 0,-3-1-2 15,-3 0 0-15,-7 2-1 0,-3 0 0 16,-5 1-1-16,-5 2-8 0,-8 3-22 16,-5 0-10-16,-8 1-19 0,-7 0 5 15,-9 4 15-15,-2 5 7 0,3 1 7 16,10 0 11-16,8-2 11 0,5-2 4 16,-3 4 0-16,0 1 0 15,1 5 0-15,2-3 1 0,7 3 4 0,1-2 10 0,5 0 9 0,2 2 1 16,3-3-6-16,0 2-8 0,8 0-5 15,0-2-2-15,2-1 3 0,0 1-2 16,8-1-2-16,-2-3 1 0,5 0-2 16,-1 0-2-16,1 0 0 15,2 0 4-15,1-1-4 0,1-3 1 16,-1 3 0-16,4-5 0 0,0 3-1 16,1-4 1-16,2-1-1 0,0 0-1 15,0 0-5-15,0 0-16 0,0-1-16 16,0 0-24-16,-3 0-43 0,3-1-46 15,3-4-62-15,-8-2-27 0,-3 2-136 16</inkml:trace>
  <inkml:trace contextRef="#ctx0" brushRef="#br0" timeOffset="99813.41">17291 8858 577 0,'0'0'89'0,"0"0"-26"0,0 0 6 0,0 0-38 16,0 0-25-16,-5 28-2 0,0-12-1 15,-5 4-1-15,-1 2 7 0,1 6 3 16,-3 3 4-16,3-2-1 0,2 1-4 16,0 0-8-16,6-4-3 0,-1 0-33 15,3 3-107-15,5-7-73 0,-2-7-156 16</inkml:trace>
  <inkml:trace contextRef="#ctx0" brushRef="#br0" timeOffset="99985.09">17330 8721 1037 0,'0'0'14'16,"0"0"-14"-16,-2-38 31 0,2 25-31 15,0 3-11-15,0 4-74 0,0 1-65 16,5 5-139-16,-5 0-41 0</inkml:trace>
  <inkml:trace contextRef="#ctx0" brushRef="#br0" timeOffset="100531.99">17532 8968 549 0,'0'0'100'0,"0"0"-20"0,0 0 29 16,13-38-55-16,-3 24-47 0,0 2 9 15,1 0 7-15,-1 1 1 16,3 2 11-16,0 3-20 0,0-2-6 15,0 1-3-15,0 4-5 0,-3-1 1 16,3 3-2-16,0 1 0 0,-5 1-1 16,-1 5 0-16,1 4-1 0,-3 4 1 15,-5 4 1-15,0 3 0 0,0 6 0 16,0 0 2-16,-5 1 0 0,5 0 0 16,-3-2 0-16,3 1-2 0,0-6 0 15,0-2 2-15,0-4-2 0,-2-2 2 16,2-5 0-16,0-5 2 0,0-3 20 15,0 0 39-15,2-5-23 16,1-4-11-16,5-2 11 0,-3-3 1 16,5-2-10-16,1-1-7 0,2-3-10 15,2-1-7-15,3-3-3 0,0 0-3 16,3-3-1-16,0 2 0 0,-1 2 2 16,1 2-2-16,-3 2 0 0,0 5 0 15,0 2-1-15,-7 5 1 0,1 2 0 16,-1 5-1-16,-6 2 0 0,-2 4 0 15,-3 5 1-15,0 5 4 0,0 0-3 16,-6 5 0-16,4 3 0 0,-1-1 0 16,1-1-2-16,-1 0-4 0,0-3-39 15,3-3-22-15,0 1-30 16,0-5-45-16,3-4-85 0,0-3-48 16,-1-4-137-16</inkml:trace>
  <inkml:trace contextRef="#ctx0" brushRef="#br0" timeOffset="101204.62">18180 8946 336 0,'0'0'111'0,"0"0"-25"0,0 0-17 0,0 0-35 0,18-3-21 0,-12 1 0 16,-6 1 3-16,2-5 32 0,1 4 5 16,-1-2 4-16,-2-2 6 0,3 2 8 15,-3-3 5-15,0-2-4 0,0 2-22 16,0-2-13-16,0-3-15 0,0 0-9 16,0-1-6-16,0 1-3 0,-3-1-3 15,-2-2-1-15,-3 4 0 0,1 3-5 16,-6 3-5-16,-3 2-7 0,-2 3 1 15,-3 1-7-15,1 4-8 0,-1 4-18 16,0 4 2-16,1 3 6 16,4-1-14-16,3 3 21 0,6 2 27 15,1-1 6-15,6-4 1 0,3 4 3 16,5-5 27-16,7 2 29 0,3-4 11 16,0-1-13-16,6-2-17 0,2 1-22 15,-1-5-12-15,1 2-3 0,0-3-2 16,-3 2 0-16,1-3-2 0,-6 3 0 15,-5-1 1-15,0 4 0 0,-6 7 3 16,-2 0 1-16,-2 6 7 0,-3 6 0 16,0 1-3-16,-3 6-3 0,-2 7 1 15,0-8 0-15,0-4-1 0,2-4 4 16,-4-10 6-16,1 3-4 16,-1 0-6-16,-1-6-3 0,-2-4-1 15,-3-6 2-15,-3-3-1 0,3 0-2 16,-2-4 0-16,-1-4 0 0,3-2 1 15,0-3 7-15,3 0 12 0,2-4 5 16,3-3-7-16,3-3-5 0,2-3-2 16,0 0-1-16,2-4-4 0,3-1-2 15,8-1 0-15,-2 3 0 0,4 2-2 16,6 0-1-16,-1 5-1 0,6 2 0 16,0 5-1-16,3 0-10 0,7 5-57 15,8 2-53-15,12 1-96 0,-9 1-157 16,-6 1-204-16</inkml:trace>
  <inkml:trace contextRef="#ctx0" brushRef="#br0" timeOffset="101705.22">19720 8771 618 0,'0'0'82'0,"0"0"10"0,42-17 45 0,-27 12-59 0,1 0-69 0,-6 4-4 15,-2 0 0-15,-3 1-3 0,-2 0-2 16,-3 0-3-16,-11 4-4 0,1 3-4 15,-11-1-5-15,1 2 4 0,-9 0-4 32,3 2 0-32,-5 1 6 0,3-1 6 0,2 1 4 0,3 0-1 0,5-1 2 15,5 0 1-15,8 0-2 0,5-1 2 16,2 1 12-16,11-2 21 16,3-1 9-16,4 4 4 0,3-2 4 15,3-1-17-15,0 0-7 0,0-1-5 16,2 1-6-16,1 2-3 0,-1-2 3 15,-2 4 5-15,0 0-2 0,-5 0 1 16,-6 4 4-16,-2-2-2 0,-5 0-5 16,-6 2-5-16,-2-2-4 0,-10 2-2 15,-5-4 2-15,-6-1-2 0,-5-1-5 16,-10-2 2-16,-5-4-4 0,-9 1-2 16,-1-2-40-16,7-2-41 0,8-1-35 15,7-1-62-15,3-5-67 0,11 3-47 16,7 0-158-16</inkml:trace>
  <inkml:trace contextRef="#ctx0" brushRef="#br0" timeOffset="102220.74">20087 8977 707 0,'0'0'128'0,"0"0"-20"0,0 0-18 0,47-17-47 0,-27 10-38 16,1-1-2-16,0 3-3 0,5-3 1 15,-1 0 1-15,-4 2 0 16,2-2 13-16,3-1 19 0,-10 0 9 16,2-2-12-16,-5 0-12 0,-3-1-6 15,-5 1-7-15,0-1-4 0,-5-3-2 16,-5 3 0-16,-3 1-2 0,-4 0-4 15,-7 1-9-15,-1 3 0 0,-3 2-5 16,2 0 8-16,-5 1 2 0,0 2 3 16,0 1 4-16,1 0-7 0,-1 1-15 15,0 0 1-15,3 3 2 0,2 4-8 16,3-3 3-16,2 4 1 0,-2 1 18 16,10-2 8-16,-4 1 0 0,9 2 0 15,-2 0 17-15,5 1 13 0,0 0-1 16,5 1 3-16,0 3-8 0,5-2-13 15,-2 0-1-15,3 1-6 0,1-1 2 16,1 0 7-16,3-2 10 0,-1 1-1 16,1 0-7-16,2-3-7 0,-2 1-4 15,2-2-1-15,-5 0-2 0,2-2 0 16,1 0-1-16,-4-2-1 0,1 1-2 16,0-1-14-16,0-2-16 0,3 4-19 15,-1-4-9-15,1-1-11 0,-1 0-22 16,3-1-43-16,0 0-8 0,6-3-31 15,-4-4-65-15</inkml:trace>
  <inkml:trace contextRef="#ctx0" brushRef="#br0" timeOffset="102548.93">20767 8435 850 0,'0'0'71'0,"0"0"11"0,0 0-7 0,8-5-59 0,-8 5-16 0,0 5-3 15,0 4 0-15,-6 6 3 0,-4 6 0 32,0 10 6-32,-6 12 15 0,-4 12 2 0,-1 3-3 0,5-3-14 0,1-8-3 15,5-7-2-15,2-1-1 0,0-6-14 16,3-5-39-16,2-7-34 0,3-7-52 16,3 6-35-16,-1-5-40 0,4-1-106 15</inkml:trace>
  <inkml:trace contextRef="#ctx0" brushRef="#br0" timeOffset="102924.19">20865 8874 760 0,'0'0'10'0,"0"0"116"0,0 0-6 0,44-28-43 0,-29 20-57 16,6 0-14-16,-3 2 0 0,3-1-4 15,2-1 4-15,0 2 16 0,1-2 17 16,1-1-4-16,-4 1-10 0,2 1-16 16,-5-1-6-16,1-2-1 0,-9 0 0 15,0 0-2-15,-7-1-3 0,-1 1-20 16,-4 2-4-16,-6 3-9 0,-5-1 1 16,-8 4 3-16,-4 2-10 0,-4 0 15 15,1 9 25-15,-1 3 2 0,-2 6 17 16,3 5 24-16,2 2 3 0,3 4-12 15,7 2 2-15,6-1-6 0,2 0-7 16,8-6 1-16,0 0 6 0,8-5 3 16,0-2-3-16,7-5-16 0,3-4-7 15,0-4-5-15,6-4-29 0,2 0-53 16,-1-2-47-16,1-3-63 16,13-6-72-16,-8 0-63 0</inkml:trace>
  <inkml:trace contextRef="#ctx0" brushRef="#br0" timeOffset="103237.15">21511 8700 622 0,'0'0'74'0,"0"0"78"0,0 0-46 15,0 0-81-15,13-40-22 0,-13 34-3 16,-5 2-8-16,-3 3-4 16,-5 1 8-16,-2 2 4 0,-6 7 2 15,0 3 1-15,1 6 9 0,-6 2 2 16,2 3 3-16,4 0-9 0,-1 3-3 16,6-1 11-16,4-1 7 0,1 1 0 15,7-4-1-15,3-3-8 0,0 0-9 16,8-3-4-16,5-2 1 0,5-3 2 15,3-2-4-15,2-2 0 0,11-2-8 16,7 1-19-16,5-5-39 0,4 0-79 16,-12-2-90-16,-12-5-130 0</inkml:trace>
  <inkml:trace contextRef="#ctx0" brushRef="#br0" timeOffset="103582.22">21945 8426 580 0,'0'0'22'16,"0"0"-22"-16,0 0 56 0,0 0-34 15,0 0-22-15,0 0 0 0,5 11-1 16,-10 4 1-16,-3 4 8 0,-5 6 35 15,-2 10 30-15,-3 5-14 0,-3 9 16 16,0 1-14-16,1-4-6 0,7-5 3 16,5-8-3-16,0-6 0 0,6-6-5 15,-1-6-15-15,3 0 1 0,0-2-2 16,5 5-8-16,3-4-5 0,0-1-2 16,5-2-5-16,2-4-7 0,3 0-2 15,-2-5-3-15,5-1-2 0,-1-1-10 16,1 0-30-16,2-1-39 0,-2-4-27 15,-1 0-55-15,4-8-91 0,-4-1-51 16,-4-1-152-16</inkml:trace>
  <inkml:trace contextRef="#ctx0" brushRef="#br0" timeOffset="103754.11">21904 8735 901 0,'0'0'154'0,"0"0"-17"15,0 0-68-15,0 0-38 0,0 0-31 16,36-19 0-16,-18 14-49 0,3-3-33 16,-6 3-36-16,6-1-34 0,5 2-9 15,7-5-1-15,1 0-43 0,-11 3-57 16</inkml:trace>
  <inkml:trace contextRef="#ctx0" brushRef="#br0" timeOffset="104113.7">22299 8665 392 0,'0'0'47'0,"0"0"97"0,0 0-67 15,0 0-58-15,0 0-11 0,0 0-6 16,0 0 2-16,34 5-4 0,-21-8 2 16,-1 0 29-16,4-1 60 0,-1 0-25 15,4-1-16-15,-6 2-29 0,-1-4-11 16,-1 4-7-16,-1-2-2 0,-7-1-1 15,-3-1 0-15,0 3-2 0,-8 0-4 16,0-1-2-16,-10 4 5 0,3 1 2 16,-11 6 1-16,2 2 2 0,-1 5 20 15,-6 2 21-15,2 4 7 16,1 2-5-16,-1 0-2 0,9 2-7 16,2-1 1-16,5-1-11 0,10 0 0 15,-2-1-3-15,10-4 3 0,5-1-3 16,3-4-11-16,11 0-6 0,4-2-6 15,3-4-6-15,8-1-60 0,12-2-48 16,-1-2-86-16,-17-1-96 0,-4-4-62 16</inkml:trace>
  <inkml:trace contextRef="#ctx0" brushRef="#br0" timeOffset="104629">23048 8620 382 0,'0'0'64'0,"0"0"77"0,0 0-54 0,0 0-43 0,-13-34-17 0,6 28 4 15,-6 1-4-15,-3 2-8 16,-2 2-1-16,-2 0 20 0,-1 1 0 16,-5 4 3-16,3 3-13 0,-8 5-17 15,8 1-4-15,-6 6-3 0,3 0-4 16,6 1 3-16,7 4 20 0,0-1 24 16,8 0 7-16,2 4 0 0,8-4-10 15,5 0-13-15,9-1-5 0,-4-1-8 0,11-2-4 0,0-2-9 16,2-4-3-16,1 0 0 0,-1-3 0 15,6-2-1-15,-6-4 1 0,3 2 0 32,-8-5 4-32,1-1 7 0,-4-4-3 0,-4-3-5 0,2-4 5 0,-8-6 4 15,3-2 0-15,-5-4 3 0,0-2 7 32,2-11-3-32,-5-9-4 0,3-6-5 15,2-3-6-15,1 10-3 0,-4 11-1 16,-7 10-1-16,8 7-1 0,-3 4 0 15,-5-5 1-15,3 0-1 0,2 0-3 16,0-2-12-16,-2 6-21 0,2-1-16 16,-5 2-30-16,0 2-28 0,2-6-93 15,-2 4-90-15,6-1-81 0</inkml:trace>
  <inkml:trace contextRef="#ctx0" brushRef="#br0" timeOffset="106070.32">22935 8544 129 0,'0'0'26'0,"0"0"-12"0,0 0-8 15,0 0-5-15,0 0 2 0,0 0-3 16,7 7 0-16,-7-6 0 0,0 0 7 16,0 0 42-16,0-1 23 0,0 0-16 15,0 1-9-15,0-1-9 0,0 1-11 16,0-1-14-16,0 0-12 15,0 0 11-15,3 0-4 0,-3 0 2 16,3 0 0-16,2 0 5 0,-5 0 4 16,5 0 0-16,-2 0 5 0,-3 0 6 15,5 0 12-15,-5 0-2 0,2 0-1 16,3 0-7-16,-2 0 0 0,2 0-7 16,0 0-6-16,3 0-1 0,-3 2 0 15,3-1 0-15,-3 2 5 0,3 0-2 16,2-2-1-16,1 3-1 0,-4-2-1 15,1 1 0-15,0 1-1 0,0 1 2 16,-3-2 0-16,3 3 1 16,-3-1-3-16,2 3-5 0,-1-2 1 15,-1 1-1-15,3 1 1 0,-8 1-3 16,2-4-3-16,3 2-2 0,-5-3-3 16,3 1-1-16,-1-2-1 0,-2-3-3 15,0 2-33-15,0-2-36 0,3 0-41 16,-3-2-49-16,5-2-63 0,-5-3-127 0</inkml:trace>
  <inkml:trace contextRef="#ctx0" brushRef="#br0" timeOffset="106777.04">23330 8245 198 0,'0'0'59'0,"0"0"12"0,0 0-24 0,0 0-21 15,13-14-12-15,-8 12 5 0,-5-1 7 16,0-2 10-16,0 2-4 0,0-3 10 15,0 2-4-15,0-1-3 0,0-1 16 16,0 2-5-16,3-1 8 0,-3 0-14 16,2-2-9-16,-2 1 6 0,0 1 3 15,0-3-4-15,0 5 0 0,0-3-7 16,3 3 10-16,-3 2-6 0,0-1-6 16,0 1-13-16,-3 0 0 0,-2 1-6 15,0 2 1-15,-3 3-5 0,0 4 3 16,-7 3-2-16,2 6-2 0,0-1 2 15,0 4 1-15,-2-1 10 16,4 1 2-16,-2-2-3 0,6 1-4 16,-1-1-4-16,0-2 2 0,3-2-6 15,2 2 1-15,-2-3 0 0,5 0 2 16,-5-1-2-16,3 1-2 0,2-4 0 16,0 2-1-16,0-3 0 0,0 1-1 15,0-3 1-15,0 0-1 0,0 0 2 16,0-5-2-16,0 4 0 0,0-3 1 15,0-1 0-15,0-1 0 0,0 0-1 16,0 0 0-16,0 1 1 0,0 1-1 16,0-3 0-16,0 1 0 0,0 0 0 15,0-1 0-15,0 1 0 16,0 0 0-16,-6 0 0 0,6 0 0 16,0-1 0-16,0 1 0 0,0 0 0 15,0 2 0-15,0-2 0 0,0 0 0 16,0 0 0-16,-2 1 1 0,2 3-1 15,0-4 0-15,-3 1 0 0,3 0-1 16,-2 1 1-16,2 0-13 0,0-1-32 16,0 0-24-16,0 3-13 0,0-1-33 15,5 1-76-15,-3 0-35 0,4-5-198 16</inkml:trace>
  <inkml:trace contextRef="#ctx0" brushRef="#br0" timeOffset="111706.69">16206 10276 224 0,'0'0'78'0,"0"0"-31"0,0 0 11 0,0 0-25 31,0 0-1-31,0 0 12 0,0 0 7 15,-10-11 9-15,7 11-8 0,1 0 0 16,2 0-5-16,-3 1 4 0,3 2 8 16,0 2-9-16,0-2-9 0,0 4-1 15,3 0-1-15,2 0-1 0,3 2-8 16,5-1 4-16,-3-2-6 0,5 2-1 16,1-1 0-16,-1-4 1 0,3 3-5 15,3-4 3-15,0 0 3 0,0-2-2 16,-1 0-4-16,3-4-1 0,-4-2-3 15,1-2 2-15,-4 1-3 16,-3-2 3-16,-3-3 1 0,-2-1-3 16,-3 0-8-16,-3 1-2 0,-2-1-4 15,-5-1-3-15,-5-1-1 0,-3 4 1 16,-2 0-2-16,-4 2 0 0,-4 1 0 16,-3 6-1-16,1 1 1 0,-4 1-1 15,1 5 1-15,-3 2 0 0,2 3 0 16,1 6 0-16,-1 0-1 0,4 5 1 15,-1-1-1-15,5 4 1 0,6 2-1 16,2-2 1-16,5-2-1 0,3 5 1 16,5-6 1-16,5 2 0 0,5-2 7 15,3-1 6-15,5-3 0 16,3 0 2-16,2-5 3 0,0 0-3 16,6-3-7-16,-3-2-1 0,2-4-7 15,0-2-1-15,1-1-9 0,-3 0-26 16,0-1-31-16,-1 0-32 0,-1-3-43 15,9-3-72-15,-7-2-131 0,-3 1-56 0</inkml:trace>
  <inkml:trace contextRef="#ctx0" brushRef="#br0" timeOffset="111831.6">16633 10488 660 0,'0'0'79'0,"0"0"-78"0,0 0-1 0,0 0-139 0,0-36-249 16</inkml:trace>
  <inkml:trace contextRef="#ctx0" brushRef="#br0" timeOffset="112690.98">17191 10375 232 0,'0'0'123'0,"0"0"-29"0,0 0 16 16,0 0-32-16,0 0-9 0,0 0 3 16,0 0-3-16,10-7-1 0,-7 4-6 15,-1-1-4-15,-2 1-6 0,5-1-2 16,-5 0-6-16,3 1-8 0,0-3-1 15,-1 2-4-15,1-4 1 0,-1 2-1 16,-2-1-1-16,0-1 5 0,0-2-6 16,-5 0-4-16,0-1-5 0,-3 1-2 15,-2-1-9-15,-3 4-5 0,-5 0-4 16,0 1 1-16,-5 5-1 0,2 1-1 16,0 0 0-16,-2 6 1 15,0 0 0-15,2 3-1 0,5 5 0 16,-2 0 1-16,5 0-5 0,3 0-4 15,2 0-3-15,1-1-3 0,4-2 10 16,0-1 3-16,3 0-2 0,8-1-1 16,5-4 3-16,0 1 2 0,3-4 2 15,4-2-1-15,1 0 2 0,0 0 3 16,-1 0 3-16,1-2 1 0,-3-3-2 16,-5 2-1-16,0 0-1 0,-3-1-2 15,-5 1-2-15,1 2 1 0,-4 0-2 16,1 1-1-16,-1 0-1 0,-2 0-3 15,3 5-1-15,-3 4 5 0,0 6 2 16,0 5-2-16,5 7 0 0,0 15 3 16,0 15 1-16,3 1 5 0,0-3 0 15,0-6-3-15,-1-8-2 0,-1-5-3 16,-6 1 0-16,0-9 1 0,0-4-1 16,-3-6-1-16,-5-4-4 0,0 0 4 15,3 1 1-15,-2-3 0 0,-1-2 0 16,0-6-1-16,0 2 3 0,1-5 1 15,1-1-2-15,-1-7 3 0,-1-2-2 16,0-4 1-16,3-6-3 0,0-2 0 16,0-3-1-16,5-3 1 0,0 1 1 15,2-1 3-15,6 2 11 16,0 2 3-16,5 1-1 0,0 3-6 16,2 0-5-16,-2 4-7 0,2-1 0 15,-2 5-10-15,0-1-41 0,3 3-38 16,-3-1-43-16,5 0-63 0,0 0-97 15,-3 1-123-15</inkml:trace>
  <inkml:trace contextRef="#ctx0" brushRef="#br0" timeOffset="112878.48">17573 10504 1033 0,'0'0'173'0,"0"0"-114"0,3-10 5 0,-1 3-64 16,-2 5 0-16,3-3-39 0,-3 1-57 16,5 2-41-16,3-3-89 0,-3 2-43 15,0 2-81-15</inkml:trace>
  <inkml:trace contextRef="#ctx0" brushRef="#br0" timeOffset="113646.66">19131 10256 244 0,'0'0'101'0,"0"0"-36"0,0 0 41 0,0 0-13 0,0 0-25 15,29-21 19-15,-24 19 10 0,0-1-8 16,0 1-5-16,-2 0-15 0,-3 0-22 15,0 2-15-15,0 0-10 16,0 0-8-16,-8 0 0 0,-2 1-7 16,-6 2-2-16,-2 0-5 0,-5 1 0 15,0 3-1-15,-6 0-7 0,3 1 5 16,-2 3 2-16,5-2 1 0,-1 2 0 16,6-1 0-16,3 1 0 0,2-2 0 15,8 1 0-15,-1-3 0 0,6-2-1 16,3 2 1-16,2-3 3 0,8 3 7 15,0-4 9-15,5 1 3 16,0-1-4-16,8 0 1 0,-5 1 2 16,2 0-6-16,0 1 2 0,1 3-4 0,-1 0-1 15,0 4 0-15,-2-1 2 16,-1 2 3-16,-2 4 0 0,-5 1 3 16,-5-2 6-16,-5 4 3 0,-3-2 0 0,-5-1-5 15,-6 1-6-15,-2-3-3 0,-5 0-8 16,0-2-1-16,-8-2-4 15,3-1 1-15,-5 0-2 0,-1-3-1 16,1-4 0-16,-3 3-7 0,0-5-12 16,2 0-21-16,3-1-22 0,3 0-29 15,5 0-39-15,5-1-32 0,5-7-77 16,8 0-67-16,0 2-136 0</inkml:trace>
  <inkml:trace contextRef="#ctx0" brushRef="#br0" timeOffset="115098.49">19604 10372 286 0,'0'0'93'0,"0"0"-25"0,0 0 14 0,0 0-26 16,16-11-31-16,-11 10 11 0,-3-1 0 15,1 2 3-15,-3-1 2 0,2 0 1 16,1-1 10-16,-3 0-1 0,3 1-1 16,-3 0-9-16,0 1 0 0,0-2 3 15,0 1 1-15,5-1-5 0,-5-1-5 16,0 0-3-16,0 1-1 0,0-5-1 15,0 2-2-15,0-2-6 0,0-1-6 16,0 0 0-16,0 0-2 0,-5-2-4 16,2 1-2-16,-2 0-3 0,0-1 1 15,-3 3 3-15,-2 0-1 0,-3 0-1 16,-5 2-2-16,0 0-4 0,-3 4-1 16,-2 1 0-16,2 1-1 0,-5 7 0 15,3 3 0-15,0 4 1 0,-1 2 0 16,4 5 0-16,2 1 0 15,7 3 0-15,1-2 1 0,7 4-1 16,3-3 0-16,0 1 1 0,8-4 1 16,2 0 3-16,1-7 11 0,4 2 8 15,-2-5 2-15,3-3-9 0,-1-5-7 16,1-1-5-16,-1-3-2 0,-2 0 1 16,3-5-1-16,-1-2 1 0,-5 0 2 15,3-1-1-15,0-3-4 0,0-2-1 16,0 0 2-16,-3-1-2 0,1-1 1 15,-3-1-1-15,2 0 0 0,-2 0 0 16,-1-1 0-16,-1 3 0 16,-1 2-2-16,-3 0 2 0,1 4 1 15,-3 3-1-15,0 0-1 0,0 3 0 16,0 2-3-16,0 0 1 0,0 2 1 16,-5 7 0-16,2 2 1 0,-2 2 1 15,2 6 0-15,3 1-1 0,0 1 1 16,3 1 0-16,2-1 2 0,0 0-1 15,0-3 0-15,1-3-1 0,4 1 2 16,-2-6-1-16,-1-2 0 0,1-3 2 16,3-2-2-16,-1-3 0 0,0-1 3 15,1-2-1-15,-1-5 2 0,0-1 8 16,3 0-5-16,0-3-3 16,0 1-3-16,0-1 0 0,0-4 0 15,0 1-1-15,-3-2 1 0,3 0-2 0,0-1 1 0,0-1-1 0,-3 1 0 16,1 0 0-16,1-1 1 0,-4 4 0 15,0 0-1-15,-3 5 0 0,3 2 0 16,-6 3-1-16,-2 2 1 0,3 0-3 16,-3 3 0-16,0 0 0 0,0 5-2 15,0 1 3-15,0 2 2 0,0 8-1 16,0-2 1-16,0 6 0 16,0-1 1-1,0 2-1-15,3-1 0 0,-1 0 2 16,1-5-2-16,5 3 1 0,-8-5-1 15,5-4 1-15,0 1-1 0,-3-7 3 16,4 1-2-16,-1-4 2 0,0 0 1 16,0-4-1-16,3-3 0 15,0 0-2-15,2-3 2 0,-2-1 2 16,2-1 1-16,3-3-4 0,-3 3-2 16,3-3 0-16,-2 1 0 0,-1 0 0 15,0 0 0-15,3-2 0 0,-3 2 0 16,1-2 0-16,-1 3 0 0,1 1-2 15,-1 0 1-15,-2 2-1 0,-1 1-1 16,-4 0 0-16,2 5 2 0,-2 1 0 16,-1 0 1-16,1 3-74 0,-1 0 74 15,1 0 0-15,-3 3-1 0,3 1-4 16,-1 1 5-16,1 3 0 0,-3 0 1 16,2-1-1-16,-2-1 0 15,3 2 0-15,-3-1-1 0,3 0 1 16,-1 2-2-16,-2 0 1 0,3 0 1 15,-3 2 1-15,2-2-1 0,1-2 0 16,-1 2 1-16,-2-1-1 0,0-4 1 16,6 1-1-16,-6-2 0 0,0-2 0 15,0-1 2-15,0 0 1 0,2 0 2 16,1-1-1-16,-1-2-4 0,4-4 0 16,1 3 0-16,1-5 1 0,0 1 0 15,0-3-1-15,2 1 0 16,-2-3 0-16,5 1 2 0,-6-3 1 15,6 2 1-15,-5 0-1 0,5-1-2 16,0 3-1-16,0 1 0 0,-3 3 0 16,0 0 0-16,1 3-1 0,-4 2 0 15,-1 1-1-15,-1 1-1 0,-3 1 1 16,1 4-1-16,-3 2 1 0,0 1 2 16,0 0 0-16,0 3-2 0,0 4-1 15,0-2-18-15,0 1-25 0,0 1-3 16,0-1-11-16,3 4-32 0,-3-4-9 15,5-1-26-15,-3 2-30 0,3-4-51 16,1-4 8-16,-4-2-109 0</inkml:trace>
  <inkml:trace contextRef="#ctx0" brushRef="#br0" timeOffset="115384.64">20651 10224 670 0,'0'-9'142'0,"7"-2"7"0,-2 1-31 0,3-1-80 0,-5 3-32 0,-1 3 2 15,1 2-7-15,0-1 9 0,-3 4 2 16,0 5-9-16,-6 5 6 0,1 5 18 16,-3 5 13-16,-2 5-8 15,2 3-16-15,-2 8-4 0,0 9-6 0,2 4-5 16,0 1-1-16,0-1 3 0,3-7-3 15,0-5 0-15,3-5-15 0,2-6-34 16,-3-7-16-16,0-7-23 0,3-3-38 16,0 0-32-16,6-5-1 0,-6 0-51 15,2-4-80-15</inkml:trace>
  <inkml:trace contextRef="#ctx0" brushRef="#br0" timeOffset="115702.21">20671 10291 197 0,'0'0'121'0,"0"-34"13"16,3 15-5-16,-1-4-36 0,4 1-28 15,-1 1 8-15,5 1-2 0,-2 5 6 16,5 1-2-16,0 1-12 0,-3 2-8 16,5 1-4-16,-2 2-18 0,0 2-10 15,0-1-8-15,-2 5-3 16,-4 1-6-16,1 1 0 0,0 2 2 15,0 6 5-15,-3 2 5 0,0 1-3 16,3 1-7-16,-8 6 0 0,5-2-1 16,-3 5-2-16,-2-1 0 0,0 1-2 15,-2-1-2-15,-3 0 1 0,-3-4-2 16,-5 0 0-16,0-5-6 0,-8-1-13 16,1-2-24-16,-6-5-34 0,3-3-44 15,-11 0-73 1,8-5-74-16,6-2-58 0</inkml:trace>
  <inkml:trace contextRef="#ctx0" brushRef="#br0" timeOffset="115979.36">21033 9824 673 0,'0'0'94'0,"0"0"39"0,0 0-36 16,34-43-66-16,-29 34-21 0,2 2 3 15,-7 4-7-15,6 3 11 0,-6 0-2 16,0 9 16-16,0 3 13 0,-3 7-5 16,-5 11-8-16,-5 12-15 0,-2 9-8 15,-6 4-6-15,1-2 0 16,7-7 0-16,-3-4-2 0,3-2-3 15,5 0-12-15,3-8-13 0,0-9-12 16,5-3-35-16,0-5-41 0,0 3-67 16,5 2-27-16,3-4-75 0</inkml:trace>
  <inkml:trace contextRef="#ctx0" brushRef="#br0" timeOffset="116387.27">21234 10213 553 0,'0'0'90'0,"0"0"30"16,0 0-22-16,0 0-39 0,0 0-50 15,44-34-8-15,-31 27-1 0,0 2 1 16,3-1 9-16,2-1 30 0,0 1 17 16,0-2-12-16,3-2-10 0,-1-1-19 15,1 0-7-15,-3-1-7 0,-5-5 0 16,0 3 0-16,-5 0-1 0,-6 0-1 15,-2 4-1-15,-7 4 1 0,-9 0 3 16,-2 5 2-16,-3 1 9 0,-7 2 14 16,2 7 0-16,-2 5-14 0,-1 3-4 15,-2 2-3-15,8 2 3 16,0 0 22-16,5 0 19 0,2 0 5 16,6-2 0-16,5-1-5 0,5-2-9 15,0-2-8-15,5-2-11 0,5-1-6 0,6-4-1 16,-1 1-8-16,6-4-4 0,5 1-1 15,2-2-3-15,6 0-1 16,7 2-12-16,11 2-24 0,-1-1-37 16,4-3-23-16,-4 2-47 0,-2-5-49 15,-15 1-89-15,-6-1-97 0</inkml:trace>
  <inkml:trace contextRef="#ctx0" brushRef="#br0" timeOffset="116997.71">22826 10182 379 0,'0'0'55'0,"0"0"57"0,0 0 4 0,21-33-31 0,-16 22-20 16,3-1 19-16,-3-2-17 0,3 2-2 15,-1 1-6-15,-1 0 9 0,-1 2-14 16,-5 2-9-16,2-3-12 0,-2 2-8 16,0-1-9-16,-2 3-10 0,-6 1-4 15,-2 2-2-15,-6 2 0 0,-2 1 0 16,-5 5 0-16,-11 7 0 0,6 5 1 15,-3 0-1-15,2 4 0 0,11-3 0 16,0 7 0-16,3-1-1 0,7-2 1 16,8 0 2-16,3-2 10 0,7 0 14 15,8-4 5-15,3-1 0 0,2-5-11 16,8-4-12-16,-8-2-2 0,3-4-3 16,0-3-2-16,-5-3 0 0,-1-3 1 15,-9-3-2-15,-1-3 0 0,-8 1-7 16,-2-2-26-16,-2-2-27 0,-8-1-36 15,-1 4-16-15,-7-2-16 0,3 4-7 16,-1 2-42-16,-2-3 12 0,5 8-62 16,5-2-33-16</inkml:trace>
  <inkml:trace contextRef="#ctx0" brushRef="#br0" timeOffset="117435.21">23281 10003 424 0,'0'0'70'0,"0"0"74"0,0 0-53 0,26-41-28 0,-26 27-15 0,2-1-8 15,1 2-7-15,0-1 3 16,-3-2 8-16,0 3 0 0,0-1-2 16,-6-2 5-16,4 4-11 0,-3 1-9 15,-3-1-2-15,3 1-9 0,-3 2-10 16,3-2-3-16,-3 2-3 0,5 2 0 16,-4 3 0-16,2 2-2 0,-3 2 0 15,0 2 2-15,-2 5 0 0,2 3 0 16,-5 5 1-16,0 6 2 0,-2 11 3 15,-6 12 0-15,0 15-2 0,1 3-4 16,1 0 5-16,4-4-3 0,2-7-2 16,5 0 2-16,1-5-2 15,1 2 3-15,-1-4-3 0,1-2-2 16,1-3-9-16,3-9-8 0,-3-8-6 16,5-8-21-16,0-4-38 0,0 1-45 15,0-1-88-15,0-1-43 0,0-6-94 0</inkml:trace>
  <inkml:trace contextRef="#ctx0" brushRef="#br0" timeOffset="117623.27">22961 10247 798 0,'0'0'77'0,"0"0"64"15,28-34-97-15,-10 20-31 0,3-2-8 16,2 5-3-16,3-1-2 0,2 1-5 15,3 2-16-15,-2 2-20 0,9 3-40 16,6 1-34-16,8 2-37 0,-8-3-131 16</inkml:trace>
  <inkml:trace contextRef="#ctx0" brushRef="#br0" timeOffset="117982.63">24382 9932 603 0,'0'0'82'0,"0"0"71"0,36-23-6 16,-23 18-66-16,2-1-25 0,-4 3-25 16,-4 2 0-16,1-2-16 0,-3 3-4 15,-5 3 7-15,0 2 0 0,0 4 10 16,-5 3 20-16,-3 4-17 16,-2 5-9-16,-5 4-8 0,-1 3-7 15,-2 7-6-15,2-2-1 0,-2 1 0 16,3 0-7-16,7-7-29 0,-5 3-26 15,8-2-33-15,2-3-52 0,3 2-59 16,0-10-49-16,0 0-93 0</inkml:trace>
  <inkml:trace contextRef="#ctx0" brushRef="#br0" timeOffset="118451.4">24614 9990 561 0,'0'0'55'0,"0"0"-55"16,21-44 155-16,-8 25-75 0,-3 0-28 16,3 0-16-16,0 4 17 0,5-1 0 15,-5 4 2-15,3 2 10 0,-4 2-11 16,1 3-21-16,0 0-6 0,3 2-8 15,-8 2-8-15,4 1-8 0,1 1-2 16,-5 5-1-16,5-1-1 0,-8 5 1 16,3 1-3-16,-8 5 0 0,3 4 3 15,-3 5 0-15,-8 13 0 0,-5 7 5 16,-8 7-1-16,-2 0-1 0,0-7-1 16,2-7-1-16,6-11-1 0,-4-6 2 15,9-3-2-15,-3-5-2 0,0 3 2 16,5-2 1-16,-4-1 0 0,4-3 6 15,3-2 23-15,2-5-3 0,3 0-1 16,8-3 10-16,0 0-9 0,4-5-16 16,4 3-8-16,5-5-1 0,5 3-1 15,-1-4-1-15,4 4-1 0,7-3-4 16,8 3-10-16,5-3-17 16,5 4-14-16,-10 2-20 0,-5 1-8 15,-3 0-22-15,-2 1-16 0,-1 0-10 16,6 0-49-16,-16 0-10 0,-2-1-109 15</inkml:trace>
  <inkml:trace contextRef="#ctx0" brushRef="#br0" timeOffset="118873.68">26214 9980 489 0,'0'0'111'0,"0"0"31"0,20-32 45 0,-17 22-95 15,5 2-22-15,-3 6-27 0,-5 2 3 16,-5 9-28-16,-3 6 9 0,0 15 23 16,-12 12-3-1,1 12-29-15,-1 7-10 0,4-6-5 0,1-4-2 0,2-7 1 16,0 0-2-16,5-5-12 0,-5 1-11 15,5-6-12-15,-2-6-14 0,8-7-13 16,-6-8-42-16,8-3-30 0,-11 5-70 16,4-5-33-16,-1-2-121 0</inkml:trace>
  <inkml:trace contextRef="#ctx0" brushRef="#br0" timeOffset="119186.85">26113 10035 710 0,'0'0'84'0,"21"-54"51"15,-14 36-42-15,1 4-35 0,5-3-28 16,5 0-11-16,3-2 5 0,2 1-11 16,3 7 2-16,0 0 4 0,-3 8 12 15,3-1 8-15,0 8-4 0,2 2-20 16,-2 5 19-16,-5 5 7 0,2-1-14 15,-5 5 2-15,3 5-21 0,-9 1-3 16,-4 3-2-16,-3 1-1 16,-5 1 0-16,-10-3-2 0,0 0 1 15,-11-5-1-15,-2-1-1 0,0-3-8 16,-3-3-24-16,-8-4-14 0,6-5-19 16,-1-3-13-16,-2-2-21 0,3-2-54 15,2-2-40-15,3-7-10 0,2 0-64 16</inkml:trace>
  <inkml:trace contextRef="#ctx0" brushRef="#br0" timeOffset="119611.51">26687 10000 576 0,'0'0'42'0,"0"0"-24"0,0 0 111 16,38-38-74-16,-22 29-25 0,2 5-19 15,-3-2 3-15,3 5 0 0,-2 0-12 16,-3 1 3-16,0 1 10 0,-3 6 7 16,0-2 7-1,-2 4-14-15,-3 7-10 0,-2-1 6 0,-3 5-2 0,0 1-7 16,-3 2-1-16,-2 0 1 0,-3 1-2 15,1-4 0-15,-4-4 0 0,-2 2 0 16,3-6-3-16,-11-2-4 0,9-3 2 16,-9-2 2-16,3-4 3 0,2-1 0 31,3 0 1-31,0-3 1 0,6-5 9 0,2 2 39 0,5-3 22 0,0-2-23 16,7-2-24-16,6-1-11 15,0-2-10-15,8-1-4 0,-1-2 0 16,6 1-9-16,0 1-33 0,3-1-26 15,-4 3-25-15,4-1-10 0,-1 4-51 16,11-6 6-16,-5 6-55 0,-6 2-50 0</inkml:trace>
  <inkml:trace contextRef="#ctx0" brushRef="#br0" timeOffset="120002.59">27270 9949 396 0,'0'0'173'0,"0"0"-49"15,0 0 3-15,0 0-60 0,0 0-28 16,0 0-27-16,13-11-3 0,-13 9 12 16,3-2-10-16,-3 1 6 0,0 1 5 15,-3-4-3-15,-2 4 5 0,-3-2-1 16,1 1-7-16,-6 2-1 0,0 1-9 16,-3 4-2-16,-9 2-3 0,4 8 1 15,-8 2-1-15,6 2 1 0,0 4-2 16,5 1 0-16,2-1 3 0,9 0 17 15,1 1 26-15,6-2 5 0,8-2 2 16,5 0-5-16,5-3-15 0,5-4-10 16,3-2-10-16,3-5-8 0,-1 0-1 15,3-4 0-15,-8-1-2 16,-2-6-1-16,2 0 0 0,-7-4 3 16,-8-4 0-1,-1-1-4-15,-7-4 0 0,5-1-2 0,-10 4-16 0,-2-2-8 16,-6 1-4-16,2 5-3 0,-2 1 1 15,-5 4 2-15,5 1-4 0,3-1-23 16,5 4-29-16,-3 0-34 0,8 0-60 16,0 2-22-16,3 0-128 0</inkml:trace>
  <inkml:trace contextRef="#ctx0" brushRef="#br0" timeOffset="120284.87">27692 10026 518 0,'0'0'89'0,"0"0"12"0,0 0 68 0,36-23-111 0,-23 20-24 0,0 2-26 16,-6 1-2-16,-1 2-6 0,-4 3 0 15,-2 6 2-15,0 7 20 0,-8 3 22 16,-4 10-11-16,-9 12-15 0,0 6-7 16,-5 0-8-16,6-4 0 0,9-8-1 15,-2-8-1-15,8-7-1 0,0-4-6 16,2-4-25-16,3 3-23 0,0-4-29 16,0 0-41-16,0-4-42 0,8-8-64 15,-3-1-101-15</inkml:trace>
  <inkml:trace contextRef="#ctx0" brushRef="#br0" timeOffset="120628.77">27707 10043 248 0,'0'0'146'15,"0"0"-32"-15,13-48 24 0,-5 28-77 16,0 2-13-16,5-1-14 0,5 1 17 15,-3 2-3-15,6-1-4 0,-1 4 4 16,1-2 0-16,0 4 5 0,-1 6 1 16,1 0-12-16,-3 3-14 0,-2 2-18 15,2 0-6-15,-5 6-1 0,-6-1 1 16,6 7-1-16,-5 3 4 0,-5 2 4 16,2 4 5-16,0 5 2 0,-5-1 4 15,0 5 8-15,-10-3-4 0,2-2-4 16,-5 1-8-16,-2-5-9 0,-1-3-5 15,-7-2 0-15,0-4-25 0,2-4-40 16,-5-3-35-16,-2-4-60 0,7-1-46 16,-13-6-38-16,14-2-39 0</inkml:trace>
  <inkml:trace contextRef="#ctx0" brushRef="#br0" timeOffset="121426.16">28141 10031 674 0,'0'0'97'0,"0"0"-97"16,0 0 175-16,42-30-113 0,-27 22-23 15,6-1-13-15,-1 4-1 16,1-2-2-16,0-2-11 0,2 4 11 15,-2-2 9-15,-6-2-3 0,6 3-3 16,-8-2-9-16,0 0-12 0,0-2-3 16,-6 4-1-16,1-2-1 0,-8 0-1 15,0 3-13-15,0-1-6 0,-5-1 9 16,-3 4-3-16,0 0-1 0,1-2 3 16,-6 3-3-16,0 1 5 0,0 1 4 15,-3 3 5-15,-2 5-4 0,3 3 5 16,-6 2 1-16,3 3 0 0,3-1 5 15,-6 4-2-15,8-1 0 0,0-2-3 16,5 2 5-16,1-3 11 16,7 1-1-16,0-3 4 0,7 3 2 15,-1-3-9-15,9-2-4 0,-2-1-1 16,2-1-2-16,4-5-4 0,-4 2 0 16,3-4-1-16,-2-2 1 0,2 0 5 15,2 0 16-15,-4-1-1 0,2-2-12 16,-8-3-8-16,8 0 0 0,-5-3-1 15,3-1-1-15,-8-5 1 0,4 1-1 16,1-6 0-16,-5-1 2 0,0 0-1 16,2-4 0-16,6-2-1 0,-8 4 3 15,4 1-2-15,1 2 1 0,0 2 1 16,0 5-2-16,-2 2-1 0,7 1 1 16,-5 2-1-16,-1 2 0 0,-1 1 1 15,-1 3 1-15,0 2 2 0,3 0-1 16,-2 1 4-16,-4 5-2 0,-4 6-4 15,2 2-1-15,0 6 0 0,-5 1-1 16,0 1 1-16,0 2 0 0,0 1 0 16,-5-3 0-16,-3-1 0 0,3-4-4 15,-2 0-4-15,-1-5-4 0,-5-2-2 16,5-2 6-16,-5-6 4 0,0-1 4 16,0-1 0-16,0 0 3 0,6-2 0 15,2-1-2-15,2-3 7 0,3 1 14 16,0-2-5-16,0-3-5 15,8-1-9-15,-1-2 2 0,12-3-4 16,-7 1 0-16,9-3-1 0,0 2 0 16,-1-2 0-16,1 1-1 0,0 4-1 15,5 1-6-15,-6 1-24 0,4 2-19 16,1 0-26-16,-4-1-36 0,0 4-32 16,-1-2-41-16,9-8-7 0,-3 5-64 15,-6 1-65-15</inkml:trace>
  <inkml:trace contextRef="#ctx0" brushRef="#br0" timeOffset="121769.86">29152 9511 369 0,'0'0'0'0,"5"0"63"0,-5 5-7 0,-5-1 0 16,2 4 31-16,-7 4 11 0,-1 6-22 16,-2 4-2-16,-5 4 3 0,-2 10-5 15,-1 2 0-15,0 8-16 0,6-1-15 16,-3-10-14-16,10-6-13 16,0-10 0-16,8-3 5 0,-5 4 6 15,2 1 0-15,-2 1-2 0,5-3-3 16,0-2-3-16,8-3 5 0,-3-4-5 15,3-3-7-15,5-4-3 0,2 0-4 16,3-1-2-16,3-2-1 0,0-2-3 16,-1-1-13-16,1 0-16 0,0-4-23 15,5-1-11-15,-6 1-16 0,4-4-51 16,1-2-34-16,1-5-46 0,-5 1-7 16,-6 2-97-16</inkml:trace>
  <inkml:trace contextRef="#ctx0" brushRef="#br0" timeOffset="122129.22">29118 9759 655 0,'0'0'103'15,"0"0"17"-15,0 0 9 0,0 0-95 16,0 0-19-16,0 0-15 0,39-1 0 16,-26 1 0-16,2 0 3 0,3 0 3 15,-2 0-6-15,-1 0-1 0,9 0-22 16,-9 0-49-16,11 0-15 0,-11-3-22 15,11 1-2-15,-10 0 8 0,4 2 16 16,-2-3 48-16,-2-1 39 0,-3 4 3 16,0-1 17-16,0 0 10 15,-6 0 0-15,-1 1 13 0,-4 0-2 16,-2 0-5-16,0 1 13 0,0 4 21 16,-8 0 8-16,-4 6-12 0,-1 1-19 15,0 6-6-15,-3 1 9 0,1 0-3 16,-3-2-4-16,5 2-16 0,0-1-17 15,5-4-6-15,-5 2-3 0,11-3-1 16,-4-2-6-16,1-2-38 0,5-4-47 16,5-4-60-16,3-1-64 0,2-3-124 15</inkml:trace>
  <inkml:trace contextRef="#ctx0" brushRef="#br0" timeOffset="122269.85">29449 9750 680 0,'0'0'115'16,"0"0"37"-16,0 0-15 0,0 0-131 16,2-41-6-16,3 33-43 0,3 2-7 15,-3-2-19-15,3-1-17 0,5 4 17 16,0-2-45-16,8-2-46 0,-6 1-76 16</inkml:trace>
  <inkml:trace contextRef="#ctx0" brushRef="#br0" timeOffset="122676.16">29674 9678 290 0,'0'0'102'0,"0"0"-29"16,0 0 66-16,0 0-77 0,0 0-31 16,0 0 1-16,7 34-15 0,1-28 4 15,5-4-7-15,0-1 16 0,0-1 15 16,2 0 9-16,3 0 6 0,-2 0-14 15,-3-2-14-15,2-5-5 0,-2 3-12 16,0-5 1-16,0 1-8 0,-5 2-7 16,-3-1 2-16,-2-1-3 0,-3 4-7 15,-3 0-26-15,-2-1 5 0,-8 4 3 16,0 1-3-16,0 0 15 0,-8 3 11 16,6 6 1-16,-11 0 1 0,5 4 0 15,-2 5 3-15,-3-1 28 0,0 1 6 16,-2 3-11-16,7-1 0 0,1 0 9 15,7 1 7-15,0-5 9 0,10-1-13 16,-2 2-9-16,5-5-12 0,0-1-6 16,8-1-5-16,0-6-2 0,4 2-4 15,1-4-6-15,8-2-39 0,-3 0-19 16,3-1-19-16,0-5-32 0,-1 2-11 16,1-4-47-16,7-4-18 15,-7 2-74-15</inkml:trace>
  <inkml:trace contextRef="#ctx0" brushRef="#br0" timeOffset="123145.25">30131 9638 220 0,'0'0'68'0,"0"0"-35"0,0 0-1 0,0 0-28 0,0 0-4 0,-29-15 0 16,17 14 1-16,-9 1 43 0,3 0-40 16,2 2 43-16,-2 1 22 0,3 2-23 15,7-2 7-15,-5 1-3 0,8 2-18 16,2-2-3-16,3 3 2 0,0-1-5 15,0 1 1-15,0 1 3 0,8-1 4 16,5-1-5-16,0 2-1 0,2 0 1 16,6 2-11-16,5-3-7 15,-3 2-5-15,3 1-5 0,0 0 0 16,-11 0 3-16,6 0 8 0,-8-1 6 16,0 0-9-16,-8-2-4 0,-2 2-4 15,-6-1 6-15,-7-2 18 0,-1-1 30 16,-7-3 0-16,-2 3-13 0,4-3-7 15,-5-1 4-15,3 0-8 0,3 1-8 16,2 1-12-16,0 0-7 0,5-1-4 16,-5 1-1-16,8 2-40 0,-3-2-34 15,3 3-26-15,3-3-31 0,-4-1-42 16,4-1-37-16,-3-1-82 0</inkml:trace>
  <inkml:trace contextRef="#ctx0" brushRef="#br0" timeOffset="124163.95">19501 11292 407 0,'0'0'115'0,"0"0"-21"0,0 0 5 15,0 0 3-15,33-31-42 0,-25 21 5 16,0-1-5-16,-3-1-8 0,3-2 7 16,-3-1-10-16,3-1-8 0,-3 0 4 15,3-3 4-15,-8 4 5 0,5-3-5 16,-5-1-1-16,0 3-4 0,-5-1-8 15,-1 0-14-15,-1 1-7 0,-1 0-7 16,-8 2-1-16,3 2-4 0,1 2-3 16,-7 2 6-16,7 5-1 0,-4 3 5 15,1 0-3-15,-4 8-4 0,4 3-2 16,-3 7 0-16,0 6 5 0,-5 12 6 16,-1 17 5-16,-7 16-8 0,5 6 3 15,3-2-1-15,0-5-2 0,5-8-4 16,0 0 0-16,2-4-2 0,1-3-1 15,4-2 0-15,1-5-2 0,0 0 0 16,2-7-11-16,3-8-20 16,2-6-28-16,3-10 13 0,0-4-27 15,3 4-19-15,2-2-24 0,0 1-44 16,-2-4-68-16,7-4-36 0,-2-1-29 16</inkml:trace>
  <inkml:trace contextRef="#ctx0" brushRef="#br0" timeOffset="124366.99">19069 11654 847 0,'0'0'160'0,"0"0"-72"0,0 0-1 0,0 0-63 0,36-36-22 15,-18 28 2-15,3-1-2 16,2 0-2-16,3 3-6 0,0 1-15 15,5 2-17-15,0-1-47 0,5 2-49 16,11 1-48-16,-8 1-21 0,-8 0-99 16</inkml:trace>
  <inkml:trace contextRef="#ctx0" brushRef="#br0" timeOffset="124737.02">19563 11591 525 0,'0'0'138'0,"0"0"-25"0,0 0-11 16,0-36-23-16,5 24-58 0,3-1-16 15,5 3 3-15,-1 1-6 0,4 1 6 16,5 2 6-16,-1 5 17 16,4 1 8-16,-4 0-6 0,1 6-6 0,-6 3-12 15,4 3-5-15,-4 2-4 0,-7 6-2 16,5 2-4-16,-8 3 0 0,-5 3-5 15,2 0-14-15,-2-3-4 16,-7-4 0-16,2-3 1 0,-6-3 7 16,-2-4 9-16,0-3 5 0,0-5 1 15,-2-2 1-15,2-2 0 0,0-5 0 16,3-1 1-16,-1-7 2 0,6 1 14 16,0-4 21-16,5-1-4 0,0-1-12 15,5-1-11-15,6 0-10 0,4-1-2 31,1 1-12-31,4 0-33 0,6 4-20 16,0 2-16-16,10 1-41 0,3 5-49 0,7 2 7 0,-9 3-79 0</inkml:trace>
  <inkml:trace contextRef="#ctx0" brushRef="#br0" timeOffset="125834.91">20343 11544 313 0,'0'0'103'0,"0"0"-12"0,0 0 4 0,0 0-42 16,0 0-15-16,23-37 36 15,-23 33 18-15,5-2-1 0,-5 3-3 16,0 0-14-16,0 0-17 0,0 2-15 15,0 0-12-15,0 0-10 0,-5-1-7 16,0 1-6-16,0 1-2 0,-5 0 0 31,-3 0-2-31,-3 0 0 0,-4 3-2 16,-1-2 0-16,0 3 0 0,-5 2-1 0,1 4-2 0,-4 1 2 0,6 4-2 31,-3 2-6-31,5 0-3 0,3 2 1 16,8-2 6-16,0 3-1 0,10-3 0 15,0-2 2-15,10 0 1 0,5-4 2 16,1 0 2-16,7-5-2 0,0-2 4 16,3-4 2-16,-2 0 0 0,1-6-3 15,-1-3 5-15,-1-3 0 0,-2-1 11 16,-1 0 11-16,-4-1 7 0,2-1-9 16,-5 0-13-16,0 1-3 0,2-2-1 15,-2-1 4-15,0 0-2 0,0 1-4 16,2 1-4-16,-2 0-4 0,0 0-1 15,0 1 2-15,3 1-2 0,-6 4 0 16,0 1 0-16,1 2 0 0,-1 2-1 16,-5 1 1-16,0 3-2 0,1-1 0 15,-1 1-3-15,-5 1-2 0,0 6 0 16,0 3 3-16,-3 3 3 0,-2 4 1 16,2 4 0-16,-2 1 1 0,3 2-1 15,-1 0-1-15,3 1-3 16,0-2 0-16,-5-2 1 0,5 0 3 15,0-3 0-15,0-1 0 0,0-5 2 16,5-3-2-16,-5-3 0 0,0-4 1 16,0 0 0-16,5-2 3 0,-2 0 1 15,-1-3 7-15,4-3 2 0,1 0-4 16,4-3-4-16,-4-1-3 0,6-1 1 16,-2-2-1-16,2-1-2 0,-1-3-1 15,7 0 0-15,-4-2 0 0,3-1 0 16,0-1 0-16,0 1-1 0,0 0 1 15,-2 2-1-15,-3 1 1 16,0 4 0-16,0 0 0 0,-6 2 0 16,1 1 0-16,0 3-1 0,-3 0 0 15,-2 3 1-15,-1 1 0 0,1 3 0 16,-3 0-2-16,0 1-5 0,5 5 6 16,-5 3-1-16,3 3 2 0,-3 3 0 15,5 2 0-15,-5 1 0 0,0-1 0 16,0-1 0-16,0 3 0 0,0-3 0 15,0 0 0-15,-5-4 1 0,5-1 0 16,-3-2-1-16,3-6 1 0,0-1 2 16,0-1 2-16,3-1 6 0,2-1 15 15,0-3-10-15,3-1-9 16,2-5-3-16,0 1-1 0,3-3 1 16,3-1 2-16,2-3 1 0,-3-3-5 15,6-2-2-15,0 0 1 0,-1-1-1 16,1 1 0-16,-3 2 0 0,3 4 0 15,-6 4-2-15,3 4 2 0,-5 4-2 16,-5 1 2-16,0 2-2 0,-6 2 1 16,1 3-2-16,-3 4 3 0,-3 3 1 15,1 3-1-15,-6 1 1 0,0 1-1 16,3 1 1-16,-8 0-1 0,8 0 0 16,-3-1-1-16,3-3-11 0,3 0-24 15,2-1-23-15,0-2-26 0,5-1-38 16,10-2-46-16,1-1-104 0,2-5-143 15</inkml:trace>
  <inkml:trace contextRef="#ctx0" brushRef="#br0" timeOffset="126627.16">22454 11601 340 0,'8'0'68'0,"0"0"-4"0,-3-3 2 0,3 1-32 0,-1-2-18 0,1 0 5 0,-3-1 20 15,0 0 23-15,3-2 0 0,-8 0 8 16,3 0 7-16,2 0-26 0,-3 1-9 16,1-2-14-16,-3 1-2 0,3 1 8 15,2-2-1-15,-5 0-2 0,0 2-6 16,2-2-3-16,-2 1-5 0,0-2 0 15,0 3-1-15,0-1 5 0,0-1 1 16,6 2-3-16,-12-1 1 0,4-1 0 16,-3 1-1-16,2 1-1 0,-2-2-5 15,-3 2-2-15,0 0-5 16,-2 1-1-16,-3 2-4 0,0 1-2 16,-2 2 0-16,-6 4-1 0,0 3 0 15,1 6 1-15,-6 1-1 0,3 4-1 16,-3 1-1-16,5 1-1 0,6 3-1 15,-1 1 1-15,6-1 2 0,2-1 0 16,3 0 1-16,5-1 0 0,5-3 2 16,3-3-1-16,2-3-1 0,3-2 2 15,5-4-2-15,-2-3 3 0,2-3-1 16,2-1 1-16,1-4 6 0,2-1 0 16,1-2-1-16,-1 0-4 0,-3-3-3 15,1-2 0-15,2 1-1 0,-7 0-1 16,-3 0 0-16,-3 4 1 0,-5 3 0 15,0 2-1-15,-5 3 1 0,0 0-7 16,-5 4 7-16,-2 2 1 0,-1 3-1 16,0-2 0-16,3 2-1 0,0-2 2 15,2 0 2-15,-2-1 2 0,5-3 4 16,0 1 7-16,5 0 9 0,-2-2-5 16,2 0-3-16,3-1-4 0,5-1-4 0,-1 0-3 0,-4 1-2 0,8-1 3 15,-3 1-6-15,5-1-1 16,-3 0 0-16,6 1-4 0,-3 1-17 15,3-1-20-15,-1 0-18 0,1-1-22 16,5 0-27-16,2 0-33 0,6-5-61 16,-1 2-86-16,-4-3-83 0</inkml:trace>
  <inkml:trace contextRef="#ctx0" brushRef="#br0" timeOffset="127423.94">24097 11406 524 0,'0'-5'104'0,"0"0"1"0,8-2 16 0,-3-1-19 0,8 2-42 16,-5-2-15-16,5 1 8 0,2 2-15 15,1 1-18-15,-3 0-7 0,5 3-5 16,-3 1-4-16,-2 0 1 0,0 3 1 15,-8 3 4-15,3 4 3 0,-8 3 0 16,0 2 15-16,0 4 12 0,0 2-3 16,-8 1-9-16,-2 2 0 0,8 0-4 15,-6-2-5-15,3 1-3 0,-1-4-4 16,4-1-1-16,2-1-1 0,0-3-2 16,0-5 0-16,0-1-3 0,2-2 3 15,4-4 3-15,-4-2-1 0,3 0 7 16,3-4 4-16,2-4-2 0,-2-2-1 15,5 0-5-15,-5-2 1 0,7-4-6 16,4 1-2-16,-4-3-3 16,6-2-3-16,-1-1 0 0,6 0 0 15,-5 0 0-15,5 1 1 0,-6 0-1 16,1 5 0-16,0 0 0 0,-6 6-1 16,3 1-2-16,-2 2 0 0,-3 4 3 15,-6 2-3-15,4 0 0 0,-9 4-1 16,4 3 2-16,-6 5 0 0,0 5 2 15,0 6 2-15,0 2 9 0,-8 2 5 16,3 3-10-16,-1-1-3 0,4-1-1 16,2 1 0-16,-5-5-1 15,0-1-1-15,2-2-6 0,3-4-31 16,-5-2-27-16,5-3-24 0,0-4-20 16,0-2-22-16,0-5-37 0,13-1-58 15,0-1-57-15,-6-5-114 0</inkml:trace>
  <inkml:trace contextRef="#ctx0" brushRef="#br0" timeOffset="127845.91">24909 11543 623 0,'0'0'104'0,"0"0"0"0,0 0 1 0,0 0-79 0,5-25-13 16,3 22-10-16,5-2 9 0,0-1 16 15,2 1-5-15,3 2 14 0,3-3 10 16,-1 2 4-16,1 0 5 0,2-2-22 16,1 1-13-16,-1-2-8 0,-2-2-4 15,-3 0-6-15,2 1 4 0,-9-2 7 16,-1 1 6-16,-2 0 1 0,-3 1-1 16,-5 3-10-16,0-1-7 0,-5 0 4 15,-8 1-6-15,-3 3-1 0,-2 0 0 16,-2 2 0-16,-6 2 1 15,-3 3 1-15,1 7-2 0,-1 2 0 16,-4 5 0-16,4 3 2 0,4 3-2 16,-1-1 0-16,5 1 0 0,8-1 0 15,5-5 0-15,3 0 0 0,5-3 1 16,5-1 1-16,8-3 5 0,0-2 4 16,11-3 3-16,-1-2-8 0,13-1-1 15,3 2-5-15,10-1-3 0,5 0-24 16,-10-2-24-16,0-3-41 0,-8 0-55 15,3-2-83-15,-16-3-76 0,-2-1-120 16</inkml:trace>
  <inkml:trace contextRef="#ctx0" brushRef="#br0" timeOffset="128080.18">25563 11462 621 0,'0'0'102'0,"0"0"23"0,0 0 10 0,0 0-100 0,0 0-20 16,-24-4-15-16,14 13 4 0,-3 3 5 15,-2 5 3-15,2 4 19 0,0 2 3 16,2 3-9-16,1 3-6 0,7-2-16 16,-2-1-3-16,5-3-19 15,5-1-57-15,-2-4-42 0,10-2-79 16,0-8-11-16,0-2-126 0</inkml:trace>
  <inkml:trace contextRef="#ctx0" brushRef="#br0" timeOffset="128236.54">25663 11372 1024 0,'0'0'56'0,"0"0"-56"16,-7-41 101-16,1 26-101 0,6 2-14 15,-5 2-140-15,5-3-28 0,0 6-63 16,5 0-185-16</inkml:trace>
  <inkml:trace contextRef="#ctx0" brushRef="#br0" timeOffset="128893">25834 11393 298 0,'0'0'138'0,"0"0"-25"0,0 0-34 16,0 0-29-16,0 0-2 0,0 0-17 15,0 0 26-15,0 0 1 0,21 16 5 16,-16-12-2-16,-5-3-2 0,2 1-4 16,-2-2 2-16,0 0-8 0,0 0-4 15,0 0-4-15,-2-3-13 0,-3-2-22 32,-3 1-6-32,-5 1 0 0,0-1-3 0,-3 2 1 0,3 0-1 15,-5 2 1-15,3 0-4 0,-3 0-21 16,2 4-1-16,1 0 4 0,-3 2 8 15,2 0 9-15,6 3 7 0,0-2 0 16,4-1 0-16,1 2 0 0,5-1 1 16,0 1 2-16,11-2 0 0,-4 2-2 15,6 1-1-15,-2-2 0 0,7 3-7 16,-5 1-2-16,2 0 5 0,-2 4 4 16,0 1 0-16,0 3 8 0,0 3 11 15,-3 10-1-15,0 6-12 0,-2 6-4 16,-8-5-1-16,0-8-1 0,0-9-1 15,0-7-3-15,-8 3-1 16,-2-2 3-16,0 1 2 0,-3-7 2 16,0-3-1-16,-3-3 2 0,3-4 1 31,-7-1-1-31,2-7-3 0,2 0 1 0,-2-4 1 0,3 0 3 0,2-1 19 16,0-5-2-16,5 2-9 0,8-2-8 15,0-1-3-15,0-2-2 0,5-1 1 16,6-1-1-16,7 0-1 0,-3 1 1 15,6 0 0-15,5 5-4 0,-6 2-8 16,6 3-9-16,3 4-13 0,-4 2-24 16,4 1-44-16,-3 1-49 0,10 0-41 15,-3-1-3-15,-7 2-152 0</inkml:trace>
  <inkml:trace contextRef="#ctx0" brushRef="#br0" timeOffset="129455.52">26064 11190 567 0,'0'0'77'0,"0"0"59"0,0 0-37 0,10-42-37 0,0 32-44 0,-2 0 2 15,0 3 6-15,-3 1-4 0,3 3 7 16,-6-1-2-16,4 3-10 15,-6 1-10-15,5 0-7 0,-5 7 8 16,0 2 3-16,-5 5 5 0,-1 6 0 16,4 11 1-16,-6 9-7 0,3 6-6 15,-3 6-3-15,0-6 0 0,3-4-1 16,0-7 4-16,3-1-4 0,-4-2 1 16,4-6-1-16,-3-6 2 0,5-5-1 15,0-4 0-15,0 0-1 16,0-1 0-16,0 0 4 0,0-6-4 15,0-3 3-15,0-1 18 0,5-5 16 0,3-1-13 16,-1-5-13-16,6 0-10 16,0-2 0-16,3-2 1 0,2-3-2 15,2 1-1-15,1-6 0 0,0 1 1 16,-1 1 0-16,1-1 0 0,0 4-1 16,-6 3 1-16,3 0 1 0,-2 5-1 15,-3 2-1-15,0 3 0 0,-6 2 1 16,1 0-2-16,-3 3-2 0,-5 3-3 15,6 0 3-15,-6 4 1 0,0 0 2 16,-6 2 0-16,6 1 1 0,-5-1-1 16,5 1 1-16,-2-1-9 0,2-1-2 15,0 1-9-15,0-1-13 0,0-2-27 16,0-1-23-16,0-1-10 16,0 0-22-1,0-2-29-15,0-2-12 0,0 0-93 0</inkml:trace>
  <inkml:trace contextRef="#ctx0" brushRef="#br0" timeOffset="129955.9">26544 11099 547 0,'0'0'34'0,"0"0"43"0,0 0 22 0,24-32-64 0,-17 25-23 0,-4 0-6 15,2 3 20-15,0 1-11 0,-2 3 14 16,2 0 21-16,-2 5-5 0,-3 0 8 16,0 6-3-16,0 2-10 0,0 2-5 15,-8 7-20-15,5 5-9 0,-10-2 1 16,6 6-3-16,-6 4-3 15,0 7 4-15,-5 4 4 0,7-4 3 0,-2-11-4 16,8-7-3-16,3-6-3 0,2 2 2 16,-5 2-2-16,5 0-1 15,0-2 0-15,0-5 1 0,5-2 0 16,2-4 6-16,1-2 15 0,5-2-2 16,0-5-2-16,0 0-1 0,8 0-7 15,-6-4-7-15,6-3 0 0,-6 0 0 16,9-2-4-16,-9-5 0 0,6 1-1 15,-8-7 1-15,0-1 0 0,0-3 0 16,-11 0-1-16,3-2 2 0,-5 4-2 16,-5 3 1-16,-3 4-7 0,-5 3-1 15,-2 3-2-15,-3 2 6 0,-3 3 3 16,6 3 1-16,-6 1-1 0,0 3-1 16,8 4-18-16,-7 0-25 0,7 2-15 15,0 2-47-15,-3 0-60 16,6 3-62-16,2-3-39 0,6-4-95 15</inkml:trace>
  <inkml:trace contextRef="#ctx0" brushRef="#br0" timeOffset="130346.63">26891 11430 499 0,'0'0'104'0,"0"0"-38"0,0 0 69 16,0 0-94-16,18-37-30 0,-16 27-8 15,3 2-1-15,-2 0-2 0,2-1 0 16,-5 0 10-16,0 1 36 0,0 3 21 16,0 2-16-16,-5-2-19 0,-3 3-10 15,1 2-2-15,-9 0-14 0,-5 7-4 16,-4 3-1-16,-1 3 1 0,2 3-1 15,6 3 15-15,3 0 7 0,2 0-1 16,8 0 8-16,2-3 12 0,6-1 7 16,5-2 9-16,4-3-3 0,7-3-12 15,-4-3-19-15,11-3-13 0,-3-1-8 16,3-1-1-16,0-3 0 0,-6-2-2 16,1-1 1-16,0-1-1 0,-8 1-4 15,0-3-10-15,-3 1-24 0,-5-4-23 16,0 1-31-16,-5 0-13 0,0 1-31 15,0 4-32-15,-5 0-14 0,0 2 24 16,2 1-44-16,-2 2 23 0,3 0 59 16</inkml:trace>
  <inkml:trace contextRef="#ctx0" brushRef="#br0" timeOffset="130752.81">27115 11309 516 0,'0'0'83'0,"0"0"29"16,0 0-45-16,0 0-49 0,0 0-10 15,31-38 10-15,-20 30 24 0,2 1 1 16,0 2 16-16,2 0 0 0,3 3-11 16,-5 2 4-16,3 2-16 0,-3 4-21 15,-6 2-8-15,1 3-4 0,2 2-2 16,-7 2 3-16,2 8-2 0,-5 1-1 15,0 2-1-15,0 3 1 16,0-1 0-16,-5-2-1 0,5 0 1 16,-3-5-1-16,-2-3-1 0,-3-3 1 15,1-5 0-15,-4-2-1 0,1-4-4 16,0-3 0-16,-1-1 5 0,1-3 0 16,2-3 3-16,3-2 3 0,3-1 18 15,2 0 8-15,0-3-1 0,0 0-11 16,7-1-3-16,6-1-15 0,-5 0-2 15,10-1-9-15,-2 1-29 0,-1-1-14 16,8 2-17-16,-2 1-40 0,0 2-34 16,2 2-46-16,8-2-3 15,-8 4-85-15</inkml:trace>
  <inkml:trace contextRef="#ctx0" brushRef="#br0" timeOffset="131237.19">27632 11138 245 0,'0'0'174'0,"0"0"-67"0,0-34-1 16,0 21-42-16,0-1 1 0,0 4 1 16,0 1 5-16,0 3-11 0,0 0-5 15,0 4-1-15,0 2-18 0,0 2-29 16,0 5 9-16,-5 10 20 0,-3 5 26 15,1 9-1-15,-9 11-27 0,-2 6-23 16,5 1-7-16,0-4 1 0,5-11-5 16,6-10 2-16,2-6-1 0,-5-1-1 15,5 2 2-15,-6 0 1 0,6 1-1 16,0-7-2-16,0-2 1 0,6-3 2 16,-1-5 1-16,-5-2 11 0,8-1 20 15,-1-6-5-15,1-2-19 0,5-3-9 16,0 0 0-16,0-3-2 0,2-1-1 15,3-2-1-15,3-1 0 0,0-1-3 16,2-1 4-16,3 0 1 16,0 0 0-16,2 4 3 0,-2 3-3 15,-5 4 1-15,-6 5 0 0,3 4-1 16,-10 1 0-16,0 6-5 0,-1 0 4 16,-7 4-2-16,0 4-1 0,0 1 3 15,-2 3 1-15,-6 0-4 0,-2 1-18 16,2 0-3-16,0-4-17 0,1-1-2 15,-4-4-11-15,9-1-30 0,2-3-50 16,0-3-45-16,0-3-31 0,2-1-66 16,3 0-74-16</inkml:trace>
  <inkml:trace contextRef="#ctx0" brushRef="#br0" timeOffset="131597.32">28110 11286 437 0,'0'0'92'0,"0"0"44"0,0 0-41 0,0 0-42 0,31-37-19 15,-28 31 2-15,-3 4-2 0,0-1-2 16,-3 1-4-16,-7 2-13 0,2 0 5 16,-7 5 26-16,-3 5 1 0,2 1-10 15,-5 1-6-15,1 2-9 0,-1 2-7 16,3-4-5-16,2 3-4 15,9-2-1-15,-6-2-3 0,8-2 5 16,5-1 11-16,0-2 15 0,5-1-2 16,8-1-3-16,-3 0-10 0,8-3-7 15,3 0-5-15,5-1-4 0,-6 0 1 16,4-4-3-16,-4 1 1 0,1-3-1 16,0 0-6-16,-8-1-12 0,-1-3-15 15,-4-1-17-15,-3 1-15 0,-5-1-8 16,0 1-15-16,-7 2-10 0,-1 3-35 15,-5-2 3-15,0 4-13 0,0 2-39 16,0 1-2-16,5 0-3 0</inkml:trace>
  <inkml:trace contextRef="#ctx0" brushRef="#br0" timeOffset="132019.82">28361 11347 321 0,'0'0'133'16,"0"0"-33"-16,0 0 21 0,33-28-65 16,-20 17 18-16,-5 1-6 0,5-2-3 15,-5 0 0-15,0 2-12 0,-3-1-3 16,0 2-24-16,-3 2-13 0,-2 1-7 16,0 2-4-16,-7 1-1 0,-6 2-1 15,-3 1 0-15,-2 5 0 16,-2 2 2-16,-1 3 2 0,0 5 0 15,1-1-2-15,4 4 2 0,-2-1-3 16,10 0 1-16,0-2-1 0,3 0 3 16,5-1 5-16,0-4 9 0,5-1 8 15,3-2 4-15,5-1 2 0,3-1-9 16,2-4-14-16,2-1-5 0,1 0-2 16,0-1-1-16,-6-5-1 0,3-1 0 15,-7-1 0-15,-1-2-3 0,-2-1-19 16,-3-2-14-16,-5-2-18 0,0 2-12 15,-10-3-25-15,2 3 12 0,0 1-1 16,-5 2-1-16,0 2 15 0,5 4-1 16,-4 1-10-16,4 2-25 15,3 1-34-15,5 2-23 0,0 1-25 16</inkml:trace>
  <inkml:trace contextRef="#ctx0" brushRef="#br0" timeOffset="132488.66">28707 11277 311 0,'0'0'109'0,"0"0"16"0,0 0-32 0,0 0-51 16,34-15-15-16,-32 11-15 0,3-2 0 15,-5 0 9-15,0 0 20 0,0-2-1 16,0 1-2-16,0 2-15 0,-7-1-18 16,-6 1-4-16,0-1 1 0,-3 1-1 15,-4 1-1-15,-6 3 2 0,0 1-2 16,-2 0 0-16,-1 4 0 0,-2 3 0 16,3 2 0-16,2 0 0 0,5 0-4 15,6 1 3-15,2 0 0 0,8-1-2 16,2 1 3-16,6-2 4 0,7 0 8 15,-2 0 15-15,7-3 2 0,3 1-6 16,6-4-6-16,1 0-7 0,1-2-7 16,3 0-3-16,-3 0 1 0,2-4-1 15,-2-2 0-15,-6-1 5 0,1-4 20 16,-5-4 20-16,-3 0 0 0,-1-4 3 16,1-2-1-16,-5-2-10 0,0-3-18 15,0-1-17-15,2 0-2 0,-7 0-25 16,7 2-20-16,-8 2 10 0,4 2-12 15,-6 3-12-15,0 3-24 0,2 4-20 16,-2 1-33-16,5-2-15 16,3 3-32-16,-3 0-88 0</inkml:trace>
  <inkml:trace contextRef="#ctx0" brushRef="#br0" timeOffset="133067.65">29989 11176 723 0,'0'0'26'0,"0"0"-21"0,26-28 106 0,-19 16-67 0,-1 4-41 16,-6-1-2-16,0 2-2 0,-13 0-4 15,0 1-10-15,0 2 15 0,-8 3 11 16,-5 1 14-16,3 6 17 0,-3 3-6 16,0 4-20-16,6 1-7 0,4 4-7 15,3-3 2-15,5 2 9 0,3-2 33 16,5 3 22-16,13-3-18 0,0 0-8 15,8-1-6-15,-1-3-15 0,6-2-12 16,3-1-3-16,-3-5-2 0,2-3-3 16,-2 0-1-16,-5-2 2 0,-6-5-1 15,-2-4-1-15,-5 1-1 0,-8-2-23 16,0-4-21-16,0-1-11 0,-8-1-11 16,0-1-7-16,0 3 12 0,-4 4-13 15,-1 1-9-15,0 4-10 0,5 2 6 16,-5 4-32-16,5 1-82 0,3 0-99 15</inkml:trace>
  <inkml:trace contextRef="#ctx0" brushRef="#br0" timeOffset="133474.1">30534 11127 714 0,'0'0'84'15,"26"-33"37"-15,-11 12-14 0,3-2-88 16,-5-1-16-16,-5-1 0 0,0 2-2 16,-3 0 0-16,-5-1 0 0,3 3 12 15,-3 2 13-15,-3 1-3 0,-2 2-14 16,2 3-6-16,-7 3 3 0,2 3 0 15,-5 2 1-15,0 3 2 0,3 2-1 16,-8 1-7-16,2 8 4 16,-2 5 8-16,3 7 12 0,-6 12 20 15,0 13 12-15,-4 12-35 0,-4 7-17 16,9-4-4-16,-1-6 0 0,3-6 1 16,2 2-2-16,3-1 2 0,6-2-2 15,-6-1-3-15,7-4-8 0,-1-10-21 16,-1-8-30-16,3-6-9 0,5-3-24 15,0-1-5-15,0 1-69 0,-3 1-9 16,3-6-46-16,0-4-67 0</inkml:trace>
  <inkml:trace contextRef="#ctx0" brushRef="#br0" timeOffset="133631.76">30265 11360 1191 0,'0'0'53'16,"0"0"-53"-16,49-23 76 0,-23 19-76 16,-3-3-24-16,16 3-50 0,3-3-38 15,12 0-20-15,0 1-61 0,-13 2-22 16,-12 1-118-16</inkml:trace>
  <inkml:trace contextRef="#ctx0" brushRef="#br0" timeOffset="137746.54">31875 11004 388 0,'0'0'23'0,"0"0"5"0,0 0 67 15,0 0-11-15,0 0-18 0,21-40-13 16,-16 31 18-16,-3 0 15 0,4 0-3 15,1 0-16-15,-7 2-14 0,6 2-1 16,-6 1-14-16,5-1-8 0,-5 5-7 16,0 0-12-16,-5 5-10 0,-1 6 6 15,-7 4 17-15,-2 7-1 16,-1 7-4-16,-9 5-6 0,-1 13-3 16,2 4-2-16,4 0 1 0,2-3-2 15,5-9-2-15,10-12-4 0,-2-6 2 16,5-3-3-16,-5-4-1 0,5 4-17 15,0 0-42-15,0 0-26 0,5-3-52 16,3-4-38-16,12-6-42 0,-7-1-23 16,5-4-96-16</inkml:trace>
  <inkml:trace contextRef="#ctx0" brushRef="#br0" timeOffset="138168.79">32301 11119 650 0,'0'0'10'0,"0"0"-6"16,0 0 54-16,0 0-26 0,0 0-15 16,-5-37-5-16,5 29 34 0,0 2 17 15,-5 1-10-15,5 0 6 0,-8 0-15 16,6-1-12-16,-9 3-11 0,4 2-15 15,-1 1-6-15,-10 1 2 0,2 6-2 16,1 4-2-16,-3 1 2 16,2 3-1-16,3 3 1 0,0 2-2 15,6 1 2-15,1-1 0 0,6 1 1 16,0-1 15-16,13-1 13 0,3-3 18 16,2 1-1-16,10-4-12 0,6 1-9 15,12-5-9-15,4-4-9 0,-4-4 0 16,-10-2-3-16,-10-4-1 0,-10 0 0 15,-6-2 2-15,-2-4-5 0,-1 0 0 16,1-6-16-16,-8-1-10 0,-2-3-7 16,-11-4-6-16,0 0-11 0,-8 2-14 15,0 1-1-15,-4 4 9 0,1 2 5 16,-2 5-10-16,6 4-28 16,-1 0-2-16,3 5-12 0,10 2-31 0,1 0-36 15,7 0-51-15</inkml:trace>
  <inkml:trace contextRef="#ctx0" brushRef="#br0" timeOffset="138653.74">32890 11043 758 0,'0'0'70'0,"0"0"-21"0,0 0 63 16,0 0-72-16,39-31-27 0,-31 24 2 16,0 0-11-16,-3-1 1 0,0-1 14 15,-2 4 8 1,2-2 10-16,-5 1 8 0,0 2-12 0,-5 4-16 0,-3 0-11 16,-5 1-2-16,-3 6 4 0,-4 2-4 15,-6 1-2-15,5 3 0 0,1 4-2 16,-1 3-1-16,0 2 1 0,3 3 0 15,3 0 0-15,2 2-1 0,8-1 1 16,2-4 0-16,-2 3 1 0,10-4 2 16,-2-1 2-16,10-4 2 0,-1 0 1 15,1-5 4-15,8-4 7 16,-5-1 5-16,4-4 0 0,3-2-4 16,1-2-2-16,-4-5-6 0,6-3-6 15,0-1-5-15,-5-3 1 0,-6-5 4 16,3 0 7-16,-7-5 1 0,-1-2-1 15,-2-9-6-15,-6 4-6 0,-2 3-1 16,0 0-1-16,0 12-5 0,-7 0 2 16,-1 4-23-16,-5 2-18 0,0 2-15 15,0 2-25-15,3 1-37 0,-3 0-71 16,0 0-68-16,8 1-76 0</inkml:trace>
  <inkml:trace contextRef="#ctx0" brushRef="#br0" timeOffset="139799.23">19263 12712 45 0,'0'0'25'0,"0"0"-1"0,0 0-9 16,0 0-7-16,0 0-3 0,0 0-4 16,-31 12-1-1,28-12 1-15,1 0 7 0,-1 0 14 0,1 0 9 0,2 0 25 16,0 0 22-16,-3 0 1 0,3 0-8 15,0-1-11-15,0 0-20 0,3-2-10 16,2 0 0-16,0 2 1 0,0-1 5 16,0-2-1-16,3 0 1 0,-3 1-1 15,3-2 6-15,0 1 7 0,-3 0 8 16,0 0 5-16,-5 1-2 0,3 3-6 16,-3-1-17-16,0 0-11 0,0 1-13 15,0 0-7-15,-3 2-5 0,-5 5 0 16,-2 7-1-16,2 6 0 0,-5 11 1 15,0 11 0-15,0 9 0 0,6 0 1 16,7-4 0-16,5-5-1 0,0-15 0 16,3-3 1-16,-3-9 2 0,5 0 5 15,3-1 20-15,3-1 12 0,2 4 3 16,2-6 0-16,4-5-7 0,-4-3-1 16,1-3 2-16,0-4-7 0,2-6-4 15,-7-1-8-15,2-5-5 0,-5-3-1 16,-3-3 6-16,-2-1-3 0,-3-6-3 15,-5-3-7-15,0 0-4 16,-5-8-1-16,-3 7-2 0,-2 1-12 16,-3 3-10-16,0 11-10 0,-3 1-17 15,3 6-27-15,0 2-30 0,0 7-28 16,6 2-55-16,2 1-45 0,2 1-12 16,3 1-132-16</inkml:trace>
  <inkml:trace contextRef="#ctx0" brushRef="#br0" timeOffset="140236.75">19852 12761 674 0,'0'0'80'0,"0"0"-49"0,0 0 81 16,16-34 10-16,-9 29-62 0,-4-2-38 15,0 4 8-15,-3-1-16 0,-8 0-13 16,-3 4 0-16,-1 1-1 0,-7 8-2 16,1 1 2-16,-2 3 0 0,-6 6 0 15,3 0-2-15,-3 3-22 0,5 0-25 16,-5 0 5-16,6 3 13 0,4-4 16 16,3 2 12-16,8-5 3 0,5 2 0 15,3-2 0-15,4-2 1 16,4-1 3-16,2-3 11 0,5 0 14 15,0-3 7-15,2 1 3 0,4 0-6 16,4-2-4-16,1-2-2 0,-1 1-2 16,3 0-5-16,0-1-1 0,0 1-1 15,-3 0 9-15,-2 0-2 0,0 1-1 16,-10 0-6-16,-1-1-5 0,-7 0-8 16,-6 2-2-16,-2-1 0 0,-10 0-2 15,-5 2 2-15,-9-1-3 0,-7 1-1 16,-10 3-22-16,-6-1-24 0,-2-3-18 15,8-2-21-15,0 0-41 0,12-3-9 16,9-1-39-16,-4 3 6 0,9-1-57 16,2-1-13-16</inkml:trace>
  <inkml:trace contextRef="#ctx0" brushRef="#br0" timeOffset="140689.85">20340 12934 532 0,'0'0'126'0,"0"0"-51"0,0 0 71 0,19-22-57 0,-17 18-42 15,1 3 11-15,-3 1-35 0,0 7-13 16,-5 3 20-16,-1 7 14 0,-4 4-13 16,0 4-7-16,-1 2-14 0,1 1-4 15,2 1-4-15,1 2-1 0,1-2-2 16,4-3-15-16,-3 0-32 0,5-3-40 16,0-4-42-16,0-4-87 0,2-6-55 15,1-5-209-15</inkml:trace>
  <inkml:trace contextRef="#ctx0" brushRef="#br0" timeOffset="140830.29">20405 12705 645 0,'0'0'0'0,"0"0"-10"0,0 0 3 16,-13-34-185-16,5 25-220 0</inkml:trace>
  <inkml:trace contextRef="#ctx0" brushRef="#br0" timeOffset="141455.29">20589 13008 569 0,'0'0'139'0,"0"0"-56"0,0 0 36 15,0 0-67-15,0 0-40 0,0 0-7 16,0 0-5-16,33-31 1 0,-28 29 5 15,0-1 15-15,1 1 4 0,-1 0-5 16,-3 2-4-16,4 0-1 0,-6 0 4 16,5 4-4-16,-3 2-5 0,3 3-4 15,-5 1 0-15,3 2 5 0,2 5 7 16,-5-4 0-16,0 4-7 0,0-2-4 16,0 0-3-16,3-1-1 0,-3-1-2 15,2-2-1-15,-2-3 1 0,3-1 0 16,-3-1 4-16,3-5 11 0,-1 0 10 15,1-1 14-15,2-1 11 0,-5-1-10 16,5-7-6-16,3 2-11 16,0-3-9-16,-1 0-4 0,4-3-2 15,-1 0-7-15,0 1 0 0,6-5-2 16,-3 3 1-16,0-4-1 0,0-2 0 16,2 3 1-16,-2-3-1 0,2 2 1 15,1 3-1-15,-3-1 1 0,0 5-1 16,-3 1 0-16,1 1 0 0,-1 4 1 15,-2 1-1-15,-3 1-4 0,-3 3 2 16,4 1-3-16,-6 5 2 0,0 1 3 16,0 0 0-16,0 6 2 0,0 3 0 15,0 2-2-15,0 3 0 0,0 3 0 16,0-1 0-16,0 3 0 0,-3-2-3 16,0-1-11-16,3-1-15 0,0-2-12 15,0 0-31-15,0-6-25 0,0 2-60 16,0-4-65-16,3-5-69 0,0-3-147 15</inkml:trace>
  <inkml:trace contextRef="#ctx0" brushRef="#br0" timeOffset="142174.45">21284 12963 193 0,'0'0'145'0,"0"0"-75"0,0 0 54 0,7-21-29 16,-7 15-45-16,0 4-6 0,0-1 24 16,0-1 3-16,0 1-2 0,0 2-7 15,0-1-1-15,0 0 0 0,0-1-7 16,0 1-11-16,0 2-12 0,0-4-7 15,0-1-10-15,0 1-5 0,0-3 1 16,-5 4-2-16,0-5 1 16,0 2 0-16,0 0-3 0,0-2-5 15,-3 4-1-15,0-2-5 0,-5 5 0 16,-2 1-14-16,-4 4-11 0,-1 6 1 16,-1 4-10-16,-5 4-12 0,3 3-8 15,2 3 19-15,3-1 24 0,3 4 13 16,2-2 3-16,8-3 6 0,2 0 7 15,3-3 4-15,8-2 8 0,0-5 11 16,5-4 7-16,2-1-1 0,3-4-14 16,-2 0-12-16,2-3-6 0,2-6-3 15,-4 3-4-15,2-5-3 16,0 1 3-16,-2-1 0 0,-1 0 2 16,-2-1 2-16,-3 4 3 0,1-1 1 15,-6 4 6-15,-3-2 4 0,4 2-8 16,-6 2-10-16,0 0-3 0,2 5-2 15,-2 3 1-15,0 7 1 0,0 6 2 16,0 6-2-16,0 10 4 0,5 10 1 16,-5 10 6-16,0 0-1 0,-5-1-7 15,-3-9-2-15,1-11-2 0,-4-10-66 16,1-6 59-16,2-2-20 0,-2-2 22 16,-3 3 5-16,-3-2 0 0,1-6-1 15,2-6 2-15,0-4 0 0,5-1 1 16,1-5 2-16,1-6 0 0,6-6 0 15,0-4-1-15,3-2 0 0,7-9-2 16,6-11 0-16,5-9 0 0,10-3 2 16,-3 5 0-16,6 8 7 0,-6 12 5 15,6 4 1-15,4 4-13 0,-1 5-2 16,4-2-4-16,-2 3-48 0,-3 1-124 16,-8 5-189-16,-7 0-242 0</inkml:trace>
  <inkml:trace contextRef="#ctx0" brushRef="#br0" timeOffset="144567.29">22795 12975 166 0,'0'0'63'0,"0"0"22"0,0 0 14 0,0 0-11 16,0 0-15-16,0 0-5 0,0-31 0 15,0 23-1-15,0 4 4 0,0-4-1 16,0 0 4-16,0 2 8 0,0-4-17 16,0 0-4-16,0-1-15 15,0-2-12-15,-5 3-1 0,0-1 0 16,-3 1-10-16,0 2-7 0,-7 1 0 15,-3 6-14-15,-6 1-2 0,-7 9 0 16,3 4-1-16,-6 7 1 0,6 6-3 16,2 1 3-16,0 2 0 0,6 2-1 15,7-2 0-15,2 0-1 0,4-1 2 16,4-6 1-16,1-1-1 0,2-6 0 16,2-1 2-16,6-2 0 0,2-6 1 15,-5-1 2-15,6-5 4 0,2 0 5 16,0-6 3-16,-1-4 9 0,4-3-14 15,2 0-7-15,3-2-4 16,-6-2 1-16,6-2-1 0,-3 0 0 16,-3 3-1-16,4-2 1 0,-7 5-1 15,-1 2 1-15,-1 2-1 0,-2 3 0 16,-6 2 0-16,4 4 0 0,-6 0-2 16,0 2-2-16,0 6 4 0,0 3 1 15,-6 2 2-15,4 3-2 0,-3-3 3 0,2 1-3 0,3 0 1 16,0-2 3-16,0-2 4 0,0 0 8 15,0-4 3-15,3 2-2 0,2-1 3 16,3-4-1-16,-3 2 2 0,5 0-5 16,0-3-3-16,1-1-5 0,2 1-3 15,5-1-5-15,-5-1 0 0,2 0-1 16,-2 0-5-16,0-1-30 0,0-2-31 31,-3 2-18-31,3-2-30 0,0-2-46 16,0 1-62-16,0-3-74 0,0 3-62 0</inkml:trace>
  <inkml:trace contextRef="#ctx0" brushRef="#br0" timeOffset="147483.34">24097 12808 383 0,'0'0'84'0,"0"0"-5"0,0 0 11 16,0-36-3-16,0 28-29 0,0-1-10 15,6 0 11-15,1 3-11 0,-4-1-12 16,7 2-6-16,-2 1-4 0,0 4 0 16,5 0 1-16,-6 6-7 0,9 7-4 15,-3 0-5-15,5 6 1 0,-5 4 4 16,2 0-1-16,3 5-3 0,-2 2-6 16,-1-2-2-16,4 0-2 0,-6-1-1 15,-1-3-1-15,-4-5 0 0,-5-3 0 16,-1-2 1-16,-2-5 0 0,-2-2-1 15,-6-2 0-15,0-3 1 0,-5-2 0 16,0-3 1-16,3-3-2 0,-3-4 5 16,0-1-4-16,0-3 1 0,6-2 0 15,-4 0 12-15,3-1 16 0,8-3 1 16,0-1-3-16,6 0-5 0,-1-2-5 16,5-1-7-16,8 0-5 15,-2 0 0-15,10 4-3 0,-6 2-2 16,6 4-1-16,-3 3-1 0,3 3-8 15,0 4-46-15,-5 1-43 0,-1 3-49 16,1 0-58-16,7 0-43 0,-7 0-49 16</inkml:trace>
  <inkml:trace contextRef="#ctx0" brushRef="#br0" timeOffset="148515.31">24958 12778 350 0,'0'0'95'0,"0"0"-22"0,0 0 5 0,0 0-75 15,18 0 69-15,-18 0-29 0,5-1-4 16,3 1 13-16,-6 0-1 0,4-1-38 16,-1 0 36-16,-5-2 36 0,2 0-22 15,4 0 1-15,-6 1-59 0,0-5 30 16,0 3-5-16,0-3-17 16,-6 1-6-16,-4 1 0 0,0-3-7 15,-6 4-5-15,3 1 5 0,-7 2 0 16,-1 2 0-16,0 6 0 0,1 6 0 15,-1 4 0-15,3 4-2 0,2 6 2 16,3 0 0-16,6 2 0 0,-4 3 0 16,9-2 4-16,2-2-3 0,2-2 14 15,4-3 19-15,1-4 7 0,4-1-12 16,-1-6-6-16,3-4-9 0,0-4-5 16,2-1-1-16,3-3-1 0,-5-1 4 15,3-4-7-15,2-3 7 0,-8-3-10 16,8-4 2-16,-5-1-3 0,0-3 0 15,-3-2 2-15,1 0-2 0,-3-2 1 16,4 1-1-16,-9 1 1 0,5 1 0 16,-3 6 3-16,0-1 8 0,-5 4 5 15,3 7-1-15,-3-2 0 0,5 4-7 16,-5 1-4-16,0 1-5 0,0 3-4 16,0 5 3-16,0 4 1 0,0 2 0 15,0 1 1-15,0 2-1 0,5-1 0 16,-5-1 0-16,3 0 1 0,2-3 0 15,-3 1-1-15,4-4 0 0,-1 0 0 16,-3-5 1-16,4 1-1 16,-4-4 1-16,1-1-1 0,-1 0 4 15,3 0-2-15,3-2 0 0,-3-4 1 16,3 0-2-16,0-3-1 0,-3-4 1 16,5-1 0-16,3 0-1 0,0-5 0 15,5 0 0-15,-2 0 0 0,-1 2 0 16,3-2 0-16,-2 7-1 0,2 3 0 15,-5 0 1-15,-3 6-1 0,1 1 1 16,-4 2-2-16,-4 5 0 0,2 4-3 16,0 2 4-16,-5 6 1 0,0 2 0 15,3 2 0-15,2 0 0 0,-5 2 1 16,5-2-1-16,-2-1 0 16,2-3 0-16,-3 1 0 0,4-6 2 15,-6-2-2-15,5-2 1 0,-5-3-1 16,2-3 2-16,-2-2-1 0,0 0 3 15,6-4 6-15,-4-1 9 0,3-2-5 16,3-3-7-16,0-3-5 0,5-3-2 16,0-2 1-16,5-4-1 0,2 1-1 15,1-2 0-15,0 2-1 0,-1 3 1 16,1 3 1-16,0 4 0 0,-6 4-1 16,3 3 0-16,-5 4-1 0,-5 1 2 15,0 8-2-15,-3 2-2 0,-2 7 3 16,-3 1 0-16,0 5 0 15,0 0 1-15,-3 2-1 0,-2-2-5 16,0-1-16-16,2-3-13 0,3-1-29 16,-5-6-34-16,2 0-40 0,-2-3-52 15,0-1-82-15,2-3-23 0,-2-4-115 0</inkml:trace>
  <inkml:trace contextRef="#ctx0" brushRef="#br0" timeOffset="149001.25">25924 12839 328 0,'5'-4'127'0,"-5"0"-33"0,6 1 22 0,-6-4-50 0,2 4-13 16,3-3-10-16,-5 2-5 0,0 0-15 15,0 0-13-15,0 2 14 0,-7 0-11 16,1-1-11-16,-6 3 0 0,-1 2-2 16,0 2 0-16,-3 7 0 0,-4 3 0 15,-1 2 1-15,3 5-1 16,-3 2 0-16,6 1 0 0,2 2-1 0,0-4 1 16,5 0-2-16,3-2-7 0,5-1 3 15,0-5 6-15,0-2 0 0,10-3 2 16,-2-3 0-16,5-4 10 15,0-2 24-15,2-3 20 0,-2-4-12 16,3-3-3-16,2-1 0 0,-3-5-7 16,3-1 1-16,-5-4-13 0,3-5 0 15,-3-2 0-15,0-12 0 0,-3-12-1 16,3-12-6-16,-3-7-9 0,1 3-4 16,-1 8-2-16,-10 13-6 0,2 7-11 15,4 11-1-15,-6 9-4 0,0 6-1 16,2 8-9-16,-2-3-23 0,5 2-27 15,-5 2-34-15,6 4-33 0,1 1-13 16,1 8-22-16,0 2-32 0,2 2-48 16</inkml:trace>
  <inkml:trace contextRef="#ctx0" brushRef="#br0" timeOffset="149438.85">26278 12835 396 0,'0'0'144'0,"0"0"-42"0,0 0 14 16,0 0-40-16,13-16-14 0,-8 9-18 15,3 2 2-15,-8-3-5 0,5 1-17 16,-5 0 7-16,0 0-3 0,-5 0-6 16,0 2-5-16,-3 3-10 0,0 2-7 15,-4 0 0-15,-4 5-1 0,-2 5 1 16,2 6 0-16,4 3 1 0,-7 5-1 16,9 0 0-16,0 5 0 0,7-4 1 15,-2 3 0-15,5-5 1 0,5-3-2 16,3-1 6-16,5-6 13 0,0-3 6 15,2-2-1-15,3-6-5 0,3-2-5 16,0-1 5-16,-6-7-7 0,3 0-1 16,-2-3-3-16,-3 0-7 0,0-3 2 15,-11-4-3-15,3-2-7 0,-5-3-37 16,0-1-31-16,-7 0-22 0,-4 0-21 31,1 6-18-31,-3 2-12 0,-5 4 8 0,8 3-46 0,-3 2-30 0</inkml:trace>
  <inkml:trace contextRef="#ctx0" brushRef="#br0" timeOffset="150316.26">26426 12847 502 0,'0'0'156'0,"0"0"-59"0,0 0 44 0,0 0-100 0,36-37-11 16,-29 30-11-16,4 2 1 0,2-2-4 16,-11 2-4-16,11 1 5 0,-8 1 2 15,3 2 1-15,-5 1 1 0,2 0-7 16,0 4-6-16,-2 3-2 15,2 4 0-15,-5 6 2 0,2 0-5 16,-2 2 3-16,0 2 0 0,0 0 4 16,0 2 2-16,0-4-3 0,0 1-4 15,0-1-1-15,3-3-1 0,0-2 2 16,-3-4 1-16,0-2 2 0,5-3-1 16,-5-3-3-16,0-1 2 0,0-1 17 15,0 0 29-15,0-2-8 0,0-1-20 16,2-5-8-16,3 0 1 0,-5 0 1 15,6-5-6-15,1 1-2 0,1 0-3 16,0-3-6-16,5 0 0 0,-5 1-1 16,5-1 1-16,-1 1-1 15,1 1 1-15,0 1-1 0,-5 0 1 16,5 2-1 0,-3 1-1-16,1 0 0 15,-4 0 1-15,1 4 0 0,0 0-2 16,2 3 2-16,-7 0 0 0,2 1-8 15,3 0-72-15,-8 1 80 0,5 0 1 16,-5 0-1-16,0 2-3 0,0 4 0 16,0 4 3-16,0 7 1 0,0-2-1 15,0 5 1-15,0 0-1 0,-5 1 0 16,5-2 0-16,-5 1 0 0,2-5 0 16,-2 4 0-16,2-6 0 0,3 0 0 0,0-3 0 0,-5-3 0 0,5 0 0 31,0-5 0-31,0-1 0 0,0-1 2 15,0-1 5-15,0-1-4 0,5-5 3 16,-2 0 0-16,5-3 1 0,-3 0-2 16,2-4-3-16,4-1 0 0,-1-4-1 15,3-2-1-15,5-1 0 0,-8-6 0 16,9 3-1-16,1-3 2 0,-7 4-1 16,8 4 1-16,-8 1 0 0,-3 7 3 15,3 1-2-15,0 3-1 0,-5 5 0 16,-3-1 0-16,0 4-1 0,3 0 0 15,-8 0 0-15,2 3-1 0,4 1 1 16,-6 4 1-16,5 4-1 0,-3 2 1 16,-2 3 0-16,0 3-1 0,0 2 1 15,-2 1 0-15,2 4-1 0,-5-4 1 16,-1 1 0-16,4-1-1 16,2-3 0-16,0 0-5 0,0-2-17 15,0-3-13-15,0-1-26 0,2-4-48 16,4-4-55-16,1 0-77 0,-2-4-31 15,1-2-194-15</inkml:trace>
  <inkml:trace contextRef="#ctx0" brushRef="#br0" timeOffset="151208.81">28069 12747 396 0,'0'-3'99'0,"5"-4"-14"0,-5 4 15 0,3-5-19 16,2 4 1-16,0-4-6 0,-2 2 2 15,7 1-19-15,-2-2-6 0,5 3-5 16,-6-1-7-16,6 2-6 0,-2 1-13 16,2 2-10-16,-3 0-2 0,0 6-2 15,1 0-6-15,-4 3 2 0,1 3-1 16,-3 3 2-16,-2 2 3 0,2 3-3 16,-5 2-4-16,0 3 2 0,0 0 2 15,-5-1-1-15,2 0 5 0,3-1 1 16,-5-6 1-16,-3 0-2 0,8-6-2 15,-5-1-2-15,3-5 0 0,2-1-1 16,0-3-2-16,0-1 3 0,0 0 17 16,2-4 9-16,6-2-11 0,2-4-4 15,3 0-2-15,3-4-9 16,-3-3-3-16,7-3-2 0,1 0 0 16,0-2-1-16,-1-1-5 0,1 0-2 15,0 0 5-15,-1 4 3 0,-2-1 0 16,3 4 0-16,-8 4 0 0,2 4-2 15,-7 2 2-15,0 2-1 0,2 2 0 16,-7 2-1-16,2 5 0 0,-2 2-2 16,-3 4 3-16,0 5 1 0,0 3 0 15,0 2 1-15,0 1-1 0,0 0 1 16,0-2 0-16,0 2-1 16,0-3 0-16,0-1-4 0,5-2-37 15,-5-5-24-15,5 0-30 0,-5-2-26 16,8-3-48-16,-1-2-64 0,-1-3-7 15,1-1-115-15</inkml:trace>
  <inkml:trace contextRef="#ctx0" brushRef="#br0" timeOffset="151630.64">28865 12724 286 0,'0'0'84'0,"0"0"31"0,0 0 0 0,0 0-41 0,0-30-6 16,0 25-16-16,0-2 4 15,-5 3-20-15,2-1-13 0,-2 3-7 16,-3-1-9-16,0 3 3 0,1 0 11 16,-6 3 5-16,0 3-3 0,-5 4-7 15,7 4-5-15,-7 0-8 0,5 3 0 16,6 1 0-16,-6 2 0 0,5 1 3 15,8-1 7-15,-5 1 15 0,10-1 5 16,0-1-3-16,3-3-4 0,5-3-4 16,2-1-3-16,-2-5-5 0,3-2-2 15,7-3-3-15,-8-2 1 0,6-2 4 16,0-3-5-16,-1-1-5 0,1-4-2 16,-3 0 0-16,-2-3 5 0,-3-3 3 15,-6-1 1-15,-1-5-6 0,-6-3-5 16,0 2-1-16,-6-3-25 0,-1 2-7 15,-1 6 9-15,-5 2 9 0,-5 5-1 16,8 2-15-16,-9 4-26 0,7 1-21 16,4 3-22-16,0 1-61 0,3 4-27 15,5 0-93-15</inkml:trace>
  <inkml:trace contextRef="#ctx0" brushRef="#br0" timeOffset="151771.35">29252 12850 948 0,'0'0'76'0,"0"0"5"15,0 0-79-15,0 0-2 0,0 0-150 16,29-10-152-16,-29 9-103 0</inkml:trace>
  <inkml:trace contextRef="#ctx0" brushRef="#br0" timeOffset="153068.63">30123 12730 290 0,'0'0'70'0,"0"0"-47"0,0 0 18 0,36-7 13 16,-23 2-10-16,-5-1-1 0,2-2 20 16,-7 0 3-16,2 1 1 15,-2-2 11-15,2 1 7 0,0-2-8 16,-5 0-13-16,0 0-7 0,3 1-12 15,-3-3-4-15,0 2-6 0,0-1-7 16,0 0 2-16,-3 0 0 0,-7-1-8 16,7 1-5-16,-10 0-6 0,0 0-5 15,-2 2-3-15,-6 0 0 0,0 4-3 16,-4 1 0-16,-1 3 0 0,-3 2 1 16,1 7-1-16,-3 3 0 0,8 2 0 15,-3 5 0-15,5 3-2 0,6 1 1 16,2-1 0-16,7 2 0 0,1 0-1 15,5 0 2-15,5-3 0 16,3-2 0-16,5 0 2 0,8-5 0 16,-1-1 0-16,1-4 1 0,5-2-1 15,2-4-1-15,-2-2 0 0,3-2-1 16,-3-4 1-16,2-2 0 0,-7-1-1 16,-1-2 1-16,1 1-1 0,-3-3 1 15,-5 2-1-15,-3 3 1 0,1-2-1 16,-4 5 0-16,-4 1 0 0,2 2 1 15,-5 2-1-15,0 1-1 0,0 6 1 16,0 7 2-16,-5 7 2 0,2 13-1 16,3 10 4-16,-5 12 4 0,-3 3-3 15,3-6-6-15,3-6 0 0,-3-9-2 16,-8-4 3-16,5-5-2 0,0-8 0 16,-5-3 0-16,-2-5-1 0,-6-1-64 15,-5-2 64-15,0-1 7 0,6-7-5 16,-1-2 0-16,0 0 9 0,8-2 1 15,-7-7-8-15,7-1-2 0,5-1 0 16,0-3 1-16,8-3 2 0,0-4 0 16,5 1-2-16,3-4-3 0,8-4-2 15,2 2 1-15,3-3-1 0,7 3-6 16,6-3-10-16,7 0-8 0,8-1-5 16,3 4-25-16,-8 3-25 0,2 7-38 15,-5 3-45-15,-2 3-75 16,-5 1-22-16,-11 2-99 0</inkml:trace>
  <inkml:trace contextRef="#ctx0" brushRef="#br0" timeOffset="153976.4">30586 12662 527 0,'0'0'111'0,"0"0"-62"0,0-8 42 0,2 6-60 0,3 1-23 0,3-1 19 15,5 0 21-15,-5 0 7 0,5 0-7 16,0 1-3-16,2 0-7 16,-2 1-6-16,0-1 2 0,2 1-5 15,-2-1 0-15,5 0-10 0,-2 1 0 16,-3-3-3-16,0 1 2 0,-5 0 2 16,5 0-3-16,-11-1-5 0,3-1-5 15,3 2 6-15,-8-3-1 0,0 0-8 16,0-2-3-16,-8 1-1 0,3-3 0 15,-3 1 0-15,-5 1 0 0,-2 0-1 16,2 0 1-16,-8 2-1 0,1 2 1 16,-1 3-2-16,-5 1-4 0,5 6-4 15,1 4-6-15,-1 5 3 16,0 1 0-16,9 1 7 0,4 4 4 16,3 2 2-16,5-2 1 0,5 3 0 15,3-3 1-15,-1-1 3 0,6-1 5 16,5-2 0-16,-2-5-4 0,-3-1-2 15,2-3 0-15,3-1-1 0,-2-5-2 16,-3-1 1-16,0-2 8 0,0 0-3 16,-6-2 0-16,6-3 1 0,0-1-7 15,0-4-1-15,-3 0 3 0,3-1-3 16,0-3 1-16,3-2-1 0,2 1 2 16,-5-2 0-16,2-1-2 0,3 2 1 15,-2-3-1-15,-3 2 1 0,0 2-1 16,2-2 0-16,-7 4 0 0,5 1 0 15,-5 2 1-15,2 4-1 0,-7 0 0 16,2 2-1-16,-5 3 1 0,5 1-2 16,-5 1-5-16,0 5 5 0,0 4 1 15,0 5 0-15,0 0 1 0,0 2 0 16,0-1-1-16,0 4 1 0,-5-3 0 16,5 0-2-16,-5 2 0 0,5-5 0 15,-3 2 1-15,3-4 1 0,-5-2 0 16,5-1 0-16,0-5 0 0,0 0 1 15,0-3 0-15,0-1 2 0,5 0 11 16,-2-2 9-16,7-3-6 0,-2-2-8 16,5 0-6-16,-6-3 0 0,9-3-1 15,-3-2-1-15,0-1-1 0,2-2 2 16,3-2-2-16,-2-1-1 16,4 1 1-16,-7 0 0 0,5 3-2 15,-2 2 2-15,-3 3 0 0,-5 0 0 16,5 3 0-16,-1 0-1 0,-4 5 0 15,-3 0 1-15,-2 3-3 0,2 1 1 16,-2 0-1-16,-3 6 0 0,5 1 1 16,-5 1 1-16,0 5 0 0,0 3 0 15,0 0 0-15,-5 3 0 0,2 3 1 16,3 0 0-16,-5-1 1 0,5 3-1 16,-3-6-1-16,3 0-11 0,-5 0-25 15,5-5-14-15,-5-3-23 0,5-1-26 16,0-5-36-16,0-2-57 0,0-2 3 15,0 0-30-15,0-3-123 16</inkml:trace>
  <inkml:trace contextRef="#ctx0" brushRef="#br0" timeOffset="154729.1">31379 12659 665 0,'5'-6'45'0,"-5"2"-45"0,8-3 118 0,-3 4-65 0,8-3-47 0,0 3 3 16,-3-1 10-16,8-1 11 0,-5 3 19 15,3-3 15-15,-3 2-3 16,2 0-20-16,3-2-7 0,-5 1-3 16,-3-1-14-16,3-2-2 0,-2-1-2 15,-4 1-5-15,1-2-2 0,0 2-1 16,-3-3 4-16,-2 2 6 0,2 2-4 15,-5-1-7-15,0 1-3 0,-5 1-1 16,2 0-2-16,-10 1-2 0,5 2 4 16,-4 2 0-16,-1 0-2 0,0 1 2 15,-8 7-3-15,5 3 2 0,-4 2 1 16,2 4 0-16,2 2 0 0,-2 0-1 16,10 4 1-16,1-1-1 0,1 1 1 15,6-1 0-15,0-2 0 0,6-2 2 16,1-1-1-16,6-2 0 0,0-2 0 15,3-5 1-15,2-2-1 0,-3-1 1 16,3-4-2-16,-2-1 2 0,-3-4 1 16,0 1 4-16,0-4 6 0,-6 1-9 15,6-3-1-15,-5-2-2 0,5-3-1 16,0-1 1-16,-3-3 1 0,3-2-2 16,0-3 1-16,0 1 3 15,0-1 3-15,2 2 0 0,-2 1 3 16,0 4 4-16,-5 0-2 0,5 5-1 0,-5 1-3 15,-1 2-4-15,4 5 1 16,-9-1-5-16,6 2 0 0,-3 1-3 16,-5 1 2-16,5 6-3 0,-5 3-1 15,0 4 4-15,0 4-2 0,-5 2 2 16,0 0 0-16,3 2 0 0,-6-1 0 16,-3 0-5-16,-1-2-14 0,4-5-8 0,0-2 9 15,-5-1 3-15,0-4 3 16,3-2 4-16,-3-2-1 0,3-2 6 15,2 0 4-15,0-1 1 0,3 0 6 16,2-3 24-16,3 0 11 0,0-2-3 16,0-1 3-16,8-3 3 0,0-2-18 15,0-1-20-15,10-1-5 0,-3 1-2 16,3 0-2-16,3 0-3 0,5-1-23 16,-6 4-29-16,4 2-14 0,-4 0-10 15,6 1-8-15,-5 1-9 0,0 1-19 16,-1 2-8-16,1 1-17 0,13 2-19 15,-9 0-96-15,-4 0-12 0</inkml:trace>
  <inkml:trace contextRef="#ctx0" brushRef="#br0" timeOffset="155264.74">32188 12589 326 0,'0'0'90'0,"0"0"-15"0,0 0-11 0,0 0-27 0,0 0 10 0,0-1 7 16,0 1 13-16,0-1 4 0,5 0 6 16,-3-1-4-16,4 0-12 0,-6 0-7 15,7 0-8-15,-7 1-18 0,8-3-9 16,-8-1-11-16,0 3-5 16,0-1-3-16,0 1-2 0,-3 1-1 15,-9 1-2-15,4 1-1 0,-5 4-1 16,-5 6 3-16,-3 1 1 0,6 6-4 15,-11 0-12-15,5 2-6 0,0 1 22 16,6 1 3-16,-3-1 0 0,10-3 11 16,0 0 13-16,8-5 10 0,0 0 10 15,3-6 5-15,7-3-13 0,1-4-12 16,2-2-6-16,-1-3-7 0,7-6-7 16,-9 0-2-16,8-4-2 0,-5 1-2 15,-3-1-6-15,3-3-6 0,0-1-3 16,-5 1-3-16,2 3-1 0,-2 2 11 15,-6 4 10-15,-2 1 0 0,6 7 2 16,-6 1 1-16,0 0-1 0,-6 6 3 16,4 1 7-16,-3 3 2 0,2 1-2 15,-7 4-3-15,7 0-2 0,-2 0 2 16,2 1 7-16,-2-3 5 0,0 1 2 16,5 0 3-16,0-7-1 0,0 0-2 15,0 1-3-15,10-4 2 0,-2 1-9 16,0-3-8-16,5-2-3 0,0 0-2 15,2-2-9-15,3-2-10 0,-2-1-15 16,5 0-22-16,-3 0-19 0,-3-3-28 16,6 0-37-16,0-4-55 0,-1-8-55 15,1 1-40-15</inkml:trace>
  <inkml:trace contextRef="#ctx0" brushRef="#br0" timeOffset="155604.35">32624 12273 131 0,'0'0'257'0,"0"0"-103"0,0 0-14 0,0 0-62 0,-23-9-38 0,13 16-9 16,2 2 48-16,-8 5 24 15,-2 6-38-15,3 4-8 0,-6 11-9 16,-10 7-11-16,3 5-1 0,-1-5 0 15,9-9-4-15,2-10-1 0,10-5 3 16,0 2 2-16,-5 2 9 0,5 0 10 16,8 2-9-16,0-5-10 0,0-1-12 15,8-2-10-15,5-1-4 0,0-4 0 16,8 0-6-16,-1-2 0 0,1-3-4 16,5 0 0-16,-3-4-7 0,3 2-12 15,2-3-9-15,3-1-19 0,-2 0-18 16,-1-5-15-16,-2 0-19 0,-5-5-25 15,-1-1-56-15,-4-12-72 16,-6 5 14-16,-2 0-117 0</inkml:trace>
  <inkml:trace contextRef="#ctx0" brushRef="#br0" timeOffset="155791.85">32493 12573 742 0,'0'0'142'0,"0"0"4"16,0 0-34-16,0 0-51 0,0 0-5 15,0 0-13-15,7 0-14 0,1-1-11 16,5-1-14-16,2 2-1 0,4-1-3 16,-4 0-14-16,6-1-34 0,-1 1-24 15,1-2-32-15,-3 0-32 0,3 0-4 16,5 1 0-16,-6-3 17 0,1 3-46 16,7 1 2-16,-7 1 36 0</inkml:trace>
  <inkml:trace contextRef="#ctx0" brushRef="#br0" timeOffset="156213.73">32883 12588 230 0,'0'0'70'16,"0"0"26"-16,0 0 6 0,0 0-18 15,0 0-10-15,0 0-15 0,0 0 1 16,0 0 18-16,0 0 11 0,-16-4-25 16,11 0-20-16,-3 1-10 15,3-1-8-15,-3-1-10 0,3 3-5 16,-3-1-4-16,-4 2-2 0,1 1-5 15,-7 4 1-15,3 2-1 0,-6 2 0 16,3 5 10-16,-3 1 13 0,6 0 7 16,2 5-1-16,0-2-3 0,8 0 4 15,2 1-5-15,3-4-1 0,0 2 2 16,3-5-6-16,2-1-9 0,3-4 1 16,-1 2-6-16,4-4-2 0,-4-1 0 15,6-3 1-15,0 0-2 0,-2-2 8 16,2-3 3-16,-1 1 3 15,-4-4-3-15,5-2-3 0,-5-1-4 16,5-1 1-16,-8-6-4 0,-2 2-4 16,2-2 1-16,-5-1-2 0,0-1-2 15,0 2-9-15,-5 2-16 0,-3 2-14 16,5 3-4-16,-7 3-3 0,2 0-1 16,6 7 1-16,-9-2-3 0,3 3-21 15,3 3-19-15,3 1-25 0,-3 5-54 16,2 6-8-16,3-2-65 0,0-3-3 15</inkml:trace>
  <inkml:trace contextRef="#ctx0" brushRef="#br0" timeOffset="156828">32996 12580 364 0,'0'0'71'0,"0"0"-3"0,0 0 23 0,0 0-41 0,21-19-7 0,-13 15 12 16,0-1-6-16,5-1-9 0,-6 2-2 15,6-1 3-15,-5 2-6 0,5 0 0 16,-5-1-7-16,2 3-8 15,-2 0-3-15,-1 1 3 0,1 0 1 16,-3 0-1-16,3 0-1 0,0 2-7 16,-3 4-6-16,0 1-4 0,3 1-2 15,-5 3 0-15,2 3-1 0,-5 0 1 16,0 2 0-16,0 1 1 0,0 3-1 16,-5-1-1-16,2 0 1 0,-2 1 0 15,-3-2 1-15,3 2 0 0,-3-2-1 16,0-4 1-16,3 0-1 0,-3-3 0 15,1 0 0-15,-6-3-1 0,8-1 0 16,-6-1-5-16,1-2-1 0,2-2 4 16,0-2 3-16,1 0 1 0,-4-2 0 15,4-1-1-15,-1-2 0 0,3 1 2 16,2-1 0-16,-2 1 1 0,5-3 5 16,5-1 12-16,-2-1 0 0,2-3-7 15,3 1 0-15,-1-3 1 0,6 2 1 16,0-4 14-16,8 2 0 0,-3 0-1 15,3 0-1-15,2 4-9 0,3-1-1 16,2 4-3-16,-2-1-6 16,0 5-4-16,-3-2 3 0,3 3-5 0,-5 1-1 15,-1 1-2-15,6 0 1 0,-5 0-8 16,2 0-13-16,0 0-12 0,-2 0-19 16,2 2-21-16,-2 1-36 15,5 2-69-15,0-4-102 0,-6 0-85 16</inkml:trace>
  <inkml:trace contextRef="#ctx0" brushRef="#br1" timeOffset="187984.9">8369 7954 275 0,'0'0'14'0,"0"0"17"16,0 0 18-16,0 0 10 0,0 0-27 15,8-40 0 1,-8 31 12-16,3 2-10 0,-1-2 5 0,1 1 12 0,-3-2 11 16,0 2 8-16,2-1-2 0,1 2-9 15,-3 1-8-15,0 2-7 16,0 3-6-16,0 1-2 0,0 0-13 15,0 6-21-15,-5 8 1 0,-6 14 6 16,-4 17 8-16,-8 13 4 0,-3 9-9 16,3 1 0-16,-6-7-1 0,6-5 2 15,0-2-2-15,-3-2 2 0,-3 0 4 16,4-5-5-16,-1 0-3 0,2-4-1 16,1 0-6-16,5-4-1 0,-3-6 1 15,9-4-2-15,-1-7-5 0,5-8-13 16,-2 0-18-16,2 0-16 0,3 0-19 15,-3-2-16-15,5-4-36 0,3 0-52 16,3-8 2-16,2 0-67 0,0-2-43 16</inkml:trace>
  <inkml:trace contextRef="#ctx0" brushRef="#br1" timeOffset="188609.92">7827 8470 181 0,'0'0'42'0,"0"0"-2"0,0 0 17 0,0 0 0 0,5-25-2 16,0 19-13-16,-5 2 11 0,3-2-3 15,-3 0-4-15,0 1 3 0,0 0 1 16,0 0 0-16,0 2 6 0,0-1-2 16,0 1-3-16,0 2-5 0,0 1-9 15,0-1-9-15,0 1-14 0,0 2-12 16,2 7-2-16,1 2 11 0,-3 7 11 16,2 3-3-16,1 5-8 0,-1 3-2 15,-2 6-1-15,0 7-1 0,0 6 1 16,0-6-3-16,0-9 2 0,0-10 2 15,-2-5 5-15,-1 3 1 16,3 1-1-16,-2 1 3 0,2-3 0 16,0-1-1-16,0-6 2 0,0-3-2 15,2-2 3-15,3-5-6 0,1-2 4 16,1-1 3-16,1-2 8 0,5-6-7 16,3-3-6-16,2-3-3 0,2 0-6 15,1-3-5-15,5 1 1 0,-3 1-2 16,3 1 0-16,5-3 0 0,3 1-4 15,9-3-23-15,4-3-28 0,2 2-41 16,-5 2-47-16,-13 8-105 0,-10 0-116 0</inkml:trace>
  <inkml:trace contextRef="#ctx0" brushRef="#br1" timeOffset="193725.95">2367 9975 244 0,'0'0'10'0,"0"0"0"0,0 0 35 16,8-18-7-16,-6 12-14 0,1 4 0 15,2-5 7-15,0 5 1 0,0-2-8 16,0-1 5-16,1 2 9 0,-4 0 8 15,1-2 3-15,-1 3-5 0,1 0-5 16,-3 1-2-16,0-3 2 0,0 3-5 16,0 0-11-16,-5 0-15 0,2-2-3 15,-2 3-5-15,-3 0 0 0,-2 2 0 16,0 3-3-16,-3 8-1 0,0 2 1 16,-3 5 2-16,1 3 1 15,2 4 0-15,3 0-1 0,2 2 2 16,3-1-1-16,2-3 2 0,3-4-1 15,3-1 4-15,7-1 11 0,-2-5 9 16,7-4 13-16,1-1 6 0,2-4-4 16,0-3-3-16,3-2-6 0,-1-6-4 15,-4-5 6-15,2-1-3 0,-3-4-1 16,-2-2-3-16,-5-2-2 0,-3-4 1 16,-2-1-7-16,-3-8-9 0,-8-7-9 15,0 6-1-15,0 5-9 0,-2 8-13 16,2 11-11-16,-2 2-14 0,-3 4-37 15,0 2-42-15,-5 2-34 0,-5 11-27 16,2-1-36-16,3-1-93 0</inkml:trace>
  <inkml:trace contextRef="#ctx0" brushRef="#br1" timeOffset="194180.29">2798 9771 299 0,'0'0'71'0,"0"0"-25"0,0 0 46 15,3-38-1-15,-3 28-33 0,0-3-16 16,0 3 7-16,-3-1-5 0,1-1 10 16,-1 1 8-16,1 0-3 0,-4 0-8 15,4 1-7-15,-6 0-8 0,3 1-8 16,-3 4-4-16,0-2-5 0,3 1-5 16,-2 3-3-16,-4 2 0 0,3 0-3 15,-4 1-1-15,1 4 1 0,-2 6 0 16,0 5 1-16,0 1-1 0,-5 10-2 15,3 10-3-15,-6 13-1 0,-2 13-2 16,5 6 1-16,0 1-1 0,10-6 0 16,5-8 1-16,3-4-1 0,0-6 0 15,3 1-2-15,2-7 2 0,3-7-1 16,-6-4-19-16,4-7-37 0,-1-3-31 16,-3 2-63-16,4-3-4 0,1 3 25 15,4-9-52-15,-4-5 1 0,1-5-88 16</inkml:trace>
  <inkml:trace contextRef="#ctx0" brushRef="#br1" timeOffset="194403.33">2481 10033 684 0,'0'0'0'0,"0"0"55"16,0 0 59-16,0 0 0 0,0 0-65 15,0 0-33-15,18-21 14 0,-3 15 10 16,6 3-4-16,2-3-21 0,11 2-15 16,10 1-3-16,10-4-54 0,8 2-63 15,0-3-90-15,-16 1-57 0,-9 4-166 16</inkml:trace>
  <inkml:trace contextRef="#ctx0" brushRef="#br1" timeOffset="194958.87">3698 9885 293 0,'0'0'59'0,"0"0"-45"0,0 0 12 16,0 0 38-16,0 0-18 0,0 0-34 15,-11-28-2-15,1 28-6 0,-6 3-3 16,1 3-1-16,-3 2 0 0,0-2 0 15,-3 4 2-15,0 1-2 0,3-1 0 16,3 0 0-16,2 2 0 0,3-3 0 16,4 1-2-16,4 0 1 0,2 0 1 15,5-1 7-15,3 0 7 0,5-4-4 16,2 3 11-16,1-1 0 0,-1-2-2 16,3 2-8-16,3-3-3 0,-3 3-1 15,0 1 0-15,-2-4 6 0,-1 3 9 16,1-2 7-16,-1 3 1 0,-2-2 1 15,0 0-1-15,0 2 0 16,-5-5 0-16,-1 3-5 0,-4-2-3 16,-3-2 0-16,0 3 14 0,-10-3 1 15,-3 0-16-15,-5 1-7 0,-1 0 0 16,-6-2-5-16,-4 0-3 0,1 0-2 16,-3 0-3-16,2-1-1 0,1 0-7 15,0 0-23-15,-1 0-14 0,3 0-17 16,0 0-22-16,8 0-10 0,3 0 1 15,4 0-26-15,6 0-87 0,3 0-56 16</inkml:trace>
  <inkml:trace contextRef="#ctx0" brushRef="#br1" timeOffset="195307.42">3969 9931 525 0,'0'0'45'0,"0"0"15"0,0 0 46 0,0 0-47 15,13-22-16-15,-13 21 6 0,0 1 2 16,0 0-15-16,0 7-7 0,0 3 7 15,-5 3 0-15,-1 5 5 0,-1 1-10 16,2 3-17-16,-3 1-12 0,3 0-1 16,-1-3-1-16,1 0 0 0,3-4-20 15,-1 1-17-15,3-4-12 0,0-2-22 16,0 0-39-16,0-3-36 16,8-6-2-16,-3 0-75 0,0-2-112 15</inkml:trace>
  <inkml:trace contextRef="#ctx0" brushRef="#br1" timeOffset="195448.07">3897 9731 719 0,'0'0'45'0,"0"0"31"0,0 0 40 16,0 0-95-16,0 0-21 0,-31-34-3 15,28 31-5-15,3-1-46 0,0 4-60 16,5 0-43-16,3 0-45 0,2 1-82 0</inkml:trace>
  <inkml:trace contextRef="#ctx0" brushRef="#br1" timeOffset="195995.12">4067 9919 429 0,'0'0'85'0,"0"0"-18"0,0 0 42 16,0 0-32-16,0 0-30 0,0 0 0 15,10-41 12-15,-2 31-2 0,0 4-16 16,0-3 0-16,2 0 2 0,0 0-10 15,1 0-8-15,2 4-4 0,2-2-8 16,-2 3-8-16,0-1-5 0,2 3 0 16,-2 0 0-16,0 2 1 15,-5 0-1-15,2 4-2 0,-4 4-2 16,-1 4 3-16,-3 1 1 0,-2 5-2 16,0 1 2-16,0 1-1 0,-7 2 2 15,1 1-2-15,-4-1 0 0,-3 0-12 16,-2 2-10-16,-1-1 6 0,-2-4 3 15,0-1 7-15,2 0 3 0,1-4 4 16,2 0 0-16,0-2 0 0,3-5 0 16,2 1 2-16,0 0 0 0,6-5 2 15,2 2 3-15,0-3 1 0,2-2 13 16,3 0 10-16,6 0-8 16,-1-2-3-16,6-3-3 0,2 2-5 15,0-2-9-15,2 1-2 0,1-1 0 16,0 0 0-16,2 2-2 0,-5 1 1 15,0-2-9-15,0 2-12 0,-2 2-14 16,2 0-23-16,-5-2-32 0,-3 2-34 16,8-2-64-16,-10-1-15 0,2 1-138 15</inkml:trace>
  <inkml:trace contextRef="#ctx0" brushRef="#br1" timeOffset="196263.52">4126 10026 475 0,'0'0'74'0,"0"0"6"0,0 0 70 0,0 0-33 0,13-13-41 0,0 5-4 16,3 0-9-16,5 1-7 0,2-4-23 15,0 1-17-15,0-2-16 0,1 1-1 16,-1-2-20-16,-3 1-39 0,4 1-28 16,-1 2-41-16,0 2-57 0,8-4 13 15,-5 4-81-15</inkml:trace>
  <inkml:trace contextRef="#ctx0" brushRef="#br1" timeOffset="196716.67">4545 9950 208 0,'0'0'35'0,"0"0"3"0,0 0 57 16,0 0-17-16,0 0 3 0,0 0-14 16,0 0 2-16,0 0-7 0,36 4-18 15,-28-6-12-15,2-1-8 0,1 0-3 16,-4-2 5-16,4 0-6 0,-1 0-3 15,0 1 4-15,1-2-2 0,-3 3-7 16,-1-3 1-16,1 3 1 0,-3 0 2 16,0-4-2-16,-5 4 4 0,3-3 0 15,-3 3-6-15,0-1-5 0,-3-1-5 16,-2 1 4-16,-3-2-1 16,1 3-4-16,-6-2-1 0,-3 2 0 15,1 2-1-15,-6 1 1 0,0 0 0 16,-2 6 0-16,0-1 0 0,0 6 0 15,-1 0 0-15,-1 5-1 0,4-1-1 16,0 4 2-16,6 1 0 0,2-1 0 16,0 2 0-16,8-2 0 0,5 0 21 15,0 0 20-15,7 0 9 0,4-5-3 16,4 3-7-16,6-7-7 0,0 0-14 16,-1-5-10-16,6 1-6 0,0-5-3 15,0-1-11-15,2-2-33 0,-4-4-24 16,-1-3-31-16,0 3-36 15,5-11-49-15,-4 4-23 0,-4-1-103 16</inkml:trace>
  <inkml:trace contextRef="#ctx0" brushRef="#br1" timeOffset="197637.28">5457 9898 226 0,'0'-2'134'0,"0"-3"-27"0,0 2 8 0,0-1-26 0,3-1-15 16,2 1-7-16,0-1 12 0,0 1-13 15,3 0-14-15,0-2-9 0,0 3-2 16,2-3-13-16,-2 4-15 0,-1 1-8 16,4 1-4-16,-1 0 1 15,0 3-1-15,1 4-1 0,-1 3-3 16,-2 0 2-16,0 4-3 0,-3 4 0 15,-3 1 2-15,-2-2 2 0,0 4 0 16,0 0-1-16,0 0 1 0,-2 0 0 16,-3-2 0-16,2 0 0 0,3-5 0 15,-3 0 1-15,3-6-1 0,-2 0 0 16,2-2 2-16,0-5 0 0,0-1 4 16,5-1 28-16,-2-6 11 0,2-3-6 15,-3-4 0-15,9-5-6 0,-1-2-11 16,0-6-15-16,6 1-2 0,-1-2-2 15,3-1-3-15,3 4 2 16,0-2-2-16,-3 5 0 0,3 2 1 16,-1 6-1-16,-4 1 0 0,2 3 0 15,-5 2 0-15,0 6-1 0,0 2 1 16,-3 0-2-16,-5 4 1 0,3 4-2 16,-6 4 1-16,-2 5 1 0,3 2 1 15,-3 2 2-15,0 1 1 0,0 2 0 16,0-1-1-16,3 2-1 0,-1-2-1 15,3-3 1-15,0 1-1 0,1-2-11 16,1-3-20-16,1 3-26 0,0-6-33 16,10 5-75-16,-8-6-105 0,3-3-98 0</inkml:trace>
  <inkml:trace contextRef="#ctx0" brushRef="#br1" timeOffset="198387.69">7411 9750 376 0,'0'-7'58'0,"2"0"43"0,1-2-5 0,-3-2-23 0,2-1-21 0,1 3 0 15,-3-2 3-15,3 2-12 16,-3-1-3-16,0 1 6 0,0 0-13 16,-3-2-1-16,3 2 2 0,-5 0-8 15,0 2-1-15,-1-2-6 0,1 1-6 16,-2-1-3-16,-1 5-4 0,-3-3-3 15,1 4-1-15,-3 1-1 0,0 1 0 16,0 1 0-16,0 3-1 0,1 1 1 0,-7 5-1 16,4 2-1-16,-1 6 1 15,-2-1 0-15,3 9 0 0,-3 0 0 16,-3 13 0-16,-2 8 0 0,0 18 0 16,-1 8 0-16,4-1 0 0,2-4 0 15,5-4 1-15,2-2 6 0,4-1 6 16,1-4-13-16,1-3 18 0,-3-3-14 15,1 0-4-15,-4-7 0 0,6-8-26 16,0-9-66-16,0-10 29 0,5 1-54 16,0-2-7-16,0 0-3 0,2-1-12 15,1-7-103-15</inkml:trace>
  <inkml:trace contextRef="#ctx0" brushRef="#br1" timeOffset="198606.53">6925 10133 624 0,'0'0'76'0,"0"0"49"0,0 0 3 16,0 0-60-16,33-37-32 16,-17 27-13-16,2 0-1 0,3 0-2 15,2 1-9-15,3 0-6 0,0 3-5 16,-1-1 0-16,4 4-5 0,-1 0-47 15,3 3-55-15,-2 0-57 0,10 0-32 16,-8 0-63-16,-6 0-87 0</inkml:trace>
  <inkml:trace contextRef="#ctx0" brushRef="#br1" timeOffset="198888.36">7243 10157 555 0,'0'0'58'0,"0"0"4"0,0 0 48 16,7-38-58-16,4 23-17 0,7-4 13 15,0-1 26-15,5-2-18 0,3-4-11 16,2 2 18-16,1 0-5 0,10-4-9 16,5 3 3-16,2 3-13 0,-5 6-24 15,-7 6-11-15,-13 9-4 0,-3 1 0 16,0 0-4-16,5 3-10 0,-2 5-5 15,-1 8-12-15,1 0-4 0,-5 9-10 16,-3 1-28-16,-1 1-19 0,-1-1-32 16,-1 10-60-16,-5-8-3 0,-2-6-112 15</inkml:trace>
  <inkml:trace contextRef="#ctx0" brushRef="#br1" timeOffset="199736.07">7504 9957 143 0,'0'0'206'0,"0"0"-59"0,0-9-57 0,2 3-38 0,3 2-13 0,1-3-9 16,1 4 2-16,1-4 1 0,0 3 9 15,5 2 1-15,-6-3 8 0,6 5-6 16,0 0-3-16,3 1-5 0,-3 5-5 16,5 3 0-16,-3 1-2 0,1 4-12 15,-3 5-13-15,0 2-2 16,0 1-2-16,-6 2-1 0,4 2 1 16,-9-2 0-16,-2-2-1 0,0 0 1 15,-5-2-1-15,-5-2 2 0,-3-2 1 16,-5 0-2-16,0-4 1 0,0-1-2 15,-3-3 1-15,0-4 0 0,3-4 1 16,3 0-1-16,-3-1 1 0,7-7 1 16,1-4 1-16,2-1 2 0,6-7 17 15,2-1 4-15,0-3 2 0,10-2 2 16,3 1-4-16,5-2 2 0,3 5 0 16,4 1-2-16,12-1-5 0,4 1-2 15,13-2-5-15,3 4-7 0,-3 4-5 16,-7 6-3-16,-8 1 0 0,-3 1-19 15,-3 3-44-15,-7 1-49 0,-5-1-34 16,2 1-67-16,-10 0-73 0,3-1-130 16</inkml:trace>
  <inkml:trace contextRef="#ctx0" brushRef="#br1" timeOffset="200752.09">8266 10003 385 0,'0'0'65'0,"0"0"5"0,0 0 19 16,0 0-35-16,0 0 4 0,23-20 23 16,-20 14 37-16,-1-1-16 0,1-1-28 15,-3-1 6-15,0 2-22 0,0-2-13 16,-3 1-10-16,-2 0-20 0,0 4-10 15,-3-2-5-15,-2 4 0 0,0 2-1 16,-6 0-1-16,1 6 0 0,-4 4-4 16,-1 3-1-16,4 5 4 0,-2 1 3 15,3 2-1-15,4 0 1 0,6-1-1 16,3 1 1-16,2-2 1 16,5-2-1-16,3-3 1 0,4-3 2 15,1 0 8-15,3-4 10 0,5-4 6 16,-3-3 0-16,-3 0 4 0,3-4-1 15,-2-4-3-15,-3-1-5 0,-3-4-2 16,-2-4-7-16,-1 0-9 0,-4-7-2 16,0 0-2-16,-1-5-6 0,-2 3-10 15,0-1-2-15,-5 6 7 0,5 5-2 16,-3 2 2-16,3 6-3 0,0 0 1 16,0 0 0-16,0 5-2 0,3-2 1 15,5 2 1-15,0 1 0 0,4 2 6 16,4 0 5-16,0 2 0 0,4 4 1 15,-2-1 0-15,0 5 1 16,0-2 0-16,-2 1 1 0,-1 1-1 16,-2 1-1-16,0 1 0 0,-5-1 1 15,2 2-1-15,-7-1 0 0,2 3 1 16,-5-2 1-16,0-1 0 0,0-1-1 16,-2-1 1-16,-1-3-1 0,0-2 0 15,3 0 1-15,-2-3 0 0,2-1-1 16,0-1 2-16,0 0-1 0,0 0 9 15,0-1 9-15,2-6-6 0,6 2-6 16,-3-2-1-16,3-5 1 0,0-1 2 16,0-2-5-16,2 0-3 0,0-2 0 15,1 3-1-15,-1-3 0 0,3 4 0 16,-3-1 0-16,3 0-5 0,-3 1-7 16,3 3 1-16,0 1 0 0,0 4 1 15,-3-1 0-15,1 4-2 0,-3 0 2 16,2 2 5-16,-5 0 1 0,0 0 1 15,-2 3-3-15,-3 4-1 0,0 3-1 16,0 2 3-16,0 1 3 0,0 3-1 16,-3-1 1-16,-2 3 0 0,0 1-1 15,2-3 0-15,-2 2 1 16,0-3-2-16,2 1 4 0,1-3-1 16,-1-1-1-16,1-3 2 0,2 0 3 15,0-6-3-15,5-2 6 0,-3-1 16 16,6-1 4-16,5-6-13 0,0-2-10 15,5-6-2-15,3-1-1 0,-1-5 1 16,4-6-1-16,2-10-1 0,7-8 0 16,1-1-1-16,-6 6 2 0,-7 15-1 15,-3 10 1-15,-8 11 0 0,3-2 0 16,0 3-1-16,0 2-1 0,-5 1 0 31,2 4 0-31,-2 6 2 0,-6 7 1 0,4-2 19 0,-6 5-5 0,0 1-10 16,0-1-4-16,0 1-1 0,0-1-1 15,-6 1-16-15,6-3-19 0,-2-3-23 16,2 3-48-16,0 1-72 16,0-5-95-16,0-4-119 0</inkml:trace>
  <inkml:trace contextRef="#ctx0" brushRef="#br1" timeOffset="203894.51">10429 9815 426 0,'0'0'42'0,"0"0"25"0,0 0-1 0,0 0-7 15,0 0-16-15,10-37-1 0,-10 31 19 16,0-2-11-16,0 3 7 0,0-2 13 15,0 4 6-15,-3-3-4 0,1 3-11 16,-3-1-12-16,2-1-12 16,-5-1-6-16,3 0-15 0,-5 3-9 15,-1-3-3-15,-4 5-4 0,-3 1-2 16,-8 0 1-16,-2 8 1 0,-11 7 0 16,-5 11-1-16,0 0 0 0,13 0-1 15,10-8 2-15,3 0 0 0,5 3 1 16,-2 1-1-16,2 6 0 0,5-4-1 15,8-3-1-15,0 0 1 0,3-2 1 16,7-4-1-16,3-1 2 0,2-4 0 16,4-5 2-16,1-1 2 0,3-4 11 15,3-2 7-15,-2-3 7 0,-1-5-5 16,0-2-1-16,0-4-5 16,-2 1-2-16,0-5 2 0,-6 1-1 15,1-3-6-15,-3 1-1 0,-3 0 0 16,0 1-6-16,1 0 0 0,-4 4 7 15,1-1-11-15,-3 2-1 0,0 1-3 16,-2 4 3-16,0 3 1 0,-3 0-1 16,-3 1-1-16,0 5-6 0,-2 1 3 15,0 8-1 1,-3 2 5-16,3 4 0 16,0 6-1-16,-3 1 0 0,6 5 0 0,-1-2 0 0,3 0-1 0,0 3 2 15,3-4-1-15,4 1 0 0,1 0 1 16,0-2 0-16,2-4 0 15,1-1 0-15,-1-5 2 0,0-2-1 16,1-2-1-16,2-7 2 0,-6-1 2 16,6-1-1-16,-2-7 1 0,1-4-2 15,1-2-1-15,3-3-1 0,-1-4 1 32,3-3 0-32,1-3-2 0,-4 0 1 15,6-1-1-15,-3-2 0 0,0 5 1 16,-3 0 0-16,1 7 1 0,-3 1-1 15,0 4-1-15,-5 4 1 0,-1 1 0 16,1 5-3-16,0 2 2 0,-3 1-2 16,0 3-1-16,0 6 2 0,3 1 0 15,-5 3-1-15,2 5 2 0,0 3-1 16,-2 0 1-16,2 2 1 0,-3-1 1 16,3 0-1-16,1-1 0 0,-4-1 0 15,6 0 1-15,-3-6 0 0,0-2-1 16,-2-3 0-16,2-4 1 0,0-3 4 15,-2-3 6-15,5-8 10 0,2-3-10 16,0-6-7-16,3-3-4 0,3-1 0 16,4-11 0-16,6-9 0 0,8-9 0 15,-1 5-1-15,-2 8 1 0,-10 16 0 16,-5 12-1-16,-4 2 0 0,7 6 0 16,-4 0-1-16,3 2 1 0,-5 4 1 15,0 9 0-15,-3 3 2 0,-2 5 2 16,-3 2-2-16,0 5 2 15,1-3-2-15,-1 5-2 0,-3 0 0 16,3-1 0-16,1-4-20 0,-4 1-31 16,-2-2-37-16,0-2-55 0,-2 6-74 15,-4-5-149-15,4-8-214 0</inkml:trace>
  <inkml:trace contextRef="#ctx0" brushRef="#br1" timeOffset="204675.7">2437 11315 659 0,'0'0'70'0,"0"0"-22"0,0 0 52 0,0 0-65 15,0 0-5-15,0 0 3 0,2 38 11 16,-7-15-1-16,0 3-10 0,-5 11-8 15,-1 7-6-15,-2 7-5 0,3 0 6 16,2-6-2-16,8-11-4 16,-2-12-6-16,2-7-6 0,-3 0-2 15,3 1-2-15,0 0-40 0,0-2-15 16,3-2-25-16,-1-6-37 0,9-6-24 16,-4-3-25-16,1-5-129 0</inkml:trace>
  <inkml:trace contextRef="#ctx0" brushRef="#br1" timeOffset="204846.98">2488 11140 1075 0,'0'0'51'0,"0"0"12"16,0 0 29-16,-2-33-83 0,2 24-9 16,0 2-23-16,2-1-30 15,-2 2-21-15,3 2-24 0,-1 3-46 16,11 2-65-16,-2 4-14 0,-1 2-84 0</inkml:trace>
  <inkml:trace contextRef="#ctx0" brushRef="#br1" timeOffset="205447.46">2669 11503 548 0,'0'0'103'0,"0"0"10"0,0 0 30 31,0 0-54-31,0-33-29 0,5 25-14 16,1-2 0-16,1 1-6 0,1 0-6 15,0-2-10-15,2 2-3 0,0 1-5 16,3-1-1-16,3 1 0 16,-3 2-9-16,0 2-6 0,0 1-1 0,0 3 1 15,-1 0-3-15,1 5 1 16,-2 5-1-16,-1 1-3 0,0 5 3 16,-2 3 2-16,0 2 0 0,-3 3-2 15,0 3 1-15,-5-1 1 0,3 1 1 16,-1 1 2-16,-2-5 0 0,0 1-2 15,0-6 2-15,0-1-1 0,0-4 0 16,0-4 0-16,0-5-1 0,3-1 1 16,-3-3 6-16,5-3 22 0,-2-5 12 15,4-6-21-15,4-3-4 0,-3-5-2 16,7-10-5-16,3-8-4 0,3-7-4 16,2-1 0-16,-5 11 0 0,0 8 2 15,-5 12 0-15,-2 2-1 16,7 0-2-16,-3 1 1 0,3-1-1 15,-2 5-1-15,-1 4 1 0,-2 3 1 16,0 3 0-16,-5 3 1 0,2 5-2 16,-5 7-2-16,0 5-1 0,-5 3 3 15,3 11 1-15,-3 5 0 0,-3 11 1 16,1-1 0-16,-3-3 0 0,2-8-2 16,-2-10-1-16,0-5-22 0,5-6-37 15,-3-2-46-15,3 8-72 0,-2-5-141 16,-1 0-163-16</inkml:trace>
  <inkml:trace contextRef="#ctx0" brushRef="#br1" timeOffset="205947.92">3863 11245 585 0,'0'0'40'0,"0"0"59"0,0 0 14 0,13-22-81 0,-8 16-22 16,3-2-1-16,-3 0 6 0,-2 0 11 15,2 1 18-15,-3-1 3 0,1 2-3 16,-1 0 3-16,-2-1 15 0,0 3-3 16,0-1-17-16,0 1-4 0,-2 0-6 15,-3 0-4-15,0 1-13 0,2-4-8 16,-2 4-7-16,0-1 0 0,-3 0-3 16,0 2 3-16,-5 1-1 15,3 1 1-15,-3 1 2 0,0 7 5 16,-5 4 5-16,2 1 4 0,-2 11 6 15,-2 10-6-15,-4 13-4 0,-1 14-2 16,-1 6 1-16,2 0-10 0,6-2 3 16,3-7-4-16,5 3 0 0,-1-2 2 15,6-4-2-15,2-3-4 0,-2-5 3 16,0-2-11-16,3-8-4 0,-4-9-45 16,4-8-50-16,2-6 66 0,0-7-48 15,2 2 34-15,6-4-75 0,2-8-89 16,-2-3-32-16,3-5-161 0</inkml:trace>
  <inkml:trace contextRef="#ctx0" brushRef="#br1" timeOffset="206136.74">3517 11628 695 0,'0'0'135'0,"0"0"20"0,0 0 11 16,0 0-109-16,0 0-4 0,20-27-10 15,-2 22 4-15,3-1-12 0,2-1-15 16,1 1-16-16,1 0-4 16,-1 0-9-16,2 1-30 0,-1 2-65 15,4-1-64-15,12-1-75 0,-7 2-17 16,-3-1-123-16</inkml:trace>
  <inkml:trace contextRef="#ctx0" brushRef="#br1" timeOffset="206403.58">4046 11502 873 0,'0'0'53'0,"0"0"41"0,0 0 17 16,0 0-80-16,0 0-26 0,0 0-5 15,0 0-11-15,0 0 11 0,-7 15 6 16,-1 2 24-16,0 4-4 0,0 2-9 15,-2 2-9-15,2 1-5 0,1-1-3 16,1 1-13-16,4-3-46 0,2-1-21 16,0-4-56-16,0 1-72 15,2-5-10-15,4-8-165 0</inkml:trace>
  <inkml:trace contextRef="#ctx0" brushRef="#br1" timeOffset="208783.3">4137 11220 723 0,'0'0'112'0,"2"0"-69"0,4-1 41 0,-1-1-53 16,0-1-31-16,3 0-4 0,-3 1-45 16,3-4-44-16,-6 2-27 15,1-5-13-15,-3 2-74 0,0 0-120 16</inkml:trace>
  <inkml:trace contextRef="#ctx0" brushRef="#br1" timeOffset="210097.43">4439 11471 286 0,'0'0'42'0,"0"0"45"0,0 0 22 15,0 0-29-15,31-40-9 0,-21 27 12 0,-2 1-5 0,5-1-17 0,-5 0-10 16,5 1 2-16,-3 1-11 0,3 0-6 16,0 2-8-16,0 3-8 0,-3 1-8 15,3 4-5-15,-5 1-3 0,2 0-2 16,-2 6 0-16,-3 4 2 16,0 9 2-16,1 1 0 0,-4 7-5 15,-2 1 0-15,0 1 2 0,-2 0 2 16,-1 1-2-16,0-2-2 0,1-1 1 15,-1-1 0-15,1-2-2 0,-1-4 1 16,0-3-1-16,3-2 1 0,0-6 0 16,0-3 0-16,0-1 0 0,0-4 2 15,0-1 18-15,0-1 34 0,0-7-5 32,6-2-5-32,-4-2-6 0,3-5-11 15,3-2-5-15,5-3-12 0,-3 0-7 0,6-6-3 0,-1 2 2 16,6-3-2-16,0 1 1 0,-1 0-1 15,1 2 0-15,0 3-1 0,-1 3 1 16,-2 5-1-16,1 3-1 0,-4 3 1 16,-2 4 1-16,0 3-1 0,-5 2-4 15,-1 7 0-15,-1 7-1 0,-4 1-2 16,-2 7 4 0,0 2 0-16,-2 1 2 0,-4 4 1 0,-1-3 0 0,1 0-10 31,4-2-26-31,-3-1-19 0,0-2-8 15,2-4-14-15,-2 0-40 0,5-3-58 16,-3-2-37-16,3-3-7 0,0-4-130 0</inkml:trace>
  <inkml:trace contextRef="#ctx0" brushRef="#br1" timeOffset="210348.51">5121 11445 91 0,'0'0'383'0,"0"0"-290"0,29-37 10 0,-16 23-9 0,0 0-42 0,-1 1-28 16,-1 2 15-16,-1 2 17 0,-5 3-5 15,0 4 6-15,-2 2-9 0,-3 4-25 16,0 4-2-16,0 6 11 0,-5 4-4 16,-3 5-6-16,0 2-11 0,1 3-10 15,-4-1 3-15,4 0-4 0,1-1-12 16,4-1-18-16,-1-3-22 0,1-1-43 15,2-3-39-15,0-2-46 0,0-4-44 16,0-5-163-16</inkml:trace>
  <inkml:trace contextRef="#ctx0" brushRef="#br1" timeOffset="210508.01">5263 11200 872 0,'0'0'80'0,"0"-36"34"0,0 26 27 15,-2-2-117-15,-1-2-24 0,1 1-4 16,-4 2-18-16,4 0-53 0,-3 3-28 16,5 4 2-16,-3 2-36 0,1 2 8 15,2 6-7-15,5 0-101 0,-3 1-18 16</inkml:trace>
  <inkml:trace contextRef="#ctx0" brushRef="#br1" timeOffset="210880">5537 11136 827 0,'0'0'67'0,"0"0"33"0,0 0 22 15,26-40-90-15,-18 31-23 0,-3 4-1 16,0 2 0-16,-2 3-6 0,-1 1 1 15,-2 6 19-15,0 7 13 0,-5 4 0 16,-3 7-7-16,-2 9-10 0,-8 10-6 16,3 10-5-16,-6 4-4 0,3-5 0 15,0-3-3-15,2-6 3 0,1-1-3 16,2-2 0-16,2-4 9 0,6-7 23 16,-2-7 2-16,7-7-6 0,0-2-9 15,0-1-5-15,2 1-6 0,3-2 0 16,6-4-1-16,-1-5-3 0,3-3 2 15,2 0-1-15,3-8-2 0,3-2-3 16,0-3-7-16,-1-1-15 0,1-3-21 16,0-1-31-16,2-3-21 0,-5-1-24 15,3-12-46-15,-3 4-89 0,-8 2-99 16</inkml:trace>
  <inkml:trace contextRef="#ctx0" brushRef="#br1" timeOffset="211067.59">5426 11421 1039 0,'0'0'68'16,"0"0"-35"-16,0 0 42 0,0 0-55 15,0 0-12-15,0 0-8 16,44-24-1-16,-23 14-22 0,-1 1-16 16,4-1 1-16,-4-1-33 0,6 1-59 15,0 0-28-15,10-1-2 0,-7 1-62 16,-3 3-86-16</inkml:trace>
  <inkml:trace contextRef="#ctx0" brushRef="#br1" timeOffset="211443.15">5834 11386 554 0,'0'0'61'0,"0"0"31"16,0 0 31-16,0 0-87 0,0 0-25 15,0 0-6-15,3 36 3 0,2-35 3 16,6 0 7-16,-1 0 10 0,3-1 11 15,0-1 30-15,2-2-14 0,1-4-18 16,2 1-9-16,-3-1-1 16,-2-3-5-16,3-1-2 0,-6-1 4 15,-2 0 1-15,-3-3 1 0,-2 2-14 16,-3-1-10-16,0 4-1 0,-8 0-2 16,-3 4 1-16,-4 3-3 0,-8 3-7 15,-3 3-5-15,-3 6-2 0,-4 6 7 16,-8 9 3-16,2 0 6 0,8-1 1 15,5 1 1-15,10-6 1 0,4 5 10 16,1 0 8-16,9-1 5 0,4-3 16 16,9-1 14-16,7-4 1 0,5-4-11 15,10-3-15-15,11-4-8 0,11-3-14 16,1-4-5-16,1-2-3 16,-8 0-15-16,-2-2-58 0,2 2-57 15,0-5-77-15,-10 2-202 0,-8-2-328 0</inkml:trace>
  <inkml:trace contextRef="#ctx0" brushRef="#br1" timeOffset="213945.94">7878 11287 459 0,'0'0'60'0,"0"0"28"0,0 0 2 0,29-35-3 16,-22 24-15-16,1 0 0 0,-3-2 18 16,1 3-11-16,-4 0-10 0,3 1-2 15,-5 3-14-15,3 2-5 0,-3 3-6 16,0 1-15-16,0 3-16 0,0 7-11 15,-3 10 4-15,-2 13 5 0,-5 17-1 16,-3 17-5-16,0 10-3 0,5 1 4 16,-2-5-2-16,5-9 0 0,0-2 0 15,-1-5 0-15,1-4-1 0,3-3 0 16,-4-6-1-16,1-4-4 0,0-7-23 16,3-6-30-16,-1-9-32 0,0-6-35 15,1-2-59-15,-1-4-51 0,1-1-25 16,2-2-132-16</inkml:trace>
  <inkml:trace contextRef="#ctx0" brushRef="#br1" timeOffset="214289.72">7873 11412 505 0,'0'0'74'0,"0"0"16"15,8-42 39-15,-3 25-21 0,3-2-33 16,0 1-18-16,4 0 19 0,1 2-5 16,5-2-18-16,1 3-4 0,1-2-5 15,4 3-14-15,-1 3-2 16,5 0-8-16,-2 3-7 0,2 2-1 16,1 3 1-16,-1 3-2 0,-2 1 4 15,0 6-3-15,-3 2-3 0,-7 2 1 16,-1 2-2-16,-4 3 0 0,-6 0-1 15,-5 3-3-15,-3-4 0 0,-7 2-2 16,-6-2 2-16,-4 0-4 0,-6-3-4 16,-3-2-23-16,1-1-15 0,-3-3-14 15,0-2-20-15,3-2-9 0,-1 0-39 16,3-2-46-16,0 0-38 0,-2-4 6 16,10 0-114-16</inkml:trace>
  <inkml:trace contextRef="#ctx0" brushRef="#br1" timeOffset="214723.43">8690 11273 514 0,'0'0'34'0,"0"0"78"0,0 0 44 16,0 0-32-16,0 0-31 0,0 0-28 15,7-41-7-15,-7 32-15 0,0 0-18 16,0-1 1-16,0 2-2 0,0 0-6 16,-5-1 1-16,0 2-8 15,0 2-9-15,-3 2-2 0,-5 3-2 16,0 1 0-16,-2 6 0 0,-3 4 0 16,2 5 1-1,-4 4 1-15,4 3-1 0,1 2 1 16,2 0 0-16,5 2 0 0,5-1 0 15,3-3 0-15,8 0 0 0,5-4 8 16,5-1 24-16,8-6 11 0,7-4-9 16,9-6-11-16,7-6-8 0,0-5-3 15,-13-3-1-15,-7 1 0 16,-16 3 0-16,-3-2 2 0,0-3-6 16,-5-3-4-16,-2-4-3 0,-6-2-3 15,-7 1-40-15,-8 1-27 0,-5 1-13 16,-1 5-8-16,-7 4-29 0,6 4-57 15,-14 2-49-15,8 3-15 0,5 1-125 16</inkml:trace>
  <inkml:trace contextRef="#ctx0" brushRef="#br1" timeOffset="-214492.16">9026 11295 663 0,'0'0'139'0,"0"0"39"0,0 0-51 0,15-38-57 0,-12 26-32 15,-1 2-11-15,1 3 2 0,-3 0-7 16,0 3 0-16,0 4 3 0,0 0-7 16,0 5-12-16,0 7-5 0,0 7 13 15,-5 13 7-15,-3 13-3 0,3 13-7 16,0 6-3-16,2-2-5 0,0-5-3 15,1-6-8-15,2-2-24 0,-3-4-10 16,-2-3-13-16,0-5-12 0,2-8-35 16,-2-6-58-16,3-4-81 0,-6-6-49 15</inkml:trace>
  <inkml:trace contextRef="#ctx0" brushRef="#br1" timeOffset="-214174.75">8995 11408 699 0,'0'0'157'0,"0"0"57"15,7-51-95-15,1 31-42 0,0-2-36 16,2 1-12-16,3-2-8 0,3 3-18 16,4-1 2-16,-4 0 11 0,4 2 8 15,-1 5 1-15,-4 0-5 0,3 3-6 16,-2 5-2-16,2 1 0 0,-5 3-1 15,0 2-5-15,-1 7-6 16,-1 3 0-16,-3 4-1 0,-1 6-2 16,-7 1 2-16,0 1 1 0,-2 2 0 15,-3-2-1-15,-8-2 1 0,0-2 0 16,-5-1 0-16,-3-4-8 0,-2 1-15 16,-3-4-14-16,-3-2-29 0,1 0-27 15,0-3-31-15,-1-1-56 0,-2-3-58 0,8-1-16 16,5-1-174-16</inkml:trace>
  <inkml:trace contextRef="#ctx0" brushRef="#br1" timeOffset="-214034.12">9473 11423 1041 0,'0'0'123'0,"0"0"12"15,0 0-45-15,0 0-62 0,0 0-25 16,0 0-3-16,0 0-91 0,23-22-80 15,-26 16-68-15,1-4 12 0,-1 1-33 16,3 1-90-16</inkml:trace>
  <inkml:trace contextRef="#ctx0" brushRef="#br1" timeOffset="-213393.58">10599 11116 587 0,'0'0'69'0,"0"0"48"16,0 0-17-16,0 0-41 0,0 0-35 16,36-9-8-16,-33 8 9 0,-3 0-13 15,0 1-12-15,0 0 0 0,-3 0 13 16,-2 1 20-16,0 2 1 0,2 3 5 15,-2 1 0-15,-3 1-17 0,3 2-13 16,0-2-7-16,0 2-2 0,0 1 0 16,5 0 3-16,-5-1-3 0,5 6 0 15,0-1 0-15,5-1 1 0,0 2 5 16,5-2 12-16,1 1 1 0,-1-1 3 16,6-1 0-16,-4 0-7 0,1 2-1 15,0-3-8-15,0 2-2 0,-2 1 7 16,-4-2 10-16,-2 2 8 0,-2-1-3 15,0-1-6-15,-3 1-5 0,-6-1-3 16,-1-2-4-16,-1 1-2 0,0-2 0 16,-5-2 0-16,0 1-4 0,0 0 1 15,-2-3-2-15,-3-1 1 0,0 0-2 16,-3-1 2-16,0-3-2 0,-2 0-7 16,2-1-13-16,1 0-8 15,-1-2-11-15,0 0-14 0,6-3-9 16,2 2-27-16,3-6-40 0,2 4-64 15,5-4-15-15,3 2-32 0,0 2-99 16</inkml:trace>
  <inkml:trace contextRef="#ctx0" brushRef="#br1" timeOffset="-212982.66">11007 11270 641 0,'0'0'119'0,"0"0"-106"0,0 0 142 0,0 0-64 0,21-39-38 16,-21 31-29-16,0 4-8 0,0 0 8 15,0 0-11-15,0 4-10 0,-2 4 3 16,-6 4 7-16,3 6 3 0,-3 2-1 16,0 4-6-16,3 2 0 0,2 2-1 15,3 2-3-15,3-1 6 0,5-1 6 16,5 0 0-16,2-2 1 16,6-4 2-16,2-1 1 0,-2-7 11 15,-1-2 2-15,4-5-7 0,1-3 1 16,-4 0-2-16,0-7-4 0,-6-3 3 15,-2-4 0-15,0-3-14 0,0-6-8 16,-5-7-3-16,0-10-36 0,-6-6-47 16,1 7-40-16,-3 8-10 0,0 13-25 15,0 7-33-15,0 0-21 0,-3 1-69 16,3 3-71-16</inkml:trace>
  <inkml:trace contextRef="#ctx0" brushRef="#br1" timeOffset="-212607.58">11542 11267 597 0,'0'0'21'0,"0"0"87"0,0 0 21 16,0 0-57-16,36-35-39 0,-28 25-21 15,-3-1 3-15,3 1 10 0,-5-1-7 16,-3 4 13-16,0 0-6 0,0 0-20 15,-5 7-5-15,-6 0 3 0,1 0 0 16,-6 9 0-16,-2 2-1 0,-2 4-1 16,-1 3-1-16,-2 1 1 15,2 3 1-15,0 1-2 0,3 0 1 16,3 2-1-16,4-2 3 0,1-2 4 16,2 0 27-16,6-6 2 0,2 0-7 15,2-3-4-15,6-5-6 0,5-1-2 16,0-5-5-16,5-1-6 0,3-1-2 15,2-7-4-15,5 1-11 0,-2-3-22 16,3-1-39-16,-1 1-16 0,3-2-37 16,8-7-49-16,-6 2-46 0,-4 3-161 15</inkml:trace>
  <inkml:trace contextRef="#ctx0" brushRef="#br1" timeOffset="-212123.09">11852 11028 592 0,'0'0'77'16,"0"0"50"-16,0 0 5 0,0 0-79 16,0 0-39-16,29-39-7 0,-27 34 5 15,1 1 6-15,-3 2 18 16,0 2 2-16,0 6-37 0,0 4 13 15,-3 7 21-15,-2 3-17 0,-3 9-10 16,1 11-6-16,-4 8 2 0,1 5-3 16,2-5-1-16,1-9 0 0,1-8-2 15,4-6 1-15,2-8 1 0,0 2 3 16,0 0-3-16,0 0 0 0,2 0-1 16,1-4 1-16,0-5 0 0,2-3 1 15,2-5 14-15,1-2 37 0,3-2 6 16,1-6-2-16,4-5-17 0,2-4-18 15,0-4-13-15,3-2-8 0,-1 0 2 16,4-2-1-16,-1 0 0 0,0 3-2 16,-5 2 1-16,0 4-1 0,0 3-2 15,-5 5 3-15,-2 3-1 0,-1 3-2 16,-2 2 2-16,-3 7-5 0,-2 3-5 16,-3 7 11-16,0 2 4 0,0 3 10 15,-3 1-3-15,0 0-7 0,1 0-1 16,-3 0-3-16,2 0-6 0,3-1-30 15,-3 0-26-15,3-2-31 0,-2 5-51 16,-3-5-119-16,2-6-105 0</inkml:trace>
  <inkml:trace contextRef="#ctx0" brushRef="#br1" timeOffset="-211310.29">2791 12399 575 0,'0'0'81'0,"0"0"35"0,0 0 57 16,0 0-88-16,0 0-33 0,0 0-13 15,10-31-11-15,-10 31-21 0,0 7-7 16,0 6 6-16,0 7 8 0,-5 9 4 16,-6 13-2-16,-7 12-8 0,-2 2 2 15,-1-3-3-15,0-2-3 0,6-9-2 16,-1-2-2-16,3-3 5 0,0-8 4 16,6-4 4-16,2-9 9 0,2-3-2 15,-2 6-3-15,0-5-1 0,5 1-3 16,0-3 0-16,0-4-5 0,5-3-4 15,3-3 7-15,4-2 3 0,7-2 0 16,-1-1-4-16,5-6-7 16,3 1-1-16,2-3 0 0,1 2-2 15,2 0 0-15,5 0-1 0,-3-1-7 16,-2 3-12-16,0-1-15 0,-5 3-16 16,3-2-16-16,-4 2-36 0,-1-2-51 15,-4-1-67-15,-7 5-37 0,-2-2-160 16</inkml:trace>
  <inkml:trace contextRef="#ctx0" brushRef="#br1" timeOffset="-211060.3">2628 12712 725 0,'0'0'101'0,"0"0"-24"0,0 0 54 16,36-16-53-16,-15 9-22 0,2 0-7 16,3-2-9-16,2 2-9 0,-2-2-13 15,2 3-9-15,1-3-8 0,-3 5-1 16,2-1-26-16,-2 0-48 0,2 1-57 16,9-3-66-16,-9-1-53 0,0 2-100 15</inkml:trace>
  <inkml:trace contextRef="#ctx0" brushRef="#br1" timeOffset="-210543.68">3258 12486 729 0,'0'0'59'0,"0"0"31"16,0 0 9-1,0 0-61-15,0 0-20 0,0 0-5 0,0 0-13 0,0 0 2 16,13 7 8-16,-18 12 30 0,0 9 7 16,-3 10-5-16,3 10-17 15,0 1-10-15,2-1-4 0,3-5-7 16,0-5-3-16,5-3-1 0,-2-8 1 16,2-6 1-16,-2-5-1 0,2-3 2 15,-3 2-3-15,1-1 0 0,2-3 1 16,-2-2 1-16,2-6 2 0,-2-1 18 15,2-2 16-15,-3-4 5 0,6-6-16 16,2-2-10-16,3-6-7 0,0-3-3 16,3-3-5-16,4-2 0 0,1-1-1 15,5-2 1-15,-3 5 1 0,3-3 6 16,0 5 4-16,-5 1 0 0,2 4 2 16,-3 1-3-16,1 0-4 0,-5 5-4 15,-1 1-2-15,1 4 0 0,-6 3-2 16,-2 3-2-16,-3 2-2 0,0 4 1 15,-2 2 1-15,-3 3-1 0,0 2 0 16,0 1 3-16,-3-1-1 0,0 2-11 16,-2 0-12-16,3-1-11 0,-3 2-14 15,2-1-5-15,0 3-5 0,-2-1-8 16,3-1-7-16,-1 3-6 0,3-2-20 16,0 0 8-16,3-2 17 0,2-1 24 15,-3-1 19-15,4-3-5 0,1 0-16 16,1-1-42-16,0-3-94 0,-3-1-14 15</inkml:trace>
  <inkml:trace contextRef="#ctx0" brushRef="#br1" timeOffset="-209884.05">3990 12792 660 0,'0'0'145'0,"0"0"-18"0,10-20-1 0,-5 12-83 0,-5-1-6 0,0-2 6 16,0 2-11-16,-3-1-20 0,-4 3-9 16,-4 2 7-16,4 0 6 0,-6 2 9 15,0 3 6-15,-3 3-4 0,1 3-9 16,-1 4-11-16,-2 4-3 0,0 6 1 16,0 4-3-16,0 2-2 0,2 3 0 15,1 0-1-15,5-1 1 0,2 2 3 16,3-3-2-16,2-1 2 0,3-3 18 15,3-2 10-15,4-5-4 0,6-3-10 16,0-5-3-16,0-6-1 0,3-2-6 16,2-3-1-16,0-6-2 0,0-4 0 15,0-3-2-15,0 0 6 0,-2-3 5 16,-1-3-3-16,1-5-5 0,-1 2-4 31,-2-1 0-31,0 1-1 0,-3 6-1 0,-2 4 1 0,-5 4-1 0,-1 7 1 16,-2 2-5-16,0 2-6 0,-2 4 1 15,-4 4 10-15,-1 4 1 0,2 3-1 16,-1-1 1-16,1 5 0 0,3-4 1 16,2 3 7-16,0-4 7 0,2 1 1 15,3-2-3-15,6-2-6 0,2-1-3 16,0-2-1-16,2-5-1 0,1-1-1 16,2-1-1-16,2-1-1 0,1-1-4 15,0-3-21-15,-3-3-15 0,2 1-13 16,1-1-24-16,0-3-22 0,-1-1-17 15,1-7-72-15,-3 4-103 16,-5-1-141-16</inkml:trace>
  <inkml:trace contextRef="#ctx0" brushRef="#br1" timeOffset="-209415.02">4519 12410 746 0,'0'0'109'0,"0"0"-25"0,0 0 29 0,23-7-97 16,-20 9-16-16,0 3 1 0,-1 7 0 16,-2 3-1-16,-2 6 9 0,-4 4 10 15,-6 11 12-15,-1 10 15 0,-8 8 6 16,3-1-22-16,0-2 2 0,2-9-1 16,3-9 4-16,0-4-12 0,6-7-3 15,2-8-7-15,-1 3 3 0,4-3-3 16,-3 4 7-16,2-4 4 0,0 0 1 15,3-5 3-15,3-2 0 16,2-2-1-16,3-3 10 0,2-2 5 16,6-1-15-16,-1-4-14 0,6 2-5 15,0-4-7-15,-1 3 2 0,1-3-2 16,0 4-1-16,-1-2-1 0,-2 1-22 16,1 1-12-16,-1-2-7 0,0 3-7 15,0 0-8-15,-3 0-20 0,1-2-24 16,-3 2-20-16,-3 0-37 0,3-2-76 15,-8 0-51-15,0 1-187 0</inkml:trace>
  <inkml:trace contextRef="#ctx0" brushRef="#br1" timeOffset="-209086.9">4351 12684 796 0,'0'0'167'0,"0"0"-74"0,0 0 77 0,34-8-109 0,-13 2-32 16,4-2-13-16,6-2 2 0,11-1-13 16,2-2-1-16,5 3-3 0,-5 1 1 15,-3 5-1-15,-5-1-1 0,0 4-5 16,3-2-41-16,-3 1-59 0,-2 1-121 16,-3-2-124-16,-10 1-178 0</inkml:trace>
  <inkml:trace contextRef="#ctx0" brushRef="#br1" timeOffset="-206867.69">6145 12567 503 0,'0'0'104'0,"0"0"-68"0,0 0-1 15,0 0-2-15,0 0 0 0,7 8 14 16,-2-6 18-16,8-1 7 15,0 0-3-15,0 0 6 0,5-1-11 16,0 0-2-16,3-1-9 0,2-1-11 16,1-2 2-16,1-1-3 0,-1-1-8 15,-1-2-6-15,0-2-7 0,-2-2 0 16,-3-3 2-16,0 2-12 0,-2-2-5 16,-6-2 4-16,0-1-5 0,-5 3 1 15,-5-2-3-15,0 5 0 0,-7-2-2 16,-6 6 0-16,-5 1-5 0,-8 6 1 15,-8 2 2-15,-15 12 1 0,-5 9 1 16,-6 7 0-16,6 5 0 0,10 1 0 16,11-3 0-16,4 2-5 0,6-5 3 15,13-6-1-15,-1-4 2 0,3-2 2 16,6 3-1-16,2 3 0 0,0 2 15 16,8-4 6-16,7 1 7 0,6-3-3 15,2-6-2-15,8 0-15 0,10-7-3 16,11-4-5-16,-3-2-16 0,-2-3-28 15,-6-6-25-15,-7 1-10 0,-6-1-19 16,-5 2-20-16,-5-2-33 0,8-3-61 16,-5-2-34-16,0-1-145 0</inkml:trace>
  <inkml:trace contextRef="#ctx0" brushRef="#br1" timeOffset="-206319.83">6806 12580 224 0,'0'0'129'0,"0"0"-16"0,0 0 7 0,0 0 2 16,0 0-14-16,13-23-5 0,-11 18-7 15,1-1-15-15,-3 2-19 0,5-2-5 16,-5 1-12-16,3-1-13 0,-3-1-3 15,0 1-2-15,0-1-6 0,0 1-4 16,0 1-7-16,-3 2-7 16,-2 0-3-16,-3 1-4 0,1 2-5 15,-9 5 3-15,1 2 3 0,-6 7 1 16,0 2-4-16,-2 5 0 0,2 6-5 16,1 1-9-16,2 0-10 0,2 2 3 15,6-2 17-15,2-3 10 0,8 0 0 16,0-3 0-16,8-5 2 0,2-1 9 15,6-5 7-15,-1-5 8 0,3-4-10 16,0-2-4-16,3-5-4 0,0-6-2 16,2-2-2-16,-3-4-4 0,1-3 0 15,0-2 0-15,0-1-1 0,-3 0-4 16,0-5-1-16,-3 5 1 16,-2 2 5-16,-3 4 0 0,-4 6 0 15,-1 4 0-15,-5 3 0 0,0 4-4 16,-3 1-2-16,-2 6 6 0,0 4 3 15,-3 1 3-15,-2 5-3 0,5-1 1 16,-1 2 0-16,4-3 6 0,-1 1 5 16,3-2 2-16,3-1-3 0,2 0 2 15,3-3 0-15,0-5-9 0,2 2-5 16,3-4-2-16,0-2-8 0,0-1-52 16,2 0-14-16,-2-1-9 0,-3-2-37 15,8-5-54-15,-7 0-61 0,-1 2-90 0</inkml:trace>
  <inkml:trace contextRef="#ctx0" brushRef="#br1" timeOffset="-205991.5">7302 12578 470 0,'0'0'64'0,"0"0"9"0,0 0 51 0,0-18-68 0,0 14-25 0,-5-1-18 16,0 1 8-16,-3 3 0 0,-2 1 7 16,-3 1 11-16,0 6-6 15,-3 2-9-15,1 3-8 0,-3 2-10 16,2 4-1-16,-2 1 3 0,8 0 4 16,2 2 2-16,3-3 4 0,5 1 11 15,0 0 10-15,5-4-5 0,5 1-6 16,3-4 0-16,3-1-6 0,2-4-4 15,5-2-6-15,3-2-11 0,0-3 3 16,2 0-4-16,1-4-4 0,2-4-37 16,-3 1-30-16,-2-1-10 0,2-2-33 15,-4-1-23-15,7-13-41 0,-8 6-78 16,-5-1-152-16</inkml:trace>
  <inkml:trace contextRef="#ctx0" brushRef="#br1" timeOffset="-205505.78">7527 12410 657 0,'0'0'105'15,"0"0"40"-15,0 0-78 0,0 0-25 16,0 0-15-16,13-33-11 0,-8 31 8 16,-5 2-16-16,0 0-1 0,3 8 4 15,-3 5 16-15,0 5 6 0,0 5-13 16,0 9-12-16,-3 8 3 0,3 7-6 15,-3 0 1-15,3-5-4 0,0-11 1 16,3-9-2-16,-3-6 0 0,3 0 0 16,-3-1 1-16,2 2-1 15,1-1-1-15,-1-7 0 0,1-3 0 16,-1-2 0-16,1-4 18 0,5-4 46 16,0-3-13-16,-1-4-23 0,4-6-14 15,-1 2-7-15,3-6-5 0,2 0 0 16,1-3-2-16,-1 2 0 0,1 0 1 15,2 3 1-15,0-1-1 0,-2 2 0 16,2 0 1-16,0 2-2 0,-3 0 1 16,-2 5-1-16,0 1 0 0,0 2-1 15,-3 4 0-15,-2 2 0 0,-3 2-3 16,0 2 3-16,-2 5-4 0,0 7 5 16,-3 3 11-16,-3 4 1 0,-2 4 2 15,0 2-2-15,0 0-7 0,2 1-2 16,0-4-1-16,1 1 0 0,2-3-2 15,0-4 0-15,0-1-5 0,5-4-25 16,-5-4-21-16,3-4-33 0,-3-1-41 16,5-4-90-16,-3-3-116 0,1-1-202 15</inkml:trace>
  <inkml:trace contextRef="#ctx0" brushRef="#br1" timeOffset="-204979.35">8858 12546 355 0,'0'0'79'0,"0"0"21"0,0 0-14 0,44-25-27 15,-37 18 1-15,4-2 15 0,-4 0 24 16,1 2-23-16,0 0-4 0,-6-2-10 16,1 4-19-16,0 0-7 0,-3 0-16 15,0 4-9-15,-3 1-11 0,-2 0 0 16,-3 7 0-16,0 4 2 0,-2 5 0 15,0 6 0-15,-1 2-1 0,4 5 2 16,1-4-1-16,4 3 10 0,2-4 0 16,5 1 0-16,5-3 1 0,3-3 2 15,3-3-2-15,2-1 0 0,3-6 4 16,-1-2 12-16,1-5 11 16,-3-2 6-16,3 0-7 0,-1-4-4 15,-2-5-2-15,0 0 1 0,-2-5-9 0,0-5-4 0,-4-7-9 0,-1-9-9 16,-1-8-3-16,-2-4-26 0,-3 4-18 15,-2 12-5-15,-3 14-1 0,0 6-13 16,0 2-26-16,-6-1-42 0,4 4-57 16,-1 2-52-16,1 4 24 0,2 1-61 15,0 4-8-15</inkml:trace>
  <inkml:trace contextRef="#ctx0" brushRef="#br1" timeOffset="-204371.46">9281 12604 455 0,'0'0'87'0,"0"0"-2"0,0 0 4 0,0 0-32 16,0 0-6-16,0 0 11 0,37-31 21 15,-30 24-23-15,4-3 6 0,-4 2-5 16,1 0-15-16,-3 2-6 0,3-3-16 31,0 3-15-31,0 1-5 0,-3 2-4 0,2-1-27 0,-4 3 14 0,0 0 12 16,-1 1-3-16,1 0 1 15,-1 0 0-15,-2 5-3 0,0 0-1 16,3 4-2-16,-3 2 2 0,0 0 4 16,-3 3 0-16,1 1 3 0,-1-1 2 15,1 2 0-15,-1-1 3 0,0-1-4 31,3 1 0-31,-2-2 2 0,2 1-2 16,0 1 0-16,0-3 1 0,0-1-2 16,-3-1 0-16,3 1 2 0,0-5-2 0,0-2 0 0,0 0 1 0,0-2 0 15,0-2 1-15,0 0 25 0,3-1 19 32,-1-3-4-32,4-2-5 0,1-1-12 15,1-3-12-15,0-4-2 0,2 1-7 16,3-3-2-16,-3-2 1 0,3 1-3 15,0-2 5-15,0 1 1 0,0-1 2 16,3 5-2-16,-3-2 1 16,-3 3 1-16,3 2-3 0,-3 1-5 15,1 2 0-15,-1 3-1 0,-2-1 1 16,-3 4 0-16,0 1-5 0,-2 0-5 16,-1 1 1-16,1 1-3 0,-3 3-2 0,0 4 5 0,0 3 9 0,0 4 0 15,0 2 1-15,0 3-1 0,-3 1 2 16,1 1-2-16,2 2-2 0,-3-1-17 15,3 2-8-15,0-3-11 0,0 1-7 16,0 1-25-16,3-4-31 0,-1-2-52 16,3 1-75-16,0-7-58 0</inkml:trace>
  <inkml:trace contextRef="#ctx0" brushRef="#br1" timeOffset="-204130.04">9860 12582 593 0,'0'0'51'0,"0"0"36"0,0 0 34 0,16-21-62 0,-14 18-2 16,-2 1-21 0,0 2 3-16,0 0-27 0,-2 6-10 15,-4 1 12-15,1 4-1 0,0 5-7 16,0 0-5-16,0 4 2 0,2 2-3 15,1 0-3-15,-1 0-36 0,3-1-27 16,0-3-39-16,3 3-50 0,-1-4-40 16,1-7-212-16</inkml:trace>
  <inkml:trace contextRef="#ctx0" brushRef="#br1" timeOffset="-203973.74">9976 12433 769 0,'0'0'2'0,"0"0"28"0,0 0 108 16,13-40-130-16,-10 29-8 0,-3 2-51 15,3 2-7-15,-3 0-51 0,2 2-37 16,-2 0 52-16,0 3-70 0,0 2-64 16</inkml:trace>
  <inkml:trace contextRef="#ctx0" brushRef="#br1" timeOffset="-203567.28">10175 12226 462 0,'0'0'49'15,"0"0"68"-15,0 0-67 0,0 0-36 16,0 0-14-16,0 0 1 0,0 0-1 16,16 22 37-16,-24 3 9 0,-2 9 11 15,-6 16-3-15,1 8 5 0,-6 3-24 16,6-5-20-16,2-8-5 0,-3-7-1 16,3-2 5-16,0-4 10 0,8-6 6 15,-3-8 13-15,6-2 3 16,-1-6 4-16,3-1-12 0,-2 2-8 15,2-1-8-15,2-5-9 0,6-4-3 16,2-3 4-16,1-2 0 0,2-6-6 16,5 0-5-16,-3-2-3 0,3 0 1 15,3-2-1-15,-3 0-4 0,0-2-19 16,3 0-23-16,-3 0-20 0,-3-2-38 16,1-1-24-16,-1-6-70 0,-4 3-38 15,-6 3-165-15</inkml:trace>
  <inkml:trace contextRef="#ctx0" brushRef="#br1" timeOffset="-203411.13">10002 12541 846 0,'0'0'158'0,"0"0"-53"0,0 0 21 16,0 0-94-16,39-10-24 0,-21 4-8 15,5 0-6-15,3 1-42 0,0-2-62 16,13 4-23-16,10-2-78 0,-8 2-40 15,-2 0-121-15</inkml:trace>
  <inkml:trace contextRef="#ctx0" brushRef="#br1" timeOffset="-203079.48">11062 12356 559 0,'0'0'59'0,"0"0"78"15,0 0-47-15,0 0-44 0,0 0-13 16,0 0 11-16,0 0 5 0,10 37-15 15,-18-18 5-15,1 4 8 0,1 3-7 16,-4 2 0-16,2 7-17 0,1-5-10 16,-1 3-5-16,3-2-3 0,-1-8-2 15,1 6-3-15,3-5-23 0,-1-2-49 16,3-2-50-16,0-1-53 0,0-6-51 16,0-4-113-16</inkml:trace>
  <inkml:trace contextRef="#ctx0" brushRef="#br1" timeOffset="-202923.29">11134 12230 836 0,'0'0'52'16,"0"0"37"-16,0 0-20 0,-5-39-69 15,5 28-93-15,0 3-36 0,2-2-3 16,1 2-131-16,0 4-117 0</inkml:trace>
  <inkml:trace contextRef="#ctx0" brushRef="#br1" timeOffset="-202501.4">11475 12358 762 0,'0'0'115'0,"0"0"-20"16,0 0 15-16,0 0-82 0,0 0-27 15,10-37-1-15,-17 28-2 0,-9 2-18 16,1 2-5-16,-6 4 21 0,3 1 4 16,-3 1 0-16,1 6 0 0,4 1-1 15,-2 4-4-15,2-1-2 0,6 3-18 16,2 0 1-16,3 0 12 0,3 1 4 15,2 0-2-15,7-2 6 0,1 0 4 16,5 1 3-16,5-4-2 0,-2 1 0 16,4-1 1-16,1-1 2 0,0 1 24 15,2 2 6-15,3 1-2 0,0-1-8 16,-3 3-11-16,-2-1-5 0,-6-1 1 16,-5 2 4-16,-4-2 5 0,-6 0 19 15,-8 0 26-15,-8 0 2 0,-7-2 8 16,-3 0-13-16,-2-4-26 15,-1 0-17-15,1-5-12 0,-1 1-5 16,1-1-18-16,0-2-67 0,2 0-53 16,-5-1-83-16,8-3-131 0,2 2-212 15</inkml:trace>
  <inkml:trace contextRef="#ctx0" brushRef="#br1" timeOffset="-201266.24">3049 13809 499 0,'0'0'104'0,"0"0"-42"0,0 0 35 0,0 0-11 15,0 0-27-15,0 0-16 0,0 0-2 16,23-16 3-16,-20 10 12 0,-3 4-5 15,0 0-13-15,0 0-15 0,-5-1-16 16,-3 3-7-16,-8 0-8 16,-4 0-9-16,-4 7 2 0,-9 1-2 15,-8 5-5-15,-3 4 11 0,2-1 11 16,11 0 0-16,11-4 3 0,4-2-3 16,3 2 0-16,0 1 0 0,3 2 19 15,5-1-12-15,7-1-5 0,6 2-2 16,5-3 3-16,8 1 3 0,2-2-3 15,3 0 0-15,5-1 0 0,-3 1 6 16,1-1 10-16,-1 0-1 0,-2 0 1 16,0 0-5-16,-6 1-4 0,-2-2-1 15,-7 2 5-15,-3 0-3 0,-8 0-1 16,0 0 8-16,-11 0 0 0,-9 0 2 16,-11 2-10-16,-11 2-7 0,-12-1-3 15,-3-4-3-15,3 0-17 0,2-5-19 16,8-1-18-16,3-1-28 0,5 0-16 15,7-1-50-15,9 0-18 0,2-2 9 16,7 0-47-16,6-2-62 0</inkml:trace>
  <inkml:trace contextRef="#ctx0" brushRef="#br1" timeOffset="-200750.18">3289 14068 499 0,'0'0'77'0,"0"0"-11"0,0 0 68 0,0 0-51 0,0 0-4 0,-18-11-3 16,18 10-16 77,0 0-15-93,3-1-2 0,5-1 5 0,-1 1-4 0,6 1-3 0,5 0 3 0,-2-1-6 0,4-3-9 0,1 3-6 0,2-1-4 0,1-3 1 0,-1 3 6 0,0-3 4 0,0 3-1 0,-2-1-7 0,0-2-10 0,-3 2-4 0,-5-3 6 0,-3-1 1 63,0 2 1-63,-7-1-6 0,-3-1-4 0,0 2-6 0,-8-4-2 0,-5 3-3 0,-2-2-2 0,-8 5-6 0,-3-2-10 0,-3 6 6 0,-7 4 3 0,-5 5 6 15,-8 4 0-15,7 1-1 0,9 2 4 16,12-4 0-16,6 1 1 0,-1 1-3 16,1 4 2-16,-1 3 4 0,3-1-1 15,5 1 4-15,3 0-2 0,5-2 13 16,0 0 2-16,8-3 2 16,5-3-5-16,0 0 0 0,5-5-7 15,3-1 0-15,2-5-3 0,3-1-2 16,0-1-9-16,2 0-15 0,0-2-9 15,1-1-17-15,-3-2-9 0,2 0-14 16,1-2-15-16,-4 3-40 0,4-4-62 16,4-5-53-16,-7 1-42 0</inkml:trace>
  <inkml:trace contextRef="#ctx0" brushRef="#br1" timeOffset="-200452.19">3863 13712 846 0,'0'0'62'0,"0"0"43"0,0 0-6 0,0 0-71 0,15-34-4 0,-12 30 7 15,-3 1-15-15,0 3-11 0,-3 0 3 16,-2 5-1-16,0 1-6 0,-3 5 2 15,3 7 6-15,-3 1-1 0,1 3 2 16,-1 2 2-16,3 5 0 0,0 1-3 16,2 6-5-16,-2 9-2 15,0 5-2-15,2 2-11 0,-2-4-21 0,2-7-20 16,1-9-26-16,2-6-19 16,-3-4-41-16,3 2-31 0,0-8-21 15,0-2-156-15</inkml:trace>
  <inkml:trace contextRef="#ctx0" brushRef="#br1" timeOffset="-200025.19">4111 14110 610 0,'0'0'59'0,"0"0"14"0,0 0 44 0,34-23-63 15,-19 16 11-15,1-2 15 16,2 3-12-16,-3-1-22 0,6-2 1 16,0 4-9-16,2-3-12 0,-3-2-8 15,1 2 0-15,-5 1-4 0,-1 0 6 16,3-2-8-16,-7-1-9 0,-4 5-2 16,1-4 0-16,-8 2-1 0,0 4-7 15,-5-3-12-15,-5 4 4 0,-6 2 9 16,-5 1 5-16,-2 6 0 0,-3 3 1 15,-2 3 1-15,-3 4 2 0,2 0-2 16,1 4 1-16,5 1 1 0,-1 2 2 16,9-2 6-16,2-2-2 0,0 1 13 15,8-4 1-15,2 0-2 16,3-4-9-16,3-1-5 0,7-3-7 16,1-2 0-16,4-6-24 15,3 1-32-15,3-2-28 0,5 0-39 0,0-2-22 0,2 0-37 16,13-4-9-16,-7 1-54 0,-6-2-140 15</inkml:trace>
  <inkml:trace contextRef="#ctx0" brushRef="#br1" timeOffset="-199712.79">4672 14003 609 0,'0'0'48'0,"0"0"65"0,0 0 58 15,0 0-105-15,0 0-40 16,-3-33-7-16,-5 27 1 0,-2 5-11 16,-3 0-7-16,0 1-1 0,-7 2 6 15,-1 8 5-15,-2 1-3 0,-3 5-6 16,5 1-3-16,-5 2 1 0,11 1 2 16,-3 1 25-16,10-2 14 0,3 0 0 15,2-2-8-15,3 1-8 0,8-5-6 16,2 2-5-16,3-4 5 0,3-4 1 15,4 1-1-15,4-2-8 0,-1-2-6 16,3-3-4-16,0-1-2 0,5 0-25 16,-3 0-30-16,-2-2-13 0,2-2-17 15,-5-1-29-15,1 0-52 0,4-9-51 16,-7 3-78-16</inkml:trace>
  <inkml:trace contextRef="#ctx0" brushRef="#br1" timeOffset="-199322.16">4969 13739 324 0,'0'0'203'0,"0"0"-99"0,0 0 53 16,0 0-63-16,0 0-24 0,0 0-1 15,8-26-22-15,-11 26-24 0,0 0-11 16,1 5-1-16,-3 0 9 0,0 4 8 16,-1 5 5-16,-1 4 3 0,-1 2-7 15,0 3 0-15,0 4 5 0,-2 7-16 16,-3 7-3-16,0 5-3 0,3-4-3 16,2-9 3-16,3-9 2 0,2-8 14 15,1 4 1-15,-1 2-2 0,3 3 1 16,0-7-7-16,0 1-5 15,0-3-7-15,0-4-3 0,5-1-4 16,0-4 1-16,1-2-1 0,4-3 2 16,-2-2-3-16,-1 0-2 0,6 0-11 15,-2-4-16-15,2-2-13 0,0 0-17 16,0-3-12-16,-1 1-29 0,1-4-38 16,3 0-33-16,-6-10-69 0,-2 4-76 15</inkml:trace>
  <inkml:trace contextRef="#ctx0" brushRef="#br1" timeOffset="-199150.28">4860 14039 674 0,'0'0'188'0,"0"0"-46"0,0 0 6 16,0 0-88-16,0 0-30 0,0 0 5 16,16-14-12-16,-1 8-14 0,-2 2-7 15,8-3-2-15,0 1-20 0,4-2-43 16,1-2-38-16,0 3-31 0,3 3-44 15,7-5 5-15,-5 5-22 0,-3-1-114 0</inkml:trace>
  <inkml:trace contextRef="#ctx0" brushRef="#br1" timeOffset="-198790.71">5243 14004 507 0,'0'0'113'0,"0"0"-52"0,0 0 83 16,0 0-86-16,0 0-41 0,0 0 4 15,0 0 5-15,41 9-10 0,-28-14 1 16,0 1 34-16,0-3 5 0,2 1-8 16,1-2-17-16,-1-1-15 0,1 1-13 15,-6 0-3-15,3 0 0 0,-8-1-9 16,-2-1-19-16,-3 2-23 0,-10 5-6 16,-3-1 18-16,-8 4-23 0,-2 2 39 15,-3 3 22-15,0 6 1 0,-2 3 1 16,-1 2 1-16,3 0 5 15,0 1 10-15,6 2 9 0,-1-1 12 16,8 1 12-16,3-3 5 0,5 1-9 16,2-4-4-16,3-1-9 0,5-2-14 15,3 0-12-15,5-4-5 0,2-2-2 16,4-3-3-16,1 2-34 0,3 0-35 16,1-1-7-16,2-1-22 0,-3 0-20 15,13-1-48-15,-10-2-61 0,2 0-131 16</inkml:trace>
  <inkml:trace contextRef="#ctx0" brushRef="#br1" timeOffset="-198338.12">5765 13973 460 0,'0'0'87'0,"0"0"-12"15,0 0 32-15,0 0-33 0,0 0-18 16,0 0 1-16,7-41-1 0,-7 33-16 16,-5 2-2-16,-2-1-3 0,-6-1-10 15,-3 5-13-15,-2 0-6 0,-5 2-6 16,-3 1 0-16,-5 6 0 16,0 4 1-16,0 6-1 0,-3 1-6 15,6 4-8-15,-3 5-2 0,8-2 13 16,2 6-1-16,8-2 4 0,5-1-3 15,8 1-2-15,0-4 2 0,8-2 3 16,5-1 12-16,8-4 6 0,-3-6 0 16,2-3 7-16,4-4-2 0,1-4 6 15,-1-3-3-15,2-5-13 0,-6-2 7 16,1-3 11-16,-6-5 2 0,1-2 7 16,-6-3 12-16,1-10-4 0,-6-11 0 15,3-15-1-15,-1-3-6 0,1 0-11 16,-3 8-18-16,3 10-12 0,-3 4-12 15,0 4-23-15,-2 7 4 0,-1 8 8 16,1 5 10-16,0 3-4 0,-1-1-3 16,1-3-10-16,-1 3-18 0,4 3-6 15,-4 1-27-15,3 3-11 0,3 4-46 16,8 1-67-16,-4 1-26 0,4 1-97 16</inkml:trace>
  <inkml:trace contextRef="#ctx0" brushRef="#br1" timeOffset="-197744.35">6842 13901 685 0,'3'-3'128'0,"2"-3"-51"0,-2 2 50 16,2-3-59-16,0 4-22 0,-5 0-5 15,0-1 16-15,0 4-14 0,0 5-22 16,-8 7-8-16,0 2 31 0,-2 7 13 16,2 1-15-16,0 4-20 0,3-2-12 15,0-1-9-15,3-1 2 0,2-2-1 16,0 0-2-16,0-3-7 0,0-4-20 15,2-2-17-15,3-1-23 0,0-7-18 16,-2 2-39-16,7-6-39 0,1-5-92 16,-3-2-128-16</inkml:trace>
  <inkml:trace contextRef="#ctx0" brushRef="#br1" timeOffset="-197619.33">6946 13646 880 0,'0'0'73'15,"0"0"-32"-15,-8-41 23 0,3 25-64 16,-1 2-32-16,6 3-66 0,-2 3-12 16,2 5-43-16,0 2-24 0,5 1-83 15</inkml:trace>
  <inkml:trace contextRef="#ctx0" brushRef="#br1" timeOffset="-197009.85">7070 13931 568 0,'0'0'90'0,"0"0"-16"16,0 0 56-16,20-35-47 15,-9 20-27-15,-1 3-6 0,3 2 6 16,2-1-2-16,-2 3-2 0,3 2-2 16,-1-1-15-16,1 0-6 0,-3 3-5 15,2 2-15-15,1 0-6 0,-3 2 0 16,0 0-3-16,-3 5 0 0,3 4-3 16,-5 4 2-16,2 7-1 0,0 2 2 15,-5 6-1-15,6 6 1 0,-4-3 0 16,-1 0 1-16,1 1-2 0,-1-4-1 15,-1-1-15-15,-3 1 3 0,-2-6 3 16,0-3 2-16,0-6 6 0,0-3 3 16,0-3 1-16,3-5 0 15,-1-2 15-15,-2-4 17 0,6-3-9 16,-1-4-1-16,3-5 2 0,2 0-2 16,3-6-8-16,2-4-8 0,3-4-3 15,6-1-1-15,1-4-3 0,4 4 0 16,-3-1 3-16,2 7 8 0,-2 6 6 15,2-1-2-15,-2 3-4 0,-5 5-4 16,0 6-4-16,-3 0-2 0,-3 6-1 16,-2 0-1-16,-5 10-1 0,0 1-2 15,-3 6 2-15,-3 4 0 0,4 2 0 16,-6 2 2-16,0 5 0 0,0-2-3 16,2 2-13-16,-2-4-18 0,0 2-17 15,0-4-31-15,0-3-33 0,0-1-46 16,-5-1-90-16,0-5-64 0,0-6-183 15</inkml:trace>
  <inkml:trace contextRef="#ctx0" brushRef="#br1" timeOffset="-196556.82">8196 14015 511 0,'0'0'76'0,"0"0"11"0,0 0 63 0,8-39-72 0,-8 27-34 16,-3-2-9-16,1-2-4 0,-3 4-3 15,-6-1-18-15,1 3 10 0,-6 3-4 16,1 4-12-16,-3 3-3 0,-3 4 3 15,-5 6-4-15,3 8 0 16,0 2-16-16,0 3-12 0,4 6-6 16,4 0-19-16,2-1-12 0,3 2 29 15,4-3 19-15,6-3 8 0,3-3 3 16,5-5 6-16,5-3 16 0,2-7 6 16,3-3 9-16,0-3 12 0,3-7 6 15,0-3 3-15,-1-4-9 0,1-5 8 16,-3-2 2-16,0-6 6 0,-2-1-3 15,-1-12 2-15,-2-13-2 0,3-16-16 16,-1 0-17-16,-2 0-19 0,0 10-4 16,-5 13-31-16,-6 11-10 0,1 8-4 15,0 12 0-15,-3 5 1 16,0 2-19-16,2 4-30 0,1-1-31 16,2 4-55-16,3 2-41 0,-1 6-35 15,1-1-31-15</inkml:trace>
  <inkml:trace contextRef="#ctx0" brushRef="#br1" timeOffset="-196212.64">8395 13984 622 0,'0'0'84'0,"0"0"67"0,0 0-62 15,0 0-44-15,39 8-5 0,-29-14 5 16,3 1 2-16,0-4-6 0,-3 1 12 15,1-3 0-15,-1 0-8 0,0-3-6 16,3-3-9-16,-5 2-13 0,2-3-9 16,-4 0-8-16,-1 4-2 0,-3 2-1 15,-2 4-10-15,-5 2-22 0,-8 4 11 16,-2 2 4-16,-9 9 5 0,-9 8 15 16,-8 14 0-16,-11 10 1 0,3 6 2 15,13-4-1-15,10-6 0 0,10-14 6 16,8-7 8-16,6 2 19 0,-1 0 11 15,1-2-1-15,2 3-8 0,5-8-4 16,5-2-9-16,6-7-8 0,2-2-8 16,5-1-8-16,5-7-16 0,6 2-34 15,7-4-34-15,11-2-43 16,0-2-63-16,-13 7-107 0,-11-2-73 16</inkml:trace>
  <inkml:trace contextRef="#ctx0" brushRef="#br1" timeOffset="-195882.84">8796 13776 792 0,'0'0'99'0,"0"0"44"0,0 0-81 0,0 0-49 0,0 0-13 32,7 2-3-32,-7 12-1 0,-5 6 4 15,-3 12 29-15,-2 14 17 0,-5 14-6 16,-1 7-5-16,3-3-13 0,3-3-10 15,2-9-5-15,3-8-4 0,-3-1-3 16,3-3-19-16,0-6-49 0,0-4-70 16,-3-3-47-16,3-12-73 0,-3-3-173 15</inkml:trace>
  <inkml:trace contextRef="#ctx0" brushRef="#br1" timeOffset="-195554.67">8765 13892 672 0,'0'0'115'0,"20"-32"-30"0,-4 13 63 15,4 1-83-15,1 2-5 0,0 4-11 16,-3 2-10-16,3 3-15 0,-3 3-13 15,-3 2 3-15,-2 2-11 0,3 0 0 16,-4 5-2-16,1 4 4 0,0 7 4 16,-2 2 15-16,-4 8 14 0,-1 6-20 15,-6-1-10-15,0 3-5 0,-8-2-1 16,0-4-2-16,-7-2-5 0,-6 1-29 16,-5-6-19-16,-8-2-26 0,-7-5-70 15,-5-10-91-15,4-2-57 0,9-5-208 16</inkml:trace>
  <inkml:trace contextRef="#ctx0" brushRef="#br1" timeOffset="-194694.8">9103 13977 617 0,'0'0'108'0,"0"0"47"16,44-13-63-16,-26 5-40 0,5 1-12 15,-2-1-23-15,0-1-5 0,-1 1-5 16,1 2 21-16,-3-3 6 0,-5 2-4 16,0 2 11-16,-3-1-6 0,-5 4 0 15,3-2 10-15,-3-1-2 16,1 1-17-16,-4-3-6 0,1 3 2 15,-1-2-6-15,-2-3-7 0,0 4-9 16,0-3 0-16,-5-1-2 0,-3 3 0 16,-2-2-3-16,-3 1 3 0,-2 2-4 15,-3 0-5-15,-1 3-3 0,-6 2 3 16,-1 9-3-16,-3 2 9 0,4 3 3 16,-1 5-7-16,2 3-10 0,9 4-12 15,2 0-6-15,8 1 13 0,2-2 21 16,3 2 3-16,5-3 2 0,6 0 13 15,2-2 12-15,0-3 4 0,2-2 0 16,3-6-3-16,0-2 0 16,0-6-4-16,3-2-7 0,0-1-6 15,-1-7 0-15,1 0-6 0,2-2 1 16,-5-1 4-16,0-2 7 0,1-3-1 16,-4 2 1-16,1-5-4 0,-4 3-8 15,1-4-2-15,3 4 0 0,-3-4-3 0,0 0 0 0,0 0 1 0,0 1-1 16,-1 1-2-16,1 0-6 0,-2 4-48 15,-1 3 55-15,-2-1 1 0,0 6 0 16,-3-1-1-16,0 3-6 0,-2-2 0 16,-1 5 0-16,-2 0-2 0,0 7-12 15,0 1 8-15,-2 3 12 0,-4 2 1 16,4 1 0-16,-1 4-1 0,1 0-10 31,-1 2 0-31,0 1 5 0,3 0 0 16,-2 1 1-16,2-1 5 0,0 0 1 15,-3-4 0-15,3 0 2 0,0-5 4 16,0-4-1-16,3-5-1 0,-1-1 2 16,4-2 12-16,-1 0-2 0,3-3-6 15,-1-2 0-15,4-4-2 0,-1-1 2 16,3-5-1-16,-3 1-6 0,3-6 1 16,0-2-4-16,5-2-1 0,-2-3 0 15,2 3 3-15,0 3-2 0,-3 2 2 16,1 7 1-16,-1 3 1 15,-2 1-2-15,0 6 1 0,-3 2 0 16,1 0-3-16,-6 2-1 0,0 7 0 16,-2 6 1-16,-1 2 0 0,-2 3 0 15,0 2 0-15,0 0-1 0,0 3-9 16,0-5-25-16,0-2-19 0,0-1-21 16,0-4-30-16,0 0-37 0,0-3-76 15,-2-1-81-15,2-4-122 0</inkml:trace>
  <inkml:trace contextRef="#ctx0" brushRef="#br1" timeOffset="-194219.36">10093 13911 533 0,'2'-4'63'0,"1"-3"12"0,2-2 63 0,-2 0-97 0,-3 2-31 15,0-2-8-15,0 0-2 16,-6 2-6-16,-1 3 4 0,-4-1 2 16,-4 4 0-16,-1 2 2 0,-4 8-2 15,-4 5 3-15,1 2 4 0,-3 5-1 0,3 1-4 16,0 4-2-16,5-4 1 0,0 2 2 15,2-2-2-15,6-2 14 16,7-2 33-16,3-3 4 0,0-3-12 16,8-4-2-16,2-1 1 0,3-5-4 15,5-2 8-15,0-4 7 0,3-2-10 16,0-3-4-16,-1-3-1 0,-1-3-3 16,-1-3-4-16,-3-4-1 0,-2-7 6 15,-3-7 4-15,1-13 2 0,-4-13-4 16,1-3 4-16,0 0-6 0,0 7-15 15,-3 11-10-15,3 7-6 0,-6 10-2 16,3 9-12-16,-5 8-13 0,0 3 1 16,3-1-13-16,0 1-14 0,-1 0-20 15,1 2-33-15,-1 5-46 0,6 2-70 16,0 1-85-16,-3 1-95 0</inkml:trace>
  <inkml:trace contextRef="#ctx0" brushRef="#br1" timeOffset="-193253.66">10315 13854 486 0,'0'0'117'0,"0"0"-31"0,0 0 45 0,34 16-79 15,-24-10-18-15,3-2 2 16,-3-3 17-16,0-1 10 0,3 0-1 16,0-1 8-16,-2-4-12 0,2-1-14 15,-3 1-12-15,0-3-9 0,3 0-1 16,-3-2-2-16,1-1-4 0,-6 1-6 15,3-1-2-15,-3 0-3 0,-3 0-5 16,1 0 0-16,-3-1 0 0,-3 2 3 16,1-2 1-16,-3 4 0 0,-3-1-3 15,0 3-1-15,-2 1 0 0,-3 1 0 16,-3 1 0-16,-2 3 1 16,0 3-1-16,-2 3 1 0,-1 3-1 15,3 3 0-15,-3 5 0 0,6 2 2 16,-3 3-2-16,2 2-3 0,6 3 2 15,-1-1 1-15,6 3 0 0,5-3 1 16,0 2-1-16,3-3 1 0,2 0 2 16,5-4 1-16,3-5 9 0,0 0 1 15,3-6-1-15,-1-4 1 0,3-1 0 16,0-5 5-16,-2 0 0 0,2-7 2 16,-5 2-8-16,5-4-7 0,-5 0-3 15,2-5 2-15,-2 0 0 0,0-2-3 16,0-3 0-16,0 0 0 0,0-3-2 15,2 0 1-15,-4-1-1 0,4 2-2 16,1 0 2-16,-3 2 0 0,0 2 0 16,-3 4 1-16,3 1-1 0,-5 2 0 15,2 1-2-15,-2 5-4 0,0-2-9 16,-1 5-1-16,-2-1 3 0,-2 2 1 16,0 0 2-16,-1 2 2 0,-2 4-7 15,0 0 1-15,-2 3 4 0,-1 1 7 16,0 3 3-16,-2 3 2 0,3 0-1 15,-1 3 1-15,3 0 0 0,0 0 0 16,0-3 0-16,3 2 0 0,-1-1-2 16,1-1 0-16,-1-3 0 15,-2 2 0-15,0-2 0 0,0-3-1 0,0 0 1 16,0-6 1-16,0 3 0 0,0-6 0 16,0-1 2-16,0 0 7 0,3-3 18 15,2-4-8-15,3-1-11 0,0 1-2 16,2-3 0-16,0-6-1 0,3 2-4 15,0-5 0-15,3-3-2 0,-1-1 0 16,1-4 1-16,-1 4 1 0,1 2 0 16,-3 2 8-16,-3 7 2 0,3 1-1 15,-5 4-5-15,-1 4-2 0,1 2-1 16,0 1-2-16,-3 1 0 0,0 7-1 16,-2 2-1-16,-3 4 0 0,0 3 1 15,0-1-1-15,0 3-1 16,0 1-15-16,0 0-20 0,0-5-10 15,-3 3-10-15,3-5-20 0,0-2-21 16,0-2-21-16,0-1-38 0,0-7-76 16,-2 0-61-16</inkml:trace>
  <inkml:trace contextRef="#ctx0" brushRef="#br1" timeOffset="-192767.35">11072 13397 233 0,'3'-8'186'0,"4"3"-100"0,-1-2 12 0,-1 1-15 0,-3 0-7 15,1 5-5-15,-1 0 1 0,-2 1-4 16,3 2-43-16,-3 9 8 0,0 1 27 16,0 7-2-16,0 6 2 0,-3 9-22 15,-4 7-18-15,-4 8-9 0,-4 4-7 16,2-3-3-16,0-6 3 0,0-6-4 16,0-3 2-16,3-3-1 0,2-2 0 15,0-8 1-15,3-5 0 0,0-3 16 16,0 4 8-16,-3 0 6 15,5-2-2-15,-2 0-6 0,3-8-8 16,-1-1-7-16,3-4-5 0,5 1 1 16,0-4 12-16,1 0 4 0,4 0-5 15,3-1-3-15,0-4-1 0,2 1-5 16,3-2-6-16,1 2 1 0,-1-4-2 16,2 3 0-16,1-3-11 0,0-1-18 15,-3 0-8-15,2-1-13 0,-4 1-18 16,2 3-14-16,-5-3-20 0,0 1-35 15,-3-4-57-15,-5 1-40 16,-2 2-153-16</inkml:trace>
  <inkml:trace contextRef="#ctx0" brushRef="#br1" timeOffset="-192595.56">10982 13712 884 0,'0'0'108'16,"0"0"-108"-16,0 0 173 0,0 0-108 15,0 0-41-15,36-28-16 0,-21 23-2 16,6-2-1-16,2 4-5 0,3-1 0 16,0-1-7-16,0 3-39 0,0 0-40 15,-1-1-43-15,12-1-59 0,-14 1-25 16,0-2-109-16</inkml:trace>
  <inkml:trace contextRef="#ctx0" brushRef="#br1" timeOffset="-192298.67">11449 13446 574 0,'0'0'88'0,"0"0"14"0,0 0 12 16,13-37-76-16,-10 31-12 0,-3 0 23 15,2 2 20-15,-2 3-10 0,3 1 5 16,-3 0-14-16,0 3-19 0,0 6 25 15,-3 2-3-15,1 4-19 16,-6 5-8-16,0 3-2 0,1 11-5 16,-6 5-2-16,0 11-6 0,0 2-7 15,5-5-4-15,0-3 1 0,8-8 0 16,-2 1 0-16,2-3-1 0,2-8-19 16,-2-2-5-16,3-8-14 0,-1 1-21 15,1-1-21-15,2 2-20 0,-2 0-57 16,5-5-73-16,-6-4-11 0,1-7-156 15</inkml:trace>
  <inkml:trace contextRef="#ctx0" brushRef="#br1" timeOffset="-191986.06">11568 13627 657 0,'0'0'75'15,"0"0"-75"-15,0 0 167 0,0 0-65 16,0 0-29-16,34 11-4 0,-24-3-7 16,3 1-9-16,0 1-24 0,2 4 2 15,3-1-1-15,3 6-6 0,-3 0-4 16,5 0-13-16,-2-1-7 0,0 1 0 15,0 1-16-15,-1-2-28 0,-2-2-22 16,0-1-24-16,0-2-38 0,-2-1-34 16,-3-3-19-16,0-1-12 0,-5-4-145 15</inkml:trace>
  <inkml:trace contextRef="#ctx0" brushRef="#br1" timeOffset="-191735.34">11963 13644 710 0,'0'0'36'15,"0"0"27"-15,0 0 54 0,0 0-86 16,0 0-13-16,0 0 13 0,0 0 4 16,-49 33 9-16,31-15 14 0,-2 5 12 15,-9 10-8-15,1 7-12 0,-1 7 0 16,1 1-17-16,7-5-16 0,6-9-12 15,2-10-4-15,2 6-1 16,6-2-12-16,0-5-24 0,0 6-31 16,0-6-30-16,2 1-44 0,3 14-76 15,0-7-61-15,0-8-221 0</inkml:trace>
  <inkml:trace contextRef="#ctx0" brushRef="#br1" timeOffset="-188475.74">2431 15493 475 0,'0'0'47'0,"0"0"-23"0,0 0 22 0,0 0-20 16,0 0-10-16,0 0-5 0,-12 41 2 16,12-29 0-16,0 1 10 0,0 1 25 15,2 0 22-15,1 0 11 0,4-2-2 16,1-2-4-16,0-1 0 0,2-1-16 15,3-5-13-15,0 0-8 16,3-3-5-16,2-2-7 0,0-3-1 16,0-4-8-16,3-2 3 0,-3-2 0 15,0-2 2-15,-3-2 6 0,-2 1-3 16,-3-4-3-16,-2 0-14 0,-5-2 9 16,-1-2-5-16,-2-4-10 0,-7 4 1 15,-1-4-3-15,-2 4 1 0,-3 3-1 16,0 3 0-16,-3 7-1 0,-2 3-6 15,-3 6 0-15,-2 2 2 0,-3 6 2 16,-2 6 1-16,2 3 0 0,-5 5 0 16,5 4-4-16,-2 3-4 0,2 7-8 15,-2 6-5-15,2 8 8 16,5-3 3-16,8-8 7 0,5-10 5 16,8-9-2-16,0-4 2 0,3 6 5 15,2 1 3-15,5-1 5 0,1 1 0 16,7-4-1-16,0-1-1 0,0-3 0 15,5-5-2-15,3-1-4 0,-3-1 0 16,6-4-2-16,-1 0 0 0,-2-2-3 16,0 0-26-16,2-2-20 0,-4 0-24 15,1-4-46-15,1-1-49 0,5-6-74 16,-5 3-55-16,-5-1-218 0</inkml:trace>
  <inkml:trace contextRef="#ctx0" brushRef="#br1" timeOffset="-188318.41">2871 15725 987 0,'0'0'0'0,"0"0"-26"0,0 0 16 0,-31-9-30 0,18 0-164 0,5 0-22 15,0 0-163-15</inkml:trace>
  <inkml:trace contextRef="#ctx0" brushRef="#br1" timeOffset="-187584.63">3307 15556 525 0,'0'0'91'0,"0"0"-11"16,0 0 33-16,0 0-22 0,0 0-18 15,0 0-3-15,34-38-33 0,-26 31 19 16,-6 2 17-16,3 2-20 0,-5-3 2 15,3 2-2-15,-3-1-53 0,0 1 11 16,-5-3 23-16,0 0-33 0,-8 0-1 16,0 1-9-16,-5 2 3 0,-5 2 4 15,-1 2-4-15,1 4-11 0,-3 4-4 16,3 5-3-16,-3 3 8 0,8 2 8 16,0 2 0-16,2 1-1 0,6 0-10 15,2 0-5-15,8-2 4 16,0-1 1-16,0-4 14 0,8 0 2 15,2-4 3-15,3-3 3 0,3-3-2 16,-1-4 1-16,3 0 1 0,-2-2-1 16,2-4 3-16,0-3 10 0,0-2 7 15,-2-3 2-15,-1 0-5 0,1 0-6 16,-6-2-4-16,3 2-5 0,-3 1-2 16,-2-1 2-16,-3 4 7 0,-2 4 2 15,-1 1-1-15,-2 2-1 0,0 3-3 16,0 0-8-16,0 7-16 0,-2 4 16 15,-1 9 1-15,1 11 4 16,2 13 0-16,0 13 1 0,2 4 6 16,3-2-5-16,-2-6-2 0,-3-9-1 15,-3-4-4-15,-2-9 0 0,-3-8-38 16,3-7 38-16,0 0 4 0,-3-1-4 16,-2 0-1-16,0 0 1 0,-3-4 2 15,0-6 2-15,0-1 7 0,0-3 12 16,0-1 10-16,3-1-4 0,-3-6 9 15,5-1 4-15,-5-3-8 0,5-4-16 16,-2-3-7-16,8-1-5 0,-4-5-6 16,1 1-10-16,5-1-13 0,0 1-22 15,5-1-27-15,1 1-26 0,6 2-25 16,1-2-41-16,18-7-81 0,0 5-35 16,-2 6-162-16</inkml:trace>
  <inkml:trace contextRef="#ctx0" brushRef="#br1" timeOffset="-187459.65">3597 15743 719 0,'0'0'64'0,"0"0"-9"0,0 0 70 0,0 0-50 0,-3 1-33 15,-2-1-16-15,-3 0-26 0,1-1-16 16,-1-1-64-16,3-1-47 0,-3-3-23 16,5 1-38-16,1-2-137 0</inkml:trace>
  <inkml:trace contextRef="#ctx0" brushRef="#br1" timeOffset="-186754.46">4891 15337 466 0,'0'0'93'0,"0"0"-51"0,0 0 49 16,0 0-14-16,0 0-26 0,-5-11-7 15,3 10-9-15,-1 0-16 0,-5 1 5 16,-2 0 3-16,-3 0 0 0,-8 4-11 16,-2 3-10-16,-3 3 2 0,-2 1-2 15,-1 1 0-15,4 2-3 0,-4 1-3 16,3-1-2-16,6 2 1 0,2 0-5 16,7-1 2-16,3 0-3 0,8 0-1 15,3 0 8-15,5-2 3 0,7 1 0 16,3-2 13-16,8-1 15 0,-3 2-2 15,8-5-6-15,-2 2-8 0,-1-1-2 16,6 0 3-16,-8 0 2 0,2 0 8 16,-5 0 3-16,-2 1 3 0,-5-2 4 15,-6 1-6-15,-5 0-1 0,-5 0-5 16,0-1-3-16,-13 3-1 0,-5-2-5 16,-5-2-3-16,-6 3-6 0,-12-2 0 15,-5-1-6-15,-1-3 0 0,3 0-3 16,8-2-31-16,13-2-23 0,2 1-6 15,3-1-5-15,2 0-30 0,-2 0-24 16,3 0-55-16,7-1-38 16,3 0-72-16</inkml:trace>
  <inkml:trace contextRef="#ctx0" brushRef="#br1" timeOffset="-186084.12">5279 15580 333 0,'0'0'186'0,"0"0"-119"0,0 0-5 0,0 0-17 0,0 0-22 15,33-21 1-15,-25 18 9 0,3-1 6 16,-6 3 6-16,3-2 13 0,-3 1 1 16,0-1-1-16,0 0-7 0,-2 1-3 15,-1-4 1-15,1 2-3 0,-3-2-12 16,0 1-3-16,0-2 2 0,0 0-3 16,-3-1-7-16,-2-1-4 0,-3 1-5 15,1 1-2-15,-6 0-4 16,0 1 3-16,-5 2 0 0,-1 0-2 0,-4 1-6 15,0 3-1-15,-3 0-2 16,-2 6-8-16,2 4-5 0,0 3-3 16,0 6 7-16,3 4 4 0,5 1 3 15,2 6 2-15,6-2-2 0,2 1 1 0,6-1 1 16,4 0 1-16,6-3-1 16,5-1 5-16,2-7 5 0,4-1 1 15,-1-5-2-15,2-5 4 0,1-2-3 16,0-4 7-16,-1-1 6 0,1-6 10 15,0-1-7-15,-3-3-9 0,0-2-5 0,0-3-1 16,-5-2-6-16,2-3 0 0,-2-4-3 16,-2-1-1-16,-1 0-1 15,-2 3 0-15,-1 4 0 0,-1 6 0 16,-4 3 0-16,-2 5-1 0,0 2-2 16,0 3-16-16,-2 5-7 0,-4 5 26 15,1 4 1-15,-2 4-1 0,1 3 2 16,6 2 2-16,0 0 1 0,0 1 6 15,6-3 0-15,-1-2-4 0,2-4 0 16,4-2-4-16,4 0-1 0,-2-5 0 16,5-1-2-16,0-4 0 0,0-3-20 15,1 0-23-15,1 0-26 0,-4-3-24 16,4-4-30-16,-4 0-46 0,7-7-116 16,-7 2-75-16</inkml:trace>
  <inkml:trace contextRef="#ctx0" brushRef="#br1" timeOffset="-185331.05">5638 15639 645 0,'0'0'159'0,"0"0"-84"0,0 0 66 0,13-19-77 0,-5 10-25 16,-1 0-1-16,4 1-4 0,2 0 2 15,0 0-6-15,0 0 0 0,-3 1 3 16,3 3 2-16,-5 3-2 0,-1 1-10 16,1 0-6-16,-3 5-2 0,3 4-11 15,-3 3 0-15,0 4-3 0,-2 0 1 16,2 3 0-16,-5 3 0 0,3 0 0 16,-3 1 0-16,0-2 0 15,2 0-2-15,1-3-2 0,-1-3 0 16,-2-1-4-16,6-5 5 0,-6-2 1 15,0-3 0-15,0-4 0 0,0 0 7 16,0-2 8-16,0-4 12 0,0-4-3 16,2-3-11-16,1 0-5 0,-1-5-4 15,6 1-1-15,0-2 5 0,2-1 3 16,3 1-4-16,0-1 0 0,-3 1-2 16,6 3-1-16,-3-2-3 0,0 4 1 15,0 1-2-15,0 2 0 0,-6 1-1 16,6 3 1-16,-5 2-1 0,2 2-1 15,-5 3-1-15,3 2-4 0,-5 6-2 16,-1 5 1-16,1 2 0 0,-3 2 6 16,3 3 2-16,-3 0 0 0,2 0 0 15,1 0-5-15,-1-2 0 0,1-3 0 16,-1-2 4-16,1-3 0 0,0-1 1 16,-1-5-1-16,-2-1 1 0,5-2 0 15,-5-1 5-15,6-2-1 0,-4-4 1 16,6-1 6-16,-3-1 5 0,3-1-3 15,2-5-2-15,1-1-6 0,-1 0-2 16,3-2-2-16,2-2-1 0,-2-2 0 16,3 1 0-16,-1-1-2 0,1 1-3 15,-1 0 4-15,1 3 1 16,-3 0 0-16,0 4 0 0,-3 3 0 16,0 0-1-16,-2 6 1 0,-3 0-2 15,0 2-3-15,0 2-6 0,1 2-6 16,-6 5 6-16,5 1 4 0,-5 2-6 15,5 2 1-15,-2 3-5 0,-3 1-7 16,0 4-2-16,2 1-14 0,-2 0-8 16,3 1-5-16,-3-1 2 0,0 2 5 15,0-4-8-15,0 1-14 0,0-5-39 16,0 4-45-16,0-7-54 0,0-3-137 16</inkml:trace>
  <inkml:trace contextRef="#ctx0" brushRef="#br1" timeOffset="-185009.97">6514 15494 659 0,'3'-2'102'0,"-3"1"-18"0,2 1 24 0,-2 0-88 15,0 5-16-15,0 3 3 0,-5 6 13 16,0 6 10-16,-5 14 6 0,2 10 8 16,-5 15-5-16,0 2-17 0,3-2-6 15,2-5 0-15,0-9-4 0,0 0-5 0,1-6-2 0,-1-3-5 16,3-9-24-16,2-7-26 0,-2-5-23 15,0-5-40-15,2 1-37 0,-5-1-44 16,3-2-94-16</inkml:trace>
  <inkml:trace contextRef="#ctx0" brushRef="#br1" timeOffset="-184680.5">6462 15643 533 0,'0'0'115'16,"0"0"-34"-16,24-48 72 0,-14 27-77 15,3 3-36-15,0-3 10 16,2 2-4-16,-2 0-9 0,3 2-1 16,-3 2 8-16,5 2 0 0,-3 2-9 15,1 2-6-15,-1 2 1 0,-2 3-4 16,0 2-10-16,-3 2-4 0,-2 0 3 15,-3 4-1-15,3 5-1 0,-3 2-6 16,-2 3 0-16,-1 3-1 0,1 2-2 16,-3-1-4-16,-3 2 1 0,-4-2-1 15,-4-1 0-15,-2-3-1 0,-2-1 0 16,-6-5-7-16,3-1-22 0,-5-2-10 16,0-5-30-16,2 1-21 15,-2-1-27-15,5-2-54 0,0-3-38 16,-1-4 7-16,9-1-85 0</inkml:trace>
  <inkml:trace contextRef="#ctx0" brushRef="#br1" timeOffset="-184335.15">6953 15256 567 0,'0'0'85'0,"0"0"-3"0,0 0 62 0,34-34-76 16,-24 24-24-16,-5 1 13 0,3 4-6 15,-5-1-18-15,-1 3 0 0,-2 2-7 16,0 1-21-16,0 3 2 0,-5 4-2 15,-3 5 22-15,-2 6 12 0,-3 6-8 16,-5 9-13-16,-3 10-7 0,-2 8-8 16,-3 2-1-16,0-3-2 0,8-7-4 15,3-7-9-15,4-6-6 0,6-7-10 16,0-5-15-16,3-4-43 0,2 3-54 16,0 3-73-16,2-4-39 0,3-4-194 15</inkml:trace>
  <inkml:trace contextRef="#ctx0" brushRef="#br1" timeOffset="-183908.58">7098 15537 624 0,'0'0'69'0,"0"0"21"0,0 0-28 0,0 0-52 16,46-30-2-16,-33 24 2 0,3 0 18 15,2 0 9-15,-3 1 17 0,6-3 4 16,0 2-5-16,-3-2-1 0,3-1-1 16,-3-1-25-16,0-1-2 0,0-3-2 15,-3-2-7-15,-4 2-8 0,-1-3-4 16,-5 4 0-16,-5 1-3 16,-2 2-1-16,-9 2-7 0,-4 6 5 15,-6 2 3-15,-7 1 2 0,-1 9 0 16,-7 5-2-16,-8 8 2 0,-2 7-2 15,4 1 3-15,11-5 22 0,11-6 23 16,9-6 25-16,-2 3-13 0,3 2-6 16,2 1-5-16,6-2-9 0,2-3-12 15,5-1-8-15,5-4-14 0,3-3 20 16,8-3-17-16,-1-1-2 0,14-3-7 16,7 0-4-16,8 0-25 0,6 0-25 15,-1 0-10-15,0 2-27 0,-5-2-22 16,3 1-39-16,0-1-61 15,-14 2-93-15,-4-2-114 0</inkml:trace>
  <inkml:trace contextRef="#ctx0" brushRef="#br1" timeOffset="-183361.82">8455 15504 454 0,'0'0'72'0,"0"0"-28"0,0 0 46 0,5-4-5 0,0 1-21 0,-5-1 13 15,5 0 21-15,-2-1-22 0,-1-1-6 16,1 0-4-16,-1-2-8 0,1 1-16 16,0-2-9-16,-3 1-14 0,0 0-6 15,0-1-9-15,-6 4 1 0,-4 0-5 16,-3 2-4-16,-2 3 2 0,-3 3 2 15,-3 7 1-15,-5 7-1 0,5 2 1 16,1 7 0-16,2 0-1 0,7 3-3 16,3 0-14-16,3-1 2 0,5-3 11 15,8-3 3-15,5-1 1 0,2-3 8 16,4-6 9-16,4-3-2 0,0-6-7 16,-2-3-4-16,-1 0 4 0,1-7 13 15,-5-2-6-15,2-3-9 0,-8 0-6 16,-2-2-4-16,-6-3-25 15,-2 1-21-15,0-2-10 0,-10 0-31 16,0 1-3-16,-3 2-21 0,-3 1-16 16,-2 0-37-16,3 1-32 0,2 5-138 15</inkml:trace>
  <inkml:trace contextRef="#ctx0" brushRef="#br1" timeOffset="-182921.02">8940 15356 680 0,'0'0'155'0,"0"0"-88"0,11-37 92 0,-6 22-107 15,0-3-31-15,-2 0 1 0,2 1 6 16,0-1-2-16,-5 1-1 0,2 3 17 16,-2 1 11-16,0 1 2 15,-2 4-7-15,-3 1-30 0,0 3-14 16,-1 3 1-16,-1 1-5 0,1 0 1 16,-1 0 0-16,-1 4-1 0,-2 5-2 15,-1 3 2-15,-2 4 0 0,0 3 0 16,-2 6 4-16,-3 8 4 0,-5 10-7 15,-1 7 2-15,1 4-3 0,0-5 0 16,7-3 0-16,1-4 0 0,4 5-4 16,-4 1-1-16,5 2 0 0,-3-1-1 15,5 1 2-15,-2-1-3 0,-1 1-7 16,4-3-5-16,-1-3-9 0,3-6-12 16,-3-3 17-16,3-5-16 15,0-8-12-15,2-8-15 0,0-1-15 16,1-3-45-16,-1 0-65 0,3-4-62 15,0-5-172-15</inkml:trace>
  <inkml:trace contextRef="#ctx0" brushRef="#br1" timeOffset="-182717.79">8625 15649 920 0,'0'0'60'15,"0"0"-60"-15,0 0 154 0,31-40-101 16,-13 28-31-16,0-1-6 0,5 1-9 16,1 1-5-16,4 2-2 0,-2 3-18 15,5 0-41-15,5 4-24 0,11 2-73 16,-11 0-80-16,3 0-116 0</inkml:trace>
  <inkml:trace contextRef="#ctx0" brushRef="#br1" timeOffset="-182249.04">9677 15522 565 0,'0'0'128'0,"0"0"-34"0,0 0 73 16,41-1-61-16,-31 1-49 0,-2 4-18 16,0-1-1-16,-6 4-7 15,1 3-9-15,-3 1 2 0,-3 2-2 16,-4 2-8-16,-1 3-6 0,0 2-4 15,-5 1-1-15,0-1-1 0,0 1 0 16,1-2 5-16,-1-1 22 0,2-3 3 16,-2-2-1-16,3-1-10 0,2-4-5 15,6-1-3-15,-3-3 2 0,5-2 3 16,0-1-7-16,0 0-1 0,7-1 10 16,1 0-4-16,5 0-10 0,2-2-2 15,4 0 0-15,1 1-1 0,1 0-2 16,5 0-1-16,0 1 0 0,-1-1-10 15,4-2-21-15,-3 0-21 16,2-2-19-16,-5-1-34 0,3 0-33 16,0-5-67-16,-8 0-123 0,-5 0-221 0</inkml:trace>
  <inkml:trace contextRef="#ctx0" brushRef="#br1" timeOffset="-182092.79">9860 15465 1059 0,'0'0'66'0,"0"0"-9"0,0 0-37 16,13-36-20-16,-8 23-81 0,0-1-58 15,6-1-27-15,-6 1-64 0,0 3-96 16</inkml:trace>
  <inkml:trace contextRef="#ctx0" brushRef="#br1" timeOffset="-181733.41">10147 15129 737 0,'0'0'55'16,"0"0"-37"-16,0 0 50 0,0 0-68 15,0 0-4-15,0 0 4 0,-3 39 1 16,-7-16 3-16,-3 6-1 0,-2 9 4 16,-6 10 28-16,0 7 23 0,1 0-9 15,-1-3-18-15,8-9-11 0,0-6-3 16,5-3-3-16,-2-7 8 0,7-4-2 16,1-6 2-16,-1-2-1 0,3 2-1 15,0-2-4-15,5 3-3 0,1-5-2 16,7-4-5-16,2-4-2 15,6-2-4-15,-1-1-3 0,4-2-15 16,1-1-16-16,4-2-13 0,-3-3-18 16,0-2-35-16,-1-3-23 0,6-7-30 15,-7 2-40-15,-6 1-136 0</inkml:trace>
  <inkml:trace contextRef="#ctx0" brushRef="#br1" timeOffset="-181545.93">10059 15511 961 0,'0'0'108'0,"0"0"-77"16,0 0 17-16,54 3-48 0,-28-3-12 16,8-4-28-16,10-2-38 0,2 0-72 15,3 3-9-15,0 0 6 0,-15 2-85 16,-11 1 6-16</inkml:trace>
  <inkml:trace contextRef="#ctx0" brushRef="#br1" timeOffset="-180452.12">10584 15542 495 0,'0'0'136'0,"0"0"-89"16,0 0 56-16,0 0-79 0,33 0-17 15,-17 0-5-15,2 0 2 0,-3-2 0 16,3 0 20-16,1 2 22 0,-4-1 16 16,1-1 5-16,-4-1 1 0,1 2-13 15,-5-2-17-15,0 0-11 0,-3 2 2 16,-2-4-6-16,2 1-4 0,-5-1-8 16,0-1-3-16,0-2-4 0,-3-2-4 15,-2 2 0-15,-3 0-1 0,-2 0 0 16,0 1-2-16,-3-1 1 0,-5 3 1 15,-3-1 1-15,0 4 3 16,-5 0-3-16,3 2 0 0,-3 8 2 16,0 2-1-16,3 2-1 0,3 3-1 15,1 5-1-15,4 1-9 0,7 1-5 16,3 1 11-16,5 0 4 0,5-2 1 16,3 0 2-16,2-3 3 0,3-2 8 15,5-4-2-15,3-4-4 0,-3-2-1 16,5-3-4-16,-2-3 0 0,0 0 4 15,-1-5 16-15,-2 0 5 16,3-2-9-16,-3-2-11 0,-2-2-6 0,-1-1 0 16,-2-2 0-16,0-1-1 15,0-3 4-15,-3 0-3 0,1-3-1 16,2 1 1-16,-3 0-1 0,0 1 2 16,1 0-2-16,-1 4 0 0,0 2 0 15,3 0 0-15,-5 5-1 0,0 1 1 16,-3 3 0-16,3 1-2 0,-3 3 0 15,-3 0 0-15,1 1-1 0,-1 5-2 16,-2 3-2-16,0 3 1 0,0 4 6 16,-2 5 1-16,-1 3-1 0,1 0 1 15,-1 4 1-15,3-2-1 0,-2-1-1 16,2-2 0-16,-3 0 0 0,3-4 1 16,0-3 0-16,0-2-1 15,0-3 0-15,0-5 1 0,0-3 0 16,0-2 3-16,0-1 8 0,3-4 21 15,2-1-15-15,2-4-8 0,4-1 0 16,-1 0 0-16,0-3-6 0,3-2-1 16,3-1-1-16,-1-2 0 0,4 0 0 15,-4-1-1-15,3 1-1 0,-2 2 0 16,2-1-1-16,-3 3 1 0,1 0 0 16,-3 3-2-16,0 0 0 0,-1 2-3 15,-4 1-2-15,3 3 0 0,-4-1-2 16,-4 2 1-16,-1 2-2 0,1 1 5 15,-3 1 1-15,0 0 4 0,0 0-11 16,0 3-12-16,0 5 19 0,0 0 0 16,0 2 4-16,0 4 0 0,0 2-1 15,-3 0 0 1,1 1 1-16,-1 2 0 0,-2-2 0 0,3-1-1 0,-1 0 1 16,0-3-6-16,1 1 0 0,-1-4 4 15,3-3 2-15,0-1 0 0,0-5 1 16,0 0 0-16,0-1 21 15,3 0 21-15,2-4-16 0,5 0-16 16,1-4-7-16,2-1-4 0,2-2 1 16,1-2 0-16,4-2 0 0,-2-3 0 15,3-1 0-15,2 0 2 0,-2-3 0 16,0 2-3-16,-1 4 0 0,-4 1 1 16,2 4-1-16,-5 6 0 0,-3 2-1 15,0 3 1-15,-2 0-4 0,-3 2 2 16,1 3 0-16,-1 1-3 0,-3 3 2 15,1 3 2-15,-3 2 1 0,0 5 0 16,2 2 0-16,1 2 0 0,-3 0-6 16,0 2-20-16,3 0-7 0,-3-3 1 15,0 3-1-15,-3-4-6 0,3-1-10 16,-5-2-8-16,5-2-41 0,-3-2-66 16,3-2-47-16,0-4-59 15,0-4-141-15</inkml:trace>
  <inkml:trace contextRef="#ctx0" brushRef="#br1" timeOffset="-179962.97">11847 15359 613 0,'11'-3'118'0,"-4"-1"1"0,1 0 3 0,2-2-99 15,-2 1-12-15,-3-1 1 0,-2 2-8 16,-1 2-4-16,-2-1 3 0,0 2-1 16,-5 1 1-16,-2 0 11 0,-6 6 3 15,-5 0-2-15,-3 1-8 0,-5 3-2 16,3 1-5-16,-6 2 3 0,3 0-3 15,3 1 0-15,0-2-1 0,7 1 1 16,1 0-2-16,5-1 0 0,4 0-1 16,4-2 2-16,2 1 1 0,2 0 2 15,6-2-2-15,3 0-4 0,4-1-9 16,3 2-6-16,3-1-2 0,2 2 18 16,-2-1 3-1,5 3 0-15,-6 3 2 0,-2-1 0 0,0 0 13 0,-5 1 15 16,-2 0 20-16,-6-3 3 0,-5 1-3 15,-3-2-2-15,-4-1 4 0,-6-4-7 16,-3 0-11-16,-2-6-12 0,0 1-9 16,0-2-2-16,0 0-11 0,0-3-7 15,0-3-64-15,-1 1-36 0,4-2-44 16,-6-3-83-16,6 0-91 0</inkml:trace>
  <inkml:trace contextRef="#ctx0" brushRef="#br1" timeOffset="-176709.58">4504 16578 346 0,'0'0'37'0,"0"0"-22"0,0 0 20 0,0 0 14 0,15-24-7 15,-12 18-6-15,5 1 12 0,-6 0 9 16,6 1 14-16,-6-1 13 16,-2 3 5-16,3 2-7 0,-3 0-5 0,0 0-26 15,0 0-19-15,0 3-20 0,-3 6-1 16,1 5 6-16,-3 4 8 15,0 6-3-15,-3 4-5 0,0 11 3 16,-2 4-1-16,2 6 0 0,-2-1-4 16,2-8-8-16,3-13-3 0,2-8-2 15,1-2-2-15,-1 0 0 0,0 4-21 16,1-5-32-16,-1-2-48 0,3-5-63 16,0-3-101-16,0-6-69 0</inkml:trace>
  <inkml:trace contextRef="#ctx0" brushRef="#br1" timeOffset="-176537.7">4527 16411 954 0,'0'0'19'0,"0"0"41"0,0 0 26 15,0 0-83-15,0 0-3 0,-26-37-28 16,24 33-38-16,-1 0-60 0,3 2-8 15,0 2-39-15,3 0-120 0</inkml:trace>
  <inkml:trace contextRef="#ctx0" brushRef="#br1" timeOffset="-175910.94">4710 16681 670 0,'0'0'99'0,"0"0"-33"0,0 0 68 15,0 0-39-15,0 0-44 0,34-38-6 16,-24 30-7-16,-2 1-3 0,2 1-5 16,-2-1-7-16,0 3-5 0,0 0-1 15,-3 0-1-15,0 4 0 0,0 0-3 16,3 0-4-16,-5 5-8 0,2 2 0 16,-3 1-1-16,1 6 0 0,-1 2 2 15,-2 4-1-15,0 3 0 0,0 2-1 16,0 1 1-16,0 0-1 0,0 0 1 15,0-3-1-15,-2-1 1 0,2-1-1 16,0-2 0-16,0-3 1 0,0-5 0 16,0-2 2-16,0-5-2 0,0-2 1 15,0-2 1-15,0-2 6 0,2-6 13 16,4-3 6-16,-4-2-4 0,6-5-4 16,2-4-7-16,3-6-8 15,5-5-4-15,6-8 2 0,-1 5 1 16,-2 5 8-16,-1 6 4 0,-4 11 5 15,2 2 0-15,2 2-5 0,-1 1-3 16,-4 6 2-16,3 3-1 0,-8 0-3 16,1 5-2-16,2 6-6 0,-6 4-1 15,1 6 0-15,-3 1 1 0,-2 5-1 16,0 1-2-16,-1 1 1 0,-2-3-1 16,0 0 0-16,0-4-10 0,-2 0-13 15,-1-2-6-15,3-2-14 0,-3-4-17 16,-2 1-14-16,0-3-31 0,2-3-22 15,-2 2-47-15,3-4-89 0,-3-2-92 16</inkml:trace>
  <inkml:trace contextRef="#ctx0" brushRef="#br1" timeOffset="-170025.59">5535 16622 161 0,'0'0'43'0,"0"0"0"0,0 0 11 0,0 0-4 16,0 0-16-16,23-2-9 0,-18-1-7 16,-5 3-3-16,0-1 1 0,3 0 0 15,-3 1 8-15,0 0 6 0,0 0-3 0,0 0 5 16,0 0 2-16,0 0 0 16,0 0-4-16,0 0-6 0,0 0-5 15,0 0 6-15,0 0 9 0,0-1 11 16,0 0-5-16,0 0-13 0,-5 0-9 15,-1 0 2-15,-1-1-4 0,-4 1 1 0,-2 1-2 16,-2 0-6-16,-6 2-1 0,1 2-2 16,-1 1 1-16,0 0 5 15,1 3 6-15,1-1-11 0,4 2-4 16,-1 0 1-16,6 1-2 0,2 0 3 16,3 1 3-16,5 1 1 0,3 0 1 15,5 2 7-15,4-1-2 0,7 3 3 16,1-2-4-16,3-1 1 0,3 2 1 15,0-3 0-15,0 0-2 0,-5-3 0 16,2 2 0-16,-5-1-4 0,-3-1 1 16,-4 0 1-16,-6 3 3 0,-2 1 2 15,-6-1 6-15,-7-2 0 0,-3 2-3 16,-8-1-7-16,-2-2-4 0,-3-3-6 16,-2-2-1-1,-6 0-2-15,-5-2-11 0,3-2-22 0,8 0-18 0,2-2-15 16,8-2-21-16,-3 1-23 0,0-2-36 15,6-3-16-15,2 0-33 0,5 1-155 16</inkml:trace>
  <inkml:trace contextRef="#ctx0" brushRef="#br1" timeOffset="-169697.46">5858 16697 822 0,'0'0'76'0,"0"0"-76"0,0 0 111 0,0 0-26 0,7-32-36 16,-7 29-9-16,0 0 1 0,0 2 1 15,-2 2-16-15,-3 8-13 0,-3 6 8 16,-2 7 19-16,-6 11 3 0,1 16-17 15,-3 11-12-15,-1 6-9 0,4-5-1 16,5-6-2-16,2-11 1 16,0-2-2-16,6-2-1 0,-1-7-6 15,-2-6-18-15,5-9-23 0,0-2-10 16,0-4-18-16,0-1-44 0,0 0-70 16,0 0-59-16,0-4-34 0,5-6-81 0</inkml:trace>
  <inkml:trace contextRef="#ctx0" brushRef="#br1" timeOffset="-169369.33">5788 16820 574 0,'0'0'68'0,"0"0"27"0,8-46 73 15,-3 28-66-15,3-1-40 0,-1 0 0 16,6 3-10-16,0-1-8 0,3 4 8 15,2-1 1-15,-3 4 7 0,1-1-2 16,-1 5-12-16,1 2-8 0,-3 4-5 16,0 0-7-16,-3 3-6 0,0 5-4 15,-2 2-5-15,0 2-3 0,-6 2-2 16,-2 2-1-16,0-1 2 0,-5 2-3 16,-3-1-3-16,-4-2 1 0,-4 0 0 15,-5-1-2-15,-2-3-22 0,-3-3-13 16,0-2-15-16,1 0-18 15,-1 0-19-15,0-3-19 0,5-2-10 16,3 0-28-16,3-1-46 0,7-5-9 16,0 1-33-16,8 0-127 0</inkml:trace>
  <inkml:trace contextRef="#ctx0" brushRef="#br1" timeOffset="-168963.1">6238 16779 643 0,'0'0'98'15,"0"0"-36"-15,0 0 74 0,0 0-73 16,0 0-30-16,0 0 12 0,0-37-12 16,5 31-14-16,2-1 11 0,4 3 14 15,-1-2 11-15,3 3 3 0,3-2 2 16,2 1-10-16,-3 1-13 0,3-1-12 15,-2 0-6-15,-1 1-6 0,-2-1-7 16,0-1 0-16,-5 1-5 0,0-1 1 16,-6 2-2-16,-2 0-2 0,-2 0-14 15,-9 3 10-15,-7 0 4 0,-8 8 2 16,-2-1 0-16,-1 3 1 16,-2 4-1-16,6 3-2 0,-4 1 0 15,1 2-9-15,5 4-1 0,-1-2 4 16,4 1 5-16,4 0 3 0,3-2 1 15,5-2 2-15,6-2 6 0,2-1-1 16,2-5-8-16,6-2-1 0,5-5-2 16,5 1-19-16,3-5-33 0,2 0-23 15,6-2-20-15,4-4-62 0,11-4-86 16,-8 1-12-16,-5 0-143 0</inkml:trace>
  <inkml:trace contextRef="#ctx0" brushRef="#br1" timeOffset="-168588.38">6741 16684 507 0,'0'0'118'0,"0"0"-59"0,0 0 67 0,0 0-42 15,0 0-15-15,0 0-1 16,21-26-20-16,-21 24-27 0,-8 1-9 16,1 0 3-16,-6 1 4 0,-3 4 2 15,-2 2 1-15,-3 5-6 0,-2 4-9 16,0 0-1 0,0 4 0-16,2 0 11 0,3 2 6 0,2-3 3 0,6 1 3 15,2 0 6-15,8-3 10 0,0 1-6 16,5-5-5-16,6-2-8 0,2-1-9 15,2-1-5-15,3-6-5 0,3-2-4 16,5 0-3-16,0-7-2 0,-3 0-19 16,5 0-26-16,1-3-17 0,-3 1-23 15,2-1-16-15,-2-1-43 16,7-3-66-16,-7 1-43 0,-2-1-134 16</inkml:trace>
  <inkml:trace contextRef="#ctx0" brushRef="#br1" timeOffset="-168244.52">7015 16433 874 0,'0'0'71'0,"0"0"-71"16,0 0 140-16,21-41-85 0,-16 32-34 15,-2 2-16-15,-1 2-5 16,-2 4 0-16,0 1-6 0,-5 5 6 15,-3 5 2-15,-2 8 25 0,-8 11 10 16,-5 11-16-16,-1 9-8 0,-1 2-6 16,4-2-3-16,3-7-2 0,5-8 4 15,3 1 2-15,4-6 11 0,4-3 9 16,-1-8 4-16,3-2-3 0,3 3-7 16,5 2-7-16,5 0-3 0,-3-4-5 15,3-5-2-15,5-1-3 0,0-7 0 16,0-3-2-16,3-1-2 0,-1-1-18 15,1-5-12-15,-3-1-18 0,3-3-11 16,-3-3-13-16,0-1-48 0,3-8-79 16,-6 1-44-16,-2 3-100 0</inkml:trace>
  <inkml:trace contextRef="#ctx0" brushRef="#br1" timeOffset="-168072.77">6961 16648 826 0,'0'0'116'0,"0"0"-1"16,0 0-20-16,0 0-62 0,0 0-21 16,0 0-1-16,41-21-9 0,-23 16-2 15,3 0-23-15,0 1-37 16,5 0-32-16,-6 1-23 0,6-1-14 16,8 3-46-16,-6-1-103 0,-7-1-41 15</inkml:trace>
  <inkml:trace contextRef="#ctx0" brushRef="#br1" timeOffset="-167681.65">7336 16632 414 0,'0'0'74'0,"0"0"-3"0,0 0 14 16,0 0-43-16,0 0 1 0,0 0 8 15,33 15 4-15,-22-14 0 16,2 0 14-16,2-1-7 0,-2 0 1 15,-3 0-4-15,3-2-7 0,0-2-6 16,0-1-14-16,-3-1-12 0,-2 0-7 16,0 0-5-16,-6-3-2 0,-2 1-6 15,-2 1-3-15,-3 0-3 0,-6-1-9 16,-4 5 3-16,-1-1 7 0,-2 4 5 16,-2 0 2-16,-4 4 0 0,4 0 0 15,2 3-2-15,-3 0-1 0,3 3 1 16,2 1 0-16,1 3 0 15,-1 0 1-15,3 4 0 0,3-1 1 16,2 0 7-16,3 1 5 0,5-2-11 16,-2 0-1-16,2-2-2 0,2 3 0 15,3-6-1-15,1-1-3 0,4-1-20 16,3-2-13-16,0-2-17 0,5-4-9 16,0 0-24-16,0 0-61 0,13-1-26 15,-8-1-28-15,-2 0-173 0</inkml:trace>
  <inkml:trace contextRef="#ctx0" brushRef="#br1" timeOffset="-167212.9">7783 16684 566 0,'0'0'97'0,"0"0"38"0,0 0-14 0,0 0-72 16,0 0-25-16,-5-32-14 0,-3 25-10 16,-5 3 2-16,0-1-2 0,-5 2 1 15,0 2 1-15,-3 1 0 0,0 1-1 16,1 7-1-16,-1 3-1 0,0 2 1 16,3 6 0-16,3 1 0 0,-1 0 0 15,6 3 0-15,2-1-1 0,8-1 2 16,0 0 6-16,8-1 15 15,7-4-4-15,6-2-2 0,0-6 2 16,5-3 8-16,-3-5 4 0,0 0-1 16,0-5 10-16,-2-3 11 0,-3-2-3 15,-2-3 2-15,-3-4-8 0,-6-1-8 16,1-5 8-16,-3-7 10 0,-2-9 3 16,-1-13-5-16,4-5-21 0,-1 0-13 15,-3 6-10-15,6 7-3 16,-3 10 1-16,-2 8-3 0,2 8 2 15,-2 5-1-15,-3-3-1 0,5 2 0 16,-3 2-1-16,1 1-3 0,0 2-26 16,-1 2-10-16,1 2-8 0,-1 1-19 15,3 1-22-15,3 2-39 0,3 1-59 16,-1 0-108-16,0 0-113 0</inkml:trace>
  <inkml:trace contextRef="#ctx0" brushRef="#br1" timeOffset="-166603.53">8852 16550 48 0,'0'0'400'0,"0"0"-314"0,8-3 24 0,-8 1-2 0,0-1-10 0,0 0-17 16,0 0-10-16,0 0 5 0,0-1-6 15,0 2-4-15,0 2-12 0,3-3-8 16,-3 1 0-16,0-1-4 0,0 0-4 16,0-2-6-16,2 0-7 0,-2 0 4 15,0-1 0-15,0-1-5 16,0 1 5-16,0-2 1 0,0-1-5 15,0 3 1-15,-2-3-8 0,-1 2-3 0,-5-2-2 16,1 1-4-16,-1 1-1 16,-2 1-2-16,-3 2-3 0,-3 1 1 15,1 3-2-15,-3 1 3 0,-3 5 0 16,3 7-3-16,-5 5 0 0,-1 11 0 16,-4 11-1-16,-1 12 2 0,6 5 0 15,0-1 3-15,2-5-2 0,8-1 3 16,0-3-6-16,1 0 1 0,1-4-2 15,-2 0-2-15,6-4-16 0,1-6-19 16,4-3-13-16,-1-7-7 0,1-8-21 16,2-3-34-16,0 1-176 0,0-2 177 15,0 1-124-15,10-6-20 0,0-2 7 16</inkml:trace>
  <inkml:trace contextRef="#ctx0" brushRef="#br1" timeOffset="-166384.35">8496 16833 1048 0,'0'0'18'0,"0"0"59"0,0 0 72 16,5-35-84-16,5 22-23 0,3 1-4 0,3 0-18 0,4 1-9 15,1 1-11-15,2 3 0 0,3 0-7 16,0 3-30-16,8 0-31 15,4 4-28-15,9 0-61 0,-1 0-50 16,-4 4-22-16,-11-1-18 0,-13-2-91 0</inkml:trace>
  <inkml:trace contextRef="#ctx0" brushRef="#br1" timeOffset="-165945.56">8943 16752 604 0,'0'0'148'0,"0"0"-62"15,0 0 90-15,0 0-90 0,21-34-37 16,-9 24-5-16,1 3-3 0,3-1 3 16,-1 0 4-16,1 4 1 0,2 1-11 15,-3 1-11-15,1 2-10 0,-1 4-7 16,-2 2-6-16,0 5 0 0,0 3-4 15,-2 3 0-15,-1 6-2 0,-5 4 1 16,3 1 1-16,-6 2 2 0,4 0-1 16,-1-1-1-16,-5 0-2 0,0-6-14 15,0-3-7-15,-3-7-6 0,-5-3-3 16,1-2 2-16,-6-6 9 0,0-2 10 16,-3-1 11-16,3-4 1 15,0-5 1-15,3-1 2 0,0-3 27 16,2-2 18-16,5-3-9 0,3-3-8 15,3-4-12-15,5 2-12 0,5-1-4 16,5 0-4-16,5 5-2 0,3 3 0 16,5 1-2-16,8 5-24 0,-1 4-33 15,-7 3-20-15,-2 4-3 0,-6 1-53 32,3 2-55-32,13 4-17 0,-8 2 15 15,-5-4-120-15</inkml:trace>
  <inkml:trace contextRef="#ctx0" brushRef="#br1" timeOffset="-164883.89">9615 16838 555 0,'0'0'127'0,"0"0"-54"0,0 0 78 0,0 0-74 15,0 0-32-15,15-25 2 0,-12 21 5 16,-1-3 11-16,-2 3 0 0,0-2-10 16,0 1-17-16,0-2-13 0,0 1-7 15,-5 0-7-15,0 1-7 0,-3 0 1 16,1 0 0-16,-6 1-1 0,0 2 1 16,0 2 2-16,-3 1-3 0,-2 8-1 15,0 1-1-15,0 2-1 0,0 3-5 16,2 2-15-16,1 2-8 15,2 1 8-15,5 3 2 0,0-1 5 16,8 3 4-16,0-2 8 0,0 0 2 16,6-2 1-16,1-5 5 0,4-1 12 15,-1-4-4-15,0-7 3 0,3 0 5 16,0-4 1-16,0-1 8 0,0-4 6 16,3-3-1-16,-3 0-6 0,-1-3-16 15,4 1-6-15,-3-2-2 0,0 0-3 16,0-1 2-16,0 1 1 0,0-3 6 15,2 0-3-15,-2 1-4 0,0-2-2 16,2 2-2-16,-2-3-1 0,0 4 0 16,0-1-1-16,0 3-1 0,-3 1 2 15,-2 3-1-15,0 0 1 0,-3 3 0 16,0 2-1-16,-5 1 1 0,3 1-5 16,-3 0 1-16,0 1-2 0,2 3-1 15,1 0-6-15,-3 4-3 0,0 2 4 16,0 2 5-16,0 4 0 0,0-1-1 15,0 4 4-15,-3 2 1 0,1-1 1 16,-1 1 1-16,-2-1-2 0,2-3 2 16,-2-1 1-16,5-4 0 0,-5-2 0 15,3-2 1-15,2-3 0 0,0-3 0 16,0-2 1-16,0 0 7 0,2-4-2 16,3-1-2-16,3-2 5 15,0-2 8-15,2-1-2 0,0 1-7 16,3-4-4-16,0 0 1 0,0-2-1 15,3-4-3-15,-1 2-2 0,3-1 0 16,-2 0 0-16,-1 2-2 0,1-1-1 16,-1 2-1-16,-2 0-1 0,3 3 1 15,-3 0 1-15,-3 3 0 0,3 2 0 16,-3 0-2-16,1 6-6 0,-4-1-168 16,-1 2 179-16,1 0 13 0,-4 1-12 15,2 1-2-15,-5 5-1 0,0 0 1 16,0 2 1-16,0 3-2 0,-3 0 1 15,-2 2 0-15,0-1-4 16,0 1 3-16,-3 2 2 0,0 0 1 16,3 0 0-16,-2 2 0 0,1-4-1 15,1 0-1-15,3-3 1 0,-1-3 1 16,3 0-1-16,0-3 1 0,0-3-1 16,0 0 2-16,3-2 9 0,2-3 21 15,0-3-13-15,3-1 2 0,-1 0 5 0,4-4-5 0,4-3-4 16,1-5-2-16,2-3-9 0,5-3-4 15,3-2 0-15,0 1-2 0,2 4 0 16,-5 4 4-16,1 7 3 0,-6 4-3 16,0 3-3-16,-5 4-1 0,0 0 0 15,0 2 0-15,-6 5 0 0,1 0 1 16,0 2 1-16,-3 3 0 0,0 2-2 16,0 0-1-16,-2 3 0 0,0-2 1 15,-3 3 0-15,0 1-1 0,0 0-5 16,0-3-9-16,0 3-13 0,0-6-14 15,0 1-18-15,5-4-26 0,-3-2-62 16,6-4-96-16,0-1-101 0,0-3-241 16</inkml:trace>
  <inkml:trace contextRef="#ctx0" brushRef="#br1" timeOffset="-163321.28">11279 16874 498 0,'0'0'75'0,"0"0"-32"16,0 0 55-16,0 0-17 0,0 0-24 15,20-41 19-15,-14 35-3 0,-4-1-9 16,3-2-2-16,-2 1-8 0,-1 1-9 16,1 0 1-16,0-3 8 0,-1 2-4 15,-2 1-6-15,0 0-6 0,0-2-12 16,0 4-9-16,0-2-1 0,-5 0-5 15,0 4-4-15,-3 0-7 0,-2 2 0 16,-6 1-4-16,-2 4 4 0,-8 6 1 16,1 5 1-16,-4 3 0 0,1 6-2 15,-1 2-8-15,6-1-2 0,2 4 0 16,3-1-2-16,5-1 3 0,3 1 1 16,5-6 3-16,2-1 4 0,3-3-1 15,5-4 2-15,6-2 3 0,2-3 3 16,5-3-2-16,0-3 2 0,5-3 0 15,3-3-1-15,0-3-4 0,2-4 3 16,3-1 6-16,-2 0-1 0,-1-4-1 16,-2 0 0-16,-3 2-3 15,-5-1-1-15,-2 3-2 0,-6 2-2 16,-5 2-1-16,0 7 0 0,-5 0-7 16,0 0 8-16,-5 6 3 0,0 0 3 15,-3 3-1-15,-2 1 3 0,2-2-5 16,3-1 1-16,0 1 5 0,0-1 0 15,5-3 0-15,0 0 2 0,2 1-4 16,3-3 2-16,3 1 6 0,5-2 0 16,0-1-4-16,5 0-9 0,3 0-1 15,5 0 0-15,-3-3-1 0,8 1-19 16,-3 1-23-16,3 1-22 0,-2-1-42 16,2 0-46-16,2 1-66 15,-7 0-141-15,-5-3-184 0</inkml:trace>
  <inkml:trace contextRef="#ctx0" brushRef="#br1" timeOffset="-162614.67">5431 17617 589 0,'0'0'39'0,"0"0"25"0,0 0 77 0,0 0-29 16,0 0-36-16,24-39 2 0,-24 35-11 15,0-1-8-15,0 3-9 16,0 1-2-16,0 2-19 0,0 8-23 16,-6 5 5-16,1 10 19 0,-2 13 7 15,-4 13-14-15,1 16-6 0,-3 7 1 16,3-2 2-16,2-5 7 0,0-6-10 15,3-5-8-15,-3-4-4 0,-2-3-5 16,0-8 1-16,-1-4-1 0,1-9-27 16,5-6-31-16,-3-6-30 0,3-4-29 15,-3 1-37-15,-5-3-74 0,3 1-45 16,2-8-100-16</inkml:trace>
  <inkml:trace contextRef="#ctx0" brushRef="#br1" timeOffset="-162255.4">5359 17776 522 0,'0'0'73'0,"0"0"-58"0,0 0 104 15,21-43-31-15,-14 26-34 0,1 4 28 16,3 1 8-16,1-2-6 0,-1 1-14 15,4 1-4-15,1 2-11 0,-1 2-8 16,3 2-15-16,0 2-9 16,3 2-7-16,-3 2 2 0,3 0 0 15,0 5-5-15,-3 3-10 0,0 2-1 16,-3 5 1-16,-2 1 1 0,-3 1-2 16,-2 3-1-16,-8 0-1 0,0-1-2 15,-2-4-1-15,-11 1 3 0,-3-4-6 16,-4-2-22-16,-4-2-13 0,-2-2-15 15,-2-3-12-15,0-3-34 0,-1 0-32 16,1-1-57-16,-6-7-18 0,8 1-18 16,3-2-114-16</inkml:trace>
  <inkml:trace contextRef="#ctx0" brushRef="#br1" timeOffset="-161722.83">5847 17661 552 0,'0'0'27'0,"0"0"28"0,0 0 65 0,0 0-55 0,39-16-16 16,-29 11 14-16,3 0-16 0,0 1-15 16,-2 4-4-16,2 0-5 0,-1 1-5 15,1 7 1-15,-2 3-1 0,-1 1-7 16,3 5-5-16,-5 3-6 0,-1 1 0 15,-1 1 0-15,-6 0-1 0,0-3 0 16,0-1 0-16,-8-1-1 16,-2 0-1-16,-1-3-7 0,-2-3-15 15,0 0-10-15,0-2 6 0,1-4 11 16,-1-1 18-16,0-2 4 0,2-2-1 16,1-2 6-16,2-4 40 0,6 1 18 15,-1-4-11-15,1-3-11 0,7-2-14 16,0-1-9-16,5-3 0 0,6 2-6 15,-1-3-4-15,3 1-4 0,6 2-8 16,-1 0-1-16,3 4-15 0,2 3-35 16,-2-1-37-16,-3 6-41 0,6-3-46 15,4 5-35-15,-4 1-6 0,-6 0-127 16</inkml:trace>
  <inkml:trace contextRef="#ctx0" brushRef="#br1" timeOffset="-161347.92">6403 17733 737 0,'0'0'68'0,"0"0"52"0,0 0-16 16,0 0-45-16,0 0-3 0,10-41-10 15,-10 31-10-15,0 0-18 0,-5 4-2 16,0 1-3-16,-3 0-2 0,-2 2-10 15,-1 3-1-15,-4 0 2 0,-3 8 0 16,-3 3-1-16,3 1-1 0,0 6 0 16,3 0-2-16,-1 2-7 0,8 1-15 15,3-3 5-15,3 1 8 0,2-1 8 16,7-4 3-16,1 2 4 0,5-5 8 16,5-3 13-16,-2-3-1 0,4-3 4 15,1-2 7-15,0-1 1 0,2-5 5 16,-5-1-7-16,0-2-13 0,-3-3-10 15,-2 0-8-15,-5-3-3 0,0 1-5 16,-5-5-38-16,-3 3-22 0,-8-3-8 16,-3 0-12-16,-2 2-3 0,-2 4-3 15,-1 2-36-15,-4 3-24 0,2 5-35 16,0 0-123-16</inkml:trace>
  <inkml:trace contextRef="#ctx0" brushRef="#br1" timeOffset="-160769.68">6902 17745 539 0,'0'0'148'0,"0"0"-86"0,0 0 57 0,0 0-59 0,0 0-30 16,25-33 17-16,-22 26 1 0,0 2-12 15,-3 0-6-15,0 1 3 0,0-1-1 16,0 1-4-16,-6 1 0 0,4 0-7 16,-3-1-11-16,-3 3-4 0,-2-1-1 15,-1-1-2-15,-2 2 0 0,-2 0 1 16,-3 1-3-16,0 0-1 0,0 0 0 15,-3 5-1-15,-2 0-1 0,5 5 2 16,-3 0-10-16,3 2-26 16,2 5-11-16,3-3 4 0,0 4 3 15,6 0 10-15,2-3 0 0,5 3 21 16,0-3 7-16,5 0 2 0,2-2 0 16,4-2 3-16,-1-1 3 0,3-4 9 15,3-2 5-15,-1-2 11 0,1-2 6 16,-1-3 14-16,1-4-1 0,-1 0 0 15,1-3 1-15,-1-3 11 0,-2 0-5 16,0-1-1-16,-3-6 1 0,1-6-5 16,-1-6-1-16,0-13-15 0,3-9-21 15,-2-8-10-15,-4 2-3 0,-2 12-1 16,1 13 0-16,-6 12-1 0,2 10 0 16,1 2-2-16,-3 0 1 0,0 2-18 15,0 1-30-15,0 4-21 0,0 2-17 16,0 2-21-16,2 0-37 0,6 6-61 15,-3 3-74-15,3 1-85 0</inkml:trace>
  <inkml:trace contextRef="#ctx0" brushRef="#br1" timeOffset="-160628.52">7173 17785 1189 0,'0'0'33'0,"0"0"-22"0,0 0-11 0,0 0-17 16,23-6-64-16,-20 2-51 0,2-4-101 16,0 3-32-16,-2-2-102 0</inkml:trace>
  <inkml:trace contextRef="#ctx0" brushRef="#br1" timeOffset="-160143.71">8403 17698 492 0,'0'0'103'0,"0"0"-48"15,0 0 89-15,0 0 0 0,0 0-47 16,-8-34-11-16,8 30 2 0,-2 0-17 16,-1 0-12-16,3 3-4 0,-3 2-22 15,1 7-24-15,-1 5-4 0,-2 8 12 16,-3 14 8-16,3 13-10 0,-3 15-3 16,3 4-2-16,3-2 0 0,-4-7-8 15,4-7 6-15,-3-2-6 0,2-5-2 16,-2-8-3-16,0-5-20 0,0-9-23 15,-1-5-19-15,1-5-24 0,0 0-34 16,-3 4-67-16,1-4-101 0,-1-4-87 0</inkml:trace>
  <inkml:trace contextRef="#ctx0" brushRef="#br1" timeOffset="-159775.83">8349 17747 528 0,'0'0'67'0,"0"0"19"16,0 0 80-16,7-44-44 0,-1 32-30 16,4 0-1-16,0-2-23 0,3 2-10 15,3 1-13-15,-1 1-11 16,1 2-12-16,2 2-5 0,0 1-14 15,0 2 0-15,0 3-1 0,3 0-2 16,-3 7 9-16,2 0 1 0,-2 3-3 16,1 4-1-16,-1-1-2 0,-3 5 1 15,1-2 1-15,-3 2-4 0,-6 0-2 16,-2-3-2-16,-5 2 2 0,-7-3 0 16,-9-2 0-16,-7-1-19 0,-11-3-5 15,-4-5-21-15,-14 1-17 0,3-4-24 16,5-7-48-16,5 0-67 0,8 0 7 15,10-2-7-15,6 1-140 0</inkml:trace>
  <inkml:trace contextRef="#ctx0" brushRef="#br1" timeOffset="-159290.34">8801 17632 493 0,'0'0'97'0,"0"0"-56"16,0 0 101-16,0 0-52 0,2-42-16 16,4 34 3-16,4-3-10 0,-2 3-9 15,5-1-5-15,2 1-6 0,3 2-13 16,-2 2-12-16,2 4-2 0,2 0-10 15,-2 2-7-15,1 6 0 0,-4 2 0 16,1 4-3-16,-6 4-1 0,0 3 1 16,-2 4-2-16,-3 2 2 0,-2 4 0 15,-3-2-1-15,0-2-6 0,-5-1-20 16,-3-3-8-16,-5-4-1 0,3-5-5 16,-6-2 6-16,1-3 5 0,-1-2-10 15,1-5-6-15,-1-2 18 0,1-5 6 16,4-2 12-16,1-2 10 0,2-2 29 15,6-2 27-15,2-4 2 16,2 0-12-16,6-1-13 0,5-2 0 16,2-2-7-16,6-1-5 0,0-1 5 15,10 2 1-15,2 1 1 0,11-1-4 16,8 1-13-16,0 1-10 0,-6 7-1 16,-7 2-22-16,-6 4-41 0,-7 6-37 15,-3-2-34-15,-4 3-62 0,4 0-26 16,-3 0-62-16</inkml:trace>
  <inkml:trace contextRef="#ctx0" brushRef="#br1" timeOffset="-158883.96">9586 17618 702 0,'0'0'78'0,"0"0"-78"0,0 0 139 0,0 0-57 0,0 0-31 0,31-19 10 16,-28 16-8-16,-1-4-9 0,-2 4-10 15,0-1-17-15,-5-1-1 0,0 4-5 16,-3 1-3-16,-2 0-3 0,-3 4-1 16,-2 6-4-16,-3 8 0 0,-3 2 0 15,-2 3 2-15,2 3 0 0,3 0 0 16,0 0-2-16,7-1 0 0,4-4 1 15,1-1-1-15,6-6 0 0,3 0 1 16,5-5 2-16,5-1 6 0,2-6 3 16,3-2 2-16,0 0 11 0,3-5-1 31,0-3-7-31,-1-2-3 0,-1-2-4 0,-4-1 1 0,-2-5-3 0,-3-2 2 16,-5-2-10-16,-2-1-5 0,-3-2-25 15,0 2-14-15,-5 3-7 0,-3 5-1 16,0 3-28-16,-2 3-37 0,0 2-52 15,-1 5-8-15,1 2-10 16,5 0-117-16</inkml:trace>
  <inkml:trace contextRef="#ctx0" brushRef="#br1" timeOffset="-158493.08">10098 17593 703 0,'0'0'83'0,"0"0"-16"0,0 0 50 0,0 0-93 0,0 0-21 0,23-28-2 16,-23 24 3-16,0-1 0 0,-2 5 5 15,-9 0 10-15,1 5 14 0,-3 2 12 16,-5 3-10-16,0 2-4 0,-5 4-3 16,2 0-10-16,-5 3-7 0,5 2-3 15,1 2-4-15,4-2 1 0,1 0-1 16,4-1 0-16,4 0 1 0,7-3 4 16,0-3-4-16,2-3-2 0,3 1-1 15,6-4 0-15,2 0 3 0,2-5 2 16,3-1-2-16,5-2-5 15,-2 0-3-15,5-2-37 0,-3-2-32 16,6-2-28-16,-4 1-37 0,17-5-42 16,-11 0-18-16,-3 0-115 0</inkml:trace>
  <inkml:trace contextRef="#ctx0" brushRef="#br1" timeOffset="-158086.2">10346 17713 684 0,'0'0'88'0,"0"0"-43"0,0 0 24 16,0 0-53-16,0 0-9 0,0 0 6 16,0 0 36-16,8 1 7 0,-3 1 1 15,3 1-5-15,-1-1-16 0,6 0-13 16,0 0-12-16,3-1-8 0,-1 2 3 31,3-1 7-31,0 0 9 0,-2-2 11 16,2 0 9-16,3 0-9 0,-6-4-23 15,3 0-5-15,-2 0-5 0,-3-2 2 16,0 2-2-16,-3-4 0 0,0 0-5 16,-5 0-7-16,-5-2-8 0,0 2 4 15,-5-1 0-15,-8 2 5 0,-2 3 7 16,-6 0 4-16,0 4 0 0,-4 0 1 16,-4 6-1-16,-2 4 0 0,3 2 1 15,-1 6 0-15,-2 1 0 0,8 2 0 16,2 2 9-16,3-3 9 15,5 3 2-15,6-1-3 0,7-2 0 16,0-1 4-16,5-3-5 0,5-1-6 16,6-5-6-16,2-4-5 0,5 0-1 15,0-4-34-15,6-1-22 0,4-1-18 16,-2 0-29-16,3 0-49 0,10-4-65 16,-11-3-49-16,1-3-188 0</inkml:trace>
  <inkml:trace contextRef="#ctx0" brushRef="#br1" timeOffset="-157633.06">10963 17590 634 0,'0'0'105'0,"0"0"-44"0,0 0 98 0,0 0-106 15,0 0-32-15,34-34-3 0,-34 27-18 16,0 0-9-16,-5 1 2 0,-3 1 6 16,-5 1 2-16,0 4 4 0,-5 1-3 15,-2 7 0-15,1 1 1 0,-4 2 4 16,0 1 3-16,2 3-6 16,-2-1-1-16,5 0-3 0,0 3 0 15,5-2-1-15,0 2 1 0,8-4-2 16,2 4-1-16,3-4-1 0,3 0 4 15,7 2 11-15,1-5 8 0,4 1-5 16,1-4-5-16,2 1 0 0,0-1-5 16,0-1-3-16,2 1 3 0,-4 0-1 15,-1-3 13-15,-4 3 13 0,-1-3-2 16,-5 3-4-16,0-2-2 0,-5 1-6 16,0-3 1-16,-7 3 4 0,-4-2-1 15,-2 0-10-15,-5 1-7 0,3-4 0 16,-3-1-2-16,-3 0-14 0,0 0-21 15,-2-1-23-15,3-4-22 0,-1 1-20 16,0 0-64-16,-2-3-47 0,5 0-52 16,8 3-82-16</inkml:trace>
  <inkml:trace contextRef="#ctx0" brushRef="#br1" timeOffset="-157148.68">11217 17570 677 0,'0'0'103'0,"0"0"27"0,0 0 16 0,0 0-77 0,28-30-20 16,-23 23-18-16,-5-1-27 0,0-1-4 15,0 5-7-15,-2 0 2 0,-6 3 3 16,-2 1 2-16,-3 5 2 0,-5-1 0 16,-3 6 1-16,0 0-1 0,1 1-2 15,-4-1 2-15,4 1-2 0,2 1 1 16,0 0-1-16,5 1 1 16,2-1-1-16,4-1 0 0,1 0-3 15,6 1 0-15,0-1-8 0,8 1 11 16,2 1 1-16,3-2 1 0,0 1 1 15,5-1 0-15,0-1 2 0,1-3 0 16,-1 2 1-16,0 0-2 0,-3 2-2 16,1-4 7-16,-6 2 0 0,-2-2-3 15,-3 1 0-15,-5 1-6 0,-5-1-4 16,-3-3 4-16,-5 3 6 0,0-4 1 16,-5 1-3-16,0-2-2 0,-3-1-2 15,1 2-2-15,2-3-30 0,-3-1-14 16,5 0-23-16,-2 0-45 15,5 0-43-15,3-5-17 0,2 3-44 16,6 0-149-16</inkml:trace>
  <inkml:trace contextRef="#ctx0" brushRef="#br2" timeOffset="-147163.96">6599 14563 154 0,'0'0'65'0,"0"0"-13"0,0 0 29 0,5-2-7 16,-5 2-20-16,0-1-5 0,0 0-1 15,0 1-5-15,0 0-8 0,0 0 3 16,-2 0 6-16,-1 0 3 0,3 0-3 16,0 0-4-16,0 0-7 0,0 0-3 15,0 0-8-15,0 0-12 16,0 0-5-16,5 0-2 0,-2 0 6 15,2 1 2-15,3-1-1 0,0 0 1 16,5 0-3-16,0 0 4 0,-1 0 9 16,4 0 2-16,5-2-4 0,-1-2-3 15,6 1-4-15,3 2-2 0,4-6-1 16,14 3-6-16,4-4 0 0,6 1-3 16,-5 2 1-16,-3 0 1 0,-5 1-2 15,2 3 0-15,1 0 1 0,-3-1 2 16,0 2 3-16,0 0-1 0,2 0 10 15,1 0 1-15,-1 0 2 0,3-1-2 16,0-1-4-16,-2 1-5 0,2 0-3 16,-2-1 0-16,2 0 1 15,-3 0 1-15,1 0 5 0,-3 0 0 16,2 1 0-16,1 1 1 0,-1 0-3 16,3 0-1-16,0 1-2 0,3-1 1 15,0 4-1-15,-1-3-1 0,4 0 3 16,1 0 3-16,4-1 4 0,2-1-3 15,0-3-7-15,5 0 5 0,3 1-5 16,0-2-2-16,2 2 0 0,0 1-2 16,-2 1 0-16,0 0 0 0,2-3 3 15,3 2-1-15,3 2 1 0,-3-2 3 16,2-2-4-16,1 1 0 0,-1 1 1 16,3 2-2-16,3-2-1 0,5-1 5 15,0-1-4-15,2 2-1 0,-2 0 1 16,2 0-1-16,-2 1 2 0,3 1 2 15,-1 0-1-15,0 0 0 0,-2 2-1 16,3 0 2-16,-3 1-1 0,-1 2 6 16,-1-2-5-16,4 0 13 0,-5 2-12 15,-2-1-4-15,-3 0-1 0,-7-1 0 16,-6-1-1-16,-3-1 0 0,-4 0 0 16,-6 2 1-16,-2-1-1 0,-11-1-10 15,-7 0-12-15,-6-1-19 0,-7 0-28 16,-8 0-51-16,0-1-46 0,-3-2-122 15,-2-1-127-15</inkml:trace>
  <inkml:trace contextRef="#ctx0" brushRef="#br2" timeOffset="-131562.37">21005 8007 101 0,'0'0'46'0,"0"0"-21"0,0 0-3 0,0 0 9 0,0 0-18 16,0 0 11-16,0 0 20 0,0 0 5 15,0 0-7-15,0 0 1 0,0 0-2 16,0 0 3-16,2-1-4 0,-2 0-16 16,0 1 1-16,3-1-7 0,-1 0-7 15,1 1-2-15,-1 0-1 0,1-1-1 16,5 1 5-16,-6 0-2 0,6 0 4 15,0 0 5-15,-3 0-1 0,3-2 0 16,0 1 0-16,4 1 3 16,-1-1-1-16,4 0-4 0,3-3-7 15,0 1-6-15,8 0-1 0,-2 0-2 16,7-2 0-16,-3 3 1 0,13 0-1 16,1-1 2-16,9-2-2 0,6 3 0 15,-3-2 1-15,-4-1 0 0,1 1 4 16,4-1 10-16,1 3 0 15,4-2-4-15,2 0-1 0,5 0-2 0,-5-3-4 16,8 2 0-16,-3-1-2 0,8 1-1 16,0-1 0-16,0 1-1 0,2-2 1 15,1 0 1-15,-1 4 5 16,-2-2-2-16,5 1 1 0,-5 2-1 16,3-1 5-16,2-1-4 0,3 3 1 15,2-1-4-15,-2-1-2 0,2-1 1 16,3 1-1-16,5 1-1 0,2-2 2 15,-4 1 4-15,4-2 3 0,-2 1 2 16,3 0 4-16,2 1-4 0,0-1 9 16,-2 1 0-16,2 0-3 0,-2 2-3 15,2 1-3-15,0-1-6 0,3-1 3 16,-6 2-6-16,6-1 1 0,-5 0-1 16,2 0-2-16,8 0 2 0,-3 1 1 15,-2-3-1-15,2 1 1 0,-4 1-1 16,1 0 4-16,1 1 0 15,3 0 5-15,-9 0 0 0,1 0-3 16,-3 3-3-16,-5 1-5 0,-6-4 0 16,1 3 7-16,0 1-6 0,-8-1-1 15,-3 0 0-15,-2 0 1 0,-8 2-1 16,-3-5-1-16,-2 4-3 0,-5-1-18 16,-3-2-23-16,-8 2-27 0,-2-1-49 15,-6-2-88-15,-12 0-75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6676F-70EA-BDDD-38AC-00C84ACB9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00753-FB21-D535-A668-B07970E6B0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80F9F-281F-0197-6820-406CF3D04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FB2E9-6245-21E7-6CB5-541CF2755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46307-C8C0-0299-AC90-6758FC92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6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6576E-BEF5-10FE-76F0-78436CB3B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A218B-D7AE-61F8-99F5-D59ED94A2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7BC0-F72A-FBFD-C509-A94286DE5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271A-B335-CB80-7075-1EBF2C2C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2E1DB-6D96-D8E0-E8CE-738E425B1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96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5EBDB-DDED-034C-AF99-96A3B20D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A8400-6201-6161-6F17-1A6EFD13C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0A99B-D0B5-7CBB-396B-4D92AF28B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0C920-03B5-1AA6-8519-9F02FBD9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EFE6D-3833-AA97-B455-9F2C90C22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955A5-BE0E-ABB1-46D2-E7B5BDB02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A5198-5A4E-596F-E6AE-F4A5779DF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5306-CCD4-AAF9-7359-F9D67C3F9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58243-866C-7115-36C9-8C45D9DF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30A9B-C67C-5B2E-1051-E30BC9DC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1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0CD3-CF74-6C48-119C-82BDE043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B4031-A27D-E23B-D8AA-867B0C4D9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31D31-33EB-1479-E0F5-63410C13F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B7389-CC13-8ED2-2ED9-81EC1875B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95359-38BE-0A87-CB1C-E80A49FAD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0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68D5C-D25A-34B5-A231-89DDFF2C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80743-1B85-4BA0-AE46-5259D5C278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CE33E-9EB9-8F7D-AF85-ADBB7CE693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661FB-C47B-26E7-319C-CC8AF094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CAC2A-16C7-B817-0AC4-00B6F9B94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E5E032-8ED0-C6D7-3130-1C261ADD3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9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CE6E5-99DB-D3EC-0BA8-7586FF6D4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A1DB3C-A345-DA8D-5192-E2E1C4465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58FAF-C14D-D1DF-6244-11DA9F53F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A6D8F-360A-5276-6471-FB2AE1781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B52B98-FAD3-9970-B490-9515EEFB46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1AE561-7BB5-F15C-6A60-61F4F213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FA0F8A-578B-9899-336B-8DC7815A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A46E8F-1997-79C3-829F-B9821DF0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266C5-DCE0-9BB5-EA95-58F77FA5F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0E5FD-E4A0-E1E5-B0EE-84B72492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F58226-DC64-9A0A-EC7F-6E3523A5B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861A3-3B41-FBE8-A5B5-5E44ADDB2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2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006C60-753F-523D-3FC5-11BA67E6A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1F6A70-BB1E-E8AE-F6EA-E0AB509DB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60433D-85ED-0E85-EA0A-35DE36FF1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5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D5264-C561-6709-8837-88EF3775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55605-B210-1053-03A2-5F58D4750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5E619-A864-2AF3-D4D9-C757992B4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0D562-6E59-5155-C26A-4CFE3693F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F77B9-6B07-1721-46DC-C59626B6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A396E-853C-DB9F-53EE-5EF9453D3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8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64851-6D05-4E2E-570A-38C92B3B0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02D6E-B49F-212C-98B5-FB7EF93FF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21DA5-FB88-84C4-104D-0C59A8F23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E87B7-D9BC-DEED-5B77-FEAA22DA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3D607-65B8-3C9E-AC52-6F40F6925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600B91-799E-FDC1-37D1-05FD2B85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7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7C3A3F-C686-927B-5F79-3C6EBC689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10858-7F3D-43D9-12A6-3581E730C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902BC-754B-2C44-EE14-2BA318DE0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855D7-F8B7-4B96-B9C4-673AD40E905A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74DC8-A17B-DAE7-67DF-685D9391C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23215-E503-582D-26A4-825C014B9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1E3D77-82B0-438A-9E6D-898347EE8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2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Random Samples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dirty="0"/>
              <a:t>Samples representing a population</a:t>
            </a:r>
          </a:p>
          <a:p>
            <a:pPr marL="457200" indent="-457200"/>
            <a:r>
              <a:rPr lang="en-US" dirty="0"/>
              <a:t>1936 United States presidential election</a:t>
            </a:r>
          </a:p>
          <a:p>
            <a:pPr marL="1200150" lvl="1" indent="-457200"/>
            <a:r>
              <a:rPr lang="en-US" dirty="0"/>
              <a:t>Poll from </a:t>
            </a:r>
            <a:r>
              <a:rPr lang="en-US" i="1" dirty="0"/>
              <a:t>automobile registrations</a:t>
            </a:r>
            <a:r>
              <a:rPr lang="en-US" dirty="0"/>
              <a:t> and </a:t>
            </a:r>
            <a:r>
              <a:rPr lang="en-US" i="1" dirty="0"/>
              <a:t>telephones books</a:t>
            </a:r>
            <a:endParaRPr lang="en-US" dirty="0"/>
          </a:p>
          <a:p>
            <a:pPr marL="1200150" lvl="1" indent="-457200"/>
            <a:r>
              <a:rPr lang="en-US" dirty="0"/>
              <a:t>Indicated Landon – 57% and Roosevelt – 43%</a:t>
            </a:r>
          </a:p>
          <a:p>
            <a:pPr marL="1200150" lvl="1" indent="-457200"/>
            <a:r>
              <a:rPr lang="en-US" dirty="0"/>
              <a:t>Actual election: Roosevelt – 62% and Landon – 38% for Landon.</a:t>
            </a:r>
          </a:p>
        </p:txBody>
      </p:sp>
    </p:spTree>
    <p:extLst>
      <p:ext uri="{BB962C8B-B14F-4D97-AF65-F5344CB8AC3E}">
        <p14:creationId xmlns:p14="http://schemas.microsoft.com/office/powerpoint/2010/main" val="298612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Samples (cont.)</a:t>
            </a:r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4AC0CC5-CE81-490F-A9D8-AADD9FA3C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102" y="1371600"/>
            <a:ext cx="5520899" cy="4114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01C3D0-88DB-41B7-9D95-DC17082D77E5}"/>
              </a:ext>
            </a:extLst>
          </p:cNvPr>
          <p:cNvSpPr txBox="1"/>
          <p:nvPr/>
        </p:nvSpPr>
        <p:spPr>
          <a:xfrm>
            <a:off x="1981200" y="5498068"/>
            <a:ext cx="5715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https://en.wikipedia.org/wiki/Survivorship_bias</a:t>
            </a:r>
          </a:p>
        </p:txBody>
      </p:sp>
    </p:spTree>
    <p:extLst>
      <p:ext uri="{BB962C8B-B14F-4D97-AF65-F5344CB8AC3E}">
        <p14:creationId xmlns:p14="http://schemas.microsoft.com/office/powerpoint/2010/main" val="401370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Samples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dirty="0"/>
              <a:t>Voluntary sampling</a:t>
            </a:r>
          </a:p>
          <a:p>
            <a:pPr marL="1200150" lvl="1" indent="-457200"/>
            <a:r>
              <a:rPr lang="en-US" dirty="0"/>
              <a:t>Biased or selected sample</a:t>
            </a:r>
          </a:p>
          <a:p>
            <a:pPr marL="1200150" lvl="1" indent="-457200"/>
            <a:r>
              <a:rPr lang="en-US" dirty="0"/>
              <a:t>Selection bias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8F7ADFB-E9CA-AC27-9089-9E928EDDD3DF}"/>
                  </a:ext>
                </a:extLst>
              </p14:cNvPr>
              <p14:cNvContentPartPr/>
              <p14:nvPr/>
            </p14:nvContentPartPr>
            <p14:xfrm>
              <a:off x="1444680" y="1144080"/>
              <a:ext cx="9404640" cy="3265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8F7ADFB-E9CA-AC27-9089-9E928EDDD3D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35320" y="1134720"/>
                <a:ext cx="9423360" cy="328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0633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Samples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dirty="0"/>
              <a:t>Simple random sample</a:t>
            </a:r>
          </a:p>
          <a:p>
            <a:pPr marL="457200" indent="-457200"/>
            <a:r>
              <a:rPr lang="en-US" dirty="0"/>
              <a:t>Random sample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DEF0770-CE0A-18BA-9435-3390AD25B5D2}"/>
                  </a:ext>
                </a:extLst>
              </p14:cNvPr>
              <p14:cNvContentPartPr/>
              <p14:nvPr/>
            </p14:nvContentPartPr>
            <p14:xfrm>
              <a:off x="808200" y="1208880"/>
              <a:ext cx="11279160" cy="54061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DEF0770-CE0A-18BA-9435-3390AD25B5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98840" y="1199520"/>
                <a:ext cx="11297880" cy="542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5789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88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Section 9.1</vt:lpstr>
      <vt:lpstr>Random Samples</vt:lpstr>
      <vt:lpstr>Random Samples (cont.)</vt:lpstr>
      <vt:lpstr>Random Samples (cont.)</vt:lpstr>
      <vt:lpstr>Random Samples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2</cp:revision>
  <dcterms:created xsi:type="dcterms:W3CDTF">2024-09-09T01:35:07Z</dcterms:created>
  <dcterms:modified xsi:type="dcterms:W3CDTF">2025-01-29T15:29:37Z</dcterms:modified>
</cp:coreProperties>
</file>