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6" r:id="rId3"/>
    <p:sldId id="296" r:id="rId4"/>
    <p:sldId id="303" r:id="rId5"/>
    <p:sldId id="29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7T15:36:55.630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1783 5462 91 0,'0'0'25'0,"5"-6"2"0,-5 4-7 16,3-1 17-16,-3-1 2 0,2 2 14 16,1 1-2-16,-3-1-3 0,2-3 0 15,-2 4-2-15,0-2 1 0,0 0-9 16,0-2-21-16,0 3 32 0,0-2-10 15,0 0-4-15,0 1 1 0,0 0-1 16,0-2 0-16,0 3-3 0,0 1 6 16,0-2-3-16,0 0-6 0,0 1-5 15,3 1-8-15,0 0-8 0,-3 1-3 32,5 0-5-32,-3 0 0 0,6 0-1 0,0 3 0 0,7 5 1 15,1 2 2-15,2 2-2 0,3 7 0 16,2 1 4-16,0 3 3 0,3 9 1 15,5 4 7-15,-3 2 0 0,-2-6 1 16,-5-2 0-16,-6-5-6 0,6 4-5 16,0 3-2-16,-1-2-2 0,1 2 0 15,-3-3 0-15,-2-5 0 0,2 2-1 16,-3-4-1-16,-2-2-3 0,0-2-6 16,0-1-13-16,-5-3-30 0,0 2-41 15,-3-5 7-15,2 1-81 0,1-2-45 16,-5-5-71-16</inkml:trace>
  <inkml:trace contextRef="#ctx0" brushRef="#br0" timeOffset="422.54">2248 5359 508 0,'0'0'77'0,"0"0"-26"0,0 0 44 0,5-13-8 0,-5 9-30 15,0 4-7-15,-2 0-29 0,-4 5-21 16,-7 1-4-16,-2 9 4 0,-8 5 0 31,-8 8 7-31,-11 13 12 0,-7 12 5 16,-2 3 4-16,4-1 2 0,3-5 0 16,5-5 1-16,-2-2-10 0,5-3 3 15,2-4-8-15,6-6-2 0,10-8-11 16,5-4 6-16,0-4-5 15,0 2-4-15,0 0 1 0,0 1-1 16,5-3-8-16,3-4-35 0,3 0-36 16,2-3-37-16,0-2-89 0,2-1-85 15</inkml:trace>
  <inkml:trace contextRef="#ctx0" brushRef="#br0" timeOffset="4678.28">3207 5697 67 0,'0'0'61'15,"0"0"-32"-15,0 0 14 0,2 0 9 16,-2 0-10-16,0 1 6 0,0-1 0 15,0 0-4-15,0 0-8 0,0 1-5 16,0-1 3-16,0 1 1 0,0-1-3 16,0 2 2-16,-2-1-6 0,2-1-5 15,0 0-1-15,0 0-2 0,0 0 3 16,0 0 4-16,0 0 11 16,0 0 6-16,0 0-4 0,0 0-5 15,0 0-9-15,2-3-9 0,1 0-3 16,-1 0-2-16,4-3-4 0,-4 3 1 15,3-5-2-15,3 3-2 0,0-4 1 16,0 0 0-16,-1 3 0 0,1 0 0 16,0-2 1-16,0-1 0 0,2 3 3 15,-2-3-1-15,2 1 3 0,-2-1-3 16,2 3 0-16,-2-1-2 0,0 0-3 16,2 1-3-16,0-1 1 0,-2 1-2 15,2 1 1-15,-2 1 2 0,2-1 3 16,1 3 1-16,-3-3 6 0,-1 1-2 15,4 1 0-15,-4-2-3 0,1 3-3 16,0 1 1-16,-3 1-1 0,3 0-2 16,-3 0 0-16,0 0 0 0,3 0-1 15,-3 0 2-15,0 1-1 0,3 3-1 16,-3 0 1-16,3-1-1 0,0 3-1 16,-3-3 0-16,5 3 0 0,-5 0 0 15,0 3-1-15,3 0 2 0,-3 1-2 16,1-1 1-16,1 2 0 0,1-1 0 15,-3 1-1-15,3-2 0 16,-3-1 2-16,3 2-1 0,0-2 4 16,-3 3 1-16,3-2-1 0,-3-1-1 15,2-3 0-15,-1 2-1 0,1-2-3 16,1 2 3-16,-3 0 0 0,3-3-2 16,-3 2 2-16,3-2-1 0,0-3 0 15,-1 0 3-15,1-1 0 0,3 0 3 16,-4-4 10-16,4-3 0 0,-1 1 1 15,0-4 1-15,1-4-3 0,-1 2-5 16,0-1-1-16,3-3-3 0,-2 2-1 16,-1 0-3-16,-2-1 3 0,-1 3 1 15,1 0-4-15,0 4 4 0,-3-2-1 16,0 4 2-16,0-1-1 0,-2 1-3 16,2 0-4-16,-2 1 1 0,-1 1-2 15,1 0 0-15,-3-2 0 0,3 5 0 16,-3-1 0-16,0 1-1 15,2-1-9-15,1 0-13 0,-3 1-6 16,0 0-10-16,2 0-15 0,-2 0-16 16,0 0-13-16,0 0-56 0,0-4-54 15,0 3-62-15,0 0-145 0</inkml:trace>
  <inkml:trace contextRef="#ctx0" brushRef="#br0" timeOffset="5641.5">4909 5278 53 0,'0'0'32'0,"0"0"1"16,0 0 9-16,0 0-2 0,0 0-5 15,0 0 9-15,0 0 5 0,0 0 4 16,0 0-4-16,0 0-7 16,0-1-6-16,0 1 0 0,0-2-1 15,0 1 0-15,0 0 4 0,0-2 4 16,3 1-7-16,-3 0 0 0,3 2 1 16,-3-3 4-16,0-1-3 15,2 2 2-15,-2 1 4 0,0 1-5 0,0-1-12 16,0 1-7-16,0 0-13 0,0 2-3 15,0 7 3-15,0 2 2 0,0 6 4 16,0 4 6-16,0 5 5 0,-2 4 2 16,-4 8-8-16,1 3-8 0,3 7-3 15,-1-2-1-15,0-3-4 0,1-11 0 16,2-10 0 0,0-6-1-16,0 2-1 0,0 0 2 15,0 2-2-15,0 1 0 0,0-4-10 16,0 1-26-16,0-5-25 0,0-2-15 15,0-1-27-15,0-3-59 0,5-7-6 16,0-1-78-16,0-6-98 0</inkml:trace>
  <inkml:trace contextRef="#ctx0" brushRef="#br0" timeOffset="6173.67">4902 5289 374 0,'0'0'54'0,"0"0"-22"0,0 0 43 0,0 0-36 0,0 0-18 0,13-23 11 15,-13 22 3-15,2-1-3 0,-2 1-5 16,5 1 0-16,-2 0-6 0,-1 0-2 16,6 2 6-16,-5 0 1 0,5 2-4 15,-1 3-3-15,4 2-10 0,-4 3-4 16,4 1-5-16,2 4 0 16,0 3 5-16,0 0 1 0,5 2-2 15,-3 1 0-15,6 5 8 0,-1-3 4 16,4 4 7-16,-1-3 3 0,-2 3-10 15,2-1 2-15,-5-3-7 0,3 1-1 16,-1-4 2-16,-2-5 3 0,-2 2 3 16,-1-7 8-16,-2-1 0 0,-2-1-1 15,2-3 0-15,-6-5-2 0,-1-2 5 16,1-5 19-16,-4-4 3 0,2-9-17 16,0-4-12-16,-5-3-6 0,0-15-6 15,0-11-3-15,-5-11-5 0,-3-1 0 16,3 11-1-16,-3 16-4 0,3 11 4 15,3 11 0-15,-4 0-1 0,1-2 0 16,3 2-16-16,-4-4-19 0,1 5-18 16,3 2-28-16,-3 1-38 0,7 0-48 15,6 2-69-15,-3 3-79 0</inkml:trace>
  <inkml:trace contextRef="#ctx0" brushRef="#br0" timeOffset="6706.17">5935 4876 366 0,'0'0'79'0,"0"0"-16"0,0 0 49 0,11-22-33 0,-11 17-29 16,2 2 7-16,-2 0 1 0,0 2-14 15,0-3-11-15,0 2-2 16,3 2-2-16,-3 0-8 0,0 0-9 15,-5 2-8-15,2 5-4 0,-7 4-1 16,-1 1 1-16,-2 8 1 0,-5 3 0 16,-8 14 0-16,-2 11-1 0,-11 19 0 15,1 10 0-15,-1 3-2 0,8-2-3 16,7-6 4-16,6-5 0 0,8 1 1 16,5-3 0-16,5-2 4 0,10-2 11 15,3-6 0-15,3-4 6 0,4-1 0 16,4-6 7-16,-1-2 18 0,0-6-14 15,-2-6-9-15,-3-6 34 0,0-7-23 16,-3-3 0-16,6 3-6 16,2 0-12-16,1-1-9 0,-1 1-4 15,0-6-2-15,-5-1-1 0,3-3-23 16,-6 0-34-16,-2-3-39 0,3 0-57 16,-6-2-107-16,-2-2-165 0</inkml:trace>
  <inkml:trace contextRef="#ctx0" brushRef="#br0" timeOffset="10861.54">6395 5944 7 0,'0'0'124'0,"0"0"-98"0,0 0 39 16,0 0 15-16,5 5-20 0,-5-3-9 15,3 1 6-15,-3-1 5 0,0 0-1 16,2-1-5-16,-2 0-1 0,0 0-4 16,0-1 20-16,3 0-7 0,-3 0-6 15,0 0-8-15,0-1-7 0,3-3-11 16,-1-5-21-16,3-3-9 0,1-4 0 15,1-3 4-15,4 0 1 0,-1-6 4 16,3 1 0-16,0-4 1 0,2 1 4 16,3-3 5-16,1-1 1 15,1 1-3-15,-2-2-2 0,3 1-4 16,-3 0-4-16,3 0-3 0,-3 2-4 16,2 1-1-16,-4 1 1 0,2 0-2 15,-2 2 0-15,-4 4 0 0,1 1 3 16,-5 4-1-16,0-1 7 0,0 3 0 15,-3 2 3-15,-3-1-3 0,1 1 0 16,0 3-2-16,-3 4-2 0,0-2 2 16,0 5-4-16,0 0-3 0,0 0-1 15,0 2-5-15,0 0 0 0,0 2-2 16,-3 2-2-16,0 6 7 0,-2 2 3 16,3 6-1-16,-6 3 1 0,3 0 2 15,0 6 0-15,-1-1-2 0,1 8-2 16,3 6 0-16,-1 5 0 0,3 2 0 15,3-4 0-15,4-10 2 0,4-6 0 16,-4-7-1-16,1-7 0 0,0 0-3 16,5-2-2-16,2 1 6 0,3 2 0 15,1-8 5-15,-1-1 2 0,0-5 1 16,2-7 6 0,1-3-1-16,0-5-3 0,-1-6-2 15,-1-6-3-15,1-9-1 0,1-13-2 16,0-13-2-16,-3-1-4 0,0 11-4 15,-5 12-13-15,-6 18 21 0,-1 7-1 16,-1 0 1-16,0 1 0 0,-3 0-1 16,1-2-2-16,0 5 1 0,-1 6-4 15,-2 0-2-15,0 5-4 0,0 1-1 16,-5 7 2-16,0 5 9 0,0 6 2 16,-3 4 1-16,0 5 0 0,0 0-1 15,3 1 2-15,3 1-1 16,-3 1-1-16,5-1 0 0,0 1 1 15,5-2 1-15,0-4-2 0,5-1 10 16,1-1 9-16,-1-5 4 0,3 0-3 16,0-4 1-16,2 0-5 0,-2-4-5 15,5-4-4-15,-5 1-2 0,3-4 1 16,-1-1-6-16,1-2 5 0,-1 0-1 16,1 0-4-16,-3-2-7 0,0 1-25 15,-1 0-26-15,-4-1-25 0,3 2-45 16,-6-1-60-16,0 0-88 0,0 1-119 0</inkml:trace>
  <inkml:trace contextRef="#ctx0" brushRef="#br0" timeOffset="11830.3">7710 5769 150 0,'0'0'58'0,"3"-1"-11"0,0-1 29 0,2-1-9 16,-3 0-17-16,1 1 4 16,-1 1 0-16,1-1-8 0,2 2-2 15,0-3 9-15,-2 3-5 0,2 0 0 16,-2 3-6-16,2-1-18 0,0 2-10 15,-2 3-1-15,-1-4-5 0,1 4-8 16,-3-2-2-16,0 3 2 0,-3-1 2 16,1-1-1-16,-4 1 3 0,4-1 1 15,-3-1-1-15,0-3-1 0,-1 3 2 16,1-3-2-16,0-2 4 0,-3 0 3 16,3 0 8-16,3 0 6 0,-4-6 6 15,4 4 5-15,-1-3-1 0,3-1-12 16,0-2-7-16,0 2 3 0,3-1 1 15,-1 0 0-15,4 4 4 0,1-3-2 16,-2 1-4-16,3 2-5 0,0-2-5 16,0 3-3-16,-1 2-1 0,1 0 0 15,0 6 0-15,2-2-1 0,-2 6 0 16,0 0 2-16,2 2 1 0,-2 3 1 16,0 1 5-16,-3 4 1 0,0 1 5 15,0 0 5-15,-2 0-5 0,-3 2-6 16,-3-2-1-16,-2 0 1 0,-5 0-2 15,-3-1-2-15,-3 1-2 0,1-1-4 16,-3-4-1-16,-3 1 4 16,-2-3-2-16,-1 1-2 0,4-3-6 15,-1-1-10-15,0 0-15 0,1-3-19 16,2-2-19-16,2 0-24 0,6-5-25 16,5-1-52-16,7-5-31 0,3-4-79 15</inkml:trace>
  <inkml:trace contextRef="#ctx0" brushRef="#br0" timeOffset="12815.67">8351 5398 147 0,'0'0'85'0,"0"-3"-9"0,0 3 11 0,0 0-24 0,0 0-8 16,0-1 6-16,0-1-13 0,5 1-7 15,-5-2 11-15,6-3-10 0,-4 4-12 16,3-5 5-16,3 2 4 0,0-2 0 16,0 2-10-16,-1-1 0 0,4-2-6 15,-4 4 3-15,6-3-3 0,-5 3 0 16,5-3-5-16,0 5-6 0,0-1-6 16,0 2-2-16,0-1-1 0,0 2 0 15,-1 0 1-15,-1 4 8 0,-1 0-1 16,0 4-3-16,-2 2 1 0,0 0-2 15,0 3-4-15,-3-1-2 0,0 3-1 16,0-1 0-16,-2 4 0 0,2-2 0 16,-5 4-1-16,0 1 1 0,3 0 1 15,-3-1-1-15,-3 0 1 16,-2 2 1-16,2-2-1 0,-5 1 4 16,1-1-3-16,-1 0 0 0,-2 0 1 15,-3-3 0-15,2 0-2 0,1-3 1 16,-3 1 0-16,0-5 1 0,0-2-1 15,0 0 0-15,3-1 0 0,-3-4 0 16,0-2 0-16,3-1 0 0,0-1-1 16,-3-4 1-16,2-2 1 0,1-2-3 15,0-1 5-15,-1-1-2 0,4-2-1 16,-1-3 0-16,0 2-1 0,3-4 2 16,0 2-3-16,-1-1 2 0,4 1 8 15,-1 0 3-15,1-3 0 0,2 5-1 16,0-5 0-16,5 0-4 0,0 3-2 15,3-3-2-15,0 0-1 16,-1 2 1-16,4 0-3 0,-1 0 1 16,3 3 7-16,2 0-1 0,1-1 1 15,2 3-3-15,3-1 0 0,-1-2-3 16,4 2 0-16,1 1-2 0,1 1 0 16,3-1 1-16,2 1 0 0,-3 1 0 15,8-3 2-15,3 0 0 0,0 5 3 16,-11-1-1-16,-4 2-1 0,-9 2-4 15,1-1 1-15,2 2-2 0,-3-1 1 16,-7 3-2-16,0 1 1 0,-3 0-3 16,0 1-14-16,-5 0-27 0,3 0-16 15,-3 0-34-15,0 0-45 16,0 1-39-16,0 1-34 0,-3 0-63 16</inkml:trace>
  <inkml:trace contextRef="#ctx0" brushRef="#br0" timeOffset="13425.38">9090 4857 336 0,'0'-2'92'0,"0"1"0"0,0 0 46 0,0 0-54 16,3 1-42-16,2 0-22 0,3 1 32 16,5 3-3-16,0 3-13 0,2 3-9 15,1 1-13-15,2 4-3 0,2 4-1 16,-2 4-4-16,3 6 0 0,2 7-6 15,3 13 1-15,3 14-1 0,-4 6 0 16,1 0 0-16,-10-5 1 0,-3-3-1 16,-6 1 0-16,-4-1 0 0,-3 0 3 15,-8-3 3-15,-2 1 8 0,-3-4 18 16,-5-2 13-16,0-4 22 16,-3-6 14-16,0-5-40 0,-2-3-3 15,3-7-3-15,4-5-4 0,1-8-5 16,2 0-5-16,-5 2-2 0,-1 1-7 15,-1 2-3-15,-1-5-6 0,3 2 0 16,0-6-1-16,5 0-2 0,-3-1 0 16,6-3-19-16,2-1-34 0,1 1-38 15,1-3-41-15,4 2-104 0,2-4-117 16,-3-2-224-16</inkml:trace>
  <inkml:trace contextRef="#ctx0" brushRef="#br0" timeOffset="22367.49">1359 7517 95 0,'0'0'10'0,"0"0"16"0,0 0 38 15,0 0-9-15,-5-11-10 0,5 9 6 16,0-1-3-16,0 1 7 0,0-2-4 15,0 0-4-15,0 1-5 0,0-2-8 16,0 3-1-16,0-1-1 0,0-1-9 16,0 3-4-16,0-2 4 15,-3 1 1-15,3 1 4 0,0-1 2 16,-2 0 9-16,2 1 11 0,0-2-5 16,0 0-4-16,0 0 1 0,0 2-11 15,0-2-8-15,0 3-9 0,0 0-12 16,2 3-2-16,6 3 0 0,0 4 0 15,5 3 3-15,2 5 1 0,6 5 2 16,0 2 3-16,2 5 3 0,0 1 4 16,6 5-2-16,-6-1 2 0,0 0-11 15,-2-3-4-15,-1-5 1 0,-1 3-1 16,-4-3 1-16,1 0-2 0,-1-2 0 16,-2-3 0-16,-3-2-10 15,3-4-43-15,-5 0-1 0,0-6-53 16,-1 1-29-16,-1-6-14 0,-1-5-18 15,0-1-118-15</inkml:trace>
  <inkml:trace contextRef="#ctx0" brushRef="#br0" timeOffset="22712.48">1654 7458 623 0,'0'0'55'0,"0"0"51"0,0 0-7 0,0 0-18 0,-3-6-70 0,-2 8-6 16,0 9-5-16,-8 4 3 0,-5 7 5 15,-8 8 11-15,-8 11 0 0,-4 6 0 16,-1 3 6-16,8-10-1 0,8-10 2 15,2-10-10-15,11 0-7 0,-11 3-7 16,0 3-2-16,-2 3 5 0,2 0-4 16,1-4-1-16,2-1-5 0,2-2-15 15,11-3-24-15,0-2-45 0,5 0-67 16,5-2-40-16,0-6-82 0</inkml:trace>
  <inkml:trace contextRef="#ctx0" brushRef="#br0" timeOffset="25122.46">2248 7575 638 0,'0'0'57'0,"0"0"-10"0,0 0 33 16,0 0-32-16,0 0-39 0,5-8 0 16,-5 8 3-16,0-1 3 0,0 1-13 15,0-2-2-15,0 1-23 0,0 1-46 16,0 0-63-16,-5 0-53 0,2 0-160 15</inkml:trace>
  <inkml:trace contextRef="#ctx0" brushRef="#br0" timeOffset="25311.2">2310 7778 855 0,'0'0'35'0,"0"0"39"0,0 0 36 16,0 0-46-16,0 0-48 0,0 0-9 15,0 0-7-15,0 0-18 0,-28 4-52 16,17-2-64-16,-2 1-61 0,0-2-35 16,3-1-164-1</inkml:trace>
  <inkml:trace contextRef="#ctx0" brushRef="#br0" timeOffset="26190.55">2902 7635 104 0,'0'0'210'0,"0"0"-115"0,0 0-3 0,0 0 2 0,18-23-16 16,-10 15-14-16,-1-1-9 0,1 1 1 16,0-2-5-16,0 0-4 0,-1 2-1 15,1 3-14-15,0-1-12 0,0 1-5 16,-3 1-12-16,2 2 0 0,-1 2-3 16,-1 0-1-16,0 6-1 0,0 0 1 15,0 5-2-15,0 3 1 0,-2 3-1 16,-3 3 1-16,0 1 1 0,0 4 1 15,-3-3 0-15,1 3 0 0,-3-3 2 16,2-1-1-16,-2-1 0 0,5 0 0 16,-3-4-1-16,1 0 1 15,-1-2 0-15,3-2 0 0,-2-3 3 16,2-2 6-16,0-5-4 0,0 1 2 16,0-3 16-16,2-5 24 0,3-4-15 15,-2-3-17-15,5-6-8 0,-1-2-6 16,4-2 0-16,2-1-2 0,0 1-11 15,0-1 11-15,2 2 0 0,3 2-2 16,-2-1 1-16,2 4 1 0,0 0-1 16,-3 0 0-16,1 2-6 0,-1 3-1 15,1 1-4-15,-6 4 1 0,3 2-1 16,-5 3 4-16,-3 2 3 0,-2 6-2 16,-3 2 1-16,0 5 6 15,0 2 2-15,-3 3-1 0,-2 2 6 16,-3 1-2-16,0 2-2 0,1-1-1 15,1 1 0-15,1 0-1 0,0-3-1 16,3-1 2-16,2-3-2 0,-3-1-1 16,0-2-2-16,3-1-22 0,0-3-27 15,3 0-47-15,0-3-47 0,4-2-24 16,1-2-30-16,0-3-87 0</inkml:trace>
  <inkml:trace contextRef="#ctx0" brushRef="#br0" timeOffset="26627.94">3592 7675 149 0,'0'0'113'0,"0"0"-26"0,0 0 20 0,2-14-24 0,1 7-23 0,-3 2-4 16,0-1 6-16,0 0-8 0,0-1-1 15,0 0-6-15,0 0 7 0,0-1-12 16,2-2-3-16,-2 2-12 0,0-2-4 16,0 2-6-16,0-1-6 0,0 2-5 15,-2 0-1-15,-1 4-1 0,3-1-1 16,-2 1-3-16,-1 1-2 0,0 2-1 16,-4 6 1-16,2 0 2 15,-3 7-1-15,-5 2 1 0,5 3 0 16,-5 3 1-16,5 1-1 0,1 1 1 15,2-1 0-15,5-1-1 0,0-1 1 16,2-4-1-16,6-1 0 0,2-3 1 16,6-2 1-16,-1 0-1 0,1-8 3 15,2 0 5-15,-3-2 8 0,1-3 1 16,-3-6 3-16,-3-2-6 0,0-2-11 16,-7-6-3-16,2-2-1 0,-2-3-21 15,-3-4-40-15,0 0-40 0,-5 2-38 16,-1 2 9-16,-4 2-30 0,5 6-80 15,0 5-55-15</inkml:trace>
  <inkml:trace contextRef="#ctx0" brushRef="#br0" timeOffset="27127.94">3747 7588 255 0,'0'0'114'0,"0"0"-59"0,0 0 21 0,20-32-31 15,-9 21-34-15,2 2-8 0,-3-1-3 16,3 4 1-16,0 1 0 0,-3 0 0 15,0 3 12-15,-2 2 8 0,0 0 7 16,0 6-4-16,-3 0-8 0,0 4-3 16,0 5-9-16,-2 0-1 0,5 4 0 15,-3 2-3-15,2 2 0 0,1 0 1 16,3-1-1-16,-4 1 2 0,1-2 0 16,0-2-2-16,-3-2 0 0,-5-1 2 15,0-3 3-15,0-2 4 16,0-2 1-16,-5-4-3 0,2-2-3 15,-2-3 3-15,-3 0-1 0,3-7 9 16,-3-3 17-16,1-4 6 0,1-3-2 16,1-4 0-16,3 0-6 0,-1-1 0 15,3 1 6-15,5 1 2 0,6 0-7 16,2 4-8-16,2-1-9 0,6 3-4 16,2 2-2-16,0 1 0 0,3 3-5 15,2 2-3-15,-2 1-2 0,-2 3-36 16,1-1-59-16,1 3-67 0,-2 3-43 15,-6-1-114-15</inkml:trace>
  <inkml:trace contextRef="#ctx0" brushRef="#br0" timeOffset="28136.96">4328 7587 193 0,'0'0'102'0,"0"0"0"0,0 0 1 0,3-24-16 0,-3 17-32 16,5 0-5-16,-3 0 0 0,4 0-12 15,1-3-12-15,-2 3 2 0,3 3-10 16,-3-1-5-16,3 2 0 0,0 1 0 16,0 0-5-16,-1 1-6 0,1 1-2 15,-3 0 0-15,3 3-2 0,-3 1-1 16,3 3-11-16,-3 3-3 0,0 1-2 15,-2 2 4-15,-3 5 10 16,0-1 1-16,-3 4 1 0,-2 0 2 16,0 1 0-16,0 2 1 0,-3-4 0 15,3 1 1-15,0-3-1 0,0 1 0 16,-1-3 1-16,4-3 0 0,-1-2 6 16,1-2-6-16,-1-2 1 0,3-3 3 15,0-2-2-15,0-2 9 0,0 0 50 16,0-4 9-16,0-5-26 0,0-1-12 15,3-2-10-15,2-4-10 0,0 1-6 16,3-4 2-16,-1 2-6 0,4-2-1 16,-1 0-2-16,3-1 0 0,0-1-1 15,0 2 0-15,2 2-2 16,-2 0 0-16,0 2 0 0,0 1 3 16,0 2-2-16,0 2 2 0,-3 0 0 15,1 3-1-15,-4 1 0 0,1 0-2 16,0 2-1-16,-3-2-4 0,0 3-1 15,-2 1 3-15,-1 2 2 0,1 0-1 16,0 5-4-16,-3 1 1 0,2 0-2 16,-2 2 1-16,0 2 3 0,0 3 5 15,-2 2 1-15,2 2 0 0,-3 0 0 16,3 3 0-16,0-1 0 0,0 2 1 16,0-3-1-16,0 1 0 0,0-3 0 15,3-1 0-15,-1-2 0 0,-2-1 2 16,3-2-2-16,-1-2 1 0,-2-3 0 15,6-2 0-15,-4-2 5 0,3-1 9 16,0-3 8-16,3-2-3 0,0-4 2 16,0-2-4-16,2-1-1 0,0-2-3 15,3-2-5-15,0-1-5 0,0 1 2 16,0 0-1-16,3-1 0 0,-4 2-3 16,1-3 0-16,3 4-2 0,-3-1 0 15,0 1 0-15,0 2 0 0,-3 1 0 16,0 1 0-16,1 3-1 0,-4 0 1 15,1 1 0-15,0 1-1 16,0 1-2-16,-6 2-1 0,6 2 2 16,-5 1-4-16,-1 5-4 0,-2 4-3 15,3 1 7-15,-3 4 4 0,0 4 2 16,-3 2 0-16,1 1-1 0,-4 3 0 16,1 1-1-16,3 0 1 0,-4 0-1 15,4-1-8-15,2-2-31 0,-5-1-36 16,5-2-66-16,0 3-27 0,2-6-15 15,1-3-138-15</inkml:trace>
  <inkml:trace contextRef="#ctx0" brushRef="#br0" timeOffset="28812.19">5240 7559 271 0,'3'-2'79'0,"-1"1"1"0,3-6-3 15,-2 4-48-15,2-1-12 0,0-2 11 16,-2 0 1-16,2 1 5 0,0 0 2 16,-2 0 17-16,2 2-3 0,0-1-11 15,-2 1-11-15,2 1-6 0,-2-3 2 16,-3 1-3-16,5-1 2 0,-5 1-1 15,0-1 0-15,0 0 8 0,0 3-4 16,0-1-12-16,0 0 5 0,0-2-3 16,-5 2-4-16,2-2-7 0,-2 3-2 15,0-3-3-15,-3 5-2 0,0 0 1 16,-2 0-1-16,-1 0-13 0,-1 6-9 16,-1 1-14-16,0 1-18 15,-3 4 10-15,1 2 20 0,2 0 18 16,0 3 7-16,3 1-1 0,2-1 2 15,0 1 0-15,5 0 1 0,-2-3-1 16,5 1 2-16,0-2-1 0,0-1 3 16,0 0 5-16,0-2 14 0,5-2 6 15,-2-2-4-15,2-1-1 0,0-2-5 16,3-4-10-16,-3 0 0 0,3-4-6 16,2-2-1-16,1-3 0 0,-1-1 0 15,0-1 0-15,3-2 2 0,-2 0 5 16,2-3-1-16,-1 3 0 0,-1 0-5 15,-1 0-1-15,-2 3-1 0,2 3-1 16,-5-1 0-16,-2 4-1 0,2 2 1 16,-2 2-1-16,-3 0-3 0,0 0-5 15,0 0-4-15,-5 4 9 0,2 2 4 16,-2 1-1-16,2 4 1 0,-5 4 0 16,3-1 1-16,3 3-1 0,-1-1 1 15,1 1-1-15,2-1 2 0,0 0 3 16,2-1 8-16,3-2 6 0,0-1-3 15,6-3-2-15,-1-2-8 0,3 0-4 16,3-5 2-16,-3-2-4 0,2 0-2 16,3-5-38-16,-2-3-37 0,-1-1-46 15,3-11-35-15,-5 5-37 16,-3-2-158-16</inkml:trace>
  <inkml:trace contextRef="#ctx0" brushRef="#br0" timeOffset="29094.06">5597 7221 659 0,'0'0'4'0,"0"0"12"0,13-9 75 0,-11 8-59 0,-2 1-20 16,0 4-10-16,0 4 16 0,0 7 9 15,-8 5 0-15,1 5 39 0,-1 8-5 16,-2 9-7-16,-1 9-11 15,1 2-20-15,2-5-7 0,6-11-5 16,-1-11-6-16,3-5 0 0,0 4-5 16,0-2 0-16,0 5 1 0,3 1 1 31,2-7-2-31,-3 3 0 0,6-4-3 16,-3-5-23-16,3-1-27 0,-3-4-45 0,6-1-61 0,-1-3-70 0,-2-4-183 31</inkml:trace>
  <inkml:trace contextRef="#ctx0" brushRef="#br0" timeOffset="30063.62">6630 7428 343 0,'0'0'96'0,"0"0"10"0,0 0-14 0,11-29-25 0,-6 16-38 0,0 2-2 0,0 0-9 15,-2 1 0-15,-1 2 3 0,3 3 7 16,-5 2 1-16,3 2-1 0,-3 1-13 15,0 1-15-15,0 6-4 0,-3 3 3 16,-2 5 0-16,0 4 1 0,-3 5 2 16,3 4 0-16,0 0-2 0,0 2 1 15,5-1-1-15,0-1 2 0,2 0-1 16,4-3-1-16,1-3 1 0,1-1 0 16,0-3-1-16,0-2 3 0,2-3 1 15,0-6 3-15,-2 1 0 16,-3-7 5-16,3-1 15 0,-5-1 23 15,2-7-2-15,0-4-16 0,3 1-18 16,-6-6-10-16,3-1-4 0,1 0 1 16,-1-2-1-16,0 1 2 0,0 3-2 15,3-2 0-15,-3 4 1 0,3-3-1 16,-3 5 0-16,3-1 0 0,-6 1 0 16,3 4 0-16,1 1-1 0,-6 3 1 15,2 3 0-15,-2 1-2 0,0 1-10 16,0 4 1-16,0 4 5 0,3 2 1 15,-1 4 2-15,1 1 1 16,-1 3 1-16,6-1 1 0,0 2 0 16,0-3 0-16,2 2 1 0,0-2 1 15,3-1-2-15,-2-2 0 0,-1-1 3 16,0-3 12-16,1-3 7 0,-4-2-2 16,4-2-5-16,-1-3 5 0,0 0 3 15,-2-5 4-15,3-3 7 0,-1-3-4 16,-2-4-7-16,2-5-11 0,0-13-6 15,1-6-5-15,-4 2-1 0,1 4 0 16,0 8-9-16,-6 11-7 0,4 2-12 16,-1-2-18-16,-3 4-29 0,1 3-31 15,-3 6-60-15,0 1-13 0,3 2-61 16,-3 4-153-16</inkml:trace>
  <inkml:trace contextRef="#ctx0" brushRef="#br0" timeOffset="30329.34">7204 7503 167 0,'0'0'56'0,"0"0"47"0,8-21-3 0,-3 14-35 16,-5 4-9-16,2 1-9 0,-2 2-17 15,0 3-25-15,0 4-2 0,0 4 10 16,-2 4 0-16,-1 3 4 0,1 1-3 16,-4 4-10-16,4-1-1 0,2 1-2 15,-5 2-1-15,5 0-2 0,0-3-26 16,0-1-24-16,5 2-49 0,-3-5-88 16,6-6-48-16</inkml:trace>
  <inkml:trace contextRef="#ctx0" brushRef="#br0" timeOffset="30501.64">7351 7333 674 0,'0'0'45'0,"0"0"-45"0,0 0 91 16,8-36-70-16,-5 30-14 0,-1 2-7 15,-2 0-32-15,3 3-20 0,-3-1-18 16,0 2-10-16,2 0-55 0,-2 3-104 15</inkml:trace>
  <inkml:trace contextRef="#ctx0" brushRef="#br0" timeOffset="30845.1">7529 7171 623 0,'0'0'32'16,"0"0"32"-16,0 0 0 0,19-33-39 16,-17 28-14-16,1 1 10 0,-3 4 9 15,0 0-30-15,-3 6 0 0,1 6 24 16,-4 5 22-16,1 5-14 0,0 9-22 16,-3 12-7-16,-2 9-1 0,0 6 2 15,2-3-1-15,-2-7-2 0,4-9-1 16,-1-3 0-16,4-1 1 0,-2-7-1 15,2-4 5-15,1-7 15 0,-1-2 20 16,3 0 1-16,0 1-7 0,0-1-6 16,5-4-8-16,-2-4-8 0,5-4-1 15,2-3 0-15,0-1-2 0,1-5-4 16,4 0-3-16,1-2-2 0,-1-1-7 16,1-2-38-16,-1 0-49 0,3-2-57 15,-2-8-47-15,2 3-30 0,-10 2-201 16</inkml:trace>
  <inkml:trace contextRef="#ctx0" brushRef="#br0" timeOffset="31048.12">7424 7532 725 0,'0'0'31'0,"0"0"8"15,0 0 109-15,0 0-85 0,38-20-42 16,-20 12-20-16,3 0 1 0,0-2 7 15,-1 1-3-15,4 0-6 0,-6-2-5 16,0 0-19-16,3 1-21 0,-3-1-52 16,5-4-71-16,-5 4-58 0,0 1-191 15</inkml:trace>
  <inkml:trace contextRef="#ctx0" brushRef="#br0" timeOffset="31501.45">7837 7205 465 0,'0'0'55'0,"0"0"48"0,0 0-11 15,0 0-57-15,0 0-13 0,0 0 8 16,0 0 3-16,0 0-14 0,0-28-1 16,0 28-8-16,0 3-4 0,0 4 17 15,0 1-1-15,0 5-8 0,-3 4-8 16,3 4-3-16,0 3-2 15,-2 10 0-15,-3 10 0 0,-3 7 0 16,-2 4 1-16,-1-5-2 0,1-8 1 16,0-5-1-16,4-8 3 0,4-3-2 15,-3-10 0-15,5 0 6 0,-3-1 23 16,3 1 0-16,-3-2-10 0,3-4-11 16,0-6-7-16,0-4 5 0,3-2 36 15,5-6-17-15,2-5-11 0,3-6-7 16,0-4-8-16,2-1 0 0,4-2 0 15,-1 2-5-15,0 2 3 0,0 3 2 16,0 6 0-16,-3 1 0 0,3 3-2 16,-7 5 1-16,2 2 0 0,-5 2 0 15,2 0-1-15,-5 2 1 0,-2 4-1 16,-1 6 2-16,-2 2 2 0,0 5 0 16,0-1 0-16,-2 3-2 0,-1 2 0 15,0-2-1-15,3 2-38 0,0-2-37 16,0 2-31-16,6-2-23 0,-4 4-22 15,-2-3-74-15,5-4-143 0</inkml:trace>
  <inkml:trace contextRef="#ctx0" brushRef="#br0" timeOffset="32596.67">3230 8489 280 0,'0'0'89'0,"0"0"-22"0,0 0 13 0,0 0-31 16,0 0-15-16,-5-19 8 0,5 14 2 16,0 0 10-16,0-3-4 0,2 3 5 15,1-2-3-15,-1 1 9 0,1 0-9 16,-3-1-17-16,3 1-11 0,-1-1-8 15,-2 0 1-15,0 1 0 0,0-2-1 16,-2 2 2-16,-1-1 1 0,0-1-6 16,-2 0-3-16,3 0-5 0,-3 1-2 15,2-2-2-15,-2 3-1 0,0-1 0 16,-1 2-4-16,-1 2 0 0,-1 3-6 16,-5 0-1-16,0 2 3 0,-5 6 4 15,0 2 0-15,-3 4 3 16,1 4-1-16,-6 3 2 0,2 2 1 15,1 5-1-15,3-1-1 0,-1 1 1 16,5 1 0-16,6-4-1 0,2 1 0 16,6-2 1-16,2-3-2 0,0-2 2 15,7-4 2-15,4-1 5 0,2-2 0 16,0-7 2-16,5 1 0 0,0-6-2 16,2 0-3-16,1-7-1 0,0-4-2 15,0 1 3-15,-3-3-2 0,0-5 6 16,-3 1 5-16,3-3-3 0,-2-5-6 15,-1 2-2-15,-2-5-1 0,0 2-1 16,0 1 1-16,-3 2-1 0,1 4 1 16,-4 5-1-16,-1 5 0 15,-1 4 0-15,-3-2 0 0,-2 6 0 16,0 1-2-16,0 1-7 0,0 8 6 16,-2 4 3-16,-3 6 1 0,-1 2 2 15,-1 5 3-15,2 2 5 0,-3 1 3 16,0 0 9-16,5-3 2 0,-2 2 1 15,0-4 5-15,5-2 0 0,0-1-2 16,0-2 0-16,5-1-6 0,0-6-11 16,1-2-2-16,1-3-7 0,1-2 1 15,5-3-3-15,-3-2 1 0,6 0-2 16,-1-7-19-16,3-1-30 0,3-3-45 16,0-3-33-16,-1-1-66 0,9-5-89 15,-6-1-43-15</inkml:trace>
  <inkml:trace contextRef="#ctx0" brushRef="#br0" timeOffset="32971.67">3574 8497 355 0,'0'0'28'0,"0"0"47"0,7-22 19 0,-2 12-45 0,-2 1-9 0,0 2 12 15,-1-2 1-15,-2 4-15 0,0 0-9 16,0 3 2-16,0 1-13 0,0 1-12 16,0 0-6-16,0 3-5 0,0 7 5 15,0 4 0-15,-2 3 0 0,2 3 1 16,0 5 0-16,0 2-1 0,2 0 1 16,1 1 1-16,5 1-1 0,2-2 21 15,0-1 38-15,6-5 16 0,-1-2-9 16,1-6-13-16,2-2-6 0,2-1-8 15,-1-8-4-15,-1-2-10 0,0-3-8 16,-3-8-4-16,1-6-4 0,-1 1-6 16,-4-4-2-16,-1-4-2 0,-2-3-20 15,-1-9-31-15,-1-6-27 0,-4 6 4 16,3 5-31-16,-2 8-23 0,2 7-17 16,0 2-52-16,3 3-182 0</inkml:trace>
  <inkml:trace contextRef="#ctx0" brushRef="#br0" timeOffset="33678.65">4098 8491 214 0,'0'0'48'0,"0"0"40"0,0 0 24 0,0 0-20 15,0 0-12-15,0 0 2 16,16-35-3-16,-16 26 3 0,2 1-12 16,1-2-8-16,-3 2-12 0,0-1-14 15,0-1-18-15,0 3-6 0,0-2-4 16,0-2-4-16,0 3-1 0,-3-1 2 16,-2 2 0-16,2 0-1 0,-2-1-2 15,0 2-1-15,-3 1-1 0,-2 3-3 16,0 0-3-16,-1 2 6 0,-2 4-5 15,-2 4-6-15,2 6-2 0,-3 2 5 16,6 2 4-16,0 2 1 0,-1 3 2 16,9 0-1-16,-1 0-4 15,3-2 1-15,0 0 4 0,3-2 1 16,5-3 0-16,-1 1 1 0,4-6 3 16,-4-1-1-16,4-6 2 0,-1-1 0 15,3-3 0-15,-5-7 11 0,2-3 2 16,0 0 1-16,1-6-3 0,-3-1-12 15,-1-3-4-15,1-1 0 0,-3 0 0 16,0 0 0-16,-2 0 0 0,0 1 1 16,-3 3-1-16,2 3 0 0,1 5-1 15,-3 5 1-15,0 1 0 0,0 0-1 16,0 3-2-16,-3 2-3 0,1 3 3 16,-1 4 2-16,0 5 1 0,1 5 0 15,-3 3-1-15,2 9 1 0,3 11 1 16,-3 9 1-16,3 3-2 0,0-1 5 15,3-1 3-15,-3-10 6 0,-3 0-2 16,1 1-4-16,-6-3 4 0,0-8-5 16,-2-10-5-16,2-9 0 0,6 1-1 15,-3-1 26-15,-3-1 14 0,0-2-19 16,0-4-6-16,-2-5-6 0,2-4-1 16,-2-6 0-16,0-4 18 0,-1-2 4 15,1-6-6-15,2-4-8 0,0 0-7 16,3-4-6-16,5 3 0 0,0-1 3 15,3 5 4-15,7 2-7 0,0 3-3 16,3 0-2-16,0 3-5 0,3-2-38 16,-3 4-34-16,5 1-34 0,5-7-73 15,0 6-129-15,-2 1-103 0</inkml:trace>
  <inkml:trace contextRef="#ctx0" brushRef="#br0" timeOffset="33819.28">4325 8702 754 0,'0'0'145'0,"0"0"38"0,0 0-69 0,0-2-59 16,0-3-55-16,0 1-42 15,0-4-71-15,0 3-78 0,0-5-32 16,0 2-1-16,0-1-67 0</inkml:trace>
  <inkml:trace contextRef="#ctx0" brushRef="#br0" timeOffset="34273.5">5121 8470 89 0,'0'0'277'0,"0"0"-158"16,0 0 5-16,0 0-21 16,0 0-23-16,0 0-11 0,0-6 7 15,5 3 0-15,3 0-19 0,5 1-7 16,0 0-2-16,5-1-11 0,3 1-8 16,2 2-10-16,-2-1-11 0,2 0-5 15,0-2-3-15,-2 1 1 0,2 0-1 16,-2 2-22-16,-3 0-33 0,-3 0-40 15,1 0-69-15,-1 7-54 0,1-5-13 16,-8 3-157-16</inkml:trace>
  <inkml:trace contextRef="#ctx0" brushRef="#br0" timeOffset="34461.82">5155 8672 786 0,'0'0'88'0,"0"0"27"0,0 0-13 16,0 0-63-16,0 0-27 0,0 0 12 16,39-5 3-16,-29 2-5 0,5-1-17 15,1 0-5-15,-1-2-4 0,4 3 2 16,-4 0-41-16,6 2-68 0,5-1-81 16,-3 2-70-16,-2 0-203 0</inkml:trace>
  <inkml:trace contextRef="#ctx0" brushRef="#br0" timeOffset="35402.04">5904 8788 287 0,'0'0'191'16,"0"0"-89"-16,0 0 26 0,0 0-42 0,34-45-29 15,-21 27-19-15,0-3-19 16,5-2-18-16,0-1-1 0,2-6 0 16,6-5 2-16,0-7 0 0,5-4 14 15,-2 5 25-15,-6 8 4 0,-10 11-1 16,0 7-13-16,0-4-10 0,2-1-10 16,1-4-5-16,-6 1-5 15,0 4 1-15,1 0 2 0,-4 1-4 0,-1 2 4 16,-1 2-1-16,-3 1 0 0,1 2 1 15,2 5 7-15,-5 1 2 0,0 2 0 16,0 2-6-16,0 1-6 16,0 0-1-16,0 0-4 0,0 4 1 15,-5 1 3-15,0 2-1 0,2 4 2 16,-2-1-1-16,0 2 2 0,0-1-2 16,-1 2 0-16,4 0 0 0,-3 0 1 15,0-1-1-15,-1 2 1 0,1 2-1 16,0-4 0-16,2 4 1 0,-2 0 0 15,3 2-1-15,-1 2 0 0,1-1 1 16,-1 2 0-16,3 2-1 0,0-1 1 16,3-1 0-16,-1 1 0 0,1-1 0 15,2 0-1-15,0-1 0 0,3-1 0 16,-3-4 1-16,3 3-1 0,-1-6 2 16,4-2-1-16,-1 0 0 0,0-6 0 15,1 1 0-15,-1-4 2 0,0-1 2 16,1-6 7-16,2 1-3 0,-3-6-5 15,3-5-1-15,-3 2-3 0,1-7 1 16,-4-4 1-16,6-10-2 0,0-9-1 16,0-9 1-16,0-4 0 0,0 9-1 15,-3 13 1-15,-4 11 0 0,1 11 1 16,-4 2 0-16,2 1 7 0,0 2 5 16,-2 2 2-16,-3 0-1 0,2 5-7 15,-2 1-7-15,-2 9 1 0,-3 2-1 16,-3 8 1-16,0 1 0 0,-2 5-1 15,2 4 1-15,-2-3 0 0,4 4 1 16,-1 0 0-16,4-1 11 16,1-4 6-16,-1 2 3 0,3-4-5 15,0-2 0-15,3-4-3 0,-1-1-1 16,6-3-3-16,-3-3 1 0,5-1-4 16,3-2-2-16,0-5-3 0,3 0 1 15,2-2-3-15,3 0 0 0,-1-2-10 16,3-1-19-16,1-2-19 0,-1 1-25 15,-2 1-42-15,10 0-42 0,-8 3-104 16,-5 0-78-16</inkml:trace>
  <inkml:trace contextRef="#ctx0" brushRef="#br0" timeOffset="36241.44">3052 9814 302 0,'0'0'81'0,"0"0"-16"0,0 0 23 0,0 0-7 16,0 0-20-16,0 0-2 0,25-29 13 15,-19 24-7-15,-4-2 7 0,-2 3 6 16,5-3-12-16,-5 3-17 0,0-3-8 16,0-1-15-16,0 3-6 15,-5-2-9-15,-3 2-10 0,1-1 0 16,-6 3-2-16,-3 2 1 0,-2 1-8 15,0 0-4-15,0 4 0 0,0 3 1 16,0 3 7-16,2 0 0 0,1 2 1 16,2 1 2-16,3 0 0 0,4 2 1 15,-1-3-1-15,4 1 1 0,3-1-1 16,5-1-1-16,0 0 2 0,6 0 2 16,7-1 0-16,-3-1-2 0,6 0 1 15,2-1-1-15,0-3 1 0,3 3-1 16,-2-2 1-16,-1 1 2 0,-2 2 1 15,-3-1 6-15,-3 0 0 0,-5-2 5 16,-2 3 3-16,-3 0 0 0,-5-1 0 16,-2-2 0-16,-3 2-1 0,-6 2-3 15,-4-3-6-15,-1-2-6 0,-4 1-1 16,-6-2 0-16,-3-3-2 0,-2 0-13 16,0 1-17-16,0-2-12 0,0 0-15 15,5 0-12-15,3-2-38 0,5 1-48 16,5-4-6-16,8-1-36 0,2 1-191 0</inkml:trace>
  <inkml:trace contextRef="#ctx0" brushRef="#br0" timeOffset="36617.5">3429 9524 616 0,'0'0'7'0,"0"0"60"0,10-33 44 0,-7 22-52 0,-1 2-12 16,1 4-19-16,-3 2 3 0,0 3-17 15,0 2-13-15,-3 4-1 0,-2 8 26 16,3 3 22-16,-4 7-2 0,1 2-18 16,3 11-11-16,-3 9-5 0,2 5-7 15,3 4-4-15,-3-6 2 0,6-14 1 16,-3-7 7-16,0-12 13 0,0 3 2 15,0 1 1-15,0 1-1 0,3-1-5 16,2-1-2-16,0-6-5 16,3-3-4-16,-1-2-1 0,4-4-1 15,2-2-4-15,0-1 1 0,5-1 0 16,0-3-3-16,0 1-2 0,2-6 0 16,4 0-18-16,-4 2-20 0,1-2-22 15,2-1-13-15,-2-1-22 0,-3 0-44 16,3-5-51-16,-8 0-60 0,-3 2-174 15</inkml:trace>
  <inkml:trace contextRef="#ctx0" brushRef="#br0" timeOffset="36805.3">3356 9828 729 0,'0'0'69'16,"0"0"-17"-16,0 0 99 0,47-8-84 15,-24 0-44-15,8-2 8 0,11-3-13 16,4-2-10-16,1 2-8 0,-6 4-18 16,-10 6-56-16,-5 1-40 0,2 2-61 15,-5 0-46-15,1 0-149 0</inkml:trace>
  <inkml:trace contextRef="#ctx0" brushRef="#br0" timeOffset="37279.83">3969 9822 288 0,'0'0'134'0,"0"0"-45"0,0 0 11 16,0 0-34-16,0 0-13 0,-21-39 2 16,13 30 5-16,1 0-8 0,-4 2 4 15,4-2 5-15,-4 0-16 0,1 0-21 16,2 1-5-16,0 2-7 0,-2 1-8 15,2 3-3-15,1 2 0 0,-6 0 0 16,2 1-1-16,1 6 0 0,-3 3-2 16,0 3-3-16,3 4-22 0,2 0-16 15,3 4-11-15,2 3-6 0,3-1 16 16,5 0 13-16,6-1 15 0,2-2 11 16,2-1 1-16,6-5 4 0,0-1 12 15,-1-4 14-15,1-3 15 0,0-4-1 16,-3-2 1-16,0-8-1 0,0-1 1 15,-5-4-5-15,0-3-1 0,-3-4 0 16,-2-2 2-16,-3-12 0 0,-5-8 1 16,0-11 2-16,-5-4-13 0,-3 2-12 15,3 7-7-15,0 16-3 0,0 11-4 16,5 7 0-16,-6 5-1 0,6-3 0 16,-2 3 0-16,-1-1 0 15,1 3-1-15,2 5-2 0,0 0-31 16,0 2-30-1,0 0-46-15,5 2-66 0,3 7-43 16,-1 1-22-16,1-1-196 0</inkml:trace>
  <inkml:trace contextRef="#ctx0" brushRef="#br0" timeOffset="37420.58">4269 9933 996 0,'0'0'64'0,"0"0"-29"0,0 0-26 0,0 0-9 0,0 0-120 16,5-16-131-16,-8 5-30 0,1 0-123 16</inkml:trace>
  <inkml:trace contextRef="#ctx0" brushRef="#br0" timeOffset="37733.08">4475 9912 791 0,'0'0'89'15,"0"0"-7"-15,0 0 36 0,0 0-80 16,0 0-21-16,13-38-1 0,-10 30 9 16,-3-1-6-16,0 5-9 0,0-3-3 15,-3 3 8-15,1 0-10 0,2 2 8 16,-3 1-3-16,3 0-10 0,-3 0-4 16,3 1-10-16,0 0-38 0,0 0-37 15,0 0-57-15,0 0-54 0,3 0-32 16,0 0-175-16</inkml:trace>
  <inkml:trace contextRef="#ctx0" brushRef="#br0" timeOffset="38778.17">4648 9875 103 0,'0'0'211'0,"6"-7"-176"15,-4 4 11-15,1-3 20 0,2 1-14 16,-2-1 1-16,-1 2 12 0,1-2-4 0,-3 2 3 0,2-2 6 16,-2 3-2-16,0-2-19 0,0-1 5 15,-2-1-10-15,-1 4-13 0,-2-4-13 16,0 3-8-16,-6-3-4 0,1 4-1 15,-3-1-3-15,0 0-1 0,-2 2-1 16,-1 2 1-16,-2 0 1 0,0 5-2 16,0 1 0-16,-3 4 0 0,1 3 0 15,2 4 0-15,5 1 0 0,2-1 0 16,1 2 0-16,7 2 1 0,3-2-1 16,0-1 0-16,8 0 2 0,2-1-1 15,6 0 0-15,2-4 5 0,5-3 3 16,-2-1 8-16,2-5 3 0,-2-4-1 15,2 0 8-15,-7-4 26 0,-1-8-3 16,-2-3-12-16,0-5-8 0,-5-2 0 16,2-8-4-16,-5-8-3 0,0-13-5 15,-5-19-4-15,3-3-5 0,-3 5-2 16,-5 8-6-16,2 17-1 16,1 10-1-16,-1 11-1 0,-2 6-4 15,5 6-8-15,-5-1-15 0,5 1-22 16,-3 2-23-16,3 4-29 0,0 3-36 15,0 1-80-15,8 10-53 0,-3 1-37 16</inkml:trace>
  <inkml:trace contextRef="#ctx0" brushRef="#br0" timeOffset="39215.61">4819 9846 455 0,'0'0'53'0,"0"0"32"0,0 0 62 0,0 0-68 15,13 11-15-15,-11-9 9 0,4-2 3 16,-1 0-20-16,0 0-16 0,5 0-3 16,-2-3-4-16,5 0-7 0,-3-3 3 15,3 1-11-15,3-2-8 0,-1-2-4 16,-2 0 1-16,0-1-2 0,-3-2-1 15,1-1-3-15,-3 0-1 0,-3-4 2 16,-3 3-1-16,-2-2-1 16,0 2-7-16,-7 1-6 0,-1 1-4 15,0 5 2-15,-2-1-3 0,-6 7 7 16,3 1 2-16,-5 1 5 0,0 8 4 16,0 2-1-16,-3 2 0 0,1 6 1 15,2 2-2-15,2 3 2 0,1 2 2 16,4-2-2-16,3 2 0 0,1-1 0 15,4-3 10-15,3 1 16 0,0-1 4 16,3-2-4-16,4-1-3 0,1-2-1 16,5-4-5-16,3-2-7 0,-3-3-5 15,7-5-4-15,-2-2-1 0,0-1-41 16,0-1-21-16,3-7-24 0,0 2-33 16,-3-3-79-16,8-4-13 0,-3 0-31 15,-7 1-129-15</inkml:trace>
  <inkml:trace contextRef="#ctx0" brushRef="#br0" timeOffset="39560.21">5121 9751 516 0,'0'0'78'0,"0"0"6"0,0 0 54 0,0 0-98 0,8-32-21 15,-5 25-15-15,-3 5-4 0,0 2-1 16,0 0-2-16,-3 0 1 15,0 9 2 1,-2 1 14-16,3 4 16 0,-3 5 1 0,2 3 0 0,3 1-4 16,0 4-12-16,3-2-5 0,2-1 5 15,2-2 1-15,1-6-4 0,5 4-2 16,0-7 0-16,0-3 8 0,0-1 3 16,0-3 10-16,0-6 1 0,-3-1 5 15,0-6 7-15,1-4-7 0,-4-1-12 16,-1-6 5-16,1-3-3 0,-1-1-8 15,-4-11-12-15,3-8-7 0,-2-3-13 16,-3 6-37-16,0 8-14 0,2 15 6 16,1 6-25-16,-3 1-57 0,8 1-80 15,-3 1-50-15,3 3-198 0</inkml:trace>
  <inkml:trace contextRef="#ctx0" brushRef="#br0" timeOffset="39700.85">5447 9884 738 0,'0'0'119'0,"0"0"32"0,0 0-20 16,0 0-121-16,0 0-10 0,0 0-33 15,0 0-76-15,10-4-74 0,-12-2-24 16,2 0 1-16,0 4-112 0</inkml:trace>
  <inkml:trace contextRef="#ctx0" brushRef="#br0" timeOffset="40075.86">6049 9594 453 0,'0'0'53'16,"0"0"52"-16,0 0 54 0,36 6-69 15,-26-5-12-15,3-1-7 0,-2 1-1 16,2-1-23-16,0 0-18 0,-1 0-2 15,4 0-9-15,-1 0-9 0,1 0-5 16,-1-1-1-16,4 0-3 0,-4-3 0 16,1 3-23-16,-1 0-37 0,1 1-44 15,-1 0-59-15,3 0-29 0,-5 1-79 16</inkml:trace>
  <inkml:trace contextRef="#ctx0" brushRef="#br0" timeOffset="40280.78">6057 9780 818 0,'0'0'114'15,"0"0"-9"-15,0 0 38 0,0 0-73 16,0 0-33-16,36 5-2 0,-15-8 7 16,2-4-9-16,3 3-15 0,2-3-11 15,3 1-5-15,-3-1 1 16,6 6-3-16,2-2-41 0,11 0-47 15,-1 3-41-15,3 0-98 0,-15 3-83 16,-8-3-152-16</inkml:trace>
  <inkml:trace contextRef="#ctx0" brushRef="#br0" timeOffset="40938.51">6907 9605 430 0,'0'0'51'15,"0"0"61"-15,0 0 3 0,0 0-39 16,23-33-36-16,-15 24-2 0,-6 4-4 16,6-1-4-16,0-1 2 0,0 3 20 31,2 2-15-31,0-3-5 0,6 3-5 16,-3 2-4-16,2 0-7 0,3 0-10 15,-2 1-6-15,-1 6 0 0,3 0-2 16,-2 1 2-16,-1 6 0 0,1 0-1 15,-6 4-11-15,1-1-2 0,-4 7 7 16,1-2 5-16,-5 3 2 0,-1 1 1 16,-2-1-1-16,0 0-1 0,-5 3 1 15,0-4 0-15,2 1 1 0,-4-2-1 16,-4-3 0-16,3-4-3 0,-4 1 2 16,-4-4 1-16,1-2 0 0,-4-1 2 15,1-1 0-15,0-7 0 0,0 3 1 16,-2-5-1-16,-1-1 0 0,5-5 2 15,-2-3 1-15,3-2-3 0,2-3 2 16,0-4 1-16,5-4 7 0,-2-2-1 16,5-4 0-16,2-7 1 0,3-7-1 15,10-11 3-15,6 0-1 0,5 4-5 16,-1 7-3-16,6 8-1 0,-8 6 3 16,0 5 11-16,0 5 7 0,0-2-4 15,6 5-6-15,-1-5 1 0,8 0 1 16,-3 0 7-16,1 6-3 0,-1 2-10 15,-2 3-7-15,0 1-4 16,-5 1 2-16,-1 3-2 0,4 2-6 16,-1 2-28-16,-3 0-14 0,4 2-18 15,2 2-34-15,-1 3-36 0,12 0-115 16,-6-3-66-16</inkml:trace>
  <inkml:trace contextRef="#ctx0" brushRef="#br0" timeOffset="47309.85">1956 11760 334 0,'0'0'25'0,"0"0"-2"0,0 0 40 16,-8 2-28-16,8 2-29 0,0-1-3 16,0 4 10-16,5-1 6 0,1 1 13 15,4 0 9-15,-2 0 15 0,2 0 13 16,3-4 3-16,0 1 0 0,0-2-3 15,2 0-8-15,1-2 1 0,-1-2-15 16,1-1-20-16,-1-2-1 0,1-1 3 16,2-1 6-16,-5-2 2 0,2 1 1 15,-2-2-3-15,-2 1-2 0,-1 0-1 16,-2-3-3-16,-1 1-1 16,-1 2-4-16,-6-5-7 0,0 2-6 15,0 0-6-15,-3-1-2 0,-2 1-1 16,-6 0-2-16,1 0-1 0,-5 3-2 15,-3 2-1-15,2 1 1 0,-7 6-3 16,2 0 1-16,-2 0 2 0,0 7-1 16,-1 3 0-16,4 4 0 0,-4 1-3 15,6 1-2-15,0 4 3 16,5 0 2-16,3 1-2 0,2 0-1 0,3 2 4 16,5-2-3-16,0 0 6 0,3 0 0 15,4-2 1-15,4-2 1 16,2 0 7-16,2-1 8 0,1-3-4 15,2-1 3-15,2-3-8 0,1-1 1 16,-3-1-6-16,3-1 0 0,0-3-3 0,-3-2 0 0,2-1-3 16,4 0-33-16,-4-2-36 0,6-6-40 15,0 1-37-15,13-9-73 0,-6 3-68 16,1 1-149-16</inkml:trace>
  <inkml:trace contextRef="#ctx0" brushRef="#br0" timeOffset="47450.54">2512 11949 632 0,'0'0'47'0,"0"0"-44"0,0 0-3 0,0 0-46 0,-21-1-124 0,21-3-122 16</inkml:trace>
  <inkml:trace contextRef="#ctx0" brushRef="#br0" timeOffset="48456.07">3077 11769 54 0,'0'0'181'0,"0"0"-130"0,0 0 28 15,0 0-1-15,0 0-39 0,0 0-1 16,0 0 3-16,0 0-7 0,3-13 10 15,-3 13 7-15,0-1 15 0,0 1-8 16,0 0-12-16,0 0-5 0,0-2-7 16,-3-1-3-16,3 1 0 0,-2 2 2 15,-1-2 5-15,1 0-7 0,-1 1-2 16,1-1 0-16,-1 0 1 0,3 0 0 16,-3-2-4-16,1-1-8 0,-1 2-1 15,1-1-5-15,2-1 4 0,-3 0 1 16,3 0-1-16,-5 0 1 0,2-1 2 15,1 1-10-15,-4 0-1 0,4 0-3 16,-6 1-3-16,3 1 1 0,-3 1-1 16,0 0-1-16,-2 2 2 15,0 0-1-15,-3 0-1 0,3 1 1 16,-6 2-2-16,3 0 0 0,-2 1 1 16,-1 1-1-16,3 2 0 0,-5-1 0 15,3 3 0-15,2 0-2 0,0 2 1 16,2-3 1-16,4 5-1 0,2-3 0 15,2 1-2-15,0-1 0 0,3 1 0 16,6-1 2-16,1 0 1 0,6-3 1 16,0 2 0-16,3-4 2 0,2-1-1 15,2-1 0-15,1-3 0 0,-5 0 1 16,2-1-1-16,-3-4 1 16,1 0 3-16,-3-3 7 0,-3-1-2 15,0-1-6-15,-2 0-2 0,0-1 0 16,-3 1 1-16,0-3 5 0,-2 2 5 15,-1 0-1-15,1 1 5 0,-3 2 0 16,0 0-4-16,0 6-3 0,0-2-5 16,0 3-3-16,0 0-2 0,0-1 0 15,0 2-1-15,0 0-2 0,0 0-2 16,0 3-1-16,0 3 2 0,2 3 2 16,1 3 0-16,0 4 0 0,-1 4 1 15,6 5 2-15,-5 2 0 0,4 9 4 16,4 7 1-16,-4 8-2 0,4 3 9 15,-4-6-4-15,1-5-4 0,-5-11 8 16,-1-5-2-16,-2 3 3 0,-2-5 3 16,-1-1-16-16,-2-1 2 0,2-9 1 15,-2 2 3-15,0-2 4 0,-3-4-4 16,3-2 1-16,-3-7-6 0,1-1 4 16,-1-1 3-16,-2-7-2 0,-1-4-2 15,1-4-1-15,-3-3-2 0,3-3-3 16,-1 0 1-16,1-2-1 0,2 2 0 15,6 1 0-15,-1 2-3 0,3 2-1 16,0 1-14-16,0 1-22 0,3 0-20 16,2 1-22-16,3-1-44 0,4 0-40 15,1 0-36-15,18-5-72 0,-5 1-18 16,0 4-134-16</inkml:trace>
  <inkml:trace contextRef="#ctx0" brushRef="#br0" timeOffset="48565.42">3328 11948 610 0,'0'0'1'0,"3"2"110"0,-3 0 12 16,0-1-35-16,0 0-39 0,-3-1-14 16,-2 3-25-16,2-2-10 0,-2-1-75 15,0 1-74-15,5-1-4 0,0 1-28 16,0-1-112-16</inkml:trace>
  <inkml:trace contextRef="#ctx0" brushRef="#br0" timeOffset="49471.9">4274 12268 547 0,'0'0'89'0,"0"0"-50"0,0 0 83 0,0 0-36 0,0 0-39 16,5-47 12-16,5 27 3 0,3-3-16 15,3-5-10-15,4-7 5 0,11-11-1 16,6-10-15-16,-4 0 1 0,3 2-1 15,-5 6-11-15,-5 6 1 0,3 3-4 16,-6 0-3-16,3 5-3 0,-6 6-2 16,-4 5-2-16,-6 5-1 0,1 3 3 15,-1-2 2-15,-2-2 0 0,5-2 2 16,-3 5-4-16,-5 1-1 0,3 3 0 16,-3 2-1-16,-5 4-1 0,3 1 2 15,-3 1-1-15,0 4-1 0,0 0-2 16,0 4-8-16,-3 6 6 15,-2 2 4-15,-3 6-1 0,0 4 2 16,3 3-2-16,-3 2 2 0,1 9-2 16,-1 8 2-16,0 8-1 0,3 2 0 15,5-6 0-15,0-7 0 0,5-11-1 16,0-8 1-16,0-5 0 0,1-2 0 16,1 3 1-16,6 0-1 0,-2-1 0 15,2-3 1-15,-1-7 1 0,1-2 6 16,0-5 2-16,5-3-1 0,-2-6 0 15,-1-5-3-15,1-3 4 0,-1-6 1 16,1-10-3-16,2-11-3 0,0-12 5 16,-2-4-10-16,-6 8-1 0,0 13 0 15,-5 17 0-15,-2 10 1 16,0 2 0-16,-1 3 0 0,1 1 1 16,-3 4-2-16,0 2-2 0,-5 5-4 15,-3 7 3-15,0 6 4 0,-5 5 0 16,0 4 0-16,3 7 1 0,0 5 0 15,2-4 4-15,3-3 8 0,5-7 7 16,0-8 6-16,0 4 1 0,5 1-10 16,5-2-6-16,0-3-5 0,3-3-3 15,0-1 2-15,3-3-4 0,2-1-1 16,-3-4-7-16,6-1-40 0,0-4-36 16,5 1-40-16,-3-1-41 0,18 0-84 15,-10-1-46-15,3-2-156 0</inkml:trace>
  <inkml:trace contextRef="#ctx0" brushRef="#br0" timeOffset="49878.81">5814 11661 402 0,'0'0'127'0,"0"1"-50"0,2-1 28 0,6 0 12 0,0 0-13 0,5 0-23 15,2-2 4-15,3-2-28 16,3 1-27-16,2-1-13 0,1 0-7 16,-4 0-4-16,3 2-6 0,1-2 2 15,-1 1-2-15,0 3-6 0,-2-1-24 16,0 0-38-16,-3 1-44 0,-3 0-56 15,6 1-31-15,-6 0-53 0,-4 1-116 16</inkml:trace>
  <inkml:trace contextRef="#ctx0" brushRef="#br0" timeOffset="50098.75">5974 11856 658 0,'0'0'99'0,"0"0"38"15,0 0-14-15,0 0-59 0,0 0-40 16,0 0 7-16,0 0 25 16,0 0-10-16,39 20-17 0,-19-20-4 15,6 0-16-15,8 0-5 0,7 0 7 16,8 0-11-16,3 0-1 0,0 2-46 16,-1 5-58-16,-2-5-84 0,-12 3-101 15,-9-2-188-15</inkml:trace>
  <inkml:trace contextRef="#ctx0" brushRef="#br0" timeOffset="57746.75">6899 11530 112 0,'0'0'43'0,"0"-3"5"16,0 3 12-16,0-3-21 0,0 2-14 15,0-2 3-15,0 3 19 0,0-1-4 16,0 0-5-16,0 0 11 0,0 1-6 15,0-2-8-15,0 1 3 16,-3 0-5-16,3 0-8 0,-5 0 1 0,3 1 2 0,-1-1-3 16,1 0 0-16,-1 0 2 0,3 0 6 15,0 0-3-15,0-2-6 0,3 1-6 16,-1-2 4-16,3 1 6 0,0-3 1 16,1 0 2-16,1 1 1 0,1 1-5 15,2-2-3-15,1 1-5 0,-1 1-7 16,6 0-5-16,-3-1 0 0,2 2-3 15,-2 1 2-15,2 1 3 0,-2 1 3 16,0 2-3-16,-2 3-7 0,-4 0 1 16,-1 4 2-16,-1 2 2 0,-5 2 7 31,0 2 1-31,-5 0-7 0,-3 3-3 0,-5 0-2 0,0-1 0 0,-5 2-2 16,0-2-1-16,0-2 0 0,0 0-4 15,0-3-3-15,2-1 0 0,3-2-2 16,0-2-4-16,3-1-3 0,2-1-1 15,3-1 9-15,2-2 8 0,1-1 1 16,2-1-1-16,2 0 1 16,4-2 0-16,1-3 1 0,6 0-1 15,3 0 3-15,2 1-1 0,2-1-2 16,1 2 2-16,0 3 1 0,-1 0 0 16,1 2 0-16,0 4-4 0,-3 1 1 15,0 3-1-15,0 0 0 0,-2 1 2 16,-4 2 0-16,-1-2 11 0,-3 2 0 15,-8 0 5-15,0 0-1 0,-3-2 4 16,-7 2-3-16,-3-1-1 0,-5-1-4 16,-3-1-7-16,-2-1-2 0,-6-1 0 15,3-2-3-15,-2 0-1 0,0-2-5 16,2 1-10-16,0-3-11 16,3 0-9-16,5-1-14 0,5-1-27 15,2 0-29-15,6-3-78 0,8-4-21 16,5 0-81-16</inkml:trace>
  <inkml:trace contextRef="#ctx0" brushRef="#br0" timeOffset="58330.49">7602 11498 460 0,'0'0'81'0,"0"0"21"0,10-16 19 0,-7 10-33 0,-3-1-33 16,0 2-9-16,0 1 11 0,-3-1-19 16,1 2 0-16,-4 0 4 0,1 2-13 15,-3 1-6-15,-2 0-8 0,2 0-5 16,-2 2-2-16,0 2-3 0,-3 2 1 15,0-1 1-15,0 3-2 0,-3 1-4 16,4 3 2-16,-4 1-3 0,3 3 0 16,-2-1 1-16,2 5 0 0,0-1-1 15,5 2 0-15,3 0 0 0,0 3 1 16,5-1-1-16,0 0 1 0,7 0 0 16,1-1-1-16,3-1 2 0,1-2 1 15,7-1-2-15,-1-2 4 0,0-1 12 16,2-1 6-16,1-6 6 0,0 0-2 15,-3-2-8-15,2-4-4 0,-4 1-3 16,0-3-2-16,-1-6-1 0,1 1-4 16,-4-4 1-16,-1-1 2 0,-3-3 5 15,-1-5 1-15,-2-3-3 0,1-3-5 16,-4-9-3-16,1 3-2 16,-3-1-1-16,-3 0 0 0,-5 8 1 15,3-2 1-15,-5 4-2 0,2 2 7 16,-5 3-3-16,0 4 0 0,-2 1-4 15,-3 1 0 1,2 4-1-16,-2 2 1 0,0 3 0 16,3-2-1-16,2 3-1 0,2 0-30 15,4 0-39-15,-4 4-36 0,9 0-44 16,2 3-83-16,0 0-51 0,5 0-129 16</inkml:trace>
  <inkml:trace contextRef="#ctx0" brushRef="#br0" timeOffset="59471.53">4294 13065 296 0,'0'0'91'0,"3"-1"-39"16,2-1 30-16,3 0-24 0,-3 0-19 16,3-1 8-16,2-1 4 0,1 2-10 15,-4-2-5-15,6 1-1 0,-5 1 0 16,5 1-9-16,0-1 1 16,-3 2-2-16,0 0-6 0,-2 0 7 0,3 4-14 15,-4 4-5-15,1-1 0 0,0 3-6 16,0 2 5-16,-3 1-1 15,2-1 0-15,-1 3-1 0,-4-1 6 16,3 0 0-16,-5 3-3 0,3-3 4 16,-3 3-6-16,0-3 1 0,0 4-4 15,-3-4 0-15,-2 2 0 0,-3-2-2 16,1 0 2-16,-4 2 2 0,-2-3-2 16,1-1 1-16,-4 1 1 0,1-1 0 15,-1-1 0-15,-5-2-1 0,3-3-2 16,-2 0-1-16,4-4 3 0,-2-2-2 15,3 0 1-15,2-6-1 0,0 0 2 16,0-5 3-16,0-6 5 16,5-1 3-16,3-1 1 0,-3-5-2 15,8 1-1-15,0-1 6 0,0-3 4 16,8 2-1-16,2-2-3 0,6 2-4 16,-1-2-1-16,3 3 1 0,0-1 5 15,3-1 3-15,2 4 8 0,3 1 3 16,3 1-5-16,-1 4-1 0,0 0-3 15,3 4-2-15,0 2-7 0,-2 0-7 16,2 1-4-16,-3 2-2 0,-2 2-1 16,0 4 0-16,-3 0-1 0,-5-2 0 15,0 2 1-15,-5-1-1 0,0 2 0 16,-5 0-1-16,0 0-12 0,0 0-24 16,-3 0-25-16,0 0-29 15,0 0-28-15,0 0-40 0,6-2-78 16,-1-2-39-16,-2-1-181 0</inkml:trace>
  <inkml:trace contextRef="#ctx0" brushRef="#br0" timeOffset="60143.98">5878 12806 239 0,'0'-1'98'0,"-2"-3"-11"0,2 1-2 0,-3 3-25 0,1-2-28 16,2-1 3-16,0 1 14 15,0 0-2-15,0 0 0 0,0 2 12 16,0-1 9-16,0 1-11 0,5-2-6 16,0 2-8-16,3-2 4 0,2-1-8 15,3 2-8-15,2 0-7 0,4-1-3 16,-1-1-1-16,2 2-6 0,1 0-7 16,2 1-2-16,0 0-3 0,1 0-2 15,-1 0 0-15,0 5 0 0,3-3-17 16,-5 1-17-16,-1 3-22 0,1-3-14 15,0 4-38-15,-6-3-55 0,3 8-34 16,-7-5-78-16</inkml:trace>
  <inkml:trace contextRef="#ctx0" brushRef="#br0" timeOffset="60535.13">5902 12995 288 0,'0'0'104'0,"0"0"-14"0,0 0 36 0,0 0-31 0,36 1-20 16,-21-1-8-16,6 0 0 0,-3 0-15 16,5 0-1-16,1 0-12 0,-4 0-10 15,1 0-3-15,0 1-17 0,-1-1-6 16,1 1-3-16,0-1 0 0,-3 2-25 15,0-1-51-15,0 1-57 16,8 0-55-16,-6-2-64 0,-4 0-183 16</inkml:trace>
  <inkml:trace contextRef="#ctx0" brushRef="#br0" timeOffset="61673.91">7041 12915 130 0,'0'0'40'0,"-2"0"23"0,2 0 22 0,0-1-8 16,0 1-33-16,0-2-9 0,2-2 17 15,-2 1-6-15,5 1-2 16,-2-1 14-16,-1-3-8 0,4 3-13 15,-4-1-1-15,3-1 4 0,-2 3 4 16,2-1 4-16,-2-1-6 0,2 2-6 16,-3-3-11-16,6 1-7 0,-3 2-7 15,3-2 4-15,2 1 8 0,1 1 1 16,-1-1 5-16,0 0 0 0,-2 1-1 16,3 1-8-16,-1 1-3 0,-5 0-4 15,3 4-3-15,2-2-1 0,-5 1-4 16,0-2-1-16,3 0 2 0,-3 2 2 15,3 0 4-15,-3-1-4 0,1 1 0 16,-1 1-3-16,0 0-2 0,-3 0-1 16,4 2-1-16,-4 2 2 15,1 0 0-15,-1 2-3 0,-2 1 4 16,0 3 3-16,-2-1 3 0,-1 2 2 16,-2 0 1-16,-3 4-3 0,1-4-4 15,-6 4 0-15,0 0 2 0,0-2-2 16,-3 2-3-16,-2 0 0 0,3 1 2 15,-6-1 0-15,0 1-2 0,-2-2 0 16,0 0 1-16,-3 0-3 0,3-3 2 16,2 2 2-16,0-4-1 0,3 0 0 15,3-1 1-15,2-3 5 0,3-1-2 16,2 0 3-16,5-4-4 0,1 0-2 16,2-1-1-16,2-2 0 0,6-1 1 15,0 1 4-15,10 0 5 0,2-1-4 16,4 0-2-16,7 0-5 0,10 0 0 15,0 0 0-15,1-2-2 0,-9 2 0 16,-12-2-1-16,0-2-11 0,-1 2-26 16,4 0-23-16,1 0-19 0,-1-2-47 15,7-1-54-15,-11 2-108 0,1-2-61 16</inkml:trace>
  <inkml:trace contextRef="#ctx0" brushRef="#br0" timeOffset="62345.78">7692 13032 460 0,'0'0'75'0,"0"0"-4"0,3-19 44 0,-3 11-32 16,0-1-26-16,0 0-17 15,-5 1 1-15,-3 1-8 0,0 3-4 16,0 2 4-16,-4 2 3 0,-4 0 0 16,1 6 1-16,-6 4-11 0,5-2-5 15,-4 3-5-15,2 4-5 0,-1-2-4 16,1 5-4-16,3-2-3 0,-1 3 1 15,3 2 0-15,3 1-1 0,5 2 2 16,2 0 4-16,3 0 2 0,0 0 0 16,8-1 0-16,0 1 5 0,5-4 1 15,5-1-1-15,-3-3 1 0,3 1-1 16,6-2-1-16,2-3 0 0,-3-2-2 16,8-1-4-16,-8 0 0 0,8-5 2 15,-8 2 3-15,3-5 0 16,-3-1 11-16,-2-1 4 0,-3-5-4 15,0 3-3-15,-2-4 0 0,-1 2-6 16,-2-4-4-16,-2-2-3 0,-4-2-1 16,1-3-2-16,-3-2 0 0,-2 2-2 15,-3-3 0-15,0-1 2 0,0 4-1 16,0-2 0-16,-5-3 2 0,-1 5-1 16,1-1-2-16,0-1 4 0,-3 4-1 15,1-2 0-15,-4 4-4 0,1 1 1 16,0-1-1-16,-1 1 0 0,-2 1 0 15,0 0 1-15,3 0-1 0,0 2 0 16,-3 0 0-16,3 2 0 0,-1-2 0 16,1 4-1-16,2-3 1 0,0 6-1 15,1-1 0-15,-1-1-5 0,3 3-21 16,2 0-22-16,-2 0-29 0,0 0-35 16,5 3-37-16,0 0-71 0,0 4-69 15,5-3-134-15</inkml:trace>
  <inkml:trace contextRef="#ctx0" brushRef="#br0" timeOffset="71879.25">17204 9328 125 0,'0'0'67'0,"0"0"-39"0,2 0 12 15,-2-1 1-15,3-2-19 0,-1 2 11 16,1 0 13-16,0 0 17 0,-3 0-4 16,0-1-7-16,0 1-8 0,0 0-4 15,0 1 9-15,0-2 2 16,0 2-8-16,0 0-11 0,0-1-7 16,0 1-3-16,0 0-3 0,2 0-4 15,-2-1-2-15,5 1 0 0,-2 0-3 16,2 0-2-16,3 0-4 0,2 0-1 15,-2 1-2-15,5-1 2 0,2 0-2 16,1 0 1-16,2 0 3 0,3 1 3 16,2 1 3-16,3-1 5 0,2 1-4 15,8-1 2-15,6 0 0 0,7 0-4 16,0-1-5-16,2 1-3 0,-7 0-1 16,0-1-1-16,0 0 2 0,3 0-2 15,-1-1 5-15,3 0 3 16,6 0 6-16,-1 0-2 0,0-1 6 15,0 2 1-15,3 0-6 0,0-2-5 16,0 0-3-16,0 1 1 0,-3 1-5 16,0 0 1-16,-2 0-1 0,2 0-1 15,-2 0 2-15,0 0 1 0,4 0 4 16,1 1 3-16,0 1-2 0,5-2 4 16,-8 0-6-16,6 0-3 0,-1 0-1 15,1 0-2-15,2 0 2 0,2 0 0 16,1 0-1-16,0 1 0 0,-3 0 0 15,2 1 7-15,-2-1-1 16,0 0-1-16,-2 0 1 0,4 0 2 16,-2 2-5-16,3-2 0 0,2 0-1 15,-5 1-1-15,5-1-1 0,-5 1 1 16,3-1-2-16,-1 1 0 0,1-1 0 16,5-1 3-16,-3 0 4 0,3 1-2 15,-1-1 1-15,1 0 0 0,0-1 5 16,0 0-6-16,0-1 0 0,2 1-2 15,3 1-2-15,0-2-1 0,2 1 1 16,-2 1-1-16,0-2 0 0,3 1 1 16,-3 0-2-16,2-2 2 0,3 3 0 15,-2-1-1-15,2 1 1 0,0 0-2 16,-5 0 1-16,2 0 0 0,3 0 0 16,-2 1 0-16,2 3 0 0,3-4 1 15,-3 0-2-15,-3 1 1 0,3 0 0 16,-5 0 0-16,3-1 1 0,2 1 0 15,-5 0-1-15,5 1 1 0,-5 0-1 16,-5-2 0-16,0 1 0 0,-3-1 0 16,0 0-1-16,0 0 0 0,-8 0 0 15,-2 0-6-15,-2-1-11 0,-6-2 3 16,-3 1-1-16,-7 0 0 0,2 0-2 16,-10-2-10-16,-5 2-9 0,0 1-1 15,-11 1-18-15,-2-2-27 16,5-1-29-16,-5-2-20 0,8 1-14 15,-5-2-21-15,-9 2-109 0</inkml:trace>
  <inkml:trace contextRef="#ctx0" brushRef="#br0" timeOffset="75199.53">17232 8944 99 0,'0'-1'42'15,"3"-1"1"-15,-1 0 16 0,-2-2-9 16,0 2-10-16,0 2 11 0,3-1 2 16,-3 1-11-16,0 0-12 0,0 0 0 15,0 0-7-15,0 0-5 0,0 0-3 16,0 0-4-16,0 0 0 0,0 0 9 16,2 1 5-16,1-1-6 0,-3 0 0 15,5 0-2-15,-2 0 2 0,2 0 2 16,3 0 2-16,-3 0-1 0,3 0 3 15,-1-2 5-15,4-1 3 16,-1-2 1-16,0 2 2 0,1-3-5 16,-1 3-4-16,3-4-4 0,0 2 0 15,0-2-3-15,0 1-2 0,2-1-2 16,1-2 1-16,-1 0-6 0,1-1-1 16,-1 3 0-16,1-2-2 0,2-1 5 15,0-1-2-15,0 1 5 0,3 0 0 16,-3-1-6-16,2-1 0 0,1-2-3 15,0 2-4-15,-1 0 1 0,1 0 0 16,2-3 1-16,-5 0 6 0,3 3-1 16,-3-5-1-16,0 3 1 15,0-1 2-15,-2-1-5 0,-1 0-2 16,3 0-4-16,-2-4 1 0,2 0-2 16,-2-1 1-16,2 1 0 0,0-1-1 15,0-1 1-15,0 0 0 0,0-1-1 16,3-1 3-16,-3-1-1 0,0 0-1 15,2-3 1-15,1 1-2 0,0 0 1 16,-3-2-1-16,3 1 1 0,-1-1-1 16,1-1 1-16,0-1-1 0,-1 0 0 15,1 1 0-15,-3-1 0 0,0 0 1 16,0 1 0-16,0-1 0 0,-2 0-1 16,-1 1 0-16,1 2-2 0,-1-4 3 15,-2 4-1-15,0 0 0 0,0 0 0 16,-3-2-1-16,3 3 1 0,3-2 2 15,-3 0-1-15,0 0 2 0,2 1 4 16,1 0 2-16,-3-1-1 0,2 2 0 16,1-1-3-16,-4-1-1 0,4 2-2 15,-3 0 1-15,2-1-3 0,-4 2 2 16,2-1-1-16,0 1-1 0,0 2 1 16,-3-2-1-16,5 1 1 0,-4 0-1 15,-1 2 1-15,3-3-1 0,0 1 0 16,0 0 0-16,2 0 1 15,-2 0-1-15,0 0 1 0,0 1-1 16,-3 0 1-16,3-1 2 0,0 3 0 16,-5-1 1-16,2-1-3 0,1 0 0 15,-1 1 0-15,-2-2-2 0,2 1 1 16,0 1 0-16,1-1 1 0,-1 0-1 16,3 0-1-16,-5 2 1 0,5-2 1 15,0 2-1-15,-3-3 0 0,3 2 0 16,-3 0 0-16,-2-1 8 0,2 0-1 15,1 0-3-15,-4 2 0 0,6-2-2 16,-2 1-1-16,-1-2-1 0,0 3 0 16,1-1 1-16,2 0-1 15,-3 0 0-15,3-1 1 0,-3 2-2 16,3 0 2-16,0-1-1 0,-3 0 0 16,3 0-1-16,0-1 1 0,-3 2 2 15,1 1-2-15,-1 0 0 0,0 1-1 16,3-1 1-16,-5 0 0 0,5 0 0 15,-3-1 0-15,1 1 0 0,-1 0-2 0,0 0 1 16,3 0 1-16,-2 0 0 0,-1 0 0 16,3 2-1-16,-3-2 1 0,1 4 0 15,-1-3 0-15,0 0 1 0,-2 1-1 16,2-2 0-16,1 2 0 0,-1-1-1 16,0 3 1-16,1-2 0 0,2-1 0 15,-3 0 1-15,3 1-2 16,0 2 2-16,0-2-1 0,-3 0 0 15,3 1 0-15,0 1 0 0,0 0 0 16,0-1 0-16,0 5 0 0,2-2 0 16,-2-2 0-16,0 3 1 0,-3-2-1 15,3 2 0-15,0-2 0 0,0 2 0 16,-3 1 1-16,1-3-1 0,2 4 0 16,-3-2 0-16,3-2 1 0,0 3-2 15,-3-1 1-15,6-1 0 0,-3 2 0 16,2-1-1-16,-2 1 1 0,3 0 0 15,-4 1 0-15,7 1 0 0,-7-1 0 16,4-1 0-16,-1 0 0 16,-2 2 0-16,3 0 0 0,-1 1 0 15,1 1 0-15,-3 2 0 0,2-1 0 16,1-2 0-16,-1 2 0 0,1 3 1 16,2-3-1-16,-3 0 0 0,6 4 0 15,-3-4-1-15,3 4 1 0,0-2 0 16,-3 1-1-16,2-1 1 0,-2 3 1 15,3-3-1-15,0 3 0 0,-1-1 0 16,-2 0-1-16,3 1 0 0,0 2 1 16,-1 0 0-16,-4 0 0 0,5 0 0 15,-1-2-1-15,-2 3 1 0,3 0 0 16,0 0 0-16,2 0 0 0,-5 0 0 16,5 4-1-16,1-2 1 0,-4 0 0 15,1 1 0-15,-3 3-2 0,3-3 2 16,-3 4-1-16,2-3 0 0,-1 3 1 15,1-3 0-15,-2 3-1 0,3 2 1 16,-3 0 0-16,0-3 0 0,0 3-1 16,3 1 1-16,0 0-1 0,-1 0 2 31,-2 0-2-31,6 1 1 0,-4 0 0 0,-4 2 0 0,4 1-1 0,1 0 1 16,-3-1 0-16,3 3 0 0,0-2 0 15,-3-2 0-15,0 5 0 0,2-2 0 16,-2 2 0-16,3-2 0 15,0 3 0-15,-1-1 0 0,-1-1 0 16,4 4 0-16,-2-2 0 0,-1-1 0 16,1 2-2-16,-3 2 2 0,3-1 0 15,-6 0 0-15,6 0 0 0,-3 1-1 16,-3 0 2-16,3 0-1 0,-2 1 0 16,-1 0 0-16,4 1 2 0,-1 0-2 15,0 2 0-15,0-2 0 0,0 2 0 16,-3 2 0-16,6-4 1 0,-3 4-1 15,0-2 0-15,0 4 0 0,0-3 0 16,1 3 0-16,-1 1 1 0,-5-2-2 16,7 0 2-16,-7 1-1 15,3 1 0-15,-3 0 0 0,2-2 0 16,3 1 0-16,-5 2 0 0,3-1 0 16,2 2 0-16,0 2 1 0,0-1 0 15,-3-2 1-15,3 1 0 0,-5-5 1 16,8 6 0-16,-8 1 1 0,2-2-1 15,3 1 0-15,-2 4 0 0,0-6-2 16,2 1-1-16,-3 2 3 0,-2-7-3 16,5 5 0-16,-2 0 1 15,2 0-1-15,2 6 1 0,1 2 0 16,0-2 0-16,-3-7-1 0,-5-1 1 0,0-2-1 16,5-1 0-16,-5 6 0 15,2-2 0-15,1-3 0 0,-3 3 0 16,5 1 1-16,-3-3-1 0,3 0 0 15,-2-2 0-15,2 2 1 0,-3-3-1 16,1 1 0-16,2-1-1 0,-3 1 1 16,4 0 0-16,1 0 1 0,-7 0-1 15,8 0-1-15,-8 1 1 0,2-2 0 16,3 0 1-16,-2 0-1 0,-1 2 0 16,-2-2 1-16,5 2-1 0,-2-4 0 15,2 3 0-15,-3-1 0 0,1 0 1 16,2-2 1-16,-3 2 2 0,4-3-1 15,1 2-1-15,-4-4-1 0,2 3-1 16,-3-1 2-16,3-1-2 0,-2 2 1 16,2-2 0-16,-2-1-1 0,-1 1 1 15,3 0-1-15,-2 0 0 0,-3 0 0 16,2 0 0-16,-2-3 1 0,5 2-1 16,-5 0 2-16,0 0-2 0,2-1 1 15,-2 0 0-15,0 0 0 0,0 0 1 16,3-3-2-16,-3 0 0 0,-1 2 0 15,1-3 2-15,3 0 2 0,-1 1-1 16,4-3 0-16,-7 3 4 0,4-2-1 16,-1 1-2-16,4 0-2 0,-7-3 1 15,4 4 0-15,-1-4-3 0,-2 3 2 16,5-2 1-16,-5 2-1 0,0 0-1 16,0-2 1-16,3 2 0 15,-3-3-2-15,2 2 2 0,-2-1-1 16,3-1 0-16,-4 2 0 0,7 0 0 15,-7-2 1-15,4 0 1 0,-3 0 0 16,0 0 0-16,2-1 0 0,-2-1 0 16,0 1 1-16,3 0-2 0,-3-1 2 15,5 0-3-15,-3 0 2 0,-2-3-1 16,3 3-1-16,2-3 1 0,-5 2-2 16,2 0 1-16,-2-2 0 0,3 1 0 15,-4-4 0-15,4 4 2 0,-3-1-3 16,0-4 1-16,0 4 1 0,0-4-2 15,0 3 1-15,-6-4-1 16,6 3 0-16,0-3 2 0,3 1-1 16,-9 1 0-16,6-3 1 0,0 2 0 15,0-1 4-15,-2-1 1 0,1-1 1 16,-1 0-2-16,-1 0 1 0,0 1-3 16,3 1 0-16,-5-2 1 0,5-1-3 15,-5 2 1-15,0-2-1 0,-1 0-1 16,1 0-1-16,-3 0 2 0,0 0-2 15,-2 1 1-15,-3-1 1 0,0 0-1 16,0 0 0-16,0 0-1 0,-3 0-11 16,-2 0-35-16,0 0-29 0,-3 0-45 15,-7 0-54-15,2 1-97 16,-3 0-152-16</inkml:trace>
  <inkml:trace contextRef="#ctx0" brushRef="#br0" timeOffset="79156.31">14759 4236 76 0,'0'0'35'0,"0"0"-1"16,0 0 39-16,0 0-14 0,0 0-12 16,0 0-5-16,21-15-1 0,-19 12-3 15,1 2 0-15,-3 0 0 0,0 1-7 16,0-2-6-16,3 2-2 0,-3-1-3 15,0 1 1-15,0-2-5 0,0 2 0 16,0 0-2-16,-3-1 1 0,3 0 5 16,0 1 4-16,-3-1 3 0,1 0 2 15,2 1 0-15,0-1-1 0,-3 0 3 16,3 0-1-16,0 0-3 0,0 0 4 16,0-1-2-16,0-1-1 15,3 2-3-15,-3 0-1 0,2 1-8 16,1-1-9-16,0 1 1 0,-3 0-5 15,5 2-2-15,0 4 1 0,0 2 5 16,0 5-2-16,3 2-3 0,2 5 0 16,1 3 0-16,2 2-1 0,2 3 3 15,3 1 0-15,0 2 6 0,0 0 5 16,3-1-1-16,-3-3 1 0,3 0-2 16,-3-4-3-16,-3 0-7 0,4-2 0 31,-4-2-2-31,-5-2 0 0,1-4-2 0,-1-2 1 0,0-1-42 0,-2-2-36 15,-3-3-55-15,0-2-62 0,1-6 4 16,-1 1-87-16</inkml:trace>
  <inkml:trace contextRef="#ctx0" brushRef="#br0" timeOffset="79548.23">15064 4166 300 0,'0'0'109'0,"0"0"-19"0,0 0-4 0,0-1-29 0,0 1-7 0,0 0-17 16,0 1-4-16,-2 4 9 0,-1 0 21 15,-2 6 20-15,0 5 1 0,-6 2-11 16,4 5-11-16,-9 2-11 0,1 8-12 16,-9 7-6-16,-2 5 2 0,1 4-8 15,-1-9-6-15,5-7-6 0,6-11-2 16,4-6-7-16,-2 0 0 0,3 4-1 15,-5-1-1-15,2 2-16 0,2-5-31 16,1 0-38-16,7-4-46 0,1-4-73 16,2-5-51-16,2-3-184 0</inkml:trace>
  <inkml:trace contextRef="#ctx0" brushRef="#br0" timeOffset="79860.1">15434 4206 770 0,'0'0'176'0,"0"0"-126"0,0 0-4 0,0 0-40 0,0 0-6 31,0 0-28-31,2-1-36 16,1-2-86-16,-3-1-41 0,2 1-123 15</inkml:trace>
  <inkml:trace contextRef="#ctx0" brushRef="#br0" timeOffset="80001.4">15483 4455 749 0,'0'0'120'0,"0"0"-79"0,0 0 35 16,0 0-76-16,0 0-126 0,0 0-138 15,0 0-235-15</inkml:trace>
  <inkml:trace contextRef="#ctx0" brushRef="#br0" timeOffset="83795.2">20395 4556 283 0,'0'0'127'0,"0"0"-13"16,0 0 1-16,5 0-21 16,-5 0-14-16,2 0-11 15,1 0-10-15,-3 0-11 0,0 0-12 0,0-1-1 0,3 0 0 16,-3 0-11-16,0 1-10 0,0-1-12 15,0 1-2-15,0 0-16 16,0 0-58-16,2-1-64 0,-2 1-45 16,3 0-22-16,-1 0-115 0</inkml:trace>
  <inkml:trace contextRef="#ctx0" brushRef="#br0" timeOffset="83935.72">20452 4740 401 0,'0'0'87'0,"0"0"20"0,0 0-1 0,-6 41-73 16,1-31-29-16,3 1-4 0,-4 0-20 16,4 1-83-16,-3-1-92 15,0-1-115-15</inkml:trace>
  <inkml:trace contextRef="#ctx0" brushRef="#br0" timeOffset="84045.1">20488 5147 339 0,'0'0'74'0,"0"0"16"16,0 43-27-16,0-28-52 0,-3 5-11 16,-2 0-42-16,2-6-92 0,-2 0-131 0</inkml:trace>
  <inkml:trace contextRef="#ctx0" brushRef="#br0" timeOffset="84185.72">20472 5541 362 0,'0'0'96'16,"0"0"-41"-16,3 40 21 0,-1-21-51 16,1-4-25-16,0 7-61 0,-1-5-117 15,1 0-138-15</inkml:trace>
  <inkml:trace contextRef="#ctx0" brushRef="#br0" timeOffset="84311.22">20516 6066 184 0,'0'0'238'0,"0"34"-187"16,0-13-11-16,0 4-19 0,0 0-21 15,-2 2-38-15,2 7-80 0,-3-6-81 16</inkml:trace>
  <inkml:trace contextRef="#ctx0" brushRef="#br0" timeOffset="84451.87">20558 6822 207 0,'0'0'183'0,"7"64"-128"16,-2-32 3-16,1 5-19 0,-4-3-39 15,3 1-2-15,-5-11-53 0,6 7-62 16,-4-6-75-16</inkml:trace>
  <inkml:trace contextRef="#ctx0" brushRef="#br0" timeOffset="84607.78">20651 7594 439 0,'0'0'97'0,"0"37"-23"15,0-12-9-15,0 2-46 0,-6-2-17 16,4 0-2-16,-1-2-10 16,1 1-52-16,-1 6-46 0,0-4-76 15,3-6-60-15</inkml:trace>
  <inkml:trace contextRef="#ctx0" brushRef="#br0" timeOffset="84748.78">20715 8251 481 0,'0'0'104'0,"0"37"-27"16,-2-13 5-16,-1 0-53 0,0 3-25 16,-2-4-4-16,0-1-6 0,0-1-49 15,0-1-48-15,-3 9-38 0,5-7-90 16,-2-5 21-16</inkml:trace>
  <inkml:trace contextRef="#ctx0" brushRef="#br0" timeOffset="84873.78">20707 8822 337 0,'0'0'146'0,"0"0"-49"0,8 40-18 16,-8-23-46-16,3 1-32 0,-3-4-1 15,-3-2-6-15,3 0-54 0,0 4-73 16,0-7-97-16</inkml:trace>
  <inkml:trace contextRef="#ctx0" brushRef="#br0" timeOffset="85014.4">20720 9151 460 0,'0'0'94'0,"0"0"2"0,0 0 18 15,0 41-40-15,0-27-59 0,0-4-9 16,-2 0-2-16,2 1-4 0,-3-1-51 15,3 1-84-15,0-1-56 0,0-1-165 16</inkml:trace>
  <inkml:trace contextRef="#ctx0" brushRef="#br0" timeOffset="86441.55">20470 9894 56 0,'0'-3'79'0,"0"1"8"16,0 1-13-16,0 0 0 0,0-2-24 0,-3-1-16 16,3 2-9-16,0 1-2 15,0-2 3-15,0 3 0 0,-5-4-1 16,5 3-2-16,0 0 2 0,0 1-2 16,0-1 4-16,0 1-8 0,0 0-6 15,0 0-4-15,0 0-3 0,0 0-5 16,0 0-1-16,0 0-1 0,0 0 1 15,0 0 0-15,5 0 2 0,-5 0 3 16,0 0 6-16,3 1 8 0,-1-1 4 16,1 0 2-16,-1 0-4 0,1 0-5 15,0 0-5-15,2 0 1 0,-3 0-2 16,1 0-5-16,5-1 5 16,-6 1 6-16,3 0 5 0,1-1 2 15,1-1 0-15,-1 0-6 0,4-1 1 16,0 0-8-16,3 2-6 0,3-1-1 15,-3 1-3-15,-1-2 2 0,-1 2-1 16,4 1 5-16,-4 0 3 0,2 1 4 16,-6 3 9-16,1-1 1 0,-3 4-5 15,0-2-8-15,1 4-8 0,-1 1-1 16,-5 0 2-16,5 2 0 0,-10 0-1 16,5 3 1-16,-3 0-1 0,-5-2 0 15,3 4 0-15,-8-3 5 0,0 2-2 16,0-2 3-16,-2 0-4 15,-1-1 1-15,1-2-3 0,-1-3 0 16,1-1-2-16,2 0 0 0,-5-5 1 16,8 4 0-16,-1-4 1 0,3-1-1 15,3 1 1-15,3-2-2 0,2 0-1 16,0 0-2-16,5 0 3 0,3 0 13 16,-1 0-2-16,6 0-7 0,-2 0 0 15,4 0-1-15,-4 0-2 0,1 1-1 16,4 0 0-16,-1 5 0 0,1-2-1 15,-3 4 1-15,0 0 1 0,2 2-1 16,1 0-3-16,-3 1 3 0,2 2-1 16,-2-1 0-16,-3 5 0 0,-2-3 0 15,0-1 2-15,-3 3-1 0,-5-2 13 16,0 0 17-16,0 0 5 0,-8-1 1 16,1-1-3-16,-6 0-3 0,0-2-11 15,-5 1-7-15,2-3-1 0,-4 0-4 16,-4-5-4-16,4-1-1 0,-1 0-1 15,0-2-1-15,3 0-6 0,0-2-12 16,3 0-12-16,2 1-17 0,-3-1-8 16,6 1-23-16,2 0-19 0,3-1-41 15,5-2-34-15,5 2-21 0,-2-2-170 16</inkml:trace>
  <inkml:trace contextRef="#ctx0" brushRef="#br0" timeOffset="87495.26">21131 9967 150 0,'0'-5'192'0,"0"4"-58"0,3-3-25 0,-3-1 6 0,0 2-38 0,0-4-24 16,2 4-19-16,-2-5-15 0,0 4-5 16,0-3 2-16,-2 4 6 0,-1-3 10 15,-2 4 9-15,0 0-6 0,-6 1-5 16,1 1-2-16,-3 0-7 0,-2 2-5 16,-1 2-5-16,-2 4-3 15,0 2 2-15,3 2-3 0,-6 5 1 16,3 2-7-16,2-1 2 0,3 6 1 15,0-2 0-15,6 1 1 0,2-2 3 16,2 0 1-16,0-1 3 0,3-1-5 16,6-2-2-16,4 1-3 0,0 0 2 15,3-4 1-15,5-2-2 0,-2 1 4 16,4-2 1-16,1-3-5 0,0 1 4 16,-1-2 0-16,4-4-2 0,-4 0 0 15,1 1 3-15,0-3 2 0,-1-1 1 16,1 0-1-16,-6 0 1 0,1 0 1 15,-1-1-4-15,1-3 3 0,-6 1 2 16,1 1-3-16,-4-3-1 0,6 1 2 16,-7-1 0-16,1-1 3 0,-4-2-5 15,2 3 0-15,-5-2 0 0,3-1-5 16,-3 2-1-16,2-2 0 0,-2 0-2 16,0 3 0-16,0-3-1 0,-2-1 1 15,-1 0 0-15,0-1 0 0,-2-1-1 16,0-1 0-16,3 2 3 0,-4-1-3 15,1 0 1-15,3 1 0 16,-4-1 3-16,4 1 3 0,-3-1 0 16,0 3-2-16,2 0-3 0,0 1 1 15,1-1-3-15,-1 2 0 0,3 0 4 16,-2 0-4-16,-1 1 0 0,3 1 0 16,0-1 0-16,0 4-3 0,0-2 5 15,0 0-2-15,0 0 0 0,0 2 0 16,-5 0 1-16,5 0-1 0,0 0-1 15,-3-3-3-15,3 2 3 16,0 2 0-16,0 0 0 0,-2-1-1 0,-1 1 2 0,3 0-1 16,0-1 1-16,0 0 0 0,-3 1 2 15,3-2-2-15,-2 1 2 0,2-1-1 16,-3 0-1-16,3 0 0 0,-5 0 1 16,5 0-1-16,-2-3 0 0,-1 5 0 15,0-2-1-15,3 1 1 0,-5-1 0 16,5 1 0-16,-2-1-1 0,2 1-1 15,0 0 2-15,-3 1 0 0,3 0-2 16,0 0 1-16,-3 0 0 0,3 0-2 16,0 0 2-16,0 0-1 0,-2 1-6 15,2 0-4-15,-5 2-3 0,5-1-3 16,-5 1-10-16,2-1-20 0,-2 4-22 16,0-1-28-16,2 2-48 0,-7 1-82 15,2-2-65-15,0-1-226 0</inkml:trace>
  <inkml:trace contextRef="#ctx0" brushRef="#br0" timeOffset="92880.05">22178 6928 75 0,'0'0'22'0,"0"0"-14"0,0 0 4 0,5-3-4 15,-5 1-7-15,2 1 2 0,4 0 5 16,-4-1-2-16,3 0-5 0,0 1 0 15,-5-1 2-15,6-1 9 0,-4-1 9 16,-2 0 3-16,3 1 3 0,-3 0 2 16,0 1 3-16,0 1-7 0,0-1 0 15,-3 1-15-15,3 0 2 16,-2-1 7-16,-4 1-3 0,6 0-3 16,-5 0 11-16,3-1 6 0,2 1 4 15,0 0 4-15,0 0-9 0,0 0-3 16,0-1-3-16,0 1 3 0,0-1-5 15,2 1-3-15,3-2-1 0,-5 0-4 16,0 1-1-16,3-1 0 0,0 2 1 16,-3 0 1-16,0 0 4 0,0 0 1 15,0-2-2-15,0 2 0 0,0-1-4 16,0-1 0-16,0 0 0 0,0-2 2 16,0 3 2-16,0-3 2 0,0 4-1 15,0-2 0-15,2 0 2 16,-2 1-3-16,0-3-2 0,3 3-3 15,-3-3-1-15,2 2 0 0,-2 0 2 16,0 0 0-16,0 1 2 0,0 0-1 16,0 1-1-16,0 0-1 0,0 0-5 15,0 1-1-15,0 0 1 0,-2 0 0 16,2 0 1-16,0 0 0 0,0 0 0 16,0 0-1-16,-3 1-2 0,3 1-1 15,-2 2 1-15,2 2 2 0,-3 0-3 16,0-2-2-16,3 5 0 0,-5-4-2 15,3 2 0-15,2 2 1 0,-5 0 0 16,5-1-1-16,-3 1 2 0,0 3-2 16,3 0 2-16,0 1-2 0,-2 1 1 15,2 2 0-15,0 0-1 0,0 2 0 16,0 2 0-16,0-1 1 0,-5 0-1 16,5 2 0-16,-3 0 0 0,3 1 0 15,-3-1 0-15,1 0 4 0,2 2-2 16,0-2 1-16,0 1-1 0,-5 0 0 15,5-2 0-15,-3 4-1 0,3-2-1 16,0 3 2-16,0-1-1 0,0 1 0 16,-5 1 0-16,2 0 2 15,3 2 3-15,-5 0 0 0,5 1 4 16,0 0 2-16,-5-1-3 0,2 0-1 16,3 3-1-16,-5-2-4 0,5 0 1 15,-2 1 0-15,-3-3-2 0,5 2-1 16,-6-4 0-16,4 3 4 0,-1-2 2 15,1 0 1-15,-1 1 1 0,0-1-4 16,3 1-1-16,-2-1-2 0,2 1 1 16,0-2-2-16,0 1 2 0,0 0-1 15,0-1-1-15,0-1 0 0,0 2 1 16,0-3-2-16,0 3 1 0,0-3 1 16,0 0 0-16,0 0 3 15,0 1 0-15,0-1 3 0,0 0-3 16,0-2-1-16,0 1-3 0,0 1 3 15,0 2-1-15,0-2-1 0,0 1-1 0,0-1 1 16,0 3 0-16,0-3-1 0,0 1 1 16,0 0-2-16,0 0 1 15,0-3 2-15,0 1 0 0,0-1 2 16,0 1 1-16,0-1 1 0,0 0 1 16,0 0 0-16,0 1-2 0,0-2 0 15,0 1 1-15,0-1-3 0,0 1-2 16,0-1 1-16,0 0 3 0,0-4-3 15,0 3 3-15,2-2 2 0,-2-1-1 16,0 1 1-16,3-2-2 0,0 2 1 16,-3-3-6-16,0 2 2 0,2-2 0 15,-2 1-3-15,0 0 3 0,0-4-2 16,0 2-1-16,0-2 2 16,0 2 0-16,0-1 3 0,0 0 1 15,0-1-2-15,0 1-1 0,0-1 0 16,-2 2 1-16,2 2-2 0,0-4 0 15,0 1-1-15,0 1 0 0,0-2 1 16,0 0-1-16,0 0 2 0,0-2 1 16,0 0 2-16,0-2 0 0,0-2 3 15,0 2-3-15,0-3 0 0,0 0-1 16,0-1-2-16,0-2-3 0,0 0 3 16,0-1-3-16,0 0 2 0,0 0-2 15,0 0-11-15,0-2-18 0,0-4-30 16,0 1-34-16,2-3-47 0,9-6-47 15,-6-1-112-15,5 2-142 0</inkml:trace>
  <inkml:trace contextRef="#ctx0" brushRef="#br0" timeOffset="93991.35">23327 8472 258 0,'0'-2'106'0,"3"0"10"16,-3-5-33-16,3 2-25 0,-3-2-20 15,0 1 4-15,2 1 12 16,-2 0-9-16,0 1-11 0,0 3 5 16,0-1 10-16,0-2 10 0,0 3-9 15,0 1-8-15,0 0-12 0,-2 0-3 16,-1 0-4-16,0 3 0 0,3 1 0 15,-5-2 0-15,3 5-4 0,2-2-4 16,-5 2-3-16,2 4 0 0,0 0 0 0,1 3 1 16,2 3-2-16,0-1-2 15,0 4-2-15,0 1 0 0,0 3 2 16,0-1 2-16,0 2 3 0,-5 1 5 16,5-1-4-16,0 3 1 0,0-3-1 15,0 3-2-15,-3-2 0 0,3 2-1 16,0-1-2-16,0-2 1 0,0 1-1 15,0-1 1-15,0-3 1 0,0 0-3 16,0-1 3-16,3 0-1 0,2-2 1 16,-3 0 1-16,4-2-4 0,-1 1 0 15,-3 0 0-15,3-2-2 0,-2 2-2 16,2-5-2-16,-5 3-1 0,5-3 0 16,-5-1-1-16,3 0 0 0,-3-1 0 15,0-1 0-15,0 0 0 0,0-1-1 16,0 1 0-16,0-3 2 0,0-1-2 15,0 2 0-15,0-1 1 0,0-3-1 16,0 2 0-16,0-2 1 0,0 0-1 16,0 2 0-16,0-3 0 15,0 3 0-15,0-2 0 0,0 2 1 16,0-2-1-16,0 2 0 0,0-3 0 16,0 0 0-16,0 2 1 0,-3-2-1 15,3-1 0-15,0 3 0 0,0-2 0 16,0-1 0-16,0 2 0 0,0 0 0 15,0-3 0-15,-5 2 0 0,5 2 0 16,0-3 0-16,0 1 0 0,0 3 0 16,0-4 0-16,0 4 0 0,0-2 0 15,0-1 0-15,0 2 1 0,0-4-1 16,0 1-1-16,0-1-3 16,0 0-14-16,0-1-11 0,0 0-20 15,0 0-24-15,0 0-30 0,0-1-37 16,5-3-97-16,-2-3-124 0,-3-1-243 0</inkml:trace>
  <inkml:trace contextRef="#ctx0" brushRef="#br0" timeOffset="95119.7">22067 9824 86 0,'0'0'33'16,"2"0"1"-16,-2 0 8 0,5 0 8 15,-5 0-26-15,0 0-3 0,0 0 4 16,0 1 12-16,0 2 6 0,0 2-4 15,0-3 0-15,0-1-5 0,-5 2-6 16,5-1-9-16,0-1 6 0,0 0-2 16,0-1-1-16,5 0 5 0,-5 0 9 15,0 0 6-15,5-2-6 0,-5-3-4 16,3 1-13-16,2-2 2 0,-2 1 2 16,2-2 8-16,-2 0 7 0,2 4 0 15,0-1 7-15,-3-2-4 16,4 4-4-16,-1-1-5 0,3-1-9 15,-3 2-8-15,5 2-3 0,0 0 0 16,-2 2-8-16,0 5 0 0,0-2-2 16,-1 4 2-16,-1 2 2 0,-1 3-2 15,-5 0 4-15,0 0 5 0,-5 1 0 16,-3-1-5-16,-5 2-3 0,0-1-1 16,0-4-3-16,-2 1 1 15,-1-1-1-15,3-2 1 0,0 0-2 0,0-2 0 16,0-2 1-16,6 2-1 0,-1-4 0 15,5-2 0-15,1 1 0 0,2-1-5 16,5-1 5-16,-3 0 0 0,9 0 2 16,-3-1 0-16,4-1 1 0,4 1-2 15,-3-1 2-15,2 2 2 0,3 0 0 16,-2 0-2-16,-1 1 2 0,-2 2-3 16,0 5 0-16,0-1 1 0,-5 1 2 15,0 3 6-15,-3 2 0 0,0-1 3 16,-2 0 2-16,-3 0 1 0,0 2 5 15,-8-1 5-15,-5-3-2 0,0 1-3 16,-5-2-4-16,0-2-9 0,-3 2-5 16,-5-3-3-16,6-2 0 0,-4 2-1 15,4-5-19-15,-3-1-14 0,7 0-15 16,0-1-17-16,6-4-2 0,0 2-19 16,5-2-23-16,5 0-44 0,0 0-11 15,13-6-29-15,-1 4-65 16,4-1-9-16</inkml:trace>
  <inkml:trace contextRef="#ctx0" brushRef="#br0" timeOffset="95611.51">22449 9846 465 0,'0'0'96'0,"0"0"3"0,8-13 25 16,-3 5-38-16,-5 1-62 15,0 1-9-15,0-3-6 0,0 1-7 0,-5 4-2 16,0-2-2-16,-3 6-4 0,0 0 6 15,0 5 0-15,-5-1 3 0,0 5 0 16,6 0 1-16,-6 3 1 0,5-1 0 16,-5 2-2-16,5 3-3 0,1-2 1 15,1 2-1-15,4-1 1 0,-1 1 7 16,3-3 5-16,3 0-2 0,2-1 10 16,5 0 3-16,-2 1-5 15,5-4 0-15,0 2-1 16,0-4-7-16,2 2-6 0,-2-2 4 0,0-2 0 0,0 2 0 15,-3-3-3-15,1 3 1 0,-3-1-1 16,-3 0 2-16,-3 3 1 0,-2-1 0 16,0-1 2-16,-5 2-4 15,-3-1-2 1,1 0-2-16,-1-3 0 0,-5 3 0 16,-3-3-3-16,4 0-14 0,-1-3-24 15,0-2-29-15,5 0-29 0,-5 0-16 16,8-4-18-16,0-7-10 0,2 1-71 15,3-1-109-15</inkml:trace>
  <inkml:trace contextRef="#ctx0" brushRef="#br0" timeOffset="95830.68">22462 9834 505 0,'0'0'72'0,"0"0"60"0,0 0-3 0,0 0-30 0,0 0-65 0,28-22-26 16,-15 16-2-16,-5 2-1 15,7-1-4-15,-2 2-1 0,0 2-4 16,3 0-1-16,-1 1-38 0,1 0-51 16,10 1-48-16,-3 0-74 0,-5 1-195 0</inkml:trace>
  <inkml:trace contextRef="#ctx0" brushRef="#br0" timeOffset="96771.26">23459 9836 120 0,'0'0'25'0,"0"0"33"0,0 0-3 0,0 0-13 0,11 0 0 0,-9 0 23 15,-2 0-7-15,5 0-9 0,-5-1-8 16,0 0-2-16,0 0-12 0,0-1 3 16,0-3 9-16,0 4 0 0,0-2-7 15,0-2-13-15,0 0 1 0,3-1 5 16,2 1 10-16,0-3 8 0,3 0-5 15,0 2-8-15,-1-1-8 16,4 5 1-16,-1-3 2 0,0 4 3 16,3 1 0-16,-2 0-5 0,-1 1-6 15,0 6-7-15,-2-1-7 0,-3 1-2 16,1 3-1-16,-6 2 3 0,-6 4 0 16,1-1 1-16,-5 3-1 0,-3 2 0 15,-3 0 0-15,-2-1-2 0,0 1-1 16,0-3 1-16,0 1 0 0,3-5-1 15,2 0 0-15,0-1 2 16,5-3-2-16,3-2 0 0,2 0-1 16,1-3-2-16,2 2 2 0,2-4-1 0,1-1 2 15,5 0 1-15,2-1 1 16,0 0 2-16,3 0-2 0,0-1-2 16,0 1 1-16,0-1 2 0,2 1-2 15,-2 0 1-15,0 0 0 0,0 1 4 16,-2 2-3-16,-1 4 6 0,0 2-5 15,1 1 2-15,-6 1 5 0,2 0 3 16,-4 2 1-16,2-2-1 0,-5 1 1 16,0-1 8-16,-5 0 5 0,2-1 5 15,-9-1-3-15,-1 0-6 0,0-2-8 16,-3-2-7-16,-2 0-7 0,3-3-2 16,-6-1 0-16,0-1-26 0,3 0-15 15,-3-2-19-15,6-3-15 0,-3 4-14 16,8-2-25-16,-3-1-39 0,7-2-21 15,1 1-24-15,5 0-148 0</inkml:trace>
  <inkml:trace contextRef="#ctx0" brushRef="#br0" timeOffset="97592.74">24015 9973 255 0,'0'0'47'0,"0"-4"48"0,2-2-6 0,-2 4-35 0,0-3-25 0,6 0 5 16,-6 2 11-16,2-3 0 0,1 4-4 15,-1-2 8-15,3 0 8 0,-5 2 12 16,0 0 4-16,0 1-5 0,0-4-13 16,0 3-18-16,0-1-15 15,-5 1-11-15,3-3-8 0,-3 3-3 16,-3-1-2-16,0-1 0 0,-2 2 0 15,-1 2 1-15,1 0 0 0,-3 0 1 16,3 6 1-16,-3-2 0 0,0 2-1 16,0 0 1-16,-3 3-1 0,4 1-1 15,-1-1 1-15,0 1 1 0,5 0-1 16,0 0-1-16,3 0 1 0,5 1 1 16,0-1-1-16,8 1 1 0,2-1 2 15,0 1 1-15,9-2 4 0,-7 0 1 16,4-1-7-16,2 1 1 0,-2-1-2 15,-1-4-1-15,-2 4 0 16,5-1 1-16,-5-2-1 0,3 3 0 0,-4 0 1 0,1-1-1 16,-5 3-1-16,5 1 1 0,0 1 0 15,-5 1 0-15,-1 0 0 0,1-1 0 16,-3 4-1-16,-2-3 0 0,0 0 1 16,-1 4 1-16,-2-4 1 0,-5-1 3 15,2 1 2-15,-10-3-1 0,1 3 0 16,-4-6-1-16,3 2 1 15,-8-3 0-15,1-2-2 0,2-2-3 16,-3-3 1-16,6 1 0 0,-6-5-1 0,0-3 2 16,8-1-2-16,-5-3 1 15,8-2 1-15,-1-1-3 0,9 0 0 16,-3-1 1-16,5 2-1 0,5-4 1 16,3 4 0-16,5-3 1 0,2-3 0 15,6-1 3-15,5 0-1 0,-1-2 0 16,4 2 1-16,-1 1-1 0,-2 4 5 15,-5 1 1-15,-8 3 2 0,0 2 1 16,-6 0 2-16,-7 2-6 0,0 0-9 16,-5-1-2-16,-3 1-5 0,-4 0 3 15,-1 4-17-15,-3-2-17 0,1 3-8 16,-1 0-16-16,1-2-24 0,2 4-40 16,0 0-41-16,2-3-27 0,-1-1-104 15</inkml:trace>
  <inkml:trace contextRef="#ctx0" brushRef="#br0" timeOffset="98392.2">22162 8072 217 0,'0'0'64'0,"0"0"50"31,0 0-6-31,0 0-25 0,0 0-20 16,34-9-1-16,-21 2-2 0,2-1-3 15,6-2-2-15,-1-3 10 0,1 0 8 16,5-1-5-16,-3-2-11 0,3 2-13 16,0 0-14-16,2 0-12 0,-2 0-12 15,-3 2 2-15,-2 1-6 0,2 0-2 16,-2 1-3-16,-5 0-16 15,-1 2-23-15,-2 2-17 0,-3 0-21 0,-2 2-24 16,0 1-27-16,-8 1-7 16,0 2-20-16,0 0-111 0</inkml:trace>
  <inkml:trace contextRef="#ctx0" brushRef="#br0" timeOffset="98720.16">22260 8330 427 0,'0'0'75'0,"0"0"0"16,0 0 11-16,0 0 6 0,0 0-14 15,44-12-18-15,-23 0 3 0,7-2-5 16,6-5-8-16,10-3 1 0,8-3-5 15,2-3 0-15,-8 6-11 0,-2 2-16 16,-10 5-8-16,-1 3-1 0,1-1-8 16,-13 6-2-16,-1 2-2 0,-4 2-18 15,2-3-10-15,-3 3-16 0,6-1-23 16,-8 0-18-16,0 4-24 0,-8 0-17 16,3 4 4-16,-8 3 6 0,-5 0-24 15,0-1-93-15</inkml:trace>
  <inkml:trace contextRef="#ctx0" brushRef="#br0" timeOffset="99001.42">22335 8586 462 0,'0'0'79'0,"0"0"26"0,0 0-14 16,0 0-47-16,-15 34-11 0,22-32 46 15,4-4 13-15,7-4-9 0,5-6-29 16,6-5-5-16,12-6-11 16,5-6-1-16,4-2-1 0,4 4-2 15,-13 1-10-15,6 5-7 0,-6 1-12 16,-5 4-5-16,3 2 0 0,-3 2-6 16,-2 2-24-16,-8 5-10 0,-6-1-13 15,-4 5-34-15,-3-1-22 0,-3 2-27 16,0 0-21-16,-2 1 5 0,-3 3-50 15,-5 0-85-15</inkml:trace>
  <inkml:trace contextRef="#ctx0" brushRef="#br0" timeOffset="99282.67">22387 8985 539 0,'0'0'132'0,"0"0"1"0,0 0-31 16,0 0 2-16,0 0-20 0,41-20-14 16,-17 8-8-16,7-6-13 0,2-1-8 15,11-5-6-15,10 0-7 0,6-1 7 16,-6 4-11-16,-5 3-12 0,-2 3-10 15,-1 2-2-15,3 3-18 0,-10 3-34 16,2 2-36-16,-5 1-30 0,-2 0-84 16,-8 3-91-16,-5-1-121 0</inkml:trace>
  <inkml:trace contextRef="#ctx0" brushRef="#br0" timeOffset="100064.42">22281 7679 479 0,'0'0'117'0,"0"0"-11"0,0 0 12 16,13-16-8-16,-3 6-46 0,-2-1-11 15,5-1-17-15,0 0-16 0,2-1-11 16,1 2-7-16,2-3-1 0,-3 4-1 16,1 2-1-16,-1 0-15 0,1 2-29 15,-3 4-31-15,-3-1-56 0,3 1-51 16,-3-1-76-16</inkml:trace>
  <inkml:trace contextRef="#ctx0" brushRef="#br0" timeOffset="100721.03">22795 9027 362 0,'0'0'123'0,"0"0"-33"0,0 0 14 16,-10-10-21-16,7 9-10 0,3 0 5 15,-5 0 1-15,5-2-6 0,0 1-27 16,5 1-1-16,-5-1-3 0,5 0 1 16,3-3-5-16,5 1-5 0,-3 1-2 15,9-4-6-15,1 2-15 0,1-1-8 16,0 4-2-16,4-3-14 0,-1 2-29 16,1 1-12-16,1 0-58 0,10 0-100 15,-7 0-120-15,-3 0-217 0</inkml:trace>
  <inkml:trace contextRef="#ctx0" brushRef="#br0" timeOffset="110360.45">1842 14844 68 0,'0'0'32'0,"0"0"-13"0,-2 0 21 16,-1-1 15-16,3-1-15 0,-2-1 1 16,-1 1 17-16,3 1 17 0,-5-1-17 15,5-1 3-15,0-2 2 0,0 3-7 16,-3-1 10-16,3-1 6 0,0 2-3 15,0 0-6-15,0 1-3 0,0 0-10 16,0 0-13-16,0 1-16 0,0 0-12 16,0 0-6-16,0 0-3 0,3 1 1 15,2 2 2-15,0 1 4 0,5 3 1 16,1 2-3-16,-1 2 1 0,3 2-1 16,3 5-1-16,-1-2 5 0,3 3-2 15,0 1 2-15,3 1 1 0,0 1 4 16,2 2 1-16,0 1 4 0,-2 0 1 15,5 3 1-15,-1-2-3 0,1 2 1 16,-2-3 7-16,-1 2-8 0,0-3-14 16,-2-1 0-16,-3-2-2 0,-3-1-2 31,-2-3 1-31,-2 2-2 0,-1-5-14 0,-5 1-28 0,0-2-15 0,0 0-28 31,-2-4-24-31,-3 1-67 0,0-2-41 16,0-3-79-16</inkml:trace>
  <inkml:trace contextRef="#ctx0" brushRef="#br0" timeOffset="110847.12">2258 14838 551 0,'0'0'56'0,"0"0"1"0,0 0 54 16,0 0-16-16,0-13-46 0,-2 13-14 16,-1-2-4-16,3 2-3 0,-2 0-8 15,-1 1-3-15,-2 5 3 0,-3 2 9 16,-2 5 5-16,-3 3 1 0,-3 5-4 16,-2 1-1-16,-2 1-1 0,-1 4-10 15,0-3-10-15,1 4-6 0,-4-4-1 16,4 3 0-16,-4-2 1 0,6-1-2 15,3-3-1-15,-3-3 1 16,5 1-1-16,0-2 0 0,3-3 0 16,-3-2-1-16,5-1-3 0,3-1-5 15,-3-1-8-15,3-3-13 0,2 0-19 16,-2-2-9-16,2-2-15 0,-2 0-41 16,3 0-17-16,-1-2-28 0,0 0-61 15,3-1-139-15</inkml:trace>
  <inkml:trace contextRef="#ctx0" brushRef="#br0" timeOffset="111646.12">2793 15077 113 0,'0'0'115'0,"0"0"-41"0,-2 0 30 0,2 0-15 15,0 0-16-15,0 0-2 0,0 0 0 16,2 0 8-16,3 0-6 16,3 0 3-16,5 0 6 0,0 0-5 15,8-2-19-15,-1 0-5 0,6-3-11 16,-3 4-9-16,8-3-9 0,-2 2 2 16,-1-3-5-16,3 4-7 0,-5-2-7 15,0-2-3-15,-3 2-4 0,-2 0 0 16,0-2 0-16,-6 3-21 0,-2 1-41 15,-3-1-39-15,-2 1-54 0,-3-2-80 16,-2 2-62-16,-1-1-200 0</inkml:trace>
  <inkml:trace contextRef="#ctx0" brushRef="#br0" timeOffset="112977.21">3674 15347 235 0,'0'0'57'16,"-2"1"-17"-16,-1-1 65 0,3 0-27 16,0 0-18-16,0 0 13 0,0-3-3 15,3-2-8-15,2-4 1 0,3-3 0 16,2 0-10-16,0-4-4 0,8-3-1 15,-2-2-16-15,5-10-15 0,4-8-6 16,9-6 0-16,0-3-5 0,-1 8 3 16,-10 10 4-16,-2 9 6 0,-8 5 4 15,0 3 1-15,2-4-3 0,4-1-3 16,-4 0-1-16,3 1-4 0,-5-1-2 16,-3 3 2-16,3 2-5 0,-5-1 4 15,0 2-2-15,-3 1-1 0,0 1-1 16,3 2 0-16,-6 0 3 0,1 1-2 15,0 1-1-15,-3 2 6 0,0 2-1 16,0 0 3-16,0 2-4 0,0 0-6 16,0 0-6-16,-3 3 0 0,0 2-1 15,1 2 1-15,-3 5 0 0,0 1 0 16,-1 2 0-16,1 5 0 0,0 0 0 16,0 3-2-16,0 2 4 0,0 3-2 15,-1 1 0-15,4 0 1 0,-3 0-1 16,2 1 0-16,3-1 0 0,0-5 0 15,0 0 0-15,5-3-1 0,0-5 1 16,6-2 0-16,2 0 0 16,-3-6 0-16,3-1 1 0,2-6 2 15,1-1-3-15,-1-3 4 0,1-6-2 16,5-2-1-16,-3-8 2 0,-3-3-2 16,6-8 2-16,-3-12-3 0,3-11 0 15,-3-2 1-15,-3 2-1 0,-4 11 0 16,-6 13 1-16,2 8-2 0,-4 10 2 15,0 1-1-15,-3 0 0 0,2 3-1 16,1 0 1-16,-3 1 0 0,0 4-1 16,-5 2 0-16,2 4-3 0,-2 4-1 15,0 7 2-15,-3 2 3 16,0 8-1-16,3 0 0 0,-3 8 0 16,3 8 2-16,3 8-2 0,-4-2 1 15,6-1 0-15,3-9 3 0,0-9-3 16,-1-5 0-16,1-6 1 0,-1-3 1 15,3 3-2-15,3 0 2 0,0 3 6 16,0-2 1-16,-1-5 6 0,4-1-2 16,-1-2-6-16,0-2-6 0,3-4 2 15,-2 0-2-15,2-3-1 0,0-1-6 16,-1-1-14-16,1-3-17 0,0 2-22 16,-2 0-36-16,-1 0-24 0,0 1-40 15,1 0-90-15,-4 1-53 0</inkml:trace>
  <inkml:trace contextRef="#ctx0" brushRef="#br0" timeOffset="114087.66">1612 15766 211 0,'0'1'57'0,"0"-1"-17"0,0 0 12 16,0 1 20-16,0 0-24 0,0-1 3 16,6 1 13-16,-4-1-11 0,6 0 1 15,-3 0 1-15,3 0 7 16,0 0-3-16,-1 0-15 0,1 0-6 15,0 0-7-15,2 0-7 0,0 0-6 16,1 0-7-16,2 0-1 0,2 0-7 16,1 0-1-16,2 1 0 0,0 0-2 15,3 0 1-15,-1 0 2 0,6 2 1 16,2-2 1-16,1 1 2 0,10 2-2 16,7 1-2-16,11 0 2 0,2 1 1 15,-2-2 3-15,-2 1 1 0,-1-3-1 16,0 0 1-16,6 0 0 0,2 1 3 15,2-3 4-15,3 2 4 0,3-1 2 16,2-1-7-16,9 0-2 0,-4 0-6 16,8-1-3-16,-2-1 3 0,0 0-3 15,5 0 0-15,-1 1-2 0,4-1 0 16,2 0 6-16,-5 0-4 0,2-1 3 16,1 2 0-16,-1-2 6 0,0 0-5 15,1 0 8-15,-1 1-4 0,-4 0 1 16,-6 0-1-16,0 1-7 0,-8 1-1 15,0 0-3-15,-4 1 1 0,-6-1-2 16,-5 4-1-16,-6-2 0 0,-7 2-1 16,-5 1-3-16,-8-4-23 0,-8 3-27 15,-7-1-18-15,-3 0-41 0,-3 1-47 16,0 4-67-16,-2 0-25 16,-5-1-156-16</inkml:trace>
  <inkml:trace contextRef="#ctx0" brushRef="#br0" timeOffset="115228.43">2853 16419 72 0,'0'3'25'0,"0"-2"0"0,-3 0 37 0,0 1 9 0,3-1 8 15,-2 0 20-15,-1-1-12 0,1 0-6 16,2 0 4 0,0 0 0-16,0 0-6 0,0 0-7 0,0 0-11 0,0-1-14 15,0 0-10-15,5-2-4 0,-3 2 2 16,6-2-9-16,0 2-5 0,0 1 2 15,2-1-1-15,3 0-3 0,0 1-2 16,2 0-2-16,-2 2-5 0,3 2-2 16,-1 0-3-16,1 2-2 0,-3 2-3 15,2 1 0-15,1 1 1 0,-3 1 0 16,0 3 0-16,0-2-1 0,-6 1 2 16,4 2-2-16,-4 0 0 0,1 0 1 15,-3 0-1-15,-2 0 0 0,-3 0 0 16,2-1 0-16,-2 2 1 15,-2-2 1-15,-1 1 2 0,-2 1-2 16,3-3 2-16,-9 1-1 0,3 1 3 16,-2-3-3-16,0 0-1 0,-3 0 1 15,-3-1-2-15,3-3 4 0,0 0-2 16,-2-2-2-16,2-2 3 0,0-1-2 16,-2-2-1-16,2-1 0 0,-5 0 1 15,5-2 1-15,0-1-2 0,2-4 1 16,-1 1 0-16,-1-1-1 0,5-2 1 15,0 0-2-15,-2-1 3 0,2 0 0 16,0-2 3-16,3-1-2 16,0 1 0-16,0-1-2 0,0-2 0 15,2 3 2-15,0 2-4 0,1-2 3 16,-3 1 5-16,5 0 6 0,0-1 1 16,0 2-1-16,0-3-5 0,0 0 0 15,5 2 4-15,-3 0-2 0,4-1-3 16,-4 0 2-16,3-1-2 0,1 1 2 15,1-1-4-15,1 1-1 0,0 0-2 16,0 1 1-16,2-2-1 0,0 0-1 16,3-1-2-16,0-1 1 15,5-1 0-15,0 1 1 0,3 0 1 16,2 2 2-16,3-1-2 0,5-2 3 16,8 0-1-16,-3 3 1 0,-5 1-2 15,-3 5-2-15,-7 0-2 0,5 0 6 16,0 0 3-16,0 1-1 0,-3 0-3 15,-5 1-1-15,0 1-1 0,-3 2-2 16,-2 0 1-16,-2 0 1 0,-1 2-2 16,-2 0-1-16,-3-1 0 0,3 1 0 15,-6 0 0-15,1 0-3 0,-1 0-7 16,-2 0-18-16,0 0-14 0,0 0-7 16,0 0-13-16,0 0-24 0,0 1-24 15,0 3-51-15,0-2-122 0,0-1-132 16</inkml:trace>
  <inkml:trace contextRef="#ctx0" brushRef="#br0" timeOffset="121142.63">5904 15595 56 0,'0'0'147'0,"0"0"-74"0,0 0 16 0,0 0-11 16,0 0-28-16,0 0-2 16,0 0 4-16,0 0-2 0,0 0 0 15,0 0-5-15,0 0 2 0,0 0-10 16,3 0-6-16,-3 0-10 0,0 0-4 15,0 0 4-15,0 0 3 0,0 0-6 16,0 0 5-16,0 0 7 0,2-2 1 16,1 0-10-16,2-3-2 0,0-1-8 15,3-1 1-15,-3 1 8 0,3-2-3 16,0 1 1-16,2 0 1 0,0 0-1 16,3 0 1-16,0 0-4 0,-2 0-6 15,1-1-2-15,1 2 3 16,0-2-5-16,0-1 3 0,0 3 0 15,-2 0-1-15,-1 0-5 0,-2 0 0 16,2 1 0-16,-5 0 0 0,3 3 4 16,-3-4 3-16,0 5 0 0,-2 1-2 15,2-1-1-15,-2 1-3 0,-1-1 0 16,1 1-3-16,-1 0-1 0,1 0 1 16,-1 1 0-16,1 0 0 0,2 4-1 15,0 0 1-15,1 0 0 0,-4 2-1 16,3 2 1-16,0 0 1 0,3-1-1 15,-3 1 0-15,3 2 0 0,0 0 0 16,0 1-1-16,-1 0 1 0,1 0 0 16,2 0 0-16,1-2 1 0,-1 3-1 15,3-5 0-15,0 1 2 0,-3-3-1 16,6 0 1-16,-3 0 0 0,0-2 9 16,0-2 3-16,-1-2 5 0,1 0 6 15,3-4 4-15,-3-3-7 0,2-2 2 16,1-3 4-16,-3-1 3 0,2-4-3 15,-2-4 3-15,0-4-9 0,-3 3-11 16,3 0-4-16,-2 3 10 0,-1 2-3 16,-2 5-8-16,-3 1-1 0,0 3-1 15,0 1-2-15,-2 1 0 0,-3-1 2 16,0 4-2-16,0-1-1 0,0 3-1 16,0-2-2-16,0 1-3 15,0 0-21-15,0 1-14 0,0-1-23 16,0 2-29-16,0-1-41 0,0 0-39 15,2 1-74-15,4-2-68 0,1 0-182 16</inkml:trace>
  <inkml:trace contextRef="#ctx0" brushRef="#br0" timeOffset="121736.76">7545 15147 205 0,'0'-2'106'0,"3"0"-26"0,-3-2 40 0,0 2-20 0,2 0-18 16,1-1-2-16,-3 1 4 0,0 2-16 16,0-1-20-16,0 1-15 0,0 0-4 15,2 1-6-15,-2 4 9 0,3 0 4 16,-3 4-6-16,0 3 3 0,0 4-2 15,0 5-1-15,0 2-9 0,0 3 0 16,-3 6-2-16,3 8-2 0,-2 4 2 16,4-5-5-16,-2-5-2 0,0-12-7 15,-2-4-3-15,2 1 1 0,0 4-3 16,-5 1-2-16,2 0-13 0,0-5-18 16,1-2-11-16,2 0-24 0,-3-5-21 15,3-2-27-15,0-4-40 0,3-6-44 16,-1 0-79-16,1-6-101 0</inkml:trace>
  <inkml:trace contextRef="#ctx0" brushRef="#br0" timeOffset="122314.88">7568 15191 403 0,'0'0'88'16,"0"0"-19"-16,0 0 37 0,0 0-30 16,0 0-21-16,3-27 1 0,-3 24-4 15,2 2-12-15,-2 0-7 0,0 1-4 16,0 0-3-16,3 0-3 0,0 2-4 15,-1 0-4-15,1 3-2 0,-1-2-3 16,3 3 0-16,1-1-2 0,-1 4-1 16,0 0 2-16,3 3-4 0,0 2-4 15,2 3 2-15,-2-1-3 0,5 2 2 16,-1 3-2-16,-1 0 2 0,2 1 0 16,0 1 2-16,2 1 3 15,-2-1 0-15,3-1-3 0,-1 0-2 16,1 0 0-16,-4-1-1 0,1-1 0 15,3 0 0-15,-3-3 0 0,0 0 0 16,0-4 5-16,-3 0 9 0,0-4 1 16,1-3 0-16,-4 0-1 0,-1-5-7 15,-1-1 3-15,0-2 9 0,-3-6 7 16,4-4-5-16,-4-4-5 0,3-5 1 16,-2-4 2-16,0-12 3 0,-3-9 0 15,-3-12 3-15,3-2-7 0,-3 7-7 16,1 13-3-16,-1 14 2 0,3 10-2 15,-2 3 1-15,2-3-1 0,0 3-5 16,-3-2-2-16,0 1-1 0,3 3-1 16,0 2-1-16,0 1-1 0,0 2-26 15,0-1-33-15,0 7-32 0,8-2-41 16,5 2-62-16,0 0-128 0,0 0-155 16</inkml:trace>
  <inkml:trace contextRef="#ctx0" brushRef="#br0" timeOffset="123050.93">8780 14716 222 0,'0'0'98'0,"3"0"-65"0,-3 0 47 0,0 1-32 15,2 0-15-15,-2 0 21 0,0-1 10 16,0 0 1-16,0 0 0 0,0 0-7 15,0 0-4-15,0 0-10 0,0 0-11 16,0 0-7-16,0 0-5 0,0 0-1 16,0 1-4-16,-2-1 1 0,-1 0-3 15,-2 3 6-15,0 1-1 0,-3 0 2 16,-2 3-3-16,-1 0-6 16,1 2-3-16,-6 2-6 0,1 3-2 15,-1 1-1-15,1 5 2 0,-6 1-2 16,3 3 0-16,-2 3 1 0,-4 6-1 15,-2 11 1-15,3 11-1 0,0 4 0 16,5 0 1-16,5-4-1 0,3-6 0 16,2 0 1-16,3 1 28 0,5-5 24 15,0 3 3-15,10-4-6 0,-2-2 1 16,5-2 3-16,-3-5-9 0,8 2-12 16,-5-7 4-16,0-7 0 0,-5-4-7 15,5-4 1-15,-3 4-9 0,3-2-7 16,5 4-7-16,-5-5-4 0,-3-3-2 15,3-3-2-15,0-3 0 0,-5-2-9 16,2-2-33-16,-2-1-18 0,-3-1-25 16,3-1-37-16,0 0-53 0,-1-3-89 15,1-3-109-15,0 0-224 0</inkml:trace>
  <inkml:trace contextRef="#ctx0" brushRef="#br0" timeOffset="123662.85">9240 15103 129 0,'0'0'32'0,"0"0"13"0,0 0 66 0,0 0-4 0,10-15-20 0,-10 14-1 16,0 0 5-16,0-1-4 0,0 0-11 16,0 0-9-16,-2-1-4 0,-3 2-12 15,-1 0-18-15,-1-1-17 16,-1 1-8-16,0-1-1 0,-5 2-2 15,3 0 0-15,-3 0-5 0,3 3 4 16,-3 1-2-16,2 3 3 0,-1 0 3 16,-7 5-1-16,6 1 4 0,-2 1 1 15,-1 6 0-15,4 1-3 0,-1 4-2 16,5 0-5-16,3 1 0 0,2 1 11 16,3-1 3-16,3 1 6 0,4-4 3 15,6 2-5-15,-2-5-3 0,4 0 0 16,3-5 1-16,0-2-3 0,3-1-1 15,0-4-2-15,-1-6-2 0,4-2 1 16,-1-2-2-16,0-6 3 0,0-3 1 16,-2-3-5-16,0-3 2 0,-6-6-3 15,-2-9 5-15,0-14-3 0,-5-14-6 16,-3-7 0-16,-5 8-2 16,0 10-1-16,-5 19 1 0,0 9-1 15,0 8 0-15,-6 1 1 0,1 2-1 16,-3-2 0-16,-5 1-1 0,2 3-2 15,-4 4 1-15,2 2-3 0,2 2-22 16,-2 0-23-16,8 4-23 0,-3 0-42 16,2 9-42-16,9-2-116 0,-3-1-87 0</inkml:trace>
  <inkml:trace contextRef="#ctx0" brushRef="#br0" timeOffset="124616.98">9827 15440 197 0,'0'0'110'0,"5"0"-7"0,-3-1 21 0,3-1-33 0,-2 1-12 0,2 1-7 16,-2 0-19-16,-1 0-14 15,1 0-16-15,0 0-11 0,-3 0-6 16,0 1 0-16,0 2 0 0,0-1 5 16,-3-1-1-16,-2 0-1 0,2 1 0 15,-2-1-1-15,0-1-2 0,0 0-1 16,0 0 2-16,-1-3-2 0,1 2-1 16,0-3 2-16,0-1 0 0,0 0 0 15,2-1 0-15,3 1-1 0,-2 0-4 16,2 0 6-16,0-1 6 0,2 4 0 15,1-1 4-15,2 0 1 0,-3 1-5 16,6 2 2-16,-3 0-3 16,1 0-5-16,-1 0-3 0,2 0-2 0,-4 3-2 15,0 1 0-15,-1-1 0 16,-2 3 0-16,0-1 0 0,0 1 1 16,-2 0 0-16,-1 1-1 0,-2 0 1 15,0-2 1-15,0 2-2 0,-3-1 2 16,3 0 0-16,-1-2 4 0,4-1 3 15,-3-1 5-15,5-2 0 0,-3 0 1 16,1 0 10-16,-1-3 1 0,3-1 1 16,0-2 5-16,0 2 2 0,0-3-4 15,5 2-5-15,-2-2-7 0,4 1-4 16,1-1-5-16,-3 3 0 0,6 0-4 16,-1 1 0-16,-2 1 0 0,0 2-1 15,-1 0 0-15,4 1 3 0,-1 4 0 16,0 2 2-16,3 4-3 0,-2 3 0 15,-1 3 5-15,-2 3 7 0,2 2 0 16,-2 2-1-16,-6 1 3 0,4-1-1 16,-6 1-10-16,0-2-4 0,-6 0-2 15,1 0 0-15,-5-2-1 0,-3 0-2 16,-3-2-2-16,-2-4-19 0,0 1-31 16,-2-2-26-16,1-2-28 0,-1-4-17 15,4-1-38-15,-2-5-101 0,3-2-58 16,4-2-169-16</inkml:trace>
  <inkml:trace contextRef="#ctx0" brushRef="#br0" timeOffset="125227.67">10545 15061 261 0,'2'-2'83'0,"-2"-2"48"0,3 0-32 0,-3-2-20 0,0 2 1 0,3-3 6 16,-3 5-25-16,2-2-16 16,-2 2 3-16,0 1 4 0,3 0-10 15,-3 1-8-15,0 0-6 0,2 0-7 16,1 0-6-16,0 3 1 0,2 3-2 16,-5 2-3-16,5 0 4 0,-5 5 2 15,2 2 4-15,-2 5-2 0,0 2-1 16,-2 4-9-16,-1 0 5 0,1 9 4 15,-1 8 3-15,1 5 0 0,-1 0 1 16,3-11-1-16,-3-10-3 0,1-10-8 16,2-1-7-16,0 0-2 0,-3 2 2 15,3 3-3-15,-2-4 0 0,2-3-5 16,0-1-29-16,0-3-33 0,0-6-36 16,2-1-55-16,3-5-102 0,3-3-71 15</inkml:trace>
  <inkml:trace contextRef="#ctx0" brushRef="#br0" timeOffset="125800.01">10700 14721 388 0,'0'0'112'0,"0"0"20"0,0 0 7 0,0 0-48 0,5-19-23 16,-2 15-1-16,2 1 7 0,0 1-24 15,-2 1-6-15,4 1 5 0,-1 1-4 16,4 5 2 0,0 4 3-16,3 4-15 0,-3 4-4 15,6 2-15-15,-3 8-4 0,2 5-6 16,6 10 0-16,0 14-2 0,-1 7 1 15,-2 4-3-15,-2-4-2 0,-3-3 1 16,-8-3 0-16,-5 1 1 0,-3-3 2 16,-4-3 1-16,-9-1 1 0,-2-4 4 15,-3-1 0-15,-2-4 1 0,-3-1-1 16,-2-2 0-16,2-3 1 0,0-7 4 16,6-7 1-16,4-6-6 0,-2-2-4 15,-3 2-4-15,-2 1 3 0,-5 0-2 16,2-4-1-16,3-1 0 0,2-4-2 15,0-2 0-15,6-2-3 0,2-1-23 16,5-2-26-16,0-1-46 0,6-1-46 16,2 0-73-16,2-1-164 15,1-4-222-15</inkml:trace>
  <inkml:trace contextRef="#ctx0" brushRef="#br0" timeOffset="131972.44">7599 17062 238 0,'0'0'44'0,"0"0"14"0,0 0 29 15,0 0-22-15,24-10-16 0,-19 8-2 16,0-1 10-16,0 3-6 0,-2-2-3 15,-1 2 10-15,1-1 6 0,-3 1 9 16,2-1-9-16,-2 1-10 16,0-1-11-16,0 1-12 0,0 0-17 15,0-2-8-15,0 1-6 0,-5-1 0 16,-3 1 0-16,-2-2-1 0,-3 3-2 16,-5 0 1-16,-3 3 0 0,-4 3-4 15,1 2 1-15,-2 2 2 0,1 2-6 16,-1 0-4-16,3 0 7 0,2 2 1 15,3-3-3-15,2 1 2 0,9-3 3 16,1 0-1-16,6-2-2 0,0 1-1 16,8-1 2-16,5-1 4 0,3 2 1 15,2-2 5-15,7 0 3 0,1 3 2 16,0-2-1-16,3 0 0 0,-4 2 1 16,1 1 1-16,-3 1-3 0,-2 0 8 15,0 0-1-15,-6-1 2 0,-2 1 3 16,0-1 1-16,-10 0 0 0,-1-2 4 15,-2-1 1-15,-5-1 2 0,-3-1-2 16,-4 0-7-16,-4-2-10 0,-2 2-3 16,-3-4-5-16,-5-1-1 0,1-1-12 15,1-1-15-15,-2-4-13 0,1 1-18 16,1-1-15-16,4-3-22 0,-1 3-38 16,8-1-17-16,0-2-15 0,8 0-58 15,2 2-104-15</inkml:trace>
  <inkml:trace contextRef="#ctx0" brushRef="#br0" timeOffset="132409.96">7837 16936 678 0,'0'0'36'0,"0"0"-36"0,0 0 89 16,8-21 32-16,-8 21-67 0,0 0-30 16,0 0-11-16,0 2-8 0,0 7 10 15,0 2 24-15,0 4-7 0,0 3-10 16,0 6-5-16,0 2 2 0,-3 1-5 15,3 2 4-15,-2 1 0 0,-1 0-2 16,0-1 1-16,-2-3 4 0,0 0 0 16,-3-3-7-16,1-1-6 15,1-2 0-15,-1-3-3 0,1-1-1 0,6-3-4 16,0 0 1-16,0-2-1 16,6-4 0-16,-1 1 2 0,5-3 9 15,0-1 2-15,3-3-3 0,0-1-5 16,0 0 0-16,0-2-5 0,0-4 0 15,0 2-7-15,0-3-26 0,-3 1-10 16,3 0-4-16,-3 0-15 0,1 0-31 16,-1-1-45-16,-2-1-60 0,0 2-49 15,-1-3-190-15</inkml:trace>
  <inkml:trace contextRef="#ctx0" brushRef="#br0" timeOffset="132623.71">7770 17191 632 0,'0'0'75'15,"0"0"57"-15,0 0 41 0,36-13-67 16,-18 7-31-16,3 0-38 0,-1-1-32 16,1 3-5-16,0-3-3 0,2 4-32 15,0-2-50-15,1 2-66 0,9 2-60 16,-2 1-24-16,-8 0-138 0</inkml:trace>
  <inkml:trace contextRef="#ctx0" brushRef="#br0" timeOffset="133114.66">8307 17168 396 0,'0'0'82'0,"0"0"2"0,0 0 57 16,0 0-35-16,0 0-33 0,0 0-6 15,0 0 1-15,0 0-14 0,-18-35-14 16,13 29-12-16,0 0-5 0,0 2-7 16,-1 1-2-16,4 2-8 0,-6-2-4 15,0 3-2-15,-2 0-1 0,0 4-2 16,-6 2-1-16,1 2-6 0,-3 6 1 15,-3 1-6-15,3 2-3 16,0 0-5-16,2 1-7 0,3 1 7 16,3-3 9-16,2 3 4 0,6-2 7 15,2-1 0-15,5-1-3 0,5-2 6 16,3-2 15-16,3-3 1 0,2-5 9 16,2 0-3-16,4-3-1 0,-6 0-6 15,2-3 4-15,1-5 12 0,-5-4 6 16,-1 0-10-16,1-5-5 0,-4-2 5 15,-4-5 6-15,0-2 6 0,-3-13 4 16,-2-11-13-16,-3-14-17 0,0-1-8 16,-3 2-5-16,-2 15 1 15,2 17-1-15,1 10 2 0,-1 12-1 16,1 3-1-16,-1 1 0 0,0 0-2 16,1 4-19-16,-1 1-47 0,3 0-29 15,0 6-64-15,5 8-82 0,1-1-56 16,4 2-206-16</inkml:trace>
  <inkml:trace contextRef="#ctx0" brushRef="#br0" timeOffset="133270.91">8690 17337 1015 0,'0'0'25'0,"0"0"-13"0,0 0 15 0,0 0-21 16,0 0-6-16,-18-6-58 0,10 0-32 15,3 3-52-15,-1-2-30 0,4 4-131 16</inkml:trace>
  <inkml:trace contextRef="#ctx0" brushRef="#br0" timeOffset="134444.76">9134 17106 110 0,'0'0'84'16,"0"0"-36"-16,0 0 47 0,0-13-15 15,0 8-29-15,0 2-11 0,0 1-1 16,0-2-1-16,0 4-7 0,0-1-1 15,0-1 8-15,0 2 5 0,0 0-7 16,0 0-15-16,0 0-8 0,0 0 4 16,0 0-11-16,0 0 0 0,0 0 3 15,0 0 6-15,0 0-2 0,0 0-6 16,0 0 0-16,0 0 4 0,0 0 11 16,0 0 4-16,0 0-2 0,0 0 5 15,0 0 1-15,0 0 5 0,0-1-5 16,0 1-9-16,0-2-6 0,0 2-1 15,0-1 2-15,0 0-5 0,0-2-5 16,0 0 3-16,0 3 8 0,0-1-3 16,0 1-4-16,0 0-10 0,0 0 1 15,0 1-1 1,-2 5 1-16,-1-2 1 0,0 5 7 16,1 1 0-16,-3 2 2 0,2 3-3 0,0 1 2 0,1 3-1 15,2-2-4-15,-3-1-1 0,3 3 0 16,0-2 0-16,-2-1 1 15,2 0 5-15,0-1-1 0,-3-2 3 16,0 3-3-16,3-5-5 0,-2 0 0 16,2-3-1-16,-3-1-1 0,3-2-1 15,0-3 2-15,-2-1-1 0,2-1 2 16,0 0 6-16,0-3 38 0,0-6-20 16,0-1-20-16,0-7-2 0,0 1 1 15,5-4 3-15,0-4-4 0,3-2-4 16,5-1 1-16,-3-1-3 0,6 0 0 15,-1 5 1-15,1 1 1 0,-1 4-1 16,1 4 3-16,-1 0-3 0,1 4 1 16,-3 0-2-16,-1 2-1 0,-1 1 1 15,-1 3 0-15,0-1 0 16,1 3-1-16,-3 2-1 0,-3 1 1 16,0 5 0-16,0-1-4 0,-2 6 5 15,-1 2-2-15,-2 2 2 0,0 4 0 16,0-1 2-16,0 3-1 0,0 0-1 15,-2 1 1-15,-4-1-1 0,4-1 3 16,-1-4-3-16,1 3 0 0,-1-4-1 16,1 1-1-16,-1-3-38 0,3-2-28 15,0 2-31-15,0-3-42 0,3 2-81 16,2-4-83-16,0-2-176 0</inkml:trace>
  <inkml:trace contextRef="#ctx0" brushRef="#br0" timeOffset="134836.13">9573 17201 353 0,'0'0'83'0,"3"-12"-1"0,0 5 49 0,-3-2-22 0,0 2-13 0,0-2-2 16,-3 1-27-16,0 1-15 15,1 0-3-15,-1-1-5 0,-2 2-7 0,2 1-14 16,3 3-9-16,-5-1-10 0,5 1-3 16,-5 2-2-16,3 0-1 0,-4 4 2 15,1 3-2-15,-3 5 0 0,1 3 2 16,-4-1 1-16,1 5-1 0,2 0 1 16,0-1-1-16,1 1 1 0,4-3-1 15,3 2 2-15,0-5-1 0,3 1 1 16,4-4 2-16,6 0 7 0,-2-3 3 15,2-5 3-15,2-2-8 0,-2 0 15 16,0-6-12-16,-3-4-5 0,-2-2 2 16,0-3-9-16,-3 0 0 0,0-4-4 15,-2 0-24-15,-3-3-39 16,0-2-33-16,0 1-30 0,-5 1-62 16,-3 7-23-16,5 4-95 0</inkml:trace>
  <inkml:trace contextRef="#ctx0" brushRef="#br0" timeOffset="135320.38">9684 17149 501 0,'0'0'88'0,"0"0"-19"0,0 0 71 0,0 0-55 16,24-39-28-16,-19 31-4 0,5-1-14 15,-2 2-4-15,-3 3-5 0,5 0-5 16,-2 1-8-16,0 3 2 0,-3 0-3 16,3 1-2-16,0 5 2 0,-1 0 9 15,-1 3-14-15,-1 4-9 0,0 3 0 16,-3 3 0-16,4 2 0 0,-4 1 0 15,1 0 0-15,-1 2-4 0,-2 1-1 16,0-3-3-16,0 0-7 0,0-3-7 16,-2-3-10-16,-3 1 8 15,-3-7 15-15,0-3 6 0,-2-2 1 16,2-5 4-16,0 0 0 0,1-9 2 16,-1-1-1-16,3-2 15 0,-1-3 12 15,6-3-5-15,0-3-3 0,3-1-3 16,2-4-2-16,6 4-6 0,1-1 2 15,4 3 13-15,-1 2 10 0,6 4-1 16,0 2-14-16,2 3-19 0,-2 0-4 16,-1 2-15-16,1 2-36 0,0 0-30 15,-1 4-21-15,1-1-27 0,0 2-24 16,5 6-66-16,-6-3-30 0,-7 4-151 16</inkml:trace>
  <inkml:trace contextRef="#ctx0" brushRef="#br0" timeOffset="136129.31">10080 17209 452 0,'0'0'72'0,"0"0"22"0,0 0 6 0,0 0-48 15,0 0-8-15,41-41 5 0,-33 32-4 16,2 2-7-16,1 0-13 16,-1-2-10-16,-2 4-9 0,-1 1-4 15,1 1-1-15,-3 0-1 0,-2 2-2 16,-1 1-1 0,-2 4-1-16,0 0 3 0,3 4 1 15,-3 3 2-15,0 1 2 0,0 2-1 16,-3 1-1-16,1 2 0 0,-1-1 1 15,1 1-2-15,-1-2-1 0,1 2 0 16,-4-4 1-16,4 2 1 0,2-3-1 16,-3-2 0-16,1-4-1 0,2 1 0 15,-6-5 1-15,6-2 7 0,-2-4 1 16,2-3-4-16,0-3-3 0,0-2 0 16,0-5 2-16,2 2 15 0,4-6 5 15,-1 1-5-15,3-1-1 0,-1-1-2 16,4 2-5-16,-1-1-2 0,3 3-3 15,-3 2-4-15,3 1 2 0,-2 4-1 16,4 1-1-16,-2 0-2 0,0 3 1 16,0 1 0-16,-3-1-1 0,0 3 0 15,-2 1 0-15,0 2-2 0,0 1 2 16,-3 0-1-16,-3 0-1 0,1 3 2 16,-3 1-5-16,3 4 5 0,-3 4-2 15,2 2-1-15,-2 2-1 0,0 5 2 16,0-1 0-16,-2 2 0 0,2 0-3 15,-3 0 2-15,0-1 3 0,1-1 0 16,-1 0 0-16,3-2 2 0,0-4-2 16,0-1 0-16,0-3 2 0,0-2 4 15,0-5 4-15,3-1 2 0,-3-2 25 16,5-5 11-16,0-3-27 0,0-4-9 16,6 0 3-16,2-7 4 0,-3-1-5 15,3-3 0-15,0 0-1 0,2-5-6 16,1 4-3-16,2-1 1 15,-3 4-1-15,1 3-3 0,-1 0 3 16,3 5-3-16,-5 2-1 0,0 1 1 16,-2 1-1-16,-1 5 0 0,-2 1-1 15,-1 2 0-15,-4 1 0 0,0 0-3 16,-3 6-1-16,0 1-1 0,0 4 6 16,-3 5-2-16,-2 3 2 0,-3 2 0 15,3 0-1-15,0 2-11 0,-3-3-19 16,3 2-16-16,-3-2-34 0,3 1-38 15,-3-2-81-15,6 2-54 0,-1-5-85 16</inkml:trace>
  <inkml:trace contextRef="#ctx0" brushRef="#br0" timeOffset="136818.74">10803 17176 332 0,'5'-3'102'0,"-5"-1"-48"15,6 2 66-15,-6-2-48 0,2 0-20 0,3 2 4 0,-2-1-1 16,0 0-11-16,2-1 4 0,-3 2 1 16,1-3 5-16,2 1-13 0,-2 2-15 15,-1-1-14-15,1 0 0 0,-1 1 1 16,1 1 6-16,0-1 8 0,-3 0 4 15,2-1 3-15,1 1-3 0,-3 0-5 16,2-2-9-16,-2 0-7 0,3-2-7 16,-3 0 1-16,0 1-4 15,0 0 3-15,0 0-3 0,0 0 1 16,0 2-1-16,-3-3 0 0,1 4-1 16,-3-1-3-16,-3 0 3 0,0 3-2 15,0 0 3-15,-5 4-2 0,0 2 1 16,1 5 1-16,-4 1 0 0,-2 3 0 15,2 4 0-15,-2 2 0 0,5 0-2 16,3 1 2-16,5-1 1 0,0 0-1 16,2-1 1-16,3-2 4 0,5-3 1 15,-2-4-3-15,2-1 1 0,3-5-1 16,-3-3 1-16,3-2 6 0,0-7 18 16,2-3-5-16,0-2-6 0,3-6-4 15,0 0-11-15,0-3 2 0,2-3-4 16,-2-1 1-16,3 0-2 0,-3 1 2 15,0 4-3-15,-6 7 1 0,4 3 0 16,-3 4-2-16,-6 1 1 0,1 4 1 16,-3 1-2-16,0 0-7 0,0 0-6 15,-3 4 10-15,-2 4 5 0,0 0-3 16,0 3-5-16,-1 1 6 0,1 5 3 16,-2-1-2-16,4 3 2 0,-2 1 0 15,2-3 1-15,-2 1 0 0,5-2-1 16,0-2 2-16,0-1-2 0,8-1 3 15,-3-1-3-15,5-4 1 16,3-1 0-16,0-3-1 0,3-3-24 16,-1-3-42-16,1-4-29 0,-1-1-13 15,3 2-60-15,3-9-43 0,-3 4-43 16,-2-1-188-16</inkml:trace>
  <inkml:trace contextRef="#ctx0" brushRef="#br0" timeOffset="137115.51">11168 16665 727 0,'0'0'34'0,"0"0"-34"0,0 0 129 0,18-13-56 0,-16 10-39 15,-2 3 13-15,0 3-45 0,0 4 2 16,-5 4 12-16,-3 4 25 0,1 8-3 15,-4 9-12-15,1 14-1 0,-3 12-4 16,0 4 5-16,0 0 2 0,5-8-4 16,6-5-8-16,-1-6-1 0,3-4-1 15,0-3-3-15,5-4-9 0,-2-7-2 16,2-6 0-16,0-3-1 0,-2-4-5 16,2 1-27-16,0 1-20 15,-2-1-35-15,2-5-46 0,0-4-66 16,0-4-86-16,1 0-186 0</inkml:trace>
  <inkml:trace contextRef="#ctx0" brushRef="#br0" timeOffset="137747.97">11899 16663 419 0,'0'0'120'0,"0"0"-18"0,0 0 26 0,0 0-42 16,2-1-12-16,-2 1-18 0,0 0-13 16,0 0-19-16,0 0-6 0,0 0 3 15,0 0 4-15,-2 1-4 0,-6 5 8 16,3-1 2-16,-5 5-1 0,-3-1-16 16,0 2 0-16,-5 2-2 0,-3 3 2 15,3 2-5-15,-3 5-3 0,-2 8-1 16,-5 14 0-16,-1 11 9 0,-2 6 8 15,8 1 4-15,7-9 9 0,6-6 21 16,5-3 15-16,2-3 4 0,3-6-13 16,8-4-15-16,-3-7-16 0,3-5-6 15,0-4-6-15,5 4-7 0,2 0-10 16,3 3 3-16,3-4-5 0,0-4-6 16,-1-2-27-16,3-4-27 15,-4-3-28-15,1 1-40 0,-2-5-43 16,3-1-52-16,-5-1-134 0,-4 0-179 15</inkml:trace>
  <inkml:trace contextRef="#ctx0" brushRef="#br0" timeOffset="138374.73">12147 16960 485 0,'0'0'59'0,"0"0"5"0,0 0 55 0,0 0-58 16,15-24-27-16,-12 14 7 0,2 2 3 16,-2 1 8-16,-1 0 4 0,4-2-4 15,-1 1-12-15,5 1-9 16,0 0-3-16,6 0-1 0,2 2-4 16,0 1-2-16,-2 0-5 0,2 3-1 15,-3-1 1-15,-2 0-3 0,0 2-10 16,-5 0-3-16,-3 4 0 0,-3-1 0 15,-2 5-5-15,0 2 1 0,-2 4 3 16,-8 2 1-16,2 3 2 0,-5 2 0 16,0 3 0-16,-3 0-2 0,-2 4 1 15,-2-3 1 1,-4 3-2-16,-1-4 0 0,-4 3 1 0,3-3-1 0,-2-3-5 16,5 0-2-16,-1-1 7 0,6-6 1 15,3 2-1-15,2-4 0 0,3-1 2 16,4-2 2-16,6-3 5 0,0-1 9 15,6-4 4-15,4-1 9 0,5 0-5 16,3-1-18-16,8-4-6 0,0 0-1 16,3 0 0-16,2 0 0 0,0 3-1 15,0-2-1-15,0 2 1 0,0 1 0 16,-3-1-5-16,-2 2-22 0,-3-2-28 16,-2 2-17-16,-3 0-29 0,-3-2-34 15,-2-3-53-15,0 4-31 0,-5-4-126 16</inkml:trace>
  <inkml:trace contextRef="#ctx0" brushRef="#br0" timeOffset="138906.29">12100 17086 16 0,'0'0'47'0,"0"0"-28"0,-18 0 29 0,13 2-27 0,-3-1-11 0,1 0 34 15,-4 2 15-15,4-2 21 0,-1 1 18 16,5 1-11-16,-2 0-6 0,5-2 1 16,0 1-12-16,0-2 6 15,8 1 16-15,5-1-16 0,5 0-16 16,2 0-6-16,6-1 8 0,11-4-7 16,4 0-12-16,5 0-22 0,1-1-12 15,-6 3-5-15,-10 0-4 0,-5 1 0 16,-8 2-16-16,-2-1-25 0,4-1-19 15,4 2-21-15,-1-1-29 0,0 0-42 16,3-6-42-16,-5 3-59 0,-6-3-142 0</inkml:trace>
  <inkml:trace contextRef="#ctx0" brushRef="#br0" timeOffset="139437.81">12594 16558 485 0,'0'0'78'0,"0"0"-6"0,0 0 101 0,18 41-74 16,-15-24-47-16,2 3-13 15,0 3 11-15,3 1-7 0,-6-1-18 16,3 4-11-16,3-1-7 0,-3 3-2 16,3-2 0-16,-3 2 5 0,6 7-3 15,-1 4 2-15,0-3 4 0,1-4 11 16,-4-1-10-16,1 3-3 0,0-2 2 15,0-2 7-15,-6-3-1 0,1-7-8 16,-3 6-6-16,0 1-3 0,0-1 0 31,-5 2 3-31,-3-5 0 0,0 4-3 0,-5-4 2 0,3-1 3 16,-8 1 4-16,2-1 5 0,-2-2-2 16,-2 1-3-16,4-1-1 0,-2-1 3 15,5-3 0-15,0 1-10 0,3-3-1 16,-3-2 0-16,3-3-1 0,-1-2-1 15,1-2 0-15,-1 2 2 0,6-4-2 16,-2 0-1-16,1-1-18 0,6-3-26 16,-2 1-29-16,2-1-59 0,0 0-82 15,2-1-90-15,1-5-217 0</inkml:trace>
  <inkml:trace contextRef="#ctx0" brushRef="#br0" timeOffset="144984.34">18005 17010 230 0,'0'0'97'0,"0"-1"-10"15,2-3 23-15,-2 0-39 0,0 2-28 16,0 1-10-16,0-1-4 0,0 0-2 16,0-1-1-16,-2 2-3 0,2 0 3 15,0 1 3-15,0 0-4 16,0-1-10-16,0 1-12 0,0 0-3 0,2 0 0 16,1 0 9-16,2 0 2 0,3 0 2 15,-1 0 6-15,6 1-2 0,0-1 1 16,3 0 1-16,2 0-5 0,3 0 0 15,2 0-7-15,3 0-1 0,2 0-2 16,3 0-2-16,5 0 2 0,8 0 0 16,5 0 3-16,6 0-3 0,-1 0 3 15,-5 0-4-15,3 0 2 0,-3 0 3 16,0 0 4-16,5 0 2 16,0-1-2-16,1 0-4 0,-1 1-1 15,3-2-2-15,-3 2-2 0,0 0 1 16,0 0-1-16,3 0-2 0,3 0 4 15,-1 2-4-15,1-1 0 0,2-1-1 16,0 0 1-16,0 0-1 0,0 1 0 16,5-1 0-16,-5 0 1 0,0 0-1 15,5 0 1-15,0-1-1 0,3 0 1 16,-3-2 3-16,0 3 1 0,1-3 1 16,-4 0-2-16,6 2 0 15,0-3-4-15,-6 1 5 0,6 2-5 16,-3 0 0-16,6-1 0 0,-9-1 0 15,3 0 1-15,6 2 1 0,-9-1-2 16,9 2 0-16,-6 0 1 0,3 0-1 16,2 0 0-16,-2 0 0 0,-1 0 2 15,1 0 0-15,3 0 0 0,-1 0-2 16,0 0 4-16,1 0-2 0,2 0-1 16,-6 0 1-16,6 0-2 0,-2 0 0 15,2 0 0-15,-1 0 0 0,1 0 1 16,3 0 0-16,-3 0 4 0,0 0 4 15,5 0 6-15,-5 0 0 0,0 0-1 16,5 0-9-16,-3 0 5 0,3 0-2 16,-2 2-3-16,-3-1-2 0,-3 2-1 15,3 0-1-15,0-2-1 16,-5 1 1-16,5 0-1 0,-3 4 1 16,1-3-1-16,-6 1 2 0,5 1 4 15,-5-4 3-15,3 4 1 0,-3-2-2 16,0-2 3-16,-2-1-6 0,-3 2-2 15,0-1-2-15,-3 1 1 0,-4-1-2 16,-4 2 0-16,-2-1 0 0,-2-1 1 16,-3 3-1-16,-3-3-6 0,-2 0-12 15,-5 0-4-15,-6 0-7 0,-7-1-15 16,-3 1-18-16,-3 0-17 0,-2-1-40 16,3 0-41-16,2 0-21 0,-5-2-68 15,-6-2-108-15</inkml:trace>
  <inkml:trace contextRef="#ctx0" brushRef="#br0" timeOffset="148271.54">18098 16506 135 0,'0'0'64'0,"0"0"-26"0,0 0 29 16,0 0 0-16,0 0-11 0,0 0 0 15,0 0 3-15,0 0-2 0,0 0-4 16,0 0-4-16,0 0-9 0,0 0-11 15,0 0-4-15,0 0-4 0,0 0-3 16,2 0 1-16,1 0 10 0,-1 0-2 16,4 0-5-16,1 0-6 15,-2 0-5-15,1 0-1 0,1 0 2 16,1 0 2-16,0-3 0 0,0 0-1 16,2 1 0-16,0-1 1 0,1 0-2 15,-4-1-5-15,6 1 0 0,-2-4 1 16,-1 1-1-16,3-1 3 0,-3-2 1 15,3 1 0-15,0 0 2 0,3-1-2 16,-1 0 1-16,1-2-1 0,-1 2-3 16,3-2 0-16,3 1 0 0,-3-1-2 15,0-3 1-15,3 2-3 0,-1 0 3 16,1-2-4-16,0 0 0 0,-1-2 0 16,1 3-3-16,0-5 0 15,2 4 1-15,-5-2-1 0,0 1 0 16,3 0 1-16,0-2 0 0,-1 2 1 15,3-2 6-15,-2-1 0 0,0 2-1 16,2-1-3-16,-2-2-2 0,-1 3-1 16,1-2 1-16,-3 2 0 0,0-2-1 15,0 0 1-15,0 1 3 0,-5 0 3 16,3 0 3-16,-3 0 1 0,2-1 0 16,-2-1-4-16,0-1-3 0,0 3 6 15,3-3-6-15,-1 0 1 0,1-1-5 16,-1-1 3-16,3 0-2 0,0 0-2 15,0-1 0-15,-2 0 1 0,2 0-1 16,-3-1 0-16,3 1 0 0,-2 0 1 16,-1 1-1-16,1-2 1 0,-3 4 0 15,2-3 0-15,-2 0-1 0,-2 1 1 16,4 1-1-16,-2-3 1 16,0 1-1-16,0 1 0 0,0-2 1 15,2 0-1-15,-2-2 3 0,0 5-3 16,0-4 4-16,0 1 2 0,0 0 2 15,-3 0-1-15,1 1-2 0,2-2 0 16,-3 3 0-16,0-2-2 0,3-1-1 16,-3 1-1-16,1 1-1 0,2 0 1 15,0-2-1-15,-3 1 0 0,3 1 0 16,0 0 0-16,0-2-1 0,0 2 1 16,-3-1 0-16,5-1 0 0,-2 1 0 15,-2 2 3-15,2-1 0 0,0 0 0 16,2 1-2-16,-7-1 1 0,5-1-1 15,0 2-1-15,0 0 1 0,2-2-1 16,-2-1 1-16,3 2-1 0,-4 0 1 16,4 0-1-16,-1-3 0 0,1 3 2 15,-1 1-1-15,1 0 1 0,-1-4-1 16,-2 3-1-16,3 0 2 0,-6 1-2 16,3 1 0-16,-3-3 0 0,3 2 0 15,-5-3 1-15,5 3 0 0,-5 0-1 16,5-1 2-16,-3 0-2 0,0-2 2 15,1 2-1-15,-1 1-1 0,3-1 2 16,0-2 0-16,-3 1 0 16,3 1-2-16,3 0 1 0,-3-2-1 15,0 2 0-15,-1 1 0 0,4-1 0 16,-3 2 2-16,0-1-2 0,2 0 1 16,1 1-1-16,-6 0 0 0,6 2-1 15,-3-2 1-15,2 1 1 0,-5-1-1 16,6 1 1-16,-1 0-1 0,-4 0 0 15,7 0 0-15,-5 0 0 0,0 1 0 16,2-1 0-16,1 0 0 0,2 1 0 16,-3-1 2-16,1 0-2 0,-1 0 0 15,1 2-1-15,-1-1 0 16,3 0 1-16,-5 1 1 0,3 0-1 16,2 3-1-16,-5-4 1 0,2 5 2 15,1-3-2-15,-3 2-1 0,5 0 1 16,-3 1 0-16,-2 1 0 0,3-1 1 15,2 0-1-15,-3 2 0 0,-2 1 0 16,5 0 0-16,-2-1 0 0,-3 2-1 16,2-1-1-16,1 2 2 0,2-1 0 15,-3-1 1-15,1 1-2 0,2 0 2 16,0 0-1-16,-5 0 1 0,2 4-1 16,4-1 0-16,-7-2 1 0,4 1-1 15,-3 3 1-15,0-3-1 16,0 4 0-16,2-2 1 0,-2 4-1 15,0-4 0-15,3 2 0 0,-4 0 0 16,4-1 0-16,2 2 0 0,-2-1 0 16,2 1 1-16,0 1-1 0,0 0 1 15,0 0-1-15,-3-1 0 0,3 1 1 16,-2 2-1-16,-3 0 0 0,2 0 0 16,-2 0 0-16,3 0-1 0,-3 0 1 15,5 2 0-15,-3 1-1 0,1-1 1 16,2 0 4-16,0 0-4 0,0 1 0 15,0 1 1-15,3-1 2 0,0 2 0 16,-1 0-1-16,1-1 1 0,-3 2-1 16,3 0 0-16,-1-1-2 0,-4 1 2 15,2 1-1-15,-3 1 0 0,4 0-1 16,-1 0 2-16,-3-2-1 0,6 3-1 16,-6 0 3-16,6-1-3 0,-3 1 0 15,0-2 2-15,0 3-2 0,3 0 1 16,-3-1-1-16,-3 1 0 0,6-1 0 15,-8 2 0-15,3 0 1 16,2 0-1-16,-3 0 0 0,3 1 0 0,-2 0 0 0,-1 1-1 16,3 2 1-16,-5-2 1 0,3 5 0 15,2-4-1-15,-3 2 1 0,3 0-1 16,-2 2 2-16,2-1 1 0,0-1 0 16,0 3 0-16,-2-2-1 0,2 1 0 15,-3 2-2-15,3 0 2 0,-2 0-1 16,5 1 0-16,-3-1 0 0,-3 2-1 15,6-1 0-15,-3 0 1 16,3 1-1-16,-3 0 0 0,0 1-1 16,2-2 1-16,-1 2 0 0,1-2 0 15,1 2 0-15,-6-2 0 0,1 3 0 16,2-1 0-16,0-1 2 0,-2 5 0 16,4-3 5-16,-2-1-3 0,-2 5-2 15,4-1-1-15,-1-1 0 0,1-2 1 16,1 2-2-16,0 0 0 0,-1 0 0 15,1-1 0-15,0 1 1 0,-1 0-1 16,1-2 0-16,0 4 0 0,-1-4 0 16,1 2 1-16,0-1 0 0,-1 1-1 15,-2-1 0-15,3 2 1 0,0-1-1 16,-1 2 0-16,1-2 1 0,-5 1-1 16,4-2 1-16,1 4 0 0,0-5 0 15,-1 3 0-15,1-1 1 0,2 1 0 16,0-1-1-16,-2 2 0 0,5-2 0 15,-5 1 0-15,4-1-1 0,-4 1 0 16,2 0 1-16,1-1-1 0,-1-1 0 16,-2 0 0-16,4-1 0 0,-4 2 2 31,0-1-2-31,5 0 2 0,-6 0-2 0,3 1 4 0,1 0-2 0,-1-1 0 16,3 1 2-16,-5-1 1 0,2 0 0 15,3 1-1-15,-6-2 0 0,6 4 0 16,0-4-4-16,-3 4 6 0,3-4-4 15,0 3 2-15,-3-1-3 16,3-2 4-16,2 1-5 0,-2-2 5 16,0 0 0-16,3 0-3 0,-1-1 0 15,0 0-1-15,3 1 1 0,-2-2 0 16,-1 1-2-16,3 0 0 0,-2 0 0 16,-1-1 1-16,0 1-1 0,3-1 1 15,-7 0 1-15,4-1-2 0,-5 0 1 16,1 0-1-16,2-2 2 0,-1 0-2 15,-4 1 2-15,2-2-1 16,3 0-1-16,-5-2 1 0,5-1 1 0,-6 1-2 16,1-1 0-16,2-1 2 0,-2 1-2 15,2 0 2-15,-2-2 0 16,-1 0 2-16,1 1 0 0,0-3 1 16,-6 1-2-16,3 0 0 0,3-1 0 15,-5 0 0-15,2 1-1 0,2-3 0 16,-4 2-1-16,5-1 1 0,-3 0-2 15,-3 0 1-15,6-1 0 0,-3 2 0 16,-3-2 0-16,3 0-1 0,3-1 1 16,-8 1 0-16,5-2-1 0,0 0 1 15,-2 1-1-15,2 0 0 0,-5-1 1 16,2-1-1-16,1 0 0 0,-3 0 1 16,0 1-1-16,0-2 1 0,-1 2 0 15,1-3 1-15,-2 1-2 0,-1-1 4 16,3-2 0-16,-5 0 1 15,-1 1-2-15,6 1 1 0,-7-1-1 16,4 0 2-16,-5-1-1 0,3 2-2 16,0-1 2-16,-3 2 0 0,0-3-3 15,-3 0-1-15,4 0 0 0,-4 0 0 16,-2 1-1-16,0-1 0 0,3 0 1 16,-3-1-2-16,0 0-7 0,2 3-22 15,-2-3-19-15,0 1-17 0,0 0-31 16,0 0-51-16,0-1-69 0,-2 0-163 31,-1 0-199-31</inkml:trace>
  <inkml:trace contextRef="#ctx0" brushRef="#br0" timeOffset="148764.68">24800 17001 535 0,'0'0'0'0,"0"0"-208"0,0 0 164 0,-49 33 4 15,31-22-72-15,8-4 4 0</inkml:trace>
  <inkml:trace contextRef="#ctx0" brushRef="#br0" timeOffset="148827.2">24640 17105 43 0,'0'0'30'16,"0"0"-30"-16,-39 22-11 0</inkml:trace>
  <inkml:trace contextRef="#ctx0" brushRef="#br0" timeOffset="149984.23">24601 17057 59 0,'0'0'23'16,"0"0"4"-16,0 0 20 0,0 0 9 15,0 0-7-15,0 0-9 0,-20-5-14 16,20 7-10-16,-6 2 10 0,4 0 0 15,2-1-14-15,-5 1-6 0,0 0-2 16,2-2-2-16,3 2 3 0,-5-1 3 16,2-1 0-16,-2-1-3 0,0 0 0 15,2 1 10-15,-4-1 8 0,1 0 5 16,6 1 5-16,-5-2-5 0,3 1-3 16,-4-1 4-16,6 0 5 0,-2 0 7 15,2 0 5-15,0 0-9 0,0 0-2 16,0-3 2-16,0 1-2 0,0 0 1 15,2 0-1-15,-2 2-10 0,6-1-1 16,-6 1-6-16,2-1-1 0,-2 1-1 16,5 0-7-16,-5-1-2 0,3-1-1 15,0 2 5-15,-1 0 5 16,3 0 0-16,-2 0-4 0,-3 0-2 16,5 0-1-16,-5 0-3 0,5 0-3 15,-2 0 3-15,2 0 3 0,-2 0 2 16,-1-1 3-16,6-2 2 0,-6 2-2 15,4 0 2-15,-1 0 0 0,-3 0 0 16,4-3-5-16,1 1 0 0,-2 0-8 16,3 0 0-16,5-1-2 0,-5 2 0 15,0-2 0-15,5 1 0 0,-6 0 0 16,1 1 0-16,2-1 7 0,-2-1 2 16,0 2 2-16,0 0-2 0,-1-3 2 15,-1 2-2-15,1 1 1 0,-1 0-1 16,-1 0 0-16,2-1 0 0,1 2-4 15,0 0 2-15,0 1-5 16,2-1-1-16,0 0 2 0,1-1-4 16,-1 1 3-16,0-1-3 0,3 2 1 15,-2-1 3-15,2 1 1 0,-1 0 3 16,1-1-2-16,0 0 1 0,0 0 0 16,-2-1-3-16,7-1 2 0,-5-1-2 15,-3 1-2-15,3-2 1 0,5 1-2 16,-5 1 0-16,2-2-1 0,1 3 1 15,2 0 1-15,-3-1-2 0,4 1 4 16,1 0-2-16,1 0 0 0,0 1 3 16,4-1-2-16,-4 0 0 0,2-1 4 15,1 1-3-15,4 0 6 16,-7-1 2-16,2-1-5 0,3 2 1 16,0-1 2-16,-6 1 2 0,6 0 2 15,-5 0-4-15,2 1-5 0,-2 0-3 16,-3 0 2-16,2-1-3 0,-7 2 0 15,0 0 0-15,-2 0-1 0,-1 0 1 16,-2 0-1-16,-6 0 0 0,3 0 0 16,1 0 0-16,-6 0 0 0,0 0-12 15,0 0-17-15,0-1-9 0,-6 1-16 16,6-1-20-16,-7-1-30 0,2 1-16 16,-3-1-35-16,0 2-76 0,0-4-26 15,3 0-188-15</inkml:trace>
  <inkml:trace contextRef="#ctx0" brushRef="#br0" timeOffset="151283.44">15589 11963 282 0,'0'0'88'0,"0"0"-4"0,0 0 20 16,0 0-12-16,-11-6-23 15,11 3 5-15,0 1-4 0,0-2-5 16,0 3-10-16,6-3-11 0,-1 0-6 16,2 1-1-16,4-1 3 0,4-1-12 15,1 2-8-15,4 1-4 0,1 0-6 16,5 0 0-16,2 2-1 0,1 0-3 15,-1 1 1-15,3 3-1 0,3 0-5 16,2 6-1-16,-5 0 2 0,-3 1-2 16,-2 2-2-16,-5 4 2 0,-6 2 0 15,-2 5 0-15,-7 0-1 0,-6 4 1 16,-3 3 1-16,-7 0 1 0,-8 2 1 16,-6-2-2-16,-7 3-1 0,-8 5-2 15,-7-1-2-15,-1-2 4 0,9-10 0 16,7-7 2-16,13-6-1 0,-6-3 0 15,1 2 0-15,-3 0 2 0,3 1 1 16,-3-3 8-16,6-2 0 0,4-2 4 16,3 1 3-16,3-5 1 0,5 0-2 15,2 0-3-15,3-1-10 0,10 0 9 16,3-1 12-16,8 0 6 0,7 0-2 16,14 0 0-16,-6-2-7 0,-3 1-12 15,-2-1-7-15,-10 0-3 16,8 1 1-16,2-1-2 0,-3 0-7 15,0-1-25-15,-4 3-22 0,-1-1-18 16,-2 0-34-16,-6 1-41 0,1 0-86 16,-1 0-67-16,-5 0-168 0</inkml:trace>
  <inkml:trace contextRef="#ctx0" brushRef="#br0" timeOffset="151611.46">15607 12232 616 0,'0'0'148'0,"0"0"-59"0,51-10 70 0,-17 7-58 0,13-5-36 0,7 1 7 15,0 1-17-15,-2-1-7 0,-8 3-26 16,-8 2-18-16,3 0-3 16,-3-1-1-16,-3 3 0 0,1 0-29 15,0 0-24-15,-1 0-18 0,-4 0-54 16,-1 0-74-16,-7 0-44 0,-3 0-117 0</inkml:trace>
  <inkml:trace contextRef="#ctx0" brushRef="#br0" timeOffset="151783.51">16596 12086 793 0,'0'0'0'0,"0"0"-186"0,0 0 35 16</inkml:trace>
  <inkml:trace contextRef="#ctx0" brushRef="#br0" timeOffset="151908.5">16643 12369 1002 0,'0'0'95'0,"0"0"-95"0,0 0 14 16,0 0-14-16,0 0-132 0,-36 32-320 16</inkml:trace>
  <inkml:trace contextRef="#ctx0" brushRef="#br0" timeOffset="156159.76">21180 12485 347 0,'0'0'188'0,"0"0"-77"0,0 0-4 15,0 0 13-15,3-3-52 0,-3 0-25 16,2 2 5-16,-2 1 2 0,3 0-12 16,-3 0-10-16,0 0-5 0,0 0 2 15,0 0-9-15,0 0-16 0,-3 0-4 16,3 0-1-16,-2 0-20 0,2 0-33 15,0 0-45-15,0 3-48 0,-3 0-27 16,3 5 5-16,0-2-78 0,3 1 15 16</inkml:trace>
  <inkml:trace contextRef="#ctx0" brushRef="#br0" timeOffset="156270.87">21216 12728 552 0,'0'0'134'0,"0"0"-9"0,0 0 44 16,-7 37-103-16,4-30-57 0,0-1-9 15,3-2-34-15,-2-1-101 0,2-2-84 16,-5 0-53-16,5-1-119 0</inkml:trace>
  <inkml:trace contextRef="#ctx0" brushRef="#br0" timeOffset="156411.54">21191 13001 621 0,'0'0'112'0,"0"0"12"0,-11 38 9 16,9-24-43-16,-1-1-72 0,3-2-18 15,-5-4-10-15,5 1-75 16,-3-1-78-16,1-3-42 0,-1 0-29 16,3-1-97-16</inkml:trace>
  <inkml:trace contextRef="#ctx0" brushRef="#br0" timeOffset="156520.79">21175 13323 563 0,'0'0'95'0,"0"0"-30"0,5 42 15 15,-5-25-80-15,3-2-1 0,2 1-122 16,-5-4-90-16,3-5-166 0</inkml:trace>
  <inkml:trace contextRef="#ctx0" brushRef="#br0" timeOffset="156661.41">21206 13761 540 0,'0'0'97'15,"0"0"-65"-15,0 43-1 0,3-24-31 16,-3 4-27-16,2-8-100 0,-2 2-149 16</inkml:trace>
  <inkml:trace contextRef="#ctx0" brushRef="#br0" timeOffset="156787.31">21291 14249 509 0,'0'0'121'15,"0"37"-81"-15,0-14 5 0,0 2-15 16,0 1-30-16,-5-2-65 0,5 7-54 16,-2-4-90-16,2-6-77 0</inkml:trace>
  <inkml:trace contextRef="#ctx0" brushRef="#br0" timeOffset="156927.34">21346 14925 508 0,'0'0'117'0,"0"40"-73"16,0-14 48-16,-6 0-64 0,4 0-28 16,-3-2-11-16,2-3-46 0,-2 6-54 15,0-7-66-15,2-6-155 0</inkml:trace>
  <inkml:trace contextRef="#ctx0" brushRef="#br0" timeOffset="157067.96">21359 15436 548 0,'0'0'124'0,"0"0"-78"16,0 48 56-16,0-28-60 0,0 0-33 16,-3-2-7-16,0-1-2 0,1 0-33 15,2-3-44-15,-5 0-20 16,5 4-15-16,0-4-57 0,0-3-96 16</inkml:trace>
  <inkml:trace contextRef="#ctx0" brushRef="#br0" timeOffset="157224.6">21387 15949 611 0,'0'0'142'0,"0"0"-87"0,5 50 36 15,-2-30-65-15,-3-3-24 0,0 2 1 16,0-4-3-16,0-2-30 0,-3-2-65 16,3 2-50-16,0-2-52 0,0-4-123 15</inkml:trace>
  <inkml:trace contextRef="#ctx0" brushRef="#br0" timeOffset="157407.22">21428 16387 604 0,'0'0'179'0,"0"32"-88"16,0-9 29-16,-2-1-75 0,-1 0-24 16,1-2-1-16,-4-3-6 0,4-2-13 15,-3-2-1-15,2 0-27 0,0-3-32 16,1 1-19-16,-3-1 10 0,2 1 6 15,3 0-1-15,0 0-4 0,0-1 17 16,0 3 25-16,0-1-12 0,8 3-54 16,-3-3-84-16,0 2-45 0</inkml:trace>
  <inkml:trace contextRef="#ctx0" brushRef="#br0" timeOffset="158505.66">21534 17390 39 0,'0'0'242'0,"0"0"-164"0,3-7 11 16,-3 3-2-16,0 3-23 0,2-2-4 15,-2-2 11-15,3 2-9 0,-3 1-7 16,0-2 1-16,0 1 0 0,0 2-3 16,0 0-6-16,0 0-9 0,0 0-8 15,-5-2-3-15,2 0-8 0,-2 1-11 16,-3 2-2-16,-2 0-1 0,2 0-3 16,-5 0-1-16,-2 5 0 0,-1 1-1 15,1 3 2-15,-3 2-1 0,0 1 3 16,2 5-3-16,-2-1-1 0,5 2 0 15,3 3 1-15,5 0 3 0,-1 3 6 16,6-1 1-16,0 2 3 0,6-3-1 16,1-1 3-16,6-2 6 0,0-4 6 15,0 2 0-15,5-4 2 0,-2-2-3 16,4-1-7-16,-2-1-3 0,1-5 1 16,1 1 3-16,-2-2-2 0,3-3-5 15,-3 0-4-15,-2-1-2 16,-1-3-1-16,1-1 2 0,-6 1 4 15,3-3 3-15,-3-1 0 0,1 2 0 16,-4-4-6-16,-2 1-5 0,3-2 0 0,-5-3-3 16,2 0 1-16,0 1-2 0,-5-2 0 15,0-2-1-15,0 0 2 0,0 1-2 16,-2-1 1-16,-1 3 0 0,-2-3-1 16,-3 5-1-16,3 1 1 15,-3-1 2-15,3 2-2 0,2-1-1 16,-7 2 1-16,5-1 1 0,0 0-1 15,-1-1 0-15,4 1 2 0,-3 0-2 0,2 0 1 16,-2 3-2-16,0-1 2 16,2 0-1-16,-2-1 0 0,0 5 1 15,2-3-1-15,-4 3 1 0,1-2 2 16,1 4 1-16,0-3-2 0,-3 3 0 16,1 1-2-16,-1 1 0 0,0 0-1 15,0 2-1-15,1 4-1 0,1-2-18 16,-1 4-27-16,1 2-41 0,1 1-66 15,3 6-76-15,-1-3-204 0</inkml:trace>
  <inkml:trace contextRef="#ctx0" brushRef="#br0" timeOffset="169953.09">26630 11341 60 0,'0'0'35'0,"0"0"4"0,0 0 16 0,0-1-11 0,0 0-3 16,0 1 11-16,0-2 17 0,0 2-4 16,0-1-9-16,0 1-7 0,0-1-7 15,0 0-5-15,0 1-1 0,0-1-9 16,0-2-9-16,0-1-3 0,2 2 5 16,9-4-1-16,-4 0 3 0,1-1-2 15,5 3 4-15,3-2 5 0,2 2 8 16,-3-1 3-16,3 4-7 0,3 1-4 15,-6 0-8-15,3 1-3 16,-2 5-6-16,-8 1-6 0,-1 3-4 16,-1 1 0-16,-6 3-1 0,0 1 0 15,-8 3-1-15,-5 1 0 0,-3-1-15 16,-4 0-7-16,2 1-3 0,-3-5-2 16,0 0 10-16,3-4 14 0,8-3 3 15,-3-1 0-15,5-2 0 0,3-3 1 16,0 0 1-16,5 0 1 0,-3-1 6 15,3 0 0-15,0 0-5 0,3 0-4 16,2 0 2-16,3 0-2 0,5 0 1 16,0 3-1-16,0 1 0 0,2 1 5 15,3 1 1-15,3 4 0 0,-6-1-3 16,3 3-1-16,-2-1-1 0,-1 1 6 31,-2 2 5-31,-2-1 1 0,-4-3 3 0,-4 1 0 0,-3-1 4 0,-3 0 9 16,-7-1-6-16,0 1-12 0,-8-3-7 15,2-1 0-15,-4-2-2 0,-1 1 0 16,0-3-2-16,-5-1-8 0,8-1-18 16,-2 0-10-16,4-1-23 0,1-2-23 15,2-1-22-15,2 2-29 0,4-3-17 16,-1 1-101-16,8 0-74 0</inkml:trace>
  <inkml:trace contextRef="#ctx0" brushRef="#br0" timeOffset="170487.93">27092 11361 489 0,'0'0'57'0,"0"0"-22"0,8-12 28 0,-8 7-17 0,3 0-29 0,-3 3 0 15,0 0 23-15,0 1-15 0,-3 1-12 16,3 0-7-16,-8 1-3 15,-2 1 3-15,2 2 3 0,-5 2-5 16,5 2-3-16,-7-1-1 0,5 3 0 16,2-1 3-16,0 3-3 0,3-2 0 15,2 1 0-15,6-2 0 0,7 1 2 16,1-2-1-16,7 0-1 0,-3-1 0 16,11 1 1-16,-5-1-1 0,-1 1 1 15,-2-2-1-15,3 1 16 0,-5 0 15 16,-3 2 2-16,-1 0-7 0,-4-3-7 15,-3 1-4-15,-2 0-5 0,2 1 2 16,-5 0 4-16,0-1 5 0,-8 3-1 16,3-1-4-16,-3-1-4 0,-4 2-2 15,-1-1-6-15,-3-2-3 0,-2 2 2 16,-3-2-3-16,6-1-4 16,-6 0-28-16,8-1-39 0,-5-1-36 15,5-3-18-15,3-2-13 0,0-2-49 16,2-1-68-16</inkml:trace>
  <inkml:trace contextRef="#ctx0" brushRef="#br0" timeOffset="170752.81">27092 11360 469 0,'0'0'91'0,"0"0"0"0,0 0 47 0,0 0-7 15,0 0-43-15,23-21-36 0,-10 18 1 16,0-2-15-16,8 0-15 0,-6 2-5 16,4-1-10-16,1 1-3 0,-4 0-5 15,2 2 0-15,-3-2-23 16,3 3-31-16,-5-1-42 0,3 1-52 15,10-1-36-15,-6-1-43 0,-7 1-164 16</inkml:trace>
  <inkml:trace contextRef="#ctx0" brushRef="#br0" timeOffset="171489.04">27692 11460 252 0,'0'0'103'0,"-6"0"-35"15,6 1 14-15,-5 0-22 0,5 1-23 16,-2 1-11-16,2-1 15 0,2 1 2 16,3 0 1-16,1-1 10 0,4 1 5 15,3-1 7-15,0 1-15 0,5 0-10 16,-3 0-21-16,1-1-12 0,2 1-7 16,3-3-1-16,-6 1-10 0,3 1-39 15,3 0-57-15,5-2-58 0,-3-2-63 16,-2-1-180-16</inkml:trace>
  <inkml:trace contextRef="#ctx0" brushRef="#br0" timeOffset="172271.54">28061 11339 119 0,'0'0'82'0,"0"0"-26"0,0 0 17 16,0 0 10-16,13-11 4 0,0 7-20 16,-5-2-2-16,5 1-9 0,2-1-2 15,-2 1 1-15,8 1 2 0,-3-1 2 16,3 3-5-16,-6-3-14 0,6 4-2 16,-3 1-8-16,-3 0-6 0,1 2-9 15,-3 3-7-15,0 1-4 0,0 1-3 16,-8 1 0-16,-3 2-1 0,-2 0-1 15,0 2 1-15,-7 0-6 0,-1 1-9 16,-5-3-11-16,0 1-3 0,-3 0 9 16,4-3 5-16,-1 0-9 0,0-1-12 15,5-1-1-15,3 0 9 0,2-2 16 16,-2-1 6-16,5 1 3 0,0-2 2 16,5 2 1-16,3-3 2 0,0 3 6 15,-3-1 3-15,8-1-2 0,-3 0-2 16,3 1-1-16,0 3 1 0,0 0 2 15,2-1 2-15,-2 5 2 0,5-2-2 16,-2 3-6-16,-3 1-3 0,0 0 0 16,-6 2 1-16,1 0 4 0,0 0 9 15,-3-2 10-15,-5 1-4 0,-5 0-3 16,-3-2-2-16,0 0-6 0,-7-1-6 16,-3-1-2-16,-3-2-3 15,1-2-6-15,-6-1-33 0,2 0-31 16,4-4-17-16,-1 0-8 0,-2 0-20 15,7-1-4-15,1-8-25 0,5 3-60 16,7-4-7-16</inkml:trace>
  <inkml:trace contextRef="#ctx0" brushRef="#br0" timeOffset="172804.23">28818 11337 326 0,'0'0'136'0,"0"0"-82"0,0 0-4 0,0 0 29 0,-2-24-15 15,-4 20-27-15,4 0-8 0,-3 4-1 16,-3-1-6-16,3 1-3 0,0 0 0 15,-3 1-7-15,0 4 0 0,3 1-6 16,-3 2-1-16,0 1-1 0,1-1 7 16,-4 5 2-16,4 0-7 0,-1 0 0 15,0 2-2-15,0 0 0 0,-2 3 1 16,7-3 0-16,-2 1 0 0,3 0 1 16,2-1 0-16,0 1 7 0,7-4 6 15,1 2 5-15,5-2 4 16,3-3 5-16,2-1 8 0,2 0-15 15,1-5-12-15,0 1 5 0,5-4 0 16,-6 0 4-16,1-6-1 0,2-2 3 16,-2-3-5-16,0-3-6 0,2-3-2 15,-8-5-3-15,1-9-3 0,-3-8-3 16,-8-3 0-16,-3 2-1 0,-2 13-2 16,-2 10 0-16,-6 7 1 0,-5 1-1 15,-5-1 0-15,-3 1 0 0,1 1 0 16,-3 3 1-16,-3-1-1 0,5 4-1 15,-5 2 0-15,5 0-19 0,6 0-10 16,-3 0-7-16,10 3-14 0,-5 2-22 16,11 0-33-16,2 3-51 0,2 5-18 15,6-3-15-15,2 1-138 0</inkml:trace>
  <inkml:trace contextRef="#ctx0" brushRef="#br0" timeOffset="173602.96">26738 12030 248 0,'0'0'86'0,"-5"0"-23"0,5 0 9 0,0 0-17 16,0 1-38-16,0-1-11 0,5 1 23 15,3 1 20-15,5-2 10 0,8 0 4 16,12 0-16-16,16-2-13 0,18-2-5 16,11-1-3-16,10-1-1 0,5 0 4 15,-3 1 2-15,11-2 4 0,8 1 10 16,7 2 2-16,5 0 4 0,-2-1-11 15,3 4-14-15,-6-2-10 0,-2 2-2 16,-3-1 14-16,-3 2-4 0,-7 0 3 16,-11 0-8-16,-7 0-10 0,-3 0 7 15,-13 1-12-15,-5 1-3 0,-7 1-2 16,-9-2-4-16,-10 1-37 0,-7 0-20 16,-9-2-25-16,-2 0-33 0,3 0-78 15,-8 0-67-15,0 0-239 0</inkml:trace>
  <inkml:trace contextRef="#ctx0" brushRef="#br0" timeOffset="176207.11">27490 12471 129 0,'0'0'103'0,"0"0"-48"0,0 0 20 0,0 0-10 0,5-13-18 16,-5 12-12-16,0-2 8 0,0 0-2 16,0 2-2-16,0-2 4 0,0 1 3 15,0 0-4-15,0 0 1 0,0 0-7 16,0-1-8-16,0-2-6 0,0 3-5 15,3-6-4-15,2 3 2 0,0-1-1 16,-2-2-2-16,7 2 3 0,-2-1-3 16,0-2 0-16,-1 4-1 15,1-1 1-15,2 1 0 0,1 1 3 16,-1 1 4-16,-2 3-1 0,-3-1 4 16,3 1-2-16,-6 0-3 0,4 1-3 15,-1 4-5-15,-3 1 0 0,3 2-6 16,-5 4 1-16,0 0-2 0,0 4 1 15,0 1 0-15,-7 1 4 0,2 3-3 16,-3 0 3-16,-5 0 2 0,0 2 0 16,0-1-2-16,-2 1-3 0,-4-2 0 15,4 1 0-15,-3-2-4 0,2 1 1 16,1-5 1-16,2 1-1 0,0-2-1 16,5-5 0-16,-2 1 1 0,7-2-1 15,-2-5 0-15,3 1 0 0,2-2 0 16,2-2 1-16,3 0 6 0,3-1 9 15,5 0 2-15,0 0-3 0,0 0-2 16,8-1-2-16,-1-1-3 0,1-2 0 16,2 1-5-16,-2 0-3 0,2-2 0 15,-2 0-3-15,-1 0-32 0,1-1-27 16,0 1-43-16,-1 0-44 0,1-4-55 16,0 3-32-16,-6 0-184 0</inkml:trace>
  <inkml:trace contextRef="#ctx0" brushRef="#br0" timeOffset="176707.12">28048 12421 394 0,'0'0'64'0,"0"0"-6"0,0 0 36 0,-8-21-18 0,3 16-36 0,3-1 10 16,-11 4 18-16,5-1-23 0,-5 2-17 15,5 1-10-15,-5 1-8 0,-5 4 2 16,3 2 0-16,2 2-6 0,-3 2-3 16,4 3-3-16,-7 1 0 0,9 2 0 15,-3 3 0-15,0-2 0 16,6 1 0-16,7 2 1 0,0-2 0 15,0 0-1-15,2 0 2 0,6-4 0 16,5 1 1-16,0-3-3 0,0-2 3 16,2-1-1-16,3-4 2 0,-5-2 6 15,3-2 3-15,2-1 7 0,-3-1 3 16,1-2 2-16,-3-1-2 0,0-5 3 16,-1 0 2-16,-4-4-9 0,5 0-13 15,-5-4 2-15,-3 0 3 0,3-4 1 16,-3-2 0-16,-5-1-4 0,3-3 0 15,-3 3-1-15,0 1 5 0,-3 3 6 16,-7 5 4-16,2 1-2 16,0 2-10-16,-5 4-10 0,-2 0 1 15,2 4-1-15,0-1 0 0,-3 3-7 16,3 0-24-16,6 1-25 0,-6 0-45 16,8 3-68-16,5 1-96 0,-3-2-137 0</inkml:trace>
  <inkml:trace contextRef="#ctx0" brushRef="#br0" timeOffset="183225.86">22806 14195 92 0,'0'0'24'0,"0"-1"4"15,0 0 31-15,0 0-2 0,0 1-10 16,0-2 2-16,0 2-13 0,0 0-15 15,0-1-11-15,0 1 6 0,0 0 6 16,0-2 4-16,0 2-4 0,0 0-4 16,0-1-11-16,0 0-2 0,0 1 2 15,0 0 5-15,0-1 2 0,0 1 4 16,0 0 6-16,0 0-2 0,0 0 1 16,0 0-1-16,0-2 1 0,0 2-4 15,0-2-2-15,2-2 5 0,-2 3 3 16,3 0 0-16,-3-1-4 0,5 1 1 15,-5-1 4-15,0-1 0 0,0 3 4 16,0-2-6-16,0 2 2 0,0 0-3 16,0-1-1-16,0 1-3 0,0 0-2 15,0 0-5-15,0 0-3 0,0 0-1 16,0 0-4-16,0 0-2 0,2 1-1 16,-2 3-1-16,6 1 5 0,-4 3 2 15,1-2-1-15,-1 7 3 0,4-2 2 16,-4 2 1-16,3-1-1 0,-2 2-3 15,-1 2 0-15,1-2-4 0,2 3 1 16,-2-3-2-16,-1 4 0 0,1-3-1 16,-3 4-1-16,3-2-1 0,-3-1 3 15,2 3-1-15,-2 0 0 0,0 1 0 16,0-2 0-16,0 1-1 0,0 0 0 16,0 2 2-16,0-1-1 0,0 1 2 15,3 0 1-15,-3 1-1 0,5-1 0 16,-5 1 3-16,0-1 3 0,5 4 1 15,-5-2-2-15,3 0-1 0,-3 0-2 16,5 0-3-16,-3 1-1 0,4-2 2 16,-6 0 0-16,5 1 0 0,-3-1 0 15,3 2-3-15,-5 1 3 16,3-1-4-16,-3-1 2 0,0 4-1 16,0-3-1-16,0 2 1 0,0 1 0 15,0-1-1-15,0 0 2 0,0 2 1 16,-3 0 3-16,3 0 0 0,0 2 0 15,0 0-1-15,0-1 3 0,0 1 0 16,0 1 0-16,0-3-2 0,3 4 0 16,-3-1 0-16,5 1 2 0,-5 5-1 15,3 6 0-15,2 3 1 0,0-1-1 16,-2-7-3-16,2-9-1 16,0 1-1-16,-2 6-2 0,2 4 1 15,-3 4 0-15,4-6-1 0,-1-4 0 16,-5-2 2-16,0 1-2 0,0-5 0 15,2-5 1-15,-2-4 1 0,0 1 0 16,0 4 1-16,0 2 0 0,0 4-1 16,0 1 0-16,0-2 0 0,0-3 0 15,0 3 2-15,0-6 0 0,0 3 4 16,0-2-1-16,0-1 2 0,0 2-3 16,0-3 1-16,0 0 1 0,0-2 0 15,0 0 1-15,0 0-1 0,5-4-2 16,-5 2-1-16,3-3-1 15,0 0-1-15,-3 0 2 0,2 1-2 16,-2-1-1-16,5 0 1 0,-2 1-2 16,-3-2 2-16,5 2-1 0,-5-2 1 15,3 0 2-15,-1 1 2 0,1-3-4 16,-3-1 0-16,5 0 0 0,-5 1-1 16,0-1 1-16,3-2 0 0,-1 1-1 15,1 0 3-15,2-2 1 0,-5-3 1 16,3 2 4-16,2-5 2 0,-5 3 1 15,0-1-2-15,0-2-1 0,0 1-4 16,2 2 0-16,-2-4-1 0,0 3-1 16,0 0-1-16,0-2-2 0,0 1 0 15,0 0-1-15,0 1 0 16,0-3-2-16,0 1 1 0,0 0-14 0,0 0-29 16,0-2-18-16,0 4-25 0,0-2-33 15,0 3-45-15,0 5-96 0,-2-4-124 16,-3 1-174-16</inkml:trace>
  <inkml:trace contextRef="#ctx0" brushRef="#br0" timeOffset="183902.21">22694 17505 173 0,'6'-3'56'0,"-4"-1"26"0,6-1 29 0,-3-2-31 0,-2 1-16 0,-1-1-7 16,1 2-14-16,2-2 0 0,-5 4 4 16,0-2-3-16,-5 2-2 0,2-2-6 15,1 0-2-15,-4 2-6 0,1-1-2 16,0 1-1-16,-3 2 0 0,3 0-10 16,-3 1-7-16,3 0-4 0,-2 2 0 15,-1 3-1-15,0 3-3 0,0 3 0 16,1 2 1-16,1 3 0 0,-1 4-1 15,1 3 3-15,-1 3 3 0,2-2 15 16,2 0 6-16,3 3 1 0,0-4 5 16,3-1-5-16,2-2-2 15,5-1-5-15,0-4-3 0,1 0-3 16,4-3-4-16,-4-3 0 0,7-4 7 16,-5 1 5-16,2-5 2 0,1-1-1 15,2 0-1-15,-5-7 3 0,-1 1 5 16,1-5-7-16,3-3-2 0,-3-1-1 15,-5-6-1-15,-1-5-6 0,-1-1-5 16,1-11-2 0,-7-5-5-16,3 4 1 0,-1 6-3 0,-2 9 4 15,0 10 2-15,-2 1-2 0,-1 1 0 16,-2 6-4-16,-3 1-1 0,-5 4-2 16,3 0-1-16,-3 1-3 0,0 0-4 15,0 2-9-15,-2-1-12 0,4 3-10 16,1 0-16-16,5 1-25 0,-3 2-25 15,6 3-39-15,2 2-76 0,2 0-60 16,6-1-142-16</inkml:trace>
  <inkml:trace contextRef="#ctx0" brushRef="#br0" timeOffset="184074.18">23077 17701 1022 0,'0'0'65'0,"0"0"-61"0,0 0-4 0,0 0 0 16,-8-19-77-16,8 11-53 0,0 2-23 15,0-2-56-15,3 1-175 0</inkml:trace>
  <inkml:trace contextRef="#ctx0" brushRef="#br0" timeOffset="184653.15">23309 17593 247 0,'0'0'66'16,"0"0"9"-16,0 0 52 0,0 0-33 16,0 0-19-16,24-39 4 0,-17 25-6 15,1-1-4-15,-3 2 4 0,3-4-8 16,-3 4-17-16,3 2-12 0,0 1-1 15,5 0-5-15,-6 1-8 16,1 4-1-16,5-2-5 0,-5 4-7 16,5 3-4-16,0 0-2 0,0 0-2 15,-1 3 0-15,-1 7-1 0,2 1 0 16,-6 2 0-16,4 5 0 0,-3 6 0 16,-6 3 0-16,-2-2-1 0,0 5 1 15,-2-1 0-15,-6-1 1 16,0-1 0-16,-2-1-1 0,-3-2 0 15,2-2 0-15,-1-2 0 0,-1-3 0 16,-3-1 1-16,3-4-1 0,0 2 2 16,6-5-1-16,-4 0-1 0,3-1 9 15,6-4 4-15,-1 2 5 0,3-3-4 16,0-2 1-16,5 1 11 0,3-2 9 16,3 0-2-16,4 0-8 0,1-2-12 15,2 0-9-15,2 1-4 0,1-1-2 16,0 0-28-16,4 2-14 0,-4-1-11 15,2 1-23-15,1 0-33 0,-4 0-43 16,9 0-91-16,-14 0-41 0,3 0-151 0</inkml:trace>
  <inkml:trace contextRef="#ctx0" brushRef="#br0" timeOffset="185124.94">23927 17598 656 0,'0'0'60'0,"0"0"15"0,0 0 24 0,0 0-56 0,13-41-15 16,-13 36 1-16,-8-1-12 0,-2 4-7 15,-1 2-2-15,-2 0-2 0,1 3 2 16,-7 5 4-16,4 1-9 0,-1 3-2 15,4 0 0-15,-7 0-1 0,7 1 1 16,1 0-1-16,1-4 0 0,2 1 0 16,6-2-10-16,2 1-6 15,0 1-1-15,2-3 0 0,6-2 6 0,2 3 5 16,6-2 6-16,-3-2 0 16,2-1 1-16,3 0 2 0,-2 1 3 15,2-3 22-15,-3 1 2 0,1 2-3 16,-3 0 1-16,0-1 9 0,0 2-17 15,0-2-10-15,-6 4 12 0,-2-1-2 16,3 2-4-16,-8 2-3 0,0 1 2 16,0 1 0-16,-8 2-2 0,-4 1-2 15,-1-2-2-15,-5 4-2 0,-1-4-4 16,-4-1-3-16,0 2-5 16,2-5-26-16,1 0-22 0,-1 0-26 0,3-2-32 15,2-3-23-15,3-4-52 0,6-1 2 16,-1-5-142-16</inkml:trace>
  <inkml:trace contextRef="#ctx0" brushRef="#br0" timeOffset="185313.17">23940 17567 748 0,'0'0'100'0,"0"0"22"0,0 0 12 0,0 0-3 16,0 0-65-16,21-41-31 0,-14 31-21 15,6 1-11-15,0 3-3 0,0-2-1 16,3 1-14-16,-1 3-13 0,3 2-9 16,3 1-2-16,-1 1-14 0,1 0-30 15,5 0-57-15,10 1-49 0,-2-1-9 16,-6 0-130-16</inkml:trace>
  <inkml:trace contextRef="#ctx0" brushRef="#br0" timeOffset="186259.34">30105 11469 390 0,'0'0'43'0,"0"0"-17"0,0 0 50 15,39-5-36-15,-24 3-22 16,3 0-4-16,-2 0 0 0,2-1-8 0,-3 2-3 16,-2-2-3-16,3 2-1 0,2 0-3 15,-5 0-3-15,-5 1-11 0,7 0-38 16,-2-2-65-16,-8 0-86 15</inkml:trace>
  <inkml:trace contextRef="#ctx0" brushRef="#br0" timeOffset="186443.87">30136 11562 616 0,'0'0'68'16,"0"0"-68"-16,0 0 72 0,0 0 26 15,0 0-33-15,0 0-16 0,0 0 10 16,0 0-11-16,10 17-26 0,3-15-19 16,0-2-2-16,5 1-2 0,-2 0-34 15,-1 1-72-15,16-1-74 16,-7 0-49-16,1 0-169 0</inkml:trace>
  <inkml:trace contextRef="#ctx0" brushRef="#br0" timeOffset="187021.67">30984 11441 507 0,'0'0'65'0,"0"0"-19"0,0 0 35 15,0 0 9-15,0 0-22 0,0 0-28 16,0 0 4-16,18-24 9 0,-18 21 0 16,0 1-6-16,0-2-7 0,0 0-6 15,0 1-12-15,-6 0-4 0,-1-1-2 16,2 1-8-16,-3-1-6 0,0 3-2 15,0 1-2-15,-5 0 1 0,-5 3-2 16,3 4-7-16,-6 3-5 0,3 3 6 16,-3 2 0-1,6 3-2-15,-6 1 3 0,8 3-2 0,0 0-2 16,6 1 1-16,-1 1 9 0,8-1 2 16,0 2 1-16,2-3 0 0,9-1 0 15,-1 1 10-15,11-2-4 0,-3-1-2 16,8-5 1-16,-3-1 1 0,3-4 10 15,2-3 8-15,-2-2-2 0,-5-4 0 16,5-4-3-16,-3-4-6 16,-3-8 4-16,-1-2-4 0,1-5 8 15,-4-9 3-15,-3-10-10 0,0-6-7 16,-6-1-4-16,-1 14-4 0,-6 11 0 16,0 11-1-16,-6 5 0 0,4-1-2 15,-9 1-5-15,4 1-9 0,-6 3-2 16,-3 1-4-16,-2 3-16 0,8 3-32 15,-3 1-26-15,5 3-56 0,-2 5-88 16,10 1-63-16,-3-3-108 0</inkml:trace>
  <inkml:trace contextRef="#ctx0" brushRef="#br0" timeOffset="187193.7">31451 11756 1055 0,'0'0'35'0,"0"0"-3"0,0 0-24 0,0 0-8 16,0 0-23-16,8-10-77 0,-8 3-83 15,0-4-55-15,0 1-50 0,0 3-9 0</inkml:trace>
  <inkml:trace contextRef="#ctx0" brushRef="#br0" timeOffset="187777.84">31692 11443 383 0,'0'0'24'0,"0"0"-5"0,0 0 68 16,0 0-49-16,0 0-12 16,0 0 17-16,0 0-4 0,31-6-9 15,-29 3 6-15,3-1 16 0,3 1 13 16,0-2-11-16,-3 1-5 0,8-1-11 15,0 0-4-15,-3-1-8 0,3 1-8 16,0-1-4-16,0 2-4 0,2 0 2 16,-2 1-2-16,0 2 0 0,-5 1-2 15,0 0 0-15,2 2-1 0,-7 4-7 16,2 2 0-16,-5 1-4 0,0 5 3 16,0 2 1-16,-5 2 1 0,-8 3-1 15,2 2 0-15,-7 0-1 16,3 2 1-16,-3 1 0 0,-3-1 3 15,6-1-3-15,-4 0 1 0,4-2 2 16,2-2 5-16,5-2 14 0,3-3 8 16,3-1 1-16,2-4-4 0,0-2-7 15,0 0 2-15,7-2 4 0,1-1 7 16,5-5 4-16,2 0-6 0,11 0-8 16,-5 0-10-16,7-5-7 0,-2 1-3 15,3-1-3-15,-3 1-5 0,2 1-24 16,-2-1-19-16,0 0-16 0,-3 1-23 15,-2 0-35-15,4-2-39 0,4-2-51 16,-9-1-34-16,1 1-182 0</inkml:trace>
  <inkml:trace contextRef="#ctx0" brushRef="#br0" timeOffset="188244.92">32392 11393 688 0,'0'0'49'0,"0"0"26"16,0 0 22-16,0 0-87 0,5-28-10 15,-10 23-7-15,0 2-21 0,-6 1-8 16,1 2 1-16,-11 0 24 0,6 5 10 15,-3 5 1-15,-3 0 4 0,0 1 7 16,6 2 6-16,-3 1-4 0,7-1-5 16,6 0-6-16,0 1 1 0,5-1 0 15,5-1-1-15,3 1 2 0,5 1-4 16,0-1 1-16,2 0 0 0,-2 0 1 16,8-1-1-16,-3 1-1 0,3-1 0 15,-1-1 7-15,-4 0 1 16,5 0-2-16,-3-1 1 0,-5 1 3 15,-3-1 0-15,-5 0-5 0,3-1-2 16,-8 1 3-16,0-2-3 0,-3 3 5 16,-7-1-2-16,-6 0 0 0,-2 0 0 15,-2-1-1-15,-1-1 0 0,-2 2 1 16,2-3-3-16,-5 1-1 0,0 1-2 16,6-1 0-16,-4 1-14 0,6-3-55 15,3-1-41-15,4-2-32 0,4-3-12 16,7-5-33-16,5-4 38 0,3 0-10 0</inkml:trace>
  <inkml:trace contextRef="#ctx0" brushRef="#br0" timeOffset="188444.87">32487 11357 771 0,'0'0'45'0,"0"0"-7"0,0 0 81 15,0 0-61-15,42-23-38 0,-29 18-12 16,7 1-8-16,6-1-3 16,-3 3-3-16,8 0-28 0,-2 2-24 15,4 0-29-15,14 4-39 0,-11 2-56 16,-2-3-161-16</inkml:trace>
  <inkml:trace contextRef="#ctx0" brushRef="#br0" timeOffset="190909.2">27632 13409 283 0,'0'0'77'0,"0"0"-31"0,0 0 15 0,0 0 1 15,0-12-17-15,0 9 15 16,0 0 5-16,0 0-14 0,0 1-3 15,5 0 2-15,-2 0 3 0,7-2 5 16,-7 3-5-16,10 0-8 0,-5 1-9 16,4-1-6-16,1 0 3 0,0 1-5 15,3 0-5 1,2 1-4-16,-3 1-9 0,-2 5-6 16,0-2-2-16,3 4-2 15,-3 0-1-15,-6 2 0 0,1 1 1 16,-3 1-2-16,-5 3-5 0,-7 2-2 15,-1 3-3-15,-5-1-3 0,-5 2 3 16,-3-5-2-16,6 2-1 0,-6 0 5 16,8-6 3-16,-5 1 3 0,8-4 0 15,-1-3 1-15,4 2 3 0,4-6 0 16,-2 3 0-16,5-4 0 0,5-1 5 16,-2 0 9-16,4-1 2 0,4 1-4 15,4-1-2-15,-2 0-5 0,3 2 4 16,2 0-1-16,2 0 1 0,1 0-1 15,5 4-3-15,-5-1 0 16,-1 5-3-16,1 0 0 0,-8 2-1 16,2 3 7-16,-2 0 6 0,0-1 5 15,-10 3 1-15,-3-3-1 0,0 2 3 16,-3-2 3-16,-10-2-3 0,0 2-2 16,-2-3-9-16,-3-5-7 0,-3 2-2 15,-5 0-2-15,6-4-14 0,-4 1-20 16,-2-5-21-16,1 0-8 0,4-1-13 15,-2-4-5-15,5 0-12 0,5-2-14 16,5-1-1-16,5-4-41 0,-2 3-62 16,5-1-127-16</inkml:trace>
  <inkml:trace contextRef="#ctx0" brushRef="#br0" timeOffset="191612.31">28265 13425 436 0,'0'0'91'0,"0"0"-25"0,0 0 3 0,26-26-32 15,-18 22-5-15,-3-3 13 0,-2 3 19 16,-3-3 4-16,0 2-1 0,0-1-7 16,0 3-20-16,-3-4-10 0,-2 4-9 15,-3-1-9-15,-5 1-4 0,5 1-6 16,-4 2-1-16,-1 0-1 0,-3 1 0 16,-2 5-1-16,3-1 0 0,-4 4-1 15,4 2-4-15,-6-1 2 0,8 2 4 16,-5 2 0-16,8-1-1 0,0 0-1 15,2 0 1-15,8 2 1 0,0-2 0 16,5 0 0-16,8 0 0 0,-3 2 1 16,8-2-1-16,6-1-1 0,-1 0 1 15,0 2-1-15,3-3-1 0,0 0 1 16,-3 1-1-16,3 0 0 16,-5-1 1-16,-6 2 2 0,-2 1 6 15,5-2 6-15,-5 1 2 0,-3-2 8 16,1 1 1-16,-4 1-9 0,-4-4-8 15,2 0-3-15,-5 1-2 0,0-2-1 16,-8 0 2-16,1-2 0 0,-6 0-1 16,-8-4 1-16,0 0 0 0,1-1-1 15,-6-1-2-15,-3-3 0 0,4 0-2 16,-1-6 2-16,3-1 0 0,2-1-5 16,8-1 1-16,0-3 4 0,5 3 0 15,3 1 0-15,5-3 0 16,5-1 0-16,11 2 1 0,-3-2 1 15,7-2-1-15,6 2 0 0,3-1 2 16,-4 0 1-16,4-1-3 0,-1 0 3 16,-2 3-1-16,-5-3-1 0,-6 3-1 15,-2 0 1-15,-5-1-1 0,-3 3 3 16,-5 1-3-16,-8 0-1 0,1 2-3 16,-6 3-13-16,-8-1-10 0,3 0-13 15,2 5-15-15,-4 0-32 0,2 2-69 16,-3 0-61-16,6 0-77 0</inkml:trace>
  <inkml:trace contextRef="#ctx0" brushRef="#br0" timeOffset="191987.33">28640 13502 307 0,'0'0'121'0,"0"0"-41"0,0 0 26 0,0 0-28 0,0 0-2 16,5 0 1-16,-2-1 0 0,4-1-21 16,4-3-4-16,4 2 4 0,3 0-5 15,3-1-7-15,-5 1-9 0,4 3-11 16,1-1-12-16,-3 1-11 0,3 0-1 16,-6 0-5-16,6 0-19 0,-3 0-30 15,3 0-23-15,-6 0-44 0,-2 0-45 16,8 0-29-16,-1 0-93 15</inkml:trace>
  <inkml:trace contextRef="#ctx0" brushRef="#br0" timeOffset="192942.15">29273 13316 89 0,'0'0'181'0,"0"0"-98"0,0 0 17 0,0-14-12 16,0 8-15-16,0 1-17 0,0 0 3 16,0 0-7-16,0-1-12 0,5 1 0 15,-2 2-5-15,2-3-1 0,3 2 0 16,-3 0-6-16,5 1 0 0,3 2 2 16,0 1 0-16,5 0-6 0,-2 2 1 15,-3 4-6-15,2-1-5 0,3 3-6 16,-5 3-6-16,-5 0-2 0,0 4-1 15,-3 0 0-15,-5 1 2 0,0 1-1 16,-5 4 0-16,-3-2 0 0,-5 2 1 16,-3 0-1-16,-4-1-1 0,2-4-4 15,2 2-5-15,-2-5 7 0,3-2-1 16,2-1 2-16,5-1-5 16,-2-2-6-16,2-4 3 0,5-1 5 15,3 1 3-15,-5-2 1 0,5 0 1 16,8-1 0-16,0 0 10 0,2 0 1 15,5 0-2-15,-2 0 1 0,3 0 2 16,2 0-6-16,3 2-4 0,-6-1 2 16,3 0-2-16,-2 4 4 0,2-1 3 15,-5 3 1-15,-3 0-3 0,0 3-3 16,-2 1 4-16,-5 4 3 0,2-2 5 16,-5 1 9-16,-5 2 1 0,2-3-1 15,-10 0-4-15,0-1 0 0,-2 0-3 16,-3-5-1-16,-6 2-9 0,-1-1-5 15,-4-5-3-15,-4 3 0 16,7-3-12-16,-8-1-26 0,8-1-4 16,3-1-18-16,2-3-22 0,3-1-14 15,5-3-45-15,3-2-12 0,13-2-30 16,2 0-68-16,8 0-46 0</inkml:trace>
  <inkml:trace contextRef="#ctx0" brushRef="#br0" timeOffset="193473.3">29922 13352 548 0,'0'0'88'0,"0"0"-42"0,0-18 50 0,0 12-32 0,0 0-46 0,-3 0-8 16,-2 2 1-16,2 3-5 0,-2-1-2 15,-3 2 3-15,3 1 10 0,-8 3 5 16,5 3 8-16,-7 3-4 0,2 2 1 16,0 0-7-16,-5 3-5 0,8 1-5 15,-3 3-5-15,0 2-4 0,0 1-1 16,10 0 0-16,-7 1 0 0,10-1 5 15,0 4 12-15,5-5 4 0,3-1 0 16,10-1-7-16,-2-3-8 0,-1-1 1 16,8-2-3-16,-2-5-2 0,0-2 2 15,-1-5 7-15,1-1-1 0,0-1 5 16,4-7 6-16,-4 1-5 0,0-7 1 16,-6-2-8-16,6-5 0 0,-8-7-1 15,0-6 0-15,0-10 0 0,-11-8-1 16,4 6-5-16,-6 14-1 15,0 13-1-15,-8 9 0 0,-3-2 1 16,4 0-1-16,-9 2 0 0,-4 4 0 16,1 0-2-16,-1 3 2 0,-1 2-2 15,0 1 2-15,8 1-7 0,-2 3-14 16,7 3-19-16,-5-1-21 0,8 1-27 16,5 2-42-16,0 2-34 0,0 3-8 15,8-2-13-15,-3 0-102 0</inkml:trace>
  <inkml:trace contextRef="#ctx0" brushRef="#br0" timeOffset="194351.93">27756 14192 200 0,'-2'0'58'0,"2"0"9"0,0-1 10 0,0 0-7 0,0 0-9 16,0 1-6-16,0-2-12 0,0 2-14 15,7 0-1-15,-1-2-1 0,1 1-4 16,1 1-1-16,0-2-5 0,5 1-1 15,0-1 3-15,2-2 0 0,3 3 7 16,3 0 0-16,5-2-1 0,5-1 6 16,13-1-2-16,13-1-5 0,5 4 1 15,5-1-8-15,-5 2-5 0,0 0-3 16,5 1-6-16,5-3-1 0,6 3-1 16,2 3-1-16,3-6 1 15,4 3 5-15,4-1 0 0,2 1 4 16,3-1 0-16,-1 1-5 0,1 0-1 15,-1 0-1-15,-2 0 2 0,-2 1-3 16,-3 3 5-16,-11-4 2 0,-2 2-9 16,-3 0 3-16,-4-1-2 0,-6 1-1 15,-8 4-4-15,-5-4-29 0,-8 1-44 16,-2 0-45-16,-16-1-34 0,3-2-24 16,-8 0-117-16</inkml:trace>
  <inkml:trace contextRef="#ctx0" brushRef="#br0" timeOffset="195055.31">28441 14447 383 0,'0'0'96'0,"0"0"-19"0,0-13 27 0,3 5-17 0,2-1-30 16,0 3-6-16,3-3 2 0,-1 1-8 15,1-1 3-15,0 4 1 0,5-2-2 16,0 2-5-16,0 0 3 0,0 1-5 16,0 3-8-16,-3-3-6 0,8 4-6 15,-5 0-4-15,2 0-10 0,-2 4-3 16,8 0-2-16,-8 3-1 0,0 0 1 16,2 6-1-16,-7 1-1 0,2 3 0 15,-2 5 0-15,-5 2 1 16,-3-1 0-16,0 6 0 0,-11 1 0 15,-2-3 0-15,-5 3 1 0,-2 1-1 16,-1-3-5-16,0 0-6 0,-7-2-3 16,7-3 5-16,-5-1 6 0,6-1 3 15,-1-2 0-15,6-2 0 0,-4-2 1 16,12-4 0-16,-6 0 13 0,8-3 2 16,2-3-4-16,3 0 3 0,3-3 4 15,7 1 9-15,3-3 4 0,2 0-9 16,6 0-10-16,8 0-3 0,2-3-8 15,5 1-2-15,5-3-1 0,6 0-23 16,-1 0-25-16,-10 1-13 0,-7 0-8 16,-6 2-31-16,-2-2-32 15,10-1-67-15,0-1-22 0,-3 0-126 16</inkml:trace>
  <inkml:trace contextRef="#ctx0" brushRef="#br0" timeOffset="195565.03">29226 14553 408 0,'0'0'99'0,"0"0"-5"0,0 0 28 0,0 0-27 16,0 0-30-16,0-33-11 0,-2 29-19 15,-3-2-13-15,-3 4 1 0,3-3 1 16,-3 1 0-16,0 4-10 0,-5 0 5 16,0 2 1-16,1 6-2 0,-1 0-6 15,-3 4-7-15,3 2-2 0,-2 2-1 16,-3 3 0-16,2-1 3 0,8 6 1 16,-5-1-1-16,8 0 6 0,3-1 4 15,2 0 3-15,2-1 0 0,6-1-6 16,5-5-5-16,0 1 3 0,2-5 1 15,3-2-2-15,3-3-3 0,0-2 5 16,-1-4-2-16,1-3-5 0,-3-4 6 16,3-3 5-16,-6-3-2 0,6-5-8 15,-3-2-4-15,-7-2 5 0,7-11-2 16,-3-8 1-16,-5 2-4 0,-2 7 0 16,-5 9-1-16,-3 12 0 0,-3 0 0 15,-2-1-1-15,-3 4 0 0,-5 1 0 16,-7 3 0-16,4 1 1 0,-2-1-1 15,3 2-11-15,-4 2-12 0,4 0-6 16,2 0-10-16,0 0-12 0,0 0-17 16,5 0-15-16,3 0-31 15,3 0-19-15,4-2-6 0,9 0-44 16,-4-1-118-16</inkml:trace>
  <inkml:trace contextRef="#ctx0" brushRef="#br0" timeOffset="196081.34">30893 13609 508 0,'0'0'68'0,"13"-3"-17"0,0-1 78 0,-3-1-20 0,8 1-45 15,3-3-2-15,0-1-9 0,5 3-15 16,-3-3-13-16,3 4-10 0,-1-3 0 16,-1 2-3-16,-4-1-8 0,-1-1-3 15,1 4-1-15,-4-2-11 0,-3 1-35 16,0 2-49-16,-1 1-36 0,-4 1-18 16,0 0-15-16,-3 0-100 0</inkml:trace>
  <inkml:trace contextRef="#ctx0" brushRef="#br0" timeOffset="196255.51">30976 13709 753 0,'0'0'80'16,"0"0"-41"-16,0 0 99 0,0 0-53 0,0 0-58 16,39 4 5-16,-24-7-8 0,11-4-24 15,-5 2 0-15,2-2-3 16,3 3-27-16,2-2-28 0,-2 4-27 15,2 0-28-15,14 2-30 0,-4 1-40 16,-9 1-143-16</inkml:trace>
  <inkml:trace contextRef="#ctx0" brushRef="#br0" timeOffset="199006.2">32097 13533 376 0,'0'0'61'0,"0"0"17"0,0 0 37 16,0 0-22-16,3-26-19 0,-3 20-7 16,-3-2-19-16,-2 5-15 0,0 0-8 15,2-1-2-15,-2 2-4 0,-3 2-11 16,3 0-3-16,-3 0-2 0,1 0 1 16,-6 6 4-16,0-2 0 0,0 6-1 15,-3 1-5-15,-2 1-2 0,3 5 2 16,-1-1-2-16,-2 3 3 0,3 2 0 15,2 0 1-15,8 0 3 0,2 1 5 16,3-2 3-16,0 0-2 0,8-1-6 16,0 0 6-16,10-5 3 0,-3 0-2 15,6 1-3-15,-6-4 2 0,9-5-1 16,-4 1-1-16,-4-5 6 16,-1-2-3-16,3 0 4 0,-2-3 5 0,-3-7-3 15,0 0 0-15,0-9-7 0,0-1-1 16,-6-3 0-16,1-2-5 0,-3-3-4 15,-5-3 0-15,3 3-2 0,-3 0 3 16,-3 2-1-16,-2 3 1 0,-3 4 0 16,-5 5-1-16,6 1-3 0,-6 2 0 15,-3 3-1-15,3-1 1 16,-5 5-2-16,5-3 2 0,6 5 0 16,-6 1-19-16,5 1-16 0,5 0-18 15,-2 3-22-15,0 4-25 0,5 1-42 16,0 6-53-16,5-2-9 0,3-1-103 15</inkml:trace>
  <inkml:trace contextRef="#ctx0" brushRef="#br0" timeOffset="199147.36">32462 13722 866 0,'0'0'0'0,"0"0"-12"0,0 0-17 0,0 0 10 0,0 0-157 0,10-24-31 16,-10 16-122-16</inkml:trace>
  <inkml:trace contextRef="#ctx0" brushRef="#br0" timeOffset="200400.19">32774 13398 126 0,'0'0'47'0,"0"0"5"0,0 0 12 16,0 0-1-16,21-1-12 0,-16-1 8 15,-5-1-1-15,5-1-10 0,-5 1 0 16,3 1-6-16,-3-3-11 0,0 3-10 16,0 0-7-16,0 0 0 0,0 1 4 15,0 0-5-15,0-1-1 0,0 1 5 16,0 1 4-16,0-1 3 0,0 1 3 15,0-1-3-15,0 1 0 0,0 0-5 16,0 0-3-16,0 0 1 0,0 0-4 16,0 0-4-16,0-1 2 0,0 1-4 15,0 0 2-15,0-1 4 0,0 0 1 16,0-2-3-16,0 1 1 16,0 0-1-16,0 2 2 0,0-2 3 15,0 0-4-15,0 0 2 0,0-1 0 16,5 0-1-16,-5 2 0 0,3-1 1 15,-3-2 0-15,0 2-1 0,5 0-2 16,-5 0-2-16,5-3 7 0,-5 4 0 16,0 0 0-16,0 1-3 0,2 0-7 15,-2 0-5-15,0 0-1 0,0 0 0 16,0 3 1-16,-2 3-2 0,2-1 1 16,-5 2 0-16,0 4 3 0,-3 1-3 15,5 3 2-15,-7 0-1 0,2 4 4 16,-5-1-1-16,5 1 2 0,-4 1-3 15,4 0 3-15,-5-1-3 0,0-1 2 16,0-2 3-16,5 0 1 0,-5-2 1 16,6 1 0-16,-1-3 1 0,3 0-5 15,2-3-3-15,-2-1-2 0,5-2 1 16,0 0 0-16,0-1 0 0,0-3 1 16,8 3 1-1,-3-4 2-15,8 1 3 0,-5-2 3 0,7 0-4 0,3 0-3 16,3 0-3-16,-6 0-1 0,3-2 0 15,3 1-1-15,0-4 0 0,-1 3 1 16,-2 1-1-16,-2-1 0 0,5 0 0 16,-6-1 0-16,-2 1 0 0,0 0 0 15,-5 1 0-15,5 0 0 0,-6-2-1 16,-1 1 1-16,1 2 0 16,-2-1 0-16,-2 1 0 0,-3 0-1 15,0 0 0-15,5 0-2 0,-5 3 0 16,0 2 1-16,0 2-1 0,-5 0 3 15,2 4 1-15,-2 4 6 0,3-1 8 16,-9 5-1-16,9-1 3 0,-3 0-2 16,-3 0-8-16,3 1 1 0,2-3 0 15,-2 2-2-15,2-1-4 0,-2-3-1 16,0 3 1 0,5-3 0-16,-3-2-1 0,-2 0 0 0,0 1-1 0,5-1 0 15,-2-3-1-15,2-2-8 0,-6 2-27 16,6 0-25-16,-2-4-32 0,-3 2-27 15,5 2-45-15,-6-1-93 0,6-4-45 16,0-1-196-16</inkml:trace>
  <inkml:trace contextRef="#ctx0" brushRef="#br0" timeOffset="202258.61">24180 15797 74 0,'0'0'29'0,"0"0"-2"16,0 0 19-16,-8-6-17 0,8 3-22 15,0-1-7-15,0 0-1 0,0-2 1 16,0 1 3-16,0-3 8 0,6 2 7 16,-6 0-1-16,2 1 12 0,3 1 26 15,-5 0-5-15,3-2-1 0,-3 3 3 16,0-3-11-16,2 1-10 0,-2-2-12 16,3 2-11-16,2-3-7 0,-2 3 4 15,2-3-2-15,-5 0-2 0,5 1 1 16,-2 1-2-16,2 2 0 0,-5 0 3 15,0 1 11-15,0 1 11 16,0-1 15-16,0 1 17 0,0 0 10 16,0 1-9-16,0 0 0 0,0 0-4 15,0-1-5-15,0 2-15 0,-5-1-5 16,5 1-7-16,0 0-3 0,0 0-7 16,0 0-3-16,0 0-1 0,0 1 1 15,-3 4 7-15,3 0 9 0,-2 1 3 16,-1 2-3-16,3-1-2 0,-5 4-7 15,2 3-6-15,-2 0-1 0,2 6 8 16,-2 0 3-16,0 3-2 0,3 4-5 16,-4 0-6-16,1 2-4 15,3 4 0-15,2 0 0 0,-6-3-2 0,4 2 0 16,2-5 0-16,-5 3-1 16,5 0 1-16,0-1 1 0,0 3-1 0,0-1 1 15,0 5 1-15,0 3-3 0,0 8 2 16,5-2-2-16,3-10 1 15,-8-7 0-15,2-9-1 0,-2 1 1 16,5 1-1-16,-5 3 1 0,3 5 0 16,0-4-1-16,-1 1 4 0,-2 0 0 15,5-4 4-15,-2-1-3 0,-3 1-2 16,5-3 1-16,0 1-1 0,-5-3-1 16,3 0 0-16,-3 1-2 0,0-4 0 15,0 3 1-15,0-4-1 0,0 1 1 16,5-2-1-16,-5-1 0 0,0-1 1 15,0-1-1-15,0-2 0 0,3 2 1 16,-1-4-1-16,-2 1 1 0,0-1-1 16,3 0 1-16,-3-3 0 0,0 3-1 15,5-1 2-15,-5 2-2 0,0-1 1 16,2 1 0-16,4-1-1 0,-6 0 1 16,2 0 0-16,1 1 0 0,-1-2 0 15,4 1 0-15,-4 0 0 0,3 0 2 16,0 1 3-16,-5 1 3 0,8-2 1 15,-8 3 3-15,3-4-2 0,2 3-4 16,0-1 0-16,-5-1-4 0,0 0 0 16,3 0 2-16,2-2-3 0,-5 0 1 15,0 0 0-15,0-1-3 0,0-1-1 16,0-1 1-16,2 1-2 0,-2-1-13 16,0 0-13-16,3 0-17 15,-3 0-14-15,3 0-19 0,2 0-34 16,3-2-80-16,-3 0-117 0,3-2-122 15</inkml:trace>
  <inkml:trace contextRef="#ctx0" brushRef="#br0" timeOffset="203120.05">24834 17567 466 0,'0'0'95'0,"5"0"-22"0,-5-2 20 0,0 1-11 16,0 0-31-16,3-4-8 0,-3 3 3 16,0-4 11-16,2 1-6 0,-2-3-7 15,0 2-7-15,0-1-9 0,0 0-1 16,0 5-3-16,-2-1-2 0,-1 2-3 15,-2 0-5-15,-3 1 4 0,3 0-6 16,-3 0-3-16,0 5-3 0,-4 3-3 16,-1 4-1-16,0 2-2 0,0 3 1 15,2 2 0-15,-1-1-1 0,4 0 0 16,-3 3 1-16,9-1 0 0,2 2 1 16,2-2 7-16,4 0 10 0,1 0 8 15,6-2-2-15,0-3-6 0,0 2 1 16,3-4-1-16,2-2-3 0,2-1-4 15,-4-2 0-15,2-4-3 0,3 3-3 16,-8-5 1-16,2-2-4 0,-2 0 5 16,2-1-2-16,-2-5 0 0,0 1 4 15,0-3 4-15,0 0 4 0,-5-2-2 16,5 1-4-16,-5-5-1 0,-1 1 0 16,-2-4 0-16,3-1-4 15,-8 0 0-15,0-1-1 0,0 1 1 16,0 3-3-16,-5-3 0 0,2 5-2 15,-7 1-2-15,2 2 0 0,1 0-1 16,-6 2 0-16,0 5-2 0,2-3 2 16,-1 5 0-16,-1 0-1 0,0-1-2 15,5 0 0-15,0 1-3 0,-2 1-3 16,2 0-3-16,6 0-4 0,-4 0-15 16,6 2-17-16,-5 1-20 0,5 1-23 15,0 2-30-15,8 1-43 0,5 2-58 16,0 1-27-16,-3-3-117 0</inkml:trace>
  <inkml:trace contextRef="#ctx0" brushRef="#br0" timeOffset="203375.22">25304 17827 924 0,'0'0'30'0,"0"0"-30"0,8-11 0 15,-6 4-12-15,1 3-52 16,2-2-29-16,-2 2-35 0,2-3-60 0,-5 5-121 15</inkml:trace>
  <inkml:trace contextRef="#ctx0" brushRef="#br0" timeOffset="204513.24">25575 17535 185 0,'0'0'51'0,"0"0"11"0,0 0 30 0,0 0-12 15,0 0-24-15,0 0-21 16,0-19-14-16,0 18-7 0,-5 1 1 15,5 0 16-15,-2 0 20 0,2 0 5 16,0 0-5-16,0 0 2 0,0 0-3 16,0 0-6-16,0 0-10 0,0 0-8 15,0 0-7-15,0 0-4 0,0-1 6 16,0 0 5-16,0 0-1 0,0 0-5 16,0 0-3-16,0-2-3 0,0 2-4 15,0-1 2-15,0 1 1 0,0 0 2 16,0-1-1-16,0-3-3 0,0 3-2 15,0-2 2-15,0 0-2 0,2 1 2 16,-2 1 3-16,5-4-1 0,-5 4 1 16,6-1-1-16,-6 1 2 15,0 0-1-15,0 2 4 0,0 0-5 16,0 0-6-16,0 0-4 0,0 3 1 16,0 1 3-16,0-1 4 0,0 4 1 15,0 1-1-15,0 0-4 0,0 1-4 16,-6 3-2-16,1 1 2 0,3 1-3 15,2-3 2-15,-5 5 0 0,2-3 0 16,-2-1 0-16,0 1 1 0,2 0 3 16,-2 1 1-16,0-2 2 0,2-1 0 15,-5 0-1-15,3 2-5 0,0 0 1 16,-3-3-2-16,1 2-2 16,1 0 3-16,-4-2-2 0,5 1 0 15,-3-3-1-15,0 0 1 0,3 0 0 16,0 0 0-16,2-3-1 0,-4 0 1 15,4-2 0-15,0 1 0 0,-2-1-1 16,5-1 1-16,-2-1 0 0,2-1 0 16,0 0 1-16,0 1 0 0,0-1 1 15,0 0 1-15,2 0 4 0,3 0 0 16,-2 0-2-16,2 0 0 0,3 1-3 16,5 0 2-16,0 3-5 0,0-3 1 15,2 1 0-15,3-1-1 0,3-1 0 16,0 0 0-16,-6 0 1 0,6 0 0 15,-3-1-1-15,-3-1 1 0,4-1 1 16,-9-1-1-16,0 2 0 0,1-3 4 16,-1 1 2-16,-2 2-1 0,-3 0 4 15,-3-4 4-15,4 4-2 16,-4-1 0-16,-2-1 0 0,5 2-4 0,-5 1-1 16,0 1 0-16,0 0 1 0,0 0-3 15,0 0-5-15,0 0 0 0,0 1-1 16,0 3 1-16,-5 3 2 0,3 0 1 15,-4 3-2-15,4 0 0 0,2 3 0 16,-5-1-1-16,5 4 0 16,-6-1 1-16,4 2-1 0,2-1 2 15,-5 1 0-15,5-1-1 0,-3 1 0 16,1-3 1-16,2 2-2 0,0-3 0 16,0-1 1-16,0-1-1 0,0 0-2 15,2-2-12-15,1 1-28 0,2-4-24 16,-3-1-19-16,4 1-38 0,-1-2-59 15,3-1-112-15,-6-3-131 0</inkml:trace>
  <inkml:trace contextRef="#ctx0" brushRef="#br0" timeOffset="206927.81">23108 15434 68 0,'0'0'24'16,"0"0"-4"-16,0 0 23 0,0 0 21 15,0 0-12-15,0 0 33 0,0 0-7 16,0 0-12-16,0 2 1 0,0-1 9 15,-3 1 0-15,3-1-11 0,0-1-19 16,0 0-10-16,3 0 1 0,5 0 11 16,-6-4 10-16,8-2-3 0,6-3-10 15,5-6-4-15,5-3-5 0,7-9-10 16,16-7-7-16,5-11-2 0,6-3-3 16,-1 2-2-16,-7 5 2 0,-6 8-3 15,-9 5-3-15,1 4-8 0,-9 6 2 16,-3 6-2-16,-11 3 0 15,-2 0-2-15,3 5-14 0,2-1-23 0,-5 3-49 16,-6 2-54-16,-7 2-62 0,-5 15 2 16,-3-1-12-16,-4 0-97 0</inkml:trace>
  <inkml:trace contextRef="#ctx0" brushRef="#br0" timeOffset="207209.08">23116 15835 646 0,'0'0'64'0,"0"0"-35"16,0 0 57-16,0 0-45 0,0 0-14 15,33-49 19-15,-12 26 18 16,12-9-5-16,11-6-7 0,11-9-14 15,4 1-3-15,3 4-3 0,-8 8 1 16,-5 7-12-16,-2 4-14 0,-1 2-6 16,-4 2-1-16,-6 6-2 0,-5 3-10 15,-8 4-25-15,-5 3-23 0,-7 3-30 16,2 0-23-16,-3 0-18 0,0 8-20 16,-10 8-6-16,0 0-126 0</inkml:trace>
  <inkml:trace contextRef="#ctx0" brushRef="#br0" timeOffset="207485.57">23131 16383 707 0,'0'0'18'16,"0"0"-18"-16,0 0 46 0,39-27 23 15,-16 6-22-15,11-12 3 0,12-13 19 16,14-8 0-16,2-2-12 0,0 4-8 16,-8 8-13-16,0 8-11 15,-7 3-4-15,2 2-6 0,-8 5-6 16,6 3-4-16,-11 4-4 0,3 3 1 16,-8 5-2-16,-6 1-16 0,-4 5-29 15,-8 3-26-15,0 0-14 0,0 2-20 16,0 1-33-16,-3 9-26 0,0 2-7 15,-10 1-118-15</inkml:trace>
  <inkml:trace contextRef="#ctx0" brushRef="#br0" timeOffset="207767.01">23457 16735 604 0,'0'0'41'16,"0"0"-29"-16,0 0 93 0,0 0-6 15,25-34 0-15,-9 13-2 0,7-4-4 16,3-1-27-16,8-8-10 0,7-4-12 16,11-3-16-16,-1 1-5 0,-4 8-4 15,-1 6 5-15,-7 6-14 0,-3 3-4 16,3 0-6-16,-3 6-2 15,-7 1-12-15,-3 5-38 0,-8 1-29 16,2-1-14-16,1 3-40 0,10-3-64 16,0 2-35-16,-8 1-116 0</inkml:trace>
  <inkml:trace contextRef="#ctx0" brushRef="#br0" timeOffset="-182742.96">22539 7717 219 0,'0'0'41'0,"0"0"8"0,0 0 17 0,-10 0-12 16,7 3-15-16,1-3 2 16,2 1 10-16,-5 2-8 0,5-3-11 0,0 0 7 15,0 0 4-15,0 0 5 16,0 0 3-16,0-3-16 0,5 1 5 16,-3-4-9-16,9-2 3 0,-3-4-13 15,4-2-6-15,-1-3 2 0,7-7 1 16,3-2 3-16,10-9-3 0,12-13 0 15,17-14 1-15,10-6 3 0,5 2-7 16,7 6-4-16,-2 9-5 0,8 3-2 16,3 1-3-16,2 5-1 0,-3 4-4 15,-2 4 4-15,-5 6 4 16,-3 2-1-16,-10 4 4 0,-3 2 3 16,-10 3 1-16,-3 0-5 0,-2 3 7 15,-6 0-11-15,-5 0-2 0,-4 4 0 16,-6-1 2-16,-8 3-2 0,-5 0-1 15,-3 1-5-15,-2-1 0 0,3-1-1 16,2-1 5-16,-10-1-1 0,-1 2 0 16,-1 1 0-16,-4 0 2 0,-2 2 1 15,0 1 1-15,-2-2 3 0,-6 2-4 16,-3-1 0-16,4 3 0 0,-1-2-1 16,-5 2 1-16,0 0 0 0,0 2 1 15,3-3-1-15,0 2 1 0,-1-1 0 16,1-1 1-16,2 0-2 0,0 1 1 15,-2-2-1-15,2 3 0 0,-2-1 0 16,0 1 0-16,2 0 0 0,0 1 0 16,0-1 0-16,-2 1 0 0,0 0 2 15,5 0 6-15,-3 0-1 0,-3 0 4 16,4-1 4-16,4 0 3 0,-5 0 2 16,6 1-2-16,-1-1-1 0,3 0-5 15,0 0 0-15,0 2 0 0,0-3-2 16,0 3-4-16,0-1-6 0,0 1 0 15,5 0-2-15,3 0 2 16,2 0 1-16,3 0 3 0,5 0-1 16,3 0-1-16,0 1-1 0,5 4 1 15,-3-1-2-15,3-1 0 0,2 1 0 16,-2-1 1-16,0-1-1 0,2 3 1 16,-5 0 0-16,1 2-1 0,-4-1-1 15,-4 2 0-15,-3 0 0 0,0 2 1 16,-5-1 0-16,-3 2 0 0,-5 1 0 15,0 1 3-15,-3 1 0 0,-5 3 9 16,-2-2 1-16,0 2-2 0,-6 0-5 16,3-1 0-16,-5 0-3 15,0-2-2-15,5 0 3 0,-5-1-3 16,3-1 0-16,2-2-1 0,0 0 1 16,0 0-1-16,2-4 0 0,6 1-17 15,-2-3-37-15,1 1-26 0,1-1-33 16,3 2-49-16,2-2-56 0,2 2-22 15,3-5-138-15</inkml:trace>
  <inkml:trace contextRef="#ctx0" brushRef="#br0" timeOffset="-182108.96">25139 5700 225 0,'0'0'69'0,"2"-2"-14"0,1 1 37 0,0-1-20 15,2-1-22-15,-5-1-6 16,2 3 8-16,3 1-4 0,-5-1-2 15,3 1-6-15,-3 0-9 16,5 3-8-16,0 5 8 0,-5 3 0 0,3 8-15 0,2 9-3 16,-5 8-5-16,0 13-3 0,0 4-2 15,-5-2 1-15,2-5-2 0,-2-4 7 16,0 0 3-16,2-2 0 0,-2-4-4 16,-2 0-7-16,1-8 1 0,4-4-2 15,-3-8-38-15,2 1-59 0,-2-2-57 16,-8 6-15-16,5-3-94 0,3-7-1 0</inkml:trace>
  <inkml:trace contextRef="#ctx0" brushRef="#br0" timeOffset="-181718.33">25139 5747 353 0,'0'0'44'15,"0"0"18"-15,0 0 46 0,0 0-24 16,20-40-36-16,-7 30-24 0,-5 2 3 16,5 1 7-16,0-1-2 0,-3-1-1 15,8 0 5-15,-2 3 5 0,5 1 7 16,-1 4-1-16,1 1 2 0,2 1-8 15,6 7-17-15,-9 0-9 0,6 6-2 16,-5-1-7-16,-1 7-6 0,1 1 1 16,-8 1-1-16,-5 4 1 0,0-1 2 15,-8-3 1-15,-8 0 0 0,0-1 1 16,-5-2-2-16,-8 1 0 0,1-5 1 16,-6-1-3-16,0-3-1 15,3-2-8-15,-3-3-20 0,0 1-15 16,5-3-16-16,1 1-25 0,4-3-24 15,-2-1-28-15,3-2-21 0,2-3-95 16,0-2-34-16</inkml:trace>
  <inkml:trace contextRef="#ctx0" brushRef="#br0" timeOffset="-180917.33">26542 5348 213 0,'0'0'95'0,"5"-9"6"16,-5 3-2-16,3 1-28 0,-3-1-22 16,5 4-11-16,-5 1-4 0,0-1-9 31,0 2-1-31,0-1-1 0,0 1-4 0,0 0-4 0,0 0-5 0,-5 0-4 15,-1 3 1-15,4-1-3 16,-6 6-2-16,3 0-1 0,-8 1 1 31,0 4-2-31,-2-1 2 0,-6 8 1 0,0 2 0 0,-10 6-2 0,0 8-1 16,-10 16 3-16,-6 12-3 0,6 9 1 31,2 0-1-31,6-4 0 0,12-8 2 16,0-3 48-16,6-1 41 0,2-6 9 0,8-2-7 0,5-6-27 0,0-1-17 15,5-4-11-15,-3-4-14 0,9-7-12 16,-9-6-3-16,9-4-3 0,-9-3-5 16,11 3-1-16,0 3-1 0,-5 0-16 15,5-1-51-15,-5-4-19 16,-1-1-39-16,4-4-49 0,-9 0-44 16,3-2-63-16</inkml:trace>
  <inkml:trace contextRef="#ctx0" brushRef="#br0" timeOffset="-180073.48">26834 5622 277 0,'0'0'165'0,"0"0"-83"0,2-2 17 0,4-5-13 0,1 2-23 16,6-3-8-16,0 0 11 15,3-2-6-15,4 1-11 0,1 3 2 16,5-2-7-16,-5 1-15 0,4 4-9 31,-4-1-2-31,0 1-7 0,-6 2-1 16,3 1-10-16,-5 4 0 0,-5 1-7 15,0 2 4-15,-8 3 3 0,0 2 0 16,-8 2 0-16,-5 3 0 0,-8-1-4 0,1 2 2 0,-1-4 2 0,0 3 1 16,1-4 1-16,-1-1-2 0,3 3 1 15,2-4 0-15,6-1-1 0,2 0 0 16,6 0-1-16,-3-3-1 0,5 3 1 16,5-1-2-16,2 0 3 15,1 0 0-15,10-1 1 0,-2-2 2 16,-1 0-2-16,9-3 0 0,-1 1 1 31,3 1 1-31,-6-1-1 0,6 3 0 0,-5 0-1 0,-6-1 4 0,-2 4 6 16,0-1-2-16,-5 2 7 0,-3 1-1 31,-5-2 8-31,-5 2 5 0,0 2-2 0,-6-3-3 0,-7 1-7 0,-2 0-5 31,-1-2-6-31,-7 0-3 0,2 0 0 16,-3-2-2-16,4-3-11 0,4 3-29 15,0-6-18-15,0 2-24 0,3-4-29 16,8 0-57-16,-3-12-22 0,8 3-27 0,2-1-176 0</inkml:trace>
  <inkml:trace contextRef="#ctx0" brushRef="#br0" timeOffset="-179635.97">27495 5612 653 0,'0'0'89'0,"0"0"6"0,0 0 17 0,0-37-72 0,-5 27-40 0,3 4 0 0,-9-1-5 0,3 5-11 15,-4 2-14-15,-4 2 24 0,-2 5 6 31,2 2 0-31,1 2 1 0,2 1 4 16,0-1 2-16,5 1-4 0,3 3 0 0,-3-3-1 0,3 0-2 0,3 0-1 16,2-2 0-16,2 1 1 0,3-3 2 15,3 0 1-15,5-2-1 0,0 2 1 32,0-1 16-32,-3-1 5 0,3 1-10 0,0-4 1 0,5 3-3 0,-2-1-6 15,-1 5-5-15,3 0 0 16,-5 1-1-16,0 0 0 0,-5 5 5 15,0-2 9-15,-3 0 3 0,-3 2 3 32,-2-2-4-32,-2 2-1 0,-11-2 0 15,5-1-2-15,-10 3-1 0,3-5-3 16,-11 0-4-16,5-2-3 0,-5-2-2 16,3-1-4-16,-3-3-39 0,5 0-33 15,1-3-47-15,2-5-39 0,2-4 4 16,-2-13-11-16,8 3-93 0</inkml:trace>
  <inkml:trace contextRef="#ctx0" brushRef="#br0" timeOffset="-179417.07">27467 5609 544 0,'0'0'123'0,"0"0"46"0,0 0-37 0,0 0-61 15,0 0-9-15,44-39-25 0,-26 30-10 16,-3 0-19-16,6 2-5 0,0-2-3 16,5 1 0-16,-6 1 1 0,6 3-1 15,-5 1-7-15,2-1-28 0,3 4-38 16,0 0-69-16,7 0-41 0,1 0-69 16,-6 0-216-16</inkml:trace>
  <inkml:trace contextRef="#ctx0" brushRef="#br0" timeOffset="-178775.04">28524 5446 293 0,'0'0'99'0,"0"0"4"0,0 0-16 0,0 0-13 0,0 0 6 16,0 0-10-16,13-4-16 0,-13 3-23 15,0-3 2-15,2 4 12 0,-2-1 3 16,5 1 3-16,-5 0-10 16,0 0-17-16,0 0-7 0,0 5-9 15,0-2 1-15,-5 3 0 0,-3 2 3 16,1 5 2-16,-11 1-4 0,2 1-2 15,-10 3-3-15,3 2 1 0,-11 1 1 16,6 1 1-16,-6 0 4 0,3 1 2 16,8 1 4-16,-3-2 8 0,0-2-3 15,6-4 2-15,4 0-3 0,9-4-2 16,-4-3-3-16,11-4-3 0,0 2 2 16,0-3 9-16,11-2 11 0,-1 0-5 15,8-2-9-15,-3-2-6 16,6-1-4-16,5 1-1 0,-5 2-2 15,4 0-1-15,-4 2-5 0,0 5-2 16,-1-2 2-16,1 4-3 0,-5 1 0 16,2-1 0-16,-5 2-2 0,2 2 1 15,-2 1 1-15,0 0-3 0,0-1-21 16,-5 1-19-16,5 2-25 0,-6-4-37 16,6 6-24-16,3 1-46 0,-3-3-103 15,0-6-63-15</inkml:trace>
  <inkml:trace contextRef="#ctx0" brushRef="#br0" timeOffset="-178305.58">29273 5593 413 0,'0'0'35'0,"0"0"18"0,0 0 28 0,-5-16-55 0,5 10 22 15,-3 3 12-15,3-2-3 0,0 4-17 16,3 1-10-16,2 0-4 0,3 4 2 16,0 3 4-16,2 1-1 0,5 4-1 15,-2 3 2-15,8 1-1 0,0 5-4 16,-1 2-5-16,1 4-2 0,5-3-5 15,-6 3-9-15,6-2-3 0,-2 2-2 16,-6-2 1-16,2 0-2 0,1-2-9 16,0-2-35-16,-6-4-35 15,3 1-50-15,-2 0-51 0,-3-7-14 16,-6-4-114-16</inkml:trace>
  <inkml:trace contextRef="#ctx0" brushRef="#br0" timeOffset="-177977.44">29653 5539 574 0,'0'0'130'0,"0"0"-25"0,0 0 32 15,0 0-90-15,0 0-42 0,0 0-5 16,-21 1-2-16,11 9 2 0,0 0 0 16,-3 5 12-16,-6 3 17 0,4 3 15 15,-6 6 6-15,1-1-7 0,-1 2-10 16,-5-2-5-16,0 2-5 0,6-5-7 16,-4 2-1-16,-1-1-7 0,-1-3-7 15,5 0 2-15,0-1 1 16,1-3-4-16,4 0-2 0,3-4-29 15,0 2-36-15,6-5-41 0,-4-2-43 16,11-2-76-16,-2-5-34 0,2-1-161 0</inkml:trace>
  <inkml:trace contextRef="#ctx0" brushRef="#br0" timeOffset="-177274.31">30498 5487 267 0,'0'0'136'0,"0"0"-89"0,0 0 47 16,0 0-34-16,0 0-4 0,0-19 11 15,0 17-16-15,2-1-13 0,4 1 6 16,-6-2 7-16,7 3-2 0,-7 1-7 16,5-2 0-16,-2 1-4 0,2 0-8 15,-5 1-3-15,5 0-3 0,-5 0-10 16,0 0-6-16,0 0-6 0,0 0-1 16,-5 2 1-16,-3 2 2 0,1 1 6 15,-6 0 6-15,0 4 1 0,-8-2-4 16,1 2-4-16,-1 1-2 15,-5 0-2-15,0 2 1 0,3 0 5 16,-3-2 3-16,0 2 2 0,6-4-1 16,4 0 0-16,-5-1-1 0,8 1 2 15,1-4 3-15,-1 2-5 0,10-3-2 16,-2-1-4-16,5 1-7 0,0-2 2 16,0 1 0-16,5 0 4 0,8 2 1 15,-3 1 0-15,8 0-2 0,3 2 0 16,0 0-2-16,5-1-3 0,2 1 1 15,-2 4-1-15,-3-1-1 0,3-1 2 16,-5 1 0-16,-1-1-1 0,1 2 0 16,-3-2-1-16,-2-1 0 15,-4 3-1-15,1-2 1 0,0 1-16 16,-2 0-40-16,2 0-29 0,-6 0-14 16,4 1-20-16,-4-1-45 0,9 1-59 15,-3-3-38-15,0-4-176 0</inkml:trace>
  <inkml:trace contextRef="#ctx0" brushRef="#br0" timeOffset="-176429.14">31276 5426 392 0,'0'0'34'0,"0"-5"40"0,0 0 16 0,0 1-41 0,0 1 2 15,0-2-7-15,0 3-11 0,0 0-15 16,5-3-1-16,-3 3 0 0,3 0 15 16,3-1 17-16,0-3-4 0,2 5-10 15,1-2-7-15,7-2-3 0,-3 3-1 16,3-1-9-16,3-2-2 0,0 3 4 16,-1 0-5-16,6 0-1 0,-5 1 0 15,-1-1 1-15,-4 2-4 0,2 0-3 16,-8 3-5-16,1 0-3 15,-9 0 0-15,4 4-3 0,-6 1-1 16,-6 2 0-16,-9-3 5 0,2 7 2 16,-8-1-2-16,6-1-2 0,-9-1 2 15,9 1 2-15,2-3-2 0,0 2 2 16,5-2 2-16,1 0-2 0,-1 0 0 16,3-2-2-16,5 1 2 0,0 2 3 15,0-1 0-15,7 1 0 0,-1-1 2 16,7-1 1-16,-1 0-1 0,-1 1-2 15,7 0 1-15,-3-1-4 0,6 1 0 16,-3-3 0-16,3 3 0 16,0 1 1-16,-6-1-1 0,3 1 0 15,-2 1 2-15,-3 0 8 0,-6-1-1 16,4 2 2-16,-9 0 1 0,-2-1 9 16,0 0 2-16,-8 1-2 0,-4-2 4 15,-1 0 4-15,-8-2-1 0,-2 0-9 16,-8-4-7-16,2 3-8 0,-4-5-1 15,4 5-3-15,-10-3-14 0,6-2-30 16,4 2-14-16,1-4-20 0,10-5-10 16,2 1-24-16,4-4-22 0,9 2 19 15,3 0-7-15,15-5-19 0,1 0-127 16,5 1 58-16</inkml:trace>
  <inkml:trace contextRef="#ctx0" brushRef="#br0" timeOffset="-175724.45">32100 5452 493 0,'0'0'72'0,"0"0"18"0,0 0 9 0,5-7-57 16,-5 6-18-16,0-1-15 0,0 0 0 15,0-2-2-15,0 2-2 0,-5 1 0 16,5-1 6-16,-8 0-3 0,0 2-2 16,1 0 1-16,-6 0-4 0,-5 2-2 15,-3 1 0-15,5 0 3 0,-9 3-4 16,4 1 3-16,0 0 0 0,6 1 1 15,-3 2-4-15,5 0 0 0,5 1 0 16,3 1 3-16,2 0 4 16,3 4 2-16,0-2 13 0,8 1 15 15,0 1 4-15,5-3-9 0,0 4-18 16,2-5-4-16,-2 2-7 0,8-1-1 16,-3 0-1-16,-3-1 0 0,3-2 2 15,-2 0-1-15,4 0-2 0,-1 1 0 16,-9-1 2-16,3 1-2 0,5 0 0 15,-10 0 4-15,5 0 0 0,-6 0-1 16,1 0 0-16,-3 0-1 0,-2-2-2 16,2-2 2-16,0-2 5 0,-5 0 4 15,0-3 3-15,-5-1 13 0,0 0 6 16,-3-1-5-16,-7 0-11 0,-4-1-10 16,-4-2-4-16,3-3 0 0,-6 0-1 15,0-1-1-15,5-3 3 0,1 1-1 16,4-2 3-16,-2 0-1 15,2-1-1-15,4 0 0 0,4 1-4 16,3-2 4-16,-3 5-1 0,8-1 0 16,0 0-2-16,2 2-1 0,4 1-1 15,7-2-2-15,2-1-2 0,3-1 3 16,3 3 2-16,5 0 0 0,-3-1 0 16,3-1-2-16,2 2 0 0,-7 1-8 15,-1-2-2-15,-1 1 1 0,-7 0-11 16,-1-1-13-16,-6 0-8 0,-5 0-25 15,0-1-52-15,0-2-43 0,-13-5-39 16,5 5-58-16,-5-2-32 0</inkml:trace>
  <inkml:trace contextRef="#ctx0" brushRef="#br0" timeOffset="-175254.32">32281 5106 607 0,'0'0'95'0,"2"0"-16"0,3 0-9 0,3 0-49 0,0 3 5 15,5 4 17-15,0 3 5 16,7 4-12-16,1 5-10 0,0 4-9 0,7 9-6 16,3 13-8-16,-2 13-3 0,-9 7 2 15,-4-1-2-15,-6 0 0 0,-10-6-1 16,-5-3 0-16,-8 1 1 0,-2 1 7 15,-6-2 25-15,-5-4 7 0,0-5-4 16,-2-4-3-16,-1-3 1 0,4-8 1 16,-1-9 14-16,10-4 7 0,-4-4-3 15,-9 6-16-15,-10 2-13 16,3-1-13-16,3-5-5 0,7-4-4 16,5-7-1-16,0 3-32 0,1 0-37 15,-1-5-31-15,3 1-33 0,-3-4-80 16,6 0-99-16,2-3-181 0</inkml:trace>
  <inkml:trace contextRef="#ctx0" brushRef="#br0" timeOffset="-171729.5">23415 15408 443 0,'0'0'115'0,"0"0"-79"16,0 0 37-16,0 1-11 0,0-1-23 15,3 0-34-15,2 0 25 0,-2 0 6 16,2 0-19-16,0-1-8 0,3-2 1 16,-1 0 4-16,1-1 4 15,3-2 4-15,-4 2-6 0,1-3-3 16,0-1 12-16,2-4 16 0,-2-2 3 15,2-4-2-15,1-3-5 0,-4-4-11 16,6-5-7-16,-5-10-7 0,5-12-10 16,0-13-1-16,2-7-1 0,-2 2-2 15,3 2 0-15,-3 5 2 0,5-1-1 16,-3-6 1-16,3 5 0 0,3-3 1 16,-5 1 11-16,2 1-6 0,-3 1 9 15,1 2-7-15,-3 1-2 0,-1 3-6 16,7 1 5-16,-9 1 3 15,3 3 2-15,0 1-4 0,0 2-3 16,0 0-1-16,-1 3 2 0,-4 1 2 16,5 4-1-16,-5 2-1 0,0 2 4 15,-1 3-2-15,-1 0 0 0,1 1-1 16,-1 8 3-16,-4 2-3 0,3 9 2 16,0-2-2-16,-5-1 1 0,3-2 7 15,2-1-4-15,-5 1 2 0,5 2-4 16,-5 1-1-16,0 1-4 0,3 4 0 15,-3-2 0-15,0 4-2 0,0 4 0 16,-5 0 0-16,-3 2-1 16,0 3-2-16,1 2 0 0,-12 6 1 15,-1 2 2-15,-4 4 0 0,-1 1 1 16,-4 1 4-16,1 2 3 0,2-2 1 16,-8 3 5-16,6-4 3 0,2-1-1 15,-2-1 0-15,2-1-2 0,0-2-2 16,11-3-6-16,-4-1-2 0,7-3-1 15,1-1-1-15,6 0 1 0,2-7 3 16,3 2 2-16,3-5-1 0,10-4-2 16,0-2-5-16,8-4 2 0,-1-3-2 15,9 0-1-15,2-3 1 16,0 1-1-16,0 0 2 0,0 1-1 16,0 3 0-16,-3 3 0 0,0 2 0 15,3 1 0-15,-10 2 0 0,2 3 0 16,-4 1 0-16,1 2-1 0,-7 0 1 15,-5 5 1-15,0-2-1 0,-1 3 0 16,-1 1-2-16,-6 0-2 0,2 0-1 16,-2 6 4-16,0 0 1 0,0 1 1 15,0 6 3-15,0 0 4 0,0 0-1 16,3 1 0-16,4 4 4 0,-4 1-3 16,2 0-4-16,3 3 1 0,0 0-4 15,2 1-1-15,-2-2 2 16,-3 0-2-16,3 0 0 0,-1-2-3 15,1-4-22-15,0 3-25 0,2-5-31 16,-2 3-33-16,0-4-36 0,0 2-74 16,-1-1-54-16,-2-5-120 0</inkml:trace>
  <inkml:trace contextRef="#ctx0" brushRef="#br0" timeOffset="-171008.66">21940 11878 317 0,'0'0'72'0,"0"0"-21"16,0 0 18-16,0 0-11 16,10-36-25-16,-10 27 5 0,0 3 13 15,0-2 13-15,3 3 0 0,-3 1-2 16,0 3-3-16,0 1-7 0,0 0-15 15,0 4-18-15,0 5 19 0,0 4 4 16,-3 5-8-16,1 5-13 0,-1 4-5 16,-5 9-4-16,-2 12-3 0,0 7-3 15,2 4-2-15,3-3-2 0,-3-9-1 16,5-9 0-16,1-2-1 0,2-8-11 16,0-8-36-16,0-5-28 0,0-4-28 15,5 1-30-15,-5 2-28 0,3-3-26 16,2-5-112-16</inkml:trace>
  <inkml:trace contextRef="#ctx0" brushRef="#br0" timeOffset="-170633.73">21950 11850 396 0,'0'0'85'16,"0"0"10"-16,0 0-2 0,0 0 1 15,0 0-46-15,34-36-12 0,-19 27 6 16,-2-1-2-16,0-3-11 0,3 5-12 16,2-2 6-16,0 1 5 0,0 2 3 15,3 4 1-15,-3 1-4 0,-3 2-5 16,1 0 2-16,2 5-4 0,-5 2-3 15,-6 2-1-15,4 3-6 0,-6 1-3 16,0 6 4-16,-5-3-2 0,0 4-3 16,-5 0-3-16,0 1 0 0,-3-3-2 15,-2 1 2-15,-3-2-2 0,-5-2 0 16,-3-2-2-16,0-2-1 16,-2-3-20-16,-3-2-22 0,0-2-39 15,1-1-38-15,1-2-50 0,-12-2-22 16,10-3-13-16,6-1-126 0</inkml:trace>
  <inkml:trace contextRef="#ctx0" brushRef="#br0" timeOffset="-170132.87">22687 11506 333 0,'0'0'68'0,"0"0"4"0,0 0 23 0,41-15-13 0,-33 10-36 0,-1 1 7 16,1 2 12-16,-5-2-4 0,-1 3-7 16,-2-1 7-16,0 1-8 0,0 1-26 15,-5 0-8-15,-3 0-6 0,1 1 1 16,-1 3-2-16,-8 5-3 16,4 1-1-16,-9 4 1 0,3 5-1 15,-8 3-2-15,3 6 0 0,-8 12 0 16,-5 12-1-16,-11 14-4 0,6 7 0 15,5-3-1-15,4-5 0 0,17-9 0 16,5-2 12-16,4-2 37 0,6-2-2 16,8-5-5-16,5-2 5 0,3-10-3 15,-3-7-5-15,0-6-6 0,-3-3-9 16,8 1-13-16,-5 0-7 0,8 0-4 16,-1-5-11-16,-7-5-48 0,3-4-31 15,-3-1-28-15,-1-2-32 0,-1-1-70 16,-1-2-86-16,3-1-223 0</inkml:trace>
  <inkml:trace contextRef="#ctx0" brushRef="#br0" timeOffset="-168585.4">22945 11735 219 0,'0'0'73'0,"0"0"-1"0,0 0 6 0,0 0-17 15,0 0-22-15,0 0-1 0,8-3 14 16,-8 3 6-16,0 0 8 0,0 0-3 15,-5 0-16-15,2 0-4 16,-5 0 2-16,3 0-10 0,-3 0-8 16,-2 0-3-16,2 2-11 0,1 1-7 15,-6 1-1-15,0 3-4 0,0 0-1 16,0 2 0-16,-3 3 0 0,3 2 0 16,1 4 0-16,-1 0-1 0,2 0 1 15,6 2 1-15,2 1 0 0,3-3 0 16,3 1 15-16,7-2 17 0,6-2 7 15,-1 0 0-15,6-4-4 0,5-2-6 16,0-2-8-16,-3-3-5 0,3-4 3 16,0 0 2-16,-3-4 4 0,-2-5-2 15,-1-4-7-15,-2-3 0 0,-5-5-2 16,-5-4-1-16,-3-8-4 0,-5-9-5 16,-5-7-3-16,-3 1 1 15,-5 11-2-15,-2 13-1 0,5 12-2 16,-3 3 2-16,-3 0-3 0,1 0 1 15,-6 3-10-15,-2 4-26 0,7 2-12 16,1 2-16-16,2 5-35 0,5 2-51 16,5 6-65-16,3 0-23 0,3-2-134 0</inkml:trace>
  <inkml:trace contextRef="#ctx0" brushRef="#br0" timeOffset="-168397.25">23281 12012 845 0,'0'0'114'0,"0"0"-77"0,0 0 29 0,0 0-66 16,0 0-25-16,10-23-54 0,-7 16-41 16,2 3-69-16,-5-3-84 0,3 4-87 15</inkml:trace>
  <inkml:trace contextRef="#ctx0" brushRef="#br0" timeOffset="-167880.32">23405 11818 357 0,'0'0'159'0,"0"0"-68"0,0 0 13 0,0 0-4 16,0 0-39-16,0 0-18 0,39-38 1 16,-26 32-12-16,0-3-11 0,-3 0 5 15,3 3 7-15,5 0 6 0,-5 1 4 16,0 1-3-16,2 1-4 0,-2 0-7 15,-5 2-6-15,0 0-1 0,-1 1-3 16,-4 0-9-16,0 2-6 0,2 3-4 16,-5 0 0-16,0 4 1 0,0-1 0 15,0 5-1-15,-5 3 1 0,-1 2-1 16,-1 3 0-16,-1 0 1 0,-8 3 0 16,3-2-1-16,-5-1 1 15,3-1 3-15,2 1-2 0,-5-3 2 16,2 0 7-16,3-1 3 0,6-2-8 15,-1 1 3-15,3-2-3 0,2-3 0 16,3 1 7-16,3-3 7 0,2-1-3 16,3-3-2-16,5 0 4 0,0-1-6 15,7-4-3-15,-4 0-5 0,2 0-3 16,2 0-2-16,4 0-2 16,-4-2-27-16,4 1-26 0,-4 0-24 0,4-3-11 15,1 3-15-15,-4-1-45 0,2-3-56 16,1-1-16-16,-11 2-138 0</inkml:trace>
  <inkml:trace contextRef="#ctx0" brushRef="#br0" timeOffset="-167394.38">23940 11852 311 0,'0'0'157'0,"0"0"-33"0,0 0 23 0,0 0-31 16,23-42-41-16,-23 32-30 15,0 1-12-15,0 0-4 0,-2 3-14 0,-9 1-12 16,1 3-3-16,-3 2 1 0,0 1-1 16,-3 5 0-16,-2 0 1 0,3 4 0 15,-3 1 0-15,5 0-1 0,3 1 1 16,-3 0 4-16,7-1 6 0,4-1 4 15,2 2-8-15,0-2-3 0,2 0-2 16,6 0 0-16,3 1 1 0,1-2 0 16,-1-2-1-16,7 1 1 0,-3-3-3 15,3 1 3-15,-2-3-2 0,2 2 1 16,-2-1 0-16,-1 1-2 0,3 0 0 16,-5 1 3-1,-3 1 9-15,1 1 6 0,-3 1-9 0,-3-1 7 0,-5 2-3 16,0-1-1-16,-11 1-5 0,4-1-5 15,-9 1 0-15,-2 1 3 0,-3-2-5 16,1-1 2-16,-4-1 0 16,1-1-2-16,2 0 0 0,1-3-2 15,-1-1-41-15,6-1-27 0,2-1-23 16,0-1-34-16,8-3-2 0,5-10-7 16,0 1-27-16,2 0-118 0</inkml:trace>
  <inkml:trace contextRef="#ctx0" brushRef="#br0" timeOffset="-167222.37">23940 11782 579 0,'0'0'129'0,"0"0"32"0,0 0 10 0,0 0-73 0,0 0-31 16,41-26-27-16,-28 18-8 15,8 2-10-15,-6-1-16 0,3 0-6 16,-2 1 2-16,2 0-2 0,-3 3-11 15,1 1-26-15,7-1-39 0,-2 3-50 16,10 0-92-16,0 0-66 0,-3 0-202 16</inkml:trace>
  <inkml:trace contextRef="#ctx0" brushRef="#br0" timeOffset="-166579.45">24826 11653 288 0,'0'0'39'16,"0"0"12"-16,0 0-14 0,0 0-26 15,0 0 4-15,0 0 23 0,0 0 24 16,21-21-9-16,-21 16 9 0,0 1 7 16,5 0-6-16,-5-1 1 0,0 3 1 15,3-3 0-15,2 2-9 0,-5 0-12 16,0 0-14-16,0 3-14 0,2-1 0 15,-2 1-4-15,0 0-2 0,0 0-3 16,0 0-5-16,-2 3 3 0,-3 2 13 16,-3 2 11-16,0 4-9 0,-10 0-1 15,2 2-6-15,-4 1-4 0,-1 2-5 16,-5 1-2-16,0 0 0 0,3 0-1 16,-3 3 0-16,3-4 1 0,0 1 14 15,2-1 5-15,6-2-2 0,-1 1 0 16,6-4 2-16,2-3 2 0,3 1-3 15,5-3-6-15,0-2-4 0,5 1 0 16,3-3-1-16,2 1 4 16,6-1 0-16,-1 0-4 0,6 0 0 15,-1 2-3-15,4-2-3 0,-4 3 1 16,1-1 4-16,0 2 0 0,-1 0-1 16,1 3-3-16,-5 1-2 0,2 0-1 15,-5 1-1-15,2 0 0 0,-2 0-2 16,-5 1-20-16,5 1-26 0,-6 0-30 15,1 0-31-15,3-1-41 0,-4 5-59 16,-4-4-86-16,2-2-132 0</inkml:trace>
  <inkml:trace contextRef="#ctx0" brushRef="#br0" timeOffset="-166031.92">25105 11732 442 0,'0'0'73'0,"0"0"39"0,0 0-23 0,26-10-21 0,-16 5-23 0,1 1 1 16,-4-2-5-16,6 1-9 16,-2-1 10-16,-1 1 3 0,3-1-7 15,-5 1 4-15,5-1-8 0,0 3-17 16,2 0-5-16,-2 0-5 0,0 2-5 16,-3-2-2-16,1 2 0 0,-1 1 0 15,0 0-1-15,-2 0 1 0,-5 4-1 16,-1-1 1-16,1 3-4 0,-3 1 0 15,-3 3 4-15,-2 3 0 0,-3 2 0 16,-5 4 3-16,-5 0-2 0,-2 4-1 16,4 0 0-16,-10 1 1 0,6 1-1 15,-4-1 1-15,1-1-2 0,2 0 3 16,6-2 0-16,-3-1 8 0,2-2 12 16,9-1 2-16,-1-3-3 0,-3-2 3 15,9 0 1 1,2-3-4-16,0-1-2 0,5-2-5 0,5-2 3 0,3-1 2 15,3-2-8-15,7-1-4 0,-2 0-6 16,2-2-1-16,3 0 0 0,0-3-12 16,2 1-12-16,-2 0-6 0,-3 0-12 15,-2 2-15-15,5 0-8 0,-11 2-9 16,6-3-46-16,-8 2-46 0,5-2-37 16,-10 1-88-16</inkml:trace>
  <inkml:trace contextRef="#ctx0" brushRef="#br0" timeOffset="-165702.45">25097 11920 469 0,'0'0'82'0,"0"0"38"0,0 0-3 0,21 0-17 0,-8-2-10 16,3 0-3-16,4-2-8 15,-2 0-19-15,6 1-11 0,-4 0-12 16,6-1-11-16,-5 1-18 0,-1 0-5 15,1 1-3-15,-3 1 0 0,3-1-20 16,-6 2-27-16,1 0-39 0,2 4-50 16,3 0-73-16,-6 2-44 0,-2-1-150 15</inkml:trace>
  <inkml:trace contextRef="#ctx0" brushRef="#br0" timeOffset="-164920.78">25209 12502 41 0,'0'0'176'0,"0"0"-118"0,0 0 29 0,0 0-38 16,0 0-11-16,5 2 7 15,-3-2 13-15,1 1-11 0,-1-1 2 16,4 0 15-16,-6 1 3 0,2-1-1 15,3 1-3-15,-2-1-15 0,0 0-11 16,-1 2-2-16,3-1-7 0,-5-1-6 16,0 0-6-16,0 0-5 0,0 1-3 15,0 0 0-15,0 1 6 0,-7 0 6 16,-4 2 6-16,1 1-11 0,-3 0-2 16,-8 1-7-16,-2 0-4 0,2 1 0 15,-2 2-1-15,-8 1-1 0,8 0 2 16,-3 0 4-16,0 0 4 15,5-1 8-15,6-2 0 0,-3 0 1 16,2 0-7-16,9-2 3 0,-1 2-2 16,0-4-4-16,3 2 2 0,5-2 0 15,0 0-2-15,0 2 2 0,5-2 3 16,3 3-6-16,2-1 0 0,8 2 0 16,-2-3-4-16,4 4 0 0,4-1-1 15,-1 2 1-15,3 1-1 0,0 0 1 16,2 2 2-16,-5-1 3 0,3 2 3 15,-5-2-1-15,0-2-2 0,-3 2-1 16,-5-3-4-16,2-2-1 0,-7 2-2 16,0-3-1-16,2 2 0 0,-2-4-12 15,-3 0-27-15,-3 1-22 16,4-3-30-16,-4 1-35 0,3-2-65 16,-5 0-88-16,0 0-93 0</inkml:trace>
  <inkml:trace contextRef="#ctx0" brushRef="#br0" timeOffset="-163759.53">25891 12503 245 0,'2'-3'89'0,"1"0"9"0,2 1-5 15,-5 0-35-15,3 2-19 0,-3-2 1 16,0 2 12-16,0-1-9 0,0 0-3 16,0 1-3-16,-3-3 0 0,3 3 9 15,-8-1-3-15,3 1-9 0,0 0-2 16,-3-1-12-16,0 1-2 0,-4 0-3 16,4 0-4-16,-5 0-5 0,0 2-3 15,0 3 0-15,-3 0-2 0,4 3 0 16,-7 2-1-16,4 2 1 0,-1 3 3 15,4 3-1-15,-1 1 0 0,5 3-1 16,-2 2 1-16,7 1 4 0,3-1 12 16,3 0 10-16,7 1 4 0,-2-3-3 31,7-2-9-31,6-1-5 0,-3-4-3 16,8 1-4-16,-6-4 0 0,4-3-1 15,2-3-2-15,-6-2 0 0,1-4 5 16,0-3 7-16,-3-4-5 0,-3-4-3 15,1-5 4-15,-6-3-7 0,-2-5-4 16,-3-8-1-16,-3-13-2 0,-4-4 0 16,-8 4-1-16,2 12-5 0,0 14-7 15,-5 9 4-15,0 2 3 0,-2-2-1 16,-6 1-7-16,0 3-10 0,1 3-5 16,-1 1-18-16,8 2-29 0,0 0-17 15,8 4-43-15,2 3-39 0,3 5-5 16,8-2-97-16</inkml:trace>
  <inkml:trace contextRef="#ctx0" brushRef="#br0" timeOffset="-163539.93">26188 12708 693 0,'0'0'0'0,"0"0"-49"0,0 0 43 0,0 0-9 0,-5-25-76 16,5 20-124-16,0-1-5 16</inkml:trace>
  <inkml:trace contextRef="#ctx0" brushRef="#br0" timeOffset="-162460.99">26395 12461 160 0,'0'0'227'0,"0"0"-153"16,0 0 39-16,0 0-37 0,0 0-34 15,0 0-26-15,0 0 2 0,18-31-7 16,-18 27-9-16,0 1 0 0,0 0 10 16,0 2 12-16,0-2 5 0,0 3 8 15,0-1-2-15,0 1 6 0,0-1-7 16,0 1-3-16,0 0-5 0,0 0-9 16,0 0-9-16,0 0-2 0,0 0-1 15,0 0 1-15,0 1 0 0,0-1 3 16,0 0 7-16,0 0 14 0,0 0-5 15,0 0 5-15,0 0-2 0,0 0-4 16,0 0-7-16,0 0 0 0,0 0-2 16,0 0-1-16,0 0-1 0,0 0-2 15,0 0-1-15,0 0-1 0,0 0 4 16,0 0 2-16,0-3-2 0,2 1 2 16,-2 2 0-16,5-4-3 0,-5 2 7 15,6 0-7-15,-6 1-1 0,0-1-5 16,2 2-1-16,-2 0-2 0,0 0 2 15,0-1-3-15,0 1-2 0,0 0 0 16,0 0-1-16,0 0 0 16,0 0 0-16,5 0 1 0,-5 0 0 15,0 1 0-15,0-1-2 0,0 2 1 16,0-1 1-16,0 0 1 0,0 1-1 16,5 1 1-16,-5-2-1 0,0 0 0 15,0-1 1-15,0 0-1 0,0 0 1 16,0 2-1-16,0-2 0 0,0 0 0 15,0 0 2-15,0 2-1 0,0-1-1 16,0 0-1-16,0-1 1 0,0 3 1 16,0-2 0-16,-5 3-2 0,5 1 2 15,-7 2-1-15,1 0 1 0,-1 4-1 16,-1 1 0-16,-2 0 0 16,2 3 1-16,0-3-1 0,0 3 0 15,-5 0 0-15,6-1 3 0,-1 2-3 16,3-3 0-16,0 0 2 0,2 1 0 15,3-2-1-15,0-1 2 0,0-3-1 16,0-2 0-16,3 3 0 0,2-6 2 16,0 0 3-16,3-1 2 0,5-1 2 15,-3-1-4-15,8-1-4 0,-3-3-1 16,4 0-2-16,1 1 0 0,-4-3 0 16,2 3 0-16,2-3 0 0,-4 3 0 15,-3-2 0-15,0 1 0 16,0 2-2-16,-6-2 1 0,1 1 1 15,0 0-5-15,2 1-4 0,-7-2 2 16,2 1 0-16,-2 2 0 0,2 1 6 16,-5-1 0-16,0 1 0 0,0 0-2 15,5 0-2-15,-5 2-1 0,0 3 2 16,0 0-2-16,-5 3 5 0,5 0 0 16,-8 1 1-16,0 3 0 0,3 1 0 15,-3-1 0-15,3 1 0 0,3 3 0 16,-4-3-1-16,-1 1-15 0,2 2-23 15,2-3-15-15,0 0-2 0,3 1-8 16,-2-1-29-16,2-3-13 0,0 1-22 16,0-2-13-16,2-2-42 0,4-2-181 15</inkml:trace>
  <inkml:trace contextRef="#ctx0" brushRef="#br0" timeOffset="-162039.12">26684 12258 506 0,'3'-4'50'0,"2"3"63"0,0 0-10 16,3 1-49-16,-1 0-23 0,1 0 10 16,0 2 1-16,2 6-16 0,-2 3 14 15,0 2 4-15,5 7-15 0,-6 4-10 16,6 9 0-16,0 12 0 0,0 8-2 16,-5 5-6-16,5-2-10 0,-11-5 7 15,4-4 6-15,-6-1 3 0,0-1 11 16,-8-1-9-16,-3-2-7 0,1-1 2 15,-8-4-3-15,3-1-8 0,-4-8-1 16,4-4-1-16,2-8-1 0,-2 1 0 16,-4 0 0-16,-1 0-1 0,-6 2-6 15,3-5-16-15,-8-2-22 16,7-5-29-16,-1 2-46 0,-1-6-51 16,-3 2-43-16,9-4-55 0,4-1-100 0</inkml:trace>
  <inkml:trace contextRef="#ctx0" brushRef="#br1" timeOffset="-155130.1">25971 10293 398 0,'0'0'23'0,"0"0"49"16,0 0 8-16,0 0-26 0,0 0-21 15,-21-36-7-15,21 32 7 0,0-3-11 16,0 2-8-16,0-1-5 16,0 0-4-16,0-1 3 0,0 0 9 15,0 2 10-15,0-2 7 0,0 3 12 16,-5-2 0-16,5 2-12 0,0-1-2 15,-3 2-8-15,3 0-8 0,-5-2 1 16,3 3-4-16,2 0 2 0,-6 1-4 16,1 0-1-16,3 1-4 0,-3 0-3 15,2 1 1-15,-2 3 1 0,0 4 1 16,-3 1-1-16,3 3-3 0,2 2 1 16,-5 3 1-16,3 0 1 0,0 0-3 15,2 3 0-15,-2-1-2 0,3 0 0 16,2-1 1-16,-5 1 0 0,5 1-1 15,0-1 0-15,5 0 0 0,-3 0 0 16,3-1 0-16,-2 2 0 0,2 1-1 16,0 0 2-16,3 0-1 0,-5 0 0 15,2 1 1-15,0 1-1 0,3 1 0 16,0-2-1-16,-3-1 1 0,8 1-1 16,-6-1 0-16,1-1 1 0,0 2-1 15,2-2 1-15,1 1-1 0,-1 0-6 16,-2 0 0-16,-1 0 0 0,6-1 2 15,-5 1 2-15,-3 0-1 0,3 0 0 16,0 0 4-16,-1 1 0 0,4 1 2 16,-3-1-2-16,-1-1 1 0,1 3-1 15,5-2 0-15,-5 0-1 0,5-1 1 16,-6-1 0-16,6 0 1 0,0-1-1 16,0-2-1-16,0 0 1 15,-3 0-1-15,3-2 1 0,5 1 0 16,-5-1 0-16,3-1 0 0,-3 0-1 15,2 0 1-15,-2 1 0 0,5 0 0 16,-7 1 0-16,2-2 1 0,-3 2-1 16,0-1 0-16,1 0-2 0,-4 1 4 15,1-2-3-15,-3 1 2 0,6 0-1 16,-1-3 0-16,-2 0 1 0,-1-1 0 16,6 1-1-16,-5-1 0 0,5-4 1 15,0 3 1-15,0-1-2 0,-5-1 0 16,4 0 2-16,-4-1-1 0,5 3 1 15,-5-1 0-15,5-1 1 16,-8 1-3-16,3 0 0 0,-1 0 0 16,-1-2 1-16,1 2-1 0,1 0 0 15,0-1 1-15,0-1-2 0,2 0 1 16,-2 0 0-16,0 1 1 0,-1 0 0 16,4 0 0-16,-9 1-1 0,6-1 0 15,-3 1 0-15,3 1-1 0,-3 0 1 16,3 1 0-16,-3-1 0 0,-5 1 1 15,3-1-1-15,2 1 1 0,-3-1 0 16,3 0-1-16,3 1 0 0,3-1 2 16,-4 0-1-16,1 0 0 0,0 0 1 15,5-1 0-15,-6 0 1 16,4 1-2-16,-1 1-1 0,0 0 1 16,-2-1-1-16,0 3 1 0,-3-1 0 15,3-1-1-15,-6 1 0 0,4 2 1 16,-1-2-1-16,3 1 1 0,-6-1-1 15,3-1 0-15,0 0 0 0,3 0 1 16,-8-1-1-16,5 0 2 0,-2 0-1 16,2 0 5-16,-2 0 3 0,2 1-3 15,-5-1 1-15,0 0-2 0,5 0-2 16,-5 0 2-16,0 1-1 0,3-1 2 16,-3 0 1-16,0 1-4 0,0-1 0 15,5 1-1-15,-5 0-2 0,0 1 3 16,0-2-2-16,0 0 1 0,0 2-2 15,0-1 1-15,0 0-1 0,0 1 0 16,0 0 0-16,2-2 0 0,-2 2 0 16,6 0 0-16,-6 0 0 0,5-1 1 15,2 1-1-15,-4-1 2 0,7 1 2 16,-7 0-3-16,7 1 1 0,-7-2-2 16,2 2 0-16,3-1 1 0,-3 1 0 15,-2 2 0-15,2-2-1 0,3 0 0 16,-3 2 1-16,-3-1 0 0,3-1-1 15,-5 4 1-15,3-4 0 16,2 3 2-16,0-1-3 0,-2-1 4 16,2 4 4-16,0-4-2 0,-2 3-1 15,-3 2-1-15,5-5 1 0,-5 6-1 16,3-4 1-16,-3 2-3 0,5 1 2 16,0 2-2-16,-2-2-2 0,2 0 0 15,2-1 2-15,-1 1-2 0,1 0 0 16,-1-1 1-16,-4 1-1 0,3-1 0 15,3 0 0-15,-3 1 1 0,-2-1-1 16,2-1 0-16,-5 3 0 0,0-1 1 16,3-1 0-16,-3 0-1 0,0 1 1 15,0 1-1-15,0 1 0 0,0-1 0 16,0-1 1-16,0 0-1 0,0-1 1 16,0 3-1-16,-3-2 3 0,3 2 4 15,3-2-2-15,-3 2-1 0,0-1 2 16,0 2-2-16,0 0 0 0,0 0-4 15,0 0 0-15,0 1 0 16,-3 2 0-16,3-4-2 0,0 2 1 16,-5-1 1-16,5 0 0 0,-3 0 0 15,3 0 0-15,0 1 1 0,0-3 0 16,0 4-1-16,0-3 0 0,0 2 1 16,0-2-1-16,0 2 1 0,0-3-1 15,0 2 0-15,0 0 1 0,0 0-1 16,3 2 1-16,2-2-1 0,-5 0 0 15,3 1 0-15,-3-2 1 0,0-1-1 16,5 2 0-16,-5-1 0 0,0 0 0 16,5 0 0-16,-5-1 0 0,2 1-1 15,4-2 1-15,-4 2 0 16,3-3 1-16,1 2-1 0,1-1 0 16,-2 2 1-16,-5-2-1 0,8 0 0 15,-5 2 0-15,2-4 0 0,0 4 0 16,3-1 0-16,-8 2 1 0,2-1-1 15,4 0 0-15,-1 2 0 0,-5-2 0 16,2 0 1-16,4 0-1 0,1 0 0 16,-2-2 0-16,-2 3 0 0,7-1 0 15,-7 2-1-15,5-2 2 0,2 1-1 16,-2 0 0-16,0-2 0 0,4 1-1 16,-4 1 2-16,0-1-1 0,5-1 0 15,-5 1 0-15,5 0 0 0,-6 0 1 16,4 0-1-16,-1 0 0 15,3 0 0-15,-3 1 0 0,1-1 0 0,2 2 0 16,-1 0 0-16,1-2 0 0,-5 3 1 16,5 0 0-16,0-2-1 0,0 1 0 15,2-1-1-15,-2 0 0 0,0 0 1 16,3 1-1-16,-3 0 1 0,2-2 0 16,3 1 0-16,-5 0 0 0,8-1 1 15,-6 1-1-15,3-1 5 0,3 0-2 16,0-1-2-16,2 1 2 0,3-1-3 15,0 1-1-15,-3 0 1 16,3 1-1-16,0-1 0 0,2 0 1 16,0 0 0-16,3 0 0 0,3-1 0 15,2 3 0-15,6 3-2 0,7 0 2 16,2 1 1-16,-2-1-1 0,-2-4 1 16,-6-2-1-16,1-2 1 0,-1 1 0 15,5-1 0-15,-4-2 0 0,-1 1-2 16,1-1 2-16,-1-1 1 0,-2-3-2 15,2 1 0-15,0-2 0 0,-2-1 0 16,-3-2 1-16,-10 0 1 0,0 0-2 16,-11-4 0-16,6 0 0 0,0 0 3 15,-1 0-1-15,1 1 0 0,5-1 4 16,-11 1-4-16,4-1 0 16,-7 1-2-16,-4-3 0 0,5 2-4 15,-5-3-18-15,0 2-30 0,-3-1-29 16,-3-1-58-16,4 1-86 0,-1-2-123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4:40:19.45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9648 4979 76 0,'0'0'42'0,"0"0"6"0,0 0-10 0,0 0 9 16,0 0 15-16,3 0 4 0,-3 0-9 16,0 0-12-16,-3 0-1 0,3 0-1 15,0 0 3-15,0 0-2 0,0 0 0 16,0 0 0-16,0-4 5 0,3 1-4 16,-1-5-8-16,4-3-34 15,-1-2-1-15,8-5 0 0,0-3 1 0,0-2-1 0,5-1-1 16,0-4 0-16,2 2-1 0,1-4 2 15,2 0 4-15,1-2 2 0,4-3 1 16,0 3-1-16,-2 2-4 0,0 2 0 16,-3 5-1-16,3-3-3 0,-3 5 1 15,1 0-1-15,-6 3 1 0,0 3-1 16,-3 2 1-16,1 1-1 0,-8 1 2 31,2 3 0-31,-5 0 4 0,3 3-2 16,-6 1 1-16,1 3-2 0,-3 0-3 15,0 1-2-15,0 0-17 0,0 1 1 16,0 6 18-16,-5 3 0 0,2 3 3 16,-4 6-3-16,1 2 1 0,-4 4-1 15,0 4-4-15,2 0 1 0,0 3-3 16,-2 3 2-16,5-3-2 0,0 0 2 16,2 0 2-16,0-7-1 0,3-1 3 15,0-1 1-15,6-2-1 0,-1-3 0 16,2-4 2-16,1-2-2 0,3-4-2 15,1 0 2-15,1-7 0 0,3-1 23 16,2-7-1-16,0-5-7 0,5-3-1 16,1-6-3-16,1-5-3 0,6-7 1 15,0-10 0-15,8-12-1 0,-3-6-1 16,-2-1-5-16,-6 9 3 0,-4 6-2 16,-1 8 6-16,-5 8 0 0,-5 9-1 15,0 6 0-15,-3 3-4 16,0 2-4-16,1-1 0 0,2 1 0 15,-6 4-3-15,-4 6-4 0,0 1-13 16,-3 8-28-16,0 6 48 0,-6 6 3 16,-4 11-2-16,-3 11 0 0,0 8-1 15,0 3 0-15,0-6 0 0,6-3-1 16,2-7 1-16,-1-3 1 0,4-5-1 16,-1-7 2-16,6-6 14 0,-3 0 3 15,2 2 1-15,4 1-2 0,1 1-3 16,4-3-4-16,2-1-5 0,2-4-6 15,3-3 0-15,3-4-4 0,-1 0-32 16,9-5-31-16,-1-5-62 16,14-8-59-16,-6-1-95 0</inkml:trace>
  <inkml:trace contextRef="#ctx0" brushRef="#br0" timeOffset="425.45">11230 4501 333 0,'0'0'52'0,"0"0"-4"0,0 0 0 0,2 0 6 0,1 0-29 0,2-2 1 15,3 0 9-15,2 0-8 0,3-2-3 16,2 2 1-16,4-1 1 0,1-1-8 16,1 1-7-16,0 0-10 0,-1 0-1 15,6-1 0-15,-3 3-13 0,1 1-25 16,-4-1-26-16,4 1-20 0,-4 0-51 16,1 1-81-16,-8 0 14 0</inkml:trace>
  <inkml:trace contextRef="#ctx0" brushRef="#br0" timeOffset="644.39">11307 4711 603 0,'0'0'43'16,"0"0"-10"-16,0 0 48 0,0 0-7 15,0 0-38-15,0 0-12 0,0 0 15 16,44-2-20-16,-23-3-7 0,-1-1-3 15,4-2-3-15,2 4-4 0,-1-4-2 16,4 3-18-16,-1-1-51 0,3-1-40 16,13 2-48-16,-5 0-68 0,-6 1-116 15</inkml:trace>
  <inkml:trace contextRef="#ctx0" brushRef="#br0" timeOffset="1304.33">12131 4465 135 0,'0'0'239'0,"0"0"-211"0,0 0 45 16,0 0-7-16,0 0-15 0,11-21-22 15,-9 13-4-15,4-2 6 0,1 1-5 16,4-1-2-16,-1-1-4 0,3 1 0 16,2-1-3-16,1 1 0 15,2 1 0-15,0 1-2 0,3 1 0 16,-1-2-6-16,-2 7 5 0,3-1-2 16,0 1 3-16,-1 2-3 0,1 2 5 15,0 3-3-15,-3 5-9 0,0 1 0 16,-3 5-4-16,-2 1-1 0,-2 5 0 15,-9 2 0-15,1 2-1 0,-3 0 2 16,-5 1-2-16,-8 2 1 0,-5-3 0 16,-3 2-2-16,-2-2-9 0,-3 0-6 15,0 1 2-15,-2-3 7 0,-1-2 4 16,3-4 4-16,1-2 3 0,4-1-1 16,0-2 0-16,6-4 4 0,2-3 5 15,0 1 6-15,8-4-3 0,0 1 1 16,2-3 3-16,3-1 12 0,5 0 14 15,3-4-11-15,5 1-8 0,5-1-9 16,5-2-9-16,3-1-2 0,5 2-3 16,5-2-1-16,6 3-1 0,7-2-3 15,-3 3-30-15,-5 1-35 0,-7-2-23 16,-13 3-16-16,-3-1-42 0,10-2-12 16,-2-2 25-16,-3 4-160 0</inkml:trace>
  <inkml:trace contextRef="#ctx0" brushRef="#br0" timeOffset="2023.44">12909 4444 248 0,'0'0'54'0,"0"0"13"0,0 0 23 0,0-8-30 15,0 6-25-15,0-3-7 0,3 1 4 16,2-2-3-16,0 1 2 0,3-2 2 16,0 3 4-16,2-3-3 15,3 1 2-15,2 0-3 0,1-1 1 16,2 3-6-16,0-1-7 0,3 2-3 16,2 1-5-16,0 2-4 0,-2 0-9 15,-3 2 3-15,0 4-2 0,-5-1-1 16,-5 5-1-16,-1 1-1 0,-1 0-2 15,-6 4 1-15,0-1 1 0,-8 2 2 16,-2-1 0-16,-1 0 0 0,-2 2 0 16,-2-4 0-16,-3 2 0 0,2-4 0 15,-2-1 0-15,0 1 1 0,3-3 3 16,2 0-2-16,2 0 0 0,1 0-1 16,5-4-1-16,2-1 1 15,3 0-1-15,0-3 0 0,0 2 0 16,8-1 5-16,2-1-2 0,6 1-1 15,-1 1-1-15,9 1-1 0,-4 0 2 0,1 1-2 16,2 3 0-16,-2 2 0 0,2 1 0 16,-2 1 0-16,-1 1 0 0,1 1 0 15,-5 3 5-15,-1-2 1 0,-5-1 3 16,-2 2 1-16,-3-1 1 0,-5-3 5 16,-5 1 12-16,-5 2 8 0,-6-2 2 15,-2-2-3-15,-5 0-12 0,-3-2-13 16,-2-1-6-16,-8 3-3 0,-3-1-1 15,-8-1-6-15,6-3-18 16,10 0-14-16,10-4-9 0,6-1-14 16,-1 0-25-16,-2-4-28 0,0-2-20 15,0-1-29-15,10 0-150 0</inkml:trace>
  <inkml:trace contextRef="#ctx0" brushRef="#br0" timeOffset="3085.97">13855 4366 192 0,'0'0'47'0,"2"-4"-1"0,-2-2 59 16,3 2-34-16,-3 0-31 0,0-1-8 16,0 2 3-16,0-2-15 0,3 2-5 15,-3 3 2-15,2-2 5 0,-2-3 3 16,0 3 4-16,0 0 0 0,3 1-1 16,-3-1-3-16,0 0 0 0,0-1-3 15,0 2-2-15,0 0 3 0,0 1-4 16,0 0 3-16,0-1-3 0,0 0-5 15,2 1 0-15,-2 0-2 0,0-1 0 16,0-1-2-16,0 2 2 0,0 0-4 16,0-1 1-16,0 1 0 0,0-1-2 15,0 1 4-15,3 0-1 0,-3 0 1 16,0 0 0-16,0 0-2 0,0 0-9 16,0 5-1-16,0-2-2 0,0 5 3 15,-5 3 0-15,2 0 3 0,-2 2 1 16,-3 4 7-16,1 0 4 0,-4 2 3 15,1 2 1-15,0 0 0 0,-1 3 1 16,1-1-3-16,-3-1-2 0,3 0-5 16,-1-2-2-16,1-1-3 0,0-2 1 15,2-1-1-15,0-2-2 16,0 0 1-16,1 0-1 0,1-3-1 16,1-3-2-16,5-2 3 0,-2 2-3 15,2-4 2-15,0 2 0 0,0-3-1 16,2 3 3-16,3-4-1 0,3 0 0 15,5-2 1-15,0 0-3 0,0 0 1 16,5-1-2-16,0-2 1 0,3-3 0 16,-1 3-1-16,1-3-1 0,0 1-1 15,2-2 0-15,0 0 0 0,-2-1-1 16,0-1 3-16,-1-1 0 0,-2 0 0 16,-5-1 0-16,3 1 1 0,-6 0-1 15,0-1 0-15,-2 0 2 16,-3 1-1-16,3 0-1 0,-5 0 2 15,-1 0-2-15,1 3 0 0,0 1 1 16,-1-1-1-16,-2 5 0 0,0-1 1 16,0 1 0-16,0-1 4 0,0 3-1 15,0 0-4-15,0 0-4 0,0 4-3 16,0 2 4-16,-2 2 2 0,-1 4 0 16,0 7 1-16,1 0 1 0,-1 3 0 15,-2 0 2-15,5 6 2 0,0-2-2 16,0 3 1-16,0-3 0 0,0 1 0 15,0-1-1 1,0 0 3-16,0-2 0 0,3 2-1 0,-1-4 1 16,1 1-2-16,-1-2 4 0,1 0 0 15,2-3 2-15,-2-3 0 0,2 2-3 16,-5-5-2-16,5-2-4 0,-5-1 0 16,0-4-1-16,0 2-5 0,0-2-33 15,0-1-39-15,0-2-43 0,-5-3-87 16,2-4-119-16,1-1-226 0</inkml:trace>
  <inkml:trace contextRef="#ctx0" brushRef="#br0" timeOffset="11980.69">17214 4658 10 0,'0'0'60'0,"0"0"-56"0,3-9-3 16,-3 6 5-16,2 2 2 0,1 0 4 15,-1-2 9-15,-2 1 10 0,3-1 11 16,-1 1 0-16,-2-1-3 0,0-1 5 16,3 1-6-16,-3-1-2 0,0 1-8 15,0 1-3-15,0 0-2 0,3 1-6 16,-3 0-6-16,0-2-3 0,0 3 1 15,0-2 5-15,0 1 8 0,2 1 7 16,-2-1 0-16,0-2 3 0,3-1-2 16,-1 1-2-16,1-4-4 0,2 3-3 15,-2-3-3-15,2 2 3 0,3-2-6 16,-1 0-1-16,6 2 0 0,0-4-4 16,0 4 2-16,0-2 0 15,3 0-1-15,-1 4-2 0,-2 0-1 16,5 0 1-16,-5 0 2 0,2 2 1 15,-2 1-2-15,0 0-2 0,0 4-1 16,-2 1-6-16,-1 3-1 0,0 2 0 16,1 2 0-16,-4 2-1 0,1 4 1 15,-3-1 1-15,0 1-1 0,-2 2 1 16,-3 0 0-16,0 0 1 0,-5 0 0 16,0 0 0-16,-3-2 1 0,0 1-3 15,-2-1 2-15,0-1-1 0,-3-2-1 16,2-1 1-16,-2 2-1 0,-2-4 0 15,-1-1-2 1,-2-1 2-16,3 0 0 0,-6-3 0 0,6-4 0 16,-4-2-1-16,1-1-1 0,-2-3 2 15,2-5-2-15,2-2 0 0,-2-2 1 16,3-7 1-16,2-1 1 0,0-2 1 16,5-2 2-16,0-4-1 0,8 0 6 15,0 0 2-15,3-2-1 0,7 1 1 16,3 3-1-16,0-1 0 0,2 3 10 15,6 2 3-15,2 2-1 0,3 0-4 16,3 0-1-16,9-1-1 16,6 1 2-16,13 0 1 0,0 3-2 15,0 3-1-15,-8 4-3 0,-5 6-1 16,-3-4 0-16,-2 5-3 0,-8-4-3 16,-5 4-3-16,-8 1-1 0,-5-3-2 15,5 3-1-15,0 2-6 0,3-2-36 16,-3-1-44-16,0 1-53 0,8 1-63 15,-11 0-33-15,3-1-145 0</inkml:trace>
  <inkml:trace contextRef="#ctx0" brushRef="#br0" timeOffset="12366.05">18669 4545 309 0,'0'0'57'0,"0"2"-20"0,5-2 43 0,0 2 20 0,5-2-37 16,-2 0-2-16,8-2 9 0,2-2-7 16,5 0-4-16,8-3-16 0,10 1-3 15,6-2-7-15,2 0-11 0,0 0-12 16,-8 3-6-16,-10 0-4 0,-5 2-3 15,-5 1-30-15,-3 1-24 0,3-2-35 16,2 3-37-16,5 0-20 16,-4 3-54-16,-12 0-81 0</inkml:trace>
  <inkml:trace contextRef="#ctx0" brushRef="#br0" timeOffset="12584.8">18777 4697 524 0,'0'0'55'0,"0"0"-16"16,0 0 27-16,0 0 14 0,0 0-38 15,0 0-6-15,0 0 50 0,0 0-20 16,47 23-14-16,-6-23-30 0,13 0-8 16,1-2-8-16,-4 0-3 0,-4-1-3 15,-8 2-34-15,-1 0-59 0,1 1-62 16,-8 0-41-16,-8 0-98 0</inkml:trace>
  <inkml:trace contextRef="#ctx0" brushRef="#br0" timeOffset="13414.13">20010 4542 219 0,'0'0'32'0,"0"0"-3"16,0 0 49-16,0 0-10 0,0 0-35 15,-18-33 3-15,12 26 9 0,1 0-11 16,0 0 3-16,0-3 8 0,2 1 0 16,-2 2-2-16,0 0 1 0,2-2 2 15,1 1-6-15,-1 2 5 0,1 0-12 16,-1-2-10-16,1 1-6 15,-4 1 0-15,4-2 0 0,-3 3-5 16,2-3-2-16,-2 0 0 0,0 4-10 16,0-2-1-16,-1 3 1 0,1 0 0 15,-3-2 1-15,1 2-1 0,-1 2 0 16,-2 0 0-16,2 1 0 0,-5 2-5 16,3 4-7-16,-1 2-3 0,-2 6 15 15,0 0-1-15,1 3 1 0,4 0 0 16,0 2-1-16,0 1-3 0,6 0 1 15,2-5-2-15,2 4 1 0,1-5 4 16,7 1 2-16,1-3 2 16,1-3 0-16,1 1 2 0,3-6 8 15,2 2 4-15,-3-6-3 0,4 0-2 16,-1-7 2-16,0-1 3 0,-3 2-1 16,1-5-2-16,-1 1-4 0,-2-6-4 15,0 2-2-15,-3-3-3 0,1 1 0 16,-4-2 0-16,1 5 0 0,-3-1-2 15,-2 4 0-15,-3 2 0 0,3 0 0 16,-3 4-2-16,0 0 1 0,0 4-5 16,0 0-4-16,0 1 2 0,-3 6 5 15,0 3 3-15,-2 1 0 0,0 3 3 16,-3 5 5-16,3 3-2 0,0 5-3 16,0-1 2-16,-3 11 1 15,0-6-2-15,6 2 2 0,-3-1 6 16,2-8 1-16,0 6 4 0,3-1-2 15,-2-6-1-15,2 0-8 0,0-2-4 16,0-2-2-16,0-2 0 0,0-4-1 16,0-2-18-16,2-3-24 0,1-4-29 15,-3-2-37-15,5-2-58 0,0-3-21 16,0-5-46-16,1-2-147 0</inkml:trace>
  <inkml:trace contextRef="#ctx0" brushRef="#br0" timeOffset="14497.92">20462 4337 251 0,'0'0'66'0,"5"-5"-20"0,-2 5 31 15,-1-2-41-15,1-2-17 0,2 0 8 16,-5 1 11-16,3-2-3 0,-1 2 5 15,-2 1 10-15,3-2 12 0,-3 1-6 16,0 1-2-16,0 0-5 0,0-1-5 16,0-1-5-16,0 3-10 0,-3-2-8 15,3-1-5-15,0 2-4 0,-2 0-1 16,2 0 0-16,0-1 2 0,0 0-1 16,0 3-3-1,-3-2 2-15,3 2 2 0,0-2 0 0,0 1-1 16,0 0-2-16,0 1-7 0,-3 0 1 15,3 0-3-15,0 0 0 0,0 0 1 16,0 0 2-16,0 0 3 0,0 0 3 16,0 0-2-16,0 0 1 0,0 0-3 15,0 0-3-15,0 0 0 0,0 1-1 16,0 2 3-16,0 1 0 0,-2 2 2 16,2 3-3-16,-5 1 1 0,2 1-2 15,-7 1 0-15,-1 2-3 0,4 2 1 16,-6-1 0-16,-3 3-1 0,3 0 4 15,-2-1 5-15,-1 1 2 0,1 3 1 16,-3-3-2-16,2 2 0 16,3-1-2-16,-2-3 1 0,2 3-3 15,0-5-4-15,3 0 0 0,2 0-1 16,0-2 0-16,0-1-1 0,1-1 1 16,1-3 0-16,4-2-1 0,-1 2 1 15,1-5-1-15,2 0 0 0,0 0 0 16,0 1 1-16,0-3 2 0,0 1 0 15,2-1 2-15,3 0-1 0,6 0-1 16,-3 0 2-16,4-2-5 0,1-2 2 16,3 2-2-16,-1 2 1 0,3-2 0 15,1-1-1-15,-1-1 0 0,0 1 1 16,-3-4 0-16,3 3-1 0,-2-4 1 16,2 1 0-16,-3 3 0 0,-2-4-1 15,-2 3 0-15,2-2 2 0,-3-1-2 16,-2 2 0-16,-1-1 2 0,1-1-2 15,-3 2 0-15,1-2 1 0,-4-1-1 16,1 3 1-16,-1 1-1 0,-2 2 0 16,3 1 0-16,-3-1 1 0,0 1-1 15,0 1 0-15,0 1-1 0,0 0-3 16,0 0-3-16,0 3-2 0,-3 4 4 16,3 2 4-16,-5 2 1 0,3 2 0 15,-1 2 0-15,0 2 0 16,3 2 0-16,-5 1 2 0,5 0 2 15,0 1 4-15,0-3-2 0,0 1 1 16,0-1 0-16,0 3-1 0,5-4 0 16,-5-1-2-16,0 0 2 0,0-2-1 15,3 0 2-15,-3 1-1 0,0-3 0 16,0 0-3-16,0-2-2 0,0 0 0 16,0-2 1-1,3-2-2-15,-3 1 0 0,0 1-1 0,0-3 1 0,0 2-11 0,0-5-17 16,0 5-14-16,0-4-19 0,0 4-23 15,0-3-52-15,0 4-86 0,0-5-59 16,-3 3-202-16</inkml:trace>
  <inkml:trace contextRef="#ctx0" brushRef="#br0" timeOffset="26640.12">4189 15546 37 0,'0'0'113'0,"0"0"-47"0,0 0-16 16,0 0 8-16,0 0-11 0,0 0-1 15,0 0 6-15,0 0-1 0,0 0-9 16,0 0-5-16,0 0-2 0,0 0 3 15,0 0-1-15,0 0-1 0,0 0-5 16,0 0-2-16,0 0-3 0,0 0-3 16,0 0-5-16,0 0-4 0,0 0-8 15,0 0-1-15,0 0-2 0,0 0 0 16,5 0 2-16,-3-1-5 0,6-1 20 16,0 0-3-16,2-1-11 15,0 2-1-15,1-2 2 0,2 0 3 0,2 0-3 16,-2 1-1-16,8 0 2 0,-1-2 2 15,1 2-1-15,5-2-2 0,2 1 1 16,3 1-1-16,6-1 1 16,9 0-3-16,8-3 2 0,1 2 0 15,-1-1 2-15,0 2 0 0,-7 1 1 16,2-2 1-16,0 2-3 0,0 0 2 16,5-1 0-16,-2 1 0 0,2 0-1 15,3-1 0-15,-3 1-2 0,6-2-3 16,-4 2 0-16,4 0-2 0,-3 0 0 15,-3-1-2-15,3 0 1 0,2 0 0 16,1 2-1-16,4-2 3 0,-2-1-2 16,3 2 2-16,-3-2 1 0,3 0 1 15,-1 0 4-15,3 1-7 16,-2-1-2-16,2 1 1 0,0 0 1 16,0-4-2-16,3 5 1 0,-3-3 0 15,3 2-1-15,-3 1 0 0,3 0 2 16,0-2 1-16,0 2 0 0,-1 0 7 15,6-1-2-15,-2 1 1 0,-1-2 1 16,0 2-6-16,1-1 0 0,2-1-3 16,0 2 1-16,2-1 3 0,-2 0-3 15,5 1 2-15,-2-1-4 0,-1 2 1 16,1-1 0-16,-3-2-1 0,5 2 0 16,-3 0 1-16,6-1 1 0,-3 0-2 15,0 0 0-15,-2 0 0 16,2 1-1-16,0-1 2 0,3 1 0 15,-1 2-1-15,1-1 0 0,0 0 0 16,-6 2 0-16,3-1 0 0,0 0 0 16,0 0 0-16,3 0 0 0,-5 0 0 15,-1 1 0-15,1 0 0 0,-3 0 0 16,0 3-1-16,-3-2 1 0,3 0 1 16,-3 1-1-16,-2-2-1 0,0 0 0 15,-6 0 0-15,1-1 1 0,-8 2-2 16,2-2-4-16,-5 2 0 0,1-1-4 15,-9-1-9-15,1 1-14 0,-9 0-18 16,1 0-16-16,-10 1-32 0,-3 0-26 16,-11-2-15-16,6 1-15 0,-6 0-68 15,1 0-54-15</inkml:trace>
  <inkml:trace contextRef="#ctx0" brushRef="#br0" timeOffset="29035.74">4227 15244 151 0,'0'0'86'0,"0"0"-24"0,0 0 27 0,0 0-27 16,0 0-18-16,0 0-5 0,0 0-7 15,0 0-14-15,0 0 1 0,0 0 7 16,3 0 9-16,-3 0 2 0,2 0-4 16,4 0 1-16,-4 0-3 0,3 0-4 15,1 0-1-15,-1 0 2 0,2 0 0 16,1-2-4-16,3-2-6 0,-1 1-1 16,0 0 1-16,3-1 4 0,3-2-3 15,-1-3-1-15,1 0-4 0,2-2-1 16,0 0-3-16,0-1-3 15,3-1 0-15,2-4-2 0,-3 1-1 16,4-1-1-16,-1-2 0 0,0-2-2 16,3 1 1-16,-3 0-2 0,1 0 2 15,-1-1-1-15,0 0-1 0,-2-2 0 16,-1 1 0-16,1 0 1 0,-3 1 0 16,0-2-1-16,0 0 0 0,0-3 0 15,1 3 1-15,-4-2-1 0,3-2 0 16,-5 1 1-16,3-3 1 0,-1 0-2 15,1-2 0-15,-1-4 0 0,-2 4 1 16,3-1-1-16,-4-6 1 0,1 11 1 16,0-7-2-16,0 2 0 15,-2 5 1-15,1-5-1 0,4 1 2 16,-3-1 3-16,0 0 1 0,0-3 3 16,5-1 5-16,0-5 2 0,3-5-1 15,-3 4-1-15,-3 8-6 0,1 0-1 16,-1-1 0-16,1-6-2 0,2-3-3 15,-5 6 2-15,0 3-1 0,-1 0 0 16,-1 1 1-16,2 2-2 0,-3-1-1 16,0-2 0-16,1 0 1 0,-1 1-2 15,-2-1 0-15,5-1 1 0,-3 2-1 16,0-1 0-16,3-1 1 0,-5 2 0 16,2 0 2-16,1 0 4 0,2 0 4 15,-3 0-1-15,0 5 3 0,-2 5-3 16,0 3-6-16,0 0-1 0,-1-2 0 15,4-6-2-15,2-4 0 16,0-4 0-16,2-5-1 0,6-4 1 16,-3 3 0-16,-5 4 0 0,0 11 0 15,-3 0 0-15,0 4-1 0,1-1 1 16,2-2 1-16,-3 4-2 0,5-4 2 16,1-4-1-16,-1 1 1 0,4-1-1 15,-4 1-1-15,3 2 0 0,0-3 0 16,3 3 0-16,0-3 0 0,-3 1 0 15,2 2 0-15,4-3 0 0,-4 3 0 16,1-1 0-16,0 1 0 0,2 2 0 16,0-2 0-16,-2 4 0 0,2-1 0 15,0 0 0-15,1 3 0 0,-1 1 0 16,0 0 0-16,0 1-1 0,1 1 1 16,-1 1 1-16,0 2-1 0,0-1 0 15,3 1 0-15,-5 1-1 0,5 0 1 16,-3 3 0-16,-2-2 0 0,4 1 0 15,-1 0 0-15,-1 3 0 0,0-1 0 16,3 3 0-16,-3-1 0 0,3 0-1 16,-3 3 1-16,1-1 0 0,-1 2 0 15,0 1 0-15,0 2-1 0,1-2 1 16,-1 3 0-16,3 1 0 0,-6 0 0 16,6 0 0-16,-3 0 0 0,-2 1-1 15,5 3 1-15,-3-1 0 0,3 2 0 16,-3 1 0-16,1-1 0 15,-1 2 0-15,3 1 0 0,-6 1 0 16,6 1 0-16,-3 0 0 0,1 1 1 16,-1 1 1-16,3 1-2 0,0-1 1 15,-3 3-1-15,0 0 0 0,0-1 0 16,1 4 1-16,-1-2 0 0,-2 2 0 16,2 1-1-16,0 1 1 0,-2-1 1 15,-1 2 1-15,4 0-1 0,-1 2 1 16,0 0-2-16,0 1 0 0,1 2 0 15,2-1 0-15,-3 2-1 0,0-1 1 16,0 2 1-16,3 1 2 0,-3 0 2 16,3 0 1-16,-2 2 1 15,-1-1 0-15,0 2-4 0,-2-1 1 16,2 2 0-16,0 6-3 0,3 3 2 16,-3 4-2-16,8 3 1 0,-7-1 2 15,-1-6 0-15,-3-4 2 0,-1 1 1 16,1-1-1-16,-2 1-2 0,0 0 1 15,3-1-1-15,0 0-2 0,-6 2 2 16,6-3-2-16,0 1-1 0,-3 3 0 16,2-2 1-16,1-1-2 0,-3 3-1 15,0-1 2-15,3 0 0 0,-3 0 0 16,3-2 0-16,-3 1 2 16,0 0-1-16,0-3 2 0,0 1-1 15,0-2-2-15,0-2 1 0,0 3-1 16,0-2-1-16,6-1 9 0,-6 1-7 15,5 2 0-15,-5-4 0 0,3-6 2 16,-6 0 0-16,1-10 0 0,-3 3-1 0,2 2 2 16,6 3-3-16,-1 5 1 15,1-2-1-15,2-2 1 0,1-1 0 16,-4 0 0-16,1-1-2 0,0-2 1 16,-1 0-2-16,1-1 1 0,0 1-2 15,-1-5 1-15,1 3 1 0,0 0-2 16,-3 0 1-16,2-4 0 0,1 4-1 15,-5-4 2-15,4 3-2 0,-2-2 1 16,-2-1 1-16,2-1-2 0,0 2 2 16,0-3-1-16,0-2 2 0,0 3-2 15,0-1 2-15,1 0 0 0,-4-2-2 16,3 0 2-16,-2 1 0 0,4-2 0 16,-4 1 0-16,2-1-1 15,-3 0-1-15,3 0 1 0,1 1-2 0,-4-3 0 16,3 1 1-16,0-1-1 0,0-1 0 15,-2 3 0-15,2-2 1 0,0-2-1 16,0 1 0-16,0 0 0 0,0-2 0 16,0 3 1-16,0-2 1 0,-2-1-2 15,2-3 0-15,0 4 0 0,0-3 0 16,-2 1 0-16,2 1 0 0,-3-2 1 16,3 3-1-16,-2-3 1 0,-1 0 1 15,1 1 0-15,-1-1 2 16,-2-2 1-16,0 2 1 0,-2 0 2 15,-1-2-1-15,-2 2-2 0,2-2 2 16,-5 2-1-16,3 0-1 0,-3-1-2 16,-2-1-2-16,-1-1-1 0,1 2-1 15,-3 0 0-15,2-1-11 0,1 1-32 16,-3 0-46-16,-3-2-82 0,1-1-155 16,-6-5-390-16</inkml:trace>
  <inkml:trace contextRef="#ctx0" brushRef="#br0" timeOffset="31960.1">1550 11583 258 0,'0'0'22'0,"0"0"31"0,0 0 36 16,0 0-37-16,-23-26-12 0,18 20-6 16,2 0 4-16,1 1 0 0,-1 1 9 15,1-2-2-15,2 3-1 0,-3-1-7 16,3-1-3-16,0 4 0 0,0-3-3 15,0 2-2-15,0 1 0 0,0 0 2 16,-3 0 6-16,3 0 1 16,0 1-3-16,0-1-8 0,0 1-5 15,0 0-8-15,0 0-14 0,0 0 0 16,0 0-5-16,0 1 1 0,6 5 4 16,1 0 3-16,1 5-1 0,8 3-2 15,-3 3 2-15,2 5-2 0,3 1-1 16,0 4 1-16,5 8 6 0,6 5-2 15,-1 7 2-15,3 1-1 0,-5-6 4 16,-3-8-3-16,-10-10-1 0,0-5-1 16,-2 2 2-16,1 2 3 0,4 2 11 15,-1 5 2-15,1-3-12 0,-1-2-6 16,1-2-4-16,-3-2 0 0,0-1 0 16,-3-4-11-16,1-1-22 0,-4-5-22 15,-2-3-23-15,1-3-45 0,-4-3-56 16,3-3 9-16,-2-6-4 0,-3 1-156 15</inkml:trace>
  <inkml:trace contextRef="#ctx0" brushRef="#br0" timeOffset="32366.36">1925 11616 459 0,'0'0'53'0,"0"0"-6"0,0 0 23 0,0 0-28 0,0-4-10 16,0 4-1-16,0 0 3 0,0 0-19 15,0 4-15-15,-3 2 0 0,-2 4 8 16,-10 8 27-16,4 4-9 16,-9 7-7-16,-6 9 0 0,-10 11-4 15,-6 7-1-15,-2 0 5 0,6-6 2 16,2-7 1-16,15-13-2 0,0-5 6 16,8-8-6-16,3 0-5 0,-3 0-2 15,-2 0 0-15,2 4-5 0,-3-6-4 16,6-3-3-16,2 1-1 0,3-6-22 15,-3-2-90-15,5-4-111 0,1-1-115 16</inkml:trace>
  <inkml:trace contextRef="#ctx0" brushRef="#br0" timeOffset="34981.78">5555 4386 154 0,'0'0'50'0,"0"0"13"0,0 0-5 15,0 0 2-15,0 0-2 0,8-12-5 16,-8 11-1-16,0 1 0 0,0-2 7 16,3 0 4-16,-3-1-5 0,0 3 2 15,0-1-6-15,2-1-7 0,-2 2-13 16,3-1-11-16,-3 0-6 0,2 0-8 16,1 1-5-16,0 0 1 0,2 0 1 15,0 0-4-15,3 0 0 0,-1 4 2 16,4 5 6-16,-1 0 7 0,6 3-7 15,-3 7-3-15,5 0 0 16,2 4-3-16,1 1 0 0,0 5 4 16,-1-2-1-16,1 1 0 0,0 0-1 15,-1-2-3-15,1 1 0 0,-3-4 2 16,0-2-2-16,0 1-2 0,0-1 0 16,-2-4-1-16,-3-3 0 0,2 0-15 15,-2 0-27-15,0-4-22 0,-3-4-28 16,-2 0-33-16,0-3-16 0,-5-3-10 15,2-1-101-15,-3-5-15 0</inkml:trace>
  <inkml:trace contextRef="#ctx0" brushRef="#br0" timeOffset="35341.14">5930 4365 421 0,'0'0'59'0,"0"0"-6"0,0 0 37 0,0 0-3 15,0 0-33-15,5-12-2 0,-5 11-16 16,0 1-17-16,-2 1-12 0,-1 5-1 15,-5 1 22-15,1 6 22 0,-6 3-6 16,0 4-16-16,-8 4-5 0,3 5 0 16,-5-1-6-16,2 4-5 0,-2-3-5 15,2 3 4-15,0-3-6 0,1 1-1 16,-3-1-3-16,2-4-1 0,3 1 0 16,2-4-5-16,-2-1-31 0,5-6-32 15,5 1-45-15,1-5-46 0,4-2-27 16,3-6-107-16</inkml:trace>
  <inkml:trace contextRef="#ctx0" brushRef="#br0" timeOffset="35653.65">6431 4458 765 0,'0'0'47'0,"0"0"-45"0,0 0 5 0,0 0-7 0,0 0-71 0,16 4-47 15,-14-6-38-15,-2 0-157 0</inkml:trace>
  <inkml:trace contextRef="#ctx0" brushRef="#br0" timeOffset="35794.29">6532 4701 706 0,'0'0'30'0,"0"0"-26"0,0 0 50 15,0 0-54-15,0 0-67 0,0 0-114 16,0 0-273-16</inkml:trace>
  <inkml:trace contextRef="#ctx0" brushRef="#br0" timeOffset="41780.75">6648 11525 366 0,'0'0'76'0,"0"0"20"0,6-2 7 16,-6-1-22-16,2 1-11 0,1 1-1 16,-3 1 13-16,0-2-16 0,0 0-13 15,2 2-4-15,-2-1-5 0,0 0-4 0,0 1-5 0,0 0-11 0,0-1-12 16,0 0-6-16,0 1-3 0,0-1-3 31,0 0-3-31,0 0-11 0,0 1-24 16,0 0-28-16,0 0-34 0,0 0-53 15,5 1-34-15,1 7 19 16,1 0-40-16,-1-1-11 0</inkml:trace>
  <inkml:trace contextRef="#ctx0" brushRef="#br0" timeOffset="41905.68">6747 11693 323 0,'0'0'107'15,"0"0"8"-15,7 41 13 0,-4-25-31 16,-1 3-23-16,1-6-16 0,-3 1-12 16,0-1-32-16,0-3-14 0,3 0 0 15,-3-2-59-15,0 0-64 0,0 3-39 16,2-3-53-16,-2 2-91 0</inkml:trace>
  <inkml:trace contextRef="#ctx0" brushRef="#br0" timeOffset="42077.53">6853 12162 427 0,'0'0'124'0,"10"37"-12"0,-8-14 28 16,6 3-30-16,-3-1-41 0,3-4-27 15,-3-1-18-15,0 1-18 0,-2-5-6 16,2 1-11-16,-2-3-52 0,2 1-33 16,-2-2-9-16,-1 0-10 0,1 1 4 15,-1 1-18-15,1 8-22 0,-1-3 6 16,1 0 56-16</inkml:trace>
  <inkml:trace contextRef="#ctx0" brushRef="#br0" timeOffset="42155.77">6956 12661 107 0,'0'0'107'0,"10"42"18"16,-5-17-6-16,3 2-52 0,0-4-46 15,2 0-19-15,1 0-2 0,-4-2-26 16,4 6-60-16,-4-6-102 0</inkml:trace>
  <inkml:trace contextRef="#ctx0" brushRef="#br0" timeOffset="42296.28">6946 13553 375 0,'0'0'65'0,"0"38"-57"16,2-15-8-16,3 10-21 0,0-6-111 15,-2-3-75-15</inkml:trace>
  <inkml:trace contextRef="#ctx0" brushRef="#br0" timeOffset="42421.29">7000 14090 135 0,'0'0'222'0,"0"0"-181"0,8 50-37 16,-3-29-4-16,2 3-81 0,-1-4-66 16,1-2 10-16</inkml:trace>
  <inkml:trace contextRef="#ctx0" brushRef="#br0" timeOffset="42561.91">7090 14470 85 0,'0'0'68'16,"8"35"12"-16,-3-16 19 0,0 5-33 15,-2-3-27-15,2-1-20 0,-2-3-13 16,-1 2-6-16,3-2-14 0,1-2-36 16,-4 1-37-16,6-3-14 0,-3 8 4 15,0-7 28-15</inkml:trace>
  <inkml:trace contextRef="#ctx0" brushRef="#br0" timeOffset="42687.11">7178 14825 18 0,'0'0'32'16,"5"34"3"-16,-5-10 2 0,0-3 10 16,3 3 22-16,-6-1-2 0,1-2-25 15,-1 0-13-15,0 0-8 0,1 0-4 16,2-2-3-16,-3-3 5 0,3 2-5 16,0-5-9-16,0 1-5 0,0-3-8 15,3 0-55-15,-1 2-59 0,4-2-29 16</inkml:trace>
  <inkml:trace contextRef="#ctx0" brushRef="#br0" timeOffset="42812.13">7188 15276 300 0,'0'0'205'16,"0"0"-68"-16,-2 34 8 0,2-22-46 15,0 0-56-15,0-1-35 0,0-4-8 16,2 0-16-16,1-3-67 0,5 2-68 16,-3-4-56-16,0 2-154 0</inkml:trace>
  <inkml:trace contextRef="#ctx0" brushRef="#br0" timeOffset="43828.17">6971 16042 208 0,'0'0'77'0,"0"0"-3"0,0 0 7 0,0 0-16 0,-10-6-15 16,7 4 2-16,-2-2 8 0,0-1-1 16,3 1-5-16,2-2 1 15,0 1 4-15,0-3 3 0,0 3-6 16,0-3-10-16,5 0-7 0,0 0-13 15,0-2-3-15,3 1 0 0,2 1-3 16,0-2-4-16,1 2-2 0,2-1 0 16,-3 2 1-16,6-1 2 0,-4 2-4 15,4 1-3-15,-3-2 0 0,2 4-1 16,-2 0-2-16,0 2-2 0,-2 1-3 16,-1 2-2-16,-2 3 0 0,-1 3 0 15,-1 3-1-15,-1 3 1 0,-3 4 2 16,-2 2-1-16,0 4 1 0,-2-1 2 15,-3 2-1-15,-6 1-1 0,3 0-1 16,-2 0 1-16,-3-3-1 0,0 2 1 16,0-3 0-16,-2-1 0 0,2-1 0 15,-3-3-2-15,4 1 2 0,-1-4-2 16,0 1 0-16,2-3 1 0,1-2 0 16,0-1 1-16,-1-4-2 0,6 1 1 15,0-2 0-15,0-3 0 0,0-1 0 16,2 0 0-16,1 0 0 0,2 0 2 15,0 0-1-15,0 0-2 0,0 0 0 16,0 0 1-16,0 0 5 0,0 0 1 16,0 0 1-16,0 0-2 15,2 0-4-15,-2-1 0 0,0 1 0 16,3-1-2-16,-1 1 0 0,-2-2-1 16,0 2 1-16,0 0-1 0,0 0 0 15,3 0 0-15,-3 0 1 0,2 0 0 16,4 0 0-16,1 0 0 0,1 0 0 15,5-1 6-15,3-3 0 0,2 1 2 16,2 1 1-16,4-2 2 0,1 0 3 16,1 1-4-16,3 1-1 0,-1-1-4 15,0 1 0-15,1 1-5 0,-3-1 0 16,0 1 0-16,-3 0 0 0,-5 1-10 16,3 0-24-16,-6-1-25 15,-2 0-35-15,0 1-45 0,0-3-60 16,-5 1-60-16,-3-1-76 0</inkml:trace>
  <inkml:trace contextRef="#ctx0" brushRef="#br0" timeOffset="44529.01">7416 15991 245 0,'0'-3'37'0,"0"-1"-2"0,0 1 45 0,0-1-14 0,0-1-22 15,0 1 2-15,0-1 14 0,-3 0 6 16,1 1-4-16,2-3 1 0,0 1-7 16,0 1-10-16,5-2-2 0,0 0-4 15,5-1-2-15,1 0-1 0,2-1-1 16,5 3 0-16,-3-2-1 0,3 2-7 16,0 1-10-16,0 3-4 0,-2 2-3 15,-3 0-9-15,-3 4-2 0,0 3 0 16,-7 3-6-16,2 0 3 0,-5 2-2 15,0 0 4-15,0 2 1 0,-8 1 3 16,1-1-3-16,-4-1-5 0,1 2-6 16,0-3 1-16,-3-2 5 0,5 0-1 15,-2-3 5-15,2-1 1 0,0-3 0 16,6 2 0-16,-4-4 0 0,6 1 1 16,0-2-1-16,0 0 0 0,3 0 0 15,5 0 24-15,2-2-6 16,3-2-1-16,3 2-1 0,-1 2-3 15,3 0-2-15,0 0 1 0,3 0 0 16,-6 3-1-16,4 2-3 0,-1 0 2 16,-3 4 1-16,1 1 0 0,-3 0-4 15,-1 1 2-15,-4 1 3 0,0 2-4 16,-8-3 2-16,0 1-1 0,-3 1 0 16,-4-1 5-16,-6 0 0 0,-3 0-1 15,-2-1-4-15,-5-2-6 0,-3 1-1 0,0-2-2 0,-2-3-1 16,-1-1-11-16,1-3-10 0,-1 0-7 15,4-1-9-15,1 0-6 0,4-4-5 16,2 2-13-16,5-3-14 0,2 0-16 16,6-1-41-16,5-1-30 0,11-2-28 15,-1 1-105-15</inkml:trace>
  <inkml:trace contextRef="#ctx0" brushRef="#br0" timeOffset="45749">8044 15929 124 0,'0'0'126'0,"5"-2"-91"0,-3-1 39 0,4-1-11 0,-4 2-13 0,1-2-1 16,-3 2 9-16,2-1-1 0,-2 1-5 15,3 1 12-15,0 0 5 0,-3 0-3 16,0 0-1-16,0 0-12 0,0 1-15 15,0 0-9-15,0-1-4 16,0 1-6-16,0-1 0 0,0-1-1 16,0 1 3-16,0-2 0 0,-3 1 2 15,3-1-3-15,-3 0 0 0,3 0-1 16,0 0-1-16,0-1-1 0,0 1-2 16,0 0-2-16,0 0 2 0,0 2 1 15,-2-1 0-15,2 1 1 0,0 1-4 16,0-1-3-16,0 1-6 0,0 0-1 15,0 0-2-15,0 0-1 0,0 1-4 16,0 2 2-16,0 1 2 0,-3 2 4 16,1 2 1-16,2 1-3 0,-6 0 2 15,4 2-1-15,-3 1-2 0,0 0 0 16,-1 0 0-16,1 2 1 16,0 1 1-16,2 0 3 0,-4 0-2 15,2-1-1 1,-3-1 2-16,0 2-3 15,3-2 0-15,-5 0 1 0,2-2-3 0,0 0 1 0,0 0 1 0,3-2-2 16,-3 1 1-16,1-2 0 0,1-1 0 16,1-1 0-16,0 0 1 0,0-2-2 15,5 1 0-15,-3-3 1 0,1 1-1 16,2-2 0-16,0-1-1 0,0 0 2 16,0 0 0-16,0 0 0 0,0 0 0 15,0 0 2-15,0 0-2 0,0 0 1 16,0 0 0-16,2 0-1 0,3-1 2 15,1-2 0-15,-4 2 0 0,9-2 1 16,-4 1-1-16,4 1-1 16,-1-3 2-16,3 1-1 0,2 0-2 15,-2 0 3-15,5 1-1 0,-2-1-1 16,2 1-1-16,0 1 0 0,0 1-1 16,0-2 1-16,0 0 3 0,0 0 0 15,-2 1 3-15,-3-1-1 0,0 0 2 16,-3-1-2-16,0-2 0 0,-4 3 0 15,1-3-4-15,-4 1 2 0,0 0-2 16,-1-1 1-16,1-1 0 0,-1 0 0 16,-2 1-1-16,0-1 0 0,0 1 1 15,0 0 1-15,0 1-2 0,0-1 2 16,0 3 3-16,-2-1 3 0,2 0-1 16,-3 0 1-16,3 3 1 0,0-1-1 15,0 1-5-15,0 0-5 0,0 0-1 16,0 0-4-16,0 5 2 0,0 0 3 15,0 1 1-15,0 1-1 0,0 2 0 16,0 0 1-16,0 2-1 0,0 1 0 16,5 1 2-16,-2-1-2 0,-1 3 2 31,1-2-2-31,2 1 1 0,-2 1 2 0,2-2-2 0,-2 0 1 0,2-1 1 16,0-1 0-16,-5 2 0 0,2-5-1 15,1 2 1-15,0 0-2 0,-3-3 0 16,0 1 2-16,0-1-3 15,0-1 0-15,0 1 1 0,0-3 0 16,0 0-1-16,0 0 0 0,0-3 1 16,0-1-1-16,0 0 0 0,0 1 1 15,0-1-1-15,0 0 0 0,0 0 0 16,0 0 2-16,0 0-2 0,0 0 2 16,0 0-2-16,0 0-6 0,0 0-10 15,0 0-13-15,0 0-15 0,0 0-19 31,0 0-23-31,0 0-35 0,2 0-41 16,1 0-106-16,-1 0-93 0</inkml:trace>
  <inkml:trace contextRef="#ctx0" brushRef="#br0" timeOffset="56390.49">4871 14739 128 0,'0'0'41'0,"0"0"-10"0,0 0 10 0,0 0-5 15,0 0-23-15,0 0-13 0,0-10 0 16,0 8-3-16,0 2-4 0,0-3 6 16,-3 2 1-16,3-1 0 0,0 1 0 15,-3 1 1-15,3-1 0 16,-2 0-1-16,2 0-15 0,0 0-10 16,-3 0 3-16,3-1 11 0,-2-1 8 15,-1 2 3-15,3 1 5 0,-5-2-1 16,5 1 2-16,-3 0 4 0,3-2 7 15,0 1 15-15,0 1 12 0,0-1 3 16,0 1 11-16,0-1-10 0,0 0-10 16,0 0-5-16,0 1-7 0,0 0-5 15,0-1-2-15,0 2-2 0,3-3 2 16,-3-1-1-16,0 2 1 0,0 0-5 16,5-2 0-16,-5 0 3 15,3 1 12-15,-1-2 3 0,1 2 0 16,-3 1-3-16,2 0 6 0,1-2-1 15,-3 3 2-15,3 0-2 0,-3 1-2 16,0 0-3-16,0 0-4 0,0 0-7 16,0 0-8-16,0 0-3 0,0 0-5 15,0 0-2-15,0 0-3 0,0 6 3 16,0 1 7-16,2 3 11 0,1 4-3 16,-3 0-1-16,2 2 1 0,1 1-1 15,0 2 3-15,-1 1 2 0,3 0-4 16,-2 1-3-16,-1 0-1 0,4 0-2 15,-4 0 2-15,1-1-1 16,-1 2-4-16,1-1 2 0,0 0-4 16,-3 0 2-16,2 1-2 0,1-1-3 15,-1 2 2-15,-2 0-1 0,3-2-1 16,-1 2 0-16,1-1 0 0,-3-1 0 16,3-1 0-16,-1-1-1 0,-2 2 2 15,3-2-2-15,-3 0 1 0,2-1 0 16,1-2-1-16,-3 3 0 0,0-3 1 15,0 2-1-15,0-3 0 0,0 0 3 16,0 0-3-16,0-1 0 0,0-1 0 16,0-1 0-16,0 2 1 0,0-1-1 15,0 1 0-15,3-2 0 0,-3 2-1 16,5-1 1-16,-3 1 0 0,1-1 1 16,0 2-1-16,-3-2 0 0,2 1 2 15,1-4-2-15,-1 1-1 0,1 1 1 16,-3-3 1-16,2-1-1 0,-2 1 0 15,0-3 0-15,0 1-1 0,3-2-3 16,-3-1-15-16,0-3-21 0,3-1-27 16,-3 0-48-16,2-1-72 0,1-5-63 15,-1 0-121-15</inkml:trace>
  <inkml:trace contextRef="#ctx0" brushRef="#br0" timeOffset="58016.77">5765 12514 128 0,'2'-3'60'0,"-2"-2"-3"0,0 3 28 0,3-5 4 0,-1 3-19 16,-2 0-15-16,3 0 5 0,-3 1 3 16,3-1-15-16,-1-1-2 0,-2 4 1 15,0-2 4-15,3 1 6 0,-3 1-6 16,0 1-1-16,0 0-6 0,0 0-11 15,0 0-12-15,0 0-9 0,0 5-1 16,0-1 17-16,2 4 0 0,1 3-8 16,-3 4-5-16,3 1-2 0,-1 5-4 15,-2-1-1-15,3 5 1 16,-1 1 2-16,1 2-4 0,-1 0-2 16,4 7 2-16,-1-3-3 0,-3 2 1 15,4 4 3-15,-4 3-2 0,3 11-1 16,0 1 0-16,-2-3-1 0,2-6 2 15,0-3 4-15,1 0 1 0,-4 1-2 16,1 1 2-16,2 0 0 0,0 4-1 16,-2-1 0-16,4-3-2 0,-1 0 0 15,-1 3 0-15,-3-3 0 0,3 1 0 16,-2-2 0-16,2-1-2 0,-2 0 0 16,-1-3 1-16,-2 2-4 0,3 2 2 15,0-1 1-15,-3-1 0 16,0 0-1-16,0-2 5 0,0 1 0 15,2-2-2-15,-2-1 3 0,3-1-2 16,-1 2-2-16,1-3-4 0,-1 1 0 16,1-6 0-16,-3-3-2 0,3-8 1 15,-1 3 0-15,1 4 0 0,2 1 1 16,-2 6-1-16,-1 2 2 0,1-3-2 16,-1 0 0-16,3-1 0 0,-2 1-1 15,2-2 1-15,-2 0-1 0,2-4 0 16,-2 3 1-16,2-3 0 0,0 2 0 15,0-4 0-15,0-1-1 0,-2 0 1 16,2-1-2-16,0-1 1 0,0-3 0 16,-2-1 0-16,-1 1 1 0,4-1-2 15,-4 0 0-15,1-2 0 0,-1 2 0 16,1-2 2-16,0 0-1 0,-3 2-1 16,2-4 0-16,-2 0 0 0,3 1 0 15,-1 1 0-15,1-2 0 0,-3 1 0 16,2 1 0-16,1 0 0 0,-3 0 0 15,3 0-2-15,-1-1-1 0,-2 0 2 16,3-2 0-16,-3 0-1 0,2 0 3 16,1 0-1-16,-3 1 0 0,0-3-2 15,0 1-3-15,0 0 2 0,0-1 2 16,3 0 1-16,-3-2 0 0,0 0 0 16,0 1 0-16,0-2 0 0,0 0 0 15,0 3 0-15,0-1 0 16,0-3 0-16,0 2 0 0,0-1 0 15,2 2 0-15,-2 0 0 0,0-2 0 16,0 1 0-16,0-1 1 0,0-1-2 16,0 3 1-16,0-2-1 0,0 1-2 15,0-1 0-15,-2-2 1 0,2 2 2 16,0-2 0-16,0 2 0 0,0-3 0 16,0 1 0-16,0-1 0 0,0 0 1 15,0-2-1-15,0 0 0 0,0-1 0 16,0 2-3-16,0-2 0 0,0 0 1 15,0 0-5-15,0 0-9 0,0 0-9 16,0-2-10-16,0 1-11 16,2 0-16-16,-2-1-33 0,0 1-41 15,3-1-66-15,2 2-91 0,-5 0-158 16</inkml:trace>
  <inkml:trace contextRef="#ctx0" brushRef="#br0" timeOffset="58848.35">4271 16103 44 0,'0'-2'109'0,"0"-1"-57"0,3 2 7 0,-3 0 21 0,2-2-22 15,-2 1-21-15,0 1-10 0,0-1 1 16,3 0 5-16,0 1 2 0,-3-1 6 16,2 0 1-16,-2 1 3 0,0-1-5 15,3 1-5-15,-1 0-5 0,-2 1 3 16,0 0 2-16,3-1-1 0,-1 1 0 15,-2 0-5-15,0 0-8 0,0 1-5 16,0 4-5-16,0 3 7 0,0 4 2 16,-2 5 9-16,-3 0-1 0,0 5-3 15,-1 3-7-15,-1 5-3 16,-1 4-7-16,-2-2 0 0,4 1-3 16,-4-1-2-16,5-5-3 15,-3 0 0-15,3-1 0 0,0-4-2 0,2-2-8 16,1 0-31-16,2-7-33 0,0-2-46 15,7-2-57-15,1-4-36 0,0-1-140 16</inkml:trace>
  <inkml:trace contextRef="#ctx0" brushRef="#br0" timeOffset="59364.6">4522 16240 193 0,'0'0'181'0,"0"0"-126"0,0 0 23 0,0 0-2 0,0 0-22 16,13-34 5-16,-13 29-14 0,0-3-5 15,2 2-8-15,-2 0-1 0,0 3 5 16,0-1-4-16,-2 2-6 0,2 1-6 16,-5 0-6-16,2 1-2 0,-5 0-5 15,3 0-6-15,-3 2 1 0,-2 4-2 16,2 1 0-16,0 1 1 0,1 4-1 16,-4 2 0-16,4 0 1 0,-1 3 0 15,5 0-1-15,-2 1 0 0,5-1 1 16,0-1 3-16,0 1 8 0,8-3 4 15,-3-3 0-15,5-1 8 0,3 0 1 16,0-3-2-16,0-4 1 0,0-1 2 16,3-2-1-16,-4-2-2 0,1-3 1 15,-5-4 0-15,3-2-3 0,-4-1-6 16,-4-3-4-16,2-5-4 0,-5 1-6 16,0-2-1-16,0 0-2 0,-5 0-12 15,-3 3-4-15,3 2-6 0,-3 4-7 16,0 2-16-16,1 4-14 0,-1 4-13 15,3 0-28-15,-3 2-33 16,5 0-7-16,1 4 0 0,2 0-59 16,0-1-33-16</inkml:trace>
  <inkml:trace contextRef="#ctx0" brushRef="#br0" timeOffset="59828.8">4762 16145 26 0,'0'0'218'0,"0"0"-161"0,0 0 66 0,0 0-16 0,0 0-53 31,-8-30-9-31,6 26-8 0,-3 0-7 16,2 4-13-16,-2-1-1 0,2 1-4 15,-2 1-4-15,-3 5 3 0,3 0 4 16,-3 3 4-16,3 2-6 0,-2 3-8 16,1-1-2-16,-1 3-1 0,1 3-2 15,1-2 3-15,3 1-3 0,-1 0-1 16,3-2 1-16,3 0-1 0,2-3-1 16,0-1 2-16,3-3 1 0,0 0 0 15,2-3 0-15,0-3 8 0,1-1 23 16,-1-2 13-16,0-2 0 0,1-4-1 15,-4-4-13-15,4-3-18 0,-4-1 0 16,1-5 6-16,-5-2-3 0,2-1-9 16,-5-6-6-16,0-1 0 0,-3 1-1 15,-2-1-2-15,0 7-2 0,-3 1-11 16,3 7-18-16,2 3-22 0,-4 4-21 16,2 4-6-16,-3 1-1 0,3 2-10 15,-1 1-15-15,4 3-97 16,-3-2-93-16</inkml:trace>
  <inkml:trace contextRef="#ctx0" brushRef="#br0" timeOffset="60584.1">5946 15947 201 0,'0'0'69'0,"2"-1"13"0,-2 0 21 0,3 0-31 0,-3 0-11 15,2-1 1-15,-2 1 0 16,0 1-17-16,0-1 1 0,0 1 2 16,0 0 2-16,0 0 3 0,0 0-5 15,0 0-16-15,0 0-7 0,0 0-8 16,0 1-2-16,0 2 7 0,0 1-2 16,-2 1-5-16,-1 3 3 0,-2 0 4 15,0 1 2-15,0 2-5 0,-1 0-5 16,1 2-2-16,-2 0-4 0,-1 3-1 15,0-1-1-15,0 0-3 0,-2 0-2 16,2 2-1-16,0-2 1 0,1 0 0 16,-1 1-1-16,5-3 0 0,-2 1 0 15,3-2 0-15,-1 0-3 0,3-3-13 16,0 0-8-16,0-3-17 0,0 0-24 16,5-2-16-16,-2-2-33 0,2 0-18 15,0-2-5-15,3-2-13 0,0 0-81 16,-1-3-14-16</inkml:trace>
  <inkml:trace contextRef="#ctx0" brushRef="#br0" timeOffset="61194.2">6157 16002 91 0,'0'0'52'0,"0"0"21"0,0 0 42 0,0 0-31 16,0 0-25-16,11-13-6 0,-9 12-4 15,-2 1-1-15,3-2 10 0,-3 2-7 16,0-2 5-16,3 1 6 0,-3 1 6 15,0-1-4-15,0 0-9 0,2 1-14 16,-2 0-13-16,0-3-1 0,0 1-6 16,0 0-10-16,0 0-5 15,0 1-6-15,-2 0 0 0,-1 1 0 16,-2 0 2-16,0 1 0 0,-3 2-2 16,0 2 0-16,-2 0 0 0,2 2 0 15,0 1-1-15,-2 1 0 0,0-2 1 16,2 3 0-16,3 0 1 0,0-1-1 15,2-1 0-15,3 1 0 0,0-2-1 16,0 1-1-16,5-2 2 0,3 0 4 16,0-2 0-16,2 1 3 0,0-5 1 15,3 4 1-15,0-2-1 0,-3 1-2 16,3-2 5-16,0 1-1 16,0 2-3-16,3 1-2 0,-3-3-1 15,0 5-2-15,2-1 0 0,-2 0 0 16,0 4-1-16,0 0 0 0,0 0 2 15,-3 1 1-15,-5 0-2 0,0-1 1 16,-2 1 0-16,-3 0-2 0,0-1-1 16,-8 0 1-16,0-2-1 0,-4 0-6 15,-1-1-13-15,0-1-2 0,-3-2-15 16,1 1-11-16,-3-1-18 0,5-1-36 16,0-1-30-16,-3-2-13 0,3-2-5 15,0 0-78-15,8-3-20 0</inkml:trace>
  <inkml:trace contextRef="#ctx0" brushRef="#br0" timeOffset="61493.28">6225 15968 327 0,'0'0'100'0,"0"0"-3"0,0 0 39 0,0-8-44 0,0 3-33 0,0 2 14 15,5 0-11-15,3-2-7 0,-1 2-6 16,1-1-13-16,2 1-17 0,3-2-11 16,0 3-6-16,0-2-2 0,3 1 0 15,-1 1-10-15,-2 0-27 0,3 1-35 16,2 1-37-16,-5 0-36 0,7 0-11 15,-4 3-65-15,2-2-66 0</inkml:trace>
  <inkml:trace contextRef="#ctx0" brushRef="#br0" timeOffset="61978.3">6597 16002 214 0,'0'0'135'0,"0"0"-45"16,0 0 37-16,0 0-36 0,0 0-22 15,0 0-9-15,5-32-7 0,-8 28-9 16,1-1-10-16,-1 4-9 16,1-2-6-16,-4 1 2 0,1 2-5 15,-3 0-7-15,3 1-4 0,0 4-3 16,-5 1 0-16,2 1-1 0,0 5-1 15,-2-1 0-15,2 2 1 0,-2 5-2 16,5-2 1-16,0 3-2 0,-1 1 2 16,4 1-2-16,2 0 2 0,0-2 0 15,5 1 1-15,-2-3 1 0,7 1 17 16,-2-4 5-16,5 1-2 0,-1-3-3 16,4-2 0-16,-3-3-1 0,5-2 5 15,-3-3 7-15,1-2 0 0,2-2-5 16,-2-5 1-16,-4-2-2 0,4-3-9 15,-6-2-5-15,1-4-4 16,-4-3-1-16,-1-1 0 0,-6-9-1 16,0 2-4-16,-3 1-1 0,-2 1 1 15,-3 8-4-15,0-2 0 0,-5 5-1 16,3 2-6-16,-3 1 5 0,0 1-2 16,0 3 1-16,0 2-5 0,0 0-1 15,6 1-13-15,-4 4-8 0,4 2 2 16,-1 0-10-16,0 1-22 0,3 5-37 15,5 3-53-15,0-2-58 0,0-1-180 0</inkml:trace>
  <inkml:trace contextRef="#ctx0" brushRef="#br0" timeOffset="62932.08">5261 13791 180 0,'0'0'99'0,"0"0"-34"0,0 0-6 0,0 0-12 0,2 0-1 16,4-3 16-16,1 0 9 0,6-6 0 16,0-1 4-16,5-3 2 0,6-4-9 15,-1 0-14-15,5-3-6 0,1-1 4 16,-4 0-3-16,6 1-11 0,-2-1-12 15,-1-1-5-15,1 2-7 0,-1 0-6 16,-2 2-2-16,0 4-6 0,0-1 0 16,-6 2-3-16,-2 6-22 15,1-1-25-15,-7 1-26 0,-1 5-40 16,-3 2-47-16,-3 2-23 0,-3 5-31 16,-2-3-120-16</inkml:trace>
  <inkml:trace contextRef="#ctx0" brushRef="#br0" timeOffset="63275.66">5196 14301 498 0,'0'0'94'16,"0"0"-48"-16,0 0 65 0,0 0-1 15,36-23-31-15,-15 11-7 0,2-5 11 16,11-5-11-16,10-3-16 16,8-7-9-16,2 2-12 0,0 1-9 0,-10 7-6 15,0 4-7-15,-3 1-7 16,-2 2-4-16,0 3-2 0,-11 3 0 15,-2 3-14-15,-10 0-33 0,-4 5-12 16,7-2-20-16,-7 2-25 0,4 1-33 16,-8 1-38-16,-6 9-6 0,-2 1-86 15,-5 0-39-15</inkml:trace>
  <inkml:trace contextRef="#ctx0" brushRef="#br0" timeOffset="63541.28">5227 14698 549 0,'0'0'58'0,"0"0"-34"0,0 0 83 16,0 0 1-16,0 0-12 0,52-31-23 15,-31 16 7-15,7-2-20 0,6-6-13 16,4 1-13-16,-1 1-12 0,-4 2-14 15,-2 2-3-15,-5 5-4 0,2 0 1 16,1-1-2-16,-1 1 0 0,-2 0-20 16,2 3-25-16,-4 1-21 0,-1 1-19 15,-7 6-28-15,-1 0-39 16,-5 2-19-16,-4 5-48 0,-4-2-110 16</inkml:trace>
  <inkml:trace contextRef="#ctx0" brushRef="#br0" timeOffset="63853.78">5088 15279 426 0,'0'0'182'16,"0"0"-116"-16,0 0 25 0,0 0-5 16,46-32-12-16,-23 16 5 0,3-4 7 15,10-2-12-15,8-3-19 0,8 0-8 16,5 1-4-16,-5 2-8 0,-3 4-5 16,-5 2-8-16,2 2-12 0,-5 3-9 15,1 0-1-15,-1 1-1 0,-2 2-15 16,0 3-21-16,-1-2-24 0,-1 2-34 15,-4-1-71-15,-10 2-105 16,-7-1-126-16</inkml:trace>
  <inkml:trace contextRef="#ctx0" brushRef="#br0" timeOffset="69266.39">15689 15485 80 0,'0'0'108'0,"3"0"-45"16,-3 0-5-16,0-1-1 0,0 1-12 15,3 0-3-15,-1-2-2 0,-2 2-4 32,0-3 8-32,3 3-9 0,-1-2-1 15,1 1-2-15,0 1-4 0,2-2 0 16,0 1-9-16,-3 0-3 0,4 1 2 15,1 0-1-15,-1 0 1 0,1 0 3 16,1 1 0-16,5 0-2 0,0 1 0 16,0-1-1-16,2 1-2 0,6 1-2 15,-3-2-4-15,5 0-5 0,3 1 0 16,0 1-1-16,0-1 1 0,2-1 3 16,3 0-1-16,0 1 1 0,3-1 4 15,7 0-1-15,6 0 0 0,10-1 1 16,2 1 0-16,3 0-3 0,-8-1-2 15,-2 0-1-15,0 0-5 0,2 0 2 16,3-2 2-16,0 2 2 0,2-1 2 16,0 1 3-16,3 0 3 0,0-2-5 15,3 1-3-15,0 0-3 0,2 0-4 16,-5 0 3-16,2 0-3 0,1 0 0 16,-3 0 1-16,3-1-1 0,2 2 2 15,0-1 1-15,-2 1-1 16,2-1 1-16,0 2-2 0,-2-2 1 15,-1 1-2-15,3-1 0 0,1 0 0 16,-1-2 2-16,2 3-1 0,1-2-1 16,0 1 1-16,-3 1-1 0,0-1 0 15,-2 0 0-15,2-1 0 0,0-1 0 16,3-1 1-16,-3 2 0 0,0 0 3 16,1-2 3-16,-4 1 1 15,1 0 2-15,-1 0-2 0,1-1-4 0,0 3 8 16,2-2-5-16,-5-1-2 0,5 0-2 15,-5 2 1-15,5-1-3 16,-5-1 0-16,3 3-1 0,-1-1-1 16,4 0 1-16,-1 0 4 0,3-1 0 15,-3 2 2-15,2-1 0 0,-1 1-2 16,1 0 0-16,1-2 1 0,0 3-4 16,2 0 8-16,1 0-5 0,-4 0-2 15,4 0-1-15,-1 0 3 0,-2 0-1 16,0 3-1-16,-1-2-1 0,6 1 1 15,-2 0 2-15,2 1-1 0,-6-3 2 16,6 3 0-16,-7-1 2 16,1-1 1-16,4 0 0 0,-4 1-2 0,1 0 11 15,0 0-6-15,0 1-1 16,-1-1-6-16,-7-2-1 0,0 2-2 16,1-1-1-16,-4 2 0 0,3-1 0 15,-5-1 1-15,-3 0-1 0,-2 2-1 16,-3 0 1-16,-3-1-5 0,1 1-11 15,-11-1-10-15,-8 0-11 0,-4 1-14 16,-6-2-13-16,-3 0-16 0,1 0-12 16,-1 2-45-16,3 0-27 0,-10-2-12 15,-3-1-108-15</inkml:trace>
  <inkml:trace contextRef="#ctx0" brushRef="#br0" timeOffset="71891.32">15715 14959 214 0,'0'0'128'0,"0"0"-59"0,0 0 20 0,0-2-17 15,0 1-17-15,0-1 3 0,0 0 2 16,0 2-1-16,3-1-12 0,-3 1-11 16,0-1-5-16,0 1-4 0,0 0-6 15,2 0-8-15,-2 0-6 0,3 0 1 16,0 0 1-16,-1 1 1 0,3 0-2 15,3 3-1-15,-3-3-2 0,3 1 5 16,2-2 2-16,1 1 3 0,4-1-4 16,1 0 1-16,2 0 0 0,0-1-2 15,0-2 0-15,3-3-2 0,-1 0-1 16,1 0 0-16,2-2 0 0,-2 0 0 16,2-3-2-16,0-1-2 15,3 1-1-15,-2-2-2 0,-1-2 0 16,5 0 0-16,-5-1 0 0,6-3 1 15,-3 0 0-15,5 0-1 0,-3-2 0 16,1 0 2-16,-1 0-2 0,3-2 1 16,-8 1-1-16,6-3 0 0,-3 2 1 15,-1-1 0-15,-1 1-1 0,-1-4 0 16,0 2 0-16,-2-3 0 0,2 3 2 16,-5-3-2-16,3-1 0 15,-3 2-2-15,3-1 2 0,-3-3 2 16,0 1-2-16,0 1 0 0,0-1 0 15,3-1 0-15,-6-2 1 0,6-1-1 16,-1 0 0-16,-1 0 1 0,-1 2-1 16,0-5 1-16,2 0-1 0,1 0 4 15,-3 4 3-15,-2 1 1 0,-3 8 2 16,2-5-1-16,3-3 1 0,-2-2-4 16,2 2-1-16,-3-4-1 0,3 0 0 15,-2-3 0-15,7-7 1 0,0-2 0 16,-7 5 2-16,2 3 1 15,-8 12-2-15,3 1 1 0,-2 6 2 16,-4 1-1-16,6-12 1 0,5-6-4 16,0-8-1-16,3-3 0 0,0 6-2 15,-6 5-2-15,-2 3 0 0,5 2 0 16,-5-1 0-16,3 0 2 0,2-2-1 16,-3 3 0-16,-2 3-1 0,-3 6 2 15,6-6-2-15,-6 6 1 0,3-3-1 16,0-1 1-16,0 3 0 0,3-3 0 15,-3-4-1-15,5-1 1 0,-3 2-1 16,1-1 0-16,-1 2 0 0,1-1 0 16,-1 1 0-16,3-1 0 0,-2 1 0 15,2 0 0-15,-3-1 0 0,1 3 3 16,2 0-2-16,-3 0 0 0,1-2 6 16,-1 4-2-16,1-1 2 0,-1 2-1 15,-2 1 0-15,3-1-2 0,-1 3-1 16,-2-2-1-16,3 2 0 0,-1-2-1 15,1 2 1-15,-1 1-1 0,1 0 2 16,2 1-1-16,0 0-2 0,-3 0 1 16,4 0-1-16,-1 0 1 0,-3 0-1 15,3 1 0-15,0 0 1 0,0 0-1 16,0 0 1-16,3 3-1 16,0-3 0-16,-3 2 0 0,3-1 1 15,-1 0-1-15,3 3 0 0,-2-2 0 16,0 0 0-16,5 2 0 0,-3 0 0 15,0-1 1-15,3 2-1 0,-3 1 2 16,3-2 0-16,0 3 2 0,0 0 1 16,0 1-3-16,-1-1 2 0,4 2-3 15,-1-1 0-15,3 2 0 0,-2-1 1 16,-1 2-2-16,3 0 1 0,0 1 0 16,0 0-1-16,0 1 1 0,0 0-1 15,0 2-1-15,0 0 1 0,-2 1 0 16,2 1 0-16,0 1-1 15,0 1 1-15,-3 0-1 0,3 0 1 16,-2 2 1-16,-1 2 0 0,0 0-1 16,1 2 0-16,-3 0 0 0,2 1-1 15,-2 1 1-15,2 2 1 0,-2 1-1 16,0-1 0-16,2 2 0 0,1 2 0 16,-3-2 0-16,2 3 0 0,-2-1-1 15,2 3 1-15,-2 0 1 0,-3-1-1 16,3 3 0-16,-2 1 0 0,-1 0 0 15,3 1 0-15,-6 1 0 0,4 1 0 16,-4 0 0-16,6 1 0 16,-5 2 1-16,5-1 0 0,-6 2-1 15,4 0 1-15,-1-1-1 0,0 1 1 16,-2 0 0-16,5 1 1 0,-6 1 1 16,6 0 0-16,-5 2 1 0,2-1-2 15,3 1 2-15,-3 0-1 0,3 6 2 16,5 6 1-16,5 3 1 0,-2-2 0 0,-8-5 1 0,-6-8-1 0,1-1-6 15,2 5 3-15,3 5-2 0,8 3-1 16,-11-3 0-16,0-5 0 0,0 2-1 16,3-1 1-16,-5 5-1 0,-1-4 1 15,6 1-1-15,-5 2 1 0,5-5 0 16,-5 5 2-16,2-2-1 0,-3 0 0 31,6 1 0-31,-5 0 1 0,0-2 1 16,2 1-3-16,0-2 2 0,0 2-1 15,3-1 2-15,-3 0 0 0,3 0 3 16,-2 0 0-16,1 3-2 0,-1-2-1 16,1 0 1-16,1 0 1 15,0-2-1-15,-3 2-1 0,3-3 2 0,-2 2 1 16,1-1-1-16,-1-3-1 0,1 3-1 16,1-3-2-16,-2 0 2 0,1-4-1 15,-9-4 0-15,10 3 1 16,-11-3 0-16,3 1-2 0,8 7 2 15,-8-9 0-15,6 3 0 0,-1 5 0 16,-3-7 2-16,6 6 0 0,-2-2 2 16,-1-2 4-16,3 2-4 0,-1-1-2 15,1-3-2-15,0 2 0 0,0-2-2 16,-3-2 0-16,8 4 0 0,-8-3 0 16,6-2-1-16,-3 0 1 0,0 2 0 15,-1-2-2-15,4-1 2 0,-8 0-2 16,4 0 1-16,-4-4 1 0,2 1 0 15,3 1-1-15,-5-2 2 0,-1 0-2 16,1 0 2-16,5-1 1 16,-5 0-1-16,-1-1-2 0,1 2 2 15,0-4 0-15,5 2-1 0,-6-2-1 16,1-1 1-16,5-1-2 0,-6 1 1 16,1-1 1-16,2-1-1 0,3 1 1 15,-5-2 1-15,2 1-1 0,0-1 0 16,-2-1 1-16,2-1-1 0,0 1-1 15,-2 0 1-15,2-1-1 0,-2 1-1 16,0-1 2-16,-3-1-2 0,3 0 0 16,-1-1 1-16,-4 2-1 0,2-1 0 15,2-1 4-15,-4 1-3 0,2-2-1 16,-2 2 1-16,2-3 0 0,-3-1 0 16,3 1-1-16,-2 0 0 0,-3 0 1 15,0-2-1-15,-3 1 0 16,0 1 0-16,-2-1 0 0,0-1-1 15,-3 0 0-15,-3 0-5 0,4 0-22 16,-6-1-23-16,0 0-22 0,0 0-20 16,0 0-43-16,-13 0-66 0,5-1-134 15,0-2-134-15</inkml:trace>
  <inkml:trace contextRef="#ctx0" brushRef="#br0" timeOffset="73331.24">14113 11072 18 0,'0'0'158'0,"0"0"-80"0,0 0-20 0,0 0 0 16,0 0-17-16,-2 0-5 16,2 0 11-16,0 0 4 0,0 0-4 15,0 0-8-15,0 0 4 0,0 0-2 16,0 0 4-16,0 0-1 0,0 0 5 16,0 0 1-16,2 0 1 0,3 0 5 15,3-1-6-15,3-3-12 0,4 1-13 16,1-3-4-16,4 0-2 0,3-2-2 15,3 3-1-15,0-1 2 0,0-1 2 16,2 2-7-16,-2 2-1 0,3-1-8 16,-4 2-2-16,1 2-1 0,-2 0 1 15,-1 0-2-15,-2 2 0 0,-3 4 0 16,0 0 0-16,-3 1 0 0,-2 3-1 16,-3 0 1-16,1 4-2 0,-6 0 1 15,-2 1 1-15,-1 3 1 16,-2 3 3-16,-5-1 4 0,-8 3-1 15,0 2 2-15,-8 1 0 0,1 0 1 16,-3 0-5-16,-3 1-1 0,0 0-3 16,-3-1 1-16,4 0-1 0,-4 1 0 15,3-2-1-15,0 0 1 0,3 0 0 16,0-1-1-16,2-1 0 0,1-1 0 16,4-3 1-16,3-1-1 0,0-1 1 15,6-4 0-15,-1-1-1 0,5-2 0 16,3-2 0-16,3-1 0 0,2 0 0 15,8-2 8-15,2 0 5 0,3-4 9 16,6 1-1-16,4-2-4 0,3 0-3 16,3-2-2-16,10-2 5 0,5 1-6 15,2 1-2-15,-1 0-1 0,-7 0-2 16,-4 2-3-16,-3-2-2 0,1 2-1 16,-9-1 0-16,-7 1-13 0,-3-2-22 15,-5 1-26-15,2 1-30 0,1 0-39 16,4 0-60-16,-7 0-72 0,0 1-74 15</inkml:trace>
  <inkml:trace contextRef="#ctx0" brushRef="#br0" timeOffset="73768.75">14160 11367 419 0,'0'0'81'0,"10"0"37"0,3-1 6 0,3-3 17 0,7 2-40 15,3-1-13-15,10-1 2 0,8-3-16 16,7 0-15-16,1 1-18 0,-5-1-11 15,-3 1-18-15,-11 1-10 0,-2 2-1 16,-5-1-1-16,-5 1-24 0,-1 2-49 16,4-1-53-16,9-5-85 15,-2 4-108-15,-5-1-189 0</inkml:trace>
  <inkml:trace contextRef="#ctx0" brushRef="#br0" timeOffset="74347.81">15183 11172 78 0,'0'0'282'0,"0"0"-154"0,0 0-51 0,0 0 8 0,5-3-23 0,-2 3-10 15,2 0 9-15,0 0 2 0,-2 0 3 16,4 0-10-16,-1 6 5 0,-1-3-14 15,0 2-13-15,-2 1-9 0,2 1-9 16,-3-2-9-16,-2 1-2 0,0-2-3 16,0 3 0-16,0-2 0 0,-2 0 0 15,-3-2 0-15,2 0-1 16,-2-1 1-16,0-1 0 0,-1-1 0 16,1 0 1-16,0-5 0 0,-3 0-1 15,3-2-2-15,-3-2-1 0,1 1-16 16,1-2-10-16,1 0-27 0,3 3-31 15,-3 0-48-15,2 2-44 0,3 2-34 16,0 1-145-16</inkml:trace>
  <inkml:trace contextRef="#ctx0" brushRef="#br0" timeOffset="74810.52">15186 11566 248 0,'0'0'149'0,"0"0"-45"0,0 0 8 0,0 0-15 0,13 6-22 16,-11-4 0-16,-2-1-19 15,0 0-16-15,0-1-12 0,0 1-2 16,0 0-3-16,-2 0-9 0,-4-1 5 15,1 0 8-15,3 1-3 0,-1-1-1 16,3 0-1-16,-3 0-4 0,3 0-7 16,0 0-3-16,0 0-5 0,0-1 1 15,0 0-4-15,0 0 0 0,3 0-6 16,2 1-42-16,0 0-61 0,3 0-100 16,-5 2-119-16</inkml:trace>
  <inkml:trace contextRef="#ctx0" brushRef="#br0" timeOffset="76485.96">18813 10768 198 0,'0'0'117'0,"0"0"1"16,0 0 19-16,0 0-36 0,11 10 5 16,-9-8 16-16,-2-1-12 0,3 2-17 15,-1 0-13-15,-2-3-16 0,0 1-7 16,0-1-14-16,0 1-21 0,0 0-15 16,0-1-4-16,0 1-2 0,0 0-1 15,0 1-1-15,0 2-29 0,0-1-32 16,-2 4-34-16,-1 3-19 0,3 2-11 15,0 1 5-15,0 7 3 0,-2 2 4 16,2 16-37-16,-3-7-91 0,1-1 40 16</inkml:trace>
  <inkml:trace contextRef="#ctx0" brushRef="#br0" timeOffset="76611.08">18819 11188 268 0,'0'0'177'0,"2"37"-42"16,1-13 19-16,-3 0-53 0,2-3-53 15,3-2-28-15,-5-2-14 0,3-2-6 16,2-2-7-16,-5-1-57 0,0-2-42 15,0 1-22-15,0 4-26 0,0-3-48 16,0-1 13-16</inkml:trace>
  <inkml:trace contextRef="#ctx0" brushRef="#br0" timeOffset="76720.45">18909 11665 218 0,'0'0'156'16,"10"43"-22"-16,-7-23-24 0,2 0-33 15,-2 2-34-15,2 4-24 0,-3-1-16 16,1-4-3-16,0 1-14 0,-3-2-53 15,5 2-26-15,-5-2-59 0,5-2-96 16</inkml:trace>
  <inkml:trace contextRef="#ctx0" brushRef="#br0" timeOffset="76861.07">18997 12297 375 0,'0'0'133'15,"0"39"-48"-15,2-15 7 0,1 4-55 16,-3-4-35-16,3-1-2 0,-1-1-47 15,1 5-50-15,2-6-98 16,-2-1-115-16</inkml:trace>
  <inkml:trace contextRef="#ctx0" brushRef="#br0" timeOffset="76970.36">19036 12986 273 0,'0'0'223'0,"2"51"-132"0,-2-32-35 16,0 4-32-16,3 1-24 0,-1 4-26 15,-2 4-75-15,0-8-130 0,0-4-50 16</inkml:trace>
  <inkml:trace contextRef="#ctx0" brushRef="#br0" timeOffset="77126.7">19085 13595 533 0,'0'0'160'0,"5"41"-83"0,-5-17 19 16,2 6-53-16,-2-4-36 0,3 1-7 15,0-3-15-15,-1 2-47 0,1-2-50 16,-1-3-18-16,4 10-33 0,1-8-61 16,-2-1 30-16</inkml:trace>
  <inkml:trace contextRef="#ctx0" brushRef="#br0" timeOffset="77251.72">19165 14187 178 0,'0'0'228'15,"2"48"-96"-15,4-30-17 0,-6 4-28 16,5 2-22-16,-3 4-13 0,-2-3-19 15,5-2-25-15,-5 2-8 0,3-4-6 16,2-1-41-16,-5-4-36 0,5 2-24 16,1 5-16-16,-1-5-76 0,0-4-31 0</inkml:trace>
  <inkml:trace contextRef="#ctx0" brushRef="#br0" timeOffset="77392.24">19284 14793 288 0,'0'0'223'0,"5"35"-127"0,-5-14 6 15,5 2-38-15,-5-1-51 0,3-1-10 16,-3-3-3-16,2 0-3 0,-2 0-46 16,3-4-44-16,-3 5-50 0,0-7-92 15</inkml:trace>
  <inkml:trace contextRef="#ctx0" brushRef="#br0" timeOffset="77501.6">19242 15298 439 0,'0'0'138'0,"0"0"-106"16,0 39-32-16,0-24-3 0,5 1-84 16,1-6-88-16,-1-3-84 0</inkml:trace>
  <inkml:trace contextRef="#ctx0" brushRef="#br0" timeOffset="79009.28">19521 15929 111 0,'0'0'74'0,"0"0"1"0,0 0 29 0,0 0-26 16,11-9-5-16,-9 7-3 0,-2 0-11 15,0 0 5-15,0 1-1 0,0 0 1 16,0-2-1-16,0 2-8 0,-2 0-10 15,-3-1-3-15,-3 1-3 0,3-1-17 16,-6 2-8-16,1 0 0 0,2 0-1 16,-5 3 0-16,3-1 2 0,-3 4-3 15,3 0-3-15,-6 2 0 16,1 1 0-16,-1 4-1 0,1-1-3 0,2 1 2 16,0 2 3-16,0 0 8 0,3 0 3 15,2 0-1-15,0 0-3 16,3 0-6-16,2-1-1 0,1 1 3 15,2-1 1-15,0 2 1 0,2-3 0 16,3 0-1-16,1 0 1 0,1 0-3 16,-1-2 0-16,4-1-2 0,0 0 3 15,1-3 1-15,2 2 2 0,-1-2-1 16,1-2 0-16,3 1-4 0,-3-2-2 16,5 0-3-16,-3-2 0 15,1 2-1-15,2-4 0 0,-3 2-1 0,4-1 2 16,-4 2-1-16,3-2 3 0,3-1 3 15,-6 0-1-15,3 0 1 0,3 0-5 16,-5-1 2-16,2-3 2 16,-3 2-2-16,3 1 1 0,0-3-2 15,-5 1-1-15,5-1-2 0,-5-2-1 16,3 2-1-16,-3-4 1 0,0 2-1 16,-3 0 2-16,-2-2 1 0,-1 0 0 15,-4-1 0-15,2 1-2 0,-2-1 0 16,-3 1-2-16,0 0-1 0,0 2 2 15,0-4-2-15,-3 4 0 16,1-1 1-16,-1 0-1 0,0 1 1 0,-2 1-1 16,0-3 0-16,3 2 0 15,-4-1 0-15,-1 2 0 0,1 0-1 16,4-1 1-16,-3-1 1 0,-3 0-1 0,0 1 0 0,3 1-1 16,-3 1 1-16,3-2 0 0,-3 1 0 15,3 0-1-15,-3 0 1 16,3 0 0-16,3 0 1 0,-4 2-1 15,1-2 0-15,3 1 0 0,-3 0 0 16,2 1 1-16,0 0-1 0,1-2 0 16,-1 3 0-16,1-1 0 0,-1 0 0 15,3 0 1-15,-5-1-1 0,2 3-1 16,1-3 1-16,-1 2-1 0,1 1 0 16,-4-2 1-16,4 1 0 0,-3 1-1 15,2-2 1-15,0 1 0 0,-2 2 0 16,3-2-1-16,-1 2 1 0,1 0-2 15,-1-1 1-15,0 0-3 0,1 0 0 16,-3 0 0-16,5-1 0 0,-3 1 0 16,-2 1 1-16,2-1 1 0,1-1 0 15,-1 1 0-15,1 0 0 0,-1 0 1 16,0 1-1-16,3 0 2 0,-2 0-1 16,2 0 0-16,0 0 1 0,-3 0 0 15,3-1-1-15,0 1 1 0,0 0 1 16,0-2-1-16,-2 2 0 15,2-1 0-15,0 1 0 0,0-1 0 16,-3 0 0-16,0 1-1 0,3-1 1 16,-2 1 0-16,-1-2-1 0,3 2 1 15,-2-1-2-15,2 1 1 0,-5 0-3 16,5 0-1-16,0 0 1 0,-6 0 3 16,6 1-1-16,0-1 1 0,-2 1 1 15,2-1-1-15,-3 1 1 0,1-1-1 16,2 1-1-16,-3 0-1 0,0 1-1 15,1 1-2-15,-3 2-12 0,2-3-23 16,-2 3-22-16,2-2-20 0,-2 3-26 16,-3 1-46-16,-2 1-101 0,2-2-108 15</inkml:trace>
  <inkml:trace contextRef="#ctx0" brushRef="#br0" timeOffset="88064.71">25534 10297 69 0,'0'0'51'0,"0"0"2"0,0 0 0 15,0 0 7-15,0-11-14 0,3 8-2 16,-3-1-4-16,2 1-11 0,1 2-9 15,2-2 3-15,-5-1 17 16,3 2 11-16,-3-1-2 0,5 0-5 16,-5-1-1-16,0 4 4 0,0-3 7 15,0-1-4-15,5 1 0 0,-5 2-14 16,0 0-2-16,0 0 0 0,0 0-6 16,0 1-4-16,0 0 2 0,0 0-7 15,0 0-6-15,0 0-9 0,0 5-3 16,0 4 0-16,0 5 23 0,-5 6 4 15,0 11-6-15,-3 14-5 0,-5 10 0 16,0 5 2-16,3-4 3 0,-3-4-6 16,5-11-7-16,3-2-4 0,0-3-5 15,5-8 1-15,0-6-2 0,0-7 1 16,0 2-24-16,5-3-25 16,0 1-30-16,3 1-30 0,0-6-55 15,7-9-25-15,3-1-13 0,-5-3-137 0</inkml:trace>
  <inkml:trace contextRef="#ctx0" brushRef="#br0" timeOffset="88502.37">25997 10381 381 0,'0'0'56'0,"0"0"16"0,0 0 16 0,0 0-14 0,20-36-27 16,-20 29-9-16,3-1 15 0,-3 4-11 16,0-3 0-16,0 3 8 0,0-2-7 15,-3 2-4-15,3-2-13 0,-5 3-11 16,-3-2-6-16,3 2-4 0,-3 2-5 16,1 1 0-16,-6 0-2 0,0 6 0 15,-3 3 0-15,-2 6-1 0,3 3-2 16,-3 5-3-16,-3 9 1 0,-2 10 6 15,2 8 1-15,8 1 0 0,0-3 0 16,13-8 0-16,0-11 0 0,0-8 0 16,8-5 0-16,0-1 0 15,5 1 5-15,5-1 11 0,2 0 2 16,4-3-1-16,2-5 2 0,2-5-1 16,-2-2-5-16,2-9-2 0,3-3-7 15,-10-7 0-15,2-3-1 0,-5-2 0 16,-2-14 3-16,-6-10-6 0,-2-10-3 15,0 5-42-15,-8 11-25 0,0 15-5 16,0 13-14-16,-6 4-20 0,4 1-29 16,-9 0-26-16,1 2-98 0</inkml:trace>
  <inkml:trace contextRef="#ctx0" brushRef="#br0" timeOffset="88973.05">26371 10392 409 0,'0'0'87'0,"0"0"-1"0,0 0-4 0,0 0-51 15,3-22-24-15,-3 18-5 0,0 1 5 16,0 0-3-16,-3 3-4 0,-2 0-1 16,3 1 1-16,-11 6 0 0,2 3 2 15,1 4 4-15,-8 6 3 16,2 2 17-16,-2 5 19 0,3 3 0 16,2 0-15-16,5 0-17 0,0 2-5 15,3-2 1-15,5-3 13 0,5-4 28 16,3-2 12-16,8-5-2 0,2-2-6 15,5-4 2-15,3-6-5 0,7-4-8 16,9-9-8-16,-1-10-10 0,0-3-14 16,-7-1-6-16,-13 3-3 0,-3 2 0 15,-3-15 0-15,3-12 1 0,-2-17-3 16,-11-2-7-16,-5 9-28 0,-5 15-15 16,5 19 7-16,-8 10 6 0,0 4-12 15,-5 3-26-15,-5 1-47 0,3 3-44 16,-6 2 13-16,0 11 19 0,1 0-87 15,7 3-23-15</inkml:trace>
  <inkml:trace contextRef="#ctx0" brushRef="#br0" timeOffset="89425.29">26916 10545 351 0,'0'0'79'0,"0"0"15"0,0 0 24 15,13-17-38-15,-5 13-5 0,8-2-4 16,2 0 21-16,5 1-10 0,3-1-8 15,2 2-14-15,3 1-26 0,-2 0-18 16,-1 0-9-16,3 3-6 0,-2 0 1 16,-1 0-2-16,0 6-4 0,3-3-32 15,-7 3-28-15,1-1-46 0,14 5-62 16,-10 0-47-16,-9-3-114 0</inkml:trace>
  <inkml:trace contextRef="#ctx0" brushRef="#br0" timeOffset="90364.06">27821 10466 206 0,'0'0'54'0,"0"0"16"0,0 0 26 0,0 0-40 0,0-3-22 0,0-3 3 32,0 1 16-32,0-3-7 0,0-2-2 15,0 0 12-15,2-1-5 0,4 0-9 16,1-1 1-16,-1 0-6 15,1-1-4-15,1-1-8 0,0 3-1 16,5 0-10-16,-6 0-3 0,4 1 3 16,-1-1 1-16,3 3 2 0,-5 0-5 15,2 2 2-15,3-1-1 0,-5 4 1 16,0 0-3-16,-1 1-4 0,-2 2-4 16,3 0-1-16,-3 0-2 0,-2 3 0 15,2 1 0-15,-5 3 0 0,0 2 0 16,0 1 2-16,0 1-1 0,0 2 3 15,-5 0-2-15,2 5 0 0,-2 0 2 16,0 1 4-16,2 1 5 0,-4 2 4 16,2 1-3-16,-1 0 3 0,-1-1-4 15,4 0 1-15,-2 0-1 0,-3-1-1 16,3 1 0-16,-3-1 1 0,-5-1-3 16,6 0-3-16,-6-2-1 0,0-1-2 15,-3 1 3-15,-2-2-1 0,3-1-2 16,-3 0 10-16,2-1-2 0,-5-1-2 15,8-2-3-15,-2-1-1 0,2-1-3 16,0-4-2-16,5 0 1 0,-2-3-1 16,7-1 0-16,3-1 1 0,0 0 1 15,0 0 4-15,3-1-2 0,7-2-1 16,6-3 0-16,2 4 4 16,-3-3-3-16,11 2 1 0,-2 1-3 15,7 0-1-15,-8 2-1 0,8-1-1 0,-8 1 0 16,8 0-1-16,-8 0-4 0,3 0-26 15,0 0-29-15,-5 0-23 0,-1 0-35 16,9-3-66-16,-14 3-89 0,3-3-76 16</inkml:trace>
  <inkml:trace contextRef="#ctx0" brushRef="#br0" timeOffset="91082.99">28387 10350 147 0,'0'0'82'0,"0"1"-15"0,0-1 21 16,0 0-26-16,-5-1 0 0,5-1-8 16,0-2-1-16,5-1-1 0,-5-3-3 15,7 3 5-15,1-3 0 0,5-2 1 16,0 0 8-16,3 1-9 0,2 3-5 15,-3-1-10-15,-2 0-16 0,0 3-5 16,0 1-13-16,-5 0-3 0,5 3-2 16,-11 0 0-16,9 1 0 0,-9 4-1 15,-2 0 0-15,5 2 1 0,-5 3-2 16,-5 1 1-16,3 1 1 0,-9 3 0 16,1-1 0-16,-3 4 0 15,0-4 0-15,-5 4 0 0,8-3 1 16,-9 2 0-16,4-4-1 0,2 1 0 15,0-2 1-15,5-3-1 0,3-2 0 16,3 2 0-16,2-4-1 0,0 0 1 16,7-2 1-16,1 0 0 0,5-1 1 15,0-2 1-15,2 0 0 0,4-2 7 16,-4-1 1-16,6 0-3 0,-1 2-2 16,-1 0 4-16,-4 1 3 0,6 1 5 15,-8 3 2-15,2 5-3 0,-2 1-5 16,0 1-3-16,-5 3 4 0,-1 4 7 15,-1-1 3-15,-1 2-2 0,-5-2-4 16,-5 3-3-16,-8-2-1 0,0-1-1 16,-3 0 5-16,1-2 0 0,-8-1-8 15,2-1-6-15,-2-1 0 0,2-3-3 16,-5-1-2-16,5-4-37 0,-4-1-33 16,1 0-12-16,4-3-23 0,-1 0-14 15,3-4-52-15,2-2-36 0,6-1-48 16,2 0-133-16</inkml:trace>
  <inkml:trace contextRef="#ctx0" brushRef="#br0" timeOffset="92070.75">29009 10318 376 0,'0'0'56'0,"0"0"19"0,11-6 7 0,-9 2-69 16,4-1-9-16,-1-1-1 0,-3-1-1 15,-2 1 2-15,5-1 16 0,-5 2 25 16,0-1 5-16,0 0 20 0,0 0 8 16,3 1-13-16,-3 0-4 0,0 2-13 15,0-2-15-15,0 4-7 16,0-3-1-16,0 2-1 0,0-2-6 15,0 3-1-15,0-2-2 0,5 2-3 16,-5-2 2-16,0 1 4 0,0 1 2 16,0 1 3-16,0 0-5 0,0 0-2 15,0 0 0-15,0 0-2 0,0 0-4 16,0 0-5-16,0 0-4 0,0 0-1 16,0 0 0-16,0 0 0 0,0 5 1 15,0 0 3-15,0 2 9 0,0 2 0 16,-5 2-1-16,2 4 1 15,-2 4 1-15,-2 3 2 0,1 2 1 16,-1 4-1-16,-6 0 0 0,5-1 1 16,-5 1-3-16,0-3-1 0,3 2-2 15,-3-4-2-15,-5-1-1 0,5-1 0 16,-3 0-1-16,3-4-3 0,-2-2 0 16,5-1-1-16,-1-4-2 0,6-2 0 15,-3-1 0-15,3-3 1 0,3 0-2 16,2-3 1-16,-6 0-1 0,6 0 0 15,0-1 0-15,0 0 0 0,6 1 1 16,-4-1 1-16,3 0 1 0,3 0-2 16,5 0 0-16,0 0 1 0,2 0-2 15,4 0 0-15,1 0 0 0,1-1 1 16,0 0-1-16,2 0 0 0,3-2-1 16,-6 0 1-16,6-1 0 0,-5-2 0 15,-1 3 0-15,6-4 0 0,-10 2 0 16,4-1 0-16,-1-1 0 0,-9-2 0 15,3 1 0-15,0-2 2 0,-8 1 0 16,3 0-2-16,-6 3 0 0,-2-2 2 16,5 1-2-16,-5 5 0 0,0-2 0 15,0 1 0-15,0 0 1 0,0 3-1 16,0 0-4-16,0 2 1 0,0 5 0 16,-5 2 2-16,3 3 1 0,-6 6 2 15,3 1-1-15,-3 5 5 0,3 2 1 16,-3 2-1-16,0 0 4 15,3-1 3-15,-3 3 1 0,3-2-2 16,3-3-2-16,-4 2-4 0,1-4-3 16,3-2 0-16,2-4-1 0,0-1-1 15,0-4-1-15,0-1 0 0,0-4-15 16,0-4-44-16,0 1-19 0,0-3-19 16,2 0-23-16,3 1-16 0,-5 1-47 15,0 2-82-15,0-1-53 0</inkml:trace>
  <inkml:trace contextRef="#ctx0" brushRef="#br0" timeOffset="92867.63">25464 11304 282 0,'3'0'82'0,"2"0"-3"0,-5-1-16 0,8 0-18 0,-3-2-15 0,-2 2 6 15,2 0 9-15,3-1-11 0,-3 1 4 16,-3 1 12-16,6-1-1 16,2 1 12-16,1 0 2 0,2 0-13 15,5 1-5-15,-3 0-11 0,11 2-8 16,8 0-8-16,12 1-5 0,16-2-3 16,8 3-1-16,10-3-1 0,-2 0-3 15,2 1 0-15,2-2-3 0,14 2-1 16,10 0-1-16,10-1 8 0,0 3-5 15,14-2-1-15,-1 1 0 0,8 2 0 16,7-1-2-16,6 1 12 0,5-1-8 16,3 3-1-16,5 0-3 0,0 1 1 15,-1-1 1-15,-4 3-2 0,5-3 0 16,-13 2 3-16,2 1-2 16,-5-2 1-16,-5 1 12 0,-10 0-2 15,-3-1 1-15,-7-1 2 0,-6 0-5 16,-7-1-3-16,-9 0-3 0,-9 1-4 15,-3-1-2-15,-11 0 2 0,-4 0-40 16,-17-2-56-16,-4 1-90 0,-16-4-137 16,-10-2-230-16</inkml:trace>
  <inkml:trace contextRef="#ctx0" brushRef="#br0" timeOffset="97812.51">27749 12049 143 0,'0'0'45'0,"0"0"-3"0,0 0 29 0,12-8-4 31,-12 6-13-31,6 1-6 0,-6-1 0 15,0 0-11-15,2 0-7 0,3 1 6 16,-5-2 3-16,3 2 0 16,-3-2-2-16,5 1-8 0,-5 1-6 15,0 1-11-15,0-1-2 0,5-2 2 16,-5 0 5-16,0 0 1 0,0-1 7 16,-5 0 9-16,5 1 0 0,-5-1-1 15,2-1-1-15,3 1-6 0,-7-1-5 16,7 1-7-16,-6-1-6 0,-1 0 1 15,2-1-3-15,2 1-2 0,-2-2 6 16,-3 1 3-16,3 0 1 0,-3 0 1 16,0 0-1-16,3 2 3 0,-3-1-1 15,1 3-2-15,-6-1-3 0,5 1-4 16,-5 0-1-16,5 2-4 0,-10 0-1 16,5 4 0-16,0 2-1 15,3 2 0-15,-3 3-1 0,-5 2 1 16,5 2 0-16,3 2-1 0,-1 1 1 15,4 2 0-15,4-2-1 0,3 1 1 16,0 0 0-16,8 0 1 0,0-3 0 16,5 0 1-16,-1-1 1 0,9-3 1 15,0 0 0-15,-1-3-1 0,6-3 1 16,-2 0 0-16,1-4 0 0,-4-2 4 16,5 0 0-16,-5-4 1 0,-1-2-1 15,1-2-2-15,-6-1-3 0,4-5 0 16,-4 2-3-16,-2-2 2 0,-5-2-1 15,5 5 0-15,-8-1-1 0,-3 1 3 16,4 1-1-16,-6 3 2 0,0 0 3 16,0 2 0-16,0 3 4 0,0 2-1 15,0 0-5-15,-8 0-5 0,3 4 0 16,-1 5 2-16,-1 1 1 0,4 6-1 16,-7 1 2-16,2 6-2 0,0 0 0 15,1 3 0-15,1 1-2 0,1 2 4 16,3 0 0-16,2 3 13 0,-6-1 9 15,4 0-2-15,2-1-4 0,0-3-4 16,0-1-8-16,0-4-3 16,2-2-3-16,-2-3-1 0,6-3 1 15,-6-3-2-15,2-1 0 0,3-4-13 16,-5-2-32-16,0-3-32 0,6-1-26 16,-6 0-23-16,0-9-88 0,2 1-121 15,-2 0-185-15</inkml:trace>
  <inkml:trace contextRef="#ctx0" brushRef="#br0" timeOffset="99126.83">28444 12083 198 0,'0'0'59'0,"5"0"16"0,-5 0-3 0,0 0-21 0,5-2-14 0,-5-1-3 15,0 1 9-15,2-1-15 0,-2 0 11 16,0 1 5-16,0-2-6 0,0 2 2 15,0-3 5-15,0 2-4 0,-2 1-3 16,2-2-4-16,0-1-5 0,-5 3-2 16,5-3-4-16,0 2 3 0,-5 1-6 15,5-2-1-15,0 0-3 0,-3 2-3 16,3 2-4-16,-5-1-1 0,5 1 4 16,0-2 1-16,-5 1 0 0,5 1-3 15,0-1 1-15,-3 1-2 16,3 0-3-16,0 0-2 0,0 0-1 15,-5 0-1-15,5 0 2 0,0 1-4 16,0-1 4-16,0 0 1 0,0 0 1 16,0 0 2-16,0 0 4 0,0 0 2 15,0 0-1-15,-3 4 1 0,3-2 0 16,0 6-1-16,0-1 3 0,0 3-2 16,-5 4 1-16,0 0 5 0,2 5 2 15,-4 2 1-15,1-1 2 0,-1 1 1 16,-1 2-5-16,-5 1 0 0,3-2-5 15,2-1-2-15,-5-1 0 0,3-1-4 16,-3-1-3-16,0-1 2 0,5-1-4 16,-5-2 1-16,5-2-3 0,-2 0-1 15,2-3-1-15,1 0 2 0,1-2-2 16,4 1 1-16,-3-4-1 0,2 0 1 16,-2-1 1-16,0-2-2 15,2 0 1-15,3 0 0 0,0-1 2 16,0 0 0-16,0 0 2 0,0 0-2 15,0 0 0-15,3 0 0 0,2-1-3 16,3 0 0-16,-3 0-1 0,3-2 0 16,5 2 0-16,-6-2 0 0,6 1 0 15,3 0 0-15,2-3 1 0,-3 2-1 16,3 0 0-16,3-1 0 0,-5 0 0 16,2 2-1-16,2-3 1 0,-4 1 0 15,-3 1 1-15,2-2 0 0,-2 3-1 16,0-4 1-16,0 1-1 15,-5 0 1-15,0 1-1 0,2 1 0 16,-8-1 1-16,4-1-1 0,-4 2 1 16,-2-2 1-16,5 2-1 0,-5-2 0 15,0 0 1-15,0 2-1 0,0-2 0 16,0 4 6-16,0-1-1 0,0 2 1 16,0 0-1-16,0 0-3 0,0 0-3 15,0 3-2-15,0 4 0 0,-5 0 2 16,3 5 1-16,2 2-1 0,-6 2 0 15,6 1 1-15,-2 3-1 0,2 0 0 16,-5 1 2-16,5 0 0 0,-5 0 1 16,5-1 0-16,0 0 3 0,-3-3 0 15,3 0 0-15,0-1-3 0,0-1-1 16,0 1-1-16,0-3 0 0,0-1 0 16,-5-2-1-16,5-3 0 0,0-1 0 15,0 1 0-15,0-4 0 0,0 2 0 16,0-1-3-16,0-2 0 0,0 0-13 15,0 1-11-15,0 1-15 0,0-4-16 16,0 3-26-16,0 1-30 0,0 0-29 16,5 1-77-16,-2 0-125 0,2-4-203 15</inkml:trace>
  <inkml:trace contextRef="#ctx0" brushRef="#br0" timeOffset="101636.77">30335 10644 189 0,'0'0'15'0,"0"0"11"0,0 0 38 0,0 0-12 15,0 0-10-15,13-4 3 0,-11 4 11 16,-2-1-9-16,0 1-2 0,0 0 3 15,0 0-8-15,0 0-9 0,0 0-5 16,0 0 1-16,0 0 13 0,0 1 5 16,0-1-6-16,0 1-3 0,6 0 9 15,1 1 13-15,1-2-2 0,5 0-10 16,5 0-12-16,3 0-11 0,2 0-9 16,3 0-4-16,0-2-2 0,-3 0-5 15,3-1-2-15,0 0 0 0,-3 1-1 16,3 0 0-16,0 1-5 0,-3-2-28 15,-5 1-30-15,3 2-33 16,-8 0-26-16,-1 0-33 0,-9 0-9 0,2 0-92 16,-5-1-61-16</inkml:trace>
  <inkml:trace contextRef="#ctx0" brushRef="#br0" timeOffset="101821.04">30418 10809 565 0,'0'0'32'0,"0"0"-8"0,0 0 78 16,0 0-55-16,38 19-29 0,-22-15-10 15,5-3 1-15,7 0-9 0,3 0 0 16,10 1-5-16,6 1-41 16,-3-1-42-16,-11-2-34 0,-7 1-115 15</inkml:trace>
  <inkml:trace contextRef="#ctx0" brushRef="#br0" timeOffset="104468.48">31296 10831 31 0,'0'0'13'0,"0"0"-4"0,0 0 5 0,0 1-6 15,0 0 1-15,0-1-5 0,0 0 8 16,5 0 16-16,-5 0 8 0,0 0 5 15,3 0 11-15,-3 0-2 0,5 0-10 16,0 0-12-16,-5 0-9 0,3 0-6 16,-3-1 2-16,5 1 3 15,-5-1 5-15,0 1-4 0,0-1-5 16,0 1 2-16,0-1 0 0,0 0 3 16,0 0 1-16,0 0 5 0,-5 1 3 15,5 0 5-15,0-1 8 0,-3 1-1 16,3 0-3-16,0 0-5 0,0 0-7 15,0 0-3-15,3 0 14 0,10 0 16 16,-5 0-8-16,10 0-4 0,-3 0-5 16,6 0-4-16,-1 0-5 0,1 0-9 15,0 0-11-15,5 0-4 0,-6 0 1 16,1-2-2-16,5 1-1 0,-5 1-1 16,-1-1-23-1,1-2-39-15,0-1-38 0,-1 1-60 0,1 0-29 0,-8-3-102 16</inkml:trace>
  <inkml:trace contextRef="#ctx0" brushRef="#br0" timeOffset="104859.07">31888 10591 327 0,'0'0'62'0,"0"0"-17"0,0 0 17 0,0 0-23 0,13-1-14 15,-13 2 10-15,2 1 13 16,-2 3-4-16,6 0-7 0,-1 2-5 16,-5 0 0-16,2 2 6 0,-2 5-1 15,6 0-2-15,-6 4-6 0,5 2-8 16,-5 2-5-16,0 3-1 0,0 4-4 16,-5 1-5-16,-1 1-1 0,6 0-3 15,-7-2-1-15,7-1 0 0,-8-1-1 16,8-2-1-16,-5-3-37 0,5-2-47 15,0-3-49-15,0-2-9 0,0-5-65 16,5-3-83-16</inkml:trace>
  <inkml:trace contextRef="#ctx0" brushRef="#br0" timeOffset="105579.55">32201 10621 149 0,'0'0'33'16,"0"0"-15"-16,0 0 46 0,0 0-14 15,0 0-12-15,0 3 20 0,0-3 13 16,0 0-10-16,0 0-13 0,0-1-6 16,5-1 6-16,-3 0-1 0,-2-1 5 15,8 0-1-15,-8 0-10 0,10-1-6 16,-7 0-3-16,5 0 2 0,5-1 3 15,0 2 0-15,0-2-3 0,2 1-10 16,3 2-6-16,-2 0-2 0,4 2-2 16,-2 0 1-16,-2 1-5 0,-3 2-3 15,0 5-4-15,0-4-3 0,-6 6 0 16,1 0 0-16,-8 3 0 0,0 1 0 16,0 1 1-16,-8 1 0 15,1-1 1-15,-6 4-1 0,-5-4 1 16,2 1-1-16,1-3 0 0,-3 0-1 15,2-1 1-15,-2-3-1 0,5-1 0 16,5-2 1-16,-5-2-1 0,11-3 1 16,2 3 0-16,0-2-1 0,0-2 3 15,2 0 0-15,4 0-2 0,1 0 0 16,11-2 1-16,-7 1-2 0,7-2 0 16,2 5 0-16,-4-2 0 0,5 1 0 15,-3 3 0-15,-3-1-1 0,6 6 1 16,0-1-2-16,-3 5 1 0,-3-1 0 15,3 4 1-15,-5 0 2 16,-5 1 1-16,0-3 5 0,-8 2 8 16,0-1 2-16,-6-3 2 0,-1 0 2 15,-1 1-5-15,-8-3-6 0,-2-3-6 16,-2 2-3-16,-1-4-2 0,-5 0-2 16,3-3-24-16,-3-2-15 0,0 0-17 15,3-1-39-15,-3-2-35 0,6-1-16 16,-6-1-32-16,10 0-45 0,-2-1-97 0</inkml:trace>
  <inkml:trace contextRef="#ctx0" brushRef="#br0" timeOffset="106502.39">32896 10619 349 0,'0'0'15'0,"7"-7"35"0,-1 4 18 0,-4-3-44 0,3 1 2 16,0-1 17-16,-5 3 5 0,3-3 14 16,-3 2 0-16,5-3 3 0,-5 4 5 15,5-2-6-15,-5 1-16 0,3 2-2 16,-3-2-7-16,0 1-7 0,0 1-7 15,0 1 0-15,0 0 0 16,0-1 0-16,0 0-3 0,0 1-2 16,0-1-3-16,5 1 3 0,-5 0-6 15,0 0-4-15,0 0-1 0,0 0 0 16,3 1-1-16,-3 0 2 0,0 0 0 16,0 0-3-16,0 0 0 0,0 0 0 15,0 0-1-15,0 0 0 0,0 0-2 16,0 1-1-16,0 2 1 0,5 0 3 15,-5 4 0-15,0 2 2 0,0 2 2 16,-5 3 5-16,2 5 2 0,-2 3 3 16,-3 1-1-16,3 4-5 0,-8-1-1 15,5 1-4-15,-5-1-4 0,6 0 6 16,-6-4-5-16,2 0-3 16,1-2 0-16,2-1-1 0,1-2-1 15,1-4-1-15,6-2 1 0,-2-4-1 16,2-1 0-16,2-2 2 0,4 0 1 15,1-3 2-15,1 1-1 0,5-1-2 16,0-1-1-16,2 2-1 0,4-2 1 16,-4 0-2-16,3 0 1 0,-2 0 0 15,4 0-1-15,-2-2 0 0,3 2-1 16,-5-1 0-16,2-1 1 0,-3 1-1 16,-2-2 1-16,0-1-1 0,-5 4 1 15,5-2-1-15,-11 1 1 0,3 0 0 16,1 0-1-16,-4 1 1 0,-2 0-4 15,5 4 1-15,-5 0 0 0,0 3 3 16,0 3 0-16,0 1 1 0,0 0 4 16,0 5 1-16,0-3 3 0,0 1-1 15,-5 3 0-15,5-3 2 0,0 4-2 16,0-5 0-16,0 2-3 0,0-2-2 16,0-3-1-16,0 0 1 0,0-3-3 15,0-2 1-15,0-1 1 0,0-2-2 16,0-1 0-16,0 2-12 0,0-2-33 15,0 2-23-15,0 0-39 0,0 0-40 16,0 1-50-16,0 3-121 0,-2-5-148 16</inkml:trace>
  <inkml:trace contextRef="#ctx0" brushRef="#br0" timeOffset="107189.9">31989 11527 144 0,'0'0'23'0,"0"0"-1"0,0 0 33 0,0 0 2 16,0 0 7-16,0 0 11 0,0 0 3 15,0-2-21-15,0 0-1 0,0-1-6 16,0 1-4-16,0 1-3 0,2-1-7 16,3-2-7-16,3 0-2 0,5 0 3 15,8-1 5-15,-1 1 1 0,19-2-4 16,10 0 11-16,18-1 3 0,8 1-9 15,8 2 3-15,-3 3-5 0,-2 1-3 16,-3 0-5-16,7 2-9 0,4 4-6 16,-9 3-12-16,3-1 2 0,-5 0-1 15,-5 1-1-15,-3-2-2 0,0 3-17 16,-10-3-28-16,-5 2-42 0,-3 0-50 16,-10-2-73-16,-11-2-35 0,-7-1-138 15</inkml:trace>
  <inkml:trace contextRef="#ctx0" brushRef="#br0" timeOffset="108143.43">32412 12015 149 0,'0'0'351'0,"0"0"-284"0,0 0 17 15,19-8 14-15,-17 4-49 0,3 1-16 16,-2-1-4-16,2-1-5 0,3 1 10 16,-8-2 16-16,5 3 3 0,-5-4-1 15,0 1-5-15,0-1-7 0,0 2-8 16,0-2-6-16,0 0-7 0,-5 0-2 16,2-1-4-16,-2 1-2 0,5 1 0 15,-5-2 2-15,2 0 2 0,-2 2-2 16,3-1 0-16,-4 0 1 0,1 1-1 15,5 0-1-15,-8-2 2 0,3 2-6 16,3 0-2-16,-6 1-4 0,-2 1-2 16,2 1-2-16,0 1 2 0,-5 2 0 15,0 0-1-15,-7 2 0 0,4 2-1 16,-2 3 1-16,-3 3 0 0,1 2 0 16,-1 1-2-16,5 1 2 0,-2 3-1 15,3 1 0-15,2-1 2 0,5 0-1 16,0 3 0-16,-2-1 1 0,10-1 0 15,0 0 0-15,0-1 0 0,5 0 1 16,3-4 0-16,0 0 2 16,5-4-1-16,0-3 1 0,0 0 2 15,-1-6 1-15,1 0 6 0,-2-2 14 16,7-6 0-16,-5 1-8 0,0-2-9 16,-3-1-1-16,3-1-4 0,0 1 2 15,0-1-2-15,0-2-2 0,0 1 1 16,-3 1-3-16,0 0 1 0,-2 0-1 15,0 1 0-15,0 3 0 0,-1 0 0 16,-2 1 0-16,1 4-1 0,-4 1 1 16,-2-1-2-16,0 2-1 0,0 0-6 15,0 4 3-15,0 3 4 0,-2 3 2 16,-4 4 3-16,-1 3 2 16,2 4-3-16,2 4 2 0,-2 2-1 15,0 3 0-15,-3 1 1 0,5 1-1 16,-2 0 0-16,0 0 0 0,2-3-3 15,3-1 1-15,-5-2-1 0,5-4 0 16,0 0-27-16,0-5-42 0,0-1-47 16,0-5-41-16,0-9-67 0,5 0-85 15,3-4-127-15</inkml:trace>
  <inkml:trace contextRef="#ctx0" brushRef="#br0" timeOffset="109051.14">32867 11969 257 0,'0'0'24'0,"3"0"31"0,-3 0 7 16,5 0-27-16,-5-1 4 0,5 0 7 16,-5-2 1-16,0 1-10 0,0-1 4 15,0 1 2-15,0-1 9 0,0 2-3 16,0-3-3-16,0 2 0 0,0-2 2 15,0 0-8-15,0 1-9 0,0-1 0 16,0-1-1-16,0 2 7 0,0-1-5 16,0 0-7-16,0 3-4 0,0-2-5 15,0-1-3-15,0 3-3 16,0 0-2-16,0 0 2 0,0 1 1 16,0 0 2-16,0 0 3 0,0 0 0 0,0 0-1 15,0 0-4-15,0 0-1 0,0 0-3 16,0 0 0-16,0 0-3 0,0 0-2 15,0 0-2-15,0 1 3 16,0 1 2-16,0 3 11 0,-5 1 9 16,5 2-1-16,-5 2-4 0,-3 1-4 15,0 5-4-15,-5 0-2 0,6 4-1 16,-1 0 1-16,-5-2-1 0,0 2-4 16,0 0 2-16,0-2-3 0,5 2 1 15,-4 0-4-15,4-4 3 0,-5 1 0 16,5-2 2-16,3-1-1 0,-3-2 6 15,0-2-2-15,3 1-3 0,5-4 0 16,-2-3-2-16,2 0-2 0,0 0-1 16,0-2 1-16,0-2 1 0,2 1 1 15,3 1 0-15,-2 0-1 16,10 0-2-16,-3-2 2 0,1 2-2 16,7-1 0-16,-3 1 0 0,3-1-1 15,3 0 1-15,0-1 0 0,-1 0-1 16,1-2 1-16,0 0 0 0,-1 1 0 15,1-1 0-15,-3-4 1 0,-2 3 0 16,-4-2-1-16,1 1 2 0,-5-1 6 16,0 1 11-16,-3 1 2 0,-2-1-6 15,-3 1-4-15,0 2-1 0,0 0-5 16,0 1-4-16,0 1-2 0,0 4-4 16,0 2 0-16,0 5 4 0,-3 3 4 15,-2 0 0-15,-3 4 0 0,3-1 4 16,2 3 1-16,-2-2 2 0,-3 1 1 15,3-2 0-15,-2 2-1 0,1-3-1 16,-1 0-4-16,7-1-4 0,-8-3-1 16,8 0 0-16,-5-1-1 0,5-3 0 15,-3-1-10-15,3 1-30 0,0-6-35 16,0 2-26-16,0-2-39 0,3-3-58 16,2 0-131-16,3 0-229 0</inkml:trace>
  <inkml:trace contextRef="#ctx0" brushRef="#br0" timeOffset="115328.76">26255 14456 205 0,'0'0'38'0,"0"0"-18"0,0 0 23 16,8-15-15-16,-6 10-18 0,4 0-2 15,-1-1 15-15,-5 1 3 0,2-1-3 16,-2 4 6-16,5-3 4 0,-5 3 3 16,0 0 2-16,0 0-5 0,0 1-2 15,0-2 2-15,0 2-3 0,0 1 4 16,0 0-2-16,0 0-1 0,0 0 2 16,0 0 4-16,0 0-9 0,0 0-4 15,0 0 1-15,-5 5 6 0,5-1 5 16,-2 5 3-16,-3 1 4 0,-1 2-2 15,-1 7-1-15,-1 1-5 16,-5 6 0-16,0 11-2 0,-2 9-10 0,-6 11-5 16,0 1 3-16,8-3-4 0,-2-6 0 15,2-9-5-15,5-9 0 0,3-7-4 16,0-6-5-16,2-3-2 16,-2 2-1-16,0 1-1 0,2-1-28 15,3-3-24-15,0-6-32 0,0-1-52 16,8-8-73-16,0-5-34 0,2 0-72 15</inkml:trace>
  <inkml:trace contextRef="#ctx0" brushRef="#br0" timeOffset="115813.65">26503 14514 445 0,'0'0'102'0,"0"0"-13"0,0 0 7 0,0 0-31 0,0 0-22 16,13-6-3-16,-13 6 6 0,0 0-22 15,-3 0-12-15,-2 2-5 0,-3 5-3 16,-4 0 0-16,-1 2-2 0,-3 1-2 15,3 1 0-15,0 3-1 16,-2-1-3-16,2 0-3 0,0 4-8 16,0-3 3-16,5 4 5 0,1-4 4 15,1 0 2-15,6 0 0 0,0-3-1 16,6 0 2-16,1-1 1 0,6-3 0 16,-2 0 0-16,7 0 3 0,-5-3 8 15,-1 3 4-15,-1-4 0 0,2 4 2 16,0-5 2-16,0 5-3 0,-6-3 3 15,6 4 1-15,-8-1 1 0,3 2 3 16,-8 2 2-16,3 2-4 0,-3-1 1 16,-3 2 0-16,-5 0-4 0,-2 1-12 15,0-2-3-15,-8 3-3 0,2-3-1 16,-2 0-1-16,3-2-7 0,2 0-23 16,0-2-27-16,-3-2-27 0,6-4-47 15,2-3-64-15,0-2-43 0,3-5-114 16</inkml:trace>
  <inkml:trace contextRef="#ctx0" brushRef="#br0" timeOffset="116048.13">26508 14559 708 0,'0'0'121'0,"0"0"-17"0,0 0 21 0,0 0-68 0,42-12-47 16,-30 8-9-16,1 2-1 0,3 1-14 15,2-1-26-15,-2 2-11 0,2 0-32 16,2 0-28-16,9 5-41 0,-3 1-38 16,-6-3-91-16</inkml:trace>
  <inkml:trace contextRef="#ctx0" brushRef="#br0" timeOffset="116532.51">27123 14615 340 0,'0'0'70'16,"0"0"3"-16,0 0 58 0,0 0-53 15,0 0-38-15,0 0-9 0,0 0-8 16,0 0-8-16,-2-31-3 0,-4 31 0 16,4 0-7-16,-8 6 9 0,2-2 4 15,5 1-8-15,-10 0-9 0,6 5 3 16,-6 0-3-16,2 2-1 16,1 4 1-16,-8-1-1 0,2 6 0 15,3 0 1-15,1 0-1 0,-1 1 0 16,5 0 0-16,3-1 0 0,5-1 0 15,0-2 1-15,5-4-1 0,0 1 11 16,5-5 25-16,8-2-4 0,-5-2 1 16,8-4-4-16,0-2 0 0,-1-2 6 15,-4-7-4-15,5-1-10 0,-1-3-2 16,-2-5 1-16,3-2-6 0,-8-2-5 16,0-2 7-16,-3-5-4 0,0-6-5 15,-10-11-4-15,0 0-2 0,0 4-1 16,-10 13 0-16,8 13 0 0,-6 6 0 15,-5 0-1-15,0 0-5 0,0 2-7 16,-2 3-1-16,2 2-5 0,-5 3-14 16,2 3-16-16,3 2-23 0,0 2-31 15,5 3-54-15,-4 2-11 0,9-1-44 16,-2-3-62-16</inkml:trace>
  <inkml:trace contextRef="#ctx0" brushRef="#br0" timeOffset="117110.78">27681 14825 330 0,'5'0'84'0,"3"0"-2"0,10-2 58 16,-2 1-36-16,2-4-17 0,3 1 1 16,2 0-19-16,3-1-37 0,0 3-14 15,-6-1 2-15,3-1-8 0,3 2-6 16,0 1-4-16,3 0-2 0,-9 1-1 15,6 0-32-15,-5 0-60 0,7 0-69 16,-7 0-56-16,-3-1-160 0</inkml:trace>
  <inkml:trace contextRef="#ctx0" brushRef="#br0" timeOffset="117860.72">28286 14707 174 0,'0'0'15'0,"0"0"21"0,0 0 52 0,0 0-20 16,13-36-17-16,-8 29 16 0,-5 0 1 15,3 0-10-15,2 2 5 0,-5 1-1 16,8-2 0-16,-8 0-5 0,7 2-7 16,1 0-16-16,2 0-4 0,-2 2-3 15,0 1-3-15,5 1-2 0,0 0-4 16,-6 0 3-16,6 0 0 0,-5 0-5 15,5 0 1-15,-5 0 0 0,0 0-2 16,-3 0-2-16,2 2-2 0,-1 3-2 16,-6-1-1-16,2 3 2 15,3-1-2-15,-5 2-1 0,0 3-1 16,0 0-1-16,0 5-2 0,-5-1 1 16,3 4 0-16,-6 0 4 0,-5 2 1 15,3-1-2-15,-6 1 0 0,1 0-3 16,-11 0 3-16,5-2-4 0,-5 1 3 15,3-2-1-15,-3 2-1 0,0-3 2 16,6-2-2-16,-1-2 0 0,6 0 6 16,2-3 6-16,5-3 0 0,3-3-2 15,5-1-2-15,0-3-4 0,5 1 2 16,5-1 10-16,8 0-5 0,3 0-8 16,0 0-3-16,4 0-3 0,4 0 1 15,-3 0-2-15,2 1-4 0,1-1-28 16,-1 0-26-16,-2 0-26 0,0 0-26 15,2-2-58-15,6-5-83 0,-8 2-45 16,-3-2-178-16</inkml:trace>
  <inkml:trace contextRef="#ctx0" brushRef="#br0" timeOffset="118568.57">28844 14714 122 0,'0'0'54'0,"0"0"-5"0,0 0 40 0,0-8-34 0,-5 6-18 0,5-3 5 15,-3 4 1-15,-2-1-13 16,5 0 10-16,-2-2 3 0,2 2-6 16,-6-1 2-16,6-3 10 0,0 4 2 15,0-4 11-15,0 1 4 0,8 1-13 16,-3-2-4-16,3 2 3 0,0-1-8 15,10 1-5-15,-5-2-4 0,2 2-7 16,6-3-10-16,0 6-7 0,-3-2-5 16,-3 3-3-16,1 0-3 0,-3 3 1 15,0 4 0-15,-6-1-1 0,4 2-1 16,-9 3 0-16,-2 0 1 0,0 0 1 16,-2 3-1-16,-9 0 1 0,4-2-1 15,-9 0 0-15,3 2 3 0,0-2-3 16,0-3 0-16,-2-1 2 15,5 0-2-15,2-1 0 0,0-2-1 16,3 0 1-16,2-3-1 0,3-1 1 16,0-1-4-16,3 0 3 0,2 0 1 15,3 0 1-15,5 0-1 0,0-1 0 16,2-1 1-16,6 2-1 0,-3 0 0 16,-3 1 2-16,3 3-2 0,-2 2-2 15,-3 1 2-15,0 4 3 0,0 2 1 16,0 0 7-16,-11 3 13 0,3 3 6 15,-2 1-2-15,-3-1-6 0,-3 0-1 16,-10 0-3-16,1-3-4 0,-4 2 3 16,-5-5 0-16,-4-1-10 0,-4-3-6 15,3 1 1-15,-2-5-4 0,-3 0-22 16,2-4-45-16,4-1-30 0,1 0-29 16,4-3-26-16,2-2-24 0,5-1-4 15,10-2-32-15,-2-1-110 0</inkml:trace>
  <inkml:trace contextRef="#ctx0" brushRef="#br0" timeOffset="119564.77">29539 14694 118 0,'0'0'140'0,"5"-8"-104"0,-5 1 49 0,3 1-16 0,2-1-15 0,-5 0 6 16,5 2 5-16,-2 1 5 0,-3 0-4 16,5 1-4-16,-5-1-4 0,0 1 1 15,0 0-8-15,0 2-6 0,0-2-13 16,0 1-1-16,3 1-1 0,-3 1-3 15,0-1-5-15,0 1-7 0,0 0 3 16,0 0 5-16,0 0-2 0,0 0-6 16,0 0-1-16,5-2-4 15,-5 0 0-15,0-1 3 0,5 2 0 16,-5-1-1-16,0 2 0 0,2-1 3 16,-2 0 6-16,0-1 2 0,0 1 2 15,0-4-6-15,0 4-5 0,0-1-3 16,6 0-2-16,-6-2 1 0,0 2-3 15,0 0-1-15,2 0-2 0,-2-1-3 16,0 3 1-16,0-2-2 0,0 2 0 16,0 0-2-16,0 0 0 0,0 5 2 15,0-1 0-15,-2 3 2 0,2-2 1 16,-6 4 0-16,-1 2 0 0,-1 5-1 16,0 0 2-16,-2 5-1 0,0 0 0 15,-3 6 2-15,0-4 0 16,0 0 2-16,5 0 1 0,-10-1-1 15,8-2-4-15,-3-1 0 0,0-1 2 16,5-2 0-16,-2-3 2 0,2 0 1 16,0-3-4-16,3-2 0 0,5-3-2 15,0 0 0-15,0-2-1 0,5-2 2 16,0-1 1-16,6 0 0 0,2 0-1 16,0-2-2-16,5-1 0 0,-3-1-1 15,6 3 1-15,-1 0-1 0,1-1 1 16,0-2-1-16,-1 2 0 0,6-2-1 15,-5 0 1-15,-5 0 1 0,4 0 0 16,-2-1-1-16,-5 2 1 0,0-1 0 16,-3 0-1-16,1 2 1 0,-3-3-1 15,-6 2 0-15,3 2 1 0,-5 0-1 16,0 1 1-16,0 1-2 0,0 3 2 16,-5 3 1-16,3 4 9 15,-6 3 7-15,3 1-5 0,-3-1-2 0,3 6 0 0,-3-1 1 16,0 1 1-16,3 0 1 0,-3 0 2 15,3-2-2-15,-3 1-3 0,3-2-6 16,3-3-2-16,-4 3-2 0,6-5-1 16,-2-3 0-16,2 0-5 15,0-4-27-15,0-1-36 0,0 1-17 16,2-3-14-16,-2 1-19 0,6 1-17 16,-4-1-38-1,-2 3-76-15,0-2-69 0,0-1-192 16</inkml:trace>
  <inkml:trace contextRef="#ctx0" brushRef="#br0" timeOffset="120366.1">26224 15318 245 0,'5'1'51'0,"-5"-1"24"0,0 1-24 0,5 0-12 16,-2 2 11-16,2-1-15 0,3-1-8 15,0 3-1-15,2-1 10 0,5 0-2 16,6 0-4-16,0 2 13 0,5-2 15 16,15 1-6-16,5 0-1 0,24 0-13 15,5-1-10-15,5 1 0 0,3-3 0 16,0 1-5-16,7 1-3 15,11 0-2-15,7 0-9 0,6 0-5 0,2 0-2 16,3 2-2-16,10 0 1 0,1 1 1 16,4-2-2-16,-2 3 1 15,2 0-1-15,3 0 1 0,-3 1 3 16,-4-1-4-16,-1 2 0 0,-10-4 2 16,0 3 2-16,-16-2-3 15,0 1-1-15,-15-1 0 0,0-3 0 0,-13 1 0 0,-5-2-2 16,-11 1-22-16,-12-2-32 0,-6 1-33 15,-13-2-35-15,-2 0-25 0,-15 0-21 16,-6 0-92-16</inkml:trace>
  <inkml:trace contextRef="#ctx0" brushRef="#br0" timeOffset="121322.31">27462 15813 201 0,'0'0'168'0,"0"0"-124"0,0 0 34 0,0 0-13 16,7-23-35-16,-1 19 0 0,-4-2 21 15,-2 0-2-15,5 0-3 0,-5-1 6 16,6 2-3-16,-6-1 1 0,0 4 7 16,0-2-3-16,2 1-11 0,-2 0-9 15,0 0-6-15,0-1 1 0,0 1 0 16,0 2-7-16,0-1-6 0,0 0-4 16,-2 1-3-16,2-1-2 0,-6 1 3 15,1-1 1-15,3 1 9 0,-4-1-1 16,4-1-8-16,-3 1-1 0,-3 0-6 15,3-1-3-15,-3 1 2 0,0-1 2 16,-2 0 1-16,0 2 0 0,-1-1-3 16,1 0-2-16,-3 0 0 15,-5 1 0-15,5 1-1 0,-3 0 1 16,1 3-1-16,-3 1 2 0,2 1-2 16,-2 2 1-16,3 3-1 0,-3 1-1 15,7 3 0-15,-2 1-12 0,3 1 13 16,2 3 1-16,6 0-1 0,-3-1-1 15,5 2 1-15,0-3 1 0,7 2-1 16,1-2-1-16,5 0 1 16,0-2 0-16,5-2 0 0,-8 0 0 0,8-5 1 15,-2-2 0-15,2-2 0 0,3-1-1 16,-8-3 2-16,2 0-1 16,-2-3 5-16,3-3 5 0,-3-1 10 15,-1-1 1-15,-4-2-4 0,5-1-1 16,-5 2-5-16,2-3-1 0,-2 1 1 15,0 0-1-15,-3 2 0 0,3-1-2 16,-6 2-1-16,3-2-2 0,1 3-2 16,-6 1 1-16,2 0-2 0,-2 3 2 15,0 1-5-15,0 1 3 0,0 1-3 16,0 0 0-16,0 1-1 0,0 4 0 16,-2 3 1-16,-4 3 0 0,1 5 0 15,3 4 1-15,-6 2-1 0,3 3 1 16,0 3 0-16,-3 0 7 0,5 1 4 15,-2 1 6-15,0-2 3 0,5-3-3 16,0 1-2-16,-3-3-2 16,3-1-4-16,0-4-7 0,0-1 1 15,0-4-3-15,0-3-1 0,0-1 0 16,0-4 0-16,0-2-26 0,0-2-24 0,3-1-16 16,2 0-29-16,0-1-55 0,6-8-84 15,1 3-133-15,-4-3-177 0</inkml:trace>
  <inkml:trace contextRef="#ctx0" brushRef="#br0" timeOffset="122447.94">28087 15707 256 0,'0'-2'116'0,"3"0"-55"0,2 1 58 0,3-2-43 15,-3 0-23-15,2 2-1 0,-1 0 2 16,-4-1-7-16,3-2-4 0,-5 2 2 16,3-2-6-16,2-1-4 0,-5 2 8 15,0-3-2-15,0 3-2 0,0 0-6 16,0-1 0-16,5 0-5 0,-5 1 2 15,0-1-2-15,0-2-2 16,0 1-2-16,0 2-7 0,0-1-5 16,0 1-3-16,0 0-1 0,0 1-2 15,0 1 2-15,0-1 3 0,0-1-4 16,0 1 1-16,0 1 2 0,-5 0-2 16,5 0 1-16,0 1 1 0,0 0-3 15,0 0-2-15,0 0 0 0,-5 2-3 16,5-1-1-16,0 1 1 0,-3 1-1 15,3-1 0-15,0-1 1 0,0 1 2 16,-5 2 2-16,3 2 5 0,2 1 3 16,-6 2 2-16,-1 2 3 0,-1 2-2 15,3 0-2-15,-3 3-2 16,-2 1-2-16,-1 0 1 0,-2 3-1 16,6 0-1-16,-11-1-3 0,5 1 1 15,0-1-2-15,2-1-1 0,-2-3-3 16,6 0 1-16,-6 0-2 0,8-4 0 15,-3 1 0-15,8-2 1 0,0 0-1 16,0-3 0-16,0-3 0 0,5 1 4 16,3-1-1-16,5-3 1 0,2 0-3 15,1-1 0-15,7 0-1 0,-2 0 0 16,-1 0 0-16,4-2 0 0,1-1-1 16,1 1 1-16,-2-1-1 0,-4 0 0 15,6 0 1-15,-8-2-1 0,3 3 1 16,-6-4 0-16,-2 0-1 0,0 1 0 15,0 1 1-15,-5-1 0 0,-6 1 0 16,4 2-1-16,-1 2 0 0,-5 0 1 16,0 0-1-16,0 2-1 0,-5 4 0 15,-1 4 2-15,4 1 1 0,-3 4-1 16,-3 4 2-16,0 2 6 0,3 0 2 16,-3 2 0-16,3 1-2 0,-3-1-4 15,8 1-1-15,-5-2-1 0,3 1-1 16,2-3 0-16,-6 0-2 0,6-3 1 15,-2 0-1-15,2-2 2 16,0-4-1-16,0-1-1 0,0-4-1 16,0-1-2-16,0-2-10 0,0-3-5 15,2 0-5-15,4 0-11 0,-6-3-18 16,7-1-17-16,-2 0-21 0,-2 1-20 16,2-1-30-16,8 0-63 0,-10-1-73 15,7 0-83-15</inkml:trace>
  <inkml:trace contextRef="#ctx0" brushRef="#br0" timeOffset="123245.33">30402 14919 179 0,'0'3'24'0,"0"0"2"16,0-2 56-16,0 1-8 0,0 0-11 15,0-1 3-15,0 1 14 0,0-2 0 16,3 2 11-16,7-1-6 0,-2 0-4 16,5-1-8-16,-3 0-12 0,8 0-6 15,3-1-10-15,-6 0-15 0,6-2-1 16,2 0-12-16,-2 0-8 0,-6-1-4 16,1 0-3-16,2 1-1 0,3-2 0 15,-8 2-1-15,2 1-4 16,-2-1-22-16,-5 0-33 15,2 2-28-15,-2 1-33 0,-8-1-22 0,2 1-17 16,-2 0-7-16,-2 1-56 0,-3 3-22 0</inkml:trace>
  <inkml:trace contextRef="#ctx0" brushRef="#br0" timeOffset="123479.82">30446 15123 347 0,'0'0'154'16,"0"0"-101"-16,0 0 38 0,0 0 18 15,0 0-38-15,0 0 11 0,0 0 1 16,31 6-14-16,-15-5-19 0,4-1-16 16,1 0-14-16,0 2-10 0,4-1-1 15,4 2-4-15,-3-1-3 0,7 1-2 16,1 4-1-16,10-1-38 0,8 3-82 15,2 0-81-15,-13-1-72 0,-7-4-185 16</inkml:trace>
  <inkml:trace contextRef="#ctx0" brushRef="#br0" timeOffset="128484.45">31596 15122 170 0,'0'0'22'0,"0"0"-3"0,0 0 17 0,0-8-26 15,0 5-6-15,0 1 5 0,0 2 13 16,0-2 3-16,0 1 0 0,0 0 1 15,5-1-7-15,-5 2 2 16,0 0 3-16,0 0 10 0,0 0 6 16,3-1-7-16,-3 1 0 0,0-1-1 15,0 1-4-15,0 0-8 0,0 0-3 16,0-2 1-16,0 2 2 0,0-1-3 16,0 1 1-16,0 0 5 0,0 0 4 15,0-1 1-15,0 1-4 0,0 0 0 16,0 0 1-16,5 0-1 0,-5-1-5 15,0 0-5-15,8 1 7 0,-3-1 2 16,8 0 2-16,2-1 0 0,3 1-1 16,3-1-5-16,2 2-1 0,8 0-4 15,-8 0-3-15,8 0-3 16,-2 0 5-16,-1 0 6 0,-2 0 4 16,-3 0-5-16,3 2-4 0,-5-1-7 15,-8-1-5-15,0 0-1 0,0 0-1 16,-6-3-17-16,-1 1-50 0,-4-2-49 15,3-1-48-15,-2 3-59 0,-3-4-81 16</inkml:trace>
  <inkml:trace contextRef="#ctx0" brushRef="#br0" timeOffset="129415.12">32516 14870 281 0,'0'0'13'0,"0"0"39"0,20-18 35 0,-14 10-31 0,1 0-1 16,1-2 4-16,-3 4 3 0,3-2 2 16,-8 0 2-16,5 1 3 0,-5 1-4 15,0-1-17-15,0 4-13 0,-5-2-16 16,2 2-5-16,-7 2-3 0,2-1-3 16,-5 2-5-16,3 0-1 0,-3 2-2 15,-5 1 1-15,3 4-1 0,-3 2 1 16,-3 1-1-16,5-1 0 0,-4 2 0 15,7 1 0-15,-3-1-1 16,-2 2 2-16,10 0-2 0,-4 1 1 0,6-2 0 16,4 1 1-16,2 0 13 15,2 0 3-15,9-1 3 0,2 0 0 16,-3 0-7-16,8-1 1 0,-2 0 2 16,4-1-4-16,-2 0-1 0,3 0-2 15,-6 0 1-15,6-1-2 0,-3 3-1 16,-2-2 4-16,4 1 0 0,-7 2-1 15,8-2 0-15,-8 4 0 0,2-1-2 16,-2-1 1-16,-5 4-2 0,2-3-1 16,-7 4 2-16,2-3-2 0,0 2 4 15,-5-1 2-15,-5 1 7 0,5 0 1 16,-8-3-2-16,-5 1-5 0,6 0 1 16,-11-4-6-16,2 0-2 15,-2-2-4-15,-3-4 1 0,1 1-1 16,4-4-2-16,-4-2-2 0,1-2-4 15,4-6-1-15,-3 1-2 0,2-1-4 16,3-1 1-16,1-3 6 0,4 2 3 16,3-1 1-16,5 0 2 0,0-1 0 15,5 1 1-15,3-3-1 0,10 1 0 16,-3-1-1-16,6-1 1 0,5-1 0 16,-6-1 0-16,9 0 0 0,-9 0 1 15,6-1-1-15,0-1 0 0,-3 2 0 16,-2-1 0-16,-3-1 0 15,-5 2 1-15,-10-1-1 0,4 1-2 16,-7-3 0-16,-2 5-6 0,-6-3-16 16,-2 6-13-16,-6 0-12 0,3 1-14 15,-2 3-22-15,-3 0-31 0,2 3-36 16,-5-2-39-16,3 3-26 0,11-1-128 0</inkml:trace>
  <inkml:trace contextRef="#ctx0" brushRef="#br0" timeOffset="130516.01">32971 14891 295 0,'0'-2'50'0,"0"0"25"0,0-1 7 16,5-1-45-16,-5 1-8 0,0 0 7 15,2-1 1-15,-2 0-1 0,0 1-1 16,0-1-1-16,5 0 4 0,-2-1 2 16,-3 1-1-16,0 1 0 0,0-2-3 15,0 2-7-15,0-2 2 0,0 0-2 16,0 3-3-16,0-1 3 0,0-1-4 16,0 2-1-16,0 0 1 0,0 0-1 15,0 2-6-15,0-2-2 0,0 2 1 16,0-1-4-16,0 1 2 0,0 0 3 15,0-2-3-15,0 2-5 0,0 0 3 16,0 0-1-16,0 0 1 16,0 0 4-16,0-1 1 0,0 0-3 15,0 0-4-15,0 0-1 0,0 0 3 16,0 0 1-16,0-2 2 0,0 2-4 16,0 0 1-16,0 1-2 0,0 0-1 15,0 0-4-15,0 0-4 0,0 0-2 16,0 2-1-16,0 3 1 0,0 2 1 15,-8 2 4-15,6 3 0 0,-3 2 5 16,-3 2 1-16,-5 2 1 0,5 3 1 16,0-1 3-16,-2 2 0 0,-3-1-1 15,3 1-4-15,-1-1-3 0,1-1-1 16,0-1-2-16,2-1-1 16,-5-3-1-16,5-1-2 0,3-1 0 15,-3-1 0-15,8-3 0 0,-2-1 0 0,-3-1 0 16,5-1 0-16,0-3 0 0,0-1 1 15,5-1 1-15,3 1 2 0,-1-1-1 16,6 1 0-16,0-2-3 0,3 1 0 16,2-1 0-16,2 0 0 0,1 0-1 15,2 0 0-15,-2-3 0 0,2 2 1 16,1-2-1-16,-4 2 0 16,1-3 0-16,0-1 1 0,-3 1-1 15,-3-3 0-15,-2 1 1 0,0-1-1 16,0 0 0-16,-5-1 0 0,-1 1 1 15,-1-1 1-15,-4 0-2 0,-2 4 1 16,5-1 1-16,-5 3-2 0,0-1 1 16,0 1 0-16,0 1 2 0,0 1-1 15,0 0-2-15,-5 3-1 0,3 1 1 16,-4 3 2-16,6 2-2 16,-2 3 2-16,-3 1 0 0,0 1 1 15,5 2 1-15,0-1 1 0,-3 1-1 16,3 2-1-16,0-2 0 0,-5 3-1 15,5-2 1-15,0-1-1 0,0 1 0 16,0-4-1-16,0 4-1 0,0-4 0 16,0-2 1-16,0 1 0 0,0-4-1 15,0-1 0-15,0-1 1 0,0-4-1 16,0 0 1-16,0 0 0 0,0-1 1 16,0 0-2-16,0-1 1 0,0 0-1 15,0 0-2-15,0 0-8 16,0 0-13-16,0 0-10 0,0 0-14 15,0 0-6-15,0 1-7 0,0 0-17 16,0 0-12-16,0 1-17 0,0 1-19 16,0 0-39-16,-3 0-63 0,3-2-15 15,0 1-123-15</inkml:trace>
  <inkml:trace contextRef="#ctx0" brushRef="#br0" timeOffset="133684.15">31929 15715 187 0,'0'0'21'0,"0"0"2"0,0 0 51 0,0 0-9 16,0 4-9-16,0-2 6 0,0-2 5 15,0 1-6-15,5-1-5 0,-2 0-9 16,2 1-8-16,3-1-3 0,0 0-6 16,10 0-4-16,2-4-2 0,6 1 4 15,16-4 6-15,12 0-3 0,21 0 0 16,13 0 8-16,7 1 0 0,-4 5-12 15,-1 1 0-15,3 0-3 0,3 3-10 16,-1-1-9-16,-7 0-4 0,-5 3 1 16,-8-3-2-16,-8 2 1 0,-10 1-1 15,-3-2-8-15,-10 1-40 0,-13 1-48 16,-8-4-69-16,-12 1-77 0,-6-1-109 16</inkml:trace>
  <inkml:trace contextRef="#ctx0" brushRef="#br0" timeOffset="134529.81">32291 16059 309 0,'0'0'40'0,"0"0"5"0,0 0 36 0,0 0-35 0,10-23-8 16,-10 18 11-16,0 0-5 0,0 0-12 15,-5-1 0-15,0 3 5 0,5-1 8 16,-8-2 8-16,8 3 3 0,-2 0 0 16,-3 0-2-16,-1 1-5 0,6 0-12 15,-2 1-1-15,-3 0-3 0,-1-2-7 16,4 2-6-16,2-1-4 15,-5 2-4-15,2-3 2 0,-7 1-2 16,7-1 2-16,-5 0-5 0,-2 1-3 16,0-1 2-16,-3 0-5 0,0 2 2 15,0 1-5-15,-3 0 0 0,-2 0-1 16,3 4 2-16,-6 1-1 0,3 2 0 16,3 2 0-16,-3 1-1 0,10 1 0 15,-5 0 1-15,10 0-2 0,-2 3-4 16,0-2 5-16,5 1 1 0,5 1 5 15,8-2 3-15,-5 0 3 0,7-1 5 16,3-1-1-16,3-3 1 0,-5-3-3 16,2 1-4-16,2-4 0 0,-4-1-1 15,-3 0 1-15,0-3 0 0,-6 0 3 16,4-4-4-16,-4 1 2 0,1-1-2 16,-3 0-3-16,-2 0-1 0,2-3-2 15,-2 2-1-15,-3-1 1 0,5-2-1 16,0 1-1-16,-2 1 1 0,-3 0-1 15,5 0 0-15,-5 2 1 0,2 0-1 16,-2 2 0-16,6 2 0 0,-6 0-1 16,0 3 0-16,0 0-4 0,0 5 1 15,-6 1 1-15,-1 7 2 0,4 2 1 16,-7 3 2-16,2 5 1 16,0 2 0-1,3 4 1-15,2 3 4 0,-2 4 2 0,-2 4 3 0,7-4 1 0,0-5-3 16,0-6-5-16,0-7-2 0,0 2-2 15,0 1-2-15,0-2 0 0,0-4-8 16,5-3-32-16,-3-3-34 16,3-6-44-16,-2-3-59 0,10-6-71 15,-5-5-76-15,-3 0-184 0</inkml:trace>
  <inkml:trace contextRef="#ctx0" brushRef="#br0" timeOffset="135626.01">32733 16055 353 0,'5'-4'28'0,"-5"0"24"0,3 0 55 0,-3-1-50 0,0 0-12 15,0 1 20-15,0-1 1 0,0 2-5 16,0 0-16 0,0 0-4-16,0 1-8 0,-3 1-2 0,3-2 3 0,0 3-7 15,0 0-4-15,0 0-4 0,0 0 0 16,0 0 0-16,0 0-4 0,0 0-3 15,0 0 0-15,0 0-2 0,0 0 1 16,-5-1 3-16,5 0 3 0,0-2 2 16,0 1-1-16,-3 2 0 0,3-3-1 15,-5 0-2-15,5 0 2 0,-5 1 1 16,5 0-2-16,0 1 1 0,0-1-4 16,0-1-2-16,-3 2-1 0,3 0 1 15,0 1-4-15,0 0 0 0,0 0-5 31,0 0-2-31,0 1 1 0,-5 4 0 0,5-1 7 0,-5 5 0 0,2 1 3 16,-4 3 1-16,2 4 1 0,-3 2 0 16,3 2 3-16,-8 3 1 0,5 0 0 15,0 4 1-15,0-1-1 0,-2 1-1 16,0-3-1-16,-1 0-5 0,1 0-2 16,-3-4 0-16,0-1-2 0,0-4-3 15,0 0 2-15,6-5-1 0,-1-1-1 16,0 0 4-16,-2-4-2 0,7 0-2 31,-2-2-1-31,5-2 3 0,-3 1-4 16,3-3 4-16,0 0-2 15,0 0 1-15,0 0-1 0,8 0-1 16,-5 0 0-16,7 0-1 0,0 0-1 16,3 0 0-16,5 0 0 0,-2 0 0 15,2 0 0-15,-2 0 1 0,-1 0-1 16,3-2 0-16,-2-2 0 0,2 0 0 15,-3-2 0-15,-2-2 0 0,0 1 2 16,3-1-2-16,-6 0 1 0,0 0 0 16,1 0 0-16,-9-2 0 0,9 1 1 15,-9 2-1-15,3-2 0 0,-2 3-1 16,-3-2 2-16,5 3-1 0,-5 1 0 16,0 2 0-16,0 0 1 15,0 2-1-15,0 0-1 0,0 0 0 16,-5 5-2-16,2 2 0 0,-2 4 2 15,3 2 0-15,-4 3 1 0,1 2 1 16,5 1-1-16,-2 2 1 0,-4 1 3 16,1 0 2-16,5-1 0 0,0 3 1 15,0-3-2-15,-2-1-2 0,2-1 0 16,0 0-1-16,0-2-3 0,-5-2 1 16,5 0-1-16,0-4 1 0,0-2-1 15,0-2 0-15,0-1-2 0,0-1 2 16,-3 0-9-16,3 0-11 0,0-1-13 15,0-1-19-15,0 1-23 16,0 2-30-16,0 1-42 0,0-3-65 16,0 2-163-16,-5-4-243 0</inkml:trace>
  <inkml:trace contextRef="#ctx0" brushRef="#br0" timeOffset="137627.41">30077 8872 228 0,'0'0'86'0,"0"0"-13"16,0 0 6-16,0 0-25 0,0 0 1 16,0 0-12-16,5 0 8 0,-5 0 4 15,2 0 8-15,4 2 12 0,1 0 1 16,6-1-10-16,0 0-3 0,3-1-7 16,2 0-16-16,2 0-13 0,1-1-13 15,0 0-9-15,-1-3-3 0,1 4-1 16,5-1-1-16,-5 0-2 0,-1 0-11 15,1 1-23-15,-6 0-23 0,-2 0-31 16,0 0-35-16,0 0-50 0,-10 0 1 16,2 0-70-16,-5 0-49 0</inkml:trace>
  <inkml:trace contextRef="#ctx0" brushRef="#br0" timeOffset="137861.9">30164 9020 532 0,'0'0'71'0,"0"0"-14"0,0 0 58 16,0 0-45-16,0 0-31 0,0 0 3 16,0 0 7-16,34 9-10 0,-13-9-15 15,-1 0-6-15,9 0-10 0,-3-1-5 16,7 0-3-16,1 1-1 15,7 0-20-15,8 0-58 0,0 0-84 16,-10 0-66-16,-5 0-209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4:43:28.256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</inkml:brush>
    <inkml:brush xml:id="br3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30880 8879 61 0,'0'0'149'0,"0"0"-109"0,0 0 6 0,0 0 13 0,0 0 3 16,0 0-13-16,-13-9 12 0,13 8-2 15,0 0-15-15,0 0-16 0,0 1-6 16,0-1 2-16,5-1 4 0,3 0 3 15,0 1 3-15,0 0 7 0,5 0-1 16,5 0-7-16,-3 1-11 0,3 0-8 16,3-1-10-16,0-1-1 0,-1-2-1 15,6 1-1-15,-5 0-1 0,-1-2-6 16,1 3-33-16,-5 0-53 0,-3-2-35 16,0 0-40-16,-6 0-83 0</inkml:trace>
  <inkml:trace contextRef="#ctx0" brushRef="#br0" timeOffset="516.05">31384 8585 55 0,'0'0'106'0,"0"0"-93"0,0 0 8 0,0 0 16 0,0 0 2 0,13-13-11 15,-10 11-3-15,2-1 9 0,0 1 8 16,-3 0 1-16,-2-1 16 0,0 2-2 16,0 0-10-16,0 0-8 0,0 1-6 15,0 0-15-15,0 0-7 0,6 1 4 16,-6 6 9-16,5-2 5 0,-3 5 5 15,-2 6-1-15,6 2 3 0,-4 6 3 16,3 9 2-16,0 10-7 0,-2 8-9 16,-3 1-5-16,0-4-7 0,0-11-3 15,0-8-4-15,0-8-2 0,0-6-3 16,0 0-1-16,0 2-3 0,0 2-47 16,0 2-68-16,-8 3-87 0,3-7-57 15,3-6-117-15</inkml:trace>
  <inkml:trace contextRef="#ctx0" brushRef="#br0" timeOffset="858.12">31671 8909 442 0,'0'0'37'0,"0"0"6"0,0 0 60 15,0 0-35-15,0 0-35 16,0 0-17-16,5 19 0 0,-5-18 2 16,-5 0-2-1,5-1 8-15,-3 0 5 0,-2-5 7 16,0 1-6-16,5-4-11 0,-3 2-3 15,3-3-2-15,3-2-5 0,2 3-7 16,3-1-2-16,-3 4-2 16,3 0-4-16,-3 3-24 0,3 2-25 15,-8 2-50-15,7 7-34 0,1-4-50 16,-3 0-44-16</inkml:trace>
  <inkml:trace contextRef="#ctx0" brushRef="#br0" timeOffset="1756.22">32175 8520 244 0,'0'0'41'0,"0"0"-13"0,0 0 25 0,0 0-16 0,0 0-17 0,7-13 0 16,-1 10 4-16,-6 3 0 15,0-1-3-15,0 0-2 0,0-1 4 16,0 1 6-16,5-1 4 0,-5 1 0 16,0-2-3-16,0 1-1 0,0 2 1 15,0-1-3-15,2-3-4 0,-2 1-2 16,0 1-5-16,0 0-3 0,0-1-4 16,0 3 1-16,0-1 4 0,0-2 3 15,0 1 0-15,0 2-1 0,0-1 0 16,6-2 0-16,-6 2 0 0,0-1-3 15,0 2-1-15,0-2 0 0,0 2-2 16,0-1 3-16,-6 0 4 0,6 0 2 16,0-1 2-16,0 0-2 0,0 0-2 15,0 1-1-15,0 0-6 0,0 1-5 16,0 0-5-16,-2 0-1 0,-3 4-2 16,5 1 3-16,-8 4 4 15,3 2 6-15,-3 1-3 0,0 5 1 16,-5 0-2-16,6 3-1 0,-4 0 0 15,1 1-2-15,-3 0-1 0,0 0 2 16,5 0-2-16,-5-1-2 0,8 0 2 16,-3-3-2-16,1-1 0 0,2-3 1 15,5 1 0-15,0-2-1 0,0-4 1 16,0-1 1-16,5 1-1 0,-3-4 2 16,11 2 2-16,-2-4 0 15,-1-1-2-15,3-1 0 0,5 0-2 0,-3 0 0 0,3 0 0 16,-2 0-1-16,-1 0 1 0,4 0-1 15,-4-1 1-15,-2 1-1 0,0-2 1 16,0 0-1-16,0-1 1 0,-5 0 0 16,-1 2 1-16,1-1 1 0,-3 1 3 15,0-3 0-15,-2 3-1 16,2 0-1-16,-2 1-1 0,2 0-1 16,-5 0 0-16,5 0-2 0,-2 0 0 15,-3 0-2-15,0 4 1 0,0 1 1 16,0 3 3-16,0 2 2 0,0 1 0 15,-3 2-1-15,-2-1-1 0,0 4-1 16,5-2-1-16,-3 0 1 0,-2 2-2 16,2-3 0-16,-2 0 0 0,5-1-3 15,-5 1-20-15,5-3-25 0,-3-1-38 16,3-1-54-16,-5 1-84 0,5-2-39 16,0-6-104-16</inkml:trace>
  <inkml:trace contextRef="#ctx0" brushRef="#br0" timeOffset="2412.92">32596 8559 60 0,'0'-1'178'0,"5"-1"-162"0,-5 0 31 0,3 1 5 16,-3-3-17-16,0 0-4 0,0 3 15 15,0-4 14-15,5 1-16 0,-5 0 3 16,2-3-1-16,-2 4 3 0,6-5-2 15,-1 3 4-15,-3-1 0 0,6-3-3 16,2 5-7-16,3-4-8 0,-2 2-7 16,2 1-4-16,5 0 3 0,-3 1-1 15,-2 3-6-15,3 1-9 0,-6 0 2 16,0 0-5-16,-5 3-6 0,3 3 0 16,-8-2-2-16,0 4 2 0,0 1 0 15,-2 1 0-15,-9 0-6 16,-4 3 2-16,2-2 3 0,-3 1-8 15,-2 2-11-15,3-1 3 0,-3-1 13 16,2-2 4-16,8 1 0 0,-5-3 2 16,6-2 0-16,2 0-2 0,5-4 0 15,0 1-5-15,0-1 5 0,5 1 0 16,2-2 5-16,1-1-4 0,10 1 2 16,-2-1-2-16,-1 2-1 0,3-1 1 15,3 4-1-15,0-3 0 0,-1 1 0 16,-1 3 0-16,1 1 0 0,1 3 2 15,0 4 1-15,-6 0 5 0,6 3 3 16,-3-1-2-16,-8 3 1 16,0 0 2-16,-7-4 6 0,-3 3 5 15,0-5 2-15,-8 4-4 0,1-5-9 16,-6 0-4-16,0 0-3 0,-3-1-2 16,-2 1-1-16,5-3-2 0,-2 0-1 15,2 0-15-15,-3 1-41 0,3 0-54 16,-5 1-62-16,3-2-123 0,7-5-193 15</inkml:trace>
  <inkml:trace contextRef="#ctx0" brushRef="#br0" timeOffset="4136.38">28795 17280 242 0,'0'0'158'0,"0"0"-103"0,0 0 18 0,0 0 37 15,0 0-42-15,8-15-13 0,5 12 10 16,-6-2 6-16,9 0-11 0,2 2-20 15,3-2-16-15,-1 2-14 0,1 2-7 16,0-1 0-16,-1 0-2 0,1-1-1 16,0 2 0-16,-1 0 0 0,1 1-5 15,0 0-23-15,-1 2-36 0,-2 3-33 16,-5-2-37-16,-5 3-15 0,0-1-57 16,-8-1-26-16</inkml:trace>
  <inkml:trace contextRef="#ctx0" brushRef="#br0" timeOffset="4339.51">28823 17445 665 0,'0'0'81'16,"0"0"-42"-16,0 0-12 0,0 0 96 15,0 0-46-15,0 0-30 0,50-10-18 16,-25 6-14-16,1 1-12 0,10-1 0 15,11 1-3-15,2 1-8 0,5 0-34 16,-5 2-48-16,3-3-44 0,-11 0-36 16,-7 1-92-16</inkml:trace>
  <inkml:trace contextRef="#ctx0" brushRef="#br0" timeOffset="12203.97">29960 17526 162 0,'0'0'14'0,"0"0"8"0,0 0 16 0,5 0 7 0,-5-1-13 15,3 0-2-15,-3 0 11 0,5 0-3 16,-5-2 0-16,0 1 2 0,3 1-2 15,-3 1-6-15,5-1-6 0,-5 1-6 16,0 0-1-16,0 0-1 0,0 0 8 16,0 0 7-16,0 0 10 0,5 0 6 15,-2 0 9-15,2 0 2 0,8 0-9 16,-3 0-12-16,8 0-10 0,3 0 1 16,0 0 0-16,4 0-2 0,-1-1-10 15,2 1-9-15,-1 0-7 16,-1 0-2-16,1 0 0 0,1 0 0 15,-5-2-18-15,2 2-39 0,-2 0-44 16,2 0-47-16,0 0-29 0,-2 2-32 16,-8-1-57-16</inkml:trace>
  <inkml:trace contextRef="#ctx0" brushRef="#br0" timeOffset="12804.79">30839 17470 249 0,'0'0'104'0,"0"0"-57"0,0 0-1 0,0 0 40 16,33-23-33-16,-25 16-17 0,-3 2 2 16,-2 0 3-16,2 0-3 0,-2 0-6 15,-3 2-5-15,5-4 5 0,-5 3 8 16,0-3-3-16,-5-1-5 0,2 2-8 16,-2-1-1-16,-3-1-4 0,0 2-8 15,-4-1-6-15,-1 4-3 0,0 0-2 16,-8 1 0-16,6 2-1 0,-6 4 1 15,3 4-1-15,-3 5 1 0,0 3 0 16,1 4 0-16,4 4-1 0,3 3 1 16,0 1 0-16,8-1-1 0,3 3 1 15,2-2 1-15,0-4-1 0,7-1 0 16,1-2 1-16,10-2 1 0,-2-1 4 16,2-3 0-16,-3-3 1 0,6-1 0 15,5-2-1-15,-5-2-1 0,-1-5 10 16,1-2 9-16,-6 0 4 15,3-8 0-15,3 0 0 0,-8-8-7 16,3-1-4-16,-4-7-5 0,1-8-3 16,-5-16-3-16,0-9 0 0,-8-1-5 15,0 11-1-15,0 18 0 0,0 15 0 16,0 2 0-16,-8 1-1 0,0 0 0 16,1 1-4-16,-6 3-4 0,-5 5-10 15,2 2-3-15,-2 0-15 0,3 2-33 16,-1 7-15-16,-2 1-37 0,5 9-64 15,5-3-38-15,1 0-96 0</inkml:trace>
  <inkml:trace contextRef="#ctx0" brushRef="#br0" timeOffset="13575.84">31301 17780 542 0,'3'0'20'0,"-3"-3"-16"0,0 0 9 0,0-2 52 16,0 3-42-16,-3 0 14 0,-2 0 15 15,3-2 0-15,-4 1-10 0,1 2-5 16,-2 0-5-16,4-3-1 0,-2 1-10 16,0 1-11-16,5 1-5 0,0 0 3 15,0 0 5-15,0 0 1 0,0 1-4 16,0 0-6-16,5 0-2 0,0 3 0 16,-2 0 1-16,2 3 1 0,-3-2-4 15,3 4 0-15,-5-4-3 0,6 4-34 16,-6-2-42-16,2-2-62 0,-2-3-37 15,5-1-99-15</inkml:trace>
  <inkml:trace contextRef="#ctx0" brushRef="#br0" timeOffset="14232">31839 17472 60 0,'0'0'330'0,"0"0"-325"0,0 0 33 0,23-34 103 16,-18 24-50-16,3 2-26 0,-8-2 11 16,0 3-5-16,0 0-27 15,0-1-8-15,0 0-2 0,-3 3-15 16,-2-3-8-16,-3 3-7 0,1 1-2 15,-6 2-2-15,-5 1 0 0,2 1-1 16,-4 0 0-16,-6 1-3 0,0 4-7 16,5 1 2-16,-2 4 1 0,2-1 0 15,3 3 3-15,3-1 3 0,2 0-1 16,5 1 1-16,3-1 0 0,5 0 2 16,0 0 0-16,5 1 0 0,3 0 1 15,0 0 1-15,4-2 1 16,1 1 4-16,3-2 0 0,2-2 4 15,3 2 0-15,-6 0 0 0,6 0 3 16,-1-1 2-16,-1-2 3 0,-4 3 3 16,3 1 0-16,-2 0 3 0,2 1-2 15,-3 1-5-15,1 2-3 0,-3-1 2 16,0 1-7-16,0-2-6 0,-6 2-2 16,-2-1-1-16,-2-1 0 0,-3-2 0 15,-3-1 0-15,-4-3 1 0,-6 1 1 16,0-1 5-16,-5-3 2 0,-3-2-3 15,6-1-3-15,-6-1-2 0,0-5-1 16,-5 0 1-16,6-4-1 0,4-1-1 16,-2-5 0-16,5 3-1 15,3-5 1-15,5 3 1 0,5-3 1 16,0 2-2-16,13 0 0 0,0 2 0 16,7-2 0-16,1 3-2 0,0-2 4 15,2 0-2-15,-3 2 0 0,4-4 1 16,-9 4-1-16,1-1 0 0,-6 0 1 15,-7 2-1-15,2 1-5 0,-5 1-19 16,0 1-18-16,-5 3-22 0,-8-1-21 16,5 4 9-16,-5 0-15 0,3 3-41 15,-8 0-20-15,5 3-65 0,5-2-89 0</inkml:trace>
  <inkml:trace contextRef="#ctx0" brushRef="#br0" timeOffset="14857">32451 17536 275 0,'0'0'133'0,"0"0"-125"0,29-15 25 0,-22 7 58 0,1 0-51 15,-3 4-6-15,-5-3-4 0,0 2 6 16,0-2 11-16,0 2 6 0,0 0-9 15,0-2-7-15,-5 3-4 16,3-1 2-16,-4 2-5 0,-1 1-4 16,1-2-9-16,-1-1-7 0,-6 1-6 15,5-3-1-15,-5 3-2 0,0-2 0 16,-2 5 0-16,-3 0 1 0,-3-1-2 16,5 1 0-16,-9 1-2 0,4 0 2 15,-2 0 0-15,-3 3 0 0,0 0-1 16,5 5 0-16,6 2 1 0,-3 1-1 15,5-1 0-15,2 3 0 0,1 3 0 16,8-3-1-16,-4 0 2 0,6 2 1 16,6-2 1-16,1-1 5 15,1-1 4-15,0-3 8 0,5-1 0 16,5-3-3-16,-3-3-5 0,6-1-1 16,-3 0-1-16,5-3 5 0,-5-3 3 15,6 1-1-15,-4-5-2 0,4-4-4 16,-4 1-5-16,-4-1-2 0,4-3-2 15,1 3-1-15,-8-3 0 0,3 5 1 16,-4 1-1-16,-4 0 0 0,-3 4 2 16,1 1-1-16,-4 1 2 0,-2 4 9 15,0 1 4-15,0 0-9 0,0 6-5 16,-2 2-2-16,-4 6 5 16,1 5 7-16,3 6 2 0,-4 9 3 15,-1 10 4-15,2 6 2 0,-6 2-5 16,1-4-5-16,2-8-8 0,-5-13 0 15,11-5-2-15,-9-4 0 0,9-5-1 16,-3 4-2-16,-3 1-6 0,3 1-32 16,-3-1-24-16,5-3-39 0,-2-5-79 15,0-3-136-15,-3-7-239 0</inkml:trace>
  <inkml:trace contextRef="#ctx0" brushRef="#br0" timeOffset="18264.48">16576 14453 161 0,'0'0'40'0,"0"0"-6"0,0 0 31 0,13-18-2 16,-6 10-11-16,-1 4 2 15,1-2 4-15,1 3-3 0,-3 0-13 16,0-1-6-16,-2 2-6 0,2 0-2 16,-2 0 4-16,-1 1-2 0,1-2-1 15,-3 2-1-15,2 0-2 0,-2 0-3 16,0 1-1-16,0 0-1 0,0 1 0 16,0 4 9-16,-2-1 4 0,2 2-1 15,-3 0-2-15,3 4-8 0,0 2-2 16,0 3 1-16,0 0-3 0,0 6 1 15,3-2 0-15,-1 3-6 0,4 1 0 16,-6 4-2-16,2-2 0 0,-2 4-5 16,3 0-4-16,-1-2 1 0,-2 3-1 15,3-2 0-15,-3 0 6 0,0 1-2 16,0 0-5-16,3 0 0 0,-3-1 2 16,0-1 2-16,0 2 3 0,0-3 1 15,0 3-1-15,2-3 2 0,-2 0-2 16,3-2 0-16,-1 3 2 0,1-3 1 15,2-2 0-15,-2 2-1 16,-1-1-4-16,3-2-5 0,1 0-1 0,-4-2 1 16,3 1-1-16,-2-1 0 0,2 1-1 15,-2-1 1-15,2 0-1 0,0-2 1 16,-2 2 1-16,2-2-2 0,0 0 1 16,-2 0-1-16,-1-3 0 15,1 1 0-15,-3-2 1 0,0-1-1 16,0-2 0-16,0 1 1 0,0-1 0 15,0-1-1-15,0-1 1 0,-3-2 0 16,3-4-1-16,0 3 0 0,0-2 1 16,0-3-1-16,0 2 1 0,0-1 0 15,0 1-1-15,0-2 1 0,-2 0-1 16,2 0-7-16,0 0-5 0,-3 0-9 16,3 0-10-16,-3 0-18 0,3 0-28 15,-5 0-52-15,0-5-80 0,0 3-111 16,2-1-166-16</inkml:trace>
  <inkml:trace contextRef="#ctx0" brushRef="#br0" timeOffset="19672.59">17599 12534 73 0,'0'-3'40'0,"0"-3"-17"0,0 2 13 0,0-2 24 16,3 2-9-16,-1-2 4 0,-2 3 13 16,3-3 2-16,2 3 3 0,-5 0-14 15,2-1-9-15,-2 2-4 0,0 0 4 16,0-2 9-16,0 0 2 0,0 2-8 16,0-1-6-16,3 0-5 0,-3 1-6 15,0 0 0-15,3 2 3 16,-3-1-1-16,0 1-7 0,0 0-7 15,0 0-7-15,2 1-3 0,1 4 3 16,-3 1 2-16,2 4-4 0,1 1-1 16,0 2-3-16,-1 5-2 0,-2 2 5 15,5 1-1-15,-2 1-5 0,-1 2 3 16,1 4-3-16,2-1 0 0,-2 2-2 16,2 1-1-16,0 8 1 0,0 3-1 15,3 6 1-15,0 3 1 0,0-4-3 16,-3-4 6-16,2-2-3 0,-4 1 1 15,2 0 2-15,0 0-4 0,3 2-1 16,-5 1 2-16,4 2-1 0,-1-1-2 16,-1 1-1-16,0 2 1 15,-2-3-3-15,-1 5 2 0,1-5 0 16,-1 4-2-16,-2-4 2 0,3 3 0 16,-3-3 3-16,2 1 1 0,-2 3 7 15,0-4-5-15,6 3-1 0,-4-3-2 16,3 2-1-16,-2-1-3 0,2-3 0 15,0 2-1-15,3-1-1 0,-3-1 0 16,3-1-1-16,0 0 1 0,-1 0 0 16,1-3 6-16,-3 2-6 0,3-1 1 15,-3 1-1-15,1 0 0 0,-1-1 2 16,0-2-2-16,-3 2 1 0,1-2 1 16,0-3-1-16,-1 1 2 0,1-8 0 15,-1-4 1-15,1-6-2 0,0 2-1 16,-3 1 2-16,5 5-3 0,0 1 1 15,-3 0 0-15,4-2 0 0,-4-2-1 16,3 2 1-16,1-3-1 0,-4-2 0 16,-2-2 1-16,5 0 0 0,-2 0-1 15,-1-2 0-15,1 0 0 0,-3-3 0 16,3 4 1-16,-1-5-1 0,-2 1 1 16,0-2 0-16,0 0-1 0,0 1 0 15,0-3 0-15,3 0 1 0,-3-2-1 16,0-2 1-16,0 2 0 0,0-4 0 15,0 2 3-15,0-2 0 16,0 0-2-16,0-3 0 0,0 0 1 16,0 0 3-16,0 0 7 0,0 0 9 15,0 0-3-15,0 0-4 0,0 0-6 16,0 0-6-16,0 0-3 0,0 0 0 16,0 0-1-16,0-1-5 0,0 1-15 15,0 0-30-15,0 0-28 0,0 1-34 16,0 4-48-16,-3 3-63 0,-2 0-115 15,0-1-119-15</inkml:trace>
  <inkml:trace contextRef="#ctx0" brushRef="#br0" timeOffset="20533.95">15354 16486 163 0,'0'0'25'0,"0"1"-22"0,0-1 18 0,0 0 0 0,0 0-3 15,0 0 30-15,0 0 4 0,0-1-6 16,0 0-15-16,0-2 7 0,0 0 14 16,0 1 5-16,-3 0 4 0,3 1-2 15,-3 0-1-15,3 0 7 0,-2 0-1 16,2-1 0-16,0 0-3 0,0 1-8 15,2 0-7-15,4 0-5 0,4-2 0 16,3 1-1-16,7 0 6 0,1 0 4 16,5 1 1-16,2 0-12 15,1 1-12-15,-1 0-14 0,3 0-8 16,-2 0-1-16,-1 0-3 0,-2 0 0 16,-3 0-1-16,3 0-11 0,-5 0-33 15,-1 0-43-15,-2 0-33 0,1 0-73 16,-9 0-94-16,-2 1-77 0</inkml:trace>
  <inkml:trace contextRef="#ctx0" brushRef="#br0" timeOffset="20970.18">15896 16209 264 0,'0'0'34'0,"0"0"-25"0,0 0 54 0,0 0-22 0,0 0-18 16,16-28 19-16,-11 23 21 0,-3 1-1 15,1 2-3-15,0-2-2 0,-1 3 2 16,1 0 3-16,-3-1-7 0,0 1-15 16,0 1-7-16,0-1-10 0,0 1-8 15,0 0-6-15,0 0-3 0,2 2-3 16,-2 2 5-16,0 4 13 0,0 3 2 16,3 5-1-16,-3 3-1 0,2 5-1 15,-2 4 6-15,0 3 1 0,0 7-4 16,0 8-4-16,0 4-8 15,-2-2 0-15,-1-10-5 0,1-13-2 16,-3-8-4-16,5-2 0 0,-3 0-13 16,-2 3-42-16,0 1-65 0,-1 1-82 15,1-8-99-15,-2-3-168 0</inkml:trace>
  <inkml:trace contextRef="#ctx0" brushRef="#br0" timeOffset="21394.4">16170 16536 195 0,'0'0'195'0,"0"0"-91"0,0 0 50 0,0 0-24 0,0 0-37 0,34 17-45 16,-32-13-18-16,1-1-2 15,-3-2 8-15,0 3-8 0,0-3-4 0,0 1-3 16,-3-1 3-16,-2-1-2 0,0 0 0 15,0 0-2-15,2-1-5 0,-2-3-2 16,0 0-2-16,2 1 10 0,1-3-3 16,-1 3-4-16,3 0 3 0,0 2-1 15,0 0-3-15,0 1-13 16,0 2-5-16,3 1 2 0,-1 4-16 16,3 2-54-16,-2-1-65 0,5 4-79 15,-1-1-93-15,1-5-176 0</inkml:trace>
  <inkml:trace contextRef="#ctx0" brushRef="#br0" timeOffset="22351.22">16428 16229 224 0,'0'0'45'0,"0"0"-10"0,0 0 67 0,0 0-21 16,16-33-15-16,-13 27-4 0,-1-1-8 15,-2 1 0-15,3 1-1 0,-1-1 1 16,-2 0-4-16,3 1-13 0,-3 0-7 16,2 0 1-16,1 1 4 0,-3 1 0 15,0 0 3-15,0 0-5 0,0 1-1 16,0 0-3-16,0 2-4 0,0-1 3 16,0 1-3-16,0-2-5 0,0 2-5 15,0 0-5-15,0 0-3 0,0 0 0 16,0 0-4-16,0 0 1 0,0-1 1 15,0 1 0-15,0 0 1 0,0 0 1 16,0 0 4-16,0 0-1 0,0 0 1 16,0 0 1-16,0 0-1 0,0 0 0 15,0 0 2-15,0 0 0 16,0-1-2-16,0 1 0 0,0 0 2 16,0 0-1-16,0 0 0 0,0 0 0 15,0-1-1-15,0 1-1 0,0 0 0 16,0-2 1-16,0 2-2 0,0 0 0 15,0 0 1-15,0 0-3 0,0 0 1 16,0 0-1-16,0 0-1 0,0 0-2 16,0 0-4-16,0 2 0 0,-3 1-2 15,1 0 2-15,2 4 1 0,-3 2 2 16,-2 0 0-16,0 3 0 0,-3 1 2 16,0 2-1-16,1-1 0 15,-1 2 0-15,-5 1 0 0,5 0-2 16,-2 1 0-16,0 0 0 0,2-2-1 15,3-1 0-15,0-2-1 0,2-1 0 16,3-2 0-16,-3 0 2 0,3-3-2 16,3-1 0-16,0-1 1 0,2-2-1 15,2 0 3-15,4-1-1 0,2-2 0 16,2 0 0-16,1-4-1 0,-1 0-1 16,3 0 1-16,3 1-1 15,-3-1 0-15,0 0 0 0,0 2 3 16,-2 1-3-16,2-4-1 0,-5 3 1 0,0-1 1 15,-3-1 0-15,3 0-1 16,-5 1 0-16,-1 0 1 0,-1 1-2 16,-1-1 3-16,-3 2-2 0,1 0 0 15,-3 1 1-15,2 0 0 0,-2 2-1 16,0 3 3-16,-2 3 4 0,-1 0 7 16,-2 3 0-16,0 4-3 0,-3 2 1 15,3 1-2-15,-5 3 2 0,5-3-1 16,-1 2-4-16,1 0-1 0,3-3-5 15,-1 1 0-15,0-4-1 0,-2 1 0 16,5-1-6-16,-2-3-10 0,2-1-19 16,0-2-34-16,0-2-31 0,0 1-36 15,2-5-55-15,3-2-69 0,-2 0-87 16,5-1-118-16</inkml:trace>
  <inkml:trace contextRef="#ctx0" brushRef="#br0" timeOffset="23044.4">16813 16264 211 0,'3'-3'38'0,"-3"-1"-2"0,5 1 17 0,-5-1-21 0,3 0 0 15,-1 2 8-15,1 1 16 0,-3 0 23 16,0-1 1-16,0 2-12 0,0-1 0 16,0 0 12-16,0-1-8 0,0 1-12 15,0 0-3-15,3 0-4 0,2-3-12 16,2 2 0-16,4-2-2 0,2 2 2 15,5 0-2-15,-3 1 1 0,3 1-13 16,0 0-14-16,-5 4-8 0,0 1-3 16,-2 2-2-16,-4 3 1 0,-4 1-1 15,0 3 1-15,-3 2-1 16,-6-2 0-16,-1 4-2 0,-6-3-2 16,2 3-3-16,-2-2-12 0,-5-1-10 15,5 0-1-15,3-3 4 0,0-2 13 16,-1-1 2-16,6-4 3 0,0 1-5 15,3-5 0-15,2-1 11 0,0 0 1 16,2-1 1-16,3-4 0 0,3 1 3 16,5-2 3-16,0 1 2 0,0 0 2 15,2 3 4-15,3 0 1 0,0 0-2 16,1 1-2-16,1 1-1 0,-2 0 3 16,-2 5 8-16,2 1-5 0,-3 4-2 15,-2 1 6-15,0 4-1 16,-5 1 3-16,0 0-4 0,-3-1-6 15,-5 1-3-15,0 0 2 0,-5-3 1 16,-3 1-2-16,-5-4-3 0,0 1-1 16,-2-2-3-16,-3-2-1 0,-3-1-2 15,0-1-1-15,-2-2-10 0,-3-2-16 16,0 1-21 0,0 0-13-16,-2 1-14 0,2 0-9 0,0-2-21 0,3 1-37 15,-5 1-57-15,10-1-24 0,2-2-104 16</inkml:trace>
  <inkml:trace contextRef="#ctx0" brushRef="#br0" timeOffset="23981.94">17514 15934 114 0,'0'0'66'0,"0"0"-17"0,0-1 24 15,0-4-17-15,0 3-14 0,0-2 0 16,0 1 12-16,2 0-3 0,-2 1-12 15,0 1-8-15,0 0 0 0,3-1 5 16,-3 1 3-16,0 1-9 0,0 0-15 16,0 0-3-16,0 0 5 0,0 0 3 15,0 0 1-15,0-1 5 0,0 1 1 16,0 0-1-16,0 0-6 0,2 0 20 16,6 0 11-16,0 1-6 0,5-1-2 15,0 3-2-15,2-3-4 0,3 1 2 16,0-1-3-16,3 0-17 0,-3 1-9 15,-2 0-7-15,4-1-3 0,-4 1 0 16,-1-1 0-16,1 2-27 0,-3-2-40 16,-3 1-38-16,0 0-48 0,-2-1-75 15,-3 0-58-15</inkml:trace>
  <inkml:trace contextRef="#ctx0" brushRef="#br0" timeOffset="24653.57">17932 15819 256 0,'0'0'72'0,"0"0"-51"0,0 0 65 0,0 0-23 0,0 0-29 16,8-20 0-16,-8 18 2 0,0-1 5 15,0 2 2-15,0 0 1 0,0 0 1 16,0 0 9-16,0-1-8 16,0 1-12-16,0 0-15 0,0-1-7 15,0 2 5-15,0 0 5 0,0 0 5 16,0-1-5-16,-3 0-7 0,1 1-5 15,-1 0-5-15,3 0-2 0,-5 0 6 16,3 0 0-16,-1 0-2 0,0 0 0 16,-2 2 1-16,0 0-2 0,0 1 3 15,-3 0 0-15,3 2-3 0,0 1 1 16,-3-2-3-16,3 2-3 0,-3 0 1 16,3 3 2-16,0-2 4 0,0 3 4 15,-3 2 1-15,3 2-5 16,-1-1-1-16,4 1 4 0,-1 1-4 15,3 0 0-15,3 0 3 0,-1 2 0 16,6-4 3-16,3 2 5 0,-1-1 3 16,0-4-1-16,6 0-1 0,-3-1 2 15,2-1-5-15,3-3-3 0,-2-2-1 16,2 0-6-16,-3-2-3 0,3-1 0 16,1-1-1-16,-1-3-1 0,-5-1 2 15,2-2-2-15,-2-2 1 0,0 1 2 16,0-4 2-16,-3-2 2 0,0-3 3 15,-2-3-2-15,0-4-5 0,-5 0-2 16,-3-3-2-16,0 0 1 0,-6 5-1 16,-1 3-1-16,-6 2-3 0,-3 5 3 31,-2 2-4-31,-3 4-1 0,1 1-2 0,-1 3-6 0,0 2-16 0,3 2-27 16,0 4-31-16,3 1-25 0,2 3-40 15,0 3-40-15,5 4 6 0,3 0-74 16</inkml:trace>
  <inkml:trace contextRef="#ctx0" brushRef="#br0" timeOffset="25091.18">18237 16042 317 0,'0'0'146'0,"8"-2"-34"0,-3 0 38 16,0 0-14-16,3 1-17 0,-3 0-24 15,0 1-24-15,1 0-12 0,-4 0-12 16,-2 0-14-16,3 0-8 0,-3 1-7 16,0 0-4-16,0 2-1 0,-3 0-5 15,1-1-6-15,-4 0 1 0,1 2 0 16,-3-2-3-16,3 1-4 0,3-1-20 15,-3 1-27-15,2-1-20 0,0 1-43 16,-2-1-54-16,3 1-81 16,-1-2-71-16</inkml:trace>
  <inkml:trace contextRef="#ctx0" brushRef="#br0" timeOffset="25950.03">18519 15811 228 0,'0'0'71'0,"0"0"-8"0,0 0 47 15,0 0-21-15,0 0-18 0,20-33 5 16,-20 29 3-16,0-1 2 0,0-1-18 16,0 2-23-16,-5-2-22 0,3 2-10 15,-6 3-2-15,3-1-6 0,-3 2-5 16,-2 0 5-16,-1 0 3 0,-2 3-3 16,1 3-3-16,-1 2 0 0,-3 0-2 15,3 1 2-15,0 3 1 0,0-3-1 16,0 3 1-16,6-1 0 0,-1 0-1 15,0 0 1-15,6 2-2 0,2-1 3 16,0 0 1-16,5-1 3 0,0 1-1 16,5 0 6-16,1-2 4 15,2 2 3-15,-1-2-1 0,4 1-3 16,-3-2 0 0,2 2-2-16,1-3 0 0,-1 2 9 15,3 0 4-15,-2 1 5 0,-1 0-6 0,1 1-2 0,-6 0-7 16,3 0-3-16,-5 1 1 0,-3-1 2 15,0 0 0-15,1 1-1 0,-6-3-3 16,0 1-3-16,0-3 3 16,-8 1-4-16,0-3 0 0,-2-1 0 15,-6-1-2-15,1-4 0 0,-3 0 1 16,-1-1-3-16,1-6 0 0,0 0 0 16,0-3-2-16,5 1 0 0,0-3-3 15,3-1-4-15,5-1 3 0,0 2 3 16,5-1-1-16,0 1 4 0,7 1 0 15,1-2 0-15,5 2 7 0,3 0-1 16,-1 1 4-16,3 1 2 0,3 0 0 16,2-1 7-16,0 0-2 0,-2 0-4 15,0 1-1-15,-1 1-5 0,-4-3-3 16,-3 1 2-16,-3-1-3 0,-5 1-2 16,-2-2 0-16,-3-1-1 0,-5 2-5 15,0 1-10-15,-6 0-19 0,-2 1-20 16,0 3-6-16,-2 2-28 0,-3 2-29 15,2 0-27-15,-2 2-39 0,-2 0-4 16,1 1-26-16,7 1-57 0</inkml:trace>
  <inkml:trace contextRef="#ctx0" brushRef="#br0" timeOffset="26606.37">18865 15871 236 0,'0'0'152'0,"5"-8"-86"0,-2 3 65 0,-1-1-43 0,1 1-32 16,-3 0 7-16,3 0-1 0,-3 0-13 15,0 1-1-15,0 0-16 16,0 2-1-16,0-2 1 0,-3 0-2 0,3 1-2 15,-3-1 2-15,1 0-7 0,-3 0-5 16,2 2-4-16,0-2 1 0,-2 3-2 16,0-1 0-16,0-2-6 15,-3 2-3-15,3-2-1 0,-3 2-3 16,1-2 0-16,-1 1 1 0,-5 1-1 16,3 1 0-16,-1 1 0 0,-2 0 0 15,-2 2 0-15,2 6-1 0,-5 1 1 16,2 3 0-16,3 2 0 0,0 2 1 15,6 0-1-15,-1 2 1 0,5-1-2 16,3 1 1-16,3-2 0 0,0 0 3 16,7-2 4-16,0-1-2 0,1-3 2 15,1-3 5-15,4-4-3 0,-3-3 2 16,2-2 11-16,-2-5 3 16,3-1-5-16,-3-5-2 0,0 2-5 15,0-5-3-15,-1 2-6 0,1-3-1 16,-5 0 4-16,0 3 3 0,-3 1 6 15,0 3 2-15,-2 3-3 0,2 0-5 16,-5 2-4-16,0 2 0 0,0 1-1 16,0 2-4-16,0 0 0 0,0 0-1 15,0 2-7-15,0 6 7 0,0 3-1 16,-3 4 2-16,1 4-1 0,2 3 1 16,-5 3-1-16,2 3 0 0,0 1 0 15,1-1 1-15,-3 0 0 0,2 1-1 16,-2-4 0-16,2 1 0 0,-2-4 0 15,0-1-1-15,2 0-5 0,3-4-3 16,-2-1-6-16,2-1-14 0,0-1-19 16,0-6-18-16,0 2-25 0,0-3-46 15,0 3-56-15,0-2-59 0,0-2-83 16</inkml:trace>
  <inkml:trace contextRef="#ctx0" brushRef="#br0" timeOffset="27341.17">16950 13794 345 0,'0'0'91'0,"0"0"-20"0,0 0 56 16,0 0-50-16,0 0-13 0,29-16 23 15,-14 8-9-15,9-6-5 0,-1 1-14 16,13-5 9-16,8-5-10 0,5-1-11 16,5-4-6-16,-5 5-9 0,-7 3-13 15,-1 1-8-15,3 3-3 0,-5 1-3 16,2 2-2-16,-2 2-2 0,0 0-1 15,-3 3-1-15,-5 3-21 0,-8 3-28 16,-5 0-34-16,-5 2-54 0,0 3-40 16,-3 7-48-16,-2-3-21 0,-3 2-46 15</inkml:trace>
  <inkml:trace contextRef="#ctx0" brushRef="#br0" timeOffset="27638.34">17012 14080 460 0,'0'0'122'15,"0"0"-45"-15,49-30 84 0,-15 10-54 16,7-4-59-16,11-6 6 0,0 2-18 15,-6 2-16-15,-4 5 0 0,-6 5-5 16,0 1-7-16,-8 6-4 0,-2 3-3 16,-8 2-1-16,0 2-2 15,1 1-13-15,1 1-27 0,1 0-17 16,-6 0-21 0,-7 7-41-16,0 4-20 0,-11 9-4 0,-2-4-27 0,-3 2-75 15</inkml:trace>
  <inkml:trace contextRef="#ctx0" brushRef="#br0" timeOffset="27919.61">16811 14551 600 0,'0'0'122'0,"0"0"-97"0,0 0 102 16,44-21 11-16,-11 3-45 0,19-5 2 15,10-7-12-15,5-1-23 0,-5 8-19 16,-7 2-17-16,-4 3-10 0,-2 4-2 16,0 3-4-16,6 1-6 0,-6 0 1 15,-3 5-3-15,-2 0-1 0,-8 5-22 16,-7 0-25-16,-9 0-22 0,-4 7-4 16,-3-4-11-16,0 7-34 0,0 1-42 15,-8 10-46-15,-3 0-32 0,-4-3-86 0</inkml:trace>
  <inkml:trace contextRef="#ctx0" brushRef="#br0" timeOffset="28169.61">17036 15005 776 0,'0'0'148'0,"0"0"-125"15,0 0 117-15,49-12-20 0,-23 1-30 16,7-3 12-16,11-5-25 0,8-2-17 16,5-1-16-16,-1 4-24 15,-1 5-12-15,-1 1-3 0,3 1-5 16,2 2 0-16,6-2-3 0,-1 2-29 16,1 4-50-16,2 1-66 0,0-1-99 15,-12 0-174-15,-14-3-193 0</inkml:trace>
  <inkml:trace contextRef="#ctx0" brushRef="#br1" timeOffset="50035.11">15847 15202 362 0,'0'0'132'0,"0"0"-40"0,0 0 17 0,0 0-6 15,0 0-22-15,0 0-11 0,0 0-9 16,0 0-3-16,0-1-11 0,0 1-12 16,-3-1-13-16,1 0-18 15,-1 0-4-15,1-1-25 0,-1-2-30 0,-2 2-36 16,2-7-59-16,3 0-84 0,0 3-125 15</inkml:trace>
  <inkml:trace contextRef="#ctx0" brushRef="#br1" timeOffset="50222.8">16186 15316 590 0,'0'0'52'16,"0"0"-50"-16,0 0-1 0,0 0-1 16,0 0-27-16,0 0-29 0,0 0-43 15,-19 3-55-15,14-5-86 0</inkml:trace>
  <inkml:trace contextRef="#ctx0" brushRef="#br1" timeOffset="50395.2">16372 15322 644 0,'0'0'87'16,"0"0"-80"-16,0 0 33 0,0 0-13 15,0 0-27-15,0 0-80 0,0 0-56 16,0-38-85-16,0 26-47 0</inkml:trace>
  <inkml:trace contextRef="#ctx0" brushRef="#br1" timeOffset="50598.33">16462 15015 620 0,'0'0'76'16,"0"0"-50"-16,0 0 38 0,0 0-6 16,-8-35-51-16,8 24-7 0,-2-1-65 15,-1-3-42-15,3-5-34 0,0 3-76 16,0 0-51-16</inkml:trace>
  <inkml:trace contextRef="#ctx0" brushRef="#br1" timeOffset="50751.91">16387 14880 556 0,'0'0'83'0,"0"0"-69"0,0 0 3 16,0 0-6-16,0 0-11 0,-28-37-125 16,23 24-152-1</inkml:trace>
  <inkml:trace contextRef="#ctx0" brushRef="#br1" timeOffset="50923.78">15987 15056 670 0,'0'0'16'0,"0"0"-24"0,0 0 9 0,0 0-2 16,0 0-24-16,0 0-136 0,0 0-119 15</inkml:trace>
  <inkml:trace contextRef="#ctx0" brushRef="#br1" timeOffset="51048.8">16025 15148 520 0,'0'0'36'16,"0"0"-34"-16,0 0 5 0,0 0-7 15,0 0-67-15,0 0-123 0</inkml:trace>
  <inkml:trace contextRef="#ctx0" brushRef="#br1" timeOffset="51189.95">16211 15220 474 0,'0'0'88'0,"0"0"-67"15,0 0 26-15,0 0-25 0,0 0-22 16,0 0-55-16,0 0-93 0,0 0-83 0</inkml:trace>
  <inkml:trace contextRef="#ctx0" brushRef="#br1" timeOffset="51315.84">16333 15238 611 0,'0'0'93'15,"0"0"-83"-15,0 0 32 0,0 0-42 16,0 0-4-16,0 0-137 0,0 0-85 16</inkml:trace>
  <inkml:trace contextRef="#ctx0" brushRef="#br1" timeOffset="74436.32">15808 14328 255 0,'0'0'41'0,"-2"-11"-9"16,-1 4 32-16,1-1-10 0,2 3-18 16,-3-2 0-16,3-1-1 0,-3 4 5 15,3 0-11-15,0-1-5 0,0 4 2 16,0-1-4-16,0 1-6 0,0 1-8 16,3 0-5-16,0 3 1 0,4 5 7 15,1 4 1-15,2 6-3 0,1 7-1 16,4 9-4-16,8 16-1 0,3 11 1 15,0 4 4-15,3-2 8 16,-6-8 3-16,-5-6 2 0,3-3 0 16,-6 1-12-16,-2-5 1 0,0-2 1 15,0-4-4-15,0-3 3 0,-3-3 12 16,-2-7 4-16,-3-5-8 0,0 0 0 16,-2 0-6-16,5 3-2 0,-3 0-9 15,2 0 0-15,-1-5-1 0,1-1-4 16,-1-1-28-16,-4-2-40 0,6 1-66 15,-6-2-32-15,1-3-90 0</inkml:trace>
  <inkml:trace contextRef="#ctx0" brushRef="#br1" timeOffset="75374">15759 14321 184 0,'0'0'55'0,"0"0"-31"0,5-15 46 0,-2 8-21 16,2-1-21-16,-2 2 7 0,-3-1 2 15,5-1 5-15,-5 4-5 0,0-2-1 16,2 3 2-16,-2-3 4 0,0 2-3 16,3 0-3-16,-3 0-2 0,3 1 2 15,-3 0-2-15,2-2-4 0,1 2-5 16,-3-2-3-16,2 1-5 0,-2-2 0 15,0-1-1-15,3 0-1 0,0 4 1 16,-3-1-6-16,0 0 1 0,0 3 0 16,0 0-2-16,0 1-4 0,0 0-3 15,-3 0-2-15,0 2 0 16,1 5-2-16,-3 1 0 0,-3 2 2 16,3 3 0-16,-3 0 0 0,3 6 0 15,-3 0 3-15,5 2 3 0,-7-3-2 16,2 3 0-16,1-1 0 0,-1 1-1 15,0-2-1-15,0 1-1 0,1-3 0 16,-1-3 0-16,3-2 5 0,0-1-1 16,-1-3-2-16,1-2 1 0,5 0 4 15,-2-5 0-15,2 0 7 0,0-1 4 16,0-1 11-16,0-8 6 0,2-3-21 16,3-2-10-16,1-8 1 0,-1-10 2 15,0-10-5-15,0-10-2 0,0-4 1 16,-2 8-1-16,-1 7 1 0,1 12 2 15,0 8 9-15,2 7-1 0,-3-1 1 16,3 2-1-16,1 2 3 0,-4-2 1 16,3 3-4-16,-2 2 1 0,0 4-1 15,-1-1-2-15,3 5-7 0,0 0 0 32,1 0-3-32,1 7 0 0,1 2 5 0,5 3-4 0,-3 0 5 0,3 0-4 15,3 4 1-15,-3-2-3 16,2 4 4-16,3-3-3 0,-2 1 0 15,-1-1 0-15,1 0-1 0,2-1 0 16,-3-2 0-16,1 0 0 0,-3 3-4 16,2-3-21-16,-2 1-31 0,0-2-43 15,-2-1-38-15,-1 9-59 0,-5-5-78 16,0-4-86-16</inkml:trace>
  <inkml:trace contextRef="#ctx0" brushRef="#br1" timeOffset="76232.33">14421 13890 223 0,'2'-3'45'0,"1"-3"-7"0,-1 0 43 0,1-2-27 15,-3 0-15-15,0-3 9 0,0 2 6 16,0-1-1-16,0 1-2 0,-5-2 5 16,5 1-5-16,-3-2-4 0,-2 1-6 15,0 0-7-15,0-1-6 16,0 2-11-16,-3-1-2 0,-2 0-3 15,2 0-1-15,0 1-1 0,-2 1-2 16,2 4 4-16,-2 0-8 0,-1 4-4 16,4 1-1-16,-6 4-2 0,0 5 1 15,2 7-2-15,-2 4 2 0,1 3-1 16,1 5 1-16,1 7-8 0,0 7-2 16,2 2-1-16,5-3-10 0,3-10-1 15,0-9 3-15,0-5 2 0,5 1 9 16,1 3 6-16,4 2 3 0,0-4 0 15,3-2 1-15,0-5-4 16,3 0 4-16,-4-4-1 0,7-2 1 16,-4-4 0-16,-2-2 6 0,2-2 8 15,-2-4 7-15,0-3 9 0,0-3 7 16,-5-6-5-16,2-3-9 0,-2-3-1 16,-5-12 4-16,-3-14-2 0,-6-11-10 15,-4-1-5-15,-3 8-6 0,-2 12-1 16,4 17-1-16,1 8-1 0,0 7 0 15,2 4 0-15,-2 2-5 0,-3 1-24 16,-3 3-20-16,1 0-25 0,-1 4-23 16,1 8-58-16,4-3-48 0,4 1-189 15</inkml:trace>
  <inkml:trace contextRef="#ctx0" brushRef="#br1" timeOffset="76388.59">14658 13995 868 0,'0'0'19'0,"0"0"-19"0,0 0-5 0,0 0-27 0,-10-10-128 16,5 1-4-16,0 0-107 0</inkml:trace>
  <inkml:trace contextRef="#ctx0" brushRef="#br1" timeOffset="77186.08">14881 13561 74 0,'0'0'227'0,"0"0"-168"0,0 0 22 0,0 0 16 0,0 0-49 0,-3-21-23 16,1 15 2-16,-1 2-2 0,-2-1 0 16,0 2-2-16,2 0 5 0,-2-1-5 31,0 3-4-31,0-1-4 0,-1 2-2 0,-1 1-5 0,1 4-7 0,-1-1-1 31,-1 6-1-31,0-1 1 0,-2 5-8 0,2 3-12 0,0 2 0 0,-2-1 8 16,5 5 5-16,2 0 2 0,-2-1-3 15,5 0 3-15,0 1 3 16,8-2 1-16,0-1 1 0,2-2-2 16,5-4 4-16,1-1 5 0,2-1 11 15,0-3 8-15,0-2 0 0,0-4 2 16,0-1 6-16,-2-2 1 0,-1-4 25 15,-2-5-2-15,0-2-15 0,-2-2-8 16,-4-5-13-16,-4-4-8 0,2-3-1 16,-5-7-5-16,-5-11 0 0,-3-5-8 15,-5 4 0-15,5 8-3 0,1 19-5 16,-1 5 3-16,0-1 1 0,-2 6-2 16,-3 0-6-16,0 3-13 0,-2 4 4 15,-1 0-4-15,1 4-8 0,-1 3-25 16,3-3-36-16,0 6-46 0,3-1-23 15,2-5-129-15</inkml:trace>
  <inkml:trace contextRef="#ctx0" brushRef="#br1" timeOffset="77889.23">15023 13299 217 0,'0'0'136'0,"2"0"-70"0,-2 0 13 0,0-1 16 16,0 1-39-16,3-3-9 0,0 1 15 15,-1 0-15-15,3 0-2 0,0-5-5 16,3 2-8-16,0-2-6 16,2 0-2-16,1 2-3 0,2-4-9 15,-1 1-7-15,1 2-2 0,3-1 0 16,2-2-1-16,-3 2-2 0,1-1 3 15,2 0 1-15,-5-1-3 0,3 2 0 16,-4 1 2-16,1-2-1 0,-5 2 1 16,0 1 2-16,0 2-2 0,-6-3 2 15,1 5 6-15,-1-2 1 0,-2 2-1 16,0 1 4-16,0 0 1 0,-2 1-4 16,-1 3-9-16,-2 5-2 0,0 1 2 15,-3 3 3-15,3 4 2 0,0 3-2 16,0 2 3-16,-1 3-1 0,1 3 1 15,-2-1 0-15,4 2 7 0,-2 1 1 16,0-1 0-16,5-2-7 0,-3 0-6 16,3-3-1-16,0 0-3 0,0-3 1 15,3-3-1-15,2-1-10 0,0-4-24 16,-2-1-20-16,2-3-24 0,0 0-33 16,3-8-51-16,5-2-27 0,-3-7-81 15</inkml:trace>
  <inkml:trace contextRef="#ctx0" brushRef="#br1" timeOffset="78576.8">15596 12992 101 0,'0'0'65'0,"0"0"-11"0,0 0 20 0,0-14 19 16,0 11-34-16,0-1-4 0,0 0 4 15,0 2-8-15,0-1 5 0,0-1-2 16,0 2 0-16,-2 1 1 0,2 0-10 16,-3 0-17-16,1-2-11 0,-1 2-5 15,1 0-1-15,-1 0 3 0,0 1-3 16,1 0-6-16,-3 1-4 0,2 5-1 16,-2-2-1-16,0 6 1 0,2 1-1 15,-5 6 2-15,1-2-1 0,-1 5 0 16,-3 2 1-16,4 4 0 15,-1 2-1-15,0 0 2 0,3 3-2 16,0 0 1-16,5 0 0 0,0 0-1 16,0-1 1-16,5-4 0 0,0 1 4 15,3-4 2-15,2-3-2 0,1 0-2 16,2-5-2-16,2 0 2 0,-2-4 13 16,-3-1 19-16,1-6 18 0,2 0-13 15,-6-4 5-15,1-3-8 0,0-2-8 16,-3-6-10-16,0-4-10 0,-2 1 1 15,-1-5-6-15,-2-1-4 0,-2 2 3 16,-3-1-3-16,-3 0-4 0,-5 0-4 16,3 5-8-16,-3 0-3 0,-5 5-3 15,2 4-4-15,-2 2-4 0,2 3-13 16,-2 1-20-16,3 3-1 0,-3 4 7 16,2 2-24-16,3 1-47 0,6 0-31 15,1-4-118-15</inkml:trace>
  <inkml:trace contextRef="#ctx0" brushRef="#br1" timeOffset="79563.27">15764 12882 225 0,'0'0'68'0,"0"0"-2"0,3-9 25 0,0 5-30 0,-3-2-31 16,2 2 8-16,-2-2-6 0,0 2 7 15,0-2 6-15,0 2 2 0,-2-1-5 16,2 1-4-16,-3 0 2 0,3-1-5 15,-3 3 3-15,1-4-9 0,2 2-7 16,0 1 4-16,-3 0-3 0,3 0-2 16,0 1-3-16,0 2-4 0,-2-3-1 15,2 0 1-15,0 1-4 0,0 0 1 16,0 1 1-16,0 1 2 0,0-1-3 16,-3 1 4-16,3-1-6 0,0 1 0 15,0 0-3-15,0 0-2 0,0 0-2 16,0 0 0-16,0 0 0 0,0 2-2 15,0 4 5-15,0 1 0 16,-3 2-2-16,3 1 0 0,0 3-2 16,-2 2 0-16,2 0 2 0,-3 3-3 15,3-1 1-15,-2 0 0 0,-1 3 1 16,3 1-1-16,-2-1 2 0,2-2 1 16,-6 0 1-16,4 0 6 0,2-2 0 15,-3-1-6-15,3-1 3 0,-2 1-3 16,2-4 0-16,0 0-1 0,0-2-2 15,2-3-2-15,-2 2 1 0,5-3 0 16,-5-1-1-16,6-2 1 0,-4 0 0 16,1 0 3-16,-1-1 3 0,3-1 8 15,-2-1-1-15,2-2-3 0,0-1-4 16,3-1-3-16,0 1 0 0,0-1-1 16,2 1-2-16,0-2-1 0,3 0 1 15,-2-1 0-15,4 0 1 0,-5 0-1 16,8-2 1-16,-5-1-1 0,3 1-1 15,-3 1 1-15,0-2-1 0,0 2 1 16,-6-3 0-16,1 2 2 0,-3 0 1 16,3 1 3-16,-5 4 3 0,-1-5-1 15,1 4 4-15,-1-1 2 0,1 1-3 16,-3 1 0-16,0 2-3 0,0 0 0 16,0 1-1-16,0 0-1 0,0 1-2 15,0 0-4-15,0 2-1 16,0 1-2-16,3 6 2 0,-3 2 1 15,2 3-1-15,1 4 2 0,-1 1-2 16,1 2 4-16,2 2 2 0,0-1 0 16,3 3 2-16,-3 0 2 0,3-2-2 15,-3 0-3-15,0-1 1 0,-2-1-2 16,-1-1-3-16,1 0 0 0,0-2 0 16,-3-4-1-16,2 2 1 0,-2-4-1 15,0-2 0-15,0-1-7 0,0-5-19 16,0 3-21-16,0-3-23 0,0 2-18 15,0-2-40-15,0 7-83 0,0-2-130 16,3-2-193-16</inkml:trace>
  <inkml:trace contextRef="#ctx0" brushRef="#br2" timeOffset="86403.72">17591 12368 82 0,'0'0'32'0,"0"0"8"0,3-10 26 0,-1 7-24 16,1-3-17-16,2 4 8 0,0-4 0 16,0 0 5-16,6 2-2 0,-6 0-4 15,0 1 0-15,0-3 3 0,-5 3 0 16,3 0 3-16,-1 1 2 0,-2-1 7 15,0 1-6-15,0 0-15 0,-2-1-7 16,-1 2 4-16,3-1 7 0,-2 1 5 16,-1 1 1-16,3 0 6 0,0 0 1 15,0 0-5-15,0 0-10 0,0 0-5 16,0 0-11-16,0 1-5 0,0 2 11 16,3 3 6-16,-1 0-8 15,-2 2-5-15,3 0 0 0,-1 2 1 16,-2 1-2-16,0 2 2 0,3 0 1 15,-3 1 0-15,0-2-5 0,0 3 1 16,0-1-1-16,3 1 2 0,-1 0-3 16,1-2-1-16,2 3-1 0,0-1 1 15,-2-2 1-15,2 2-1 0,0-1 2 16,-2 1 1-16,2-1-1 0,-3 0-5 16,1 2 0-16,0-1 0 0,-1 0-2 15,1 1 0-15,-3-1 1 0,2 1 0 16,1 0 3-16,-1 1 1 0,1 1 3 15,0-1-1-15,-1 1-1 0,3 1-2 16,-2 0-3-16,2 1 4 0,-2-1-5 16,2 0 2-16,0 1-2 0,-2 1 2 15,2-1 3-15,-3 0 2 0,1 1-1 16,0 0 1-16,-1-1-1 0,1 1 1 16,-1-2 1-1,3-1-2-15,-2 1-1 0,2 0-2 0,-2 1 0 0,2-1-2 16,-2 1 1-16,-1-1-3 0,1 2 3 15,-1 2-2-15,1-4-1 0,-3 4 3 16,2-4-2-16,1 2-1 0,-3 0 0 16,3 0 1-16,-3-2 1 0,5 2-1 15,-5-1-1-15,0 1 1 0,2-2-1 16,-2 2 2-16,0 0-1 0,0 0 0 16,0 0 0-16,0 0 0 0,0 0-1 15,0 1 1-15,-2 1-1 0,-1 0 1 16,1-1-1-16,2-3 0 0,0 4 1 15,-3-2 0-15,3 1 1 0,0 0 0 16,0 1 0-16,3 0 2 0,-3 3-2 16,0-2 7-16,2 0-1 0,-2 4 0 15,3 0 0-15,-3-3 0 0,0 3-4 16,0-3 4-16,2 3-2 0,1-2-1 16,0 2-1-16,-1-2-3 0,1 1-1 15,2-2 2-15,0 2-2 16,0-3 1-16,-2 3-1 0,2-2 2 15,-2 3-1-15,-1-3 1 0,-2 4 0 16,3 0 1-16,-1-3 0 0,-2 3-2 16,0-3 1-16,0 2-1 0,0 1 1 15,0 1-1-15,3-4 1 0,-3 4-1 16,0-2 0-16,3-2 0 0,-1 2 3 16,1-4 2-16,-1 1-1 15,-2 0 0-15,3-3-1 0,2 1-3 16,-5-1 2-16,3-1-3 0,2-1 0 15,-3 1 2-15,1-2-1 0,2 2 0 16,-2-2 0-16,2-1 0 0,-3 1 1 16,4 0 0-16,-4 0 4 0,1 0-2 15,-1-1-1-15,1 0 0 0,0 1-3 16,-1-1 1-16,3-3 1 0,-2 1-1 16,-1-2 0-16,1-1 1 0,2 2-1 15,-2-4 1-15,-1 2 1 0,1-3-2 16,0 0-1-16,2-1 1 0,-3-1-1 15,1-1 1-15,-1 0-2 0,1-1 2 16,0 0-1-16,-1 0 0 0,1 1 0 16,-1-2 0-16,-2 0 0 0,6 1 0 15,-6-1 1-15,2 1-1 0,-2-1 0 16,0 1 0-16,3-2 0 16,-3 0 0-16,0 1 0 0,0-2 0 15,2 3 0-15,-2-3 1 0,0 1-1 16,0 0 0-16,3-1 1 0,-1 2-1 15,-2-3 0-15,0 1 0 0,0 0 1 16,3 0-1-16,-3-1 1 0,0 0-1 16,0-2 1-16,0 3-1 0,0 0 0 15,0-2 0-15,-3 1 1 0,3 0-1 16,0 0 0-16,0-1-3 0,-2 1-20 16,2-1-32-16,-3-1-32 0,3 0-48 15,5-6-71-15,-2 1-166 0,2-5-277 0</inkml:trace>
  <inkml:trace contextRef="#ctx0" brushRef="#br2" timeOffset="88403.86">17583 12464 70 0,'0'0'61'0,"0"0"-16"0,0 0-5 0,0 0 11 15,0 0-20-15,21-21-8 0,-18 18 2 16,2-4 0-16,-5 4 7 0,2-2-2 15,-2 2 4-15,0 0 6 0,0 0-1 16,0 2 0-16,0-2 3 0,0 1-3 16,0 2 5-16,0 0-1 0,0 0-7 15,0 0-3-15,-2 0-2 0,2 0-10 16,0 0-7-16,0 0-5 16,0 0-3-16,0 0-6 0,0 4 12 15,0 1 12-15,-3 0-1 0,3 1-2 16,-2 3-3-16,-1-1-6 0,3 2-3 15,-5 0 4-15,0 1 4 0,2 0-2 16,-2 0 2-16,0 2-2 0,0-1-4 16,2 0-1-16,1 0 1 0,-4 2-4 15,1-1 0-15,3-1-3 0,-1 1-1 16,0 1 0-16,1 1 4 0,-3-2-1 16,2 3 2-16,1-1-1 0,-1 0-1 15,-2-1 2-15,2 2 4 0,-2 0 0 16,2-4-2-16,1 5-3 15,-3-4-4-15,2 2-1 0,-2 1 0 16,2 0-1-16,-2-1-1 0,3-1 2 16,-4 5 1-16,1-4 0 0,3 0-2 15,-6 1 3-15,3 0-1 0,-3-1 4 16,3 2 3-16,-6-1 0 0,6-1-2 16,-5 2 1-16,2-2-2 0,0 1-2 15,1-1 2-15,-1 2-1 0,0-2 3 16,3 0 0-16,-3 2-3 0,3-2-2 15,-3 1 0-15,1 2 0 0,-1-4 1 16,0 4 1-16,0-2 1 0,1 2 0 16,-4 0-2-16,4-1 0 0,-4 0-2 15,3 2 2-15,-2-1-1 16,2-1 0-16,-2 2-1 0,2-1-1 16,1-2-1-16,-4 2 1 0,3-3-2 15,1 2-1-15,-1-1 1 0,0 0 2 0,-2 1-2 16,0-2 0-16,-1 2 1 15,-2-2-1-15,-2 3 0 0,-1-2 2 16,1 2-2-16,-1-1 0 0,-2-2 1 16,3 1 0-16,-1-1-1 0,1-2 1 15,-1 3-1-15,1-2 2 0,2 0 1 16,-3 2-1-16,1-2 0 0,4 0 1 31,-4 0 2-31,-1 0-1 0,1 2 0 0,-1-2 3 0,-2 2 0 0,3 0-1 16,-3 1-1-16,0-2-1 0,0 4 0 15,-1 0-1-15,4-2-1 0,-3 0 0 16,2 1 0-16,-2 1-1 0,0-4-1 16,3 5 1-16,-6-2-1 0,5-1 0 15,1 2 1-15,-6-2-1 0,3 2 0 16,0-3 0-16,0 2 0 0,-3-2 1 16,3 2-1-16,-2 0 1 0,2-3-1 15,-1 3 1-15,1-3 0 0,3 1 1 16,-3-2 1-16,2 2 0 0,-2-2-1 15,3-1-1-15,-3 3 2 16,5-3-3-16,-3-1 2 0,1 3 0 16,2-2 0-16,-3 0-1 0,3-1 1 15,0 3-1-15,0-2 0 0,1-1-1 16,1-1 2-16,-2 3-2 0,3 0 0 16,-3-2 1-16,3 0-1 0,-1 1 0 15,1-1 1-15,0 0-1 0,-1 0 0 16,1-2 0-16,0 1 0 0,-1-2 0 15,1 2 0-15,0-1 0 0,-1 1 0 16,1-3 0-16,0 1 0 16,-1 1 0-16,4-1 2 0,-4 1-2 15,1-1 0-15,0-1 1 0,-1 2-1 16,1-4 0-16,2 3 1 0,-2-2-1 16,-1-2 0-16,4 3 0 0,-1 0 0 15,-2-3 1-15,4 2-1 0,-1-3 0 16,-1 4 0-16,0-1 0 0,0-2 0 15,1 4 0-15,-1-1 0 0,0-3 0 16,3 3 0-16,-3-1 0 0,3-2 0 16,-3 3 0-16,3-3 1 0,0 1-1 15,-3-1-1-15,3 1 1 0,0-2 1 16,0 1-1-16,0-1 0 0,-1 1 0 16,4-1 0-16,-3 0 0 0,2-1 0 15,-2 1 0-15,0-1 0 0,2 2 0 16,-2-3 0-16,0 4 0 0,-3-3 1 15,3 1-1-15,-3 2 0 0,0-3 0 16,1 2 1-16,-1-2-1 0,0 0 0 16,3 1 0-16,-3-1 1 0,3-2-1 15,3 0 0-15,-4 1 1 0,6 0-1 16,-2-1-2-16,-1-1-9 0,3 0-38 16,3 0-50-16,2 0-65 0,18-9-51 15,-2 1-119-15,2-2-208 0</inkml:trace>
  <inkml:trace contextRef="#ctx0" brushRef="#br2" timeOffset="89876.1">15638 15553 124 0,'0'0'92'0,"-5"2"-27"0,2-1 35 0,-2 0-33 16,2 0-7-16,-2-1 2 15,3 0 2-15,-1 0-5 0,0 0 5 16,3 0 9-16,0 0 5 0,0 0-8 16,0 0-17-16,0 0-6 0,0-2-12 15,3 1-10-15,2-2 0 0,0 3-2 16,3-1 0-16,0-2-4 0,0 1-1 15,4 1-4-15,1-1 3 0,0 1-2 16,3-1 2-16,2 0 2 0,-3 1 0 16,6-1-1-16,0 1-3 15,5-1 2-15,-3 1-2 0,3-2 3 16,2 2 1-16,0 1-3 0,3-2-3 0,-2 2-5 16,5 0-1-16,4-1 0 0,4-2-2 15,4 3 0-15,3-2-1 0,-2 2 0 16,-9-1 1-16,-1 1-3 15,-6 0 1-15,-5 0 4 0,2 0 2 16,-2 0 4-16,-3 0-2 0,3-1 0 16,-3 1-1-16,6 0-2 0,-1 0-4 15,-2 0 0-15,2 0-2 0,-2 0-1 16,0 0 0-16,0 0 2 0,0 0-3 16,2 0 1-16,-2 0 0 0,0 0 0 15,2 0-1-15,-2 1 1 0,2-1 2 16,1 0-3-16,2 1 3 0,2-1 0 15,1 1-1-15,-3 0 1 16,3-1-2-16,-3 0 2 0,-8 1-1 16,8-1 0-16,-3 0 0 0,-2 2 3 15,3-2 0-15,-6 0 0 0,3 0 0 16,-3 0-3-16,0 0 1 0,-2 0-1 16,-1-2 0-16,1 1 0 0,0 0-1 15,-1 0 2-15,1 0-1 0,0 0 0 16,0-1 1-16,-3-2-3 0,2 3 3 15,-4-2-1-15,2 0-2 0,-3 0 2 16,-2 0-1-16,3 2-1 0,-3-1 1 16,-3 0 0-16,0 0-1 0,1 0 0 15,-1 1 0-15,-2-2 0 0,2 3 0 16,-2-1 1-16,-3 0-1 0,3 0 0 16,0-1 0-16,-1 1 0 0,-2-1 1 15,3 1-1-15,0 0 0 0,-3-1 0 16,3 0 1-16,0 0-1 0,-3 0 0 15,3-1 0-15,-1 2 0 0,1-1 0 16,-3-1 0-16,3 2 0 0,0-1 0 16,-3 0 0-16,3 0 0 15,-1 1 1-15,-1-3-1 0,1 2 1 16,1 0-1 0,0-1-1-16,0 0 1 0,-1-1 0 15,4 1 0-15,-4-1 0 0,1 1 0 16,3 0 0-16,-1 0 0 0,0 0 1 15,3 0-1-15,0 1 0 0,0-4 0 16,-3 6-1-16,3-2 1 0,0 0 0 16,-3-1-2-16,1 2-1 0,-1-1-5 15,-2 2-15-15,0-1-19 16,-1 0-25-16,-4 1-40 0,0 0-51 16,-11 0-74-16,-5 0-184 0</inkml:trace>
  <inkml:trace contextRef="#ctx0" brushRef="#br2" timeOffset="97124.25">15834 14839 193 0,'3'-3'24'0,"-3"1"-18"0,2-1 7 16,1-3 12-16,-3 4-1 0,2 0 4 16,1-2 19-16,-3 2 0 0,0 2-9 15,0-1-2-15,0 0-4 16,0 0-7-16,3 0-11 0,-3 1-4 16,0 0-7-16,0 0-3 0,0 1-9 15,0 4 9-15,0 3 6 0,0 5 6 16,2 5-4-16,1 3-2 0,-3 6-1 15,2 9-3-15,-2 13-1 0,6 14-1 16,-1 4 1-16,-3 1-1 0,1-7 3 16,-1-4-2-16,1-5 0 0,2-3-1 15,3-2-1-15,-3-5-14 0,0-6-18 16,0-6-46-16,1-7-80 0,-1-6 5 16</inkml:trace>
  <inkml:trace contextRef="#ctx0" brushRef="#br2" timeOffset="97484.17">16341 14540 428 0,'0'0'68'0,"0"0"-40"0,0 0-20 0,0 0-1 0,0 0 0 16,0 17-4-16,0-4 0 0,0 1-2 31,0 6 4-31,0 5-5 0,-3 9 3 16,0 10-1-16,-2 11 1 0,3 6-3 15,-1-1 0-15,0-6 0 0,1-3 1 16,2 2-1-16,0-4 1 0,2 1 3 16,4-1 6-16,4-4 3 0,0-4-2 15,1-9-9-15,-1-8-2 0,-2-7-21 16,7 6-35-16,-4-3-72 0</inkml:trace>
  <inkml:trace contextRef="#ctx0" brushRef="#br2" timeOffset="97843.79">16746 14180 475 0,'0'0'6'0,"0"0"22"0,0 0 45 16,0 0 3-16,0 0-35 16,0 0-16-16,0 0 0 0,29-27-11 15,-29 39 3-15,2 6-2 0,-2 4 2 16,3 5-3-16,-3 9-2 0,2 14-4 16,4 14-4-16,-4 9-2 0,6 1 1 15,0-3-2-15,-3-6 0 0,3-1-1 16,2-1 2-16,3-4 0 0,0-3 1 15,2-3 7-15,-2-1-3 0,0-5-4 16,0-3-3-16,-3-4-2 0,3-4-36 16,-2-9-35-16,-4-3-38 0,1-10-63 15,2 1 70-15,1-4-66 0,-3-2 31 0</inkml:trace>
  <inkml:trace contextRef="#ctx0" brushRef="#br2" timeOffset="98203.17">17302 13814 462 0,'0'0'19'0,"0"0"-17"16,0 61 27-16,0-15-3 0,-3 16-24 15,1 8-2-15,-4 4 0 0,4 0 0 16,-3-5 1-16,2 5 2 0,1 4-3 16,-4-2 31-16,4 0 25 0,2 0 0 15,0-6 11-15,0-1-19 0,8-11-20 16,-6-1-20-16,3-7-8 0,0-7-50 15,1-10-21-15,-4-9-30 0,6-6-12 16,-3-2 7-16,8 5-5 16,-5-2 18-16,2-4-99 0</inkml:trace>
  <inkml:trace contextRef="#ctx0" brushRef="#br2" timeOffset="98578.18">17542 13357 614 0,'0'0'61'0,"0"0"-46"16,0 0 95-16,34-23-77 0,-27 23-33 15,1 4-7-15,0 10 2 0,0 6 4 16,-1 13-1-16,4 12 0 0,2 20-4 16,2 12 2-16,-2 2 2 0,0 7-1 15,-3-2 0-15,1 5-1 0,-4 3 4 16,-4 0 2-16,2 0 27 0,-2-1 17 15,-1-5-1-15,1-7-18 0,2-3-18 16,0-10-9-16,0-3-99 0,-2-20-96 16,0-11-136-16</inkml:trace>
  <inkml:trace contextRef="#ctx0" brushRef="#br2" timeOffset="114857.33">17007 12406 117 0,'0'0'83'0,"0"0"-73"0,0 0 23 15,0 0 30-15,-2-26-13 0,-1 22-8 16,0-2-1-16,3 4-2 0,0-2 21 16,0 2-15-16,0-1 1 0,0 1-8 15,0 2-13-15,0-1-16 0,3 1-7 16,0 1 1-16,4 5 12 0,1 8 5 15,5 4-5-15,3 11-4 0,4 14-2 16,11 11-4-16,0 5 1 0,0 2 4 16,3-1-3-16,-11-4 0 0,6 4-4 15,-6 0-1-15,3-2 0 0,-1-1 6 16,1-2 22-16,0-5 11 16,-3-1-11-16,1 0-15 0,-9-5-8 15,3-2-4-15,-5-1-1 0,0-6 0 16,-3-5 0-16,-2-5-2 0,0-8-1 15,-3 0-5-15,3-1-10 0,0 3-18 16,2 0-33 0,-2-7-30-16,2-6-19 0,-2-4-69 0,-3-2-75 0</inkml:trace>
  <inkml:trace contextRef="#ctx0" brushRef="#br2" timeOffset="115608.11">16984 12274 239 0,'0'0'21'0,"0"0"0"0,0 0 25 0,0 0 17 16,15-1-25-16,-12 1 1 0,0-2 8 15,-3-2 11-15,2 1-8 0,-2 1 9 16,0 0 6-16,0-1 0 0,0-1-6 16,0 3-9-16,0 0-4 0,-2 0-11 15,2-1-10-15,0 2-5 0,0 0-8 16,0 0-5-16,-6 0 0 0,6 0-6 16,-5 3 2-16,3 0-3 0,-3 5-1 15,-1 4 1-15,4 4-1 0,-3 3 1 16,2 3 0-16,0 2 0 0,-4 1 1 15,2 3-1-15,-1-3 0 0,-1 3 1 16,-1-4-1-16,3 0 2 0,0-3-2 16,-1-4 0-16,4-1 0 0,-1-3 1 15,1-5-1-15,2-4 0 0,0-2-1 16,0-2 1-16,0-1 6 0,0-6 17 16,0-6-8-16,2-3-3 0,-2-7-1 15,0-4-2-15,0-12-2 0,-2-13-5 16,-4-11-2-16,4-3 0 0,-6 3 0 15,8 11 1-15,0 11 7 0,0 10 4 16,5 11-6-16,-2 6 9 16,2 3 5-16,0 1-9 0,0 0-4 15,1 0-4-15,1 6 1 0,1 4-4 16,-3 1 0-16,6 5 2 0,-1 4 2 16,0 4-1-16,1 2 2 0,1 3-3 15,1 3 0-15,3 1-1 0,-1 1 0 16,3-1 0-16,1 0 0 0,-1-2-1 15,0-2 0-15,2-4-2 0,1 3-18 16,0-4-34-16,-1 0-45 16,1-3-49-16,5-1-91 0,-8-4-45 0,-2-2-131 15</inkml:trace>
  <inkml:trace contextRef="#ctx0" brushRef="#br2" timeOffset="116279.53">16291 11349 307 0,'0'-2'38'0,"0"1"-5"0,-2-2 0 0,2 0 28 0,0 2-40 0,0-1-12 16,-3 1 9-16,3 0 2 0,0 0 2 15,0 0 3-15,0 1 10 0,-2-3 7 16,2 2 2-16,0 0-4 0,0-1-5 16,-5 2-2-16,2 0-5 0,-2-1-10 15,-3-1-9-15,0-1-3 0,-2 2-3 16,-3 1-2-16,3 0-1 0,-3 0 0 15,0 6-1-15,0 2 1 0,0 3-1 16,0 5 0-16,5 4 0 16,-5 2-1-16,6 4 0 0,-1 1 2 15,3 3-1-15,2 0 1 0,1-1 0 16,2-2-1-16,5-1 1 0,5-4 0 16,0-2 11-16,6-6 18 0,2 1 9 15,0-4-5-15,5-5-6 0,1-2-1 16,-1-3-9-16,3-1-3 0,-6-5 2 15,1-3 3-15,-5-2 5 0,-3-4 7 16,-6 0 1-16,-2-3-6 0,-2-4-5 16,-3-4-13-16,-10-7-5 0,-6-11-3 15,-7-4 0-15,0 3-3 0,5 14-9 16,2 11 0-16,8 12-5 0,-5 0-2 16,0 6-19-16,-2 0-24 0,2 2-12 15,0 4-18-15,-2 8-61 16,4-3-38-16,4-2-121 0</inkml:trace>
  <inkml:trace contextRef="#ctx0" brushRef="#br2" timeOffset="116467.14">16563 11555 762 0,'0'0'19'0,"0"0"-15"0,0 0-8 0,0 0-4 0,0 0-117 16,0-30 31-16,-3 24-114 0,1 2-63 0</inkml:trace>
  <inkml:trace contextRef="#ctx0" brushRef="#br2" timeOffset="117263.93">16811 11074 277 0,'0'0'93'0,"0"0"-39"0,0 0 49 0,0-21-33 16,0 14-40-16,0 0 2 0,0 1 4 16,0 4-2-16,0-1 0 0,0 1-6 15,-3 2-1-15,3 0-3 0,0 0-11 16,-2 6-5-16,2 1 3 0,-3 5 1 15,3 2-4-15,0 6-2 0,-2 4 3 16,-1 9 1-16,0 10 3 0,1 9-2 16,-1-1-1-16,1-2-2 0,2-8 3 15,0-7 1-15,0-5-1 0,0-6-5 16,0-5-6-16,2-2 0 0,-2 3-7 16,5 1-52-16,1 1-85 0,-1-5-43 15,0-5-92-15</inkml:trace>
  <inkml:trace contextRef="#ctx0" brushRef="#br2" timeOffset="117997.94">17136 11046 298 0,'0'0'84'15,"0"0"-4"-15,0 0 13 0,0 0 0 16,0 0-39-16,6-37 0 0,-6 29 6 16,2 0-24-16,-2 3-4 0,0-3 2 15,0 3-3-15,0 0-5 0,0 1-12 16,-2 0-9-16,-6 1-2 15,3 3 1-15,-3 0-4 0,-5 1-3 16,0 6-11-16,0 2-17 0,-2 1-11 0,-3 2 4 16,2 2 15-16,3 0 7 15,0 3 9-15,0 1 7 0,0 2-1 16,6-1 2-16,4 0 0 0,3 0 1 16,3-1 6-16,2-2 2 0,5 0 4 15,3-3 3-15,3 0 0 0,2-4-3 16,0 2 1-16,0-3-5 0,0-1 3 15,3-1-1-15,-3-1-3 0,-3 0-1 16,3 0-2-16,-5-1 0 0,0 0 1 16,-3 2 1-16,3-1-5 0,-5 1 2 15,0 1 0-15,-3-1 3 0,0 0-3 16,-2-1 0-16,-3 2-3 0,0-2-2 16,-3 1 5-16,-2 0-1 15,-5-2 0-15,-6 3-3 0,1-1-1 16,-6 1 4-16,-2-2-3 0,-3 1 1 15,0-3-2-15,-2 2 0 0,2-4-1 16,0-1-6 0,0 0-14-16,3-6-3 0,2 1 5 0,6-1 11 0,2-4 8 15,5 3 0-15,5-2 2 0,3-2-2 16,8 0 13-16,3-2 10 0,4-1 2 16,6 1 1-16,5-3 6 0,2 0 3 15,0-3-2-15,1 1-6 0,-1 1-2 16,-2-3-6-16,-3 1-7 0,-5 0-7 15,-2 2-2-15,-3 0-1 0,-8-1-2 16,-2 2 1-16,-3-1-1 0,-6 3-5 16,-1-2-12-16,-6 5-15 0,0 0-19 15,0 2-25-15,-3 4-21 0,4 1-23 16,-4 0-61-16,6 2-47 0,-1 0-70 16</inkml:trace>
  <inkml:trace contextRef="#ctx0" brushRef="#br2" timeOffset="118513.57">17511 10815 257 0,'0'0'96'0,"0"0"-6"0,8-17 28 0,-3 9-29 16,-2 2-36-16,-1 2 2 0,-2 1-3 16,0 0-19-16,0 0-11 0,0 2-6 15,0-1-3-15,0 1 0 0,-2 1-4 16,-1 0-4-16,3 0 0 0,-5 1 0 16,-3 1-1-16,0 2-3 15,1 2-1-15,-6 1 0 0,0 0 0 16,0 3 1-16,0 2-1 0,-3 2-5 15,3 3-2-15,-2 1-6 0,2 6 7 16,0 0 1-16,3 3 5 0,-1 3 0 16,6 0 0-16,3 0 0 0,2 1 1 15,0-1 16-15,2-2 22 0,6-2 8 16,0-2 1-16,2-3-8 0,3-2-14 16,3-6-9-16,-4-3-1 0,4-1 8 15,2-7 7-15,-2-2 2 0,-3-3 10 16,2-7-6-16,-2-3-20 15,-3-4 0-15,-2-3-2 0,-3-4-6 16,-5-4-5-16,0 0-4 0,0 0-1 16,-5-1-1-16,-3 5-4 0,-2 4-5 15,0 1-8-15,-3 7-11 0,0 2-17 16,-3 6-5-16,-2 2-30 0,-3 4-21 16,6 3 11-16,-6 6-26 0,6 0-17 15,2 8-22-15,3-7-80 0</inkml:trace>
  <inkml:trace contextRef="#ctx0" brushRef="#br2" timeOffset="119045.22">17635 10812 362 0,'0'0'99'0,"0"0"-22"0,0 0 10 0,18-32-17 15,-5 23-43-15,3-2 1 0,2 0 6 16,-3 1-10-16,6-1 7 0,0 2 1 16,-1-2-2-16,1 3 7 0,0 0 0 15,-1-2-6-15,1 2-8 0,0-1-8 16,-6 2-1-16,1 2-1 0,-1-3-4 16,-5 6-3-16,1-1-2 0,-3 3 1 15,-1 0-1-15,-4 3 4 0,-1 5 8 16,-2 4 5-16,0 3-4 0,0 7-3 15,-5 11 4-15,3 8-1 16,-9 11-3-16,4 4-1 0,-1-5 0 16,0-6 3-16,6-5 3 0,-4-4 0 15,4-1 0-15,-1-5-7 0,1-7-5 16,2-7-3-16,0 1-3 0,0 0-1 16,0 2-17-16,0 4-52 0,2-5-53 15,9-4-89-15,-4-6-129 0,-2-5-209 16</inkml:trace>
  <inkml:trace contextRef="#ctx0" brushRef="#br0" timeOffset="127127.23">23198 1881 204 0,'0'0'14'0,"0"0"-13"16,0 0 17-16,-5-43 14 0,5 30-16 0,-2 0 4 15,-4 2 6-15,4-1-1 0,-1 2 2 16,1-2 10-16,-4 0 9 0,4-1 3 15,2 1 6-15,-5 0-7 0,5 2 1 16,0 3-7-16,0 0-2 16,-3 5-10-16,3 0-8 0,0 2-20 15,0 1-2-15,0 5-3 0,-2 10 3 16,2 6 8-16,0 12 9 0,-3 17 15 16,-2 14 3-16,2 8-2 0,-2 0-1 15,0-2-6-15,2-5-7 0,-2 3-1 16,0 1-5-16,-3-3 5 0,6-4-2 15,-6-2 1-15,-3-4-6 0,4-4-4 16,2-2-5-16,2-6-1 0,-2-3 3 16,5-5-4-16,-3-8 0 0,3-8 0 15,0-5-18-15,0-3-42 16,3-2-21-16,2-1-43 0,8-8-45 16,-5-3-45-16,-1-6-56 0</inkml:trace>
  <inkml:trace contextRef="#ctx0" brushRef="#br0" timeOffset="127924.45">23253 1686 472 0,'0'0'30'0,"0"0"-14"0,0 0 20 0,0 0 5 0,41-6-19 15,-20 0 4-15,12 2-3 0,8-4-7 16,9-1-5-16,4-1 0 0,-3 3 8 16,-1 1 4-16,-4-2 8 0,1 1 3 15,-3 1-5-15,-3 1 0 0,-2 0-4 16,2 2-6-16,-7-1 0 0,-6 2-1 16,-7 0-5-16,-3 0-2 0,-3 1-1 15,-2 0-1-15,8-2-4 0,-8 2 2 16,-3 0-6-16,0 1 1 0,-7 0 2 15,0 0 1-15,-3 0 2 0,0 0 2 16,2 0 2-16,-2 0-2 0,0 2-4 16,0 3 1-16,0 2 0 0,0 5-2 15,-2 2-2-15,2 6 0 0,-3 3-1 16,3 6 0-16,-3 8 1 16,3 14 0-16,-7 12 2 0,2 7 2 15,-1-4 2-15,4-3 5 0,-3-7 2 16,2 0-5-16,-2-1 3 0,5-1-1 15,0 1-3-15,0-5-2 0,0-1-1 16,0-6 0-16,5-3 0 0,-2-2 1 16,2-2-2-16,-3-8 1 0,4-4-5 15,-6-7 1-15,0-2 0 0,2 1 0 16,1 0-2-16,-3 1 2 0,0-3-2 16,0-4 0-16,0-4 3 0,0-2-2 15,0-2-1-15,0 0 3 16,0-2-2-16,0 0 1 0,0 0 2 15,-3 0-1-15,1 0 0 0,-6 0-1 16,-5 0 0-16,-5-3-2 0,-3-1-2 16,-7 0-4-16,-6 1-2 0,-10 0-2 15,-15 3-2-15,-3 3 4 0,0 4 2 16,2 2 2-16,6 4 1 0,-3 1 1 16,-2 4-3-16,4-2-14 0,-1 2-7 15,4 1-8-15,5-2-18 0,6 2-15 16,10-6-31-16,8-3-57 0,0 1-1 15,2-5-69-15,8-2-63 0</inkml:trace>
  <inkml:trace contextRef="#ctx0" brushRef="#br0" timeOffset="128315.09">23085 2071 642 0,'0'0'28'0,"-3"-2"6"0,3-1 14 0,3-1-27 16,7-2-18-16,0-2-3 0,8-6 3 16,3-2 4-16,5-4 8 15,-3-2 13-15,6-1 11 0,-4-3-5 0,6 2-8 16,-2-2-13-16,-3 2-3 0,2 3-3 16,-2 1-7-16,2 4 1 0,-7 1-1 15,2 3 0-15,0 1-24 0,-4 1-50 16,-1 4-42-16,-3 1-7 15,-2 5-36-15,-5 5-33 0,-3 1-19 16</inkml:trace>
  <inkml:trace contextRef="#ctx0" brushRef="#br0" timeOffset="128565.1">23227 2334 476 0,'0'0'84'15,"0"0"-69"-15,0 0 30 0,0 0 38 16,0 0-17-16,0 0 2 0,0 0-8 16,51-33-29-16,-33 12-10 15,6-5 2-15,-1-1 1 0,3-2 4 16,0-2-12-16,2 3-11 0,6 2-2 16,-6 1-3-16,0 0-1 0,3 4 0 15,-2 3-5-15,-1 1-20 0,-2 3-28 16,0 3-34-16,-3 5-32 0,-2 3-8 15,0 7-38-15,-8 5 2 0,-3 2-38 16</inkml:trace>
  <inkml:trace contextRef="#ctx0" brushRef="#br0" timeOffset="128752.6">23532 2457 507 0,'0'0'113'16,"0"0"-39"-16,0 0-8 0,0 0 28 15,0 0-12-15,0 0-9 0,0 0-23 16,33-41-23-16,-12 20-18 0,0-5-2 16,4 2-5-16,4 0 0 0,-6 0-2 15,3 6-16-15,2 0-40 0,3 3-37 16,-2 2-60-16,9-1-31 0,-1 3-81 16</inkml:trace>
  <inkml:trace contextRef="#ctx0" brushRef="#br0" timeOffset="129299.65">22844 3562 398 0,'0'0'23'0,"0"0"9"0,0 0 64 0,0 0-34 0,21 10-23 16,-8-7 1-16,0-3 16 0,7 0-10 15,1 0-12-15,0 0-5 0,-1 0-4 16,4 0-14-16,-4-3-5 0,4 1-5 16,-4 0-1-16,4 2 3 0,-1 0-3 15,0 0-26-15,3 0-69 0,-5 0-10 16,4 3-42-16,-9-2-82 15</inkml:trace>
  <inkml:trace contextRef="#ctx0" brushRef="#br0" timeOffset="129502.89">22880 3807 738 0,'0'0'50'0,"0"0"-42"15,0 0 55-15,0 0 2 0,39 6-26 16,-13-6 24-16,18 0-3 0,10-1-36 16,6-1-15-16,-3 2-2 0,-6 2-7 15,-2 3-16-15,6 1-47 0,-1-1-51 16,0 1-67-16,-13-4-92 0,-12-2-205 16</inkml:trace>
  <inkml:trace contextRef="#ctx0" brushRef="#br0" timeOffset="131251.9">24718 3319 178 0,'0'0'80'0,"0"0"-31"16,0 0 14-16,0 0 26 0,0 0-6 15,0 0-25-15,0 0-9 0,5-19-3 16,-5 14-5-16,2-1 1 0,4 1 8 16,-4 3 1-16,-2-3-2 0,0 1-7 15,0 0-10-15,-2-3-5 0,-4 1-6 16,-1-1-11-16,-1-1 0 0,0 2-2 16,-5 0-2-16,0 2-1 0,-2 2-4 15,-3 2-1-15,2 3-2 0,-5 5 1 16,1 5 0-16,-3 3-1 15,-1 5 2-15,4 4 0 0,2 2-1 16,2 1-1-16,3 1 2 0,5 2-2 16,8-1 2-16,0-2-1 0,0-1 2 15,13-2-1-15,-2-3 1 0,7-3 6 16,5-2 10-16,3-2 10 0,2-6 7 16,3-4-7-16,-2-2-6 0,4-3 0 15,-4-4 2-15,-1-6 3 0,-2-2 1 16,-5-7-6-16,-1-3 3 0,-2-9-10 15,-5-13 0-15,-10-9-6 0,2-1-3 16,-5 8-5-16,0 13 1 0,-5 14-1 16,2 10-1-16,-7 2-2 0,2-1-4 15,0 4-9-15,-7 0-22 0,2 4-28 16,-8 2-24-16,8 3-64 0,-7 9-65 16,7-3-19-16,5 0-99 0</inkml:trace>
  <inkml:trace contextRef="#ctx0" brushRef="#br0" timeOffset="131423.76">25201 3500 941 0,'0'0'77'0,"0"0"-54"0,0 0 12 0,0 0-35 0,5 1-15 15,-5 0-68-15,-5 0-48 0,0-1-73 16,-3 0-70-16,3 0-19 15</inkml:trace>
  <inkml:trace contextRef="#ctx0" brushRef="#br0" timeOffset="131802.98">25625 3194 435 0,'0'0'116'0,"0"0"-58"15,0 0 25-15,0 0-18 0,0 0-28 16,0 0-19-16,0 0 1 0,25-7 4 15,-19 13-2-15,1 3 6 0,-4 2-1 16,2 1-5-16,0 3 3 0,-5 3-7 16,0 3-6-16,0 3-4 15,-5 8-3-15,-3 9-1 0,1 7 0 0,-12 3 1 16,7-3 3-16,1-6-2 0,6-11-2 16,0-8-1-16,2-4-1 15,3-1-1-15,0 1 0 0,0 3-31 16,3-1-68-16,7-3-66 0,1-4-24 15,-1-10-123-15</inkml:trace>
  <inkml:trace contextRef="#ctx0" brushRef="#br0" timeOffset="132510.39">26216 3240 199 0,'0'0'129'0,"0"0"-98"16,0 0 47-16,0 0-9 0,-2-41-31 0,2 30 8 15,0 2 5-15,0 1-10 0,0-2-14 16,0 4-11-16,0-2-9 0,0 4-3 15,-5 0-3-15,-3 1-1 0,-3 3-3 16,4 0 1-16,-6 3 1 0,-3 3 1 16,3 2-1-16,-2 5 0 0,-3-1-1 15,2 4 2-15,3 0-5 0,0 3-8 16,0 0 5-16,6 1 6 0,2-3 0 16,2 3 1-16,3-2 1 0,3 1 4 15,2 0 8-15,8-2 5 0,0 2 8 16,-1-2 1-16,4-1-2 0,-1 2 1 15,9-4 1-15,-9 4-2 0,1-5-9 16,2 3-2-16,-3 0-4 0,-2 1 3 16,0-3 6-16,0 5-1 0,0-3 6 15,-5 0 0-15,-3 0-8 0,3-1 0 16,-8 1-6-16,0 0 2 0,0-4-1 16,-11 2 0-16,1-2-3 15,-8-2-3-15,-3 0 3 0,-5-5-3 16,3-3-2-16,-5 1-2 0,2-3-1 15,-3-4-2-15,4-1 1 0,4-3-5 16,0-1-2-16,3-2-5 0,8 0-1 16,0-2 8-16,7 1 6 0,3-1-11 15,8 1 12-15,5 0-1 0,0-2 1 16,10 0 1-16,3 0 2 0,-1-1 0 16,6-1 1-16,0-2 2 0,3 1 8 15,-5-1 5-15,-1 0-5 0,-2 0-3 16,0-2-1-16,-6 1-4 0,-9-1 2 15,2 0-2-15,-8 0-2 16,-3 3-4-16,-2 0-1 0,-2 0-6 16,-6 5-13-16,-5 2-24 0,-5-1-8 15,2 5-14-15,-4 0-24 0,2 3-15 16,2 1-2-16,1 1-62 0,4 1-85 16</inkml:trace>
  <inkml:trace contextRef="#ctx0" brushRef="#br0" timeOffset="133041.41">26888 3213 376 0,'0'0'84'0,"0"0"3"0,0 0 9 0,3-13-64 0,2 10-28 16,-5 0-4-16,0 1 0 0,0 0 5 16,0 1 18-16,0 1 3 0,0-1-3 15,0 0 2-15,0 1-10 0,0 0-15 16,0 0 0-16,0 0 0 0,0 0 1 16,-5 0 2-16,2 0 9 15,-2 0 11-15,-3 1 2 0,-5 1-7 16,5 2-13-16,-4 1-4 0,-7 3 1 15,4 3-2-15,-1 2 1 0,-7 5-1 16,3 2 0-16,-1 4 0 0,0 4-1 16,1 8-1-16,-4 7 0 0,6 9 2 15,5-1 0-15,11-6 7 0,2-11 24 16,0-9 3 0,7-9 7-16,-1-1 8 0,4 3 1 0,3-2-7 0,5 3 1 15,3-8 2-15,-6-1 6 0,6-9 7 16,-1-1-10-16,6-2-15 0,-5-8-9 15,5-3-14-15,-6-4-6 0,1 0-3 16,0-4 2-16,-6 0-2 0,-2-2-2 16,-5 2 0-16,2 1-4 0,-10 2-8 15,0 2-13-15,-5 2-14 0,-3 1-18 16,-5 4 6-16,-5 2-27 0,3 3-28 16,-11 3-14-16,5 1-2 0,-2 4-12 15,2 1 2-15,-2 4-19 0,8 0-18 16,7 0-39-16</inkml:trace>
  <inkml:trace contextRef="#ctx0" brushRef="#br0" timeOffset="133557.39">27121 3249 500 0,'0'0'104'0,"0"0"3"0,0 0-24 0,13-15-68 0,-6 11-13 15,1 2 0-15,5 0-1 0,0-1 1 16,0 0 2-16,2 1 6 0,3-1 15 16,3 1-1-16,0-2 3 0,-1 2-1 15,4-3-7-15,1 1-9 0,-4 0-2 16,0-1-4-16,5 3 0 0,-11-3 3 16,3 1 13-16,-2-1-4 0,-3 0 2 15,-6 3 2-15,1-4 3 0,3 3-10 16,-9 2-5-16,3 0-1 0,-5 1-7 15,0 2-2-15,0 7 2 0,0-1 5 16,-5 7 21-16,-3 5 10 16,1 5-10-16,-6 9-6 0,0 10-4 15,-3 7-6-15,-2 1 1 0,3-4 2 16,2-4 9-16,5-9 5 0,0-5-12 16,3-6-9-16,5-6-3 0,0-1-3 15,0 3-3-15,5 0-63 0,3 2-54 16,8-7-94-16,2-6-105 0,2-8-145 0</inkml:trace>
  <inkml:trace contextRef="#ctx0" brushRef="#br0" timeOffset="134042.09">28128 3292 639 0,'0'0'65'0,"0"0"-1"0,13-1 16 0,-2-1-55 15,7 2 3-15,-3-2 2 0,6-1-3 16,2 2-4-16,-2 0 9 16,2 1 10-16,-2 0 3 0,5 0-7 15,-1 0-16-15,-4 0-16 0,0 0-3 16,-1 0-3-16,1 1-2 0,0 4-20 16,-1-1-26-16,-7 2-29 0,3-1-30 15,2 1-57-15,-3-2-11 0,-2-1-93 16</inkml:trace>
  <inkml:trace contextRef="#ctx0" brushRef="#br0" timeOffset="134776.45">29322 3021 378 0,'0'0'80'0,"0"0"-22"0,0 0 28 0,0 0-19 0,18-21-14 16,-15 17-2-16,2 0 0 16,-5 0-19-16,5 0-5 0,-5-1 0 15,0 1 1-15,0-2 6 0,0 3-2 16,0 0-2-16,-5-1-12 0,0 2-5 16,2 1-10-16,-5 1-3 0,-2 1-2 15,-5 5-3-15,-3 4 1 0,-3 3 3 16,-2 4-1-16,2 3 0 0,0 4-2 15,1 2 3-15,1 2 1 0,4 1-1 16,5 0 1-16,7-1 0 0,3-1 1 16,0-1 0-16,8-3 5 0,-3-1 2 15,5-3 2-15,8-2 6 0,-5-5 8 16,8-5 6-16,0-3 1 0,-1-4-1 16,1-4-2-16,5-5-3 15,-5-2-3-15,-1-6-1 0,3-4 0 16,3-10-7-16,-5-12-2 0,5-10-3 15,-13 1-2-15,0 8-1 0,-11 15-3 16,-2 15 0-16,0 3 0 0,-8 0-3 16,1-1 0-16,-4-1-11 0,-4 6-6 15,-1 1-3-15,-2 5-3 0,-2 1-10 16,-1 0-25-16,5 6-26 16,-2 0-39-16,5 2-26 0,6 6-31 0,2 0-37 15,2-4-67-15</inkml:trace>
  <inkml:trace contextRef="#ctx0" brushRef="#br0" timeOffset="134932.72">29934 3337 1206 0,'0'0'54'0,"0"0"-35"0,0 0-13 0,0 0-6 0,0 10-74 0,-2-3-89 15,-3-6-68-15,0 0-42 0,2-1-58 0</inkml:trace>
  <inkml:trace contextRef="#ctx0" brushRef="#br0" timeOffset="135417.66">30506 3127 576 0,'0'0'44'0,"0"0"21"16,0 0 54-16,12-42-66 15,-9 32-44-15,2 1-4 0,0 0 3 16,-2 1 1-16,-3 2 8 0,0 1-5 15,0 3 13-15,0-2 0 0,-8 3-18 16,3 1-7-16,-3 6-3 0,-7 2 2 16,-3 4 1-16,-3 5-8 0,0 4-19 15,-2 4 8-15,-3 2 11 0,0 10 3 16,-2 5 3-16,2 6 2 0,5-3-3 16,14-7 3-16,-1-11 1 0,8-11 12 15,0 2 14-15,8-1 5 0,-1 3-7 16,6-2-8-16,3-4-9 0,2-8 4 15,3-6 5-15,5-5 15 0,-3-10 11 16,3-4 0-16,-1-5-2 16,-4-4 10-16,0-9-16 0,2-15-13 15,0-12-15-15,-7-5-5 0,-8 8-2 16,-8 16-20-16,0 20-21 0,-3 11 5 16,-7 5 1-16,2 2-12 0,-5 1-7 15,-3 0 9-15,-2 2-1 0,3 4-25 16,-1 0-87-16,-2 10-45 0,5-2-53 15,6 1-55-15</inkml:trace>
  <inkml:trace contextRef="#ctx0" brushRef="#br0" timeOffset="135936.01">30860 3056 574 0,'0'0'30'0,"0"0"40"0,0 0 10 0,0 0-61 16,33 12-9-16,-20-10 3 0,3-2-7 16,2 0-2-16,2-2 2 0,1-2 16 15,0 1 27-15,-1-1-1 0,1-1 3 16,0 2-9-16,-1-1-7 0,1-1-9 16,0 1-13-16,-3-2-8 0,-3 0-2 15,-2 1 3-15,0-1-2 0,-5 2 1 16,0-2 5-16,-1 1 4 0,-1 3 1 15,-6 0 0-15,5 1-13 0,-5 1-2 16,0 0-6-16,0 3-9 0,-5 5 8 16,-1 5 7-16,-1 6 0 0,-6 4 2 15,-3 10 1-15,-2 7 0 0,-3 8 0 32,1 3-3-32,-1-4 3 0,8-10-3 0,5-10 0 0,1-8 0 0,-1-2 1 15,3 3 0-15,-3 3-1 0,3 2 0 16,5-4-21-16,0-2-90 0,13-11-60 15,5-2-63-15,-3-6-114 0</inkml:trace>
  <inkml:trace contextRef="#ctx0" brushRef="#br0" timeOffset="136498.53">31929 3010 328 0,'0'0'24'0,"0"0"41"0,0 0-7 0,0 0-50 0,8-12-3 0,-3 9 9 16,-5 0 16-16,0 0 20 0,0 0 13 15,5 0 24-15,-5 2-16 0,0-1-21 16,0 2-14-16,0 0-20 0,0 0-10 16,-5 0-6-16,0 0-2 0,-3 4 1 15,-5 4 1-15,0 4-1 16,-7 3 1-16,-1 6 0 0,-2 3-1 15,-11 11 1-15,6 8 0 0,-6 9 0 16,3-4 0-16,16-8 1 0,2-9 8 16,8-10 43-16,2-3 20 0,3 6-18 15,0-2-27-15,3 4-14 0,2-5-2 16,8-5 6-16,0-4 15 0,2-4 11 16,3-8 4-16,3-3-11 0,0-6-1 15,-1-4-3-15,1-4-4 0,0-4-11 16,4-7-13-16,-9 1-4 0,-1 0-9 15,-2 1-15-15,-2 8 2 0,-9 1 5 16,3 4-15-16,-10 2-16 0,-2 2 4 16,-1 1 12-16,-10 2-23 0,2 2-7 15,-2 4-16-15,-3 1-20 0,1 5-42 16,-9 10-21-16,9-3-61 0,2-2-66 16</inkml:trace>
  <inkml:trace contextRef="#ctx0" brushRef="#br0" timeOffset="137421.22">32500 3046 155 0,'0'0'181'0,"0"0"-159"0,0 0 48 0,13-16-42 0,-10 12-18 32,2-1 9-32,0 0 12 0,-2 0 16 0,-3 1 15 0,0 0 23 0,5 0 1 31,-5 1-3-31,2 2-8 0,-2 0-10 0,0 0-15 15,0 0-7-15,0 1-16 16,0-2-11-16,0 1 1 0,6 0-2 0,-6 1 4 0,0-2 2 0,0 2-5 16,0-1 0-16,0 0 0 0,0 0 0 15,0 0-4-15,0 1 1 16,0 0 0-16,0 0 1 0,0-2 0 16,0 2-3-16,5-1-2 0,-5 0-4 15,0 1 3-15,2-1-4 0,-2 1-1 16,0 0 0-16,0 0-3 0,0 0-1 15,0 0 0-15,0 0-2 0,0 0-2 16,0 3-2-16,-2 5 4 0,-9 0 3 16,4 6 0-16,-6 2 0 0,5 3 1 15,-7 0 1-15,-4 1-2 0,7 2 0 16,-4 1 0-16,3-2 1 0,5 0-1 16,-5-3 1-16,6 0-1 0,2-1 5 15,2-1-3-15,3-4 3 0,0-1-3 16,0-3 2-16,3-2 2 0,4-1 5 15,6-5 16-15,0 1 3 0,5-1-14 16,3 0-8-16,0 0-6 0,2 0 1 16,-3-1-2-16,-1 0 1 0,1-2-1 15,1-1-1-15,0 1 2 0,-1-3-1 16,6 2 0-16,-10-2 0 0,2 1-1 16,-8 2 2-16,3-2-2 0,-3 3 1 15,-2-3-1-15,0 2 0 0,-3 2-1 16,-5 1 1-16,3 0-1 15,-3 6-4-15,0 6-5 0,-3 1 10 16,-2 7 5-16,-3 3 7 0,0 5 4 16,-2-3 3-16,-3 4-7 0,10 1-8 15,-4-2-1-15,2 0-1 0,5 0-2 16,-6-3 2-16,6 0-1 0,0-2 0 16,-2-5-1-16,2-1-1 0,-5-2-20 15,5-1-55-15,0-3-51 0,0 1-41 16,5 3-58-16,-3-3-78 0,-2-2-138 15</inkml:trace>
  <inkml:trace contextRef="#ctx0" brushRef="#br0" timeOffset="138281.13">25250 4605 449 0,'0'0'119'0,"0"0"-37"0,0 0 20 0,0 0-14 16,33-11-28-16,-14 6-27 0,1 0-4 15,3-3-12-15,8 3-5 0,-7-2 2 16,7 4-6-16,-3-3 3 0,1 2-5 31,2-3-3-31,-3 4-2 0,0-2-1 0,1 3-1 0,-3 1-19 0,0 1-52 16,-6 0-81-16,-4 0-27 0,-3 0-62 16,0-1-81-16</inkml:trace>
  <inkml:trace contextRef="#ctx0" brushRef="#br0" timeOffset="138468.54">25366 4754 745 0,'0'0'92'16,"0"0"-52"-16,0 0 92 0,0 0-69 15,0 0-47-15,39 28-8 0,-13-24 1 16,-3 0 2-16,8 0-5 0,-3-3-6 15,6 4-2-15,2-2 0 0,16 2-2 16,0 2-24-16,12 2-31 0,-7 1-42 16,-10-2-108-16,-19-5-107 15</inkml:trace>
  <inkml:trace contextRef="#ctx0" brushRef="#br0" timeOffset="144618.74">27216 4624 180 0,'0'0'68'0,"0"0"-26"0,5-11 20 0,-5 6-11 0,0 2-1 16,0 2-1-16,0-4 10 0,0 2-6 15,0 1-10-15,0 0-1 16,0 1-2-16,0-1 2 0,0 0 6 16,0 0-2-16,0 1-8 0,0 1-5 15,0-2-9-15,-5-2-7 0,5 2-8 16,-8 0-4-16,3 2-3 0,-2 0-1 15,-6 0 2-15,0 2 0 0,0 5 2 16,-3-1-1-16,-2 2 2 0,3 3-2 16,-6 4-1-16,6 1-1 0,-4 4-1 15,4 4-1-15,2 1 2 0,5-1-2 16,-2 4 0-16,7-5 1 0,-2 1 0 16,5-2 2-16,5-1 5 0,-2-2 1 15,10-1 4-15,0-4-1 16,2 1 5-16,9-4 0 0,-4-1-1 15,3-3 0-15,8-1-1 0,-2-4-4 16,-1-2-1-16,-2 0 1 0,3-3 5 16,-1-6 8-16,-2 1 1 0,0-3 2 15,-6-1 3-15,1-2 3 0,-8-4-7 16,-3 0-2-16,1-3-5 0,-9 0-9 16,-2-1-2-16,0-1-5 0,-8 1-1 15,1 1-2-15,-6 2 0 0,-3 4-4 16,-2 0 1-16,-3 4 2 0,6 1 1 15,-6 4-2-15,3 0 2 0,-2 4-2 16,4 0-10-16,3 0-23 0,0 0-24 16,5 2-27-16,3 0-28 0,0 2-61 15,5 3-86-15,5-1-34 0,0 1-56 16</inkml:trace>
  <inkml:trace contextRef="#ctx0" brushRef="#br0" timeOffset="145087.54">27885 4774 773 0,'0'0'181'0,"6"0"-88"0,-6-1 7 0,5 1-66 16,-5 0-32-16,0 0-2 15,0 0-19-15,0 0-47 0,0 0-37 0,0 0-24 16,0 2-34-16,0 2 15 16,0-1-13-16,-5-1-17 0</inkml:trace>
  <inkml:trace contextRef="#ctx0" brushRef="#br0" timeOffset="146249.06">28382 4300 51 0,'0'0'88'0,"0"0"-67"0,5-5 4 0,-5 2 1 0,0 2-20 16,2 0-6-16,-2 1 0 0,5 0 0 16,-5 0 0-16,0 0 2 0,0 1 11 15,6 0 16-15,-6 2 8 0,0 0 3 16,0-1-4-16,2 0-6 0,-2 2-7 16,0 0-11-16,0-3-4 15,0 4-1-15,0-2-1 0,0-2 2 16,0 0 4-16,0 0 4 0,0-1 8 15,0 0 7-15,5 0 0 0,-5 0 4 16,0 0-3-16,0 0-4 0,0 0-6 16,0-1-7-16,0 0-5 0,0-1 0 15,0-3 4-15,0 3 1 0,0 2-2 16,-5-2-3-16,5 1-4 0,0-1-1 16,0 1-1-16,0 0-2 15,0 1-1-15,0 0-1 0,0 0 2 0,0-1 2 16,0 1 0-16,0-1 7 0,0 1 0 15,0 0 9-15,0-1 5 0,0 0-4 16,0 1-5-16,0 0-2 16,0 0-4-16,0 0 0 0,0 0 0 15,0 0 1-15,0-1-2 0,0 1-2 16,0 0-2-16,0 0-2 0,0 0 1 16,0 0-2-16,0 0 0 0,0-1-1 15,0 1-1-15,0 0 2 0,0 0 3 16,0 0 0-16,0 0 4 0,0 0-3 15,0 0 0-15,0 0-1 0,0 0 1 16,0 0-2-16,0 0 2 0,0 0 1 16,0 0-3-16,0 0 0 0,0 0-1 15,0 0-2-15,0 2 0 0,-2 4-1 16,2 5 1-16,-6 3 2 0,-1 2-2 16,7 6 1-16,-5 4-1 0,2 7 0 15,-2-1 1-15,0 3 5 0,2 4 11 16,3 1 6-16,0-1 5 0,0-6-5 15,0-5-9-15,0-7-4 0,0 0-6 16,-5 3-2-16,5-3-1 0,0-7-1 16,0 3-1-16,0-6-9 0,0-1-25 15,0-2-34-15,-5-5-44 0,5-3-76 16,-3 0-25-16,3-1-120 0</inkml:trace>
  <inkml:trace contextRef="#ctx0" brushRef="#br0" timeOffset="146592.68">28764 4311 645 0,'0'0'72'0,"0"0"-47"0,5 0 27 0,-5 7-42 0,5 0-6 0,-5 5-2 16,0 4 15-16,0 4 9 15,0 7 21-15,-5 7 10 0,5 8-9 16,-8 5-1-16,3 1 4 0,5-11-11 16,-2-7-8-16,2-11-7 0,0-2-10 15,0 1-5-15,0 4-6 0,0 2-3 16,0-3 1-16,0-5 0 0,0 0-2 15,0-5 0-15,2 0-14 0,-2-3-36 16,5-4-47-16,-2 0-37 0,7-1-86 16,-7-3-53-16,2-1-166 0</inkml:trace>
  <inkml:trace contextRef="#ctx0" brushRef="#br0" timeOffset="147327.06">29436 4338 169 0,'0'0'171'0,"0"0"-111"0,0 0 26 16,0 0-5-16,20-27-33 0,-12 20-1 16,-8 3 9-16,0-1 6 0,5 0-5 15,-5-1 0-15,0 1-3 0,0 0-17 16,-5 1-3-16,3 3-14 0,-9-2-16 15,9 1-4-15,-9 1-1 0,4 1 1 16,-6 1 0-16,2 4 0 0,-2 3 0 16,-5 5 0-16,3 3-1 0,-3 5-1 15,2 4 2-15,-2 3 2 16,8 0 1-16,-3 3 1 0,8-1 0 16,-3 2 0-16,8-2 10 0,0-1 2 15,8-3 8-15,-3 1 1 0,8-4-3 16,2-3-1-16,3-3 4 0,3-3-4 15,0-3 1-15,-1-5 1 0,1-3-2 16,0-3 5-16,-1-6 0 0,6 0-3 16,-2-6-11-16,-4-4-6 0,6-5 1 15,-10-1-3-15,2-16 0 0,-3-6-2 16,-2-8 0-16,-8 9-2 0,-2 12-1 16,-3 15-1-16,0 6-5 0,-3 1-13 15,-4 0-12-15,-6-1-6 0,0 2 0 16,-5 6-14-16,2 0-3 15,1 2-24-15,-4 0-28 0,7 2-61 16,-4-1-18-16,8 1-44 0,-2-2-76 0</inkml:trace>
  <inkml:trace contextRef="#ctx0" brushRef="#br0" timeOffset="147998.78">29940 4271 112 0,'0'0'62'0,"0"0"-37"0,0 0 26 0,-6 5-13 16,6-5-3-16,0 0 0 0,0 0 31 16,0-2 38-16,0-1-4 0,0 1-9 15,6 0-13-15,-6-2-14 16,7-1-16-16,6 0-7 0,-5 0-8 16,10-1 2-16,-2 0 2 0,-1 1-1 15,3 1-7-15,8 1-9 0,-5 0-3 16,-1 0-2-16,1 1-2 0,0 2-6 15,-6 0-5-15,-2 0-2 0,0 2-4 16,-5 3 3-16,-3 0 1 0,-2 3-3 16,-3 2-1-16,-3 2-5 0,-5 1 9 15,-5 6 4-15,-5-1-1 0,3-1-3 16,-6 2-12-16,3-1-5 0,3-1 5 16,-4-3 7-16,9 0 0 0,-3-4-1 15,5-1-5-15,3 0-2 16,0-4-7-16,5 1-7 0,0-4-7 15,5 3 32-15,3-3 2 0,5-2 1 16,0 0-1-16,2 0 2 0,3 0-2 16,-2 0 1-16,5 1-1 0,-1 1 0 15,1 0 0-15,0 3-1 0,-1-1 1 16,-2 6 8-16,-2 0 10 0,-3 3 15 31,0 1 3-31,-6 1-4 0,1-1-10 0,-3 3-10 0,-10-2 1 0,3 2 12 16,-4 0 7-16,-6-2 4 0,-4 0 0 15,-2 0-3-15,-5-4-7 0,2 2 3 16,-5-2-14-16,0-1-8 0,-2 1-5 16,0-3-2-16,-1 2-4 0,-4-2-31 15,1-2-34-15,1 2-35 0,-12-1-56 16,6-4-62-16,9-2-113 0</inkml:trace>
  <inkml:trace contextRef="#ctx0" brushRef="#br3" timeOffset="185358.11">8002 17628 174 0,'0'0'14'0,"0"-2"-9"0,0 0 33 0,0-2 14 0,0 2-22 15,-2-3-1-15,-1 1 10 0,1 0 9 16,2-2 10-16,-3 3 2 0,3-3-8 15,-3 4 1-15,3 0-6 0,0 0 0 16,0 0 1-16,0 2-4 0,0 0-9 16,0 0-8-16,0 0-6 0,0 0-2 15,0 0-1-15,0 0 6 0,0 0 10 16,6 0 12-16,1-2 4 0,4 2 2 16,4-1-5-16,1 1-1 15,4-1-8-15,4 0-9 0,1 0-9 16,-1 1-10-16,-1-1-5 0,3 1-2 15,0-1-3-15,-1 1 0 0,1 0 0 16,-2 0-1-16,-1 0-14 0,0 2-38 16,-2-1-35-16,-3 4-44 0,0 5-42 15,-3-1-81-15,-4 0-59 0</inkml:trace>
  <inkml:trace contextRef="#ctx0" brushRef="#br3" timeOffset="185717.85">8124 17789 219 0,'0'0'222'0,"0"0"-164"0,0 0 10 0,0 0 40 15,0 0-18-15,8-4-2 0,-1 3-1 16,6 0-8-16,5-1-13 0,3 0-6 16,0 0-9-1,2 0-21-15,-2 1-19 0,2-4-7 0,0 3-2 0,-2 2-2 16,2-3 2-16,-5 1-2 0,3 1-9 15,-3 1-29-15,-3 0-32 0,-2 2-32 16,3 1-33-16,2-2-57 0,-5 1-29 16,0-2-106-16</inkml:trace>
  <inkml:trace contextRef="#ctx0" brushRef="#br3" timeOffset="186453.72">8940 17525 312 0,'0'0'60'0,"0"0"15"0,3-20 26 0,2 15-17 31,-2-2-22-31,-3 3 7 0,2-1 8 15,1 3-15-15,-3 1-17 0,0 1-10 16,0-1-5-16,0 1-3 0,0 0-7 16,0 0-5-16,0 2-13 0,0 7 1 15,-3 2 5-15,1 6 5 16,-1 6-3-16,3 2 2 0,-3 6 0 16,3 11 0-16,0 9 2 0,0 0-3 15,0-5-1-15,0-4-6 0,0-11-3 16,0-9 0-16,0-1-1 0,0-1-3 15,0 1-10-15,3 1-18 0,0 4-19 16,2-3-22-16,0-7-39 0,3 0-64 16,-1-6 2-16,1-7-43 0,3-2-33 0</inkml:trace>
  <inkml:trace contextRef="#ctx0" brushRef="#br3" timeOffset="186938.52">8989 17624 249 0,'0'0'109'0,"0"0"-52"0,0 0 52 16,0 0-12-16,18-36-41 0,-12 26 4 15,-1 1 19-15,0 1-4 0,-2 2-17 16,-1-2-11-16,1 4-11 0,2 1-10 15,-3 0-3-15,-2 2-14 16,6 1-5-16,-4 0-4 0,3 0-3 16,1 4 2-16,-1 3 1 0,2 2-2 15,1 5 0-15,5 2 1 0,-3 4 1 16,1 4-1-16,2 2-2 0,2 4 0 16,1 7-2-16,2-4 0 0,-3-1 1 15,6 2 2-15,-3-6 2 0,3 1 2 16,-1-4-2-16,1 2 2 0,2-6 1 15,-5-1 3-15,3-5 5 0,-3-2 1 16,-2-2 6-16,-3-3 11 0,-6-7 2 16,1-1-1-16,0-4 0 0,-3-7-4 15,0-8-9-15,-5-4-8 0,0-12 4 16,-2-13-5-16,-4-14-8 16,-4-4 0-16,5 4-8 0,-3 13-6 15,6 21-8-15,-1 11 2 0,0 6-11 16,3 3-17-16,0 5-31 0,0-1-23 15,0 2-11-15,6 2-35 0,4 7-44 16,0-2-45-16,-2 3-57 0</inkml:trace>
  <inkml:trace contextRef="#ctx0" brushRef="#br3" timeOffset="187407.24">9728 17702 455 0,'0'0'38'0,"0"0"24"0,0 0 46 0,6-37-57 0,-6 28-20 0,0-2 5 16,0 3-1-16,0-1-8 0,-3 2 4 15,0 3-3-15,-2-2-10 0,0 4-8 16,0 2-8-16,-3 0-2 0,0 8 1 16,-2 3 2-16,0 3-1 0,-3 5-1 15,0 4 1-15,0 5-2 0,3-2 1 16,2 3 0-16,5-1-1 0,1-2 0 16,2 0 3-16,5-4 2 0,3-2 23 15,2-2 13-15,5-2-5 0,1-4-4 16,2-2 3-16,0-4 0 0,3-3-3 15,-3-3 3-15,3-7 3 0,-3-3-10 16,0-4-14-16,-3-6-7 0,-2-2-1 16,-3-10 3-16,-7-15-4 0,-3-12-5 15,-3-5 0-15,-7 9-6 16,0 16-15-16,-1 20 1 0,4 9 4 16,-1 3-2-16,-5 4-23 0,0 1-25 15,-2 2-20-15,-3 2 7 0,2 8-17 16,1 2-77-16,4-2-32 0,3 1-107 15</inkml:trace>
  <inkml:trace contextRef="#ctx0" brushRef="#br3" timeOffset="187954.15">10129 17674 298 0,'0'0'99'0,"0"0"-55"0,2-18 88 0,1 9-35 0,-3 1-26 0,0 0 7 16,0 3-8-16,0 0-9 0,0 2-8 16,0 2-12-16,0-2-1 0,0 2-8 15,0 1-17-15,0 0-15 0,0 5-3 16,0 3 3-16,0 4 0 0,0 5 3 16,0 5-2-16,0 3 0 0,0 9 2 15,-5 9 5-15,0 7 0 0,0 1-3 16,-1-7-2-16,4-3-3 0,-1-3 0 15,3-4-2-15,0-5-26 0,0-7-49 16,0-8-44-16,5 6-64 0,-2-6-17 16,2-1-94-16</inkml:trace>
  <inkml:trace contextRef="#ctx0" brushRef="#br3" timeOffset="188548">10113 17672 347 0,'0'0'107'0,"0"0"-37"0,0 0 58 15,0 0-50-15,0 0-31 0,0-37 10 16,3 30 3-16,0-2 2 0,-3 1-1 15,2 0-11-15,3 1-8 0,-2-1-14 16,5-1-5-16,-3 3-5 0,0-3-3 16,3 0-1-16,-1-2-2 15,1 0-4-15,3 0-2 0,-4 1-1 16,4 0 4-16,-1 2 5 0,-2 2-5 16,5-1 1-16,-6 0-2 0,4 5-4 15,-3-2-3-15,2 3-1 0,-5 1-1 16,3 0 0-16,0 5 0 15,-3 0 0-15,-3 4 0 0,1 3 0 0,-3 3 1 16,0 3 0-16,0 0 1 0,-8 3 1 16,-2-1-1-16,-1 3 0 15,-4-1 0-15,-3 2 0 0,-3-1-1 0,0-1 0 16,-2 0-2-16,0-1-2 16,2-1-2-16,3-1 5 0,0-5 1 15,3-1 0-15,7-4-4 0,0-2-10 16,3 0 4-16,2-6 5 0,3 1 1 15,0-2 1-15,8 0 3 0,0 0 1 16,5-2-1-16,7 1 4 0,-1 1 5 16,4 0 5-16,-3 1-2 0,6 4-4 15,0 2-1-15,-3 1 2 0,3 0 0 16,0 1-6-16,-5 1-2 0,-1 3 0 16,1-1-1-16,-5 0 0 0,-3 1-3 15,-3-1-13-15,0 3-20 0,-2-1-19 16,-3-1-74-16,5-2-74 0,-4-1-111 15,-1-4-179-15</inkml:trace>
  <inkml:trace contextRef="#ctx0" brushRef="#br3" timeOffset="188876.13">10633 17631 467 0,'0'0'127'0,"0"0"-51"0,0 0 66 0,0-10-76 15,0 10-34-15,-3 5 11 16,-2 3 0-16,2 5-7 0,-2 1-4 0,0 6-3 15,0 2 0-15,-3 6 3 0,6-1-6 16,-4 10-8-16,4 4-5 0,-3 5-7 16,2 0-4-16,0-9-2 0,1-7 0 15,-3 1-3-15,5-9-20 16,0 1-33-16,-3 1-59 0,3-7-48 16,3 3-53-16,-3-6-38 0,5-4-57 15</inkml:trace>
  <inkml:trace contextRef="#ctx0" brushRef="#br3" timeOffset="189532.71">10659 17717 360 0,'0'0'103'0,"0"0"41"16,0 0-36-16,0 0-28 0,-6-36 0 15,4 28-27-15,2 4-10 0,-3-4 12 16,3 3-7-16,-2-1-10 0,2-2-16 16,0 3-8-16,-3-1-8 0,3 3 3 15,0 1-3-15,0 0 1 0,0 2-2 16,0 0-5-16,0 0-4 0,0 4 2 15,0 0 1-15,0 4 1 0,0 3 0 16,0-1-36-16,3 2 36 0,2 4 0 16,-3-3 0-16,6 0 0 0,-3 3 0 15,3-2 0-15,2-1 0 0,-2 2 0 16,0-5 0-16,0-3 1 0,2 1-1 16,-2-4 0-16,0-1 4 0,-1-2-2 15,1-1 8-15,-3-4 1 0,3-1-3 16,0-4 5-16,-3 0-6 0,5-3 3 15,-2 0 1-15,2 1 6 0,-2-6-1 16,0 3 3-16,0 0 5 0,-1-2-6 16,1 1-4-16,0-1 0 0,0 2-3 15,-1-2-5-15,-2 3-3 0,3 0 0 16,-3 1-1-16,1 1 0 0,-4 3-1 16,1 0 0-16,-1 6-1 15,-2 1 0-15,3 1-2 0,-1 2-1 16,-2 3 2-16,0 5 0 0,0 5 1 15,0 4 0-15,0 4 0 0,0 2 0 16,0 13 1-16,0 4-1 0,0 9 0 16,0 1 1-16,3-2 0 0,0-2 0 15,-1-6 13-15,1-2 10 0,2-4-3 16,0 0-11-16,3-9-7 0,-3-6-1 16,-2-2-2-16,2-6-2 0,-3 3-24 15,6-1-61-15,2 0-105 0,1-9-28 16,-3-2-183-16</inkml:trace>
  <inkml:trace contextRef="#ctx0" brushRef="#br3" timeOffset="189958.07">11250 18134 408 0,'0'0'85'0,"0"0"31"0,3-5-29 0,-1 1-8 0,1 2 10 16,-3 0-2-16,0 0-9 0,3-2-6 16,-3 3-11-16,2 0-17 0,-2 1-12 15,0 0-11-15,0 0-11 0,0 0-6 16,0 0-3-16,-2 0 0 0,-1 0-1 16,-2 2 2-16,2 1-1 0,-2-1 0 15,0-1 0-15,0-1-1 0,2 0 1 16,1 0 1-16,-4 0-1 0,4 0-1 15,-1-2-2-15,3-2-15 0,-2 2-24 16,2 0-40-16,0-1-48 0,7-3-69 16,-1 4-72-16,1-3-171 0</inkml:trace>
  <inkml:trace contextRef="#ctx0" brushRef="#br3" timeOffset="190750.03">11907 17784 176 0,'0'0'60'0,"0"0"4"0,0 0 18 0,0 0-40 0,0 0 3 0,5-32 11 16,-3 24 0-16,1-1-2 15,0 1 4-15,2 2-1 0,-3-2 2 0,3 1 3 16,-2 4-5-16,0-1-3 0,-1-1-4 16,1 3-2-16,-1-1-12 0,-2-2-13 15,3 3-5-15,0 1 0 0,-3 0 7 16,0 0-1-16,0 1-6 16,0 0 0-16,0 0-6 0,0 0 0 15,0 0 3-15,0 0-2 0,0 0 1 0,0 0 4 16,-3 0 0-16,-2-2-10 15,0 2-4-15,-6-3-2 0,1 2-1 16,-3 1-1-16,-2 0 0 0,-4 3 0 16,1 2 0-16,-2 1 0 0,-1 0 0 15,3 3 0-15,0 1-3 0,2-2 2 16,3 3-2-16,3-1-1 0,2 1-2 16,3-2 5-16,3-1 0 0,2 2 0 15,0-1 1-15,2 1 0 0,3-1 0 16,3 0 1-16,2-2-1 0,1 0 1 15,4 2-1-15,3-4 2 0,-2 2-1 16,2 0 1-16,3 0 0 0,-3 0-2 16,2 2 1-16,-4-1-1 0,2 0 0 15,0 2-1-15,-2 2 2 16,-6 1 3-16,0 0-2 0,-2 3 8 16,-3-1 12-16,-2-2 5 0,-3 3 1 15,-8-2-2-15,-2-3-2 0,-6 1 2 0,1 1-4 0,-11-5-4 16,0 1-5-16,-8 0-7 0,-7-3-3 15,-6-2-1-15,-2-2-2 0,8-2-6 16,7 0-22-16,11 0-30 0,5-1-31 16,5-1-26-16,0 0-35 0,3-3-47 15,5 3-54-15,5-3-27 0,8 0-126 16</inkml:trace>
  <inkml:trace contextRef="#ctx0" brushRef="#br3" timeOffset="191458.25">12361 18161 264 0,'0'0'68'0,"0"-4"-6"0,3 3 40 0,0-1-19 16,-3 0-20-16,2 1 12 0,1 1 13 16,-1 1 8-16,-2 2-22 0,3 3-24 15,-3-2-15-15,0 3 1 0,0-3 0 16,-3 3-10-16,3-4-9 0,-5 2-4 16,3-3-4-16,2 2 1 0,-6-4 3 15,6 0 2-15,-5 0 1 0,3 0-5 16,2 0-7-16,-3 0-3 0,0 0 1 15,1-2-2-15,2 0-5 0,-3 2-27 16,1 0-36-16,2 0-62 0,0-1-79 16,5 0-85-16,-5-3-140 0</inkml:trace>
  <inkml:trace contextRef="#ctx0" brushRef="#br3" timeOffset="192019.62">12788 17640 420 0,'0'0'129'0,"0"0"-57"0,0 0 62 0,18-32-21 15,-16 24-49-15,1 5-14 0,-3-1 0 16,0 4 0-16,0 0-6 0,0 4-27 15,3 4 3-15,-1 6 16 0,-2 5 0 16,0 4-4-16,0 9-5 0,0 12-2 16,-5 9-4-16,2 4-3 0,1-4-6 15,2-8-4-15,-3-4-6 0,1-3 2 16,-1-2-3-16,0-5-1 0,1-3-1 16,-1-6-23-16,3-7-48 0,0 0-48 15,0-3-61-15,3-1-83 0,-1-2-49 16</inkml:trace>
  <inkml:trace contextRef="#ctx0" brushRef="#br3" timeOffset="192472.75">12599 17607 549 0,'0'0'65'0,"0"0"50"16,0 0 28-16,0 0-59 0,41-23-13 16,-25 18-5-16,2 3-16 0,-2 0-10 15,4 0-5-15,1 2-3 16,0 0-1-16,2 0 6 0,0 1-4 15,3 2-9-15,0 6 1 0,2 2-13 16,-2 3-4-16,2 5-2 0,-2 4 1 16,3 6 1-16,-1 5 1 0,6 11-2 15,-6 5-2-15,-2 1 0 0,-11-4-3 16,-7-10-2-16,-8-7 1 0,0-7 6 16,0-5-4-16,-5-3-2 0,-5 3 1 15,-3 2 0-15,-8 0-2 0,0-2-1 16,-4-4 1-16,-4-3-1 0,1-2-2 15,-6-4-5-15,3 0-16 0,-2-2-19 16,2-3-8-16,0 0-11 0,0 0-4 16,5 0-10-16,0-1-27 0,5 0-17 15,3-3-86-15,5-1-33 16,3 3-108-16</inkml:trace>
  <inkml:trace contextRef="#ctx0" brushRef="#br3" timeOffset="193615.9">13436 17693 340 0,'3'-4'96'0,"-3"-4"-14"0,5 1 50 0,-2 1-29 0,2-1-22 16,-3 2-5-16,1 0-9 0,0 1-19 16,2-1-1-16,-3 2-5 0,1 2-8 15,-1 1-5-15,-2 0-10 0,3 0-5 16,0 2-2-16,-3 5 7 0,0 4-2 16,0 3-5-16,0 5-2 0,0 3-1 15,-3 5-1-15,-2 10-3 16,0 8-2-16,0 7-1 0,2 5 1 15,-2-9-2-15,5-3 0 0,-3-9-1 16,-2-3 0-16,5-4-1 0,-3-7-9 16,3-4-29-16,-2-4-38 0,2-1-63 15,2 2-54-15,1-3-64 0,2-4-94 16</inkml:trace>
  <inkml:trace contextRef="#ctx0" brushRef="#br3" timeOffset="194084.9">13896 17720 518 0,'0'0'79'16,"0"0"60"-16,0 0 19 0,0 0-60 15,36-39-4-15,-33 30-20 0,-3 1-36 16,0 2-20-16,-5-1-12 0,-3 3-3 16,0-1-2-16,-5 4-1 0,-2 1 0 15,-6 6 0-15,3 3-2 0,-5 3-3 16,2 1-6-16,1 1-1 0,1 4-4 16,1-4-6-16,3 4 3 0,5-2 0 15,4-1 5-15,1 1 10 0,5-1 2 16,3-1-2-16,2 2-1 15,8-2-2-15,0 0 2 0,5 2 1 16,3-4 3-16,2 2 1 0,-3 0 1 16,6-3 0-16,0 1 11 0,-3-1 12 15,1-1-1-15,-1 3 4 0,-2-2-2 16,-1 3-4-16,1-2-8 0,-6-1-2 16,-4 0 0-16,-4-1-2 0,-4 1-5 15,-3-2-3-15,-8 2 3 0,-7-1 0 16,-3-3-2-16,-8 2-1 0,-3 0-1 15,-7 0-10-15,-2-2-30 0,1-2-43 16,4 0-49-16,-3-5-87 0,12-3-49 16,1 1-128-16</inkml:trace>
  <inkml:trace contextRef="#ctx0" brushRef="#br3" timeOffset="194413.03">14175 17735 670 0,'0'0'75'0,"0"0"69"0,0 0 25 0,44-27-72 16,-23 19-15-16,2-1-8 0,3-3-11 16,2 2-8-16,6-1-13 0,-6-2-12 15,3 2-18-15,0 1-7 0,0 0-5 16,-2 1 0-16,-3 1 0 0,0 1-2 16,-1 5-10-16,-1 0-21 0,-6 1-40 15,-3 1-42-15,-2 1-66 0,-5 2-102 16,-6 1-70-16</inkml:trace>
  <inkml:trace contextRef="#ctx0" brushRef="#br3" timeOffset="194631.8">14343 17840 917 0,'0'0'10'0,"0"0"31"0,0 0 67 15,0 0-87-15,0 0-17 0,0 0 0 0,11 41-2 16,-11-31 5-16,0 3-1 0,-3 4-1 16,0 2-2-16,3 2-3 0,-5 1 0 15,0 1-6-15,2 1-30 16,-2 3-57-16,5-4-28 0,-2 6-64 16,2-7-42-16,0-6-146 0</inkml:trace>
  <inkml:trace contextRef="#ctx0" brushRef="#br3" timeOffset="195475.72">15361 17246 186 0,'0'0'55'0,"0"0"23"0,0 0 31 16,11-13-44-16,-9 10-14 0,1 1 6 15,-3-3-13-15,0 3 6 0,2 1 0 16,1 0-2-16,0 0-1 0,-1 0-5 16,1 1 0-16,-1 0-5 0,-2 1-9 15,0 1-2-15,0 0-4 16,0 4-5-16,-5-3 4 0,-3 5 1 15,1 0-1-15,-9 4-2 0,-2 3-9 16,0 5-2-16,-8 6 3 0,-5 12-6 16,-10 23-3-16,-6 22-1 0,-2 8 1 15,5 2-1-15,5-8 0 0,14-17 1 16,1-5-2-16,9-4 0 0,10-7 1 16,2-4 0-16,3-5 0 0,0-3 1 15,8-6-1-15,-3-6-1 0,3-8 1 16,0-7 1-16,-1 0 0 0,1 2 14 15,2-1 9-15,3 3-10 0,3-5 1 16,-3-2-9-16,0-1-6 0,5-3-1 16,-8 0-6-16,3-3-40 0,0-3-57 15,2 0-75-15,-4-2-133 0,-4-6-205 16</inkml:trace>
  <inkml:trace contextRef="#ctx0" brushRef="#br3" timeOffset="199594.72">15560 17965 243 0,'0'0'74'0,"-2"0"-7"0,-1-1 23 0,0-2-13 15,1 0-21-15,2 0-6 0,-3 1-10 16,3 0-3-16,-5 2 2 0,5-3 2 16,0 2-2-16,-2 0-10 0,2 1-8 15,0-1-4-15,-3 1-2 0,3 0-2 16,0 0 0-16,0 0-3 0,0 0-1 16,0 0 3-16,3 0 11 15,-1 0 16-15,8 0 10 0,3 0-1 16,3 1-6-16,5 0-5 0,-1 3-4 15,4-3-11-15,1 1-10 0,1 0-2 16,-3 0-4-16,1 1-4 0,-1-2-2 16,-2 0 0-16,2 0-19 0,-5 0-47 15,3-1-59-15,7 0-63 0,-10-2-108 16,3-4-84-16</inkml:trace>
  <inkml:trace contextRef="#ctx0" brushRef="#br3" timeOffset="200159.09">16395 17779 482 0,'0'0'49'0,"0"0"21"0,0 0 47 0,0 0-48 0,0 0-32 0,15-34 5 15,-15 31 0-15,-2-2-4 0,-1 2-2 16,-2 0-6-16,-3-2-8 0,3 3-4 16,-3 1-1-16,-2-1-8 0,-3 2-4 15,0 0-1-15,-2 3-3 16,-1 0-1-16,1 4-1 0,-3 3 1 15,-1 1-1-15,4 5 1 0,-3 1-5 16,2 3 2-16,3 4-1 0,3 2-5 16,2-1-3-16,3 3 2 0,5-3 2 15,0 2 6-15,5-5 2 0,6 1 0 16,2-4 4-16,2-1 14 0,3-3 11 16,3-3 5-16,2-3 3 0,0 0-5 15,3-6-11-15,-2-3-2 0,1-3 2 16,-4-7 2-16,0-3 2 0,-3-4-4 15,-3-3 1-15,1-2 5 0,-3-4-1 16,-6-9-5-16,-1-8-4 0,-6-5-9 16,-6 0-7-16,-1 7-1 0,2 16 0 15,-3 10-1-15,0 5 0 0,-5 1-1 16,0 1-6-16,-2 0-11 16,-3 7-15-16,2 1-22 0,1 2-34 15,-1 7-33-15,6 1-55 0,7 4-86 16,3 0-50-16</inkml:trace>
  <inkml:trace contextRef="#ctx0" brushRef="#br3" timeOffset="200447.5">16733 18050 1147 0,'0'0'86'0,"0"0"-52"0,0 0 45 0,3-3-53 16,-3-2-24-16,0 2-2 0,-3-2-11 15,3 1-13-15,0 2-18 0,-2 2-28 16,2 0-79-16,2 1-116 0,1 2-80 16</inkml:trace>
  <inkml:trace contextRef="#ctx0" brushRef="#br3" timeOffset="201523.16">17222 17690 567 0,'0'0'72'0,"0"0"-39"16,0 0 93-16,2-29-18 0,-2 23-51 15,-5 1-16-15,0 0 0 0,-5 0-17 16,2 3-8-16,-5 2-1 0,0 0-5 16,-2 1-6-16,-4 5-2 0,4 2-1 15,-6 3-1-15,1 4 0 0,1-1-4 16,-1 5-21-16,2 0-9 0,2-2-1 16,3 4 5-16,6 0 0 0,1-1 16 15,4 2 7-15,2-2 6 0,8 0 1 16,-1 1 0-16,6-1 0 0,5-2 0 15,-2-2 5-15,4 2 10 0,1-4 1 16,0 2 3-16,0-2 2 0,-1 1-6 16,1-1-5-16,-3-1 0 0,0-1 7 15,-2 2 0-15,-1-1 4 0,-2-1-2 16,-5 0-4-16,-1-1-5 0,-1 0 3 16,-6 2-3-16,0-5-5 31,-3 2 1-31,-2-1-3 0,-3-2-1 0,-7-2-2 0,-1 1 2 0,1-3-1 0,-6-3 3 0,-5 0-2 15,3 0-1-15,-3-6 0 0,0-2-1 16,0-1 1-16,6-2-1 0,-1-1 0 16,3-4 0-16,5 2 0 0,3-3 0 15,7 2 1-15,3-1 0 0,8 2 6 16,2-4 6-16,8 4 4 0,3-2-6 16,5 0 2-16,2 0-6 0,11-2-2 15,2-2 1-15,-5 2 6 0,-5 2 8 16,-5 1-1-16,-8 4-7 0,3-3-7 15,0-4-2-15,-6-1 0 0,-4 0 2 16,-4 0-2-16,-2 0 0 0,-5 0-3 16,-5-1 0-16,-8 5 0 0,3-1 0 15,-5 5-9-15,-1 2-22 0,-2 5-31 32,0 1-20-32,-3 3-29 0,3 3-18 15,5 3-51-15,3 1-41 0,2 1-117 0</inkml:trace>
  <inkml:trace contextRef="#ctx0" brushRef="#br3" timeOffset="202259.09">17573 17777 290 0,'0'0'85'0,"0"0"-5"0,18-21 48 16,-10 12-44-16,0 3-9 0,-3-1 8 16,-3 0-10-16,4 4-10 0,-4-1-15 15,1 0-12-15,-3 2-7 0,0 1 4 16,0 1-5-16,0-1-10 0,0-1-1 16,0 2-7-16,-3-4-3 0,1 4-3 15,2-1-3-15,-3 1 2 0,0-2 0 16,1 1 6-16,-1-1-2 0,1-3-5 15,-1 2 1-15,-2-2-3 0,0 0 1 16,0 2 1-16,-1-2 0 0,1 3 1 16,-2-1 4-16,-1-1-2 0,3 2-2 15,-3 0-1-15,0 1-1 0,0 0-1 16,1 0 1-16,-1 1-2 0,0 0 0 16,-2 4 1-16,2 2-1 0,0 0 0 15,1 4 0-15,-1 1 1 0,0 0-3 16,0 6 2-16,3-4-1 0,2 4 2 15,1-3 1-15,2 2-1 0,0-3 0 16,2-1 1-16,4 1 1 16,1-3 1-16,4 1 2 0,-1-3 5 0,0 1-1 15,3-5 5-15,0 2 0 0,3-5 3 16,-6-1-1-16,3 0 4 0,3-3 4 16,-6-4 4-16,5-3-3 0,1 1-5 15,-3-3-7-15,2 2-4 16,-2-1-2-16,-2-1 0 0,-1 0 0 15,3-1-1-15,-5 0 0 0,-1 2-3 16,-2-1-3-16,-2 2 2 0,2 1-2 16,-2 3 1-16,-3-1-1 0,2 4 0 15,-2-3 0-15,0 4-1 0,0 2 1 16,-2 0-5-16,-1 0 0 0,-2 7 1 16,0-1 3-16,0 3 0 0,-3 3 0 15,3 3 1-15,-3 0 0 0,0 5 0 16,1 1-1-16,-1 1-1 0,3 5-6 15,-1-2 2-15,1 9 2 16,0 7 4-16,0 7-2 0,0-2 0 16,2-5 1-16,1-13-1 0,-1-8-6 15,0-5-32-15,3 6-20 0,-2 0-16 16,2 1-14-16,2-2-63 0,4-6-85 16,-1-5-296-16</inkml:trace>
  <inkml:trace contextRef="#ctx0" brushRef="#br3" timeOffset="-172073.24">17925 18270 250 0,'0'0'62'0,"0"0"-37"0,0 0 25 0,20-11 22 0,-15 8 11 15,6-2-14-15,-6 3-1 0,3 1 2 31,-1 0 6-31,1 0-3 0,0 1-7 16,2 0-4-16,1 0-15 0,-1 2-5 0,0 1-15 0,1 5-17 16,-4 3-7-16,1 2-3 0,-3 5 0 31,0 2-1-31,-5 3-1 0,0 0 0 0,-10 1 1 0,2-1-1 0,-7 1-8 16,-3-3-12-16,0 2-32 0,-6-1-26 15,4-2-47-15,-6 0-39 0,0-4-9 31,3-4-26-31,7-6-69 0</inkml:trace>
  <inkml:trace contextRef="#ctx0" brushRef="#br3" timeOffset="-171713.96">18488 17879 663 0,'0'0'10'0,"0"0"9"0,0 0 37 0,0 0 24 0,0 0-16 0,26-27-27 0,-11 19 2 0,3-4 0 0,5 1-16 31,6-2-8-31,5-6-13 0,7 3-1 0,8-2-2 0,0 1 0 0,-8 6-28 16,-10 8-31-16,-10 3-49 0,-5 0-57 16,-9 2-55-16,4 3-112 0</inkml:trace>
  <inkml:trace contextRef="#ctx0" brushRef="#br3" timeOffset="-171448.19">18640 17956 792 0,'0'0'34'0,"0"0"-22"0,0 0 36 0,0 0 32 0,0 0-22 31,0 0-43-31,0 0-4 0,34-14-4 16,-29 20 3-16,0 7-2 0,0 2-4 15,1 8 17-15,-1 10-10 0,-3 9-7 16,-2 9-4-16,-2 0-1 0,-6-2 1 16,-2-9 0-16,2-13-7 0,-2-1-24 15,7-10-26-15,-2 1-41 16,2 6-73-16,-2-3-58 0,2-6-180 15</inkml:trace>
  <inkml:trace contextRef="#ctx0" brushRef="#br3" timeOffset="-171166.95">19111 17857 788 0,'0'0'23'0,"0"0"-20"16,0 0 40-16,0 0 35 0,0 0-46 15,28-34-26-15,-28 32 2 0,0 1 4 16,3 1 8-16,-1 3-13 0,-2 4 5 16,3 5 15-16,-3 4-4 0,0 5-1 15,0 1-3-15,0 2-4 0,0 9-5 16,-3 6-8-16,-2-4-1 0,0-4-1 15,-3-4-2-15,5-5-27 0,-2 1-40 16,-2 5-32-16,4-3-61 0,0-4-31 16,1-5-101-16</inkml:trace>
  <inkml:trace contextRef="#ctx0" brushRef="#br3" timeOffset="-170698.18">19103 17831 474 0,'0'0'17'0,"0"0"23"0,18-36 65 15,-8 19-51-15,-2 2-17 0,5-1 15 16,-3 2 8-16,1 0-8 0,-1 0-12 16,0 2-2-16,3 1 1 0,0 1-3 15,0 2 2-15,0 0-4 16,2 1-8-16,1-1-8 0,2 2-4 15,0 2-3-15,0 0 0 0,5 1-1 16,-4 1-8-16,1 2 0 0,1 0 0 16,0 2-2-16,-3 2-1 0,-5-1 1 15,-3 4-4-15,-5 0-10 0,-5 4-13 16,-5 1 5-16,-8 1 6 0,-5 0 0 16,-5 3 0-16,-6-2-5 0,1 2-8 15,-6-2 7-15,6-1 4 0,-1 1 1 16,3 0 8-16,1-2 7 15,1 0 2-15,4-1 2 0,2 1-1 16,5-2 7-16,5 1 4 0,0 3 4 16,6-1 7-16,2-1 10 0,2 1 1 15,6 2-3-15,5-1-2 0,0 0-4 16,7 2-3-16,-1-3-9 0,4 3-10 16,-3-3 0-16,6-2-3 0,-2 1 0 15,-1-1-15-15,0-1-31 0,0 0-37 16,-5-1-23-16,3 0-32 0,8-3-61 15,-9 0-63-15,-2-5-102 0</inkml:trace>
  <inkml:trace contextRef="#ctx0" brushRef="#br3" timeOffset="-170291.22">19824 17815 417 0,'0'0'28'0,"0"0"-15"0,0 0 81 0,0 0-53 0,0 0-33 16,10-27-5-16,-10 25 13 0,0 0 10 16,3 2 2-16,-3 0-10 0,0 3-4 15,-3 5 4-15,0 2-8 0,-2 2-5 16,0 3 0-16,-3 5 1 0,1 1 7 15,1 4-1-15,1 0-3 0,3-2-4 16,2 3-1-16,0-2 9 0,7-2 18 16,4-2 10-16,2-2-9 0,2-3-11 15,3-5-11-15,3-3-3 0,0-3 12 16,2-4 11-16,-2-4 6 0,-1-6 2 16,1-5-4-16,0-1-11 0,-3-5-3 15,2-10-2-15,-2-11-13 0,0-11-5 16,1-3-1-16,-7 7-15 0,-1 13-20 15,-6 19-8-15,0 4 4 0,-2 8-16 16,2 1-44-16,-2 1-53 0,2 3-4 16,-3 6-51-16,1-3-48 15</inkml:trace>
  <inkml:trace contextRef="#ctx0" brushRef="#br3" timeOffset="-170025.57">20397 17826 403 0,'0'0'84'0,"0"0"-73"16,0 0 91-16,16-45-13 0,-11 37-49 16,-5 0-9-16,0 1 3 15,3 4-9-15,-3 3-8 0,0 0-14 16,0 4-2-16,-3 5 1 0,-2 4 1 15,0 4 7-15,-3 5 4 0,0 4 3 16,0 2-1-16,-2 9-6 0,0 3-9 16,-3 6-1-16,2-3-12 0,4-11-36 15,4-6-22-15,1-10-14 0,2 12-30 16,2-7-55-16,1 0-75 0</inkml:trace>
  <inkml:trace contextRef="#ctx0" brushRef="#br3" timeOffset="-169775.58">20415 17631 709 0,'0'0'48'0,"0"0"22"15,0 0 98-15,0 0-93 0,44-28-50 16,-28 22-7-16,2-1 2 0,0 1-15 15,0-2-4-15,3-1-1 0,-1 0-14 16,1 5-29-16,0-3-5 0,2 5-3 16,0 1-15-16,-2 1-37 0,5 4-26 15,-3 4-91-15,-5-3-6 0</inkml:trace>
  <inkml:trace contextRef="#ctx0" brushRef="#br3" timeOffset="-169570.91">20408 17925 791 0,'0'0'9'0,"0"0"-5"0,0 0 56 16,33-6-28-16,-15-1-31 0,3-2 2 16,5-2-3-16,-3 0-1 0,3 0-20 15,0 2-12-15,-3 4-17 0,-2 2-7 16,-1 3-22-16,9 2-39 0,-6 2-51 15,-5-1-47-15</inkml:trace>
  <inkml:trace contextRef="#ctx0" brushRef="#br3" timeOffset="-169351.06">20309 18132 982 0,'0'0'31'0,"0"0"-7"16,0 0 71-16,0 0-80 0,0 0-10 16,42 1 8-16,-27-5 3 0,11-3 0 15,3-1-1-15,-1 2-15 0,3 0 0 16,0 3-32-16,5-1-29 0,-2 3-19 16,-3 0-37-16,15 0-71 0,-12-1-48 15,-1-1-155-15</inkml:trace>
  <inkml:trace contextRef="#ctx0" brushRef="#br3" timeOffset="-168991.39">20855 17278 1015 0,'0'0'32'0,"0"0"-5"15,0 0 76-15,0 0-56 0,0 0-31 16,0 0-1-16,46 36 8 0,-28-18-6 16,8 7-12-16,8 14-2 0,17 16 1 15,11 21 6-15,3 10-6 0,-6 1-4 16,-4-7 1-16,-22-7-2 0,-4 5-3 15,-11-1-27-15,-10 3-4 0,-8-3 21 16,-13-1 14-16,-3-4 5 0,-10-7 1 16,-2-5 2-16,-6-6 13 0,-5-3 5 15,-2-9-6-15,-5-1-10 0,-3-7-10 16,-3-5-5-16,-2-7-38 0,-3-5-52 16,2-15-99-16,17-2-139 0,7-8-211 15</inkml:trace>
  <inkml:trace contextRef="#ctx0" brushRef="#br3" timeOffset="-156735.7">7989 11777 99 0,'0'0'33'0,"0"0"-8"0,-7 0-7 16,2-1-11-16,2 1-4 0,0-1-2 0,1 0 7 15,-1-1 8-15,-2 1 7 0,2 1 13 16,1-2-3-16,-1 2 1 0,1 0-4 15,2 0-5-15,-3 0-5 0,3 0-1 16,-3-2 0-16,3 2-1 16,-5 0-2-16,3 0 1 0,-3 0 3 15,-1 0 8-15,4 0 9 0,-3 0 6 16,2 0 7-16,0 2-2 0,1-2-3 16,2 0-4-16,0 0-6 0,5 0 7 15,0 0 20-15,8 0-6 0,3 0-16 16,4 1-14-16,4-1-2 0,4 0 1 15,6 0 0-15,7 0-6 0,5 0-3 16,4 1-4-16,-14-1-8 0,-10-1-2 16,-8 1-2-16,-3 0 0 0,3 0-2 15,-2 0-31-15,4 1-50 16,-7 3-48-16,0-2-80 0,-8 0-42 16,-2 0-125-16</inkml:trace>
  <inkml:trace contextRef="#ctx0" brushRef="#br3" timeOffset="-156360.04">7997 12007 366 0,'0'0'63'0,"0"0"13"0,0 0 33 0,0 0-15 0,18-7-25 16,-2 6-10-16,2-3 12 0,3 1-16 15,-1 0-14-15,6-1-5 0,0-1-10 16,2 3-8-16,1-3-8 0,-3 0-8 16,2 2-2-16,-2 0 0 0,0 0-7 15,-1 2-19-15,-4 1-24 0,2 0-35 16,-2 0-49-16,2 2-22 0,-5 0-48 16,-2 0-93-16</inkml:trace>
  <inkml:trace contextRef="#ctx0" brushRef="#br3" timeOffset="-155719.02">8801 11741 226 0,'0'0'92'0,"0"0"-1"0,0 0 0 0,0-7-25 0,2 3-24 16,1 2 2-16,-3 1 7 0,0-2 2 15,0 3 7-15,3 0-11 0,-3 0-13 16,0 4-2-16,0 5 20 0,0 4-3 15,0 6-12-15,0 1-5 0,0 7-7 16,-3 7-7-16,3 6-4 0,-3 7-2 16,1-2-7-16,2 0 0 0,-3-12-6 15,3-10 2-15,0-5-2 0,0-1-1 16,0 2 0-16,0 3-12 0,0 2-38 16,0-3-39-16,0-5-27 0,3-2-48 15,2-4 13-15,0-2-42 0,-2-7-90 16</inkml:trace>
  <inkml:trace contextRef="#ctx0" brushRef="#br3" timeOffset="-155233.2">8811 11782 324 0,'0'0'73'0,"0"0"13"16,0 0 20-16,0 0-38 0,0 0-31 15,0 0-19-15,16-33-1 0,-11 32 0 16,-5-2-9-16,2 2 1 16,-2 0 6-16,0 1-8 0,6 2-3 15,-4 3 5-15,3 5-2 0,0 4-7 16,3 1 1-16,0 6 1 0,2 4-2 15,1 3 1-15,2 0-1 0,2 8 1 16,1 6-1-16,-4-4 0 0,4-4 1 16,-3-7-1-16,-3-8 2 0,3 4-2 15,3 3 0-15,-3-5 1 0,2-3 2 16,1-3 5-16,-4-5 19 0,-1-1 12 16,-1-7 2-16,0-2 6 0,-2-2 5 15,0-8-5 1,0-4-4-16,-3-7-9 0,0-5-7 0,-5-9-7 15,3-16-8-15,-3-11-4 0,0-2-2 16,-3 7-4-16,3 11-2 0,0 16 0 16,-2 11 0-16,2 5 0 0,-3 4-1 15,0 1-11-15,3 1-28 0,-2 2-25 16,2 1-29-16,0 4-36 0,0 3-72 16,2 3-45-16,4 1-73 0</inkml:trace>
  <inkml:trace contextRef="#ctx0" brushRef="#br3" timeOffset="-154686.34">9423 11885 269 0,'0'0'77'0,"0"0"12"0,0 0 2 0,0 0-43 0,6-19-21 0,-4 17-12 16,-2-5 7-16,0 2 4 0,0-2 4 16,0 2 23-16,-5-2 8 0,2 1-1 15,1 0-10-15,-1 1-8 0,-2-1-16 16,3 2-7-16,-1-1-5 0,-2 0-2 15,0 1 1-15,-1 1-5 0,-1 2-5 16,2 0-1-16,-3 1-1 0,0 2-1 16,0 4 0-16,1 1 0 0,-6 3 0 15,2 5 1-15,1 0 0 0,0 3-1 16,4 3 2-16,1 3 0 0,0-1-1 16,5 3 1-16,0 0 4 0,5 1 6 15,3-3 8-15,0-2 6 0,5-1-3 16,0-2-5-16,2-4-6 0,3-1-4 15,-2-5 0-15,-1-2 9 16,3-3 13-16,-5-4 1 0,3-5-3 16,-6-7-5-16,0-3-12 0,1-6-2 15,-4-6-3-15,-4-7-3 0,-3-14-3 16,-3-8 0-16,-2 3-1 0,-2 13-5 16,-1 15-10-16,0 14 1 0,0 3-15 15,1 1-16-15,-4 3-23 0,-2-1-30 16,0 5-23-16,3 3-48 0,0 5-20 15,2 1-77-15</inkml:trace>
  <inkml:trace contextRef="#ctx0" brushRef="#br3" timeOffset="-154347.83">9602 11866 422 0,'0'0'107'0,"0"0"-20"0,0 0 27 0,0 0-55 0,2-32-22 0,-2 28-23 16,3 1 11-1,-3 0 11-15,0 3-25 0,0 5-4 0,-3 4 33 16,1 6 17-16,-3 3 6 0,-3 6-12 15,0 1-19-15,3 3-17 0,-3 6-9 16,3-1-4 0,0 0-2-16,0 3-8 0,2-6-26 0,1 0-36 0,-1-2-33 15,3-7-34-15,3 6-38 0,-1-7-70 16,3-7-102-16</inkml:trace>
  <inkml:trace contextRef="#ctx0" brushRef="#br3" timeOffset="-153808.58">9607 11834 377 0,'0'0'79'15,"0"0"32"-15,0 0-15 0,0 0-52 16,3-32-14-16,-3 25-18 0,0 0 6 15,2 0 7-15,-2 0 8 0,3-1 19 16,-1 0-13-16,-2 0 2 0,5 2-9 16,1-3-9-16,1 1-7 0,-1-1-9 15,1 1 2-15,1-1-2 0,0 1-3 16,0 0-1-16,2-1-1 0,0 4 0 16,-2-1 1-16,2 2-1 15,-2 2 3-15,0 1 1 0,0 1 0 16,-1 0-2-16,-2 0-4 0,3 3 0 15,-3 2-1-15,1 1 1 0,-4 1 0 16,-2 1 0-16,0 5 0 0,0-2 0 16,0 2 0-16,-2 0 1 0,-4 1-1 15,1 1 2-15,-3 0-2 0,-2 1 0 16,0 0 3-16,-6 2-3 0,3-2 0 16,-5 1 1-16,-2-1-1 0,-1 1 1 15,0-1-1-15,1 0 1 0,-1 0-1 16,0-1 0-16,3-2 0 0,3-2 0 15,2-2 0-15,2-1 0 16,4-2 1-16,1 0-1 0,6-1 0 16,0-2 0-16,3 3 0 0,7-2 0 15,1 0 2-15,4 2 0 0,1-2 23 16,4 3 12-16,1 0-8 0,2-1-8 16,1 2-2-1,4-1-11-15,0 2-6 0,1-2-2 0,-1 2 1 0,-2 0-1 16,3 1-8-16,-4-1-34 0,-1 1-36 15,-1 0-40-15,3 3-76 0,-6-4-65 16,-4-1-194-16</inkml:trace>
  <inkml:trace contextRef="#ctx0" brushRef="#br3" timeOffset="-153323.78">10059 11905 352 0,'0'0'98'0,"0"0"45"0,0-6-67 0,0 4-43 16,3 0-18-16,-1-2-3 0,-2 0 27 16,3 2-11-16,-1-3 14 0,1 1 10 15,-3 3 8-15,0 0 5 0,0 1-16 16,0 0-20-16,0 2-2 0,0 2 13 15,-3 3-11-15,1 1-9 0,-1 3-5 16,3 4 1-16,-5 1 4 0,5 5-5 16,-5 1 3-16,2 4-7 0,1 0-2 15,-1 4-3-15,3-2-1 0,-2 2-5 16,2-1 1 0,0 0-2-16,0-2-6 15,0-1-29-15,0-4-23 0,0-2-29 0,0-3-43 0,0-3-61 16,0-4-40-16,0-6-105 0</inkml:trace>
  <inkml:trace contextRef="#ctx0" brushRef="#br3" timeOffset="-152665.92">10075 11861 245 0,'0'0'156'0,"0"0"-77"16,0 0 59-16,0 0-69 16,0 0-20-16,-3-14-6 0,3 12 15 15,0 1-5-15,0 1-23 0,-3-1 10 16,3 0-6-16,0 1-9 0,0 0 1 15,0 0-4-15,0 0-1 0,0 0-5 16,0 0-13-16,0 0-3 0,3 2 0 16,-3 4 0-16,3-1 0 0,-3 4 3 15,2 0-3-15,1 2 0 16,-3 0 0-16,5 0 0 0,-2 1 0 16,-1 2 0-16,3-1-1 0,0-1-2 0,3 0 0 15,0-1 3-15,2 0 0 16,1-1 1-16,-1-1 0 0,3-4 0 15,-3 0 4-15,1-4-1 0,1-1-1 16,-1-3 0-16,-1-4 8 0,0-1 15 16,3-3-3-16,-2-2-4 0,-1-1-6 15,3-4-5-15,-3 0-1 0,1 1-3 16,-4-1 2-16,4-2 10 0,-3 3 4 16,-3 2 8-16,2 0-1 0,-4-1-2 15,2 3-7-15,0 0-8 0,1 0-8 16,-1 2-1-16,0 0 1 0,-3 5-2 15,1 1 0-15,-3 3 0 0,3 0 0 16,-3 2-2-16,0 3-2 0,0 4 3 16,0 4 1-16,0 7 1 0,0 4-1 15,0 3 2-15,0 9-2 0,0 8 1 16,0 8 1-16,0 3 2 0,0-5 1 16,0-5 2-16,0-6 3 0,0-2 8 15,0-8 2-15,0-7-4 0,0-5-6 16,0 1-6-16,5 0-4 0,-3 0-2 15,1 2-29-15,2-4-47 0,0-5-60 16,0-7-101-16,3-2-109 0,-3 0-180 16</inkml:trace>
  <inkml:trace contextRef="#ctx0" brushRef="#br3" timeOffset="-151226.92">10695 12210 106 0,'0'0'60'0,"0"0"6"0,0 0-3 0,0 0-22 16,0 0-14-16,-3 6 4 0,3-5 8 15,0 1 0-15,0-2-2 0,0 0 1 16,-2-2-5-16,2 0-3 0,0 1 10 16,-3-1 5-16,3 2 4 0,0 0 12 15,0 0-2-15,0 0-3 16,0 0-1-16,0 0-3 0,5 0-9 16,0 0 1-16,1 0-3 0,-1 0-15 15,2 2-7-15,-1 3-4 0,-1 1-9 16,-3 0-3-16,1-1-1 0,-3 0-2 15,0 1 3-15,-3-1-1 0,-2 1 0 16,3-2-1-16,-4-2 1 0,4-1 1 16,-1-1 2-16,1-1-2 0,-1-2 0 15,3-5-3-15,0 2 1 0,-2-1-1 16,2-1 0-16,-3 1-10 0,3 2-29 16,0 0-47-16,3 2-50 0,4 2-75 15,4 0-34-15,-4 0-132 0</inkml:trace>
  <inkml:trace contextRef="#ctx0" brushRef="#br3" timeOffset="-150820.55">11232 11845 476 0,'0'0'107'0,"0"0"4"0,0 0-7 0,0 0-27 0,11-22-23 15,-11 18-10-15,0-1 7 0,2 2-24 16,-2 1-13-16,0 1 2 0,0 1-1 16,0 0-7-16,0 4-6 0,5 7 13 15,-5 3 9-15,3 3-6 16,-3 6-9-16,0 8-3 0,-3 8-3 16,1-4 1-16,-3-2-1 0,2-5-2 15,0-5-1-15,-2 5 0 0,5-2-3 16,-2 1-35-16,2-4-52 0,0-4-40 15,2 0-77-15,3-8-15 0,1-5-78 16</inkml:trace>
  <inkml:trace contextRef="#ctx0" brushRef="#br3" timeOffset="-150461.18">11023 11682 531 0,'0'0'96'0,"0"0"26"0,0 0-18 15,0 0-32-15,0 0-17 0,36-18 2 16,-23 16-4-16,3 2-15 0,-1 0 2 16,6 6-5-16,-3 1-12 0,5 4 2 15,0 4-3-15,-2 1-8 0,0 4-9 16,2 3-1-16,0 4 1 0,3 8-2 15,0 7-1-15,5 10-2 0,-3 1 0 16,-7-2 1-16,-8-9 4 0,-5-5 0 16,-8-1-2-16,0-4 1 0,-8-5 5 15,0-2 5-15,-2-8-2 0,-1 0-7 16,-7 3-4-16,-2 1-1 0,-6-3-6 16,0-2-33-16,-2-5-30 0,-1-3-47 15,1-7-53-15,2-1-37 0,-3-7 5 16,9-1-56-16</inkml:trace>
  <inkml:trace contextRef="#ctx0" brushRef="#br3" timeOffset="-150101.47">11679 11789 613 0,'0'0'118'0,"0"0"49"0,0 0-31 0,0 0-65 0,0 0-32 15,29-15-14-15,-29 17-8 0,0 4 2 16,0 3 4-16,0 6 4 15,-6 2-3-15,1 4-3 0,0 5 3 16,-5 9-1-16,2 7-3 0,-5 7-4 16,5 4-7-16,-2-3-4 0,5-6-3 15,-3-7 0-15,3 0 1 0,2-8-3 16,1-4-2-16,-1-6-11 0,1-2-22 16,2 3-24-16,0 1-31 0,0 0-61 15,5-6-67-15,0-5-58 0,0-8-148 16</inkml:trace>
  <inkml:trace contextRef="#ctx0" brushRef="#br3" timeOffset="-149599.45">12199 11810 448 0,'0'0'105'0,"0"0"49"0,0 0 17 15,25-41-57-15,-22 31-42 0,2-1-11 16,-5 2-35-16,0 0-19 0,0 3-7 16,-8 0 4-16,1 2-4 0,-6 3-1 15,-5 1-2-15,-3 5 2 0,0 4-1 16,-5 2-4-16,-2 4-1 0,2 1 1 15,-2 4-11-15,5 0-14 0,-3 0 5 16,8-1-2-16,2-1 3 0,3 2 9 16,5-1 7-16,8-1 3 0,0-2 1 15,6 2 4-15,1-4 1 0,6 0 0 16,3 0 0-16,2-3 1 0,-3 0 0 16,6 0-1-16,2-2 0 0,1-1 3 15,-1-2-2-15,0 1 15 0,0 0 6 16,3 0 1-16,-3 1 4 0,1 2-7 15,-4-1-2-15,-4 2-3 0,-3-2-1 16,-5 1-5-16,-8 2 4 0,0 0 6 16,-8-1 6-16,-8 1 3 0,-7 1-4 15,-5-1-13-15,-6 2-7 0,-7 0-4 16,-6 4-12-16,3-3-45 16,8-5-46-16,10-3-42 0,6-2-87 15,1-3-49-15</inkml:trace>
  <inkml:trace contextRef="#ctx0" brushRef="#br3" timeOffset="-149254.93">12369 11908 472 0,'0'0'79'0,"0"0"1"0,0 0 19 0,0 0-40 15,31-9 0-15,-18 7 4 0,3-1-4 16,-1-1-13-16,3-1 0 15,3 2 18-15,-3-3-16 0,5 1-13 0,-2-2-10 16,5-2-12-16,-3 2-7 0,0-1-5 16,3 1-1-16,-3 1 0 0,-2 0-7 15,0 1-9-15,-1 1-17 16,-4 2-31-16,2 2-52 0,0 0-42 16,-5 3-63-16,-3-2-116 0</inkml:trace>
  <inkml:trace contextRef="#ctx0" brushRef="#br3" timeOffset="-148926.92">12591 11939 524 0,'0'0'84'15,"0"0"30"-15,0 0-30 0,0 0-56 16,0 0-25-16,0 0 10 0,0 0 20 16,18 27 5-16,-20-8 8 0,-3 3 0 15,0 5-14-15,-6 8 3 0,3 8 2 16,-2 5-10-16,0 2-9 0,5-6-11 16,-1-10-6-16,4-10 1 0,2-5 1 15,0-2-1-15,0 4-1 0,0-1-1 16,0 6-2-16,0-6-3 0,2-4-23 15,1-3-47-15,5-3-46 16,0-3-104-16,-1-5-67 0</inkml:trace>
  <inkml:trace contextRef="#ctx0" brushRef="#br3" timeOffset="-148085.24">10909 12704 222 0,'0'0'57'0,"13"-8"15"0,-5 3 14 0,-3-4-20 15,0 4-7-15,0 0-4 0,-2 1 2 16,0-2-8-16,-1 3-9 0,-2-2 3 16,0 2 7-16,0 1 0 0,0 1-20 15,-2 1-19-15,-4 1-9 0,-4 4 1 16,-3 4 2-16,-5 5 1 16,-5 5 5-16,0 7-2 0,-8 9-5 15,-8 18 3-15,-5 19 5 0,-3 7-4 0,9 2-6 16,4-2-2-16,13-9 0 0,6-1 1 15,4-4 17-15,9-1 47 0,2-4 15 16,2-4-16-16,4-6-12 16,4-3-6-16,0-6-9 0,-2-4-9 15,5-6-13-15,-5-10-9 0,0-3-1 16,-1-4 8-16,4 3-4 0,2-1-5 16,-1 1-4-16,1-4 1 0,-2-2-1 15,2-4-13-15,0-4-52 0,2 0-81 16,1 0-138-16,-6-3-198 0</inkml:trace>
  <inkml:trace contextRef="#ctx0" brushRef="#br3" timeOffset="-76231.26">10979 13061 114 0,'0'0'53'0,"0"0"-12"0,0 0 3 0,3-5-2 15,-1 2-6-15,-2 1-4 0,3 1 10 16,-3 0 9-16,2-1 2 15,1-1 2-15,-1 1-2 0,1 1 1 16,0-1-6-16,-3 2-2 0,2-2-1 16,1 2 1-16,-1-2-4 0,-2 1-2 15,0-1-4-15,3 2-2 0,-3 0-1 16,0 0-3-16,0 0 0 0,0 0-2 16,0 0-11-16,-3 0-7 0,3 5-8 15,0-1 10-15,-2 5 10 0,-3 1 1 16,2 3-2-16,-2 5 4 0,-3 1-1 15,0 2-8-15,-5 1-4 0,3 1-4 16,-3 0-4-16,0-1 0 0,0 1-3 16,3 0 0-16,-3-4-1 15,5-1-6-15,-2 1-22 0,0-5-22 16,2 0-20-16,3-1-24 0,-3-3-34 16,5 0-32-16,3-3-16 0,0-1-79 15,6-5-61-15</inkml:trace>
  <inkml:trace contextRef="#ctx0" brushRef="#br3" timeOffset="-75746.65">11222 13118 482 0,'0'0'53'0,"0"0"32"0,0 0 21 0,0 0-45 15,21-36-35-15,-19 28-8 0,-2 2-3 16,0-1-10-16,-2 3-5 0,-4 0-3 16,-1 2 0-16,-4 2 3 0,-2 4-1 15,0 1-1-15,-2 5 2 0,-1-1 0 16,1 3 0-16,-3-1 0 0,5 0-3 15,3 1-6-15,4 2 3 16,1-1 6-16,5-1 0 0,0-1 0 16,5 0 0-16,6-2 9 0,-1 2 6 15,6-3 5-15,-1-1 1 0,1 2 0 16,-1 0 4-16,-2-1-1 0,3-3 0 16,-4 3 1-16,1-3-2 0,0 1-1 15,-5 2-5-15,2-1-2 0,-2-2-7 16,-5 3 0-16,2-3 0 0,-5 3-3 15,0 2 2-15,-8-2 2 0,-2 0 0 16,-3 0-4-16,-5 2-4 0,0-1-1 16,-6 0-3-16,1-3-19 15,3-1-23-15,-1-1-23 0,3 2-17 16,2-4-18-16,1-1-36 0,2-1-25 16,5-1-73-16,3-5-41 0</inkml:trace>
  <inkml:trace contextRef="#ctx0" brushRef="#br3" timeOffset="-75449.67">11219 13093 368 0,'0'0'71'0,"0"0"35"0,0 0 23 0,0 0-40 0,0 0-21 16,5-11 2-16,3 10 10 0,5-1-18 16,3-1 1-16,2 0-8 0,2 2-16 15,1 0-8-15,2 0-16 0,1-1-9 16,1-1-6-16,-1 3-2 0,2-1-11 16,-1 1-28-16,-1 0-40 0,1 4-53 15,1 0-76-15,-2 1-40 0,-6 0-148 0</inkml:trace>
  <inkml:trace contextRef="#ctx0" brushRef="#br3" timeOffset="-75012.08">11700 13155 214 0,'0'0'160'16,"0"0"-98"-16,0 0 60 0,0 0-25 15,0 0-31-15,0 0-10 0,13-35 7 16,-13 29 6-16,0 2-22 0,0-3-19 16,-5 4-15-16,2-2-6 15,0 2-4-15,-2 2-2 0,0 0-1 16,0 0-1-16,0 1 0 0,0 0 1 16,-1 2-1-16,-4 2-1 0,5 4 1 15,-5 1 0-15,2 3-2 0,-2 1 3 16,-1 5-4-16,1 0-8 0,2 0 4 15,0 1 4-15,3 2 0 0,3-1 1 16,2 0 3-16,2-1 1 0,3 0 3 16,6-5 9-16,2 3 0 0,0-4 0 15,5-3-3-15,2-5 7 0,-2 1 14 16,0-5 16-16,1-1 4 0,-1-4-10 16,-3-4-9-16,-2-4-4 0,0-4-3 15,-3-2-2 1,-2-5-14-16,-5-2-7 0,-3-8-2 0,0 3-14 15,-8 0-30-15,0 3-2 0,-2 10 4 16,-6-1-4-16,3 7-20 0,-5 3-31 16,3 5-21-16,2 3-25 0,-5 0 8 15,2 5-62-15,9 0-60 0</inkml:trace>
  <inkml:trace contextRef="#ctx0" brushRef="#br3" timeOffset="-74652.69">11997 13406 514 0,'0'0'137'0,"0"0"-85"0,0 0 10 0,44 22-40 0,-31-11-18 0,-5-1-3 16,-3 3 1-16,-3 4-2 0,-2-2 2 15,0 6 2-15,-2 0 17 0,-9 4 17 16,4-4 1-16,-6 0-25 0,-3-1-10 15,1-2-4-15,-1-1-55 0,-2-1-68 16,-5 1-28-16,2-6-93 0,3-1-92 16</inkml:trace>
  <inkml:trace contextRef="#ctx0" brushRef="#br3" timeOffset="-73370.73">12387 13162 154 0,'0'0'53'0,"0"-2"8"0,0 0 15 0,0 0-14 16,0 1-29-16,0-2-4 0,0-2 11 15,0 3 8-15,0-1-7 16,0 0-2-16,0 1 2 0,0 0-3 16,0 1 1-1,0-1-4-15,3 1-4 0,-3-1-6 0,0 1 1 0,2-2 5 16,1 2-5-16,0-1-3 0,-1-2-2 15,3 1 1-15,-2 1 3 0,2 1-1 16,0-3-8-16,0 1 0 0,1 2-2 16,-1 0 0-16,0-1 4 0,0 0-3 15,0 1-5-15,0 0 1 0,-2-1 4 16,0 2 4-16,-1 0 2 16,-2 0 0-16,3 0-4 0,-3 0-3 15,5 0-4-15,-5-1-1 0,5 1 0 16,0-1 1-16,0 1 3 0,6 0 0 15,-4 0-4-15,1 0-2 0,0 0 0 16,0 0-3-16,-3 2-2 0,3 1-2 16,-3 0 1-16,0-1 0 0,0 2 1 15,-2 1 3-15,-1-1 1 0,-2 4-4 16,3-1 1-16,-3 1 0 0,0 0-2 16,0 3-1-16,-3 2 2 0,1 0-1 15,-3 0-1-15,-1-1 1 0,-1 2 0 16,-4-1 0-16,-2 0 2 15,0-1 0-15,1 0-3 0,-7 1 3 16,4-1 0-16,-6-1-1 0,3 0-1 16,3-1 0-16,-1 0 3 0,-2-1 4 15,5-2 5-15,5 0-4 0,1-3 4 16,2 1-5-16,2-2-3 0,-2-2-2 16,5 0-2-16,0-1 1 0,5 0 1 15,3 0 5-15,2 0-3 0,6 0 4 16,-1-1 2-16,8-1 0 0,1 1-2 15,4 0-2-15,0 1-2 0,3 0-3 16,3 0 0-16,-6 2-2 0,3 0 0 16,-2-1 0-16,-3 0-16 0,-3 1-28 15,-2 0-22-15,-1-1-24 0,-7-1-36 16,0 0-71-16,-3 0-109 0,-4-1-146 16</inkml:trace>
  <inkml:trace contextRef="#ctx0" brushRef="#br3" timeOffset="-72682.62">12788 13058 296 0,'0'0'107'0,"0"0"-4"0,0 0 1 0,0 0-33 0,0-1-13 0,0-1-1 16,2-2 0-16,3 3-1 0,1-4-5 15,4 0 6-15,-2 0-6 16,5-1 0-16,5 1-5 0,-3 0-11 16,1 2-8-16,2 1-9 0,-3-1-4 15,1 3-5-15,-1 0-4 0,-2 3-3 16,-2 1 0-16,-1 1-2 0,-2 2-2 16,-3 2 2-16,-3 2-2 0,-2-1 0 15,-5 2-3-15,-2 2-2 0,-4 0-4 16,-2-1-7-16,0-1-3 0,-2 0 1 15,-1 0 7-15,6-3 8 0,0-1 5 16,2-1-1-16,5-4 1 0,1-1-2 16,2 1-1-16,2-1 3 0,3-1 0 15,3-1 3-15,0 0-2 0,2 0 3 16,1-1 9-16,-1-1 4 16,0 0-2-16,3 1 2 0,0 0-1 15,3 1-3-15,-3 0 3 0,2 0 0 16,-2 1 3-16,0 5-1 0,0-2-7 15,-3 5-2-15,3 1 0 0,-3 2-1 16,-2 1-1-16,-5 3-3 0,-1-2 2 16,-2 3-2-16,-5-3 3 0,-8 2-3 15,0-2 4-15,-5-2-1 0,0-1-1 16,-5 0-2-16,0-3-3 0,-3 1 0 16,0-6-1-16,-2 0-12 0,2-1-36 15,2-2-32-15,1-5-21 0,5 3-45 16,0-3-32-16,5-2-35 0,8-1-35 15,2 0-110-15</inkml:trace>
  <inkml:trace contextRef="#ctx0" brushRef="#br3" timeOffset="-71791.99">13354 12987 304 0,'0'0'94'0,"2"-1"4"0,-2-1-11 0,0-3-62 15,5 2-15-15,-5 1 2 0,3-2 9 16,0 2 15-16,-1 0 10 0,1 2 7 15,-1-1 9-15,-2 0 6 0,0 0-10 16,0 1-7-16,3 0-7 0,-3-1-10 16,0 0-7-16,0 0-6 0,0-1-1 15,0 1-2-15,0-1-1 0,0 2-1 16,0-1-3-16,0 0-2 16,0-1 4-16,0 0-1 0,0 2 1 15,0-1-5-15,0 0 2 0,0 1-4 16,0 0 1-16,0 0 5 0,0-1 2 15,0 1-1-15,0 0 2 0,0 0-6 16,0 0-3-16,0 0-2 0,0 0-4 16,-3 0-1-16,3 1-1 0,0 2 0 15,0 2 2-15,-5 0-1 0,3 2 0 16,-4 2 1-16,1 2-2 0,-3 0 2 16,-2 4-2-16,0 1 0 0,-3 0 1 15,3 2-1-15,-3 0 0 0,-3-1 1 16,6-1 0-16,-1 1 0 0,4-3-1 15,-1-1 0-15,3-1 0 0,5-2 0 16,0-2 0-16,0 0 1 0,2-4-1 16,6 1 4-16,2-3-3 0,3-2 4 15,0 0-3-15,5 0-1 0,-2-1 0 16,2-3 0-16,0 2-1 0,0 0 0 16,-2 1 1-16,2-1 1 0,-3-2-2 15,3 0 7-15,-2 3 2 0,-3-4 4 16,-3 1-1-16,0 1-3 0,1 0-4 15,-4-1 0-15,1 3-3 0,-5 0-1 16,-1 1 1-16,1 0-2 0,-3 0 2 16,0 1-2-16,-5 8 7 0,2 2 12 15,-5 1-2-15,-2 5-4 16,0 0-1-16,-1 2-2 0,-1 1-6 16,1 0-1-16,1 1-1 0,0-1-1 15,-1-1-1-15,6-3-1 0,-3 3-3 16,6-2-15-16,-3-2-24 0,5-2-34 15,-3-3-46-15,3-1-47 0,0-4-85 16,5-4-88-16,0-1-122 0</inkml:trace>
  <inkml:trace contextRef="#ctx0" brushRef="#br3" timeOffset="-71526.36">13674 13432 493 0,'0'0'169'0,"0"0"-48"0,21 0 8 0,-14 0-82 16,1 0-35-16,-3 0-4 0,-2 0-4 16,-3 3-3-16,5 1 2 0,-5 2 2 15,0 2 6-15,-2 5 5 0,-1-1 4 16,-2 1-11-16,-3 1-1 0,0 2-6 15,1-3-1-15,-4 4-1 0,1-4-26 16,-3 0-40-16,0 1-46 16,-8 1-55-16,6-3-52 0,-1-2-158 0</inkml:trace>
  <inkml:trace contextRef="#ctx0" brushRef="#br3" timeOffset="-70730.03">14051 13081 168 0,'0'0'153'0,"0"0"-71"16,0 0 10-16,0 0-12 0,0 0-40 15,0 0-18-15,-5-16 4 0,2 13 4 16,3 1 11-16,-2 1 8 15,2 0 15-15,0-1-2 0,-3 1-8 16,3-2-5 0,0 2-15-16,-2 0-5 0,2-2-10 0,-3-3-7 0,1 2-2 15,-1-3-1-15,-2 3-1 0,0-3-4 16,2 2-1-16,-5-1 0 0,3 3-1 16,-3-3-2-16,1 3 0 0,-1 0 0 15,-2-1-1-15,2 2 1 0,-5 2 0 16,5-1-1-16,-2 1 1 0,2 0-3 15,0 1-2-15,1 2-2 16,-1 4 0-16,3-1 3 0,-1 4 2 16,4 0 1-16,-3 2 1 0,5 0 0 15,0-1 1-15,5 0 0 0,0-1 12 16,3 0 1-16,2-4 3 0,0 2-2 16,3 0 4-16,0-5 4 0,0 3-4 15,0-4 9-15,-3-2 10 0,1 0 7 16,-1-6-9-16,-2 1-8 0,0-4-12 15,2-1-5-15,-2 0-5 0,-3-1-4 16,3-2 0-16,-6 2-1 0,3-4 0 16,-2 2 1-16,0 3-1 15,-1-1-1-15,1 5 0 0,-1 1 1 16,-2 0-1-16,0 2 0 0,0 1 0 16,3 2-2-16,-3 0-2 0,0 2-2 15,0 4 5-15,0-1 0 0,0 2-1 16,-3 4 2-16,1-1 0 0,-1 3-1 15,-2 5 1-15,0 1 0 0,0 2 0 16,-3 0 0-16,3 3 1 0,-3 0-1 16,0 3 0-16,3 0 0 0,-5 0 0 15,2 2-4-15,0-2-20 0,3 1-21 16,-3-5-28-16,6 3-21 0,-3-3-64 16,5 2-77-16,0-6-79 0</inkml:trace>
  <inkml:trace contextRef="#ctx0" brushRef="#br3" timeOffset="-69273.48">14328 12979 132 0,'0'-3'215'0,"2"-1"-139"0,3-1 16 0,1 0-19 0,-1-1-47 16,0 0 6-16,-5 1 3 0,5 0-13 15,-5-1 19-15,3 4 19 0,-1-2 10 16,1 2-3-16,-3 0-2 0,2 1-7 16,-2 0-16-16,3 0-6 0,-3-1-14 15,0 2-8-15,3-3-6 0,-3 1-4 32,0 2-2-32,2-2 2 0,-2 1 4 15,3 0 4-15,-3-2 3 0,0 2 0 16,0 0 0-16,0-1-2 0,0 2 3 15,2-2-2-15,-2 1 2 0,0-2-2 16,3 0 1-16,-3 3-4 0,0-1-3 16,0 0-4-16,0 1-1 0,0 0-1 15,0 0 0-15,0 0 0 0,0 1-2 16,0 0 0-16,0 6 1 0,-3-1 3 16,-2 5 2-16,0 0 0 0,-3 3-4 15,1 0 0-15,-4 4 2 0,3 0-1 16,-4 2 2-16,-1-1 1 15,0 5 2-15,0-3-1 0,0 0 3 16,-3-1 0-16,3-2 1 0,3 1-3 16,2-4-1-16,3 0-5 0,0-3 1 15,0-2 0-15,5-1-1 0,0-4 1 16,0 1 0-16,8-5 2 0,2-1 0 16,0 0 0-16,6 0-3 0,-1-7-1 15,3 4 1-15,0-2-2 0,3-1 1 16,-3 3 0-16,0-4 0 0,0 1-1 15,3 0 1-15,-3-2-1 0,-2 2 2 16,2 0-2-16,-3-1 0 16,-2 3-2-16,-2 0 2 0,-1-1 2 15,-5 4-2-15,-2-1 0 0,2 1-2 16,-5 1 1-16,0 0 1 0,-3 4 0 16,1 3 1-16,-6 0 8 0,3 4-2 15,-3 0-4-15,-2 4 2 0,-1-2 0 16,4 3-2-16,-1-2-1 0,3 0-2 15,-3 1 1-15,3-1-2 0,-1-2 1 16,1 1-8-16,3-1-29 0,-1-3-29 16,1 0-32-16,-1-2-31 0,0 3-54 15,-2-5-79-15,3 0-65 0</inkml:trace>
  <inkml:trace contextRef="#ctx0" brushRef="#br3" timeOffset="-68991.7">14589 13303 538 0,'0'0'162'0,"10"0"-5"0,-7 0 20 0,4 0-58 0,-1 0-30 0,-4 0-7 16,6 4-19-16,-6-1-25 0,1 1-25 15,2 3-7-15,-5 2-5 0,0 1-1 16,-2 4 0-16,-4-1 1 16,1 5-1-16,-2 1 1 0,-1-3 2 15,0 3-3-15,-2-1-1 0,2-2-3 16,-2 0-48-16,2-3-54 0,-8 7-60 16,6-3-115-16,0-6-170 0</inkml:trace>
  <inkml:trace contextRef="#ctx0" brushRef="#br3" timeOffset="-64829.81">11473 14216 327 0,'0'0'49'0,"0"0"-41"0,0 0 29 0,0 0 18 15,0 0-17-15,10-5 0 0,-2 2 12 16,-3 1-7-16,3 1-1 0,4 0 18 16,4-1 23-16,2 0 2 0,8-3-15 15,7 2-13-15,9-4-13 0,7 2-15 16,3-2-17-16,-8 0-10 0,-8 2-2 16,-13 2-2-16,-5 0-23 0,-5 2-35 15,2 0-47-15,4 1-72 0,-4 0-29 16,-7 0-151-16</inkml:trace>
  <inkml:trace contextRef="#ctx0" brushRef="#br3" timeOffset="-64532.89">11695 14288 545 0,'0'0'125'15,"0"0"-78"-15,0 0 50 0,0 0-5 16,0 0-37-16,0 0-14 0,0-2-3 16,0 2-14-16,0 4-13 0,0 5-4 15,-3 3 14-15,-2 7 7 0,2 3-8 16,-2 6-8-16,-3 7-6 0,-4 7-5 15,-1 9 0-15,0-5-1 0,0-7 0 16,5-12-21-16,0-11-50 0,3 1-60 16,3 8-65-16,-4-5-42 0,4-2-159 15</inkml:trace>
  <inkml:trace contextRef="#ctx0" brushRef="#br3" timeOffset="-63558.28">12025 14259 345 0,'0'0'81'0,"0"0"15"0,0 0 24 15,0 0-67-15,0 0-32 0,0 0-5 16,0 0-7-16,-10-18-5 0,10 15 4 16,-2 1 12-16,2 2 11 0,0-1 12 15,0 0 6-15,0-1-4 0,0-1 0 16,2 0-1-16,1 0-12 0,-1-2-6 16,3 2-9-16,-2-4 0 0,2 2 6 15,-2-3-3-15,2 2-3 0,-2-1-2 16,-1 1-3-16,-2 4 1 0,3-1 6 15,-3 0 2-15,0 0 3 0,0 2 2 16,-3 0-8-16,3 1-5 0,0 0-3 16,0 0-3-1,-2 0-3-15,2 0 1 0,-3 0-4 0,3 0-1 0,0 1 1 16,-3 1-1-16,1 4 0 16,-1-3 1-16,1 5-1 0,-1 1 1 0,0 2 0 15,-2 2 1-15,3-1-2 16,-1 5 5-16,1-2-2 0,-4 3-1 15,1 4 1-15,3 0-2 0,-4 5 0 16,4-1 0-16,-3 2 1 0,2 1-2 16,-2-2 2-16,5 1-1 0,-5-3 0 15,2 1 0-15,-2-3-1 0,0-3 1 16,2-3-1-16,1-3 0 0,-1-1 0 16,1-4 0-16,2-2 0 0,-3-3 1 15,0-4-1-15,3 0 4 0,0 0 0 16,0-8 1-16,0-3-4 15,-2-4 0-15,-1-5 0 0,3-7-1 16,0-7 0-16,0-14 0 0,0-7 0 16,8 1 0-16,0 13-1 0,-1 11 1 15,1 15 1-15,0 2-1 0,2-4-1 16,3-1 0-16,3 1 1 0,-1 0 0 16,3 1-1-16,0 1 2 15,0 4-1-15,1 0 0 0,-1 1 0 0,0 5 0 0,-3 0 0 16,1 4 1-16,-3 1-1 0,-3 0-2 15,-2 6 1-15,-3 1 0 0,-2 4 1 16,-3 4 0-16,-3-1 0 0,-7 4 0 16,-1 0-1-16,-2-1 1 0,-5 3 0 15,0-1 0-15,-3 0-5 16,1-3-9-16,-1 1-5 0,0-3-2 16,3-2 2-16,3 0 9 0,2-3 0 15,3 0 3-15,2-3 1 0,0-3 5 16,6-1 1-16,-1 0-1 0,3 1 0 15,3-2-2-15,-1 2 3 0,6 0 0 16,2 4 1-16,1 1 5 0,4-2 6 16,3 4 3-16,0 0 9 15,3 1 4-15,-3 2-6 0,3 0-2 0,-1 1-4 16,-2-1-5-16,-5 2-6 0,3-3-3 16,-3-1-1-16,-5 0-1 0,-1-1-1 15,1 0-27-15,-3-2-64 0,0-3-46 16,1 1-106-16,-1-3-107 15,-3-2-174-15</inkml:trace>
  <inkml:trace contextRef="#ctx0" brushRef="#br3" timeOffset="-63166.05">12522 14312 416 0,'0'-4'38'0,"2"-2"27"0,-2 1 44 0,0-3-41 0,0-1-48 0,3 4-11 16,-3-1 5-16,0 1 16 16,2 3 26-1,-2 0 1-15,0 2-27 0,0 4-30 0,0 2 0 0,-2 5 0 0,2 6 0 16,-3 3 3-16,3 1-3 0,0 3 1 15,0 2 0-15,5-1-1 0,3 2 1 16,5-2 0-16,-3-2 0 0,6-3 16 16,2 0 32-16,0-6 11 0,3-3 0 15,-1-2 2-15,-2-6-10 0,3-3-4 16,-3 0 4-16,0-7 1 0,-2-5-13 16,-1-5-16-16,1-4-11 0,-3-1-7 15,-3-7-3 1,0-5-3-16,-2-8-5 15,-5 5-32-15,2 4-22 0,-3 12-5 0,-2 10-5 0,3 0-38 0,0 1-49 16,2 4-67-16,-5 2-37 16,2 2-133-16</inkml:trace>
  <inkml:trace contextRef="#ctx0" brushRef="#br3" timeOffset="-62837.93">13015 14257 473 0,'0'0'100'0,"0"0"-31"0,0 0 52 15,0 0-62-15,0 0-27 0,0-34 2 16,-5 31-2-16,5 3-1 16,-3 0-11-16,3 7-2 0,-2 4 30 15,-1 8 3-15,1 1-11 0,-4 5-11 16,4 4-4-16,-3 1-8 0,0 2-7 15,-1 0-7-15,1-1-3 0,0 1-8 16,0-3-27-16,2-3-19 0,1 1-17 16,-1-3-28-16,3-5-21 0,3-3-26 15,2-4-45-15,0-7-124 0</inkml:trace>
  <inkml:trace contextRef="#ctx0" brushRef="#br3" timeOffset="-62666.03">12994 14166 671 0,'0'0'112'0,"0"0"57"0,0 0-46 16,0 0-72-16,0 0-16 0,42-35-12 16,-32 25-14-16,3 5-4 0,-3-3-1 15,3 2-4-15,-2 4 0 0,-1 0 0 16,0 1-8-16,1 1-12 0,2 0-22 15,-3 2-44-15,0 1-52 0,6 6-51 16,-6 1-27-16,0-2-124 0</inkml:trace>
  <inkml:trace contextRef="#ctx0" brushRef="#br3" timeOffset="-62462.9">13010 14354 746 0,'0'0'49'0,"0"0"4"16,0 0 46-16,0 0-61 0,34-3 3 16,-22-5-8-16,7 2-27 0,-1-2-6 15,0 0 0-15,2 3 3 0,-2-1-2 16,1 3-1-16,-1 1-17 16,-3 2-37-16,3 0-27 0,-2 2-71 15,-1 7-25-15,-2-3-92 0</inkml:trace>
  <inkml:trace contextRef="#ctx0" brushRef="#br3" timeOffset="-62244.05">13000 14593 744 0,'0'0'85'0,"0"0"19"15,0 0-18-15,0 0-54 0,0 0 2 16,46-9 6-16,-28 0 3 15,3 4 0-15,2-2-19 0,0 1-14 16,1 0-1-16,1 3-8 0,1-2-1 16,0 1-34-16,3-2-61 0,-4 3-53 15,12 0-51-15,-9-2-21 0,-5 2-106 16</inkml:trace>
  <inkml:trace contextRef="#ctx0" brushRef="#br3" timeOffset="-61962.64">13400 14019 937 0,'0'0'46'0,"0"0"-46"16,44-1 167-16,-21 7-81 0,3 3-52 15,0 5-10-15,0 7-12 0,2 11-8 16,1 16-2-16,2 15-2 0,-3 10-8 16,-7 4-14-16,-8-3 9 0,-11-3 13 15,-2 0 1-15,-7-2-1 0,-4-2 0 16,1-4 3-16,-6-6 5 0,-2-6 3 16,0-4-1-16,0-5-2 0,-3-1-5 15,-2-6-3-15,8-7-36 0,-6-1-105 16,5-11-132-16,1-6-164 0</inkml:trace>
  <inkml:trace contextRef="#ctx0" brushRef="#br3" timeOffset="-57629.44">12566 11077 371 0,'0'0'68'0,"0"0"20"0,0 0-19 0,0 0 7 15,-3-3-29-15,3 2-17 0,0 1 5 16,-3 0 7-16,3 0-6 0,0 0 4 16,0 0 5-16,0 0-6 0,0-1 3 15,0 0-10-15,0-3-4 0,0 1-2 16,8-4-7-16,0-1 2 0,7-4 1 15,6-3 2-15,13-7-6 0,17-8-2 16,24-5 2-16,13-5-1 0,13-2-3 16,2 1 0-16,6 3 0 0,15-1-5 15,13-1-7-15,10-3 5 0,13-1-7 16,11-2 0-16,2 0-1 0,10 1-2 16,3-2-16-16,3 3-19 0,-6 2-9 15,-2 1 2-15,-8 6 9 0,-10 3 8 16,-8 3 17-16,-10 1 8 0,-8 6 3 15,-8-1 0-15,-10 3 3 0,-11 1 8 16,-7 5 5-16,-10-1-5 0,-11 1 8 16,-5 3-6-16,-13 1 1 0,-8 2-4 15,-10 1 4-15,-11 0-5 0,-9 4-6 16,-9-1-2 0,-2 1 5-16,0 0-5 0,-3-3 1 15,1 4-2-15,-6-5 2 0,-2 4 1 0,-3 0 1 16,0-3 1-16,-3 3-3 0,-5-3 3 15,-2 1 1-15,-3-1 5 16,-3 1 3-16,1-2-3 0,-3 2-2 16,-3-2 1-16,0-2-2 0,-2 3-1 15,0-3-2-15,-3 1-4 0,0 0 2 16,0-1-1-16,1 2 1 0,-1-1 2 16,-3 0 0-16,4 2 4 0,1-2 0 15,1 1 1-15,2 1 2 0,3 0-1 16,5 2 5-16,3-2 4 0,2 4 0 15,6-1-1-15,2 1 1 0,2 1-6 16,6 1-9-16,10 0-3 0,3 3 2 16,12 4 1-16,14 4-2 15,10 7-2-15,2 2 0 0,-5 2-1 16,-7-1 0-16,-8 0 0 0,-6 0 0 16,-2-2 1-16,-13-5 0 0,-2 1-1 15,-8-2 0-15,2 2 1 0,-2 4-1 16,-6 2 0-16,-2-2 0 0,-7 2 1 15,-9-2-1-15,-5-1 0 0,-2 1-1 16,-5 1-4-16,-1-3-15 0,-2-1-19 16,0 0-20-16,3-2-23 0,2-2-13 15,5 0-32-15,8-3-50 0,11-1-55 16,2-7-54-16,8-1-112 0</inkml:trace>
  <inkml:trace contextRef="#ctx0" brushRef="#br3" timeOffset="-57098.1">17852 9828 481 0,'0'-8'18'0,"0"-5"8"0,0 0 48 0,0-2 13 0,0-2-58 0,0-1-2 16,0 4 31-16,0-4 8 16,0 4-3-16,0 0-6 0,0-1 7 15,0 2-3-15,0 1-8 0,-5 0-15 16,0 2-4-16,0 1-13 0,-3 0-12 16,0 2-1-16,-2 4-1 0,-3 0-7 15,0 3-1-15,-5 3-2 0,-3 7 0 16,-2 8 2-16,0 3 1 0,-8 12 1 15,-3 8-1-15,1 11 0 0,2 1 3 16,5-5-3-16,13-3 2 0,8-10 1 16,5-5-2-16,0-7 0 0,5-6 4 15,3-2-2-15,4 0 0 16,7 0 0-16,1 1-1 0,9-5 0 16,-4-4 1-16,4-6-1 0,-1-1 2 15,1-4 13-15,-3-6 21 0,-1-7-10 16,-4-5-3-16,2-9-4 0,-2-13-12 15,-3-16-3-15,-5 0-4 0,0 1-2 16,-10 17 0-16,-3 14 0 0,0 13-3 16,-6 6 1-16,1 4-4 0,-5 0-14 15,-3 1-13-15,-3 3 7 0,1 1 0 16,-8 6-32-16,5 3-38 16,2 4-70-16,-2 7-76 0,5-1-58 15,3-5-141-15</inkml:trace>
  <inkml:trace contextRef="#ctx0" brushRef="#br3" timeOffset="-56904.06">18170 10047 1148 0,'0'0'106'0,"0"0"-102"0,0 0 16 0,0 0-20 0,0 0-102 15,21-10-18-15,-27 2-240 0,6-1-94 16</inkml:trace>
  <inkml:trace contextRef="#ctx0" brushRef="#br3" timeOffset="-56581.23">18700 9677 597 0,'0'0'110'0,"0"0"-110"16,0 0 109-16,0 0 15 0,36-13-86 15,-28 11-26-15,-1-1 8 0,1 3-14 16,-3 0-6-16,-5 0-1 0,3 5 0 16,-3 0 1-16,-3 6 4 0,-2 5 17 15,-5 3 6-15,-1 4-3 0,-4 11-7 16,-6 8-4-16,-5 11-5 16,6 2-5-16,-1-2-3 0,8-5 0 15,5-13-13-15,1-4-53 0,4-8-36 16,1-5-48-16,2 3-48 0,0-2-77 15</inkml:trace>
  <inkml:trace contextRef="#ctx0" brushRef="#br3" timeOffset="-55914.68">19144 9710 402 0,'0'0'83'0,"0"0"0"0,0 0 52 15,0 0-53-15,21-36-45 0,-19 28 20 16,-2-2-30-16,3 1-5 0,0-2 2 16,-3 3-5-16,0 2-6 0,-6-1-4 15,-1 0 2-15,-4 3-7 0,-4 3-3 16,-1 1-1-16,-7 1-1 0,0 6 1 15,2 0 0-15,0 3-1 0,-2 4 1 16,5 0 0-16,3-1-1 16,-4 5 1-16,9-1 0 0,0-1-1 15,7 5 0-15,-2 0-1 0,5 0 1 16,0 0 1-16,5-1-6 0,6 1-2 16,-1-1 5-16,0 0 3 0,8 0 1 15,-2-4-1-15,2 4 1 0,-3-2 0 16,4-2 2-16,-1 0-1 0,-3-3 8 15,3 3 5-15,0-3 5 0,-5-1 2 16,0 1 3-16,0-3 1 0,-5 0-6 16,-3-1-7-16,-2-2-8 0,-1-3-1 15,-2-3-4-15,-5 0 2 0,-5-1 11 16,-6-1-8-16,-5-2-4 0,-2-4 0 16,-5 1-1-16,5-2-1 0,-8-2-3 15,7 1 1-15,-2-2 3 16,3 1 0-16,8-1 0 0,2 1 1 15,2-1 0-15,9 0-1 0,2 1 1 16,10-3-1-16,3 2 1 0,5-1 0 16,5-3 0-16,3 3 2 0,3-3-2 15,2-2-1-15,-3-2 6 0,3-1-4 16,-5 0-1-16,0-1 2 0,-6 4-1 16,-7-2 0-16,-2-1-1 0,-6 6-1 15,-5-3-2-15,-5 3-9 0,-6-1-35 16,-7 7-36-16,-2 1-31 0,-6 1-24 15,0 5-13-15,-10 2 4 16,7 4-81-16,6-2-43 0</inkml:trace>
  <inkml:trace contextRef="#ctx0" brushRef="#br3" timeOffset="-55477.18">19563 9772 730 0,'0'0'80'0,"0"0"19"0,0 0 14 0,33-23-87 0,-28 14-23 0,-5 0-2 16,0 0-1-16,0 3 0 0,-5-2-26 15,0 4 12-15,-3 1 7 0,-2 3 5 16,0 3-3-16,-1 3 5 0,-2 2-1 15,1 2 1-15,-1 2 0 0,-3 0-2 16,1 1 1-16,2 2 0 0,2-1-1 16,1 3 1-16,5-3-5 0,0 2-12 15,0-1 3-15,2-2-24 0,3 3-10 16,3-3 13-16,4-2 10 0,1 0 10 16,2-1 14-16,3 1 2 0,-2-1 2 15,2-1-2-15,-3 0 2 16,3 0 0-16,-5-2 2 0,-1 1 1 15,1 2 7-15,-5-3 9 0,-1 0 12 16,-2 0 10-16,0 3-5 0,0-1-14 16,-5 0-3-16,-3-3 2 0,-5 4-6 15,0-1-5-15,-2-1-6 0,-6-3-2 16,1 3-3-16,-6-2 1 0,3-3-2 16,-8-1-12-16,2 1-53 0,1-3-54 15,-3-5-62-15,2-2-97 0</inkml:trace>
  <inkml:trace contextRef="#ctx0" brushRef="#br3" timeOffset="-55242.69">19568 9737 615 0,'0'0'79'0,"0"0"24"0,0 0 11 0,44-29-69 0,-26 20-35 16,3 0 30-16,2-1-25 15,3 3-12-15,-1 0-1 0,1-2-2 16,3 5-5-16,-1-1-27 0,3 2-39 16,11-3-76-16,-9 3-43 0,-2 1-160 0</inkml:trace>
  <inkml:trace contextRef="#ctx0" brushRef="#br3" timeOffset="-54930.07">20118 9634 663 0,'0'0'68'16,"0"0"-2"-16,0 0-6 0,42-9-53 15,-22 6-5-15,-2-2-2 0,6 3-7 16,-4 2 3-16,1 0 3 0,2 0 1 15,-2 1 1-15,-3 5 5 0,3-1 4 16,-3 3-7-16,-3 1 1 0,-2 3 4 16,0 2 14-16,-5 6 6 0,-3 6 6 15,-5 6 16-15,-8 11-1 0,-5 9 3 16,-5 3-7-16,3-2-11 0,2-5-7 16,0-10-10-16,0 2-3 0,5-10-9 15,3-6-2-15,2-4-2 16,-2-2-1-16,3 2-11 0,2 3-49 15,-3 0-85-15,6 4-76 0,-1-8-106 16</inkml:trace>
  <inkml:trace contextRef="#ctx0" brushRef="#br3" timeOffset="-53182.6">21886 17600 488 0,'0'0'7'0,"0"0"-7"0,0 0-15 0,-42 8 15 15,32-7 0-15,0-1-11 0,2 0-4 16,3 0 15-16,-3 0 1 0,0 1 11 16,3 2 2-16,-3 1 3 0,1-2 1 15,-1 0 12-15,-3 3 5 0,1-1-12 16,0 0-3-16,2 1 15 0,0 1 14 16,-2 0 6-16,2-1 6 15,6-1-11-15,-4-2-14 0,6 1-18 16,0-2-14-16,6 1 4 0,4-2 19 15,8 0 10-15,13-2-3 0,13-4-6 16,13-4 0-16,13-1 7 0,2 2 5 16,3-2-2-16,2 3-6 0,9 0 1 15,7 0-1-15,-5 1-12 0,2-2-6 16,-2 5-3-16,-11-3-8 0,1 2-2 16,-8 0 4-16,-3 3-2 0,-5 0 0 15,-8 1-1-15,-10 0 0 0,-5-2-2 16,-11 1 1-16,-7 1 0 0,-8-2 0 15,-3-2 0-15,0 2-1 16,1-5 1-16,-3 2 0 0,-6-2 1 16,-2-2 1-16,0 2-2 0,-2-1 0 15,-6-2 0-15,-5 1-1 0,0-1 1 16,0 0-1-16,-3 1 0 0,-2-2 1 16,3 0 1-16,-3 0 7 0,2 0-2 15,3-3-2-15,-5 3-4 0,5 0 0 16,-2 1 1-16,2 1 0 0,3 0 5 15,-1 2 4-15,4 3-1 0,1-2 1 16,-1 3 0-16,4 1 1 0,0 1 3 16,1 1 6-16,2 1-2 0,0 0-10 15,5 0-8-15,3 0 1 0,5 4-2 16,2 1 1-16,11 3 0 0,-5 0-1 16,7 4 1-16,1-1 0 0,2 2-1 15,-3 3 2-15,0 1-2 0,3 3 5 16,-2 1 9-16,-3-1 5 0,-3 1-1 15,-2-1 0-15,-3 0-5 0,-5-2-9 16,-6-1 0-16,-7 0-3 16,-5-3 0-16,-3-2 2 0,-12-1-1 0,-1 4-1 15,-12-1 0-15,-9 2-1 0,-9 0 0 16,-1 5-7-16,0-7-5 0,8 0-16 16,8-3-8-16,5-3-19 15,5-1-4-15,8 0-11 0,8-4-26 16,5 1-26-16,5-2-55 0,7-2-73 15,6 0-35-15,5-5-135 0</inkml:trace>
  <inkml:trace contextRef="#ctx0" brushRef="#br3" timeOffset="-52619.92">24263 17272 509 0,'10'0'37'0,"-2"-1"14"0,5-2 46 0,-5-1-34 0,5 2-24 15,-11 1 12-15,8-4 4 0,-7 2 2 16,-3-1 4-16,5-2-1 0,-5 1-3 16,0-3-12-16,-5 1-15 0,2 1-12 15,-7-2-6-15,8 1-3 0,-9 0-7 16,1 0-1-16,2 0 1 16,-5 3-2-16,0 2-2 0,0 2 1 15,-2 1-1-15,-3 5 1 0,-3 6 1 16,0 4-2-16,1 5 1 0,-1 7 1 15,0 9 0-15,1 12 0 0,2 5-59 16,10 1 59-16,8-6 1 0,5-12 0 16,3-10-1-16,5-11 9 0,-3-2 2 15,8-1-4-15,3-1 9 0,5-2-6 16,2-3-3-16,0-7 0 0,3-1-1 16,-2-9 1-16,-3-5 9 0,-3-5 5 15,3-9-1-15,-5-13 1 0,-1-15-9 16,-7-2-9-16,-10-2-3 0,-3 10 0 15,-3 11-2-15,-5 9-4 0,-5 13 0 16,3 6 4-16,0 1-5 0,-3 3-6 16,-8 0-5-16,1-1-1 0,-1 5-7 15,0 2-17-15,3 0-40 0,3 7-53 16,7 2-64-16,3 1-20 0,5 1-101 16</inkml:trace>
  <inkml:trace contextRef="#ctx0" brushRef="#br3" timeOffset="-52416.81">24684 17593 1332 0,'0'0'18'0,"0"0"-12"0,0 0-6 0,0 0-36 0,-3-14-82 15,3 3-34-15,0-7-64 0,0 2-53 16,8 1-123-16</inkml:trace>
  <inkml:trace contextRef="#ctx0" brushRef="#br3" timeOffset="-52088.82">25030 17157 650 0,'0'0'19'0,"0"0"-8"16,0 0 107-16,0 0-45 0,0 0-62 15,0 0-10-15,0 0 0 0,0 0 9 16,3 13 17-16,-6 4 10 0,-5 1 7 16,-2 6-3-16,0 7-9 0,-8 8-5 15,2 9-8-15,-2 4-9 0,5-2-5 16,5-5-3-16,6-4-2 0,-3-3-1 16,5-7-27-16,0-5-83 0,5-5-68 15,-3-3-50-15,6-8-117 0</inkml:trace>
  <inkml:trace contextRef="#ctx0" brushRef="#br3" timeOffset="-51479.14">25441 17252 597 0,'0'0'24'0,"0"0"44"0,0 0 34 0,34-39-69 16,-24 27-2-16,-10-1 6 0,0 1-12 15,0 1-14-15,-5 0-6 16,-8 2-3-16,0 2-2 0,-8 3 0 16,1 2-2-16,-1 2 1 0,-5 3-14 15,5 2 1-15,1 2 9 0,4 3 4 16,-2 0 1-16,8 1 0 0,0-1 0 15,7 3-3-15,3 1 0 0,0 1 3 16,0 4 2-16,8-1 1 0,-1 3 0 16,4-2 6-16,-1 2 4 0,3 3 5 15,0-4 7-15,0 0-5 0,2-1 6 16,-2 1 10-16,3-1 1 0,-3 0 0 16,5 0-7-16,-10-1-7 0,4 1-5 15,-4-1-2-15,-3-2-1 16,-2 1-3-16,2-4-8 0,-5 1-3 15,-5-1-1-15,-3-5 1 0,0-1 0 16,-10 1 5-16,3-5 4 0,-6 0-3 16,-5-3-4-16,3 0-2 0,-3-7 1 15,0-1 0-15,6-3 0 0,-1 0-1 16,6-7 1-16,4 1-1 0,9-4 0 16,2-3-1-16,0 0 0 0,7 2 1 15,9 1 1-15,2-1 0 0,8 0 5 16,-3 0 6-16,6-1 1 0,2 0 1 15,-3 2-4-15,-2 0 1 16,0 3-7-16,-6-1-5 0,1 1 0 16,-5 2 0-16,-9 0-5 0,-2 1-14 15,-2 1-6-15,-3 1-15 0,-3 2-16 16,-4 1-25-16,-4 0-28 0,1 5-37 16,-16 1-18-16,5 3 7 0,1 1-116 0</inkml:trace>
  <inkml:trace contextRef="#ctx0" brushRef="#br3" timeOffset="-50916.56">25929 17218 507 0,'0'0'59'0,"0"0"-35"0,34-23 92 0,-21 12-68 0,-5 2-24 0,-3-1 11 16,3 0 6-16,-6 1-4 0,3-1 7 16,-5 2-1-16,6 1 0 0,-6 1 0 15,2 1-12-15,3 0-15 0,-5 2-9 16,0 0-2-16,0 0 2 0,0 2-1 16,0 1-6-16,0 0-1 0,-5 2 1 15,-3 4 1-15,-5 2 1 0,-2 4 3 16,-3 2-3-16,-5 5-2 15,-3 3 1-15,-8 5 0 0,-7 9-1 16,-1 6 0-16,1 1-7 0,10 1-19 16,8-5 10-16,10-2 11 0,0 1 5 15,5 1 1-15,8-6 2 0,0-10 15 16,3-5 2-16,7-4-4 0,-2 5 0 16,5-4 8-16,8 1 0 0,-1-5-1 15,1-7 5-15,0-4 4 0,4-4-8 16,-4-6-12-16,0-1-3 0,-6-6 0 15,3-3-1-15,-5-4-4 16,-2-1-4-16,-1 0 0 0,-7 0 0 16,-3 4-2-16,-3 2-2 0,-2 7-19 15,-11 2-3-15,3 2-6 0,-7 2-18 16,2 0-21-16,2 4-14 0,-2 1-38 16,2 1-3-16,-2 0-39 0,5 1-68 15,3 2-138-15</inkml:trace>
  <inkml:trace contextRef="#ctx0" brushRef="#br3" timeOffset="-50525.45">26079 17184 788 0,'0'0'36'0,"0"0"-21"0,0 0 138 0,39 0-99 0,-18-1-39 0,-6-1 15 16,11 0-17-16,-3 1-8 0,3-2-3 16,3 1 0-16,2-2 0 0,-3 2 1 15,0 1-2-15,1-3-1 0,2 1 1 16,-3 1 0-16,1 0 0 0,2-1 7 15,-8 0 9-15,-2 1 13 0,-1-1 5 16,-2-1-11-16,-5 2-12 0,-5 0-2 16,0 1-1-16,-3 1-2 0,-5 0-1 15,0 3-6-15,-10 7 0 0,2 5 1 32,-8 4 14-32,3 7 13 0,-7 5-1 15,-6 7-2-15,-2 11-2 0,-6 10-6 0,6-1-8 0,-3 0-2 0,7-9 0 16,4-7-2-16,2-7-3 0,5-10-2 15,2 4-5-15,1-5-67 0,7-2-62 16,-4 10-72-16,1-14-146 0,1 0-187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4:51:32.04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3256 5410 66 0,'0'0'261'0,"0"0"-223"0,0-11 7 16,0 4 37-16,0 3-16 0,0-2-27 16,-3 4 1-16,3 0 1 0,0-2-3 15,-2 3-6-15,2 1 0 0,0 0-18 16,-3 5-5-16,3 5 19 0,0 4 16 15,0 5-6-15,0 4-12 0,0 4-5 16,3 7-2-16,-1 6-1 16,-2 7 1-16,0-2-6 0,0-7-4 15,-2-8-6-15,2-11 0 0,-3-1-2 16,3 3-1-16,0 3 0 0,-3-1 0 16,3-3-16-16,0-4-35 0,0 0-27 15,-2-5-33-15,-1-2-19 0,3-8-27 16,-2-1-74-16,-1-4-24 0</inkml:trace>
  <inkml:trace contextRef="#ctx0" brushRef="#br0" timeOffset="234.64">3269 5295 440 0,'0'0'27'15,"0"0"14"-15,0 0 68 0,0 0-32 16,0 0-37-16,0 0-5 0,0 0-2 16,13-28-9-16,-1 26-6 0,4-2 2 15,2-1-2-15,-2 1-8 0,4-2-8 16,3 3 0-16,1 0-2 0,2-1-5 16,-6 3-32-16,4 0-56 0,-1 1-36 15,-5 2-58-15,-5 3-108 0</inkml:trace>
  <inkml:trace contextRef="#ctx0" brushRef="#br0" timeOffset="437.8">3199 5552 603 0,'0'0'35'0,"0"0"-23"15,0 0 74-15,0 0 22 0,33 20-53 16,-12-17 9-16,13-1 1 0,7-2-23 15,8 0-25-15,0-4-13 0,-2-1-4 16,-14-3-2-16,-9 5-62 16,-6-2-60-16,10 2-59 0,-5 0-54 15,1-1-118-15</inkml:trace>
  <inkml:trace contextRef="#ctx0" brushRef="#br0" timeOffset="719.03">3762 5562 318 0,'0'0'70'0,"0"0"-5"15,0 0 22-15,0 0-10 0,0 0-37 16,0 0-10-16,0 0-6 0,0 0-5 15,23-20-12-15,-17 29 10 0,-4 5 6 16,3 0-7-16,-2 6-8 0,-3-2-3 16,5 2-2-16,-2 4-1 0,-1-3-2 15,-2-3 0-15,3 2 0 0,-3-1-10 16,2-1-35-16,1-4-30 0,0 4-40 16,-3-5-83-16,2-4-58 0</inkml:trace>
  <inkml:trace contextRef="#ctx0" brushRef="#br0" timeOffset="844.36">3842 5405 472 0,'0'0'4'16,"0"0"-1"-16,0-34 3 0,-2 22-6 16,-1 3-45-16,-2 0-39 0,0 4-44 15,0-1-70-15</inkml:trace>
  <inkml:trace contextRef="#ctx0" brushRef="#br0" timeOffset="1516.77">4026 5687 403 0,'0'0'56'0,"0"0"3"15,0 0 36-15,7-34-38 0,-1 22-35 16,1-3 5-16,4 2 1 0,-1 2-7 16,0 0-12-16,3 0-2 15,-2 1-4-15,2 0 1 0,-1 2-2 16,1 5-2-16,0-1 0 0,-2 1-1 15,-1 2 1-15,0 1-1 0,1 0-2 16,-4 4 1-16,-1 1-3 0,1 5 1 16,-4 1-2-16,0 4 0 0,-1 2-2 15,-2 3 7-15,0 1 1 0,0 1 2 16,0 0 0-16,0 0-1 0,0 2 0 16,0-7 1-16,0 2-1 15,0 0 3-15,0-5 11 0,5 0 7 0,-2-2 5 16,-1-6-4-16,1 2-1 0,2-5-11 15,-2-1 0-15,2-2 14 16,3-4 29-16,-3-2-11 0,3-3-15 16,-1-1-12-16,4-1-8 0,-1-4-1 15,0 3-2-15,1-3-2 0,2-2-1 16,0 2 0-16,-1-3-1 0,-1 0-1 16,-1 2 0-16,3-1 0 0,-3-3 0 15,1 2 0-15,-1 1 0 0,3-1 0 16,0 3-57-16,0-1 57 0,0 3 0 15,0 3-2-15,-6 0-15 0,4 3-14 16,-6 3 30-16,0 2 1 16,0 1-3-16,-5 1-6 0,0 1-13 15,0 2 10-15,0 7 4 0,-2 0 8 16,-1 2 0-16,-2 4 3 0,0-1-2 16,0 4 0-16,2 1-1 0,-2 0 0 15,2 1-1-15,1-3-38 0,-1 5-20 16,0-2-11-16,3 0-8 0,0 0 9 15,0 5-47-15,6-5-57 0,-4-2-31 0</inkml:trace>
  <inkml:trace contextRef="#ctx0" brushRef="#br0" timeOffset="2041.74">4904 5640 282 0,'0'0'74'0,"0"0"16"0,3-21 19 0,-3 12-72 16,0-1-28-16,0 2-2 0,0-3-5 15,-3 1 1-15,1 0 6 0,-1 1 13 16,0-1 11-16,-2 1-10 0,0 2-7 16,-3-1-7-16,-2 3-8 15,2 0-1-15,-5 4-2 0,0 1 0 16,-2 1-2-16,-1 7 0 0,-2 3-3 16,0 2 1-16,5 7 4 15,-2 1-1-15,2 3-6 0,5 2-4 0,0-1 8 0,6 2 2 16,-1-2 1-16,3-3 1 0,5 0 0 15,1-3 1-15,4 1 15 0,0-7-2 16,3-2-3-16,3-3 4 0,-1-4 20 16,1-4 31-16,2-4 18 0,-3-7-18 15,3-1-16-15,-2-7-3 0,-1-5 3 16,1-13 0-16,-1-17-1 0,-2-21-14 16,-2-8-20-16,-4 7-14 0,-1 15-2 15,-1 22-11-15,0 15 7 0,-2 7 2 16,-1 5-8-16,1 1-40 0,-3 2-20 15,0 2 12-15,0 3-48 0,0 8-63 16,-3 1-40-16,1 4-105 0</inkml:trace>
  <inkml:trace contextRef="#ctx0" brushRef="#br0" timeOffset="2354.61">5201 5613 398 0,'0'0'69'0,"0"0"-7"0,0 0 31 0,0 0-60 16,16-32-24-16,-11 24-3 0,-5 1 3 15,3 1 12-15,-1 2 18 0,1 0 18 16,-3 4-3-16,0 2-41 0,0 5-10 15,0 5 15-15,-3 7 8 0,-2 1-1 16,0 2-12-16,0 1-4 0,-3 4-6 16,3-3 0-16,0 3-3 0,-1-3 3 15,1-1-3-15,3-2-10 0,-3 0-33 16,5-3-46 0,-3-4-77-16,3-4-50 0,0-5-112 15</inkml:trace>
  <inkml:trace contextRef="#ctx0" brushRef="#br0" timeOffset="2499.86">5256 5402 818 0,'0'0'33'15,"0"0"29"-15,0 0 33 0,0 0-89 16,13-35-6-16,-11 30-27 0,-2 4-44 16,0 0-5-16,0 1-24 0,0 0 8 15,0 3-55-15,3 4-11 16,-1-2-54-16</inkml:trace>
  <inkml:trace contextRef="#ctx0" brushRef="#br0" timeOffset="3152.23">5426 5662 442 0,'0'0'90'0,"0"0"26"16,0 0-20-16,0 0-61 0,42-36-21 15,-32 27-3-15,0 0-3 0,-2 0 7 16,5-1 17-16,-5 0 11 0,2 1-8 16,0 0-12-16,-2 4-9 0,2-1-14 15,-2 4-23-15,-3-1 23 16,3 2 0-16,-5 1-1 0,-1 0-4 15,1 3-13-15,-1 2-7 0,1 3 5 16,-3 2 16-16,0 1 3 0,0 1 1 16,0 4-2-16,0-1 1 0,0 4 1 15,0-1 3-15,0-1-3 0,0 0 3 16,3-3 4-16,-3 1 5 0,2-3 4 16,1 0 0-16,-3-2 3 0,2-2 0 15,-2-3 7-15,0 1 3 0,3-3-2 16,-1-3 7-16,1-1 27 0,0-6-9 15,4 1-30-15,-1-4-15 0,4-2-4 16,0-1 0-16,-2 2 0 16,5 0 0-16,-3 0 2 0,1 0 1 15,2-1-3-15,-1 0 5 16,-1 0-3-16,2-4 0 0,0 4-3 0,-3-2-2 16,0-1 2-16,-2 3-2 0,5 1 0 15,-5 1-20-15,-1 3 17 0,-1 2 3 16,-1-2 0-16,-3 4 0 0,4 3-1 15,-6-1 0-15,2 1-2 0,1 0-1 16,-1 1 0-16,-2 4-1 0,5 1 3 16,-5 3 1-16,0 0 1 15,0 3 1-15,0 1 2 0,0 2-2 16,0 0 0-16,0-1-1 0,0 3 0 16,3 2 0-16,-3 0-4 0,0-3-32 15,3 4-14-15,-1-1-18 0,3 0-25 16,-2-1-27-16,10 6-59 0,-5-7-30 15,2-1-132-15</inkml:trace>
  <inkml:trace contextRef="#ctx0" brushRef="#br0" timeOffset="3824.93">6142 5582 389 0,'0'0'54'0,"0"0"11"0,0 0 44 0,5-15-88 0,-2 8-10 16,-3 1 9-16,0 0 6 0,0-2 0 16,0 1 13-16,0 0 13 0,0-1 11 15,0 0-2-15,0 1-29 0,0 0-20 16,-3-2-11-16,-2 5 0 0,0-2-1 15,0 2 0-15,-3 2-4 0,0-1 1 16,-5 3 0-16,3 4 0 16,-3 2 2-16,0 5 0 0,0 3-3 15,-2 1-14-15,2 3-8 0,0 0 9 16,2 3 9-16,1 0 7 0,5-2 0 16,0 1 2-16,5-1-2 0,0-1 2 15,2-3-1-15,6-3 1 0,0-1 5 16,0-2 5-16,4-2 3 0,1-5-6 15,0-2 4-15,3-9-3 0,-3 0 3 16,2-2-5-16,-2 0 9 16,0 0 15-16,-3 0 4 0,1 1-17 15,-6 5-7-15,3-1-9 0,-6 4-2 16,1 1 0-16,-1 1 0 0,-2 1-7 31,0 6-1-31,3 4 5 0,-3 5 2 16,0 5 1-16,0 7 0 0,0 6 3 15,0 6 5-15,-3 5-6 0,-2-3 0 16,0-9-1-16,-3-8-1 0,1-9-1 16,-4 5-17-16,-2-1 7 0,-2 0 9 15,2-3 2-15,0-6 0 0,0-6 2 16,3-5 3-16,-1-1 3 0,1-10-3 16,2-2 2-16,1-6 11 0,-1-4 4 15,3-5-5-15,2-4-2 0,3-3 7 16,5 1 12-16,3 0 4 0,7 5-11 15,6 5-12-15,5 2-10 16,8 1 1-16,7 5-6 0,-5 1 1 16,3 5-2-16,-6 4-3 0,1 0-38 15,10 3-45-15,8-2-59 0,-6 2-62 16,-12 1-81-16,-11 0-131 0</inkml:trace>
  <inkml:trace contextRef="#ctx0" brushRef="#br0" timeOffset="4512.43">7144 5560 125 0,'3'-1'36'0,"0"-1"10"0,2-3-3 0,0 3 1 0,0 1 12 0,0 0 23 16,-2 0 18-16,-3 1-6 0,2-1-11 15,-2 1-7-15,3 0-9 0,-3 0-5 16,0 0 0-16,0-1-6 15,3-4-4-15,-1 3-14 0,-2-5-6 0,3 2-4 16,-3-2-6-16,2 3-3 0,1-3 0 16,2 3 1-16,-5-3-4 15,3 3-6-15,-1 0-5 0,1 4-2 16,-3 0-1-16,2 5-10 0,4 5 1 16,-1 2 4-16,3 5 6 0,-1 6 5 15,4 8 2-15,2 6 3 0,0-3-3 16,-1-4-2-16,1-3-1 0,-2-8 1 15,4-1 3-15,1 5 9 0,2-5 12 16,-3 0 10-16,3-6 5 0,-2-3 3 16,2-5-3-16,-3-1-4 0,-2-3 4 15,3-5-7-15,-3-4-4 0,0-4-11 16,0-6-1-16,0-8-9 16,-1-13-8-16,4-11-4 0,-1 2-5 15,1 12-23-15,-6 13-6 0,-2 11-7 16,0 5-16-16,2 0-27 0,1-1-27 15,1 0-29-15,1 6-63 0,13-2-59 16,-5 4-56-16</inkml:trace>
  <inkml:trace contextRef="#ctx0" brushRef="#br0" timeOffset="5153.54">8044 5568 270 0,'0'0'134'0,"0"0"-53"0,0 0 29 0,0 0-53 0,7-18-25 0,-7 16-15 16,3-1 11-16,0-2 7 0,-3 3 10 15,0-4 11-15,0 2-6 0,2-3-16 16,-2 4 3-16,0 0 3 0,0-3-11 15,0 2-9-15,0-2-9 0,0 2-7 16,-2-2 0-16,2 2-4 0,-6 2-3 16,-1-3-1-16,-1 4-2 15,-2 1 1-15,-3 0 1 0,-3 7 1 16,1 4 2-16,-3 2 0 0,-1 5 0 16,-4 2 1-16,3 3-5 0,1 0-5 15,1 2 3-15,3 2 6 0,5 2-1 16,2-3 2-16,3 2 0 0,5-5 1 15,0 2 19-15,5-4 9 0,3-4 2 16,-1 1-6-16,4-7-4 0,2-3-1 16,-3-5 8-16,3-3 15 0,2-1-5 15,1-8-2-15,-1-2-7 0,3-7-19 16,1 2-8-16,-1-3 1 0,2 0-2 16,1-2-1-16,0 0-1 15,-6 1 1-15,3-1 0 0,0 5 0 16,-2-1 0-16,-3 4-1 0,-3 3-1 15,0 2 0-15,-2 5-3 0,-3 1-1 16,-2 2-7-16,-3 1-8 0,0 4 8 16,0 7 8-16,0 3 5 0,-3 1 0 15,1 4 0-15,2 2 0 0,-3 0 3 16,3 3-2-16,0-1 3 0,3-3-3 16,2 0 1-16,0 0 1 0,3-2-3 15,0-5 3-15,-1-1-3 0,4 0 0 16,-4-7-21-16,1-2-37 0,0-3-62 15,5-8-67-15,0-1-82 16,-3-2-94-16</inkml:trace>
  <inkml:trace contextRef="#ctx0" brushRef="#br0" timeOffset="5497.36">8467 5190 554 0,'0'0'49'0,"0"0"55"0,21-21 15 0,-16 13-93 0,3 1-16 15,-3 4-3-15,-2 3-6 0,-1 1 1 16,-2 6-2-16,0 4 31 0,0 7 19 16,0 4 11-16,-2 11-11 0,-1 10-28 15,-2 12-10-15,0 4-6 0,2-3-4 16,1-4-1-16,-1-8-1 0,1 5-4 16,2-6-15-16,0 0-25 15,0-1-19-15,0-3-11 0,7-4-20 16,1-5-25-16,2-9-58 0,-2-9-141 15</inkml:trace>
  <inkml:trace contextRef="#ctx0" brushRef="#br0" timeOffset="5856.74">8803 5609 290 0,'0'0'132'0,"0"0"-47"0,0 0 75 16,3-41-101-16,-3 32-25 0,0 1-19 16,0 3-6-16,-5 0-1 0,5 3 1 15,-3 2-1-15,3 0-8 0,-2 6-6 16,-1 3 6-16,3 5 14 0,0 0-1 16,0 6-4-16,0 2 0 0,0 0-2 15,5 3 21-15,0-2 13 0,3-1-1 16,5-2-6-16,-3 0-4 0,3-6 0 15,3-2 1-15,-3-3 7 0,0-7 4 16,0-2 7-16,-1-2-3 0,1-7-21 16,0-3-15-16,-5-3-6 0,2-9-3 15,1-1-1-15,-6-13-30 16,3-7-38-16,-6-5-43 0,3 8-34 16,1 10-2-16,-1 8-10 0,-3 7-43 15,3 4-117-15</inkml:trace>
  <inkml:trace contextRef="#ctx0" brushRef="#br0" timeOffset="6201.75">9111 5539 449 0,'0'0'92'0,"0"0"15"16,0 0 18-16,44 10-112 0,-29-10-6 15,1 0-5-15,-3-4 0 0,-3-3 4 16,3-2 7-16,-3-2 70 0,1 1-5 15,-4-1-20-15,1-2-15 0,-3-2-31 16,0 3-11-16,-5-1-1 0,0 2 0 16,0 1-23-16,-5 1-24 0,-2 4-2 15,-1 1 3-15,-5 2 17 0,0 2 24 16,0 6 3-16,-2-1 0 0,-4 5 1 16,4 2 0-16,-3 6-1 0,2-1 2 15,1 2 2-15,2 1-1 0,0 3 3 16,5 2 8-16,3-2 10 0,2 3 10 15,3-1 6-15,3-3 4 0,2 0-1 16,6-1-10-16,1-3-18 0,7-4-6 16,-4-4-3-16,6-2-4 0,2-5-39 15,0-3-71-15,3-3-43 16,3-6-16-16,7-8 2 0,-5 2-36 16,-5-3-7-16</inkml:trace>
  <inkml:trace contextRef="#ctx0" brushRef="#br0" timeOffset="6608.42">9646 5442 424 0,'0'0'63'0,"0"0"2"0,0 0 13 16,0 0-77-16,0 0-1 0,0 0-4 15,-24-29-1-15,12 29 4 16,1 0 0-16,1 0 1 0,2 1 0 15,-2 5 11-15,-1-3-3 0,1 3 3 16,2-1 1-16,3 3 3 0,0-3-8 16,2 4-3-16,3-2 0 0,0 1 0 15,6-1 3-15,-1 2 0 0,3 2 4 16,2-3 13-16,0 1 15 0,3 1-6 16,0 0-10-16,0 1-4 0,2 2-3 15,-2-1 10-15,0 3 19 0,-2-1-11 16,-1-1-7-16,-7 0 9 0,2 1 2 15,-5-2-7-15,0-3-3 0,-8 1-4 16,-2-4-4-16,-1 1-2 16,-2-4-3-16,-2-2-8 0,-3-1-2 15,-5 0-3-15,-3-2-2 0,-8-2-20 16,-10-4-49-16,0 0-51 0,5 3-40 16,11-1-8-16,13 5 47 0,9 0-92 15,4 0-146-15</inkml:trace>
  <inkml:trace contextRef="#ctx0" brushRef="#br0" timeOffset="7090.45">10801 5498 332 0,'0'0'47'0,"0"0"1"0,0 0 56 0,0 0-86 16,26-40-6-16,-24 32 15 15,-2-1 5-15,0-1-4 0,-2 1 11 0,-4 0 20 0,-4 1-2 16,0 4-21-16,-3-2-24 0,-3 5-11 15,3 1-1-15,-5 4-2 0,-2 2 0 16,4 5 0-16,-2 4 0 0,5 2 2 16,0 2 0-16,3 2 0 0,2 1 0 15,6-2 2-15,2 1 14 0,2-3 35 16,1-4-2-16,7 0-6 16,3-2-10-1,0-7-3-15,2 1 13 0,1-5-1 16,-1-4-6-16,-2-2-3 0,0-7-11 15,0-1-14-15,-3-3 1 0,-2-3-6 16,0-2-2-16,-5 3-1 0,-1-2-1 16,-2 3-2-16,0 2-14 0,0 1-18 15,-2 3-37-15,-4 4-51 0,1 1-43 16,-3-1-44-16,1 3-36 0,2 1-87 16</inkml:trace>
  <inkml:trace contextRef="#ctx0" brushRef="#br0" timeOffset="7522.57">11341 5383 466 0,'0'0'40'0,"0"0"34"0,0 0 88 0,18-34-106 0,-16 23-16 16,-2-2 12-16,6-2 4 0,-6 3 7 16,0-1-4-16,0-2-5 0,0 2-4 15,0 1-9-15,0-1-3 0,0 1-17 16,-6-2-11-16,4 6-8 0,-1 0-1 16,-2 0-1-16,0-1 0 0,0 6-1 15,-3 0 1-15,0 3-3 16,-2 3-1-16,0 5 0 0,-3 5 3 0,0 1-1 15,0 8 1-15,-3 4 1 16,1 7 0-16,-3 8 0 0,-3 10 0 0,3 3 1 16,0-2-1-16,5 0 0 0,0-7 0 15,0 3 0-15,5-2 0 0,-2 0 3 16,5 0-1-16,0-5 2 0,0-3-2 16,-1-1-1-16,4-9-1 15,2-5-37-15,0-10-36 0,-3-4-27 0,3 1 32 16,0-6-40-16,3-6-84 0,-1-6-76 15</inkml:trace>
  <inkml:trace contextRef="#ctx0" brushRef="#br0" timeOffset="7711.71">11049 5466 980 0,'0'0'127'16,"0"0"-15"-16,49-14 34 0,-23 6-118 15,7-2-14-15,11 0-6 0,5-1-5 16,0-1 1-16,-2 1-3 0,-6 2-1 16,-2 0-24-16,5 1-27 0,0 5-14 15,2-1-73-15,3-2-105 0,-12 4-118 16</inkml:trace>
  <inkml:trace contextRef="#ctx0" brushRef="#br0" timeOffset="10963.13">12723 5300 49 0,'0'0'86'0,"0"0"-40"0,0 0 17 16,0 0 10-16,0 0-3 0,5 0 2 16,-5 0 14-16,0 0-2 0,0 0-20 15,0 0-11-15,0 0-3 0,0 0-2 16,0 0 4-16,0 0-7 0,3-1-5 16,-3 0-13-16,5-1-10 0,-2-1-4 15,-1-1 3-15,3 2-1 16,-2 0 5-16,0 0 4 0,-1-2 0 15,1 2 1-15,-1 0 2 0,-2 0-4 16,3-3 1-16,-3 1-1 0,0-4-8 16,-5 0-3-16,0 2-4 0,-1-1-6 15,-1 2-2-15,-1 0-4 0,-2 2 0 16,-6 1-1-16,1 2 5 0,-6 4 1 16,3 4-1-16,-5 4 0 0,2 3-1 15,0 4 1-15,1 3 0 0,-1 5 0 16,5-4-2-16,6 2 1 0,0 1 0 15,4-5-4-15,4 0 4 16,2-3-2-16,0-3 3 0,2-4 0 16,6 1 2-16,-3-3 1 0,6-2 0 15,-1-4 0-15,3-3-1 0,-3 0 4 16,3-7 1-16,5-1-2 0,-2-7-2 16,2 1 2-16,-3-4-2 0,1-2 2 15,-1 4 1-15,1-2 0 0,-3 4 1 16,2-1 0-16,-7 3-4 0,2 2-1 15,-2 5-2-15,-3 0 0 0,-2 4 0 16,0 1-4-16,-3 0-3 0,0 6-4 16,0 0 1-16,0 5 3 0,0 1 7 31,0 1 3-31,-3 1 1 0,3-3-1 0,0 0 6 0,0 0 6 16,0-2 8-16,3 0 5 0,2 0 0 15,0-5 4-15,3 2-1 0,-1-2 0 16,1-3-5-16,5 0-8 0,0 0-3 15,0 2-2-15,2-3-5 0,3 0-5 16,3-4 0-16,0 2-3 0,2-3 0 16,0-1-18-16,1-2-33 0,-1 1-51 15,10-7-55-15,-4 3-93 0,-6 0-173 0</inkml:trace>
  <inkml:trace contextRef="#ctx0" brushRef="#br0" timeOffset="12525.94">14338 5162 229 0,'5'-2'76'0,"0"-1"-24"0,1-2 18 15,1 3 1-15,1-5-18 0,2 1-15 16,1-2 2-16,-1 1 4 0,0 2 0 15,1 0-3-15,-4 2 4 16,1 3-2-16,0 0 3 0,-3 0-14 16,0 0-17-16,1 6-1 0,-4 1 4 15,1 7 1-15,-3 1 6 0,0 7 6 16,-5 9-10-16,-3 9-4 0,0 5-2 16,3 3-1-16,0-7-5 0,2-10-2 15,3-9-2-15,0-6-2 0,0 0 3 16,0 3-1-16,0-3 0 0,3 4 6 15,2-3-1-15,0-4-1 0,-2-4-1 16,2-6-2-16,3-2 2 0,-3-2 13 16,5-8 12-16,0-4-6 0,3-7-6 15,0 0-4-15,5-7-10 0,3-1-3 16,2-2-3-16,0-1-1 0,6 3 1 16,-3 1-1-16,2-2 0 0,1 4 0 15,-4 0 0-15,1 3 1 0,0 1-1 16,-3 5 0-16,1-2-3 0,-4 6 3 15,1 3 0-15,-8 1 1 0,-3 6-1 16,-2 0-3-16,-3 2-1 0,0 5-1 16,-5 4-1-16,0 7 3 0,0 4 3 15,-5 3 4-15,-3 8 2 0,3-3-3 16,-3 3-2-16,3 1 0 0,0-4 1 16,0 2-2-16,2 0 2 0,1-4-2 15,2 0 0-15,0-3-17 0,0-3-22 16,2-4-25-16,1-1-45 15,0-5-71-15,4-6-85 0,-4-4-106 16</inkml:trace>
  <inkml:trace contextRef="#ctx0" brushRef="#br0" timeOffset="12948.01">15297 5370 309 0,'0'0'105'0,"0"0"-41"0,0 0 19 0,0 0 8 0,20-43-32 0,-14 32 1 15,-4-4 16-15,3 2 3 16,-5 1-14-16,3 0-5 0,-3-1-6 16,0 0-7-16,0 1-12 0,0 1-9 15,-3 1-11-15,-2 3-8 0,0 0-4 16,0 0-1-16,0 4-2 0,-1-1-1 15,1 4 0-15,-2 1 1 0,-6 5-2 16,2 6 1-16,-4 6 1 0,-1 4-1 16,-2 5 1-16,0 6 1 0,5-2 0 15,0 0-1-15,8-1 0 0,2-5 1 16,3-1-1-16,3 2 1 0,5-5 7 16,2-1 11-16,3-6 4 15,8-3-2-15,-6-4-2 0,6-7-5 16,0-3-3-16,2-5-4 0,-5-6-1 15,-3-3 0-15,1-3-4 0,-3-7-1 16,-5-6-1-16,-1-7-22 0,-1 4-54 16,-6 5-13-16,0 9-29 0,-6 6-28 15,-4 1-53-15,0-1-28 0,-1 5-142 0</inkml:trace>
  <inkml:trace contextRef="#ctx0" brushRef="#br0" timeOffset="13417">15480 5230 535 0,'0'0'122'0,"0"0"-25"0,0 0-3 0,29-37-64 0,-19 27-24 15,5-1 8-15,1 3 3 0,2 1-13 16,-2 1 2-16,2 5-2 0,-3 0 2 16,1 1 6-16,-3 1 4 0,2 3 4 15,-2 6-12-15,0 8-6 0,0 2 9 16,0 4 2-16,0 6-6 16,2 5-7-16,-2 1-37 0,0-4 37 15,0-2 4-15,-5-7-4 0,-1 1 1 16,1 1-1-16,-5-7-1 0,-1 1-1 15,-2-7-8-15,-5-4-7 0,-3-3 3 16,-2-5 4-16,0-5-1 0,-1-5 11 16,1-2 2-16,2-7 10 0,1-2 18 15,1-3 6-15,1-4 1 0,5-1-3 16,0 2-13-16,8-3-11 0,2 1 1 16,6 4 5-16,4-1-9 0,1 5-6 15,5 4-1-15,2 1 0 16,-2 3-4-16,3 4-33 0,-4 4-77 15,9-1-46-15,-5 5-48 0,-4-1-115 16</inkml:trace>
  <inkml:trace contextRef="#ctx0" brushRef="#br0" timeOffset="14261.34">16157 5233 509 0,'0'0'111'0,"0"0"-49"0,0 0 36 0,34-13-64 0,-24 7-26 0,0 1-1 16,1-2 0-16,-1 3-5 0,-2 0 11 15,-3 2 9-15,0 1 8 0,0 1-11 16,0 0-12-16,1 3-7 0,-1 5-22 16,-3 2 21-16,4 3-5 0,-6 4 6 15,2 2 1-15,-2 3 1 0,3 1-2 16,-6 0 0-16,3-1 0 0,0 0 8 16,0-3 2-16,0-1 11 0,0-4 0 15,0-2-11-15,0-3 1 0,0-4 10 16,0-3-6-16,0-2 16 0,3-5 27 15,-1 1-29-15,3-6-5 0,1-2 11 16,1-3-11-16,1 1-10 0,2-3-7 16,1 1-3-16,2-2-2 0,0 3 0 15,0-3-1-15,0 4 0 0,2-2-1 16,1 4 0-16,-4-1 0 0,7 1 1 16,-4 1-3-16,1-3 2 0,-1 3 0 15,1 1-13-15,-4 3 12 16,-1-2 0-16,-1 0 0 0,-2 3 0 15,-3 3-1-15,0 3 0 0,-2 0-4 16,-3 3-2-16,0 4 4 0,0 5 3 16,0 1 0-16,-3 4 1 0,1 2-1 15,-1 0 1-15,3 0 0 0,-3 4 1 16,1 1-1-16,2 0 0 0,0 2 1 16,0-4-1-16,0 2 1 0,5-3-1 15,-2-1 1-15,-1-2 1 0,1-4 4 16,-1-2 9-16,-2-6-5 0,6-3 2 15,-4-3 12-15,3-2 19 0,0-5-28 16,3-4-9-16,3 1-2 16,-1-4-3-16,3-1 1 0,-3 1-2 0,3-4 0 15,-3 3 0-15,3-4 0 16,0 4 0-16,-2-3 1 0,2 1-1 16,-1 2 0-16,1-2 0 0,0 3-2 15,0-2-6-15,-2 2-11 0,1 1 1 16,1 1 2-16,-2 2-51 0,-1 1 65 15,-2 2 1-15,0 3 1 0,-3-1 0 16,0 5-1-16,-3 0-1 0,1 0-5 16,-3 7-4-16,-3 2 10 0,1 3 0 15,-3 1 0-15,2 3 1 0,1 0 0 16,-1 1-30-16,0 1-28 0,1-2-24 16,-1 1-21-16,1-2 0 15,-1 1-12-15,-2 4-15 0,2-6-84 16,3-3-41-16</inkml:trace>
  <inkml:trace contextRef="#ctx0" brushRef="#br0" timeOffset="14995.72">17253 5130 350 0,'2'-3'84'0,"1"-2"-30"0,-1 2 27 0,4 0-49 16,-4 2-27-16,1-2 3 0,-3 3 20 15,0 0 1-15,2 0 12 0,-2-1 0 16,0 0 10-16,0 1-15 0,0 0-11 15,0 0-6-15,0 0-5 0,3 0 7 16,-3 0 8-16,3 0-8 0,-3 0 2 16,2-1 7-16,-2 0-4 0,3-1-3 15,-1 0-4-15,-2-3-8 16,0 2-5-16,0-2 5 0,0 2 0 16,0 0-3-16,-2-2-5 0,-1 2-1 15,-2 0-2-15,0-1-3 0,-6 4 3 16,4 3-2-16,-4 2-3 0,1 5 3 15,-3 3 2-15,-2 4 0 0,-1 2 0 16,3 1 0-16,0 4-1 0,6-1 1 16,-4 3 0-16,9-2 0 0,-4-1 0 15,6 0 0-15,0-2 1 0,0-1-1 16,0-2 0-16,6-6 1 0,-4-1 1 16,3-5-1-16,1-5 2 15,1-1 4-15,-2-4 0 0,3-1-5 16,3-6 8-16,-1-1 20 0,-2-3-13 15,2 1-9-15,0-2-6 0,-5 1 3 16,3-3 1-16,0 3 0 0,-3-4-2 16,-2 5-2-16,-1-3-1 0,1 1-1 15,-1 1 0-15,-2 3 0 0,3 4 0 16,0 3-1-16,-3 1 1 0,0 3 0 16,0 1-2-16,0 1-7 0,-6 6 5 15,4 3 1-15,-3 3 2 0,-3 7 2 16,3-1-1-16,2 1 1 15,-2-1 2-15,2-2 2 0,3 2 9 16,0-3 11-16,0-2 4 0,0-2 5 16,3-2-9-16,5-3-16 0,0-3-3 15,2-2 1-15,3-2-3 0,0 0-4 16,2-2-11-16,3-1-38 0,0-1-27 16,3 0-48-16,5-4-66 0,-5 3-69 15,-6-3-73-15</inkml:trace>
  <inkml:trace contextRef="#ctx0" brushRef="#br0" timeOffset="15277.85">17583 4802 639 0,'0'0'17'0,"0"0"-17"0,13-19 78 0,-10 16-52 0,2 2-23 16,-2 1-1-16,-3 6 4 0,2 6 42 15,-2 8 44-15,0 11-30 0,0 11 4 16,-2 12-6-16,-6 5-25 0,3-3-16 16,2-4-14-16,1-5-1 0,2-2 0 15,0-3-2-15,0-1-1 0,2-2 1 16,3-3-1-16,1-6-1 0,-1-7 0 15,0-4-3-15,-3-2-44 0,9 0-58 16,-1 6-76-16,3-3-70 16,0-5-166-16</inkml:trace>
  <inkml:trace contextRef="#ctx0" brushRef="#br0" timeOffset="15952.85">19320 4768 641 0,'0'0'62'0,"0"0"-26"0,0 0 71 0,44-40-26 0,-31 30-67 0,0-1-9 15,0 3 18-15,-3 1-7 0,-2 3 14 16,-3 4 12-16,0 1-12 0,-2 9-2 16,-3 7 15-16,0 10 4 0,-3 13-7 15,-7 13-15-15,-3 2-6 0,0 0-9 16,0-7-5-16,3-4 2 0,-3-4-2 15,2-2-4-15,6-8 2 0,-5-6-3 16,5-5-1-16,-1-4-9 0,1 5-19 16,-3-3-29-16,3-1-45 0,-2-5-62 15,4-4-64-15,-2-5-2 0,0-2-58 16</inkml:trace>
  <inkml:trace contextRef="#ctx0" brushRef="#br0" timeOffset="16500.97">19405 4857 355 0,'0'0'35'0,"0"0"-3"0,0 0 65 15,-2-32-56-15,-1 22-38 0,0-1 16 16,3 2 26-16,0 0 0 0,3 2 17 15,0-2 1-15,-1 1 1 0,3 0-5 16,3 2-17-16,-3-1-9 0,0 0-8 16,6 2-13-16,-4-2-4 0,1 3-4 15,0-3-2-15,2 0 2 0,-2 2 3 16,5-2 7-16,-5 2 3 0,-1 1 1 16,6 0-6-16,0-1-3 15,5 0 1-15,-2 2 0 0,-1-1-3 16,6 1 1-16,-3 3-6 15,3 0 0-15,-6 3-2 0,3 2 0 0,-2 3 2 16,2 0-1-16,-5 1 0 0,-5 6 0 16,-1-2 0-16,-7 7 0 0,0-1 0 15,-5 2 1-15,-8 1-2 0,-5-1 1 16,-8 2 2-16,-7 5-1 0,-14-1-2 16,-2 5 0-16,0-2-4 0,8-8 2 15,12-4 0-15,11-8 2 0,3 0 0 16,-1 1 0-16,1 0 0 0,2 1 0 15,5-1 0-15,3 1 0 0,5-1 6 16,5 0 7-16,8-1 12 0,3 4 2 16,4-4 1-16,6 2 1 0,10 1-3 15,8-1 0-15,5 6-7 16,5-3-11-16,-7 1-5 0,-6-5-2 16,-5 0-1-16,-2-1-1 0,-5 0-16 15,-6-5-34-15,-5 1-22 0,-5-2-36 16,7 4-56-16,-4 0-81 0,-1-3-85 0</inkml:trace>
  <inkml:trace contextRef="#ctx0" brushRef="#br0" timeOffset="17106.81">20108 4787 539 0,'0'0'72'0,"5"0"20"0,0-2-17 0,-2 0-53 16,5 1 0-16,-3-1 8 0,0-2-17 16,3 3 5-16,-6 1 15 15,3 0-3-15,1 1-2 0,-4 5-1 0,6-1-8 0,-3 5-7 0,0 4-2 16,-2 0-6-16,2 7 1 15,0 2-2-15,-2 6 1 0,5 0 6 16,-3 3 6-16,2 1-1 0,4-1-1 16,4 0 2-16,-4 0-3 0,4-1 0 15,1-2 5-15,-1-6 5 0,3 0 1 16,0-3-1-16,0-3 0 0,0-4 5 31,3-4 7-31,-5-5-1 0,2-3 2 16,2-2 1-16,-4-8-8 0,5-3-11 15,-1-4 5-15,-2-9 3 0,6-9-2 16,-1-18-2-16,0-12-12 0,3-6 3 16,-8 10 10-16,0 9-13 0,-5 13-8 15,-3 8-1-15,1 7 0 0,-6 3-1 16,0 4 1-16,0-4-2 0,0-2-6 16,1-2-31-16,1 2-39 0,-2 2-59 15,-2-4-74-15,0 3-155 0,-1 1-239 16</inkml:trace>
  <inkml:trace contextRef="#ctx0" brushRef="#br0" timeOffset="22885.42">5150 6777 309 0,'0'0'104'0,"0"0"-24"16,0 0 10-16,0 0-29 0,0 0-27 15,0 0-4-15,5-9-6 0,-5 7-2 16,-3 1 2-16,3 1 4 0,0-1 5 15,0-1 10-15,0 1 10 0,-2 0-1 16,2 1 0-16,0 0-9 0,-3-1-4 16,1 0-9-16,-1 1-11 0,-2-1-4 15,0-1-6-15,-1 2 0 0,-1-1-3 16,2 1-2-16,-3 0 1 0,3 0 3 16,-3 1 0-16,3 1 3 15,-3-1 2-15,3 3-5 0,-3 2-2 16,3 2 1-16,-5 2-6 0,2 3 0 15,-5 1 0-15,0 6-1 0,0 1 0 16,-2 2 0-16,-4 4 2 0,7 2-1 16,-4 1-1-16,8 1 1 0,-2-1 0 15,7 1 3-15,3-3 5 0,0 1 5 16,8-6 3-16,5 0 1 0,0-4 4 16,8-1 0-16,-1-5 3 0,6-2-5 15,0-3-1-15,0-4 1 0,2-4 0 16,-2-2-2-16,0-5-2 0,-3 0-9 15,-2-6-1-15,-3 2-2 0,-3-1-1 16,-4-3-1-16,-1-1 1 0,-5 2-3 16,0-1 0-16,-5 0-2 0,0 3-3 15,0-1-5-15,-2 0-3 0,-1 5 0 16,1 0 5-16,2-1 6 0,0 5 2 16,0-2 0-16,0-1 0 0,0 1 0 15,5 1-2-15,3 0-1 0,2 0 1 16,3 1 0-16,2 0-1 0,3-1 3 15,1 2-1-15,-1 0-1 0,0 1 2 16,-3 1 0-16,3-2 0 16,-5 3-1-16,3-1 3 0,-1-1-2 15,-2-2 0-15,3 3-1 0,-3-3 1 16,2 2 1-16,-5-1-1 0,3 1-1 16,-5 0 0-16,0 2-1 0,-3 2-3 15,0 3-2-15,-2 4 0 0,-1 3 3 16,-2 5 4-16,0 1 1 0,-5 6 4 15,0 1-3-15,2-1 2 0,-2 5-2 16,3-3 0-16,-1 1-1 0,0-2 0 16,1-3 1-16,2-1 0 0,0-1-2 15,2-4-10-15,6-1-36 0,-3-5-51 16,3-1-36-16,0-4-51 16,7-5-67-16,-2-2-50 0,0-6-139 15</inkml:trace>
  <inkml:trace contextRef="#ctx0" brushRef="#br0" timeOffset="23182.3">5933 6949 593 0,'2'-4'84'0,"1"-2"-29"0,-3 3 63 0,2-1-85 16,-2 3-19-16,0 1 0 0,-2 2 8 16,-1 7-7-16,-2 2-2 0,-3 6 35 15,1 2 5-15,-1 5-21 0,0 3-9 16,0 1-17-16,3-1-4 0,3-1-4 15,-1-1-1-15,3-3-35 0,3-1-24 16,2-3-11-16,2-4-1 0,-1-1-32 16,4-7-32-16,0-3-69 0,-2-3-173 0</inkml:trace>
  <inkml:trace contextRef="#ctx0" brushRef="#br0" timeOffset="23323.16">5982 6760 853 0,'0'0'29'16,"0"0"24"-16,0 0 32 0,0 0-85 16,-3-34-46-16,3 31-82 0,-2-2-38 15,2 5-15-15,0 0-86 0</inkml:trace>
  <inkml:trace contextRef="#ctx0" brushRef="#br0" timeOffset="23744.82">6235 6961 270 0,'0'0'145'16,"0"0"-62"-16,0 0 33 0,0 0-61 15,8-34-28-15,-6 25-11 16,1 4-1-16,-1-1-10 0,1 3-1 16,0 2-3-16,-1 1 7 0,3 9-3 15,-2 4 2-15,0 5 9 0,-1 5-5 16,1 3-6-16,2 5 0 0,0-1-4 16,3 0 0-16,0 1 0 0,4-2 11 15,4-3 31-15,-1 0 29 0,4-6 12 16,-1-3-1-16,0-2-13 0,-3-5-7 15,-2-4-14-15,-3-6-1 0,1 0 5 16,-3-8-10-16,-1-4-7 0,-1-2-2 16,-4-7-11-16,1-4-18 15,-3-10-5-15,0-7-11 0,-3 5-37 16,1 5-17-16,2 5-11 0,0 9-13 16,2 1-56-16,8-6-86 0,-2 5-73 15,0 3-182-15</inkml:trace>
  <inkml:trace contextRef="#ctx0" brushRef="#br0" timeOffset="24166.42">6734 7010 311 0,'0'0'60'0,"0"0"34"0,0 0 40 16,0 0-87-16,0 0-3 0,33 1 4 15,-25-3 5-15,0-1-9 0,5-1-9 16,-3-1 5-16,3-1-9 0,0 0-6 16,0-1 4-16,0 0-3 0,-3 2-7 15,0 0 0-15,1 0-3 0,-1-1-2 16,-2-1-3-16,-3 1-1 0,0 1-5 16,-2 1 2-16,-3 0 1 15,0 2 4-15,0-1-10 0,-3 2-2 16,-2 0-7-16,-3 1 0 0,0 1 0 15,-4 4 2-15,-7 4 2 0,4 2 2 16,-3 3 0-16,0 5 1 0,0 2 0 16,0 0 0-16,5 2 1 0,0 1 3 15,2 3-1-15,4-5 18 0,1 2 13 16,4-2 17-16,4-3-4 0,-2 0 7 16,6-4-10-16,-1-1-13 0,3-4-13 15,2-4-6-15,0-2-3 0,6-4-1 16,-1-4-8-16,3-3-8 0,3-3-26 15,5-1-31-15,-3 1-36 0,-2 0-42 16,12-6-48-16,-7 3-80 0,-3 1-112 16</inkml:trace>
  <inkml:trace contextRef="#ctx0" brushRef="#br0" timeOffset="24760.19">7067 7052 481 0,'0'0'89'0,"0"0"20"0,0 0-33 0,0 0-63 0,21-33-12 15,-14 25 0-15,4 2-1 0,-1 0 0 16,-2 4 1-16,2 0 7 16,0 2 9-16,-2 0-3 0,0 2-7 15,-3 5-7-15,3 2 1 0,-3 2-1 16,-2 5 1-16,2 2 9 0,-5 0 5 15,0 2 5-15,0 0 7 0,0-1 12 16,0 0-13-16,0-2-10 0,0 0-4 16,0-3 0-16,2-3 4 0,-2-2-2 15,3-2-3-15,0-4-2 0,-1-3 16 16,1 0 24-16,-1-1 5 0,1-3-7 16,2-1 2-16,0-2 8 0,-2 1-9 15,5-2-21-15,-6-1-7 0,3-2-8 16,1 1 3-16,1-1-3 0,1-3-6 15,0 1-2-15,2-2-2 0,-2 0-2 16,5 2 0-16,-5-2 1 0,4 2 1 16,-1 2-2-16,-1-2 2 0,-2 4-1 15,0-1 0-15,-1 3 0 0,1 1-1 16,-3 2 1-16,0 0-1 0,1 3-1 16,-4 1 0-16,3-1 1 0,1 1-1 15,-1 1-1-15,2 1 1 0,-1 6-18 16,1 2 10-16,-1 0 9 0,-4 3 0 15,3 5 6-15,-5-2-2 0,5 3 7 16,-5 2-2-16,6 2-2 16,-4-2-2-16,1 2-2 0,-1-2-1 15,4 2 1-15,-1-4-1 0,2 0-2 16,1-2 0-16,0-3-12 0,0-4-22 16,-3-2-34-16,3-2-39 0,-1-4-45 15,1-6-65-15,2-1-90 0,-2-4-176 16</inkml:trace>
  <inkml:trace contextRef="#ctx0" brushRef="#br0" timeOffset="24947.31">7902 6900 866 0,'0'0'5'0,"0"0"-5"0,5 0-70 0,-3-3-265 0</inkml:trace>
  <inkml:trace contextRef="#ctx0" brushRef="#br0" timeOffset="25072.31">7907 7208 787 0,'0'0'14'15,"0"0"1"-15,0 0-15 0,0 0-215 16</inkml:trace>
  <inkml:trace contextRef="#ctx0" brushRef="#br0" timeOffset="27450.49">9075 6891 220 0,'0'0'79'0,"0"0"-39"0,0 0 38 0,0 0-9 15,0 0-2-15,0 0-18 0,31-37 22 16,-26 31 23-16,-3-1 10 0,1 0-15 16,0 2-12-16,2-4-15 0,-3 2-13 15,4 0-10-15,-1-2-10 0,0 1-2 16,0-1 0-16,-2 3-15 0,-1 0-4 16,-2 3 13-16,0 0-8 0,-5 0-7 15,-3 2-5-15,-2 1-1 0,-6 0-3 16,-4 2 2-16,-1 6-8 15,-2 3-3-15,0 5 8 0,2 2 1 16,0 4 1-16,1 4 1 0,4 1-1 16,3 1-30-16,0 1 30 0,5-3 2 15,1 0 0-15,2-4 0 0,2-1-1 16,3-3 1-16,0-4 2 16,0 0 0-16,8-4 5 0,-3-3 1 0,3-4 1 15,2-3-1-15,3-2-1 0,2-5 0 16,1-4 0-16,-1-3 5 0,1 1-2 15,2-5-4-15,3 0 1 0,-3 0-7 16,0 0 0-16,-3 2 1 16,-2 2-1-16,-2 5 0 0,-4 0-1 15,-1 6 1-15,-6 1-1 0,0 2-10 16,0 6-4-16,0 3 11 0,-6 5 0 16,1 1 3-16,0 4 0 0,0 1 1 15,5 0-1-15,0-2 1 0,0 1 2 16,0-3 8-16,2-2 9 0,4-4 8 15,-1 0 1-15,3-2-6 0,-1-6-7 16,1-1-5-16,5-1-5 0,0-3-2 16,0-6-3-16,0-1-18 0,2-2-26 15,-2-3-38-15,3 1-32 0,4-6-65 16,-4 2-63-16,-1 2-100 0</inkml:trace>
  <inkml:trace contextRef="#ctx0" brushRef="#br0" timeOffset="27882">9460 6820 402 0,'0'0'57'0,"0"0"37"0,0 0-5 0,44-31-75 0,-29 23-7 15,3 3-5-15,0 1 10 0,0 2 5 16,-2 2 0-16,-1 6 11 0,3 5-9 16,-5 2-5-16,0 6 12 0,-2 1-10 15,-4 3-10-15,-1 3-6 0,-1-1 4 16,-5-1-3-16,0-2 0 0,-3 0 0 16,-2-4-1-16,-3 1 1 15,-2-5 0-15,-3-2-1 0,0-4-4 16,3-5-10-16,-3-3-4 0,0 0 18 15,0-7 2-15,5-3 41 0,0-4 54 16,3-1-6-16,5-4-26 0,0-1-14 16,5-1-12-16,3 0-16 0,8 0 1 15,2 2-5-15,2 1-2 16,4 2-6-16,2 1-7 0,2 1-3 16,3 1-1-16,0 3-15 0,0 1-58 15,-3 3-68-15,14-2-68 0,-11 1-59 16,-3 3-146-16</inkml:trace>
  <inkml:trace contextRef="#ctx0" brushRef="#br0" timeOffset="28282.88">10057 6862 404 0,'0'0'61'16,"0"0"46"-16,36-10-80 0,-23 3-22 15,2 0 9-15,-2 0 26 0,0 1 23 16,0 1-14-16,0-2 16 0,-5 2 6 16,-1 0-5-16,-2 2-9 0,1-1-22 15,-1-1-12-15,-3 1-7 0,1-2-5 16,-3 1-8-16,0-1 1 0,0 1-3 16,-3 0-1-16,-2 0 0 0,-3 0-1 15,1 0-2-15,-6 3 2 0,0-2 1 16,-5 4-3-16,-3 0 2 0,0 6 0 15,1 2-1-15,-1 3 2 0,0 1-1 16,1 5-1-16,2 0 2 0,2 3-1 16,3 2 1-16,3-1 0 0,2 1 0 15,6 1 1-15,-1-2 30 0,3 0 7 16,3-3 21-16,2 0-13 0,3-4-10 16,-1-4-13-16,4-3-14 0,-1-4-4 15,3-3-5-15,5-2-3 0,-3-4-46 16,1 0-21-16,5-1-19 0,2-1-32 15,10-4-56-15,-4 0-78 0,-3 1-124 16</inkml:trace>
  <inkml:trace contextRef="#ctx0" brushRef="#br0" timeOffset="28877.98">10460 6888 273 0,'0'0'102'15,"0"0"39"-15,0 0-37 0,0 0-30 16,0 0-11-16,5-26 15 0,-3 19 3 16,1 2-23-16,0-1-2 0,-1 0 0 15,-2 1-5-15,5 0-1 0,-5 0-15 16,3 2-2-16,-3-1 0 16,0-2-17-16,0 2-6 0,0 0-7 15,0 1-3-15,-5 0-1 0,0 0-2 16,-6 1-3-16,3 0 1 0,-4 2-11 15,-4 3-10-15,-2 4 13 0,2 2 8 16,-2 5-1-16,0 3-8 0,0 3-11 16,3 0-29-16,4 1-25 0,1 0 7 15,2-2 17-15,3 4 27 0,3-2 25 16,-1-1 2-16,3-1 1 0,0-1 1 16,0-1 0-16,0-4 21 0,5-2 28 15,0-3 4-15,0-3 8 0,6-4-4 16,2-1-16-16,-3-3-23 15,6-4-13-15,-1-3-5 0,3-2 0 16,0-1 3-16,0-3-4 0,-2 0 1 16,-1-4 1-16,-2 3 0 0,-2-1 1 15,-1 3 8-15,-2 2-5 0,-3 4 2 16,0 1-2-16,-5 4-1 0,0 1 3 16,0 1-1-16,0 2-4 0,0 2-3 0,-3 4 0 15,1 4 3-15,-1 5 10 0,-2 1 5 16,0 3 17-16,2 1 10 0,1 1 2 15,-1-2 0-15,3 1 0 0,0-4-4 16,0 1-2-16,5-4-6 0,6-1 3 16,-1-4-13-16,5-3-6 0,4-1-7 15,1-4-5-15,1-1-1 0,-3-4-4 16,5-2-1-16,-5 0-1 0,3-2-19 16,0 1-33-16,2-1-31 0,-2 2-31 15,-1-1-42-15,6-2-77 16,-3 6-132-16,-5-2-117 0</inkml:trace>
  <inkml:trace contextRef="#ctx0" brushRef="#br0" timeOffset="29425.19">12098 6834 277 0,'0'0'127'0,"5"-4"-81"0,-5-1 78 0,3-1-64 15,-1-1-14-15,-2 1-9 0,0 0 1 16,0 2-4-16,-2 1-12 16,-1 2 13-16,0 1 0 0,-2 3-23 15,3 4 1-15,-4 5 16 0,6 5 4 16,-2 2-6-16,2 3 2 0,2 1-2 15,6 4-4-15,3-1-2 0,4 0-1 16,3-2 9-16,3-3 8 0,2-1 10 16,0-4 0-16,3-2 11 0,0-7 0 15,0-4-9-15,0-3-5 0,-3-7 3 16,0-3-10-16,-2-4-5 0,-3-3-5 16,-3-4-5-16,-2-4-8 0,0-8-6 15,-5 0-5-15,-3 0-3 0,-2 1-8 16,-1 7-22-16,1-3-8 0,-3 6-1 15,0 3-27-15,-3 6-33 16,1 3-53-16,-3 3-48 0,2 2-57 16,3 3-26-16,0 1-105 0</inkml:trace>
  <inkml:trace contextRef="#ctx0" brushRef="#br0" timeOffset="29988.1">12537 6890 439 0,'0'0'149'0,"0"0"-4"0,0 0-8 0,16-39-79 0,-9 26-28 15,4-2-9-15,-1 1-3 0,3 2-8 16,0-2-2-16,0 2 12 0,0 1 10 15,0 2-6-15,-3 1-14 0,3 1-6 16,0 3-3-16,-3 2-1 0,0 2-1 16,-2 1-36-16,-3 5 36 0,1 2-2 15,-4 6 0-15,3 3 2 0,-5 2 1 16,0-1 1-16,0 3-1 0,0 3 1 16,0-3-1-16,0 1 1 0,0-1 2 15,3-1 3-15,-3-1 13 0,2-3 3 16,1-1-2-16,0-5-1 0,-1-2-7 15,-2-5 6-15,3 0 14 0,-3-3 25 16,2 0 20-16,4-5-28 0,-1 0-18 16,0-3-7-16,3-1-10 0,5-2-8 15,-3 0-4-15,3-1-2 0,5-1 1 16,0-1-2-16,0-1 1 0,3-1 0 16,2 0 0-16,0 2-2 0,-2 1 1 15,5 0-1-15,-6 6 0 0,1 0 1 16,0 0 1-16,-3 4-1 15,0-1-4-15,-3 4 2 0,-2 5-4 16,-2 2 1-16,-6 3 3 0,-3 4-1 16,4 1 3-16,-6 4 0 0,0 2 1 15,0 3 1-15,-6 1-1 0,6-1 1 16,-2 1 0-16,-1 0-2 0,1-4-17 16,-1 0-38-16,1-3-34 0,-4-2-46 15,-4-3-84-15,2-4-113 0,3-5-186 16</inkml:trace>
  <inkml:trace contextRef="#ctx0" brushRef="#br0" timeOffset="30472.83">13483 6827 481 0,'0'0'81'0,"0"0"10"0,0 0-25 0,8-25-51 0,-8 19-11 0,0-1-2 15,0 4-2-15,-6-4 2 0,-1 6 26 16,-1 1 5-16,-2 0 2 15,-3 7-9-15,-3 1-18 0,3 6-5 16,-2 2-1-16,-3 2-2 0,2 5-4 16,3 1 1-16,5 1-2 0,1-1-5 15,2-1 8-15,5 1 2 0,0-4 2 16,5-1 17-16,2-4 20 0,6-5 0 16,-2-4-6-16,2-5-3 0,0-1 8 15,2-7 35-15,1-4 4 0,-1-3-11 16,-2-3-4-16,0-4-13 0,0-3-10 15,0-9-12-15,0-12-6 0,0-11-8 16,-1-7-3-16,-1 2-7 0,-1 7-3 16,0 7-3-16,-2 7-11 0,0 3-28 15,0 7-23-15,-1 9-37 0,-1 7-32 16,-1 3-66-16,5-3 1 0,-2 4-116 16,0 2-35-16</inkml:trace>
  <inkml:trace contextRef="#ctx0" brushRef="#br0" timeOffset="30879.71">13679 6822 739 0,'0'0'57'0,"0"0"64"0,0 0 40 15,0 0-128-15,39 30-26 0,-29-28-2 16,3-2-2-16,0 0 0 0,0-3 0 15,-3-2 0-15,3-1 46 0,0-1 0 16,-2-1-16-16,1 2-14 0,-1-3-13 16,-1-1-3-16,-2 2-2 0,0-3-1 15,-3 0-1-15,0 0-6 0,-2-1-16 16,-3 2-6-16,-3-1-6 0,-2 3-8 16,-3 1 5-16,-5 1-23 0,-2 2-6 15,-3 3 16-15,-3 1 13 0,0 2 23 16,-2 5 15-16,0 2 0 15,-1 4 1-15,4 2-1 0,-1 3 9 16,3 1 15-16,2 1 5 0,6 1 7 16,0-1 9-16,7-2 18 0,1 2 6 15,2-2-11-15,5-2-22 0,3-3-20 16,2-5 11-16,3-1-16 0,2-6-9 16,1-1-2-16,2-5-46 0,0 1-23 15,3-3-38-15,-3 5-35 16,2-6-50-16,-4 4-5 0,-1-2-132 0</inkml:trace>
  <inkml:trace contextRef="#ctx0" brushRef="#br0" timeOffset="31301.91">13883 6753 582 0,'0'0'100'0,"0"0"7"16,0 0 34-16,26-46-105 0,-16 33-24 15,1 0-5-15,-1 2 2 0,-2 1 6 16,2 0 22-16,1 4-4 0,-4 1 7 16,6 3-7-16,0 1-14 0,-3 1-2 15,6 5-13-15,-6 4 2 0,3 4 5 16,0 5-7-16,0 2-1 0,0 4-3 16,0 4 1-16,0 0 1 0,-3 3-1 15,-2-2-1-15,-3 2 2 0,0-6-2 16,-2 0 2-16,-3-4-4 0,-3-4 2 15,-4-1-5-15,-4-8-30 0,1-3-26 16,0-5 5-16,-3-4 41 0,2-4 15 16,6-3 48-16,0-1 46 0,2-5-21 15,3-2-14-15,8-2-23 0,0-2-24 16,7-2-10-16,3-1 1 0,3 1 4 16,5 1 16-1,0 1 9-15,10 2 3 0,5 2-10 0,1 3-7 0,-9 4-15 16,-4 3-2-16,-4 5-2 0,4-3-43 15,-1 2-47-15,3-1-46 0,8 3-66 16,-8-1-102-16,-2 1-98 16</inkml:trace>
  <inkml:trace contextRef="#ctx0" brushRef="#br0" timeOffset="32010.53">15242 6818 650 0,'0'0'133'0,"0"0"-36"0,34-35 18 0,-16 20-73 0,3 2-38 16,2 2 12-16,0 1 2 0,3 2-4 16,-5 3 2-16,-1 2 6 0,4 3 7 15,-9 5-5-15,1 3-19 0,-3 3-5 16,-6 3 6-16,-1 1-4 0,-1 3 5 16,-5 2-4-16,0 2-1 0,0-1 0 15,-3 2 3-15,-5-1-5 0,3-3 4 16,0-1 10-16,-3-4 7 0,3-5 3 15,3-2-6-15,-1-3-10 0,3-4-3 16,0 0 22-16,5-5 17 0,3-3-14 16,0-2-5-16,5-1 8 0,-3-2 0 15,5-4-4-15,-2 3-10 0,5-3-8 16,1-1-5-16,1-3-3 0,1 0-2 16,2-1 0-1,0-1-1-15,-2 0-1 0,5 1 1 0,-3 2 0 0,0 1-2 16,1 5 1-16,-4 0 1 0,1 2-1 15,-3 5-2-15,-5 2-4 0,-3 4 2 16,1 1 1-16,-4 1-2 0,-4 8-1 16,2 3 3-16,-5 6 2 0,0 5 2 15,0 4 0-15,0 3 0 0,0 5 0 16,0-1 0-16,-2 0-2 0,2 4-19 16,0-8 5-16,0 3-8 0,0-1-24 15,0 0-38-15,-3-2-30 0,3 6-77 16,0-8-101-16,0-10-98 0</inkml:trace>
  <inkml:trace contextRef="#ctx0" brushRef="#br0" timeOffset="32432.62">16253 6915 332 0,'0'0'131'0,"0"0"-20"0,0 0 38 0,23-46-64 0,-15 31-46 16,-3 1-4-16,3 1-20 0,-3-2-2 15,-3 2 1-15,1 0 12 16,-3-2 8-16,0 4 13 0,0 1-5 16,-3 2-11-16,-2 3-10 0,-3 2-13 15,1 1-5-15,-4 2-3 0,-2 4 0 16,-2 5 0-16,-1 5 0 0,-4 5-1 15,2 5 1-15,-3 4 0 0,6 3 0 16,-1 6-3-16,3 5 2 0,3-4 1 16,5-6 1-16,5-5 5 0,5-9 18 15,3-1 5-15,4 4-2 0,4-8-3 16,-1-5 0-16,4-4 3 0,-1-4 9 16,2-4 9-16,-2-4-8 15,-2-3-20-15,2-1-8 0,-5-5-4 16,0-1-2-16,-3-3-3 0,0-2-9 15,-2 0-31-15,-5-1-28 0,-1 5 1 16,-2 3-10-16,-2 2-61 0,-9 2-73 16,1 5-31-16,0 1-56 0</inkml:trace>
  <inkml:trace contextRef="#ctx0" brushRef="#br0" timeOffset="32886.37">16416 6837 385 0,'0'0'93'0,"0"0"2"0,0 0 11 0,51-38-70 15,-33 25-30-15,3-1 22 0,-3 4 0 16,3 0-2-16,-3 3 9 0,-3 0-12 15,3 6 7-15,-7 1-15 0,2 5-15 16,-3 4-1-16,-2 4-2 0,-3 4 3 16,-3 4 1-16,4 4 1 0,-6 2 0 15,0 1-1-15,0 1 0 0,0-1 0 16,-3 0 4-16,0-3-3 0,-2 1-1 16,-2-6 0-16,1-5-1 0,-4-3 0 15,2-5 0-15,-2-4 0 0,2-3 5 16,3-3 7-16,-3-4 80 0,8-3-15 15,-2-4-11-15,2 0-7 0,2-3-2 16,6-4-7-16,2-1-16 0,1-1-14 16,4 0-12-16,3-3-4 0,3 4-4 15,2 1 0-15,3 2-1 0,0 2 1 16,-3 1-11-16,3 3-37 0,-3 4-34 16,1-1-23-16,-1 4-39 0,0-1-54 15,-2 2-80-15,-6 0-146 0</inkml:trace>
  <inkml:trace contextRef="#ctx0" brushRef="#br0" timeOffset="33622.74">16992 6778 556 0,'0'0'104'0,"0"0"23"0,0 0-30 0,46-22-74 0,-30 15-8 0,-3 1 11 31,-3 0-12-31,-2 2-1 0,-3 1 2 16,0 2 12-16,0 0 9 0,-2 1-19 16,-1 1-12-16,-2 4-5 0,3 5 4 15,-3 2-2-15,-3 4-2 16,3 1 2-16,-2 4-2 0,-1 2 0 15,-2 2 2-15,3-2-2 0,-1 0 0 16,0 0 1-16,1-2 0 0,-1-4 0 16,3-2 1-16,0-4 2 0,0-3 3 15,0-3 4-15,0-4-4 0,0-1 18 16,0-1 33-16,5-4-21 0,-2-3-8 16,2-2 9-16,5-3-7 0,1 0-25 15,-1-3-3-15,0-1-2 0,6-3-1 16,-3 1 0-16,5-2 0 0,-3 3 0 15,4 1 0-15,-1 3 0 0,-3 1 0 16,1 2-53-16,-1 1 53 16,1 1 0-16,-1 1-1 0,-2 3 1 15,0 1-1-15,-3 2 1 0,3 1-2 16,-5 1 2-16,-3 1-3 0,0 5 0 16,-2 2-3-16,-3 5 1 0,0 2 5 15,0 2 0-15,-5 2 0 0,0 1 0 16,-1-2 1-16,1 0-1 0,0-2 0 15,2-2 1-15,1-2-1 0,-1-5 0 16,1-1 2-16,2-3-2 0,0-3 3 16,0 0 3-16,0-1-1 0,2-4-4 15,3-3 2-15,3 1 6 0,0-3 5 16,2-2-8-16,1-2-1 0,2-2 2 16,5-2-5-16,-3-3 3 0,3 2 0 15,3 0 4-15,-3 3 9 0,0 0-9 16,3 4-6-16,-3 2-3 0,0 2 0 15,0 2 0-15,-2 3-1 0,-4 0 0 16,1 3 0-16,0 0 0 0,-5 6-2 16,-3 1 2-16,-2 4 1 0,-1 3 0 15,-2 4 0-15,0 2 0 0,0 2-2 16,-5 1-18-16,3-1-10 0,-1 1-4 16,-2 0-1-16,2-2-13 0,-2 0-32 15,3-1-44-15,-4-1-40 0,6-6-74 16,-2-4-117-16</inkml:trace>
  <inkml:trace contextRef="#ctx0" brushRef="#br0" timeOffset="34201.18">18020 6813 334 0,'0'0'140'0,"16"-9"-31"0,-9 4 8 0,1-3-42 16,0 0-31-16,-3 0 18 15,5-1-8-15,-2 1-5 0,-3-1-14 16,3 2-17-16,-3-1 6 0,0 0-1 16,-2 1-4-16,0 1-5 0,-3 0-10 15,0 1-4-15,-6 0-1 0,4 0-2 16,-6 3 2-16,-2-1-2 0,-1 2 2 15,-2 1 0-15,-2 2-7 0,-3 4-1 16,-3 4-1-16,1 4 0 0,-4 4 10 16,1 2-1-16,5 3 1 0,0 2 0 15,0 0-1-15,5 0 2 0,5 1 2 16,0-3 15-16,8-2 4 0,0-2 2 16,3-5-1-16,2-1-3 0,3-6 7 15,2-6 14-15,3-1-6 0,0-2-12 16,3-6-12-16,-1-3-5 15,6 0-4-15,-8-2 0 0,5-4-2 16,-3-1-2-16,1-1-15 0,2-5-10 16,-5 3 6-16,-6 3 10 0,1 3 10 15,0 3 1-15,-3 6 0 0,-5 2 0 16,3 2 0-16,-3 2-6 0,0 1 0 16,-3 4 4-16,-2 4 2 0,0 1 5 15,2 4 1-15,-2 0 5 0,0 2 8 16,0 0 3-16,5 1 6 0,-5-2 2 15,5 1-3-15,0-3-9 0,2 0-8 16,3-1-6-16,3-5-1 0,2-2 2 16,1-1-5-16,2-3-11 0,2-1-36 15,1 0-39-15,-1-2-30 0,3-6-81 16,-2 1-91-16,-1-4-107 0</inkml:trace>
  <inkml:trace contextRef="#ctx0" brushRef="#br0" timeOffset="34451.18">18439 6445 448 0,'0'0'83'0,"0"0"-5"0,0 0-22 0,-3 32-49 0,-2-11-4 15,2 4 16-15,-4 9 28 0,-1 9 37 16,-2 12 26-16,2 3-17 0,-3-6-4 15,9-5-22-15,2-8-33 0,0-3-21 16,2-6-8-16,1-4-4 0,2-6-1 16,0-2-15-16,1 3-39 0,4 1-40 15,3 4-60-15,0-7-71 0,-3-7-100 16</inkml:trace>
  <inkml:trace contextRef="#ctx0" brushRef="#br0" timeOffset="35139.47">19883 6611 491 0,'0'0'134'0,"0"0"-51"0,39-12 54 0,-26 6-58 0,0 0-67 16,-3-1-8-16,0 2 7 0,-2-3 2 15,-3-1 25-15,0 3-6 0,-2 0 9 16,-3-2 1-16,-5 4-15 0,-3-1-17 16,-5 3-8-16,-2 2-2 0,-6 0-2 15,-5 0-10-15,0 9 12 0,-7 2 2 16,-1 3-1-16,3 3-1 15,3 2 0-15,4 0 9 0,1 4 4 16,5 0 1-16,5-1 2 0,5 1 7 16,3 0 7-16,5-1 2 0,5-2 5 15,3 1-3-15,3-1 3 0,4-2-9 16,1-2-6-16,4-3-1 0,6-2-13 16,0-3-6-16,0-4-2 0,2 1-3 15,1-3-29-15,-4 0-21 16,4-2-25-16,-3-1-33 0,10-8-73 0,-8 0-103 15,1-2-86-15</inkml:trace>
  <inkml:trace contextRef="#ctx0" brushRef="#br0" timeOffset="35530.26">20322 6634 433 0,'0'0'36'0,"0"0"-23"16,0 0 74-16,0 0-22 0,0 0-42 15,24-38 19-15,-24 31 8 0,0 1 1 16,0 2 1-16,0 1-21 0,0 2 2 16,-3 1-22-16,-2 0-8 0,0 3-3 15,-3 4-1-15,0 3 0 16,0 5 1-16,-2 3-3 0,2 3 2 15,1 2-3-15,4 2 4 0,3 3 0 16,3-2 0-16,4 2 1 0,6-4 19 16,3 0 19-16,2-3 0 0,3-4-7 15,4-1-2-15,-1-6 3 0,-1-3-1 16,0-3 2-16,3-4 2 0,-5-2-2 16,-1-5-11-16,1-3-2 0,-5-2-6 15,-4-3-13-15,1-1-2 0,-5-4-10 16,-3-3-36-16,0-2-17 0,-5 2-26 15,0 2-19-15,-5-3-59 0,-2 6-71 16,1 4-110-16</inkml:trace>
  <inkml:trace contextRef="#ctx0" brushRef="#br0" timeOffset="35984.74">20738 6551 592 0,'0'0'109'0,"0"0"24"0,0 0-30 0,0 0-71 15,42-29-29-15,-29 24-3 0,-3 4-1 16,0 1 1-16,1 0-1 0,-1 7 0 15,-2 0 1-15,-1 3 1 0,1 2 0 16,-3 4 0-16,1 4-2 0,1 2 1 16,-7 5 0-16,3-1 2 0,-3 4-2 15,0-1 0-15,0-4 0 0,0 0-4 16,-3-4-2-16,3-4 6 0,-5-4 0 16,3-5-3-16,-6 0 0 0,3-7 3 15,-1-1 7-15,1-2 1 16,3-7 1-16,-3-1 18 0,2-3 32 15,3-2 9-15,0-4-4 0,3 0-6 16,2-3 4-16,2-1-4 0,6-1-11 16,0-2-15-16,3-1-18 0,2 4-10 15,3-2-3-15,2 4-1 0,0 4-3 16,0-1 0-16,-2 6-24 0,0 3-28 16,-1-2-47-16,-2 6-33 0,-2 0-40 15,2 0-61-15,-5 0-25 0,-3 3-103 16</inkml:trace>
  <inkml:trace contextRef="#ctx0" brushRef="#br0" timeOffset="36422.22">21229 6537 485 0,'0'0'75'0,"0"0"21"0,0 0-3 15,0 0-57-15,0 0-30 0,16-36 9 16,-16 29 14-16,5 1 10 0,-5 2 9 16,0 0-13-16,0 1-12 0,0 1-9 15,3 2-14-15,-3 0-3 0,0 5-1 16,0 0 4-16,0 3-1 0,0 3 0 16,0 0-1-16,-3 3-18 0,3 3-4 15,0 2 10-15,0-1 7 0,0 2 6 16,5 0 0-16,-2 1 1 0,2-2 0 15,3 1 0-15,-1-2 3 0,6-3 6 16,-5 0 15-16,5-3 1 0,0-4 5 16,-5-1 17-16,5-4 21 0,-3-3-5 15,3 0-3-15,-3-5 1 0,-2-4-4 16,5 1-12-16,-5-3-4 0,-1-1-9 16,4-2-2-16,-4-4-3 0,-1 1-14 15,1-4-9-15,1-1-4 16,0 0 0-16,0-2-25 0,-1 1-16 15,-1 2-7-15,1 0-21 0,1 2-9 16,2 4-40-16,-7 3-54 0,7 2-60 16,-2 4-31-16,-3-1-99 0</inkml:trace>
  <inkml:trace contextRef="#ctx0" brushRef="#br0" timeOffset="36813.08">21653 6500 596 0,'0'0'97'16,"0"0"32"-16,0 0 10 0,0 0-73 16,41 1-31-16,-25-1 23 0,-1-1 2 15,1-1-7-15,2-1 4 0,0 1-3 16,0-1-13-16,0-2-16 16,0 1-7-16,0-2-8 0,-2 2-6 15,2-3-2-15,-2 0-2 0,-4 0 0 16,1-2-3-16,0 0 1 0,-5 0 1 15,-3 1-3-15,-2 2-1 0,-3-1-4 16,-5 4-10-16,-6 1-16 0,-7 1-7 16,-5 1 28-16,-8 6 5 0,-10 6 8 15,-8 6-1-15,-6 3 2 0,9 1 0 16,4 1 0-16,17-5 0 0,4-3 2 16,11-2 2-16,4-2 14 0,-1 2 7 15,7 0 7-15,0 4-1 0,2-4 4 16,11 1 6-16,5 0-2 0,5-3-15 15,11 0-12-15,13 0-7 16,7 1-4-16,3 1-1 0,-3 1-4 16,-2-2-38-16,-11 1-44 0,0-2-70 15,-12-1-136-15,-3-5-245 0</inkml:trace>
  <inkml:trace contextRef="#ctx0" brushRef="#br0" timeOffset="37802.07">5134 8649 532 0,'0'0'3'0,"0"0"-3"0,0 0 0 0,0 0 0 15,0 0-4-15,0 0-11 0,31-39 15 16,-28 35 20-16,-1-3 61 0,-2 4 46 16,3-1 27-16,-3-2-31 0,0 4-18 15,-3-5-37-15,1 2-36 0,-3 0-22 16,2 1-10-16,-7-1 2 0,-1 1-2 16,-2 0 0-16,-5 3-6 0,-2 1-11 15,-1 3-4-15,-5 7 9 0,3 3 10 16,-3 8 0-16,3 3-1 0,-3 14 2 15,5 5 1-15,8 7 1 0,6-2-1 16,7-3-1-16,2-12 0 0,9-12 1 16,-4-6 1-16,6-2 0 0,3 2 18 15,4-2 15-15,6 0 9 0,10-4 15 16,3-5 2-16,-3-4-7 16,-2-6-5-16,-6-3-6 0,-4-2-9 15,-4-2-10-15,4-5-7 0,-6 1-4 0,-5-6 1 16,-6-2-4-16,-7 2-7 0,-5-5-2 15,-8 3-25-15,-2-1-39 0,-11 4-18 16,-3 4-6-16,-4 4-13 0,-14 7-48 16,3 3-77-16,6 1-50 0,12 1-160 15</inkml:trace>
  <inkml:trace contextRef="#ctx0" brushRef="#br0" timeOffset="38286.5">5465 8358 613 0,'0'0'87'0,"0"0"-87"0,0 0 148 0,0 0-70 0,15-37-31 0,-15 31-15 16,0 4 0-16,0 2-25 0,0 0-7 15,0 7 0-15,-5 2 12 0,-2 6 12 16,1 2-1-16,-1 8-3 0,-4 7-15 16,1 11-3-16,2 11 0 0,-2 2 0 15,5-4-1-15,5-6 1 16,0-8-1-16,7-3 25 0,4-8 35 15,-3-4 0-15,2-9 1 0,0-1-12 16,3 3-8-16,8-3-6 0,2-1-2 16,0-3 5-16,3-4-3 0,3-5-7 15,-1-2-8-15,-2-4-7 0,0-4-4 16,-8-2-3-16,-3-3-2 0,-4 0 0 16,-9-3 0-16,-2-2-5 0,-5 1-1 15,-5 2-25-15,-6-1-24 0,-7 4-15 16,2 4-8-16,-5 2-8 15,-2 1-16-15,2 5-26 0,-2 2-53 0,2 0-83 16,5 4-94-16</inkml:trace>
  <inkml:trace contextRef="#ctx0" brushRef="#br0" timeOffset="38759.75">5829 8707 650 0,'0'0'144'0,"0"0"-1"0,0 0-5 0,0 0-106 0,0 0-19 0,26-26-8 15,-26 25-3-15,0 1-2 0,3 2-6 16,-3 10 6-16,0 6 39 0,0 11 20 15,2 12 0-15,3 12-25 0,1 3-14 16,7-1-14-16,-3-2-2 0,-2-6-3 16,-3-3-1-16,0-2-17 0,-2-2 11 15,-3-6 1-15,0-4-1 0,-3-8 4 16,-5-6-3-16,3-4-4 0,-5-1-11 16,-1 0 0-16,-4-6-6 0,2-1-3 15,-3-4 16-15,4-6 11 0,-1-4 2 16,5-2 8-16,0-7 23 15,-2-3 4-15,7 0 2 0,-2-6-12 16,5 2-6-16,0-3-2 0,5 4-3 16,3-3 0-16,0 7 7 0,5 0-1 15,0 1-3-15,2 3 3 0,1 1-9 16,-1 2-8-16,6 0-3 0,-6 1-3 16,1 2-37-16,-1 1-48 0,-2-2-67 0,5-6-97 15,-7 4-115-15,-1-1-202 0</inkml:trace>
  <inkml:trace contextRef="#ctx0" brushRef="#br0" timeOffset="38884.75">5845 8545 986 0,'0'0'0'0,"0"0"0"15,0 0 39-15,0 0-39 0,0 0-133 16,31-38-58-16,-21 31 3 0,0 0-131 15</inkml:trace>
  <inkml:trace contextRef="#ctx0" brushRef="#br0" timeOffset="39275.37">6150 8708 552 0,'0'0'65'0,"0"0"71"0,0 0 13 16,38-8-82-16,-19-1-32 0,-1-1-4 16,0 0 10-16,0-1 3 0,0-1 3 15,0 0 10-15,-5-2-20 0,0 1-5 16,-3 0-6-16,-2 2-20 0,-6-2-3 16,1 1-3-16,-6 2-1 0,-2 2-26 15,-8-1-16-15,0 7 15 0,-2-1 3 16,-8 1 11-16,2 9 6 0,0 2 1 15,-4 3 3-15,1 5 3 16,-2 3 1-16,3 3-1 0,3 1 1 16,1 2 0-16,4 1 0 0,2 1 1 15,5-4 9-15,3 2 7 0,5 0 11 16,0-4-5-16,3-1-8 0,2-3-5 16,5-5-9-16,1-2 0 0,4-1-1 15,1-7-15-15,4 1-30 0,1-4-30 16,5-2-60-16,2-3-53 0,13-6-21 15,-4 1-47-15,-4 1-42 0</inkml:trace>
  <inkml:trace contextRef="#ctx0" brushRef="#br0" timeOffset="39603.61">6736 8640 562 0,'0'0'91'0,"0"0"48"16,0 0-79-16,3-34-55 0,-8 27-3 15,-3 3-2-15,0 3 19 0,-5 1-5 16,0 3 7-16,-5 6 19 0,0 2-20 16,0 2-6-16,-3 5-6 15,1 2-6-15,2 0 3 0,2 1-4 16,6 0 1-16,5-1 23 0,2-3 24 15,3 0 11-15,5-3 0 0,6-1-1 16,1 0-5-16,1-6-12 0,5 0-14 16,3-5-12-16,0-1-10 0,2-1-2 15,3-3-4-15,2-1-3 0,-2-4-22 16,5-1-29-16,-2 0-32 0,2-2-31 16,7-4-48-16,-4-2-66 0,-6 4-90 15</inkml:trace>
  <inkml:trace contextRef="#ctx0" brushRef="#br0" timeOffset="40073.08">7111 8295 491 0,'0'0'49'0,"0"0"91"16,0 0-27-16,0 0-29 0,0 0-78 16,0 0-3-16,8-5-1 0,-8 8 8 15,0 5 0-15,0 0 36 0,-3 3-6 16,3 2-5-16,-5 1-2 16,2 4-10-16,1 1 5 0,-3-1-4 15,-1 6-5-15,1-1 0 0,3 0 1 16,-6 5-1-16,3-2 3 0,0 2 5 15,-3 2 0 1,3-4 0-16,-1 3-7 0,1-1-3 0,0-2-5 0,0 2-6 16,0-6 2-16,2 0 2 0,-2-1 5 15,5-1 10-15,0-6 7 0,-3 1 0 16,3-2-2-16,0-4-4 0,0-4-3 16,0 1-6-16,0-5-6 0,3 0-1 15,2-1 5-15,3-2-1 0,2-4-7 16,-2 0-5-16,5-4-2 0,2-2-4 15,-2-2-16-15,3 2-10 0,-1-1-7 16,1 0-13-16,-1-3-13 0,-2 3-20 16,0 0-31-16,-5-2-43 0,0-2-53 15,-8 0-71-15,0 5-122 0</inkml:trace>
  <inkml:trace contextRef="#ctx0" brushRef="#br0" timeOffset="40276.1">6889 8584 873 0,'0'0'88'0,"0"0"74"0,51-14-96 16,-25 7-52-16,3-2-9 0,2 0-4 16,0 0 0-16,0 2-1 0,0 0 0 15,0-1-15-15,-6 4-51 0,4-2-45 16,2 1-95-16,-5-1-145 0</inkml:trace>
  <inkml:trace contextRef="#ctx0" brushRef="#br0" timeOffset="40479.22">7382 8584 592 0,'0'0'43'15,"0"0"-3"-15,0 0 101 0,0 0-105 16,0 0-5-16,0 0-8 0,0 0 45 15,-36 34 11-15,26-19-5 0,2 1-6 16,0 5-24-16,0 1-14 0,1 0-9 16,2-1-15-16,2-1-6 0,0 0-2 15,3-5-33-15,0 0-61 0,0-3-89 16,0-5-98-16,6-4-105 0</inkml:trace>
  <inkml:trace contextRef="#ctx0" brushRef="#br0" timeOffset="40588.71">7390 8489 596 0,'0'0'1'15,"0"0"-2"-15,-10-40-25 0,4 22-118 16,1 6-91-16</inkml:trace>
  <inkml:trace contextRef="#ctx0" brushRef="#br0" timeOffset="40948.08">7584 8587 493 0,'0'0'83'0,"0"0"57"0,0 0-4 16,0 0-76-16,10-41-9 0,-7 31-21 15,-1 0-3-15,-2 4-10 0,0-1 2 16,0 4 22-16,0 3-6 0,0 0-16 16,0 2-19-16,-5 8 3 0,2 1-2 15,1 6-1-15,-1 3 0 0,1 3 1 16,2 1 1-16,2 3-2 0,3 0 3 16,3 2-2-16,0-5 5 15,5 1 19-15,0-5 14 0,0-3 1 16,2-4 8-16,1-3 2 0,-3-5-9 15,2-4-8-15,1-1-12 0,-3-8-14 16,2-2-5-16,1-2-2 0,-3-1-49 16,2-5-42-16,-2-1-62 0,5-12-79 15,-5 4-101-15,-3-1-169 0</inkml:trace>
  <inkml:trace contextRef="#ctx0" brushRef="#br0" timeOffset="41354.33">7902 8566 436 0,'0'0'4'15,"0"0"109"-15,0 0 52 0,0 0-110 16,0 0 8-16,38 23-16 0,-27-20 15 16,2-3-12-16,0 0-13 0,5 0 2 15,-3-1-6-15,6-4-12 0,-1 2-10 16,1-4-2-16,-3-1-4 0,0 0-2 15,-2 1 2-15,-1-2-2 0,-2-3-3 16,-5 2 0-16,0-2-3 0,-3-1-1 16,-5 5-4-16,0-2-3 0,-5 3-7 15,-6 5-20-15,-2 2 33 16,-5 0 5-16,-2 6 0 0,-1 5 0 16,-2 4 1-16,-3 4 0 0,0 3 1 15,3 0 2-15,2 7 17 0,3-3 19 16,5 3 20-16,3-4 20 0,5 1 5 15,2-4-12-15,3-4-9 0,5-3-6 16,6-3-14-16,1-3-15 0,4-3-6 16,2-4-9-16,5-2-10 0,3-1 0 15,3-5-4-15,9 1-25 0,4-4-42 16,4-3-44-16,3-1-50 0,-15 3-104 16,-8 2-170-16</inkml:trace>
  <inkml:trace contextRef="#ctx0" brushRef="#br0" timeOffset="41698.37">9098 8408 989 0,'0'0'0'0,"0"0"1"0,0 0 1 0,2-10-2 0,-2 7-162 15,-5-6-46-15,0 0 38 16,3 2-237-16</inkml:trace>
  <inkml:trace contextRef="#ctx0" brushRef="#br0" timeOffset="41869.87">9085 8719 814 0,'0'0'28'16,"0"0"0"-16,0 0-28 0,0 0-114 31,0 0-229-31</inkml:trace>
  <inkml:trace contextRef="#ctx0" brushRef="#br0" timeOffset="43714.67">10948 8238 290 0,'0'0'61'0,"0"0"15"0,0 0 4 0,0 0-20 0,10-41-12 16,-5 31-15-16,-5-1 9 0,3 2 12 15,-3-1 10-15,3 2 3 0,-3-1 12 16,0 1 0-16,0-1-1 0,0-1-22 16,0 0-19-16,-3 2-4 0,3 0-4 15,-3-2-12-15,1 0-4 0,-1-1 2 16,-2 0-11-16,0-2-2 0,-3 1-1 15,0 1-1-15,-2 1-5 0,-3 3 5 16,0 1 1-16,0 2-1 16,-2 1 0-16,-3 3 5 0,-3 3-3 15,3 4-1-15,-3 4 0 0,-2 8 0 16,2 2 1-16,-4 10 0 0,-4 14-2 16,1 15 3-16,-3 6-2 0,5 1 1 15,5-1 0-15,6-3-2 0,-1-2 0 16,8 0 3-16,3-1-3 0,0 1 1 15,3-5 2-15,2 0-3 0,-6-8-1 16,6-2-28-16,0-8-50 0,0-8-21 16,6-6-80-16,1-10-5 15,4-1-42-15,-1-4 4 0,-2-2-95 16</inkml:trace>
  <inkml:trace contextRef="#ctx0" brushRef="#br0" timeOffset="43917.84">10493 8591 701 0,'0'0'70'0,"0"0"98"0,0 0-82 0,21-35-55 0,-3 24-19 15,5-1-5-15,3 2 6 0,8-2-8 16,10 1-5-16,5 0-4 0,2 3-30 15,1 2-41-15,-5 1-60 16,-6 5-71-16,-10-1-71 0,-8-2-74 0</inkml:trace>
  <inkml:trace contextRef="#ctx0" brushRef="#br0" timeOffset="44137.54">11126 8472 526 0,'0'0'127'0,"0"0"11"0,0 0 13 16,0 0-83-16,0 0-20 0,-38 24-24 16,32-10-4-16,-1 2-5 0,1 5-10 15,1 4 3-15,0-1 5 0,0 2 8 16,2 0 6-16,-2-4-13 0,5-1-9 16,0 0-5-16,0-3-5 0,0-4-54 15,0-2-70-15,8-3-80 0,0-2-79 16,-3-7-160-16</inkml:trace>
  <inkml:trace contextRef="#ctx0" brushRef="#br0" timeOffset="44277.57">11168 8283 905 0,'0'0'11'0,"0"0"-11"16,-13-45 41-16,8 30-41 0,-3 1-68 15,8-2-166-15,0 5-53 0</inkml:trace>
  <inkml:trace contextRef="#ctx0" brushRef="#br0" timeOffset="44918.2">11351 8458 636 0,'0'0'71'0,"0"0"-71"16,0 0 137-16,0-35-84 0,3 22-39 16,2 0-14-16,3 1 0 0,2-2 8 15,0 1-5-15,3 1 12 0,-2 1 25 16,1 2-1-16,1 2-1 0,0 1-16 15,0-1-15-15,0 3-6 0,0 2-1 16,0-1-2-16,-3 1-14 0,3 2-15 16,-2 2 3-16,-1 3 13 15,-2 2 7-15,-3 5-2 0,0 0 7 16,-2 9 3-16,-1-1 1 0,1 3 1 16,-3 3 5-16,0 0-2 0,2 1-1 15,1-1-2-15,-3-3 0 0,0-1-1 16,2-1-1-16,-2-4 2 0,3-3-1 15,-3-1 2-15,0-6-2 0,0-3 7 16,0-1 7-16,0-3 19 0,0-4 27 16,3-2-18-16,-1-4-7 0,6-1 4 15,0-4 3-15,2 0-7 0,3-4-22 16,2 2-7-16,1-2-5 0,-1-1-1 16,6 0 0-16,-3 1 4 0,0 1 1 15,3 0 3-15,-3 0-4 0,3 3-4 16,-6 0 0-16,3 3-1 0,-2 1 0 15,-3 0-2-15,2 1 1 0,-2 1-2 16,0 3-3-16,-3 0 2 0,-4 3-1 16,1 2-2-16,-4 1-2 0,0 0-9 15,-3 4-7-15,0 1 22 0,0 2 0 16,0 2-11-16,0 1 1 0,-3-1 1 16,3 0 3-16,0 1 1 0,0-1-1 15,-3 2-8-15,1 3-7 0,-1-2 2 16,-2 2-17-16,0 1-10 0,0-1-11 15,0 1-28-15,-1-1-44 16,1 0 4-16,5 3-30 0,-2-4-67 16</inkml:trace>
  <inkml:trace contextRef="#ctx0" brushRef="#br0" timeOffset="45606.72">12302 8414 562 0,'5'-11'68'0,"3"-1"77"0,0-2-37 0,-3-2-76 0,0-1-25 15,-2-1-2-15,-3 4 6 0,0-4-3 16,-6 5 4-16,1 1 4 0,0 1 5 16,-3 2-7-16,-2 0-9 0,0 4-4 15,-3 1-1-15,-5 4 0 0,2 0-5 16,-5 7-12-16,1 2-16 0,-1 5-6 15,0 6-2-15,1 2 11 0,-1 3 5 16,6 3 0-16,4 2 4 0,3 0 15 16,6 1 6-16,2-5 0 0,8 2 4 15,5-5 15-15,2-2 11 0,6-2-4 16,-1-8 9-16,1-1 9 0,0-4 14 16,-1-6 4-16,1 0 12 0,0-7-12 15,-3-4-19-15,0-2-14 0,0-3-6 16,-5-4 8-16,0-4 7 0,-3-10-3 15,1-9 0-15,-1-14-2 0,0-7 3 16,-2-3-6-16,0 1-14 0,-3 9-11 16,0 4-5-16,0 2 0 0,-2 9-1 15,5 6-2-15,-3 9 2 0,2 6 1 16,-4 7-30-16,2 4 14 0,0 1-12 16,3 0-51-16,0-2-29 0,5 4-38 15,7 4-97-15,1-1-98 0,-3 3-135 16</inkml:trace>
  <inkml:trace contextRef="#ctx0" brushRef="#br0" timeOffset="46170.37">13480 8260 520 0,'0'0'119'0,"0"0"-13"0,5-22 17 0,-5 14-55 0,3 2-48 0,0 1-5 16,-3 3 15-16,0-3-10 0,0 5-14 15,0 2-6-15,2 5-1 0,-2 7 1 16,3 4 17-16,-1 8 10 0,3 2-15 15,1 2-5-15,4 1-3 16,0 1-3-16,6-2 0 0,-1 1 2 16,3-5 2-16,-2-2 14 0,5-3 15 15,-3-7 17-15,2-2 0 0,-2-4 1 16,1-4 2-16,-4-4 2 0,1-3-3 16,-1-4-10-16,1-4-6 0,-1-4-7 15,-2-4-7-15,-3-3-9 0,3-5-7 16,-5-9-5-16,5-6-2 0,0-6-12 15,0 2-30-15,-3 12-13 0,-2 13-2 16,0 6-7-16,2 3-26 0,-2 0-27 16,2 3-57-16,8 4-94 0,-5 3-8 15,5 1-88-15</inkml:trace>
  <inkml:trace contextRef="#ctx0" brushRef="#br0" timeOffset="46796.57">14245 8324 347 0,'0'0'122'0,"0"0"-15"0,0 0 1 16,0 0-47-16,0 0-17 0,36-26 18 16,-33 20 9-16,2 2-2 0,-2 0-4 15,-1 0-1-15,1-2-4 0,2 3-15 16,-5-2-13-16,2 0-9 15,-2 2-6-15,0-4-1 0,0 3-3 16,0-4-2-16,0 2-5 0,0-1-1 16,0 0-3-16,-2 0-2 0,-1 1-1 15,-2-2-1-15,-3 3 2 0,-2-1-3 16,-3 2 0-16,3-1-7 0,-8 3-8 16,2 2 2-16,-2 0 2 0,-3 3 0 15,1 5 2-15,-1 3 2 0,0 5 0 16,6 0 6-16,-1 4 4 0,6 0 0 15,2 1 0-15,3 1 2 0,3-2-2 16,2 0 2-16,2-3 0 0,3 0 0 16,3-2 4-16,0-1-1 15,2-3 4-15,1-5 8 0,1-3 0 16,-1-2 2-16,2-1-3 0,0-6-2 16,0 1-5-16,2-5-6 0,1-1 2 15,-1-2 2-15,-2-3-5 0,2 1 0 16,-2-1-2-16,0-3-1 0,-2 4-1 15,-4-3 1-15,1 6-3 0,-3 2 2 16,-2 1 2-16,-1 5-2 0,-2-1-3 16,0 4 1-16,0 1-4 0,0 1 3 15,-2 6 5-15,-3 3 1 0,5 1 8 16,-3 1 1-16,1 7 3 0,-1-3 6 16,3 3 1-16,0-1-1 15,5-2-2-15,0 1 0 0,3-1-9 16,0-2-6-16,2-3 1 0,0-1-3 15,3-1 0-15,-5-5-8 0,5-1-26 16,-3 0-37-16,1-3-45 0,2 0-62 16,2-7-37-16,-2 2-43 0,-3-2-134 0</inkml:trace>
  <inkml:trace contextRef="#ctx0" brushRef="#br0" timeOffset="47075.02">14604 7874 707 0,'0'0'39'0,"0"0"3"0,31-33 83 0,-18 23-52 0,-5 5-57 16,0 1-13-16,-6 4 13 0,1 0-3 31,-3 7 4-31,-3 6 31 0,-5 7 15 16,1 10-19-16,-6 13-5 0,-3 9-5 15,-2 9-16-15,8-4-9 0,0-4-3 16,7-3-4-16,0-5-2 0,3 1-1 16,3-2-22-16,2-6-14 0,3-1-4 15,-6-3-20-15,6-5-26 0,3-7-76 16,-6-7-65-16,2-8-83 0</inkml:trace>
  <inkml:trace contextRef="#ctx0" brushRef="#br0" timeOffset="47546.93">14914 8238 521 0,'0'0'73'0,"0"0"0"15,0 0-25-15,0 0-46 0,18-39-2 16,-18 37 0-16,-2 1-6 0,-3 1 4 15,-3 4 2-15,5 7 9 0,-4 6 22 16,1 5 30-16,4 2 4 0,-1 6-41 16,3-1-21-16,3 3 2 0,2-4-4 15,5-1 0-15,1 0 3 0,2-6 7 16,5-3 34-16,0-3 11 0,0-4-11 16,2-5-1-16,1-3 7 0,-3-3 1 15,3-5-7-15,-6-1-12 0,1-7-13 16,-3 1-8-16,0-3-7 0,-6-6-5 15,-1 0 0-15,-4-6-33 0,1 0-38 16,-3-8-27-16,0 4-36 0,0 2-43 16,0-5-11-16,2 13-43 0,1 1-100 0</inkml:trace>
  <inkml:trace contextRef="#ctx0" brushRef="#br0" timeOffset="47948.49">15294 8260 513 0,'0'0'122'16,"0"0"15"-16,0 0 26 0,44 1-85 15,-28-1-40-15,2 0 13 16,0 0-3-16,0-3-7 0,2-4 5 16,-1 1-11-16,1 0 2 0,-4-2-17 15,-1 0-8-15,1-3-1 0,-6-1-9 0,-2 1-2 16,0-2 0-16,-6 0-1 0,1 1-8 15,-3 1-22-15,-3 0-7 16,-2 4 8-16,-5 0 6 0,-3 5-2 16,0 1 4-16,-3 2 4 0,-2 5 5 15,-2 4 6-15,-6 5-2 0,5 4 2 16,-2 4 5-16,-3 3 2 0,5 7 1 16,3-1 10-16,3 0 18 0,7-1 11 15,3-6 0-15,2 1 5 0,3-1-2 16,3-4-14-16,7-4-6 0,3-6-7 15,5-1-9-15,0-5-3 0,5-4-4 16,3-1-18-16,3-2-48 0,2-2-28 16,0 0-34-16,0 1-47 0,10-9-60 15,-7 1-17-15,-6-1-71 16</inkml:trace>
  <inkml:trace contextRef="#ctx0" brushRef="#br0" timeOffset="48329.02">15888 8197 580 0,'0'0'153'0,"0"0"6"0,0 0-31 15,0 0-79-15,0 0-39 0,34-39-5 16,-34 31-5-16,-3 0 0 0,-2 1 0 16,-5 1-4-16,-3 1 3 0,-3 3 1 15,-2 2 1-15,-2 1 5 16,-4 3-2-16,4 4 0 0,2 1 0 15,5 3-3-15,2-2 0 0,1 2 0 16,2 2 0-16,6 0 0 0,-1-1 3 16,3 1 16-16,5 0 15 0,3 0-1 15,2-1-2-15,6 1-7 0,2-2-10 16,5-1-5-16,1-1-3 0,1-1-5 16,6 1 2-16,-5 1-3 0,3 1 3 15,-6-1 11-15,-5 2 8 0,-2 2-1 16,-9 0 0-16,-2-1-5 0,-7-1-11 15,-6-1-2-15,-7-3 0 0,-6-3 1 16,0 2-3-16,-2-5 1 0,-5 1-3 16,2-1-1-16,-3-2-13 0,3-1-27 15,-2 0-21-15,5 0-20 0,-6-4-57 16,11-1-84-16,8-4-122 0</inkml:trace>
  <inkml:trace contextRef="#ctx0" brushRef="#br0" timeOffset="48831.09">17108 8193 392 0,'0'0'148'0,"0"0"-4"0,44-17 23 0,-26 9-52 0,-2 1-62 15,-4 0-1-15,1-2-21 0,0 3-16 16,-5-3 3-16,-3 1 1 0,-2 0-2 16,-1-1-4-16,-2 3 0 15,-5-1-2-15,-5-1-10 0,-3 5 1 16,-5 2-2-16,-5 1 1 0,-3 1-1 15,-5 8 0-15,2 4 0 0,-2 4-4 16,3 5 0-16,5 1-3 0,5 1-5 16,10 4 3-16,3-5 7 0,7-1 2 15,9-1 1-15,7-2 9 0,5-5 21 16,10-2 5-16,9-5 3 0,2-2-11 16,-3-5-14-16,-10-4-4 0,-10 0-2 15,-11-2 0-15,3-2 0 0,0-3 4 16,0-4-5-16,-5-3-3 0,-3-1-4 15,-3-2-5-15,-2-1-21 0,-7 1-18 16,1 5 3-16,-4 2 6 0,0 4-14 16,-3 5-26-16,0 3-46 0,3 1-36 15,2-3-38-15,5 1-69 0,1 0-113 16</inkml:trace>
  <inkml:trace contextRef="#ctx0" brushRef="#br0" timeOffset="49252.84">17775 8052 672 0,'0'0'164'0,"0"0"-164"0,28-38 167 0,-15 22-80 0,-5-3-62 15,-1 1-1-15,-1-2 6 0,-4 2-16 16,-2-2 8-16,0 0 1 0,0 3 3 16,0 1 10-16,-5-1-2 0,0 4-6 15,-5 1-9-15,4 2-14 0,-4 0-5 16,0 5-3-16,-3 2 2 0,-3 2 1 16,1 1 0-16,2 4 1 0,-3 4-1 15,3 5 0-15,1 4 0 0,-1 4 0 16,-3 12 1-16,3 11 2 0,-5 13 2 15,3 7-5-15,2-3 3 0,0-1-3 16,2-4 5-16,1-2 7 0,2-1 2 16,1 0-10-16,-1-1 0 15,-2 0-4-15,-1-1 1 0,1-2 0 16,2-2-1-16,3-1 0 0,-3-5-9 16,-2-2-10-16,2-10-13 0,3-9-13 15,-3-7-15-15,3-4-36 0,2 0-102 16,1-4-98-16,-1 1-75 0</inkml:trace>
  <inkml:trace contextRef="#ctx0" brushRef="#br0" timeOffset="49424.62">17485 8407 936 0,'0'0'98'0,"36"-19"-17"0,-12 10 7 15,4 1-63-15,11 0-25 0,5-1 0 16,7 1-45-16,4 2-54 0,-1 1-11 16,-2 2-97-16,-16-1-19 0,-5 0-196 15</inkml:trace>
  <inkml:trace contextRef="#ctx0" brushRef="#br0" timeOffset="51708.28">19454 8039 501 0,'0'0'134'0,"0"0"-38"16,0 0 38-16,0 0-36 0,0 0-44 15,23-37 9-15,-20 31-6 16,2-3-7-16,-2 4-17 0,-3 0-15 0,0-1-18 16,-8 2-1-16,-7 3 1 0,-4 1 0 15,-14 10 3-15,-11 6 0 0,-13 11 0 16,0 3-1-16,3 3 3 0,13 1 0 16,12-6 4-16,9-4-3 15,7-5 0-15,0 1-3 0,5 2 0 16,0 1-1-16,3 4 4 0,5-4 13 15,0-3 6-15,10-3 8 0,6-2 8 16,2-3-5-16,5-3-11 0,3-3-10 16,2-2-8-16,6-3-7 0,-6-1 0 15,6-2-42-15,-6-3-66 0,-2 1-42 16,11-5-80-16,-6 1-112 0,-8 0-125 0</inkml:trace>
  <inkml:trace contextRef="#ctx0" brushRef="#br0" timeOffset="52183.94">19901 8112 432 0,'0'0'108'0,"0"0"-20"0,0 0 2 0,0 0 4 31,0 0-44-31,21-32-5 0,-21 25-7 0,-8 4-10 0,0-1 0 0,-5 1-14 16,-2 1-3-16,-3 2 1 0,-3 2-6 15,-7 6-4-15,-1 5 0 0,-7 8-2 16,8 3 0-16,-8 8 0 0,7-2 3 15,8-2-2-15,1 3 0 0,12-5 1 16,0 0 3-16,8-2 11 0,5-1 31 16,8-5 11-16,8-1 1 0,0-6 4 15,12-3-2-15,9-3-13 0,4-5-5 16,3-8-6-16,-13 0-18 0,-5-2-12 16,-15 2-1-16,-3-1-4 0,0-2-1 15,0-3-1-15,-6-3-1 0,-4-3-17 16,-3-1-21-16,-5-1-20 0,-5 1-10 15,-6 1-12-15,-2 5-16 0,2-1-50 16,-2 2-59-16,5 1-29 0,6 5-76 16</inkml:trace>
  <inkml:trace contextRef="#ctx0" brushRef="#br0" timeOffset="52590.1">20051 8142 445 0,'0'0'115'0,"0"0"11"0,0 0 12 15,0 0-42-15,5-41-65 0,6 31 10 16,-1 0-8-16,5 2-20 0,1 2 8 16,2 3 10-16,3 2-7 0,-1 2-13 15,-2 7-3-15,3 4-6 0,0 7-1 16,-1 3 0-16,-1 4 0 0,-4 2 0 15,1 7 5-15,-4-2-4 16,-1-3-2-16,-1 0 0 0,-7-4-12 16,-3-3-21-16,0 0-4 0,-3-4 2 15,-5-3-9-15,-5-4-4 0,-5-5-8 16,3-5 5-16,-6-2 38 0,8-6 13 16,-2-5 10-16,2-1 46 0,5-6 18 15,3 0-5-15,5-3-13 0,0-3-8 16,5 1-15-16,5-2-3 0,9-1-3 15,1 5-7-15,11-1-6 0,8 1-9 16,13 3-4-16,-1 5-1 0,-4 5-3 16,-1 5-41-16,-9 3-74 15,-4 0-67-15,-2 1-39 0,-8 0-22 16,-2-1-101-16</inkml:trace>
  <inkml:trace contextRef="#ctx0" brushRef="#br0" timeOffset="52981.23">20785 8142 622 0,'0'0'72'0,"0"0"62"0,44-37 19 0,-26 24-77 0,3 2-59 15,-1 1-5-15,-2 1 0 0,0 4-6 16,1 2 0-16,-4 3 9 0,-2 5 10 15,0 3-9-15,-5 8 3 0,-3 4-1 16,3 6-7-16,-8 1-4 0,0 4-2 16,0 0-2-16,0-2 0 0,0-2-3 15,-6 1 1-15,4-5-1 0,-1-3-5 16,-5-1-14-16,3-7-1 0,-2-1 14 16,-1-3 3-16,3-6 0 0,-1-2 3 15,1 0 5-15,0-6 8 0,5-4 21 16,-2-1 5-16,2-5 17 15,0-2-4-15,2-3-11 0,3-1-10 16,6-1-9-16,4-2-5 0,1 0-6 31,2 2-5-31,5 2-4 0,3 1-1 16,0 0-1-16,2 6 0 0,0 0-9 16,-2 7-32-16,3 0-44 0,-6 6-59 15,13 3-75-15,-13 6-97 0,3 1-88 16</inkml:trace>
  <inkml:trace contextRef="#ctx0" brushRef="#br0" timeOffset="53137.49">21421 8337 817 0,'0'0'134'0,"0"0"6"0,0 0-27 16,0 0-71-16,0 0-42 0,0 0-8 15,20-24-77-15,-15 20-81 16,3-3-45-16,0 0-17 0,-3 3-62 15</inkml:trace>
  <inkml:trace contextRef="#ctx0" brushRef="#br0" timeOffset="53856.34">22389 8186 663 0,'0'0'67'0,"0"0"33"16,0 0 32-16,34-30-64 0,-21 21-56 15,5-1-2-15,0 0 7 0,0-1-4 16,3 3 0-16,-3-2 9 0,3 2-1 16,-3-1-21-16,0 2 17 0,0 4 2 15,-3-1-1-15,-7 3 4 0,3 1-18 16,-4 1-4-16,1 6 0 0,-5 3-1 15,-1 4 1-15,1 1-1 0,-3 4 2 16,0-3-1-16,-3 2 5 0,-2 1 6 16,0 0 2-16,0-3 1 0,0 2-2 15,5-6-1-15,0 0 0 16,-3-3-2-16,3-1-2 0,3-5-4 16,-1-1 5-16,1-2 8 0,-1 0 20 15,6-3 3-15,-3-1-7 0,3-2 2 16,0-2 6-16,-3-2 0 0,5 2-10 15,3-6-10-15,3 1-13 0,2-2-4 16,0-3-1-16,2-1 0 0,1-2-2 16,2 1 0-16,3-2 0 0,-5 1 0 15,5 0 0-15,-6 2 0 0,4 3 0 16,-1-1-30-16,-8 4 30 0,1-1 0 16,-3 4 0-16,-5-1 0 0,-1 5-1 15,-1 2 0-15,-1 0 1 0,-5 4-3 16,2 1-3-16,-2 7-2 0,0 1 4 15,0 5 3-15,0 6 0 16,-2 2 1-16,-3 6 0 0,2 5 0 16,-2 8 1-16,2-4 0 0,1-4-1 15,2-7 0-15,-3-3-3 0,3 4-12 16,0-1-18-16,0 1-18 0,3-4-19 16,-1-2-30-16,1-3-72 0,2-1-79 15,3-4-31-15,-3-7-72 0</inkml:trace>
  <inkml:trace contextRef="#ctx0" brushRef="#br0" timeOffset="54246.86">23428 8143 525 0,'0'0'102'0,"0"0"51"0,0 0-14 0,36-41-75 16,-28 29-34-16,-3 0-6 0,-2 1 0 15,-3 3-7-15,0-1-6 0,-3 1 0 16,-4 4-9-16,-6-1 1 0,-3 5-1 16,-2 3 0-16,-3 6 1 0,1 6-1 15,-1 1 0-15,0 6-1 0,1 3-1 16,2 1 0-16,2 1-4 0,3 1 1 15,8-3 3-15,2-3 1 0,3-2 0 16,0-6 8-16,3-1 24 0,7-6 6 16,1-5 3-16,2-2-6 0,5-5-6 15,-5-5-2-15,2-3-10 0,-2-3-9 16,0-2-5-16,-3-1-4 0,1-4 0 16,-4-1-9-16,-7 1-49 0,6 1-33 15,-6 1-46-15,0 3-25 0,-3 1-54 16,0 6-17-16,-2 3-77 0</inkml:trace>
  <inkml:trace contextRef="#ctx0" brushRef="#br0" timeOffset="54715.78">23609 8070 494 0,'0'0'86'0,"0"0"53"0,0 0-36 15,0 0-62-15,44-41-13 16,-28 31 20-16,-1 2 7 0,-2 0-12 16,5 3-7-16,-8-1-4 0,3 3-9 15,-2 3-1-15,-4 0 1 0,1 3-11 16,0 3-4-16,0 1-2 0,2 3-1 15,-7 3-5-15,2 4 1 0,0 1-1 16,-3 6 2-16,4 1-1 0,-6-3 1 16,2 0 0-16,-2 0-2 15,0-3 1-15,3-2 0 0,-3-4-1 16,-3-5-2-16,1-2 0 0,-4-3-1 16,1-3 3-16,3-3 3 0,-6-3-1 15,8-1 2-15,-5-3 17 0,5-1 17 16,0-3-6-16,5-1 0 0,3-2-6 15,-3-1-2-15,8-2-5 0,2-1-7 16,6 0-8-16,0 1-2 0,4-1-2 16,9 0 1-16,7 1-2 0,9 7 1 15,-1 4-2-15,-3 7 0 0,-7 2-21 16,-6 4-45-16,4 3-44 0,-4 0-76 16,-7-2-104-16,-3-3-60 0</inkml:trace>
  <inkml:trace contextRef="#ctx0" brushRef="#br0" timeOffset="55606.75">24172 7914 609 0,'0'0'57'0,"0"0"26"0,49-21 49 0,-18 13-66 15,-2 4-43-15,-3-2-15 0,-3 2 18 16,3 1-11-16,-5-1-5 0,-6 3 11 15,3 1 4-15,-5 3-1 0,0 4-4 16,-3 3-10-16,1 3 1 16,-4 5 0-16,-7 3 4 0,3 0-1 0,-3 1 0 15,0 2-5-15,-3-1-3 0,-2-1-2 16,-3-2-2-16,3 0 0 16,3-3 0-16,-6-1-2 0,3-3 2 15,-3-4-1-15,8-4-1 0,-5-1 2 16,5-2-1-16,0-1 11 0,0-1 24 15,0 0 11-15,5-7-8 0,-2 1-17 16,7-6-10-16,0-1-5 0,3 0-2 16,0-2-2-16,5-1-3 0,0 0 0 15,3 0 0-15,2-3 2 0,-2 3-2 16,0-1 0-16,-1 4 0 0,3-2-1 16,-4 2 1-16,1 4 0 0,-4 0 0 15,2 1-9-15,-5 3 9 0,-3 1 0 16,0 0 1-16,-2 1-2 15,-8 2 0-15,5 1-1 0,-2 1-1 16,2 8-2-16,-5 4-4 0,0 5-17 16,0 0-77-16,0 1 103 0,-5 1 1 15,2-1 7-15,-2 2-8 0,0 0 1 16,2 0-1-16,3-1 2 0,-5-1-2 16,3-5 0-16,2 0 0 0,0-4 0 15,0-3 0-15,0 0 2 0,0-6 5 16,2 0 21-16,3-1 13 0,3-1-8 15,-3-5-13-15,3-1-11 0,5-2-2 16,-3-3-5-16,8-1-1 0,-2-1-1 16,2 0 0-16,3-5 0 0,-6 4 0 15,6-3 0-15,0-1 0 0,-1 1 0 16,-2 2 0-16,3-2 0 0,-6 5 0 16,4 2 0-16,-7 1 0 0,1 1-1 15,-5 3 0-15,0 1 1 0,-3 1 0 16,-2 3-1-16,-3 1-2 0,0 2-5 15,0 4 2-15,-3 4 6 0,-2 3 2 16,0 3-2-16,2 4 0 16,-2-1 0-16,2 0-2 0,3-1-14 0,0 1-4 15,0 1-6-15,0-3-14 0,0-1-9 16,0-1-31-16,3-2-47 0,2-4-18 16,3-3-59-16,-3 0-35 0,3-6-102 15</inkml:trace>
  <inkml:trace contextRef="#ctx0" brushRef="#br0" timeOffset="56217.77">25358 7986 326 0,'0'0'97'0,"8"-9"8"0,-3 3 23 0,3-2-76 0,-3 1 11 0,0-2 6 16,3 2 10-16,0 0-25 15,-3-2-9-15,3-1 4 0,-6 0-1 16,4 0-10-16,-1-1-8 0,-3 3-11 16,3-1-7-16,-5 0-6 0,0 2-5 15,0-1 0-15,0 3-2 0,-5-1 0 16,-2 4 0-16,-1-2 0 0,-5 1 1 15,0 3 0-15,0 3-1 0,-2 2 2 16,-4 5-2-16,4 1 1 0,-6 4 0 16,1 2 0-16,-1 3 0 15,3 1 0-15,2 0 1 0,-2 0-1 16,8 0 0-16,5 0-1 0,-3-2 1 16,8-5 1-16,0-1-1 0,0-4 2 0,3-3-1 15,2-4 7-15,3-2 11 0,-1 0 10 16,6-4-2-16,0-2-8 15,0-3-15-15,3-1-2 0,-4-1-1 16,7 0-1-16,-7-2-10 0,4-1-7 16,-8 0 5-16,-1 1 6 0,-1 3 5 15,-1-1-3-15,-5 6 1 0,0 1 1 16,0 3 2-16,0-1-1 0,0 2 1 16,0 0-4-16,0 1 2 0,0 3 2 15,0 3 5-15,0-1 5 0,0 4 2 16,0 1 5-16,0 0 2 0,0 2 6 15,0-2 1-15,0 1-2 0,2-3-5 16,4-1 4-16,-4-1-4 0,3 0-5 16,3-2-7-16,2-1-6 0,1-2-1 15,7-2-42-15,-5 0-41 0,7 0-30 16,-4 0-32-16,10-7-51 0,-6 0-64 16,1-2-117-16</inkml:trace>
  <inkml:trace contextRef="#ctx0" brushRef="#br0" timeOffset="56467.85">25795 7507 638 0,'0'0'44'0,"0"0"36"0,0 0-21 0,5 8-47 15,-13 5-2-15,1 7-7 16,-4 2 5-16,4 13 21 0,-6 11 44 15,-3 7 16-15,3 4-3 0,6-3-11 16,-6-7-21-16,7-5-13 0,4-1-9 16,2 1-15-16,0-2-10 0,0-3-5 15,2 1-2-15,4-3 0 0,7 0-28 16,-6-7-29-16,6-7-22 0,0-4-58 16,8 3-47-16,-1-4-66 0,1 2-117 15</inkml:trace>
  <inkml:trace contextRef="#ctx0" brushRef="#br0" timeOffset="57121.74">26769 7836 501 0,'0'0'101'0,"0"0"-21"0,0 0 34 0,0 0-53 0,13-17-6 0,-8 13-5 0,-5-1 12 0,5 3-25 16,-5-3-5-16,3 1-2 0,-3 3-8 15,5 1 0-15,-5 0-3 0,0 0-10 16,0 4-7-16,0 4 1 0,-5 6 1 16,2 5-1-16,3 4 2 0,0 3-3 15,0 1-2-15,0-1 2 0,3 1-1 16,5-1 3-16,2-4 14 0,0-2 13 16,9-1 4-16,-4-4 6 0,6-2-2 15,-1-5-4-15,1-2 1 16,5-4-3-16,0-2-8 0,-3-2-9 0,0-5-7 15,-2-4-3-15,0-1 3 0,-6-2-1 16,3-3-3-16,-7-3 0 0,-1-2-1 16,-2-4-4-16,5-8-1 0,-6-5-2 15,-2 3-17-15,3 6-31 16,-5 7-8-16,2 11-11 0,0-3-24 16,-2 2-28-16,2 6-70 0,3 3-58 15,-3 3-15-15,-3 0-85 0</inkml:trace>
  <inkml:trace contextRef="#ctx0" brushRef="#br0" timeOffset="57795.86">27446 7850 207 0,'0'0'97'0,"0"0"-45"0,0 0 59 0,0 0-33 0,36-30-7 32,-30 22-2-32,1 2 8 0,-4-1-1 15,2 2-6-15,0-1-7 0,-2-1-13 0,2 3-12 0,0-3-6 0,-2 4-10 16,2-2-4-16,-5 0 1 0,2 2-5 16,-2-1-2-16,0 0-1 0,6 0-8 15,-6 0-3-15,0 1-1 0,-6-1-2 16,4 0 0-16,-3 1-3 0,2-1 3 31,-7 3 0-31,2-1 3 0,-7 2 1 16,2 0 0-16,-8 4-1 0,0 4 1 0,1 1 0 0,-1 3-1 0,0 4 0 15,-2-2 0-15,7 4 1 0,1-1 0 16,2 1-1-16,5 0 1 0,3 1 1 31,5-2 0-31,0-1 0 0,0-4 7 16,5-2 3-16,3 0 5 0,0-4 0 15,0-2 4-15,-1-4 7 0,6 0 5 16,0 0-12-16,0-3-5 0,0-3-6 16,0 0-5-16,-3-5-3 0,3 2-1 15,0-3 0-15,0-2-1 0,-5 3 0 16,5 0 1-16,-8-1-1 0,3 4 0 16,-1 2 0-16,1-1 0 0,-3 0 0 15,-2 4 0-15,-3 0-1 0,5 3-1 16,-5 0-6-16,0 0-5 0,-5 4 7 15,2 3 5-15,3-1 1 16,-5 3 4-16,3 0-2 0,2 2 0 16,0-2-1-16,0 3 1 0,0-3 1 15,0 2 6-15,2-3 3 0,6-2 4 16,-3 1 1-16,8 0-5 0,-5-3-4 16,5-1-6-16,0 1-2 0,2-1-2 15,-2-3-34-15,0 0-34 0,0 0-27 16,0 0-50-16,-3 0-44 0,8-10-46 15,-5 1-62-15</inkml:trace>
  <inkml:trace contextRef="#ctx0" brushRef="#br0" timeOffset="58179.2">27725 7719 536 0,'0'0'47'0,"0"0"77"0,0 0-52 16,36-26-48-16,-23 18-6 0,0 3-12 16,3 3 10-16,-3-1 3 0,0 1 12 15,0 2 2-15,-3 0-9 0,0 6 6 16,3 5-13-16,-5 3-9 0,0 7 3 16,-1 1-5-16,-1 5 2 15,-4 2 1-15,3-1 6 0,-5 2 4 16,0-4-4-16,5-1-7 0,-5-2-4 15,0-4-3-15,-5-2-1 0,-2-4 0 16,-1-4 0-16,-5-2-6 0,5-2-7 16,-5-3-7-16,0-2 10 0,6-7 10 15,-4 0 3-15,9-3 31 0,2-2 30 16,0-3-1-16,0-1-18 0,2-3-1 16,9 0 2-16,-4-4-11 0,6 2-21 15,3-1-9-15,2 1-5 0,-3 1 0 16,6 2-2-16,0 2-4 0,-1 2-15 15,6 4-23-15,-5 3-32 0,-1 2-32 16,1 2-59-16,-5 2-49 0,15 1 26 16,-11 0-49-16,-4 0-96 0</inkml:trace>
  <inkml:trace contextRef="#ctx0" brushRef="#br0" timeOffset="58396.46">28304 7789 554 0,'0'0'133'15,"0"0"-19"-15,0 0 24 0,0 0-119 16,0 0-19-16,0 0 2 16,3-1-1-16,-11 8 9 0,3 2 22 15,2 3 31-15,-2 2-6 0,-3 4-6 16,3 2-11-16,-3 1-13 0,3 0-9 16,-3 3-11-16,6-2-4 0,-3 1-2 15,-1 2-1-15,4-2-23 0,2-2-33 16,0-3-45-16,0-3-32 0,8-4-71 15,-1-5-24-15,6-2-160 0</inkml:trace>
  <inkml:trace contextRef="#ctx0" brushRef="#br0" timeOffset="58546.58">28428 7767 693 0,'0'0'98'0,"8"-53"23"0,-8 39-50 16,0 4-71-16,0-2-35 0,0 0-69 15,0 0 5-15,0 3-11 0,5 4-5 16,-5 3 21-16,8 2-18 0,5 11 46 16,0-1-25-16,-6 3-40 0</inkml:trace>
  <inkml:trace contextRef="#ctx0" brushRef="#br0" timeOffset="59116.39">28736 7965 285 0,'0'0'92'0,"0"0"-8"15,0 0 31-15,0 0-63 0,12-39-3 16,-4 29 15-16,-3-1 30 0,-2 1-1 16,7 2-19-16,-2-1-8 0,-5 2-15 15,7-1-10-15,-7 5-10 0,7-3-8 16,-8 2-8-16,4 2-9 0,-6 0-3 15,2-1-3-15,-2 1 0 0,-2 2-2 16,-4-1 0-16,-1 1-1 0,-1 0 1 16,-5 2 1-16,-8 5-7 0,3 1-5 15,-5 3 3-15,2 3-2 0,1 0-13 16,-4 4 2-16,9-2 12 16,2 1 5-16,0 1 5 0,5-1 1 15,8-1 0-15,0-4 3 0,0-1 17 16,0-3 5-16,6-2 5 0,-4-3 1 15,8-3-1-15,-2-3-4 0,0-3-6 16,0-2-2-16,5 0-8 0,-6-1-5 16,6-1-5-16,-5 2 1 0,5-2-1 15,0-1 0-15,-5 2-3 0,5-2-5 16,-6 1 1-16,4 0 7 0,-4 5 0 16,-7 0 0-16,3 4-1 0,-3 1-2 15,0 0-7-15,-3 1 6 0,3 4 2 16,-5 1 2-16,-3 3 0 0,3-2 1 15,3 3 11-15,2 0 6 16,0 0 14-16,0 4 7 0,0-3-2 16,2-1-6-16,3 2-11 0,3-2-10 15,5-1-5-15,0 0-1 0,0-4-1 16,0 2-1-16,2-5-2 0,-2 0-15 16,0 1-44-16,3-2-31 0,-3-1-25 15,0 0-42-15,2-3-65 0,-2-1-67 16,0-5-162-16</inkml:trace>
  <inkml:trace contextRef="#ctx0" brushRef="#br0" timeOffset="59554.28">29193 7546 531 0,'0'0'18'0,"0"0"86"0,0 0-23 0,0 0-62 15,18-26 4-15,-15 23 14 0,-3 2 28 16,0 1-5-16,0 6-23 0,-3 2 10 16,-2 7-18-16,2 0-10 0,-10 8-6 15,0 2-3-15,-7 8-1 0,-1 8 2 16,-5 6 2-16,0 2 13 0,11-5 10 16,2-3 10-16,10-4 15 15,-2-2-6-15,10-2-7 0,-2-3-2 0,2-7-10 16,3-4-6-16,5 0-2 15,0-4-8-15,7 4-5 0,4 0-4 16,14-5-6-16,4-3-3 0,4-3 1 16,-2-5-3-16,-13-3-1 0,-8-4-5 15,-10-4 1-15,5-4 1 0,-5-3-8 16,3-4-9-16,-8-4-16 0,-8-1-5 16,0 2 0-16,-13 1 7 0,-8 4 1 15,0 0 8-15,-7 5 1 0,0 0 10 16,-3 3 9-16,2 1 3 0,1 4-4 15,2 2-25-15,-3 2-34 0,4 0-54 16,4 1-32-16,5 3-55 16,3-2 23-16,6 2-79 0</inkml:trace>
  <inkml:trace contextRef="#ctx0" brushRef="#br0" timeOffset="59866.91">29544 7456 516 0,'0'0'35'0,"0"0"20"0,0 0-5 0,0 0-11 0,0 16 5 16,-7-5 12-16,-6 5 12 0,2 7-14 15,1 3-11-15,-8 11 12 0,2 10-4 16,-2 12 2-16,3 2-10 0,2-5-11 16,5-7-1-16,3-4-6 0,2-2-10 15,-2-1-8-15,5-1-1 0,0-8-6 16,5-6 1-16,-2-6-1 0,2-1-17 16,-2 0-14-16,2 3-38 0,3-2-52 15,-1-4-33-15,11-8-45 0,-5-2-59 16,-5-4-171-16</inkml:trace>
  <inkml:trace contextRef="#ctx0" brushRef="#br0" timeOffset="60305.18">29697 7895 563 0,'0'0'29'15,"0"0"-7"-15,0 0 90 0,0 0-75 16,0 0-30-16,39-32 0 16,-27 27 14-16,4-1 19 0,2 2 16 15,3-3 2-15,2 2-7 0,3-4-13 16,0 1-7-16,2-1-12 0,-2 1-9 16,-5 0 3-16,-1 1 2 0,-4-1-5 15,-9 3-4-15,4 4-6 0,-11 0-1 16,-11 1-9-16,-4 1 8 0,-13 5 0 15,-14 8 2-15,-17 8 1 0,-8 5 0 16,10 3 3-16,-3 1 0 0,14-8-1 16,4 2-2-16,14-5 0 0,2-5 15 15,13-3 35-15,6 2 9 0,-1 1 3 16,0 0-12-16,3 3-10 0,5-4-14 16,5 0-11-16,3-1-6 0,5-1-2 15,7-2-4-15,6 1-2 0,3-2 1 16,7 1-1-16,5 0-2 15,13 2 1-15,1-3-2 0,-1-3-19 16,-8 0-37-16,1-4-27 0,-1 2-27 16,-2-3-37-16,8-1-49 0,-21-3-43 15,3 0-72-15</inkml:trace>
  <inkml:trace contextRef="#ctx0" brushRef="#br0" timeOffset="60867.67">31201 7336 665 0,'0'0'25'0,"0"0"1"0,28-15 77 0,-18 10-69 0,-2 1-21 0,-5 0 9 16,2 1 3-16,0 2-6 0,-5 0-3 15,0 1-12-15,0 2-2 0,-5 5 1 16,-8 3 10-16,-3 1 11 0,-4 6 9 16,-14 7-18-16,-12 12-5 0,-16 15-5 15,-6 5-3-15,-1 7 0 16,7 2 3-16,7-2-1 0,4-1 20 15,9-1 20-15,9-1 8 0,12-4 0 16,6 1 10-16,7 0 1 0,8-5-21 16,8-1-11-16,5-5-14 0,7-5-13 15,3-4 0-15,8-9-4 0,6 0-5 16,1-9-38-16,-1-4-45 0,9 0-30 16,-10-8-33-16,-2-2-20 0,-1-5-51 15,-7 0-34-15,-5-7-145 0</inkml:trace>
  <inkml:trace contextRef="#ctx0" brushRef="#br0" timeOffset="61215.67">31405 7768 809 0,'0'0'5'0,"0"0"-5"0,41-1 86 0,-20 3-23 0,5 7-44 16,-1 1 16-16,4 7 35 0,12 7 10 15,8 5-9-15,11 6-9 0,-6 1 0 16,-5-2-25-16,-2-3-18 0,-1-1 5 15,-5 0-21-15,1-2-3 0,-1-1 0 16,-5-1 0-16,3-5-21 0,-11-1-23 16,-2-8-9-16,-5-3 3 0,-6-1-3 15,4-1-22-15,6 0-34 0,-9-2-24 16,-1-5-52-16,-2 0 9 0,-7-6-72 0</inkml:trace>
  <inkml:trace contextRef="#ctx0" brushRef="#br0" timeOffset="61509.34">32100 7842 467 0,'0'0'69'15,"0"0"31"-15,0 0-13 0,-36-9-31 16,15 9 27-16,-5 7-8 0,-7 4-25 15,-9 9-6-15,-12 7 5 0,-6 6-6 16,9 1-4-16,-1-1-2 0,11-2-7 16,-6 0-9-16,11-3-3 15,-3 0-5-15,3 1-5 0,10-5-4 16,6-4-2-16,4-4-2 0,3-3-9 16,0 2-26-16,0 2-36 0,0 3-34 15,6-5-13-15,-1-1-39 0,8-4-33 16,8-4-81-16</inkml:trace>
  <inkml:trace contextRef="#ctx0" brushRef="#br0" timeOffset="61917.07">32433 7399 709 0,'0'0'32'0,"26"34"51"0,-11 1 31 0,6 15-78 0,0 20-17 16,-3 5 5-16,-5 3 2 0,-5-3-1 15,-1-4 9-15,-2 0-2 0,-5 4 0 16,0 0 4-16,-10-2 8 0,0-3-9 16,-8-6 0-1,-6-4-4-15,-7-5-4 0,3-2-2 0,-11-4-13 0,8-4-8 16,0-3-4-16,-2-3-6 0,4-4-48 15,1-4-55-15,2-4-78 0,3-11-147 16,5-8-161-16</inkml:trace>
  <inkml:trace contextRef="#ctx0" brushRef="#br0" timeOffset="66627.14">2716 15139 290 0,'0'0'66'0,"0"0"-7"0,0 0 25 16,0-2-15-16,-5 1-23 0,5 1-9 15,-3 0 2-15,3-1 9 0,0 1 7 16,0 0 2-16,0 0-13 0,0 0-12 16,0 0-10-16,0 0-9 0,0 0-7 15,3 0-2-15,2 0 0 0,-3 1 0 16,3 0-4-16,1 1 3 0,-1-1-1 16,3-1 0-16,2 3 7 0,0-3 11 15,6 2-1-15,-1-2 1 0,8 0 0 16,3 0-3-16,0 0-1 0,13 0-5 15,5-2-2-15,10 0-1 16,0 1-3-16,1 0 0 0,-6 1 0 16,-5 0 2-16,2 0 1 0,3 0-3 15,0 0 2-15,0 0 2 0,3 0-2 16,2 0 3-16,1 0-1 0,-1 0 0 16,0 1-1-16,3-1-3 0,-3 0-2 15,6 3-1-15,-1-3 4 0,3 2-1 16,-2 0 0-16,-1-2 2 0,0 1-1 15,3 0 0-15,-2-1 2 0,-3 0-3 16,2 0 0-16,1 0 0 0,-1 0-1 16,3 0 1-16,3 0 6 0,-3-2-7 15,2 0 2-15,1-2 2 16,2 2-3-16,0 0 3 0,3 0-3 16,2-3-5-16,1 4 7 0,4-3-4 15,1-2 0-15,-3 3-2 0,0-1 1 16,-1 1-1-16,1-1-1 0,3 2 1 15,2-3-1-15,0 3 0 0,-2-3 1 16,-3 2-1-16,2-2 1 0,1-1-2 16,-3 4 0-16,5-3 1 0,-3 2 1 15,-2-1 0-15,3 1-1 0,-1-2 0 16,-2-1 0-16,0 2 0 16,0 0 1-16,2 1 0 0,4-1-1 15,-7 3 0-15,4 0 0 0,-3 0 2 16,0 0-2-16,2 2 0 0,3-2 0 15,1 1 16-15,-1-2-8 0,0 2-2 16,-3 0-1-16,-2 0-3 0,-2 0 0 16,2 0 0-16,-6 0-2 0,1 0 0 15,-5 0 0-15,-1 3 0 0,-7-2 0 16,-3 1-7-16,-5 2-8 0,-5-1-14 16,-5 0-15-16,-10 0-8 0,-4-1-24 15,-9 2-35-15,-3-3-35 0,0 1-51 16,0-2-8-16,-6 3-140 0</inkml:trace>
  <inkml:trace contextRef="#ctx0" brushRef="#br0" timeOffset="69159.66">2594 14561 317 0,'0'0'97'0,"0"0"-24"0,0 0 5 16,0 0-30-16,0 0 1 0,5 0 5 15,1 0-6-15,1 0-6 0,1 0-1 16,-3 1 0-16,3 0 1 0,0-1-1 15,-3 0-2-15,3 0-1 0,-1 0-7 16,-1 0-8-16,1 0-6 0,-1 0-4 16,1 0 1-16,1 0 1 0,2 0-4 15,1 0 1-15,2-2 3 16,0-2 4-16,-3-1-1 0,8 2 8 0,-3-4-3 0,1 0-8 0,2 0-5 16,0-2-4-16,0-1-3 0,-2 1-1 15,4-1 1-15,-4 0-2 16,2-2 1-16,-3 3 0 0,4-2 0 15,-1-1 3-15,0 2 7 0,-3-2 3 16,6-1 0 0,-3-2-2-16,3 2-4 0,-3 0-1 15,0-3-1-15,3 1-3 16,-3-2-1-16,0 2-2 0,0-4 1 16,0 3-1-16,3-2 0 0,-3 0 2 15,0-3-3-15,2 1 1 0,-2 0-1 16,3 0 0-16,0-1 1 0,-3 0 0 15,3 0-1-15,-1-1 0 0,1-1 1 0,2 1-1 0,-2-2 0 16,0-1 0-16,-1 2 1 0,1-1-1 16,0-2 0-16,-1 2 0 0,-2 0 1 15,3-3-1-15,-3 3 1 16,3-3-1-16,-6 3 1 0,3-1 0 16,0-2-1-16,-2 0 10 0,-1 0-5 15,1-3-2-15,2 1 1 0,-3 1 1 16,4-1-3-16,-4-2 2 0,1 0-1 15,2 0-2-15,-3 1 2 0,3 0 2 16,-5-1 1-16,3 1 3 0,-3 1-1 16,0-1 0-16,-3 1-3 0,0 1 1 15,3 1-4-15,-3-2 0 0,1 4 0 16,-1-3-1 0,0 2 0-16,3-1-1 0,-2 1 2 15,2-1 0-15,0 1 1 0,-1 0 1 0,1-1-1 16,3 2 0-16,-3-2 1 0,0 1-2 15,0 0 2-15,0-1-2 0,-1 4-1 16,-1-2 1-16,2 0-2 0,0 3 0 16,-3-2 1-16,0 1-1 0,3-1 0 15,-5 1 1-15,2 2-1 16,1 0 0-16,-4 0 0 0,4 0 0 16,-3 1-1-16,2 0 1 0,0 2 2 15,-2-2-1-15,2 2 0 0,1-1 2 16,-1 0-1-16,0 1-2 0,1 1 2 15,-1-2-2-15,3 2 0 0,-3 1 0 16,1-3 0-16,1 4 1 0,-1-2-1 16,-1 1 0-16,0 1 0 0,1-2 1 15,2 1 0-15,-3 3 0 0,0-3 1 16,1 4 0-16,-1-3 0 0,3 1-2 16,-5 1 1-16,5 1-1 0,0-1-1 15,-3 2 1-15,5 0 0 0,-2-1 0 16,0 0 0-16,0 1 0 0,0 1 0 15,0 1 0-15,0-1 1 0,2 1-1 16,-2 0 0-16,0 1 0 0,0-2 1 16,-2 3-1-16,1 0 0 0,-1 0-1 15,2 2 1-15,0 0 0 0,-3 0-1 16,5-1 1-16,-2 3 0 0,0-3-1 16,0 3 0-16,3-1 1 0,-3-1 3 15,5 2-3-15,-5-1 0 0,2 0 0 16,1 1 0-16,-3-3 0 0,5 4 0 15,-5-2 0-15,2 1-1 16,1 0 1-16,-3 2 0 0,5-1 0 16,-3 0 0-16,3 1 0 0,-2-1 0 15,4 1 0-15,1 1 0 0,0 0 0 16,-1 0 0-16,4 0 0 0,-4 0-1 16,1 0 1-16,-3 1 0 0,3 2-1 15,-1-1 1-15,-2 1 0 0,1 0 0 16,-1 2-1-16,0-1 1 0,0 2 0 15,0-2 0-15,0 1 0 0,0 1 0 16,0 2-1-16,0-1 1 0,0-1-1 16,0 3 1-16,1-1 1 0,-1 0-1 15,0 2 0-15,0 1 0 16,0-1 0-16,0 2 0 0,0 1 1 16,3-1 1-16,-3 2-2 0,3 0 1 15,-1 1-1-15,1 1 0 0,0 0 1 16,-1 2 0-16,1-3-1 0,0 4 1 15,-1 0-1-15,1 1 2 0,0-1 3 16,2 2-2-16,0-1 3 0,-2 4-1 16,-1-2-1-16,1 0-1 0,2 2 2 15,1 0-2-15,-4 2-2 0,4-3 3 16,-4 3-1-16,3-2-2 0,1 1 3 16,2 1-1-16,-6-1-2 0,3 0 4 15,-4 0-3-15,1 2 0 16,1-1 0-16,-3 0 1 0,0 0-2 15,-2 0 0-15,-1 0 2 0,1 1-3 16,-1-1 2-16,1 0-2 0,-4 0 2 16,4 1-2-16,-3-1 1 0,0 2-1 15,0-3 1-15,2 4 1 0,-2-2 0 16,-2 0 1-16,1-1-1 0,7 1 1 16,-7 0-1-16,4-1-1 0,-1 0-1 15,-2 0 1-15,3 0-1 0,-1 1 1 16,1 2-1-16,-3-3 1 0,2 3-1 15,3 0 0-15,-5 0 1 0,3-1 0 16,-3 2-1-16,2 0 1 0,1-1 0 16,-1 2-1-16,1-4 1 0,-1 2-1 15,3 0 1-15,-2-1-2 0,2-1 2 16,-3 2-1-16,4-3 1 0,-1 1-1 16,0-1 1-16,0 2-1 0,0-1 3 15,0-1 2-15,0 2-1 0,3-3-1 16,-3 3 0-16,0-4 2 0,3 4-2 15,-1-4 0-15,-2 0 1 0,3 1-3 16,0-1 3-16,-1-1-1 0,1-2-1 16,0 0 0-16,-1 0-2 0,1 0 5 15,-3-1-1-15,3 0-4 0,-3-1 2 16,0-3 0-16,3 2-2 0,-3-1 2 16,2-2 0-16,-2-1 1 0,1 2 0 15,1-2 0-15,-2 3 2 16,3-3-3-16,-3 1 1 0,3-2 1 15,-3 0 0-15,0-3-2 0,3 3 4 16,-3 0-3-16,0-5-1 0,0 3 1 16,0-2-2-16,0 0-1 0,0 0 1 15,-2-1-1-15,2-3 0 0,-3 4 1 16,1-4 0-16,2 1 0 0,0 1-1 16,-3-3 1-16,3 3-1 0,1-2 4 15,-1 2-1-15,0-4 2 0,0 3 0 16,2-2 1-16,1-3-4 0,0 4 2 15,0-3-3-15,-1 0 1 0,3 0 0 16,-2 3 0-16,0-2-2 16,-1-2 1-16,-1 0 1 0,1 1-1 15,-2 0-1-15,3-1 1 0,-3 0-1 16,-2-1 1-16,-1 0-1 0,1 1 0 16,-6 0 0-16,0 0-1 0,-2 1 0 15,0 1-1-15,-3-1-3 0,-3 0-13 16,-2-1-15-16,0 3-18 0,0-1-21 15,0 1-33-15,0-1-32 0,-2-1-62 16,-3-2-133-16,2-2-210 0</inkml:trace>
  <inkml:trace contextRef="#ctx0" brushRef="#br0" timeOffset="70145.17">1897 10610 264 0,'0'0'88'0,"0"0"-3"0,0 0 38 16,0 0-27-16,0 0-11 15,0 0 5-15,0 0-14 0,0 0-20 0,0 0-17 16,2 2-1-16,1 4 11 0,-3 0-9 15,5 7-12-15,5 2-10 0,-2 4-4 16,5 3 5-16,0 4 1 0,8 8-5 16,4 11-3-16,6 4-8 0,3 2-2 15,-6-4-1-15,-7-12 0 0,-5-8-1 16,-6-8 1-16,3-1 0 0,0 3 0 16,-3 1-1-16,6 3 0 0,-6-3-9 15,0-5-34-15,-2-1-22 0,-3-3-25 16,0-3-24-16,-2-1-64 0,2-1-16 15,-2-5-108-15</inkml:trace>
  <inkml:trace contextRef="#ctx0" brushRef="#br0" timeOffset="70551.33">2261 10661 625 0,'0'0'89'0,"0"0"-1"0,0 0 28 0,0 0-27 15,0 0-38-15,0 0-13 16,-18-17-8-16,10 17-22 0,-2 7-7 16,-3 4 2-16,-5 3 20 0,-3 5 9 15,-2 4-7-15,-3 2-11 0,0 2-5 16,0 3-3-16,-2 0-2 0,2 0-4 16,0-1 3-16,-5-1-2 0,8-1 0 15,-3-1 1-15,5-3-2 0,1 0 0 16,-1-2-1-16,6-4 0 0,-1 1-4 15,6-5-31-15,-1-3-39 0,4-1-60 16,7-6-77-16,-3-1-61 0,3-2-123 16</inkml:trace>
  <inkml:trace contextRef="#ctx0" brushRef="#br0" timeOffset="71599.32">2902 10994 174 0,'0'0'69'0,"0"1"-22"15,0 1 21-15,-3 0-3 0,1-2 0 16,-1 0-2-16,3 1 3 0,0-1-1 16,-3 1-2-16,3-1 0 0,0 0 7 15,-2 0-2-15,2 0-16 0,-3 0-6 16,3 0-8-16,0 0 0 0,0-3-6 16,3-2-3-16,-1 0-12 0,4-3-6 15,-1 3-3-15,5-1-3 0,-2-3 2 16,-3 3 4-16,3-2-1 0,2-1-5 15,0 0-1-15,1-2-3 16,2 3 3-16,0-1 0 0,-1 2-1 16,1-1 3-16,3 0 0 0,-3 2-1 15,2-1 1-15,1 4 1 0,-3-2 1 16,0 3-1-16,-3 2 4 0,-2 0-3 16,2 0-3-16,-2 4-1 0,-3 1-1 15,3 2-2-15,0 0 0 0,-3 2-1 16,2 1 0-16,1 0 1 0,0 1 0 15,0 0 1-15,-3 1 0 0,3-1 2 16,-1 1 2-16,1 0 2 0,-3-2-1 16,3 0 0-16,0 0-1 0,-3-3-1 15,0 0 2-15,3-3 1 0,-3 3 4 16,3-4-3-16,0-1 3 0,2 0 7 16,0 0 5-16,3-2 1 0,3-3 3 15,-3-1-4-15,5-5-4 0,-3 1 0 16,-2-2-4-16,3-2-3 0,-3-1-4 15,-1-2-5-15,-1-1-2 0,-1-2 1 16,-2 3-3-16,2-3 1 0,-5 3-1 16,1 0 0-16,-1 1 0 0,2 3-7 15,-1 0-21-15,-1 1-24 0,3 1-31 16,-1 4-41-16,1-2-49 0,8-3-72 16,-4 4-100-16,1 0-182 0</inkml:trace>
  <inkml:trace contextRef="#ctx0" brushRef="#br0" timeOffset="72183.05">4356 10663 262 0,'0'-7'106'0,"3"3"-9"0,0-1 37 16,-1 0-32-16,1-2-12 0,-1 4-8 16,-2 1-4-16,0-2-13 0,0 4-6 15,0 0 0-15,0 0-16 0,-2 4-24 16,-1 3 3-16,-2 7 8 0,0 4-5 16,2 5-13-16,-2 2-8 0,3 7-3 15,-1 9 3-15,0-5-2 0,3-2-1 16,0-8-1-16,0-2 0 0,0 3-1 15,0 1-9-15,3-2-21 0,-3-3-13 16,0-2-23-16,3-3-43 0,-3-4-41 16,0-1-74-16,0-6-64 0</inkml:trace>
  <inkml:trace contextRef="#ctx0" brushRef="#br0" timeOffset="72714.33">4338 10700 461 0,'0'0'104'0,"0"0"2"16,0 0 3-16,0 0-34 0,0 0-19 15,0 0 0-15,13-24-4 0,-8 22-13 16,-5 1-10-16,3 0-1 0,0 1-11 16,2 0 2-16,-3 0 0 0,6 4-5 15,-3-1-4-15,3 3-4 0,0 2-1 16,2 2-2-16,0 0-1 0,3 3-1 16,0 0 0-16,3 5-1 0,-1-1 1 15,1 3-1-15,-1 0 0 16,3 1 0-16,0 1 0 0,1-2 1 15,-1 1-1-15,0-2 0 0,0 1 0 16,0-5 1-16,0 2-1 0,-5-6 1 16,2 0 0-16,-2-1-1 0,0-2 2 15,0-5 16-15,0 0 6 0,-5-3 4 16,2 0 7-16,1-3-1 0,-4-4 0 16,-2-3-2-16,1-1-3 0,-1-3 4 15,-3 0-3-15,1-5-2 0,-3-2-1 16,0-2-3-16,0-5-7 0,0-5-5 15,0-8-9-15,0-4-3 0,-3-3 0 16,3 11 0-16,0 9-3 0,-2 12-14 16,2 1-3-16,0 2-21 0,2-2-24 15,1 0-33-15,0 3-48 16,7-5-79-16,-2 6-141 0,-1 0-216 16</inkml:trace>
  <inkml:trace contextRef="#ctx0" brushRef="#br0" timeOffset="75030.16">5403 10146 368 0,'0'0'60'0,"0"0"6"0,0 0 7 0,0 0-25 16,31-27-24-16,-23 20-3 15,-3 2 15-15,-3 0 2 0,-2 2 8 16,3 1 28-16,-3 0-1 0,0 1 2 16,-3 1-29-16,1 0-30 0,-3 0-9 15,-3 2-6-15,0 1 3 0,-5 5-1 16,0 2-3-16,-2 2-3 0,-3 5 3 15,2 4 0-15,-4 10 0 0,-6 13 2 16,0 12-2-16,-3 12 0 0,9 2 0 16,4 2 0-16,6-6 0 0,2 1 1 15,3-2-1-15,2 0 0 0,3-3 1 16,6-2 0-16,-1-4 31 0,0-3 18 16,5-2-10-16,-2-6-8 0,0-5-12 15,-3-5-12-15,3-7-2 0,-3-7-4 16,0-6-2-16,-2-3-5 15,4 1-49-15,1-2-74 0,2 1-86 16,1-5-112-16,-6-4-193 0</inkml:trace>
  <inkml:trace contextRef="#ctx0" brushRef="#br0" timeOffset="75890.85">5679 10998 535 0,'0'0'74'0,"0"0"6"0,0 0-9 0,0 0-33 0,-13 1 3 0,11-8 16 15,2-2 9-15,2-5-11 0,6-3 1 16,3-2 9-16,2-2-20 0,5-5-3 16,0 0-7-16,5-3-7 0,3-1-4 15,0-5-9-15,5-7 0 0,5-6-10 16,-3-2-5-16,-4 5 1 0,-3 3-1 15,-6 10 2-15,-4 2-2 16,-6 8 0-16,0 7 0 0,-2-2 2 16,3 0-2-16,-4 1-1 0,-2-1 1 15,-2 6-2-15,-3 5 2 0,0 0-1 16,-5 6-4-16,2 0-2 0,-4 0 0 16,-1 6 2-16,3 1 2 0,-3 2-3 15,-2 6 4-15,2 0 1 0,-3 2 0 16,4 0 1-16,-1 6-2 0,0 1-3 15,6 1 0-15,-4 2-3 0,1 2-2 16,3 2 2-16,2-2 5 16,0 2 2-16,0-2 1 0,0-3-1 15,5-2 1-15,0-2 1 0,0-4 2 16,3-2 0-16,2-5 1 0,-2-3 2 16,2-4 0-16,1-3 1 0,-1-1 5 15,0-4-3-15,3-5-2 0,0-1 4 16,0-2 6-16,0-4 4 0,0 0 1 15,-3-4-1-15,1-2-6 0,-1-4-8 16,-2 0-1-16,2-3-5 0,-2 1 0 16,0 1 0-16,-3 3-1 0,3 3 1 15,-3 0-1-15,2 4-1 0,-4 0 1 16,0 5 0-16,-1 5-1 0,1 2 0 16,-3 3 1-16,0 2-3 0,0 3-8 15,0 8 8-15,-5 6 3 0,2 2-1 16,-2 3 1-16,0 2-1 0,2 1 1 15,1 1 1-15,-4-2-1 0,6 1 0 16,0-3 0-16,3-1 1 0,2-5 1 16,-2 0 11-16,-1-3 12 0,3-3 8 15,1-1 9-15,-1-6-2 0,0 1-7 16,0-4-13-16,3 0-12 0,0-4-3 16,-1 0-5-16,4-3-12 0,-1-3-36 15,3 3-36-15,0 0-32 0,0-1-44 16,13-1-67-16,-6 1-95 0,-4 2-110 15</inkml:trace>
  <inkml:trace contextRef="#ctx0" brushRef="#br0" timeOffset="76267.03">6537 10843 475 0,'0'0'140'0,"8"-1"-11"0,-3-1-20 0,3-1-32 0,0 2-25 16,-1 0-7-16,-1 0-2 0,1 1-7 15,-1 1-5-15,-1 4-10 0,-3 1-4 16,-2 3 12-16,0 4 6 0,-2 5-4 16,-3 2 0-16,-1 2-7 15,-1 1-10-15,-1 1-9 0,-5-4-2 0,5 1-1 16,-5-4-2-16,6 0-24 15,-4-4-48-15,3-2-56 0,1-2-72 0,2-4-101 16,2-4-136-16</inkml:trace>
  <inkml:trace contextRef="#ctx0" brushRef="#br0" timeOffset="76984.95">6948 10556 388 0,'0'0'98'0,"0"0"13"0,0 0 3 15,0 0-47-15,0 0-20 0,8-18-1 16,-6 10 13-16,1 2-11 0,2-2-14 16,0 0-2-16,3-2-3 0,0 2-3 15,2 0 3-15,1 1-5 0,-4-1-8 16,4 4-3-16,-4 0-6 0,1 1-4 15,0 2-2-15,0 1 0 16,-1 0 0-16,4 7-1 0,-4 3 1 16,1 4 1-16,0 4 1 0,2 4 1 15,-2 1 1-15,0 3-1 0,-3 1 3 16,0 0 5-16,-2-3-3 0,-3-1-3 16,2-2-2-16,-2-2-4 0,-2-1 0 15,-1-4 2-15,-2 0-1 0,-5-3 0 16,-1-3 1-16,1-1-1 0,0-1 0 15,-6-3 0-15,1-2-1 0,2-1 2 16,-3-4-1-16,1 0 1 0,-1-5 0 16,3-1-1-16,0-1-1 15,-2-4 2-15,2-4-2 0,3-1 0 16,2-2 0-16,0 0 1 0,3-3-1 16,5 1 1-16,0 1 1 15,0-1 1-15,8 0 5 0,2 0 11 0,3 3 0 0,2 0-3 0,4 0-1 16,-1 1 3-16,5 2 4 0,0 1 2 15,0 0-1-15,1 3 2 0,-1 1 0 16,0-1-2-16,0 2-6 0,-2 3-5 16,0 3-7-16,-3-1-5 0,0 2 0 15,-5-1-1-15,2 5-19 0,-2 0-32 16,0 0-26-16,0 1-23 0,0 0-29 31,5 2-63-31,-5-1-86 0,-3-1-73 0</inkml:trace>
  <inkml:trace contextRef="#ctx0" brushRef="#br0" timeOffset="77422.11">7364 10031 548 0,'0'0'67'0,"0"0"-67"0,13-4 133 0,-3 4-41 0,1 7-30 15,2 3-16-15,5 2 3 0,0 6-13 16,5 5-15-16,3 10-1 0,2 12 1 16,6 15 2-16,-1 5 16 0,-7 3-9 15,-2-5 1-15,-6-6 11 0,-3 0-1 16,-4-1-4-16,-6-4-9 0,-5-2-14 16,-8-4-11-16,-5 0-1 0,-5-4-2 15,-5-1 0-15,-3-2-1 0,-3-7-5 16,4-4-1-16,4-8-5 15,3-6-12-15,2-3-5 0,-4 3-14 16,2 0-21-16,-6 0-39 0,4-1-61 16,2-3-120-16,5-2-148 0</inkml:trace>
  <inkml:trace contextRef="#ctx0" brushRef="#br0" timeOffset="79927.33">4992 11641 437 0,'0'0'170'0,"0"0"-55"0,0 0 22 0,0 0-30 16,0 0-27-16,0 0-23 0,3 0-10 15,-1 0-25-15,-2 0-13 0,0 0-7 16,0 0 0-16,0 0-2 0,0 2-1 15,0 1-16-15,0 2-50 0,0 0-60 16,0 8-102-16,0-2-35 0,-2-1-78 16</inkml:trace>
  <inkml:trace contextRef="#ctx0" brushRef="#br0" timeOffset="80052.78">4995 12157 491 0,'0'0'119'0,"0"0"-72"0,-5 49 0 16,5-29-47-16,0 0-3 0,0 5-99 16,0-7-107-16,0-3-84 0</inkml:trace>
  <inkml:trace contextRef="#ctx0" brushRef="#br0" timeOffset="80177.8">5005 12607 378 0,'0'0'113'0,"5"33"-29"15,-2-11-3-15,5 0-52 0,-3 0-26 16,2 0-3-16,-1-2-47 0,4 7-67 16,-5-9-60-16,5-1-55 0</inkml:trace>
  <inkml:trace contextRef="#ctx0" brushRef="#br0" timeOffset="80318.42">5062 13207 359 0,'0'0'115'0,"0"0"-57"16,-10 51-4-16,10-30-50 0,0 0-4 16,0-1-43-16,0 4-59 0,2-3-61 15,3-2-118-15</inkml:trace>
  <inkml:trace contextRef="#ctx0" brushRef="#br0" timeOffset="80443.42">5075 13774 378 0,'0'0'92'0,"0"38"-35"0,0-15 18 16,0 1-48-16,0-1-27 0,0 1-9 16,0-3-26-16,0 4-51 0,2-5-69 15,1-4-85-15</inkml:trace>
  <inkml:trace contextRef="#ctx0" brushRef="#br0" timeOffset="80599.67">5150 14341 435 0,'0'0'84'16,"0"0"-15"-16,-5 45 20 0,-1-26-27 16,4 0-25-16,-1-5-33 0,-2 3-4 15,5-4-35-15,0-1-33 0,3 1-28 16,4 3-53-16,-1-1-29 0,-1-3-50 16</inkml:trace>
  <inkml:trace contextRef="#ctx0" brushRef="#br0" timeOffset="80709.06">5250 14758 270 0,'0'0'108'0,"0"0"-37"0,6 35 9 16,-6-23-46-16,2 0-27 0,-2-3-7 15,3 1-23-15,-1-3-54 0,1 0-31 16,0-1-49-16</inkml:trace>
  <inkml:trace contextRef="#ctx0" brushRef="#br0" timeOffset="80849.82">5276 14976 505 0,'0'0'203'0,"0"0"-63"0,0 0-4 16,0 45-65-16,3-32-41 0,-3-3-26 16,0 0-4-16,5-1-39 15,0-2-61-15,0-1-63 0,8 0-10 47,-2-1-81-47,-1-1-75 0</inkml:trace>
  <inkml:trace contextRef="#ctx0" brushRef="#br0" timeOffset="82027.39">4951 16264 313 0,'0'0'110'0,"0"0"-27"0,0 0 27 0,-18 3-27 15,15-2-14-15,0-1 5 0,1 0-4 16,2 0-7-16,0-4 3 0,0 0-10 15,5-3-13-15,0-6 2 0,3 0-8 16,2-3-4-16,1-4-3 0,2-2-3 16,2-2-6-16,1-3 2 0,2 2-1 15,0-2 1-15,2 2-19 0,-4-1 5 16,2 2 21-16,0 0-20 16,-2-2-2-16,-1 4-4 0,1 0-2 15,-3 2 3-15,-3 3-2 0,-2 2 0 16,-3 1 2-16,-3 5-3 0,1 0 0 15,-3 0 2-15,0 4 5 0,0 0 1 16,-3 3 2-16,-2 1-1 0,3 1-4 16,-4 0-6-16,1 2-1 0,3 3 0 15,-3 1 0-15,2 4-1 0,0 1 0 16,1 2 1-16,-3 2 0 0,2 4 0 16,-2 1-1-16,2 1-2 0,1 5-2 15,-1-3 0-15,3 3-1 0,0 0 2 16,0 0 4-16,5-2 0 0,0-1 0 15,1-2-2-15,1-1-1 0,-1-4-3 16,1-3 0-16,4-1 1 0,-4-6 4 16,4-1 1-16,-1-4 1 0,0-1 1 15,1 0-2-15,2-5 2 0,0-1 3 16,-3-4 1-16,3 0 1 0,0-2 2 16,-3-1-1-16,0-4 0 0,1-1 0 15,-1-4-3-15,-2-2-2 0,2-5-2 16,-2-5-1-16,0 2 1 0,-1 1 0 15,-1-1 0-15,-1 12 2 0,0-5 7 16,0 4-1-16,0 4 0 0,-2 2 0 16,-1 4 2-16,-2 3 3 0,3 2 0 15,-3 2-2-15,0 2-1 16,0 2-5-16,-3 2-6 0,3 7-3 16,-5 2 2-1,3 4 1-15,-1 5 0 0,1 1 1 0,-1 4-2 0,0 0 2 0,3 2-1 16,0-2 0-16,0-1 0 0,0 2 0 15,3-4 2-15,0 0-1 0,-1-3-1 16,3 1 1-16,0-4 2 0,-2 0 1 16,2-1 7-16,0-4 0 0,1-1-1 15,-1-3-1-15,2-1-5 0,4-2-1 16,-3 0 2-16,-1-3-4 0,4-1 1 16,-1 0-1-16,3 0-2 0,0-1 1 31,0-3-25-31,2 0-40 0,3 1-47 0,0-4-51 0,13-6-91 0,-5 3-198 15</inkml:trace>
  <inkml:trace contextRef="#ctx0" brushRef="#br0" timeOffset="86687.7">6682 13451 23 0,'3'-2'26'0,"-3"0"6"0,0 1 18 0,0-4-3 16,0 3 4-16,-3 2 5 0,0-3-21 15,1 1-2-15,-3-2-3 0,2 2 13 16,0 1-1-16,-2-1-2 0,3-4-8 16,2 5-2-16,-5-3 1 15,5-3-5-15,-6 5-4 0,6-5 3 16,-2 5 4-16,2-2 2 0,-3 0 2 16,3 2 3-16,-2 2-9 0,2-1 5 15,0 0-5-15,0 0-7 0,-3 0 1 16,3-1 1-16,0 0 0 0,-3 2 1 15,3-1 2-15,-2 1 0 0,2 0-1 16,0 0 0-16,-3 0 1 0,3 0 0 16,0 0-5-16,-2 0-4 0,2 0-2 15,0 5 2-15,-3-1 0 0,3 3 2 16,0 3-3-16,-2 2-8 16,-1 1-1-16,3 5-2 0,-3 2 0 15,1 1 3-15,2 3 2 0,-3-1 3 16,3 5-3-16,0 2 4 0,0 0 0 15,0-1 1-15,3 9-2 0,-1 3-1 16,4 3-1-16,-1 2 0 0,2-2 0 16,-1-7-2-16,-1-4 3 0,0-3-5 15,-2-6 4-15,2 7-4 0,-5 8 0 16,2 3 0-16,3 2-2 0,-5-4-2 16,3-9 2-16,0-8-1 0,-3-3 3 15,2 0-1-15,1 3-1 0,-1 6 2 16,1 0-2-16,-3 1-2 0,3-3-1 15,-3 1-1-15,0-2 2 0,0 1-1 16,0-3 1-16,-3 0-2 0,3 0 1 16,0-2-1-16,0-2 0 0,0-2 0 15,0-1 0-15,5 1 0 0,0-3 0 16,-2 2 0-16,5-2 0 0,-3 2 0 16,0 0-1-16,3-1-10 0,-6-1 10 15,3 1 2-15,3 0-1 0,-3-1 1 16,1 0 0-16,-4-1-1 0,3-1 0 15,-2-1 2-15,2-1-2 0,-5-1 0 16,5-2 0-16,-2 0 1 0,-3-2-1 16,5 2 1-16,-5-3 0 15,3 2 1-15,-1-1 2 0,1-1 1 16,-3 2 5-16,0-2 3 0,2 2-1 16,1-2 3-16,-3 0-2 0,0-1 0 15,0 3-3-15,0-4-1 0,0 3-2 16,-5-3-4-16,2 3 0 0,1-2-3 15,-1-2-1-15,-2 3-12 0,2-2-15 16,-2-2-15-16,2-1-27 0,1 0-44 16,2-10-81-16,0 1-149 0,0-3-154 15</inkml:trace>
  <inkml:trace contextRef="#ctx0" brushRef="#br0" timeOffset="87684.55">7747 14595 95 0,'0'-2'66'0,"2"-1"-42"0,-2-3 11 0,0 0 0 15,3 0 4-15,-3 2-9 0,2-1 14 16,1-1-3-16,-3 1 0 0,0 2 11 15,0-3 7-15,0 4 3 0,0-1 1 16,0 1-3-16,0 1 3 0,0-1-3 16,-3 2-10-16,1-1-12 0,2 0-3 15,-3 1-2-15,3 0-10 16,0-1-7-16,0 1-2 0,0 0 3 16,0 0 10-16,0 0 0 0,0 0-4 15,0 0 0-15,0 0 0 0,0 0-6 16,0 0-5-16,0 1-3 0,0 0 1 15,0 2 4-15,0 0-3 0,0 0 5 16,0 1-6-16,-2 2-1 0,2 1-2 16,0 1-1-16,0 4-2 0,0 1 4 15,0 2 1-15,0 4-1 0,0 1-1 16,2-1 1-16,-2 3-1 0,3-1 0 16,2 0-3-16,-3-1 2 0,4 1-2 15,-1-1 1-15,-3-4-4 0,1 2 0 16,0-2 1-16,-3 1-2 0,2-3 0 15,1 2 3-15,-1-1-3 0,-2 1 0 16,3-2 1-16,-1 1-1 16,-2-2 0-16,3 0 1 0,0 1-1 15,-3-1 1-15,0-2-1 0,2 2 1 0,-2-2-2 0,0 0 2 0,0-1 0 16,0 1-1-16,0-2 0 0,0 0 2 16,0-3-2-16,0 0 2 0,0 0 4 15,0-2 1-15,0-1 0 0,0 0-2 16,-2 1-1-16,-1-2-4 0,0-1 0 15,3 2-6-15,-2-1-29 0,-1-2-24 16,3 0-32-16,-2 0-43 0,-1-5-84 16,1 1-85-16,-1-2-142 0</inkml:trace>
  <inkml:trace contextRef="#ctx0" brushRef="#br0" timeOffset="88362.61">6669 14311 379 0,'0'0'154'0,"-3"0"-74"0,3 0 34 16,0 0-21-16,0-1-25 0,6-4-6 16,-1-1 12-16,3-3-8 0,2-1-8 15,5-1-2-15,1-1-4 0,5-2 2 16,-3-2-4-16,0 3-13 0,5-5-12 15,-2 4-6-15,-1-2-1 0,1 2-7 16,0-1-4-16,-3 0-4 0,0 4-2 16,-5 0 0-16,2 1-1 0,-2 5-3 15,-5-1-11-15,2 1-17 0,-5 2-17 16,1 3-20-16,-6 0-28 16,2 3-41-16,-2 3-13 0,0 1-18 15,-5 9 8-15,-5 0-46 0,2-2-79 0</inkml:trace>
  <inkml:trace contextRef="#ctx0" brushRef="#br0" timeOffset="88659.38">6790 14615 610 0,'0'0'96'16,"0"0"-47"-16,0 0 40 0,0 0-6 15,0 0 4-15,44-11 6 0,-25 0 3 16,1-1-19-16,3-5-10 0,1 3-3 16,2-4-10-16,-1 2-15 0,4-1-7 15,-3 0-11-15,5 3-2 0,-3 1-11 16,3 0-4-16,-3-1-4 0,1 6 0 16,2 1-10-16,-5 0-22 0,-3 4-11 15,3 0-1-15,-5-1-11 0,-1 4-23 16,-2 0-15-16,-2 1-20 0,-3 5-36 15,-6-2-29-15,-4 10 0 0,-3-2-36 16,0-2-55-16</inkml:trace>
  <inkml:trace contextRef="#ctx0" brushRef="#br0" timeOffset="88881.51">7070 14789 590 0,'0'0'132'16,"0"0"-28"-16,0 0-1 0,0 0-6 16,0 0-18-16,36-26-6 0,-21 14 4 15,8-1-12-15,-2-4-12 16,5 3-9-16,2-1-22 0,1 1-20 16,2 1 3-16,-3 0-5 0,3 3-16 15,-2 0-37-15,-1 2-36 0,1 1-47 16,4 2-76-16,-4 1-71 0,-9 0-68 15</inkml:trace>
  <inkml:trace contextRef="#ctx0" brushRef="#br0" timeOffset="90148.51">6305 15566 230 0,'0'0'90'0,"-3"0"-40"0,3 0 52 0,0 0-14 16,0-2-24-16,0 0 4 0,3-1 12 15,-3 1-5-15,2-2 0 0,1 2-4 16,2-4-3-16,-2-1-9 0,4 1-14 16,-1 1-8-16,1-2-10 0,-2 3-8 15,3-1 2-15,0 1-4 0,0 2 2 16,-1 1-6-16,1 0-3 0,3 1-3 15,-6 0 0-15,0 3-1 0,0 4 1 16,0 1 1-16,-5 2-1 0,3 4 0 16,-3 0 0-16,0 6-1 15,0-1-2-15,-3 3-2 0,-2 0-2 16,-3 1 2-16,1 0-2 0,-4 2-1 16,1-2-1-16,-3 0 1 0,0-2 0 15,0-1 0-15,0-2 0 0,0-2-1 16,3-3 2-16,0-2 0 0,2-3 0 15,3-2 0-15,5-4 1 0,-3 0 1 16,3-2 1-16,0-3 2 0,3-3 3 16,-1-3 4-16,6-3-3 0,0 0 7 15,2-3-3-15,3-3-3 0,0 1-2 16,2-2-1-16,1-1-2 0,2 0 0 16,0-1 0-16,0 2-1 0,3-1 2 15,-6 2-2-15,4 0-1 16,-4 2 1-16,-2 3-2 0,-3 0 0 15,1 3 0-15,-6 0 1 0,0 4-1 16,-2 1 0-16,-1 1 1 0,-2 1-3 16,0 1 0-16,0 1 3 0,0 0-3 15,0 1 0-15,0 0 0 0,-2 0-3 16,-4 0-1-16,1 0 0 0,-3 6 1 16,1-1 2-16,-1 2-1 0,-2 4 0 15,-1 1 1-15,1 2 0 0,-3 0-2 16,0 4-3-16,3-1-1 0,-3-1 2 15,2 4 2-15,1-2 1 0,2 0 2 16,3-2 0-16,3-2 0 0,-1 2 0 16,3-3 0-16,0-1 6 0,3-1 5 15,-1-3-1-15,3-1 4 0,3-1-1 16,2-5 3-16,1-1 2 0,-3 0-5 16,4 0-8-16,-1 0-2 0,2-3-3 15,-3-1-7-15,3-1-20 0,0 1-23 16,-3-2-22-16,1 0-34 0,-4 1-37 15,6-1-74-15,-5 2-74 0,0 1-54 16</inkml:trace>
  <inkml:trace contextRef="#ctx0" brushRef="#br0" timeOffset="90492.25">6646 15779 480 0,'0'0'195'0,"2"-2"-134"0,4-1 57 0,-4 1-15 0,1 2-38 16,2 0-12-16,-3 0 7 0,4 1-8 16,-6 4-19-16,2 3 2 0,3 3-3 15,-5 3-9-15,3 1-8 0,-3 4-7 16,3 2-3-16,-3-2-5 15,2 2 1-15,-2-2-1 0,0 0 0 16,0-2 0-16,3 0-6 0,-3-2-18 16,2-1-23-16,-2-2-28 0,0-2-52 15,0-3-51-15,0 0-80 0,0-5-135 16</inkml:trace>
  <inkml:trace contextRef="#ctx0" brushRef="#br0" timeOffset="91509.32">7537 15620 211 0,'0'0'89'0,"0"0"1"0,0 0 16 15,0 0-21 1,0-1-1-16,0 0 7 0,0-2 8 0,0 1-4 0,0-2-12 16,3-3-7-16,-1 2-14 0,4-6-6 15,1 2-14-15,4-2-7 0,-1 1-3 16,0-1-5-16,3-2-6 0,3 3-7 16,-1-1 0-16,1 4 4 0,-6-2-3 15,3 3-6-15,-3 2-4 0,1 3-4 16,-6 1-1-1,3 1-4-15,-3 6 1 0,-3 4 3 0,-2 0 3 0,0 5-2 16,0 3 0-16,-2 1 1 0,-1 4 0 16,-5-3-1-16,3 2 0 0,-2 1 0 15,-1-2 0-15,0-1-1 0,0 0 0 16,-2-2-6-16,0 0-3 0,-3-3-8 16,5-1 2-16,-2 0 0 15,-1-4 1-15,3 0 2 0,1-3 7 16,2-1 4-16,-3-2 1 0,5-1 0 15,3-3 1-15,0-1 2 0,0-1-2 16,3-3-1-16,2-4 2 0,0 0 6 16,5-2 1-16,-2 1-1 0,5-4-2 15,-2 0-2-15,1-1 2 0,4-3 0 16,-1 1-1-16,4-1-1 0,-1 0-2 16,0 1 1-1,2-2-3-15,-4 4 1 0,-1 0-1 0,1 1 1 0,-3 1 1 16,-3 1 1-16,-2 1 5 15,-3 2-2-15,0 1 1 0,0 1 4 16,-2 0 3-16,-3 4 3 0,0-3 1 16,0 1-6-16,0 2-4 0,0 0-3 15,-5 2-5-15,2 0 0 0,-2 0-2 16,0 2-1-16,2 3 2 0,-4 1 0 16,1 2-1-16,-1 2 1 0,-1 2 1 15,0 4 0-15,0 0 0 0,1 4 0 16,1 1 2-16,-1-1-1 0,2 1 4 15,-1-1 3-15,1-1 6 0,5-2 7 16,0-1 1-16,0-3-5 0,5-3-7 16,-2-3-6-16,5-1-1 0,-1-2 0 15,4-3 2-15,-1-1-3 0,0-1-1 16,6-2-1-16,-3-2-2 0,2 0-22 16,1-1-19-16,-1 0-19 0,1-2-28 15,2 1-33-15,-3 1-41 0,6-5-84 16,-3 3-74-16,-5 1-183 0</inkml:trace>
  <inkml:trace contextRef="#ctx0" brushRef="#br0" timeOffset="92105.48">7956 15819 406 0,'0'0'90'0,"0"-1"-19"0,0-2 25 0,0-1-15 0,0 0-21 16,2 0-5-16,1-1 7 0,-3 1-8 15,5 0-2-15,-5 1-3 0,5 0-4 16,-2 1-5-16,2-1-2 16,0 1-6-16,0-2-5 0,1 1-5 15,-1 2-6-15,0-1-7 0,0 0-2 16,0 0-4-16,0 2-1 0,1 0 2 16,-1 3 1-1,-3 1-1-15,4 2-1 0,-4 1-1 0,1 3-2 0,-1 4 1 16,1-1 0-16,-3 2-1 0,-3 2 1 15,1-2-1-15,-3 2 0 0,-3-2-1 16,0-1-5-16,3 0-3 0,-5-2 3 16,2-2 1-16,0 1 4 0,0-3 1 15,1-1 2-15,4-1-2 0,-2-6 8 16,2 2 4-16,1 1 6 0,-1-3 6 16,3 0 5-16,3 0 2 0,2-3 1 15,0 1-6-15,5 0-2 0,1-1 0 16,2 1-1-16,2 0-2 0,3 0-4 15,-2 0-2-15,4 1-6 0,-2-1-6 16,3 2 2-16,0 0 0 16,-1 0 0-16,1 0-1 0,-3 0-4 15,0 1 0-15,3 0-3 0,-3 0-24 16,-3 1-32-16,4-2-58 0,-4 2-80 16,-5-1-166-16,-2 0-220 0</inkml:trace>
  <inkml:trace contextRef="#ctx0" brushRef="#br0" timeOffset="102887.83">13336 10032 186 0,'0'0'74'0,"0"0"3"0,0 0 16 16,0 0-4-16,0 0-26 0,0 0-15 15,0 0 2-15,0 0 6 0,0 0-8 16,0 0-2-16,0 0 2 0,0 0-7 15,0 0-4-15,0-1-4 0,0 1 3 16,0 0-3-16,5-2-15 0,0-1-1 16,3 1 0-16,2 0-4 0,5-3 0 15,4 1-1-15,-1-1-2 16,2 0-2-16,1 1-1 0,2 0 0 16,0 2-2-16,-2 2 3 0,2 0 1 15,-5 1-3-15,3 6-1 0,-5 0-2 16,2 1-2-16,-8 2 0 0,0 5 0 15,-2-2-1-15,-3 4 0 0,-2-1 0 16,-6 4 0-16,-4 1 0 0,-4 2 0 16,-4-1-1-16,-3 4 0 0,-3-2 1 15,3-1 0-15,-5 3 0 0,2-2 0 16,-2-3-1-16,-1 0 1 0,4-1 1 16,-3-3 0-16,4 0-1 0,-1-1 1 15,2-3-1-15,5-3 0 16,2-1 1-16,4-4 0 0,2 0 0 15,2-2 2-15,3-3 1 0,5 1 1 16,5-1 9-16,3 0 7 0,3 0-6 16,7-1-3-16,3 1-4 0,0-1-2 15,0 1-4-15,2 0-1 0,0 0-1 16,1 1 0-16,-3-1 0 0,2 2 0 16,-2-2-1-16,0 0-7 0,-8 1-23 15,0 2-25-15,-2-1-48 0,-6 0-59 16,0 0-61-16,-2 0 5 0,-5-2-133 0</inkml:trace>
  <inkml:trace contextRef="#ctx0" brushRef="#br0" timeOffset="103231.56">13405 10312 539 0,'0'0'97'0,"0"0"-12"0,0-9 59 0,0 3-59 15,8 2-30-15,2-2 5 0,3 2 6 0,3-3-9 0,4 4-12 0,1-1-6 16,5 2-13-16,-3 1-10 0,0 1-6 16,1 0-5-16,-4 0-4 0,4 2 0 15,-4 0-1-15,-2 2-3 0,1-2-35 16,-4 0-41-16,1 3-43 0,-1-3-55 16,3 0-58-16,-2 1-32 0,-1-2-106 15</inkml:trace>
  <inkml:trace contextRef="#ctx0" brushRef="#br0" timeOffset="104091.43">14328 10405 266 0,'0'0'87'0,"0"0"-12"0,0 0 9 0,0 0-7 15,0-2-39-15,-3 2 1 0,3-3 18 16,-2 2 1-16,2-4-9 0,0 3-5 16,0-5 0-16,0 3-1 0,2-2-7 15,1-1-7-15,4-1-11 16,-1-1-5-16,4 0-3 0,3-2 3 15,0 1 1-15,2-1 3 0,1-1 3 16,-1 1-3-16,1 0-3 0,-1 1-1 16,3 0-1-16,-2 0-4 0,-1 2 0 15,1 2-5-15,-3 0 0 0,0 3-2 16,-3 1-1-16,-2 2 1 0,-3 0-1 16,0 2 0-16,0 4 0 0,-2 1-1 15,0 4 0-15,-1 4 1 0,-2-1 0 16,3 4 1-16,-3-2-1 0,2 2-1 15,1-2 1-15,2 0 1 0,0-3-1 16,6 2 0-16,-1-4 0 16,0-2 2-16,3-2 0 0,3 1 12 15,-3-5 11-15,2 0 3 0,1-3 0 16,-1-3-3-16,-2-1 4 0,2-5 1 16,-2-1-4-16,0-1-4 0,0 0 0 15,0-5-2-15,-2 0-2 0,-4-4-2 16,4-1-7-16,-4 0-5 0,-1-1-4 15,-1 2 1-15,0 4-1 0,-3 2 0 16,1 4-13-16,-3 5-13 16,0-1-22-1,3 5-38-15,-3 1-39 16,0 1-71-16,5 6-76 0,0-1-18 16</inkml:trace>
  <inkml:trace contextRef="#ctx0" brushRef="#br0" timeOffset="104685.27">15503 10235 193 0,'0'0'63'0,"0"-7"-13"0,0 2 42 0,3 1-24 0,0-1-26 16,-1 1 5-16,1 1-6 0,-1-1-9 15,1 3-1-15,-1 0 14 0,1 1 9 16,0-1-3-16,-3 0-9 0,0 1-4 15,2 0 4-15,-2 0-4 0,0 0-5 16,0 0-4-16,0 0-4 0,3 0 0 16,-3 2-4-16,0-1-4 0,0 2 0 15,2 3-1-15,-2 3 0 16,0 0-2-16,0 4-4 0,0 1 2 0,-2 5-3 16,-1 2-2-16,3 1 1 15,-2 0 1-15,-1 5-2 0,0-3-1 0,-2-2-4 16,5 0-1-16,-2-1-1 15,2-1 1-15,-3-1-1 0,3-5-4 16,-2 3-22-16,2-6-23 0,0 0-25 16,0-3-33-16,0-2-31 0,2-1-26 15,1-5 12-15,2 0-83 0,0-4-11 16</inkml:trace>
  <inkml:trace contextRef="#ctx0" brushRef="#br0" timeOffset="105154.44">15516 10245 271 0,'0'0'103'0,"0"0"-3"0,0 0 0 15,0 0 1-15,0 0-34 0,5-36-9 16,-2 30-6-16,0 4-11 0,-1-3-8 15,-2 3-9-15,3 2-10 0,-1 0-3 16,1 0-8-16,0 2 1 0,-1 3-1 16,6 2 3-16,-3 2-3 0,3 3-1 15,0 1-1-15,2 4 0 0,0 0 3 16,1 5-4-16,-1 1 0 0,3 3 2 16,0-2-2-16,0-1 0 0,0 2 0 15,2-1 1-15,1-3-1 0,-1 0 1 16,3-3 5-16,0-3 11 0,-2-3 4 15,2 0 0-15,-5-3 10 0,0-3 7 16,-3-3 5-16,0-3 4 0,1 0 1 16,-6-6-5-16,3-2-5 0,-3-3-5 15,-3-4-7-15,4 0 0 0,-4-5-1 16,-2-5-1-16,0-2-9 0,0-8-5 16,0-6-9-16,-2 2-1 15,-1 9 0-15,0 8-9 0,1 7-6 16,-1-1-17-16,1 2-15 0,-1 3-29 15,3 3-19-15,0 2-38 0,0 3-82 16,3 1-64-16,2 0-167 0</inkml:trace>
  <inkml:trace contextRef="#ctx0" brushRef="#br0" timeOffset="105623.54">16395 9983 251 0,'0'0'127'0,"0"0"-29"0,0 0 6 0,0 0-45 0,8-14-12 15,-6 12-3-15,-2-3-11 0,0 3-9 16,0-1-8-16,0 0 0 0,0 2 3 16,-2 1 0-16,-1 0-5 15,-2 1-5-15,-3 6-5 0,3 1 4 16,-5 3 2-16,-3 2-5 0,-3 6 1 15,1 4 7-15,-1 8 0 0,-5 12 0 16,1 11-3-16,2 7-6 0,2-1-2 16,3-5 1-16,3-2-2 0,5-2 1 15,0 0 38-15,2-3 25 0,3-2-4 16,3-4-4-16,2-6-15 0,-3-5-15 16,4-9-19-16,-1-5-8 0,2-4 0 15,1 1-38-15,5 0-53 0,3-3-65 16,9-7-109-16,-4-1-70 0</inkml:trace>
  <inkml:trace contextRef="#ctx0" brushRef="#br0" timeOffset="106140.59">16746 10256 390 0,'0'0'93'0,"0"0"-38"0,0 0 32 0,0 0-33 0,0 0-27 16,-2-18 8-16,2 15-8 0,-3 2 1 15,3-2 1-15,-2 1 1 0,-1-1-6 16,0 3-5-16,-2 0-1 0,0 0-5 16,-3 5-4-16,1-1 1 0,-1 4-4 15,-5 2-3-15,0 1-2 0,3 2 0 16,-3 6 2-16,0 0-3 0,0 2 1 16,5 1-1-16,0 1 0 0,6-1 12 15,2 1 22-15,2-1 22 0,9-3 5 16,-1 1-16-16,5-4-6 0,6-4-4 15,0-1-3-15,2-5 3 0,3-3-9 16,0-3-7-16,0-7-6 16,-6-3 0-16,4-2 1 0,-6-4-2 15,-3-2 8-15,-2-3 0 0,-3-6-13 16,-4-6-7-16,-4-8-1 0,-2 5-45 16,-5 5-23-16,-3 5-4 0,0 13 3 15,-4 1-27-15,-1 1-21 0,0 4-25 16,-8 7-30-16,6 0-13 0,2 0-114 15</inkml:trace>
  <inkml:trace contextRef="#ctx0" brushRef="#br0" timeOffset="106469.78">17012 10455 502 0,'0'0'125'0,"0"0"-43"0,31 11 40 0,-18-3-73 16,5 0-21-16,-2 4 7 0,-1 1-26 15,-2 1-5-15,0 5-1 0,0 3 0 16,-5 1-2-16,0 3 2 0,-6 0 8 16,1 0 7-16,-3-3 6 0,-5 1-12 15,-3-3-10-15,-2-3-2 0,-1 0-18 16,-4-2-46-16,-3 2-86 0,0-7-71 16,5-1-161-16</inkml:trace>
  <inkml:trace contextRef="#ctx0" brushRef="#br0" timeOffset="106917.92">17635 10276 333 0,'0'0'56'0,"0"0"-17"0,0 0 35 0,0 0-15 16,0 0-34-16,0 0 18 15,10-11 0-15,-10 11 9 0,0 0-8 16,0 0-9-16,0 0 0 0,0 0-5 16,0 1-12-16,0 3 8 0,0 2 13 15,-2 2-6-15,-1 2-13 0,3 2-14 16,-5 1 0-16,3 7-2 0,-1 1 1 16,0 6 1-16,1-1 3 15,-1 5-1-15,1-1 1 0,2 1-1 0,0-1 2 0,0 1 0 0,0-4-5 16,2 1-1-16,3-5-3 0,1-2-1 15,-4-1-10-15,3-3-43 0,0-5-41 16,1-1-68-16,-1-5-31 0,0-2-130 16</inkml:trace>
  <inkml:trace contextRef="#ctx0" brushRef="#br0" timeOffset="107310.35">17793 10024 594 0,'0'0'43'15,"0"0"36"-15,0 0 35 0,0 0-14 16,0 0-71-16,38-4 1 0,-27 10 8 16,-1 5-20-16,3 7-9 0,0 3-4 15,0 5 0-15,2 12 3 0,1 13 7 16,2 12 3-16,-2 3-7 0,-4-1-6 16,-4-6 2-16,-3-9 13 0,-2-2 15 15,-3-2 2-15,-5-4 0 0,0-4-10 16,-6-1-15-16,1-10-6 0,2-6-3 15,-2-4-3-15,2-3-2 0,-5 2-19 16,3-2-25-16,-6 2-30 16,1-4-62-16,-6-1-84 0,3-3-44 15,3-5-204-15</inkml:trace>
  <inkml:trace contextRef="#ctx0" brushRef="#br0" timeOffset="111578.8">16945 15139 85 0,'0'0'160'0,"0"0"-93"0,0 0-17 16,0 0 11-16,0 0-4 0,0 0-3 15,0 0-3-15,0 0-4 16,0 0 8-16,0 0 3 0,5 0 1 15,-5-1-12-15,3 0-7 0,0 0-1 16,-1 0-9-16,-2-1-8 0,3 2-6 16,2 0 0-16,-3 0 0 0,4 0-1 15,-1 0-1-15,0 0-1 0,3 0-1 16,5 0-3-16,-6 0-3 0,9 0-2 16,-3 0 3-16,5 0 3 0,3 0 1 15,-1 0-4-15,6 0-1 0,0-1-2 16,0-1-2-16,5 1 2 0,0 0-4 15,2-1 1-15,9-2 0 0,4 0 0 16,3 2 0-16,-2-2 3 0,-3 1 2 16,-3 3 0-16,-2 0 1 15,5 0-4-15,-3-1-1 0,0 1 1 16,1 0 0-16,-1 0 0 0,3 0-2 16,0 0 3-16,-3 0-4 0,3 0 7 15,0 0-4-15,0 0 0 0,3 0 1 16,-1 0 3-16,1 0-1 0,2 0 0 15,-3 0 1-15,3 0 2 0,-2 0 0 16,2 0 2-16,3-1-3 0,-1 1 0 16,4-1-4-16,1 1 3 0,1-1-2 15,5 1 2-15,-2 0-4 0,4-1-2 16,-4 2 1-16,2-2-2 0,2 1 0 16,1 0 2-16,0-1 0 0,4 0 4 15,-4 0 0-15,5-1 1 0,-3 2 0 16,-3-1 0-16,-2 0-1 0,3 0-1 15,0 0 0-15,-3 0-3 0,2-3 3 16,1 2-1-16,-1 0 0 0,1-2 1 16,-3 2-4-16,0-1 3 0,-2 3-2 15,2-1-1-15,-3 1-1 0,0-1 7 16,3 1-3-16,3-1 1 0,-6 0 0 16,3 1 0-16,0-1-1 0,0 1-1 15,0 0-1-15,1 0-2 0,1 0 1 16,6 0 0-16,-6 0-1 15,6 1 2-15,0-1-2 0,-5 0 0 16,4 0 0-16,1 1 0 0,-3 0 0 16,3-1 4-16,0 1 0 0,5 0 3 15,-3 2-1-15,3-1 0 0,-5 1-3 16,0 0 1-16,2 0-1 0,-2 1-3 16,5-1 1-16,-3-2 1 0,-2 2 0 15,-3-1 1-15,-5-1-2 0,0 2 3 16,0-2-4-16,-3 2 0 0,-4 0 1 15,-1-2 0-15,-8 0-1 0,-2 0-7 16,-5 0-16-16,-3-1-12 0,-5 1-12 16,-7 1-23-16,-12-1-15 0,1 0-35 15,0 0-42-15,-5 0-41 16,5-1-23-16,-13 0-157 0</inkml:trace>
  <inkml:trace contextRef="#ctx0" brushRef="#br0" timeOffset="114264.11">16852 14611 134 0,'0'0'126'15,"0"0"-46"-15,0 0 10 0,0 0-27 0,0 0-12 16,3 0-1-16,-3 0-5 16,0 0-7-1,0 0 2-15,0 0 4 0,0 0-3 16,0 0-9-16,0 1-3 0,0-1 2 15,0 1 0-15,2 0 1 0,1 0-3 16,0-1-5-16,-1 2-3 16,3-2 2-16,0 0 2 0,-2 0 1 15,5 0 0-15,-3 0 1 0,5-2-4 16,-2 1-4-16,0-1-2 0,0 1-3 16,4-5-3-16,-4 2-2 0,5-2-4 15,0 1 0-15,3-3-3 0,-1-1 0 16,1 0-1-16,2-1 0 0,0-1 0 15,2-1-1-15,1 1 1 0,0-1 2 16,-1-1 11-16,1-2 2 0,0 3-1 16,2-2-5-16,0-2-2 0,-2 2-4 15,0-4-2-15,-1 3-2 0,4-3 1 16,-4-1 0-16,3 3 0 0,-2-4 1 16,0 1-1-16,-1-1 0 0,-1 3-1 15,1-2 1-15,-4-1-1 0,2 1 0 16,-3-1 1-16,1 0-1 0,-3-1 1 15,5 0 0-15,-8-1 2 0,8 2 1 16,-5-4-4-16,3 2 2 0,-3-3-1 16,2 1 4-16,-2 3-3 0,0-4 3 15,0 0-2-15,2 1 2 0,-2 1 2 16,0-4 1-16,0 4-1 0,-3-1 2 16,3-3 1-16,-2 5 0 0,2-2 4 15,-3 1-2-15,0-2-1 0,-2 2-3 16,2 0 5-16,1-1-6 15,-4-2 0-15,4 3-5 0,-1-2 0 16,1-2 0-16,-1 3 2 0,-2-4-1 16,2 4 4-16,3-3 1 0,-3 1-2 15,1-2 0-15,-1 3 0 0,0-3-3 16,1 2 0-16,-1 0-1 0,0-1-1 16,1 1 0-16,-1-2 0 0,0 2-1 15,1-2 1-15,-1 1-1 0,3-1 0 16,-5-1 0-16,2 1 1 0,3-1-1 15,-3 0 0-15,-2 0-1 0,2 1 1 16,1 0 0-16,-4-2 0 16,4 2 0-16,-4 1 0 0,1-2 0 15,2 2 1-15,1 1-1 0,-3-3 0 16,-1 4 0-16,4-3 1 0,-4 3-1 16,6-1 0-16,-2 2 0 0,-1-3-1 15,3 2 0-15,-3-1 1 0,1 0 0 16,2 1-1-16,-3-2 2 0,3 3-1 15,-3-1 0-15,0-1 0 0,1 3 0 16,-1-3 0-16,3 2 1 0,-5 1-1 16,5 0 0-16,-3 0 0 15,0 0 0-15,1 0 0 0,-1 2 0 16,3 0 0-16,-3 0 0 0,3 0 0 16,-2 2 0-16,1-2 0 0,-1 3 0 15,-1-1 0-15,0 0 0 0,1 0 0 16,2 2 1-16,0-2 1 0,0 1-1 15,-3-2-1-15,3 3 2 0,0-2-2 16,2 1 0-16,-2 0 0 0,3 0 0 16,-1 2 1-16,1-4-1 0,-1 3 0 15,1 0 0-15,-1 0 1 0,1 0-1 16,2 1 0-16,-3 0 1 0,1-1 0 16,-1 1 1-16,1 0-1 0,-1-1 0 15,3 3 2-15,-2-2-2 0,-1 2 1 16,3 0 1-16,-2 2-3 0,2 0 1 15,0-1 0-15,0 2-1 0,0-1 0 16,-2 1 0-16,2 1 2 0,-3 1-2 16,4 1 1-16,-4-1 0 0,1 1 3 15,-4 0 0-15,7 1-1 0,-4 1-1 16,3-1 0-16,-2 2-1 0,4-2 0 16,-2 2 0-16,0 1 0 0,3-2-1 15,0 2 1-15,-3 0 0 0,5 2 0 16,-5-2 1-16,3 3 1 0,5-2 0 15,-8 2-2-15,5-1 0 0,0 1 1 16,1-1-2-16,-4 1 0 0,6 1 0 16,-5 0 0-16,2 0 1 15,3 0-1-15,-5 1 0 0,2 2 0 16,0-1 0-16,-2 1 0 0,2 1 0 16,-2 0 2-16,2 0-2 0,-2 2 0 15,-1-1 0-15,4 1 0 0,-4 2 1 16,3-1-1-16,1 1 0 0,-1 3 2 15,0-4-2-15,3 2 0 0,-3 1 2 16,3 1-1-16,0 0 0 0,-3-1 1 16,3 3-2-16,-3-1 1 15,3 0 0-15,-3 3 0 0,3 0 0 16,-2-2-1-16,1 3 0 0,1 0 1 16,0 2-1-16,0-2 0 0,0 3 1 15,-3 1-1-15,3 0 0 0,-6 2 0 16,6 0 0-16,-5 0 0 0,2 0 0 15,3 2 1-15,-5-1 0 0,-1 0 1 16,1 2 0-16,0 0-2 0,-1-3 0 16,-1 3 2-16,1-1 0 0,-4 0 0 15,4 0 3-15,-2 0-1 0,1 2-1 16,-1-3-2-16,2 2 1 0,-2 0 0 16,0 1-1-16,1 1-1 0,-1 0 1 15,-3 0 1-15,3 3-1 0,-2-2 3 16,2 0-1-16,-3 2-1 15,1 1 1-15,2-1-1 0,-5 2-1 16,2-2 1-16,1 1-1 0,2 0 0 16,-5-1 2-16,8 0-1 0,-9 2 2 15,4 0-1-15,2 1 1 0,0-1 0 16,0 3-1-16,0-2-2 0,-2 1 2 16,4 4-2-16,-4 1 0 0,5 6 1 15,-3-2-2-15,-3-8 2 0,3-1-1 16,-5-10-1-16,0 2 3 0,3 2 2 15,-3-2-1-15,7 6 3 0,-4 0 0 16,2 1 0-16,3 4-1 0,-6-10-2 16,6 6 4-16,-3 0-5 0,-3-5 2 15,3 4-4-15,0-1 1 0,1 0 0 16,-1 1-1-16,2-2 1 0,-2 0-1 16,0 0 0-16,3-3 2 0,0 2 0 15,-3-4 0-15,3 3-1 0,-1-2 0 16,1-1 0-16,0 0-1 0,-1 2 0 15,-2-4 0-15,3 0 0 0,0 2-1 16,-3-1 2-16,0-2-2 0,3 0 3 16,-1 0-1-16,-2-1 0 15,0 0-1-15,0-1 0 0,1 0-1 16,1-2 0-16,-4-1 2 0,2 1-1 16,-3-1-2-16,6-2 2 0,-8 1 0 15,2-2-1-15,4-1 0 0,-4 4 0 16,-2-4 0-16,2-1 0 0,4 0 0 15,-7 0 2-15,9 1-2 0,-8-3 1 16,5 1 0-16,0-1 0 0,0-2 1 16,3 1 3-16,-3 2 2 0,0-2-3 15,0 1-2-15,3 0-1 0,-6-1 2 16,6 1-3-16,-3-2 1 0,0 0-1 16,0 0 0-16,0 1 0 0,1-1 1 15,-1-3 0-15,0 4-1 0,2-1 0 16,-4-4-1-16,5 4 1 0,-6-2 5 15,3-2-3-15,-2 0 4 16,2 1-1-16,-5-2 0 0,2-1-2 16,-2 2-1-16,0-2-1 0,-5 0 0 15,-1-1-1-15,-1 0 0 0,-4 0 0 16,3 1 0-16,-5-2-1 0,0 0-1 16,0 1-3-16,-5 0-11 0,3 1-9 15,-6 0-17-15,3-2-18 0,-8 1-35 16,5 0-26-16,-7 3-40 0,-9-3-45 15,9 1-92-15,-6-1-86 0</inkml:trace>
  <inkml:trace contextRef="#ctx0" brushRef="#br0" timeOffset="115327.26">19309 11073 346 0,'0'0'135'0,"0"0"6"0,0 0-19 16,0 0-11-16,13 1-34 0,-13 0-18 15,3 1-6-15,-3-1-18 0,0 0-5 16,0 2-6-16,0 0-6 0,-3-1-9 16,1 2-6-16,-1-1-3 0,3-2-13 15,-2 4-46-15,2 0-40 16,-3 0-60-16,3 6-46 0,0-3-49 16,0 1-96-16</inkml:trace>
  <inkml:trace contextRef="#ctx0" brushRef="#br0" timeOffset="115499.17">19423 11476 518 0,'0'0'138'15,"0"0"-7"-15,5 35-28 0,-2-22-40 16,-3 0-52-16,0-2-11 0,0-1-23 16,0 1-76-16,-5-1-39 0,2 7-33 15,3-5-75-15,-2-1 1 16</inkml:trace>
  <inkml:trace contextRef="#ctx0" brushRef="#br0" timeOffset="115608.55">19506 11885 172 0,'0'0'188'15,"13"38"-42"-15,-5-13-32 0,-3 5-25 16,2-2-44-16,-4-3-23 0,0 1-10 16,-3-2-12-16,2-1-36 0,-2 5-106 15,-2-6-62-15,2-3-110 0</inkml:trace>
  <inkml:trace contextRef="#ctx0" brushRef="#br0" timeOffset="115749.19">19573 12628 443 0,'0'0'147'16,"3"41"-79"-16,-3-17-8 0,0 6-28 15,0-4-32-15,2 9-66 0,1-8-59 16,-3-4-190-16</inkml:trace>
  <inkml:trace contextRef="#ctx0" brushRef="#br0" timeOffset="115889.81">19612 13355 496 0,'0'0'169'0,"0"41"-103"0,0-17 23 15,0 4-32-15,0-3-48 0,-3 1-9 16,3-4-42-16,0 0-79 0,0 8-35 15,0-7-66-15,0-2-9 0</inkml:trace>
  <inkml:trace contextRef="#ctx0" brushRef="#br0" timeOffset="116032.24">19671 14026 319 0,'5'33'157'0,"1"1"-64"0,-6-9-2 15,0-6-21-15,0-3-24 0,0 6-10 16,0 3-23-16,0-1-13 0,0-1-15 15,0-2-54-15,2-2-16 0,1 5-18 16,-1-6-98-16,1-3-96 0</inkml:trace>
  <inkml:trace contextRef="#ctx0" brushRef="#br0" timeOffset="116157.61">19692 14751 515 0,'0'0'148'15,"0"0"-108"-15,0 48 9 0,5-32-49 16,-5 1-2-16,5-2-89 0,0-3-81 16,1-3-171-16</inkml:trace>
  <inkml:trace contextRef="#ctx0" brushRef="#br0" timeOffset="116313.86">19762 15168 753 0,'0'0'107'0,"0"0"-4"0,-3 38-35 16,3-21-9-16,-2-5-59 0,-1 2-8 16,0-4-72-16,3-3-84 0,-2 3-12 15,-1-3-62-15,3-1-123 0</inkml:trace>
  <inkml:trace contextRef="#ctx0" brushRef="#br0" timeOffset="116981.87">19777 15649 346 0,'0'0'119'0,"0"0"-92"0,0 0 32 16,0 0-14-16,0 0-6 0,0 0-1 15,-26-12-7-15,13 11-9 0,0 1-9 16,1 3-5-16,-4 1-1 0,1 5 8 16,-1 1 9-16,1 5 4 0,2 3-3 15,-3 2-1-15,6 1-10 0,-1 4-8 16,6 0-3-16,3 0 4 0,2 1 2 16,0-1 12-16,2-1 3 0,6-1 7 15,2-2 5-15,1-1 3 0,2-2 5 16,0-3 2-16,5-3-9 0,-3-2-7 15,6-3 3-15,-3-1-1 0,0-5-2 16,0-1-2-16,0-4 5 16,-2-1 0-16,-1-3 0 0,3 1 0 15,-5-4-6-15,0-1-7 0,-5-3 2 16,2-2-2-16,-5-4 2 0,3-3-4 16,-5-3-2-16,-1-1-4 15,3-1 3-15,-5-2-3 0,0 1-2 0,0 3 0 0,0 0-1 16,-5 6 4-16,-2 2-5 0,-1 4-2 15,-5 2 0-15,0 4-3 0,-3 1-3 16,-2 4 0-16,-2-1-4 0,4 5-7 16,-2 0-12-16,3 0-15 0,2 0-12 15,0 4-16-15,5-1-32 0,3 1-42 16,2-2-47-16,3 3-86 0,8-3-49 16,0-1-145-16</inkml:trace>
  <inkml:trace contextRef="#ctx0" brushRef="#br0" timeOffset="119319.89">20896 12478 59 0,'0'-3'33'0,"0"0"1"0,-5-1 20 15,5 0-17-15,-3 2-6 0,3-3 13 16,0 2 22-16,-2 0-3 0,2-1-8 15,0 1-2-15,0 0-8 0,0-1 1 16,0-2 4-16,0 4 3 0,2-2 3 16,-2 1 1-16,0 1-5 0,0 2-9 15,3-1 1-15,-3 0-7 0,0-1-9 16,0 2 3-16,0 0 1 0,0 0 2 16,5 0-7-16,-5 0-11 0,0 4-7 15,3 5 5-15,-1 1 3 0,-2 3-8 16,3 6-1-16,-3 3 1 0,0 2-1 15,2 5 3-15,-2 7 2 0,0 10-1 16,-2 8 0-16,-1 5-1 0,-2-2 0 16,0-3 6-16,2-4-1 0,3-2-5 15,0-1-1-15,0 0-2 0,0-1-2 16,8-3-2-16,-5 0-1 0,2-1-1 16,3 1 0-16,-3 1 0 0,0 2-1 15,3 0 1-15,-8-3-1 0,2 0 0 16,1 2 0-16,-1-1 3 0,-2-2 4 15,0-1 1-15,0-4-1 0,0 3-2 16,3-2-3-16,0-2 0 0,-3-1 0 16,2 0-2-16,3-1 0 0,-5-1 2 15,0-5 1-15,3-5 0 0,-1-3 2 16,-2-2 0-16,3 5-1 0,-3 1-3 16,3 4 9-16,-1-2-3 15,-2 1 1-15,3-2 2 0,-3 1-11 16,5-2 6-16,-5-2-4 0,0 1-1 15,3 0 7-15,-1 0-7 0,1-1 0 16,-3-1 0-16,5 0 0 0,-3-4 0 16,4 3 1-16,-6 0-1 0,5 1 2 15,-3-2-3-15,-2-1 1 0,6-2 3 16,-6 1-2-16,0-3 1 0,0 3 0 16,2-2-2-16,-2 0-1 0,3 0 1 15,-1 2 0-15,-2-3-1 0,3 1-1 16,-1 1 0-16,1-2-1 0,2 3 2 15,0-3 3-15,-2 3-1 0,2 0-1 16,3 0-1-16,-8 0 2 16,5-2 1-16,-2 3 0 0,-1-4 7 15,1 4-7-15,-3-4-2 0,2 2 9 16,-2-2-1-16,0-2 11 0,6 0 2 16,-6-2-8-16,2-1-11 0,1 1 0 15,-3-2-3-15,2-4 0 0,-2 3-1 16,0-2 0-16,0-1-6 0,0 0-12 15,0 2-8-15,0-2-8 0,0 3-9 16,0-4-18-16,0 3-24 0,5-2-34 16,-2-3-58-16,2 2-128 0,0-3-123 15</inkml:trace>
  <inkml:trace contextRef="#ctx0" brushRef="#br0" timeOffset="120070.25">22185 14280 325 0,'3'0'163'0,"-3"0"-90"0,3 0 17 0,2-2-11 16,-3 2-18-16,3-1 9 0,-2 1 14 15,0 0-3-15,-1 0-8 0,1 0-12 16,-1 0-11-16,-2 0-14 0,3 1-3 16,-3 2 4-16,5 5-7 0,-5 1-10 15,3 4-3-15,-1 5-2 0,1 3-3 16,2 4-3-16,-2 12 1 0,7 6 0 16,-2 11 4-16,-1 1-4 15,-1-4-1-15,1-3-3 0,-7-9-3 16,3 0 0-16,0 0 2 0,-1-4-2 15,3-6-2-15,-2-6 0 0,2-5 0 16,-5-1-1-16,5 3 1 0,-5 3 0 16,3 2 1-16,-3-2 0 0,0-2-2 15,0 0 4-15,0-2 8 0,-3-1 10 16,1-2 0-16,-1-1-3 0,-2-2 1 16,2 0-5-16,1-2 1 15,-1-1 0-15,1-2-5 0,2 0-4 16,0-2-2-16,-3 1-3 0,3-1 1 15,0 0-1-15,0-1 0 0,0-1 0 16,0-1-1-16,0-2-1 0,0 0-29 16,0-1-32-16,0 0-40 0,0 0-55 15,0 0-70-15,3 0-157 0,-3-2-218 0</inkml:trace>
  <inkml:trace contextRef="#ctx0" brushRef="#br0" timeOffset="120945.45">20909 15615 128 0,'0'0'105'0,"0"-3"-63"0,0-1 22 0,0 0 14 16,0 0-15-16,0 1-8 0,0-1 21 16,0 1 6-16,0 0-5 0,0-2 1 15,0 2-10-15,0-4-2 0,0 3-2 16,3-2 2-16,2 0-7 0,2-1-15 15,1-1-19-15,5 2-8 0,0-1-5 16,0 3-4-16,2-1-1 0,4 4-2 16,-7 0 1-16,4 1 3 15,-3 0-3-15,0 1-1 0,0 5-2 16,-6 1-3-16,1 3 1 0,-3 4 1 16,-2 1-2-16,-3 4 1 0,-3 1-1 15,-4 3 1-15,-4-1 0 0,-2 5-1 16,-2-4 0-16,-3 1 0 0,-3 1 0 15,0-1 1-15,1-2-1 0,-1-1 0 16,0-2 1-16,1 0-1 0,4-3 0 16,-2-2 2-16,5-1-1 0,3-4 0 15,0-1 2-15,7-1 5 0,-2-4 1 16,5 2-1-16,0-4 4 0,8-1 11 16,2 1 4-16,5 0-10 0,1 0-6 15,2 1-4-15,5-1 0 0,1 0-5 16,-1 2-2-16,3-1 0 0,-3-1 0 15,0 1-11-15,0 1-13 0,1 0-13 16,-6 0-17-16,0 0-19 0,-3-1-19 16,-2 1-22-16,0-2-53 0,0-1-48 15,-5 0-65-15</inkml:trace>
  <inkml:trace contextRef="#ctx0" brushRef="#br0" timeOffset="121274.14">20901 15757 456 0,'0'0'131'0,"0"0"-37"0,0 0 55 0,0 0 16 0,29-8-47 0,-19 5-25 15,5-1-20-15,1 0-25 0,-1 1-24 16,4-3-7-16,1 2-9 16,-4 0-6-16,4 0-2 15,4 1 0-15,-4 0-24 0,4 1-30 0,-4 2-24 16,1 0-44-16,5 4-71 0,-6-1-59 15,-2 1-69-15</inkml:trace>
  <inkml:trace contextRef="#ctx0" brushRef="#br0" timeOffset="121540.31">21346 15837 574 0,'0'0'81'0,"0"0"-14"0,0 0 72 16,0 0-46-16,0 0-33 0,0 0 0 15,0 0-17-15,0 4-13 0,0 4 7 16,0 2-3-16,0 3-9 0,0 3-8 16,0 3-6-16,-6 3-1 0,4 3-3 0,-3 2 1 15,5-1-8-15,-3 0-2 16,3-2 1-16,0 2 1 0,0-3-27 15,0-2-31-15,0-3-53 0,8 3-93 16,-6-4-90-16,6-5-217 0</inkml:trace>
  <inkml:trace contextRef="#ctx0" brushRef="#br0" timeOffset="122184.09">22100 15633 352 0,'0'0'154'0,"0"0"-75"0,0 0 45 0,0 0-13 0,0 0-37 16,0 0-2-16,34-40-3 0,-24 33-13 15,8 0-19-15,-2 2-14 0,2 3-6 16,-3 2-1-16,3 0-1 0,-2 1 1 16,-1 5-3-16,-2 2 0 0,0 0-2 15,0 4-7-15,0 3-3 0,-5 0-1 16,-3 4 0-16,-3 2 2 0,4 1-2 16,-6 3 0-16,-8 0 0 0,-2 3-6 15,-1-2-11-15,-2-1 0 0,-5-1 7 16,3-2 1-16,-6-1 6 15,3-3 1-15,2-3 2 0,1-2 0 16,5 0 1-16,2-6 0 0,0 0 6 16,3-2 6-16,5-2 1 0,0 0 1 15,5-1 9-15,3-2 10 0,5 0-1 16,0 0-2 0,2 0-8-16,3-3-9 0,6 2-4 0,-4 0-6 0,6 1-3 15,-3 0 2-15,1 0-3 0,-1 2-3 16,3 1-13-16,-6 0-22 0,4 1-18 15,-1 0-11-15,-8 1-24 0,3 0-35 16,-5-3-45-16,3 3-35 0,-8-2-55 16,-1-1-98-16</inkml:trace>
  <inkml:trace contextRef="#ctx0" brushRef="#br0" timeOffset="122639.21">22165 15834 111 0,'0'0'133'0,"0"0"-62"0,0 0 49 0,-11-2-15 0,11 2-20 0,-2 0 7 16,2 0 5-16,2 0-11 0,6 0 30 16,5-1 0-16,3 1-23 0,2-1-12 15,5-1 4-15,3-1-16 0,2 2-30 16,1-3-26-16,-4 2-9 0,1-2-4 16,3 1-3-16,-9 0-20 0,4-1-15 15,-1 4-30-15,-8 0-46 0,6 0-65 16,0 0-92-16,-3 1-24 15,-5-1-162-15</inkml:trace>
  <inkml:trace contextRef="#ctx0" brushRef="#br0" timeOffset="123280.09">22604 16044 289 0,'0'0'83'0,"0"0"-5"0,0 0 14 0,0 0-28 0,0 0-5 0,8-16-8 16,-8 11 3-16,2 2 1 0,3-2-3 16,1 3 9-16,-4-1 2 0,6 2-12 15,-3-3-7-15,0 2-7 0,3 1-4 16,-3 1 1-16,3-2 1 0,0 1-7 15,-1 1-6-15,1 0-5 0,-3 0 0 16,3 0 0-16,-3 3-4 0,0-3-2 16,1 3-4-16,-1 1-1 0,-5 1-3 15,5 1 1-15,-5 2 0 0,0-1 1 16,0 2-1-16,0 2 4 0,0-1-3 16,0 1 0-16,-5 0-2 0,2 0-1 15,-2 0-1-15,-3 2 1 0,1-3-1 16,-4-1 0-16,1 1 0 15,0-1 1-15,2 0-1 0,0-3 0 16,0-1 1-16,3-4 2 0,0 1 17 16,5 1 2-16,-3-3 2 0,3 0 5 15,3 0 3-15,2 0 1 0,8-3-3 16,-5 1-9-16,7 1-5 0,3 0-4 16,3 1-6-16,0 0-4 0,-1 0-1 15,1 1-2-15,5 4 1 0,-5 0 0 16,-1 0-1-16,6 1-5 0,-3 0-11 15,3 0-9-15,-5 0-21 0,5-1-25 16,-3 1-45-16,8 2-67 0,-8-3-130 16,-2-1-139-16</inkml:trace>
  <inkml:trace contextRef="#ctx0" brushRef="#br0" timeOffset="126871.35">21046 13734 312 0,'0'0'76'0,"0"0"-44"0,0 0 53 0,0 0-13 0,5-33-27 15,0 18 11-15,6-2 0 0,-4-3-3 16,6 0-9-16,0 0 3 0,3-1-4 16,2 3-7-16,2-2-14 0,-4 2-7 15,5-1-5-15,-3 5-8 16,5-2-2-16,-2 4 0 0,-1 1-3 16,-2 2-30-16,3 4-31 15,0-2-33-15,-3 5-25 0,5 2-7 0,-5 2-71 0,-5 4-32 0</inkml:trace>
  <inkml:trace contextRef="#ctx0" brushRef="#br0" timeOffset="127156.52">21085 14108 639 0,'0'0'47'0,"0"0"-16"0,0 0 76 16,0 0-16-16,0 0-26 0,0 0-1 16,0 0-22-16,7-22-21 0,4 8-1 15,2 0 1-15,5-4-6 16,2 2-9-16,4-3 0 0,1-2-1 16,4 3-4-16,-1 2-1 0,-2 0 0 15,5 4-1-15,-2 0-1 0,-6 3-20 16,3 4-19-16,0-1-30 0,-1 5-28 15,-4 1-34-15,0 0 13 0,5 10 2 16,-6-2-91-16,-4 2-32 0</inkml:trace>
  <inkml:trace contextRef="#ctx0" brushRef="#br0" timeOffset="127432.07">21255 14457 694 0,'0'0'51'16,"0"0"-13"-16,0 0 49 0,0 0 50 16,0 0-42-16,0 0-40 0,0 0-7 15,0 0 2-15,-5-23-14 0,26 3-12 16,-1-1-4-16,1-1-1 0,7-5-4 16,-2 3-7-16,10-1-1 0,-5 0-7 15,0 8 2-15,0-2-1 0,-5 5-1 16,8 0 0-16,-6 2-7 15,1 1-25-15,-3 2-21 0,-1 4-25 16,1 0-26-16,-5 4-27 0,2 1-8 16,-7 0-30-16,2 11 41 0,-5-1-99 15,-3 1-30-15</inkml:trace>
  <inkml:trace contextRef="#ctx0" brushRef="#br0" timeOffset="127698.99">21457 14738 542 0,'0'0'90'16,"0"0"-12"-16,0 0 36 0,0 0-5 15,-36 35-37-15,36-34 16 0,0-1-6 16,0-2-20-16,0-4-18 0,7-3-10 16,1-6-2-16,10 0-14 0,-2-5-8 15,4 0-5-15,4 0-1 0,-1-1-1 16,5 0-3-16,-2 4-1 0,2 0-10 15,4 0-17-15,-9 5-18 0,8 0-18 16,-8 1-21-16,5 2-9 0,-4 3-39 16,-1 3-30-16,5 3-7 0,-4 5-88 15,-9-1-75-15</inkml:trace>
  <inkml:trace contextRef="#ctx0" brushRef="#br0" timeOffset="127882.52">21705 14875 902 0,'0'0'106'16,"0"0"-39"-16,0 0 21 0,0 0-16 15,0 0-34-15,20-44-6 0,1 22-4 16,10-6-12-16,13-8-11 0,13-2-5 16,10-2-18-16,0 5-87 15,-10 3-101-15,-10 9-90 0,-14 3-182 16</inkml:trace>
  <inkml:trace contextRef="#ctx0" brushRef="#br0" timeOffset="161149.04">23405 9744 131 0,'0'0'5'0,"0"0"3"0,0 0 12 0,0 0 22 0,31-13 1 0,-23 12 0 16,-1-2-2 0,-1-1 8-16,1 1-2 0,-1 2 5 0,1-1 5 0,-4 0-5 15,2-1 0-15,0 1-12 0,-2 2-5 16,2 0-5-16,-5-2-10 0,0 0-6 16,0 0-3-16,0-1-11 0,0 1-5 15,-8 0-19-15,-5 1 18 16,-5 0-12-16,-2 1-13 0,-4 3 0 15,-2 4 11-15,1 3 5 0,-4 2 7 16,3 1 6-16,3 2 2 0,-3 2 2 16,3-4-1-16,0 5-1 0,7-5 1 15,-2 3 0-15,3-3-1 0,7-2 2 16,0 0 0-16,8-1-2 0,0-1-3 16,8-1 3-16,5-1 5 0,2 2 18 15,6 0-3-15,5 0-3 0,0-1-3 16,2 2 5-16,1 0 2 15,4 1 8-15,-4 0 2 0,2 1 4 16,-3 1-3-16,-7-1-3 0,-6 2 8 16,-2 0-6-16,-5-2-7 0,-3-1-3 15,-5 1-2-15,0-1 4 0,-13 0-2 16,-2 0-9-16,-4-1-3 0,-1 0-6 16,-6-1 1-16,3-2-1 0,-6-2-3 15,3 0-2-15,1-2-21 16,1-3-26-16,4 0-26 0,-4-2-40 0,1-5-44 15,3-2-18-15,1 3-115 0</inkml:trace>
  <inkml:trace contextRef="#ctx0" brushRef="#br0" timeOffset="161633.56">23663 9674 569 0,'0'0'13'0,"0"0"14"0,0 0 24 0,13-17 25 0,-8 17-52 15,-2 0-24-15,0 5 2 0,-3 3-2 16,0 7 14-16,0 1 18 0,0 8 22 16,0 2-8-16,-6 5 4 0,1 1-12 15,3 10-5-15,-3 3-5 0,-3 5-2 16,0 0-5-16,-2-14-4 0,2-7-3 16,5-10 2-16,-2-6 4 0,0 4 0 15,2 0 1-15,-4 3 2 0,4-2 0 16,1-4-3-16,2 0-6 0,0-4 0 15,7-3 1-15,1 0-2 16,2-3 9-16,6-1 2 0,-3-2-6 16,7-1-4-16,1-1-7 0,-5-3-2 15,7 0-5-15,0-2 0 0,-2 1-1 16,5-2-26-16,-6 0-22 0,1 2-23 16,0-2-12-16,-3 4-33 0,-3-3-35 15,1 1-36-15,-3-2-18 0,-6 3-211 16</inkml:trace>
  <inkml:trace contextRef="#ctx0" brushRef="#br0" timeOffset="161871.84">23635 10062 562 0,'0'0'65'0,"0"0"55"0,0 0 2 16,0 0-23-16,0 0-42 0,39-17-26 16,-26 13-3-16,2-2-19 0,6 2-7 15,-3-3-2-15,5 5 0 0,3-5-29 16,-3 3-25-16,8-2-48 0,11 1-70 16,-6-1-33-1,-5 3-159-15</inkml:trace>
  <inkml:trace contextRef="#ctx0" brushRef="#br0" timeOffset="162262.53">24131 10044 430 0,'0'0'59'0,"0"0"47"16,0 0-9-16,0 0-20 0,0 0-21 15,0 0-7-15,0 0 3 0,0 0-26 16,47-3-11-16,-35-1 7 0,4 0 5 15,5 0 0-15,-8-2 11 0,2-2-13 16,3 3-10-16,-5-2-6 16,-3-2-7-16,1 3-2 0,-3-2 2 15,-6 0-2-15,-2-1 0 0,0 2-15 16,-2-1-3-16,-6 0 2 0,-5-1-9 16,0 5 5-16,-8-2 10 0,1 5 5 15,-1 1 1-15,-5 1 2 0,-2 8 2 16,2 1-1-16,0 1 1 0,3 5 1 15,-3-1 0-15,10 0 4 0,-4 2 3 16,7 1 10-16,5-2 5 0,3 2 1 16,5 1 5-16,-5-4 5 0,10 4 11 15,8-2 1-15,-3-2-2 0,3 1-5 16,5-1-6-16,3 1-8 0,5-2-11 16,-3-2-9-16,8-1-2 0,-3-2-3 15,6-1-13-15,-6-4-59 0,1 2-37 16,10-6-55-16,-6 0-85 0,-4 0-101 15</inkml:trace>
  <inkml:trace contextRef="#ctx0" brushRef="#br0" timeOffset="162575.07">24581 9992 538 0,'0'0'52'0,"0"0"68"0,0 0 10 0,0 0-70 0,5-13-32 16,-5 16-25-16,0 6-3 0,-3 3 25 16,1 9 16-16,-6 11 19 0,-2 10-5 15,-1 11-1-15,-2 6-11 0,3-2-16 16,2-1-16-16,6-8-1 0,2 0-6 15,0-2 0-15,0-4-4 0,0-2-1 16,0-3-13-16,0-2-52 16,0-7-52-16,0-2-67 0,0-10-66 15,0-6-106-15</inkml:trace>
  <inkml:trace contextRef="#ctx0" brushRef="#br0" timeOffset="162934.35">24552 10073 512 0,'0'0'67'0,"0"0"63"16,0 0-27-16,29-39-56 0,-24 29-19 15,3-3 9-15,-1 3-10 0,6 0-17 16,-5 2-1-16,5-2 13 0,-5 4 4 15,5 0 10-15,-1-1-5 0,-1 4-14 16,2 2 1-16,0 0-8 0,0 1-2 16,0 0 3-16,-1 1-3 0,1 3 3 15,-2 3-1-15,-1 1-2 0,-2 3-2 16,0 0 0-16,-3 1 3 0,-5 1 1 16,0 0-5-16,-5 1 1 0,-3-1-3 15,-5-3 3-15,-3 2-5 0,-4-3 2 16,-1 2-1-16,-2-3-2 0,-1-3-22 15,-1 2-31-15,-1-4-20 0,3 3-31 16,-6-3-34-16,3 0-18 0,6 1-27 16,2-4-182-16</inkml:trace>
  <inkml:trace contextRef="#ctx0" brushRef="#br0" timeOffset="163450.2">25051 9868 531 0,'0'0'17'16,"0"0"12"-16,0 0 109 0,0 0-67 31,21-37-19-31,-16 29-28 0,-5 0 21 0,0 5-11 0,0-3-6 0,0 4 7 31,0 0-17-31,0 1-12 0,-11 1-6 0,4 0 0 0,-1 2-2 16,-5 2-2-16,0 3-17 0,0 2-6 0,-2 2 3 15,-1 1 11-15,-5 2 7 16,-2 2 5-16,8-2 1 0,-1 4 0 16,-2-5 0-16,10 2 0 0,1-1-1 15,1-2-1-15,6-1 1 0,6-1 1 16,-4 0 1-16,9-1-1 0,-1-1 2 15,8-2-1-15,-3 1 0 0,4-4 4 16,-4 2 0-16,6-3 8 0,-3 0 10 16,2-2 3-16,-4 0 0 0,2 1 10 15,-8 0-1-15,3-1-5 0,-2 4-7 16,-4-2 0-16,1-1-5 0,-8 1-6 16,0 2-2-16,0-1 3 0,-5 1 3 15,-5 1 2-15,-3 0-3 16,-5 3-7-16,-3-2-4 0,-2 0-2 15,-3 3-1-15,0-1 1 0,0-2-2 16,-2 2-2-16,2 0-34 0,3-3-30 16,-3 4-8-16,5-3-10 0,6-1-30 15,-3 0-29-15,5-2-33 0,10-2-132 0</inkml:trace>
  <inkml:trace contextRef="#ctx0" brushRef="#br0" timeOffset="163747.14">25420 9847 1193 0,'0'0'27'0,"0"0"47"0,0 0 18 0,13-8-76 0,-8 4-16 16,-2-3-74-16,2 2-44 0,0-5-124 15,-2 2-125-15,-3 2-122 0</inkml:trace>
  <inkml:trace contextRef="#ctx0" brushRef="#br0" timeOffset="163856.41">25493 9992 789 0,'0'0'37'16,"0"0"50"-16,0 0 4 0,0 0-81 16,0 0-10-16,0 0-149 0,0 0-54 15,0 0-146-15</inkml:trace>
  <inkml:trace contextRef="#ctx0" brushRef="#br0" timeOffset="164685.51">23170 11074 254 0,'0'0'111'0,"0"0"-1"0,0 0-18 0,0 0-13 32,2-1-14-32,-2 1 7 0,0 0-2 15,6 4-4-15,-6 3-2 0,0 2-13 16,0 4 0-16,-6 2-1 0,4 6-1 0,2 1-14 0,-8 3-7 16,3 3-9-16,0-2-3 0,-3 2-6 31,3-2-6-31,2 0-1 0,-2-3-2 0,2 1 0 0,3-3-2 0,0-2-21 15,0-1-27-15,3-3-29 0,2-4-36 16,3-1-53-16,5-5-18 0,0-3-38 16,-5-2-154-16</inkml:trace>
  <inkml:trace contextRef="#ctx0" brushRef="#br0" timeOffset="165327.07">23371 10917 270 0,'0'0'58'0,"0"0"57"0,0 0-16 0,0 0-2 0,0 0-35 0,-15-40-24 16,12 33-1-16,-2-1-10 0,-3 1-12 15,-2 1-7-15,0 0 3 0,-1-1 4 16,1 3 12-16,-3-1 11 0,0 0-3 16,-2 4 3-16,2 0-7 0,-8 0-4 15,3 1-2-15,-3 0-5 0,1 3-7 32,-4 2-2-32,1 2-1 0,0 3-6 15,-8 6 4-15,2 0 1 0,1 4 0 16,-6 3 6-16,3 2 1 0,0 3-6 15,-2 8-1-15,-6 7 2 0,3 7 6 0,2 3 5 0,8-4 2 0,11-6-5 16,7-6 0-16,6-7-7 0,2-6-6 16,5-5-5-16,3 0 0 0,4 3 0 15,7 3-1-15,1 1 3 0,14 2-2 32,7 0 1-32,6 0 1 0,4-3 0 15,-4-8-2-15,-6-5 1 16,-2-6 1-16,-5-1-1 0,-1-4 5 15,1-1 5-15,-1-1-4 0,-2-5-2 16,0 0-1-16,-7 0-3 0,1-3 4 16,9-5 2-16,2-5 1 0,3 0-6 15,-16 0 0-15,-5 5 1 0,-5-4-1 16,3-6 0-16,10-9-1 0,-6-10 2 16,4-8-2-16,-6-1 2 0,-5 6-2 15,-8 11 4-15,-5 13 8 0,0 5-3 16,-5 1 4-16,-6-3-7 0,1-2-2 15,-8 0-2-15,-3 1 0 0,-2 4-4 16,2-1-1-16,-5 4 0 16,0 3-7-16,3-1-23 0,0 1-23 15,0 3-29-15,2 2-19 0,0-1-45 16,1-2-91-16,-1 1-76 0</inkml:trace>
  <inkml:trace contextRef="#ctx0" brushRef="#br0" timeOffset="169156.82">24451 10986 282 0,'0'0'102'0,"0"0"-14"0,0 0-1 0,0 0-15 16,0 0-21-16,26-16-7 0,-18 15-1 15,-5-1-15-15,2 0 0 0,0 0 7 16,-5 2 2-16,0 0-1 15,0 2-17-15,0 4-4 0,0 6 20 16,0 5 5-16,0 5-3 0,-8 12-7 16,3 12-1-16,-3 11-10 0,-2 4-3 15,7-5-4-15,3-7-3 0,0-10-5 16,0-2-2-16,-5-7 3 0,5-6-4 16,0-6 0-16,0-2-1 0,5 1-11 15,-5 0-34-15,0-3-25 0,0-3-26 16,0-4-18-16,0-8-25 0,3-5 4 15,-3-5-155-15</inkml:trace>
  <inkml:trace contextRef="#ctx0" brushRef="#br0" timeOffset="169371.54">24436 10926 520 0,'0'0'70'15,"0"0"35"-15,0 0-9 0,0 0 7 16,0 0-33-16,0 0-16 0,44-21 1 16,-26 15-17-16,-3 0-27 0,6-2-5 15,0 0-4-15,-1 2-2 0,1 0-1 16,5 2-25-16,-5-1-26 0,4 3-27 16,-4 1-43-16,0 0-34 0,7 1-13 15,-7 1-98-15</inkml:trace>
  <inkml:trace contextRef="#ctx0" brushRef="#br0" timeOffset="169590.29">24459 11142 793 0,'0'0'46'0,"0"0"-10"0,0 0 91 16,0 0-55-16,0 0-46 0,42 13-3 15,-24-13 12-15,2 0-26 16,1 0-4-16,5 0-3 0,-3 0-2 16,3-1-3-16,0 1-26 0,-3 0-57 15,3 1-57-15,2 3-56 0,-7 1-28 16,-3-2-138-16</inkml:trace>
  <inkml:trace contextRef="#ctx0" brushRef="#br0" timeOffset="169871.71">24971 11140 509 0,'0'0'74'16,"0"0"16"-16,0 0 8 0,0 0-69 15,0 0-23-15,0 0 16 0,0 0-2 16,10 43-6-16,-10-23 4 0,0 5 14 16,0 0-8-16,0 6-6 0,-5-2 0 15,5 1-12-15,0-1-4 0,0 0-1 16,0-5-1-16,5 1-15 0,-2-4-63 16,2 0-56-16,-3-6-52 0,1-5-182 15</inkml:trace>
  <inkml:trace contextRef="#ctx0" brushRef="#br0" timeOffset="170027.95">25051 10914 842 0,'0'0'8'0,"0"0"-7"0,0 0 60 15,0 0-31-15,0 0-30 0,0 0-32 16,0 0-25-16,0 0-63 0,5-28-92 15,-2 34 24-15,2-2-42 0</inkml:trace>
  <inkml:trace contextRef="#ctx0" brushRef="#br0" timeOffset="170684.44">25263 11230 458 0,'0'0'54'16,"0"0"9"-16,0 0 15 0,0 0-44 0,0 0-12 0,0 0-5 15,33-3 19-15,-25 3-12 0,-3 0 9 16,-2 0 7-16,2 0-3 0,0 0 6 16,3-2-9-16,-3 2-15 0,3-1 1 15,0 0-6-15,-1 0-9 0,1-1-3 16,2 2-1-16,-7 0 0 0,5 0-1 16,2 2 0-16,-2 4 2 0,-3 0 9 15,3 3 11-15,-6 1 4 16,4 1-6-16,-6 1-5 0,5 0-6 15,-5-2 1-15,0 4 0 0,0-4-6 16,0-1 0-16,0 0-1 0,0 0-2 16,0-1-1-16,0-3 3 0,0-1-3 15,0-3 3-15,0-1 2 0,0 0 33 16,0 0 20-16,2-7-19 0,3 1-9 16,-2-3-11-16,7-2-6 0,-2 0-3 15,5-3-8-15,3 0-2 0,2 0-25 16,-3-3 24-16,3 3 2 0,3-2-1 15,-6 2 0-15,6 1-1 0,-5-1 1 16,2 4 1-16,2-1-1 16,-7 3 0-16,0 0 1 0,-2 2-1 15,-1 2 0-15,-8 0 0 0,4 2 0 16,-1 0-1-16,-3 2 1 0,4 0-1 16,-4 3 0-16,3 2-2 0,-5 3 1 15,5 3-1-15,-2 1 1 0,-3 1 0 16,0 7 1-16,0-1 1 0,0 1-1 15,0 2 1-15,-3-1-4 0,-2 1-40 16,-2 0-23-16,1-1-41 0,4 4-82 16,-9-6-82-16,9-2-163 0</inkml:trace>
  <inkml:trace contextRef="#ctx0" brushRef="#br0" timeOffset="171168.83">26079 11265 428 0,'0'0'70'0,"0"0"7"0,0 0 48 0,5-29-98 15,-2 21-9-15,-3-2-11 16,5 2 18-16,-5 2 6 0,0 1 15 15,0 2 30-15,0-3-16 0,0 5-13 16,-8 0-13-16,3 1-17 0,-8 0-7 16,-2 2-3-16,2 9-6 0,-8 1 0 15,3 5-1-15,3 3 2 0,-6 1-2 16,3 3-2-16,2 1 2 0,9 2-2 16,-6-2 2-16,13 1 2 0,0-2 0 15,0-4-1-15,5-2 1 0,5-3 3 16,3-5-1-16,5-6 6 0,-2-4 4 15,2-3 9-15,3-8 16 0,-1-3-1 16,-4-6 2-16,4-5-4 16,1-12-4-16,5-17 1 0,0-25 2 15,-6-8-7-15,-4 2-11 0,-1 12-1 16,-4 21-5-16,-3 18-1 0,-8 11-1 16,5 7-7-16,-5 3-2 0,2 1 0 15,-2 0 0-15,0 0 0 0,0 4-6 16,0 0-22-16,0 2-36 0,0 2-36 15,0 4-42-15,5 0-61 0,-5 0-91 16,8 0-133-16</inkml:trace>
  <inkml:trace contextRef="#ctx0" brushRef="#br0" timeOffset="171686.14">27273 11086 470 0,'0'0'74'0,"0"0"9"0,5-26 63 0,0 12-80 0,-5 3-19 31,0-1-14-31,-5 4 2 0,-3 0-12 16,1 2-15-16,-6 4 5 0,-5 2-2 16,-3 1 4-16,-2 7 9 0,-3 4 8 15,-2 3 2-15,2 3-6 0,0 4-5 16,5 3 1-16,1 0 8 16,4-2 9-16,3 5-1 0,5-5 6 15,1 0 5-15,7-1 0 0,2-2-6 16,3-2-10-16,8-5-11 0,-2 1-11 15,9-4-5-15,4-3-6 0,-4-5-2 16,9-2 0-16,7-2-38 0,5-8-45 16,6-4-29-16,4-3-30 0,-7-2-63 15,-13 5-99-15,-10 5-106 0</inkml:trace>
  <inkml:trace contextRef="#ctx0" brushRef="#br0" timeOffset="172043.53">27637 11106 250 0,'0'0'96'0,"0"0"-1"16,0 0 18-16,0 0-59 0,0 0-10 16,0 0-1-16,0 0 9 0,-31-13-10 15,29 8-13-15,-6 2-5 0,3 1-10 0,-3 1-5 0,3 0 1 16,-8 1 13-16,0 4-1 0,-2 4 5 15,-1 3-7-15,-2 5-7 0,-3 2-7 16,6 2-2-16,-3 1-2 0,5 1 3 16,5-2 7-16,3 0 3 0,5-2 14 15,0-3 19-15,10-1 9 0,3-4-5 16,3-3-9-16,4-3-10 0,1-4-14 16,5-4-8-16,-5-6-2 0,2-4-1 15,0-6-2-15,-7-4-4 0,-1-10-2 16,-2-7-4-16,-3 2-58 0,-7 5-39 15,-3 9-9-15,-3 8-46 0,-15-4-23 16,5 4-57-16,-2 1-168 0</inkml:trace>
  <inkml:trace contextRef="#ctx0" brushRef="#br0" timeOffset="172512.36">27725 11147 542 0,'0'0'71'0,"0"0"47"0,0 0-48 0,21-41-45 15,-11 30 2-15,3 1 16 0,0-1 6 16,5 5-26-16,-7 0 2 0,7 2-4 15,-5-1-13-15,2 5 0 0,-2-1-6 16,0 1-2-16,0 1 0 0,-3 6 0 16,0 3 0-16,-2 3-3 0,0 4 3 15,0 4 1-15,-3 4-1 0,3 1 0 16,-8 3 0-16,5 1 0 0,-3-2 1 16,4-2-1-16,-6-4 0 0,0-3 0 15,0-2-3-15,0-5-15 16,-8-5 2-16,3-2 5 0,-3-5 9 15,0-7 2-15,-5-2 1 0,8-5 3 16,-3-4 41-16,3-3 26 0,3-6-11 16,4-7-22-16,-2 1-14 0,5 2-19 15,8 2-2-15,-5 8 5 0,10-2 8 16,-2 6-7-16,9 1-6 0,-4 3-3 16,2 5-2-16,3 1-26 0,0 3-50 15,-3 2-38-15,3 2-63 0,3 0-21 16,-4 4-37-16,-4-2-134 0</inkml:trace>
  <inkml:trace contextRef="#ctx0" brushRef="#br0" timeOffset="172949.86">28216 11091 548 0,'0'0'40'0,"0"0"50"0,0 0-13 0,0 0-65 0,42-38-4 16,-35 29-4-16,6 4 9 0,0 1-3 15,0 1 17-15,-5 1 19 0,0 0 4 16,-1 2 7-16,-2 2-12 0,3 3-27 16,-3 4-9-16,-2 7 2 0,2 2 3 15,-5 6 2-15,3 2 1 0,2 2-7 16,-5 2-4-16,0-2-4 0,5-1 0 15,-2-2-1-15,2 0-1 0,0-4-80 16,-5-7 80-16,0-1 0 0,0-6 0 16,-5-4 0-16,0-3 0 0,2-3 5 15,-2-7-4-15,-3-3 2 0,8-5 19 16,-5-3-7-16,2-10 0 0,3-9-1 16,0-8 1-16,0 0 0 15,0 12 5-15,3 11 8 0,2 13 10 16,-2 3 8-16,2-1-6 0,8 0-8 15,-5 0-5-15,4 4-17 0,1 0-9 16,0 4-1-16,3 2-2 0,-3 0-37 16,0 0-36-16,2 7-41 0,6 2-73 15,0-1-93-15,-3 2-129 0</inkml:trace>
  <inkml:trace contextRef="#ctx0" brushRef="#br0" timeOffset="173106.13">28785 11299 1004 0,'0'0'101'0,"0"0"-51"0,0 0 3 15,0 0-53-15,0 0-79 0,0 0-88 16,-21-22 8-16,13 19-57 0,0 1-116 16</inkml:trace>
  <inkml:trace contextRef="#ctx0" brushRef="#br0" timeOffset="173840.55">29599 11053 413 0,'0'0'90'0,"0"0"-14"0,0 0 37 0,0-34-37 15,0 26-33-15,0-1 8 0,0 2 12 16,0 2-14-16,2-1 6 15,3 0 10-15,1 1-17 0,-4 1-10 16,11-1 6-16,0 0-3 0,8 4-11 16,-1-2-5-16,6 0-13 0,-3 3-7 15,3 0-2-15,3 2-2 0,-4 1-1 16,1 0 0-16,-2 4 0 0,-4 1 0 16,-2-2 0-16,-2 4-1 0,2 1 0 15,-10 3 1-15,-1 1-3 0,-1 3 1 16,-6 3-1-16,-11 2 2 0,3 1 0 15,-12 2 2-15,-1 0-1 0,-7 2 1 16,2-2 1-16,-8-2-1 0,6 0-1 16,-1-4 2-16,-2-4-1 0,8 1 6 15,3-4 16-15,1 1-3 16,4-3-1-16,7 0-5 0,-2-4 3 16,7 0-5-16,3-1-6 0,3-2 2 15,7-2 5-15,6-1-2 0,-1 0-4 16,8-1-6-16,1 0 1 0,2 0-2 15,2 1 1-15,6 1-2 0,-6 1 0 16,6-2-13-16,-3 3-9 0,-3-2-14 16,0 0-23-16,1 0-17 0,-3 0-32 15,0-1-17-15,-6-1-51 0,1-1-18 16,-8-5-46-16,-5 2-124 0</inkml:trace>
  <inkml:trace contextRef="#ctx0" brushRef="#br0" timeOffset="174074.94">29674 11267 753 0,'0'0'60'0,"0"0"23"0,0 0 61 0,0 0-68 15,15-2-19-15,3 1 10 0,3 1-1 16,2-2-16-16,3 0-14 0,7 2-18 15,-4-1-11-15,-3 1-4 0,2 0-3 16,1 0-6-16,2 1-32 0,-8 1-39 16,8 1-54-16,5 3-77 0,-2-3-94 15,-9 1-140-15</inkml:trace>
  <inkml:trace contextRef="#ctx0" brushRef="#br0" timeOffset="174543.8">30715 11268 525 0,'0'0'50'0,"0"0"10"16,0 0 35-16,0 0-61 0,0 0-15 16,0 0 1-16,15-17 1 0,-15 17 0 15,0 0-21-15,0 1-1 16,0 5 1-16,0 2 0 0,0 3 0 15,0 3 0-15,0-2 1 0,5 1 0 16,3 1 14-16,0 1 23 0,0-3 20 16,5-1 10-16,5 0-3 0,-8-3-10 15,3 0-4-15,5-4 1 0,-5-2-6 16,-3-2-1-16,3 0-10 0,0-6-13 16,0-2-11-16,0-3-2 15,-5-3-2-15,5-2-4 0,-6-5-3 16,1-5-5-16,-3-1-53 0,3-2-27 15,-3 3-15-15,-2-1-17 0,2 9-63 16,-2 0-21-16,2 5-21 0,-5 3-152 0</inkml:trace>
  <inkml:trace contextRef="#ctx0" brushRef="#br0" timeOffset="175179.79">31273 11246 124 0,'0'0'157'0,"0"0"-98"0,0 0 37 0,0 0-31 0,0 0-24 16,0 0 16-16,15 1 10 0,-9-1-6 15,-4 0 1-15,3 0 6 0,-2 0-1 16,2-1-14-16,0 0 0 0,-2 0-4 16,2-1-9-16,-5-1-15 0,3-1-12 15,2-1-2-15,-5-1-2 0,0 0 1 16,0-1 1-16,-5 0 2 0,-3 2-7 16,0-1-6-16,-5 3-1 0,-2 2 0 15,-3 1-2-15,-6 7 2 16,-1 0-2-16,-1 4-8 0,-3 4 0 15,3-1 1-15,6 4 5 0,4-1 3 16,8 0 1-16,3 3 1 0,5-2 3 16,0-2 19-16,8 1-1 0,5-3-1 15,5-3-9-15,-8-3 0 0,9-5-5 16,-4-2-3-16,6-1 0 0,-3-5 0 16,-3-4-1-16,-2-1 2 15,3-3-4-15,2 0 1 0,-3-1-2 0,-2 1-1 16,0 3-6-16,0 2-6 0,0 2-3 15,-5-1 2-15,-3 4 11 0,-3 2 2 16,-2 1 0-16,0 0-7 16,0 3 1-16,0 4 8 0,-2 0 0 15,-3 4 1-15,0-1 2 0,5 2 7 16,-3 0 6-16,3 1 0 0,3-1-2 16,2-1-4-16,2 1-4 0,1-1-3 15,5-3 2-15,0-1-5 0,3-3 0 16,2-2-11-16,-3-2-36 0,3 0-23 15,-2-5-16-15,2-1-33 0,-3-4-57 16,3-1-51-16,-7-2-172 0</inkml:trace>
  <inkml:trace contextRef="#ctx0" brushRef="#br0" timeOffset="175482.27">31723 10944 509 0,'0'0'67'0,"0"0"2"0,0 0 41 0,15-34-85 16,-15 27-9-16,8 0 39 0,-8 2 4 15,5 2-1-15,-5 1 6 0,0 2-9 16,0 0-32-16,0 7-12 0,0 3 21 15,0 4 5-15,0 5 5 0,-5 4-8 16,2 6-10-16,-2 8-3 0,5 11-8 16,-8 7-5-16,3 0-3 0,3-3-3 15,-4-9 0-15,6-12 0 0,0-5-2 16,-5-7 0-16,5 1-8 0,0 1-49 16,0 2-69-16,0 7-75 0,0-9-80 15,0-5-74-15</inkml:trace>
  <inkml:trace contextRef="#ctx0" brushRef="#br0" timeOffset="175872.84">32022 11188 534 0,'0'0'34'0,"0"0"62"0,0 0-11 16,0 0-77-16,0 0-5 0,0 0-2 16,16-33 0-16,-16 32 0 0,0 1 9 15,-8 3-4-15,3 7 6 0,-3 3 16 16,0 3 5-16,1 5-12 0,-4 3 2 16,4 0 6-16,1 3 6 0,6-3 13 15,0 0 2-15,6 0 1 16,1-3-6-16,6-3-11 0,0-1-6 15,0-6-3-15,8-3 1 0,-6-5 5 16,6-3 8-16,-3-4 3 0,-3-5-16 16,6-4-17-16,-3-2-6 0,-2-7-3 15,2-4-9-15,2-11-48 0,-4-8-30 16,5-4-35-16,-1 5-5 0,-7 14-31 16,-5 5-10-16,-3 11-35 0,0 3-179 15</inkml:trace>
  <inkml:trace contextRef="#ctx0" brushRef="#br0" timeOffset="176296.98">32412 11199 627 0,'0'0'19'0,"0"0"98"0,0 0-56 16,0 0-55-16,34 9 0 0,-18-9-5 15,-4 0 0-15,1-1 3 0,5-2 37 16,-2 0 29-16,-3 1 2 0,0-1-17 16,-3-3-19-16,3 5-5 0,0-2-4 15,-5-1-8-15,2 0-13 0,-2-1-2 16,0 1-3-16,-3-1 0 0,-3-2 3 16,3 2-4-16,-5 1-2 0,0 0 2 15,0 0-2-15,-5 1-6 0,-2 2 4 16,-1 0-1-16,-5 1 3 0,0 3 0 15,0 3 0-15,-2 1 2 0,-4 4 0 16,4 2 0-16,-6 0-1 0,3 2 1 16,-2 2 1-16,4 1-1 0,3-1 2 15,0 1 13-15,5 1 8 0,1-4 5 16,7 3 7-16,0-4-3 0,0 0-8 16,2-1-1-16,9-3-11 0,2 0-6 15,-3-3-1-15,8-1 0 0,-3-3-5 16,6 1-17-16,-3-2-20 0,3-2-18 15,0 0-36-15,-1 0-35 0,1-1-32 16,7-10-26-16,-7 1-47 0,0-3-181 16</inkml:trace>
  <inkml:trace contextRef="#ctx0" brushRef="#br0" timeOffset="176750.39">32929 11094 596 0,'0'0'32'0,"0"0"-32"0,0 0 90 0,0 0-48 0,0 0-39 15,13-16-1-15,-13 15-2 0,0 1-12 16,-8 2 7-16,-2 2 3 0,-3 1 1 15,-2 2 1-15,2 2 4 16,-3 1 14-16,-2 1 2 0,5-1 5 16,3 1 1-16,0 0 1 0,-1-1 4 15,6 1 0-15,0-1-5 0,2 1-2 16,3-1 7-16,0-2-4 0,8 2-5 16,0-1 0-16,5-1-10 0,2 1-2 15,3 2-7-15,3-1-2 0,5 1-1 16,-6-1 1-16,1 3 0 0,-5 1 2 15,2 1-2-15,-8 2 1 0,3 1 0 16,-8-2 3-16,0 0 3 0,-5 0 9 16,-5-3 12-16,-8 0 10 0,0-3 10 15,-2 0 2-15,-3-1-12 16,-3-1 0-16,-2-2-10 0,2-1-12 16,-5-2-12-16,0-1-5 0,3 0-2 15,-3-2-29-15,-2 0-30 0,2-3-32 16,-13-5-56-16,11 0-117 0,-1-3-133 0</inkml:trace>
  <inkml:trace contextRef="#ctx0" brushRef="#br0" timeOffset="179870.64">24705 12241 50 0,'0'0'200'0,"0"0"-113"0,0 0-8 16,0 0 3-16,0 0-12 0,5-3-18 15,-5 1-1-15,0-2-1 0,0 2-4 16,0-3 1-16,2 1 3 0,-2 2 12 16,0 0-3-16,3-3 6 0,-3 3-1 15,0-3 0-15,0-1-12 0,0 0-13 16,0-2-9-16,-3 1-3 0,1-3 1 15,-3-1-1-15,-3-1 3 0,3 0-9 16,-6 1-12-16,1 1-6 0,0 2-3 16,-3 1-7-16,-8 5 6 0,0 2 0 15,-2 1-2-15,0 8 1 0,-3 2-3 16,3 3 3-16,0 3 1 0,7 2-1 16,3-1 2-16,5-1-1 0,1 2 1 15,7-1-3-15,0-3 3 0,7 3-2 16,1-5 2-16,5-1 0 0,5-1 0 15,0-1 2-15,6-3 2 0,-1-5 5 16,3-1 2-16,-1-1 5 0,-1-2-1 16,2-3 3-16,-6-1 6 0,1-4-4 15,0 0-2-15,-3 1-1 0,-3-2-6 16,-2 2-2-16,-5-1-6 0,-3 3 1 16,3 0-2-16,-8 3 0 0,0 0-2 15,0 3 0-15,0 1-1 16,0 1-4-16,0 6 2 0,-8 3 3 15,3 5 0-15,0 6 0 0,-3 10 0 16,3 14 0-16,2 9 0 0,-2 2 1 16,2-3 0-16,-2-5-1 0,0-9 1 15,-3-1 2-15,1-8-3 0,-1-7-1 16,-5-4 1-16,5-5 0 0,-5 0-23 16,0 1 22-16,0-3 1 0,0-7-1 15,3-3 1-15,5-4 4 0,-3-5-2 16,3-10-1-16,2 0-1 0,1-8 1 15,2-8 0-15,2-9 0 0,9-8 1 16,2 1 4-16,5 11 7 0,2 9 9 16,-7 14 12-16,3-1 0 0,10 1-17 15,-3-4-12-15,8-2-5 16,-3 5-3-16,1 2-28 0,-1 2-31 16,3 0-28-16,-5 2-45 0,3 0-28 15,4 2-47-15,-10 1-71 0,-2 1-47 16</inkml:trace>
  <inkml:trace contextRef="#ctx0" brushRef="#br0" timeOffset="180152.17">25147 12232 573 0,'0'0'45'0,"0"0"33"0,12-13 31 0,-9 6-39 0,0 4-9 16,-1-1-24-16,-2 4 2 0,0 0-12 16,0 0-20-16,-2 6-1 0,-1 6 24 15,-5 6 21-15,6 5 9 0,-9 12-17 16,1 5-21-16,0 8-11 0,2-6-9 16,3-10-2-16,2-11-3 0,3-6-39 15,0 2-41-15,0 2-41 0,3 1-55 16,-1-7-27-16,1-2-107 0</inkml:trace>
  <inkml:trace contextRef="#ctx0" brushRef="#br0" timeOffset="180277.28">25201 12031 987 0,'0'0'5'0,"0"0"12"31,0 0 25-31,0 0-42 0,-8-32-85 0,0 25-123 0,3 4-19 0,0 0-253 16</inkml:trace>
  <inkml:trace contextRef="#ctx0" brushRef="#br0" timeOffset="180699.07">25451 12105 559 0,'0'0'56'0,"0"0"35"16,0 0-12-16,0 0-52 0,0 0-11 15,0 0-9-15,0 0-4 16,0 0-3-16,11-6-2 0,-14 19 2 15,3 6 1-15,-5 7 5 0,2 4 4 16,-2 6-4-16,5 7-6 0,0 3 2 16,5-5 1-16,-2-11-3 0,5-10 4 15,2-4 24-15,-2-3 21 0,5 3 3 16,0-3 8-16,0-6 2 0,2-3 1 16,-2-4-2-16,0-8-14 0,-3-5-13 15,1-5-10-15,-1-5-5 0,0-4-5 16,-2-10-9-16,0-15-1 0,-3-10-4 15,-2 1-17-15,2 6-30 16,0 17-4-16,-5 15-3 0,2 9-23 16,4 1-45-16,1-4-97 0,-1 5-48 15,1-2-168-15</inkml:trace>
  <inkml:trace contextRef="#ctx0" brushRef="#br0" timeOffset="181590.82">25826 12190 514 0,'0'0'46'15,"0"0"58"-15,0 0-19 0,34 1-67 16,-24-3-13-16,3-2-4 0,0-1 1 16,5 2 1-16,-8-4 29 0,1 3 38 15,-1-3-5-15,3 2-16 0,-5-1-14 16,2 2-22-16,-2-2-4 0,-3 3-5 15,3-3 0-15,-6 3-2 0,3 1 7 16,1-1 16-16,-4-1 3 0,-2 3 1 16,0-3-1-16,0 2-14 0,-2-1-9 15,-4 1-2-15,1 0 1 0,3-1-1 16,-6-1 6-16,-2 3 6 0,2 1 2 16,0-1 2-16,-5 0-2 15,0 1-8-15,0 0-6 0,3 2-3 16,-3 2 1-16,-5 3-1 0,5 3 0 15,-2 0 0-15,7 2 0 0,-5 4 0 16,0 1 0-16,5 2 2 0,3 3 11 16,2-1 4-16,3 4-2 0,0-3 0 15,3 1-4-15,2-1 2 0,8-4 1 16,-5 1-5-16,5-4 1 0,2-3-1 16,-2-5-3-16,0-2 2 0,3-5 7 15,-3 0 11-15,5-4-12 0,-3-4-8 16,1-2 0-16,2 0-4 15,-5 0 0-15,7-1-1 0,-7-2-1 16,3 0 1-16,2-2-1 0,-3 2 0 16,-2-1 0-16,3-2 0 0,-3 3 0 15,0-2 0-15,-1-1 0 0,-4 2 0 16,0 2-2-16,0-1-1 0,2 4-1 16,-7 1-3-16,4 1 1 0,-1 1-1 15,-1 2-5-15,-3 2-3 0,-2 0-2 16,6 2 4-16,-6 0 2 0,5 5 4 15,-5 4 3-15,0 2 3 0,0 4 1 16,0 1-1-16,0 5 1 0,0 0 1 16,0 0-1-16,0 2 0 0,2-1 0 15,3 3 0-15,-2 0 0 0,2-2 1 16,0 0-1-16,-2-1 1 0,2-3 1 16,-2-3 15-16,2-5 5 15,0-4-4-15,-2-3 2 0,2-4-3 16,3-3 0-16,-1-5-9 0,4-3-7 15,-1-6 0-15,3-2 0 0,0-5 0 16,2-1-1-16,-2-2 1 0,5-1-1 16,-5 2 1-16,3 0 7 0,-1 1-1 15,3 2-5-15,-2 4-1 0,2 3-1 16,-5 1 0-16,2 4 0 0,-2 4-1 16,-5 3 1-16,0 3 0 0,2 1 0 15,-2 5 0-15,-6 3 3 0,4 4 1 16,-1 5-2-16,-5-1 1 0,2 4-1 15,-2-1 0-15,5 3-2 0,-5-1 2 16,0 2-2-16,0-3 0 0,0-1 0 16,0 0-1-16,0-3-14 0,0-1-32 15,0-2-42-15,0 1-32 0,0 0-62 16,-5-4-121-16,3-3-116 0</inkml:trace>
  <inkml:trace contextRef="#ctx0" brushRef="#br0" timeOffset="182387.86">27720 12262 397 0,'5'0'99'0,"3"0"1"0,0 0 28 0,-3 0-54 0,3 0-19 0,-6 0-14 16,3 0 13-16,-5 0-16 0,6 0 16 15,-6-1 16-15,0-1-16 0,0-3-15 16,2 3-5-16,-2-5-8 0,5 1-12 16,-5-2-2-16,3-1 0 0,-3 1 2 15,5-1-2-15,-5 2-2 0,0-2-3 16,5-2-4-16,-5 3 0 0,0-2-1 16,0 1-2-16,0 1 0 0,0 2 0 15,-5 0 0-15,0 2-22 0,2 2 21 16,-4 0 1-16,-4 0-1 15,1 1 0-15,0 1 1 0,2 1-2 16,-8 4 1-16,3 5 0 0,-5 1 1 16,8 4-1-16,-8 1 1 0,2 5 0 15,3 2 0-15,6 2-1 0,-4 1 1 16,9-2 1-16,-3 3-1 0,5-3 2 16,0-3 8-16,5-1 2 0,-3-1-3 15,4-5 2-15,6-3 9 0,-4-3 11 16,0-6 7-16,5-2-1 0,0-2-10 15,7-8-6-15,-4-1-11 0,7-5-5 16,-2-1-2-16,0-4 0 0,-1-4-2 16,1-9 1-16,0 7-1 0,-6-3 0 15,-2 3-1-15,0 12 0 0,-5-2 1 16,-3 10 0-16,-5 1-1 0,0 6-1 16,0 0-1-16,-5 0-6 0,2 7 6 15,-7 3 1-15,2 5-1 0,-5 4 2 16,5 2 0-16,1 3 1 0,1 3-1 15,-1 0 0-15,7 2 1 0,0 1-1 16,0-7 1-16,5 2 2 0,-3-4 2 16,6-5 13-16,3-3-2 0,-4-3-2 15,1-2-10-15,0-7 0 0,5-1-1 16,0-1-3-16,0-6-18 0,-1 2-26 16,4-3-21-16,2 1-34 0,-2 2-36 15,-4-2-58-15,12-5-95 16,-6 3-55-16</inkml:trace>
  <inkml:trace contextRef="#ctx0" brushRef="#br0" timeOffset="182826.05">28183 12219 535 0,'0'0'58'0,"0"0"53"0,33-15-27 0,-17 9-48 0,-3 2-20 16,2 1-10-16,3 3-2 0,-5 3-1 15,0 3-3-15,-5 5 9 0,0 3 4 16,4 2 11-16,-9 6-7 0,7 2-11 15,-7 3-3-15,2 0-3 0,-5 0 1 16,0-4-1-16,0 0 0 0,0-4-1 16,-8-2-11-16,3-5-8 0,-8-3-7 15,6-5-8-15,-6-4 5 0,-3 0 5 16,3-7 20-16,5-3 5 0,-2-4 26 16,8-3 41-16,2 0 7 0,0-4 3 15,0 0-26-15,7-1-18 16,6 0-6-16,0 1 7 0,8 1-10 15,-6 3-11-15,6 3-8 0,5 0-4 16,-6 5-1-16,6 0-23 0,-2 4-32 16,1 0-43-16,-4 3-72 0,13 2-27 15,-6 0-21-15,-2 0-64 0</inkml:trace>
  <inkml:trace contextRef="#ctx0" brushRef="#br0" timeOffset="183232.72">28741 12261 401 0,'0'0'59'31,"0"0"-4"-31,28 0 16 0,-12 0-62 16,2 0-7-16,-5 0 0 0,0 1 13 15,2-1 19-15,-2 0 18 0,-5 0 18 16,5 0-15-16,-6 1-9 0,1 0-2 15,-3 1-11-15,3-1 5 0,-8-1 0 16,5 0-11-16,-5 0 2 0,0-1 2 16,0 0 0-16,0 0-9 0,-5-1-20 15,-3 0-2-15,-5-1 0 0,-2 0 0 16,-6 3 0-16,1 0 1 16,-6 1-1-16,0 6 0 0,-3 3 3 15,4 2 5-15,-4 4 8 0,3 0 11 16,3 3 16-16,5 1-2 0,3-1-7 15,7-2 5-15,3 2-1 0,-1-4 1 16,12 0-6-16,-1-4-10 0,5-1-6 16,3-5-6-16,5-2-7 0,3-3-4 15,-1-1-2-15,4-5-38 0,-4-2-26 16,6 1-20-16,0-3-24 0,2 0-48 16,11-7-102-16,-5 3-55 0,-6-1-174 15</inkml:trace>
  <inkml:trace contextRef="#ctx0" brushRef="#br0" timeOffset="183795.55">29320 12257 343 0,'0'0'157'0,"0"0"-28"0,0 0 9 0,0 0-65 15,0 0-10-15,0-16-16 0,0 15 1 16,0-1 6-16,2 0 6 0,-2-2-9 16,0 3-20-16,0-4-1 0,0 4-12 15,0-3-7-15,-2 2-6 16,-4 0-4-16,-1 1-1 0,-1-1-2 16,-5 2 2-16,0 0 1 0,0 0 2 15,-8 5 1-15,6 1 0 0,-6 5-4 16,-5 4 0-16,6 2 0 0,-6 4 0 15,5 4 0-15,-5 2 0 0,11 0 0 16,2-2 1-16,5-2-1 0,8-2 11 16,0-6 6-16,0-1-8 0,5-7 6 15,-2-2-3-15,10-5 4 0,-5-3 1 16,5-4-5-16,5-7-9 0,-8 0-3 16,8-4 2-16,3-1-2 0,-1-4 0 15,-4-1-2-15,2-4 1 0,3 0 0 16,-8 1 1-16,2 6 1 0,-7 5-1 15,2 6 0-15,-7 6-1 0,-3 4-3 16,0 3 1-16,0 6 3 0,-3 4 4 16,-7 2 5-16,2 6 2 0,6 1 9 15,-9 4 24-15,9 0 0 0,2-1-5 16,0-1-6-16,2-1 3 0,9-5-2 16,-1-1-1-16,8-3-9 0,-3-6-12 15,4 0-5-15,1-5-4 0,3-2-1 16,1-1-2-16,-1-2-15 0,3-1-17 15,0-4-16-15,-3 4-27 0,3-2-49 16,10-2-48-16,-5-2-86 16,-8 4-158-16</inkml:trace>
  <inkml:trace contextRef="#ctx0" brushRef="#br0" timeOffset="189821.52">23997 13785 384 0,'0'0'98'0,"0"0"-33"0,0 0-3 0,0 0-2 15,0 0-17-15,0 0 7 0,0 0 13 16,0-1-7-16,5-1 9 0,-5 0 2 16,0-1-6-16,0 1-7 0,2 0-6 15,1-1-6-15,0-2-13 0,2-1-6 16,3 0-5-16,-1-1-5 0,1 2-2 15,2-2-3-15,3 3-1 0,-2-1-3 16,2 2-2-16,-1 2 1 16,1 0 0-16,0 1 2 0,0 0 1 15,-2 2-3-15,-4 4-3 0,4 0 0 16,-4 5 4-16,-4 1-3 0,2 4-1 16,-5-2 2-16,0 5-1 0,0 1 0 15,-2-1 2-15,-4-3-2 0,-7 4 1 16,6-1 0-16,-9-3-1 0,3 0 2 15,0 0-1-15,0-3 3 0,-2-3 6 16,2 1 4-16,3-2-2 0,-1-3 0 16,4 1 2-16,4-5 2 0,0 1 1 15,3-1-3-15,0-2-1 0,0 0-2 16,3 0 3-16,2 0 0 16,3 0-1-16,5 0-1 0,0-3 2 15,2 3-2-15,6-1-6 0,0 1-3 16,2-1-3-16,0 1 0 0,3 0-1 15,0-1-4-15,-3 0-20 0,3-2-14 16,-3-1-17-16,0 2-23 0,-7 2-27 16,2-1-25-16,-8 1-64 0,1-1-89 15,-9 0-98-15</inkml:trace>
  <inkml:trace contextRef="#ctx0" brushRef="#br0" timeOffset="190509.19">24268 13533 435 0,'0'0'53'0,"0"0"18"0,0 0 28 0,-8-34-45 0,0 23-25 16,3 2 8-16,0-2 12 16,-3 1-21-16,1 1-2 0,-1-1 6 15,-5 3-5-15,-5 1 13 0,2 0-4 16,-4 4-4-16,-1 2 8 0,0 0-8 16,-4 0-13-16,1 2-5 0,-2 6-6 15,-5 1 0-15,0 2-2 0,0 3-4 16,0 4-1-16,-2 5 1 0,-1 5-2 15,-5 5 0-15,3 9 1 0,-5 7 0 16,7-2-1-16,9 0 0 0,9-9 2 16,11-2-2-16,5-3 2 0,2-4 2 15,9-5 1-15,-6-6 0 0,5-2-1 16,8 5-1-16,3 0-3 16,0 3 1-16,7-4 0 15,1 0 0-15,4-1-1 0,1-6 1 0,-1 1 0 16,6-3 0-16,2-6 0 0,9-2 3 15,-4-1 17-15,-2-2 0 0,-5-6-11 16,-11-1-7-16,-2 2-1 0,-5-3 0 16,-6 0 0-16,8-2-1 0,6-3 0 15,4 0 2-15,-4-4 0 0,-3 1 0 16,-3-2 11-16,-2-3 0 0,-1 2-1 16,-7-4 3-16,0 0 0 0,-5-4-4 15,-3-7-4-15,-5-7-2 0,0-7 0 16,-8-4-3-16,-5 4-1 15,0 8-1-15,-2 14 0 0,5 5 0 16,-1 6 1-16,1 2 2 0,-6 1-1 16,-2-5-3-16,-2 2 0 0,-1 3 1 15,0 2-1-15,1 1 0 0,4 2-2 16,-2 4 2-16,3 3 0 0,2-1-9 16,5 1-33-16,-5 0-30 0,8 1-29 15,2 2-65-15,6 5-75 0,2-1-15 16,3-3-126-16</inkml:trace>
  <inkml:trace contextRef="#ctx0" brushRef="#br0" timeOffset="190899.73">25105 13622 345 0,'0'0'89'0,"13"-2"3"0,-5-1 38 0,0 2-37 0,-1-4-9 16,4 1-5-16,-4 2 0 0,-4-1-19 15,-3 2-7-15,3 1-7 0,-3 1-12 16,0 4-13-16,-3 6 9 0,0 7 2 16,-4 3-5-16,-1 2-7 0,-2 13-3 15,-3 8-6-15,5 5 0 0,0 2-4 16,3-4-3-16,5-11-2 0,0-8-2 16,0-7 3-16,0-7-3 0,0 5-1 15,0-4-20-15,5 3-24 16,-5 1-23-16,0-6-19 0,0-3-44 15,3-3-19-15,-3-5-27 0,2-5 9 16,1-4-59-16</inkml:trace>
  <inkml:trace contextRef="#ctx0" brushRef="#br0" timeOffset="191149.73">25154 13543 533 0,'0'0'116'0,"0"0"-3"0,0 0 34 16,0 0-54-16,0 0-40 15,34-39 6-15,-16 34 8 0,-3-3-28 16,1 0-7-16,5 4-7 0,2-2-14 16,-8 4-8-16,6 1-3 0,0 1 0 15,-3 0-1-15,2 3-8 0,1 4-21 16,0 2-27-16,-1 1-36 0,1 1-34 15,0 9-56-15,-6-4-16 0,-2 0-87 0</inkml:trace>
  <inkml:trace contextRef="#ctx0" brushRef="#br0" timeOffset="191353.09">25185 13865 716 0,'0'0'100'0,"0"0"-57"0,0 0 62 16,0 0-14-16,0 0-3 0,44 0-27 16,-18 0-13-16,0-4-14 0,2 4-25 15,1-1-9-15,9 1-2 0,4 0-36 16,4 8-35-16,-2 0-57 0,-2 4-56 16,-11-4-66-16,-11-4-61 0</inkml:trace>
  <inkml:trace contextRef="#ctx0" brushRef="#br0" timeOffset="191650.23">25888 13918 514 0,'0'0'58'0,"0"0"29"0,0 0 42 16,0 0-26-16,0 0-43 0,0 0-14 16,0 0-3-16,0 0-4 15,21 25-15-15,-21-6 15 0,0 2 0 16,-8 4-4-16,3 7-5 0,-3-1-12 16,3 0-11-16,2 0-5 0,3-6-1 15,0 0-1-15,0-2-23 0,0-3-32 16,3-2-40-16,2-5-26 0,0-1-47 15,3-4-28-15,-5-7-101 0</inkml:trace>
  <inkml:trace contextRef="#ctx0" brushRef="#br0" timeOffset="191806.5">26033 13730 745 0,'0'0'101'0,"0"0"-34"0,0 0 59 15,-8-39-82-15,3 31-36 0,2 3-8 16,3 1-17-16,0 1-39 0,-5 3-84 16,3 6-52-16,-4 0-57 0,6 2-70 0</inkml:trace>
  <inkml:trace contextRef="#ctx0" brushRef="#br0" timeOffset="192545.2">26170 13982 482 0,'0'0'125'15,"0"0"-48"-15,0 0 67 0,0 0-32 16,0 0-45-16,0 0-26 0,0 0-2 15,0 0-11-15,26-34-3 0,-21 29-3 16,-3 5-14-16,4-2-6 0,-1 2-1 16,2 0-1-16,-4 0 0 0,2 0 0 15,0 2 0-15,-2 0-1 0,2 4 0 16,3-1-1-16,-8 3 2 0,5 2 0 16,-2 1 0-16,-3 5 0 0,0-1 0 15,0 2 1-15,0 0-1 0,0 2 1 16,-3-1 0-16,3 2-1 0,0-6 0 15,-5 3 1-15,5-5-1 0,0-1 1 16,0-1 0-16,0-2 4 0,0-5-3 31,0-1 2-31,0-2 19 0,0-2 24 0,0-6-14 0,5-2-19 0,-2 1 6 16,2-1 9-16,0 2-9 0,3-2-2 16,-1 1-4-16,1-1-4 0,5 1-5 15,0-4-1-15,0 1-4 16,2-2 1-16,4 1-1 0,-4 2-1 15,6 0 1-15,-6 1-1 0,3 0-2 16,3 2-6-16,-8 2 8 0,2-1 1 16,3-1 0-16,-5 3 1 0,-2-2-1 15,-1 1 0-15,0 0 0 0,3 3 0 16,-2-3 0-16,-4 6-4 0,-4-2-10 16,2 2 13-16,-5 0 2 0,0 0-2 15,5 0 0-15,-5 0 0 0,0 2-3 16,0 0 2-16,3 3 2 0,-3 0 0 31,5 4-1-31,-5-2 1 0,3 3 0 0,2 0 0 0,-5 3 0 16,0-1-1-16,0 4 1 0,0 1-2 15,0 1 1-15,-5 1-1 0,2-2-7 16,-2 1-3-16,2 2-1 0,3-2 4 16,-5-2 1-16,0 1-4 0,5-3-11 15,0-3-15-15,0-1-14 0,0-1-12 16,5-4-30-16,-5-2 1 0,0-1-39 15,5-5-42-15,-5-2-99 0</inkml:trace>
  <inkml:trace contextRef="#ctx0" brushRef="#br0" timeOffset="193114.65">26991 14002 271 0,'0'0'92'0,"8"-11"30"0,0 4-24 0,-3 3-45 0,-5-2-11 0,0 3 3 15,0-4 17-15,0 4 4 0,0-3 3 16,0 1 1-16,0 0-14 0,-5 2-5 15,2-2-14-15,-2 0-19 0,3 3-10 16,-1-4-6-16,-5 4 0 0,6-2-1 16,-9-1 2-16,4 3 2 0,-6 2 4 15,2 1-3-15,-2 5-2 0,0-1-3 16,-5 4-1-16,8 2 0 0,-8 7 1 16,2 1-1-16,-2 3 0 0,5 2 0 15,3 1 0-15,5 2 3 0,0-2-3 16,5 1 3-16,5-3 3 0,0-2-2 15,5-5-3-15,3-2 0 0,5-3 0 16,-2-8 2-16,2 0 0 16,3-5 0-16,-6-3 9 0,3-5 27 15,-2-3 14-15,-3-3 0 0,2-4-10 16,-4-5-7-16,4-12-8 0,-7-16-4 16,5-19-3-16,2-8-1 0,-4-3-4 15,-4 10-7-15,-1 14-4 0,-4 14-5 16,3 10 0-16,-5 8 0 0,0 9 0 15,0 7 1-15,0 1-1 0,0 2-1 16,0-3 0-16,0 1 1 0,0 1-3 16,0 2-13-16,0 3-18 0,0 0-17 15,0 1-20-15,0 3-27 0,0 0-23 16,0 0-64-16,3 3-84 16,2 4-29-16,0-6-133 0</inkml:trace>
  <inkml:trace contextRef="#ctx0" brushRef="#br0" timeOffset="193640.07">28053 13776 422 0,'0'0'122'0,"3"-3"-45"0,2 0 40 0,-5-1-43 0,5 3-27 16,-5 1 5-16,3 0 16 0,2 0-26 15,-2 2 3-15,7 5 14 0,-2 4-7 16,0 1-7-16,4 6-1 0,1 3-1 16,8 11-14-16,0 6-6 0,5 7-9 15,2 5-4-15,-2-6-3 0,-3-4-1 16,-2-14 2-16,-3-3-5 0,-10-5 0 16,4-2-2-16,4 1-2 0,2 3 1 15,-2-1-26-15,2-4-36 0,-8 0-44 16,0-5-68-16,1-6-97 0,-6-2-60 15</inkml:trace>
  <inkml:trace contextRef="#ctx0" brushRef="#br0" timeOffset="193937.06">28420 13834 663 0,'0'0'118'0,"0"0"20"0,0 0 39 16,0 0-89-16,0 0-40 0,0 0-24 15,0 0-20-15,0-15-4 16,-13 23 0-16,-5 6 0 0,-5 4 3 16,-3 5 4-16,-7 14 11 0,-9 8-6 15,-12 7-3-15,5 0 2 0,2-4-1 16,9-9 1-16,14-10-2 0,-1-8-3 15,9-3-2-15,3-5 0 0,-5 1-1 16,8 2-2-16,-8-2-1 0,10 1 0 16,0-7-26-16,8-1-59 0,-5-5-65 15,10-2-93-15,-2-1-116 0</inkml:trace>
  <inkml:trace contextRef="#ctx0" brushRef="#br0" timeOffset="196551.71">29880 13995 82 0,'0'0'210'0,"0"0"-163"0,0 0 1 0,0 0 5 0,0 0-12 16,0 0-10-16,0 0-2 0,31-11 6 15,-31 11 6-15,3 0 9 0,-3 0 13 16,0 0 10-16,0 0 8 0,0 0 3 16,0 0-15-16,0 0-16 0,0-1-7 15,0 1-13-15,0 0-14 0,5 0-16 16,-5 2-2-16,0 8-1 0,0 3 7 16,0 6-1-16,0 4-4 15,0 5 0-15,0 1 1 0,0 2-3 16,3 0 2-16,7-3 0 0,-2 1 6 15,7-5 6-15,6 0 7 0,5-7 5 16,0 0 3-16,2-6-4 0,0-3-5 16,3-4-3-16,-2-4 3 0,-9-3 9 15,6-6-1-15,-10-2 0 0,-1-6-1 16,-2-3-10-16,0-3-7 0,-8-9-4 16,-5-10-1-16,0-10-3 0,-10 1 0 15,2 9-2-15,0 14-4 0,1 11-7 16,2 4-6-16,-3 0-10 0,0-2-15 15,-5 4-33-15,5 3-26 0,3 6-12 16,-3 0-52-16,3 2-35 0,5 2-6 16,-2-1-82-16</inkml:trace>
  <inkml:trace contextRef="#ctx0" brushRef="#br0" timeOffset="196982.71">30560 13960 694 0,'0'0'70'0,"0"0"-39"0,0 0 91 16,0 0-58-16,0 0-43 0,15-21-2 16,-22 20-16-16,-1 1-3 0,-8 1-2 15,-2 3 0-15,-2 3-1 0,-6 3 2 16,5 1-2-16,-2 2-17 0,-3 4-26 15,5-2-14-15,1 3 10 0,1-4 23 16,9 4 21-16,5-4 6 0,0 2 0 16,5-2 0-16,0 0 1 0,10 3-1 15,-2-5 3-15,7-1 5 0,-2 1 5 16,3-1 9-16,7-3 10 0,-2 1-2 16,2-1 0-1,-2-4-6-15,5 3 1 0,-1-4 0 0,-4 3 3 0,2-2 10 0,-2 1 2 16,-3 1 2-16,-2 1-7 0,-6-2-8 15,-2 2-9-15,-8 1-1 0,0-3 3 16,-8 5 1-16,-10-2-8 0,-3-2-6 16,0 2-6-16,-12 0-1 0,-8 2 0 15,-6-2-20-15,-2-3-28 0,2 3-22 16,11-5-27-16,5 3-41 0,3-3-67 16,12-2-27-16,3-1-108 0</inkml:trace>
  <inkml:trace contextRef="#ctx0" brushRef="#br0" timeOffset="197295.4">30818 14090 651 0,'0'0'53'0,"0"0"47"0,0 0-2 0,0 0-60 16,13-22 3-16,-13 22 5 0,0 0-22 15,0 4-14-15,0 6 23 0,0 5 13 16,-5 2-8-16,5 6-5 0,-5 1-9 31,2-1-9-31,-2 4-11 0,5-2 0 16,0-1-4-16,0 1 0 15,0-2-3-15,0-2-19 0,0-1-25 16,5-3-34-16,-5-3-33 0,8-4-65 16,-3-6-53-16,-2-4-129 0</inkml:trace>
  <inkml:trace contextRef="#ctx0" brushRef="#br0" timeOffset="197452.25">30914 13870 836 0,'0'0'55'16,"0"0"-6"-16,0 0 35 0,-13-36-84 16,8 29-30-16,2 6-65 0,-2 0-57 15,-3 1-53-15,3 0-85 0</inkml:trace>
  <inkml:trace contextRef="#ctx0" brushRef="#br0" timeOffset="198033.64">31048 14134 519 0,'0'0'119'0,"0"0"-62"16,0 0 23-16,0 0-47 0,0 0-10 16,31-16 9-16,-18 14-9 0,-8-1-7 15,3 3-8-15,0 0-5 0,5 0-1 16,-6 0 7 0,-1 0 8-16,1 1-5 0,-1 5-3 15,1 1-8-15,-2 0 0 0,-2 7 2 16,-3-1 0-16,0 1-2 0,5 2 2 15,-5-2-2-15,0 1-1 0,0 1 2 16,3-4-2-16,-3 0 0 0,0 2 1 16,0-7 0-16,0 1 1 0,0-5 4 15,0 2 29-15,0-5 22 0,0 0 25 16,0-7-27-16,5 1-19 0,-5-2-9 16,8-4-5-16,-3-2-8 0,8 0-13 15,0 1 0-15,-3-2 0 0,3 2-1 16,0 0 2-16,5-1 2 0,-8-1 1 15,8 3-2-15,-2-2 0 0,-3 1-1 16,5 0-2-16,-3 4 2 0,-2 2-1 16,3 0-2-16,-8 1 0 15,4 3 1-15,-1 3 0 0,-3 0-3 16,-6 3 1-16,3 5 1 0,-5 4-1 16,0 6 2-16,0 3 1 0,-5 1-1 15,3 0 2-15,-4 5-1 0,4-5-2 16,-3 0-1-16,5-1-20 0,0-3-24 15,0-1-26-15,5-1-50 0,-5-3-63 16,0-4-76-16,0-5-67 0</inkml:trace>
  <inkml:trace contextRef="#ctx0" brushRef="#br0" timeOffset="198722.74">31746 14195 307 0,'0'0'75'0,"0"0"-36"0,0 0 34 0,0 0-38 0,-8-10 4 16,8 9 17-16,0-2-1 0,0-2 6 15,0 2 23-15,0-2 3 0,0 0-1 16,-5-3-12-16,5 3-10 0,-3-3-25 15,3 0-18-15,0-4-6 16,-5 3-10-16,5-3-2 0,-2 1-3 16,-4 1 0-16,1-1-1 0,-3 6 1 15,1-1-1-15,2 4-1 0,-8 2-4 16,2 2-12-16,-7 8-2 0,5 2 2 16,-2 3-6-16,2 2-14 0,5 2 15 15,3 1 10-15,2-1 9 0,3 0 4 16,3-3 4-16,5-1 12 0,5-2 32 15,0-3 5-15,5-5-6 0,-3 0-13 16,6-4-11-16,-3-1-9 0,-3-4-3 16,6 1 8-16,-8-3 15 0,2 1-6 15,-2-3-13-15,-5 3-8 0,5-2-3 16,-8 2 2-16,3-1 0 0,-3 4 6 16,-2 1 3-16,-3 1-3 0,5 0-5 15,-5 3-5-15,0 5-1 0,2 2 2 16,-2 3-1-16,0 6-1 0,0 2 1 15,0 2 2-15,0 10 3 0,0 6 6 16,-2 5-2-16,-3 3-6 0,-3-11-5 16,0-10 0-16,3-8 0 0,-3-1-2 15,3 2-1-15,-10-1-6 0,2 1 1 16,0-5 0-16,-3-7 2 0,-2-5 3 16,8-2 3-16,0-5 3 15,2-5 0-15,3-5 4 0,2-2-1 16,3-4-4-16,8-4-1 0,0-3-1 15,2-2-1-15,5-1 1 0,6 1 0 16,5-1 2-16,-3 7 6 0,11 2 2 16,-1 3-4-16,9 1-5 0,-1 9-1 15,-2 4-5-15,-6 5-10 0,-12 0-28 16,-5 1-30-16,4 3-28 0,1 3-32 16,5 4-54-16,-6-2-101 0,-7-1-98 15</inkml:trace>
  <inkml:trace contextRef="#ctx0" brushRef="#br0" timeOffset="199723.46">26371 15220 456 0,'0'0'55'0,"0"0"15"0,0 0 16 0,0 0-31 16,0-2-10-16,0 1 26 0,0-2 16 15,3 2-10-15,2-1 0 0,0 0-7 16,3-2-10-16,0 1-1 0,5-3-13 16,7 0-16-16,1-3-10 0,5 0-7 15,2 5 6-15,11-3-10 0,-8 3-4 16,8 1-4-16,-11 2 0 0,1 1 0 16,2 0 0-16,-3 4 1 0,-2 0-2 15,-5 5-1-15,-1 1 1 0,-4 2-1 16,-3 7-2-16,-8 2 3 0,-5 2 0 15,0 5-1-15,-11 1 1 0,1 1 0 16,-11-1-2-16,1 2-6 16,-3-4 2-16,-1-1-1 0,-7 1 6 15,3-5 1-15,-1-1-2 0,-4-1 2 16,4-3 2-16,-4-1-1 0,4-4 1 16,4-1-1-16,-1-1-1 0,10-3 1 15,-2-3-1-15,10-3 0 0,6 1 1 16,2-2 1-16,8 0 0 0,4 0 2 15,9-2 3-15,13 0-5 0,2 1-1 16,13 0 0-16,3 1-1 0,-3 0 0 16,-3 1 0-16,-12 1-4 0,2-1-7 15,3 2-20-15,-6-1-23 16,-4-1-10-16,-9 1-21 0,-7-1-44 16,8 1-58-16,-8-2-62 0,-3 0-91 0</inkml:trace>
  <inkml:trace contextRef="#ctx0" brushRef="#br0" timeOffset="200083.5">26529 15484 489 0,'0'0'117'0,"0"0"4"0,0 0 22 0,15-12-20 0,-4 8-23 15,4-1-8-15,3-1-11 0,6 2-15 16,1 1-9-16,1-4-10 0,-2 4-18 15,1-3-14-15,1 1-10 0,3-1-3 16,-4 2-2-16,4-2 0 16,-6 2-21-16,3-1-29 0,0 2-40 15,-6 0-44-15,1 0-62 0,8-4-67 16,-9 1-51-16</inkml:trace>
  <inkml:trace contextRef="#ctx0" brushRef="#br0" timeOffset="200396.26">27258 15307 547 0,'0'0'63'16,"0"0"-23"-16,0 0 116 0,0 0-32 16,41 8-45-16,-23-6-5 0,-3 0-6 15,6 0-38-15,0 2-19 0,5-1-4 16,-6 2 0-16,1 1-5 0,0 0 0 16,5-1-2-16,-6 2-1 0,1 0-13 15,0 0-27-15,-1 4-28 0,-4-2-12 16,2 2-31-16,-3-2-39 15,3 5-13-15,-2-2-81 0</inkml:trace>
  <inkml:trace contextRef="#ctx0" brushRef="#br0" timeOffset="200599.49">27415 15551 727 0,'0'0'94'16,"0"0"-60"-16,0 0 60 0,0 0-24 15,0 0-1-15,0 0 10 0,34-11-12 16,-14 9-24-16,1-2-13 0,10 2-13 16,-2 0-15-16,-1 2-2 0,6 0-16 15,-1 2-37-15,8 4-32 0,6 2-46 16,2-1-79-16,-15 1-41 0,-8-3-74 16</inkml:trace>
  <inkml:trace contextRef="#ctx0" brushRef="#br0" timeOffset="201021.26">28379 15356 495 0,'0'0'51'0,"0"0"-32"0,0 0 88 0,0 0-16 15,0 0-28-15,36-37 9 0,-23 36 11 16,0 1-24-16,0 0 4 16,2 6-1-16,1 4-19 0,5 5-7 15,-3 6 1-15,2 4-14 0,1 3-10 16,0 4-5-16,5-2-4 0,-6 2-1 16,3-2-3-16,3 0 0 0,0-1-2 15,-5-1-19-15,5-1-27 0,-6-2-19 16,1-2-34-16,-6-1-35 0,-2 0-73 15,0-6-40-15,-10-5-128 0</inkml:trace>
  <inkml:trace contextRef="#ctx0" brushRef="#br0" timeOffset="201333.78">28741 15350 629 0,'0'0'80'0,"0"0"-35"0,0 0 116 16,0 0-63-16,0 0-58 0,0 0 2 16,20 5 12-16,-25 4-8 0,-3 4-15 15,-10 1 2-15,3 4-4 0,-1 2-6 16,-9 2-4-16,-1 2-1 0,2 1-5 15,-1 0-7-15,-4 1 0 0,3-3-3 16,1 1-1-16,1-2-2 0,4-1-1 16,1-4-10-16,4 0-30 0,-3 1-27 15,10-5-33-15,0 0-73 0,3-4-99 16,5-5-97-16</inkml:trace>
  <inkml:trace contextRef="#ctx0" brushRef="#br0" timeOffset="201662.38">29307 15613 688 0,'0'0'106'16,"0"0"-6"-16,41-3 62 0,-20 0-69 15,4 1-52-15,-1-1-27 16,-4 3-11-16,6-2-3 0,0 2-3 0,-3-2-25 15,3 2-53-15,-5 0-51 0,12 0-81 16,-7 0-39-16,-5 0-101 0</inkml:trace>
  <inkml:trace contextRef="#ctx0" brushRef="#br0" timeOffset="202434.28">29836 15759 692 0,'0'0'80'15,"0"0"20"-15,0 0 67 0,0 0-90 0,0 0-24 0,44-27-12 16,-26 16-13-16,3-1-16 0,-6-2-3 15,11-2-2-15,0 0-5 0,-3-3-2 16,3 3 0-16,3-2 2 0,-3 1 1 16,-6 1 4-16,6 0 1 0,-5 1 0 15,-6 1-2-15,3 2 1 0,-7-1-2 16,2 3-1-16,-6-2-2 0,6 2-2 16,-8-2-1-16,3 2 0 0,0 0 1 15,-3 3-5-15,3 0-4 0,-8 1-3 16,5 4 3-16,-5 0-2 15,0 1-3-15,-5 1-4 0,2 1 5 16,-7 2 6-16,7 1 7 0,-7 4 0 16,2 1-1-16,0 1-1 0,3 2 1 15,3 3 1-15,-3 2-12 0,5 2-21 16,-3 0-3-16,3 1 12 0,0 1 17 16,0-2 7-16,3 2 1 0,2-2 5 15,2 0 14-15,1-1 1 0,0-4-2 16,2 0 0-16,6-5 3 0,-3-2 4 15,0-4 4-15,2-1 6 0,3-2 4 16,3-4-9-16,-6-3-13 0,6-1-8 16,5-3-6-16,-5-5 1 0,-1-1-3 15,6-4 0-15,-3-3 0 0,3-9-1 16,0 4-1-16,-5-2 4 0,-6 5 3 16,-2 8 12-16,-5 3 3 0,2 4-4 31,-7 4-6-31,-3 3-7 0,0 2-5 0,0 2-2 0,0 4-4 0,-8 3 5 15,-5 3 0-15,5 4 1 0,-5 3 0 16,1 1 1-16,-1 3 0 0,5 3 3 16,-5-2 5-16,10 2 10 0,-2-2 7 15,5-1 2-15,0-1-6 0,5 0-2 16,-2-5 0-16,7 3 3 0,1-5-4 16,2-2-3-16,5-2-7 15,-3-1-6-15,6-2 0 0,-1 0-3 16,1-1-2-16,5 1-19 0,-5-1-22 15,4 0-23-15,4 1-24 0,-3 1-25 16,-3 1-33-16,8 1-51 0,-8 1-90 16,-2-4-100-16</inkml:trace>
  <inkml:trace contextRef="#ctx0" brushRef="#br0" timeOffset="203106.07">28707 16077 198 0,'-5'-1'72'0,"2"-2"-55"0,3 0 54 0,-5 1-9 16,5 0-26-16,-5 1 4 0,2 1 18 15,3-1-3-15,-5 1 8 0,3-1 1 16,-3 0-4-16,5 1-1 0,0-1 5 16,0 0-4-16,0 1-4 0,0-1-11 15,0-2-12-15,5 2 1 0,5-3 0 16,8-1-13-16,5-1 4 0,16-3 0 16,15-3 8-16,16-2-6 0,18 1-2 15,0 2 7-15,2 1 6 16,3 4-6-16,11 1-4 0,4 3-8 15,1 2-13-15,4 0-4 0,-9 0-3 16,4 3 2-16,-10-2-2 0,-2 4 0 16,-8-2-9-16,-3 1-15 0,-10 3-20 15,-10-5-38-15,-6 3-32 0,-10-1-50 16,-10-2-58-16,-16-1-38 0,-5-1-78 16</inkml:trace>
  <inkml:trace contextRef="#ctx0" brushRef="#br0" timeOffset="204028.3">29449 16501 522 0,'0'0'67'0,"0"0"-1"0,20-6 54 0,-7 1-17 0,-2 1-10 15,7-1-16-15,-5 0-8 0,7 2-22 16,1 0-9-16,-6 2-14 0,6 1-5 16,-3 0 3-16,3 4 10 0,-6 1-2 15,4 4-15-15,-4 3-2 0,-2 4-9 16,0 1 0-16,-5 2-1 0,-1 4 0 15,-1 3 3-15,-6-2-3 0,0 3 0 16,-6-2-1-16,-1 0 0 0,-1 0-2 16,-5-3 3-16,0 1-3 0,-2-3-1 15,2 0-4-15,-5-2 2 16,2-4 1-16,-5 1 2 0,3-4-1 16,-2-1 0-16,4-3-1 0,-5-1-6 15,3-4-2-15,-2-2 5 0,4-1 3 16,1-6 2-16,-3 0 0 0,5-3 0 15,-3-1 0-15,3-4 1 0,0 3-1 16,6-6 1-16,-1 4 1 0,-3-1 0 16,9-1 3-16,2 0 5 0,0 0 0 15,0-3 1-15,0 1-2 0,8-1-3 16,-3 2 2-16,3-2 4 0,-1 3 2 16,6-1 3-16,0 2 1 15,3 0 3-15,2 2 0 0,-3-4 5 16,6 4-1-16,5-3-2 0,0 0-5 15,2 2-4-15,0-2-5 0,6 1-4 16,0-1 3-16,7-1-3 0,8 0 3 16,3-3-1-16,-11 6-2 0,-7 1-1 15,-11 5 1-15,-5 2-2 0,3 5 0 16,-1-3 1-16,1 2-3 0,5-1-1 16,-5 2 0-16,-1 0-1 0,1 1 1 15,0 0-2-15,-6 0-9 0,3 0-36 16,3 2-34-16,-6 2-29 15,-2 1-48-15,-5 1-105 0,2-1-158 16</inkml:trace>
  <inkml:trace contextRef="#ctx0" brushRef="#br0" timeOffset="209476.13">24330 17223 12 0,'5'0'122'0,"-5"0"-95"0,0 0 12 0,0 0 22 15,0-1-7-15,0 1 8 0,0-2 19 16,0 1 14-16,0-1-3 0,0 0-3 16,0-1-6-16,0 1-17 15,0 1-13-15,0 1-4 0,0-1-1 16,0 1-5-16,3 0-8 0,-3 0-2 15,5-3 7-15,0-1 2 0,8 1-8 16,3-4-5-16,-1 0-14 0,8 1-1 16,1 0-1-16,1 1 0 0,4 3 0 15,-3 0 0-15,2 1-2 0,-2 1 1 16,-5 1 1-16,-1 3-5 0,1 2-1 16,0 1-5-16,-9 3 0 0,1 2-2 15,-5 3 0-15,0 0-1 0,-3 4 1 16,-5 0 4-16,-10 2-3 0,-1 0 1 15,-2 0 0-15,-7 0-2 16,-1 2 2-16,-5-2-2 0,0 1 1 16,-2-2 0-16,0 1-1 0,-3 0 0 15,2 1 1-15,1-1 0 0,7-2 0 16,-5-2 0-16,11-2-1 0,-3-3 0 16,5-1 0-16,5-1-1 0,5-1 0 15,3-1 1-15,0-3-4 0,8 2 4 16,5-3 1-16,8 3 1 0,-1-3 0 15,4 3 2-15,2-4-3 0,2 3 0 16,3-3-1-16,0 4 0 0,0-3-1 16,-3 3-5-16,6-2-12 0,-8 2-19 15,2-3-13-15,1 2-16 0,-3-1-24 16,-1 1-49-16,4-3-45 0,-9 0-54 16,1-1-75-16</inkml:trace>
  <inkml:trace contextRef="#ctx0" brushRef="#br0" timeOffset="209835.93">24426 17481 562 0,'0'0'44'0,"0"0"39"0,-3-11 53 0,3 4-37 0,0 5-22 0,0 0 3 15,3-3 8-15,7 3-12 0,0 0-2 16,3-1 0-16,5 1-18 0,3-2-12 15,0 3-23-15,-1-2-14 0,4-1-3 16,1 2-3-16,1 1-1 0,-3-1-7 16,3 1-20-16,0 1-33 15,-5-2-32-15,0 1-40 0,-1 1-56 16,9-3-76-16,-9 2-49 0,-2-2-129 16</inkml:trace>
  <inkml:trace contextRef="#ctx0" brushRef="#br0" timeOffset="210476.69">25077 17451 320 0,'0'0'121'16,"0"0"-51"-16,0 0 34 0,0 0 6 16,0 0-21-16,0 0 2 0,41-31-10 15,-28 28-15-15,-3-1-15 0,3 2-10 16,0 1-8-16,3 1-5 0,-3 2-5 15,5 5-10-15,-5 1-9 0,-3 5 1 16,0 1-3-16,3 9-1 16,-5 3 0-16,5 4 1 0,-11 2-1 15,4 0 0-15,-4-2 1 0,-2-2-1 16,0-3 0-16,-2-2-2 0,-4-3 1 16,-1-3-4-16,-1-3-3 0,0-1 1 15,-5-5-1-15,0-2 5 0,0-2 0 16,1-4 1-16,-1-1 1 0,-3-6 2 15,3-3-1-15,-2-3 0 0,2-5 2 16,0-3-1-16,5-2 5 0,-5-11 5 16,5-13-2-16,3-8 2 0,5 0 0 15,0 5 4-15,8 13 6 0,2 14 11 16,1 7-1-16,2-1-1 0,0 3 4 16,7-5 0-16,1 1-2 0,5 5-1 15,2 0-1-15,6 2-2 0,-6 3 0 16,11 2-2-16,-11 4-5 0,6 0-12 15,-6 2-7-15,-2 0-3 0,3 0 1 16,-4 2-2-16,-4 3-3 0,0-2-10 16,-6 0-13-16,-2 2-12 0,0-1-12 15,-5 2-16-15,0-3-29 0,-3 0-37 16,0 4-52-16,-5-6-111 0,0 1-53 16</inkml:trace>
  <inkml:trace contextRef="#ctx0" brushRef="#br0" timeOffset="211305.09">26330 17454 201 0,'-5'0'124'0,"5"0"-40"0,0-2 42 0,5-1-6 16,-2-4 2-16,4 4 8 0,4-3-41 15,2 1-21-15,2-1-12 0,1 2-10 16,2-3-6-16,2 2-12 0,1-1-12 16,0 5-10-1,-3-2-3-15,5 2-3 0,-5-1 0 0,3 2-1 0,-6 0-13 16,3 0-15-16,-2 3-21 0,-3 0-26 15,0 4-28-15,0-3-44 0,-6 5-43 16,-4-4-47 0,2 0-52-16</inkml:trace>
  <inkml:trace contextRef="#ctx0" brushRef="#br0" timeOffset="211477.02">26340 17549 716 0,'0'0'57'0,"0"0"23"15,0 0 61-15,0 0-67 0,0 0-17 16,0 0 29-16,0 0-14 0,0 0-25 16,47-13-22-16,-27 10-20 0,6 1-5 15,-5 2-17-15,5 2-33 0,2 2-29 16,1 6-30-16,12-1-49 0,13 3-86 16,-7-3-7-16,-1 0-63 0</inkml:trace>
  <inkml:trace contextRef="#ctx0" brushRef="#br0" timeOffset="211849.46">27216 17378 463 0,'0'0'109'15,"0"0"-54"-15,0 0 54 0,0 0 11 16,0 0-34-16,42-11-1 0,-30 12 3 16,1 3-19-16,3 1-17 0,2 1-11 15,-3 0-14-15,6 3-3 0,-3 0-4 16,3 3-4-16,0 0-3 0,-1 4 2 15,1 0-5-15,2 3-2 0,3 1-4 16,0 1-4-16,-3 0 1 0,3 0-1 16,0-3-6-16,-3-1-9 0,3 0-24 15,-5-2-27-15,-1 2-23 0,-2-3-60 16,-5 2-50-16,-5-4-35 16,0-5-77-16</inkml:trace>
  <inkml:trace contextRef="#ctx0" brushRef="#br0" timeOffset="212200.25">27653 17335 478 0,'0'0'108'0,"0"0"10"0,0 0 29 16,0 0-40-16,0 0-33 0,0 0-18 15,5-13-11-15,-5 13-24 0,-5 3-3 16,2 6 15-16,-7 2 1 0,-3 2-10 16,-2 7-2-16,-6 2 0 0,-5 6-2 15,-2 5-8-15,-6 7-4 0,0-5-4 16,6-4-1-16,0-8-1 0,7-4-2 15,-5 0 0-15,-2 4-1 0,2-3-2 16,0 0-14-16,5-1-24 0,1-3-24 16,4 0-51-16,3-4-56 15,5-5-76-15,3-4-63 0</inkml:trace>
  <inkml:trace contextRef="#ctx0" brushRef="#br0" timeOffset="212575.78">28095 17624 678 0,'0'0'70'0,"0"0"43"0,0 0 52 0,0 0-76 0,0 0-28 15,46-31-17-15,-35 25-24 0,7-1-17 16,2 2-2-16,-4-1-1 0,7 4-8 16,-2 0-28-16,-6 2-41 0,6 0-59 15,7 2-76-15,-2-1-44 0,-5-1-135 16</inkml:trace>
  <inkml:trace contextRef="#ctx0" brushRef="#br0" timeOffset="213435.51">28756 17779 452 0,'0'0'50'0,"0"0"24"16,0 0 67-16,0 0-45 0,0 0-16 15,34-18-4-15,-21 9-16 0,7-3-18 16,-4-1-9-16,10-1-2 15,-6 2 0-15,6-4-2 0,3 2-8 16,-3-6-6-16,-3 4-6 0,8-2-9 16,-3-3-11-16,-2 0 11 0,-3-2 3 15,3-1 3-15,-5 2-6 0,-1 2 8 16,-1 4-4-16,-9 0 16 0,3 2-19 16,0 2 9-16,-6 1 0 0,1-2-4 15,-3 2 4-15,-5 1-4 0,6 2 1 16,-6 0 1-16,0 5-3 0,0-3-2 15,0 6 0-15,-6 0-3 0,6 0-1 16,-5 1-1-16,3 5 2 0,-6 1-1 16,3 3 0-16,-3 1 1 15,3 2 0-15,-3 1 0 0,3 3 0 16,2 0-1-16,-4 4 1 0,1 5 2 16,1-4-2-16,3 2 0 0,2 2 0 15,0-4 0-15,0 0 2 0,0-4-2 16,7 0 1-16,1 1 0 0,0-5 1 15,10 2 5-15,-3-5 7 0,4-1-1 16,1-1-5-16,4-6-4 0,1 2 4 16,-4-3-2-16,0-2 2 0,5 0 3 15,-6-7 9-15,1 1 2 0,-6-3-7 16,3-5-8-16,3 0-5 0,-5-6 1 16,2-1-2-16,-5-2-1 0,2 1 1 15,-7 2 0-15,5 7 0 0,-8 3-1 16,3 3 0-16,-8 7-1 0,0 0-3 15,0 0-1-15,0 2 2 0,-5 7 2 16,2 3 1-16,-5 4 1 0,-2 0-1 16,7 3 7-16,-2 2 2 0,-3-3 1 15,8-1 4-15,0 0 8 0,0-3 1 16,6 2-2-16,1-4-7 0,1-2-6 16,0-2-4-16,5-3 0 0,2 1-1 15,-2-3 0-15,5-3-3 0,3 0-5 16,0 0-12-16,4 0-19 15,-1-1-32-15,2 1-29 0,2 0-46 16,18-3-94-16,-9-1-151 0,1 0-200 16</inkml:trace>
  <inkml:trace contextRef="#ctx0" brushRef="#br0" timeOffset="-214717.4">22462 18174 250 0,'0'0'73'0,"0"0"-6"0,0 0 43 16,0 0-6-16,-18-32-24 0,15 25-8 16,-2 2 15-16,5 0 2 0,-3 3-5 15,1 1-14-15,2 0-17 0,0 1-21 16,0 0-14-16,0 3-11 0,2 7 5 15,1 0 9-15,5 7-3 0,5 3-6 16,0 2 4-16,2 3-1 0,3 2 5 16,3 0-3-16,5 4-2 0,-3-2-3 15,8 2 4-15,-3-2-10 0,1-3-4 16,-1 1-2-16,-2-4 0 0,2-2 0 16,-2-1-5-16,-5-3-12 15,-3-1-22-15,0-2-25 0,-5 1-32 16,-3-5-53-16,-2-7-80 0,0-1-30 15,-8-2-135-15</inkml:trace>
  <inkml:trace contextRef="#ctx0" brushRef="#br0" timeOffset="-214420.52">22829 18074 717 0,'0'0'51'16,"0"0"28"-16,0 0 94 0,0 0-66 16,0 0-47-16,0 0-17 0,0 0-10 15,2-23-12-15,-9 29 4 0,-1 3 1 16,-5 4 3-16,-5 2-7 0,-3 5-2 16,-2 6-5-16,-3-2-2 0,0 4 3 15,3-2-6-15,-8 3-5 0,3-3-2 16,-1 3-2-16,3-1-1 0,0-3 0 15,-2 3-2-15,5-4 1 0,-3-2-2 16,5 0-11-16,1-2-18 0,1-1-17 16,4 0-21-16,2-5-28 0,5-1-46 15,8-4-47-15,0-1-72 16,0-6-97-16</inkml:trace>
  <inkml:trace contextRef="#ctx0" brushRef="#br0" timeOffset="-213982.58">23702 18353 699 0,'0'0'94'0,"0"0"14"0,0 0 45 0,0 0-69 16,16-24-29-16,-11 18-17 16,3 2-13-16,2-2-8 0,0 2-4 15,1-1 1-15,-1 2-9 0,3 1-1 0,0 0-3 16,2-1-1-16,3 3-1 0,-5 0-14 16,8 0-20-16,-6 3-16 0,6 0-20 15,-3 0-20-15,3 3-30 0,2 0-85 16,0 1 14-16,-7-1-64 0</inkml:trace>
  <inkml:trace contextRef="#ctx0" brushRef="#br0" timeOffset="-213763.87">23898 18428 771 0,'0'0'55'0,"0"0"-55"0,0 0 144 15,-41 0-10-15,36 0-57 0,0 0-2 16,2 0 2-16,3 0-12 0,0 0-18 15,3-1-6-15,2-1-10 0,8 0-21 16,-3-1-9-16,3 2-1 0,5 1-10 16,-2 0-18-16,2 6-14 0,3-2-17 15,-1 6-11-15,6 0-18 0,2 0-24 16,9 1-51-16,9 2-78 0,-5-3-19 16,-7-1-122-16</inkml:trace>
  <inkml:trace contextRef="#ctx0" brushRef="#br0" timeOffset="-212964.44">24818 18657 624 0,'0'0'107'0,"0"0"-36"0,0 0 100 0,0 0-50 15,42-40-66-15,-29 27-2 0,-3-6-7 16,8 0-7-16,-5-3-8 0,8 0-11 15,-1-3 6-15,1-3-5 16,5 3 4-16,-6-4-3 0,9 0 1 16,-3 3-5-16,-3 0-7 0,3 4-3 15,0 2-7-15,-6 0-1 0,-4 3 5 16,2 0-4-16,-5 0 0 0,2 3-1 16,-7 2 0-16,0 0-1 0,-3 5 0 15,0 1 0-15,-5 2-1 0,0 4-8 16,0 1-5-16,-5 5 6 0,0 2 4 15,-5 2 3-15,-1 3 2 0,-2 0-1 16,3 5-10-16,0-2-5 0,-1 5-2 16,6 4 1-16,-3-1 0 0,-2 4-5 15,7-2 0-15,3 1 6 0,3-2 6 16,2-3 9-16,3 1 0 0,5-3 1 16,0-2 0-16,2-5 2 0,3-3 10 15,-2-2 7-15,5-5 10 0,-3-2 1 16,2-1-5-16,1-3-5 0,0-6 0 15,-6-1-3-15,8-2-5 0,-2-2-1 16,2-3 1-16,-2-3 2 0,0-2-5 16,-1-2 3-16,1-5-7 0,0-6 1 15,5-6 2-15,-6 3-4 0,1 6 0 16,-8 10-3-16,-5 10-1 0,4 2 1 16,-4 0-1-16,-3 6-1 15,-5 1 0-15,0 3-3 0,0 6 0 16,-5 3 3-16,-3 4 1 0,1 5 0 15,-1 3 0-15,-5 0 1 0,8 2 2 16,-3-1 1-16,3 0 3 0,5-1 7 16,-3 0 3-16,3-3 5 0,0-3-3 15,0 2-1-15,3-5-2 0,2-1-8 16,3-2-5-16,0-4 1 0,2 0-4 16,3-3-3-16,-3-2-14 0,3 0-20 15,5 0-21-15,-5 0-11 0,8 0-22 16,-6 0-21-16,3 1-24 0,0 0-45 15,16 1-63-15,-8 1-17 0,0-3-95 16</inkml:trace>
  <inkml:trace contextRef="#ctx0" brushRef="#br0" timeOffset="-212591.59">26384 18279 697 0,'0'0'70'0,"21"-17"63"0,-11 11-5 0,3-2-74 0,-3 1-1 15,1 4-3-15,-1 0-9 0,-2-1-10 16,-6 4-6-16,4 0-1 0,-6 7-4 16,5 3 4-16,-5 3-7 0,-5 7 5 15,-1 3-2-15,4 6-10 0,-11 0-3 16,8 2-4-16,-3 0-3 0,5 0 0 16,-2 0-1-16,0 2-7 0,5 2-6 15,0-4-10-15,0 1-22 0,5-2-27 16,0-9-25-16,-5 2-57 15,3-4-35-15,2-1-8 0,-2-7-23 16,2-7-18-16</inkml:trace>
  <inkml:trace contextRef="#ctx0" brushRef="#br0" timeOffset="-212291.82">26255 18434 651 0,'0'0'51'0,"0"0"-9"0,0 0 147 16,0 0-67-16,0 0-14 0,0 0-12 16,0 0-7-16,16-17-18 0,2 15-9 15,2 1-12-15,4-1-14 0,1-2-16 16,4 3-10-16,-3 0-3 0,2 0-5 15,0 1-2-15,3 0-5 0,-2 1-20 16,4 1-23-16,-4 2-18 0,10 1-18 16,2 4-33-16,6-1-22 15,-4-1-51-15,4-1-64 0,-19-4-28 0,-2-2-98 16</inkml:trace>
  <inkml:trace contextRef="#ctx0" brushRef="#br0" timeOffset="-211740.7">27263 18331 601 0,'0'0'52'16,"0"0"-47"-16,0 0 138 0,33-18-24 15,-17 12-55-15,-1 0 3 0,6-1-9 16,5 4-20-16,0-2-9 0,-6 0 5 16,6 3-3-16,3 0-4 0,-9 2-8 15,6 0-10-15,-5 0-8 0,-1 2-1 16,-4 2 0-16,-3 4-11 0,-5 0-13 15,-3 2-3-15,-5 3 5 0,-5 4 0 16,-8 0 9-16,-3 8 5 0,-4 1 2 16,-9 3 2-16,-4 2-5 0,-6 3-7 15,-3 4-12-15,6-5-3 0,3-6 16 16,7-7 15-16,10-5 0 0,-2 0 5 16,-2 1 4-16,7-3 12 0,5-2 3 15,0-2 7-15,8-2-6 0,0-2 6 16,8-2 5-16,5-1 0 0,0-2-6 15,7-2-10-15,4 0-11 0,1-2 4 16,4-2-4-16,2 2-2 0,0-1-3 16,0 3-2-16,-3 0-2 0,6-5-2 15,-8 5-7-15,-3-2-27 0,3-1-19 16,-11 3-7-16,3 0-19 16,3-3-22-16,-8 3-13 0,0-2-45 15,-3-5-11-15,1 1-77 0</inkml:trace>
  <inkml:trace contextRef="#ctx0" brushRef="#br0" timeOffset="-211474.95">27327 18571 745 0,'0'0'68'0,"0"0"72"0,0 0-5 0,0 0-53 16,31 7-1-16,-18-4-13 0,8-3-15 15,0 0-14-15,2 0-22 0,3 0-11 16,0-1-3-16,2-1-3 0,-2 1-15 16,2 1-27-16,1 0-28 0,-1 0-29 15,3 4-50-15,10-1-52 0,6-2-39 16,-11-1-30-16,-2-1-80 0</inkml:trace>
  <inkml:trace contextRef="#ctx0" brushRef="#br0" timeOffset="-210782.98">28157 18504 508 0,'0'0'45'0,"0"0"1"0,0 0 73 16,0 0-43-16,39-33-22 0,-24 27 9 16,-2 0-16-16,0-2-21 0,0 5 5 15,2-3 0-15,-2 2 3 0,0 2-1 16,3 1-6-16,-3 1 0 0,-1 0-7 16,1 0-5-16,3 3-6 0,-8 3-4 15,5 0 0-15,-8 6-4 0,2 2 2 16,-1-2-3-16,-6 2 1 0,0 2 0 15,0-1-1-15,0 4 0 0,0 1 0 16,-6 0 1-16,-1 1-1 0,-1 0 1 16,-2 1 0-16,2-2-1 0,-5 1 0 15,0-4 1-15,3 1 0 0,-3-1-1 16,0-3 1-16,0-2 0 0,5-2 0 16,-5 0-1-16,0-2 0 0,0-5-1 15,6 2-1-15,-9-4-2 0,3-1-4 16,0-2 4-16,-2-4 2 0,2-2 2 15,0-3 1-15,0-1-1 0,5-4 2 16,-5 0-1-16,8-3 2 0,-2-4 0 16,4-2-1-16,3-3 1 0,0-3 2 15,3 0 4-15,4-8 6 0,6 6 5 16,5 2 6-16,-2 0-1 16,10 9-3-16,2-4-6 0,0 2-4 15,11 3 3-15,3 6-1 0,4 5 5 16,3 1 0-16,-8 6-4 0,-12 3-7 15,-3 0-7-15,2 0 8 0,-2 0-9 16,-5 0 0-16,7 0-4 0,-2 1-7 16,0 1-11-16,7 1-13 0,-4 1-19 15,4-1-14-15,-4 0-8 0,-1 3-28 16,-2-2-34-16,13 1-66 0,-11-3-38 0,1-2-147 16</inkml:trace>
  <inkml:trace contextRef="#ctx0" brushRef="#br0" timeOffset="-203431.52">6788 16401 204 0,'0'-3'25'0,"0"1"8"0,0-2 43 0,2 2-4 16,-2-2-14-16,0 1-1 0,0 1-2 15,0 1-6-15,0 0 0 16,0-1-3-16,0 2 14 0,0 0 11 15,0 0-13-15,0 0-12 0,0 0-15 16,0 0-14-16,0 3-7 0,0 4-5 16,-2 4 6-16,2 7 2 0,-3 4-8 15,1 13-2-15,2 8 1 0,0 12-2 16,5 6 0-16,-5-6 1 0,2-4 2 16,1-7 6-16,0-2 9 0,-3-1-1 15,0-1 3-15,0-4-4 0,-6 0-1 16,4-10 0-16,-1-3-6 0,1-7-6 15,-1-4-1-15,3 5-4 0,-2-3 0 16,2 0-18-16,0 0-46 0,-3-7-30 16,3-1-60-16,0-5-82 15,0-1-52-15</inkml:trace>
  <inkml:trace contextRef="#ctx0" brushRef="#br0" timeOffset="-202711.52">6563 17042 331 0,'0'0'71'0,"0"0"-7"0,0 0 37 0,0-11-36 0,3 7-22 0,-3-2 6 15,2 2 4-15,1-1-10 0,-3 3-4 16,2 0 9-16,-2-1 5 16,0 2-4-16,0 0-1 0,0 1 0 15,0 0-6-15,0 0-16 0,0 0-9 16,0 0-11-16,0 0-5 0,3 2 0 15,0 3-1-15,-1 0 1 0,3 4 2 16,1 4-1-16,1 2 0 0,4 5 1 16,-1 2-1-16,3 4 1 0,0 1 0 15,0 1 0-15,2-3-1 16,-2 0 0-16,0-1 2 0,0-3 2 0,2-2 3 16,-2-2 0-16,-2-1 3 0,4-4-1 15,-4-2 6-15,-1-6 6 0,0 0 0 16,3-3 0-16,0-1-3 0,0-6 2 15,3-3-9-15,-4-3-6 16,7-1 3-16,-1-4 5 0,-3-2 1 16,1-1 8-16,-1-1 1 0,3-2-5 15,-2 0-7-15,-3 1-6 0,2 1-2 16,-2 2-5-16,3 4 0 0,-6 1-1 16,3 3-1-16,-5 2-10 0,-1 3-35 15,-2 4-30-15,1-1-27 0,-4 0-43 16,1 3-108-16,-3 0-123 0</inkml:trace>
  <inkml:trace contextRef="#ctx0" brushRef="#br0" timeOffset="-199569.15">7235 17815 555 0,'0'0'42'0,"0"0"-42"0,0 0 60 0,0 0 17 0,0 0-26 0,-8 21-12 16,8-21 7-16,0 1-4 0,0-1-3 15,0-3 2-15,0-4-9 0,3-4-24 16,2-6-1-16,5-3-1 0,1-3 3 15,2-2-1-15,5-11 0 0,2-6 2 16,-2 5 14-16,-2 1 17 0,-3 10-5 16,-3 5-14-16,0-1-3 15,3 0-2-15,-2 4-12 0,-1 6-3 16,-2 2-2-16,-3 3 1 0,-2 5-1 16,-3 2-2-16,2 0-2 0,-2 0 1 15,0 5 1-15,-2 4 2 0,-1 5-1 16,-2 4 1-16,0 8 0 0,-3 2-2 15,0 3-4-15,-2 6-5 0,2-5 0 16,0 0-1-16,3 0 6 16,3-5 4-16,-1-1 2 0,3 0 0 15,0-3 0-15,5-3 0 0,0-4 0 16,3-1 0-16,2-4 0 0,1-5 1 16,2 1 0-16,0-7 1 0,-1-1-1 15,4-7 1-15,2-3 0 0,0-1-1 16,0-7 1-16,0-3-2 0,-2 0 2 15,2-6-1-15,-3-7 3 0,3-9-3 16,-2-14 2-16,0 1 4 0,-1 7-2 16,-5 13 3-16,-2 21-3 0,-3 6-2 15,-5 6 4-15,3 2-2 0,-1-3-5 16,-2 5 0-16,0 0-3 0,0 5 0 16,-5 3 1-16,0 7 1 0,3 6 1 15,-6 11 0-15,3-4 1 0,-1 5-1 16,4-2-2-16,2-4 2 0,0 3 0 15,0-2 0-15,0-2 1 0,5 2-1 16,3-5 0-16,0-2 1 0,4-2 3 16,1-4 14-16,0 1 4 0,0-5 4 15,3-1-4-15,-3-6-11 0,2-3-6 16,1-1-2-16,-1-2-3 0,1-6-24 16,-1-3-26-16,1 0-19 0,-1-1-43 15,-2-1-73-15,3-8-75 0,-4 3-35 16</inkml:trace>
  <inkml:trace contextRef="#ctx0" brushRef="#br0" timeOffset="-199319.13">8041 17583 723 0,'0'0'21'0,"0"0"10"0,23-27 78 0,-12 13-16 0,-4 3-49 0,1-1 2 0,-3 3 10 16,-5 2-8-16,3 2-4 0,-3 2-4 15,0 3-3-15,0 0-16 0,0 5-16 16,-3 5-4-16,-2 7 9 0,-3 6 19 16,3 4-10-16,-2 4-13 15,-1 3-4-15,3 7-1 0,-1-4 0 16,4-5 2-16,-1-6-3 0,3-4-1 15,3 3 1-15,-1 0-15 0,4-2-30 16,-1-2-29-16,-3-1-29 0,1 0-69 16,2-1-55-16,-2-7 6 0,-1-1-72 15</inkml:trace>
  <inkml:trace contextRef="#ctx0" brushRef="#br0" timeOffset="-199006.43">7904 17700 645 0,'0'0'26'15,"0"0"25"-15,0 0 86 0,0 0-47 16,0 0-22-16,0 0-5 0,-10 0-21 15,15-1 1-15,-2 0 9 0,7-4 5 16,5 3-11-16,-2-3-5 0,8 0-4 16,-3 0-12-16,3 1-11 0,2-3-9 15,0 2-3-15,1-2-2 0,1 3 0 16,-1-4-33-16,1 2-53 0,1 1-40 16,3 1-64-16,9-3-81 0,-7 1-25 15,-2 0-128-15</inkml:trace>
  <inkml:trace contextRef="#ctx0" brushRef="#br0" timeOffset="-198506.3">8496 17503 639 0,'0'0'50'0,"0"0"47"0,0 0 43 16,0 0-58-16,44-42-36 0,-31 29 13 16,0 2-15-16,2 1-10 0,3 2-6 15,-2 1-8-15,-1 4-8 16,1 0-3-16,-1 3-4 0,-2 0-3 15,0 1 1-15,3 3-3 0,-6 5 0 16,0 2 0-16,1 8-1 0,-6 3 0 16,0 9 0-16,-2 0 1 0,-6 2-3 15,-5 6-2-15,-10 2-8 0,-5 5-13 16,-3-2 0-16,5-12 10 0,3-9 15 16,5-7 1-16,-2 2 1 0,-1 0-1 15,3 1-1-15,-2-1 1 0,5-6 1 16,2-1 1-16,3-3-1 0,5-4 5 15,0-1 0-15,0-3 3 16,7 0 9-16,4 0-2 0,4-5-8 16,3 2 1-16,0-4-4 0,6 2 0 15,-1-2-3-15,3 1-1 0,0 0-1 16,2-1-1-16,-2 3-13 0,-3-3-27 16,-2 3-22-16,2-1-28 0,-7 2-17 15,-4 2-67-15,1-6-19 0,-5 5-89 16</inkml:trace>
  <inkml:trace contextRef="#ctx0" brushRef="#br0" timeOffset="-198225.09">8524 17776 516 0,'0'0'59'0,"0"0"32"0,0 0 35 0,0 0 3 0,11-3-15 0,-1-3-17 16,0 2-33-16,8-4-21 0,-2 0-16 16,2 1-12-16,3-2-11 0,-1-1-4 15,4 2-3-15,-1 0-17 16,-3 1-22-16,1 1-31 0,0 0-44 15,7 2-51-15,-7 1-66 0,0-3-90 16</inkml:trace>
  <inkml:trace contextRef="#ctx0" brushRef="#br0" timeOffset="-197927.77">9023 17779 664 0,'0'0'53'15,"0"0"51"-15,0 0 13 0,0 0-41 16,0 0-32-16,0 0-13 0,0 0-7 16,0 0 23-16,3 21 5 0,-6-6-14 15,0-1-10-15,1 6-4 0,-1 1-1 16,3 0-9-16,-2 2-3 0,2 3-7 15,0-1-4-15,2-1 0 0,1 2-1 16,2-2-31-16,0-3-22 0,0 2-23 16,0-1-41-16,8 5-53 0,-5-7-99 15,0-6-123-15</inkml:trace>
  <inkml:trace contextRef="#ctx0" brushRef="#br0" timeOffset="-197155.38">9411 17703 392 0,'0'0'53'0,"0"0"49"0,0 0-4 0,0 0-33 0,0 0-8 16,15-16 7-16,-10 11-4 16,3 0-10-16,2 0-7 0,1 3 0 15,2-3-4-15,-1 3-7 0,1 2-8 16,3-1-2-16,-1 1-8 0,1 0-5 16,-1 4-3-16,1 2 2 0,-1 4-4 15,-2 2-2-15,0 4 0 0,-2-2-2 16,-1 5 2-16,-2-1-2 0,-3 2 0 15,0 0 2-15,-2 0-2 0,-3 1-1 16,0-1 1-16,0 0-2 0,-6 0 2 16,1-2-2-16,-5-2-5 0,2 1-4 15,-5-4 9-15,3 0 2 0,0 0 1 16,-3-5 0-16,0 0 0 0,2 0-1 16,-1-4 1-16,4-3-1 0,-5-1 2 15,5-1 0-15,-2-3 0 0,-1-4 0 16,4-3 0-16,-4 0-1 0,4-3 2 15,-1-3-2-15,3 0 1 0,-3-1 3 16,3-2 1-16,2-2 5 0,-2 0 2 16,5-4-5-16,0 3-1 0,5-6-2 15,0 3-4-15,0-2 4 0,6 2 1 16,2 0 5-16,2 5 5 0,1 0 8 16,4 1 3-16,1 3 3 0,5 1-1 15,2 3-7-15,-2 1-5 16,3-3 3-16,2 4-10 0,0 0-6 15,0 2-1-15,-3 1-3 0,6 3 0 16,-6-3 0-16,3 4-4 0,0-2-19 16,-2 4-14-16,-4 0-15 0,4-1-19 15,-6 0-25 1,-2 1-61-16,-1-1-89 0,-4-3-71 0</inkml:trace>
  <inkml:trace contextRef="#ctx0" brushRef="#br0" timeOffset="-195857.9">8560 15797 440 0,'0'0'27'0,"0"0"64"0,0 0-15 16,0 0-23-16,0 0-19 0,0-6 1 16,8 5 19-16,5-1 7 15,3 1 4-15,4 0-6 0,9-1-13 16,9 2 1-16,19-1 2 0,16 0-8 16,7-2-1-16,2 2-6 0,1 0-14 15,-8-2-4-15,0 3-5 0,5 0-4 16,-2 0-3-16,-1 0-2 0,-7 3 0 15,-3 0 1-15,-5 1 6 0,-5 2 4 16,0-1 1-16,-6 1 2 0,-4 0-7 16,-6 0-5-16,-10-3-2 0,-5-1-1 15,-10 0-1-15,-3-1 0 0,0 2 0 16,-1-2 1-16,-1 2-1 0,-6 0-1 16,-2-2 1-16,-3 1-2 15,0 0 1-15,-3 0 1 0,-5 0 3 16,0-1-2-16,-2-1 4 0,0 0-2 15,-1-3-3-15,1 0 3 0,0-1-2 16,-1 2 0-16,1-2 0 0,-3 1 0 16,3-1-1-16,-3-1 1 0,3-1 2 15,-3-2-2-15,0 1 2 0,0-1 7 16,2 2 5-16,-1-1 3 0,1 1-3 16,1 0 1-16,2 0 3 0,-2 1-5 15,2 2 5-15,3 0 0 0,2 2-2 16,-2 0-1-16,5 1-3 0,-2-2-2 15,2 2-5-15,0 0-2 0,0 0-4 16,0 0 0-16,2 0 0 0,3 0 0 16,3 0 6-16,0 3-2 0,5 0-1 15,2 0 1-15,1 1-4 0,2 3 2 16,2 0-1-16,4 1 0 0,-4 1 1 16,6 1-1-16,3 1 0 0,-6 2-1 15,5-1 1-15,-2-1 1 0,0 1-2 16,-5-1 0-16,-1 0 1 0,-7 1-1 15,0 0 0-15,-5-3-1 0,-5 0 0 16,-1 1 1-16,1-1-3 0,-11 1 3 16,0 0-4-16,-5-1-18 0,0 2-15 15,-5-1-9-15,-2 1-13 0,-4-1-12 16,1 0-9-16,0 1-18 0,-3 1-31 16,3-1-39-16,-6 0-57 15,9-1-48-15,2-4-141 0</inkml:trace>
  <inkml:trace contextRef="#ctx0" brushRef="#br0" timeOffset="-194279.3">10922 16118 326 0,'0'0'101'0,"0"0"-53"0,0 0 60 0,0 0-13 16,5-9-28-16,0 3-18 0,1-5 4 16,-1-3-2-16,5 0 4 0,0-5-12 15,3-2-11-15,3-1 1 0,2-2 8 16,0 0 5-16,3-3-6 0,-1 2-32 16,-1-1 68-16,1 0-34 0,-2 0-23 15,-2 0 2-15,4 2-6 0,-4-1-10 16,-1 3-4-16,1 0 2 0,-3 2 3 15,-3 2-3-15,1 3 0 0,-4 3-2 16,-4 2 0-16,2 2 1 0,-5 2 0 16,0 3-2-16,0 2 2 0,0 1 1 15,0 0 6-15,-3 0-9 0,1 2 1 16,-3 6-1-16,0 3 1 0,-6 3-1 16,3 4 0-16,1 3 0 0,-1 4-8 15,0 4-4-15,-2 1-2 0,2 1 4 16,0 7 1-16,3 6 3 0,3 2 2 15,-1-4 4-15,3-11-1 0,3-10 0 16,4-5-2-16,1 0 2 0,2 0 1 16,3 0 5-16,3-4 1 0,-1-4 4 15,1-2 4-15,2-5 5 0,0-1-2 16,-2-7 1-16,2-3-1 16,0-4-4-16,0-4-5 0,-3-4 4 15,3-3-4-15,-2-2-2 0,2-12 2 16,3-7-4-16,-3-8-2 0,0 7-2 15,-5 12 1-15,-5 15-1 0,-3 10 1 16,0-1 1-16,0 3 0 0,0 1-2 16,-5 4 0-16,3 3-3 0,-3 3-6 15,-3 5 9-15,1 6 3 0,-4 6-2 16,1 2 2-16,0 7-2 16,0 5 0-16,2-3 1 0,1 1-1 15,2-2-1-15,2-4 3 0,1 0-2 16,5-2 3-16,-3-1 5 0,3-2 7 15,2-4 0-15,0-3-5 0,-2-3-8 16,2-4-1-16,1-3-1 0,-1-4-1 16,0 0-20-16,3-1-31 0,0-6-31 15,0 0-31-15,0-2-40 0,5-6-89 16,-5 3-84-16,0-1-158 0</inkml:trace>
  <inkml:trace contextRef="#ctx0" brushRef="#br0" timeOffset="-193998.55">11930 15738 850 0,'0'0'53'0,"0"0"8"0,18-14 26 0,-13 10-59 16,0 1-18-16,-2 3 0 0,2 0-4 15,-2 8 0-15,-3 5 20 0,0 5 12 16,-3 6 2-16,-2 6 1 0,2 9-4 16,-4 6-10-16,-4 7-10 0,6-3-8 15,2-10-5-15,1-11-3 0,2-12-1 16,0 3-12-16,2 2-31 0,4 0-22 16,-4 2-29-16,3 1-31 0,1-6-40 15,-4 0-47-15,3-7-54 0</inkml:trace>
  <inkml:trace contextRef="#ctx0" brushRef="#br0" timeOffset="-193701.68">11715 15926 687 0,'0'0'52'0,"0"0"-46"0,0 0 157 16,0 0-66-16,0 0-13 0,0 0 2 15,0 0-16-15,18-19-3 0,-2 14-4 16,2-2-7-16,5-1-7 0,-2 1-13 16,5 0-20-16,0 0-14 15,-3 1-2-15,3 2-3 0,0 0-21 16,-3-1-23-16,3 3-19 0,2-1-41 15,-2 2-54-15,10-2-105 0,-7 1-91 16</inkml:trace>
  <inkml:trace contextRef="#ctx0" brushRef="#br0" timeOffset="-192839.79">12292 15765 411 0,'0'0'74'0,"0"0"-31"0,-3-8 75 0,3 2-37 0,3 1-30 0,2-1 18 16,5-3-7-16,3-1-14 0,3-1-9 15,2 0 8-15,5 0-9 0,3 2-13 16,0 0-4-16,2 2-3 15,0 2-3-15,-2 1-3 0,0 4 1 16,-5 0-7-16,-1 0-4 0,-1 6-2 16,-4-1-1-16,-5 5 1 0,1 3-1 15,-9 2 0-15,-2 3-3 0,-2 3 4 16,-9 3 0-16,-2 2-1 0,-2 1 0 16,-6 0-1-16,-2 3-2 0,-3-2 0 15,-2-1-3-15,-3 2 3 0,2-5 4 16,1 1 0-16,2-4 0 0,5-1 3 15,6-3-1-15,2-1 3 0,3-2 4 16,4-4-2-16,6-3 1 0,3-1 4 16,5-1 12-16,5-5 14 15,5 0-5-15,5-2-8 0,3-3-8 16,2 0-3-16,3-1-5 0,0 3-4 16,3-2-3-16,0 3-2 0,-3-2-1 15,0 1-4-15,-3 0-19 0,0 2-21 16,-2-1-13-16,-5 1-16 0,-3 1-33 15,-3 0-27-15,-2-1-69 0,-2 1-49 16,-6 0-134-16</inkml:trace>
  <inkml:trace contextRef="#ctx0" brushRef="#br0" timeOffset="-192498.03">12325 15967 364 0,'0'0'138'0,"0"0"-50"0,0 0 60 0,0 0-33 15,5-17-15-15,1 14 9 0,4-3-7 16,3 1-20-16,2-2-5 16,6 1-8-16,2-2-12 0,0 1-15 15,3 1-24-15,0-2-13 0,0 0-2 16,-3 2-3-16,1-1-5 0,-1 2-21 16,-3 3-32-16,-1 0-31 0,1 2-37 15,-2 0-65-15,3 2-68 0,-8 0-19 16,0 2-145-16</inkml:trace>
  <inkml:trace contextRef="#ctx0" brushRef="#br0" timeOffset="-191876.02">12816 16115 362 0,'0'0'84'0,"0"0"11"0,0 0-6 0,0 0-33 0,0 0-16 0,13-25-3 16,-10 20 14-16,2-3 6 0,0 4 2 16,3-2 6-16,-3 3-7 0,0-1-2 15,5 0-10-15,-2 2-11 0,0-1-18 16,0 2-11-16,-3 1-4 0,-3 2-2 15,4 2-1-15,-1 4 0 0,-3 0 1 16,-2 4 1-16,0 2 0 16,-2 5 0-16,-6-2 1 0,0 4-1 15,-2 0 0-15,0 0-1 0,-6-1-1 16,6-2-3-16,-6 1-1 0,3-6 0 16,3 1 5-16,0-3 0 15,4-4 0 1,1-3 3-16,5 0 4 0,0-4 8 0,0 0 5 0,5-1 20 15,3-3 9-15,5-2-16 0,0 0-9 16,3 1-3-16,4-2-4 0,-2 2-6 16,3 0-6-16,2 1-2 0,1 0-3 15,-1-1-1-15,-3 4-5 0,4 0-23 16,-6 1-20-16,2 0-24 0,-1 0-24 16,-4 1-50-16,1 2-53 0,-6 1-70 15,-2 0-117-15</inkml:trace>
  <inkml:trace contextRef="#ctx0" brushRef="#br0" timeOffset="-191053.42">13263 16002 390 0,'0'0'39'0,"0"0"20"0,13-15 62 0,-5 9-57 0,0 0-15 16,2 1 22-16,-2 0-11 0,5 0-10 16,-3 0-5-16,0 1 0 0,1 3-7 15,-1 0-5-15,3 1-6 0,0 3-1 16,-3 3 4-16,3 3-10 0,-3 2-9 16,3 5-3-16,-5 2-5 0,0 3 0 15,0 1 0-15,-3 0-2 0,0-1 1 16,-5 3-1-16,0-2 0 0,0-1-1 15,0 0 0-15,-8-5 0 16,0 2-3-16,-2-4-2 0,2-2-2 16,-5-1 2-16,0-1-4 0,-2-2 2 15,-3-2 5-15,0-2 0 0,2-3 0 16,-4 0 0-16,2-1-4 0,-1-1 5 16,1-3 1-16,3-2 0 0,-3-1 1 15,2-2 1-15,3-5-2 0,0 1 2 16,0-6 0-16,6 2 3 0,-1-5 9 15,3-1 6-15,5-1 2 0,0 0 3 16,5 0-1-16,5 0 2 0,3-1 4 16,5 1 2-16,6-2-5 0,1 0-2 15,6 0-5-15,6 1-2 16,4-2 3-16,13 2-4 0,3 1-3 16,-5 5-4-16,-3 5-3 0,-5 3-5 15,0 4-1-15,-3 0-1 0,3 0-1 16,-3 3-4-16,-5 1-6 0,3 2-8 15,-3-1-5-15,-2 2-4 0,-6 0-3 16,-4 0-6-16,-6 3-7 0,-3-2-16 16,3 3-26-16,3 0-64 0,5 1-84 15,-5-3-58-15,-3 0-182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617.08099" units="1/cm"/>
          <inkml:channelProperty channel="Y" name="resolution" value="1090.77893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5-01-29T14:56:51.289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3411 9394 273 0,'0'0'36'0,"0"0"-11"0,0 0 36 0,0 0 12 15,0 1-13-15,0-1-23 0,0 0 6 16,0 0 5-16,0 0-2 0,2 0 8 15,-2 0 7-15,3-3-8 16,-3-4-15-16,5 1-13 0,0-8 0 16,0 1-1-16,6-6-5 0,-1-2-8 15,3-3-4-15,3-5-1 0,4-5 0 16,1-7 5-16,0 2 2 0,-3 10 6 16,-3 3 3-16,1 5-4 0,2-3-10 0,2-5 0 15,1 3-2-15,-3 1-3 0,-2 3 1 16,2 1 7-16,-5 1 0 0,0 1-2 15,-3 3 3-15,-2 0-3 0,-1 3-1 16,-1 2-1-16,-1 0 3 0,0 1 5 16,-5 1-8-16,2 5 3 0,-2-1-2 15,0 3 3-15,0 1-2 16,0 1-9-16,-2 3-2 0,-3 4-1 0,0 2 3 16,2 4 0-16,-5 2 3 15,0 4-2-15,3 7-1 0,-5 0 0 16,2 4 0-16,3 6 0 0,-3 4 0 15,3 8 1-15,3-3-1 0,-1-8 1 16,3-11-1-16,0-6 0 0,3-4 0 16,2 3 0-16,0 4 0 0,3 0 1 15,2-3-1-15,0-5 0 0,1-3 0 16,2-3 0-16,2 0 0 0,1-7 1 16,-1-2 2-16,3-1-1 0,0-7-1 15,0-2 2-15,3-4-1 0,-3-4 0 16,3 0 0-16,-6-6 0 0,6 0-1 15,-3-6 0-15,3-3 0 0,-3 3 0 16,-3 2 0-16,1 2-1 0,-3 7 2 16,0 1 3-16,-3 3-1 0,0 4-1 15,-5 3-1-15,-2 4-1 0,0 0 0 16,-3 3-1-16,0 1-9 0,0 6-1 16,0 3 10-16,0 3 0 0,0 6 0 15,-3-2 0-15,0 5 1 0,1 0 0 16,2 3-1-16,-3-1 3 0,3 0 2 15,0-1 11-15,3 0 6 0,2-2 1 16,0-1 3-16,3-3 1 0,0 2-1 16,-3-2-4-16,5-3-9 0,-2 0-10 15,2-3-1-15,-2-1 0 16,0-4 0-16,2 2-2 0,1-4-19 16,-4 1-29-16,4-2-25 0,-1-1-35 15,3-1-55-15,0 0-106 0,-5-2-95 16</inkml:trace>
  <inkml:trace contextRef="#ctx0" brushRef="#br0" timeOffset="499.71">4886 9006 398 0,'0'0'94'0,"0"-2"-12"0,0 0 17 0,0-2-28 0,3 1-32 0,2 2 13 16,0-1 7-16,5-1-3 0,1 0 1 16,4 2 6-16,1-1-17 0,2 0-12 15,0 0-13-15,0-1-9 0,3 1-7 16,-1 2-3-16,-2 0-2 0,3 0-4 16,-3 0-39-16,-2 0-36 0,2 0-36 15,2 3-66-15,-4 1-25 0,-1-2-119 16</inkml:trace>
  <inkml:trace contextRef="#ctx0" brushRef="#br0" timeOffset="781.34">4953 9187 498 0,'0'0'48'0,"0"0"-20"16,0 0 92-16,0 0-17 0,0 0-41 15,49 6-3-15,-28-7-10 0,5-4-11 16,2 3-17-16,1-3-1 0,4-1-11 16,1 3-9-16,7-3-1 0,-5 4 1 15,-5-1-1-15,-5 3-33 0,-5-1-45 16,10 0-60-16,-3 1-59 15,-4 0-128-15</inkml:trace>
  <inkml:trace contextRef="#ctx0" brushRef="#br0" timeOffset="1828.57">5793 8882 248 0,'0'0'61'0,"0"-5"28"0,0 0-9 16,0 0-17-16,0-1-11 16,3 2 4-16,2-4 2 0,-3 2-3 15,9-2-5-15,-3-1 0 0,-1 0-6 16,6-1 0-16,0 0-5 0,0 2 2 15,3 1-7-15,-1 0-7 0,1 1-3 16,-1 1 1-16,1 3-8 0,-4-3-4 16,1 5-1-16,-2 0-9 0,-1 6 1 15,-2-1-4-15,-3 4 2 0,-2 3 0 16,-3 2 0-16,0 0 2 0,0 3 4 16,-8 0 2-16,0 2-1 0,-5 1-2 15,0 1-1-15,-2-2-3 0,-1-1 2 16,-2 1 0-16,0-1-3 15,3 0 1-15,-4-3 0 0,4 1 1 16,-1-2 2-16,1-4 1 0,2 2 2 16,0 0 6-16,3-3 2 0,2 0-1 15,5 0-3-15,-2-4-3 0,5 1-2 16,0-3-2-16,3 2 0 0,2-2 3 16,8 3 4-16,0-2 8 0,8-2 0 15,-1 0-2-15,6 2-4 0,-3-3-4 16,6-1-4-16,-3 0-6 0,2 0 1 15,-2 0-2-15,0-3-6 0,-1 0-26 16,-1 2-15-16,-4-1-38 0,1 0-34 16,2-3-78-16,-5 2-113 0,-5 1-133 15</inkml:trace>
  <inkml:trace contextRef="#ctx0" brushRef="#br0" timeOffset="2630.36">6470 8799 426 0,'0'0'80'0,"0"0"20"0,0 0-6 0,13-27-16 16,-8 19-17-16,-2 0 2 0,-1 2 3 15,1-1-21-15,-3 1-13 0,0 1-5 16,-5 1-17-16,0-1-4 0,-3 4-4 16,-2 0 2-16,-3 1 5 0,0 0-1 15,-5 1-2-15,2 2-4 16,-5 4-2-16,1-1 0 0,-1 4 1 15,0-1 0-15,-2 3 0 0,0 2-1 16,5-2 0-16,2-1 1 0,1 1 1 16,4 0-2-16,4-1 0 0,4-1-2 15,3 0-1-15,0-1 0 0,8 0 3 16,5 2 3-16,0-3 2 0,2-2 0 16,6 2 2-16,0-1 5 0,4-2 1 15,1 2-3-15,0-1 0 0,0 0-5 16,2 2 0-16,-2-1 2 0,3 0-2 15,-6 2 0-15,0-1 1 0,3 3 4 16,-8-2-1-16,0 0-3 0,-2 3 1 16,-6-1 0-16,-2-1 0 15,-3-1-1-15,-5 3 2 0,0-3 4 16,-5 0 3-16,-6 0 2 0,-2 1-3 16,-5-2-7-16,-2 2 0 0,-4-2-5 15,-4-3-2-15,-3 4 0 0,3-6-2 16,-6 3-3-16,3-4 4 0,0-1-2 15,0-1 3-15,5 0 0 0,3-1 0 16,2-3 0-16,1-2-1 0,7-5-3 16,5 3 0-16,3-2 1 0,5 1-4 15,0-3 4-15,10 2 3 0,3-1 2 16,5-1-1-16,3 1 4 0,5-1-3 16,2 0 1-16,8-5 1 0,3-1-1 15,0 2 0-15,-8 2-2 0,-5 0 3 16,-8 2-2-16,0 0 2 0,0-4 0 15,-5 0 0-15,-3-2 0 0,-5 3-1 16,-2-4 1-16,-3 5-4 0,-11-3-2 16,1 4-2-16,-3 1 4 0,-5-1 0 15,0 6 0-15,-5-1 0 0,2 3-6 16,-2 0-9-16,0 4-8 0,2-2-17 31,5 1-29-31,-2 1-54 0,5 1-45 0,0 0-54 0,3 0-46 0,2 1-120 0</inkml:trace>
  <inkml:trace contextRef="#ctx0" brushRef="#br0" timeOffset="3817.64">3431 10115 110 0,'0'0'96'0,"0"0"-27"0,3-4 8 15,0 1 7-15,-1 2-22 0,1-1-7 16,2-3 14-16,0 3-7 0,0-2-12 15,-2-1 12-15,5 2-11 0,-1 1-18 16,1-3 4-16,2 4 4 0,-2 0-5 16,3 1-2-16,-1 0-4 0,0 2 1 15,-2 6-7-15,5 4-4 0,-5 4-1 16,-1 2-2-16,1 6-5 0,0 0-3 16,-3 3-4-16,-5 0 2 15,0 3-4-15,0-1-1 0,0-3 0 16,-5 2-1-16,0-4-1 0,-3 2 1 15,-2-4 0-15,-1-2-1 0,-2-1-2 16,0-2-1-16,1-2-2 0,-1-3 2 16,-3-3 3-16,1-4 0 0,2-3 0 15,-3-2-1-15,3-4 0 0,-2-6-1 16,2-7-1-16,0-4-1 0,-3-6 3 16,1-13 1-16,5-3 0 0,-1 2 1 15,9 9 3-15,2 11 11 0,2 4-1 16,1 0 5-16,7-4 7 0,0-1 0 15,6 3 0-15,2-2-4 16,3 4 2-16,2-2 2 0,3 5-3 16,5-4-3-16,5 3 1 0,11-3 2 15,7 2 2-15,3 1-6 0,-3 4-3 16,-2 2-4-16,-11 0 5 0,-5 4-6 16,0-2-7-16,-7 3 0 0,-6-2-4 15,-8 5 2-15,1 0-2 0,-1-1 0 16,1 0-1-16,2-1-7 0,-8 1-26 15,1 1-31-15,-4-1-29 0,1 2-33 16,0-6-47-16,0 4-106 16,-3-1-98-16</inkml:trace>
  <inkml:trace contextRef="#ctx0" brushRef="#br0" timeOffset="4333.76">4896 10097 422 0,'0'0'81'0,"0"0"-7"0,0 0 41 0,3-1-54 15,2-1-18-15,6 0 26 0,-1-3 8 16,3 2-14-16,5-3-10 0,0 2-2 16,3-3-15-16,-3 3-15 0,2-3-6 15,1 2-11-15,0-1-3 0,-1 2-1 16,-1-1 0-16,-1 4-1 0,0-1-7 15,-3 0-18-15,-2 2-11 0,-3-2-11 16,3 2-22-16,-5 0-11 0,-3 2-17 16,-2 1-20-16,-1 2-20 0,-2 0-91 15,0-1-28-15</inkml:trace>
  <inkml:trace contextRef="#ctx0" brushRef="#br0" timeOffset="4599.39">4878 10192 480 0,'0'0'65'0,"0"0"-35"16,0 0 97-16,0 0-24 0,0 0-21 15,47-8 2-15,-29 5-5 0,3-3-30 16,-1 2-12-16,4 0 7 15,-4-1-15-15,1 3-13 0,-3 0-10 16,3-2-5-16,-3 2-1 0,2 1-10 16,-4 1-32-16,2 0-40 0,-2 0-41 15,4 3-39-15,-2 0-30 0,-5-1-117 0</inkml:trace>
  <inkml:trace contextRef="#ctx0" brushRef="#br0" timeOffset="5427.53">5762 10107 351 0,'0'0'78'0,"0"0"9"0,0 0 12 0,0 0-43 0,5-24-19 0,-5 18 12 15,3 0 13-15,-1-1-15 0,-2 0-6 16,3 0 11-16,0 1-6 15,-1-3-1-15,1 0-4 0,2 3-6 16,0-3-1-16,-2 0-11 0,4-2-4 16,1 2-5-16,0-1-1 0,0 1 2 15,-1 3 1-15,1-2-1 0,0 1-2 16,0 5-5-16,-1-2 0 0,-1 1 4 16,-4 3 0-16,1 0-1 0,-1 0-3 15,4 2-4-15,-4 1-1 0,1 0 0 16,-1 3 0-16,3-2 0 0,-5 5 0 15,3 0 1-15,-3 2-3 0,3 2 6 16,-1-1 2-16,-2 5-1 16,0-2-2-16,-5 2 1 0,-3 1-1 15,1-2-1-15,-1 3-2 0,-5-1-1 16,0-1-1-16,-5 1 3 0,0 1-4 16,2 0 0-16,-2-2 1 0,0 1 1 15,0-2-2-15,3 1 0 0,-1 0 2 16,3-4-2-16,3-1 0 0,-1-1 1 15,6-1-1-15,-3-2 1 0,6-1-1 16,-1-2 0-16,3-3 0 0,0 3 1 16,3-3 6-16,5-1 2 0,-1 0 8 15,4-1-4-15,4 0 0 0,1 0-1 16,2 0 3-16,3-1 1 0,-1 0 1 16,3 1-3-16,-2-1-6 0,2 0-3 15,1-1-5-15,-4-1 1 0,1 3-2 16,0-1-7-16,-1 0-26 0,1-1-22 15,-3 0-34-15,-2-3-43 0,2 2-50 16,-5-1-101-16,-3 0-61 0</inkml:trace>
  <inkml:trace contextRef="#ctx0" brushRef="#br0" timeOffset="5630.65">6183 10328 855 0,'0'0'31'0,"0"0"49"0,0 0 9 0,0-2-40 15,0 0-5-15,-2-3-43 0,-1 2-1 16,1-3-42-16,-4 1-23 0,1-1 1 16,3 3-8-16,-4-3-49 0,6-1-47 15,0 0-72-15</inkml:trace>
  <inkml:trace contextRef="#ctx0" brushRef="#br0" timeOffset="6193.57">6426 10012 372 0,'0'0'114'16,"0"0"-33"-16,0 0 31 0,0 0-45 15,0 0-10-15,36-40-6 0,-30 35 15 16,1-2-11-16,-4-1-23 0,2 3-5 15,0-2 7-15,-5 3-14 0,0-1-6 16,0 3-14-16,-5 1-9 0,0 1 0 16,-3 0 7-16,-2 3 2 0,-1 5-14 15,-2 2-6-15,1 0-1 0,-1 1 7 16,2 2 10-16,4-3 4 0,-1 2 3 16,5 0-3-16,1 2 2 0,2-2-2 15,0-1-1-15,2 0-3 0,9 0 4 16,-1-2 8-16,0 1-3 0,6-3 4 15,-1-1 1-15,3 1 1 0,-2-3 4 16,2 3 1-16,-5-3 2 0,2 2 4 16,1-2 3-16,-3 2-1 0,2-1-6 15,1 1-3-15,-3-2-4 0,-3 3-1 16,3 0-5-16,-3 0 0 0,-2 2 0 16,0-1 2-16,-6 1 1 0,1-2 3 31,-3 2-7-31,-5 1-1 0,-3-1 4 0,-5-1-1 0,-2-2-6 0,-1 2 0 15,-2-3-20-15,0 1-34 0,-3 1-49 16,3-3-34-16,-10 0-61 0,7 1-15 16,0-4-116-16</inkml:trace>
  <inkml:trace contextRef="#ctx0" brushRef="#br0" timeOffset="6568.2">6519 9940 419 0,'0'0'115'0,"0"0"-36"0,0 0 41 0,11-12-29 0,-1 5-14 16,0 3-24-16,6-3 6 0,-1 1-13 15,3-1-5-15,3-1 1 16,0 3-6-16,2-2-12 0,0-2-9 15,0 3-7-15,3 0-8 0,-3-2-1 16,1 3-26-16,2-2-45 0,5-2-51 16,-6 3-101-16,-1-1-76 0</inkml:trace>
  <inkml:trace contextRef="#ctx0" brushRef="#br0" timeOffset="20722.4">3349 11402 191 0,'0'-1'45'0,"2"1"-7"0,-2-2 30 0,3 0-18 0,-1 0-10 0,-2-1-3 15,0 0 3-15,0 1 2 16,0 1-4-16,0-4-3 0,-2 4-3 16,-1-2 7-16,1-1 2 0,-3 1-6 15,2 1 2-15,3 1-7 0,-5-2-4 16,5 1 2-16,-3 0-4 0,3 2-3 16,0 0 2-16,0-2-4 0,0 1-7 15,3 1 0-15,-1-2 2 0,4 2 1 16,-1-2 0-16,2 2-2 0,1 0-3 15,0 0 0-15,2 3 1 0,-2 1-3 16,5 3 0-16,0 3 0 0,0 0 3 16,2 3-2-16,-2 1 5 0,3 2 2 15,2 2-3-15,-3 0 1 16,3 1-3-16,-2 2-1 0,-1 1-3 16,4 1 1-16,-4 0-4 0,1-1-2 15,-1 1 0-15,-5-2-1 0,3 1 2 16,-2-1-1-16,-1-3-1 0,-2 2 0 15,2-4 2-15,-2-3-3 0,0 2 1 16,-1-4-2-16,1-2 1 0,-3-2-12 16,3 1-14-16,-3-5-15 0,0 0-8 15,0-1-24-15,1-2-46 0,-4-2-40 16,1-8-9-16,2 1-93 0</inkml:trace>
  <inkml:trace contextRef="#ctx0" brushRef="#br0" timeOffset="21206.72">3661 11340 269 0,'0'0'50'0,"0"0"2"0,0 0 30 0,0 0-20 16,3-14-19-16,-3 13 5 0,0-2 1 15,0 0-1-15,0 0-5 0,0 2 11 16,0-1 6-16,-3 2-5 0,3 0-11 15,-5 0-16-15,3 2-11 0,-4 5-9 16,-1 4 0-16,-6 2-1 0,2 3 0 16,-4 5 1-16,2 4-2 0,-2 2 0 15,-1 2-2-15,-2-1-1 16,2 0 2-16,1 0-2 0,-1-2 2 16,1-2 3-16,2-2 3 0,0-2 5 15,0 0 0-15,5-6-7 0,1-1-5 16,2 0-2-16,-1-6 0 0,4 0-2 15,2-4 0-15,-3 1 0 0,3-4-4 16,0 0-9-16,0 0-18 0,3 0-20 16,-3 0-14-16,5 0-43 0,-2-2-31 15,2-1-17-15,0 1-105 0</inkml:trace>
  <inkml:trace contextRef="#ctx0" brushRef="#br0" timeOffset="22833.51">5780 15178 173 0,'0'0'71'0,"0"0"-27"0,0 0 12 16,0 0-3-16,0 0-20 0,0 0-8 15,0 0 15-15,0 0-1 0,0 0-8 16,0 0-9-16,0 0 0 0,0 0-1 15,0 0-2-15,0 0-11 0,0 0-5 16,0 1 2-16,3 1 3 0,-3-1 5 16,2 1 2-16,4 1-1 0,-1-1 1 15,0 0 2-15,3-1-1 0,2-1-2 16,0 1 2-16,3 1 2 0,0-1 0 16,3 1 0-16,-1-2-1 0,3 0 0 15,0 1 0-15,6 0 4 0,-4 0-3 16,6 0-3-16,0-1 3 0,2 0-3 15,9 0-5-15,6 0 3 0,7 0-5 16,4 0-3-16,-5-1 1 0,-3 0-3 16,-2 0 1-16,0 0 3 0,3 1 2 15,-1 0-1-15,1-2 1 0,-1 2-3 16,1-3 4-16,2 3-2 0,3 0 3 16,-1 0 1-16,4-1 0 0,4 0 0 15,-5 0-1-15,3-1-2 0,2 1 0 16,1 1-1-16,-3-3-1 0,2 3 0 15,3-1 1-15,0 0-2 0,0 0 5 16,3-2-5-16,-1 2 2 0,4-5 0 16,-4 5-2-16,1-3 2 0,-1-1 0 15,1 4-2-15,0-1 0 16,2 1 1-16,-3-2-3 0,6 3 0 16,-3-3-2-16,0 2-1 0,-2 0-1 15,5 0 1-15,-3 0 2 0,3-1 5 16,2 2 6-16,0-2-5 0,3 2-1 15,-2 0-3-15,-1 0 5 0,3-2-4 16,-3 2 0-16,1 0 1 0,4-1 0 16,1 1-1-16,2 0-3 0,-3 0 1 15,1 0-4-15,-1 0 1 0,1-1-1 16,2 1 3-16,5 0 1 0,1 0 0 31,-1 0 0-31,-2 0 1 0,2 1 4 0,0-1-4 0,-2 3 2 0,5 0 2 16,2-2-1-16,-2 1 0 15,2-1 1-15,1-1-3 0,-1 1-5 16,3 2 0-16,3-3 5 0,-1 3-6 16,1-3 0-16,-3 0 1 0,3 0-1 15,-3 0 0-15,2 0 0 0,1 0 1 16,0 0-1-16,-3 2 0 0,0-1 0 16,-3 1 0-16,0 2 0 0,1-2 0 15,-1 1 0-15,-4 3-2 0,-4-2-2 16,-2-1-6-16,-5 3 2 0,0-4-8 15,-2 2-4-15,-4 0-2 0,-7-1-6 16,0 2-14-16,-7 0-6 0,-9 1-13 16,-2-1-19-16,-3-1-30 15,-2 0-39-15,-5-2-54 0,-14-2-65 16</inkml:trace>
  <inkml:trace contextRef="#ctx0" brushRef="#br0" timeOffset="25584.54">6382 14824 136 0,'0'0'82'0,"0"1"-24"0,-2-1 13 0,2 1-18 16,0-1-16-16,0 0 1 0,0 2 9 15,0-2-6-15,0 0 2 0,0 0-4 16,0 0 2-16,0 0 2 0,0 0 7 16,0 0-7-16,0 0-1 0,0 0 3 15,0 0-1-15,0 0-13 0,0 0-8 16,0 0-3-16,2-2-1 0,3 1 1 16,3-1-6-16,-3 0-3 0,3-3 0 15,0 2 2-15,0-2 1 0,2 0 1 16,3-2-2-16,-3 1-5 0,3-2 0 15,0-1-1-15,0 1-3 0,2-3-1 16,-2 1 0-16,5 0 0 0,-2-3-1 16,-1 1 1-16,4 1-1 0,-4-2 3 15,3-1-1-15,-2 0-1 0,2 0-1 16,-3-2 2-16,6 1 2 0,-3-1-4 16,0 0 1-16,0-1 1 15,3 1-1-15,-3-2 0 0,3-1-1 0,-3 0 0 16,2 2 2-16,-2-2-3 0,3 0 3 15,-3-1-2-15,-2 0 0 0,2 0 0 16,0-1-1-16,-3 0 1 0,1 0 1 16,-1 0 1-16,3-1 3 15,-5 1 2-15,3-2-2 0,-3 1 2 16,2-1 1-16,-2 0-2 0,3-3 1 16,-1 2 0-16,-2-4-2 0,3 3-1 15,-3-3-2 1,2 3-2-16,1-3 1 0,-1 2 0 0,1-3 2 0,-1 0-1 15,-2 0-1-15,5 1 2 0,-5-1-1 16,3-1 1-16,-1 0 0 0,1 0-1 16,-1 2 1-16,1-1-3 0,-1-2 0 15,1 1-1-15,-1-2 0 0,-2 1 3 16,2-1-3-16,1 2 2 0,-1-2 0 16,1 0 2-16,-1-3 1 15,4-7 1-15,-4 5-2 0,-2 4 0 16,2 1-3-16,1-1 0 0,-1 1-2 15,-2-2 2-15,-2 7-2 0,2 2 0 16,-3-3 0-16,3-5 0 0,0 1 1 16,-3 1-1-16,3-1 1 0,-3 1 0 15,3 0-1-15,-2 0 2 0,-1 1 1 16,3-2-1-16,0 2-1 0,-3-1 0 16,1 1-1-16,1 0 0 0,1 0 1 15,-2 2-1-15,2-3-1 0,0 1 1 16,-1 2 0-16,1-1 0 15,-2 0 0-15,2-1 1 0,0 0 0 16,-1 2-1-16,1-2 0 0,5 2 1 16,-5-2-1-16,3 2 0 0,-3 0 1 15,2-2-1-15,1 2 0 0,-1 0 0 16,1 1 0-16,-1-2 0 0,1 2 1 16,-1 0-1-16,1 0 1 0,-1 0-1 15,3 1 0-15,-2-1 0 0,2 1 0 16,-2 0 1-16,2 0 0 0,-3 0 1 15,3 1-2-15,0-3 1 0,0 3 1 16,3-1-2-16,-3 1 1 0,3 0-1 16,-3 1 1-16,0-1-2 0,3 2 2 15,-1-1-1-15,-2 0 1 0,3 1-1 16,0 1 1 0,-3 0-2-16,0 1 2 0,3 0-1 0,-1 0 0 0,1 1-1 15,2 0 1-15,-2 0 0 0,2 2 0 16,-2 1 0-16,2 0 0 0,0 0 1 15,1 0-1-15,-1 1 0 0,-2 1 0 16,2-1 0-16,3 1 1 0,-3 1 0 16,0 0-1-16,3 1 0 0,-3 0-1 15,3-1 1-15,-3 2 0 0,1 1 1 16,-1-1-2-16,3 3 1 0,-3-1 0 16,3 3 0-16,-3-2 0 0,0 1 0 15,3 2 0-15,-3 1 0 16,6-1 0-16,-3 1 0 0,-1 0 0 15,1 1 0-15,-2 2 0 0,1 0-1 16,1-1 1-16,-3 3 0 0,3 0 0 16,-5 0 0-16,5 0 0 0,-3 0 0 15,-2 3-2-15,2 1 2 0,-2-2 0 16,-1 3 0-16,4-1 0 0,-4 2 0 16,1-2 0-16,2 3 1 0,0 0-1 15,-2 0 1-15,2 2 1 0,1 0 1 16,-1 0-3-16,0 2 1 0,-2-1 1 15,2 2-1-15,-2-1-1 16,5 1 1-16,-6-1 0 0,6 3 0 16,-3 0-1-16,1-1 1 0,1 1 0 15,1 0 2-15,0 1-3 0,0 0 1 16,2 1 2-16,-2-1-2 0,0 1 0 16,2 2 0-16,-2-2 2 0,3 3-2 15,-3 1 1-15,-1-1-1 0,4 2 1 16,-3 0 0-16,2 1-1 0,-2 1 1 15,0 1-1-15,2 1 4 0,-2 1-2 16,0-3-2-16,-3 4 3 0,3-1 1 16,0 1 0-16,-3-1-2 0,3 1-1 15,-3 1 0-15,0-2-2 0,1 1 1 16,-1 1-1-16,0-1 0 0,0 1 3 16,1-1-2-16,-4 0-1 0,4 1 3 15,-4 1-3-15,4-1 1 0,-4 3 0 16,1 0-1-16,0-1 1 0,-1 1 2 15,-2 1-1-15,3 0 1 0,0 0 2 16,2 5-3-16,3 4 3 0,-6-3 1 16,4-5 1-16,-6-5-1 0,-5-5-3 15,7 5 2-15,-2 3-3 0,1 0 1 16,1 0 0-16,-2 6-2 0,0-4 1 16,-2-1-1-16,2 6 0 0,-3-1 0 15,6 9-1-15,-5-4 1 0,-1-7-1 16,-2-2 1-16,-3-8-1 15,1 1 0-15,-1 1 0 0,3-3 0 16,0 3 1-16,0 4 0 0,2 0 0 16,1 1-1-16,2-1 3 0,-3 0-1 15,1 1-1-15,-1-1 2 0,4 3-2 16,1 7 0-16,1-3 0 0,-3-6 1 16,-5-6-1-16,2-3 0 0,1 3 2 15,2 5-2-15,3-3 0 0,-3 0 1 16,2 1-1-16,1 0-1 0,-3-4 2 15,0 3 1-15,3-3-1 0,-3 3 0 16,0-3 3-16,0 1-1 0,0-2-1 16,3 3-1-16,-6-2-2 15,4-1 5-15,-1 2-3 0,0-2 1 16,2-1-1-16,-2 2 2 0,3-2-2 16,0 0 3-16,-1-2-2 0,1 1 3 15,0-1-1-15,2 1-2 0,0-2 4 16,1 1-3-16,-1-1 1 0,0 0 1 15,0 0-4-15,1-1 1 0,-4-2-3 16,4 2 2-16,-1 0-1 0,0-3 0 16,3 2 0-16,-3 0 2 0,0-2-2 15,1 1 0-15,1 1 2 0,-1-3-3 16,2 1 1-16,-1 0 0 0,-1-1 1 16,-1 0-1-16,3-2 1 15,-3 3-2-15,3-3 1 0,-5-1 1 16,2 2-2-16,-3 0 1 0,6-2-1 15,-5 0 2-15,5-1-2 0,-6 1 0 16,4-1 1-16,-4-1 0 0,4 1-1 16,-1-1 0-16,-2-1 1 0,-1 1-1 15,1-2 0-15,0 0 0 0,-1-3 0 16,1 2 0-16,-3-2 0 0,3 2 0 16,-6-4 2-16,1 3-1 0,-1-3-1 15,-2-1 1-15,0 2-1 0,-3-2 1 16,-2 0-1-16,0-1 0 0,-3 0 0 15,0-1 0-15,-2 0-1 0,-1 0 0 16,-2 0-7-16,3 1-19 0,-3 1-15 16,0 0-20-16,0 1-25 0,-3 0-51 15,-2 4-63-15,-3-1-133 0,-2-3-161 16</inkml:trace>
  <inkml:trace contextRef="#ctx0" brushRef="#br0" timeOffset="28941.45">9219 10831 540 0,'0'0'84'0,"0"0"21"0,0 0-4 0,0 0-19 16,0 0-15-16,13 0-6 0,-13-1 16 15,0 1-25-15,0 0-19 0,0 0-5 16,0 0-8-16,0 0-3 0,0 0-7 15,0-1-10-15,0 0-5 0,0-2-45 16,3 0-45-16,2 3-64 0,-2-1-103 16,2 1-66-16</inkml:trace>
  <inkml:trace contextRef="#ctx0" brushRef="#br0" timeOffset="29066.46">9276 11138 658 0,'0'0'127'0,"0"0"28"0,-8 40-82 16,3-25-65-16,5 1-8 0,-2-5-65 16,2 3-73-16,0-2-87 0,-3-3-92 15</inkml:trace>
  <inkml:trace contextRef="#ctx0" brushRef="#br0" timeOffset="29207.09">9364 11543 387 0,'0'0'141'15,"10"34"-13"-15,-4-13-31 0,-1 3-53 16,0-2-32-16,0-1-12 0,-2-1-13 16,-1 3-80-16,3-4-71 0,-2-6-119 15</inkml:trace>
  <inkml:trace contextRef="#ctx0" brushRef="#br0" timeOffset="29332.09">9400 12148 536 0,'0'0'106'0,"0"35"-15"0,0-16-16 16,3 4-75-16,-1-4-20 0,1 5-96 15,0-5-23-15,-1-3-123 0</inkml:trace>
  <inkml:trace contextRef="#ctx0" brushRef="#br0" timeOffset="29474.49">9431 12727 293 0,'0'0'214'0,"-2"40"-146"0,-1-16 17 16,3 4-65-16,-3-4-20 0,3 1-46 15,0 4-60-15,0-5-56 0,0-5-98 0</inkml:trace>
  <inkml:trace contextRef="#ctx0" brushRef="#br0" timeOffset="29583.87">9491 13290 313 0,'0'0'160'0,"7"41"-64"16,-4-17-21-16,0 5-42 0,-1-5-28 16,1 0-5-16,2 0-43 0,0 1-81 15,-2-2-96-15,2-5-21 0</inkml:trace>
  <inkml:trace contextRef="#ctx0" brushRef="#br0" timeOffset="29740.12">9573 13880 443 0,'0'0'156'0,"0"39"-73"16,-2-15 12-16,-1 3-41 16,-2-2-19-16,0-2-19 0,0-2-16 15,0 0 0-15,-1-1-31 0,1 0-43 16,0-1-11-16,2-4-4 0,1 4-15 16,-1 3-71-16,3-2-37 0</inkml:trace>
  <inkml:trace contextRef="#ctx0" brushRef="#br0" timeOffset="29865.11">9573 14449 306 0,'0'0'170'0,"6"39"-47"0,-4-18-36 16,1 3-26-16,-3 0-17 0,0-3-15 15,0-4-18-15,0 1-11 0,0-5-39 16,0 2-44-16,0 0-34 16,-3-4-58-16,3 0-63 0</inkml:trace>
  <inkml:trace contextRef="#ctx0" brushRef="#br0" timeOffset="30021.37">9576 14914 649 0,'0'0'107'15,"0"0"-1"-15,-3 35 24 0,3-21-56 16,-2 1-46-16,2-3-20 0,-3-1-7 16,3-1-1-16,0-1-24 0,3-3-36 15,-1 2-37-15,1 3-73 0,2-2-44 16,0-2-146-16</inkml:trace>
  <inkml:trace contextRef="#ctx0" brushRef="#br0" timeOffset="30959.41">9356 15813 256 0,'0'0'61'0,"0"0"-3"0,0 0 22 0,0 0-14 0,0 2-6 15,0-2 9-15,0 0 12 16,0-2-23-16,0 0-13 0,0-4 10 16,0 1 8-16,0-2-10 0,3 2-10 15,2-4-6-15,-2 0-4 0,2 1 0 16,0-2-6-16,0 1-2 0,3 0-4 16,0 1 3-16,5-1-3 0,-3 3-2 15,3 0-1-15,0 1-1 0,0 1-5 16,0 1-4-16,-1 2 1 15,1 1-3-15,-2 0-3 0,-1 4-1 16,-2 2 2-16,0 1-1 0,-1 5-1 16,-1 1-1-16,-4 2 1 0,-2 3 1 0,0 2-3 15,-2 1 1-15,-4 1 1 16,-1 0-1-16,-1 2 0 0,-2-2-1 16,-3 0 2-16,-3-1-1 0,3-1 0 15,-2 0 2-15,-1-2-2 0,-2-2 1 16,3 2-1-16,-4-5 2 0,4 3 2 15,-3-3-1-15,5-3 0 0,3-1 0 16,-1 0-2-16,4-3 1 0,4-2 0 16,0 0 4-16,3-3-1 0,0-1-1 15,3 0 5-15,2 0 11 0,5 0 2 16,3 0-3-16,3 0-3 0,5-3-3 16,-1 1-2-16,3 1-1 0,1 0 2 15,2 1-3-15,-1 0-4 0,1 0-2 16,-2 0-3-16,-1 2-1 0,0-1-3 15,-2 2 0-15,-3-2-19 0,0-1-23 16,0 0-18-16,-3 1-21 0,-2 0-35 16,-2-1-47-16,2 0-92 0,-3 0-50 15,-5 0-166-15</inkml:trace>
  <inkml:trace contextRef="#ctx0" brushRef="#br0" timeOffset="32037.76">10038 15730 76 0,'0'0'140'0,"0"0"-90"0,0-5 40 0,0 3 8 0,0 0-36 15,0 0-25-15,0-1-5 0,0 1 6 16,0-1 3-16,0 1 11 0,0 0 4 16,0 1 2-16,3-2-6 0,-3 0-14 15,0 1-4-15,0 0-1 0,3 1-3 16,-3-1-8-16,0 0-2 16,0-1 0-16,-6 0-9 0,4 0-1 15,-6-1-1-15,0 0-4 0,-2 0-1 16,-3-1 7-16,0 4-2 0,-2 1 0 15,-3 0 4-15,2 4-4 0,-2 3-2 16,0 1 0-16,2 1-4 0,-2 1-1 16,3 1-1-16,2-1 0 0,3 3-1 15,2-3 0-15,3 1 0 0,-1 0 0 16,6 0 6-16,0 0 5 0,8-2 4 16,3 1 5-16,1-1 4 0,4-2 6 15,5 0 3-15,-1 0-3 0,1-1-7 16,2 1-6-16,1-2-7 0,1 0-2 15,-1 0 4-15,-4 1-5 0,1 2-1 16,-3-1-1-16,0 2 1 0,-2 0-3 16,-3 1 2-16,-3 1-1 0,0 1-2 15,-2-1-2-15,0 0 1 0,-3 0 0 16,-3-1-1-16,-2 1 0 0,0-2 1 16,0 2 0-16,-2-1 0 0,-3 0 2 15,-6-1-1-15,1-1 0 0,-3 2 2 16,0 0-3-16,-2-3 0 0,-3 0 1 15,0-2 0-15,-1 0-1 0,4-2-1 16,-3-3 0-16,2 0 1 0,-2 0-1 16,5-3 1-16,3-3-2 0,0 1 2 15,2-2-1-15,3 1 0 16,0-2 3-16,2 1-3 0,0-3 0 16,3 1 0-16,3 1 1 0,0-2 4 15,2 1-1-15,0-2 2 0,3 1-5 16,2-2-1-16,-2 3 1 0,0-2 0 15,4 1-1-15,-4 0 1 0,5 0 0 16,0-1-1-16,-3 2 1 0,1-2-1 16,2 1 0-16,-3-1 0 0,3 1 0 15,-5 1 0-15,5-1 0 0,-6-1 0 16,1 1 0-16,-3-1 0 0,0 2 0 16,1-2 0-16,-4 2 0 0,-2 2 0 15,0-3 0-15,0 2-2 16,0-1-1-16,0 3 1 0,0-1 1 15,-2 1 0-15,-4 1 0 0,4-2-2 16,-3 2 3-16,2-2-1 0,-2 3 1 16,0-1 0-16,0 2 0 0,-1-1 0 15,1 1 0-15,0 0 0 0,0 1 0 16,2 0 0-16,-2 0-1 0,0-2-1 16,0 4 2-16,2-3-1 0,-5 1-11 15,3 0-3-15,0 2-13 0,0 0-18 16,0 0-32-16,-3 0-20 15,0 0-59-15,3 2-105 0,0-2-121 0</inkml:trace>
  <inkml:trace contextRef="#ctx0" brushRef="#br0" timeOffset="38400.43">7741 14968 88 0,'0'0'6'0,"0"0"14"0,0 0 34 0,3-2 3 0,-3 2-16 16,0 0-1-16,0 0 3 16,0 0-1-16,0 0-5 0,0 0 1 15,0 0-1-15,0 0-5 0,0 2-4 16,-3-2 1-16,3 2-7 0,0-2-2 15,0 0-8-15,0 0 1 0,0 0 5 16,0 1 7-16,0-1 7 0,0 0 13 16,0 0 6-16,0 0 1 0,0 0-1 15,0 0-10-15,0 0-11 0,0 2-8 16,0 1-9-16,0 3 5 0,0 3 10 16,-2 2-1-16,-1 7-10 0,1 4-3 15,-4 10-3-15,1 9 4 0,0 8 1 16,3 3 4-16,2-5 3 0,0-10 5 15,0-11 3-15,0 2 6 0,0-4 3 16,0-2 4-16,0 1 0 0,0-3-7 16,0 1-8-16,0 0-4 0,-3 0-11 15,0-3-5-15,3-4-3 0,0 0-5 16,0-2 2-16,0-2-2 0,0 0-1 16,0-1 2-16,0-2-2 15,0-1-11-15,0 1-24 0,0-1-21 16,0-2-28-16,0 4-35 0,0 1-51 15,0-3-120-15,0 0-90 0</inkml:trace>
  <inkml:trace contextRef="#ctx0" brushRef="#br0" timeOffset="39906.66">7387 16236 180 0,'0'0'45'0,"0"0"-25"0,0 0 14 0,0-1-5 16,0 0 0-16,3 1 13 0,-3-1 14 16,0 0-3-16,0-2-3 15,0 2-6-15,0-1 6 0,0 1-2 16,3-1 3-16,-3 0-2 0,2-1 0 16,-2-2-9-16,3 4-3 0,2-3-10 15,0 0-4-15,0 1-5 0,3-2 4 16,0 0-2-16,-1 0-3 0,4-1 3 15,-1 1-3-15,0 1-1 0,1 0 2 16,-3 2 1-16,2-1-3 0,-2 2-1 16,-1 0-3-16,1 1-3 0,-3 0 0 15,0 5-3-15,3 1-3 0,-3 3 1 16,1 4 2-16,-1 2-1 0,-3 4 1 16,1 1 2-16,-3 2 1 0,0 1-1 15,0 2-2-15,0-3 3 0,-3 1-3 16,-4 0-1-16,1-2 1 0,-1 1 0 15,-4-1-3-15,-2-1-1 0,0-2 0 16,1 1-1-16,-1-4 0 0,2 1-1 16,-2-5 1-16,3 1-1 0,0-3 0 15,2-3 0-15,0 0 1 0,3-5-1 16,2 2 0-16,1-3 1 0,2 0 1 16,0-4 0-16,0-2-2 0,2-1-2 15,4-2 1-15,4-3 1 0,0-1 0 16,6-3 0-16,-1 1 1 0,3-2-1 15,3-3 0-15,2 2 0 0,1-2 0 16,1 0 0-16,1-1-2 0,0 1 2 16,0 2 0-16,-3-3 1 0,0 2-1 15,-2 2 2-15,-3 0-2 0,-5 2 0 16,0-1 1-16,-3 4 2 0,1 1-3 16,-6 2 0-16,0 1 1 15,-2 3-1-15,-1-1 0 0,-2 4 1 16,3-2 2-16,-3 3 0 0,0 0-1 15,0 1-2-15,0 0-2 0,0 1 0 16,-3 0 2-16,1 3-1 0,-4-2 1 16,1 4 1-16,-2-1-1 0,-1 2-1 15,-3 0 1-15,1 0 0 0,-3 2-1 16,-2 1 0-16,2 2-1 0,-5 2 2 16,2 1-1-16,1 2 1 0,-1 0 0 15,1 2 0-15,-1 2 0 0,3 0 0 16,0 0 0-16,3 0 1 0,5 0 1 15,-3-3 13-15,3 0 12 16,5 0 10-16,0-2 1 0,0-2-3 16,2-1-6-16,6 0-3 0,3-5-2 15,-1 0-4-15,3-2-7 0,0-1-2 16,5-4-5-16,-3 0-3 0,3-1-1 16,1 0-2-16,-1-2-5 0,2-4-19 15,1 0-21-15,0-2-18 0,-3 2-18 16,0-1-23-16,0 0-36 0,3 0-80 15,-3 1-90-15,-5 1-196 0</inkml:trace>
  <inkml:trace contextRef="#ctx0" brushRef="#br0" timeOffset="40328.57">8046 16522 604 0,'0'0'83'0,"0"0"16"0,0 0 15 0,0 0-47 0,0 0-21 15,0 0 0-15,-2 0 6 0,2 0-15 16,-3 0-5-16,1 5 1 0,-1-3-6 16,-2 7-2-16,2-2-8 0,-2 5-4 15,2-1-7-15,-2 1-3 0,3 0-2 16,-1 2 1-16,1 1 0 0,-1-1-2 16,3 3 1-16,0-3 0 0,0 4 2 15,3-1-1-15,-1 0 0 0,1 1-1 16,-1-2 0-16,-2 0-2 0,0-2 1 15,0 3-6-15,0-5-9 16,0 1-13-16,0 1-14 0,0 0-22 16,0-3-45-16,0 8-49 0,0-6-61 15,0-1-85-15</inkml:trace>
  <inkml:trace contextRef="#ctx0" brushRef="#br0" timeOffset="43710.69">7659 13039 36 0,'2'-1'145'0,"-2"0"-91"0,0-1 6 0,3 1-9 15,-1-1-14-15,1 1-12 0,0 0 2 32,-1 1 7-32,1 0-1 0,-3 0 9 0,0 0 0 0,0 2-6 15,0 0 0-15,0-1-1 0,0 1-3 16,0 0-3-16,0-1-3 0,2 1 2 16,-2 1-1-16,0 1-7 0,0-2 5 15,0 5 8-15,0-2 3 0,0 3-10 16,0 0-6-16,0 3-3 0,-2 0-5 15,2 1 3-15,0 0 0 0,-3 5 2 16,3-3 3-16,-2 3 2 0,-1-2-3 16,3 3 1-16,-3-1-2 0,3 0-1 15,0 0-5-15,0 0-5 0,0 0 0 16,0 2-4-16,0-1 0 0,-2-1-2 16,2 2 1-16,0-3-2 0,0 2 3 15,0 0-3-15,0 0 1 0,-3-1 1 16,3 2-1-16,0 1 3 0,0-1 5 15,0 0 5-15,0-1-1 0,0 1 0 16,0 1-1-16,0-1-2 0,3 0-1 16,-3-1-2-16,0 0-1 0,0 1-1 15,0 0 2-15,0-3-3 0,0 3 2 16,0-2-2-16,2 0-4 0,-2 0 2 16,0-1-2-16,0 2 1 0,0-2-1 15,0-1 1-15,0 4-1 0,0-4 1 16,0 4 0-16,0-1 0 15,0 0 2-15,0 0-2 0,-2 2 0 16,-1 0-1-16,3-1 3 0,-5 0 0 16,5-2 2-16,-2 2-3 0,2-1-1 15,-3-2 0-15,0 2 1 0,1 0 1 16,2-2 2-16,-5 2 2 0,5-4-3 31,-3 3 4-31,0-1 0 0,3 0-1 0,-2 1-1 0,2-2 0 0,0-1-2 16,0 3-1-16,0 0 2 0,2-1-3 15,-2 0 2-15,6-1 0 0,-4 2-2 16,1-3 1-16,2 3 3 0,-2-3-4 16,-1-1 1-16,3 2 1 0,0-1-1 15,-5-2-2-15,3 0 0 16,0 3 0-16,-3-3 0 0,2 0-1 16,-2-1 0-16,0 1 1 0,0-1-1 31,0 0 0-31,0-1 0 0,0 1 0 15,0-2 0-15,3 2 1 0,-3-1-1 0,0 2 0 0,2-3 0 0,-2 1 0 16,3 1 1-16,0 0-1 0,-1-1 0 16,1 1 0-16,-3-1 0 0,2 0 0 15,1 1 1-15,-3-1 0 0,2 0-1 16,-2 0-1-16,0-1 1 0,3 0 0 16,-3-1 0-16,3-1 1 0,-3 1-1 15,0-1 0-15,0-1 0 16,0 2 1-1,0-3-1-15,0 2 0 16,0-1 1-16,0-1-1 0,0 2 0 16,0-3 0-16,-3 4 0 0,3-1 0 15,0-2 0-15,0 4 0 0,0 0 0 16,0 0 0-16,0-3 1 0,0 2-1 16,3-1 0-16,-3-1 0 0,2 2 0 15,1-1 0-15,-3-1-1 0,2 1 1 16,1-3 0-16,0 3 1 0,-3-1-1 15,0 0 0-15,0 0 0 0,0-1 0 16,0-1 0-16,0 0-1 0,0 0 1 16,0 1 0-16,-3-2 0 0,3 2 0 15,0-1 0-15,0-1 0 0,0 0 0 16,0 2 0-16,0-4-1 0,0 4 1 16,0-1 0-16,0 0 1 0,0 1 0 15,0-2-1-15,0 1 5 0,0 0 3 16,0 0 0-16,0-2 0 0,0 2 1 15,0-2-5-15,0 1-2 0,-3 1-1 16,3 0 0-16,0-2-1 0,0 0 0 16,0 1-22-16,0-1-22 0,0-2-46 15,-2 2-50-15,2-1-72 0,-3 2-155 16,1-3-232-16</inkml:trace>
  <inkml:trace contextRef="#ctx0" brushRef="#br0" timeOffset="47323.66">7811 13040 192 0,'0'0'69'0,"0"0"-11"0,0 0-3 16,0 0-15-16,0 0-5 15,0 0-12-15,0 0-4 0,5-1 2 16,-2-1 9-16,2-3-3 0,3 2-2 16,2-5-2-16,3 0-4 0,0-2-2 15,5-1 5-15,3-3 3 0,-1 0-7 16,6-3 5-16,5-2-4 0,5-4-8 15,14-2-5-15,6-7-2 0,6-3 1 16,0 1 3-16,0 2 3 0,-5 3 2 16,5-2 3-16,3-3 2 0,5 0 0 15,-1-5 4-15,9 3-5 16,-1-3-4-16,4 3-4 0,-4-2-3 16,3 1-1-16,-2-1 0 0,2 2 6 15,2-1 1-15,-4 5-1 0,-1 1-5 16,-7 1-1-16,-3 2-3 0,-2 2-1 15,0 0-2-15,-6 2 2 0,0 2-2 16,-4 3 1-16,-4 1-3 0,-7 1-25 16,3 3-25-16,-8 4-29 0,-3 3-24 15,-5 1-22-15,-11 3-70 0,-4 2-56 0</inkml:trace>
  <inkml:trace contextRef="#ctx0" brushRef="#br0" timeOffset="47850.94">8268 13972 382 0,'0'0'73'0,"0"0"-56"0,0 0-2 0,-5 8-8 0,10-8 1 0,3-5 19 16,3 0 26-16,4-6-4 0,3-3-22 15,3-1 7-15,2-4 3 0,3-2 1 16,15-8 4-16,8-5-7 16,21-12-6-16,8-3-4 0,4-2-6 15,1 0-1-15,-3 7-5 0,8-6-5 16,2 2 2-16,3-1-4 0,6-4 0 16,4 3-1-1,3-3 5-15,-3 2 7 16,1 3 3-16,2-2-2 0,2 5-4 15,1-4 7-15,-3 5-11 0,-6-1-6 16,1 1-4-16,-5 5 0 0,-6 3-1 16,1 2 0-16,-9 4-14 0,-4 5-15 15,-11-2-12-15,-2 9-13 0,-6 2-21 16,-5 2-25-16,-7 6-17 0,-8 1 0 16,-8 5-69-16,-11 2-22 0</inkml:trace>
  <inkml:trace contextRef="#ctx0" brushRef="#br0" timeOffset="48258.56">9550 14526 717 0,'0'0'102'0,"0"0"-85"0,0 0 20 0,0 0 10 0,60-25-6 16,-14 1-9-16,11-11 10 0,15-6-6 15,6-1-19-15,-1 0-1 0,1 1-8 16,4-3-7-16,4-2-1 0,4 0-1 16,1-4-4-16,4 3-4 0,6-2 0 15,-5 3-1-15,2 0 4 0,-5 3 2 16,2 4-1-16,-2 3-12 0,-5 2 4 16,-2 4-20-16,-6 3-26 15,-8 4-27-15,-7 3-48 0,-19 7-36 0,-12 3-118 16</inkml:trace>
  <inkml:trace contextRef="#ctx0" brushRef="#br0" timeOffset="48579.53">10821 14679 993 0,'0'0'97'16,"49"-26"-31"-16,3-3-10 0,26-11-39 15,7-6-15-15,5 3-2 0,-2 3 0 16,-10 5-9-16,4 1-28 0,1 0-34 16,2 1-76-16,-17 6-90 0,-17 5-101 15</inkml:trace>
  <inkml:trace contextRef="#ctx0" brushRef="#br0" timeOffset="60590.94">9752 11492 134 0,'0'0'71'0,"0"0"-34"0,0 0 4 0,0 0 4 0,0 0-3 16,-26 4-6-16,23-3 8 0,1 0 6 15,-1 0-4-15,-2 2 5 0,0-2 10 16,0 2-17-16,-3-1-9 0,3 1-7 16,-3-1-6-16,0 0-3 0,0 0 1 15,1-2 0-15,1 0 0 0,1-6-2 16,0-2 4-16,5-4-17 15,0-4 8-15,8-8-8 0,7-9 3 16,11-10 7-16,16-12 7 0,9-3 8 16,6 2 8-16,5 2-5 0,3 8-1 15,2 0-6-15,5 0 2 0,6 3-5 16,-1 2-5-16,3 0-8 0,-2 5-5 16,-3 2-2-16,-8 3-1 0,-5 2 0 15,-8 3-1-15,-5 1-1 0,-5 3 0 16,-8 2-3-16,-7 5 3 0,-8 1 4 15,-6 4-3-15,-5 2-1 0,-2 0 2 16,-3-2-2-16,0-1-1 0,-5 2-7 16,-5-1-3-16,-2 2-8 0,-6-1 7 15,-5 2 3-15,-3-1 2 0,-2 1 1 16,-3 1 5-16,0-1 1 0,3 4 0 16,-3 1 1-16,5-1 3 0,3 0 7 15,3 3 2-15,2-1 1 0,5-1-4 16,3 1-5-16,2 0-1 0,3-1-4 15,5 2-4-15,6 0 4 0,2 0-2 16,7 0 2-16,4 3 1 0,1 1 0 16,6 3 0-1,-2-2 1-15,2 3 1 0,-3 3 3 0,-2-1 0 0,-3 2 5 16,-2 2 5-16,-6 0 0 16,-2-1 1-16,-5 1-4 0,-5 0-1 15,-3 1-7-15,-3 3 1 0,-7-2-4 16,-1 1 0-16,-1 0-2 0,-7 1-5 15,-1 0-10-15,-1 1-6 0,-2 0-14 16,0 2-16-16,2-2-19 0,3 1-25 16,2-3-19-16,3 2-42 0,8 0-4 15,3-4-48-15,2-4-63 0</inkml:trace>
  <inkml:trace contextRef="#ctx0" brushRef="#br0" timeOffset="61231.75">11248 10251 217 0,'2'-6'8'0,"1"1"28"0,2-2 35 0,-5-2 10 15,3 4-8-15,-3 0-10 0,0-1-1 16,0 2-8-16,0 2-4 0,0 1 0 16,0-1 3-16,-3 1-12 0,-2-1-10 15,5 0-11-15,-3 2-4 0,-2 0-7 16,0 0-5-16,0 5-1 0,-3 0-3 16,-2 5 1-16,2 0-1 0,-5 7 0 15,3 1 0-15,-3 2 2 0,2 6-2 16,4-2 0-16,-1 5-2 0,3-3 4 15,5 2-4-15,0-2 4 0,8 0-2 16,2-3 0-16,5-2 1 0,1-3 10 16,2-4 7-16,3-3 5 0,2-1-2 15,0-3-5-15,0-6-3 0,3-1 5 16,-3-3 3-16,1-7 8 0,-4-1 3 16,1-6 4-16,0-4-4 0,-6-3-8 15,-2-5-7-15,0-8-4 0,-10-10-8 16,-3-13-2-16,0 2-2 15,-11 2-1-15,-2 11-7 0,1 19-2 16,-1 5 3-16,5 9 4 0,-2 5-2 16,-3-1-1-16,-3 2-2 0,-5 1-1 15,1 5-6-15,-1 1-6 0,3 5-6 16,0 2-22-16,2 0-33 0,3 2-28 16,3 1-53-16,2 7-6 0,6-6-69 15,-1 2-72-15</inkml:trace>
  <inkml:trace contextRef="#ctx0" brushRef="#br0" timeOffset="61450.95">11726 10474 1001 0,'0'0'51'0,"0"0"-51"0,0 0 13 0,0 0-13 0,0-14-7 16,0 7-126-16,0-3-34 0,2 0 9 15,1 1-153-15</inkml:trace>
  <inkml:trace contextRef="#ctx0" brushRef="#br0" timeOffset="62075.97">12240 10045 219 0,'0'0'4'0,"0"0"24"32,0 0 13-32,0 0 6 0,0 0-33 0,0 0-3 0,0 0 16 0,10-6 14 15,-10 4 23-15,0 2 20 0,-2-2-20 16,-1 0-21-16,3 0-6 0,-5-4-6 15,5 3-8-15,-5-3-12 0,2 2-7 16,-2 0-1-16,0-1-3 0,0 3 0 16,-3 1 1-16,0 0-1 15,0 1-2-15,-2 3 2 0,0 3 0 16,-3 3-2-16,0 5 1 0,-3 2 0 16,3 5-3-16,-2 3 3 0,-1 2-1 15,4 2-1-15,1 1-2 0,1 7 1 16,2 5 3-16,6-5 1 0,2-5 0 15,2-2 13-15,6-7 27 0,5 0 23 16,2 3-7-16,6-2-12 0,0-7-7 16,5 1-5-16,2-7-4 0,-2-5 1 15,2 1 1-15,-5-6-1 0,1 0 3 16,-6-8-4-16,-3-2-4 0,-2-3-6 16,-5-4 0-16,-3 0-4 15,-5-6-8-15,-2-1-6 0,-4 0-2 16,-4-3-19-16,0 5 1 0,-6 2 1 15,1 5-4-15,-3 3-10 0,0 2-9 16,-6 3-17-16,4 5-13 0,-1 2-12 16,-5 2-27-16,5 4-9 0,-4 2-13 15,4-1-63-15,3 2-49 0</inkml:trace>
  <inkml:trace contextRef="#ctx0" brushRef="#br0" timeOffset="62609.58">12372 10024 369 0,'0'0'125'0,"0"0"-54"0,15-7 3 0,-2 4-2 0,-3-1-29 0,9-2-12 15,-4 2 2-15,6-3-7 0,-3 2-9 16,2-3-5-16,1 0 7 0,0 4 6 15,0-2 10-15,2 0-5 0,0 1-3 16,0 0-7-16,-2-2-4 0,0 0-2 16,-1 3-3-16,-2-3-3 0,0 5-3 15,-2-2 1-15,-3 0-1 0,0 3 2 16,-5 1-4-16,-1 0 3 0,-2 7 0 16,-2 1 6-16,-3 3 12 0,0 5 12 15,-8 4 0-15,3 7-1 16,-3 0-1-16,-5 11-4 0,1 4-7 15,-1 3-2-15,0 3-1 0,2-12-5 16,4-9-4-16,4-12-1 0,0 2-6 16,1-1-2-16,-1 4-1 0,1 1-1 15,2-2-18-15,0 0-34 0,0-3-37 16,0 0-50-16,7 3-96 0,-1-6-110 16</inkml:trace>
  <inkml:trace contextRef="#ctx0" brushRef="#br0" timeOffset="65680.25">17578 15361 94 0,'0'0'85'0,"0"0"-48"0,0 0 5 0,0 0 7 16,3 0-3-16,-3 0-8 0,0 0 3 16,2 0-4-16,-2-1-1 0,0 1-5 15,0-1 8-15,0 0-3 0,0 1-2 16,0 0 1-16,0 0 1 0,0 0-3 16,0 0-6-16,0 0-7 0,0 0-7 15,0 0-4-15,3 0 0 0,-3 0 8 16,5 0 11-16,0 0 0 0,3 0-1 15,-3 0-4-15,6 0-1 0,-4 0-2 16,4 0-2-16,-1 0 0 0,3 0-6 16,2 0 1-16,1 0 1 0,2 0-1 15,3 0 0-15,2 0-6 0,0 0-2 16,3 0 0-16,8 0-5 0,7 0 3 16,6-1-2-16,7 0 1 15,-5-1-1-15,0 1 1 0,0-2 1 16,3 3 3-16,-1-2-2 0,4 1-2 15,2 0 6-15,-3-2-1 0,3 1 2 16,-1 1-2-16,4-2-2 0,5 0 1 16,-3-2-1-16,2 2 0 0,1 1 2 15,2-3-3-15,0 3 3 0,0-1-4 16,0-3-1-16,6 4-1 0,-3-4 6 16,4 2-3-16,-1-1 2 0,2 0-1 15,0 3-2-15,-6-2 1 0,6 3-3 16,-2-1 0-16,2 1 2 15,0-1 3-15,2 1-1 0,-2 0 4 16,0-1-1-16,-3 2 2 0,6 0-1 16,-3-1-2-16,0 0 1 0,5-1-4 15,-5 2 2-15,2 0-2 0,1-1-2 16,-3 1 3-16,2 0-3 0,-2-1 0 16,8 1 0-16,-8-1 0 0,2 1 0 15,1 0-2-15,-1 0 1 0,-2 0 0 16,0 0-1-16,5 2 0 0,-2-1 8 15,-1-1-6-15,3 3 0 0,-2 0 0 16,-1-2 4-16,4 2 1 16,-4-3-2-16,3 3-1 0,3-3 1 15,2 0-3-15,-2 3-1 0,5-1 0 16,-3-1-1-16,3 0 0 0,0-1 0 16,5 0 2-16,-3 0-2 0,1 1 0 15,2 1 1-15,-3-2-1 0,3 2 0 16,-3 1 2-16,3-1-2 0,-2 0 0 15,-1 0 2-15,-2 1-1 0,0 1-1 16,5-3 0-16,-2 3 7 0,2-2-2 16,-3 1 3-16,0-1-4 0,-2 0-1 15,5-1 1-15,-5 1 2 0,0-1 0 16,-3 1-2-16,-2-1-3 0,-6 0 0 16,-2 1-1-16,0-1 1 0,-5 1-3 15,-8 0 2-15,0 1-7 0,-2-2-8 16,-11 1-8-16,-3 2-7 0,-4-3-13 15,-4 0-15-15,-7 1-16 0,0-2-41 16,-15 0-52-16,4 0-51 0,-7 0-25 16,-5-2-118-16</inkml:trace>
  <inkml:trace contextRef="#ctx0" brushRef="#br0" timeOffset="68291.22">17811 14805 213 0,'0'0'80'0,"0"0"-36"0,0 0 16 0,-3 0-4 0,3 0-3 0,-2-1 4 16,2 1 0-16,0-1-3 0,0 0-2 15,0 1-6-15,0-1-7 16,0 1 3-16,0-1-2 0,0 1-5 16,0 0-6-16,0 0-11 0,0 0-10 15,0 0-1-15,2 0 7 0,1 1 11 16,5 0-4-16,-1-1-1 0,1 0 3 15,0 0-3-15,2 0-5 0,1 0-1 16,-1-1-4-16,0-4 0 0,3 2-2 16,0-3 0-16,0 1-3 0,0-2 1 15,2 1-2-15,3-2-2 0,1-1 0 16,-4-1 0-16,3-1-1 0,3 0 1 16,-1-1-2-16,4-1 1 0,-4-3 1 15,6 3-1-15,-5-3 0 0,5 0 0 16,-6-2-1-16,6 3 1 15,-2-3 1-15,1-1 1 0,-1 2 0 16,1-3 5-16,-1-1 2 0,2 0-2 16,-1-2 0-16,-1-1-1 0,1 1-3 15,1 0 4-15,0-3 0 0,0 2-2 16,2 0-1-16,-2-3 2 0,3 2-1 16,-1-4-1-16,1 3 1 0,2-3-2 15,-3 0-1-15,3-2-1 0,0 1 1 16,-3-3-2-16,1 1 3 0,2 1 2 15,-3-5 4-15,6-4 1 0,-1-5-2 16,1-3-2-16,-3 7-4 0,-5 5 2 16,-3 2-4-16,-2-1-1 0,-1 3 1 15,1-3 0-15,0-3-1 0,2 3 0 16,-5-3 2-16,3 4-2 0,-1-1 0 16,1-2 0-16,0 2 1 15,-3-4-1-15,0 5 0 0,0-4 0 16,3 4 2-16,-3-2-2 0,3 0 1 15,-3 2-1-15,0-3 0 0,-5 2 0 16,2 2 0-16,-2-3 0 0,0 1 0 16,0 2 0-16,2-3 2 0,-2 0-1 15,-2 5 1-15,-1 6 4 0,-2 5 1 16,2-2 1-16,0-7 0 0,6-11-1 16,2-6 0-16,3-2 0 0,-3 7-1 15,-3 8-1-15,-4 10 0 0,4-7-2 16,-2-3-2-16,2-7 0 0,6-2 1 15,-8 9-1-15,0 6-1 0,0-2 1 16,5-5 1-16,0-4-2 0,3-5 1 16,-3 9-1-16,-5 9 1 0,-5 6 0 15,2-2-1-15,0-2 0 0,6-4 0 16,-3-3 0-16,5-1 0 0,-8 3 0 16,6-4 0-16,-1 3 1 0,-2 0-1 15,2-1 1-15,-2 2-1 0,0-2 1 16,3 2-1-16,-3-2 0 0,2 1 0 15,-2 1-1-15,3 0 1 0,-3 0 1 16,0 1-1-16,2 0-1 16,-2 0 0-16,2 3 1 0,-2-1 2 15,3-1-1-15,-3 3-1 0,2-1 0 16,1 3 0-16,2-3 0 0,-5 1 1 16,2 1 1-16,1 1-1 0,-1 0 1 15,1-1-2-15,-1 1 0 0,1 0 0 16,2 1 3-16,-3-1-3 0,3 2 0 15,1 0 0-15,-1 0 1 0,2 0 2 16,1 0-3-16,2 2 3 0,-2-1 1 16,2 1 1-16,0 1-2 0,1-1 1 15,2-1-2-15,-1 3 2 0,1-1-3 16,3 0 1-16,-4 0-2 0,1 2 1 16,3 1-1-16,2-3 0 0,-5 4 0 15,2-1 0-15,6-1 0 16,-6 3 2-16,6 0-2 0,-1-1 0 15,9 0 0-15,1 0-2 0,1 2 2 16,-13 2 0-16,-7 4 2 0,1 2-2 16,12-4-2-16,-4 4 2 0,-4 0 0 15,4-1 0-15,1 3 0 0,7 0 2 16,6 2-2-16,-6 1 0 0,-10-1 0 16,-8 4 0-16,-2-4 0 0,0 2 0 15,5 3 0-15,2 1 0 0,3 0 0 16,0 2 0-16,3 0 0 0,-1 3 0 15,-4 0-2-15,4 1 2 0,-7-1 0 16,2 2 0-16,1 1 0 16,-3 1 0-16,2 1-1 0,-2-1 1 15,0 3 0-15,-3-1 0 0,3 2 0 16,0 1 1-16,-3-1-1 0,3 3 0 16,0 0 0-16,-3 1 0 0,3-1 0 15,0 3 2-15,2-1-2 0,-5 2 0 0,0 1 1 0,6 1-1 0,-8-3 0 16,4 3 0-16,-1 0 0 0,2 0 0 15,-6 1 0-15,3 0 0 0,1 2 0 16,-1 5 4-16,3 5-3 0,7 5-1 16,-4 2 2-16,4-4-2 0,-7-3 1 15,-3-5-1-15,3 1 1 16,-5 0-1-16,5 0 1 0,-3 1 0 16,0 0-1-1,1-1 2-15,1 1-1 0,-4 2 0 16,0 2-1-16,-1 0 1 0,1 0 0 15,5 1 0-15,-3-1-1 16,3 2 2-16,0 0-1 0,-3-2 1 16,3 0-1-16,0 1-1 0,2 0 1 15,-2-2 0-15,3 3 1 0,-4 1 6 16,4-2 2-16,-1 0-2 0,-2 4-2 16,2-5 0-16,6 3-2 0,-8-2-3 15,5-1 1-15,0 0-2 0,-5-1 0 16,2-1 0-16,1 0 1 15,-1 0-1-15,3 1 1 0,-3 0-1 0,1-1 0 16,-1 0 0-16,3-2 0 0,-2 0 5 16,-1 1-2-16,3-1-1 0,-2 0 0 15,4-3 3-15,-4 1 0 0,4-3 0 16,-4 2-1-16,-1-3 2 16,3 0-2-16,-3 2-1 0,-2-8 2 15,-5-2-4-15,0-5 3 0,-1-1-3 16,1 3 2-16,5 5 0 0,5 1 3 15,0 1-3-15,2 0 1 0,-4 0-1 16,4-2 1-16,-4-2 0 0,4 2 0 16,1-4 1-16,-6 2-1 0,6-2 0 15,0-1 0-15,-1-2-1 0,-4 2 2 16,4-1-2-16,1 0 1 0,-6-2-1 16,6 0-1-16,-1 0 0 0,1 0-1 15,0-2-1-15,-6 1 1 16,6-3 1-16,-1 1-1 0,1-3 0 15,-3 1 1-15,5 2 0 0,0-6-2 16,-7 1 2-16,4 2-1 0,1-3 1 16,-1 0 0-16,1 0 0 0,-6 0-1 15,1-2 1-15,2-1-2 0,-3 0 2 16,-2 1-2-16,2-1 0 0,-4-3 0 16,-1 3 0-16,-2-4 0 0,-6 2-2 15,3-4 2-15,-2 2-1 0,-3-3-7 16,-6 1-19-16,1-2-23 0,-3 0-18 15,-2 0-14-15,-3-2-22 0,0-4-43 16,-8-7-78-16,0 2-128 0,-4-3-124 0</inkml:trace>
  <inkml:trace contextRef="#ctx0" brushRef="#br0" timeOffset="69499.89">21266 10096 61 0,'0'0'31'0,"0"0"12"0,0 0 13 0,0 0-15 16,0 0 10-16,0 0-1 0,0 0-7 15,0 0 0-15,0 0-2 0,0 0 0 16,0 0-8-16,0 0-7 0,0 0-9 16,0 0-4-16,0 0-1 0,0 0 3 15,0 0 2-15,0 0 5 0,0 0 6 16,0 0 5-16,0 0 0 0,0 0 3 15,0 0-3-15,0 0 4 0,0 0-6 16,0 0-5-16,5-2 0 0,-5 0-9 16,0-1-4-16,0 2 0 15,2 0-5-15,-2 0-3 0,3 0 2 16,-3 0-7-16,0 0 0 0,0-3-6 16,0 3-44-16,0 1-63 0,2 0-46 15,-2 0-2-15,0 0-110 0</inkml:trace>
  <inkml:trace contextRef="#ctx0" brushRef="#br0" timeOffset="69667.2">21325 10338 488 0,'0'0'101'0,"0"0"-1"0,0 33-16 15,0-19-18-15,-5 0-66 0,5-1-2 16,0-2-57-16,0-1-38 0,0 2-23 15,-3 5-58-15,3-2 6 0,0-2 34 16</inkml:trace>
  <inkml:trace contextRef="#ctx0" brushRef="#br0" timeOffset="69767.34">21333 10611 107 0,'0'0'88'0,"7"33"-26"0,-1-12 30 16,-6 4-5-16,5 0-31 0,-3-1-15 16,-2 0-7-16,0 0-4 0,3 0-23 15,-3-2-7-15,3 0-27 0,-3 6-74 16,2-7-86-16,3-1-54 0</inkml:trace>
  <inkml:trace contextRef="#ctx0" brushRef="#br0" timeOffset="69916.61">21395 11391 586 0,'0'0'85'15,"5"40"-12"-15,0-13 34 0,-2 1-62 16,2 1-45-16,-3-3-19 0,6 2-105 15,-3 6-42-15,0-5-95 0,1-6-64 16</inkml:trace>
  <inkml:trace contextRef="#ctx0" brushRef="#br0" timeOffset="70026">21480 12168 406 0,'5'36'132'15,"0"3"-69"-15,0-7 5 0,1-3-47 16,1-6-21-16,1 6-37 0,-3-8-91 15,3-1-162-15</inkml:trace>
  <inkml:trace contextRef="#ctx0" brushRef="#br0" timeOffset="70151">21607 13132 358 0,'0'41'34'16,"-3"1"-34"-16,3-7-9 0,0-7-138 15</inkml:trace>
  <inkml:trace contextRef="#ctx0" brushRef="#br0" timeOffset="70276">21658 13870 476 0,'0'0'62'0,"3"43"-49"16,2-15-5-16,-2 2-8 0,-1 0-27 15,6 6-68-15,-8-7-73 0,3-6-66 0</inkml:trace>
  <inkml:trace contextRef="#ctx0" brushRef="#br0" timeOffset="70494.83">21687 14697 429 0,'0'0'56'15,"0"41"-3"-15,0-18 12 0,0 5-46 16,5-3-18-16,3-3-1 0,-6-1 0 16,3-1-3-16,1-1-25 0,1-1-28 15,-2 0-27-15,-2 2-7 0,2 0 27 16,-2 1 11-16,2-1 20 0,-5 0 23 16,5 6-9-16,-2-5-54 0,-3-3-40 15</inkml:trace>
  <inkml:trace contextRef="#ctx0" brushRef="#br0" timeOffset="71292.42">21919 16018 374 0,'0'0'133'0,"0"0"-68"0,0 0 1 0,0 0 2 0,8-20-10 15,-5 17-10-15,-3-1 18 0,0 1 1 16,0 1-20-16,0-2-8 0,-6 3-8 16,1-2 4-16,3 2-5 0,-6 0-10 15,-2 1-9-15,-3 5-2 0,2 2-3 16,-4 2-1-16,-1 3 2 0,1 2-3 16,-1 4-3-16,3 2 1 0,-5 3-2 15,11 0 1-15,-6 4 0 0,5 0-1 16,3 0 2-16,5-1 14 0,0 0 4 15,5-2 1-15,5-2 3 0,3-2 0 16,5-3 1-16,-2-2-4 0,7-3-4 16,3-1-4-16,0-2 1 0,2-5 0 15,-2-2-4-15,0-2 0 0,0-1-1 16,-3-4 7-16,-2-5 10 0,-1 0 9 16,-2-2-5-16,-2-3-5 0,-3-1-7 15,0-4-5-15,0-2-7 0,-8-1 0 16,2-5-3-16,-4 1-1 0,-3-1-2 15,0 1 1-15,0 2 0 0,0 4-1 16,-5 2 1-16,0 3-1 0,-6 1 0 16,1 2-1-16,-3 2 1 0,0 1-1 15,-5-1 1-15,3 1 0 0,-3 3-1 16,2 0 0-16,-2 0 1 0,0 2-2 16,2 0-4-16,1 2-8 15,2 1-6-15,0-2-9 0,5 3-10 16,0-2-20-16,6 1-15 0,2 0-27 15,0 0-45-15,8-1-79 0,-1-1-92 16,6 0-178-16</inkml:trace>
  <inkml:trace contextRef="#ctx0" brushRef="#br0" timeOffset="72630.91">19152 13712 193 0,'0'0'84'0,"0"0"-19"0,0 0 1 0,0 0 0 0,0 0-20 16,10-23 0-16,-7 18 9 0,-3 1 4 15,0 2-1-15,0 1-4 16,0-2 5-16,0 1-3 0,0 1 1 15,0 1-14-15,0 0-17 0,0 0-7 16,0 1-4-16,2 4 11 0,-2-2 0 16,0 3-7-16,0 0 0 0,-2 4 1 15,2 2-2-15,0 4 0 0,-3 0-1 16,3 4-4-16,-2 7-2 0,2-1-1 16,0 10-2-16,0 8 1 0,0 8-1 15,2 2-1-15,1-3 1 0,-1-5 1 16,4-3 0-16,-4 1 2 0,1-1 0 15,-1-1-1-15,3 1 1 0,-5-1-1 16,3 2 1-16,2 0 1 0,-5-1-3 16,3 3-3-16,-1-2-1 0,1 1 2 15,0-3 0-15,-1 0 5 0,1 0-3 16,-3-2 1-16,5-2-2 0,-5-1 3 16,5-2-2-16,-2 0-3 0,-3-2-1 15,0-5-2-15,0-4-3 0,2-6 1 16,-2 0 0-16,0 5-1 0,0 2 1 15,0 3 0-15,0-1-1 0,0 0 1 16,-2-3-1-16,2-1 0 0,-3-1 0 16,0-2 1-16,1 0 0 0,2-3-1 15,-5-2 0-15,5 0 0 16,0 0 0-16,0-3 0 16,0 0 0-16,0 0 0 0,0-4 0 0,5 3 0 15,-5-2 0-15,0-2 0 0,5 0 0 16,-5 0 2-16,3 0 2 0,-1-3 4 15,1-1 0-15,-3 2 3 0,2-2 1 16,1 0 0-16,-3-1 2 0,0 0-6 16,0 0-4-16,0-2 2 0,0 0-4 15,0 0-2-15,0 0 0 0,0 0-15 16,0 0-40-16,0 0-41 0,0 0-51 16,3-2-79-1,-3 0-148-15,0 0-148 0</inkml:trace>
  <inkml:trace contextRef="#ctx0" brushRef="#br0" timeOffset="73429.11">18963 15923 375 0,'0'0'87'0,"0"-3"-1"0,5 1 19 0,-2-3-37 0,2 0-6 0,0 1 12 15,3-1-15-15,0-1-1 0,2-1-14 16,1-1-8-16,4 1 0 0,1-2 4 16,4 2-6-16,-2-2-7 0,6 2-4 15,-4 0-8-15,1 4-6 0,2-1-4 16,0 4-3-16,-5 0 1 0,1 0 1 15,-1 3-2-15,-3 3 1 0,-2 0-2 16,-3 5-1-16,1 0 1 0,-4 3-1 16,-1 2 0-16,-6 1 2 15,0 2-2-15,-3 3 0 0,-5 0 0 16,-5 3 1-16,-2-1-1 0,-6 1 0 16,-2 1 0-16,-3 0-1 0,-2 1 1 15,2-1 1-15,-3-1 0 0,4 0-1 31,-1-3 1-31,5-1 1 0,0 0 0 0,3-4 4 0,3 0 6 0,2-3 1 16,5-3 2-16,0-2-5 0,8-3 4 16,-2-1-3-16,2 0-6 0,8-1 1 15,-1-2 4-15,9-1 3 0,2-1-1 16,3 0-5-16,2 0 0 0,3-1-1 16,2 1-3-16,3 0-1 0,-2 0-2 15,-1 0 0-15,-2 1 0 0,2-1-7 16,-2 0-19-16,-3 0-13 0,1 0-27 15,-4 0-23-15,-2 0-48 0,3 0-63 16,-5 0-39-16,-1 0-78 0</inkml:trace>
  <inkml:trace contextRef="#ctx0" brushRef="#br0" timeOffset="73867.12">18992 16109 338 0,'0'0'46'0,"0"0"-7"0,-11-5 67 0,6 3-29 15,5-1-19-15,-2 2 16 16,2 0-3-16,0 1-10 0,7-1-3 15,1-2 8-15,5 1-3 0,3 0 11 16,2 1-10-16,5-1-13 0,0 2-9 16,3-1-7-16,5 1-15 0,-5 0-11 15,2 0-5-15,-2 0-4 0,2 0-1 16,1 0-2-16,-3 1-20 0,0 2-27 16,-3 1-22-16,0 0-42 0,-2 0-61 15,7 2-66-15,-7-2-48 0</inkml:trace>
  <inkml:trace contextRef="#ctx0" brushRef="#br0" timeOffset="74164.09">19705 16297 617 0,'0'0'112'16,"0"0"-58"-16,0 0 91 0,0 0-35 15,0 0-57-15,0 0-26 0,0 0 10 16,0 39 5-16,0-25-12 0,-3 3-5 16,3 1-2-16,-2 4-7 0,-1 0-8 15,3 2-3-15,0-1 1 0,0 0-4 16,0-1-2-16,0-3-9 0,3 1-34 15,-1-2-40-15,3 0-73 0,1-3-116 16,-1-4-124-16</inkml:trace>
  <inkml:trace contextRef="#ctx0" brushRef="#br0" timeOffset="77558.33">19751 13071 238 0,'0'0'93'0,"0"0"-37"0,0 0 33 0,0 0-20 16,-2 0-22-16,2 0-1 0,0-1-20 16,2-3-12-16,4-1 39 0,1-3 1 15,6-3-12-15,3-2-6 0,-1-3 2 16,8-4 0-16,3-5 0 0,13-7 0 15,10-10-2-15,16-13-4 16,4-6-4-16,1-1-4 0,3 3-4 16,-6 2 1-16,8 3-4 0,2-6 7 15,6 3-5-15,0-4 5 0,2-2 2 16,-2 2-1-16,2 1-7 0,0 2-6 16,0 1-5-16,1 3-1 0,-1 3-6 15,-8 4 0-15,-2 3 0 0,-5 1-1 16,-3 2-19-16,-2 5-20 0,-6 2-3 15,-4 4-24-15,-4 5-21 0,-9 4-36 16,-6 3-20-16,-5 5-28 0,-11 4-29 16,-12 4-135-16</inkml:trace>
  <inkml:trace contextRef="#ctx0" brushRef="#br0" timeOffset="78024.83">20312 13860 800 0,'0'0'138'0,"44"-33"-104"0,0-3 87 0,23-16-43 15,8-7-53-15,0-2 4 0,0 3 2 16,0-2-9-16,2-2-6 0,3-1-5 15,8-3-6-15,0 0-1 0,8 1-4 16,-8 1 0-16,2 0-4 0,0 2-2 16,1-2-3-16,-1 0 7 0,1 4-4 15,-3 2-3-15,-3 3 0 0,-5 5 1 16,-2 3-7-16,-4 8-2 16,-6 5-10-16,-4 5-7 0,-4 4-18 15,-11 7-24-15,-3 2-19 0,-12 6-47 16,-6 5-37-16,-10 0-88 0</inkml:trace>
  <inkml:trace contextRef="#ctx0" brushRef="#br0" timeOffset="78432.53">21284 14519 927 0,'0'0'89'0,"41"-23"-60"0,5-7 92 0,19-13-80 16,10-7-30-16,5-2 1 0,-2-1 5 16,-3 2-8-16,5-3-5 0,2-2-2 15,6-7-2-15,0 0-7 0,5 0-7 16,-3 0-8-16,6 1 11 0,-5 2 11 16,2 5-1-16,-6 2 0 0,1 3-2 15,0 3 3-15,-3 6 1 0,-5 3 0 16,-5 7-1-16,-5 6 0 0,-5 3-9 15,-3 6-33-15,-11 4-25 0,-4 3-19 16,-3 5-31-16,-8 4-75 0,-10 0-39 16,-13 0-133-16</inkml:trace>
  <inkml:trace contextRef="#ctx0" brushRef="#br0" timeOffset="78779.34">22570 14801 1045 0,'0'0'148'0,"0"0"-138"0,34-33 37 0,-3 5-6 15,21-12-23-15,10-7-3 0,13-3 14 16,0 1-15-16,-1 4-5 0,-4 3-7 16,10-2-2-16,0 1-7 0,3 2-8 15,0 0-16-15,5 3-10 0,-6 3-19 16,1 1-39-16,-3 3-22 0,-2 2-20 15,-6 1-57-15,-23 11-54 0</inkml:trace>
  <inkml:trace contextRef="#ctx0" brushRef="#br0" timeOffset="81347.49">22253 11790 231 0,'0'0'52'0,"0"0"10"0,0 0 1 16,0 0 1-16,0 0-41 0,0 0 6 15,0 0-6-15,0 0-1 0,0 0 11 16,5 0-4-16,-5 0 3 0,0 0 6 16,0 0 13-16,0 0 6 15,0 0-5-15,-5-1-16 0,5 0-12 16,-3-1 1-16,3-2 3 0,-3 2 3 15,3-2-3-15,0-3-5 0,3-1-5 16,5-3-2-16,-1-1-7 0,9-3 3 16,7-2-6-16,8-6 0 0,21-5 0 15,10-4 0-15,8-1 1 0,5 2 3 16,5 4 5-16,-5 3 1 16,2 3 10-16,8 1-16 0,-2 3-1 0,5 2-3 15,-5 2 0-15,-1 3-1 16,4 0-2-16,-4 4-1 0,-7 1 6 15,0 0-4-15,-5 1 0 0,-8 2-1 16,-3 1 2-16,-15 0-5 0,0 1 1 16,-10 0 5-16,-6 0-3 0,-12 0-1 15,-3 0 0-15,0-1-1 0,-8 0 0 16,3 1 0-16,-3-1-1 0,-3 0 4 16,-2-1 2-16,0-2-1 0,-2 1-1 15,-3-2-4-15,-3-2 0 0,-3 0 1 16,1-2 2-16,-3 1 2 0,0 1 5 15,-2-1 3-15,2-1-2 0,0 2 0 16,0 1-2-16,-5-1-2 16,8 0-4-16,-3 1 1 0,0 0-1 0,0 2 0 15,5-1-1-15,0 0 4 16,-2 2 0-16,7-2 6 0,-4 2 2 16,7 0-1-16,-6 0 5 0,4 0 0 15,-1 1 0-15,3 2-3 0,0-2 0 16,0 2-3-16,0-1-3 0,0-1-5 15,0 2-3-15,0 0-1 0,5-1-2 16,3 1 0-16,3 0 1 0,-1 1 1 16,8 3 0-16,-5-1 0 0,2 3 0 15,3 0 0-15,3 3-1 0,-5 1 1 16,-1 0 0-16,3 2 1 0,-5-2-1 16,0 3 3-16,-5-2-2 0,0 0 2 15,-8 0-3-15,0 1 2 0,0 0 0 16,-6-1 0-16,-1 2 0 0,-6-1 0 15,2-1-1-15,-2 2 0 0,-7-1-1 16,7-1 0-16,-5 0-8 0,2-1-14 16,3-2-14-16,0 1-16 0,6 1-24 15,-1-4-43-15,3 1-41 0,5 1-69 16,8-2-35-16,-1-2-97 0</inkml:trace>
  <inkml:trace contextRef="#ctx0" brushRef="#br0" timeOffset="81972.39">24787 11052 251 0,'3'0'42'0,"0"0"29"0,2 0 8 0,-3-1-30 16,3 1-16-16,-5-1 18 0,0 0 15 16,3-2-12-16,0 1 7 0,-3 1 11 15,0-3-9-15,0-2-2 0,0-1-10 16,0 1-16-16,-6-2-15 0,6-2 1 15,-7 2-4-15,2 0 0 0,-1 0 1 16,-1 1-2-16,-1 2-4 0,0 1-7 16,-5 1-5-16,-2 3 1 0,2 3-2 15,-5 4-1-15,2 4 1 0,-5 4 1 16,3 2 1-16,3 4 0 16,-3 4-1-16,2 2 1 0,9 2 0 15,-4-1 5-15,9-1 4 0,2 2 7 16,0-3 6-16,7-1 0 0,6-3-5 15,3-1 0-15,4-4-3 0,6-1 2 16,0-4-6-16,0-3 0 0,2-2-6 16,-2-3 4-16,3-4 5 0,-6-1 6 15,3-6 10-15,-6-3-4 0,1-3-5 16,-3-1-10-16,-2-7 2 0,-3-5-6 16,-8-7-5-16,-3-9 0 0,-2-3 0 15,-5 3-2-15,-3 11-1 0,1 12 1 16,-1 7 0-16,-5 1-3 0,-5-1 0 15,-3 1 2-15,1 3-5 0,-4 2-1 16,-1 3-11-16,4 3-14 0,0 0-14 16,1 0-31-16,-1 3-16 0,8 3-39 15,-5 2-41-15,2 5-40 0,9-1 7 16,-1-2-129-16</inkml:trace>
  <inkml:trace contextRef="#ctx0" brushRef="#br0" timeOffset="82128.64">25183 11274 1082 0,'0'0'82'0,"0"0"-22"0,0 0-15 0,0 0-45 0,33 3-22 16,-28-6-69-16,1 0-27 0,-6-2-196 15,2 1-67-15</inkml:trace>
  <inkml:trace contextRef="#ctx0" brushRef="#br0" timeOffset="82818.24">25705 10930 159 0,'0'0'38'0,"0"0"29"0,0 0-7 16,0 0-27-16,0 0-5 0,33 7 14 16,-30-7 12-16,-1 0-6 0,1 0 0 15,2-3-3-15,-5-1 0 0,0 0 4 16,3-1-1-16,-3 0 6 0,0-2 0 16,5 1 4-16,-5-2-4 0,0-1-6 15,0 2-7-15,0 1-10 0,0-2-9 16,-5 3-9-16,2-1-4 0,-2 2-5 15,0 1-4-15,-3 2 0 0,0 1-3 16,-5 5 2-16,-2 2 0 0,-3 7 1 16,-3 2 2-16,0 5 0 0,1 3 3 15,-6 8 1-15,3 8 0 0,-3 8 2 16,10 1 3-16,3-4-2 0,13-6 1 31,0-5 2-31,3-8 10 0,2-4 0 0,3-5 2 0,0-4-1 0,5 4-1 16,0-2-2-16,5 2-4 0,-3-4 1 15,1-3-2-15,2-4-1 0,-3-4 5 16,3-1 3-16,-5-6-2 0,0-3-9 16,3-5-7-16,-9-3-1 0,1-2-1 15,2-3-1-15,-10 0-1 0,0-3 0 16,0 3 0-16,-5 0-1 0,-2 6 0 16,-6-2-3-16,0 5-4 0,-3 2-13 15,-2 4-11-15,3 3-5 0,-6 3-6 16,0 6 4-16,1-1-1 0,-1 5-10 15,3-2-31-15,2 3-20 0,3-1-30 16,1 1-19-16,4 2-5 0,0-3-58 16,8 0-90-16</inkml:trace>
  <inkml:trace contextRef="#ctx0" brushRef="#br0" timeOffset="83318.24">25849 10892 496 0,'0'0'92'0,"0"0"-24"0,0 0 32 0,18-3-63 0,-5 0-5 0,-2 0-14 16,2 1 26-16,5-3-5 0,2 1-17 16,1 0 0-16,5 0-2 15,-5 0-2-15,7-2 0 0,-7 3-3 0,4-2-5 16,-4 1 0-16,2 1 8 0,-2-3 3 15,-3 3 2-15,-2-2 5 16,2 1-1-16,-5-2 1 0,-6 2-4 16,1 1 0-16,-3-1-6 0,3 1 2 15,-8 3-9-15,3 0-7 0,-3 0-4 16,-3 7 0-16,3 1 7 0,-5 4 8 16,2 4-2-16,-7 7-3 0,2 3 0 15,1 9-1-15,-6 7 5 0,0 10-5 16,5-1-4-16,-5-4 2 0,5-6 4 15,0-9 0-15,1-3-3 0,2-8-7 16,5-3 0-16,-6-5-1 0,6 5-12 16,0 2-61-16,0 1-58 0,0 1-110 15,0-4-143-15</inkml:trace>
  <inkml:trace contextRef="#ctx0" brushRef="#br0" timeOffset="87200.2">18604 15038 590 0,'0'0'150'0,"0"0"-77"0,0 0 44 16,0 0-9-16,0 0-43 0,26 3-35 15,-21-3-17-15,3 0-9 0,-3 0-4 16,0-2 0-16,0 1-35 0,1-2-38 16,-1 2-31-16,2-1-56 0,1-2-37 15,-3 0-120-15</inkml:trace>
  <inkml:trace contextRef="#ctx0" brushRef="#br0" timeOffset="87356.69">18922 14909 783 0,'0'0'103'0,"0"0"-101"16,0 0 1-16,0 0-3 0,0 0-48 16,0-36-114-16,0 25-63 0,-3-1-180 15</inkml:trace>
  <inkml:trace contextRef="#ctx0" brushRef="#br0" timeOffset="87513.25">18873 14677 623 0,'0'0'48'0,"0"0"-48"0,0 0-8 16,-5-43 1-16,2 25-115 0,0 2-195 0</inkml:trace>
  <inkml:trace contextRef="#ctx0" brushRef="#br0" timeOffset="87662.31">18767 14516 740 0,'0'0'6'0,"0"0"62"0,0 0-38 16,0 0 16-16,0 0-46 0,0 0-73 15,-44-27-58-15,28 14-112 16</inkml:trace>
  <inkml:trace contextRef="#ctx0" brushRef="#br0" timeOffset="87851.06">18028 14752 822 0,'0'0'0'0,"0"0"-26"0,0 0 23 15,0 0-60-15,0 0-147 0,0 0-124 16</inkml:trace>
  <inkml:trace contextRef="#ctx0" brushRef="#br0" timeOffset="88007.32">18061 15013 796 0,'0'0'70'0,"0"0"-70"16,0 0 3-16,0 0-3 0,0 0-8 16,0 0-86-16,0 0-31 0,0 0-71 15,0 0-172-15</inkml:trace>
  <inkml:trace contextRef="#ctx0" brushRef="#br0" timeOffset="88148.19">18514 15140 689 0,'0'0'57'0,"0"0"-55"0,0 0 63 15,28 40 47-15,-23-31-89 0,0-5-23 0,-5 1-15 0,3-4-62 0,-3-2-45 16,0-4-38-16,0 0-137 0</inkml:trace>
  <inkml:trace contextRef="#ctx0" brushRef="#br0" timeOffset="88290.32">18816 15116 662 0,'0'0'92'0,"0"0"-76"0,0 0 82 16,0 0-58-16,0 0-36 15,0 0-4-15,0 0-21 0,0 0-66 0,0 0-87 16,3-36-87-16</inkml:trace>
  <inkml:trace contextRef="#ctx0" brushRef="#br0" timeOffset="88430.94">18697 14963 715 0,'0'0'70'0,"0"0"-66"0,0 0 12 0,0 0-11 16,0 0-5-16,0 0-63 0,0-44-68 16,-2 29-110-16</inkml:trace>
  <inkml:trace contextRef="#ctx0" brushRef="#br0" timeOffset="88558">18532 14843 603 0,'0'0'0'16,"0"0"-40"-16,0 0-18 0,31-41-231 15</inkml:trace>
  <inkml:trace contextRef="#ctx0" brushRef="#br0" timeOffset="88714.33">18483 14801 822 0,'0'0'22'0,"0"0"28"16,0 0-23-16,0 0-27 0,0 0-14 15,0 0-121-15,0 0-48 0,0 0-126 16</inkml:trace>
  <inkml:trace contextRef="#ctx0" brushRef="#br0" timeOffset="88901.84">18015 15140 913 0,'0'0'68'16,"0"0"-66"-16,0 0 1 0,0 0-3 15,0 0-83-15,0 0 16 0,0 0-31 16,0 0-61-16,8-28-143 0</inkml:trace>
  <inkml:trace contextRef="#ctx0" brushRef="#br0" timeOffset="89042.47">18266 15203 597 0,'0'0'68'0,"0"0"-52"0,0 0 25 16,0 0-2-16,0 0-39 0,0 0-23 15,-31 25-59-15,20-34-48 0,3 0-127 16</inkml:trace>
  <inkml:trace contextRef="#ctx0" brushRef="#br0" timeOffset="89198.72">18772 14973 826 0,'0'0'121'0,"0"0"-101"0,0 0-14 16,0 0-6-16,0 0-64 0,0 0-73 16,0 0-82-16,0 0-254 0</inkml:trace>
  <inkml:trace contextRef="#ctx0" brushRef="#br0" timeOffset="89308.11">18558 14870 819 0,'0'0'0'16,"0"0"-9"-16,0 0-32 0,0 0 29 16,0 0-128-16,0 0-106 0,0 0-84 15</inkml:trace>
  <inkml:trace contextRef="#ctx0" brushRef="#br0" timeOffset="90075.8">18111 13395 343 0,'0'0'7'0,"0"0"47"0,0 0 63 16,0 0-56-16,5-38-16 0,-5 36 24 15,0-3 0-15,0 1-1 0,0 2-13 16,2 2-8-16,-2 0-40 0,3 3-7 15,2 6 0-15,0 6 0 0,3 5 3 16,2 6 0-16,3 13-2 0,3 14 0 16,7 14 1-16,0 10-1 0,3 2 0 15,0-5-1-15,-3-5 2 0,-2-1-1 16,0-4 0-16,-3-1 7 16,0-2 23-16,-5-7 0 0,2-1-19 15,-2-4 0-15,-3-6 2 0,1-2-12 16,-1-6 21-16,-2 1 1 0,0-9-11 15,-1-5 8-15,-2-4-18 0,-2-1 1 16,0 0 2-16,2 3-6 0,0-1-7 16,-2-3-4-16,-1-3-23 0,1-2-57 15,-1-2-10-15,-2-3-45 0,-2 0-54 16,-1-4-114-16</inkml:trace>
  <inkml:trace contextRef="#ctx0" brushRef="#br0" timeOffset="91185.34">18136 13384 224 0,'0'0'65'0,"6"-7"-56"0,-6 5 37 0,2-2-30 16,-2-2-13-16,3 4-3 0,-1-4 2 15,-2 2 15-15,0 0 24 0,0 0 14 16,0 2 2-16,0 2-3 15,0-1 2-15,0-1-5 0,0 0-1 16,0 1-9-16,0 1-4 0,-2-2-8 16,-1 2-3-16,3 0-9 0,0-1-2 15,0 1-2-15,0 0 3 0,0 0 5 16,0 0 7-16,0 0-1 0,0 0-3 16,0 0-5-16,0 0-4 0,0 0-4 15,0 0 1-15,-2 0 0 0,2 0-2 16,0 0-3-16,0 0-3 0,-3 1-1 15,0 2 3-15,1 2 5 0,-3-1 2 16,2 4 4-16,-5 0-8 0,6 1 1 16,-6 2-4-16,0 2-5 15,-2 5 2-15,2 0-2 0,-2 6 3 16,-1-1-4-16,-1 2 6 0,4 1 3 16,-3-1 5-16,4 2 2 0,-1-5-4 15,0 0 2-15,3-3-6 0,2-3 1 16,-2 0-1-16,5-4-2 0,0-2-4 15,0-2-1-15,0-3 1 0,0-1-1 16,0-2 1-16,0-2 0 0,5 0 8 16,-2-7 20-16,2-3-6 0,0-5-17 15,3-4-3-15,0-5-3 0,0-10 0 16,-1-8-1-16,4-6 0 0,-4-2 1 16,-1 10 0-16,-1 14 0 0,-3 9-1 15,1 3 2-15,-3-2-1 0,5 3 2 16,-5-4 3-16,3 6 4 0,-3 3 3 15,0 2 4-15,0 0 3 0,0 2 1 16,0 2 1-16,0 1 0 0,0-1-5 16,0 2-6-16,0 0-11 0,0 3-5 15,5 2 3-15,3 4 2 0,-1 1 0 16,6 3 0-16,0 3 0 0,5-1 1 16,0 3 0-16,3-2 1 15,0 0-1-15,2 2 0 0,-2-4 1 0,-1 2-2 16,1-3 0-16,0-1-1 0,-1 1-3 15,-2-2-37-15,-2-1-30 16,-1 1-29-16,-2 4-55 0,0-4-97 16,-8-5-136-16</inkml:trace>
  <inkml:trace contextRef="#ctx0" brushRef="#br0" timeOffset="91983.53">17020 12749 488 0,'0'0'115'0,"0"0"-77"0,0 0 54 0,0 0 1 15,0 0-66-15,0 0-9 0,0 0 3 16,3-34 5-16,-8 28 2 0,-1 0 4 15,-1 4 9-15,-1-5 4 0,-2 4 3 16,2-1-11-16,-3 0-13 0,1 3-14 16,-3 1-10-16,3 0 1 0,-3 5-2 15,3 2 2-15,-3 2-3 0,2 2 1 16,4 1-2-16,-1 6 3 0,0-3 2 16,6 4-2-16,-1 1 0 0,0 1-2 15,3 1 2-15,0 3 0 0,3-2 2 16,2 0-1-16,5-1-1 0,-2-2 0 15,5 0 3-15,-3-5 1 0,3 4 5 16,3-6 0-16,2 1 1 0,0-1 4 16,-2-5 0-16,4-1 2 0,-2-1 2 15,0-4 5-15,0-2 15 0,-2 0 6 16,0-6-1-16,-4-1-6 0,1-4-10 16,-2-6 1-16,-4-3-1 0,1-4-10 15,-3-9-8-15,-2-8-4 16,-3-8-5-16,0 5 2 0,-3 12-2 15,-2 11 1-15,3 11 0 0,-4 1-1 16,1 2 0-16,-2 1-2 0,-4-1-2 16,-2 4-2-16,0 2 3 0,-2 1-6 15,-1 0-22-15,6 2-22 0,0 3-18 16,2 0-44-16,0 0-59 0,8 6-84 16,0 0-45-16,0-3-185 0</inkml:trace>
  <inkml:trace contextRef="#ctx0" brushRef="#br0" timeOffset="92108.54">17322 12944 748 0,'0'0'39'0,"0"0"64"0,0 0 3 0,0 0-60 0,0 0-46 0,6 1-27 16,-9-9-94-16,0 2-130 0,-2-2-157 15</inkml:trace>
  <inkml:trace contextRef="#ctx0" brushRef="#br0" timeOffset="93006.31">17571 12645 134 0,'0'0'77'0,"0"0"-28"16,0 0 55-16,0 0-18 0,-6-34-23 16,4 26 12-16,-1 1 11 0,1-2 4 15,2-1-2-15,0 1-9 0,0 0-13 16,2-2-4-16,3 2-11 0,1 0-13 15,1 0-10-15,1 0-8 0,2 1-4 16,3 0-3-16,0 2-3 0,0 1-2 16,3 3 1-16,-1 1-4 0,-2 1 0 15,0 0 1-15,0 2-5 16,0 3-1-16,-3 1 0 0,-2 3-1 16,2 1-1-1,-2 1 2-15,0 1 0 0,-1 2 0 0,-1-2 0 0,1 1 0 0,-4-1 1 16,0 1-1-16,-1 0 1 0,-2 1-1 15,-8-1 2-15,-2-2-1 0,-5 3 1 16,-1 0-1-16,-2-2 2 0,-3 0-2 16,3 0 0-16,0 2 0 0,0-1-1 15,3-2 1-15,-1 0-1 0,3-2 1 16,3-1 0-16,-1-2 0 0,6 2-1 16,0-5 0-16,3 1 2 0,2 0-2 15,2-3 2-15,3 1 3 0,3-2 5 16,2-1 5-16,1-1-5 0,4-2-3 15,3 0-1-15,-2 3-4 0,2 1 2 16,0-2-3-16,0 2 1 0,-2 0 1 16,-1 0 2-16,-2 2-1 0,0-2 0 15,0 5-3-15,-3-1 1 16,0 1 0-16,1 2-1 0,-3 0 0 16,-1 1 3-16,-2-1-2 0,1 3-1 15,-6-1 1-15,0 2 2 0,0-1 10 16,-6 2 11-16,-4-1 5 0,-3 0-4 15,-5 1-4-15,-3 0-6 0,-2-1-4 16,-3 0-5-16,1-2-3 0,-4 0-4 16,-2-1-1-16,5 0-15 0,-2-5-16 15,2 2-10-15,3-1-20 16,2-3-23-16,0 1-14 0,6 2-46 0,-1 0-61 16,6-3-30-16,2-1-94 15</inkml:trace>
  <inkml:trace contextRef="#ctx0" brushRef="#br0" timeOffset="93662.37">17865 12544 151 0,'0'0'88'0,"0"0"-13"0,3 0 20 0,-1 0-22 0,1-2-23 0,2-1 5 16,-2 0 7-16,2 1 1 0,0-4 6 16,3 3-3-16,-1-5-7 0,1 3-14 15,5-3-4-15,3 2-7 0,2 0-9 16,-3 0-1-16,1 3 0 0,2-1-4 16,0 3-2-16,-3 1 0 0,1 0-2 15,-3 4-2-15,-3 0-11 0,-5 4-2 16,-2 3 0-16,-3 1 0 0,-5 2 1 15,-6 1 0-15,-2 2 5 0,-2 0-7 16,-1 2 2-16,1-4-2 0,-1 1 1 16,4-4-1-16,1 0 0 0,3 0 0 15,1-5 1-15,7 0 0 16,-5-3 2-16,5-1 4 0,0-1 1 16,5-2 7-16,2 0 13 0,4-4-2 15,-1 1-9-15,3-4-7 0,0 2-2 16,2-2-3-1,1 3-3-15,-1-1-1 0,4 2-1 0,-1 2 0 0,0 1 0 16,0 0 0-16,0 3 0 0,-3 5 6 16,-2-1 9-16,-2 1 4 0,-4 3 3 15,-4 0 0-15,-3 0 1 0,-3 3 0 16,-2-1-1-16,-8 0 5 0,-5 2 0 16,0-2-4-16,-3-3-8 0,1 1-10 15,-3-2-2-15,2 2-3 0,-2-4-3 16,2 0-25-16,0 1-24 15,1-1-35-15,2-2-49 0,-1-1-85 16,7-1-161-16,1-3-220 0</inkml:trace>
  <inkml:trace contextRef="#ctx0" brushRef="#br0" timeOffset="123819.21">18390 17232 38 0,'0'0'37'0,"-6"0"-20"15,4 0 7-15,2 0 3 0,-3 0 0 32,1-1 0-32,2 0 9 0,-3 1 6 0,3-1-3 0,0 1 5 0,-2-1 1 15,2-1 2-15,-3 2 9 0,3 0-4 16,0 0-2-16,0-1-7 0,0 1-6 15,0 0 2-15,0 0-1 0,0 0-9 16,0 0 7-16,0-2 7 0,0 2 6 16,3-1 0-16,-1 1-3 0,1 0 2 15,4 0-2-15,4 0-7 0,-1-1-4 16,8 0-8-16,-2 1-6 0,4-1-1 16,1-1-6-16,2 0-7 0,-2 0-2 15,2 0-4-15,-2 1-1 0,0 0 1 16,-3 0-2-16,2-2-2 0,-4 0-15 15,-3 2-20-15,0-1-41 0,-6 2-45 16,-1 0-61-16,-6 0-54 0,-3 0-131 16</inkml:trace>
  <inkml:trace contextRef="#ctx0" brushRef="#br0" timeOffset="124147.34">18322 17412 427 0,'0'0'91'0,"0"0"-15"0,0 0 70 0,0 0-25 16,0 0-15-16,21-6-18 0,-8 3-6 16,5-1-15-16,-2 2-24 0,4-2-21 15,1 2-12-15,0 0-4 0,-3 1-4 16,2 1-1-16,1 0 0 0,0 0-1 16,-6 0-14-16,3 1-41 0,-2 1-60 15,7 2-60-15,-7-1-70 0,-1-3-85 16</inkml:trace>
  <inkml:trace contextRef="#ctx0" brushRef="#br0" timeOffset="124553.59">18906 17356 536 0,'0'0'106'0,"0"0"-59"0,0 0 107 0,0 0-22 0,42-10-52 0,-27 9-19 16,6-6-21-16,0 5-21 0,2-3-11 16,-2 1-3-16,-1 2-3 15,1 1-2-15,0 1-4 0,-1 0-32 16,-2 0-40-16,3 0-50 0,2 0-74 15,-2 0-49-15,-6 0-193 0</inkml:trace>
  <inkml:trace contextRef="#ctx0" brushRef="#br0" timeOffset="125116.17">19648 17220 323 0,'0'0'60'0,"0"0"-17"16,0 0 45-16,0 0-3 0,0 0-25 15,0 0-10-15,0 0 6 0,18-21 6 16,-15 18 1-16,-3-2 4 0,0 2-12 16,0-1-6-16,0-2-4 0,-3 2-7 15,0-3-10-15,-2 2-2 0,-2 0-9 16,-1 0-8-16,0 0-3 16,-2 5-4-16,-1-1-1 0,-2 1-1 15,1 1 0-15,-1 5-1 0,-5 2 1 16,2 6 0-16,1 0 0 0,2 5 0 15,-3-1 2-15,3 3-2 0,3 0-1 16,5 0 1-16,2 2 0 0,3-2 1 16,5 0 0-16,3-3 3 0,8 1 4 15,2-1 8-15,5 0 2 0,0-5-1 16,6 1 0-16,-1-4-2 0,0-1 1 16,3-2-4-16,-2-6 9 0,-1-1 4 15,-2-4 2-15,0-6 0 0,-5-4-7 16,-1-2-2-16,-4-8-6 0,-3-2-1 15,0-9-3-15,-8-8-6 0,-3 4-2 16,-2 5-2-16,0 9-4 0,-7 10 2 16,-1-1 0-16,-5 3-7 0,-3 4-6 15,1 5-7-15,-1 2-11 0,-2 2-8 16,0 3-26-16,5 3-21 0,3 1-48 16,2 9-50-16,8-2-53 0,0-1-78 15</inkml:trace>
  <inkml:trace contextRef="#ctx0" brushRef="#br0" timeOffset="125631.79">20129 17442 508 0,'0'0'98'0,"5"0"3"0,0 0 54 0,-2 0-76 16,-3 0-41-16,5 0-9 0,-5-2-8 15,0-3-6-15,-5 1-1 0,5 1 0 16,-3-1 5-16,0 1 2 0,1 2 3 16,2 0 3-16,0-1-1 0,0 1-9 15,5-1-11-15,-2 1-5 0,-3 1-1 16,5 0-2-16,0 1-18 0,0 3-36 16,0-1-36-16,0 4-35 0,6 0-83 15,-4 0-67-15</inkml:trace>
  <inkml:trace contextRef="#ctx0" brushRef="#br0" timeOffset="126648.67">20527 17106 381 0,'0'0'54'0,"0"0"-24"0,0 0 60 0,0 0-20 16,0 0-25-16,15-28-12 0,-15 23-9 15,3 1 2-15,-1 0 5 0,-2 2 1 16,0-3-4-16,0 4 2 16,0-2 6-16,0 1 5 0,0 2-1 15,0 0-4-15,0 0-4 0,0-2-5 16,0 2-7-16,0-2-1 0,0 1-6 15,0 0 1-15,0 0 1 0,0 0 2 16,0 0-3-16,0 0-5 0,0 1-3 16,0 0 0-16,0 0 0 0,0-1-2 15,0 0 0-15,0 1 5 0,0 0 2 16,0 0-2-16,0 0 1 0,0-1 2 16,0 0 0-16,0 0 3 0,0 0 5 15,0-2-1-15,0 1-4 16,0 2 0-16,0-2-3 0,0 0-4 0,0 1 1 15,0 1-2-15,0 0-3 0,0 0 1 16,0 0-5-16,0 1 0 0,0 3 0 16,-5 4 0-16,0 1 0 15,-3 4 3-15,0 1-2 0,-2 5 4 16,0 0 0-16,-1 0 3 0,1 0 0 16,0-1-1-16,-1 1 1 0,-2-2 3 15,3-1-1-15,0-1 1 0,-3-2-1 16,2 0 2-16,1-2-3 0,0-1-1 15,2 1 0-15,0-2-2 0,3-2-4 16,3-1 1-16,2 1 0 0,0-4-3 16,0 2 2-16,5-1 0 0,2-2 2 15,1-1-3-15,0 1 3 0,5-1 1 16,0-1-3-16,0 0 0 0,0 0 2 16,2 0-4-16,-2-1 3 0,3-1-2 15,2 0-1-15,-5-1 1 0,5 0-1 16,0-1 0-16,0 3 1 0,-3 0-1 15,3-1 0-15,-2-1 0 0,2 1 0 16,-2 0 0-16,-1 0 0 0,3 0 0 16,-5 0 0-16,0-2 0 0,2 3 1 15,-7-1-1-15,5-2 0 0,-8 2 0 16,3 0 0-16,-5 1 1 0,2 0-1 16,-5 0 0-16,0 1 0 0,0 0 0 15,0 0-2-15,0 3-1 0,0 2 3 16,0 1-1-16,0 3 1 0,0 1 1 15,-5 1 0-15,2 1 0 16,0 3 2-16,1 1-1 0,-3 2-1 16,2 0 1-16,-2 1-1 0,-3 0 0 15,6 2-1-15,-4 0 1 0,1 0 0 32,3 0-1-32,-1-2-4 0,1-3-10 0,2-1-21 0,-3-3-18 0,3 0-36 31,0-2-37-31,3-1-64 0,-1-6-124 15,1-1-103-15</inkml:trace>
  <inkml:trace contextRef="#ctx0" brushRef="#br0" timeOffset="127678.46">21095 17052 408 0,'5'-1'67'0,"-5"-3"-3"0,0 1 34 0,3 1-41 0,-1-2-14 15,-2-1-2-15,0 3-2 0,0 0-2 16,0-3 2-16,0 2 0 0,0 1-3 15,0-1 0-15,0-1 6 0,0 3 8 16,0 0-9-16,0 0 0 0,0-2-10 16,0 0-5-16,0 2-4 0,0 0 2 15,0-1 0-15,0 2-1 0,0 0 2 16,0-1-1-16,0 0 1 0,0 0 0 16,0 1 1-16,0-1-4 0,3 1-5 15,-3-1-4-15,0 1 0 0,0 0-1 16,0 0-2-16,0 0-2 0,0 0-5 15,0 0-3-15,0 0 0 0,0 0-2 16,-3 5 2-16,-2 1 1 0,5 5 4 16,-8 2-1-16,3 1 1 0,-3 4 1 15,3-1-2-15,-2 1 2 0,-1 1 0 16,0-1 2-16,-2-2 1 0,5 1 2 16,-3-5-1-16,0 1 1 0,0 1 0 15,1-4 1-15,1 0-2 16,-1-2-5-16,1 1-1 0,4-2 1 15,-3-4-4-15,2 1-1 0,3-1 1 16,-2-1 0-16,2-1 0 0,0 0-1 16,0 0 0-16,0 2 2 0,2 0 1 15,1-3 1-15,4 2 2 0,-1-1-3 16,1-1 0-16,1 2-1 0,2-2-2 16,3 0 0-16,3 0 1 0,-6 0 0 15,6 0-1-15,-1 0 0 0,1 0 0 16,2-2 1-16,-5 0-1 0,2-1 0 15,-2-1 1-15,0 2-1 0,0-1 1 16,-3-2-1-16,1 2 0 0,-1 1 2 16,0-5-2-16,-5 5 2 0,3-4-1 15,0 2-1-15,-5-1 9 0,2 1 3 16,-3 1 1-16,1-2-1 16,-3 2-3-16,3 2 0 0,-3 0-1 15,5 0 0-15,-5-1-3 0,0 2-4 16,0 0-1-16,0 3-4 0,0 2 1 15,0 3 3-15,0 2 1 0,0 3 0 16,-5 4 3-16,5 2-4 0,0-1 5 16,0 3-1-16,0 1 0 0,-3-1-1 15,3 2-1-15,0-4 2 0,0 1-2 16,3-1 2-16,-3 1-1 0,5-1-1 16,-5 2-1-16,0-1-1 15,2-1 0-15,1-4 1 0,-3 1-1 0,2-4 0 0,1 0-1 0,0-4 1 16,-3 0-4-16,2-2-11 0,3 1-19 15,-5-3-27-15,0 1-23 0,3 0-28 16,0 2-45-16,4 1-74 0,1-2-162 16,-3-2-182-16</inkml:trace>
  <inkml:trace contextRef="#ctx0" brushRef="#br1" timeOffset="135666.4">14682 9405 302 0,'0'0'95'0,"0"0"-43"0,0 0 25 16,0 0-31-16,0 0-19 0,2-15 8 16,-2 9 2-16,0-2 6 0,3 2-3 15,-1-1-6-15,1-1-3 0,0 1 5 16,-1-1 0-16,6 0-3 0,-3 0-7 16,3 3 1-16,2-1-3 0,1 2-9 15,-4 2-4-15,4-2-4 0,-1 3 3 16,0 1 3-16,1 4-2 15,-1 0-4-15,0 5-1 0,3 1-3 16,0 3-3-16,-2 3 0 0,-1 1 3 16,-2 2-2-16,-3 0 0 0,0 1 1 15,-2 0 1-15,-3 1-2 0,-3 0 0 16,-2 0 1-16,-6 1 1 0,1 0 0 16,-5-1 2-16,2-1-2 0,-5 0-1 15,2-4-2-15,-2 2 3 0,2-5-3 16,4-2 0-16,-1 0 1 0,2-4 2 15,4-5 5-15,1-1 5 0,1-1 1 16,5-2 2-16,0-6-5 16,0-4-8-16,5 0-2 0,3-5-1 15,8 2 5-15,-1-4-1 0,3-2-2 16,5 1 0-16,1-2 0 0,-1 1-2 16,3-1 0-16,0 0 0 0,-3 1 0 15,0 2 0-15,-2-1 0 0,-3 5 1 16,-3 0-1-16,1 1 1 0,-3 2-1 15,0 1 0-15,-3 0 0 0,-5 3-1 16,3 0 1-16,-5 4 0 0,-1-1 0 16,1 3 0-16,-3 2 0 0,0-1-3 15,0 1-1-15,-3 0 3 0,-2 0 1 16,0 0-2-16,-3 3 2 0,0 2 0 16,1-1-2-16,-1 3 2 0,0 1 0 15,-2 2-1-15,-1 1 1 0,-1 3-5 16,-1 3-3-16,0-1-1 0,-3 4 6 15,1 0 0-15,-1 1 3 0,3 0 0 16,3-1-1-16,0-4 1 0,4 3 9 16,4-3 8-16,2-2 6 0,2-1 9 15,4-1-1-15,4-2-2 0,3-2 2 16,2-1-1-16,3-5-1 0,1-1-4 16,1-1-11-16,3-1-9 0,1-6-5 15,2 3-1-15,-3-4-32 0,0 3-45 16,0-3-24-16,-2 1-46 0,2 2-97 15,-5-1-62-15,-5 3-185 16</inkml:trace>
  <inkml:trace contextRef="#ctx0" brushRef="#br1" timeOffset="135963.16">15297 9581 559 0,'0'-6'116'0,"2"2"-33"0,1-3 16 0,-3 3 24 16,2-1-70-16,-2 3-16 0,0 2 11 16,0 0-22-16,0 7-12 0,0 1 14 15,0 5 18-15,-2 0-10 0,-3 8-10 16,5-1-2-16,-5 2-6 0,5 5-7 15,-3-1-3-15,3-3-5 0,-3 4-2 16,3-4-1-16,0 0 0 0,0-1-25 16,0-3-25-16,0 1-39 0,3-2-41 15,-3-4-98-15,3-3-54 0,-3-3-206 16</inkml:trace>
  <inkml:trace contextRef="#ctx0" brushRef="#br1" timeOffset="136636.16">15850 9434 228 0,'0'0'123'0,"0"0"-20"0,0 0-1 16,-3-10-26-16,0 9-1 15,3-1 18-15,3-2-19 0,0 3-15 16,4-1-5-16,6-1 4 0,8 0-5 16,0 0-4-16,4 2-8 0,12 0-12 15,7 0-7-15,5 1-2 0,5 0-9 16,-8 0-7-16,-4 1-3 0,-6 1 1 16,-8 3-2-16,-4-2-2 0,-9-1-22 15,3-1-34-15,0 0-46 0,6 3-93 16,-4-2-87-16,-7-2-227 0</inkml:trace>
  <inkml:trace contextRef="#ctx0" brushRef="#br1" timeOffset="138873.91">16612 9268 169 0,'0'0'57'0,"0"0"5"0,0 0 9 0,0 0-11 15,8-24-23-15,-6 19 1 0,1 2 12 16,-3 0-5-16,0-1 2 0,0 1-6 16,0 0 0-16,2-2 1 0,-2 3-4 15,3-1 4-15,-3 2 2 0,3-3 4 16,-3 2-16-16,5-2-12 0,2-3-2 16,-1 4 1-16,1-4 1 0,4 2 1 15,-1-1 2 1,3 2 1-16,0-1-6 0,-3 3-1 0,3 2 3 0,0 1-3 15,-3 3-5-15,1 3-3 16,-3 3-4-16,-1 4-4 0,-4 3 0 16,-3 1 2-16,0 3 0 0,-8 2-1 15,-2-1-1-15,-1 0 2 0,-7 4-2 16,0-3 1-16,0-1 0 0,-3 0-1 16,3-3 1-16,-2-3-1 0,2 1 0 15,2-4 3-15,3 2 2 0,0-4 9 16,6-1 7-16,-1-4 4 0,5 1 1 15,1-4-3-15,2 2-8 0,0-3 0 16,5-1 11-16,3 0 3 0,4-1-5 16,1 1-4-16,3-1-3 0,2 0-5 15,3 0-7-15,-1 0-6 16,1-1 6-16,0 1-6 0,-1-1-4 16,-2 0-25-16,1 0-34 0,-1 0-35 15,-5-2-24-15,7 2-55 0,-7 1-100 16,-3-1-78-16</inkml:trace>
  <inkml:trace contextRef="#ctx0" brushRef="#br1" timeOffset="139610.82">17335 9178 570 0,'0'0'87'0,"0"0"-87"0,0 0 49 0,6-23 29 0,-6 19-51 16,0-3-20-16,0 4 5 0,-6-3-8 15,1 3-4-15,-3 2 1 16,-2 1 15-16,-3 1 10 0,0 6-10 16,-2-2-8-16,-1 4-4 0,-2-1-3 15,3 1 2-15,-1 2-2 0,1-1-1 16,2-2-5-16,5 3-2 0,-2-1 6 16,5-1 0-16,-1 2 1 0,6-2-3 15,0 2 2-15,6-2 1 0,4 1 4 16,0 0 1-16,6-2 2 0,-1-2 5 15,1 2 4-15,2 1 14 0,0 0-3 16,0-1-7-16,0 0-1 0,0 2 0 16,3 0 2-16,-6 1 4 0,3 4 1 15,0-1 3-15,-2-1-1 0,-1 5-2 16,-2-4-2-16,0 2-9 16,-2-3-1-16,-4 2-9 0,-1-2 2 15,-6-1 1-15,0-2-3 0,-3 0 1 16,-7-2-1-16,-6-2-5 0,1 1 2 15,-6-4-2-15,-2 0-8 0,-3-3-10 16,0 0 2-16,0-1-1 0,3-3 1 16,0-3 5-16,5 1 8 0,2-2 3 15,6-2 5-15,5-1-3 0,5-2-1 16,0-3 10-16,10 2 1 0,5-4-4 16,6-1 0-16,2 1-3 0,3-3-3 15,10-6 1-15,-5 4-1 0,0 1 1 16,0-3 6-16,-10 8-2 0,2-4-2 15,-5 0 3-15,-7 2-1 0,-3 0 0 16,-6 0-7-16,-2 4-1 0,-8-1-1 16,-5 4-1-16,-2 0-4 0,-6 4-14 15,-2 2-12-15,0 1-13 0,2 3-29 16,0 2-30-16,1 0-28 16,-4 5-29-16,6-1-4 0,5 0-136 0</inkml:trace>
  <inkml:trace contextRef="#ctx0" brushRef="#br1" timeOffset="140454.6">14896 10210 94 0,'0'0'149'0,"0"-2"-77"15,0-1-9-15,5 1-2 0,-2 1-21 16,2 0-4-16,3-1 9 0,5-1-2 16,5 1-1-16,0 1-3 0,5 1 8 15,11-3 8-15,15 0 2 0,13-1-1 16,10 1-1-16,6-4 0 15,4 2 5-15,-1-1-11 0,4 2-7 16,8-3-10-16,2 3-10 0,9-3 7 16,2 2-10-16,0 0-6 0,0 1-1 15,5-1-3-15,-3 3-2 0,1-2 2 16,-3 0 0-16,-3 1 5 0,-7 1 3 16,-1 1-6-16,-4-2-6 0,-6 0 17 15,-7 2-15-15,-6 0-3 0,-10 0-2 16,-5 1-2-16,-3 0 0 0,-10 0-1 15,-3 0-1-15,-7 0-22 0,-8 0-41 16,-8 0-28-16,-5 0-53 0,0 0-92 16,-3 0-62-16,-5 0-225 0</inkml:trace>
  <inkml:trace contextRef="#ctx0" brushRef="#br1" timeOffset="142158.4">15625 10606 151 0,'0'0'40'0,"0"0"-11"0,0 0 21 0,0 0 6 16,0 0-24-16,0-8-1 0,0 6 21 16,0-1 2-16,0 1-5 0,0 1-3 15,0-2 9-15,0 0 1 0,2 0 4 16,1 2-7-16,0-2-3 0,-3 1-8 15,5-3-8-15,-3 3-6 0,4-3-5 16,-1 1-4-16,2-1 2 16,-1 0 1-16,1-3 1 0,1 2 7 15,5-1 4-15,-5 0-2 0,5 1-4 16,-3-1-2-16,0 2-2 0,1-1 0 16,-1 3 0-16,0-1-3 0,-2 1-3 15,0 2-5-15,0 0-4 0,-1 1-3 16,-1 0-2-16,1 2 0 0,-2 4 0 15,3-1-1-15,-3 5 0 0,3 1 0 16,-5 3 1-16,-3 2-1 0,0 4 1 16,0 2 1-16,-5 1 1 0,-3 3-1 15,-5-1-2-15,-3 0-2 0,1 1 2 16,-6-3-1-16,3 0-2 16,-5-1 2-16,2-2-1 0,3-2-1 15,-3 0 1-15,6-4 0 0,-3 0-1 16,5-1 1-16,3-3-1 0,-1-3 2 15,4-1-2-15,1-3 0 0,4 0 0 16,2-1 0-16,0-1-1 0,2-1 1 16,4 1 6-16,4-1 13 0,3 0 2 15,2 0 0-15,1 0-2 0,4 0-2 16,1 0-8-16,0 0-4 0,-1 0-3 16,1 0-2-16,0 0 0 0,2 1-1 15,-5 0-19-15,3 0-28 0,-3-1-31 16,-3 0-31-16,3 0-35 15,-2 0-97-15,-1 0-91 0,-4 0-193 0</inkml:trace>
  <inkml:trace contextRef="#ctx0" brushRef="#br1" timeOffset="142361.79">16126 10837 1018 0,'0'0'26'0,"0"0"74"0,0 0-93 0,10-14 17 0,-7 12-24 15,-3-3-3-15,0 2-27 0,-3 1-54 16,1 0-27-16,-3 2-50 0,-3 0-15 16,3 0-49-16,2 0-84 0</inkml:trace>
  <inkml:trace contextRef="#ctx0" brushRef="#br1" timeOffset="142850.72">16426 10637 731 0,'0'0'141'0,"0"0"-94"0,0 0 46 16,0 0-17-16,23-37-68 0,-23 29-8 15,0 5 0-15,-2-2 0 0,-6 4-17 16,-3 1-20-16,-1 5 10 0,-1 2 5 16,-5 3 11-1,2 3 11-15,-2 1 2 0,5 2-2 0,-5 1-2 0,5 0-2 0,5-2 1 16,0 1 3-16,8-2 0 0,0-2 0 15,8 1 0-15,3-2-6 0,4-3-4 16,3 1 3-16,5-2 6 16,-2-3 1-16,5 0 1 0,-3 0 0 15,3-2 20-15,0-1 9 0,-3 3 1 16,0-1-7-16,1-1-3 0,-6 1-5 16,2 4-5-16,-7-1-1 0,-2 2-4 15,-1 0 1-15,-5 3-1 0,-2 2 7 16,-3-1 3-16,-11 2 4 0,1-1-3 15,-8 0-6-15,-3 1-5 0,1-2 0 16,-6 1-6-16,3-4-29 0,-3 2-12 16,2-3-30-16,1-1-42 0,0-1-20 15,2-3-28-15,-2-3-16 0,5 0-101 16</inkml:trace>
  <inkml:trace contextRef="#ctx0" brushRef="#br1" timeOffset="143131.98">16434 10571 613 0,'0'0'139'0,"0"0"-40"0,0 0 25 0,0 0-52 0,20-13-20 16,-7 8 3-16,3-1-22 0,2-1-2 15,2 2-13-15,-4-2-14 0,5 0-4 16,-1 3 0-16,-2-1 0 0,0 1 0 16,1 1-29-16,1 1-36 0,1-3-51 15,5 2-96-15,-6-2-81 0,1 0-185 0</inkml:trace>
  <inkml:trace contextRef="#ctx0" brushRef="#br1" timeOffset="143804.32">18896 9369 296 0,'0'0'149'0,"0"0"-50"0,0 0-13 16,0 0 16-16,0 0-41 0,3-6-6 16,-1 5 16-16,3 0-24 0,3 0-7 15,0 1-6-15,5 0 15 16,0 0-1-16,2 0-4 0,3 0-4 16,3 0-4-16,0 1-19 0,-3 1-11 15,5 1 0-15,-2 2-5 0,-1-2-1 16,1 3-13-16,0-2-24 0,-3 2-22 15,2 1-31-15,-4-1-42 0,2 3-80 16,-5-4-25-16,-5 2-146 0</inkml:trace>
  <inkml:trace contextRef="#ctx0" brushRef="#br1" timeOffset="144024.04">18893 9638 742 0,'0'0'144'15,"0"0"-84"-15,0 0 87 0,0 0-53 16,44 4-55-16,-23-8-3 0,5 2-18 16,0 1-12-16,2-1-2 0,6 1 3 15,-1 1-7-15,-4 0 0 0,10 0-13 16,-3 4-42-16,10 3-53 0,1-1-112 15,-14 1-111-15</inkml:trace>
  <inkml:trace contextRef="#ctx0" brushRef="#br1" timeOffset="145681.82">20222 9465 161 0,'0'0'121'0,"0"0"-2"0,0 0-31 16,0 0-2-16,0 0-31 0,0 0 2 16,0-1 3-16,0 1-4 0,0 0-2 15,0 0 2-15,0 0 0 0,0 0-1 16,0 0-4-16,0 0-5 0,0 0-12 16,0 0-6-16,7 0 1 0,6 0 2 15,0 0-6-15,10 0-2 0,3 0-4 16,3 0-4-16,9 0-10 0,1 0-4 15,-3-1-1-15,-2 1-1 0,-6-3-13 16,-7 3-13-16,0-1-21 0,5 1-43 16,2-1-54-16,-5 1-91 0,-5-3-80 15</inkml:trace>
  <inkml:trace contextRef="#ctx0" brushRef="#br1" timeOffset="146557.39">21384 9128 212 0,'0'0'138'0,"0"0"-38"0,0 0-8 0,0 0 9 16,0-35-50-16,-2 28-5 0,-1-1 5 16,-2-1 4-16,2 2-5 0,1 1-14 15,-1 0 5-15,-4 4-2 0,1-2-5 16,-1 1-12-16,1 2-8 0,-1 1-9 16,-6 2-4-16,5 4 0 0,-5 2 1 15,-2 1 0-15,2 2-1 0,-3 4-1 16,3 4 1-16,0 2 1 0,-5 1 2 15,8 1-4-15,0 3-1 0,7-2 1 16,-2-2-2-16,5 0 2 16,0-3 0-16,5 1 0 0,3-5 1 15,-1 1 6-15,6-4 3 0,0-1 1 16,0-2-1-16,3 0 0 0,-1-5 0 16,3 3-1-16,0-4-1 0,-2-1 2 15,5 1 1-15,-8-3 4 0,2 0 1 16,3 0-6-16,-5 0 1 0,3-4-3 15,-4 0-4-15,4-1-1 0,-3 2-1 16,0 0-2-16,-5-2 2 0,4 2 0 16,-6 1 4-16,1 0 3 0,-4-1-1 15,-3 1-1-15,5 1-1 0,-5 1 0 16,3 0-4-16,-3-1-2 0,2-1 1 16,-2-2-1-16,0 1 0 0,0 0-1 15,0-3 0-15,0 3 0 0,0-5 1 16,0 2 1-16,0-5-1 0,0-2 0 15,0 0 1-15,0-2-1 0,-5-3 0 16,0-2 1-16,-3 0 0 0,3-1 2 16,-3 1 1-16,1 3 4 0,1-1-1 15,-1 1 1-15,-1 3 1 0,0 4-2 16,0 0 1-16,-2 3-5 0,2 0-3 16,1 2 0-16,-4 2-1 0,1 0 0 15,5 0 1-15,-3 2-15 16,5 0-12-16,-2 1-10 0,5 0-21 15,0 0-25-15,0 0-45 0,0 2-66 16,5 5 11-16,-2 0-20 0,2-3-124 16</inkml:trace>
  <inkml:trace contextRef="#ctx0" brushRef="#br1" timeOffset="146808.75">21777 9318 1001 0,'0'0'79'0,"0"0"44"0,5 0-85 0,0-2-18 0,-2-3-20 15,2 2-48-15,-5-3-30 0,5 4-41 16,-2-1-32-16,2 1-41 0,-2-1 24 16,-1 2-136-16</inkml:trace>
  <inkml:trace contextRef="#ctx0" brushRef="#br1" timeOffset="147695.89">22165 9005 106 0,'0'0'193'0,"0"0"-108"0,0 0-1 15,0 0-8-15,0 0-44 0,0 0-11 16,31-33 7-16,-31 27 3 0,2 4-5 15,-2-1 9-15,5 0 17 0,-5 0 0 16,0 2 4-16,0 1 0 0,0 0-10 16,0-1-10-16,0 1-5 0,0 0-3 15,0 0-6-15,0 0-7 0,0 0-4 16,0 0 2-16,0 0-6 0,0 0-3 16,0 0-2-16,0 0 3 0,0 0 7 15,0 0-1-15,0 0 2 0,0 0 0 16,0 0 2-16,0 0 4 15,0 0 5-15,0 0 0 0,0 0-1 16,0 0-1-16,0 0 1 0,0-1-1 16,0 1-4-16,0 0-4 0,0 0-1 15,0 0-6-15,0 0-3 0,0 0-4 16,0 0-1-16,0 2-1 0,0 6 2 16,-5 1 3-16,0 1 3 0,-3 3-3 15,1 1 0-15,-1 3 1 0,0-1-1 16,-2 1-3-16,-1 1 1 0,-1-2 1 15,1 2 0-15,1-2-1 0,2 1 8 16,3-5 2-16,-3 3-4 16,3-4-2-16,2 0-3 0,1-4-1 15,2 0-1-15,0 0 2 0,2-4-1 16,6 1 1-16,0-1 0 0,5-2 0 16,0-1 0-16,5 0 0 0,5-2-2 15,-7-2 1-15,4 1 0 0,1 1-1 16,-3-3 0-16,3 2 0 0,-8-1 0 15,2 0 0-15,3 1 0 0,-7 1 0 16,1-3 0-16,-4 3 1 0,3 1-1 16,-4-2 0-16,-2 0 0 0,-2 1 0 15,2 0 0-15,-5 2-1 0,3 0 1 16,-3 0-3-16,5 2-1 16,-5 4 2-16,0-1-1 0,-5 5 2 15,2 1 1-15,1 4 1 0,-1-2-1 0,0 1 2 0,-2 3-2 0,5 1 0 31,0-3 0-31,0 2-1 0,0-3-23 16,5 0-25-16,1 2-25 0,-4-4-36 16,6 0-47-16,-3 0-69 15,-2-3-25-15,4-2-140 0</inkml:trace>
  <inkml:trace contextRef="#ctx0" brushRef="#br1" timeOffset="148577.54">22720 8909 250 0,'0'-3'42'0,"3"-2"51"0,-3 3 4 15,5-5-28-15,-5 3-27 0,0-2 9 0,0 3 14 16,3-2 5-16,-1 1-7 15,-2 1 1-15,3 0 1 0,-3-1-7 16,5 2-9-16,-5 0-12 0,2-3-5 16,-2 3-6-16,6-1-5 0,-6 1-4 15,0-1-1-15,0 1 2 0,0 1-1 16,0 1-2-16,0 0-3 0,0 0-2 16,0 0-4-16,0 0 0 0,0 0 0 15,0 0 1-15,0 0 3 0,0 0 3 16,0 0-1-16,0 0-3 0,0 0-1 15,0 0-4-15,0 0-2 0,0 0-1 16,0 0-1-16,0 0 0 0,0 1 3 16,-6 1 5-16,6 4 3 0,-2 0 2 15,-3 1 2-15,0 3 0 0,-3 2-7 16,3 4-4-16,-3-2-1 16,0 3-1-16,0-2-1 0,-5 3 2 15,6-3 0-15,-1 3 4 0,-2-2 3 16,-1 0 0-16,4-2-3 0,1 1-1 15,-1-2-4-15,1-3 0 0,1 1 0 16,3-1-1-16,2-1 0 0,0-4 2 0,0 2-1 16,2-4 2-16,6 1 2 15,2-2 2-15,1-1 0 0,4-1-3 16,1 0-2-16,4-1-2 0,-2-1 0 16,3-2-1-16,0 1 0 0,-3 2 0 15,0-2 0-15,0-1 0 0,-2 1 0 16,-1-2 1-16,-2 0-1 0,0 2 0 15,0-2 0-15,-5 2 0 0,5-2 1 16,-8 1 0-16,2 2 0 0,-4 0-1 16,2-2 0-16,-2 3-1 0,-1 1 1 15,1 0-1-15,-3 5-2 0,0 1 3 16,5 3 1-16,-5 3 3 16,0 3 7-16,0 0 3 0,0 4-1 15,-5 1 2-15,5-3 0 0,-3 1-2 0,1 1-1 16,-1-2-2-16,3-2-2 0,0 2-3 15,0-3-1-15,-5-2-1 0,5 0-3 16,0-3 0-16,0 1-4 0,0 0-35 16,0-3-27-16,0-1-45 0,5 2-63 15,-5-2-122-15,3-2-188 0</inkml:trace>
  <inkml:trace contextRef="#ctx0" brushRef="#br1" timeOffset="150024.87">23702 8899 454 0,'0'0'79'0,"0"0"-4"0,0 0 17 0,0 0-25 0,0 0-8 15,36-4 17-15,-18 2 14 0,8 1-16 16,8 1-6-16,15-1-6 16,5 1-18-16,3 0-13 0,2 0-13 15,-9 0-9-15,-4 0-4 0,1 0-3 16,2 0-2-16,-8 4-1 0,0-1-21 16,-2-1-21-16,-5 0-14 0,-6 3-14 15,-7-2-18-15,-6-1-34 0,-4 2-34 16,-1 2-12-16,0 2-98 0,-2-4-38 15</inkml:trace>
  <inkml:trace contextRef="#ctx0" brushRef="#br1" timeOffset="150274.76">23911 9121 593 0,'0'0'35'0,"0"0"48"0,0 0 17 16,0 0-55-16,0 0-24 0,0 0 43 15,0 0 9-15,52 21-23 0,-8-21-15 16,13-5 9-16,5 1-10 0,-3 3-12 16,-4 1-16-16,-6 2-6 0,-3 5-3 15,-2-4-18-15,0 2-21 0,-3-1-18 16,-4-1-35-16,1 0-56 0,-9-2-61 15,-11-1-73-15</inkml:trace>
  <inkml:trace contextRef="#ctx0" brushRef="#br1" timeOffset="150712.67">24410 8828 485 0,'0'0'81'16,"0"0"20"-16,0 0 5 0,0 0-10 16,0 0-40-16,0 0-17 0,0 0 12 15,-21-13-39-15,21 13-9 0,0 0 36 16,3 0-15-16,2 0-3 0,0 1 14 15,6 0 3-15,2 2-10 0,5 3 0 16,2-1-4-16,1 2-6 0,5 0-3 16,10 4 2-16,3 2-5 0,2 1-8 15,-12 1 1-15,4-1 1 16,-12-2 1-16,5 4-1 0,2 2 0 0,-7 0 4 16,-1 3-2-16,-7 0 5 15,-5 0 4-15,-3-2-2 0,-5 2-5 16,-10 0 0-16,0-2-7 0,-8 0 1 15,-3-2 0-15,-5 1-4 0,3-4 0 16,-8 2-13-16,2-3-20 0,1-1-18 16,-1 0-16-16,4-2-16 0,-1 0-32 15,10-2-35-15,6-2-43 0,2-1-17 16,8-5-157-16</inkml:trace>
  <inkml:trace contextRef="#ctx0" brushRef="#br1" timeOffset="151588.14">25488 8880 287 0,'0'0'65'0,"0"0"22"0,0 0 2 0,7-32-31 0,-1 22-17 0,6-1-4 15,-4 1 31-15,5 0-12 0,0 0-5 16,0 1 8-16,8 3 0 0,-6-1-2 16,3-1 1-16,3 4-14 15,0 0-8-15,-6 1-15 0,6 3-12 16,-1 0-3-16,-2 1-5 0,3 6-1 15,-5 3 0-15,2 1 0 0,-8 3 0 16,3 4 2-16,-5 4-1 0,2 3 0 16,-7 2 0-16,-3 2 2 0,-3 2 2 15,-7 0-1-15,-1 1-1 0,-2-2-2 16,-7 2-1-16,-6-4-1 0,0 0-13 16,3-1 1-16,-3-4 6 0,0-3 7 15,3-6 0-15,5-2 2 0,2-3-2 16,3-3 1-16,1-3 1 0,9-3 1 15,3-7 2-15,0-1 0 16,8-7 2-16,5 0 3 0,0-5 0 16,7-1-2-16,3-5-7 0,6 2 1 15,10-5-2-15,2-3-1 0,8-1 0 16,3 3 1-16,-16 8 0 0,-5 8 0 16,-10 4 0-16,-6 0 1 0,3-1-1 15,3-1 2-15,0-3 0 0,-1 5-1 16,-9 0 0-16,-1 3-1 0,-2 0 1 15,-3 0-1-15,-5 4-3 0,0-1-11 16,0 0-9-16,-11 3 4 0,4 1 9 16,-1 1 7-16,-10 7 1 0,2 1 2 15,1 3 0-15,-3 2 7 0,2 4 0 16,-4 2-2-16,2 2-3 0,2 1 1 16,3 3 8-16,0-2 17 15,5-1 12-15,3 3 15 0,3-2 2 16,2-3-13-16,2-1-16 0,6-1-11 15,5-4-9-15,5-1-3 0,-2 0 0 16,4-7-2-16,1-1 0 0,5-5-3 16,0-1-5-16,2-1-31 0,0-5-25 15,1 1-26-15,2 2-12 0,-3-3-39 16,6-1-92-16,-8 2-39 0,-6 2-202 0</inkml:trace>
  <inkml:trace contextRef="#ctx0" brushRef="#br1" timeOffset="151838.35">26317 9225 648 0,'0'0'91'0,"0"0"10"0,8 0-11 0,-8 1-69 0,0 6-13 16,0 0-3-16,0 7 26 0,0 2 1 15,-8 6 14-15,3 6 3 0,-3 0-24 16,0 7-6-16,1 5-5 16,-4-5-6-16,9-3-4 0,-3-4-4 15,2-7-9-15,3 1-37 0,0 4-63 16,0 8-79-16,3-8-66 0,2-7-188 16</inkml:trace>
  <inkml:trace contextRef="#ctx0" brushRef="#br1" timeOffset="152260.2">26883 8944 423 0,'0'0'125'0,"0"0"-4"0,0 0 43 0,36-19-78 0,-18 13-7 16,-2-1-31-16,4 1 0 0,4-1-17 15,-1 1-8-15,3 3-3 0,-6-4-5 16,6 4-9-16,-5 2-3 0,0-1-3 16,-1 1 0-16,1 1-5 0,0 0-42 15,-6 1-34-15,3 1-31 0,3 5-70 16,-8-2-30-16,-3-4-146 0</inkml:trace>
  <inkml:trace contextRef="#ctx0" brushRef="#br1" timeOffset="152464.04">26999 9082 809 0,'0'0'73'16,"0"0"18"-16,0 0 26 0,0 0-73 15,49-11-7-15,-23 7-11 0,3-2-5 16,9 1-20-16,4-1 1 0,12 5-4 16,5 0-17-16,-7 1-41 0,0 1-29 15,2 6-60-15,-18-5-65 0,-5 1-79 16</inkml:trace>
  <inkml:trace contextRef="#ctx0" brushRef="#br1" timeOffset="157151.66">27904 8827 105 0,'0'0'150'0,"0"0"-93"0,0 0 14 0,0 0-11 0,0-11-4 16,0 9-22-16,0 1 19 0,0 1 6 16,0-2 2-16,0 0-5 0,0 0-10 15,0-1-11-15,2-3-8 0,3 3 0 16,3-4 2-16,0 2 1 16,2-2-5-16,3 0 3 0,-3 1-2 15,8-3-2-15,-2 1 3 0,2 3 1 16,3-1-5-16,-1 3 1 0,1 2-1 15,-5 1-3-15,2 0-9 0,-3 2-1 16,-2 3-3-16,0 3-1 0,-5 7-4 16,-3 0 1-16,-5 7 7 0,0 5-5 15,-5 1 1-15,-3 4-3 0,-10-1 0 16,2 0-1-16,-4 1-1 0,-6-4 1 16,3 1 1-16,2-4-3 0,-2 0 1 15,2-4 1-15,6-4-2 16,2 1 3-16,0-5 7 0,5-2 5 15,0-2 3-15,8-1 5 0,-5-4 1 16,5 1 1-16,5-2 1 0,3-1 4 16,5 2-5-16,8-3-6 0,-1 0-1 15,14 0-4-15,7-1-1 0,6 0-8 16,2 0-3-16,-3 1 0 0,-4 0-2 16,-14-1-2-16,-2 0-17 0,-11 1-19 15,3 0-17-15,3-1-30 0,0 4-22 16,-1-3-50-16,6-1-93 0,-10 2-56 15,-3-2-174-15</inkml:trace>
  <inkml:trace contextRef="#ctx0" brushRef="#br1" timeOffset="157852.29">28790 8792 482 0,'0'0'67'0,"0"0"-14"0,0 0 52 0,28-23-33 0,-17 17-25 16,-4-2-2-16,-4 2 13 0,2 0-23 15,0 1-12-15,-5 2 3 0,0 1-2 16,-5 0-21-16,-8 2-3 0,5 0-2 16,-7 1 2-16,-8 2 0 0,2 5 2 15,0 0-2-15,1 4-1 0,-1-1 0 16,0 0-3-16,1 2 0 0,4 0 3 16,3 1 0-16,0-1 1 0,6 0 0 15,1 3 0-15,6-4 1 0,0 1 0 16,6 3 0-16,6-2 2 0,-1 1 1 15,7-1-1-15,3-1 4 16,-1 3 4-16,1-2 4 0,5 1-1 16,-6 2-2-16,4-2-2 0,1 2 0 15,-4 1 1-15,0-3-3 0,0 3 1 16,-3-3 1-16,-5 2 1 0,-6-4-4 16,1 3-2-16,-8-3-2 15,0-2-1-15,0-1 1 0,-8-1 5 0,-5-2-1 0,-2-1-4 0,-3 1-1 16,-8-6-2-16,3 0 0 0,-8-1-6 15,2-4 3-15,1-1 1 16,2-4 2-16,5-2 0 0,1 2 0 16,-1-3 0-16,8 1 2 0,5-1 0 15,3-3-1-15,5-1 2 0,10 1 0 16,6-4-2-16,10 0 5 0,7-6-1 31,11-6 0-31,8-5-2 0,2 1 0 16,-12 6-1-16,-14 9 2 0,-12 8 11 15,-4 1 2-15,1 1 7 0,0-2 0 16,-5-1-8-16,-8 1-8 0,0 0-7 16,-3 3-1-16,-9 1-6 0,-7 1-19 15,4 0-19-15,-6 4-13 0,-5 2-29 16,6 1-50-16,-9 0-77 0,3 3-3 16,11-1-122-16</inkml:trace>
  <inkml:trace contextRef="#ctx0" brushRef="#br1" timeOffset="158672.76">28035 10201 161 0,'0'0'184'0,"0"0"-69"16,0 0-2-16,0-1-19 0,5-1-30 15,3-2-2-15,5 1 17 0,3 0-1 16,7-2-16-16,5 3 0 0,-4-2-7 16,7 0-14-16,2 1-5 0,3 1-16 15,6 1-12-15,-4-1 0 0,-4 0-5 16,-11 2-3-16,3 0-3 0,-5 0-4 15,7 2-32-15,-7 0-37 0,5-1-61 16,0-1-89-16,-3 0-76 0,-5-1-152 16</inkml:trace>
  <inkml:trace contextRef="#ctx0" brushRef="#br1" timeOffset="159346.85">29260 10043 307 0,'0'0'76'0,"0"0"1"0,0 0 16 0,0 0-33 0,0 0-15 0,8-40 7 16,-8 30 5-16,0 1-7 0,-3 0-12 15,-2 1 6-15,3 0-1 0,-4 0-8 16,-1-1-11-16,-4 5 0 0,3-2 2 16,1 4-4-16,-6 0-6 0,0 2-14 15,3 2 0-15,-9 4 0 0,4 4-1 16,-3 1 2-16,2 4 0 0,-2 4 0 16,5 3 1-16,-2 1-1 15,2 5-1-15,5 0-2 0,3 0 11 16,5 3 15-16,0-2 9 0,10-2-8 15,-2 0-5-15,8-5-1 0,2 0 2 16,2-2-4-16,9-3 3 0,-3-4-2 16,10-3 2-16,5-6-2 0,6-4 1 15,2-5-5-15,-5-11-5 0,-13 1 1 16,-13 0-6-16,-3 0 0 0,-2 1-4 16,0-8 0-16,0-11 0 0,0-13 2 15,-10-1-3-15,-3 1-1 0,-8 14-1 16,0 13-4-16,0 7 0 0,-10 1-4 15,3 1-6-15,-11 1-8 0,-3 5-9 16,-2 2-9-16,3 2 0 0,0 1-8 16,-1 3-35-16,9 4-34 0,1 1-50 15,4 3-49-15,2 2-37 0,5-2-92 16</inkml:trace>
  <inkml:trace contextRef="#ctx0" brushRef="#br1" timeOffset="159489.1">29772 10235 777 0,'0'0'52'0,"0"0"-45"0,0 0-7 0,0 0-10 16,0-20-72-16,-3 16-94 0,-2-2-93 16</inkml:trace>
  <inkml:trace contextRef="#ctx0" brushRef="#br1" timeOffset="160583.69">30252 9833 145 0,'0'0'60'0,"0"0"33"0,0 0 31 0,0 0-31 0,0 0-18 16,0 0-2-16,16-34-3 0,-16 31-16 15,5 3-23-15,-5 0-16 0,3 0-4 16,2 0 1-16,-5 4 11 0,5-1-2 16,-5 0-2-16,2 3-1 0,-2-4-5 15,0 1 1-15,0 2-3 16,0-2 5-16,0-2-1 0,0 1 0 16,0 2-1-16,0-3-1 0,0-1 5 15,0 0 10-15,0 0 12 0,0 0 1 16,0-1-16-16,0-4-11 0,6 3-2 15,-6-1-2-15,0-2 5 0,0 1-3 16,0-3-2-16,0 3 3 0,2-3 0 16,-2 4 1-16,0-4 2 0,0 4-4 15,0-3-3-15,0 2-2 0,0 1 2 16,0-2-2-16,0 3 1 0,5-1 4 16,-5 2-4-16,0-2 1 15,0 2-1-15,0 1-4 0,0 0-2 16,6 0 2-16,-6 0-3 0,0 0 1 15,2 0-1-15,-2 0 2 0,0 0-1 16,0 0 1-16,0 4 2 0,5-3 1 16,-5 1 1-16,0 0 0 0,0 0 3 15,0 4 0-15,0-2 2 0,-5 4-2 16,5 2-2-16,-8 1-2 0,3 2 0 16,-3 2-4-16,1 0 0 0,-1 2 3 15,-5-3-2-15,5 3 2 16,-5-3 3-16,0 2 6 0,1-2 1 0,-1-2 1 15,-3-1-2-15,8 0-4 16,-5-1-2-16,6-1-4 0,-4-2-2 16,9-3 1-16,-3 1-2 0,5-2-1 15,0-1 0-15,0-1 0 0,5-1 3 16,8 0 1-16,-3 0-1 0,8 0-2 16,3 0 1-16,-1 0-2 0,6-1 1 15,-5 0-1-15,2-1-1 0,-2 2 1 16,2-2 0-16,-2-1 0 0,-6 1 0 15,6 2 0-15,-8-2 0 0,2 0 0 16,-2-1 0-16,-5 0 0 0,5 2 0 16,-8-1-2-16,3 0 1 0,-3-2 1 15,-5 3-1-15,3 0 1 0,-3 1 0 16,0 0-4-16,0 3-2 0,0 5 2 16,0 1 3-16,-3 2 1 0,-2 2 2 15,2 5-2-15,-2 0 1 0,-3-2 1 16,3 3 0-16,-2-2-2 0,1-1 0 15,4 0 0-15,-3-1 0 0,-3-1-1 16,3 0-18-16,5-2-31 0,-3-2-27 16,3-1-30-16,0-5-43 0,0 0-54 15,3-6-68-15,4-1-41 0</inkml:trace>
  <inkml:trace contextRef="#ctx0" brushRef="#br1" timeOffset="161568.99">30818 9751 312 0,'0'-1'66'0,"0"-5"36"0,3 3 10 0,-3-1-59 15,0-3-6-15,5 0 3 0,-5 3 10 16,0 0-12-16,0-1-6 0,5 1 6 15,-5-1-2-15,3 2 0 0,-3-1-6 16,5 0-10-16,-5 3-2 0,5-1-2 16,-5 1-2-16,0-1 0 0,0 1-1 15,0-2-7-15,0 3-1 16,0-1-3-16,0 1-1 0,0-1-3 0,0 1-4 16,0 0 2-16,0 0-1 15,0 0-2-15,0 0 2 0,0 0 0 16,0 0-2-16,0 0 3 0,0 0 5 15,0 0 5-15,3 0 1 0,-3 0 4 16,0 0-1-16,0 0-2 0,0 0-2 16,0 0-5-16,0 0 0 0,0 0-4 15,0 0-3-15,0 0-1 0,0 0 0 16,0 0-2-16,0 0 0 0,0 2-1 16,0 3 7-16,0 0 0 0,0 3 1 15,-3 0-1-15,-2-2 1 0,5 5-1 16,-5 3 1-16,-3-1-1 0,0 1 1 15,0 3 3-15,-2-2 0 0,0 4-2 16,-1 0-3-16,1 1 1 0,-3 0-2 16,0 0 6-16,0-2-4 0,6 0 0 15,-1 1-4-15,-5-5-1 0,5 2 0 16,3-2 1-16,-3-4-2 0,3 1 0 16,0-1 2-16,5-5 0 0,0 0-2 15,0-3 1-15,5 1 2 0,3-1 1 16,2-1 1-16,0-1 1 0,9 0-6 15,-4-1 0-15,3-1 1 0,-2 0-2 16,4 0 0-16,1 1 0 16,-3-2 1-16,3-2-1 0,-6 3 1 15,6 0 0-15,-3-3-1 0,-2 2 1 16,-4-1-1-16,4-1 1 0,-3 3 0 16,0-1-1-16,-5-2 0 0,2 3 0 15,-2-1-1-15,5 1 1 0,-11-2 0 16,6 3 0-16,-3 1 0 0,-5 0 0 15,5 0-1-15,-2 0 0 0,-3 0-2 16,0 6-1-16,0-2 4 0,0 5 1 16,-3 1 6-16,-2 2 1 15,0 1-1-15,2 4-2 0,-2-3-3 16,5 4 1-16,-2-4 3 0,2 3 2 16,-6-3 1-16,6 2 1 0,-5-2-1 15,3 0-4-15,2 0-3 0,0-2-1 16,-6-2 0-16,6-1-1 0,0-1-7 15,0-2-31-15,0-2-28 0,0 1-21 16,0-2-39-16,0 2-37 0,6-2-61 16,1-1-123-16,-1-1-149 0</inkml:trace>
  <inkml:trace contextRef="#ctx0" brushRef="#br1" timeOffset="162022.01">31431 9969 460 0,'7'-6'25'0,"-2"4"57"0,3-3 11 0,0 0-44 0,0 3 12 0,5 1 9 16,-6 1 3-16,6 0-17 0,-5 3-11 16,5 5-8-16,-5 2-8 15,2 3-2-15,-2 4-3 0,5 2-9 0,-5 4-8 32,-1 1-6-32,6-2 1 0,-5 2 0 0,5-2-2 0,0 1-3 15,-5-4-16-15,4 0-27 0,-4 0-39 16,5-3-46-16,0-3-54 0,0-2-81 15</inkml:trace>
  <inkml:trace contextRef="#ctx0" brushRef="#br1" timeOffset="162366.48">31676 9960 333 0,'0'0'158'15,"0"0"-90"-15,0 0 40 0,0 0-30 16,0 0-47-16,0 0-12 0,0 0-8 16,-21 34 7-16,14-23 13 0,-4 2 10 15,1 1 4-15,-3 1 8 0,0 3-7 16,-5 0-2-16,3-2-15 0,2 4-10 15,-3-1-12-15,-2-3-4 0,2 2 0 16,4-3-2-16,4-1 0 0,-3-1 0 16,4-3-1-16,4 1-1 0,-2-2-17 15,5-1-31-15,0-4-52 0,8 2-72 16,5-5-58-16,-6-1-139 0</inkml:trace>
  <inkml:trace contextRef="#ctx0" brushRef="#br1" timeOffset="163086.7">32087 9912 304 0,'0'0'151'0,"0"0"-119"0,0 0 73 0,0 0-37 0,10-21-25 16,-7 18 3-16,-3-1 0 0,5 0-8 15,3 2-8-15,-3-1 0 0,3 2 1 16,-1-3-4-16,6 2 4 0,-5 1-3 16,10 0-4-16,-2-1-4 0,2 0-10 15,-3-1-2-15,6 2 1 0,-6 1-4 16,4 0 0-16,-4 0 2 0,-2 2 7 16,0 2 0-16,-5-1-5 0,-3 4-7 15,-3-1 5-15,-2 4-1 16,0 5-5-16,-2 1 1 0,-6 5 0 15,-5 1 4-15,-5 5-3 0,3-2 1 16,-6 3 0-16,-5-4 1 0,3 0 8 16,-1-1 9-16,4-2 7 0,-1-3-3 15,0 0 0-15,6-1 1 0,-3-3-1 16,8-2-1-16,-1-1-2 0,9-2-6 16,-4 0-8-16,6-4-4 0,0 1 2 15,6-5 2-15,1 2 5 0,6 0-2 16,3-1-5-16,4 0-4 0,1-1-3 15,5 1-2-15,0 2-26 16,-3-2-23-16,3-1-20 0,0-1-13 16,-3 1-35-16,3 0-31 0,13-1-75 15,-11 0-26-15,-5-2-138 0</inkml:trace>
  <inkml:trace contextRef="#ctx0" brushRef="#br1" timeOffset="163601.26">32733 9891 503 0,'0'0'69'0,"0"0"2"0,0 0 23 0,0 0-38 0,5-4-29 0,-5 4-27 16,-5 0-1-16,-3 1 0 0,0 5 1 16,-5 0 2-16,-5 3 3 0,3 2 3 15,-1-1 16-15,-2 1 10 0,5 2 6 16,0 0-19-16,6-2-9 0,-1 1-4 15,8-1 3-15,0-1 11 0,0 1 2 0,5-1-1 0,3 1 3 16,0-2 1-16,4 1 3 0,9-4-5 16,-5 3-5-16,10-3-5 0,-1-1-6 15,-1 2-4-15,7-2-2 0,-3 3-2 16,-2 0 0-16,2 2 0 0,-7-3-1 16,0 4 0-16,-6-1-1 0,-5 3 0 15,-2-2-5-15,-8 0 3 0,5 1 3 16,-10-1-1-16,0-2 1 15,-8 2 0-15,-2-2 1 0,-1-3-1 16,-5 2 0-16,-2-1-10 0,0-3-16 16,-3 0-28-16,5 0-21 0,-4-2-22 15,4-2-28-15,5 0-6 0,-2 0 22 16,8-8-48-16,0 2-59 0</inkml:trace>
  <inkml:trace contextRef="#ctx0" brushRef="#br1" timeOffset="163851.66">32759 9847 496 0,'0'0'42'0,"0"0"48"0,0 0 39 15,0 0-62-15,0 0-18 0,13-23 10 16,-6 19-11-16,9-2 3 0,-3 4 0 15,7-3-11-15,1 4-13 0,0-1-18 16,5 1-6-16,-6 1-3 0,6 0-1 16,-3 0-29-16,3 0-19 0,3 0-20 15,-3 0-7-15,2 1-27 0,-7-1-11 16,12 0-39-16,-7-1-100 0,-5-5-55 0</inkml:trace>
  <inkml:trace contextRef="#ctx0" brushRef="#br1" timeOffset="164195.4">33188 9528 666 0,'0'0'3'0,"0"0"39"0,36 12 75 16,-16 0-70-16,1 4-1 0,5 6 6 15,0 3-16-15,-3 13-17 0,8 10-7 16,-3 20 4-16,-2 5 4 16,-10 2-6-16,-3-3-8 0,-8-9-6 15,-5-1 0-15,-10-4 0 0,-11 0 1 16,0-4-1-16,-7 1 6 0,-1-3 25 16,-4-2-5-16,2-4-14 0,2-5-6 15,1-3-3-15,2-4-3 0,5-8 4 16,6-5-3-16,-3-6-1 0,2-3-10 15,-2 0-31-15,3 2-38 0,-11-1-50 16,3-2-41-16,-11-3 3 16,8-2-74-16,0-5-79 0</inkml:trace>
  <inkml:trace contextRef="#ctx0" brushRef="#br1" timeOffset="165039.32">29232 9448 453 0,'0'0'26'0,"2"0"15"0,-2 0 33 16,0-1-45-16,0 1-17 0,0 0 1 16,0 0 12-16,-2 0-8 0,-4 3-11 15,-1 2 14-15,-6 3 14 0,0 2 0 16,-8 5-6-16,1 4-2 0,-9 5-7 16,-4 11-2-16,-9 16 5 15,-12 21 4-15,0 11 0 0,5 2 0 16,-3 0-3-16,16-6 10 0,2-7 18 15,13-4 10-15,3 0 2 0,11-9-8 16,7-2-11-16,7-3-18 0,11-7-13 16,3-2-3-16,5-6-1 0,2-3 6 15,-7-10 10-15,-5-4 4 0,2-4 4 16,-5-3-2-16,7 3-11 0,-4-1-7 16,4 1-12-16,1-1-1 0,-3-3 0 15,-2-3-41-15,-3 0-40 0,0-2-60 16,-1-1-60-16,-4 0-128 0,0-5-155 15</inkml:trace>
  <inkml:trace contextRef="#ctx0" brushRef="#br1" timeOffset="167543.39">27658 11693 135 0,'0'0'18'0,"0"0"-3"0,0 0 17 0,0 2 5 16,0-2 2-16,0 2 2 0,0-1 30 15,0 1-6-15,0-1-5 0,0-1-5 16,0 0-1-16,3 0 3 15,2 0 9-15,-5 0 6 0,8 0-10 16,4-1-3-16,1-2-6 0,3 0-11 16,2 0-16-16,3-1-13 0,-1 2-6 15,6-1-6-15,-5 1 1 0,0 1-2 16,-1-2-2-16,-4 3-8 0,2-1-17 16,-3 1-21-16,-2 0-34 0,-5 0-25 15,-3 1-11-15,-2 2-9 0,-3-1-45 16,0 0-86-16</inkml:trace>
  <inkml:trace contextRef="#ctx0" brushRef="#br1" timeOffset="167726.97">27653 11911 636 0,'0'0'48'0,"0"0"-11"16,0 0 45-16,0 0 20 15,0 0-28-15,0 0-15 0,0 0 5 16,46-4-24-16,-25 2-22 0,5 0-12 16,2 1-6-16,-2 1-2 0,3 0-20 15,-6 1-40-15,8 1-55 0,5 5-55 16,-2-2-47-16,-9-1-165 0</inkml:trace>
  <inkml:trace contextRef="#ctx0" brushRef="#br2" timeOffset="206244.22">25658 13515 26 0,'0'0'34'0,"5"0"-9"0,-5 0-1 0,0 0 2 16,3 0-7-16,-3 0-7 0,2 0-3 15,-2 0-2-15,0 0-3 0,0 0-2 16,0 0 1-16,0 3 0 0,0-2 4 16,0-1 9-16,0 0 6 0,0 0 9 15,0 0 4-15,0 0 0 0,0 0 0 16,0 0-3-16,0 0 4 0,0 0 6 16,0 0-2-16,0 0-3 0,-2 0-2 15,2 0 3-15,0 0 2 0,0 0 1 16,0 0 1-16,0 0 8 0,0 0 6 15,0 0-3-15,0 0-12 0,5 0-14 16,0-1 2-16,6-2-3 0,1 3-9 16,7 0-4-16,-4 0-2 0,6 0-4 15,-1 0-1-15,6 0-2 0,-5 0-3 16,5 0-1-16,-6 0 0 0,1 0-1 16,-5 0-15-16,2 4-42 0,-3-2-55 15,-2 1-73-15,-5 3-15 0,-3-3-124 16</inkml:trace>
  <inkml:trace contextRef="#ctx0" brushRef="#br2" timeOffset="206636.17">25666 13724 242 0,'0'0'160'0,"0"0"-84"0,0 0 12 16,0 0 5-16,-10 1-14 0,10-1-19 15,0 0-1-15,2 0-1 0,6-2 5 16,2 1 5-16,11-3-3 0,0-1-11 16,-1 3-11-16,3-2-13 0,3 1-9 15,0 0-11-15,0 3-6 0,-3-2 0 16,3 1-3-16,-5 1-1 0,-1 0 0 16,-4 0 0-16,2 0-20 0,-5 1-30 15,0 1-33-15,-3 0-47 0,1 6-51 16,-1-6-45-16,0 3-137 0</inkml:trace>
  <inkml:trace contextRef="#ctx0" brushRef="#br2" timeOffset="207633.43">26426 13508 94 0,'2'0'54'0,"-2"-1"-17"0,5-2 22 0,0 2 9 16,-5-1-9-16,0 1-1 0,0-2 18 15,0-2-19-15,0 2-9 0,0-2 1 16,3 2 2-16,-3 2 7 0,0 0 3 16,0 0-3-16,0 0-6 0,0 1-9 15,0 0-4-15,0-1-4 0,0 1-7 16,0 0-3-16,0 0-5 0,0 0-3 16,0 0-6-16,0 0-5 15,0 4-5-15,0 3 4 0,0 4 6 16,-3 3 3-16,3 7 3 0,0 1 4 15,-5 5 2-15,-2-2 3 0,1 5 2 16,1-2-6-16,3-1-5 0,2 2-7 16,-8-4-3-16,8 1-5 0,-5-3 0 15,5-1 0-15,-5-3-2 0,2 0 0 16,-2-5-4-16,5-1-20 0,-3 1-20 16,3-4-25-16,0-4-38 0,0 0-38 15,8-4-50-15,0-1-8 0,-3-1-103 0</inkml:trace>
  <inkml:trace contextRef="#ctx0" brushRef="#br2" timeOffset="208198.43">26459 13515 228 0,'0'0'79'0,"0"0"-21"0,0 0 4 0,0 0-16 0,0 0-7 15,10-11 7-15,-10 9 10 0,0 0-10 16,0 1 0-16,0-1 1 0,0-1 0 16,0 2 6-16,0 1-1 0,0-1-17 15,0 1-7-15,0 0-17 0,0 0-7 16,3 0-3-16,0 6 4 0,2-2-1 16,-3 5 5-16,9 2-2 0,-9 6-1 15,6-1-4-15,2 4-1 0,1 1 2 16,-1-1-2-16,3 1 1 0,2-1-1 15,-2 0-1-15,0 1 3 0,3-6 2 16,-1 4 6-16,3-2 2 16,-5-2 6-16,0-3 10 0,3-1 9 15,-3-2 3-15,0-1-6 0,-6-5 1 16,6-2-1-16,-5-1-2 0,0-2-7 16,0-8-3-16,2 0-6 0,-2-3-3 15,-6-5-1-15,1-3 1 0,-1-1-4 16,-2-6-2-16,0 0-7 0,0-3-1 15,-2 2 0-15,-1 4-1 0,3 4-9 16,-2 4-10-16,2 5-20 0,0 3-27 16,0 4-30-16,0 1-47 0,0 4-61 15,0 1-81-15,7 4-94 0</inkml:trace>
  <inkml:trace contextRef="#ctx0" brushRef="#br2" timeOffset="208794.8">27066 13562 176 0,'0'0'38'0,"0"0"18"0,0 0 36 15,6-19-7-15,-6 15-12 0,0-2-12 0,0-1 9 16,0 3-9-16,0 1-4 0,0-3-4 15,0 3-7-15,0 0-3 0,-6-2-12 16,6 3-11-16,-7 1-12 0,1 0-4 16,-1 1-4-16,-6 0 1 0,5 4-1 15,-5 5 0-15,5 2 0 0,-5 3-1 16,1 4 2-16,4 3-1 16,-5 0 0-16,5 1 0 0,3 1-1 15,2 1 1-15,3-3 0 0,0-2 0 16,8 0 1-16,0-2-1 0,5-3 0 15,0 1 7-15,0-5 18 0,7-3 9 16,-4 1 9-16,4-5 7 0,1-3-2 16,-3 0-14-16,3-5 0 0,0-5 0 15,-9-2-2-15,4-6-10 0,-3-3-3 16,-5-1-6-16,-3-7-7 0,-5-6-4 16,-5-7-2-16,-3 3-4 0,0 8-6 15,-2 9-8-15,-1 11 0 16,-1 1-9-16,-1 3-10 0,-5 5-18 15,2 2-18-15,1 8-22 0,2 2-29 16,2 5-64-16,4 2-34 0,4-4-147 0</inkml:trace>
  <inkml:trace contextRef="#ctx0" brushRef="#br2" timeOffset="209138.54">27327 13672 474 0,'0'0'93'0,"0"0"-74"0,0 0 53 0,0 0 18 0,5-14-41 16,-5 13-22-16,6 1 11 0,-6 0-10 15,0 2-17-15,0 4 8 0,0 3 20 16,0 1 3-16,0 4 1 0,0 1-4 16,0 4-9-16,-6 2-5 0,1 2-8 15,3 2-8-15,-3 1-3 0,2-4-5 16,3 4 2-16,-5-2-3 0,5-1-8 16,0-2-33-16,5 0-50 0,-2-3-33 15,2 2-62-15,2-6-22 16,1-3-152-16</inkml:trace>
  <inkml:trace contextRef="#ctx0" brushRef="#br2" timeOffset="209765.32">27327 13638 315 0,'0'0'76'0,"0"0"25"16,0 0 0-16,0 0-38 0,5-41-22 16,1 32 1-16,-4-1-6 0,3 2-16 15,3 0 3-15,-3-1 2 0,3 0-4 16,-3 1 8-16,3 2 5 0,-5-2-2 15,7 0-5-15,-2 1-6 0,-1 0-1 16,1-2 3-16,0 5-5 0,2-3-3 16,-2 4-2-16,0-1-3 0,0 1-1 15,2 2-1-15,-2 1-1 0,5-1-3 16,-6 1 1-16,1 0 2 0,5 0 0 16,-5 2 3-16,-1 0-1 0,-1 2 0 15,1 0-2-15,-1 3-2 16,-4-1-2-16,3 5 0 0,-5 0 1 15,0 3 1-15,-5 0 0 0,-3 4-1 16,1-4 0-16,-9 6 0 0,-2-4 0 16,-3 1-2-16,1 1 1 0,-1-4 0 15,0 3-2-15,-7-3-1 0,7-2 2 16,-2 1-1-16,7-4-1 0,1 0 0 16,2 0 0-16,5-6 1 0,3 2 0 15,0-4 0-15,5-1 2 0,0 0 3 16,5-1-5-16,3-1-1 0,0-1 1 15,5 3 3-15,-1 0 4 0,1 4 4 16,3 1-2-16,2 4 1 0,3 1 5 16,-1 2 1-16,1 4 0 0,0-1-3 15,5 3 4-15,-6 1-3 0,3-2-10 16,3 2-2-16,0 1-3 0,-3 0 0 16,3-5-10-16,-5 3-25 0,-3-4-26 15,-3 3-24-15,1-3-49 0,2 5-87 16,-10-3-93-16,5-6-176 0</inkml:trace>
  <inkml:trace contextRef="#ctx0" brushRef="#br2" timeOffset="210077.91">27919 13592 505 0,'0'0'50'0,"0"0"-31"0,0-9 88 0,0 8-35 16,0 1-46-16,0 3-17 0,0 5 21 16,-3 3 9-16,-2 5 13 0,5 2-1 15,-5 5-10-15,3 3-10 0,-4 1-2 16,4 11-9-16,-3 4-6 15,5 7-6-15,-6-2-7 0,6-8 0 16,0-15-2-16,0-6 1 0,0-4-23 16,0 5-24-16,6-1-13 0,-1-1-31 15,-5 1-50-15,8-7 24 0,-6-7 7 16,8-2-53-16,-7-2-57 0</inkml:trace>
  <inkml:trace contextRef="#ctx0" brushRef="#br2" timeOffset="210655.94">27911 13616 388 0,'0'0'62'0,"0"0"51"16,0 0-3-16,0 0-41 0,0 0-27 15,0 0-16-15,0 0 6 0,13-34-5 16,-13 29 3-16,0 3 8 0,0 2-6 15,0-1 1-15,0 0-5 0,0 1-8 16,0 0-17-16,0 0-3 0,0 2-5 16,0 1 5-16,3 4 0 0,2 0 2 15,-5-1-2-15,5 4 0 0,3 0-2 16,-3 0 1-16,-2 1 1 0,4 1 1 16,4 1-1-16,-4-3 0 0,6 2 0 15,-5-3 2-15,0 0-2 0,5-1 0 16,-5-2 0-16,4-2 1 0,1-2 1 15,-5-1 4-15,5-1 4 0,-5-2 9 16,5-2 7-16,-5-3 4 0,4-3-4 16,-6-1-11-16,1 0-3 0,1-2-2 15,-3-1 2-15,3 0-3 0,-8 1-1 16,3 0-1-16,2-3 0 0,-5 5-2 16,5 0 0-16,-5 1-1 0,0 2-3 15,0 5 3-15,0-1 0 0,3 3 3 16,-3-2 3-16,0 3-3 0,0 0-7 15,0 1-4-15,5 4 2 0,-5 0 1 16,0 5 1-16,5 5 1 16,-3 1 1-16,4 6 3 0,-4 6 8 15,9 4 6-15,-9 8 6 0,6 6-3 16,-3 3-5-16,3-5-3 16,-3-11-6-16,-5-9-6 0,5-7 0 0,-2 0-2 15,2-1-8-15,-3 4-41 0,9 2-51 16,-3 2-62-16,-1-6-93 0,1-4-123 15</inkml:trace>
  <inkml:trace contextRef="#ctx0" brushRef="#br2" timeOffset="211015.93">28456 14026 485 0,'0'0'137'0,"0"0"-62"0,0 0 39 0,6 0-59 0,-4-1-27 16,-2 1-10-16,0-3-5 15,0-1-7-15,0 1 6 0,0-1 5 16,0-2 5-16,5-1 4 0,-5 4-1 16,6-1 2-16,-6-1 2 0,7 3-4 15,-4 2-8-15,2 0-4 0,0 0-5 16,3 0-5-16,-5 0 2 0,2 1-3 16,0 6-2-16,-5-3 0 0,0 2 0 15,3-3-4-15,-3 0-32 0,0 1-39 16,-3-1-36-16,-2-1-107 0,0-1-54 15</inkml:trace>
  <inkml:trace contextRef="#ctx0" brushRef="#br2" timeOffset="211688.15">29007 13549 324 0,'0'0'87'0,"0"0"-10"0,0 0 49 0,0 0-52 15,15-40-20-15,-9 31 4 0,-6 0 1 16,5-1-16-16,-5 6-15 0,0-2 1 15,-5 3-7-15,-1 1-5 16,-1 2-10-16,-1 0-4 0,-10 1-3 16,2 4 0-16,1 4 4 0,-11 3-4 15,5 4 0-15,1-2 1 0,-1 4-1 16,0-2 0-16,8 2 1 0,0-2-1 16,0-1-1-16,11-1 1 0,2 3 0 15,0-4 0-15,2 3 1 0,11-3 0 16,0-1 0-16,0-1 4 0,8-1 7 15,0 0 9-15,2 0-1 0,3-3 1 16,-6-1 4-16,6 1-1 0,-5 0-1 16,0-1 2-16,-1 3-1 0,-4 0-2 15,2 1-2-15,-5-1-4 0,2 2 4 16,-7-1 4-16,-3 1-4 16,0-1 0-16,-5 1-6 0,-5-1-3 15,-3 1 1-15,-10-1-6 0,-2 0-3 16,-4 0 0-16,-9-2-3 0,-6 1-1 15,-10 0-13-15,2 2-38 0,6-4-33 16,7-4-30-16,14 2-48 0,4-1-68 16,6-2-7-16,2 0-145 0</inkml:trace>
  <inkml:trace contextRef="#ctx0" brushRef="#br2" timeOffset="212125.74">29402 14024 318 0,'0'0'104'0,"0"0"19"0,0 0-4 16,8-2-19-16,-8-1 2 0,0 2-21 16,5 1-24-16,-5 0-28 0,0 0-9 15,0 0-8-15,0 0-2 0,-5 0-1 16,2 0-3-16,-7 0-1 0,7 0-1 15,-4 0-1-15,-4-2 7 0,9 1 12 16,-3-2 10-16,5-2 4 16,-6 2-16-16,6-4-10 0,0 3-6 15,0-2-4-15,0 4-1 0,6 1 1 16,-1 0-3-16,-3 1-13 0,4 0-22 16,-1 2-25-16,2 7-35 0,6 2-50 15,-5-2-68-15,0-1-101 0</inkml:trace>
  <inkml:trace contextRef="#ctx0" brushRef="#br2" timeOffset="212579.14">29872 13572 410 0,'0'0'39'0,"0"0"28"0,0 0 28 0,0 0-36 0,13-17-10 0,-13 17 9 16,0 0-15-16,0 7-4 0,0 4 21 16,0 2-2-16,0 8-7 0,0 2-1 15,-7 11-1-15,1 7-15 0,-1 8-4 16,-1 3-8-16,-2-3-2 0,7-7-9 15,-2-7-3-15,2-5-5 0,3-8-2 16,-5-2-1-16,5-2-3 0,0 3-33 16,0 2-32-16,0 1-43 0,8 2-49 15,0-8-66-15,-3-4-76 0</inkml:trace>
  <inkml:trace contextRef="#ctx0" brushRef="#br2" timeOffset="213132.52">30177 13656 356 0,'0'0'113'0,"0"0"-34"0,0 0 48 0,3 1-57 0,2-1-24 16,-5 2 2-16,5 0-5 0,-5 4-6 15,3 1 7-15,-3 2 3 0,0 6 0 16,0 1 0-16,0 6-2 16,-3 5-6-16,-2 3-3 0,5 0-13 15,-5 1-7-15,2-3-11 0,3 0-3 16,-5-1-2-16,5-2-8 0,0-3-19 16,0-1-13-16,0-1-18 0,0-5-32 15,0 0-36-15,0-9-85 0,5 0-54 16</inkml:trace>
  <inkml:trace contextRef="#ctx0" brushRef="#br2" timeOffset="213632.61">30180 13653 443 0,'0'0'59'15,"0"0"-8"-15,0 0 28 0,0 0-53 16,0 0-10-16,0 0 4 0,0 0 2 16,18-13-5-16,-15 13 2 0,2 0 5 15,3 3 8-15,-1 1 14 0,4-1-1 16,-4 6-6-16,6-1-7 0,-5 2-13 15,0 1-4-15,5 1-9 0,-6 2-3 16,1 4-2-16,5 1 1 0,-5 2-1 16,2 1 0-16,-2 2 0 0,0 2 2 15,-1-1 2-15,6 2 0 0,-5-2 0 16,3-2-1-16,-1 0 1 0,0 1 1 16,6-7 6-16,-9 1 7 0,6-5 14 15,0 1 7-15,-5-8-7 0,-3 0-4 16,3-6-5-16,0-4-2 0,-3-2-4 15,0-6 0-15,-2-5 4 0,2-4-2 16,-5-4-7-16,0-13-2 16,2-14 1-16,-2-9 1 0,6 4-11 15,-6 10-2-15,5 21-2 0,-5 11-5 16,0 7 1-16,0-2-8 0,0 0-19 16,0 2-25-16,0 1-18 0,0 4-42 15,2 3-63-15,-2 0-69 0,5 1-85 16</inkml:trace>
  <inkml:trace contextRef="#ctx0" brushRef="#br2" timeOffset="214210.38">30694 13643 411 0,'0'0'77'0,"0"0"-7"0,0 0 29 0,16-6-59 0,-16 6-11 16,5-2 5-16,-5 2-5 0,2 0-12 15,-2 2-3-15,0 4 17 0,6 2-4 16,-6 5-2-16,0 1 3 0,2 6-6 16,-2 0-3-16,0 4-8 0,5 0 1 15,-5 5 8-15,5 2 7 0,-2 0-1 16,2-1-3-16,-2-4-5 0,7 2-5 15,-2-5-3-15,0 0-3 0,5-2-1 16,-6-3 1-16,6-1 7 0,0-7 9 16,-5-5 13-16,5-4-3 0,0-1-3 15,0-4 4-15,-6-6 1 0,6-8-3 16,-5-1-5-16,5-6-4 0,0-15-4 16,-3-11-1-16,3-8 1 0,0 0-10 15,0 16-7-15,-10 14 0 0,2 18 2 16,-5 0-1-16,5 1-2 0,-5-1 0 15,0 0-1-15,0 0 0 16,0 2-10-16,0-1-30 0,0 6-25 16,3-3-31-16,-3 5-35 0,12 1-64 15,-6 1-104-15,7 0-92 0</inkml:trace>
  <inkml:trace contextRef="#ctx0" brushRef="#br2" timeOffset="-214411.19">31710 13323 109 0,'0'0'179'0,"13"-9"-149"0,-11 4 48 0,11-2 21 16,-8 1-42-16,3 1-7 0,-5-3 5 15,2 5 0-15,2-3-13 0,-1 2 5 16,-6 2 2-16,5 1-9 0,-3-1-2 15,-2-1-3-15,0 3-3 0,0 0-12 16,0 0-16-16,0 0-4 0,0 0 2 16,-2 0 1-16,-3 3 2 0,-1 0 7 15,-1-2-1-15,-1 2-4 0,3 4 3 16,-3-4 2-16,-5 6-5 0,0 1 1 16,5 1-4-16,-4 2-3 0,-4 5 1 15,-5 2-1-15,3 2 0 16,-2 5-1-16,-9 10 1 0,-10 12 0 15,-2 15 1-15,5 2-2 0,2 4 0 16,8-8 0-16,11-8 2 0,2 1 14 16,8-1 12-16,5-3 16 0,5 0 7 15,3-6-5-15,-3-2-4 0,3-4-7 16,-1-5-4-16,4-5-2 0,-9-8-1 16,6-2-3-16,-3-5 3 0,3 4-3 15,-3-2-5-15,8 2-4 0,-5-2-4 16,0-3-9-16,-1-4-1 0,-1-2 0 15,6 0-2-15,-9 0 0 0,7-3-1 16,-2 3 1-16,0-3-12 16,0 4-14-16,-3-1-20 0,-3 0-34 15,4 2-52-15,1 1-83 0,-1-1-178 16,-6-5-214-16</inkml:trace>
  <inkml:trace contextRef="#ctx0" brushRef="#br2" timeOffset="-181018.07">31929 13730 125 0,'0'0'10'0,"0"0"19"16,0 0 26-16,0 0-6 0,8-9 6 16,-8 8 3-16,0-1 7 0,0 2-3 15,0-2-4-15,0 0-2 0,0 1-6 16,0 1-6-16,0 0-4 0,0-1-5 15,0 1-10-15,-3 0-7 0,3-1 2 16,-5-1 6-16,5 1-8 0,-2 0-7 16,-3 1-4-16,-1 0-1 0,4 0 1 15,-9 2-1-15,4 1 4 0,-6 3 1 16,5 1 0-16,-5 4 3 16,-2 2 6-16,2 0-5 0,0-1 0 15,-3 6-6-15,3-3-3 0,0 3 1 16,0-3 4-16,1 4 1 0,4-3 6 15,5 0 2-15,-2 2 3 0,5-3-2 16,0 4 1-16,0-7-6 0,5 3-1 16,3-4-2-16,0 0 0 0,-1 0 1 15,4-3-3-15,-1-1-2 0,3 1-1 16,0-2 0-16,0-1-1 0,2-3 4 31,-2 2 2-31,5-4 1 0,-7 0 2 16,2-4-3-16,0 1 0 0,0-4 2 15,2 3-1-15,-2-4-4 0,-5 0-3 16,5 0 0-16,-6-2-2 0,4 1 0 16,-9-2-1-16,3 0-1 0,1 0 1 15,-6-4-1-15,0 1-1 0,2-4-1 16,-2 2 1-16,0-3-1 0,0-2-1 16,-2 1 1-16,2 0 0 0,0 1-1 15,-6 4 1-15,1-2 0 0,3 5-1 16,-3 0 0-16,-3 1 3 0,0 1-2 15,-2 0-1-15,2 1-1 0,0 2 1 16,0 1 0-16,1 2 0 0,2 1-13 16,-1 2-14-16,4 1-18 0,2 0-41 15,0 1-53-15,2 8-63 0,4 0-93 16,1 0-58-16</inkml:trace>
  <inkml:trace contextRef="#ctx0" brushRef="#br2" timeOffset="-180853.76">32162 14005 1062 0,'0'0'44'0,"0"0"-43"0,-3 0 5 0,-2-3-6 0,5-2-3 15,0 2-68-15,-3 0-38 0,3-3-67 16,-5 5-23-16,5 1-148 0</inkml:trace>
  <inkml:trace contextRef="#ctx0" brushRef="#br2" timeOffset="-179974.68">32420 13846 116 0,'0'0'40'0,"0"0"9"0,0 0 21 0,0 0 1 15,5 1 9-15,-5-2 6 16,0-1-12-16,0-2-5 0,6 2-7 15,-4-2 7-15,3-1-8 0,-2 3-2 16,7-3-4-16,-2 0-4 0,5 0-6 16,-3-2 1-16,8 1-4 0,-2 1-9 15,2-1-1-15,3 3-4 0,-6 1-3 16,3 1-2-16,-2 1-6 0,-3 0-7 16,-1 3-8-16,-4-1 0 0,-3 6-2 15,-2-1 0-15,-3 0 0 0,0 4 0 16,-3 2-4-16,-7-2-6 0,0 1-4 15,-3 0 4-15,0 1 3 0,-3-2 4 16,3-1 0-16,-5 1 2 0,5-2 1 16,6-1-1-16,-1-3 0 0,3 1 1 15,2-4 0-15,3 4-1 0,0-5 1 16,3 0 0-16,-3 0 0 0,10 0 3 16,-2-1 1-16,0 1-3 0,5 0 0 15,-6 0 0-15,6 3-1 0,-5-1 0 16,5 0 3-16,-5 4 3 0,-1-3 0 15,6 4 1-15,-5 2 0 0,5 0 3 16,-3 0 2-16,-2 1 1 0,0 0 5 16,0 0 0-16,-8-1-1 0,0 1-5 15,0-1 0-15,-3-3 1 16,-7-1 0-16,2 2-5 0,-8-5-6 16,3 3-2-16,-5-3-20 0,-2 1-16 0,4-2-19 15,-4-2-19-15,7 0-18 0,0 0-52 16,0-2-64-16,5-3-17 0,5 2-75 15</inkml:trace>
  <inkml:trace contextRef="#ctx0" brushRef="#br2" timeOffset="-179317.5">32854 13881 266 0,'0'0'64'0,"0"0"27"0,0 0 33 0,0-11-33 0,0 9-12 0,5-2 9 16,-2-1-14-16,-3 2-10 0,8-3-4 16,2 4-10-16,0-3-11 15,3 0 4-15,0 3-3 0,8 0-4 16,-3 1-11-16,-2 1-8 0,-1 0-5 16,3 0 0-16,-5 3-3 0,0 0-6 15,-3 4-2-15,-4 1-1 0,1-1 0 16,-2 1 0-16,-5 3 0 0,0-1 0 15,-5 2-11-15,-2-1-9 0,-1-1 1 16,-5 1 7-16,0-1 5 0,-3-1 5 16,3 0 1-16,-5-1 1 0,8-4-1 15,0 2 1-15,2-3 0 0,5-2 0 16,-2 0 0-16,5 1 0 0,0-1 1 16,0 2 4-16,8-3 12 0,0 0-4 15,5-4-5-15,5 4 0 0,-3-1-2 16,-2 1 1-16,3 0-3 15,2 2 0-15,2 3 1 0,-4-1 4 16,-3 3 5-16,5-3 2 0,-3 4 1 16,-2 1-2-16,-5 0-2 0,0 2-4 15,-3-1 0-15,0 1-4 0,-5 1 2 16,0-2 1-16,-5 2 2 0,-3-2-6 16,-5 1-2-16,6-2-2 0,-11 0-2 15,5-3-17-15,-3 1-22 0,-5-1-23 16,9-2-15-16,-9-2-41 0,8 0-36 15,-8-2-64-15,8 0-3 0,6-3-118 0</inkml:trace>
  <inkml:trace contextRef="#ctx0" brushRef="#br2" timeOffset="-178895.55">33146 13570 694 0,'0'0'28'0,"0"0"33"0,0 0 56 0,13-10-34 0,-5 7-35 0,-5 3-8 16,9 0-10-16,1 5-10 0,3 3 7 15,2 5-2-15,8 5-5 0,-6 6-7 16,4 10 6-16,2 11-3 0,2 14 2 16,-2 5-9-16,-13-3-3 0,-6-4-5 15,-12-7 2-15,-2 1 4 0,-6-4 8 16,-8-1 1-16,0-4-3 15,6-6-4-15,-3-5 0 0,-3-8-2 16,8-4 5-16,-2-1 0 0,-1 1-5 16,-10 2-5-16,0 2-2 0,6-2 0 15,-1-2-36-15,0-3-46 0,6 0-55 16,2-2-105-16,0-3-112 0</inkml:trace>
  <inkml:trace contextRef="#ctx0" brushRef="#br2" timeOffset="-161030.72">28345 14902 306 0,'0'0'37'0,"0"0"-6"0,0 0 22 0,8-18 23 16,-8 11-23-16,3 3-16 0,-3-2 1 15,0 2-4-15,5-2-5 0,-5 3-2 16,0-1 1-16,0 0 7 0,0 1 5 15,0-2-8-15,0 2 3 0,0 0-1 16,0 0-5-16,0-1 2 0,0 2 3 16,0 1-2-16,0 0-4 0,0 1-7 15,5 0-10-15,-2 3-5 0,7 6 5 16,0 4 3-16,8 5 5 16,3 6 0-16,5 3-4 0,-3 3 2 15,3 1-2-15,8 6-2 0,2 4-5 16,-3-7-3-16,-7-3-2 0,-5-7-1 15,0-6 0-15,-6 3-2 0,11 0 1 16,-11 0 0-16,9-3-1 0,-9-5-1 16,-2 0-3-16,0-4-34 0,-5-1-37 15,-1-4-48-15,-1-3-48 0,-4-2-44 16,3-4-54-16,-5-3-86 0</inkml:trace>
  <inkml:trace contextRef="#ctx0" brushRef="#br2" timeOffset="-160664.29">28790 14980 514 0,'0'0'63'0,"0"0"-11"0,0 0 38 15,0 0 1-15,0 0-37 0,0-5-26 16,0 6-2-16,5 3-9 0,-5 2 6 15,0 4 9-15,0 1 7 0,3 3 1 16,2 3-2-16,0 1 5 0,-3 3-4 16,4 0-11-16,1 3-5 0,-1-3-5 15,-4-1 2-15,3 1-3 0,-5-1 0 16,0-1-7-16,0 0 0 0,0-2-1 16,0 0 3-16,-7-2 0 0,-4 1-1 15,1-3-2-15,-3 1 1 0,-5 0-3 16,2-1-4-16,-4-1-1 0,-6-1-1 15,0 0-1-15,3-1-4 0,-3 0-24 16,-2-2-24-16,7 1-34 0,-5-1-40 16,0-1-53-16,3 3-70 15,2-4-53-15</inkml:trace>
  <inkml:trace contextRef="#ctx0" brushRef="#br2" timeOffset="-160113.14">28389 16012 355 0,'0'0'40'0,"0"0"-11"0,0 0 47 0,-7 2 10 0,-1-2-31 0,8 1-7 16,0-1 12-16,0 2-7 0,0-1-11 15,0 1 5-15,5 0 9 0,3 0 1 16,-1 2 1-16,6-3 1 0,8 1-10 16,0-2-3-16,5 0-6 0,10 0-6 15,3-1-14-15,10 0-14 0,5-3-4 16,-8 2-2-16,-4 1 0 0,-1-1-7 16,-7 2-27-16,2-1-26 0,-3 1-40 15,-4 0-56-15,-3 3-75 0,-6-3-29 16,-7 0-147-16</inkml:trace>
  <inkml:trace contextRef="#ctx0" brushRef="#br2" timeOffset="-159542.56">29245 15976 249 0,'0'0'129'0,"0"0"-87"16,0 0-10-16,0 0 47 0,0 0-16 16,0 0-25-16,7-21-12 0,-7 17 9 15,0 0 2-15,0-2 3 0,0 1 4 16,0-1-2-16,0-1-8 15,-5 0-9-15,3 0-2 0,2 2 2 16,-6 0-3-16,-1 0-4 0,1 0-4 16,-1 2 0-16,-1 3-4 0,3 0-9 0,-8 7-1 0,3 1 0 15,-3 4 0-15,0 3 0 0,0 4 0 16,0 2 0-16,5 3 1 16,0 2-1-16,3-1-2 0,3 2 2 15,-4-3-1-15,6 1 1 0,6 0 0 16,-4-3 0-16,11-1 1 0,0-2-1 15,0-2 0-15,2 0 0 0,6-4 1 16,-3-2-1-16,3-4 3 0,0-3 5 16,-1-2 14-16,1-2 10 0,-6-2-4 15,6-8-5-15,-3-2-7 0,-2-7 1 16,-3-3-3-16,0-9-5 0,-6-10-2 16,-7-6-3-16,0-2-1 0,0 12-2 15,-7 9 1-15,1 12-1 0,4 4 3 16,-11 1-1-16,5 0-3 0,-5 1 1 15,-5 4-1-15,3 3-1 16,-3 2 1-16,2 1-1 0,3 0-4 16,-2 4-19-16,4 2-27 0,9 0-40 15,-4 3-44-15,12 6-83 0,-4-3-29 16,3-1-141-16</inkml:trace>
  <inkml:trace contextRef="#ctx0" brushRef="#br2" timeOffset="-159386.48">29674 16185 829 0,'0'0'34'0,"0"0"-24"0,0 0 41 0,0 0-16 0,0 0-35 16,15 8-51-16,-15-8-48 0,5-3-101 16,-2-1-76-16</inkml:trace>
  <inkml:trace contextRef="#ctx0" brushRef="#br2" timeOffset="-158557.48">30131 15944 178 0,'0'0'38'0,"0"0"-11"16,0 0 42-16,0 0-3 0,0 0-22 15,0-35 4-15,0 28 9 0,0 0-7 16,0-2 1-16,0 3 1 0,0-1-6 16,0 1-8-16,5 2-1 0,-5-1-1 15,0-1-8-15,0 0 4 0,0 3-1 16,0-1-7-16,0 2-3 0,0 0-3 15,0 1 3-15,0-1-1 0,0 2 0 16,0 0-3-16,0 0-4 0,0 0-6 16,0 0-1-16,0 0-2 0,0 0 4 15,0 0 3-15,0 2 4 16,3-2 4-16,-3 0 2 0,0 1 6 16,0-1-2-16,0 1-7 0,0 0 2 15,0 2-1-15,0 2-3 0,0 0-4 16,0 3-3-16,-3 2-5 0,-2 3-2 15,0 3 0-15,-3 0-1 0,0 1 1 16,-5 2-2-16,6 0 2 0,-6 1-1 16,0-4 0-16,5 0 2 0,-5-1 0 15,5-1 1-15,3-3 1 0,3 0-3 16,2-4 1-16,0 2-3 0,0-2 1 16,2-3 1-16,8 2 0 15,-2-3 2-15,8-1-2 0,-3-2 0 16,2 0 0-16,8-2-1 0,-7-1 0 15,5-2-1-15,-6 3 0 0,3-3 1 16,-2 0 0-16,2 2-1 0,-3 0-1 16,-2-1 1-16,0 3 0 0,-5 0 1 15,0-1-1-15,-3 2-1 0,2 0 1 16,-1 3-1-16,-6-1 1 0,2 5 0 16,-2 0 2-16,0 4 2 0,0-1 5 15,0 2 9-15,0 1 0 0,0-1-6 16,-2 2-2-16,2-2-6 0,0 2-2 15,0-3-1-15,0 1-1 16,0-2-4-16,0 1-27 0,0-1-28 0,0 0-40 16,0-2-49-16,7 1-54 0,-1-4-67 15,1 0-52-15</inkml:trace>
  <inkml:trace contextRef="#ctx0" brushRef="#br2" timeOffset="-157760.37">30614 15801 394 0,'0'0'21'0,"0"-4"14"0,0 1 54 0,5 1-43 15,-2-1-21-15,-3 0 6 0,0-1 8 16,0 0-1-16,5 0 2 0,-5-1 6 16,0-2 4-16,0 1 4 0,3-1-2 15,-3 3-14-15,0-3-15 0,0 3-11 16,0-3 2-16,5 1 5 0,-5-1 2 15,0-1-1-15,0 2 2 16,0 0-2-16,0 0 5 0,0 2-3 16,0-1-5-16,0 1 1 0,0 3-5 15,-5-1-4-15,5 2-7 0,0 0-1 16,-3 3 0-16,3 3-1 0,-5 1 2 16,2 4 2-16,-2 4 0 0,0 1 2 15,-3 3 1-15,0 3-4 0,3 1 0 16,-3 1-2-16,-4 1 0 0,4-1 0 15,0 2 1-15,0-5-2 0,-2 0 0 16,2-2 1-16,0-2 0 0,3-2-1 16,3-2 0-16,-3 0 1 0,5-3-1 15,0-2 2-15,0-2 0 16,0 1-1-16,5-4 2 0,-3 1 5 16,6 0 3-16,2-3 1 0,-2-1-2 15,5 0-3-15,3-4-4 0,2 2-1 16,-3-3-2-16,6 2 0 0,-3-2 1 15,3 3 0-15,-6-1 0 0,6 1 1 16,-3-1 2-16,-3 1-4 0,-2 0 1 16,3 1 0-16,-3-1 0 0,-8 1-1 15,3-2 0-15,-1 3 1 0,-1 0 4 16,-6 0 3-16,2 0 4 0,-2 0-2 16,0 3-1-16,0 1-2 0,0 3 1 15,0 3 4-15,0 1 6 0,0 1 6 16,-2 2-1-16,2 2-6 0,0 2-2 15,-6 1-2-15,6 1-3 0,-2 1-1 16,-3 0-1-16,5 0-1 0,-6 0-4 16,4 0-1-16,2-2-2 0,-5 1-4 15,2 0-37-15,3-1-52 0,0 10-48 16,3-4-95-16,-3-5-195 16</inkml:trace>
  <inkml:trace contextRef="#ctx0" brushRef="#br2" timeOffset="-154816.46">11602 16102 266 0,'0'0'77'0,"-3"0"-13"0,1-3 34 0,-1 1 15 0,0 2-41 16,1-4-4-16,-1 1 1 15,1 1-4-15,2 0 2 0,-6 1-7 16,6-1-8-16,-2 2 5 0,2-1-8 16,0 0-9-16,0 1-5 0,0 0-10 15,0 0-3-15,0 0-2 0,5 0-3 16,3 0 0-16,2 0-3 0,6 0-5 16,2 0-7-16,2 0 1 0,4 0-2 15,-1 0-1-15,3 0-1 0,0 0-9 16,-1 0-12-16,1 2-20 0,-2 0-15 15,-4 1-31-15,-2 1-48 0,0 1-60 16,-5 0-53-16,-5 0-109 0</inkml:trace>
  <inkml:trace contextRef="#ctx0" brushRef="#br2" timeOffset="-154613.45">11542 16282 690 0,'0'0'73'16,"0"0"-22"-16,0 0 102 0,0 0-40 16,0 0-25-16,0 0-13 0,44 20-29 15,-23-20-24-15,0 0-14 0,7 0-3 16,-2 0-5-16,2 0-5 0,3 1-29 16,-2 0-44-16,4 2-53 0,9-1-40 15,-9 1-70-15,-2-2-97 0</inkml:trace>
  <inkml:trace contextRef="#ctx0" brushRef="#br2" timeOffset="-154300.72">12212 16096 748 0,'0'0'50'16,"0"0"-31"-16,0 0 82 0,0 0 9 15,0 0-50-15,0 0-28 0,0 0-3 16,0 0-5-16,2-26-17 0,1 36 6 16,-3 4 15-16,0 6-2 0,0 5-6 15,0 5-6-15,0 0-8 0,-3 7-2 16,1-4-2-16,2 1-2 0,-3-2-3 15,0-5-19-15,3 1-20 0,0 0-32 16,0-3-44-16,0-4-38 0,6 1-66 16,-1-2-55-16,0-9-64 0</inkml:trace>
  <inkml:trace contextRef="#ctx0" brushRef="#br2" timeOffset="-153878.83">12183 16139 494 0,'0'0'108'0,"0"0"-44"0,0 0 50 16,0 0-13-16,0 0-50 0,0 0-10 16,13-35-5-16,-10 30-11 0,2 3 3 15,-3 1 5-15,4-2-5 0,-4 3-12 16,1 0-3-16,4 1-4 15,-4 4-3-15,5 3-2 0,0 2-1 16,-1 2-1-16,4 4-2 0,-1 4 0 16,-2 2 0-16,5 3 0 0,-3 2-2 15,5 0-5-15,1 1 2 0,2-3 4 16,0 0 1-16,0-3 0 0,3-1-1 16,0-3 1-16,-6-2 1 0,3-5 6 15,-2 0 14-15,-3-7 16 0,-1-2 7 16,-4-2 0-16,0-5-6 0,0-7-11 15,-3-2-7-15,-2-7-2 0,-1-6-5 16,-2-8-7-16,0-14-6 0,0-8-20 16,-2 3-16-16,-1 14-8 15,3 16-9-15,0 12-13 0,0 6-31 16,0 1-55-16,8 2-63 0,-3 1-29 16,0 1-159-16</inkml:trace>
  <inkml:trace contextRef="#ctx0" brushRef="#br2" timeOffset="-153441.33">12845 16222 528 0,'0'0'92'0,"0"0"-23"0,0 0 71 0,-6-34-76 15,4 24-38-15,-3 1 8 0,2-1 4 16,-2 2 2-16,0 1-1 0,-3 1-13 16,3 1-11-16,-3 2-12 0,0 1 0 15,1 2-3-15,-1 1 0 0,-3 5-3 16,1 3 2-16,0 3-1 0,-3 4-2 16,-3 3 1-16,3 3-2 0,3 3 0 15,0-1-7-15,2 2-10 16,3 0 2-16,5-2 14 0,0-1 6 15,5-1 1-15,3-3 16 0,5-3 9 16,2-2-2-16,1-3 3 0,2-6 7 16,0-3 7-16,-3-2 1 0,3-6 4 15,1-6-7-15,-1-2-12 0,-3-6-11 16,-2-4-5-16,0-10 2 0,0-12-8 16,-8-10-5-16,-2-2-1 0,-1 14-19 15,-2 16-14-15,0 16-2 16,0 2-8-16,-2 4-20 0,-6 2-56 0,3 0-62 15,-6 8-68-15,-2 2-51 0</inkml:trace>
  <inkml:trace contextRef="#ctx0" brushRef="#br2" timeOffset="-153159.89">13051 16240 687 0,'0'0'113'0,"0"0"-77"0,0 0 105 0,11-39-90 16,-11 29-27-16,0 2 18 16,0 3 2-16,0-1-11 0,0 5-1 15,0 1-7-15,0 0-19 0,0 6-5 16,0 3-1-16,0 6 0 0,-3 6 2 15,-2 2 1-15,0 5 1 0,0 1-4 16,2 3 0-16,-2-2 0 0,0 1-19 16,2-3-26-16,3 1-35 0,-3-5-33 15,1 6-71-15,2-7-45 0,0-4-146 0</inkml:trace>
  <inkml:trace contextRef="#ctx0" brushRef="#br2" timeOffset="-152643.17">13002 16236 442 0,'0'0'53'0,"0"0"-24"0,0 0 55 15,26-35-60-15,-18 21 4 0,0 1 18 16,-1-1-5-16,4 2 13 0,-4 0 7 15,1-1 3-15,2-1-8 0,1 2-5 16,-3 1-10-16,4 0-10 0,-1 0-1 16,-1-1-17-16,3 3-10 15,-3-1-2-15,1 2 0 0,2 3 2 16,-3 0-3-16,0 4 0 0,-2 1 1 16,0 1 3-16,-3 7 0 0,3 3-4 15,-3 5 3-15,-5 2 0 0,0 4 0 16,0 1-1-16,-3 2 0 0,-4-3 0 15,-4 0-2-15,-2 0-3 0,-2-1-16 16,-3-2-4-16,-3-1-1 0,0-3-1 16,3-1 5-16,0-3 4 0,-2-2 5 15,7-3-1-15,0-3 1 0,2-1 10 32,4-1 1-32,4-1 7 0,0 0 17 15,3 0 3-15,3 0-5 0,5 0 2 16,5 0 7-16,0 2 0 0,7 2 8 15,1 3 6-15,2 0-3 0,3 3-12 16,0 0-7-16,-3 1-13 16,3-1-5-16,-3 2-3 0,0-2-2 15,-2 1 0-15,0-1-13 0,-6 0-49 16,3-3-44-16,-5 0-52 0,3-2-83 16,-3-1-55-16,-3-3-204 0</inkml:trace>
  <inkml:trace contextRef="#ctx0" brushRef="#br2" timeOffset="-152361.86">13506 16186 636 0,'0'0'76'0,"0"0"-16"0,0 0 49 0,0 0-82 0,18-37-19 0,-15 33 29 16,-3 0 16-16,0 4 2 0,0 2-26 16,0 4-15-16,-3 7 24 0,-2 5 9 15,0 3-16-15,2 4-15 0,-2 4-12 16,2 2-1-16,3 0-3 0,0 1-3 16,0-4-21-16,0 1-18 0,0-3-33 15,0 1-28-15,3-4-43 0,0 1-31 16,2-3-18-16,-3-8-129 0</inkml:trace>
  <inkml:trace contextRef="#ctx0" brushRef="#br2" timeOffset="-151785.14">13511 16199 420 0,'0'0'65'0,"0"0"32"16,0 0-26-16,8-34-47 16,-8 22 2-16,0 3 3 0,3 1-3 15,-3 1 17-15,0 1 13 0,0 1 3 16,0 2-28-16,2 1-21 0,-2 2-10 16,3 0 0-16,2 1-1 0,-3 4-1 15,1 3 1-15,0-1 0 0,2 3 0 16,-3 1 1-16,4 1 0 0,-4 0 0 15,3 0-1-15,0-1 1 0,3-1 1 16,0 0 1-16,0-3 9 0,2-1 7 16,0-1 7-16,1-1 5 0,-1-4-9 15,3 0 0-15,0 0-4 0,0-4-2 16,0-2 2-16,-3-2 1 16,0 0-2-16,-2-2-1 0,0 1 15 15,-3-2 4-15,0 2-2 0,0 0-1 16,-2-2-3-16,0 0-9 0,-1 1-6 15,1-1-7-15,2 2-3 0,-5-2 0 16,3 1 0-16,-1 2-2 0,1 2 2 16,-1 0 3-16,3 0-3 0,-2 3-2 15,0 0 0-15,-1 2-1 0,-2 0-1 16,0 1-1-16,0 0-2 0,3 4 1 16,-3 2 2-16,0 5 0 0,0 2 0 15,0 4 1-15,0 3 0 0,-3 5 2 0,3 1 0 0,0 2 5 16,0 9 1-16,0-6-2 0,0 0-1 15,0-2-1-15,0-5-3 0,3 1-1 16,-1-2-9-16,1 1-47 0,2-6-44 16,0 7-61-16,3-7-95 0,-3-3-110 0</inkml:trace>
  <inkml:trace contextRef="#ctx0" brushRef="#br2" timeOffset="-151626.81">14090 16550 1037 0,'0'0'2'0,"0"0"-2"0,0 0-19 0,16-26-174 0,-14 14-68 0,1 0-117 15</inkml:trace>
  <inkml:trace contextRef="#ctx0" brushRef="#br2" timeOffset="-151078.5">14465 16161 416 0,'0'0'99'0,"0"0"-33"0,0 0 30 0,0 0 4 0,0 0-35 16,0 0 5-16,26-33 5 0,-24 32-21 16,-2-1-2-16,0 2-9 0,0 3-22 15,-2 4-12-15,-1 6 20 0,-2 4 15 16,0 5-1-16,-1 11-8 0,-4 8-9 16,2 9-9-16,1-1-9 0,4-8-5 15,-2-13 1-15,5-9-4 16,0-2 0-16,0 4-7 0,0 1-26 15,0 2-27-15,0-6-28 0,0-2-55 16,2-4-90-16,1-6-75 0,2-5-194 0</inkml:trace>
  <inkml:trace contextRef="#ctx0" brushRef="#br2" timeOffset="-150447.58">14754 16183 494 0,'0'0'79'0,"0"0"-2"0,5-5 26 0,-2 3-30 0,-1 1 6 0,-2 1-7 16,0 0-34-16,0 0-21 0,0 4 5 15,0 4 18-15,0 6-2 16,0 2-8-16,-5 3-10 0,3 6-10 16,-1 0-6-16,0 4 0 0,1 0-4 15,2-1 0-15,-3 3 0 0,3-2 0 16,0-2 0-16,3-1-20 0,-1-4-28 15,1 0-37-15,2-3-29 0,-2-1-69 16,2-3 1-16,0-3-56 0,-2-4-39 16</inkml:trace>
  <inkml:trace contextRef="#ctx0" brushRef="#br2" timeOffset="-149930.39">14710 16288 481 0,'0'0'91'0,"0"0"-43"0,0 0 110 15,0 0-84-15,10-38-24 0,-7 31 28 16,-3-1-21-16,3 3-21 0,-3 0-11 16,2 2-2-16,1 2-6 0,-1 1-7 15,1 0-8-15,0 4 1 0,4 4 5 16,1 2 2-16,0 1 0 0,2 4-6 15,3 4-1-15,3 0 0 0,-1 3-2 16,-2 2-1-16,5 0 0 16,-2 2 0-16,-1 0 3 0,1-1-3 15,-1 1 0-15,3 0 0 0,0-2 0 16,0 0 1-16,3-2 0 0,-3-2-2 16,3-3 2-16,-6-1-1 0,1-4 1 15,-3-4 5-15,-3-3 17 0,-2-2 8 16,-3-3 11-16,0-3-1 0,0-3-8 15,-5-5-4-15,3-4-5 0,-3-5-2 16,0-10-5-16,-5-8 4 0,-3-6 5 16,3 5-2-16,0 11-4 0,2 11-2 15,0 8-2-15,1-1-5 0,2-1-9 16,-3 0 2-16,1 1-1 0,-1 3-3 16,3-2 1-16,0 5-1 0,0-1 1 15,0 3-2-15,0-1 0 0,0 1-4 16,0 1-8-16,3-2-7 0,-3 2-13 15,2 0-14-15,1 0-17 0,-3 0-13 16,2 0-25-16,1 0-30 0,0 0-50 16,2-2-72-16,-3 1-40 0</inkml:trace>
  <inkml:trace contextRef="#ctx0" brushRef="#br2" timeOffset="-149336.17">15273 16240 524 0,'0'0'138'0,"6"0"-100"0,-6 0 57 0,0-1-52 15,2 1-31-15,-2 0-6 0,0 0 0 16,0 0-5-16,0 4 0 16,0 3 16-16,0 4 21 0,0 4-1 0,3 4-13 15,-1 3-3-15,4 0-6 0,-1 6-6 16,0 0-3-16,0 1-3 0,3 0-3 16,2-2 3-16,-2-1 0 0,2-4 2 15,1-2 9-15,-1-2 7 0,3-3 3 16,-3-5 8-16,0-1 5 0,1-7 2 15,-1-2 6-15,-2-1 0 0,0-10-1 16,-1-3-8-16,1-4 2 16,-3-6 0-16,-2-5-4 0,-1-12 2 15,1-14-10-15,2-9-15 0,0 4-9 16,-2 13-2-16,-3 17-8 0,0 15-8 16,0 7-6-16,0-1-11 0,0 2-18 15,0-1-16-15,0 6-32 0,0 2-20 16,5 0-79-16,3 7-67 0,0 2 19 15,-1-1-99-15</inkml:trace>
  <inkml:trace contextRef="#ctx0" brushRef="#br2" timeOffset="-148804.92">16100 15944 430 0,'0'0'105'0,"0"0"-5"0,0 0 36 15,0 0-41-15,42-31-25 0,-37 24 2 16,3-2-24-16,-6 0-3 0,3 1 6 16,0 0-5-16,-5 2-6 0,3 2-7 15,-3 1-5-15,0 0-10 0,0 2-7 16,-5 1-11-16,-3 0-3 0,0 3 1 16,-7 5 2-16,-3 4 0 0,0 7-2 15,-6 3 2-15,-4 10-1 0,-11 13 2 16,1 11 0-16,-6 7-1 0,7 0-10 15,4-5-18-15,10-4 4 0,2-1 14 16,5-5 7-16,9 3 3 0,-1-6 3 16,8 2-1-16,0-3 6 15,8-7 4-15,2 0 6 0,5-5-3 16,1-1 0-16,2-8 2 0,-5-3 5 16,2-5 1-16,4 5 10 0,1 0-7 15,3 0-9-15,3-1-12 0,-2-5-5 16,1-2-1-16,1-3-21 0,-5-1-17 15,0-4-11-15,-1 0-27 0,-4-1-42 16,4 1-82-16,-7-1-112 0,0-2-208 16</inkml:trace>
  <inkml:trace contextRef="#ctx0" brushRef="#br2" timeOffset="-132093.47">6780 14857 603 0,'0'0'85'0,"0"0"-62"0,0 0 41 0,0 0 21 16,0 0-43-16,0 0-18 0,-2-16-9 15,-1 10-15-15,-5 1-5 0,3 0-30 16,-3 0-45-16,1 0-34 0,-1-6-18 15,3 1-99-15,-1-1-112 0</inkml:trace>
  <inkml:trace contextRef="#ctx0" brushRef="#br2" timeOffset="-131937.23">7093 14790 689 0,'0'0'13'16,"0"0"47"-16,0 0 46 0,0 0-17 15,0 0-80-15,0 0-9 0,36 15-21 16,-31-16-87-16,3-10-59 0,-6 0-50 16,4-3-149-16</inkml:trace>
  <inkml:trace contextRef="#ctx0" brushRef="#br2" timeOffset="-131800.74">7253 14605 594 0,'0'0'34'15,"0"0"-9"-15,0 0 6 0,0 0 3 16,0 0-34-16,-3-51-54 0,1 35-81 16,-1 0-161-16</inkml:trace>
  <inkml:trace contextRef="#ctx0" brushRef="#br2" timeOffset="-131668.46">7134 14501 606 0,'0'0'7'0,"0"0"-4"0,0 0-3 16,0 0-60-16,0 0-244 0</inkml:trace>
  <inkml:trace contextRef="#ctx0" brushRef="#br2" timeOffset="-131551.05">6956 14888 452 0,'0'0'0'0,"0"0"-360"15</inkml:trace>
  <inkml:trace contextRef="#ctx0" brushRef="#br2" timeOffset="-131417.48">7129 14922 692 0,'0'0'14'0,"0"0"-14"16,0 0 0-16,0 0-4 0,0 0-90 15,41 26-157-15,-36-26-105 0</inkml:trace>
  <inkml:trace contextRef="#ctx0" brushRef="#br2" timeOffset="-130965.27">6579 13749 429 0,'0'0'33'0,"0"0"49"15,-6-46-8-15,4 32 7 0,2 2-28 16,0 5-9-16,0 2-4 0,0 2-12 0,0 3-20 0,0 4-8 15,0 4-2-15,0 8 2 0,2 5 0 16,1 11 4 0,5 11-4-16,-3 18 1 0,3 3-1 15,-1-1 0-15,1 0 3 16,0-8 2-16,2 1 6 0,1-1 6 16,2-1 3-16,2-1-6 0,-5-3 1 15,6 1 2-15,-3-4-5 0,-5 0-8 0,2-7-2 0,-2-1-2 16,-1-11-9-16,-1-6-50 0,-4-8-76 15,3 5-11-15,-2-7-53 16,2 1-67-16</inkml:trace>
  <inkml:trace contextRef="#ctx0" brushRef="#br2" timeOffset="-130402.25">6597 13707 544 0,'0'0'41'16,"0"0"-22"-16,0 0 30 0,0 0-13 15,0 0-29-15,0 0-3 0,-44-27-1 16,33 24 0-16,-1 0-3 0,-7 3-5 16,4 0 5-16,-1 6 2 0,1 3 3 15,-1 2-2-15,1 2 2 0,-1 4 0 16,1-1-1-16,5 2 0 0,-3 0-4 16,2-1-3-16,4-2-5 0,-1-2 4 15,3-4 4-15,2-2-2 0,3-3-1 16,0-3 3-16,3-1 5 0,2-2 22 15,3-6 28-15,2-4 0 0,3-6-10 16,0 1-14-16,2-8-5 0,1 2-5 16,-3-2-6-16,2-3-1 0,-2-3-1 15,0 2-5-15,-3 1 0 0,1 0 10 16,-4 0 2-16,4 5 9 0,-1 3-22 16,3 5 7-16,-5 4 0 0,2 4-8 15,-2 4-1-15,0 3-4 0,-3 3-1 16,3 7 3-16,-1 3 4 0,-2 6 1 15,3 3-1-15,-3 5-3 0,3-2-2 16,0-2-1-16,0 3-2 16,-1-5 0-16,1 0-19 0,2-5-47 15,-2 3-41-15,0-3-59 0,-3 0-13 16,-2-4-76-16,-1-3-93 0</inkml:trace>
  <inkml:trace contextRef="#ctx0" brushRef="#br2" timeOffset="-129884.16">5801 12989 539 0,'0'0'3'0,"0"0"1"0,0 0 49 0,-8-33 23 0,3 26-24 16,2 1-32-16,1-1 3 0,-6 3 13 15,3-2-7-15,-3 3-7 0,-2 1-6 16,-1 2-9-16,-1 0-4 0,-1 1 3 16,0 5-6-16,0 6-1 0,0 4 1 15,0 6 0-15,3 9 2 0,-1 10-2 16,1 11-3-16,2 4-6 0,8 0-14 15,3-8-2-15,4-6 9 0,9-3 13 16,-3-10 3-16,2-6 2 16,-2-8 12-16,5 0 11 0,3-1-3 15,5-2 0-15,2-1 1 0,3-3-4 16,0-6 3-16,-2-2 12 0,-6-4 11 0,3-7-1 16,-5-7-11-16,-1-3-12 15,-2-5-8-15,-5-11-2 0,-5-15-5 16,-8-11 3-16,-10-10 7 0,-11 1-3 15,-2 6-6-15,-1 12-6 0,-4 5-1 16,5 10 1-16,2 13-1 0,0 10 0 16,9 10-6-16,-4 6-9 0,-5 0-3 15,-2 7-28-15,-5 6-7 0,2 1-19 16,3 7-55-16,-3 6-86 0,10-4-77 16</inkml:trace>
  <inkml:trace contextRef="#ctx0" brushRef="#br2" timeOffset="-129743.54">6062 13176 1083 0,'0'0'4'0,"0"0"3"0,0 0-7 0,0 0-55 0,0 0-136 0,18-20-67 15,-18 10-61-15</inkml:trace>
  <inkml:trace contextRef="#ctx0" brushRef="#br2" timeOffset="-129180.56">6101 12791 409 0,'0'0'50'15,"0"0"13"-15,0 0 45 0,0 0-29 16,7-37-25-16,-1 27-3 0,-1-2 14 15,2 0-17-15,4 1-7 0,-1-2-4 16,3 0-12-16,0 2-8 0,0 1-5 16,0 1-9-16,0 3-1 0,-3 2-2 15,-2 4-2-15,0 4-5 0,-3 5-9 16,-3 5-7-16,-2 4-9 0,0 3-12 16,-5 6-4-16,-3 1 7 0,-2 0 9 15,0 1 16-15,2-1 14 0,0-4 1 16,0-3 1-16,6-1 0 0,-1-6-3 15,3-2 2-15,5-4-2 0,1-1-1 16,1-5 2-16,4-1 1 16,4-1 1-16,1 0 8 0,-1-3 10 15,3-2 6-15,0 0 6 0,0-3 7 16,1 4 6-16,-1-3-4 0,5 4-6 16,-5 2-7-16,3 1-6 0,-3 1-9 15,-3 5-2-15,-2 2 1 0,-2 3-3 16,-4 3-2-16,-7 1 1 0,-2 4-4 15,-9 1 1-15,-2 1-1 0,-7 1-2 16,-1-1-2-16,0 1-17 0,-4-2-33 16,1 0-38-16,-7 1-75 0,8-5-37 15,2-3-114-15</inkml:trace>
  <inkml:trace contextRef="#ctx0" brushRef="#br2" timeOffset="-128492.86">6504 12534 84 0,'0'0'201'0,"0"0"-162"0,0 0 35 0,0-15-26 0,0 11-27 16,0 2-12-16,0-2 1 0,-3 0 5 15,1 2-1-15,2-3 11 0,-3 1 14 16,0 1-1-16,3-2 7 0,-2 3-1 15,2-3-11-15,2 0-1 0,1-1 1 16,2 0-1-16,3-4-4 16,2 1 1-16,1-2-1 0,4 1-2 15,-2 2 1-15,2 0 7 0,1 1-5 16,-1 3-8-16,-2 0-6 0,-2 4-9 16,-1 0-5-16,-2 5 0 0,0 4-1 15,-6 2 1-15,-2 3-1 0,0 2 0 16,-2 2 0-16,-6 2-2 0,0 0-18 15,0 1-1-15,1-1 15 0,-1-2 5 16,0-1 2-16,5-3-1 0,1 1 1 16,-1-4-1-16,3-3 0 0,0-1 0 15,0-1-1-15,3-5-1 0,2-1 1 16,3-1 1-16,2-5 0 16,3-1-1-16,3-2 1 0,-1-3-1 15,3 2 1-15,3 1 0 0,-1 1 0 16,-1 4 6-16,-1 1 14 0,-3 3 1 15,-5 2-3-15,-2 2 0 0,-3 4-6 16,-5 3 5-16,-5 0 4 0,-3 2 0 16,-4 4-3-16,-9-2-7 0,0 1-7 15,-2-1-1-15,-3 2-3 16,0-4-1-16,3 2-10 0,0-2-29 0,0 0-29 16,2-1-22-16,-8 4-54 0,6-4-73 15,3-2-102-15</inkml:trace>
  <inkml:trace contextRef="#ctx0" brushRef="#br2" timeOffset="-126896.77">16364 16240 406 0,'0'0'81'0,"0"0"-39"0,0 0 47 0,0 0-8 0,15-20-24 16,-12 14-13-16,-3 3 9 0,0-4 1 15,3 3 6-15,-3-3 2 0,0 4-5 16,2-4-4-16,-2 3-10 0,0 1-10 16,-2-1-11-16,-1 3-12 0,-5 0-3 15,3 1-5-15,-5 0-1 0,-1 0 1 16,-4 6-2-16,-1 4 0 0,1 3 0 16,-3 1 0-16,0 7 0 0,-3 2-2 15,0 10-3-15,6-5 1 16,-3 4 3-16,7 1-1 15,1-5 0-15,5 4 1 0,2-3 1 16,3-4 0-16,3 0 0 0,5-4-1 16,2-4 1-16,5-3 0 0,4-4 0 15,-1-4 1-15,2-1 1 0,1-5 7 16,0-2 3-16,-1-5 15 0,-2-5 9 16,1-3-6-16,-4-6-4 0,-2-5 3 15,-3-10-2-15,-5-11 0 0,-2-11-7 16,-6-4-10-16,-4 10-3 0,-4 14-4 15,4 16-2-15,-4 7 0 0,1 5-1 16,0-1-1-16,-6 2 1 16,-2 1-8-16,2 2-18 0,4 6-15 15,-1 0-10-15,5 1-33 0,5 8-46 16,6 7-55-16,5-1-75 0,2 1-63 16</inkml:trace>
  <inkml:trace contextRef="#ctx0" brushRef="#br2" timeOffset="-126332.64">16718 16516 233 0,'0'0'95'0,"0"0"-39"0,0 0 43 0,0 0-14 0,0 0 0 0,0 0 20 16,2 0 2-16,1 0-8 15,0 0-10-15,-1 2-3 0,3 0-10 16,-2 1-16-16,0 1-15 0,-1-4-17 16,-2 3-11-16,0 1-2 0,-5-2 1 15,2 0 1-15,-4-1-2 0,1 0-8 16,-1-1-4-16,-1 0 0 0,0 0-3 16,3 0 0-16,-3-2-2 0,6-2-15 15,-1-1-27-15,0 3-25 0,1-6-40 16,2 2-56-16,8-1-60 0,-3 2-37 15,3 1-154-15</inkml:trace>
  <inkml:trace contextRef="#ctx0" brushRef="#br2" timeOffset="-125707.62">16961 16257 189 0,'0'0'104'16,"0"0"-46"-16,0 0 25 0,0 0-2 15,0 0-24-15,0 0-1 0,-3-30 13 16,3 23 12-16,3-1 1 0,2 0-7 16,0 0-13-16,3-1-6 0,5 1 1 15,0-1-2-15,5 1-12 0,0 1-8 16,5 1 0-16,-2 2 1 0,-1 0-10 16,-1 4-12-16,-1 0-8 0,-5 4-1 15,-3 2-2-15,-2 3-2 0,-3 3-1 16,-5 2 0-16,0 2 0 0,-5 3-4 15,-6 3-8-15,-4-1-11 0,-1 1-8 16,-4 0-7-16,-1-1-3 0,0 0 21 16,1-2 14-16,1-5 0 0,4-1-5 15,5-6 8-15,-1-2 3 0,6-2 0 16,3-3 0-16,2 0 4 0,0 0 8 16,5-5 5-16,5 0 3 0,3-4-3 15,0 2 3-15,5 1 1 0,-3-2-1 16,6 4 2-16,-3 0-5 0,0 2 0 15,0 0-5-15,-2 2-2 0,-3 0 0 16,0 2-5-16,-3 3-1 0,-2 4 0 16,0 1 0-16,-6 2 3 15,1 2 3-15,-3 2 1 0,-3 0 2 16,-2-4-1-16,-5 4-2 0,-3-5-3 16,-5 1-4-16,0-1-3 0,-3-3 0 15,0 0-8-15,1-2-26 0,-1-1-14 16,3-1-24-16,0-2-30 0,2-2-31 15,1 0-67-15,4 0-79 0,4-4-83 16</inkml:trace>
  <inkml:trace contextRef="#ctx0" brushRef="#br2" timeOffset="-125035.93">17341 16201 262 0,'0'0'62'0,"0"0"-15"0,12-11 52 16,-9 3-30-16,2 2-14 0,-2 0 6 15,2-2-2-15,-2 3 14 0,2-1 4 16,0 0-1-16,3 2-9 0,2 1-8 16,0 1 6-16,3 0-10 0,0 0-10 15,0 2-6-15,3 0-4 0,-3 0-10 16,-1 3-14-16,1 2-4 0,-5 1-6 15,0 3 0-15,-3 1-1 0,0 3 0 16,-5 1-1-16,0 1-2 0,-5 1-7 16,-3 3-5-16,-2-1-1 0,0 0 0 15,-3 0 1-15,0-1 9 0,0-2 0 16,0-3-2-16,5-2 4 0,0-1-1 16,3-4-3-16,3-2-4 0,2-1-1 15,0-2 11-15,0 0 2 0,5 0 1 16,3 0 4-16,2 0 6 0,0 0 5 15,1 0 2-15,2-2 2 0,-1 1-2 16,4 1 2-16,-3 0-9 0,5 1-2 16,-5 2 1-16,-3 1-2 15,3 2-2-15,-5 4 1 0,2 1-1 16,-5-1 7-16,-2 3 7 0,-3 1 4 16,0 0 0-16,-3-1-4 0,-2 0-3 15,-5 0-3-15,-3-3-2 0,0 0-5 16,-2-3-4-16,-4 2 0 0,1-4-3 15,0 0-1-15,-2-2-17 0,-1 1-22 16,0-1-18-16,1-2-22 0,-1-1-26 16,0 0-27-16,8 0-46 0,3-1-86 15,7 1-74-15</inkml:trace>
  <inkml:trace contextRef="#ctx0" brushRef="#br2" timeOffset="-124113.68">17925 16618 387 0,'0'0'104'0,"2"2"-7"0,1-1 15 0,-1 0-71 16,-2-1-13-16,0 2-1 0,0 1-12 16,0 0-1-16,-2 0 0 0,-1 1 3 15,-2 2 4-15,0-2-1 0,0 0 4 16,-1-1-7-16,4-1-6 0,-6-1-3 15,3 0-3-15,0-1 0 0,0-2 1 16,2-2-2-16,0-1 1 0,3-1 5 16,0-1-5-16,3 1 3 0,0 0-1 15,2-2 2-15,0 3 8 0,3-1-1 16,-3 4 9-16,3 0 2 0,-6-1 2 16,6 3-8-16,-3 0-5 0,0 0 1 15,-2 0-1-15,-1 0-6 0,1 4-1 16,0-2-5-16,-1 4-3 15,-2-1 0-15,0 3 0 0,0-2 0 16,-5 2-1-16,0 0 2 0,0 2-1 16,0 0 0-16,-3-3 3 0,0 1-1 15,0-1 0-15,1-2-1 0,-1 0 0 16,3-3-2-16,-1 1 1 0,1-2 1 16,3-1-1-16,-1 0-1 0,1-4 0 15,-1 1 0-15,3-4 1 0,0 0 0 16,0-3-1-16,3 2 2 0,-1-5 0 15,3 5-1-15,-2-1 2 0,2 1 3 16,0 4 5-16,-2-1 3 0,5 1-5 16,-3-1-4-16,0 1-1 15,0 3-1-15,0-1 5 0,3 2 8 16,0 0 3-16,-1 0-5 0,1 3-5 16,3 5-4-16,-4 2-1 0,-2 1 1 15,3 2 4-15,-5 6 2 0,-1-1-1 16,1 2 4-16,-3 2 9 0,0 0-2 15,-3-1 3-15,1 2-8 0,-6-4-4 16,0 2-3-16,-2-3-2 0,-6-2-1 16,1 2-2-16,-1-4 3 15,-2-1-4-15,0-1-1 0,0-3-2 0,3-2 0 16,2 0-6-16,-3-2-15 0,3-1-22 16,3-2-14-16,2 0-32 15,6-2-63-15,-1 1-113 0,3-1-191 0</inkml:trace>
  <inkml:trace contextRef="#ctx0" brushRef="#br2" timeOffset="-120547.54">14953 17524 174 0,'0'0'63'0,"0"0"0"0,3 1 19 16,-3-1-11-16,0 0-9 0,0 1 3 15,0-1 4-15,0 0-8 0,0 0 7 16,0 0 9-16,0 0-8 0,0 0-10 16,0 0-5-16,0 0-8 0,0-1-7 15,0-1-1-15,0-4-18 0,0 1-8 16,0-4 5-16,2 1-1 0,3-2 0 16,1-1 1-16,-4 2-2 0,8 0 0 15,-2 0 0-15,0 1 5 0,5-1 1 16,-5 0 2-16,5 4-3 15,-3-2 1-15,0 2-4 0,3-1-3 16,0 1 0-16,-3 1-2 0,3 2 0 16,3 1-3-16,-3 0-1 0,2 1 0 15,1 1 1-15,-3 6-3 0,-3 4 0 16,0 3-3-16,-2 1-1 0,0 5 1 16,-8 2 0-16,0 5 0 0,-5-1 0 15,-3 2-1-15,-5-2 0 0,-3-1-1 16,-2-2 0-16,-2-2-1 0,-1 0 0 15,-2 0 0-15,2-1-5 0,-2 0 0 16,0-6 2-16,2 2 1 0,0-3 0 16,1-2 0-16,4-3 2 0,3-3 0 15,3 1 0-15,5-4 1 0,2-2-1 16,1 1 0-16,2-1 1 0,7 0 0 16,4-1 3-16,2-2 0 0,5-1 1 15,5 1 0-15,0 3 4 0,6-1 3 16,-4 1 2-16,4 0-9 0,2 0-3 15,-3 1-1-15,-2 1 0 0,0 0-1 16,0 1-4-16,0-2-23 0,-6 1-28 16,1-2-40-16,-3 0-50 0,0 0-67 15,0 0-134-15,-7 0-101 0</inkml:trace>
  <inkml:trace contextRef="#ctx0" brushRef="#br2" timeOffset="-119749.48">15666 17458 334 0,'0'0'42'0,"0"0"-1"0,13-9 75 0,-5 5-47 0,-3-1-16 16,3-1 9-16,0 1-1 0,-3-2-2 16,0 4-6-16,3-4-2 0,-6 3 9 15,1-3-3-15,-1 2 1 0,-2-3-5 16,0 2-14-16,0-1-14 0,-5-1-15 15,3-1-1-15,-4 3-4 0,-1-1 1 16,-1 0 3-16,-5 2-7 0,3 0 1 16,-6 2-1-16,1 3-2 15,-3 0 0-15,0 3 0 0,-1 5-1 16,-1 1-3-16,-1 0 4 0,3 2-1 0,0 2 0 16,2-1 0-16,1 4 0 15,7-3 0-15,-2 1 0 0,2 2 1 16,5-2 0-16,3 4 0 0,3-1-1 15,2 0 1-15,6 3 0 0,-1-5 3 16,3 2 4-16,2-4 5 0,3 2 4 16,-2-3 0-16,2 0 1 0,-2-1 7 15,2-1-9-15,-5 1 3 0,2-2-6 16,-2 2 0-16,-3-1-1 0,3 0 0 16,-2 1 0-16,-1-1 1 0,0-1-1 15,-5 1-2-15,1-1 1 0,-1 1-3 16,-5-2-3-16,0 1-2 0,0 0-1 15,-5-4 1-15,-3 2 1 0,-3-3-1 16,-1-1 0-16,-7-2-2 0,4-1 0 16,-6-1-2-16,1-5-3 0,-4 2-6 15,1-5-7-15,2 0 1 0,3-2 5 16,3 0 9-16,2-1 2 0,5 1 1 16,3 0 1-16,5-2 0 0,0-1 4 15,10 2 4-15,6-2-1 0,-1-2 2 16,9 2 1-16,1-4-1 0,1 0 0 15,3 1-2-15,-3-4-1 0,-1 0-4 16,-4 1 2-16,-3 0 1 0,-5 2 1 16,-3 4 0-16,-4 0-2 0,-6 1-2 15,0 3-3-15,-8 0 0 0,-3 2-10 16,1 1-20-16,0 1-12 0,-3 2-10 16,3 3-22-16,-1 1-35 15,6 1-55-15,-3 9-93 0,6-1-36 16,2 2-115-16</inkml:trace>
  <inkml:trace contextRef="#ctx0" brushRef="#br2" timeOffset="-119451.87">15963 17767 716 0,'0'0'97'0,"13"6"9"0,-5-3 5 16,0 0-79-16,0 4-1 0,-1 1-3 16,1 0-13-16,-3 5 2 0,0 0 0 15,-5 1 1-15,0 4-8 0,-2-1-6 16,-6-1-3-16,-2 2 0 0,-3-1 1 15,0-1-2-15,-3-4-36 0,3 1-44 16,-2-3-51-16,-1-3-99 0,1-3-57 16</inkml:trace>
  <inkml:trace contextRef="#ctx0" brushRef="#br2" timeOffset="-118498.14">16299 17480 203 0,'0'0'74'0,"0"0"-31"0,0 0 38 16,5-15-21-16,-5 11-12 0,3 2-6 16,-3-3 6-16,0 4 11 15,0 0-5-15,0 0 6 0,0 1 10 16,0-1-11-16,0 0-10 0,0-1-9 15,0-2-4-15,0 1-2 0,0 1-3 16,0-3-5-16,5 1 0 0,-2-1-4 16,-1 1 0-16,6 0-1 0,0-2-4 15,2 2-2-15,1-3-1 0,1 4-2 16,1-3-3-16,0 3 6 0,0 2-1 16,-2 0 1-16,1 1-5 0,-1 0 0 15,-1 0 0-15,-2 1-2 0,0 2 0 16,-1 4 3-16,1 3-2 15,-3 0-2-15,0 2-3 0,-2 3-1 16,-3 3 0-16,0 3 0 0,-3 2-1 16,-4 4 2-16,-1-3-3 0,-5-3 1 15,-2 0 0-15,-6-1-1 0,0-1-1 16,1-5-1-16,-4 1 0 0,4-2-1 16,1-2 2-16,4-3 1 0,2-3 0 15,5-2-1-15,1 3 2 0,7-5 10 16,0-1 11-16,2 0 7 0,8 0 9 15,1 0-6-15,4-3-9 0,6-1-6 16,-3 3-3-16,5 0 3 0,3 0-1 16,0 1-2-16,0 0-7 0,0 2-4 15,0 1-4-15,-6 1 0 0,3-2-5 16,-2 3-26-16,0-1-28 0,-3-1-23 16,0 2-22-16,-3-3-53 0,9 0-88 15,-6-1-134-15,-5-1-210 0</inkml:trace>
  <inkml:trace contextRef="#ctx0" brushRef="#br2" timeOffset="-118310.58">16865 17733 1095 0,'0'0'14'0,"0"0"-9"0,0 0 20 0,8-23-20 15,-6 15-5-15,-2-2-39 0,0 1-36 16,0 3-53-16,3-1-56 0,-3 2-22 16,5 1-161-16</inkml:trace>
  <inkml:trace contextRef="#ctx0" brushRef="#br2" timeOffset="-117403.79">17237 17378 433 0,'0'0'115'0,"0"0"-35"0,0 0 105 0,16-27-50 16,-14 21-51-16,1-1-15 16,-1 2-8-16,-2 2-25 0,-2-1-15 15,-1 4-10-15,-4 0-10 0,-1 5 2 16,-3 2-3-16,-1 2 1 0,1 2-1 16,-2 3 1-16,3 0 0 0,-3 1-1 15,3 3 1-15,2-2-2 0,0 1 1 16,6 1 0-16,2 0 1 0,0-1-1 15,5 1 0-15,5-1 0 0,3-2 1 16,0-3-1-16,0-2 2 0,2 0 8 16,1-4 4-16,-3 0 5 0,2 0 3 15,1-1 1-15,-3-1 4 16,0 0-5-16,2-2-2 0,-2 2-7 16,0-1-2-16,-3 0-1 15,-2 2 2-15,0 0-6 0,-6 2-1 0,1-1-2 16,-6 3 2-16,-4 1 4 0,-6-1-3 15,-5 1-4-15,-3-1 0 0,-2-3-2 16,-3 4-8-16,0-2-8 0,-2 1-16 16,2-1-10-16,3-2-33 0,2 2-36 15,3-2-34-15,5-2-48 0,0-2-25 16,5-2-52-16,6 0-91 0</inkml:trace>
  <inkml:trace contextRef="#ctx0" brushRef="#br2" timeOffset="-116863.08">17268 17277 229 0,'0'0'84'0,"0"0"-37"0,-2 0 39 0,2 0-17 15,0 0 3-15,2 0 13 0,1 0-3 16,-1 0 14-16,6 0 17 15,5 0-5-15,3 0-9 0,2 0-16 16,7 0-6-16,1 0-10 0,3-2-22 16,-1 0-23-16,1-1-18 0,-1 1-2 15,-2-3-2-15,-3 4-6 0,0 1-21 16,-2 0-25-16,0 0-34 0,-1 0-45 16,9 2-84-16,-6 2-92 15,-5-4-169-15</inkml:trace>
  <inkml:trace contextRef="#ctx0" brushRef="#br1" timeOffset="650.67">32583 10285 64 0,'0'0'15'0,"0"-4"9"0,5 1 1 0,-2 2 6 0,-3 0-1 16,0 1 17-16,5 0 7 0,-5 0-1 16,0 0-17-16,0 0-2 0,0 0-5 15,0 0 4-15,0 0 0 0,0 0 8 16,0 0 5-16,0 0-18 0,0 0-8 15,0 0 1-15,0 0 2 0,0 0-4 16,0 0-7-16,0 0 2 0,0 0 0 16,0 0-4-16,0 0-6 15,0 0-3-15,5 3 18 0,-2 2 29 16,2-1-32-16,-3 2-12 0,4-3-2 16,-6 4-2-16,0-3 1 0,5 2 0 0,-5-2-1 15,0-1 1-15,-5 2 2 0,-1-2 0 16,6-2 1-16,-2 2-3 0,-3 0 3 15,5-2-2-15,-3-1 3 0,3 0 1 16,0 0 2-16,0 0 4 0,-5-2 17 16,5-3-6-16,0 3-20 0,0-3 0 15,0-1-3-15,0-1 0 16,5 4-1-16,-2-4 1 0,-3 3 2 16,5 2 2-16,-3-3 1 0,4 3 1 15,-6 2 0-15,5-1 2 0,-3 1-6 16,-2 0 2-16,5 0-3 0,-5 2 4 15,3 3-4-15,-3-1 2 0,0 1-2 16,0 0 1-16,0-2 0 0,0 4 4 16,0-3-5-16,-3 2 2 0,-2-3-2 15,3 3 2-15,-3-3-3 0,-1-1 1 16,4 2 2-16,-3-2-1 16,5-2 0-16,-3 1 1 0,3-1 3 15,-5 0 0-15,5-3 1 0,0-3-4 16,0 0-1-16,-5-1-1 0,5-1-2 15,0-2 1-15,0-1 0 0,0 2-3 16,0 0 2-16,5 5-1 0,0-3 0 16,-2 5 2-16,-3 1 0 0,7-1 0 15,-7 2 1-15,6 1-1 0,-1 0 2 16,-3 2 0-16,3 2 2 0,-5-2-2 16,3 0 2-16,-3 3 2 0,0-2-2 15,0 2 4-15,0-4 1 0,0 4-2 16,0-3-3-16,-3-1-1 0,-2 0 0 15,3 3 1-15,-3-3-1 16,-1-1-1-16,-1 0-1 0,7-1 2 16,-8 0 2-16,8 0-3 0,-5 0 2 15,2-2 0-15,-2-1-2 0,5-3 2 16,-3-2-1-16,3 2-1 0,0-2 0 16,0 0 2-16,0 5-1 0,0 0 1 15,0-1-1-15,3 3-2 0,-3 0-1 16,5 1 0-16,-2 0 1 0,-3 0-1 15,5 0 1-15,0 1-1 0,-2 1-1 16,-3 2-1-16,0-2 1 0,5 0 0 16,-5 4 1-16,0-4 1 0,0 0-1 15,0 2 0-15,0-1 1 0,0 0 0 16,-5-2-1-16,5 3 2 0,-3-3-2 16,-2 1 0-16,5 0-6 0,0 0-42 15,-5 4-51-15,2-2-73 0,-2 3-101 16,2-3-227-16</inkml:trace>
  <inkml:trace contextRef="#ctx0" brushRef="#br1" timeOffset="23076.41">28581 11749 168 0,'0'0'20'0,"0"0"4"0,0 0 37 16,0 0-3-16,0 1-10 0,0-1 7 16,0 0 17-16,0 0-16 0,0 0-9 15,0 0-1-15,0 0-8 0,0 0 3 16,0-1-8-16,0 0-9 0,0-2 9 15,5-2 2-15,-5 0-4 0,0 0-8 16,5 0-3-16,-3-3-2 0,9-1 1 16,-9 2-4-16,6-3-2 0,2-1 3 15,1 2-1-15,2-1 3 0,0 1-1 16,0 0 1-16,-1-1-1 16,4 4 0-16,-3-1 0 0,0 1 0 15,0 2-3-15,0-1-5 0,-3 2-1 16,0 2-1-16,-2-2 1 0,0 3 0 15,-3 0-2-15,3 0 0 0,-3 3-1 16,-3 1-1-16,4 3-1 0,-4 1 4 16,3 3-3-16,-5 3 3 0,6 1 3 15,-6 2-3-15,-6 1 1 0,1 1 5 16,3 1-1-16,-6-3-5 0,-2 3-1 16,-3 0-2-16,2 0-2 0,-2 1 2 15,-5-1-2-15,-2-2-1 0,-1-2 1 16,0 1 1-16,1-2 0 0,-6-1 3 15,5-1 2-15,0-1 0 0,6-3-2 16,-3-2-2-16,8-1-2 0,4-3-2 16,-1 0 1-16,7-1 0 0,0-2 0 15,0 0 1-15,2 0 4 0,9 0 13 16,-1-5-1-16,8 3-1 0,8 1-5 16,-3-3-1-16,11 2-5 0,4 0-4 15,6 1 1-15,-2 1-3 0,-9 0 0 16,-12 0-1-16,-3 3-8 0,3-2-22 15,-6 3-26-15,3-2-23 0,-2 0-41 16,-3 2-64-16,-8-1-99 0,-3-3-106 16</inkml:trace>
  <inkml:trace contextRef="#ctx0" brushRef="#br1" timeOffset="23685.85">29428 11604 283 0,'0'0'32'0,"0"0"10"0,8-6 42 0,-6 3-4 0,4 0-35 16,-6 1 0-16,0-2 10 0,0 1-9 16,0-1-8-16,0 2 9 0,-6-1-2 15,4 0-8-15,-3 1-4 16,2 0-6-16,-7 1-5 0,2 1-5 15,0 0-8-15,-5 1-3 0,-2 3-5 16,2 4-1-16,-5 3 0 0,2 3 0 16,-4 4 0-16,-1 3 0 0,0 2-1 15,1 4 1-15,-1 2 2 0,3 0-2 16,2 2 2-16,3-1 10 0,6 0 13 16,1-1 1-16,1-3 4 0,10-2-1 15,3-1-10-15,5-3-3 0,8-2-2 16,-1-1-1-16,6-5 2 0,0-2 1 15,3-3 6-15,-4-4 5 0,-1-3 1 16,-4 0 6-16,-2-8 3 0,-2-2-5 16,-3-4 1-16,-8-5-12 0,-5-1-9 15,0-1-7-15,-13-2-5 0,0-1 0 16,-7 2-2-16,-1 2-3 0,-5 2-9 16,-2 5-1-16,2 4 0 0,-3 1-1 15,1 4-17-15,-3 3-15 0,8 0-5 16,5 1-34-16,2 2-53 0,8 3-81 15,3 2-61-15,5-4-157 0</inkml:trace>
  <inkml:trace contextRef="#ctx0" brushRef="#br1" timeOffset="24279.61">29891 11905 223 0,'0'0'66'0,"2"-2"4"0,-2 0 8 0,0 2-14 0,0-1-12 0,0 1-16 16,0 0-11-16,0 0-11 15,5 0 6-15,-5 1 20 0,0 1 10 16,0 1-1-16,0 1 3 0,3 1-3 16,2 0 10-16,-5 1 2 0,8 1-9 15,-8 1-12-15,5-1-13 0,-2 2-10 16,-3-2-7-16,0-1-4 0,0 2-5 15,0-4 2-15,-3 2 1 0,-2-3 5 16,-3-1 14-16,0-1 9 0,3-1 5 16,-3-2-10-16,3-1 2 0,3-4-8 15,-4 1-7-15,6-2-7 0,0 0-4 16,0-4-3-16,0 3-1 0,0 2-6 16,8-1-29-16,-3 2-21 0,3 4-27 15,5 1-12-15,-5 1-52 0,12 0-46 16,-1 3 2-16,-4 0-109 0</inkml:trace>
  <inkml:trace contextRef="#ctx0" brushRef="#br1" timeOffset="24935.84">30451 11667 486 0,'0'0'19'0,"0"0"16"0,0 0 62 16,0 0-57-16,0 0-25 0,0-39 2 16,0 33 20-16,0 0 0 0,0-1 5 15,-5-1 12-15,5 2-1 0,-2-1-7 16,2 0-4-16,-6 2-12 0,4-2-10 15,-3-2-6-15,-1 0-4 0,4 2-5 16,-3-3-3-16,-3 1 0 0,-5 1-2 16,5 0 0-16,-5 2 0 15,0 0 0-15,-2 5-1 0,2 1 0 16,-5 0-1-16,2 2 1 0,1 6 0 16,-3 3 0-16,2 0 0 0,3 4 0 15,0 0 1-15,6-1 0 0,2 4 1 16,2-3-1-16,3 0 1 0,3-1 2 15,2 1 5-15,8 0 8 0,-3-5 5 16,3 2 3-16,5-3-2 0,3-3-3 16,-6-3-2-16,6-1-3 0,-3-2 11 15,3-5 4-15,-1-3 8 0,1-4-2 16,-6-1-15-16,4-3-5 0,1-2-5 16,-4 0-7-16,2-1 0 0,-5 1 0 15,-3 3-2-15,0 2 2 16,-2 1-2-1,0 3 1-15,-3 3 6 0,-5 2 6 0,3 2 0 0,-3 2-3 16,0 5-9-16,0 4-2 0,0 7 5 16,-3 5 9-16,-2 5 3 0,-3 6 8 15,3 8-3-15,-3 4-4 0,3-6-7 16,2-6-5-16,3-10-1 0,0-6 0 16,0 3-2-16,0 2-2 0,0 2 1 15,-5 0 1-15,5-6-2 0,0 2 1 16,-2-3-2-16,-3-3-7 0,-1-1-38 15,6-1-53-15,-2-1-76 0,2-2-109 16,-5-5-175-16</inkml:trace>
  <inkml:trace contextRef="#ctx0" brushRef="#br1" timeOffset="30541.39">7292 17469 162 0,'0'0'26'0,"0"0"9"0,0 0 32 0,0 0-6 0,2-1-20 16,-2-2 6-16,0 1 7 0,0 0 0 16,0 0 2-16,0-1-6 0,0 0-1 15,3 1-2-15,-3 0 6 0,0 0-10 16,3-2 3-16,-3 1-8 0,0 2-6 15,2-5-2-15,3 2-4 0,0-1-6 16,1 1-2-16,1-2 1 0,1 1 0 16,0 0 1-16,2 0 1 0,1-1 2 15,-4 1-3-15,4 3-1 0,-1-2-4 16,-2 1-2-16,-3 3-4 16,3 0-2-16,-1 0-2 0,-1 0 3 15,-1 0 1-15,0 0-2 0,3 0-3 16,-6 3 0-16,3 2-1 0,-2 1-3 15,2 1 1-15,-5 5 0 0,3 0 2 16,-3 4-1-16,-3-2-1 0,-2 6 0 16,-3 0 2-16,0 2-3 0,-4 2 2 15,-1-1-1-15,-3-2 0 0,1 0 0 16,-3-2 0-16,-1-2 0 0,-1 1-1 16,4-3 1-16,1 0 0 0,-3-2-1 15,5-2 2-15,0-3-1 0,5-3-1 16,0 1 1-16,3-4 0 15,3-2-1-15,2 0 0 0,0 0 3 16,2 0 8-16,3 0 11 0,6-1 4 16,2-3-8-16,2 1 0 0,1 0-4 15,4-1 4-15,1-1-5 0,2 4-3 16,0-1-8-16,1 1 1 0,-1-3-3 16,0 4 0-16,-2 0-4 0,0 0-24 15,-1 0-23-15,-2 4-38 0,-5-1-34 16,3 1-71-16,-3 1-82 0,-6-3-78 0</inkml:trace>
  <inkml:trace contextRef="#ctx0" brushRef="#br1" timeOffset="31104.52">7850 17440 334 0,'0'0'44'0,"0"0"8"0,0 0 60 0,18-23-17 0,-15 15-30 0,2 2 0 16,-3 0 19-16,1-1-14 15,-1 3-12-15,-2-3-10 0,3 5-2 16,-3 0-4-16,0-1-5 0,0-1-5 15,0 3 0 1,0-1-5-16,0-2-6 0,0 1-6 0,-5 1-5 0,2 0-5 16,-2 0-5-16,0 2 0 0,-3 0 0 15,3 0 0-15,-3 4-1 0,-2 1 1 16,0 2 0-16,-3 3-1 0,-3 2 0 16,3 4 1-16,-5 2 0 0,0 5 1 15,3 2-1-15,-3 8 1 0,5-2-1 16,0 0 0-16,5-2 3 0,3-6 7 15,2 3 6-15,3-3 1 0,8-1 1 16,0-6 1-16,2 2 3 0,3-5 3 16,2-2 2-16,4-2 2 15,-1-2-2-15,2-4 1 0,-2-3-2 16,3-3 3-16,0-5-6 0,-6-1 1 16,1-3-5-16,-6 0 2 0,3-5 1 15,-8 3-8-15,-2-6-7 0,-3 1-4 16,0 3 1-16,-5-3-4 0,-6 6 0 15,-2 1 0-15,0 6-4 0,-7 2 2 16,2 3-11-16,-3 1-16 0,0 3-17 16,1 1-18-16,4 4-26 0,3 0-27 15,5 1-40-15,1 4-76 0,4-2-92 16,3-2-136-16</inkml:trace>
  <inkml:trace contextRef="#ctx0" brushRef="#br1" timeOffset="31510.72">8129 17668 391 0,'0'0'191'0,"0"0"-73"0,5-2 60 0,-2 0-42 0,-1 0-43 0,3 0-12 16,-2 0-31-16,2-1-15 0,-2 0 2 15,-1 2-3-15,1 1-4 0,-3-1-11 16,3 0-5-16,-3 1-7 16,0 0-4-16,0 0-3 0,-3 0-1 15,3 0-4-15,-3 1-31 0,-2 0-37 16,0 1-18-16,2 1-48 0,3-1-52 16,0-2-86-16,0 0-138 0</inkml:trace>
  <inkml:trace contextRef="#ctx0" brushRef="#br1" timeOffset="32261.17">8553 17409 385 0,'0'0'48'0,"0"0"25"0,0 0 22 16,0 0-41-16,0 0-15 0,23-32 9 16,-20 25 6-16,-1 2 1 0,-2-1-3 15,0 3 1-15,0-2-5 0,0 0-9 16,0 0-9-16,-2 0 0 0,-1-3-1 15,-2 2-7-15,0-2-2 16,-1-2 0-16,-1 3-5 0,-1 1-3 16,3-2-1-16,-3 1-4 0,3 1 0 15,-3-1 2-15,0 3-3 0,-2-2 0 16,2 3 4-16,-2 0 2 0,0 0 0 16,-1 3-2-16,-2 0-1 0,0 6-5 15,-5 0 1-15,3 3-2 0,-3 3-3 16,-3 2 1-16,6-1-1 0,-1 5 0 15,3-2 0-15,3 2 0 0,7-2-2 16,1 1 2-16,2 0 0 0,5-2 0 16,5 2 0-16,3-4 3 0,3-1 1 15,4-1 4-15,-2-3-2 0,0-2-3 16,6-4-2-16,-4-2 2 0,4-4-1 16,-4-3 0-16,1-4 0 0,0-1 0 15,-3-2 0-15,0 2 4 0,-3-1 1 16,1-4 1-16,-1 3-5 0,-2-4 1 15,-2 4 2-15,-6-2 0 0,0 4 7 16,0 1-1-16,0 2 1 0,-5 2 2 16,3 2 2-16,-3 2-1 0,0 1 1 15,0 2-1-15,0 0-15 0,0 5-1 16,-3 4-1-16,1 4 1 0,2 5 1 16,-3 4-1-16,3 1 1 15,0 7 0-15,0 4 3 0,3 11 10 16,-3 3 2-16,2 0-1 0,-2-12-9 15,0-9 2-15,0-11-2 0,0 0-3 16,0 0 4-16,0 3 1 0,0 3 1 16,0-3-5-16,-2-1-1 0,2-3-1 15,0-5-2-15,0 0 0 0,-3-1-9 16,3-3-39-16,0-1-36 0,0-3-35 16,0 0-45-16,0 0-96 0,3-2-120 15</inkml:trace>
  <inkml:trace contextRef="#ctx0" brushRef="#br2" timeOffset="66925.14">17511 17036 237 0,'0'0'38'0,"0"0"-1"0,0 0 43 16,0 0-11-16,-5-38 2 0,5 29-11 15,0-2-1-15,0 2 1 0,0 1-2 16,0 3 0-16,0 1-5 0,0 1 2 16,0 2-15-16,0 0-6 0,0 1-17 15,0 0-6-15,0 0-8 0,5 2-3 16,3 6 5-16,2 4 1 0,3 8-3 16,5 8-1-16,8 15 0 0,2 12-1 15,1 7 1-15,-6-3 2 0,-2 1 1 16,-13-3 4-16,-3 1 8 0,-8 5 12 15,-12-2-21-15,-3-7 22 16,-6-2-7-16,-4-7-3 0,-3 1 8 16,-3-5-7-16,-2-6-3 0,-3-3-2 15,1-1-2-15,-1-1 3 0,0-5-3 16,0 3-5-16,1-4 2 0,-1 1-1 16,3-4-7-16,2 0-1 0,6-6-2 15,7-1 1-15,3-1-5 0,5-2 0 16,3 0-39-16,-1 1-42 0,3 0-48 15,8-1-56-15,6-2-71 0,1-6-86 16</inkml:trace>
  <inkml:trace contextRef="#ctx0" brushRef="#br2" timeOffset="69006.8">16395 18522 219 0,'0'0'13'0,"0"0"19"0,0 0 22 0,0 0-3 16,0 0-9-16,18-30 6 0,-15 26-1 16,2-1 2-16,-3 0-3 0,1 0 1 15,-1 1 0-15,-2 2-1 0,6-2 0 16,-6 1-7-16,2 1-5 0,3 0-10 16,1-2-3-16,1 3-4 0,1 1 1 15,2 0 2-15,6 0 0 16,5 1-6-16,2-1 0 0,10 4 0 15,11-2 1-15,16 0-1 0,7 5-1 16,5-2-4-16,3 3-8 0,-5 2 6 16,5-1-2-16,0-4 5 0,8 4 6 15,4 0 10-15,4-3 5 0,2-1-4 16,0 1-11-16,0-4-4 0,0 1-3 16,0 2-2-16,-3-5 1 0,-4 2 2 15,-1-1-10-15,-5 0 0 0,-5 1 0 16,-8 2 3-16,-5-1 0 0,-5 0 3 15,-5-1 2-15,-3 2-3 16,-8-2-5-16,-7-2 0 0,-6 0 0 16,-7 2 0-16,-8-2 1 0,0 0-1 15,-6 0 0-15,4 0 0 0,-4 0 2 16,-4-2-1-16,-3-1 0 0,-3-3 0 16,-2-3 2-16,-2-1-2 0,-4-1-1 15,-4 0-1-15,2 0 1 0,-3 0 2 16,-2 0-2-16,5 0 1 0,0 1 1 15,3 4 0-15,0 1 1 0,-1-1 1 16,6 3 4-16,0 1 2 0,2-1-2 16,3 0-1-16,-2 0 0 0,2 2-3 15,2-1-2-15,4 0-2 0,1-2 0 16,4 3 0-16,2 1 0 0,0 0 0 16,5 0 0-16,0 0 0 0,2 6 1 15,1-2-1-15,0 7 0 0,2-1 0 16,-2 1 0-16,-1 5 0 0,-7-2 2 15,0-1 0-15,-5 3-1 0,-3-1 0 16,-5-2 0-16,0 4 2 0,-10 0-1 16,-1-2 1-16,-4-2 0 0,-3 5-2 15,-3-1 0-15,-2-2-1 0,0 2 0 16,-3-2-9-16,0 2-20 0,0-1-23 16,3 0-16-16,2-2-28 0,6-2-32 15,4 1-42-15,11-5-30 0,0-2-85 16</inkml:trace>
  <inkml:trace contextRef="#ctx0" brushRef="#br2" timeOffset="69600.61">19227 18384 369 0,'0'0'15'0,"-3"-1"41"0,3-5 50 0,0 3-17 0,0-5-36 16,0-1-2-16,3 1 3 0,5-6-4 15,-3 1-3-15,2 0 0 16,4-2-1-16,-1 2-8 0,3-1-7 16,3-1-3-16,2 2-7 0,-3 2-4 15,3 0-1-15,3 1 1 0,-6 2-8 16,6 6-3-16,-3-2 0 0,3 4-1 16,-3 2-2-16,-3 3 1 0,4 5-2 15,-7 8-1-15,4 2 0 0,-6 4-1 16,-5 3 0-16,-2 2 0 0,-3 0 0 15,-8 2-1-15,-5-1 1 0,0 1 0 16,-7-1 0-16,-1 0-1 16,-2-5-3-16,-3 1 2 0,3-5 2 15,0-3 0-15,2-1 0 0,5-6 1 16,1 0 0-16,4-3-1 0,4-5 1 16,4 2 2-16,3-4 0 0,0-1 7 15,5 0 11-15,3-1 5 0,8-5-7 16,4 2-9-16,6-2 0 0,5 2-2 15,8-2-5-15,5 3-2 0,7-3-1 16,-1 4-16-16,-4 0-22 0,-5 2-17 16,-4-2-21-16,-1 2-23 0,0 0-34 15,-2 0-55-15,-14 0-23 0,-2-4-132 16</inkml:trace>
  <inkml:trace contextRef="#ctx0" brushRef="#br2" timeOffset="70132.89">20299 18269 279 0,'0'0'33'0,"0"0"-15"0,0 0 53 0,0 0 13 16,31-39-24-16,-26 29-24 0,-2 0 5 15,-3 3 1-15,0-3 3 0,2-2 8 16,-2-2-3-16,0 3 0 0,0-2-7 16,3 1-6-16,-3 2-6 0,0-2-1 15,0 4-5-15,0 0 0 0,0 3-3 16,-5-1-1-16,2 5-6 0,-2 1-5 16,-3 0-3-16,-2 3 0 0,0 7 4 15,-3 4-4 1,-8 4-2-16,3 7-1 0,-5 1-3 0,-3 6 2 0,-5 6-3 15,0 6 0-15,-5 6-1 0,7 0 1 16,6-3 1-16,10-5 1 0,8-13 5 16,2-5 13-16,3-6 3 0,3-3-2 15,5 5-4-15,2 0-5 16,6 1-3-16,4-2-4 0,3-6 0 16,3-3 4-16,0-2 6 0,0-5 2 0,-3-3 2 15,-2-4 1-15,-3-5 9 0,-5-4-2 16,0-4 1-16,-8-4-8 15,-2-3-9-15,-3-3-9 0,-3-3-2 16,-7 5-4-16,-6 3-4 0,-2 3-6 16,-5 7-6-16,-3 4 1 0,0 5-6 15,-5 3-7-15,3 1-10 16,-1 4-18-16,6 3-24 0,2 2-51 16,3 8-43-16,8-5-85 0,5-2-145 15</inkml:trace>
  <inkml:trace contextRef="#ctx0" brushRef="#br2" timeOffset="70320.59">20684 18578 946 0,'0'0'11'0,"0"0"-2"0,0 0-6 0,0 0-3 0,-8-1-34 16,6-1-62-16,2-7-63 0,2 4-49 15,1-3-75-15</inkml:trace>
  <inkml:trace contextRef="#ctx0" brushRef="#br2" timeOffset="71101.91">21304 18248 388 0,'0'0'47'0,"0"0"-43"0,0 0 18 16,0 0 51-16,0 0-27 0,0 0-24 16,29-31 18-16,-29 21 2 0,0 0 6 15,0 1 3-15,0-3-1 0,-3 3-8 16,1-1-14-16,-1 2-4 0,-2 0-6 15,2-2-3-15,-2 1-6 0,-3 0-3 16,3-1 2-16,-3 2 3 16,3 1 3-16,-3 0 2 0,1 3 4 15,-4-2 1-15,1 2-6 0,2-1-6 16,-5 3-3-16,0 1-6 0,-2 0 0 16,-3 1 0-16,-3 2-1 0,0 5 1 15,1 3 1-15,-6 3-1 0,3 5-1 16,-3 3 1-16,0 1 0 0,5 2 0 15,1-1 0-15,7 3 0 0,2-2-3 16,6-1 3-16,5-2-2 0,0 0 1 16,8-1 1-16,8-1 1 0,2-5 1 15,5 1 1-15,3-4 0 16,0-6 2-16,2 0 0 0,0-5 6 16,3-3 7-16,-7-3 4 0,1-5 1 15,1-6-5-15,-5 1-11 16,0-5 1-16,-1-5-5 0,-7 3-1 0,3 0-1 15,-3 1 0-15,0 3 2 0,-8 1 6 16,3 7 4-16,-6 1 6 0,3 2 7 16,-5 5-5-16,0 2-6 0,0 1-10 15,0 4-3-15,-5 5-2 0,3 8 2 16,-6-1 1-16,3 10-1 0,-1-1-1 16,1 11 1-16,0 7 1 0,0 4-3 15,5-1 1-15,-5-10 0 0,5-3 2 16,0-5 3-16,-3-4-2 15,3 4 5-15,-2-6-3 0,-1 1-2 16,0 4-2-16,3-3-2 0,0-2-1 16,0-2-27-16,0 0-52 0,0 0-61 15,0-5-101-15,0-5-137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0F07D-76DD-52B1-13EA-6DD1DD08A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3BE0DC-A076-6C7E-421E-DB3FC7B207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739CC-D546-BC63-B8AD-DC357760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D357A8-F405-DA63-FE10-A7F0A88D4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DE531-12E5-CEC6-804A-6D94172E3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5E08C-5A55-676E-5836-990C1E1B8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E3CC95-F188-F60D-25D5-AE0CBCF238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EE6FF-5A31-F400-399E-C519BA0B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EDB428-11E5-5EFC-8A0A-29DBB8E86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D08A3-2DAE-250F-177B-1C0D2C7AA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86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1F21114-C79C-50F6-2DF7-AD8D0F75B6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E6C7D6-8138-DAA8-0D38-5C7BF7D39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79D4D6-3B3D-ECED-121A-86E057726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ECA9E-EC3B-AD30-7C40-153E7EA43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0AFE2B-CB44-0FD1-7A97-8DD027FAA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04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E5504-BF7E-3E7B-CF5B-5047E8A7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2DEC3-2886-608D-347F-9C593C650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A9C0-803B-7999-8B33-E48F4A4F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5BF72-7946-2229-33ED-0BB3AC9C5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7708-FDAF-9F90-19B4-86C240B11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99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B7B5C-656D-ADBA-F8D2-6C820B429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934B6-B19C-5D3F-022C-AF148F1A8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9E673-6D48-1757-F9C5-DF53E807A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23D1C-87A5-F5E4-9796-18074271A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9BD05-15D7-1E6F-1719-BBA9D1CFD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222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FD5198-41A3-7A74-A439-4A5F9E107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94D5E-5853-83B2-C7B9-B4A079380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C535CE-47FB-6163-B3EA-4A4ECCD9D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ECFE03-3FCF-38F3-5F1C-1FB171E1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7D0F8B-D785-359D-C425-25C7740B3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0ED6A-2FED-2A7B-17B2-F380A5FD3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3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D69A7-709D-EC45-5AF4-3D2620AA4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770B45-9B1A-6E22-2E4E-32774DF81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4F153-EC79-9489-AB41-8E9E1BF1B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D3CD9-C656-7CF3-9361-6FDF29BE7F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13B536-D4F9-7109-0242-6BB5924BF3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D76B7E-9AAA-8A3C-99E1-E46A2343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6409FF-47D7-0240-A21D-60DC7F8DE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C2E1B9-F4E8-AAEB-F5D6-03854341E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548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11DAD-2580-ADB6-1F26-BA6F9FB8F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ADFAD7-9E52-7F35-081C-CEAFC1748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A80E9A-5575-74C1-EB81-CC4E447EC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FCBBF8-3435-F2A4-6A1D-E5E7C227A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3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145B65-2BE8-6C8F-FAE1-EA2271FBB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E8D67C-AC64-429D-3640-143AF8931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2A66AF-CA36-1B69-FCBA-E5841C83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2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C515D-3917-77BE-0C6A-DC4731EA4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48292-190D-A1D9-767A-3F49CC38D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E5FD91-B928-376D-2A55-949022E12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1DFD5-C1F6-1BA1-5D29-7226300B2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4D7F1-E1A2-CDDA-727F-0679FBAF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4C167-AA7A-3476-632A-C5785A1C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79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B490F-DC10-D192-6B91-4B12018C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5421EFB-AE51-842F-A4BE-02839E0C97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6E88E-C144-F97F-796F-EE29F5FF2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F4800F-98A8-8329-5FE9-92E15AAA5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FCBA2C-1868-C43F-CBFE-E818815C4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FDF1A4-2888-6E31-AEA4-872584224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6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4794C8-D3AD-1A8E-F73C-5D6BCBF05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F4BC66-450A-EB3F-FA53-3441C390D4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448B39-5281-C833-2CF7-4B751A4D2C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50618B-7035-42FB-8C1D-A7EF5C5249A7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3BBD4-6A54-614C-9A17-43A4286B37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0FD6C-7132-971E-3553-8EC4249A25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044A5B-C335-4DE7-A0F8-11B6C3076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61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customXml" Target="../ink/ink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2209800" y="2130553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895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/>
              <a:t>Applications of the Normal Distribution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Standardizing a Normal Random Variable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B3E0C01-C7E3-E14B-5155-C807945A123E}"/>
                  </a:ext>
                </a:extLst>
              </p14:cNvPr>
              <p14:cNvContentPartPr/>
              <p14:nvPr/>
            </p14:nvContentPartPr>
            <p14:xfrm>
              <a:off x="445680" y="1499400"/>
              <a:ext cx="11431440" cy="50076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B3E0C01-C7E3-E14B-5155-C807945A123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6320" y="1490040"/>
                <a:ext cx="11450160" cy="502632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that for 132 shoppers making a purchase at a clothing store, the total each shopper will spend follows a normal distribution with a mean of $234 and a standard deviation of $94. What is the probability that the next purchase total will be between $100 and $150?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DA33E86-259C-5C91-2094-E50E6205E635}"/>
                  </a:ext>
                </a:extLst>
              </p14:cNvPr>
              <p14:cNvContentPartPr/>
              <p14:nvPr/>
            </p14:nvContentPartPr>
            <p14:xfrm>
              <a:off x="536760" y="1535400"/>
              <a:ext cx="11507040" cy="44751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DA33E86-259C-5C91-2094-E50E6205E63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27400" y="1526040"/>
                <a:ext cx="11525760" cy="4493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9EB94581-0AD4-1E89-C1A8-7B4B81C86B72}"/>
                  </a:ext>
                </a:extLst>
              </p14:cNvPr>
              <p14:cNvContentPartPr/>
              <p14:nvPr/>
            </p14:nvContentPartPr>
            <p14:xfrm>
              <a:off x="2848320" y="568440"/>
              <a:ext cx="9004680" cy="617472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9EB94581-0AD4-1E89-C1A8-7B4B81C86B7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38960" y="559080"/>
                <a:ext cx="9023400" cy="6193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Values of a Normally Distributed Random Variable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DFBB8E3-448D-8306-6858-ED8E91FD30F2}"/>
                  </a:ext>
                </a:extLst>
              </p14:cNvPr>
              <p14:cNvContentPartPr/>
              <p14:nvPr/>
            </p14:nvContentPartPr>
            <p14:xfrm>
              <a:off x="643680" y="1643040"/>
              <a:ext cx="11239920" cy="51296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DFBB8E3-448D-8306-6858-ED8E91FD30F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34320" y="1633680"/>
                <a:ext cx="11258640" cy="5148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71881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normal distribution has a mean of 28.0 and a standard deviation of 2.5, what is the value of the random variable </a:t>
            </a:r>
            <a:r>
              <a:rPr lang="en-US" i="1" dirty="0"/>
              <a:t>X</a:t>
            </a:r>
            <a:r>
              <a:rPr lang="en-US" dirty="0"/>
              <a:t> that has an area to its right equal to 0.6700?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C1CEA14-F590-9DD2-9636-6B375D2B8C09}"/>
                  </a:ext>
                </a:extLst>
              </p14:cNvPr>
              <p14:cNvContentPartPr/>
              <p14:nvPr/>
            </p14:nvContentPartPr>
            <p14:xfrm>
              <a:off x="1199160" y="3139560"/>
              <a:ext cx="10846440" cy="362988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C1CEA14-F590-9DD2-9636-6B375D2B8C0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9800" y="3130200"/>
                <a:ext cx="10865160" cy="3648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113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Section 8.4</vt:lpstr>
      <vt:lpstr>Standardizing a Normal Random Variable </vt:lpstr>
      <vt:lpstr>Example</vt:lpstr>
      <vt:lpstr>Finding Values of a Normally Distributed Random Variable</vt:lpstr>
      <vt:lpstr>Example</vt:lpstr>
    </vt:vector>
  </TitlesOfParts>
  <Company>Appalachian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Roy, Jayjit</dc:creator>
  <cp:lastModifiedBy>Roy, Jayjit</cp:lastModifiedBy>
  <cp:revision>3</cp:revision>
  <dcterms:created xsi:type="dcterms:W3CDTF">2024-09-04T12:32:28Z</dcterms:created>
  <dcterms:modified xsi:type="dcterms:W3CDTF">2025-01-29T15:06:15Z</dcterms:modified>
</cp:coreProperties>
</file>