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6" r:id="rId3"/>
    <p:sldId id="297" r:id="rId4"/>
    <p:sldId id="294" r:id="rId5"/>
    <p:sldId id="305" r:id="rId6"/>
    <p:sldId id="30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4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7T14:51:17.85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2013 4877 97 0,'0'0'22'0,"2"-7"-5"0,4 3 4 16,-4-3 14-16,3 4-9 0,1-4 8 15,-1 2 9-15,-3-1 4 0,3 2 8 16,-2-1 1-16,0 1-9 16,-1 2-1-16,-2-3-4 0,0 3-3 15,0 1-9-15,0-1-3 0,0 0-5 16,0 1-2-16,0-1-1 0,0 1-7 16,0 1 1-16,0 0-5 0,0 0-5 15,0 5-3-15,0 1 2 0,0 7 12 16,0 4 14-16,0 4-6 0,0 11-1 15,0 13-2-15,0 5-5 0,0 7 1 16,0-6-1-16,0-5-6 0,0-4-1 16,0-3 5-16,-2-7 5 0,2-7 2 15,-3 6 4-15,3-8-11 0,-3 2-8 16,1-1-2-16,2-6-2 0,0 0 0 16,0 2-27-16,0-2-29 0,0-6-31 15,2-1-38-15,4-7-11 0,-4-4-66 16,3-3-42-16</inkml:trace>
  <inkml:trace contextRef="#ctx0" brushRef="#br0" timeOffset="674.19">1961 4891 204 0,'0'0'14'0,"0"0"9"0,0 0 36 0,0 0-17 0,-5-3-19 16,2 0 12-16,3-2 23 0,0 1-2 15,3-3-9-15,0 2 0 0,2-2 3 16,0-2-9-16,3 3 0 0,7-2-4 16,1-1-8-16,-1 1-8 0,6 2-4 15,2 0-2-15,0 3 3 0,3 2-5 16,-5 1-7-16,2 1-4 0,0 3-2 16,-7 5-1-16,2 1 1 0,-8 2 0 15,1 5 0-15,-9-2 0 16,-2 4 0-16,0 1 0 0,-10 1-3 15,-3 1-21-15,-3 0-8 0,-4-2 5 16,-1 1 14-16,3-2 6 0,-5-4 1 16,2 2 4-16,6-4 2 0,-1-2-3 15,3-2 2-15,5-1-2 0,3-5-5 16,3 0 0-16,2 0 3 0,0-2-16 16,5-1 13-16,3 0 8 0,5 0 4 15,2-1 13-15,3-2 0 0,8 1-6 16,-3 2-5-16,3 0 0 0,0 0-4 15,2 6-2-15,-2-3 0 0,3 5 0 16,-4-2 0-16,-1 4-1 0,-1-1 1 16,-8 3 0-16,1 4 0 15,-3-3 1-15,-5 5 1 0,-6-3 5 16,-2 4 25-16,0 0 15 0,-10 1-2 16,-6 0-10-16,-4 2-14 0,-6-1-7 15,-8 1-5-15,-7 1-6 0,-8 1-1 16,-3 1 0-16,3-9-2 0,8 0-2 15,7-5-14-15,6-2-14 16,2-4-23-16,10 1-26 0,3-5-24 0,1-1-23 16,-1 0-82-16,2 0-85 0</inkml:trace>
  <inkml:trace contextRef="#ctx0" brushRef="#br0" timeOffset="1270.21">2519 5211 383 0,'0'0'46'0,"0"0"-20"0,0 1 20 0,0 0-23 0,0 1-16 0,5 0 14 16,-2 3 7-16,2-2-4 0,3-1 13 16,-3 3 12-16,3-2-1 0,2 0 9 15,1 2 11-15,-1-3-20 0,3 0-11 16,0-1-6-16,2-1-5 0,1 0-7 16,-1-3-5-16,6-1-6 0,-3-2 1 15,0-2 4-15,0 2 2 0,0-3-8 16,-2 0 2-16,2-1 5 0,-5 0 0 15,0-1 2-15,-3 1-5 0,3-2-8 16,-5 2 2-16,-1-1-3 0,-1 1 1 16,-1 0-2-16,-5-1 1 0,0 1-2 15,0 0 0 1,-5 0-3-16,-6 1-13 0,1 4 1 0,-6-1 1 16,-2 5-8-16,-2 1-4 0,-1 1 10 15,0 5 8-15,-4 2 3 0,1 5 1 16,-2 1 2-16,1 4-3 15,1 2 2-15,4 2 2 0,-4 0 0 0,11 1 0 16,1 3-2-16,4-3 3 0,3-1 1 16,2-1 6-16,3-1 8 0,5-4-2 15,6 2 0-15,-1-2 3 0,5-3-1 16,3 0 2-16,6-5-3 0,-1 0-2 16,3-4-2-16,2-1-3 0,1-3-5 15,2 0-2-15,-3-4-2 16,3-4-18-16,0-1-32 0,-2-1-27 15,2-3-38-15,7-5-69 0,-4 3-51 0,-6-1-175 16</inkml:trace>
  <inkml:trace contextRef="#ctx0" brushRef="#br0" timeOffset="1613.76">3194 4775 635 0,'0'0'62'0,"0"0"17"0,0 0 42 0,0 0-66 0,0-38-32 16,0 32-1-16,0 2-6 0,0 2 5 15,0 2 6-15,0 0-10 0,0 4-16 16,0 4 0-16,0 3 6 15,0 3 2-15,0 6-4 0,0 2-5 16,0 6 0-16,0 7 2 0,0 10 0 16,2 9-2-16,1 5 0 0,-1-1-3 15,4-5 3-15,-4-8-5 0,1-1-24 16,-1-3-10-16,4-2-10 0,-1-9-11 16,0-6-29-16,-3-6-27 0,9 3-12 15,-3-4-57-15,-1-2-80 0</inkml:trace>
  <inkml:trace contextRef="#ctx0" brushRef="#br0" timeOffset="1879.48">3512 4740 427 0,'0'0'54'0,"0"0"24"0,0 0 29 16,0 0-63-16,0 0-20 0,0 0 3 15,12-20-20-15,-14 27-3 0,-3 7 22 16,0 6 20-16,-6 4 3 0,3 15 3 16,-2 12-6-16,2 12-5 0,1 3-9 15,4-4-10-15,3-6-11 0,0-8-8 16,0-3-1-16,5-3 0 0,3-1-2 16,0-7-8-16,2-5-41 15,0-8-27-15,1-4-60 0,7-4-40 16,0-2-60-16,0-3-114 0</inkml:trace>
  <inkml:trace contextRef="#ctx0" brushRef="#br0" timeOffset="2160.89">3744 5130 688 0,'0'0'101'16,"0"0"17"-16,0 0-1 0,0 0-67 15,34-14-10-15,-16 7 10 0,5 4-18 16,0-3-12-16,1 1-11 0,4-1-8 16,-2 4 2-16,2-2-3 0,1 0-10 15,-1 2-57-15,11 2-64 0,-6-1-105 16,-2 0-91-16</inkml:trace>
  <inkml:trace contextRef="#ctx0" brushRef="#br0" timeOffset="2723.51">4796 4863 435 0,'0'0'51'0,"0"0"-38"16,0 0 40-16,0 0-31 0,0 0-21 15,0 0-1-15,5 0-10 0,-13 1-4 16,-5 2-16-16,-5 4 12 0,0-1 17 16,-5 4 1-16,2 2 1 0,-2 4 2 15,0-1-2-15,-1 4-1 0,1 2 0 16,0-2 0-16,5 0 0 0,2-2 0 15,6 1-1-15,0-2 0 16,7-3 1-16,3 0 14 0,0-3 20 16,8-2 16-16,5-2 9 0,0 2-20 15,5 1-13-15,2-5-4 0,1 3-7 16,2-4-2-16,3 2 3 0,-3-3 1 16,3 2 3-16,-3 3 0 0,1-1-2 15,-4-1 2-15,-2 2 2 0,-2-3 14 16,-3 4-3-16,-3-5-9 0,-5 5-2 15,-5-1-3-15,0-1 1 0,-7 4-4 16,-6-2-3-16,-8 2-7 0,-10 1-1 16,-13 1-5-16,-10 2-20 15,-6 2-16-15,4-4-17 0,4-1-33 16,8-2-48-16,0-4-25 0,13 1-95 16</inkml:trace>
  <inkml:trace contextRef="#ctx0" brushRef="#br0" timeOffset="3323.85">4982 4669 615 0,'0'0'100'0,"0"0"-14"0,15-33 37 0,-7 21-75 0,0-1-39 16,0 4 5-16,-3-1 8 0,0 2 2 16,-3 2 6-16,1 2 8 0,0 3-7 15,-3 1-18-15,0 0-13 0,0 5-8 16,2 3 3-16,1 7 3 0,-3 1-7 15,0 6-4-15,0 5 0 0,-3 6-2 16,1 9 2-16,-1 11 7 0,0-1 2 16,3 0 4-1,0-7 0-15,0-5 0 0,0 2 0 16,0-4 1-16,3-6 1 0,0-8-1 0,2 4 5 16,-3-5-3-16,4-3 3 0,-1 0 4 0,0-8 6 15,0-2-5-15,0 0-4 0,3-7-2 16,-3-1 5-16,3-2 8 0,2-4 3 15,1-5-7-15,4-3-1 0,-2-6-3 16,5-1-5-16,-2-4-4 0,4-2 0 16,1-3-1-16,0-2-1 0,2 3-56 15,0 0 4-15,-2 2 50 0,-1 0-26 16,1 8 26-16,-3-1 2 0,-2 4 0 16,-3-1-2-16,0 5-2 15,-6 4-11-15,1-1 10 0,-3 6-17 16,-2 1-16-16,-3 1 0 0,0 8 24 15,0 2 10-15,-3 3 2 0,1 5-9 16,-4 3-14-16,1 2 5 0,0 2 6 16,-3-1-26-16,3 3-16 0,3 1-18 15,-4 1-17 1,4 9-15-16,-3-3-41 0,2-6-64 16</inkml:trace>
  <inkml:trace contextRef="#ctx0" brushRef="#br0" timeOffset="3935.23">5834 5068 436 0,'0'0'85'0,"0"0"-3"0,0 0-10 15,11-15-44-15,-9 8-7 0,-2-1 17 16,3 4 9-16,-3-4 5 0,3 2-3 16,-3 0-5-16,0-3-6 0,0 4-1 15,0-3-13-15,0-1-12 0,0 1-9 16,-3 2-3-16,0-1-1 0,-4 3-2 15,-1-2-1-15,-2 5-12 0,-3 1-1 16,-5 3-6-16,-6 7-4 0,1 6-13 16,-3 4-7-16,0 3-12 15,0 0-5-15,3 4 21 0,0-2 18 16,7-1 11-16,6 1 10 0,5-3 3 16,2-1 1-16,3-6 0 0,6 1 5 15,-1-5 4-15,5-7 22 0,0-2 28 16,3-2 2-16,0-5-9 0,3-4-21 15,2-4-19-15,0-3-1 0,3 0-4 16,-3-2-4-16,2-2-3 0,-2 2 1 16,1 1-2-16,-4 0 1 15,1 4 0-15,-9 3-1 0,4 2-1 16,-6 4-2-16,0 4-12 0,-5 0-9 16,0 0-11-16,0 3 20 0,0 6 11 15,-3 2 5-15,-2 1 1 0,0 5 7 16,2-1 13-16,3 2 3 0,-2 1-1 15,2-4 1-15,2 2-2 0,4-4-5 16,4-2-6-16,3-1-4 0,2-3-2 16,6-4-5-16,2-3-9 0,1 0-74 15,12-10-77-15,-5 0-52 0,-3-1-207 0</inkml:trace>
  <inkml:trace contextRef="#ctx0" brushRef="#br0" timeOffset="4201.56">6279 5003 436 0,'0'0'131'0,"0"0"-99"0,0 0 11 0,-10 20-30 0,-1-7-4 0,1 8 19 15,0 6 3-15,-6 9-1 0,3 11 22 16,0 10 16-16,0-1 1 0,6-1-18 15,1-8-16-15,-1-5-26 0,1 0-9 16,4-1-11-16,2-3-21 0,0-4-46 16,2-6-3-16,4-6-1 0,-1-7-7 15,0-5 5-15,3 2-11 0,2-3-59 16,-2-7-123-16</inkml:trace>
  <inkml:trace contextRef="#ctx0" brushRef="#br0" timeOffset="4498.43">6217 5181 403 0,'0'0'184'0,"0"0"-106"0,13-45 78 16,-5 26-74-16,4-1-45 0,1 0 9 16,3-1-3-16,-1 2-7 0,3 4 13 15,-2-2-1-15,2 5-6 0,3-1-10 16,-6 3 4-16,6 2-10 0,-3 4-8 15,3-1-8-15,-1 5-6 0,1 1-4 16,0 6-2-16,-1 3 0 0,-2 2 0 16,1 6 1-16,-7 2 1 15,1 2 0-15,-5 2 0 0,-3-1 3 16,-5 3-2-16,-2-2 0 0,-9-1 0 16,-2-2-1-16,-2-1-6 0,-6 0-32 15,1-6-25-15,-4 0-17 0,1-4-28 16,2-6-35-16,-4-2-67 0,9-2-51 15</inkml:trace>
  <inkml:trace contextRef="#ctx0" brushRef="#br0" timeOffset="4904.7">6744 5190 355 0,'0'0'276'0,"0"0"-197"0,0 0 55 16,0 0-73-16,0 0-42 0,39-18-7 16,-29 13 4-16,0-2 15 0,6-1 23 15,-1-1 13-15,1 2 4 0,5-3-24 16,-3 0-17-16,0-2-15 0,0-1-8 16,-3 2 0-16,-2 0-4 0,-5 4-1 15,0 0-2-15,-6 1-3 0,-2 3 3 16,-5-1-3-16,-3 0-16 0,-10 3-11 15,-2 1 8-15,-11 9 11 0,-8 2 7 16,-10 9 2-16,2 4-3 0,9 0-4 16,9-6 3-16,14-2-2 0,-1-3 5 15,1 7 3-15,2 0 0 0,2 3 9 16,6-2 15-16,5 0 1 0,3-2-7 16,7-3-5-16,6-1-6 0,2-4 1 15,2-3-4-15,9-5-3 0,4-3-1 16,14-6-7-16,2-6-35 0,5-1-24 15,-5-5-36-15,-5 4-46 0,-5-6-56 16,-8 8-17-16,-8 1-175 0</inkml:trace>
  <inkml:trace contextRef="#ctx0" brushRef="#br0" timeOffset="5382.1">7594 5014 326 0,'0'0'126'0,"0"0"3"0,0 0-20 0,0 0-31 0,0 0 2 16,0 0-2-16,5-30-1 0,-5 26-7 16,0-2-15-16,0 2-3 0,-2-2-16 15,-1 1-6-15,-2 0-9 0,-3 3-7 16,3 0-11-16,-5 0 0 0,-3 2-3 15,-3 0 0-15,-4 2-1 0,-4 2 1 16,1 5-2-16,-5 5 1 0,-1 2 1 16,3 4 0-16,-2 1 0 0,5 1-1 15,5 5 0-15,2-1 1 0,8-2 2 16,6 2-1-16,2-2-1 0,2-1 2 16,9 2 0-16,7-3 0 0,5-2 1 15,8-2-1-15,10-2-2 0,8-7 2 16,1-6 1-16,-9-5-2 0,-8-7 1 15,-9-1 0-15,-4-1-1 0,-4-3 2 16,2-7 0-16,8-16 0 0,0-19 1 16,-3-24-3-16,-8-7 0 15,-4 2 0-15,-9 12-1 0,-2 19-2 16,-2 7 2-16,-6 9 3 0,3 0-3 16,-5 4-1-16,2 5 0 0,0 5 0 15,3 7-28-15,0 3 3 0,-6-4-46 16,-4-12-68-16,2 5-110 0,0-1-66 15</inkml:trace>
  <inkml:trace contextRef="#ctx0" brushRef="#br0" timeOffset="8793.23">9527 4483 229 0,'0'0'107'0,"0"0"-20"0,0 0 12 16,0 0-32-16,0 0-26 0,0 0-13 16,21-18-1-16,-19 16 10 0,3 1 5 15,0 0 6-15,-2 0 8 0,2 0 5 16,0 0-7-16,-2 0-4 0,2-1-12 16,-2-3-12-16,-1 2-10 0,-2-2-7 15,0 1 1-15,-2 2-6 0,-3 0-4 16,-3 0-9-16,-5 2 3 15,-3 0 6-15,-4 4 0 0,-1 4 1 16,-5 3-1-16,0 2 0 0,0 1 0 16,1 3 5-16,-1 0-5 0,5-1 2 15,0 2-1-15,6-3 1 0,5 3-2 16,2-7-2-16,8 1-5 0,0 0 6 16,8-3 1-16,2 1 8 0,5 1-1 15,6-2 1-15,2 0-1 0,1-1-1 16,4-1-4-16,-2 2 1 0,0 1-2 15,-3 0 0-15,0 0 1 0,-2 0-1 16,-3 1-1-16,-2 0 0 0,-6-1 1 16,0 2 6-16,-2-1 9 0,-5-1 1 15,-3 3 4-15,0 0 2 16,-8-2-7-16,-5 2-4 0,-8-1-4 16,-2-2 1-16,-8 0-3 0,-16 1 1 15,-4-1-6-15,-6-2 0 0,8-3-1 16,2 0 0-16,11-3-17 0,8-2-13 15,4 1-12-15,6-1-9 0,5 0-34 16,1 0-44-16,-1 0-57 0,2 0-8 16,3-1-91-16</inkml:trace>
  <inkml:trace contextRef="#ctx0" brushRef="#br0" timeOffset="9137.15">9765 4644 392 0,'0'0'88'0,"0"0"5"0,0 0 4 15,-8-28-40-15,8 22-15 0,0 0 2 16,0 1 4-16,0 3 7 0,2 0-1 16,1 1-8-16,2 1-14 0,0 0-7 15,3 1 1-15,5 5-7 0,0-1-5 16,2 5-9-16,3 2-3 0,1 4-1 16,4-2-1-16,-2 3 3 0,2-3-2 15,0 4-2-15,0-5-9 0,3 1-34 16,-3 0-26-16,1-1-46 0,4-1-49 15,-2-3-27-15,-5-4-137 0</inkml:trace>
  <inkml:trace contextRef="#ctx0" brushRef="#br0" timeOffset="9433.95">10250 4615 237 0,'0'0'236'0,"0"0"-153"0,0 0 42 15,0 0-58-15,0 0-23 0,0 0-8 16,0 0-35-16,-5-10 1 0,-3 20 18 16,-5 2 31-16,-2 7 15 15,-6 5-14-15,-5 12-3 0,-5 10-9 16,-2 13-23-16,-6 3-3 0,11-3-4 15,4-6-4-15,9-4 1 0,2-3-5 16,5-1-1-16,3-3-1 0,3-7 0 16,2-5-38-16,0-9-50 0,0-8-47 15,5 1-51-15,2-1-79 0</inkml:trace>
  <inkml:trace contextRef="#ctx0" brushRef="#br0" timeOffset="10373.61">10498 4739 364 0,'0'0'86'16,"0"0"-17"-16,0 0 14 0,0 0-37 16,0 0-22-16,0 0-1 0,37-39 0 15,-30 31-8-15,1 4-2 0,0 2 1 16,0-3 1-16,2 4-6 0,-2 1-5 15,-1 1-4-15,1 5-2 0,-3 4 0 16,3 1-1-16,-3 3 0 0,0 5 2 16,-2 1-1-16,0 1 0 0,-1 1 0 15,1 1 2-15,-3 0-1 0,2 1 1 16,-2 0-1-16,3-4 1 0,-3 1 2 16,0-3 3-16,5-5 8 15,-5-3 11-15,3-5-3 0,-1-1-9 16,1-3 12-16,2-2 30 0,0-5 13 15,0-4-18-15,3-3-25 0,2-4-12 16,-2-1-4-16,3-1-5 0,-1 0-3 16,0-1 1-16,1 1 0 0,-1 3 1 15,0-2 2-15,3 0-3 0,0 3 0 16,0-2-1-16,-3 5-2 0,3 0 2 16,0 1 0-16,0 2 0 0,-3 0-1 15,1 5 1-15,-6-4 0 0,3 4-1 16,-3-1-1-16,0 3-49 0,0 2 46 15,-5 0-11-15,5 3-13 16,-5 5 2-16,3 0 1 0,-1 3 14 16,-2 2 7-16,0 0 5 0,0 5 0 15,0-1 4-15,0 0-3 0,0 2 0 16,0-2-1-16,0-1 2 0,0 0-1 16,0-2 1-16,0-1 0 0,3-2-2 15,-3-2 0-15,0-2 3 0,0-3-1 16,3-1-2-16,-1-3 0 0,3 0 10 15,3-3 1-15,0-1 0 0,0-5 6 16,2 0 6-16,3 0-7 0,-3-2-2 16,3 1 0-16,0-1-2 0,-3 2-2 15,3-2 4-15,0 3-4 0,-2-2 1 16,2 0-1-16,-3 1 0 0,3-1 5 16,0 0-6-16,-3 0 1 0,0-1-1 15,3 2-1-15,-5-1-2 0,0 5-4 16,-3-1 2-16,3 2-1 0,-6-1-2 15,3 3-1-15,-2 2-1 0,0 0-5 16,-3 1-2-16,2 7-9 0,-2 1 2 16,0 4 15-16,3 4 1 0,-3 5 0 15,0 1 1-15,0 0 0 0,2 6 1 16,-2-3-1-16,3 2-2 0,-3-1 0 16,5-2-14-16,-2-3-52 0,2-2-25 15,0-5-43-15,5-2-44 0,-2-6-28 16,0-7-155-16</inkml:trace>
  <inkml:trace contextRef="#ctx0" brushRef="#br0" timeOffset="11265.52">11392 4739 363 0,'0'-7'212'0,"6"2"-125"0,-1-2 63 0,3-2-91 15,-3 0-30-15,5 3-4 16,-5-2-13-16,0 1-8 0,1 4-4 16,-1 0 0-16,-3-1 1 0,3 2-1 15,-2 2-1-15,0 0-3 0,-1 4-9 16,1 1 2-16,-1 4 8 0,4 3 0 15,-4 1-6-15,-2 6-8 0,0 1 2 16,0 2 11-16,0 0 1 0,-5 0 3 16,2 3 0-16,-2-4 0 0,0-4 4 15,0 1-1-15,2-6 4 0,3-3 12 16,-2-2 4-16,2-4-5 0,0-3 0 16,0-2 39-16,2-6-21 0,6-3-30 15,0-3-3-15,2-3 5 16,-2-2 1-16,5 0-4 0,-3 3-2 15,3-5-2-15,0 1 0 0,0 0-1 16,-3 1 1-16,3 3 0 0,-3-2-1 16,3 1 1-16,0 2-1 0,0 0-1 15,-2 1-6-15,1 3-58 0,-1-1 65 16,-1 3 4-16,0 0-4 0,-2 3 0 16,0-2 0-16,0 0 0 0,-3 4 0 15,3-2-8-15,-6 4-116 0,1 0 108 16,-1 2 14-16,-2 0 2 0,0 2-9 15,0 5 5-15,0-2 3 0,0 4 1 16,0 1 0-16,0 1 1 0,0 1-1 16,0 5 1-16,3-2 0 0,0 2-1 15,-1 0 2-15,1 1 9 0,-1 1-3 16,3-1 6-16,-2-1-2 0,2 1-3 16,0 0-3-16,-2-3-2 0,2 3-4 15,-2-4 1-15,2 2 1 0,-3-4 2 16,1-2-2-16,0-5 0 0,-3 2 0 15,0-7 3-15,2 0 20 0,1 0 38 16,-1-7-37-16,1 2-21 0,5-5 4 16,-3-2 12-16,5 0 0 0,-2-4-9 15,2 3-9-15,1-5-2 0,-1 3-1 16,0-2 0-16,6-2-1 0,-3 2 1 16,2-2 4-16,-4 0-3 0,4 0-1 15,-2 5 0-15,-3-3-2 16,3 6 2-16,-5 0-2 0,0 1 2 15,0 4 3-15,-3 0-3 0,0 4-1 16,-5 1-2-16,2 1-2 0,-2 0-3 16,3 3-3-16,-3 7 3 0,0 1 0 15,0 7 7-15,0 0 1 0,-3 3-2 16,1 4 2-16,2 1 0 0,-5 2 1 16,5 1 0-16,-3-3 0 0,3 2 0 15,0-3-1-15,0 2-1 16,3-5-39-16,4-2-60 0,1-5-70 15,0-3-36-15,0-6-168 0</inkml:trace>
  <inkml:trace contextRef="#ctx0" brushRef="#br0" timeOffset="11828.02">12191 4636 211 0,'0'0'89'0,"0"0"-23"0,0-1 26 0,0 0-65 0,2 0-5 16,1 0 13-16,0 0 5 0,2-1-8 16,-3 2-8-16,6 0-5 15,-3 0-2-15,3 0-2 0,0 0-1 16,0 2-2-16,2 0-1 0,-2 1 4 15,5-1-8-15,-1 4-5 0,4-3 0 16,-3 5-2-16,5-4 2 0,-3 3-1 16,1-3 13-16,-1 2 11 0,4-4-1 15,-1 0-12-15,-3 1 0 0,1 0-2 16,-1-2-1-16,1-1 2 0,-3 0 7 16,-1 0 3-16,-4 0 5 0,0-1-6 15,-3-5 0-15,0 3-8 0,-2-3-12 16,-3 0-2-16,0-2-3 0,-5-3-4 15,-3 2 4-15,-2-1 5 0,-1 0 0 16,-4 1 3-16,-1 4-2 0,-2-1 0 16,0 3 0-16,-3 2-1 0,-2 1 0 15,-3 0-1-15,1 4 0 0,-4 4 0 16,1 3 0-16,-1 4 0 0,6 0 0 16,0 4 1-16,2-3 13 0,6 3 19 15,4 1-10-15,4-2 0 0,7-1 11 16,0 1 19-16,7-4 0 0,1 2-5 15,8-3-10-15,2-2-9 0,2-2-14 16,6-1-8-16,0-3 0 0,2-2-6 16,3-2-20-16,0-1-36 0,0-5-27 15,-2 0-30-15,-1-3-7 0,3-4-33 16,-5 0-24-16,-5 2-99 16</inkml:trace>
  <inkml:trace contextRef="#ctx0" brushRef="#br0" timeOffset="12267.12">12733 4291 622 0,'0'0'79'0,"0"0"-7"0,0 0 68 0,19-21-112 16,-14 17-28-16,0 3-1 15,0 1 1-15,-2 2-4 0,2 2 4 0,-3 6 1 16,-2 6 15-16,0 0 0 0,0 8-5 16,-2 1-6-16,-3 5-5 0,-3 4 1 15,0 0 4-15,0 1-4 0,-2 3-1 16,2 2-1-16,1 0-1 0,-4-7 2 15,9-5 0-15,-1-7 1 0,0 2 0 16,1 0 16-16,2-2 16 0,0 0-3 16,0-4-3-16,0-4-6 0,2-2-5 15,1-3-5-15,2-3-5 0,0 1 5 16,6-4 2-16,-1-2 1 0,3 0-2 16,0-6-8-16,2 1-2 15,6-3-2-15,-3 0-4 0,3 2-33 16,-1-4-33-16,1 2-31 0,0-3-42 15,2-5-35-15,-5 2-10 0,-2 2-125 0</inkml:trace>
  <inkml:trace contextRef="#ctx0" brushRef="#br0" timeOffset="12470.6">12669 4563 699 0,'0'0'132'15,"0"0"-51"-15,0 0 53 0,0 0-96 16,49-7-28-16,-23 4-2 0,0 1-8 16,10 0 0-16,10-2-1 0,9 3-5 15,-6 0-31-15,0 1-37 0,-8 0-19 16,-5 0-65-16,-12 0-29 0,-4 0-162 16</inkml:trace>
  <inkml:trace contextRef="#ctx0" brushRef="#br0" timeOffset="12971.9">13000 4578 506 0,'0'0'59'15,"0"0"55"-15,0 0-29 16,0 0-71-16,44-28-5 0,-26 20 10 0,2-2 5 15,-2 1-4-15,6 2-5 0,-4 0 7 16,1-1 6-16,0 3 8 0,-1-1 0 16,-2 3-10-16,3 2-19 0,-3 1-7 15,-2 0 0-15,2 3-2 16,-5 3-10-16,2-1-14 0,-2 4 7 16,-3 2 3-16,1 0-4 0,-3 5 13 15,-1 1 1-15,-4 3 0 0,2 2 6 16,-2 3 0-16,-3 1 0 15,0-2 0-15,0 3-4 0,-6-4-1 0,1-1-3 16,0-2-2-16,-5-3-1 0,-1-4 2 16,-1-1 3-16,-1-4 6 0,-3-4 1 15,3-2 4-15,-2 0 13 0,2-2-12 16,0-3-3-16,5-1 0 0,-2-4 7 16,7-1 23-16,1-2 13 0,2-2 7 15,5-1-4-15,2-3 0 0,4-3-5 16,4 1-7-16,3 1-3 0,6 0-5 15,-1 0-9-15,5 4-3 0,1 3-10 16,10-1-3-16,-8 3-3 16,0 1-1-16,0 2-2 0,-6 2-24 0,1 2-41 15,-3 0-64-15,1-4-65 0,4 3-23 16,-7-2-53-16,0 1-103 0</inkml:trace>
  <inkml:trace contextRef="#ctx0" brushRef="#br0" timeOffset="13238.76">13790 4571 409 0,'0'0'50'0,"0"0"-26"0,0 0 74 0,0 0-61 0,0 0-13 0,26-20 23 15,-23 19-4-15,-3 1-21 0,0 0-14 16,0 2 6-16,0 5 34 0,-5 2 9 15,-1 6 8-15,1-1-19 0,0 6-11 16,-3 2-12-16,3 5-14 0,0-2-6 16,0 4 1-16,2-3-4 0,1-1 0 15,-1-1 0-15,3-2-5 0,0 0-25 16,0-3-29-16,5 0-24 0,-2-5-14 16,2-3-25-16,0-7-12 0,0-4-57 15,3-1-110-15</inkml:trace>
  <inkml:trace contextRef="#ctx0" brushRef="#br0" timeOffset="13371.22">13886 4500 706 0,'0'0'0'32,"0"0"0"-32,0 0 74 0,13-42-74 15,-13 31-56-15,0 1-4 0,2 0-39 16,1 1-172-16,0 4 12 0</inkml:trace>
  <inkml:trace contextRef="#ctx0" brushRef="#br0" timeOffset="13700.73">14292 4530 384 0,'0'0'37'16,"0"0"67"-16,0 0-33 0,0 0-43 16,0 0-4-16,0 0 12 0,-37-20 19 15,12 28-9-15,-6 6-7 0,-13 11-1 16,-5 5 1-16,-3 8 0 0,8-3-5 16,15-5-6-16,9-7-4 0,7-6 6 15,8-1-1-15,0 0 5 0,2 5-6 16,3 3 1-16,5-2 2 0,8-1-4 15,8-1 0-15,10 1-2 0,15 0-8 16,16-1-6-16,5-4-4 0,3-6-4 16,-5-3-3-16,-3 0-11 0,0-4-49 15,2 2-63-15,-14-3-110 0,-12-2-106 16</inkml:trace>
  <inkml:trace contextRef="#ctx0" brushRef="#br0" timeOffset="16386.04">1860 6494 110 0,'0'0'102'0,"0"0"-39"0,0 0 26 15,0 0 2-15,0 0-18 0,0 0-14 16,6-31 3-16,-6 27 1 0,0 1 6 16,0 0-13-16,0 2-2 0,0 0-3 15,0 0-9-15,0 0-8 0,0 1-12 16,0 0-22-16,-3 0-2 0,3 5 2 15,-5 6 7-15,2 5 2 0,-2 5 3 16,2 7 7-16,-2 10 3 0,0 13-2 16,3 13-7-16,-1 5 0 15,3-1-1-15,-5-5 3 0,10-4-2 16,-10-4-2-16,5-4-5 0,-3-3-4 16,-2-4-1-16,2-3 1 0,-2-3-2 15,5-4 0-15,-2-5 0 0,2-8-21 16,0-6-33-16,0-2-10 0,2 1-60 15,6 0-37-15,0-3-29 0,5-6-102 16</inkml:trace>
  <inkml:trace contextRef="#ctx0" brushRef="#br0" timeOffset="16839.28">1832 6621 321 0,'0'0'83'0,"0"0"-83"0,0 0 6 0,0 0 25 0,0 0-22 15,10-22 3-15,-7 17 33 0,2 0 6 16,-2 2 2-16,2-2 7 0,-3 2 6 16,4 0-5-16,1-1-4 0,4 1-9 15,-1 0-13-15,-2 0-13 0,10 2-12 16,0-1-7-16,-3 2-2 0,4 0-1 16,-1 3 1-16,0 3 4 0,-3 2 12 15,3 2-1-15,-5 1 6 0,-2 1 5 16,-6 3 5-16,-5 1-19 0,-3-1 7 15,-7 1 3-15,-6-1-4 0,-4 1-3 16,-6-3-8-16,-3-2-5 16,1 0 0-16,-3-3-3 0,2-2-7 15,-2-2-22-15,3-3-20 0,5-1-1 16,-3-1-35-16,5-4-91 0,3-1 33 16,5-1 3-16,8 0-135 0</inkml:trace>
  <inkml:trace contextRef="#ctx0" brushRef="#br0" timeOffset="17277.82">2018 6629 230 0,'0'0'285'0,"0"0"-212"0,0 0 40 15,0 0 5-15,0 0-64 0,3-40-45 16,10 29 17-16,2 1-8 0,3 1-4 16,3 1-6-16,2 3-3 0,-2 2-1 15,5 1 3-15,-6 2 2 0,6 4-2 16,-3 5-7-16,-2 2-1 0,2 3-5 16,-2 5 6-16,-3 3-1 0,-2 0 1 15,-4 1-11-15,-1 2-10 0,-6-2 7 16,-5-1-14-16,-3 0-5 0,-7-4 1 15,-8-2 10-15,0-3 11 0,-3-4 5 16,0-2 5-16,-2-4-5 0,3-3-18 16,4 0 11-16,-2-5 13 0,5-3 14 15,3-2 41-15,5-3 16 16,-1 1 11-16,6-3-13 0,6 0-16 16,6-2-10-16,1 0-9 0,8 1-15 15,2 0-9-15,11-1-7 0,7-3-3 16,11 3 0-16,0 1-7 0,-3 2-42 15,-5 4-52-15,-6 1-70 0,-1 1-15 16,-12 4-49-16,-4-2-134 0</inkml:trace>
  <inkml:trace contextRef="#ctx0" brushRef="#br0" timeOffset="17684.09">2827 6551 261 0,'0'0'84'0,"0"0"1"0,0 0 5 0,0 0-11 0,0 0 11 0,10-11 13 16,-10 8-29-16,0 0-16 0,0-1-4 16,-2-1-16-16,-1-1-14 0,-2 0-18 15,0-1-4-15,-1 3-2 16,-1 0-1-16,2 1 0 0,-6 3-2 0,1 0-6 15,-3 7-1-15,-3 4-2 16,-2 3-8-16,0 6-1 0,-2 1-19 16,4 6-8-16,3 1 2 0,3 1 12 15,5-2 26-15,5-2 7 0,0-3 1 16,10-2 7-16,3-2 18 0,5-4 4 16,5-4 5-16,1-3 4 0,1-3 4 15,1-4-3-15,3-4-2 0,-4-5 9 16,4-5-7-16,-3-2-20 0,-3-4-11 15,-2-4-3-15,-3-2-2 0,-5-8-3 16,-3 4-9-16,-2 2-17 0,-6 2-14 16,-2 12-8-16,-2-4-33 15,-6 8-33-15,-2 1-55 0,-14 7-28 16,4 0-65-16</inkml:trace>
  <inkml:trace contextRef="#ctx0" brushRef="#br0" timeOffset="18323.82">3098 6247 136 0,'0'0'268'0,"0"0"-193"0,13-36 41 0,-8 21-25 0,3-1-36 16,-5 4-4-16,2 2 11 0,0-1-6 16,-3 3-16-16,1 2-16 0,0 1-3 15,-1 2 3-15,-2 2-1 0,3 0-6 16,-3 1-12-16,2 0-5 0,-2 0-5 15,0 2 2-15,3 4 3 0,0 1-1 16,-3 3 0-16,2 4 0 0,-2 3 1 16,3 2 0-16,-3 2 0 0,0 2-1 15,2 3 1-15,-2 1 0 0,0 0 0 16,0 2 0-16,0-1-1 0,-2 4 1 16,-1-2 1-16,3 1-1 0,-2-3 0 15,2-1 0-15,-6 3 0 0,6-1 0 16,-5-4 0-16,5 2 1 0,-2-2-1 15,2-1 2-15,0-2 23 0,0-1 9 16,2-4 4-16,3-2-12 0,3-3-6 16,5-4 6-16,0-3 4 0,2-3 0 15,6-2 1-15,2-6 1 0,1-3-4 16,1-3-5-16,1-1-7 0,0-4-3 16,-3-1 7-16,3-4 4 0,-8-5-7 15,0 1-9-15,-2-3-5 0,-6 0-2 16,-5 3 1-16,-2 1-1 15,-6 6-1-15,-7 1-1 0,-3 5-13 16,-7 3-23-16,-12 4-13 0,-9 5-4 16,-8 2-2-16,3 8-11 0,7-1-36 15,13 2-47-15,0 0-72 0,8-2-45 16,3 0-173-16</inkml:trace>
  <inkml:trace contextRef="#ctx0" brushRef="#br0" timeOffset="19043.03">3726 6547 384 0,'0'0'39'0,"0"0"18"0,0 0 19 0,0-13-51 16,0 9 8-16,0 1 6 0,0-2-2 15,-3-1 7-15,3 3 8 0,-2-1-3 16,-1 0-2-16,3-1 6 0,0 0-21 16,-2 3-9-16,2-3 0 0,0 0-12 15,0 0 0-15,-3-1 7 0,0 1 1 16,3 1 2-16,-5 0-1 0,5 1-2 15,-2-1-5-15,-1 1 0 0,1-2 5 16,-1 1-4-16,3-1-5 0,0 1-3 16,-5 0-4-16,5-1-1 0,-5 3 0 15,2 0-1-15,-5 1-2 0,1 1-1 16,-4 1-2-16,-2 2-3 0,-2 6 3 16,-3 3-4-16,-3 3-1 0,0 2-5 15,3 4-15-15,0 3-2 0,0-2 4 16,5 1 7-16,5-1 10 0,6-4 9 15,-1 1 1-15,3-1 1 16,3-3 4-16,-1-1 4 0,6-4-2 0,5-3 3 16,-3-3 5-16,3-4 1 0,0-1 12 15,3-6 3-15,-1-4-6 16,1-1-4-16,-1-4 3 0,1 0-9 16,2-3-10-16,-3-3-3 0,1-1 1 15,-3 0-1-15,0 2-2 0,-6 3 0 16,1 2-3-16,0 5 2 0,-5 5 1 15,-1 1-1-15,-2 3-3 0,0 2-8 16,0 1 0-16,-2 6 5 0,-4 1 5 16,1 5 2-16,-3 2 0 0,1 1 1 15,2 2-1-15,-1 1 1 0,4 1 0 16,-1 0 2-16,3-1 2 0,0-2 7 16,5 0 2-16,3-3 0 0,0 1-3 15,2-5-7-15,1-1 1 16,4-4-1-16,-2-2-3 0,2-3-7 15,4-1-43-15,-4-4-38 0,1-3-53 16,9-7-51-16,-4 1-9 0,-3-1-136 16</inkml:trace>
  <inkml:trace contextRef="#ctx0" brushRef="#br0" timeOffset="19528.12">4015 6057 404 0,'0'0'61'0,"0"0"2"0,8-7 25 16,-5 4-49-16,-1 3-2 0,1 0 11 15,-3 0-16-15,2 4-12 0,-2 1-1 16,0 4 9-16,0 3 11 0,-2 6 3 15,-3 1 2-15,0 5-7 0,-1 10-13 16,-4 8-12-16,0 9-4 0,-3 0-3 16,0 0-3-16,5-7-1 0,0-6 2 15,3-2 10-15,3-1 15 0,-1-7 12 16,3-4 3-16,0-7-9 0,3 0-11 16,-1-2 0-16,6 5-4 0,-3-2-2 15,5-3 2-15,1-3 2 0,2-3 6 16,0-1-5-16,2-4-1 0,1-4-10 15,2 0-5-15,2-5-2 0,1-5-1 16,-5-3 1-16,4-4 1 0,-7-3 9 16,0-1 2-16,-3-1-6 0,-4-1-6 15,-1-3-2-15,-5 1-1 0,0 0-1 16,-5 2-2-16,-6 3-6 0,1 4-9 16,-6 4-5-16,-2 4-5 0,-2 5-6 15,-4 3 4-15,-1 0-4 0,-1 5-11 16,0 4-21-16,3 2-27 0,2-1-31 15,0 7-50-15,6 3-4 16,2-4-42-16,8 1-109 0</inkml:trace>
  <inkml:trace contextRef="#ctx0" brushRef="#br0" timeOffset="19856.64">4338 6429 443 0,'0'0'97'0,"0"0"-23"0,0 0 43 0,0 0-67 15,11-32-31-15,-9 26 12 0,-2 3 13 16,0 1 5-16,0 2-13 0,0 0-16 15,-5 3-13-15,3 4 10 0,-4 1 17 16,1 6-8-16,-3 6-11 0,3 1-6 16,0 3-6-16,-3-1 0 0,3 5-2 15,0-1-1-15,2-1-2 0,-2-2-1 16,3 2-2-16,2-3-19 0,0-2-15 16,2 0-33-16,3-5-48 0,3-2-25 15,0-2-26-15,0-9-169 0</inkml:trace>
  <inkml:trace contextRef="#ctx0" brushRef="#br0" timeOffset="20014.49">4421 6220 881 0,'0'0'46'15,"0"0"49"-15,0 0-43 0,0 0-52 16,0 0-37-16,-10-39-13 0,7 35-32 15,1-1-31-15,-4 3-27 0,1 2 12 16,3 0-142-16</inkml:trace>
  <inkml:trace contextRef="#ctx0" brushRef="#br0" timeOffset="20380.93">4695 6009 536 0,'0'0'102'0,"0"0"-7"16,0 0 6-16,0 0-61 15,0 0-24-15,0 0 6 0,0 0-3 16,18-19 3-16,-15 19-4 0,-1 1-2 0,-2 4-7 15,3 1 8-15,-3 3 0 0,0 4 3 16,0 5-10-16,-3 2 0 0,1 3-6 16,-1 6 0-16,0 9-3 0,1 9-1 15,-1 6 1-15,3 1 0 0,3-3-1 16,-3-8-2-16,2-4-6 0,4-4-9 16,-1 0-6-16,0-6-15 0,-2-5-24 15,-1-7-25-15,1 0-40 0,2 8-15 16,0-2-82-16,0-2-114 0</inkml:trace>
  <inkml:trace contextRef="#ctx0" brushRef="#br0" timeOffset="20662.23">4948 6285 455 0,'0'0'103'0,"0"0"11"0,0 0 24 16,0 0-69-16,0 0-36 0,0 0-13 16,5-14-13-16,-5 15-5 0,-2 2-1 15,-1 6 21-15,-2 2 7 16,2 4-5-16,-2 5-9 0,0 1-9 16,2 5-4-16,-2 1-1 0,3 1-1 15,-1 0-23-15,1-2-24 0,2 1-6 16,0-3-27-16,0-3-29 0,7 4-17 15,1-6-76-15,0-4-144 0</inkml:trace>
  <inkml:trace contextRef="#ctx0" brushRef="#br0" timeOffset="20818.41">5088 6106 723 0,'0'0'23'0,"0"0"-16"0,0 0 45 16,-3-35-52-16,-2 27-11 0,2 1 9 16,1 3-30-16,-1 2-18 0,1 2-15 15,-1 3-10-15,0 2-82 0,1 2-78 16</inkml:trace>
  <inkml:trace contextRef="#ctx0" brushRef="#br0" timeOffset="21224.68">5320 6097 463 0,'0'0'164'0,"0"0"-76"0,0 0 63 16,0 0-68-16,0 0-53 0,0 0-28 15,0 0 0-15,0 0-2 0,-2-3 1 16,2 15 1-16,-6 6 4 0,4 2 3 16,-1 5-2-16,-4 7 0 0,1-1-4 15,-1 2-2-15,-4 7-1 0,1 2 2 16,-3 8-1-16,3-3-1 0,2-9 2 16,3-14 3-16,5-7 17 0,0-4 2 15,0-1-2-15,0 5 3 0,2-3 4 16,1-4-3-16,2 0-1 0,0-6-3 15,3 0-6-15,2-4-2 0,-2 0-6 16,5-6-5-16,-3 0 0 0,3-1-3 16,0-3-8-16,0 0-16 0,5 1-27 15,-5-2-38-15,5 3-39 0,0-3-40 16,3-3-15-16,-3 4-36 0,-8-1-95 16</inkml:trace>
  <inkml:trace contextRef="#ctx0" brushRef="#br0" timeOffset="21407.86">5132 6389 666 0,'0'0'107'0,"0"0"-6"0,0 0 28 16,0 0-39-16,0 0-40 0,0 0-10 15,0 0-3-15,41-5-18 0,-23 1-6 16,3 1-6-16,2 1-7 0,0-3-3 15,6 4-42-15,-4-2-62 16,17-4-77-16,-9 4-71 0,-2-3-63 0</inkml:trace>
  <inkml:trace contextRef="#ctx0" brushRef="#br0" timeOffset="21626.92">5576 6284 540 0,'0'0'83'16,"0"0"-42"-16,0 0 29 0,0 0-44 16,0 0-18-16,0 0 9 0,36 4 8 15,-28 3 2-15,5 0 2 0,0 0 1 16,2 4-13-16,1-1-12 0,5 2-4 16,-6 1-1-16,3-2-26 0,0 0-55 15,8 3-50-15,-5-3-61 0,-3-2-161 16</inkml:trace>
  <inkml:trace contextRef="#ctx0" brushRef="#br0" timeOffset="21891.89">5971 6278 508 0,'0'0'52'0,"0"0"-26"15,0 0 23-15,0 0-3 0,0 0 10 16,0 0 0-16,-25 43-3 0,12-22 6 16,2 4-6-16,-7 8 2 15,0 8-24-15,0 8-14 16,0-2-11-16,5 1-4 0,5-8-1 16,3-5-1-16,3 0-5 0,2-1-19 0,-3-1-14 0,3-4-8 15,0-7-11-15,3-4-29 0,2-1-9 16,5 9-20-16,3-3-79 15,0-2-125-15</inkml:trace>
  <inkml:trace contextRef="#ctx0" brushRef="#br0" timeOffset="22689.8">7581 6428 32 0,'0'0'504'0,"0"0"-410"0,0 0 10 0,0 0-33 16,16-26-36-16,-14 21-25 0,1-2 5 15,-3 2 16-15,2-1-1 0,-2 2 7 16,0-2 16-16,0-1 0 0,0 1 3 15,-2-1-8-15,-1 1-10 0,-5-1-17 16,1 0-12-16,-4 0-6 16,4 0-2-16,-6-1-1 0,-3 3 0 15,1-1-4-15,-3 5-1 0,-3 1-2 16,-5 5 0-16,0 2 2 0,3 4-1 16,-5 7-11-16,2 1-1 0,3 4-4 15,2 3 5-15,5 2-2 0,3 2-11 16,6 0-7-16,4-3 19 0,3-1 11 15,8-4 5-15,2-1 2 0,6-2 0 16,4-5 2-16,4-1 1 0,-1-4 1 16,0-3 2-16,3-6 6 15,0-3 3-15,0-6 9 0,-1-5-2 16,1-1 3-16,-2-6 11 0,-1-5 10 16,-3-9-9-16,1-17-14 0,0-15-9 15,-6-10-7-15,-7-2-1 0,2 3-2 16,-7 15-1-16,2 9-3 0,-5 12-1 15,0 17-2-15,0 5-23 0,0 6-4 16,-2-3-16-16,-4 1-31 0,1 1-27 16,0 2-52-16,0 3-33 0,2 7-3 15,1-1-146-15</inkml:trace>
  <inkml:trace contextRef="#ctx0" brushRef="#br0" timeOffset="22970.95">7858 6295 453 0,'0'0'96'0,"0"0"-20"0,0 0 7 0,10-2-45 0,-7 1-24 0,-1 1-5 15,-2 0-2-15,0 3 5 0,0 7 17 16,0 1 16-16,0 8 12 0,0 2-19 16,-2 2-21-16,-4 7-9 0,1 5-4 15,3 7-1-15,-1-4-3 0,0-5-11 16,3-7-26-16,0-7-26 0,3 3-18 16,2 7-37-16,0-6-45 0,1-7-149 15</inkml:trace>
  <inkml:trace contextRef="#ctx0" brushRef="#br0" timeOffset="23190.86">8072 6097 755 0,'0'0'12'0,"0"0"-4"0,0 0 71 15,0 0-51-15,0 0-28 0,3-34-26 16,-6 28 0-16,1 3-13 0,-6 2-21 16,3 1 7-16,-3 5-42 0,3 1-88 15,0 1-91-15</inkml:trace>
  <inkml:trace contextRef="#ctx0" brushRef="#br0" timeOffset="23621.18">8289 6331 408 0,'0'0'21'0,"0"0"10"15,0 0 12-15,0 0-43 0,-13-36-5 16,3 27 5-16,-3 4 8 0,0 1 4 15,-2 2-4-15,-4 2-5 0,4 2-1 16,-3 2-2-16,2 3-18 0,1 0-17 16,2 3 20-16,3 0 13 0,-1 0-1 15,6 0-3-15,0-1-5 0,2 1 11 16,3-1 1-16,3 0 2 0,5-2-3 16,-1 3 0-16,4-2 0 0,-1-1 2 15,3 0-2-15,0-3 2 0,2 1 9 16,1 2 17-16,2-2 11 15,-2 4-1-15,2-1 5 0,0 2-19 16,-3 0 7-16,-2 0-4 0,0 2 8 16,-5-1 1-16,-3-1 16 0,-5 1-10 15,-5 0-3-15,-3 0-1 0,-7-1-10 16,-4 0-14-16,-4 0-7 0,-3-5-7 16,-2 3-6-16,-6-4-45 0,1 1-44 15,-1-2-30-15,-7 0-5 0,7 1-56 16,14-4-85-16</inkml:trace>
  <inkml:trace contextRef="#ctx0" brushRef="#br0" timeOffset="24044.33">8548 5970 793 0,'0'0'50'0,"0"0"7"0,0 0 29 0,0 0-65 0,33-36-21 16,-28 32 0-16,-2 4-4 0,-3 5 4 15,2 5 0-15,-2 4 24 0,0 4 7 16,-2 5-6-16,-6 4-11 0,3 9-10 15,-5 8-2-15,-6 12-2 0,1 0-8 16,-1-3-14-16,3-8 3 0,3-4 10 16,2-2 8-16,3-5 0 0,2-6 1 15,3-8 2-15,0-5 19 0,0-3 8 16,0 2-2-16,6 0 4 0,1-1 0 16,4-5-4-16,-1-2-6 0,5-5-7 15,4-1-8-15,-1-4-5 0,2-6 2 16,4-1-3-16,1 1-3 0,-1-4-10 15,1 1-9-15,-4 1-13 0,2 2-23 16,1 2-24-16,-6 0-32 0,2-3-62 16,-7 2-11-16,-2-1-118 0</inkml:trace>
  <inkml:trace contextRef="#ctx0" brushRef="#br0" timeOffset="24247.47">8439 6293 943 0,'0'0'78'16,"0"0"13"-16,0 0-4 0,52-14-59 15,-32 9-21-15,6-4-7 0,3 4-5 16,2-3-5-16,0 0-22 0,2 4-5 16,1-1-40-16,-3 2-42 15,10 1-82-15,-10 0-66 0,-2 0-172 16</inkml:trace>
  <inkml:trace contextRef="#ctx0" brushRef="#br0" timeOffset="24700.58">8847 6309 447 0,'0'0'36'0,"0"0"46"0,0 0 34 16,34-26-61-16,-21 17-10 0,2-2 2 16,-2 1 2-16,5-2-16 0,-2 4 13 15,2-2 8-15,-3 5-18 0,1-1-3 16,-3 3-11-16,0 3-11 0,-3 0-8 16,0 0-3-16,-2 5 0 0,2 3-1 15,-2 5-14-15,-3 3-3 0,3 1 11 16,-5 6 5-16,2 2 1 0,-3 7 1 15,-2-3-2-15,3 2-1 0,-3-1 3 16,-3-8-4-16,1 3-7 0,-6-5-14 16,-2-2-7-16,2-5 4 0,-2-3 11 15,-1-5 13-15,-2-6-2 16,3 1 2-16,-3-6-30 0,3-3 7 16,2-1 27-16,3-3 5 0,2-3 10 15,3 0 11-15,0-2 7 0,6-3 8 16,1 1-2-16,4-1 8 0,2 2-5 15,7 1-9-15,3 0-5 0,8-1-7 16,13-1-10-16,3-1-7 0,2 1-2 16,-5 8-2-16,-10 0 0 0,-14 6-14 15,-2 3-56-15,11-3-80 0,-9 1-95 16,4 1-62-16</inkml:trace>
  <inkml:trace contextRef="#ctx0" brushRef="#br0" timeOffset="24966.22">9529 6235 675 0,'0'0'49'0,"0"0"-47"0,0 0 147 0,0 0-114 0,0 0-34 0,24-18 1 16,-22 15 0-16,1 1-2 0,-1 2 0 15,-2 1 0-15,0 5 28 0,0 0 24 16,0 4 13-16,-2 4-30 15,-1 2-24-15,-4 5-7 0,-1 2-3 16,0 10-1-16,-2-5-20 0,2 4-15 16,0-2-4-16,3-3 3 0,-3 0-4 15,3-2-22-15,0-2-12 0,2-1-34 16,1-6-33-16,-1-3-130 0</inkml:trace>
  <inkml:trace contextRef="#ctx0" brushRef="#br0" timeOffset="25116.59">9659 6063 636 0,'0'0'43'0,"0"0"-37"0,0 0 41 16,0 0-47-16,0 0-38 0,0 0-93 15,0 0-30-15,-8-24-80 0</inkml:trace>
  <inkml:trace contextRef="#ctx0" brushRef="#br0" timeOffset="25750.42">9974 5907 445 0,'0'0'16'0,"0"0"-2"16,0 0 77-16,36-23-65 0,-26 16-14 15,-4 2-6-15,-1 0 5 0,-3 4 7 16,1 0 13-16,-3 1 30 0,2 0 3 16,-2 0-26-16,0 0-15 0,6 0-17 15,-6 0-5-15,2 0-1 0,3 2-2 16,-2 6-2-16,-3 0 3 0,0 2-3 16,0 4-1-16,0 3 5 0,-5 3 4 15,-3 2 4-15,-2 2-7 16,-3 5-1-16,-5 6 0 0,0 8 2 15,0 8 4-15,2-1-6 0,6-10 0 16,5-13 0-16,2-6 0 0,3 5 1 16,0-2 8-16,0 5 3 0,3 3-1 15,2-8-2-15,0 5-3 0,3-5 3 16,-3-3 15-16,3-2 16 0,-1-6 12 16,1 0 4-16,2-5-8 0,1-1-7 15,2-4-7-15,-3-3-10 16,3 0-11-16,0-3 0 0,2-5 0 15,-4-2-2-15,4-2 1 0,-5-5 10 16,3-1 3-16,-5-5-8 0,-3 0-10 16,-2-3-4-16,-3-1-1 0,-3 1-2 15,-4-1 0-15,-6 5-4 0,-3 2-12 16,-2 8-8-16,-8 3-4 0,3 6 2 16,-8 2 5-16,3 1-6 0,-1 4-28 15,6 4-35-15,0 2-51 0,-3 11-68 16,10-5-26-16,3 2-189 0</inkml:trace>
  <inkml:trace contextRef="#ctx0" brushRef="#br0" timeOffset="26151.41">10224 6347 434 0,'0'0'91'0,"0"0"-5"0,0 0 60 15,13-34-108-15,-10 23-20 0,0 3-9 16,-3 0-5-16,0 3-1 0,0 1 5 16,0 2 6-16,-6 2-4 0,4 0-8 15,-3 6-2-15,-3 1-1 0,3 7 1 16,-3 0 0-16,0 7-2 0,3 4-2 15,0 1-12-15,2 3-4 0,1-3-8 16,2 1-1-16,2-2 21 0,6-1 8 16,0-6 2-16,5 1 22 0,0-6 16 15,5-2 9-15,0-3 9 0,0-7-3 16,3-1 5-16,-1-3 1 0,1-7-15 16,-3-2-16-16,0-4-15 0,0 1-8 15,-2-6-6-15,-1-8-1 0,1-9-36 16,-6 4-35-16,0 2-41 0,-4 7-21 15,-4 6-10-15,6-4 0 0,-6 2-103 16</inkml:trace>
  <inkml:trace contextRef="#ctx0" brushRef="#br0" timeOffset="26583">10643 5879 631 0,'0'0'40'0,"0"0"27"16,0 0 72-16,0 0-67 0,31-34-30 15,-26 30 1-15,0 1-6 0,-2 3-17 16,-3 0-4-16,0 5-2 0,0 5 0 15,-3 3 12-15,-2 7 3 0,-2 7-12 16,-4 0-10-16,-2 11-5 0,-2 10-2 16,-1 11 0-16,-2 3 0 0,8-3 2 15,-1-6-2-15,6-10-2 0,3-1 2 0,-1-2 0 0,3-3 0 16,0-7 2-16,3-7 0 0,2-4 5 16,-3-3 9-16,4 2 4 0,1 3 11 15,4 0-1-15,-1-3-8 0,3-5-9 16,3-3-3-16,2-3-2 0,-3-3-3 15,8-4-2-15,1 0-2 0,1 0-1 16,1-5 0-16,3-1-18 16,-1-3-27-16,1-3-32 0,2 1-36 15,-6-5-48-15,12-9-72 0,-12 3 27 16,-4 0-159-16</inkml:trace>
  <inkml:trace contextRef="#ctx0" brushRef="#br0" timeOffset="26770.49">10576 6288 791 0,'0'0'136'0,"0"0"-50"0,0 0 27 16,0 0-56-16,0 0-37 0,44 5-16 15,-23-5-4-15,2 0-1 0,5-2-3 16,1-3-11-16,-1 2-39 0,11-3-37 15,2 1-43-15,6-2-49 0,-11 4-11 16,-10 0-127-16</inkml:trace>
  <inkml:trace contextRef="#ctx0" brushRef="#br0" timeOffset="26973.99">11098 6310 556 0,'0'0'133'0,"0"0"-38"16,0 0 52-16,-3 45-109 15,1-27-24-15,-6 0-10 0,3 5 3 16,-3 1 11-16,0 0 8 0,3 0 6 16,-3 1 13-16,3-2-11 0,0 0-5 15,2-2-16-15,3-2-11 0,0-1-2 16,0-3-5-16,3-1-37 0,2-5-33 16,3-1-38-16,5-6-58 0,0-2-28 15,0-1-153-15</inkml:trace>
  <inkml:trace contextRef="#ctx0" brushRef="#br0" timeOffset="27146.61">11204 6202 828 0,'0'0'75'0,"0"0"-4"0,0 0 14 16,0-37-85-16,0 26-15 0,0 3-62 15,0 0 9-15,0 1-44 0,0 3-13 16,2 2 28-16,4 2-40 0,-1 2-111 15</inkml:trace>
  <inkml:trace contextRef="#ctx0" brushRef="#br0" timeOffset="28086.38">11416 6388 264 0,'0'0'117'0,"0"0"-44"0,0 0 52 16,0 0-82-16,0 0-30 0,0 0-2 15,0 0 15-15,18-34 9 0,-18 28 12 16,0 2 15-16,0-1 3 0,-3 3-11 15,1 0-10-15,-1 1-11 0,0 0-15 16,1-2-8-16,-3 1-7 0,0 1-2 16,-3-1 0-16,3 1 0 15,-3 1-1-15,-3 0 0 0,4 3-2 16,-6 3 2-16,0 0-1 0,0 4 1 16,0 1 1-16,3 4-1 0,2-2-1 15,3 1 1-15,0 1-1 0,5-1 1 16,0-2 1-16,2 1-1 0,6 1 1 15,2-4 1-15,1-2-1 0,-1-1 2 16,5-2 1-16,-2-3-1 0,3 0-3 16,-1-2 7-16,-4 0 16 0,2 0 2 15,0-2-1-15,0-2-9 0,-3 0-11 16,0-4-1-16,-2 1-1 16,0-2-2-16,2-4 1 0,-2 0-1 15,2 1-1-15,0-1 1 0,-2 1 0 16,3 1 0-16,-1 0 0 0,-2 2 0 15,2 0 1-15,0-1-1 0,1 2 0 16,-4 0 0-16,1 2 1 0,2-1-1 16,1 1-1-16,-3 0-3 0,2 2 3 15,-2-1 1-15,-1 2 0 0,-1 1-2 16,1 0 2-16,-2 2-1 0,-2 0-1 16,2 2-2-16,-2 3 0 0,-3 3-1 15,0 2 3-15,0 2 1 0,0 2 0 16,0 4 1-16,0 0-1 0,0 1 0 15,0-3-9-15,2 2-3 0,-2-4 2 16,3 2 7-16,-3-5 3 0,0 1 1 16,3-5 0-16,-1-1 3 0,-2-3 5 15,3 0-2-15,-1-3 3 0,1 0 8 16,2-6-5-16,0 2-5 0,3-5-5 16,2-2 3-16,1-4-2 0,-1-1 0 15,3-4-1-15,2-3-1 0,1-1-1 16,-1 0 0-16,1 2 0 0,-3 4-1 15,-3 2-4-15,1 4-4 0,1 1-3 16,-4 2-2-16,0 1 3 0,-3 5 7 16,0-2 2-16,-2 5 0 0,-3 0-2 15,0 0 0-15,0 5 1 0,0 1 1 16,0 2 2-16,0 3 1 0,0 3 3 16,-3 2 5-16,3 4 4 15,0 1 4-15,0 1-9 0,0 0-3 16,3 2-4-16,2 0 0 0,3-1 0 15,-3-1-1-15,-2-2 0 0,4 0-3 16,-2-4-12-16,1 1-14 0,1-4-18 16,1 1-31-16,2-4-37 0,-2-1-26 15,8-2-7-15,-6-4-84 0,0-1-50 16</inkml:trace>
  <inkml:trace contextRef="#ctx0" brushRef="#br0" timeOffset="28700.49">12857 5729 594 0,'8'0'116'0,"0"0"-65"0,0 0 54 0,2-1-53 0,-2 0-38 0,-3 1-8 16,0 0-2-16,-2 0 4 15,-3 1 4-15,0 0 8 0,-5 6 19 16,-1 4 2-16,-4 3-10 0,-3 9-21 16,-8 12-4-16,-10 12-3 0,-10 17-2 15,0 7-1-15,-3-1-3 0,5-2-18 16,3-6-15-16,5 2-2 0,3-2 10 16,4-3 20-16,6-2 8 0,0-5 0 15,0-1 13-15,5-4 9 0,0-4 4 16,5-5 1-16,3-1-4 0,0-9 2 15,-3-7-11-15,6-6-9 0,-3-3-5 16,-1 0 0-16,4-1 0 0,-1 4-3 16,1-5-12-16,2 1-19 0,0-2-42 15,0 1-66-15,5-4-63 0,-5-3-117 0</inkml:trace>
  <inkml:trace contextRef="#ctx0" brushRef="#br0" timeOffset="30031.19">3065 7999 334 0,'0'0'100'0,"0"0"-20"0,0 0-6 0,33 0-6 0,-23-1-34 15,1-1-22-15,-1-1 9 16,0 0 29-16,-4 0 4 0,1 0 0 16,-4-2 7-16,0 2 1 0,-1-5-14 15,-2 1-12-15,3 0-3 0,-3-2-2 16,0-2-9-16,0 1-4 0,-3-1 7 16,1 1 1-16,-4-1-3 0,1 3 1 15,0 1-7-15,-3 1-5 0,-2 1-3 16,-3 1-2-16,0 0-4 0,-2 2-1 15,-6 2-2-15,0 1 0 0,-2 5-1 16,-3 2 1-16,0 4 0 0,-5 5 0 16,3 3-2-16,-1 5 1 15,-2 7 0-15,3-1-2 0,7 1-5 16,3-1-4-16,8-5 0 0,0 2 6 16,2 0 3-16,8-5 1 0,0-2 0 15,5-5 2-15,3-1 0 0,7-5 2 16,1-3 0-16,2-4 3 0,0-3-1 15,3-3 7-15,-6-5 10 0,3-5 2 16,0-4 5-16,0-4-1 0,-2-4-8 16,-1-9 8-16,1-11 5 0,-3-16-9 15,-5-6-3-15,-1-5-5 0,-4 1-5 16,-3 7-6-16,0 2 0 0,0 4-1 16,-3 6-3-16,3 7 1 0,0 11-1 15,-2 10-4-15,2 6 2 0,0 5-14 16,0 0-23-16,0 2-28 0,0-1-33 15,-3 3-32-15,3 3-59 0,8 4-80 16,0 0 4-16,-1 2-153 0</inkml:trace>
  <inkml:trace contextRef="#ctx0" brushRef="#br0" timeOffset="31205.97">3263 7914 535 0,'0'0'47'0,"0"0"8"0,0 0 72 0,16 17-63 0,-6-14-46 16,1-2 16-16,4-1 1 0,-2-4-7 15,3-3 2-15,2 2 14 0,-3-1 8 16,6-3-5-16,-3 1-8 0,0 1-16 15,0-3-11-15,0 2-8 0,-2-1-3 16,-1-1 1-16,-2 0 3 0,-3-1-2 16,1 2 1-16,-6-2 2 0,0 3 6 15,-5 0 4-15,0 1 3 0,-2-3-10 16,-6 4-5-16,0-2-2 0,0 2-1 16,-2 2-1-16,-3 0 0 0,0 1-3 15,-2 3 1-15,-1 5 2 0,-2 0-1 16,0 4-1-16,-3 1 0 0,-2 2-2 15,2 1-4-15,1 4-7 0,-1 1-6 16,0 2-3-16,3 1 3 16,0 2 0-16,3 1 2 0,-1 2 9 15,8 1 7-15,1-1 2 0,1 0 1 16,6 2 0-16,0-3 1 0,11 1 2 16,-1-4-1-16,8-1 2 0,0-4-1 15,3-2 5-15,2-5 7 0,3-3 8 16,-3 0 1-16,3-6-6 0,0-1-3 15,-3-2 2-15,3-6-2 0,-3-1-6 16,-2-2-1-16,2-2-1 0,-5-2-1 16,0-2-2-16,1-3-2 0,-4-1-2 15,1-2 0-15,-4-1-1 16,1-1-6-16,-2 3-2 0,-4 0 2 16,1 0-3-16,-3 3 2 0,3 0-2 15,-5 3-4-15,2 0-4 0,0 3-7 16,-2 3-8-16,2-1 7 0,0 2 15 15,-2 3 0-15,-1 0 0 0,1 1-4 16,-1 1-1-16,3 0-9 0,-2 2 5 16,-3 0 5-16,3 2-11 0,-3 0 1 15,2 3-16-15,1 3 0 0,-1 2 14 16,-2 0 11-16,3 2 12 0,-3 4 2 16,0-2 2-16,3 5 0 0,-1-1 0 15,-2 4-1-15,5-1 1 0,-5 3-25 16,3-1-7-16,-1 1 1 0,1 0 12 15,0 0 6-15,-1-2 9 0,1 0 2 16,-3-1-1-16,2-3 3 0,-2-2 0 16,3-2 9-16,-3-4 20 0,0-1 12 15,0-2-1-15,0-4-13 0,0-1 18 16,0-2 21-16,3-6-39 0,-1-2-4 16,3-2 0-16,0-2 5 0,3-1 1 15,3-5-1-15,-4-1-6 0,1-3-7 16,0-4-4-16,2 2-1 0,1-4-2 15,1 0-5-15,-1 3 0 0,2 0-3 16,-3 3 1-16,3 2-1 0,0 1 0 16,0 1-1-16,-3 3 1 15,0 2 0-15,-4 4-4 0,-1-1-5 16,0 6 1-16,-2 1 4 0,-1 2 3 16,-2 2 0-16,0 1-2 0,0 0-2 15,0 0-9-15,0 0 5 0,3 2 4 16,-3 0 5-16,5 2 0 0,-3-1 0 15,1 2-2-15,0 1 2 0,2 1 0 16,0-1 0-16,0 1 0 0,0 3 0 16,0 0 2-16,-2 0-4 0,2 1 2 15,-2 0 0-15,-1 1 2 0,1-1 1 16,2 3 1-16,-2 0 0 0,-1-1-2 16,3 4-1-16,1-1-1 0,-1 3 0 15,-3 2 1-15,4-1 1 16,1 0 2-16,-2 1-1 15,1 0 0-15,1-2-2 0,-4 1-1 0,2-2 0 16,0 0-1-16,-2-5-8 0,-3 0-18 16,2-3-20-16,1-3-20 0,-3 0-35 15,3-3-40-15,-3-4-22 0,0 0-100 16</inkml:trace>
  <inkml:trace contextRef="#ctx0" brushRef="#br0" timeOffset="31707.21">4411 7753 587 0,'2'-6'152'0,"6"1"-51"0,-3-1 29 0,3 2-95 0,-5-1-26 16,-3 3-8-16,0-2-1 0,-6 3-29 16,-4 1-1-16,0 0 20 0,-3 0 10 15,-3 5 3-15,-2 2-3 0,3 1-2 16,-1 0-24-16,-2 3-29 0,5-1-16 16,0 3 12-16,0-1 24 0,3 0 12 15,2 1 22-15,1-1 1 0,4-1 1 16,0 3 11-16,3-4 5 0,0 1 3 15,6 0 7-15,4-2-4 0,0 0-12 16,6 2-2-16,2-3-2 0,0 2-1 16,3 0-3-16,2 1 10 0,3-1 0 15,-1 2 12-15,1 3 1 0,0 0 4 16,-3 1-7-16,3 0 7 0,-5-1-7 16,-6 1-4-16,-2-3 5 0,-2 1-5 15,-6-1 16-15,-3-2-12 0,-2-3-9 16,-5-1-7-16,-5 0 6 0,-6-2-6 15,-7-1-1-15,-8-2-6 16,-13-2-5-16,-5 0-13 0,-3-4-17 16,9 0-23-16,6 2-44 0,17 1-10 15,2-1 6-15,2 0-6 0,1-4-33 16,2-2-83-16</inkml:trace>
  <inkml:trace contextRef="#ctx0" brushRef="#br0" timeOffset="32051.7">4744 7903 352 0,'0'0'202'0,"0"0"-133"0,0 0 69 0,0 0-57 0,21-36-46 0,-21 30-22 16,2 1-5-16,-2 1-3 0,0 2 8 15,0 2 9-15,-2 0 15 16,-1 3-2-16,1 2 19 0,-4 3-12 0,4 0-17 16,-3 3-7-16,2 2-12 0,-2 3-1 15,0 1-3-15,-3 3-2 16,3 0 3-16,2 1-3 0,-2-1-1 15,2 1-2-15,-2 1-21 0,5-3-10 16,0 1-3-16,0-5-24 0,0-1-35 16,8-1-52-16,-3-5-52 0,3-4-147 0</inkml:trace>
  <inkml:trace contextRef="#ctx0" brushRef="#br0" timeOffset="32270.05">4752 7764 840 0,'0'0'63'0,"0"0"-7"15,0 0 49-15,0 0-89 0,-5-34-16 16,2 29 0-16,-2 0-14 0,0 1-6 16,-3 2 3-16,3 2 17 0,-3 0 1 15,0 0-1-15,1 0-33 0,1 5-66 16,-4 1-57-16,5 0-47 0,-3 0-152 15</inkml:trace>
  <inkml:trace contextRef="#ctx0" brushRef="#br0" timeOffset="32754.33">4917 7325 11 0,'0'0'232'0,"0"0"-144"0,0 0 23 15,0 0-40-15,39-15-22 0,-31 15 4 16,-6 6-6-16,1 3-16 15,-3 4 31-15,0 7-11 0,0 2-13 16,0 11-8-16,-3 11-1 0,1 9-13 16,2 5-8-16,-5-1-4 0,2-3-2 15,0-8 1-15,1-1 1 0,-3-4-2 16,-1-2 13-16,1 0 2 0,-3-4 1 16,3-7-2-16,0-5 4 0,3-8-1 15,-1 0 1-15,0 0-2 0,-2 0-5 16,0 2-6-16,2-6-2 0,3-3-4 15,-2-2 0-15,2-2 0 0,0-4 6 16,2 0 18-16,4 0 8 0,1-3-8 16,1-2-15-16,5-1-5 15,3 0-2-15,-3-1-2 0,5-1-1 16,-3 0 0-16,3-1-1 0,0 0-12 16,0 1-19-16,0 1-12 0,-2 0-26 15,-1-2-25-15,4 2-25 0,-4-6-20 16,-2 5-27-16,-3-1-129 0</inkml:trace>
  <inkml:trace contextRef="#ctx0" brushRef="#br0" timeOffset="32973.07">4845 7824 646 0,'0'0'111'0,"0"0"-37"0,0 0 76 0,0 0-73 16,0 0-49-16,44 5-3 0,-26-5-4 16,2-2-9-16,4-1-6 0,2-1-2 15,-3 0-4-15,3 0-1 0,0 0-12 16,2-1-53-16,11-3-91 0,-6 1-87 16,-4-1-99-16</inkml:trace>
  <inkml:trace contextRef="#ctx0" brushRef="#br0" timeOffset="33192.15">5346 7722 439 0,'0'0'136'16,"0"0"-87"-16,0 0 38 0,0 0-46 15,0 0-24-15,34 18 12 0,-21-8 28 16,-3 2 0-16,5 0-17 0,-4 2-12 15,4 3-3-15,1-2-17 0,-3 1-3 16,2-2-5-16,-2-1-1 0,0-1-46 16,3 0-58-16,-1-3-53 15,-2-1-42-15,0-2-188 0</inkml:trace>
  <inkml:trace contextRef="#ctx0" brushRef="#br0" timeOffset="33449.53">5734 7643 736 0,'0'0'47'0,"0"0"31"0,0 0-24 0,0 0-38 16,0 0 6 0,-36 27 17-16,17-8 10 0,4 6-1 15,-8 9 7-15,-6 13 7 0,1 8-26 16,-3 5-7-16,5-4-10 0,5-5-7 15,6-9-3-15,2-4-2 0,3-1-7 16,4-3-1-16,1-2-2 0,5-5-17 16,0-6-15-16,0-7-7 0,3 0-10 15,2 2-20-15,3-2-26 0,10 6-62 16,-3-4-64-16,3-7-131 0</inkml:trace>
  <inkml:trace contextRef="#ctx0" brushRef="#br0" timeOffset="36158.58">7266 7856 275 0,'0'0'64'0,"0"0"-19"0,0 0 12 0,0 0-19 16,0 0-23-16,36-27-1 0,-26 24 19 16,-7-1 7-16,2 1-8 0,-5-1 12 15,3 1 3-15,-3 2-2 0,2 0 9 16,-2 0-10-16,0 0-9 0,0 1-9 15,0 0-9-15,0 0-3 0,0-3 5 16,0 2-5-16,0 1-2 0,0-1-1 16,-2 1 7-16,2-1-4 0,-3 0-2 15,1 0-5-15,-4 0 0 16,1 0-3-16,-5 1-2 0,0 0 0 16,-3 0 3-16,-3 3-2 0,-4 4 0 15,-4 0 0-15,-2 2 1 0,1 3-2 16,-6 4-1-16,2 2 1 0,1 1-2 15,2 0 0 1,0 2 0-16,5-3 1 0,3 3-1 16,3-2 2-16,2 1 7 0,5-2 9 0,6-3 6 15,2 1 6-15,2-1 2 0,8-4 8 16,3 1 2-16,8-3-1 16,0 0-7-16,2-5-8 0,3 2-9 15,2-5-7-15,1-1-8 0,2 0 1 16,-6-4-3-16,4-2 0 0,-1 1-16 15,-2-2-35-15,-3-2-26 0,1-2-47 16,4 1-60-16,-7 0-78 0,-3 1-43 0</inkml:trace>
  <inkml:trace contextRef="#ctx0" brushRef="#br0" timeOffset="36909.64">7623 7829 219 0,'0'0'104'0,"0"0"-27"0,0 0 35 0,12-21-27 0,-9 18-26 0,0-3-7 16,-1 2 8-16,1-1-6 15,-3 3-4-15,2-3 0 0,-2 2-4 16,0 0-9-16,0 0-13 0,0 2-8 16,0 0-5-16,0 1-6 0,-2 0-5 15,-1 1-1-15,1 3 0 0,-4 3 0 16,-1 4 1-16,2 2 0 0,-3 1 0 15,5 4 1-15,-2 0-1 0,5 2 1 16,0 1-1-16,3 1 0 0,4-1 10 16,4 0 9-16,2-2 9 0,2-1 1 15,3 1-5-15,-2-6-1 0,4 0 0 16,1-4 1-16,0-2-1 0,-1-2 0 16,4-4-5-16,-4-1-3 0,1 0-5 15,0-5-5-15,-1 0 2 16,-4-3-4-16,2-3 3 0,-3-2 0 15,1-2-1-15,-3 1-1 0,-3-3 0 16,1 1 0-16,-6 0-3 0,0 0 0 16,0-1 0-16,-2 1 0 0,-1 1-1 15,-2 2 1-15,0-1-1 0,0 0 0 16,0 3 1-16,3 2-1 0,-3 1 0 16,2 2 0-16,-2 1 0 0,3 3 0 15,0 1-1-15,-3 1 0 0,2 2-6 16,1 4 4-16,-1 5 3 0,1-1-2 15,-1 7 2-15,-2 0 0 16,3 2 0-16,-3 1 0 0,5-1 1 16,-2 0-1-16,2-2 1 0,0-1-1 15,3-2 2-15,0-2 5 0,-1-1 4 16,1-1 2-16,5-3-4 0,-3-3-3 16,1-2-4-16,2-2 0 0,2-1-2 15,-2-4 0-15,3-3-7 0,-1-3-20 16,1-1-12-16,2-2-20 0,-3-1-26 15,1 0-30-15,-3-1-53 0,5-6-41 16,-8 2-26-16,0 3-155 0</inkml:trace>
  <inkml:trace contextRef="#ctx0" brushRef="#br0" timeOffset="37394.5">8299 7782 307 0,'0'0'82'0,"0"0"41"0,16-8-34 0,-8 2-25 0,-1 1-13 0,-1-1-4 16,1 0 0-16,-1 0-10 0,1-2-9 16,1 3 10-16,0-1-12 15,0 0 3-15,-3 2-6 0,3 2-11 16,-3 0-8-16,0 2-3 0,0 0 1 15,0 0-2-15,-2 5 0 0,-1 5-3 16,4 1 0 0,-4 7 1-16,3 2 2 0,-2 3 1 0,-1 2 0 0,1 1 0 15,2 2-1-15,0-2 0 0,-2 1 0 16,0-4 0-16,-1-2-2 0,-2-4-17 16,0-2-6-16,0-5 5 0,0-3 1 15,-2-3 0-15,-4-3 9 0,1-1 5 16,0-3 5-16,0-3 2 0,-3-2-2 15,3-4-2-15,0 0 2 0,0-3-3 16,-1-2 3-16,4-2 3 16,2-1-1-16,2 3 11 0,6-1 28 15,5 0 6-15,3 3-7 0,2 1 6 16,5-1-9-16,3 3-12 0,0-1-7 16,5 2-11-16,-6 1-6 0,1 2-1 15,0-1-21-15,-5 2-53 0,-3 2-54 16,-3 0-20-16,3 0-9 0,-7 1-11 15,-1 0-88-15</inkml:trace>
  <inkml:trace contextRef="#ctx0" brushRef="#br0" timeOffset="37785.01">8790 7722 448 0,'0'0'79'0,"0"0"21"0,0 0-3 0,0 0-79 0,16-6-15 0,-13 9-3 15,-1 2-1-15,1 4-11 0,-3 3 1 16,0 4 9-16,0 3 2 0,0 2 14 15,2 3 8-15,1 0 7 0,2-2-5 16,3 0 2-16,0-1 9 0,-1-4-4 16,6-3 1-16,0-1 5 0,0-4 7 15,0-1-4-15,0-6-7 0,2-2-2 16,-2 0 1-16,-2-4-9 0,2-3 5 16,-1-2 0-16,-1-3-6 0,-1 0-4 15,-2-6-7-15,-3-1-10 0,0-4-1 16,0-1-29-16,1 1-31 0,-4-1-20 15,3 2-38-15,0 5-42 0,1-3-38 16,1 6-68-16</inkml:trace>
  <inkml:trace contextRef="#ctx0" brushRef="#br0" timeOffset="38254.22">9201 7773 300 0,'0'0'71'0,"0"0"47"0,0 0-4 0,0 0-66 16,42 15-19-16,-32-15-7 0,0 0 5 16,3 0-9-16,-2 0 6 15,1-3 25-15,-1 0-1 0,4-2 5 16,-2 1-14-16,0-2-16 0,0 1 0 15,3-1-2-15,-4 0-8 0,1-2-2 16,0 1-8-16,0-3 0 0,-5 1-1 16,2-1-1-16,-2-1 4 0,0 1 12 15,-6-2 1-15,-2 1-6 0,0 1-11 16,-2 1-1-16,-6-1-2 0,-2 3-3 16,-3 1-3-16,-3 5 1 15,-4 1 6-15,-1 1 0 0,-5 7 0 0,0 5 1 16,0 4 0-16,1 5-1 15,-4 2 0-15,6 1 1 0,2 2 0 16,3-2 0-16,8 2 13 0,2-2 18 16,6 0 12-16,2-1 5 0,5-2-11 15,8-2-5-15,0-5-10 0,7-2-7 16,1-2-5-16,5-6-3 0,2-1-3 16,1-4-4-16,4 0-23 0,-2-4-37 15,0 1-34-15,0-5-18 0,-2-2-57 16,7-8-41-16,-8 1-44 0,-5-1-171 0</inkml:trace>
  <inkml:trace contextRef="#ctx0" brushRef="#br0" timeOffset="38777.39">9808 7611 535 0,'0'0'108'0,"0"0"3"0,0 0-20 0,0 0-71 16,31-6-11-16,-31 3-3 15,0 0-6-15,-5 2-6 0,-5-1 3 16,-6 2 2-16,1 0 1 0,-6 1 2 15,1 4-1-15,-1 2 3 0,-2 2 3 16,5 1 5-16,-3 2 0 0,3 0-3 16,5 0-5-16,0-1-4 0,5 0 1 15,1-1-1-15,1 0 0 0,6-1 5 16,0 1 0-16,6-1-1 0,-1-1 0 16,2 0-2-16,6-1-1 0,0 2-1 15,3-1 2-15,-1 0-2 0,6 0 0 16,0 1 0-16,-3 0 0 0,5 2 1 15,-5-1 1-15,3 2 7 0,-1 1 5 16,1 3 12-16,-5-2-5 0,-1 4-8 16,-2-3 13-16,-3 3 7 0,-4-3-1 15,-6 0 12-15,-6-2-1 0,-4-1-9 16,-6-2-8-16,-4-1-9 0,-3-1-10 16,-14-4-4-16,-7 1 0 0,-5-3-1 15,0-2-2-15,5 0-4 0,21 0-9 16,5 0-8-16,5-2-7 0,3 0-29 15,-1-2-30-15,4 2-34 0,9-3-44 16,6 2-48-16,2 1-134 0</inkml:trace>
  <inkml:trace contextRef="#ctx0" brushRef="#br0" timeOffset="39277.29">10320 8066 967 0,'0'0'18'0,"0"-4"48"0,3 3-34 0,-3-6-32 15,0-5-77-15,0 1-197 0,0 0-43 0</inkml:trace>
  <inkml:trace contextRef="#ctx0" brushRef="#br0" timeOffset="67653.89">21738 4283 255 0,'0'0'35'0,"0"0"-1"0,0 0 20 0,0 0 14 0,21-33-15 0,-16 29-10 16,-2-3 2-16,-1 3 3 0,4-1-3 15,-6 2-8-15,2 2 0 0,-2 1-18 16,0 3-5-16,0 6 20 16,-2 8 5-16,2 4-6 0,-8 3-4 15,3 10-5-15,-3 11-9 0,0 5-3 16,-2 5-1-16,2-6-2 0,3-4 0 16,-3-5-1-16,3-1-1 0,0-4-4 15,0-5-1-15,-1-4 0 0,4-10-1 16,-1 2-1-16,1 0-10 0,-1-1-27 15,1 2-48-15,2-8-51 0,0-3-5 16,2-6-58-16,1-2-88 0</inkml:trace>
  <inkml:trace contextRef="#ctx0" brushRef="#br0" timeOffset="68279.96">21769 4229 455 0,'0'0'44'0,"0"0"-10"0,0 0 22 0,0 0 21 15,0 0-47-15,8-39-15 16,-5 33 13-16,-1-2 3 0,-2 5 7 15,3-3-6-15,-1 2-9 0,1 3-15 16,-3 1-5-16,5 0-3 0,-2 2-5 16,2 6 5-16,0-1-3 0,0 4 2 15,3 3-4-15,0 0-1 0,-3 4 0 16,3-1 4-16,-1 1 2 0,1 1 0 16,0 0 0-16,2-3 0 0,3 1 2 15,3 1 2-15,-3-4-2 0,2 2-1 16,3-3-1-16,0-2 1 0,0-6-1 15,3 0 0-15,-3-3 0 0,-2-2 5 16,2-3 4-16,0-4 2 0,0-2 9 16,-5-2 1-16,-3-1-1 0,3-3-2 15,-5-1 9-15,2 0-6 0,-5-2-10 16,3-1-8-16,0 1-3 0,-3 3 4 16,-2-2 0-16,2 3-2 0,-3 2 3 15,4-1 4-15,-4 3-1 0,1 2-1 16,-1-1 0-16,3 4-2 0,-5 1 0 15,0 3-3-15,0 1-2 0,0 0-9 16,0 1 4-16,3 6 3 0,-3 0 0 16,3 6 2-16,-3 2 0 0,-3 5 0 15,0 6 0-15,-2 1 2 0,-2 8-1 16,-1 6-1-16,0 8 2 0,3-2-1 16,-3-9-1-16,8-7 1 15,-5 0 0-15,5-8 0 0,0 3-1 16,0 0 1-16,5-6-1 0,-2 3 0 15,2 3 0-15,0-5-16 0,5-2-37 16,1-3-51-16,7-3-46 0,-3-2-31 16,1-4-135-16</inkml:trace>
  <inkml:trace contextRef="#ctx0" brushRef="#br0" timeOffset="68792.78">22545 4595 416 0,'0'0'89'0,"0"0"-59"0,0 0 28 0,2-2-13 15,3 1-35-15,3 1-7 16,2-1 10-16,3 1 8 0,3-2 6 15,-3-1 6-15,7 1 2 0,1 2-1 16,-5-3-3-16,4-2-6 0,-2 3-12 16,3-1-3-16,0 2 2 0,-1-5-5 15,-4 4 0-15,2-4-2 0,-3 1-2 16,-2-3 2-16,0 1 5 0,-8 1-2 16,3-1 3-16,-8 5 1 0,0-2-2 15,0 0-7-15,-8 1 9 0,-2 2-8 16,-5 1-4-16,-6 0 0 0,-8 2 0 15,4 7 0-15,-9 2 1 0,6 3-1 16,-11 7-1-16,5-1 1 0,1 4 0 16,2 0 1-16,5-1-2 0,0 1 1 15,5 3 0-15,1-3 0 0,7 2-1 16,5-3-3-16,5-2 2 0,6-1-1 16,5-4 3-16,5 2-1 0,5-5-1 15,2 2-2-15,4-8 3 0,7 0-4 16,-3-3-1-16,6-4-21 0,-6-1-55 15,6-3-32-15,-1-6-21 16,9-10-15-16,-6 3-53 0,-5 2-17 0</inkml:trace>
  <inkml:trace contextRef="#ctx0" brushRef="#br0" timeOffset="69464.64">23232 4712 168 0,'0'0'46'0,"0"0"25"0,0 0 2 0,0 0-18 15,0 0 0-15,13-36 2 16,-11 28-3-16,-2 2-5 0,6 1-11 15,-6-2-5-15,0 3 4 0,0-1-6 16,0 1-1-16,-6 0-8 0,6-2-11 16,-2 3-2-16,2-3-5 0,0 3-2 15,0-1 4-15,-5 1-3 0,5 1-1 16,0 1 2-16,0 0-3 0,-3-2 2 16,0-1 3-16,3 2 3 0,-2 1 1 15,-3-1-1-15,2-1 0 0,1 0 0 16,-1 1-3-16,-2 2-3 0,2 0-2 15,-2-1-1-15,2 1 0 16,-2 0 0-16,0 0-1 0,-3 1 1 16,3 4-1-16,-3 0 1 0,1 2 0 15,-1 0-2-15,-2 3 2 0,-1 3 0 16,-2 1 2-16,0 0-2 0,6 2 0 16,-6-1 0-16,5 2 1 0,-2-3 0 15,7 2 1-15,-5-1 2 0,8-3 1 16,-5 0 0-16,5 2-2 0,0-4 0 15,0-2 3-15,5 0-1 0,-5-1 0 16,8-4 6-16,-3 0 6 0,3-3 3 16,0 0 0-16,-1 0-1 0,6-2-2 15,0-1-5-15,0 1-5 0,0-3-4 16,-2 4 0-16,-1 0-2 0,0-1 1 16,1 0-2-16,-1-2 2 0,0 1-2 15,-2 1 2-15,0-3 0 0,-1 2-1 16,-1-1 2-16,1-2 0 0,-1 3-2 15,-1-4 0-15,-3 4 1 0,3-1-2 16,-2-1 0-16,2 4 0 0,0-4-1 16,-2 1-2-16,2 0-1 0,-2-2-7 15,-1 4-11-15,1-4-13 0,5 3-35 16,-3 0-31-16,0-2-12 0,3 2 15 16,-1 0-15-16,14-5-42 0,-8 0-43 15</inkml:trace>
  <inkml:trace contextRef="#ctx0" brushRef="#br0" timeOffset="70167.78">23472 4657 420 0,'0'0'82'0,"0"0"15"0,5-9-6 0,-2 6-43 0,-1-4-10 15,6 2-11-15,-5-3 5 0,2 1-7 16,0 4-6-16,3-4-9 0,-6 4-6 16,4 0 1-16,-1 0-4 0,-3 0 1 15,4 1-2-15,-6 1-1 0,2 1-1 16,1 0 0-16,-1 0-3 15,3 2-3-15,-2 2-4 0,-3 2 1 0,5 2 6 16,-5 4 2-16,0-1 3 0,0 3 0 16,0 3 1-16,-5 3 0 0,2-1 0 15,-2-2 4-15,0 1-4 16,5 1 2-16,0-5-3 0,0-1 2 16,0 0 0-16,3-7-1 0,4 3 2 15,-7-7-2-15,8 2 3 0,-5-4 1 16,2-3 20-16,3-1 13 0,2-6-12 15,0 0-13-15,1-3-1 0,-3-5 2 16,4 3 1-16,-4-4 1 0,5 0-5 16,0 1-6-16,-3 1-4 0,3-1 0 15,0 0-2-15,0 3 0 0,3-3-2 16,-3 4-3-16,-1-3-3 0,1 5 2 16,0-1 4-16,0 3-2 0,-2 1 1 15,-1 6 3-15,-2-2 0 0,-6 3 1 16,3 1-1-16,1 1-2 0,-6 0-3 15,0 0-7-15,0 1 2 0,2 1 4 16,-2 6 2-16,0 1 2 0,0 1 3 16,5 2 0-16,-5-1 0 0,5 5 0 15,-2 0 0-15,2 2 0 0,-2 3 2 16,2 1 9-16,-5 0 12 0,3 6-9 16,-1-3-8-16,-2 2-2 0,0-1-3 15,3-2 2-15,-3 2-1 0,5-4 0 16,-5-1-1-16,2-2 1 15,-2-3-2-15,6 1 0 0,-4-6-3 16,1-2-19-16,-1-3-18 0,6-2-29 16,2-7-65-16,3-2-68 0,-5-4-201 15</inkml:trace>
  <inkml:trace contextRef="#ctx0" brushRef="#br0" timeOffset="70561.53">24635 4500 365 0,'2'0'90'0,"9"0"17"0,-3 0-24 0,4 0-40 16,1-1-1-16,-2 0-1 0,2 0 5 15,0-1-2-15,2-1 0 0,3 1-7 16,-5 1-15-16,3-1-9 0,2 1-8 15,-5-2-4-15,2 3-1 0,1 0-8 16,-3 0-36-16,5 0-54 16,-3 0-50-16,-2-2-37 0,0 0-128 0</inkml:trace>
  <inkml:trace contextRef="#ctx0" brushRef="#br0" timeOffset="70733.31">24705 4571 674 0,'0'0'174'0,"0"0"-44"0,0 0 3 16,0 0-86-16,41-3-33 0,-23 1-5 15,3 2-6-15,-1-1-3 0,6 0-4 16,-5 1 4-16,2 0-3 0,3 0-12 16,0 0-25-16,-3 0-36 0,3 2-46 15,10 2-45-15,-2-3-38 0,-3 1-130 0</inkml:trace>
  <inkml:trace contextRef="#ctx0" brushRef="#br0" timeOffset="71723.72">25581 5000 511 0,'0'0'89'0,"0"0"-71"0,0 0 37 16,0 0-17-16,0 0-20 0,0 0-13 15,36-27 21-15,-18 13 10 0,3-1 8 16,2 0 19-16,10-6-7 0,9-7-1 16,4-4-5-16,3-2-9 0,-2-1-11 15,-6 2-16-15,-2 5-7 0,2-2 0 16,-7 1 0-16,2 3-5 15,-8 1 1-15,-4 6-2 0,-4 3 3 16,-4 0-1-16,10-3 5 0,-6-3 8 16,9-4-3-16,-8 3 1 0,4 0-4 15,-4 2-1-15,0 0 3 0,-6 1 0 16,3 1-3-16,-5 2 0 0,3 1 1 16,-3-1-5-16,0 4-2 0,-1-1 0 15,-1-1 0-15,-1 4 2 0,-2 1 3 16,0 2-4-16,-3 2 2 0,3 0-2 15,-8 3-4-15,5 3 0 16,-5 0-6-16,0 0-4 0,0 1-4 16,0 7 7-16,-5 2 3 0,-1 2 3 15,4 4 1-15,-9 1 0 0,4 3 0 16,-1 3 0-16,0 3 0 0,-5 0-2 16,6 2 1-16,1 0-1 0,1 0 2 15,3 2 0-15,2 0 1 0,0-4-1 16,2 1 0-16,3-4 0 0,3-2 1 15,2-1 0-15,-2-2 1 0,5-5-1 16,-5-5 3-16,5-3 1 0,2-1 0 16,-2-4 5-16,8-3 2 0,-3-3-3 15,3-6-4-15,-1-5 1 0,1-2-2 16,0-6-1-16,-1-12-1 0,9-15 0 16,-1-11-1-16,-2 0 0 0,-5 9 0 15,-6 19 0-15,-4 14-1 16,-4 4 1-16,-7 4 0 0,5 1 1 15,-2-4 1-15,2 2 5 0,-2 0 2 16,-3 2 3-16,5 5-1 0,-5-1 0 16,0 5 0-16,0-2 0 0,0 4-12 15,0 1-1-15,-5 3-9 0,2 4 0 0,-2 6 5 16,-3 4 5-16,1 4 0 0,-4 2 0 16,3 4 0-16,1 0 0 0,-1 1 8 15,3 3 4-15,2 0 1 0,3-1-4 16,0-2 3-16,0-1-1 0,8-2 1 15,0 1 11-15,5-4 4 0,0-2 0 16,-1-1 0-16,4-5-4 0,-1-3-2 16,4-2-6-16,6-2-5 0,-1-3-3 15,1-3-4-15,4-1-3 0,5-1 0 16,4-2-21-16,4-4-36 0,2 1-38 16,-1-3-69-16,-6 3-112 0,-17-5-291 15</inkml:trace>
  <inkml:trace contextRef="#ctx0" brushRef="#br0" timeOffset="75449.1">22103 5905 135 0,'5'-5'60'0,"-5"1"-24"0,2 1 23 16,1-2-15-16,0 3-20 0,-1-1-6 16,1-1 2-16,-1 2-1 0,4 1-1 15,-6 0 9-15,2 0 8 0,1 0-2 16,2 0-5-16,0-2 2 0,0 1 7 16,-5 2-7-16,3 0-13 0,-1 0-6 15,-2 0 3-15,0 0 1 0,0 2 4 16,0 1 9-16,-2-3 6 0,-1 0-3 15,3 0-7-15,-8 0-8 16,1 0-4-16,-4 0-4 0,-4 2-3 16,-3 0-3-16,-3 4-2 0,0 0 0 15,-2 2 0-15,-3 3 0 0,0-1 0 16,3 0 0-16,-3 4-2 0,1 0 2 16,4 0-1-16,0-1-1 0,6 1 2 15,2-1-1-15,8-1-1 0,2-3-2 16,6 1-2-16,7 0-8 0,5-3 13 15,9 1 1-15,7 2 8 0,-3-2 0 16,6-2-2-16,4 2-1 0,-9 0-1 16,5 0-2-16,-3 0 0 0,-6 0 3 15,1 2-2-15,0 3-1 0,-8-2-1 16,-2 1 0-16,-6 0-1 0,-5 1 0 16,-5-3 2-16,0 1 21 0,-10 1 7 15,-6-2 8-15,1 1 5 0,-11-1-11 16,-2-2-9-16,-1-1-11 0,-10-2-7 15,-2 0-3-15,-8 1 0 0,-3-1-2 16,8 0-9-16,3-3-14 0,15-2-27 16,0 0-22-16,11 0-21 0,2-1-31 15,0-3-10-15,5-1-99 0,0 1-127 16</inkml:trace>
  <inkml:trace contextRef="#ctx0" brushRef="#br0" timeOffset="75887">22299 5812 614 0,'0'0'75'0,"0"0"-9"0,0 0 10 0,16-8-53 0,-11 14-20 16,0 2 3-16,3 5 10 0,-6 1 2 15,1 6-4-15,-1 2 5 0,1 5 2 16,0-1 6-16,-3 2 7 0,2-1-2 16,-2 0-7-16,0 2-3 0,0-3-2 15,0 1-3-15,0-4-3 0,0-1-8 16,0-1 9-16,0-1-4 0,0-3-4 15,0-3-1-15,0-2 3 0,0-2 2 16,0-3-1-16,0-3-2 0,5 2-2 16,-2-4-2-16,2-2 5 0,3 0-1 15,0-1-1-15,2-6-4 16,3 2-1-16,-3-2 0 0,8 0-2 16,-5 0-3-16,8-1-4 0,-8 0-11 15,2 2-15-15,3 0-16 0,-2-2-19 16,-3 2-23-16,0-1-12 0,2 0-36 15,-2-2-13-15,3 1-54 0,-6-1-82 0</inkml:trace>
  <inkml:trace contextRef="#ctx0" brushRef="#br0" timeOffset="76075.66">22322 6042 669 0,'0'0'19'15,"0"0"61"-15,0 0-4 0,0 0 2 16,0 0-36-16,52-13-26 0,-26 7-4 16,2 5 1-16,1-2-10 0,-1 0-3 15,6 3-4-15,-3 0-52 0,5 0-81 16,10 2-52-16,-9 0-93 0</inkml:trace>
  <inkml:trace contextRef="#ctx0" brushRef="#br0" timeOffset="76623.1">23116 6107 395 0,'0'0'84'0,"0"0"-7"0,0 0 37 16,0 0-39-16,7-33-36 0,-7 25-2 16,0 3 5-16,-5-3-16 0,3 2-5 15,2 1 9-15,-6 0 1 0,-1 1 0 16,1 1-5-16,-1-1-11 0,-1-1 0 16,-2 0-5-16,-1 2-6 0,-2 1 0 15,6 0-2-15,-6 1-2 0,0 1 0 16,0 0 1-16,-3 0 0 0,3 3 0 15,-2 2-1-15,2 1 0 16,-5 2 0-16,5 2-1 0,5 0 0 16,1 1 0-16,-1 0-3 0,8 0 1 15,0 1-1-15,2-1-2 0,9 0 3 16,4 0 3-16,-2-1 1 0,3 0 0 16,2-1 5-16,2-6-1 0,-4 2 21 15,2-5 6-15,-3 0 7 0,-2-6 3 16,3-4-7-16,-3-1 2 0,0-3-1 15,0-6-5-15,0-5-9 0,-3-10-4 16,0-10-13-16,3-15-4 0,-5-4 0 16,-3 4 0-16,3 14 1 0,-8 14-1 15,2 10 0-15,4 5 1 16,-6 6 0-16,2-1-2 0,1-2 1 16,-3 0-2-16,0 3 1 0,0 4-11 15,0 1-22-15,0 3-29 0,2 3-34 16,-2 0-72-16,8 11-65 0,-3 0-9 15,3-1-113-15</inkml:trace>
  <inkml:trace contextRef="#ctx0" brushRef="#br0" timeOffset="76795.22">23503 6100 918 0,'0'0'67'0,"0"0"1"0,0 0 32 0,0 0-70 0,13 10-21 0,-13-9-9 16,-3 0-36-16,1-1-73 0,-3 0-77 16,-3-6-26-16,8 3-30 0,-5-4-80 15</inkml:trace>
  <inkml:trace contextRef="#ctx0" brushRef="#br0" timeOffset="77484.07">24252 5906 222 0,'0'0'39'0,"0"0"2"15,0 0 26-15,0 0-19 16,0 0-12-16,0 0 0 0,0-41 10 15,0 30-2-15,-5 1 8 0,5-1 3 16,-5 1-14-16,3-1 8 0,-4 2 12 16,1 0-12-16,3 2-18 0,-4-1-12 15,4 0-12-15,-3 3-4 0,2-1-2 16,1 2-1-16,-1-1 1 0,-5 4-1 16,0 1 1-16,-2 0 1 0,2 0 1 15,-5 7 1-15,-2 1-2 0,2 0 0 16,-8 6-1-16,3 0 0 0,-2 3-1 15,4 3 0-15,-5 3 0 0,3 2 2 16,8 2-2-16,-3-2 0 0,8 0 0 16,2 0 1-16,3-4 14 15,8 0 36-15,5-1-1 0,3-5-20 16,-1-1-9-16,8-2-3 0,-2-6-4 16,2 0 5-16,-2-6 6 0,0-6 9 15,-1-1 7-15,3-7-7 0,-2-1-7 16,0-6-2-16,-1-6 5 0,1-7-11 15,-5-15-3-15,4-14-7 0,-2-2-3 16,-10-3-2-16,0 2-1 0,-3 15-1 16,-2 5-2-16,2 14-1 0,-5 11 1 15,0 7-3-15,0 4 1 0,0 1-17 16,0 1-26-16,0-1-31 0,0 5-24 16,0 3-48-16,5 1-64 0,3 0-72 15,-6 2-73-15</inkml:trace>
  <inkml:trace contextRef="#ctx0" brushRef="#br0" timeOffset="77984.17">24521 5838 478 0,'0'0'81'0,"0"0"22"0,0 0 37 0,26 39-72 16,-13-28-28-16,-5 0-10 0,5-3 5 16,0 2-6-16,-1-1-2 0,4-5 6 15,-3 1-11-15,0-3 1 0,0-1-2 16,2-1 0-16,-7-3-3 0,5-2 1 16,0 1-8-16,0-4 0 0,-5-1-6 15,-1 3 5-15,1-4 1 0,-3 1 0 16,0-3 0-16,-2-1-4 0,2-2-2 15,-5 0-3-15,0-2 0 0,0 1-1 16,0 1-1-16,-8 2 0 0,3 2 0 16,-8 2-1-16,0 1 0 0,0 5 1 15,-2 2-3-15,-1 1 2 16,-2 3 0-16,-5 7 0 0,0 2 0 16,0 5 1-16,2 2 0 0,-5 1-1 15,8 3 1-15,2 0 2 0,4 0 4 16,-1-1 11-16,10 4 7 0,-2-6 15 15,5 1 1-15,0-3-10 0,5-2-1 16,8-3 0-16,-3-2-3 0,8-2-10 16,3-6-10-16,0-1 1 0,5-2-7 15,2-4-3-15,11-4-15 0,2-3-17 16,8-1-18-16,-2-1-23 0,-14 2-22 16,-12 4-23-16,0 0-52 15,7-6-76-15,-2 2-46 0</inkml:trace>
  <inkml:trace contextRef="#ctx0" brushRef="#br0" timeOffset="78372.56">24997 5842 145 0,'0'0'232'0,"0"0"-174"0,0 0 68 0,0 0-49 0,0 0-48 15,25-17-8-15,-25 15-3 0,0-2-7 16,0-1 1-16,3 2 14 0,-3 1 27 16,0 2-5-16,0 1-29 0,-3 6-12 15,3 5 13-15,0 3 14 0,-5 4-17 16,3 3-9-16,2 0-5 0,0 0 0 16,2 2-2-16,3-2 1 0,3-1-1 15,0-4 2-15,0 0 12 0,5-4 16 16,0-2 4-16,0-2 4 0,-6-7 0 15,6-2 10-15,0-1 1 0,-5-7-7 16,5-1-3-16,-5-5 3 0,4-1-15 16,1-6-12-16,0-6-11 0,3-8-1 15,-3-8-4-15,2-5 2 16,-2 7-2-16,0 13-5 16,-8 13 1-16,-2 5-5 0,2 2-7 0,3 1-5 15,-3-1-26-15,-3 2-31 0,4 6-33 16,-1 2-53-16,3 3-101 15,-1-3-83-15</inkml:trace>
  <inkml:trace contextRef="#ctx0" brushRef="#br0" timeOffset="78528.89">25521 6040 767 0,'0'0'116'0,"0"0"-45"16,0 0 26-16,0 0-95 0,0 0-2 15,0 0-129-15,0-10-73 0,0 3-61 16,-5 0-151-16</inkml:trace>
  <inkml:trace contextRef="#ctx0" brushRef="#br0" timeOffset="79013.36">26371 5710 264 0,'0'0'247'0,"0"0"-181"0,0 0 23 0,42-15-10 15,-27 14-41-15,3-1-11 0,-2-1-7 16,4 3 3-16,1 0-10 0,0 4-5 16,2-2-2-16,0 1-5 0,-2 4-1 15,5 1-1-15,-6-2-1 0,1 5-23 16,-8 1-50-16,3 1-45 0,2-1-46 15,-5-2-74-15</inkml:trace>
  <inkml:trace contextRef="#ctx0" brushRef="#br0" timeOffset="79232.05">26420 5846 611 0,'0'0'105'0,"0"0"-23"15,0 0 39-15,0 0-80 0,0 0-28 16,0 0-3-16,0 0 27 0,34 8-16 16,-16-6-12-16,3-1-3 0,2 2 10 15,3-1 0-15,0 0-4 0,-6 0-10 16,9 4-2-16,-9-1 0 0,6 4-18 16,-5 0-41-16,0 1-58 15,7 1-54-15,-2-2-18 0,-5-2-112 0</inkml:trace>
  <inkml:trace contextRef="#ctx0" brushRef="#br0" timeOffset="80320.46">27679 5762 323 0,'0'0'99'0,"0"0"-42"0,0 0 37 0,41-27-29 16,-28 17-31-16,3 1-14 0,2 1 9 15,-3 0 5-15,3 2-5 16,-2-2 8-16,-3-1 13 0,7 3-8 15,-7-2 2-15,3 2-7 0,2 3-10 16,-8 2-13-16,3 0-7 0,0 1-4 16,0 0-3-16,0 0-1 0,0 2 0 15,-3 2 1-15,0 5-3 0,1 0 0 16,-1 2-2-16,-2 2 4 0,-3 3 0 16,-2-2 1-16,2 5 1 0,-5 1 0 15,0 0 1-15,0 1-1 0,0 0 1 16,-5 0 0-16,2 2 0 0,-2-1-2 15,-3 0 2-15,-2-1 1 0,2-1 8 16,0-1 4-16,-7 0-3 0,2-5-2 16,0 3 0-16,0-4-5 15,-3-1-1-15,-2-2 3 0,3 0 2 16,-3-1 2-16,2-3 5 0,-4-1-6 16,7-3-5-16,-8-1-2 0,3 1 0 15,2-2 2-15,1 0-3 0,-3-3 3 16,5 0 0-16,0-4-1 0,3 4 3 15,-3-5-1-15,0 1 1 0,5-1 2 16,3-2-3-16,-3-3-2 0,0-1 0 16,8 0-1-16,-5 0-2 0,5-3 0 15,-5 0 1-15,5-2 0 0,5 2 1 16,0-3 1-16,3 0 0 0,0 0 2 16,0 0-1-16,5 0 2 0,-1-1 1 15,4 4-2-15,2-3-2 0,3 0-3 16,-1 1 2-16,1-1-2 15,0 1 1-15,5 3 4 0,-6-3-1 0,9 0-2 16,-3 4 0-16,-3-2 3 0,8 3 0 16,2-2-3-16,11 2-2 0,8-1-1 15,2 2 0-15,-10 5-1 0,3 3 1 16,-9 4 0-16,-4 0 0 0,-6 0 0 16,-4 1-1-16,-6 0 0 0,2 0 0 15,6 0 1-15,-2 0 0 16,7 0 0-16,-8 0 1 0,3 0 0 0,-6 0-1 15,1 0-1-15,0 0 0 0,-3 0-1 16,-8 0-3-16,3 0-6 0,-5 1-11 16,2 1-26-16,-2-1-36 0,0 6-64 15,-3-1-103-15,-3 0-107 0</inkml:trace>
  <inkml:trace contextRef="#ctx0" brushRef="#br0" timeOffset="87737.73">16041 4673 208 0,'0'0'129'0,"0"-3"-27"0,2 0 3 0,-2-4-49 0,3 4-4 16,-3 0-12-16,0 1 16 0,3 0 9 15,-3 1-7-15,0 0-18 0,0 1 0 16,0 0-2-16,0 0-2 0,0 0 9 15,0 0-14-15,0 0-9 0,0 0-7 16,0 0-7-16,0 0-3 0,0 0-5 16,0 0 1-16,0 0-1 0,0 0-7 15,0 2-27-15,0 3-31 0,0-1-31 16,0 3-11-16,2 1-10 0,-2 1 1 16,3 0-11-16,2 9-19 0,-2-3-52 15</inkml:trace>
  <inkml:trace contextRef="#ctx0" brushRef="#br0" timeOffset="87894.89">16095 4878 128 0,'0'0'84'16,"0"0"9"-16,0 33 16 0,0-17-30 15,-2-3-18-15,2 1-5 0,-6 1-14 16,1-1-22-16,3-1-10 0,-4 1-3 16,1-1 0-16,0-1-3 0,3 1-3 15,-1 1-1-15,0-1-15 0,3 0-50 16,0 4-70-16,3-3-71 0,0-4-25 15</inkml:trace>
  <inkml:trace contextRef="#ctx0" brushRef="#br0" timeOffset="88035.11">16051 5348 123 0,'0'0'154'16,"0"0"-57"-16,0 0 29 0,-2 40-26 15,2-29-35-15,0 1-29 0,0 0-18 16,2 1-13-16,1-1-5 0,-3 3-16 15,2-2-47-15,1-2-35 0,0 9-60 16,2-6-31-16,0 3 31 0</inkml:trace>
  <inkml:trace contextRef="#ctx0" brushRef="#br0" timeOffset="88161.56">16098 5702 11 0,'0'0'98'16,"0"0"22"-16,13 48 10 0,-11-27-16 15,3 0-15-15,1-1-16 0,-4 1-19 0,1 0-27 16,-3 0-24-16,2 0-11 0,1-1-2 15,-3-1-23-15,2-1-48 0,1 5-32 16,0-6-61-16,-1-1-70 0</inkml:trace>
  <inkml:trace contextRef="#ctx0" brushRef="#br0" timeOffset="88323.85">16170 6388 383 0,'0'0'142'0,"0"0"-78"0,-3 47 13 0,3-22-37 16,0-1-35-16,0-2-4 0,-2 1-1 16,2 0-17-16,-3 0-41 15,3 4-46-15,0-1-59 16,0-5-71-16</inkml:trace>
  <inkml:trace contextRef="#ctx0" brushRef="#br0" timeOffset="88433.82">16180 6995 147 0,'0'0'255'0,"0"0"-154"0,0 48-28 16,0-26-28-16,-2 0-38 0,-1-2-7 15,1 0-18-15,-1 7-59 0,3-7-96 16,-3-5-76-16</inkml:trace>
  <inkml:trace contextRef="#ctx0" brushRef="#br0" timeOffset="88591.05">16175 7520 223 0,'0'0'243'16,"0"0"-120"-16,3 47-26 0,-1-25-36 15,-2 0-37-15,0-2-19 0,0 1-5 16,0 0-5-16,0-1-33 0,-2-1-43 16,-1 5-25-16,3-5-63 0,0-4-72 0</inkml:trace>
  <inkml:trace contextRef="#ctx0" brushRef="#br0" timeOffset="88716.23">16186 8130 285 0,'0'0'137'0,"0"0"-52"0,0 54-27 16,0-31-41-16,-3 1-17 0,3 6-35 16,0-5-95-16,0-5-111 0</inkml:trace>
  <inkml:trace contextRef="#ctx0" brushRef="#br0" timeOffset="88873">16160 8744 289 0,'0'0'156'0,"-5"34"-66"16,-1-9-33-16,4 0-20 0,-1 3-27 16,1-5-10-16,-1 0 0 0,3 0-21 15,-3-4-39-15,3 9-82 0,0-8-49 16</inkml:trace>
  <inkml:trace contextRef="#ctx0" brushRef="#br0" timeOffset="89029.25">16149 9385 394 0,'0'0'153'16,"0"0"-76"-16,-5 52-15 0,3-31-22 15,-4 1-33-15,4-1-7 16,2 0-1-16,-3-2-41 0,1 2-44 0,2 3-68 15,-3-4-26-15,3-1-37 0</inkml:trace>
  <inkml:trace contextRef="#ctx0" brushRef="#br0" timeOffset="89138.64">16113 9953 283 0,'0'0'178'0,"-2"35"-64"15,2-13-26-15,0 3-36 0,0-2-37 16,2 4-13-16,1-4-2 0,2-1-16 15,0-1-50-15,3 7-65 0,0-7-99 16</inkml:trace>
  <inkml:trace contextRef="#ctx0" brushRef="#br0" timeOffset="89310.69">16142 10605 408 0,'0'0'137'16,"0"0"-37"-16,-8 53-43 0,5-30-1 15,1 0-37-15,-1-1-16 0,3-2-3 16,-2 0-5-16,2-2-31 0,-3 0-46 16,3 1-37-16,0 3-41 0,3-3 7 15,-1-3-18-15</inkml:trace>
  <inkml:trace contextRef="#ctx0" brushRef="#br0" timeOffset="89451.45">16180 11100 154 0,'0'0'193'16,"0"0"-39"-16,6 45-46 0,-4-25-25 15,1 0-29-15,-3-2-25 0,0 1-10 16,0-1-12-16,0-2-4 0,0-1-2 16,0 0-1-16,-3-2-2 0,3 0-9 15,0 1-21-15,0-3-28 0,0-1-29 16,3 8-50-16,-1-6-64 0,1-1-15 16</inkml:trace>
  <inkml:trace contextRef="#ctx0" brushRef="#br0" timeOffset="89592.34">16217 11544 295 0,'0'0'190'0,"0"0"-67"16,-3 33-15-16,0-18-31 0,3 1-35 16,-2 1-15-16,2-3-6 0,-3 0-16 15,3-1-5-15,0 0-2 16,0-2-20-16,0 0-37 0,0-1-39 16,3 1-50-16,-1-1-92 0,1-2-49 15</inkml:trace>
  <inkml:trace contextRef="#ctx0" brushRef="#br0" timeOffset="89748.47">16209 11887 229 0,'0'0'173'0,"0"0"-36"16,0 0-39-16,-13 45-26 0,13-31-40 15,-3-2-10-15,1 1-10 0,2-2-8 16,0 1-2-16,0-3 3 0,0 2 11 16,0-3 7-16,0 2-10 0,5 0-13 15,0 1-9-15,3 2-79 16,0-3-86-16,-3-1-157 0</inkml:trace>
  <inkml:trace contextRef="#ctx0" brushRef="#br0" timeOffset="93356.13">15563 13250 237 0,'0'1'109'0,"0"0"-72"0,0 0 60 0,0-1-30 0,0 2-29 0,0-2 0 16,0 0 8-16,0 0 4 16,0 0 1-16,0-2 1 0,0 0 10 15,0 0 10-15,0-1-10 0,2-4-16 16,1-3-4-16,0-1-3 0,4-2-8 15,4-5 1-15,-1-2-3 0,3-2-6 16,5-2-5-16,0-4-8 0,0 1 0 16,5-1 1-16,-2-2 3 0,2 1 3 15,-2 4-2-15,2 0-6 0,1 1 0 16,-4 3 0-16,1-1-2 0,-3 2-2 16,0 0-2-16,-2 2-2 0,-1-1 1 15,-5 1 2-15,3 2-1 16,-5 1 2-16,-3 2-1 0,3 2-1 15,-3 1 0-15,-2 1 1 0,-1 0-1 16,1 3 4-16,-3 0 3 0,5 0 1 16,-5 2-2-16,5 1 1 0,-5-1 1 15,3 1-6-15,-3 2-1 0,0 1-2 16,0-1-2-16,0 1 0 0,2 0 0 16,1 1-5-16,-3 2 4 0,0 4 0 15,0 2 1-15,0 3 0 0,0-1 0 16,0 5 1-16,0 1-1 0,0 4 0 15,-3 2-4-15,1 2 1 0,-1-1-3 16,-2 4-4-16,0-2 2 16,2 1 2-16,1-3-2 0,2 1 2 15,-3-2 4-15,3 0 1 0,0-5-3 16,5-1 2-16,1-2 0 0,1-2 2 16,4-2 2-16,-1-3-2 0,0-2 0 15,3-2 1-15,0 0 0 0,0-4 2 16,3-1 2-16,2-5-2 0,-3-1-2 15,1-5 4-15,-1-3-3 0,1-3-1 16,-3-4 1-16,-1-1 2 0,1-6-4 16,-2-1 0-1,2-5 1-15,0-8-1 0,-6-4 0 0,4 5 1 16,-6 11-1-16,0 10 0 0,-2 7 0 0,-1 1 1 16,3-5-1-16,-2 3 1 0,-1 1 0 15,-2 3 4-15,3 2 1 0,-3 3-3 16,0 0 1-16,0 3-1 0,0 1 0 15,0 2-2-15,-3 0-1 0,1 2-1 16,-3 7-1-16,0 2 1 0,-1 5 1 16,-1 4 0-16,1 6 1 0,1 1-1 15,0 2 0-15,0 9 0 0,0 3 0 16,2-6 1-16,1-3-1 0,2-4 0 16,0-9 0-16,2 4 2 0,1-1 3 15,5-1 2-15,-3-2-1 0,2-4 4 16,4-1-1-16,-1-3 5 0,3-2-1 15,3-3-2-15,-4 0-4 0,4-3-1 16,2-2 0-16,-2-1-5 0,-1 0 2 16,1-2 2-16,2 0-3 15,-3-3 0 1,1 4-1-16,-1-4-1 0,-2 2-1 16,3 0-12-16,-1-1-31 0,1-1-54 15,2 3-63-15,-3-3-93 0,1 1-191 16</inkml:trace>
  <inkml:trace contextRef="#ctx0" brushRef="#br0" timeOffset="128068.63">21979 7645 37 0,'0'0'30'0,"0"0"-16"0,0-8-9 0,0 3 12 0,2 1-6 0,1 0-3 0,-1-1 0 15,-2 1 17-15,3 0 8 0,0 1 8 16,-3-1 23-16,2 1 6 0,-2 0-9 16,0 1-6-16,5 0-14 0,-5-1-19 15,5 0-5-15,-2-1-1 0,2 0-3 16,3 1-5-16,-5-2 0 15,-1 1 4-15,1 2 8 0,2-1 7 16,-5-1 6-16,0 2 4 0,0 1 7 16,0 1-2-16,0 0-23 0,0 0 4 15,-5 0-14-15,2 3 2 0,-2 5-2 16,0 3 0-16,2 8 3 0,-5 2 7 16,3 4-1-16,-2 4 4 0,-1 7 1 15,-3 4 1-15,1 7-6 0,5 0-7 16,-5-5 1-16,7-8-8 0,-2-10-1 15,2-6-1-15,-2 0 0 0,3 2-2 16,-4 1-3-16,6 0-29 0,-5 0-31 16,3-6-33-16,2-3-31 0,0-2 0 15,0-4-52-15,0-4-97 0</inkml:trace>
  <inkml:trace contextRef="#ctx0" brushRef="#br0" timeOffset="128481.75">21953 7566 91 0,'0'0'342'0,"0"0"-295"0,0 0 2 0,26-42 33 0,-19 30-30 15,6 2-34-15,0-1-11 0,0 2 2 16,0 1 6-16,3 1-1 0,-3 1 12 16,-1-1 1-16,4 5 3 0,-3-1 0 15,0 3 0 1,0 4 4-16,-3 3-6 0,0 1-9 16,1 4-3-16,-4 3 2 0,4 2-6 15,-6 7-10-15,3 7 3 0,-1 7-1 16,-1 9 2-16,1 2 0 0,-4-3 1 15,2-5 1-15,0-3-3 0,-2-2-1 16,-3-1 0-16,5 1-3 0,-2-3 1 16,2-5-2-16,-5-4 0 0,5-7-3 15,-2 0-14-15,2 2-40 0,-5 2-18 16,2 0-15-16,3 0-12 0,1-6-11 16,-4-1-24-16,-2-2-50 0,5-8-21 15</inkml:trace>
  <inkml:trace contextRef="#ctx0" brushRef="#br0" timeOffset="128731.57">22004 7915 489 0,'0'0'103'0,"0"0"-30"16,0 0-1-16,0 0 27 0,44-15-49 16,-23 9-19-16,5-1-11 0,-3-1-17 15,3 0-2-15,5 1-2 16,-3 1-1-16,1 0-37 0,-1 3-25 16,1 1-25-16,9 1-15 0,-7 1-46 15,-2 0-125-15</inkml:trace>
  <inkml:trace contextRef="#ctx0" brushRef="#br0" timeOffset="129216.06">22508 7872 372 0,'0'0'25'16,"0"0"7"-16,0 0 35 0,0 0 0 16,24-36-47-16,-11 29-6 0,-6-1 6 15,6 2-3-15,0 1-14 0,0 3 1 16,-3 2 3-16,3 0 0 0,0 0 1 16,0 4 7-16,0 5 1 0,-5 2-9 15,5 3-1-15,0 3-3 0,-6 2-1 16,6 1-2-16,0 1 2 0,0-2-2 15,-3 0 0-15,1-1-11 0,-3 1-13 16,-8-5-4-16,2 2-2 0,-2-4-2 16,-2-1 9-16,-4-1 17 0,-1-7 6 15,-1 2 2-15,-5-4 8 0,0-1 0 16,-2-1 0-16,2-7-1 0,2-1-1 16,1-3 3-16,2-3 4 0,3-3 0 15,0 0 17-15,5 1 8 0,5 1 3 16,3 0 4-16,5 1-11 0,2 3-6 15,3 1-10-15,3 0-6 0,0 1-9 16,4 0-4-16,4 2-1 16,-6 1-2-16,8-2-23 0,-2 2-32 0,4-2-19 15,-4 0-20-15,4 2-3 16,9-7-38-16,-9 4-54 0,-2 1-7 16</inkml:trace>
  <inkml:trace contextRef="#ctx0" brushRef="#br0" timeOffset="129731.57">23276 7839 220 0,'0'0'51'0,"0"0"14"0,0 0 9 0,0 0-25 15,0 0-40-15,18 19-5 16,-13-16-1-16,3-3-2 0,-6 0-1 15,4 0 3-15,1-3 21 0,1 1 24 16,2-2 8-16,-2 2-5 0,5-1-3 16,-5-2-5-16,5 2-5 0,0-4-13 15,-6 1-8-15,6 0-7 0,-5-2 4 16,0 1 7-16,0 0 1 0,2-2-9 16,-8 2 4-16,4-1 2 0,-6 1-3 15,0-2 0-15,0 1-4 0,-6 0 0 16,1 0-5-16,-2 1 1 15,-4 1-5-15,1 1-3 0,-3 2-1 16,-3 0-1-16,-2 3-1 0,0 0 2 16,-2 0-1-16,-4 2 2 0,6 2 0 15,0 1 0-15,-2 1-1 0,-1 2 1 16,0 3-1-16,3-1 1 0,-3 1 0 16,6 2-2-16,-3 2 0 0,2-1 1 15,1 4 0-15,2-2 1 0,3 4-1 16,-1 0 1-16,6 1 0 0,0-1 1 15,2 1 7-15,3-1 7 0,3-3 3 16,5 1-3-16,2 1-2 0,5-5 0 16,4 1 2-16,-4-2-7 0,6-5-1 15,-1-3-2-15,6 1-3 0,-5-5-1 16,5-1-1-16,2 0-16 0,-2-7-12 16,-3 2-18-16,3-3-28 0,0-3-31 15,10-8-46-15,-7 5-17 0,-4-3-127 16</inkml:trace>
  <inkml:trace contextRef="#ctx0" brushRef="#br0" timeOffset="130436.27">23824 7858 286 0,'0'0'58'0,"0"0"41"0,0 0 11 0,0 0-53 16,23-25-19-16,-18 21-12 0,-2-3-4 15,-1 4 1-15,-2-1-4 0,0 1 10 16,0 0 6-16,0 2 13 0,0-2-2 16,0 0-7-16,-2 1-10 0,-1 0-7 15,3-1-11-15,-5 2-2 0,5-2-2 16,-3 1-4-16,3 1-1 15,-5-3 2-15,5 2 0 0,-3-1-1 16,1 1 3-16,-1-1 1 0,-2-3 3 16,3 4 4-16,2-3-1 0,-8 0-3 15,3 1 0-15,-1-1-3 0,1 3-2 16,-2-3-5-16,4 3-1 0,-7-1 1 16,-1 3-4-16,4 0-2 0,-6 3-7 15,0 4 2-15,0 0 4 16,0 4 2-16,-3 3-2 0,3-1 4 0,1 5 1 15,4-1-3-15,0 1-8 0,3 1-5 16,0 1 7-16,2-2 1 0,3-1 0 16,3 1 8-16,2-3 2 15,0-2 0-15,3-1 0 0,0-4 4 16,4-2 12-16,-4-3 7 0,5-3-3 16,-5 0-7-16,5-8 1 0,0-1-5 15,0-5-2-15,-3-2 0 0,0-2-6 16,3 2 0-16,-2-3-1 0,1 4 0 15,-4 1 0-15,3 5 0 0,-4 3-1 16,-2 3-2-16,-2 0-3 0,2 3 3 16,-5 3-2-16,0 2 3 0,-8 1 2 15,3 4 1-15,0 1-1 0,-3 3 2 16,3-1 5-16,3 1 2 0,2 1 5 16,0-1 4-16,0 0 4 0,0-2 10 15,2 1-2-15,9-3 0 0,-4-2-4 16,6 0-5-16,0 0-9 0,3-2-5 15,2-2-4-15,2-1-1 0,1-2-2 16,8-1-10-16,-9-1-36 0,6-3-24 16,2-1-23-16,-2 0-32 0,13-7-74 15,-8 3-44-15,-5-2-206 0</inkml:trace>
  <inkml:trace contextRef="#ctx0" brushRef="#br0" timeOffset="131217.92">24769 7783 214 0,'3'-3'44'0,"2"1"19"0,-2 1 8 0,2-2-5 16,-3 2-9-16,4-3-14 15,-1 2 21-15,-3 2 1 0,3-3-5 16,1 1-4-16,-4 0-5 0,3-1-7 16,3 0 1-16,-3 1-2 0,-2-3-13 15,5 3-8-15,-3-3-9 0,0 1-5 16,-2 1 1-16,2-1 4 0,-5 1 8 16,2-1 0-16,-2 2-2 0,0 1-7 15,0-1-1-15,0 1-5 0,0 1-6 16,0 1 0-16,-2 4-3 0,2 4 2 15,-5 1 1-15,5 3 0 0,-3 2 0 16,-2 4 0-16,5 1 1 0,0 1-1 16,0 0 1-16,0 2 0 0,5 0-1 15,-2-2 0-15,4 0 1 0,4-2 1 16,-1 0 7-16,3-5 7 0,5 0 6 16,-5-4-1-16,2-2 7 0,1-1-2 15,2-5 1-15,-3-2-6 0,4-5-1 16,-4-6-7-16,-2-2-5 0,5-5-2 15,-5-5-3-15,3-7-1 0,-4-9-2 16,1 4-2-16,-5 4-15 0,0 7-7 16,-3 9-6-16,3-2-9 0,-6 3-13 15,1 3-18-15,0 1-29 0,2 4-23 16,-3 1-51-16,3 1-28 0,-2 1-153 16</inkml:trace>
  <inkml:trace contextRef="#ctx0" brushRef="#br0" timeOffset="131875.79">25260 7836 388 0,'0'0'16'0,"0"0"35"0,0 0 27 0,0 0-37 0,29-34-25 0,-22 26-10 16,6 1 14-16,-5-3-5 0,0 3-2 15,2 4 9-15,-2-2 1 0,0 2 3 16,-3 0-2-16,-3 1 0 0,4 0-10 16,-4 0-7-16,3 0-4 0,0 2-3 15,-5 0-3-15,3 0-17 16,-3 4-11-16,5 0-1 0,-5 1 4 15,0 2 11-15,0 3 11 0,0 3 6 16,0 2 1-16,0 1-1 0,-5 3 0 16,2 1 1-16,3-2 3 0,0 0 3 15,0-1 0-15,0 0-2 0,0-2-2 16,0 0-1-16,0-4 3 0,3 0 3 16,-3-2 11-16,0-4 5 0,5-3 1 15,-5-2 7-15,0 0 46 0,3-6 2 16,2-3-35-16,0-3-14 0,3-4-20 15,-3-2-7-15,5 0-3 16,1-2 1-16,2 2-2 0,2-2 0 16,-2 0 0-16,0 2 0 0,3-1 0 15,-4 1 0-15,1-1 0 0,-2 3-1 16,2 0 1-16,0 2 1 0,-1 2-1 16,-4 1 1-16,0 0-1 0,2 2-1 15,-2 2-2-15,-5 1-4 0,2 2 1 16,0 3 4-16,-2-1-1 0,2 2 0 15,0 0 0-15,-5 3-1 0,2 3-3 16,-2-1 1-16,0 4 0 0,0 0 3 16,0 3 2-16,0 2 0 0,-2 3 1 15,2 3-1-15,0 0 1 0,-5 4 0 16,5-2 1-16,-5 3 0 0,2-1-1 16,3-1 0-16,0 0-1 0,0 0-5 15,-5-3-33-15,5 0-15 0,5-1-28 16,-5-1-52-16,3-2-26 0,2-6-131 15</inkml:trace>
  <inkml:trace contextRef="#ctx0" brushRef="#br0" timeOffset="132376.5">26059 7850 351 0,'0'0'89'0,"0"-5"7"0,0 0 20 0,5-2-46 0,-5 0-27 15,0 0-21-15,0-3-3 0,0 1-9 16,0 0-10-16,0 2 2 0,-5 0 11 15,-1 0 11-15,4 3 4 0,-6-1-3 16,-2 1-7-16,2 3-12 0,-5 0-3 16,0 1-3-16,-2 4-2 0,2 4 0 15,-3-1 0-15,3 7-2 16,0-1-15-16,-2 2-4 0,10 2 1 16,-3 1 4-16,0 0 11 0,8-2 4 15,0 2 1-15,8-3 1 0,0 1 0 16,0-4 1-16,4-1 1 0,1-2 0 15,0-4 3-15,-2-5 8 0,2-3 11 16,-1-4 8-16,1-4 5 0,0-4 8 16,-5-4 12-16,5-5-22 0,0-8-10 15,-5-18-6-15,5-20-8 0,-6-11-6 16,1-1-2-16,0 3-2 0,2 16-4 16,0 13-4-16,1 11 7 15,2 16-3-15,-6 8-52 0,1 3-20 16,-3 1-22-16,3 2-17 0,0-3-25 15,0 6 11-15,2 1-115 0</inkml:trace>
  <inkml:trace contextRef="#ctx0" brushRef="#br0" timeOffset="132830.56">26299 7759 397 0,'0'0'31'0,"0"0"46"0,0 0 49 0,0 0-80 15,0 0-9-15,26 29-17 0,-18-29 7 16,-1 0-8-16,4-1-3 0,-4-5 18 16,1 2 2-16,5-5 6 0,-5 2 9 15,10-2-20-15,-8-1-8 0,3-1-3 16,0 0-2-16,0-3-4 0,-5 1-4 15,-1-1-4-15,4 1-3 0,-11-1 0 16,2 2-3-16,-2 0 0 0,0 2 0 16,-2 3 1-16,-11 2 1 0,0 3-1 15,-3 2 1-15,-7 5 0 16,3 3 2-16,-1 3 1 0,-2 4 0 16,2 3 3-16,0 0 0 0,3-1-3 15,5 3 0-15,0-1 2 0,11-1 8 16,-3-3 16-16,5 4 7 0,5-5-17 15,-3 0-8-15,11 0-10 0,5-2-1 16,-2-3-1-16,10-1-1 0,-6-4-26 16,9-3-38-16,-1-1-10 0,3-5-10 15,-5-1-18-15,5 0-3 0,-5-1 2 16,13-6-23-16,-11 3-75 0,-2 2-83 16</inkml:trace>
  <inkml:trace contextRef="#ctx0" brushRef="#br0" timeOffset="133301.2">26599 7680 487 0,'0'0'59'16,"0"0"17"-16,0 0 28 0,0 0-84 16,0 0-8-16,26-42-5 0,-19 32 13 15,4-1-2-15,-1-1 5 0,3-2 15 16,0 3 1-16,0 1-5 0,0 2-12 15,0 2-6-15,2-1-4 0,-2 4-1 16,0 2-1-16,-3-1 2 0,3 2-1 16,0 2 6-16,0 1-3 0,-5 3-4 15,5 2 2-15,-8 5-1 0,3 2-4 16,-1 6 4-16,-2 3 1 16,-2 2 1-16,-3 0 1 0,0 1-5 15,0-1-4-15,-3 0-2 0,-7-4-1 16,2-2 0-16,1 1 0 0,-1-5-2 15,0-3 1-15,-2-2 0 0,2-5 3 16,0-2-3-16,1-4 4 0,1 0 0 16,1-6-2-16,3-4 1 0,-4-3 1 15,6-1 2-15,0-7 4 0,0 0-4 16,6-4-4-16,-1 1-1 0,10-1 1 16,1 1 11-16,4 3 2 0,19-1 4 15,8 2-5-15,7 4-2 0,8 4 0 16,-5 8-2-16,-5 4-11 0,-16 0 0 15,-8 0-5-15,-5 3-39 0,-12-2-22 16,2 3-40-16,0-1-37 0,-6 7-70 16,6 0-55-16,-13-1-184 0</inkml:trace>
  <inkml:trace contextRef="#ctx0" brushRef="#br0" timeOffset="133795.47">25730 8867 252 0,'0'0'123'0,"0"0"-96"0,8-6 32 0,-8 3 12 0,3 3-26 0,2-1-8 15,0 0 34-15,-2 1 15 0,2 0-11 16,-3 0 0-16,4 0-10 0,-1 0-13 16,-3 0-12-16,4 1-4 0,-6 0-15 15,0-1-6-15,0 0-8 0,-6 0 11 16,-4 2-9-16,-3 2-6 0,-5 0-2 15,-3 2-1-15,-4-1 0 0,1 5 0 16,-4 0 0-16,-3 3 0 0,2-1 0 16,4 4 0-16,1-1 2 0</inkml:trace>
  <inkml:trace contextRef="#ctx0" brushRef="#br0" timeOffset="136247.32">25676 8922 81 0,'3'-2'92'0,"2"0"-20"0,3-3 3 0,-1 1 8 0,4-2-3 15,-1 2-24-15,3-3-6 0,0 3-15 16,0-4-3-16,2 4 0 15,-2-3-1 1,5 0-1-16,-7 3 1 0,-1-4 0 16,0 3-8-16,1-1 11 0,-9 2 9 15,4 0 14-15,-6 2-1 0,-6 1-24 16,-1 1-15-16,-1 2-7 0,-10 6-5 16,-3 3-5-16,-13 9 1 0,-7 10 0 15,-8 11-1-15,-5 5 0 0,5 2 0 16,2-6 0-16,14-5 1 0,-1-1-1 15,11-9 2-15,10-4-1 0,0-6 14 16,8 0 6-16,5-3 0 0,0 5-8 16,5-3 4-16,3 2 0 15,10-5 7-15,2-2 4 0,4 0-3 16,7-4-7-16,-3-1-9 0,6-4-7 16,-1-2 1-16,-4 0-3 0,4-5-9 15,-4 1-24-15,-1-4-18 0,3-1-50 16,3-4-73-16,-3 3-93 0,-8-2-120 0</inkml:trace>
  <inkml:trace contextRef="#ctx0" brushRef="#br0" timeOffset="137435.28">26299 8990 222 0,'0'0'64'0,"0"0"-35"0,0 0 30 0,0 0 9 0,0 0-5 16,0-31-33-16,0 25 7 0,5-1 9 15,-5 2 16-15,0-2-3 0,0 4-14 16,0 0-1-16,0-1-6 16,0 3-13-16,-5 1-20 0,2 1-5 15,3 7-7-15,-7 3 7 0,1 5-1 16,1 6 1-16,3 5-1 0,-3 7 0 15,5 6 1-15,5-2 0 0,-3-7 0 16,9-4 0-16,4-6 0 0,-2 5 2 16,8-1 21-16,5 0 11 0,2-4 1 15,-2-5 4-15,2 0 0 0,-2-10 6 16,-3 0-5-16,-2-6-7 0,-3-3-6 16,-2-5 1-16,2-7-2 0,-11-4-4 15,6-10-8-15,-5-14-3 0,0-15-4 16,-8 1-6-16,5 2-1 15,-5 10 2-15,0 18-2 0,0 7-2 16,0 7-3-16,0 5-11 0,0 0-14 16,0-2-25-16,0 4-22 0,0 1-23 15,0 3-39-15,3 2-30 0,2 0-40 16,3 2-90-16</inkml:trace>
  <inkml:trace contextRef="#ctx0" brushRef="#br0" timeOffset="137935.82">26808 9030 410 0,'0'0'59'0,"0"0"23"0,0 0 24 0,0 0-23 0,0 0-47 0,-8-31-2 15,8 26 8-15,3-3-7 0,7 3 4 16,-2-2 2-16,0 1-1 0,-1 1-6 16,4 0-11-16,-1 1-13 0,3 2 0 15,-5 0-1-15,2 0-4 0,0 2-4 16,1 0-1-16,-4 2-2 16,1 2 1-16,0 5 1 0,2 2 0 15,-7 1 0-15,5 5 0 0,2 2-2 16,-2 0 1-16,0 3 1 0,-1 1-4 15,4-2-1-15,-1-4-8 0,0 3-23 16,-2-4 7-16,-5-3 13 0,2-1 12 16,-5-5 4-16,0-4 0 0,0 0 0 15,-5-3 11-15,2 0 9 0,-2-4-4 16,-3-5-4-16,8-2 8 0,-8-2 1 16,8-5-2-16,-5-4 2 0,5-2-1 15,5-4 1-15,-2 3 0 0,7-2 9 16,6 5-3-16,-3 1-6 0,7 5-9 15,-4 1-11-15,5 2-1 16,-1 2-5-16,-2 0-31 0,3 2-29 16,0 0-36-16,-1-1-45 0,6 2-64 15,-5 1-13-15,-1 1-147 0</inkml:trace>
  <inkml:trace contextRef="#ctx0" brushRef="#br0" timeOffset="138355.82">27374 8934 343 0,'0'0'52'0,"0"0"11"0,0 0 38 0,0 0-25 15,0 0-21-15,8-32-26 0,-3 28 2 16,0-3-18-16,-2 4-13 0,2 0 0 16,-3 1 2-16,3 2-2 0,-5 5 0 15,6 2 0-15,-6 5 2 0,0 3 2 16,2 4 6-16,3 2 2 0,-5 2 1 16,8-1 9-16,0 1-6 0,5 0-8 15,0 0 6-15,7-6 10 0,-4 0 15 16,7-3 12-16,-2-3 6 0,-6-3-1 15,6-2-2-15,-8-6-2 0,2-4-8 16,-2-2-1-16,0-5-16 0,0-7-18 16,-5-2-7-16,5-5 0 0,-5-11-2 15,-1-8-13-15,6-11-36 0,0-3-24 16,-5 16-8-16,2 11-21 16,-7 17-12-16,5 3-7 0,5-6-30 15,-1 6-95-15,1 0-57 0</inkml:trace>
  <inkml:trace contextRef="#ctx0" brushRef="#br0" timeOffset="138793.56">27919 8891 487 0,'0'0'21'0,"0"0"53"15,0 0 48-15,39 22-92 16,-31-16-16-16,4-5-4 0,1 0-8 15,-2-1-2-15,2-1 0 0,0-3 12 16,-1-2 27-16,1-3 3 0,0 1-7 16,-5 0-6-16,5-3 3 0,0-1 0 15,-3-1-5-15,1 0-1 0,-4-4-6 16,6 3-9-16,-5-2-2 0,-5 3 4 16,2 1-3-16,-5 4-4 0,0 1-2 15,-5 1-4-15,-3 4-1 0,-5 1-1 16,-3 2 2-16,-9 4-2 0,1 5 0 15,-7 8 2-15,3 1 0 0,-1 5 0 16,-4 4 1-16,4-1-1 0,-2 4 1 16,8-1-2-16,-3-2 2 15,6-2 6-15,7-2 11 0,0-3 11 16,10-2 2-16,3-1 3 0,3-3 4 16,10-2-1-16,0-2-2 0,7-6-2 15,1 2-12-15,5-5-9 0,10-2-7 16,5-1-4-16,11-4-1 0,-3-2-1 15,-2 1-26-15,-6 3-26 0,-7 3-15 16,-6 0-23-16,-2 2-35 0,-11 3-63 16,11 1-34-16,0 0-75 0</inkml:trace>
  <inkml:trace contextRef="#ctx0" brushRef="#br0" timeOffset="139215.43">29247 8848 421 0,'0'0'85'0,"0"0"-1"0,0 0 57 0,39-14-53 15,-24 8-41-15,6 2 2 0,5-1-5 16,-5 3-11-16,4-1-11 0,-4-1 2 16,2 1-1-16,3 2-4 15,-5 1-13-15,0 0-6 0,-1 1 0 16,-2 3-1-16,-2 1-31 0,-3-2-48 16,0 3-36-16,-6 0-30 0,6 2-6 15,-7 1-94-15,-4-1-66 0</inkml:trace>
  <inkml:trace contextRef="#ctx0" brushRef="#br0" timeOffset="139418.69">29239 8977 682 0,'0'0'123'0,"0"0"-48"0,0 0 59 15,0 0-91-15,0 0-6 0,0 0-12 16,50-5 14-16,-30 4-17 0,11 1-18 15,-8 0-3-15,8 3 1 0,-2-1-2 16,-1 4-23-16,3-2-44 0,-7 4-27 16,7-1-50-16,5 3-50 0,-3-3-36 15,-7 2-119-15</inkml:trace>
  <inkml:trace contextRef="#ctx0" brushRef="#br0" timeOffset="140261.88">30506 8816 299 0,'0'0'35'0,"0"0"28"0,0 0 76 0,0 0-61 0,7 2-11 16,-2-2 13-16,-2-2-1 0,7-6-36 16,-2-3 9-16,5 0 6 0,-5-2 8 15,5-6-5-15,2 0-13 0,3-5-17 16,3-8-10-16,0-12-9 0,7-12-9 16,-2 0 0-16,-5 3-3 15,-6 16 0-15,-7 12 3 0,2 8 11 16,-7 0 2-16,7-1 1 0,-2-3-4 15,0-1-1-15,-1 3 2 0,-1 4-1 16,1 1-9-16,-2 5 3 0,-2 2 1 16,-3 2-2-16,0 1-6 0,0 4 0 15,0 0-5-15,0 5-3 0,0 1 5 16,0 5 1-16,-8 3 2 0,3 3 0 16,3 5 0-16,-6 3 1 0,3 9 0 15,-3 8 0-15,0 11-1 0,-2 1-2 16,2 0 0-16,3-1-4 0,2-4 4 15,3 0 1-15,-5 0 1 0,2 1 0 16,-2-3 0-16,5-2 0 0,-7-3 1 16,1-1 1-16,6-4 1 0,-2 1 2 15,2-5-4-15,0-4 0 0,0-5 1 16,0-6-2-16,0-3 1 0,0 4-1 16,0-1 0-16,0-1-11 0,0 0-30 15,2-5-29-15,-2-2-42 0,0 1-65 16,0-1-66-16,0-2-29 0,0-4-146 15</inkml:trace>
  <inkml:trace contextRef="#ctx0" brushRef="#br0" timeOffset="140812.9">30498 9405 220 0,'0'0'80'0,"0"0"-21"0,0 0 15 0,0 0-29 16,0 0-3-16,2 0 13 0,4 0 12 15,1 0-12-15,11-2 5 16,-2-1 23-16,5-2 19 0,4 3-12 0,12-4-7 16,9 2-20-16,3-3-13 0,5 3-20 15,-2 1-16-15,-11-1-8 0,1 2-5 16,-6-1 2-16,3-2-3 0,-3 2 0 15,-3 2 0-15,6-1-4 16,-10-2-10-16,-1 3-10 0,-7-1-18 16,-3 2-31-16,-5 0-35 0,10-1-56 15,-5 0-73-15,3 0-173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7T14:54:31.730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6917 11188 125 0,'0'0'93'0,"0"0"-10"0,3 0-5 0,-3 0-11 15,0 0-11-15,0 0-33 0,0 0-4 16,0 0 0-16,5 0-5 16,-3-1 1-16,4-1 2 0,1 0 1 15,-1 1 5 1,1-2 5-16,1 2 0 0,0-1-3 16,-3 1-10-16,3-2 8 0,-3 0-15 15,3 3-2-15,-1-1-5 0,1 0 0 16,2 0 0-16,1-1-1 0,2 0 1 15,0 1 7-15,2-1 13 0,3 0 5 16,0 0-2-16,3 1 2 0,0-2-6 16,2 0-2-16,3 2-3 0,2-2-10 15,1-1-2-15,2 0 0 0,5 1-2 16,10-2 0-16,6 0-1 0,5 1 0 16,-6 0 0-16,1 2 1 0,-8-1-1 15,0 2 0-15,5 0 1 0,-2 1-1 16,-1 0 0-16,3 1 1 15,3 0 1-15,0 1-1 0,-1 0 5 0,6-1 4 16,0 1 2-16,0 0 2 0,5-2 1 16,-5 0-2-16,2 0 0 15,3 0-4-15,3-2-1 0,-3 2-5 16,2-2 4-16,1 0-3 0,0-2-1 16,2 2 0-16,-3-1 2 0,3-1 1 15,1-1 2-15,-4 3-2 0,3-3-1 16,3 2 0-16,0-1 2 0,0 0-3 15,-1 0 2-15,-4 1-2 0,2-2-1 16,0 2-2-16,1-1-1 0,-1-1 0 16,3 2 3-16,-1-3 4 0,-1 3 1 15,1-3 1-15,1 3 4 0,0-3-4 16,-3 2 0-16,3-2-2 0,2 2-2 16,0-3-1-16,3 1-2 0,-2-2-1 15,2 1-1-15,0 1 3 16,2-1-1-16,1 1 2 0,-1-1-2 15,1 0 10-15,-3 0-1 0,5 0 1 16,-5-2 3-16,-3 4-5 0,0-3 0 16,-4 0-3-16,-1 1-3 0,-5 2 0 15,0-2-2-15,-3 2-1 0,-7-1-1 16,-3 2 0-16,-5 0-5 0,-3 0-18 16,-10 3-10-16,-5 1-9 0,-10-1-9 15,-1 1-45-15,1 0-32 0,-4 0-51 16,4 0-3-16,-6 1-73 0,-5 0-62 0</inkml:trace>
  <inkml:trace contextRef="#ctx0" brushRef="#br0" timeOffset="2712.55">6946 10791 98 0,'0'0'65'0,"0"0"1"16,0 0 9-16,0 0-30 0,0 0-13 15,0 0-9-15,0 0 8 0,0 0-3 16,0 0-8-16,0 0-3 0,0 0 4 16,0 0 5-16,0 1 3 0,0 1-2 15,0-1-2-15,0 2-4 0,0-1 0 16,2-2 1-16,-2 1 2 0,5-1 6 16,0 0-7-16,-2 1-3 0,5-1 1 15,0 0-6-15,2 0 0 0,-2 0-1 16,5 0-2-16,-1-1 3 0,1-1 1 15,5-3-3-15,1 1-5 0,1 1-1 16,1-4-3-16,0 1-1 0,4-1 0 16,-4 0-1-16,5 0 0 0,-3 0-2 15,0 0 3-15,3-1-2 0,0-2 2 16,0 1-1-16,0 0-1 0,0-2 0 16,-1 0 2-16,1-2 0 0,0 1-1 15,0 0-1-15,0-2 0 0,2 1 0 16,-5-1-1-16,3 1 1 0,0-1 1 15,0 1 2-15,-3-1 1 0,3 0 2 16,-5 0-3-16,-1 0-2 0,1 0 1 16,0-3-2-16,-1 2-1 0,1-1 0 15,0 0 0-15,-1-1 0 16,1-2 1-16,0 3 0 0,-1-3-1 16,1 0 1-16,0 0 2 0,0 2-3 15,-1-2 1-15,1 1 0 0,-3-1-1 16,3 2 0-1,-1-1 0-15,-2-1 3 0,0 0-2 16,1 1 2-16,1 0-3 0,-2-2 0 0,3 0 1 0,-3 0 0 0,0-1 2 16,0 1 5-16,3-2 3 0,0 1 1 15,-6-1-1-15,6 1-3 0,-3-2 2 16,3 1 1-16,-6-1-2 16,6-1-1-16,-3 1 3 0,-3 0-6 15,6 0 1-15,-3-2-3 0,-2 3 4 16,-1-1 0-16,3 1 2 0,-2 0 1 15,2 1-2-15,-3-2-3 0,3 1-1 16,-2-1-2-16,2 1 1 0,-3 0 0 16,1 1 1-16,2-1-4 0,-3 0 2 15,1-1-1-15,2 0-1 0,0-2 1 16,-2 2-1-16,2-1 0 0,-3-1 1 16,1 1-1-16,2 1 2 0,-3 0-1 15,1-2 1-15,-1 2-1 0,1 0-1 16,-3 1 0-16,2-1 0 15,-2-2 1-15,0 5 0 0,0-3-1 16,0 3-1-16,-3 0 1 0,1 1 0 16,-1 0 0-16,0 0-1 0,1 0 2 15,-1 1-1-15,-2 2 0 0,5-3 0 16,-3 2 0-16,0 1 1 0,3-3-1 16,-2 4 0-16,-1-3 0 0,3 2 0 15,0 1 0-15,-3-3 0 0,3 4 1 16,0-2-1-16,-3 1-1 0,1-1 1 15,2 1 0-15,-1 2 0 0,-1-1 0 16,-1 1 0-16,3 0 0 0,-3 2 0 16,1 0 0-16,-4 0 0 15,4 1 0-15,-1-1 0 0,0 1 0 16,-2-1 0-16,3 2 1 0,-4-2-1 16,4 2 0-16,-4-1 0 0,4 1 0 15,-1 1 0-15,3 0 1 0,0 0-1 16,-3-1 0-16,3 2 0 0,0-1 0 15,0 0 0-15,0 1 2 0,2 0-4 16,-2 0 4-16,3 0-2 0,-3 2 0 16,2-2 0-16,1 4 0 0,-3-3 0 15,2 1 0-15,1-2 3 0,-3 4-3 16,5-2 0-16,-3 1 0 0,6 2 0 16,-3-1 1-16,3-1-1 0,-1 3 1 15,1 0-1-15,0-1 0 0,2 0 0 16,0 1 1-16,-2 1-1 0,2 0 0 15,-2 0 0-15,2 0 0 0,0 0 0 16,-2 0 0-16,0 4 0 0,-1-2 0 16,-2 2 0-16,3 0 0 0,-3 1 0 15,0 3 0-15,0-2 0 0,-2 1 0 16,2 1 0-16,-3 2 1 0,1 0-1 16,-1 0 0-16,1 1 0 0,-3 0-1 15,2-1 1-15,-2 3 0 0,3 1 2 16,-3 0-1-16,2-1 2 15,1 2-2-15,-1-1 4 0,1 1-3 16,-1 2 1-16,1-1 0 0,-1 1-1 16,1 1-1-16,2-2 4 0,-3 2-3 15,3 2 2-15,0-1 2 0,1 0-1 16,-4-1-4-16,3 2 2 0,0 0-2 16,-2 0 0-16,-1 1 0 0,1-1-1 15,-1 0 1-15,1 1 1 0,-3 0 1 16,2 0 1-16,1 1 1 0,-1-1 1 15,-2 1-2-15,3 0 1 0,-3 0 0 16,2 4-1-16,-2-3 0 0,2-1 3 16,-2 3-3-16,0 1-2 0,3-2 4 15,-1-1-2-15,-4 3-2 16,4-3 2-16,-2 0 0 0,3 0-1 16,-4 2 1-16,1-1 1 0,3-1-2 15,-1 2 0-15,-2-2-1 0,3 0 1 16,-1-1 0-16,1 0-1 0,-1 0-1 15,3 3 1-15,-2-2-1 0,-1-1 0 16,1 0 0-16,-1 2 0 0,1-3 0 16,2 4 0-16,-2-3 1 0,2 1 1 15,0-1-1-15,0-1 1 0,0 2 0 16,0-3-3-16,0 1 3 0,3 0-2 16,-6-1-1-16,3 1 1 0,3-2 1 15,-3 2-2 1,0-1 1-16,0-4 2 15,-2 3-3-15,2 1 2 0,0-2-2 0,0-3 0 0,0 4 2 0,3-3-1 16,-3-1 0-16,3 3 1 16,-3-4 0-16,2 0 0 0,1 1 1 15,0-1-1-15,2 2 1 0,-2-2 0 16,-1-1-1-16,1 2 0 0,2-3-1 16,-2 1 1-16,-1-1-2 0,4 1 1 15,-4-1-1-15,1 0 1 0,2-1 0 16,-2 1 1-16,0-2 0 0,-1 1 1 15,4 0-2-15,-4-1 2 0,1 0-2 16,0 0-1-16,-3 0 6 0,2 0-6 16,-2-3 2-16,3 2-2 0,0 0 1 15,-1-1 0-15,1-1 0 0,0 0-1 16,-1 0 1-16,-1 0 1 0,4-1-2 16,-2-1 1-16,2 1 0 0,-3 1 0 15,1-3-1-15,2 3 2 0,-5-4-1 16,6 3 1-16,-6-2-2 0,2-2 1 15,1 3 0-15,0-1 0 0,-1 0 0 16,1 0-1-16,0-2 1 0,-3 0 1 16,3 1-2-16,-1 0 0 0,-2 0 1 15,0-2 0-15,1 1 0 0,-4 1 0 16,3-1 2-16,-2-1-2 0,-1 0 1 16,1 0 0-16,-6 0 0 0,3 2 0 15,-3-2 1-15,1 0-1 16,-1-1-1-16,-5 1 0 0,0 0-1 15,0-1 0-15,-2 1-1 0,0-1-1 16,-3 0-18-16,0 0-24 0,0 0-25 16,0 0-30-16,-3 0-46 0,-5 0-87 15,3 0-84-15,-3-1-194 0</inkml:trace>
  <inkml:trace contextRef="#ctx0" brushRef="#br0" timeOffset="3994.2">11914 10906 47 0,'-2'0'4'0,"2"0"-2"0,0-3-2 15,0 0 0-15,-3-1 0 0,3 2 0 16,0-1 6-16,-2 1 11 0,2-1 19 16,-3 0 13-16,3 3-5 0,-3-2 5 15,1 0 3-15,2 0-5 16,-3 1-9-16,1 0-9 0,-1 0-9 16,3 0-4-16,0 0-3 0,-2 1-1 15,-1-1 5-15,3 1 0 0,-3-1 7 16,3 1-2-16,0 0 0 0,-2 0 4 15,-1 0 3-15,1 0-3 0,2 0-1 16,0 0-3-16,-3 1 1 0,3 0 0 16,-3-1-2-16,3 1 2 0,0-1-4 15,0 0-3-15,0 0 0 0,0 0 2 16,0 0 1-16,0 0 2 0,3 0 4 16,2 0 0-16,0 0-10 15,3-1-6-15,0-2-1 0,0 1-2 16,2-1 3-16,-2 1 2 0,-1 1 1 15,4-2 3-15,-1 1-4 0,0 1-6 16,1 0 1-16,-3 1-2 0,4 0-2 16,-1 0 5-16,-1 0 1 0,3 0 4 15,0 0-2-15,2 0-2 0,1 0 3 16,2-1-5-16,-2-1 3 0,2 1-3 16,0-1-2-16,0 0 0 0,0-1 3 15,0 2 0-15,-2 1 3 0,2-2-1 16,-3 1 3-16,1 1-3 0,2 1 1 15,-3-4-1-15,1 5-2 0,-1-4 0 16,1 1 0-16,2 0 0 0,0-1-1 16,0 1-1-16,0-1-1 0,0-1 3 15,3-1 1-15,-1 3-1 0,1 0-2 16,0-1 0-16,2-1 0 0,-2 1-3 16,2 0 1-16,-2 2 1 0,2-2-1 15,-2 0 1-15,-1 0-2 0,1 0 1 16,0-1 1-16,-1 3-3 0,1-1 0 15,0 0 1-15,-3 0-1 0,0-2 0 16,0 3 1-16,-5-1 2 0,2 1-3 16,-2 0 0-16,0 0-1 0,-5 0 0 15,2 0 0-15,-2 0-12 0,-3 0-21 16,0 0-15-16,1 0-27 16,-6 0-37-16,0 1-40 0,0 1-60 15,0-1 12-15,-6 0-132 0</inkml:trace>
  <inkml:trace contextRef="#ctx0" brushRef="#br0" timeOffset="5154.09">9641 8223 565 0,'0'0'125'0,"0"0"15"0,0 0-46 0,0-2-54 15,0 1-27-15,0 0-13 0,0-1-30 16,0-1-7-16,0 1-35 0,-3-2-18 15,3 3 1-15,0 1-19 0,0 0-53 16,0 3-32-16,0 3 6 0</inkml:trace>
  <inkml:trace contextRef="#ctx0" brushRef="#br0" timeOffset="5294.6">9669 8442 485 0,'0'0'92'0,"0"0"13"0,5 34-1 16,-2-20-31-16,2-2-52 0,0-2-21 15,0 1-2-15,-2-2-96 0,2 3-52 16,3-3-34-16,-6-2-90 0</inkml:trace>
  <inkml:trace contextRef="#ctx0" brushRef="#br0" timeOffset="5403.98">9780 8862 281 0,'0'0'161'16,"8"36"-59"-16,-3-15 4 0,0 1-25 15,0 0-19-15,0-1-50 0,1-3-12 16,-1-1-21-16,5 4-88 0,-5-3-55 16,3-6-129-16</inkml:trace>
  <inkml:trace contextRef="#ctx0" brushRef="#br0" timeOffset="5560.34">9868 9499 481 0,'0'0'61'16,"0"0"33"-16,0 46-42 0,0-25-37 16,0-2-15-16,0 0-54 0,2 4-44 15,1-5-141-15</inkml:trace>
  <inkml:trace contextRef="#ctx0" brushRef="#br0" timeOffset="5700.87">9909 10024 123 0,'0'0'324'0,"3"34"-263"0,-1-14 31 16,-2 1-37-16,3-1-32 0,-3 0-23 15,3-2-4-15,-1-2-22 0,1 1-68 16,-1 3-59-16,-2-4-50 0</inkml:trace>
  <inkml:trace contextRef="#ctx0" brushRef="#br0" timeOffset="5841.05">9927 10508 199 0,'0'0'280'0,"-2"33"-172"0,2-13 13 16,0 2-40-16,2-2-20 0,1-1-42 15,2-4-15-15,0-1-4 0,3-2-48 16,0-3-51-16,2 1-26 0,0-3-93 16,-2-1-91-16</inkml:trace>
  <inkml:trace contextRef="#ctx0" brushRef="#br0" timeOffset="5982.28">10013 10858 602 0,'0'0'228'0,"0"0"-44"16,0 0-52-16,0 40-62 0,5-31-32 0,-3 1-35 15,4-2-3-15,-1-3-47 0,2 1-60 16,-1-4-43-16,4 6-71 0,0-3 4 16,-2 1-120-16</inkml:trace>
  <inkml:trace contextRef="#ctx0" brushRef="#br0" timeOffset="7049.44">9765 12059 277 0,'0'0'82'0,"0"0"7"0,0 0 28 0,0 0-20 0,0 0-22 0,-6 10-14 16,4-10 13-16,-1 0-18 0,3 0-18 16,0-3-6-16,0-1-6 0,0-3-12 15,5-3-4-15,1-2 8 0,1-1-2 16,1-6-2-16,5 0-10 0,0-3-2 16,0 0 0-16,2-3-2 0,-2 2 0 15,3-3 1-15,-3-1 1 0,2 0 6 16,1-1 2-16,-1 1-5 0,1-1-4 15,-1 2 0-15,1-1-1 0,-3 1 0 16,2 3 0-16,-5 2 1 0,-2 3 0 16,0 2-1-16,-5 3 0 0,-1 2 2 15,-2 2 1-15,0 2 8 0,0 4 3 16,-2-1-2-16,2 1 1 0,-3 1 0 16,3 2-3-16,-3 0-5 0,1 0-2 15,2 0-3-15,0 5-1 0,0-1 1 16,0 2 0-16,0 2 0 0,0 2-1 15,2 3 1-15,-2 1 0 0,3 3-3 16,-3 2-1-16,3 2 1 0,-3 4 2 16,0 0-1-16,2-2 2 0,-2 6 0 15,0-4 0-15,0 2 0 0,3-3 0 16,-3 0 0-16,2-4 0 16,3-2 0-16,1-2 0 0,1-2 0 0,1-3 0 15,0-1 2-15,0-3 1 0,2-1 7 16,-2-4 6-16,5-2 7 15,-6-2 0-15,6-4-7 0,0-3-4 0,-5-4-2 16,5-3 0-16,-5-5-3 0,-1-3-4 16,4-10-1-16,-1-11-1 0,0-7 0 15,1 0 1-15,-4 7-2 16,4 13 0-16,-9 11 2 0,4 7-2 16,-4 3 0-16,1-1 1 0,-3 0-1 15,2 2 0-15,-2 2 0 0,0 2 1 16,0 4 0-16,0 1-1 0,0 1 0 15,-2 3 0-15,-1 4-1 0,1 5 1 16,-4 3 1-16,1 3-1 0,3 3 0 16,-1 0 0-16,0 1 0 0,3-1 0 15,0 2 0-15,0 0 1 0,0-1 8 16,0-1 11-16,3-1 2 0,2-2-2 16,0-1-4-16,3-2-5 0,3-1-2 15,-1-4 1-15,3-2-4 16,2-1-3-16,1-3-1 0,-1-1-1 15,6-3-1-15,0 0-8 0,-1 0-21 16,1-5-19-16,2 0-35 0,8-4-55 16,-5 1-97-16,-3 0-145 0</inkml:trace>
  <inkml:trace contextRef="#ctx0" brushRef="#br0" timeOffset="9273.5">7741 10504 94 0,'0'-3'48'0,"3"1"-8"0,0 0 8 16,-1 0-2-16,-2 1-17 0,3 0 6 15,-3-1 4-15,2-1-11 0,1 2-9 16,-3 1 1-16,0 0-3 0,0 0 6 16,0 0 5-16,0 0-3 0,0 0-6 15,0 0-3-15,0 0-4 0,0 0-6 16,0 0 1-16,0 0-2 0,2 0-1 15,-2 0 4-15,0 0 11 0,0 0 5 16,0 0 6-16,0 0 8 0,0-1 3 16,0 1 1-16,0-1 1 0,3 0 1 15,-3 1-8-15,0-1-12 0,0 1-8 16,0 0-6-16,0 1-7 0,0 2-3 16,-3 4 0-16,1 4 5 0,2 2-5 15,-3 4 2-15,1 1 0 0,2 4-1 16,-3 2 1-16,3 1 6 0,0 2 3 15,0 0 3-15,0 1 0 0,0 0-1 16,0-2-1-16,3 3 3 16,-3-4 0-16,5 3 2 0,-3-3 3 15,1-1 0-15,0 1-2 0,2-3-1 16,0-1-7-16,3 0-4 0,-6-2-4 16,6 1 1-16,-3-4-1 0,0 2-1 15,-2-1-1-15,2-2 2 0,-2 1 5 16,-1-2 6-16,-2 0 6 0,0-1-3 15,3 0-2-15,-3-1-3 0,0-1 2 16,0 0-3-16,0-2 0 0,0 1 0 16,-3-3-1-16,3 0-1 0,-2-2-1 15,2-1-1-15,-3-1 3 16,3 0 1-16,-5-1-2 0,5 0-2 16,-3-1-3-16,1 0-1 0,-1-1-1 15,1 0-1-15,-1 0 0 0,0 0-5 16,1 0-21-16,-1 0-24 0,1 0-34 15,-1 0-46-15,1-2-75 0,-1-3-98 16,0 0-181-16</inkml:trace>
  <inkml:trace contextRef="#ctx0" brushRef="#br0" timeOffset="10530.58">11661 10316 74 0,'-2'0'20'0,"2"0"15"0,0 1-7 16,0-1-7-16,0 0 9 0,0 0 16 15,0-2-4-15,0-1-20 0,2 0 6 16,-2 2 11-16,0-2 9 0,3 1 0 15,-1-1-5-15,-2 2-6 0,0-1-8 16,0 2-3-16,0-1-1 0,0-1-1 16,0-2-3-16,0 2-1 0,0 0 3 15,0 0 4-15,3-1 4 0,-3 0 3 16,2 1-1-16,-2 0 1 0,3-2-1 16,-3 2 2-16,3 0-1 0,-1 2-7 15,-2-1-7-15,3 0-2 0,-3 1-3 16,0 0-4-16,0 0-7 0,0 0 2 15,0 0-1-15,0 2 3 0,2 2 18 16,-2 2 5-16,3 2-5 0,-3 4-8 16,5 0-4-16,-5 4-3 15,3 2 2-15,2 2-1 0,-3 2-2 16,4 4 3-16,-1-3-2 0,3-1-1 16,-3 3 0-16,-3-2-2 0,3 0-2 15,1-2 2-15,-4 0-2 0,3 0-2 16,1-2 2-16,-1 0-1 0,-3-2-2 15,3 2-1-15,-2-4 1 0,2 1-3 16,-2-3 1-16,-1 3 1 0,1-4 1 16,0 1 0-16,2-1 1 0,-5-2 0 15,2 3 1-15,-2-2 2 0,3-1-3 16,0 0 0-16,-3-2-1 0,0 2-2 16,0-2-1-16,0-2 2 15,0 2-2-15,0-2 1 0,0-2-1 16,0 0 1-16,0 0-1 0,2 0 0 15,-2-2 0-15,3 2 0 0,-3-3 1 16,0 1 0-16,0-1-1 0,0 1 0 16,0-1 4-16,0-1-3 0,0 0 3 15,0 0 4-15,0 0 6 0,0 0-3 16,0 0-3-16,-3 0-6 0,3 0 3 16,-2 0-2-16,2 0-2 0,0 0-1 15,0 0 0-15,0 0-2 0,0-1-18 16,-3-1-14-16,3 1-15 0,0-1-30 15,0 2-37-15,0-2-88 0,3-2-116 16,-3 2-183-16</inkml:trace>
  <inkml:trace contextRef="#ctx0" brushRef="#br0" timeOffset="12289.47">6868 12485 217 0,'0'0'62'0,"0"0"-23"0,0 0 18 0,0 0-4 15,0 0-6-15,0 0 2 0,0 0 7 16,0 0 13-16,0-2-1 0,3-3 1 16,-3-1 1-16,2-2-11 0,3 0-11 15,1-4-9-15,1-2-6 0,1 0-3 16,0-3-13-16,0-2-6 0,2 1-4 16,3-3-2-16,-3-2-4 0,3 1 3 15,0-1-1-15,0 2 0 0,-3-2 0 16,1 0 3-16,1 2 0 0,1 0 3 15,-2 2-4-15,-1 1-3 0,0 2 1 16,-2 1 0-16,0 4 4 0,0 2-1 16,-6-1 5-16,1 6 4 0,-1-3 3 15,-2 4-1-15,0 2-6 0,0-1 3 16,0 1-6-16,-2 1-1 0,2 0-2 16,0 0-2-16,-3 0-3 0,3 0 0 15,0 0 0-15,-2 1-2 0,2 3 2 16,-3 3-1-16,0 2 1 0,3 1 0 15,-2 4 0-15,-1 1 0 0,1 4 1 16,-1 2-1-16,1 4 0 0,2 1-1 16,-3 1-6-16,3 0 0 0,0 2 1 15,0-5 2-15,0 1-1 0,3-2 0 16,-1-4-2-16,3-1-3 16,3-1 1-16,0-6 2 0,0 0 2 15,2-4 4-15,0-3 1 0,3-4 0 16,3 0 1-16,-3-4 2 0,2-3 0 15,1-7 2-15,-4 0 2 0,4-5 0 16,0-2 5-16,-6-6 4 0,0-8-4 16,1-10 0-16,-6-2-4 0,2 1-3 15,-4 12-2-15,0 13-1 0,-1 8 1 16,1 0-2-16,-3 1 0 0,0-2 0 16,0 7 0-16,0 1 0 15,-3 5-1-15,-2 1 0 0,2 0-3 16,-4 7 1-16,-1 7-1 0,0 0 2 15,3 7 0-15,-3 5-1 0,3 1 2 16,-3 1-2-16,6 4 1 0,-1-3 1 16,3 0 0-16,0-3 0 0,3 2 0 15,-1-2 1-15,4-5 0 0,1 0 0 16,1-1 4-16,2-6 1 0,1 1 6 16,2-4 1-16,0-1 2 0,-1-3 2 15,-1-2-9-15,2-3-3 0,0-1-4 16,0-1-1-16,-3-2-5 0,0-2-31 15,1-3-15-15,-1-3-19 16,-2 2-55-16,5-6-60 0,-3 4-85 16,-2 0-155-16</inkml:trace>
  <inkml:trace contextRef="#ctx0" brushRef="#br0" timeOffset="12823.24">7630 12232 51 0,'-2'0'211'0,"2"0"-90"0,0 0-5 0,0 0-13 15,0-1-17-15,0 0-19 0,2-2-3 16,3 1 13-16,3-1-20 0,3 1-4 16,-1 1 1-16,3-1 2 0,0 2-12 15,0 0-15-15,0 0-12 0,2 0-9 16,-2-1-7-16,2 1 2 0,-2 0-3 15,0 0-8-15,3 0-28 0,-1 0-23 16,1 0-35-16,-3 0-37 0,7-4-60 16,-4 3-49-16,-3-2-159 0</inkml:trace>
  <inkml:trace contextRef="#ctx0" brushRef="#br0" timeOffset="14530.25">8144 11976 31 0,'3'-2'18'0,"-3"1"11"0,0-3 4 16,0 3-3-16,0-1-15 0,0 0 1 15,0 0 10-15,0 0-1 0,-3 1-3 16,3 0 0-16,0 1-8 0,-2 0-3 15,2-1-5-15,0 1-2 0,0 0 0 16,0 0 5-16,0 0 12 0,2 0 3 16,-2 0 7-16,0 0 2 0,3 0-5 15,-3 0-10-15,0 1-5 0,0-1-5 16,0 0-5-16,0 0-1 0,0 0 5 16,0 0 6-16,0 0 4 15,0 0-4-15,0 0-6 0,0 0 0 0,0 0-2 16,0 0 2-16,0 1 0 15,0-1 4-15,0 0 3 0,0 0-1 16,0 0 2-16,0 0-1 0,0 0-5 16,0 0-5-16,0 0-1 0,0 0-1 15,0 0-1-15,0-1 0 0,0 1-1 16,0-1 1-16,0 1 1 0,0 0 0 16,-3-2 1-16,3 2 4 0,0 0 0 15,0 0 0-15,0 0 2 0,0 0 2 16,-2 0-2-16,2 0 0 0,0 0 4 15,0 0-1-15,0 0-1 0,0 0-1 16,0 0 2-16,0 0-1 0,0 0 0 16,0 0 9-16,0 0 1 0,0 0 5 15,0 0 1-15,0 0-3 0,0 0 2 16,0 0-6-16,0 0-8 0,0 0-4 16,0 0-1-16,0 0-2 0,-3 2 0 15,3-1-3-15,0 3 2 0,-2 3 5 16,-1 3 4-16,1 1-5 0,2 5 0 15,-3 2-4-15,0 5 3 0,1 0 0 16,-1 3 13-16,1 0 15 0,-1 2-3 16,0 0-7-16,-2-2-8 0,3 0 0 15,-1-2 1-15,-2 0 1 0,2-2-3 16,1-2 9-16,-1-3-5 16,3-2-9-16,0-1-5 0,0-4-3 0,0-2-2 15,3-3 0-15,-1 1-1 16,-2-3-3-16,0-2-17 0,3-1-26 15,-3 0-16-15,5-3-26 0,-2-3-60 16,2-3-82-16,0 1-29 0,-2-1-168 16</inkml:trace>
  <inkml:trace contextRef="#ctx0" brushRef="#br0" timeOffset="14844.55">8310 12253 630 0,'0'0'115'0,"0"0"-112"0,2 0 94 0,-2 0-45 0,0 0-39 0,0 0-13 16,0-2-20-16,0-2 1 0,0 1-50 16,0 0-34-16,0 2 1 0,0 0-67 15,0 0-114-15</inkml:trace>
  <inkml:trace contextRef="#ctx0" brushRef="#br0" timeOffset="16237.27">8524 12181 84 0,'0'-2'55'0,"0"1"16"0,0 0 11 0,0-3-9 15,0 2-1-15,0 1 0 0,3-1-9 16,-3 2-19-16,0-2-3 0,2 0 2 16,1 0 4-16,0-2 1 0,2 3 1 15,0-2-6-15,3 0-3 0,-1 0-7 16,1 1-6-16,5-2 1 0,-3 0-11 15,3 2-5-15,-2-2-8 0,2 2-1 16,-6 1 0-16,4 1-1 16,-1 0 1-16,-2 3 5 0,2 2-3 0,-2 2-1 15,-6 1 0-15,4 3-2 0,-1 1 0 16,-3 2-2-16,-2 2 1 0,0-1 0 16,0 3-1-16,0-2 2 0,0 3-2 15,-2-3 0-15,-3-1 1 0,-1 1-1 16,1-1 0-16,0-2 0 0,-3-2-1 15,1 0-4-15,-4-1 2 0,4-1 1 16,-4-1-3-16,3-3 5 0,1 1 0 16,-4-4 1-16,1 0-1 0,2 0 2 15,-2-2-2-15,0 0 0 0,2-4 2 16,-2-1-1-16,2-2 0 16,0-2 0-16,3-4-1 0,-3-1 1 0,3-1 2 15,0-2 3 1,0-2 6-16,2-1 6 0,3 0 6 0,-3-1-7 15,3-3-2-15,3 3 0 0,5-1-4 16,0 1 0-16,-1 0 1 0,4 2-2 16,-1 0 0-16,3 0 0 0,2 3-3 15,-2 0 3-15,5 0 3 0,-2 1-2 16,-1 0 2-16,1 1-1 0,2 1-1 16,0 2-2-16,0 0-2 0,0 1-5 15,3 0-2-15,0 2 0 0,-3 3 1 16,2-1-1-16,1 3 0 0,-3-2 0 15,-2 1 0-15,-1 3 1 16,-2-2-1-16,0 1 0 0,-5 1 0 16,2-1 0-16,-5 2-1 0,3-1-2 15,-5 0-16-15,-1 1-11 0,1 0-10 16,-1 0-10-16,-2 0-17 0,0 0-33 16,0 0-24-16,0 0-48 0,0 0-2 15,3 0-67-15,-3 0-54 0</inkml:trace>
  <inkml:trace contextRef="#ctx0" brushRef="#br0" timeOffset="18165.25">11811 11907 78 0,'0'0'56'0,"0"0"-3"0,-3 0 28 0,3 0 4 0,0 0-11 16,0-1-28-16,0 0 0 0,0-1-14 15,0-1-18-15,0 0-2 0,0 0 3 16,0-1-5-16,3-1 6 0,-3 1 7 16,5-2 1-16,-2 0 12 0,2-2 1 15,0 0-8-15,3-3 5 16,0-1 7-16,-3-2-6 0,3-2-9 16,-1-2 4-16,1 2-3 0,0-2-3 15,2-2 1-15,-2 0-2 0,0 2 3 16,2-1 0-16,0 1 0 0,-2 0 4 15,-3 5-6-15,6-1-7 0,-6 3-5 16,0-1 2-16,0 3-5 0,0-2-1 16,-2 3-2-16,2 0 1 0,-5 2-4 15,3 0-2-15,-3 4 1 16,0 0 1-16,0 1 1 0,0 1 4 0,0 0-1 16,0 0-4-16,0 0-3 0,0 1-2 15,0 3 2-15,0 3 0 16,0 0 0-16,2 4-1 0,1 3 2 15,-1 2-2-15,1 4 1 0,-1 0 0 16,4 3 0 0,-4 2-3-16,1 1 1 0,-1 0 2 0,4-3 0 0,-4 1 0 15,3-1-1-15,3-3 1 0,-3-2-1 16,3-2 1-16,-3-3 1 0,3-2-1 16,0-1 0-16,-1-5 1 0,1 0 0 15,2-3 1-15,-2-2-2 0,0 0 2 16,2-7-2-16,1-3 4 0,-4-2-1 15,4-7 2-15,-3-2-1 0,-3-4-3 16,2-3-1-16,-1-3 0 0,-1 3 0 16,0-2 0-16,0 3 1 15,0 6-1-15,0 3 0 0,-2 5 1 16,0 5-1-16,-1 2 0 0,-2 3 0 16,0 0 0-16,0 3-1 0,0 1-3 15,-2 4-1-15,-1 6 3 0,-2 2 1 16,0 4 1-16,5 2 0 0,-3-1 0 15,3 2 0-15,0 0 0 0,3-1-1 16,-1 1 1-16,1-3 0 0,2 0 0 16,0 0 0-16,0-2 1 0,3-3 0 15,-3-1-1-15,3-2 3 0,2-3 4 16,-2-1-1-16,0-4-2 0,2 0 0 16,1-1-2-16,-4-2 0 0,4-4-1 15,-1-2-1-15,0-2-3 0,3 1-15 16,-2-4-9-16,1 2-26 0,-1 0-22 15,-1 0-24-15,0 1-33 0,3-5-65 16,-2 4-40-16,-4 1-185 0</inkml:trace>
  <inkml:trace contextRef="#ctx0" brushRef="#br0" timeOffset="18900.16">12566 11579 160 0,'0'-5'54'0,"5"0"9"0,-5-3 18 0,2 1 0 15,3 1-24-15,-5-2-1 0,0 2 3 16,3 0-6-16,-3 1-13 0,0 0 8 16,0 0 8-16,0 2-9 0,0 0 1 15,0 2-12-15,-3 1-7 0,3-2-5 16,0 2-11-16,0 0-9 0,0 3-1 15,-2 3 0-15,-1 1 6 0,1 3 5 16,2 4 2-16,-3 2-4 0,1 4-3 16,-1 4-3-16,0 2-4 0,3 3 1 15,0-1-2-15,0-1 0 0,-2 0-1 16,2 1 0-16,0-6 0 0,0 0 0 16,0-3-1-16,0-2-8 0,0-2-13 15,0-5-6-15,0 1-21 0,2-6-20 16,1 0-28-16,0-2-22 0,2-3-14 15,-3 0-79-15,3-3-71 0</inkml:trace>
  <inkml:trace contextRef="#ctx0" brushRef="#br0" timeOffset="19307.5">12462 11714 269 0,'0'0'86'0,"0"0"-8"0,0 0 16 0,0 0-26 0,5-4-15 15,3 1 8 1,2-1 16-16,3 1 5 0,3-2-13 0,2 1 11 0,0 0-7 16,3-1-11-16,-1 2-18 0,1-1-14 15,0 1-15-15,-1 0-9 0,-2 1 0 16,-2-1-5-16,-1 0-1 0,-2 2-2 15,0-1-17-15,-5 0-18 0,0 1-22 16,-3-1-26-16,3 2-38 0,-3-1-79 16,-3 0-42-16,1-2-184 0</inkml:trace>
  <inkml:trace contextRef="#ctx0" brushRef="#br0" timeOffset="19841.75">12979 11492 219 0,'0'0'112'0,"0"0"3"0,0 0-8 0,0 0-39 0,0-15-14 0,0 13-5 16,0 0-4-16,0 1 0 0,0 0-9 15,0 1-9-15,0 0-8 0,0 2 1 16,0 1 20-16,-3 4 8 0,3 3 1 16,0 3-3-16,0 4-16 0,0 3-13 15,0 3-6-15,0 2-1 0,-2 2-6 16,2 0-2-16,-5 1 0 15,5-1-1-15,-3-3 0 0,3 1 3 0,-3 0-1 16,3-3-1-16,0-2-1 0,0-4-1 16,-2 0 0-16,2-3 0 15,0-3-9-15,0-1-31 0,0-4-34 16,0 1-47-16,5-3-73 0,-2-2-30 16,-1-1-194-16</inkml:trace>
  <inkml:trace contextRef="#ctx0" brushRef="#br0" timeOffset="20687.46">13224 11767 147 0,'0'0'61'0,"0"0"-5"0,6-1 26 0,-4-1-11 16,1 1 0-16,-1 0-8 0,3 0-1 16,1 0-3-16,-4 1-10 0,3 0 3 15,-2 0 6-15,0 0-24 0,-3 0-16 16,0 2-1-16,0 1-2 0,0 1 0 16,0-2-5-16,-6 3-3 0,4-2-5 15,-3 0 2-15,2 0 0 0,-2-1-4 16,0 0 0-16,0-1 0 0,-1-1 0 15,4 0 0-15,-1 0-3 16,1 0 3-16,-1-1 3 0,3-2-2 16,0-2-1-16,3 0 3 0,-1-2 4 15,3 1 5-15,3 1 11 0,-3 0 3 16,0 1 1-16,3 3 1 0,-3 1 2 16,1 0 3-16,-4 0 0 0,1 0-6 15,-1 3-12-15,1 1-6 0,-1 1-6 16,-2-1-3-16,0 1 0 0,0-2 0 15,0 1-6-15,0-3-14 0,-5 2-8 16,5-2-16-16,0 0-19 0,0 1-21 16,0-1-24-16,0-1-43 0,5 0 1 15,-2 0-45-15,5 0-45 0</inkml:trace>
  <inkml:trace contextRef="#ctx0" brushRef="#br0" timeOffset="21728.41">13578 11708 185 0,'0'0'59'0,"0"0"20"0,-2 0-4 0,2-1-4 15,0 0-18-15,0-3-26 16,0 0 0-16,0 1 10 0,2-2-9 0,1-2 3 0,0 1 14 16,2 1 6-16,-3-1-16 0,3 1-12 15,1 2 7-15,-1-2 3 0,3 2-9 16,-3-1-5-16,2-1 2 0,-1 3-2 16,1-3-1-16,1 3-3 0,2 0 5 15,1 1 0-15,-3 1-5 0,-1 0-4 16,4 0 0-16,-4 1-6 0,4 2 3 15,-3 3-5-15,-1 2 0 0,1 0 0 16,0 2-2-16,-3 1 0 16,0 3-1-16,-2-1 1 0,2 0 1 15,-3 4-1-15,-2-2-1 0,0 0 0 16,0-1 0-16,0 1 0 0,-5 0-1 16,3-1 1-16,-3-1-2 0,-3-2-1 15,3 1-3-15,-3-3 3 0,0 0 1 16,-2 0 2-16,-1-3 0 0,4-1 0 15,-4-2-3-15,4 0 0 0,-1-1-4 16,0 0-2-16,0-2 3 0,-2 0 1 16,2-2 1-16,0-2 1 0,1-1 3 15,-1-3 0-15,3 1 1 0,-3-1 0 16,3-2 1-16,0-1 1 0,2-1-2 16,-2-3 2-16,2 2-1 0,3-1 3 15,0-1-3-15,0 1 4 0,0 0 0 16,3 0 3-16,0 2-1 0,2-1 3 15,0 0-1-15,0-1-1 0,3 1 2 16,-3 0-1-16,3 0 3 0,2-1-1 16,0 2 1-16,3-1 6 0,0 0 2 15,3 0-2-15,-1 1 1 0,6 0 2 16,0 1 0-16,-1-1-6 0,6 1-2 16,-3 1-5-16,3 1-3 0,0 0-3 15,0 2-1-15,-3 2 0 16,3-1-2-16,-3 2 0 0,0 0 1 15,-2 2-1-15,0-1 0 0,-6 2 0 16,1 0 0-16,-1 1-1 0,-7 0 1 16,2 0-9-16,-2 0-11 0,0 0-12 15,-3 1-14-15,-2 0-17 0,2 0-15 16,-3 1-21-16,4 0-52 0,-4 2-38 16,3-3-62-16,-2-1-166 0</inkml:trace>
  <inkml:trace contextRef="#ctx0" brushRef="#br0" timeOffset="27753.18">8436 9960 107 0,'0'0'43'0,"0"0"-14"0,0 0 5 0,0 0-4 16,0 0-2-16,0 0-4 0,0 0 2 15,0-1-3-15,0 0-7 0,3-1 11 16,2-2 6-16,3 1 6 0,5-5 1 15,0-1-7-15,5-2-9 16,3 0-8-16,4-3-3 0,12-6 1 16,9-8-2-16,13-6 1 0,6-2 5 15,5-3 5-15,-6 0 2 0,1 5 1 16,2-5 2-16,6-1 1 0,2-2 9 16,2-1 6-16,6 0 3 0,-6 1 3 15,3 1 3-15,-5 3-3 0,-2-1 4 16,-4 0-6-16,1 4-18 0,-3-3-4 15,-2 6-12-15,-3 1-6 0,-5 2-4 16,-3 2-1-16,-7 3-2 0,-4 0 0 16,-4 6-1-16,-5 1 0 15,-11 4-2-15,0 3 0 0,-10 2-13 16,0 5-11-16,0-4-6 0,-3 4-24 16,3-3-10-16,-5 4-12 0,0 2-42 15,-6 0-27-15,-2 10 6 0,0-2-49 16,-7 1-25-16</inkml:trace>
  <inkml:trace contextRef="#ctx0" brushRef="#br0" timeOffset="28269.23">8669 10539 268 0,'0'0'55'0,"0"0"0"0,0 0 16 0,5 6-1 15,-2-6-30-15,7-3 3 0,0 0 11 16,6-7-8-16,-1 1 0 0,9-3 4 16,-1-2-9-16,11-7 2 0,9-7 5 15,12-5-6-15,7-4-5 0,0 1-9 16,0 2-5-16,2 2 3 0,6-1 4 15,8-4 2-15,2 1-5 0,8-2-4 16,-1-2-1-16,4 3-5 0,2-2-8 16,-3-1-8-16,6 4 11 0,-6-2-11 15,-2 5-1-15,-3 0 0 16,-4 4 0-16,-1 1 0 0,-5 3-2 16,-3 4-6-16,-7 1-16 0,-6 1-13 15,-5 5-13-15,-5 1-16 0,-5 4-24 16,-2 2-16-16,-14 2-33 0,0 4 4 15,-9 1-55-15,-7 0-75 0</inkml:trace>
  <inkml:trace contextRef="#ctx0" brushRef="#br0" timeOffset="28691.33">9839 10788 391 0,'0'0'46'0,"0"0"2"0,0 0 5 16,0 0-6-16,34-1-21 0,-18-6 12 16,4-3 22-16,6 0-13 0,8-7 6 15,10-5 0-15,15-4-21 0,3-4-8 16,-3 2-4-16,1 2-4 0,-1 3 0 15,1-2 5-15,7 1-8 0,-2 0-10 16,-1 2-3-16,1 1-3 0,-6 0-22 16,-2 1-17-16,0 1-15 0,-5 3-25 15,-1-1-30-15,-12 7-38 0,-11 0-126 0</inkml:trace>
  <inkml:trace contextRef="#ctx0" brushRef="#br0" timeOffset="30061.49">10426 9915 328 0,'0'0'35'0,"0"0"18"0,0 0 16 0,-15-10 2 16,9 5-24-16,1 1-18 0,3-2 2 16,-1 1-12-16,0-2-1 0,3-1 6 15,-2 2 2-15,2-4 1 0,0 2 2 16,0-3 0-16,2 1-4 0,4-2-5 15,1-2-6-15,6-3 1 16,0-2 2-16,3-3 2 0,-1-1-1 16,8 0 0-16,1-4 4 0,7-5 3 15,7 0 4-15,17 0-5 0,4 0 0 16,1 3-6-16,-4 5-7 0,-1 3-8 16,4 1 4-16,3 0-6 0,3 1 0 15,2 3 0-15,0-1 2 0,3 4-2 16,-3-3 3-16,0 3 1 0,0 2-2 15,-5 0-1-15,0 1-1 0,-2 0 0 16,-3 2 0-16,-3 4-1 0,-5-2 0 16,-2 2 1-16,-3 1-1 0,-3-2 0 15,-2 3 0-15,-6 1 0 0,-2 1 0 16,-10 0 0 0,-3 0 0-16,-3 0 0 0,1 0 0 15,-3 0 0-15,2 1 0 0,-4 0-1 16,-3 1 0-16,-6 2 0 0,3-2-1 15,-5-1-1-15,0 0-2 0,0 0 0 16,0-1 5-16,0 0 1 0,-5-1 2 16,-3 0-1-16,3-2-2 0,-5-4 0 15,-1 2 1-15,1-1-1 0,-3-2 0 16,0 2 0-16,0-3 0 0,-2 0 0 16,2 0 0-16,-3-2 0 15,4 1 0-15,-4 2 0 0,3 1 0 16,3-1 0-16,-3-1 2 0,3 5-2 15,-1-3 1-15,3 0-2 0,1 3 2 16,-1-3-1-16,0 4 2 0,0 0 1 16,3-2 5-16,-2 2 0 0,1-3 2 15,-1 2 0-15,1 1-1 0,1-1-3 16,0 1 2-16,0 3-2 0,0-2-2 16,0 1 0-16,2-3-1 0,-2 3 2 15,5 0 2-15,-3 0-2 0,1 0 5 16,2 1-4-16,0-1-2 0,0 0-2 15,0 0-2-15,2 1 0 0,1-2 0 16,2 2 0-16,-2-2-1 0,4 2 0 16,-1 0 1-16,1 0 0 0,1 0 0 15,2 4 0-15,-2-2 0 0,5 1-1 16,0 2 1-16,-3-1 0 0,3 1 1 16,0 0 0-16,3 2-1 0,-1-3 0 15,3 3 0-15,-2-1 0 0,2 1 1 16,-5-1-1-16,2 1 0 0,-2 1 0 15,-3 1 0-15,-2 0-1 0,0-1 1 16,-3 1 0-16,-2 1 0 0,2-1 0 16,-5 0 0-16,0-1 0 0,0-2 0 15,-5 3 0-15,0 0 1 0,-3 1-1 16,-3 0 1-16,1 0 0 0,-5 0-1 16,2 0 1-16,-3 1 0 0,-2-1-1 15,3 0 0-15,-3 1 0 16,2 0-1-16,-2 1 1 0,0-3-4 15,0 3-13-15,2-4-6 0,-2 1-11 16,3-2-14-16,2 2-11 0,0 1-8 16,0-1-13-16,5 0-32 0,0 0-20 15,3 2-14-15,3-4-66 0,2 0-72 16</inkml:trace>
  <inkml:trace contextRef="#ctx0" brushRef="#br0" timeOffset="31556.89">12976 8954 16 0,'0'0'34'0,"3"-1"0"0,0 1-1 16,-3-1 7-16,2 0 1 0,1 1-2 16,-3-1 5-16,0 1-5 15,2-2-7-15,-2 2-5 0,0-2-6 16,0 2-6-16,3-2-1 0,-1 1 3 16,-2 1-3-16,0-1 4 0,3 0 6 15,-3 1 13-15,3-1-10 0,-3 1-1 16,0-1-3-16,0-1-3 0,0 2-2 15,0-2 0-15,0 1-4 0,2 1 2 16,-2-1 7-16,0 1-2 0,3-1-4 0,-3-1 0 0,0 0 4 16,0-2 0-16,0 2 1 0,0 1-4 15,0-1-2-15,0 1 0 0,-3-3 0 16,1 3-3-16,-1 0-3 0,-2 0 4 16,0-1 2-16,-6 2 1 0,4-1-7 15,-4 1-4-15,1 0-4 0,-3 1 2 16,0 2-4-16,-2 1 0 0,2 2 1 15,0 4 0-15,0 0 0 16,0 2-1-16,0 6 1 0,3-1-1 16,-1 5 1-16,6 2-1 0,0-1 0 15,0 1 0-15,5 3 0 0,0-5 1 16,5 2 8-16,3-1 13 0,2-3 1 16,3-1 2-16,5-3-5 0,0-2-5 15,3-4-5-15,2-1-3 0,-2-5-2 16,2 1-2-16,-2-4 3 0,-1-1 3 15,-4-4 0-15,5-1-1 0,-3-4 7 16,-5-2-1-16,-1-3-4 0,1-4 6 16,-5-3-3-16,-3-1 3 0,-2-6-6 15,-3-2 0-15,-3-5-4 0,-4 4-2 16,-4 0-2-16,1 4-1 16,0 9 0-16,-9-3-1 0,4 5 0 15,-3 6 0-15,-3 4-1 0,1 0-1 16,-1 5 0-16,0 1-21 0,6 1-14 15,-3 2-23-15,5 1-33 0,5 1-42 16,0 3-55-16,3 2 6 0,2 1-91 16</inkml:trace>
  <inkml:trace contextRef="#ctx0" brushRef="#br0" timeOffset="31728.77">13261 9279 768 0,'0'0'62'0,"0"0"-62"0,2 0 40 0,-2-3-8 0,0-2-32 16,0 2-85-16,0-6-44 0,0 3-24 16,0 0-146-16</inkml:trace>
  <inkml:trace contextRef="#ctx0" brushRef="#br0" timeOffset="32577.7">13679 8843 155 0,'0'0'62'0,"0"0"-13"0,0 0-4 16,0 0-4-16,0 0-18 0,0 0-10 15,26-32 6-15,-18 27 9 0,-3 2 3 16,3-3-6-16,-3 5 9 0,0-1 7 31,-2 1 1-31,-1 1-4 0,1 0 4 0,-3 0 0 16,0 0-7-16,2 0-4 15,-2 0 4-15,3 0-2 0,-3 0-7 16,0 0-9-16,0 0-4 0,0 0 0 16,0 0 8-16,0 0 12 0,0-3-14 15,-3 1-13-15,1-1-4 0,-1 1-2 16,1-1 0-16,-4 0 0 0,1 2 0 15,-5 1-1-15,2 2 1 0,0 5-1 16,-4 3 1-16,-1 1 0 0,0 7 2 16,-3-2 0-16,3 5 1 0,3 1-2 15,0 3 0-15,2-1-1 0,3 0 1 16,-3 2-1-16,5-1 0 0,3 3 2 16,0-3 1-16,0 1 14 0,8-2 14 15,-3 0 4-15,6-3-3 0,-1 0-6 16,3-2-5-16,2-1-8 15,3-5-6-15,1-2 0 0,-1-1-2 16,2-6 1-16,-2 0-4 0,3-4 3 16,-3 0-5-16,3-7 2 0,-3-1 0 15,-3-5-1-15,-2 0-1 0,0-6 3 16,-5 0-3-16,-3-2 0 0,-5 0 0 16,0 0 0-16,-5 5 0 0,-3 0 0 15,-7 4-2-15,-3 8 1 0,-6 1-3 16,-4 3 3-16,-3 7 0 0,-13 2 1 15,3 3 0-15,-1 2-3 0,11-2 1 16,13-5-13-16,3 1-10 0,-1 0-7 16,1 0-7-16,-1 1-10 0,6-1-12 15,5 0-33-15,5-4-49 0,18 1-9 16,2-4-79-16,1-1-131 0</inkml:trace>
  <inkml:trace contextRef="#ctx0" brushRef="#br0" timeOffset="33546.81">14255 8744 99 0,'0'0'60'0,"0"-2"-7"0,0 2 1 0,0-2-15 0,0 0-14 15,0 1 1-15,0 1 6 0,0 0 0 16,0-2 4-16,3 2-1 0,0 0 7 16,-3-1 8-16,0 1 2 0,2-1-2 15,-2 1 1-15,0-1-2 0,0 1-1 16,0-2-16-16,0 0-10 0,-2-1-15 15,-1 0-5-15,-2 2-2 0,-3-3 0 16,-2 3-2-16,-3 1 2 0,0 0 0 16,0 3 0-16,-3 0 0 0,4 3 0 15,-1 1 0-15,0 1 0 0,2 2 0 16,1 0 0-16,2 2 0 0,3-2 0 16,0 2 0-16,5 2 0 0,0 0 0 15,5-1 2-15,5 0 2 0,1 0 11 16,2 1 5-16,2-3 11 0,1 0 6 15,2 1-7-15,0-2-7 0,0 1-11 16,-3-1-7-16,4 1 1 0,-4-1-4 16,-2-1-2-16,0 1 1 0,0 0 1 15,-3-1-1-15,0 4 0 16,-2-3-1-16,0 2 0 0,0 0 1 16,-1 1-1-16,-1 1 0 0,-1-1 0 15,-5-1 1-15,2 0-1 0,-2 3 0 16,0-4 0-16,-2 1 3 0,-6-1 8 15,3-1 2-15,-5-4 3 0,-3 1-2 16,0 2-6-16,-3-4-1 0,-2 0-3 16,0-3-2-16,-3-2-1 0,1 0-1 15,-4 0 2-15,6-5 1 0,-2-2-3 16,2-2 1-16,0-2 0 0,2 0-1 16,3-2 0-16,3 0 0 0,2-1 2 15,3 1-2-15,5 2 0 0,0 0 1 16,10-3-1-16,1 2 0 15,7-1 1-15,2 0 1 0,4-1 0 16,1-2-2-16,4 2 0 0,2-4-1 16,0 2 0-16,-3-2 1 0,1 0 2 15,-4 0-2-15,-1 0 1 0,-6-2 0 16,-5 2 0-16,-3-2 1 0,-7 1 0 16,-1 2-1-16,-4 0-1 0,-6 4 0 15,-2 1-3-15,-3 4 2 0,-11 1-1 16,4 5-4-16,-4 1-5 0,-1 1-7 15,-1 0-5-15,0 0-12 16,0 0-24-16,3 1-33 0,0 3-37 16,-3 1-23-16,5-1-42 0,8 1-107 0</inkml:trace>
  <inkml:trace contextRef="#ctx0" brushRef="#br0" timeOffset="34219.08">14627 8767 31 0,'0'2'17'0,"0"1"3"0,0 0 11 0,0-2 19 0,0 1 0 0,0 3 14 15,0-4 29-15,0 0-6 16,0-1-2-16,0 0-6 0,-2 0 7 0,-1 0 5 16,3-3-27-16,0-4-5 0,0 0-13 15,0 0-9-15,3-3-8 0,2-1-6 16,0 0-1-16,3-1-6 15,0 3-1-15,-1 1-5 0,4-1-1 16,-1 1-3-16,0 4 1 0,3-2-4 16,-2 3-2-16,-1 1-1 0,0 1 1 15,1 1-1-15,-4 0 0 0,1 3-1 16,0 1 0-16,-3 3 0 0,0 2 0 16,0 1 0-16,-2 2 1 0,0 6 0 15,-3 1 1-15,0 4-1 0,0 1 1 16,-3 0 5-16,-5 4 5 0,3-2-2 15,-5 1-3-15,-1-4-5 0,-1 1 2 16,-1 0-3-16,0-3 3 0,-3-3-2 16,1-1 2-16,2-1 15 0,-3-2-1 15,1-3-4-15,4 2-1 16,-1-3 1-16,1-1 2 0,3-1 2 16,1-5-4-16,2 2-5 0,5-3-2 15,0-1-3-15,0-1 3 0,5 0 7 16,2-2 5-16,6 0 1 0,5-1-5 15,3 0 3-15,2 3-3 0,3-1-4 16,3-1-6-16,-1-1-2 0,3 1-2 16,-5 0-1-16,2 0-10 15,-4-1-26-15,-1 0-15 0,-2 1-17 0,-1 0-29 16,-4-3-30-16,4 0-58 0,-4-1-52 16,-3 3-114-16</inkml:trace>
  <inkml:trace contextRef="#ctx0" brushRef="#br0" timeOffset="34779.12">15403 8599 364 0,'0'0'57'0,"0"0"20"0,0 0 33 0,36-22-19 15,-28 17-35-15,-3-2-10 0,0 2-16 16,-3 0-7-16,-2 2 12 16,0 0-4-16,0 1 6 0,0 2-15 15,-5 0-7-15,0 2 1 0,-5 3 3 16,-3 4-5-16,0 2-4 0,-3 1-5 15,-2 7-3-15,0 1 0 0,0 3 2 16,0 0-4-16,-3 6 0 0,6-1 1 16,-3 0-1-16,5 2 0 0,3 1 2 15,-1 0-2-15,4-1 0 0,4-2 1 16,3-1 1-16,0-4-1 0,5 2 1 16,5-2-2-16,1-4 1 15,4-2 5-15,3 0-1 0,3-5 2 16,2-2-5-16,1-1 1 0,-1-6 1 15,3-1 2-15,-3-2 10 0,3 0 4 16,-6-4-4-16,1-6-6 0,-5 0 1 16,-1-4-6-16,-5-4 5 0,-2-3 5 15,-5 0 3-15,-3 1-2 0,-8 3-2 16,-2 0-7-16,-8 5-6 0,-6 2 0 16,-2 2-1-16,-5 1 0 0,3 5 0 15,-6 1 0-15,3 1-1 0,0 0 1 16,6 5-11-16,-1 0-21 0,3-2-25 15,7 4-51-15,3 4-56 0,5-3-101 16,3-4-148-16</inkml:trace>
  <inkml:trace contextRef="#ctx0" brushRef="#br0" timeOffset="43321.72">20201 10933 104 0,'0'0'45'0,"0"0"-25"0,0-3 23 0,0 3-8 0,0 0-3 16,0-2 8-16,0 2-1 0,0-1-3 15,0 1-2-15,0 0 11 0,0 0 2 16,0 0-5-16,0 0-8 0,0 0-6 15,0 0-1-15,0 0 1 0,0 0-4 16,0 0-3-16,0 0-7 0,0 0-3 16,0 0 3-16,0 0 1 0,0 0 2 15,0 0-2-15,0 0-4 16,3 0 3-16,-1-2 2 0,3 2-4 16,0-1 2-16,1 0-3 0,1-1-3 15,1 1-5-15,-3 1-3 0,3 0 2 16,-3 0-1-16,6 0-1 0,-1 0 1 15,-2 0-1-15,5 0 0 0,-1 1 2 16,4 1-2-16,2-1 0 0,0-1 1 16,0 0 0-16,8 0-1 0,0 0 2 15,0 0 1-15,2 0 3 0,8 0 1 16,-5 0 0-16,0 0 0 0,8 0 2 16,0 0-1-16,10 0-4 0,0 0 0 15,0 0-2-15,-8 1 0 16,-2-1 1-16,3 0 0 0,-6-1 4 15,5 1-2-15,-2-3 1 0,2 1 0 16,1 0 1-16,-1 1-2 0,0-1 0 16,1 0-3-16,-4 0 2 0,4-1 1 15,-1 2-2-15,0-2 0 0,3 0-2 16,-2 1 4-16,2 0-2 0,2 1-2 16,1-1 0-16,-3 0 0 0,-1 0 1 15,1-1 0-15,-2 3 1 0,2-1-2 16,-6-1-1-16,1 2 0 0,0-1 0 15,2-2 1-15,-5 3-1 0,6-1 0 16,-3 0 0-16,2 0 0 0,0 1 0 16,6 0 1-16,-6-1-1 0,6 1 1 15,-6-1 0-15,5 1 0 0,-4-1 0 16,2 1-1-16,2-1-1 0,1 1 1 16,-3 0 0-16,0-1 1 0,5 0-1 15,-3 1 0-15,3-1 1 0,0 0-1 16,0-2 1-16,3 3-1 0,-3-1 0 15,3-1 0-15,-3 0 0 0,0 0 0 16,3 0 0-16,2 0 0 0,-2 1 0 16,2-1 0-16,0 0 1 0,0 0-1 15,-2-2 3-15,5 3-3 16,-5-4 0-16,2 1 0 0,0-2 0 16,-2 1 1-16,2-1-1 0,0 1 5 15,1-1-4-15,4 0 0 0,-5-2-1 16,1 4 0-16,-6-3 1 0,5 0 0 15,0 1 1-15,1-1 0 0,-6 4 0 16,2-2-2-16,1-1 4 0,0-1 3 16,2 2-1-16,0-1-4 0,-5 1 0 15,3 0-1-15,0-1 0 0,-1 1-2 16,-2 2 1-16,0-3-2 0,-2 1 2 16,0-2 3-16,-6 4-3 0,5-3 1 15,-9 3-1-15,1 0 0 0,-2-3-2 16,-7 5-2-16,-3-2-9 15,-6 0 0-15,-2 1-2 0,3 1 1 16,0-1-4-16,2 0-11 0,-2-2-8 16,-3 2-17-16,3 1-21 0,-9 1-14 15,1 0-6-15,-5 0-13 0,-3 0-61 16,-2-2-46-16</inkml:trace>
  <inkml:trace contextRef="#ctx0" brushRef="#br0" timeOffset="46518.91">20142 10603 81 0,'0'-1'38'0,"0"1"-14"0,5-2 17 16,-5 0-12-16,0 1-7 0,0 0 11 0,0-2 13 15,0 3-1 1,0-1-1-16,0 1-1 15,0-1-2-15,0 1-2 0,0 0-6 16,0 0-5-16,0 0-7 0,0 0-8 16,0 0-6-16,0 0-4 0,0 0 2 15,2 0 3-15,1 0 4 0,-3 0 2 16,2 0 2-16,4 0 1 0,-4 1 3 16,3-1 2-16,-2 1 2 0,2-1-6 15,3 0 0-15,2 0 1 0,-2-2-5 16,2 1 1-16,1-2-2 0,2 0-2 15,-1 0-4-15,1 0 5 0,3-1 0 16,-3 0-1-16,2 0-2 0,1-2-2 16,-1 2 1-16,1-3 2 0,4 1-3 15,-4 0 0-15,-1-3-3 0,4 2 0 16,-4 0-2-16,3-2 1 0,-2-1-1 16,2 1-1-16,-5-1 0 0,2 0 0 15,3-1 1-15,-2 1-2 0,-3-1 3 16,2 1-1-16,-2-2-1 0,0 1 2 15,0 0-1-15,0-1 3 0,-3 0-1 16,1-2-1-16,1 1-1 0,-1 2 0 16,-1-2-1-16,0-2 1 0,1 2 2 15,-1 0-1-15,0-2 1 0,-2 1 5 16,5 1 1-16,-5-2 2 0,5 1 0 16,-5-1 3-16,2 0-2 0,0 1-6 15,1-3 0-15,-1 3-1 0,0-4-3 16,6 3 2-16,-9-3-1 0,6-1-3 15,0 4 1-15,0-4 0 0,0 0 2 16,-2 2 2-16,1-2 3 0,1 0-2 16,0-1-2-16,0 0-1 0,0 1-3 15,3 2 2-15,-3-4-1 16,-1 2-1-16,1-1 1 0,3 0 0 16,-3 0-1-16,0 1 1 0,0 2 0 15,2-3-1-15,-5 1 0 0,3 0 0 16,0 1-1-16,-2-1 1 0,2 1 1 15,-3-1-1-15,3 2 2 0,-5-1 2 16,4-1-3-16,-4 0-1 0,5 3 0 16,-3-2-2-16,1-3 1 0,-1 2 0 15,1-1 1-15,-1 2 0 0,0-1 0 16,3-2-1-16,0 1 0 0,0 0 4 16,-5-1-3-16,5 1 0 0,0-1 1 15,-1 0 0-15,1 0-1 16,-2 0-1-16,-1 1 0 0,0 0 1 15,1 0-1-15,-1 1 1 0,3 0 0 16,-3 0-1-16,1-1 2 0,-1 1-2 16,-2 3 0-16,5-2 1 0,-6-1 1 15,4 2-2-15,-1 1 0 0,3-3 0 16,-5 4 0-16,5-3 1 0,-3 3 0 16,0-2 2-16,3 1 0 0,0 0-2 15,-3-1-1-15,1 2 0 0,4-2 0 16,-2 3 0-16,-5-3 1 0,5 3-1 15,0-4 0-15,-3 5 0 0,1-3 1 16,1 1 0-16,-1 2 0 0,2-3-1 16,-3 3 0-16,0 0 1 0,3-3 0 15,0 2-1-15,0 2 0 0,-3-2 1 16,1 0 0-16,2 2 2 16,0 0 2-16,-3-2-1 0,3 3-1 15,0-2 1-15,0 1 1 0,0 0-3 16,0 2 1-16,-3-1-3 0,0 0 1 15,1 1-2-15,1-2 3 0,1 2-4 16,0-1 2-16,0 1 0 0,-5-1 0 16,5 2 1-16,0-2-1 0,0 2 0 15,-3-1 0-15,3 1 0 0,0 1 0 16,0-2 1-16,0 1 1 0,0 1-4 16,2-2 4-16,-2 0-2 0,-3 0 0 15,3 0 0-15,0 1 0 0,0-1 1 16,0 2-1-16,0 1 0 0,0-3 0 15,0 1 0-15,2 1 1 0,-2 0-1 16,0 1 1-16,-2-2-1 0,1 4 0 16,4-2 1-16,-1 0-1 0,1 0 0 15,-3 2 0-15,2-2 0 0,1 2 0 16,-1-2 0-16,4 4 0 0,-1-5 0 16,-3 4 0-16,3-3 0 0,-2 4 0 15,2-1 1-15,-3-1 0 0,3 4 2 16,-2 0-2-16,-3-2-1 0,2 0-1 15,3 2 1-15,-2-1 0 0,2 0 0 16,-3 0 0-16,4 1 0 0,-4 1 0 16,3 0 0-16,3 0 1 15,-6 0-2-15,3 1 2 0,3 2-1 16,-5-1 0-16,4 0 1 0,-4 0-2 16,4 0 1-16,-1 0 0 0,1-1 1 15,-2 2 0-15,3 1-1 0,-3 1 0 16,0 3 0-16,3-4 0 0,-3 3 0 15,0-3 0-15,0 3 0 0,0 0 0 16,3 2 1-16,-6-1-1 0,6 1 0 16,-5 1 0-16,4 0 0 0,-2 1 0 15,0-1 1-15,0 1 0 0,1 0 0 16,1 2-1-16,-2-1 1 16,0 2 1-16,3-1 0 0,-3 0 0 15,3 1 3-15,-3 0 0 0,5 0-1 16,-2 0 0-16,-1 0-1 0,1 2 0 15,-3 0-1-15,3 0 1 0,0 1-1 16,-6 1 0-16,3-1 0 0,3 1 1 16,0 1-1-16,-6 1-1 0,3-1 0 15,3 1-1-15,-1 0 1 0,1-1 0 16,-5 4-1-16,4-4 2 0,-2 3-1 16,3 2 1-16,0-3-1 0,-6 2 0 15,8-1 0-15,-2-1-1 16,-3 1 1-16,0-1-1 0,3 2 0 0,0 0 1 15,-1 0-1-15,1-1 0 16,0 1 1-16,-1-1-1 0,1 0 2 16,5 1-2-16,-5 2 2 0,-1-2 0 15,6 0-1-15,-5 1 2 0,-1 0-2 16,-2 0 5-16,6-1-2 0,-6 1 0 16,2 1-1-16,1-2 0 0,0-1 0 15,0 2-3-15,-1 1 3 0,1-2-2 16,-6-1 0-16,6 0-1 0,-3-1 1 15,3 2 1-15,-1-2-1 0,1 0 2 16,-3 0-1-16,3-2 2 0,0 1-4 16,-1-2 0-16,1-1 2 0,0 1-1 15,-6 2 1-15,6-2-1 0,-3-1 2 16,2 1-1-16,-4 1 0 0,2-5 0 16,-2 4 0-16,-1-4-2 0,3 3 1 15,-5-4-1-15,3 4 2 0,2-3-2 16,-3-1 1-16,-2 3-1 0,3-3 1 15,2 1-1-15,-5 0 1 0,0 0 1 16,2-1-2-16,-2 1 0 0,-5-2 1 16,5-1-1-16,0 0 1 0,-6-1-1 15,6 0 0-15,-5-1 1 0,5-2-1 16,0 2 0-16,-5 0 0 0,4-1 0 16,-1-2 1-16,-1 1-1 0,3 2 0 15,-5-1 0-15,5-3 1 0,-5 3-1 16,-1-4 0-16,6 4 0 15,-5-2 0-15,0-1 0 0,2 1 0 16,-2-2 1-16,-3 2-1 0,5-1-1 16,-5 1 1-16,3-3 1 0,5 1-1 15,-8 2 0-15,6-3 0 0,-1 2 0 16,0-2 0-16,1 0 0 0,-1 2 0 16,0-2 0-16,-2-2 1 0,5 3-1 15,-5-1 0-15,5-1 1 0,-6 0-1 16,6-1 0-16,-5 1 0 0,5 2 0 15,-8-2 0-15,5-1 0 0,1 0 0 16,-3 2 0-16,-1 0 0 0,1-2 0 16,0 1 1-16,2-1-1 15,-2-1 0-15,-3 1 0 0,3-1 1 16,0 1-1-16,-3 0 2 0,-3-1-2 16,6 2 0-16,-3-1 0 0,0-1-2 15,-2 0 4-15,2 0-2 0,-2 1 0 16,2 0 0-16,0-1 1 0,-2 0-1 15,2 0 1-15,0 0-1 0,3 1 2 16,-6-1 2-16,4 0 1 0,-1 1 2 16,-3-1-5-16,3 2 0 0,1 0 0 15,-4 0 0-15,3-1-1 0,-5-1 0 16,3 2-1-16,2-2 1 0,-5 2-1 16,0-2 0-16,0 0-1 0,3 0 1 15,-3 0-11-15,0 0-18 0,0 0-21 16,0 0-28-16,0 0-28 0,0 0-56 15,-3 0-98-15,3 0-50 16</inkml:trace>
  <inkml:trace contextRef="#ctx0" brushRef="#br0" timeOffset="47477.67">22612 7998 445 0,'0'0'109'0,"0"0"-21"0,0 0 17 0,0 0-15 16,2 0-53-16,-2 0-2 16,0 0 14-16,0 0-13 0,0 0-22 15,-2 0-10-15,2 0-4 0,0 0 0 16,-5 0-2-16,2 0-6 0,0 1-45 16,1 2-44-16,2 1-58 0,0-2-39 15,0 2-116-15</inkml:trace>
  <inkml:trace contextRef="#ctx0" brushRef="#br0" timeOffset="47618.18">22643 8370 450 0,'0'0'20'0,"0"0"18"0,0 39-5 16,-3-20-33-16,3 1-69 0,-2-5-149 15</inkml:trace>
  <inkml:trace contextRef="#ctx0" brushRef="#br0" timeOffset="47743.18">22681 8804 346 0,'0'0'67'0,"0"35"13"16,6-13-3-16,-6 4-24 0,0-4-48 16,0 0-5-16,0-5-47 0,0 8-54 15,0-8-146-15</inkml:trace>
  <inkml:trace contextRef="#ctx0" brushRef="#br0" timeOffset="47884.05">22769 9293 400 0,'0'0'103'0,"0"0"-17"0,13 50 5 16,-10-29-32-16,-1 1-45 0,1-2-14 15,2 0-1-15,3 0-44 0,-8-1-63 16,5 5-49-16,-2-5-73 0</inkml:trace>
  <inkml:trace contextRef="#ctx0" brushRef="#br0" timeOffset="47993.45">22852 9751 185 0,'0'0'123'16,"5"33"-16"-16,-5-13-23 0,0 2-31 16,3 1-36-16,-3-2-14 0,2-2-3 15,-2 0-17-15,3 1-73 0,-3-5-89 16,3-1-56-16</inkml:trace>
  <inkml:trace contextRef="#ctx0" brushRef="#br0" timeOffset="48149.7">22878 10247 119 0,'0'0'223'0,"0"0"-177"0,0 43 32 15,-5-25 0-15,2 0-36 0,1-2-32 16,-1 0-9-16,3-3-1 0,0 1-17 15,0 0-64-15,0-1-54 0,3-2-61 16</inkml:trace>
  <inkml:trace contextRef="#ctx0" brushRef="#br0" timeOffset="48415.59">22953 10663 250 0,'0'0'97'16,"0"0"-48"-16,0 0-5 0,13 33-23 15,-6-24-21-15,-4-1-24 0,0-2-15 16,-1 2-1-16,3-2-12 0,-5 0-6 16,0 0 18-16,3-2-6 0,-3 3 22 15,0-3 15-15,0 3 9 0,0 0 24 16,0-1 24-16,0-1 31 0,5 1 24 16,-5 0 3-16,0-2-12 0,0 3-14 15,3-3-12-15,-1 2-23 0,1-3-24 16,2 1-16-16,-5-1-5 0,0 0-6 15,3-1-43-15,-3 1-31 0,2 0-47 16,1-1-127-16</inkml:trace>
  <inkml:trace contextRef="#ctx0" brushRef="#br0" timeOffset="49591.7">22557 11830 172 0,'0'0'105'0,"0"0"-5"0,0 0-8 0,0 1-3 16,0-1-16-16,3-2-3 0,2-4 13 16,0-1-7-16,6-6-10 0,-1 1-11 15,3-3-8-15,-3-3-17 0,3-1-10 16,3-2-9-16,-1-2-6 0,3 2-3 16,0-2-1-16,-2-1 0 0,2 1-1 15,-3 0 2-15,4 1-1 0,-4 0 2 16,1 3 3-16,-1 0 0 0,-5 5 1 15,1-2 4-15,-3 2-2 0,-1 3-3 16,-2 2-3-16,3-1-2 0,-8 3-1 16,3 1 1-16,-1 1 0 0,-2-1 0 15,3 3 3-15,-3 0 0 0,0 0-3 16,0 0 1-16,0 1 4 0,3 1 1 16,-3-2 0-16,2 3 0 0,-2-1-3 15,0 0 0-15,0 1-3 16,0 0-1-16,0 0 0 0,0 5 0 15,0 0 0-15,0 1 3 0,0 4-2 16,-2 1 1-16,2 2-2 0,-3 4 1 16,3 0 0-1,-3 3-1-15,1 1 0 0,2 1 1 16,0 0-1-16,0 2 0 0,0-2 0 16,5 0 1-16,-2-1 1 0,-1-2 2 0,6-3 7 0,-3 0 0 15,3-2 0-15,5-4-7 0,-6-2 0 16,6-2-2-16,-2-5 1 0,2-1 1 15,0 0 4-15,-1-4-3 0,1-4 4 16,0-3 0-16,-2-3 3 0,2-4 5 16,-1-3-2-16,-4-1-4 0,3-11-7 15,-4-7-1-15,4-11-3 16,-1 2 0-16,-7 8 0 0,2 11-1 16,0 14 1-16,-3 2 0 0,4 2 1 15,-6 0-1-15,5-2-1 0,-5 7 1 16,2 0 0-16,-2 4 1 0,0 3-1 15,0 0 3-15,-2 3-3 0,-3 7 0 16,5 3 1-16,-8 5 0 0,8 1-1 16,-5 2 1-16,2 1-2 0,3 1 2 31,0 1-1-31,0 1 0 0,0-2 1 16,0-2 4-16,3 0 10 0,2-2 1 15,-3-3 2-15,4 0-6 0,-1-4 0 16,-3-1-6-16,4 0-3 0,-4-2-1 15,3-4 0-15,0 1-2 0,-2-3 1 16,2-1-1-16,-2-2 0 0,2 0-17 16,0 0-4-16,3 0-12 0,-5 0-17 15,7 0-11-15,-8 0-27 0,4 0-59 16,1 1-78-16,1 1-55 0,-3-2-190 16</inkml:trace>
  <inkml:trace contextRef="#ctx0" brushRef="#br0" timeOffset="50921.43">25185 10162 18 0,'0'-2'30'0,"0"0"-16"0,0-2 8 0,3 1-3 15,-3 0 0-15,0 1-3 16,0-2 9-16,0 2 4 0,0 2-11 15,0 0-2-15,0-2-4 0,0 1 10 16,0-1 6-16,0 0-1 0,0 0 1 16,0 1-2-16,0-1-5 0,0 1 0 15,0 0 0-15,0-2-7 0,0-1 1 16,5 4 3-16,-5-2 4 0,0 0 8 16,0-2 2-16,-5 2 7 0,5 0 2 15,-3 1-2-15,1-3 3 0,2 1-3 16,-3 2-2-16,3-1-3 0,0 1 1 15,0 0 7-15,0-1-4 0,0 2-7 16,0-2-5-16,0 1-7 0,0 1-2 16,0 0-5-16,0 0-5 0,0 3-4 15,0 1 5-15,-5 0 9 0,5 6 1 16,0 3-4-16,0 2-2 0,0 4 1 16,0-1-2-16,0 6 5 0,0 0 1 15,5 2-1-15,-2 1-5 0,-1 0-3 16,1-2-3-16,2 1-3 0,-5-1 1 15,0-1-1-15,3-2 1 0,2-1-2 16,-5 0 4-16,5 0 3 0,-5-1 0 16,3 0 0-16,2-5 5 0,-5 2-5 15,0-5 4-15,2 3-4 0,3-5-1 16,-5-1-3-16,6-1-1 16,-6 2 2-16,0-4-2 0,0-1 0 15,0 2-1-15,2-2 0 0,-2 0 1 16,5 1-3-16,-5-1 0 0,0-3 3 15,3 4-3-15,-3-3 0 0,3 0 0 16,-3-1 0-16,2 1 1 0,-2-1-1 16,0-1 0-16,0-1 0 0,0 0 0 15,0 0 0-15,0 0 0 16,0 0 0-16,0 0 0 0,0 0-1 0,0-1-1 16,0-1 0-16,0 1-1 0,0-2-4 15,0 2-3-15,0 0 0 16,0-1-2-16,-2 0 1 0,2 1-3 15,0-1-7-15,0-1-14 0,0 2-11 16,0 1-18-16,0 0-17 0,0-1-32 16,0 0-50-16,2 1-26 0,3-1-144 15</inkml:trace>
  <inkml:trace contextRef="#ctx0" brushRef="#br0" timeOffset="52039.1">25097 11660 203 0,'0'0'71'0,"0"1"23"0,0-1 17 0,0 0-20 15,0-1-24-15,0-3-12 0,0 0 3 16,3-2-7-16,-3 0 3 0,5-2 10 16,-5-1-2-16,5-2-4 0,3-3-12 15,-5-1-13-15,7-4-5 0,0-1-10 16,1-4-7-16,2 0-4 0,2-1-5 15,-2-2 0-15,3 2-1 0,2 0 1 16,-8 1 1-16,3 0-2 0,0 4 1 16,0-1-2-16,-6 4 1 0,1 2-1 15,3 1 1-15,-9 1-1 0,3 3 0 16,-2 2-1-16,2 1-1 0,-5 1-1 16,5 1 3-16,-5 3 0 0,0-2 0 15,0 3 1-15,0 1-1 0,0 0-1 16,0 0-1-16,0 0-1 0,0 5 0 15,-5 1 2-15,5 3 1 0,-5 3 0 16,2 4-1-16,3 0 1 0,-5 3 0 16,5 2-1-16,-2 3-1 0,2 1 0 15,0-1 0-15,0 2 0 16,0-2 1-16,0 0 1 0,2-2 0 16,3-2 0-16,3-1 0 0,0-4 0 15,2 0 0-15,0-4 2 0,3-3-1 16,0-3 1-16,3-3 2 0,-3-2-3 15,5-4 1-15,-5-5 0 0,2-1-1 16,-2-8 0-16,0-1 1 0,0-5-2 16,-3-1 1-16,1-4-2 0,-4-3 0 15,-4 1 1-15,0 0 0 0,-1 1-1 16,3 4 0-16,-5 4 1 0,0 4 0 16,0 5 0-16,0 5 0 0,0 1-1 15,0 3 0-15,0 3 1 16,0 1 0-16,-5 0-6 0,3 8 2 15,-1 3 4-15,0 4 0 0,-2 4 0 16,3 2 0-16,-3 0 1 0,5 4 0 16,-6 0 1-16,6-2 2 0,0 0-1 15,0-1 1-15,6-1 1 0,-6-1 1 16,5-2 6-16,2-3 3 0,-4 0 1 16,7-4 2-16,-7-2 1 0,5-4-6 15,2-1-6-15,3-1-3 0,-5-3-4 16,5 0-1-16,0-7-27 0,2 0-27 15,1-3-30-15,-4 1-33 0,7 0-53 16,1-5-39-16,-9 5-73 16</inkml:trace>
  <inkml:trace contextRef="#ctx0" brushRef="#br0" timeOffset="52512.31">25917 11218 363 0,'0'-1'56'0,"0"-2"11"0,0 0 3 16,0 2-19-16,0 0-17 0,0 1-12 15,0 0 10-15,0 0-3 0,0 1-14 16,5 3 3-16,-5 4 21 0,0 4 10 16,0 1-2-16,0 4-12 0,0 2-8 15,0 0-4-15,0 2-6 0,0 0-3 16,0 0-10-16,0-3-3 0,2 1-1 16,3 0 0-16,-5-3 0 0,6-1-24 15,-4-2-22-15,3-3-26 0,3 0-27 16,-3-3-27-16,3-2-27 0,-5-3-117 15</inkml:trace>
  <inkml:trace contextRef="#ctx0" brushRef="#br0" timeOffset="52913.09">25761 11406 201 0,'0'0'94'0,"0"0"-14"0,0 0 28 16,0 0-14-16,0 0-14 0,0 0-21 16,31-26 19-16,-18 22-7 0,8-2-8 15,-5 0-1-15,9 2-5 0,-4-3-13 16,0 1-8-16,5 3-10 0,-6-2-10 16,4 3-5-16,-4-2-6 0,-2 2-5 15,3-1 0-15,-8 1 0 0,0 2-9 16,-3-1-25-16,0-1-25 0,-2-1-16 15,0 2-30-15,-3 0-19 0,3-1 0 16,-6-1-16-16,4 0-79 0,-1 0-38 16</inkml:trace>
  <inkml:trace contextRef="#ctx0" brushRef="#br0" timeOffset="53840.48">26366 11283 125 0,'0'0'72'0,"0"0"-7"0,0 0 18 0,0-9-13 0,0 5 1 16,0-2-2-16,5-2-16 0,-5-2-2 15,3 2-9-15,2 0 10 0,0-2 1 0,-2 0 3 0,2 1-2 16,-5-2-4-16,8 3-8 0,-3-2-13 16,-3 2-12-16,4-1-9 0,1 2-3 15,-1-1-2-15,1 3-2 0,-2-2 0 16,3 4 1-16,-5 1 2 0,2 0 5 16,3 0 4-16,-3 2-2 0,0 0-3 31,3 0-1-31,0 0-3 0,-3 2-4 15,2 0 3-15,-4 2-2 0,7-1-1 0,-7 3 2 0,2 1 0 0,-2 0 3 16,2 2 0-16,0 1 1 16,-5 3-4-16,0 1 3 0,0 0-4 15,0 1-1-15,0 1 1 0,-5 2 0 16,-3-1 0-16,3 1-1 0,-3 0 1 16,0-2 0-16,1 1 0 0,-6-2 1 15,0 1 0-15,0-1 1 0,-3-2 0 16,4 1 4-16,-9-2-2 0,8 0 0 15,0-3 9-15,0 0 2 0,5-2 1 16,1-1-1-16,7-2-4 0,-6 0 1 16,6-3-1-16,6 0 2 0,-4-1 4 15,9 0 11-15,-1-1 0 0,8 0-6 16,-3-4-3-16,4 4-4 0,1-3 1 16,-4 2-7-16,2 0 0 0,2 0 0 15,1 1-2-15,-8 1-4 0,8-2 1 16,-8 0-2-16,2 0-2 0,-2-1-1 15,0 2 0-15,-3-1 0 0,1 1-5 16,2-1-13-16,-6 1-11 0,-4-3-17 16,2 3-18-16,3-1-13 0,-3-1-22 15,-2 0-45-15,7 3-50 0,-2-4-20 16,5 1-75-16</inkml:trace>
  <inkml:trace contextRef="#ctx0" brushRef="#br0" timeOffset="54606.82">26883 11243 214 0,'0'0'78'0,"0"-6"-14"0,5 3 13 0,-5 0-18 16,3-1-22-16,4-1 2 0,-1 2 9 16,-1-1-19-16,2 0-8 0,1 3 13 15,0-2 0-15,2 2 8 0,-2-1 4 16,5 2-13-16,-5 0-14 0,0 2-4 16,-3 1-1-16,2 2 1 15,1 3-5-15,0 0-8 0,-3 4-2 16,0-1 1-16,-2 2 0 0,-3 2-1 15,5-1 0-15,-5 0 0 0,3 2 0 0,-3-4 1 16,0 3-1-16,0-2 2 0,0-1-2 16,0-1 2-16,-3 0 1 0,3-2 2 15,-8 1 1-15,-2-3 4 0,2-1 3 16,-5-2-4-16,6 0-2 0,-9-2 0 16,3 0 2-16,5-2-3 0,-5 0-1 15,0-3 4-15,6-2 3 0,-6 0-2 16,5-2 13-16,-2 0 1 0,2-1-6 15,0 1-4-15,8-3-2 0,-8 0-3 16,8 1-4-16,-5-3 0 0,3 1-2 16,-1 1-1-16,3-3 2 0,0 2 1 15,3 0-2-15,-1-1 3 0,6-2-1 16,-3 1 4-16,8 0 4 16,-5 0 4-16,5 2 0 0,0-2 4 15,0 1-1-15,7-1-1 0,-4 3-2 16,5-1-2-16,4-1-2 0,-4 2 2 15,7 0-3-15,-2 1-6 0,-2 0-1 16,1 2-4-16,1-2 0 0,3 1-1 16,-4-1 2-16,-1 3-2 0,2 0 0 15,-6 0 0-15,-2 2-2 0,3 0-1 16,0-2-2-16,-6 4-8 16,-2-1-14-16,0 0-13 0,0 1-27 15,-3 1-43-15,8 1-56 0,-10 0-97 16,5-1-122-16</inkml:trace>
  <inkml:trace contextRef="#ctx0" brushRef="#br0" timeOffset="61230.1">20596 10486 19 0,'0'0'29'0,"0"-6"-10"0,0 2 6 0,0 1 14 0,0-1-13 16,0 1 1-16,0 0 6 0,0-1 10 16,0 1 11-16,0 0-10 0,0 0-10 15,0-2 10-15,0 2 7 0,0 1-6 16,0-4-11-16,0 4-10 0,0-3-6 16,0 1-2-16,0 0 2 0,0-2 4 15,0 3 13-15,0-2-1 0,0 2 11 16,0 0 4-16,0 0-4 0,3-1 2 15,-1 3-6-15,-2-2-4 0,3-1 3 16,-3 2-10-16,0 1 1 16,3-2-6-16,-3 3 3 0,0-1-5 0,0-1-6 15,0 2-9-15,0 0-3 16,0 3-5-16,0 1-1 0,0 3 1 16,0 2 0-16,0 1 1 0,0 3 1 15,0 0-1-15,0 6 2 0,0-1 1 16,0 2 1-16,0 0-3 0,0-1 1 15,2 1-3-15,-2 0 1 0,0 0 0 16,0-2-1-16,3-2 2 0,-3 2-2 16,5-4 1-16,-5 2-1 0,0-2 1 15,0-1 0-15,0 0-1 0,0-1 0 16,0-1 2-16,0 0-2 16,0 0 0-16,0-1 2 0,0-3-2 15,0 3 0-15,0-3 0 0,0 1 1 16,0-2 0-16,0 0-1 0,0-2 0 15,3 2 0-15,-1-4 1 0,-2 2-1 16,0-1 0-16,3-1 1 0,-3-1-1 16,2 1 1-16,1-1-1 0,-3 0-1 15,0-1 0-15,0 2 1 0,0-2-1 16,2 0 2-16,-2 0-2 0,3 0 1 16,-3 0-2-16,3 1 0 0,-3-1-1 15,2 2-3-15,1-2 1 0,-3 1-1 16,2 3 0-16,-2-1 1 0,6 1 0 15,-6 0 1-15,0 0 0 16,0-1-1-16,0 2-2 0,0-1 1 0,0-2-2 0,0 1-5 0,0 0 3 16,-6-2 4-16,6 1-3 15,-2-1-3-15,-1 2-10 0,1-3-9 16,2 3-11-16,0-2-20 0,0-1-38 16,0 2-39-16,5-2-19 0,3 0-94 15</inkml:trace>
  <inkml:trace contextRef="#ctx0" brushRef="#br0" timeOffset="62438.21">19710 12069 25 0,'0'-3'55'0,"0"1"22"0,-3 0 17 0,1 2 12 0,2-3-24 16,0 1-15-16,-3 0-6 0,3 1-6 16,0 0 2-16,0 1 0 0,0-1-2 15,0 0-2-15,0-2-5 0,0 0-3 16,3-1-9-16,-1 1-1 16,1-2-4-16,0-1-10 0,4-3-2 15,-2-2 1-15,8-3-7 0,-5 0-5 16,3-5 1-16,-1 0-1 0,3-2-5 15,0 0 7-15,0-2 3 0,0-1-2 16,2-1-5-16,-2 0 1 0,2 0 6 16,-2 3 1-16,0-1-2 0,0 2 0 15,0 0 0-15,-3 1-7 0,1 2-2 16,-3 0 0-16,-1 6 0 0,1-2-1 16,-5 3-1-16,-1 1-1 0,1 2 3 15,-3 3-1-15,0 0 3 0,0 2 1 16,0 2 2-16,0 1-2 0,0 0-6 15,0 4-2-15,-3 2 1 16,3 4 1-16,-5 2 0 0,2 3 0 16,1 4 0-16,-1 1 0 0,1 3 0 15,2 3 0-15,-3-2-1 0,1 2 1 16,2 3 0-16,0-5-1 0,0 3 1 16,5-4 0-16,-3-2 0 0,3-1-1 15,3-4 2-15,0-3-1 0,2-3 1 16,-2-1-1-16,2-4 1 0,1-2-1 31,-1-1 3-31,0-4-2 0,3-3-1 0,0-4 2 16,3-5-1-16,-6-3 1 0,0-3-1 15,3-1-1-15,-2-6 0 0,-1 0 2 16,-5-4-1-16,3 0-1 0,0-1 3 16,-6 2-2-16,3 4-1 15,1 5-1-15,-4 2 0 0,-2 5 1 16,5 4 0-16,-5 2 0 0,0 3-2 15,0 3 1-15,0 2-2 0,0 6-3 16,-7 4 4-16,1 3 2 0,-1 6-1 16,-1 4 1-16,0-1 1 0,-2 5-1 15,5-1 0-15,-3 0 0 0,5 0-1 16,-2 0 1-16,3 0 1 0,2-3 0 16,-3-1-1-16,3-1 0 0,3-2 0 15,-1-2 4-15,3-2 11 0,3-3 4 16,-3-1 4-16,3-3-8 0,0-2-2 15,5-3-11-15,-6-2 1 0,1-1-3 16,3-2-8-16,-1-3-34 0,3 1-20 16,-3-4-17-16,0 2-64 0,9-5-65 15,-4 1-41-15,-2 1-124 0</inkml:trace>
  <inkml:trace contextRef="#ctx0" brushRef="#br0" timeOffset="62860.2">20343 11819 248 0,'0'-1'123'0,"0"-1"-20"0,3-3-16 0,2 0 15 15,-5 0-31-15,8 0-1 0,-3-1 10 16,5 2-10-16,-2-1-6 0,2 1-7 16,3-1-6-16,0 2-9 0,0 1-4 15,2 0-11-15,-7 1-13 0,5 0-9 16,-5 1-4-16,0 0-1 0,2 0-21 16,-2 1-22-16,-3 0-27 0,0 0-33 15,0 2-49-15,3-2-39 0,-3 1-59 16,3 0-138-16</inkml:trace>
  <inkml:trace contextRef="#ctx0" brushRef="#br0" timeOffset="63672.85">20759 11682 134 0,'0'0'57'0,"0"0"4"0,0 0 47 0,0 0-3 0,0-15-34 16,0 12-5-16,3-2-4 0,-3-1-14 16,0 3 1-16,5-2-8 0,-3 0 2 15,1 0-7-15,2 1-2 0,0-1-6 16,3 1-4-16,2-2-7 0,-2 2-8 16,0-2 0-16,2 1-5 0,1 2 3 15,1-3 4-15,-4 4-2 0,3-1-1 16,-4 1-3-16,-2 0 0 0,1 2-2 15,-4 0-2-15,6 2-1 16,-8 4 0-16,0 1 0 0,0 3 1 16,0 1 1-16,0 2-1 0,0 3-1 15,-8 0 2-15,3 3 1 0,-3 0 1 16,1 2 2-16,-6 0 2 0,0 0-4 16,0 0-4-16,-3-1 1 0,3-2-1 15,-2 0 0-15,2-2 0 0,-3 0 1 16,6-3 2-16,-5-1-1 0,4 1-2 15,4-3 1-15,-1-1 1 0,5-3 11 16,1 1 9-16,2-4-2 0,0 0-6 16,0-1-4-16,5-1 3 0,3-1 7 15,-1 0 1-15,4-3 0 0,-1 1-6 16,3 0-1-16,2-1 0 16,-2-1-1-16,5 2 2 0,-5-1-8 15,3 1 3-15,2-1-5 0,-5 1 0 16,2 1-5-16,-2-2 0 0,0 1-4 15,-2 0-23-15,1 0-20 0,-4 0-23 16,3-1-39-16,-1 1-52 0,0-3-74 16,1 3-58-16</inkml:trace>
  <inkml:trace contextRef="#ctx0" brushRef="#br0" timeOffset="64423.08">21100 11776 244 0,'0'0'80'0,"0"0"-6"0,0 0 37 0,16-10-41 0,-11 7-27 0,3-1 9 16,-1 1 0-16,1 0-13 0,2 0-4 16,-4 1 2-16,4 2-11 0,-2-3 1 15,-1 2 1-15,-1 1-4 0,1 0-2 16,1 1-7-16,-3 2-2 0,6 2-8 15,-4 0-5-15,-2 4 0 0,3 1 0 16,0 1 4-16,-5 1-4 0,2 1-4 16,-3 3 4-16,1-1-1 0,0 2 1 15,-3-1-4-15,0 1-19 0,0-1 11 16,0 0 4-16,-3-1-3 16,0-2 1-16,-2 1 4 0,0-2 6 15,0 0 0-15,-3-2 2 0,3-1-2 16,-3 0 0-16,3-6 1 0,-5 1 0 15,4-3 0-15,-1-1 0 0,-4 0 4 16,1-4 7-16,2 0 3 0,1-5 8 16,-4-1 3-16,3-2-1 15,3 1 1-15,3-5-3 0,-3 1-3 0,5-3-4 16,-3 1-4-16,3 1 0 0,0-2 6 16,3 3-1-16,-1-4-1 0,1 2-2 15,-1-2-1-15,3 1 0 0,1 2-4 16,1-2-1-16,-1 2 2 0,-1 0-1 15,5 2 3-15,-2-1-2 16,0 2-4-16,2 2 1 0,0 0 5 16,1 3 0-16,1 0-1 0,4 3 0 15,-6-2-6-15,6 2 0 0,-1 0 0 16,-2 1-2-16,0-1 0 0,3 2-3 16,-3 1 0-16,2-1 0 0,-5 0 0 15,3 2 0-15,-5 1-1 0,0-3 1 16,0 3-13-16,-3 0-4 0,-3-1-11 15,4 1-19-15,-4 0-23 0,1 0-28 16,-3 0-37-16,2 0-43 0,-2 0-21 16,0 0-101-16</inkml:trace>
  <inkml:trace contextRef="#ctx0" brushRef="#br0" timeOffset="65640.85">21480 9237 75 0,'0'0'37'0,"0"0"-4"0,0 0 20 0,0 0-16 16,0-2 15-16,0 1-5 0,3 0 3 15,-3-3-6-15,2 2-7 16,1 1 4-16,-1 1 0 0,3-3-6 15,-5 0-2-15,6 0-2 0,-4 0 1 16,6-3-3-16,2 4-6 0,1-6 0 16,2 2 1-16,5-1-4 0,2-2 2 15,1 1-7-15,5 0-3 0,5-1-3 16,8-3-2-16,15-3 5 0,5 0 0 16,11-6-6-16,-3 2-2 0,3-2-3 15,-8 2-1-15,10-2-1 0,1 1 1 16,4-1-6-16,6-2-3 0,-6 1-3 15,6-1-2-15,-3 0 6 0,0 0 4 16,-5 1 4-16,3 2 0 16,-3-1-4-16,-3 0 4 0,-2 3 1 15,-3-2 3-15,-5 2 2 0,-3 0 0 16,-4 3-5-16,-1-3 3 0,-5 4-4 16,-2-1 0-16,-6 1-1 0,-8 3-8 15,-9 2-21-15,-6 6-23 0,-3-5-16 16,3 4-14-16,-2-5-27 0,2 4-88 15,-10 0-44-15</inkml:trace>
  <inkml:trace contextRef="#ctx0" brushRef="#br0" timeOffset="66187.73">21297 10016 248 0,'0'0'150'0,"0"0"-33"0,20-17-40 0,-4 8 5 16,4-1-16-16,6-1-6 0,8-6-10 15,15 1-1-15,13-8-5 0,10 0-10 16,1 3-7-16,4-2-5 16,-2 1-3-16,3 0 2 0,7 0 1 15,5-3-3-15,6 3-5 0,2-2-4 16,8-3 3-16,3 3-5 0,-1-1-5 16,3-2 3-16,5 2-4 0,1-1 6 15,-4 3-5-15,-1 0-1 0,-4 1-2 16,-2 1 0-16,-3 1 0 0,-4 0 0 15,-6 1 0-15,-6 1-1 0,-7 4-5 16,-5-1-18-16,-2-1-9 0,-9 5-29 16,-7 0-35-16,-8 0-36 0,-5 2-28 15,-21 4-18-15,-2 0-108 0</inkml:trace>
  <inkml:trace contextRef="#ctx0" brushRef="#br0" timeOffset="66719.14">22149 10540 597 0,'0'0'97'0,"0"0"-37"0,0 0 17 0,0 0-33 16,47-3-27-16,-24-4-4 0,8-1 2 15,13-3 3-15,15-4-10 0,3-4-5 16,6 2-3-16,-4-2 0 16,1 2 1-16,10-4 1 0,7 1 18 0,6-3 13 15,8 0-6 1,5-4-5-16,2 3-6 0,5 0-7 0,1-3-2 15,7 0-5-15,1 0 9 0,-6 3 3 16,2-2 7-16,-2 3-2 0,3 0-2 16,-5 0 7-16,-1-2-7 15,-10 3-7-15,-5 1-3 0,-2 2-6 16,-3 3 1-16,-8-2-2 0,-5 2-20 16,-8 0-51-16,-5 1-74 0,-21 6-116 15,-15-1-148-15</inkml:trace>
  <inkml:trace contextRef="#ctx0" brushRef="#br0" timeOffset="70405.64">23544 8858 35 0,'0'0'20'0,"0"0"1"16,0 0 2-16,0 0-5 0,-10 7-4 16,10-5 3-16,0 0 5 0,-2 1 11 15,2 2 2-15,0-3 12 0,0 2 10 16,-6 1-12-16,6-2 2 0,-2-1 1 16,2 3-9-16,-3-3-5 15,1 0-1-15,2 3 1 0,-3-3 0 16,0 1-2-16,1-2-2 0,2 2 1 15,-5 0-2-15,5-3 1 0,-3 0 1 16,3 0 13-16,-2 0 8 0,2-6-13 16,0 0-9-16,2-3-14 0,6-4 1 15,-3-3 0-15,5-3-4 0,8-4-7 16,3 0 0-16,8-6-6 0,7-5 0 16,10-6 0-16,14-1 0 0,2 1 2 15,-3 5 7-15,-2 6 8 0,-3 6 1 16,1 1 0-16,-1 4-8 0,0 1-6 15,-5 1-4-15,3 3 3 0,-3-1-1 16,-3 2 1-16,-4 3 1 0,-1-1 2 16,0 3 7-16,-2-2 4 0,-3 2-6 15,-2 2-3-15,-11 1-6 0,-5 1 0 16,3 2-1-16,-6 0-1 0,11-1 1 16,-5 0-1-16,5 2 0 0,-11-1 0 15,3 1 0-15,-7 0 0 0,-1 0 0 16,-2 0 0-16,-3 1-1 0,3-1 1 15,-8 2 0-15,2-1 0 0,-2-1 0 16,0 0 0-16,0 1-3 0,0-1-1 16,0 0 3-16,0 0 1 0,0 0 4 15,0 0-3-15,-2-2 1 16,2 0-2-16,-8-3 2 0,3 3-2 16,0-1 1-16,-3-2 0 0,0 2 0 15,0-3-1-15,-4 2 0 0,4-3 0 16,-5 2 0-16,0-2 1 0,0 2-1 15,0-2 1-15,3 0 0 0,-3 0-1 16,0 1 4-16,5 0 6 0,-5 0-2 16,0-1 1-16,6 2 4 0,-4-2 0 15,3 1-2-15,1 1 4 0,-1 2-5 16,0-3-1-16,3 4 1 0,-3 1-3 16,3-1-3-16,3 2-1 0,-4 0-3 15,6 0 0-15,0 0-1 0,-5 2-1 16,5-1 0-16,0 1-1 0,0 2 0 15,0 0 3-15,0 1 0 0,5 0 1 16,3-1-1-16,0 3 0 0,2-3 1 16,1 3-1-16,1-4 0 15,1 4 1-15,5-2 0 0,-2 1-1 16,-1-3 1-16,4 4-1 0,-4-2 0 16,3 1 1-16,-2-1-1 0,-3 1-1 15,2 0 1-15,-5 1-1 0,1 1 1 16,-1 0-1-16,-5-3 1 0,3 2 0 15,-8 0-1-15,0-1 1 0,0 2 0 16,0-2 0-16,-8 0 0 0,3 3 2 16,-3-3-1-16,-2 0 0 0,0 1 0 15,-1-4 0-15,1 3-1 0,0-1 1 16,2-1-1-16,-5 1-1 0,5 0-1 16,0-1-9-16,-4-1-9 0,4 0-7 15,0 1-6-15,3-2-13 0,-3-2-11 16,3 5 1-16,-3-1-11 0,0-1-12 15,3 0-23-15,-2 1-20 0,1-2 6 16,4 3-22-16,-1-2-63 0,3 0-3 16</inkml:trace>
  <inkml:trace contextRef="#ctx0" brushRef="#br0" timeOffset="71347.46">25446 8166 222 0,'0'-3'41'0,"5"0"-4"0,-2-1 26 0,2-1-5 0,-5 1-24 15,3 1-9-15,2-1 10 0,0 0-6 16,-2-2 1-16,2 0 4 0,-5 2 13 16,5-1 6-16,-5 2-1 0,0-1-11 15,0 1-5-15,0 0-10 0,0 2-5 16,0-5-5-16,0 3-8 0,0 2-4 16,-5-3-1-16,-3 2-3 0,3 2 0 15,-3 0 0-15,0 3 1 0,-5 1-1 16,6 2-1-16,-6 1 1 0,0 3 0 15,0 2 0-15,0 3 1 0,0 1-1 16,3 3 0-16,-1 1 0 0,4 1-3 16,4 0 3-16,-2 0 0 0,5 0 2 15,0 0-2-15,5-3 1 0,5-1 0 16,1 0-1-16,2-4 2 0,2 1-1 16,6-3 1-16,-6-2 5 0,6-2 3 15,-3 0 4-15,3-4 1 0,0 0 2 16,-6-3 0-16,3 0-1 0,3-3 6 15,-8-2 6-15,2-2 0 16,-2-3 3-16,0-2-4 0,0-2-7 16,-5-2-4-16,-1-1-11 0,-1-4-1 15,-4 0-3-15,3-2 1 0,-5 1-1 16,6 1 0-16,-6 2 0 0,-6 2-1 16,6 1 5-16,-7 5 2 0,-1 1 1 15,3-2-3-15,-8 4-2 0,5 2-3 16,-5 0 1-16,0 4-1 0,0-1 0 15,3 0 0-15,-3 3 0 0,0 0 0 16,5 0 0-16,-2 0-6 16,7 0-18-16,-4 3-5 0,7 0-7 15,-5-1-13-15,5 3-16 0,0-1-19 16,0-1-7-16,0 1-11 0,5 0 7 16,2-1-6-16,1 1-79 0,0-1-74 15</inkml:trace>
  <inkml:trace contextRef="#ctx0" brushRef="#br0" timeOffset="71530.82">25880 8365 595 0,'0'0'47'0,"0"0"-47"0,0 0 37 0,0 0-27 0,0-1-10 15,0 0-83-15,3-2-29 0,2 0-71 16,-5 1-85-16</inkml:trace>
  <inkml:trace contextRef="#ctx0" brushRef="#br0" timeOffset="72454.02">26312 8105 220 0,'0'0'48'0,"0"0"-2"0,0 0 21 0,0 0-5 0,0 0-18 0,13-34 0 0,-13 30-1 0,0 3-4 0,0-1-1 0,0 1-5 16,-5 1 1-16,2 0 2 0,3 0 2 0,-8 0-8 0,8 0 2 0,-5 0-4 15,0 0-8-15,2 0-2 0,3 0 2 16,-5 0-1-16,3 0 4 0,2-2-1 15,-6 2-9-15,6-2-4 0,-5-3-1 16,3 1 2-16,2-1 6 0,-8-1 5 16,3-1 1-16,-3 2 0 0,-2-2-5 31,2 2-5-31,0-2-3 16,0 4-4-16,-4-2-4 0,4 3 1 15,-3 0-2-15,1 2 0 0,5 0-1 16,-8 4 0-16,5 4 0 0,0 3 1 15,1-1 0-15,-4 4 0 0,4 4-1 16,1-5 1-16,4 5-2 0,2-4 2 0,0 3-1 16,2-3 0-16,4 2 0 0,1-3 1 15,4-3 0-15,4 1 0 0,-2-1 0 16,0-5-1-16,-3 0 1 0,9-4 2 16,-7-1-2-16,1 0 1 0,3-3 1 15,-3-5 1-15,0-1-2 16,0-3 1-16,2-1-1 0,-7-4 0 15,5 0 0-15,0 1 0 0,-6-2-1 16,6 4 1-16,-7 0-1 0,1 1 1 16,1 1-1-16,-3 3 0 0,-5 3 2 15,0 0-2-15,0 5 0 0,0 1 4 16,0 0-4-16,0 6 1 0,-5 1-1 16,0 6 4-16,2 2-2 0,-2 2 1 15,3 2 5-15,-4 3-1 0,1 1 3 16,5 0-3-16,0 0-4 0,-2 1 1 15,2-1 2-15,0 0 3 0,2-4 2 16,-2 1 3-16,0-3-1 0,5-1-6 16,-5-2-5-16,6-4 1 0,-4 1-3 15,3-4-1-15,-5-2-17 0,8-1-43 16,-3-1-54-16,3-3-72 0,0-6-79 16,-1 2-98-16</inkml:trace>
  <inkml:trace contextRef="#ctx0" brushRef="#br0" timeOffset="73064.39">26650 7992 395 0,'0'0'90'0,"8"-6"-16"0,0 2 6 0,-3 1-24 15,3 1-24-15,-3-2-18 0,-2 2 7 16,2 2-12-16,-5 0-9 15,0 1 0-15,0 4 15 0,-5 1 25 16,2 3-12-16,-7 2-17 0,2 4-6 16,0-2-2-16,0 3 2 0,1-2-4 15,-4 2-1-15,9-2 0 0,-3-2 2 16,2 1 18-16,3 0 7 0,3-5-5 16,2 2 8-16,8-3 7 0,-6-3-4 15,6 1-1-15,3-3-8 0,-1-2-3 16,3 0-1-16,3-3-4 0,-5-2-7 15,2 2-7-15,2-2 1 0,-4 1-3 16,2 3 0-16,3-1 1 16,-9 0-1-16,4 2 0 0,-3 0 0 15,0 2 0-15,-5 1 0 0,-1 3 0 16,-2 4 3-16,-2 1 9 0,2 3 8 16,-5 0 1-16,0 3-5 0,-5-3-3 15,2 2-5-15,-4-3-4 0,-6-2 0 16,5 1-3-16,-10-3 1 0,2 1-2 15,-2-3-2-15,3-1-17 0,-6 0-16 16,3-3-19-16,-3-1-20 0,6 0-28 16,2-2-33-16,-2 0-38 0,2-4-16 15,2 1-143-15</inkml:trace>
  <inkml:trace contextRef="#ctx0" brushRef="#br0" timeOffset="73330.49">26749 8017 479 0,'0'0'60'0,"0"0"45"0,0 0 47 0,0 0-55 0,43-31-31 0,-27 24-22 16,-1 0 14-16,4 0-10 0,1 0-19 15,-4 3-9-15,2 0-16 16,-3-1-4-16,3 5 0 0,-5 0-10 16,3-1-36-16,-3 1-29 0,0 0-41 15,7 1-76-15,1 0-32 0,-8 0-159 16</inkml:trace>
  <inkml:trace contextRef="#ctx0" brushRef="#br0" timeOffset="74467.17">27436 7945 169 0,'0'0'41'0,"0"0"-14"0,0 0 25 0,0 0 3 0,13-9-7 0,-8 7 9 15,-2-1-10-15,2-3-4 0,-5 5 8 16,0-3 8-16,5 1 4 0,-5 0 0 16,2 1-12-16,-2-4-12 0,6 3-12 15,-6-4-12-15,2 0-5 0,3 0-5 16,1 0-2-16,-4 0 1 0,3 0 6 16,-2-2 12-16,2 4 12 0,-5-2 4 15,5 3-1-15,-5-3-5 0,0 4-3 16,0-1-6-16,0 1-2 0,0 3-6 15,0-1-8-15,0 1-4 0,-5 0-3 16,5 0 0-16,0 2-1 0,-5 0 1 16,5 3 0-16,-3-3 1 0,3 4-1 15,0-2 0-15,0-1 3 0,0 1-2 16,-5 0 1-16,5-1 1 0,0 2 2 16,-2 0 1-16,2 0 2 0,0-2-2 15,0 1 1-15,-6 3-3 0,1-2 1 16,5 2 0-16,-2 3 0 15,-4-1 3-15,4 2 4 0,-3 0-5 16,-3 1 1-16,0 1 0 0,3 2 2 16,-3-3 0-16,-5 1 2 0,6 1-1 15,-4 0 4-15,1-1 4 0,0 0 0 16,2 0-3-16,0-3-2 0,0 1-4 16,3 0-2-16,-3-2-3 0,3-1-2 15,3-1 0-15,-4 0-1 0,1-1-1 16,5-2-1-16,-2-1 1 0,2-2 0 15,0 0-1-15,0 1 1 0,2 0 1 16,3-1 0-16,1 0-1 0,1-1 1 16,1 0-1-16,5 0 0 0,0-2 0 15,0 0-1-15,2-1 0 16,-2-1 1-16,0-1-1 0,3 0 0 16,2-1 0-16,-8 1 0 0,3 1 0 15,0 1 0-15,0-1 0 0,0-2 0 16,-5 2 1-16,-1-2-1 0,1 2 0 15,-3-1 0-15,0 3 0 0,-2-2 1 16,2 1-2-16,-5 2 1 0,3 0 0 16,-3 0-1-16,5 1-2 0,-5 0-2 15,0 0 3-15,0 0-2 0,0 2 1 16,0 2 1-16,5 1 0 0,-5 4 2 16,0 1-1-16,0 1 0 0,-5 0 2 15,5 2-1-15,-5 1 0 0,5 2 0 16,-3-3 0-16,-2 4 0 0,2-3 0 15,3 2 1-15,-5-2-1 16,5-1 0-16,-5 2 0 0,3-4 0 16,2-2 0-16,0 1-1 0,0-3-22 15,0 0-38-15,0-4-16 0,0 1-32 16,7-4-57-16,1 0-101 16,-3-4-67-16</inkml:trace>
  <inkml:trace contextRef="#ctx0" brushRef="#br0" timeOffset="75671.91">27924 7882 250 0,'0'0'46'0,"0"-3"17"0,0 2 17 0,0 0-46 0,0 1-12 16,0-2-12-16,0 1 10 0,0 0 2 16,0-1 0-16,0 2 13 0,0-1 3 15,0-1 0-15,0-2 5 0,0 2-3 16,0-2-10-16,0 0-1 0,0 0 4 16,0 2-13-16,0-1-7 0,0-1 2 15,0 0 2-15,0 2-1 0,0-2-2 16,0 2 4-16,0-3-2 0,0 3 3 15,0-1 0-15,0 2 3 0,-5-1-1 16,5 1-8-16,0 0-3 0,-3-1-1 16,3 0-4-16,0 2 2 0,0-1-1 15,0 0 1-15,0 1-2 0,0 0 2 16,0 0-2-16,0 0 2 0,0 0-3 16,0 0 1-16,0 0 3 0,0 0 5 15,0 1 2-15,0 0 1 0,0 1-5 16,0 0-1-16,0 0-5 0,0 1-2 15,0 2-1-15,0 1 3 0,0 4 2 16,0-1 1-16,-5 3 1 0,5 0 1 16,-5 4 1-16,3-1 1 15,-6 0 0-15,3 2 1 0,-3-1 0 16,0 1-2-16,-2 0-4 0,2-3 4 16,0 3-6-16,1-2 3 0,-6-1-1 15,7 1 4-15,-1-5-6 0,2 1 1 16,2-1 0-16,-2-1 1 0,2-2-2 15,-2-1 0-15,0-1-2 0,2 0-1 16,3 0-1-16,0-1 0 0,0-1 0 16,-5 0 0-16,5-1-1 0,0 0 0 15,0-1 1-15,5-1 2 0,-2 0-1 16,2 0-1-16,3 0 1 16,5 0-1-16,0 0-1 0,0 0 1 15,2-2 0-15,-2 0-1 0,2-2-3 16,4 1-1-16,1-1-8 0,-7-1 0 15,8 0 5-15,-8 1 3 0,2 0 2 16,1-3 2-16,2 2 0 0,-5-2-1 16,0-1 1-16,-6 1 0 0,1 1 0 15,5-2 1-15,-5 4-2 16,-3-4 2-16,-2 2-1 0,2 1 1 0,0-2-1 16,-5 2 2-16,0 1 4 0,0 0 1 15,0 3 2-15,0 1-2 0,0 0-2 16,0 0-5-16,0 1-4 15,0 5 1-15,-5 1 3 0,5 3-1 16,-5 3 1-16,2 1 0 0,3 0 0 16,-5 4 1-16,0 0 1 0,5 2 2 15,-3 0-1-15,3-1 2 0,0 0 0 16,0 1-1-16,0-1-3 0,0-5 1 16,0 5-2-16,0-5 1 0,0 1-1 15,3-1 0-15,-3-4 2 0,0 1-2 16,5-1 1-16,-5-1 0 0,0-5-1 15,5 3 0-15,-5-4-2 0,0 0-30 16,0 1-44-16,0-3-30 0,3 1-50 16,2 0-109-16,-5-2-105 0</inkml:trace>
  <inkml:trace contextRef="#ctx0" brushRef="#br0" timeOffset="93933.3">10095 17558 176 0,'3'0'67'0,"-3"0"-24"0,2-2 18 16,1 2-4-16,0-2-20 0,2-2 1 15,0 1-1-15,0 2-4 0,0-2 3 16,0 2-7-16,3-4-13 0,-3 4 17 16,1-1-11-16,1-1-8 0,-2-1 6 15,6 2 6-15,-3-1-2 0,-1 2-6 16,6-4 3-16,0 4-8 0,3 0 2 16,2-1 2-16,2-2 5 15,1 1 1-15,2 1-10 0,6 1 2 16,-1 0-4-16,3-2-1 0,3-1-4 15,7 3 0-15,8-2-1 0,0-1 3 16,-2 3-5-16,-3 0 4 0,-3 0-3 16,0 1 2-16,1 0-2 0,-1-1 4 15,6 1-6-15,-3 0 1 0,2 0-2 16,6 0 1-16,-3 0-2 0,3 0 3 16,-1 0-2-16,3-1 0 0,-2 1 0 15,2 0 0-15,-2 1-1 0,2-1 1 16,1 2 0-16,-1 3-1 0,0-3-1 15,6 1 1-15,-6 1 1 0,3 0-1 16,0-1 0-16,-1 0 0 16,-1 2 1-16,4-2-1 0,0 4 0 15,3-4 0-15,3 3 0 0,-3-3 2 16,5-2-1-16,-2 1 5 0,2 0 2 16,3 0-4-16,-3-2 3 0,0 0-4 15,3 0 0-15,-3 2-1 0,3 0-2 16,0-1 1-16,-3 1 0 0,3-2-1 15,-3 3 1-15,3-3-1 0,-1 2 0 16,4-2 0-16,-1 0 1 0,3 0-1 16,0 0 0-16,-3 1 0 0,3-1 0 15,0 0 2-15,0-2-2 0,0-1 1 16,2 2 0-16,1-1 2 0,-3 1-1 16,0 1-1-16,2 0 0 0,-2-1 0 15,3 0 0-15,-1-1 2 0,1 0 1 16,-1-1 1-16,-2 2-1 0,3-2 1 15,-3-2-2-15,2 2 0 0,1 0 1 16,2-3-1-16,0 5 2 0,0-2 1 16,0-1 6-16,-2 1 8 0,2 1 1 15,-5 1-2-15,5 0-6 0,-3-4 3 16,3 3-3-16,-5 1-1 0,-2-1-4 16,-3 2-5-16,-1 0-3 15,-2 0 2-15,1 0-2 0,-6 2 0 0,0-1-1 16,-3 1-3-16,-5 3-14 15,-2-3-18-15,-5 2-13 0,-1 2-18 16,-10 2-12-16,3-3-15 0,-5 4-34 16,-9-2-17-16,-1-5-21 0,-11 0-77 15</inkml:trace>
  <inkml:trace contextRef="#ctx0" brushRef="#br0" timeOffset="96783.56">10287 17111 107 0,'2'0'48'0,"-2"0"0"0,0 0 15 0,0-1-4 0,0 1-3 16,0-3-2-16,3 2-8 0,-3 1-7 15,0-1 7-15,0 1 1 0,0 0-4 16,0 0-4-16,0-1 2 0,0 0 1 16,0 1-9-16,2-1-4 0,1-1-7 15,-1 1-4-15,1-4 1 16,2 4-1-16,0-2-2 0,3-1 0 16,-3 2-4-16,3 0 2 0,2-2 0 15,-2-1-6-15,0 1 1 0,0-1-1 16,2-1 0-16,-2 0 5 0,-1 0-2 15,4 0 4-15,-1-2 0 0,3 1 0 16,0-1-2-16,-3 0-6 0,3-3-3 16,3 2-3-16,-1-3 2 0,1 2 1 15,-1-3 0-15,1 0 0 0,-1-1-1 16,3 0 1-16,0-3 4 0,0 3 0 16,3-2 3-16,-3 0-2 0,3-1-5 15,0 4 1-15,2-6-4 0,-2 3 0 16,-1-1 0-16,1-2 0 15,0 1-1-15,-3 1 0 0,2-2 1 16,1 0-1-16,-3 0 0 0,0 0 1 16,0 2 0-16,-2-3 0 0,2 0-1 15,-5 0 1-15,2-1-1 0,-2 1 3 16,3-1 0-16,-3-1-1 0,0 0 0 16,-1-1-2-16,4 0 1 0,-3-1-1 15,0-1 0-15,2 0 0 0,-2 1 0 16,3-2 1-16,-3 1-1 0,0-1 1 15,-1 0-1-15,1-1 0 0,0 1 1 16,0 0-1-16,-2 0 3 0,1 0 2 16,1-1 1-16,0 1 3 0,0 0-2 15,0-1-3-15,0 0 1 0,3-1 0 16,-4 0 1-16,4 1-2 0,-3-2 1 16,0 1-3-16,2 0 2 0,1-2-1 15,-3 1 1-15,5 0 1 0,-5-1 0 16,2 2 3-16,1-2 0 0,-3 2 0 15,2 1-2-15,1-2-4 0,-3 2 1 16,0 0-2-16,-1-1 0 0,4 2 0 16,-3-3-1-16,0 0 0 0,2 3 3 15,-2-1-2-15,0 0 1 16,0 0 2-16,0 0 0 0,0 1 4 16,0-3-3-16,2 4 0 0,-2-3 1 15,3 0-4-15,-1 1 1 0,1-2-3 16,2 1 1-16,-3 2 1 0,3-4-2 15,-2 5 1-15,2-1-1 0,-2 2 0 16,-4 0-1-16,4-2 1 0,-1 4 0 16,1-2 1-16,-3 0 3 0,0 2-3 15,2-1 0-15,-2 2 1 0,3-1 0 16,-3 1 2-16,2 0 5 0,1 2-4 16,-1 0 2-16,3-1-1 0,-2 2-2 15,2-2-1-15,0 1-1 0,-3 0 1 16,4 2 0-16,1 0 0 15,-4-2 0-15,4 4 0 0,-2-3-2 16,-2 4 1-16,2-1 1 0,3 1-3 16,-6 1 2-16,3-2 0 0,0 2 1 15,0 1-3-15,1 0 0 0,-4 0 2 16,6-1-2-16,-3 0 1 0,2 0-1 16,-1 3 0-16,-1-1 0 0,2-1 1 15,1 1-1-15,-3 1 1 0,3-1 1 16,-1 1 3-16,1 1-1 0,0-1-1 15,-1 2 2-15,4 1-2 0,-1-2 1 16,0 1 0-16,3 0 1 16,-3 3-3-16,3-3-1 0,3 1 0 15,-4 3-1-15,4-2 0 0,-3 2-1 16,2 2 2-16,-2 1-1 0,2-3 0 16,-2 3 0-16,3 0-1 0,-4 1 1 15,1 0-1-15,-2 0 1 0,1 0 1 16,1 2-1-16,0 3 0 0,2-2 0 15,-4 2 0-15,4 1 0 0,-2-1 0 16,5 0 1-16,-3 1-1 0,1-2 0 16,4 4 2-16,-4 0 0 0,2-1 0 15,2 2 1-15,-4 0-1 0,4 1 1 16,-4 0-2-16,2 2 1 0,-3-1-2 16,1 0 1-16,-1 2-1 0,1 2-1 15,-4-2-1-15,1 0 3 0,3 2-1 16,-3-1 2-16,-3 3 0 0,5-1 1 15,-2 0 0-15,0 0-1 0,-3 2-1 16,3 0-1-16,0-1 2 0,-3 2-1 16,0 1-1-16,1 0 3 0,1 0-2 15,-1 0 5-15,-1 1 0 0,0-2 1 16,-2 0-2-16,2 2 0 16,-2 0-2-16,-1-1-3 0,1 2 0 15,0 0 3-15,-6 2-2 0,6-2 0 16,-3 0-1-16,0 1 2 0,0 0-2 15,-2 2 0-15,2-1 2 0,-3-1-2 16,3 1 1-16,-2 2-1 0,2-3 1 16,-2 3 0-16,2 1-1 0,0 0 0 15,0-2 1-15,0 4 0 0,0-4-1 16,3 4 0-16,-1-1 0 0,-2-2 0 16,3 3 0-16,0-2 1 0,2 1-1 15,-5 0 0-15,5-1 0 0,-2 0 1 16,-3 2-1-16,0-2 0 0,3 1-1 15,0-2 0-15,-1 2 1 0,-2-1 0 16,3 0 1-16,0 1-1 0,-1-2 1 16,1 2-1-16,2 0 0 15,-5-1 1-15,3 2 0 0,2-1-1 16,-5-3 0-16,3 2 0 0,0-1 0 16,-1-1 0-16,-2 2 0 0,3-3 0 15,0 2 1-15,-3-1-1 0,0-2 0 16,3 3 0-16,-3-4 0 0,2 1 0 15,-2 0 0-15,1-1 0 0,1-1 2 16,-2 3-1-16,3-2 0 0,-3-1 0 16,0 0 0-16,0 1-1 0,3-1 2 15,-6 2-1-15,6-2 1 0,-3 1-2 16,3-3 0-16,-6 2 0 16,3-2 1-16,1 1-1 0,-1 0 1 15,-3-2-1-15,1 2 0 0,-1 0 0 16,3 0 0-16,-2-1 0 0,-1 0 0 15,3-1 1-15,-2 1-2 0,-1 1 1 0,3-2 0 16,-2-2 1-16,-1 3-1 0,1-4 0 16,2 2 0-16,-3-1 0 0,4-1 0 15,-4 1 0-15,3 0 1 0,0 0-1 16,-2-1 0-16,-1 1 1 0,1 0 1 16,-1-3-2-16,3 3 0 0,-2-3 0 15,-3 3 0-15,2-2 0 16,-2-2 1-16,3 0 0 0,-3 2 0 15,2 0-1-15,-5-1 0 0,3-1 1 16,0 1-1-16,0-1 0 0,0-1 2 16,-3 2-1-16,1-3-1 0,-1 1 4 15,0-1-3-15,3 0 3 0,0-1 2 16,-2 0 0-16,-1 0-2 0,3-1 0 16,0 1 0-16,0 0-1 0,0-2 0 15,0-1 2-15,0 2 1 0,-1-1 0 16,1-1 2-16,3 0-3 0,-3 0 0 15,2 1 1-15,-2-1-1 0,0 0 0 16,3-1-1-16,-1 1 3 0,1-1-3 16,-3 0 4-16,2 0-5 0,1 1-1 15,-1-4 1-15,1 3-3 0,-1-2 1 16,-2 1-1-16,0 1 0 0,0-4 0 16,0 4 0-16,-6-2-3 0,4 0 2 15,-6 1-17-15,3 1-7 0,-3-4-18 16,-3 2-13-16,1 2-19 0,-3-2-23 15,0 0-28-15,-5 3-45 0,-5-5-91 16,-3 2-54-16,2-3-166 0</inkml:trace>
  <inkml:trace contextRef="#ctx0" brushRef="#br0" timeOffset="97631.7">12891 13951 254 0,'0'0'226'0,"0"0"-100"0,0 0 17 0,0 0 25 0,5-17-53 0,-2 14-28 16,-3 2-10-16,0 1-17 0,0-2-16 16,0 2-3-16,2 0 1 0,-2 0-7 15,0 0-14-15,0 0-14 0,0 0-7 16,0 0-5-16,0 0 0 0,0 2-23 16,0 0-28-16,0 4-23 0,0-1-23 15,0 5-41-15,0 1-26 0,0 9-27 16,0-2-14-16,0-2-114 0</inkml:trace>
  <inkml:trace contextRef="#ctx0" brushRef="#br0" timeOffset="97818.59">12914 14321 301 0,'0'0'198'16,"0"0"-80"-16,0 52 34 0,0-29-37 16,-2-3-69-16,-1 0-39 0,1-1-7 15,-4-6-59-15,4 8-92 0,-1-7-58 16,1 1-154-16</inkml:trace>
  <inkml:trace contextRef="#ctx0" brushRef="#br0" timeOffset="97896.72">12870 14860 458 0,'0'0'157'0,"0"37"-58"0,0-16 37 16,0 3-59-16,0-1-59 0,3-2-18 15,-3-4-3-15,5 1-69 0,-2-5-75 16,2 7-27-16,0-7-99 0</inkml:trace>
  <inkml:trace contextRef="#ctx0" brushRef="#br0" timeOffset="98022.39">12870 15433 518 0,'0'0'117'16,"-2"42"-5"-16,-1-14 6 0,-2 1-68 15,2 0-35-15,1 3-12 0,-1-5-3 16,1 2-42-16,2-3-54 0,0 2-29 15,0 7-27-15,0-3-80 0,2-5 3 0</inkml:trace>
  <inkml:trace contextRef="#ctx0" brushRef="#br0" timeOffset="98131.66">12904 16156 286 0,'3'34'127'0,"-3"-2"-6"16,2-8-17-16,-2-6-52 0,0 0-28 15,3 3-23-15,-3 1-1 0,2 2-51 16,4 4-57-16,-6-4-72 0,5-6-78 0</inkml:trace>
  <inkml:trace contextRef="#ctx0" brushRef="#br0" timeOffset="98334.81">12953 16829 433 0,'0'0'87'0,"-5"36"-33"15,2-13 42-15,-4 3-52 0,1-4-18 16,1-1-18-16,0-1-8 0,-3-1-15 15,6-4-44-15,-3 1-22 0,5 4-54 16,-3-5-87-16,0-4 12 0</inkml:trace>
  <inkml:trace contextRef="#ctx0" brushRef="#br0" timeOffset="98476.05">12909 17252 192 0,'0'0'248'0,"0"0"-156"0,0 0 0 16,-5 45-35-16,2-32-27 0,3-3-11 15,-2 0-9-15,2-2 0 0,0 0-3 16,0-2-6-16,0 0-1 0,0 1-1 16,0-2 0-16,0 3-5 0,0-1 0 15,0-3-24-15,0 4-32 0,0-2-31 16,0 0-50-16,0-1-40 16,0-1-14-16</inkml:trace>
  <inkml:trace contextRef="#ctx0" brushRef="#br0" timeOffset="99428.89">12767 18334 357 0,'0'0'101'0,"0"0"-51"0,0 0 48 0,0 0-33 0,-3-4-22 15,1-1 6-15,2 1 13 0,0-3 11 16,0 1-2-16,0-3 6 0,0 0-8 15,2-2-20-15,6-1-8 0,-3-3-5 16,3 1-4-16,5 0 1 0,0-4-6 16,0-2-9-16,0 2-7 0,2-1 3 15,-2 0 2-15,5 1-5 0,-2-1-2 16,-3 3-4-16,0-1 0 0,0 4 2 16,-3 0-3-16,-2-1-1 0,2 4 1 15,-2-1 1-15,-3 2-5 0,-2 3 0 31,2-1 2-31,-3 2-2 0,-2 0 1 0,3 3-1 0,-3 2 1 16,0-1-1-16,0 1-2 0,0 1-6 16,-3 3-1-16,-2 5 4 0,0 2 3 15,0 5 1-15,0-2-2 0,-1 4-7 16,4 3 0-16,-3 0 2 0,2 2-3 16,3 1-2-16,-2 3 0 0,2-4 7 15,0 4 4-15,0-5 0 0,0 0 2 16,2-3-1-16,1-2 1 0,2 1 0 15,0-5 3-15,3 1-1 0,-3-3 2 16,0-6-2-16,0 1 1 16,0-5 2-16,3-1 4 0,3-2 5 15,-1-6-1-15,-2-3-2 0,2-4-2 16,0 0 2-16,1-5 0 0,-1-1-4 16,0-4-2-16,-2-2 3 0,2 2-2 15,-4-1 2-15,1 4-3 0,-2 6 10 16,1 2-5-16,-4 5 5 0,1 5-1 15,-3 1-8-15,2 2-6 0,-2 1 0 16,0 1-4-16,-2 5 0 0,-1 5 4 16,1 6 0-16,-4 3 0 0,4 0 1 15,2 1-1-15,-3 2 0 0,3-2-1 16,0 0 1-16,0-3 0 0,3-1 0 16,5-1 0-16,-6-2 4 0,3 1 2 15,3-3-1-15,-3-3-3 16,0-3 0-16,3 1-2 0,-3-4 0 15,3-1-5-15,2-2-20 0,1 0-18 16,-1 0-14-16,8-2-26 0,-2-2-32 16,4-2-28-16,17-2-94 0,-6 1-43 15,0-1-168-15</inkml:trace>
  <inkml:trace contextRef="#ctx0" brushRef="#br0" timeOffset="100546.99">16568 17226 48 0,'0'-3'134'0,"0"2"-49"0,0-1 13 16,0 1-2-16,0-3-25 0,0 1-30 15,0 0-15-15,0 1-2 0,0-3-1 16,3 2-6-16,-3 0-3 16,0-2 5-16,0 3 6 0,0 1 7 15,0 0 8-15,0 1 1 0,0 0 3 16,0 0 3-16,0 0-10 0,0 0-6 15,0 0-4-15,0 0-3 0,0 0-3 16,0 0-2-16,0 0 0 0,0 0-1 16,0 0-1-16,0 0-3 0,0 1 0 15,0 4 1-15,0 0-3 0,-3 4-6 16,0-1-2-16,3 6-3 0,-2-1 0 16,-1 5 0-16,-2-1 1 0,5 3-1 15,-5 0-1-15,5 1 2 0,0-2 2 16,0 2 6-16,0 0 5 0,0-2-1 15,-3 1-3-15,3-4 3 16,0 1-1-16,0 0-4 0,0-3 3 16,0-1-2-16,0 1 0 0,-2-3 1 15,2-4-1-15,0 2-4 0,0-6-2 16,0 2 3-16,0-2 0 0,0-2-2 16,0 1 1-16,0-2 0 0,0 0-1 15,0 0-1-15,0 0 0 0,0 0-1 16,0-1-1-16,0-1-2 0,0 0-6 15,0 0-17-15,0 0-15 0,0 2-29 16,0-2-18-16,0 1-54 0,2-1-71 16,1 1-63-16,2-2-177 0</inkml:trace>
  <inkml:trace contextRef="#ctx0" brushRef="#br0" timeOffset="101524.58">16320 18277 387 0,'0'0'152'0,"0"0"-70"0,0-4 47 0,5 2-14 0,0-4-31 15,0-2-9-15,3-3 0 0,3-4-23 16,1 0-17-16,1-6-8 0,3-2-11 16,-3-2-4-16,2 1 5 0,-2 2 9 15,0 2 4-15,0 0-1 16,0 5-3-16,-5-2-8 0,2 2-7 16,0-1-3-16,-2 3-2 0,2 0-2 15,-4 3-2-15,-1 1 3 0,0 1-1 16,-2 5 2-16,-1-1-2 0,-2 3-2 15,0 1 3-15,0 0-5 0,-5 0 0 16,2 5-3-16,-4 0 3 0,-1 6-1 0,0 3 1 0,0 2 0 16,1 3 0-16,-1 2-1 0,3 1-3 15,2 2-6-15,1 1 1 0,2-2 0 16,0 1 4-16,0-2 3 0,2-1 2 16,1-3-1-16,4-1 1 0,-1-3 1 15,1-4 0-15,1-2 6 0,2-4 2 16,3-2 0-16,-2-2 1 0,4 0-4 15,1-6-3-15,-1-3 1 16,1-3-3-16,-1-5-1 0,1-2 2 16,-3-2-2-16,0-1 1 0,-3-2 6 15,-2-5-6-15,-1 3 0 0,-1-1 1 16,-1 3 0-16,-3 4 1 0,1 3 2 16,-3 6 0-16,0 2 1 0,0 5-2 15,0 4-4-15,-3 0-1 0,-2 2 0 16,0 7-2-16,-3 1 1 0,3 7 2 15,0 0 0-15,0 4-1 0,2 4 2 16,1-1-1-16,2 0 0 0,0 1 5 16,2-3 2-16,6 0 5 0,0-6 3 15,-1 2 5-15,1-4 0 16,3-3 6-16,-4-2-10 0,4 0-8 16,-1-4-1-16,-2-2-4 0,-1-2-3 15,4-1-19-15,-3-2-21 0,2-3-11 16,0 1-35-16,3-3-43 0,0 1-25 15,5-4-75-15,-2 2-91 0,-1-2-187 0</inkml:trace>
  <inkml:trace contextRef="#ctx0" brushRef="#br0" timeOffset="101883.75">17113 17925 643 0,'0'0'97'0,"3"-3"0"0,-1 0 64 0,1 0-70 16,-3 1-27-16,0 2-14 0,3 0-16 15,-3 0-13-15,0 2-10 0,0 6 3 16,-3 0 7-16,3 5 5 16,-3 4-2-16,1 0-8 0,-1 7-3 15,1-1 0-15,-1 1-5 0,0 0-3 16,1 2-5-16,2-4 2 0,0-1-2 16,0-1-5-16,0-1-25 0,0-4-18 15,5-2-25-15,-5 1-34 0,3-3-49 16,2 2-36-16,0-5-13 0,-2-4-107 15</inkml:trace>
  <inkml:trace contextRef="#ctx0" brushRef="#br0" timeOffset="102214.35">16971 18104 456 0,'0'0'104'0,"0"0"-2"16,0 0 74-16,0 0-34 0,0 0-21 15,0 0-19-15,34-12-20 16,-16 7-4-16,5-1-9 0,-2 1-12 15,2 0-12-15,3 1-14 0,-3-1-21 0,0 3-6 16,3 2-3-16,-3-2-1 0,3 1-6 16,-3 1-13-16,1 0-18 0,-1 0-22 15,-2 0-31-15,-3 1-32 0,0 1-56 16,2-2-71-16,-4 0-59 16,-6 0-203-16</inkml:trace>
  <inkml:trace contextRef="#ctx0" brushRef="#br0" timeOffset="102948.73">17627 17972 173 0,'0'0'236'0,"0"0"-139"0,0 0 27 0,0 0-6 0,0 0-46 0,-10-14-4 16,10 11 3-16,0-1-18 16,0-2-8-16,3 3-2 0,4-3-4 15,1 2-5-15,2 0-1 0,1 1-8 16,2 2-2-16,0 1 2 0,0 0-7 16,2 0 0-16,-5 1-4 0,1 6-6 15,-1-1-4-15,-2 2-4 0,-3 2-1 16,-2 3 0-16,-1 3-1 0,-2 2 0 15,-5-1-1-15,-3 3 0 0,0 0-3 16,-2-1-3-16,2-3-5 0,-5 0 8 16,6-4 6-16,-4 0 1 0,6-4 0 15,0-4 0-15,0 0 0 0,5-2 0 16,-3-2 0-16,3 0 1 16,0 0 1-16,3-2-3 0,2-3-3 15,0 2 2-15,6-4 0 0,-1 3 1 16,3-2 1-16,0 3 0 0,2 1 3 15,1 2 5-15,-3 0-3 0,0 0 3 16,-1 2 3-16,-1 1 0 0,-1 4-6 16,-2 0-5-16,0-1 0 0,-6 5 5 15,3 2-3-15,-5 0 4 0,0 0 11 16,-2 0 0-16,-3-1-3 0,-6 2-4 16,-2-2 2-16,0 0 0 0,-5 0-3 15,0-2 2-15,-2 1-4 0,-4-2-3 16,-1 1-2-16,-4-2-1 0,1 1-1 15,-3-3 0-15,0 1-1 0,-5-2-15 16,7 0-17-16,-2-4-13 0,5 0-22 16,6-1-23-16,1-4-16 0,4-1-15 15,10-6-58-15,0 2-73 0,5-2-151 16</inkml:trace>
  <inkml:trace contextRef="#ctx0" brushRef="#br0" timeOffset="103747.33">18142 18134 256 0,'0'0'59'0,"0"0"33"0,0-2 19 16,0-1-40-16,0-3-7 0,2 4 0 15,3-5 4-15,-2 2-8 0,2-2 4 16,3 3 2-16,0-3-6 0,-1 0-6 16,4 3-20-16,-1-2-8 0,0 2 1 15,6 1-4-15,-3-2 4 0,0 3-6 16,0 2-6-16,0 0 1 0,-1 0-8 16,-1 0 1-16,2 2-4 0,-6 4 0 15,4 0-4-15,-1 2 2 0,-5 4-3 16,3 2-2-16,-5 1 2 0,-1 3 0 15,1-2 0-15,-3 3 0 0,0 2 4 16,0-2-4-16,0-1 0 16,-5-1-1-16,-1 1 1 0,1-3 0 15,-2 1 0 1,-4-3-1-16,1 3 1 0,-3-5 1 0,-3-1 0 0,4-3 0 31,-1 0 2-31,0-4 1 0,-3 2-1 0,3-4 0 0,-2-2-1 0,-1-1 0 16,3-3 1-16,0-3 0 0,3 2 5 31,0-3 13-31,-1-1 4 0,4-2 2 16,1 0-5-16,1-4-6 0,3 3-5 15,-3-4-2-15,5 1 2 0,0-2-3 16,0-2-1-16,2-1 0 0,6-1-3 16,2 1 3-16,1 0-5 0,4 0 4 15,1 1 3-15,2 4 4 0,2 0 4 16,4 0-2-16,1 1-2 0,1 3 0 15,3 1 1-15,-1 0-4 0,3 1-3 0,-2 0-6 0,-1 3 1 0,0 1-2 16,3 0 0-16,-2 4 0 0,-1-2 0 16,3 1 1-16,-2 1-1 0,-3 1-1 31,2 0-4-31,-5 0-10 0,0 1-17 16,1 0-13-16,-4 0-22 0,1 0-26 15,-3 0-27-15,5 0-53 0,-5 0-97 16,-2 0-90-16</inkml:trace>
  <inkml:trace contextRef="#ctx0" brushRef="#br0" timeOffset="105189.25">10276 17201 74 0,'0'0'30'0,"0"0"-10"0,0 0 13 16,0-4-10-16,3 2-12 0,-3 0-9 15,2 0-1-15,-2 0-1 0,3 1 3 16,-3 1-3-16,0-1 1 0,0 1 17 15,0 0 14-15,0 0 5 0,0-1-5 16,3-1-11-16,-3 2-6 0,2-2-8 16,-2 1-2-16,3-1 2 0,-1 0 8 15,1-2 5-15,-1-1-4 0,-2 3 3 16,6-4 6-16,-6 2-9 0,2-1 0 16,1 0-4-16,-1-2 8 0,1 1 0 15,0 0 4-15,2 0-2 0,-3 0 12 16,1 1 5-16,-1 0 1 0,1-1-4 15,0 0-3-15,-1-1 0 16,-2 5 0-16,3-1 1 0,-3 1 6 0,0-1 4 16,0 2-1-16,0 1-5 0,0 0 1 15,0 0-4-15,0 0-2 0,0 0-10 16,0 0-3-16,0 0-4 16,0 0-10-16,0 0 0 0,0 1-2 15,0 4 0-15,0 0 13 0,0 6 4 16,0 2-6-16,-3 4-2 0,3 3-6 15,-2 1-3-15,-1 6-1 0,3-2 0 16,0 4-2-16,0-1 1 0,0 0 9 16,0 3 5-16,0-3 6 0,0-4-6 15,0 0 0-15,0 1-2 0,0-4 0 16,-3 0-6-16,3-4 0 0,0 2-3 16,0-3 1-16,0-3 0 0,0-2 1 15,0-2 1-15,0-3 1 0,0-1-1 16,0-3 0-16,0-2-6 0,0 0 0 15,0 0 1-15,0 0-2 0,0 0-1 16,3 0-5-16,-3-2-19 0,5-4-24 16,-2 1-31-16,2-3-35 0,3-4-75 15,2 3-120-15,-5-1-70 0</inkml:trace>
  <inkml:trace contextRef="#ctx0" brushRef="#br0" timeOffset="105924.72">10152 17168 116 0,'0'0'90'0,"0"0"-26"16,0 0 21-16,0 0-18 0,0 0-16 15,0 0-8-15,0 0 0 0,0 0-2 16,3 0-2-16,-3 0 2 0,2 0 9 15,1 0 0-15,2 0-8 0,3 0-4 16,0 0 1-16,-1 0 2 0,4-1-6 16,2-3 2-16,-1 0-3 0,7-1-6 15,-4-2-6-15,3-2-3 0,0 2 3 16,-2 0-1-16,-1-1-3 0,1 3 0 16,-3-1-2-16,-3 1-2 0,-2 1-5 15,-3 1 1-15,0 2 1 0,-2-1-5 16,-3 1-2-16,0 1 1 0,0 0-5 15,0 0 0-15,0 0-5 0,0 0-21 16,0 0-28-16,0 0-30 0,0 0-47 16,0 0-63-16,0 0-22 0,0 0-119 15</inkml:trace>
  <inkml:trace contextRef="#ctx0" brushRef="#br0" timeOffset="106943.29">9493 18304 555 0,'0'0'52'0,"0"0"27"0,5 0 22 0,-2-3-24 16,2-6-8-16,3 0 4 0,-3-3 1 16,3-3-2-16,0-3-15 0,2-2-13 15,0-1-8-15,3 0-3 0,-2-4-7 16,-1-1-9-16,3 2 12 16,-3 2-4-16,0 1 1 0,1 2-5 15,-1 0-6-15,-2 4-1 0,0 0-3 16,2 2-4-16,-2 2-5 0,-6 3-1 15,3 2 1-15,1 0-2 0,-4 5 0 16,-2-1-1-16,3 1 1 0,-3 1-2 16,0 0-3-16,0 3-3 0,0 3 5 15,0 4 1-15,-3 2 2 0,1 3 0 16,-4 4-2-16,1 3-1 0,0 0-1 16,0 5-5-16,2-2 0 0,1 4-4 15,2-4 4-15,0 1 0 0,0-3 6 16,5-2 1-16,0-3 2 0,3-3 0 15,0-3 0-15,2-1 0 0,0-2 0 16,1-4 0-16,-1-3 5 0,0-2 5 16,1-1 2-16,-1-5 2 0,0-5-1 15,3 1-5-15,0-6-3 0,3-3-1 16,-3-3-4-16,-1-6 2 0,4-6 1 16,-1-9-2-16,1-6 2 0,0 3 0 15,-4 9 3-15,-1 13-1 0,-6 11 1 16,0 4 0-16,-2-1-1 0,-1 2-2 15,1 2-3-15,-1 3-1 0,1 3-2 16,-3 6-4-16,0 4 5 0,-5 4 2 16,2 5 1-16,-2 4-1 0,0 4 0 15,2 0 0-15,1 3 0 16,2 0 1-16,0 1-1 0,0-3 0 16,5-2 1-16,0-3 1 0,0-2 3 15,3-2 5-15,0-5 0 0,0 1-7 16,-1-5 0-16,4-4-2 0,-1 1-1 15,-2-5-1-15,5-2-17 0,0 0-14 16,-1-1-22-16,1-4-32 0,0-2-22 16,3-1-39-16,4-3-73 0,-1 1-47 15,-4 0-74-15</inkml:trace>
  <inkml:trace contextRef="#ctx0" brushRef="#br0" timeOffset="107287.93">10155 18062 369 0,'0'0'86'0,"0"5"0"0,-3-4 48 0,3 1-7 0,0 0-23 16,0 0-2-16,3 0-5 0,2-1-9 16,3-1-10-16,-1 0-5 15,1-3-32-15,5 1-19 0,0-1-12 16,0-3-7-16,0 3-3 0,2-2-3 15,3 0-31-15,1 0-39 0,1-1-29 0,3-1-52 16,11-1-64-16,-6 2-50 0,1-3-159 0</inkml:trace>
  <inkml:trace contextRef="#ctx0" brushRef="#br0" timeOffset="107945.97">10607 17941 255 0,'0'0'60'0,"0"0"13"0,0 0 41 0,0 0-19 16,0 0-13-16,0 0 7 0,2 0-1 15,1 0-1-15,0 0 1 0,4 0-7 16,1-3-16-16,0 1-8 0,5 0-11 16,0 0-4-16,0 0-9 15,0 0-12-15,-3 0-16 0,3 2-4 16,-5 2-1-16,-1 2-1 0,1 1-3 15,-3 3-6-15,-2 2-2 0,-1 1-8 16,-2 2 2-16,-5 4-12 0,-2-3-11 16,-1 3-6-16,-5-3-15 0,3 1 0 15,-3-2 2-15,2-3 17 0,-2-1-10 16,6-5-20-16,-1 2 14 0,3-4 1 16,2-1 21-16,3-1 32 0,0 0 3 15,3 0 2-15,-1-1 23 0,3-2 8 16,6-1 15-16,-3 3 9 15,-1-1-4-15,6 0-14 0,-2 1-1 16,-1-3-4-16,3 4-6 0,0 0 2 16,-3 0 6-16,3 4-5 0,0-1-6 15,-5 4 2-15,2 0-8 0,-2 2-3 16,-3 1-1-16,-3 1 2 0,1-1 10 16,-3 3 3-16,-5 1-9 0,-5-2 1 15,-3 2 5-15,-3-4-5 0,-5 1-12 16,1 0-8-16,-1-1 0 0,-2 0-1 15,0 0-6-15,-1-2-25 0,1-2-10 16,2 2-21-16,1-1-24 0,4-3-45 16,-2-2-78-16,5 2-30 15,5-4-149-15</inkml:trace>
  <inkml:trace contextRef="#ctx0" brushRef="#br0" timeOffset="108556.6">10969 18079 483 0,'0'0'53'0,"0"0"26"0,0 0 60 0,13-24-24 15,-8 16-34-15,0 1 3 0,3-1-22 16,-1 3-16-16,4 2-11 0,-3-2-5 16,-1 2-16-16,4 1-1 0,-1 2-3 15,-2 0-3-15,2 0-3 0,0 5-2 16,-2 0-1-16,0 1-1 0,0 5 1 16,-1 1-1-16,-1 4 1 0,-1 3-1 15,0 2-9-15,-3 3-15 0,1 0 5 16,0 3-7-16,-3-3-16 0,0-1 15 15,0 2 10-15,-6-5 1 0,-1-2 1 16,-1 0 5-16,0-4 1 0,-5 0 2 16,3-4 1-16,0-3 6 0,-3-1 1 15,2-4 2-15,-2 0-1 16,1-2-1-16,-1-2 2 0,0-2 1 16,0-3 14-16,2-3 13 0,-2-1 1 15,1-2 4-15,1 0-2 0,1-3-3 16,0-3 0-16,2 2 3 0,5-4-1 15,1-3-3-15,2 1 2 0,5-1-7 16,3-6 2-16,4-4 1 0,9-6-2 16,2 5 3-16,-2 6-1 0,0 8-1 15,-3 8-3-15,5-3 3 0,0 3 4 16,1 1 0-16,-1 2-14 0,-2 1-9 16,-1 0-6-16,1 3 0 0,-6 1-1 15,3 0-1-15,-5 0 2 16,3 4-2-16,-3-2-4 0,-3-1-12 15,0 4-12-15,3-1-14 0,-5 0-22 16,2 1-25-16,-2 0-23 0,3-1-28 16,4-3-57-16,-2 0-98 0,0 1-87 15</inkml:trace>
  <inkml:trace contextRef="#ctx0" brushRef="#br0" timeOffset="109591.29">11811 15301 229 0,'0'0'69'0,"0"0"-20"0,0 0 24 16,-3 5-25-16,3-4-15 15,3-1 17-15,5 0 17 0,2-3-3 16,3-3 2-16,0 1 3 0,8-3-9 16,2-2 3-16,3 0-11 0,10-6-15 15,16-2-6 1,12-7-11-16,9 0-11 16,7-3-2-16,2 2-3 0,-2 0-2 15,3-1 1-15,8-2-1 0,-1 1 0 16,3 0-1-16,5 0 9 0,-2 3 15 15,-3-1-1-15,2 3-2 0,-4 0 0 16,-1 3-5-16,-2 1 5 0,-3-1-13 16,-5 5-3-16,-10-1-6 0,-3 3 0 15,-12 2-13-15,-4 1-23 0,-4 1-22 16,-8 5-26-16,-11-2-28 0,-5 5-19 16,-7 1-30-16,-3 0 8 0,-3 3-86 15,-2 0 3-15</inkml:trace>
  <inkml:trace contextRef="#ctx0" brushRef="#br0" timeOffset="110077.31">11646 16148 572 0,'0'0'98'0,"0"0"-39"0,33-7 63 0,-10 0-70 0,11-5-29 0,10-8-7 16,18-6 10-16,8-7-9 0,5-1 1 15,0 1-4-15,0 0-5 0,7-1 16 16,6-2 5-16,8 0 6 16,2-1-1-16,3 0 2 0,5 0-6 15,2-1-6-15,1 3 7 0,2 1-7 16,0-1-6-16,0 4 6 0,-2 3-5 15,2-1-2-15,-8 4-11 0,-7 1-5 16,-1 3 0-16,-7 4-2 0,-8 0-27 16,-5 2-15-16,-5 4-24 0,-8 0-18 15,-10 3-47-15,-9 1-40 0,-6 4-45 16,-14-1-44-16,-10 2-102 0</inkml:trace>
  <inkml:trace contextRef="#ctx0" brushRef="#br0" timeOffset="110545.95">12752 16991 666 0,'62'-16'91'0,"12"-5"17"0,4-2 14 0,5-3-66 0,7-5-18 0,11 0 15 16,5-1-15-16,8-1-5 0,4-2-3 16,1 0-6-16,0 1-13 0,5 3-1 15,-5-1-9-15,0 2 7 0,-3 3 0 16,-5 1-8-16,-5 1-1 0,-5 4-6 15,-8 0-2-15,-10 3-42 0,-8 1-38 16,-11 0-47-16,-7 3-88 16,-21 4-48-16,-7 0-172 0</inkml:trace>
  <inkml:trace contextRef="#ctx0" brushRef="#br0" timeOffset="111635">13888 16223 690 0,'0'0'129'0,"0"0"-85"0,0 0 98 0,-7-38-99 0,12 19-31 16,0-2 10-16,5-4-7 0,3-2-6 15,3-2 1-15,7-7 1 0,13-9 1 16,8-4 5-16,10-2 5 0,3 2 5 16,3 7-3-16,-1 2-3 0,8 4-9 15,8-1-10-15,5 4-1 0,3 1 2 16,5 2-1-16,0 4-2 0,0 0 0 16,-1 5 0-16,1-1 0 0,-2 4 1 15,1 2 7-15,-4-2 2 0,0 3-3 16,-3 2-4-16,-8 1-2 0,1-1-1 15,-4 4 0-15,-1 0 2 0,-4 0 1 16,-2 2-3-16,-5-1 0 0,-3 3 1 16,-2-1-1-16,-11 2-2 0,-2 1 1 15,-5 0 0-15,-9 2-6 0,-4 0-4 16,-3 1 4-16,-5 0-1 0,0 0 4 16,3 0 1-16,-4 0 2 0,-1 0 0 15,-3 0 1-15,-6 0 0 0,3 0-1 16,-5 0-1-16,0 0-9 0,-2-1 11 15,-3 1 14-15,-3 0-10 0,-3-2 0 16,1 1 6-16,-3-1 4 0,-2 0 1 0,-1-1-3 16,1 0 4-16,-1-2 3 0,-2 2 0 15,5-3-5-15,-5 1-3 0,5 1-1 16,-2-2-4-16,2 2-3 0,-3-2 4 16,3 1 1-16,-2-2 11 0,2 0-5 15,-5 0-7-15,5 1 3 0,-3-1-1 16,-2 1 2-16,5-2 4 0,-2 0-2 15,2 3-3-15,0-2 0 0,3 3-2 16,-3-3 0-16,5 2-3 0,-2-1-2 16,-1 1-1-16,6 0 0 0,-3 2-1 15,3 1-1-15,0-1 2 0,3 0-2 16,2 3 4-16,-3-1 1 16,3 1 3-16,0 0-5 0,3 0-3 15,-1 0 0-15,3 0 1 0,3 1 2 16,2 0-2-16,3 2 1 0,3 0 0 15,-1 0-2-15,6 0 2 0,0 4-1 16,4-2 0-16,1 0 1 0,3-1 0 16,-1 3-2-16,3-5 1 0,-2 5 0 15,-1-2-1-15,0 1 1 0,1 1-1 16,-3-1 0-16,-3 2 0 0,-5 0 0 16,0-1 0-16,-2 1-1 0,-6 2-2 15,-2-1-1-15,-3 2-3 0,-3-1-2 16,-2 0 3-16,-2 2 2 0,-6 0-3 15,-2 1 4-15,-3 1 0 0,0 0 1 16,-5 0 0-16,-3 0 2 0,3 0 0 16,-5-1 0-16,2 1-1 0,-2-2 1 15,2 1-5-15,1 0-16 0,-1-1 1 16,0-1-8-16,3 3-2 0,3-3 9 16,2-1-21-16,2 0-20 0,6 0-15 15,0-2-23-15,5 1-41 0,10-1-65 16,1-2-15-16,4-2-97 0</inkml:trace>
  <inkml:trace contextRef="#ctx0" brushRef="#br0" timeOffset="112305.62">17260 14919 374 0,'3'-2'86'0,"0"-4"-12"0,-3 1 71 0,2-2-37 0,-2 3-27 0,0-3-6 0,0 2-25 16,0-1-13-16,-5 2-13 0,0-2-7 15,0 2 6-15,-3 3-4 16,-5-2-10-16,3 3-1 0,-6 0 0 15,1 3 1-15,-1 2-2 0,-4 5 2 16,-1 1-2-16,-2 5-6 0,-1 2-1 16,-2 2 0-16,-2 7 0 0,2 0 1 15,-2 8 1-15,-1 4-2 0,6-2 0 16,8-5 0-16,4-8-1 0,9-3 1 16,2 3 0-16,0 0 3 0,7-4 3 15,6-2 0-15,0-3 6 0,5-4 4 16,3-2 4-16,0-4 5 0,-1-3 7 31,1-2 10-31,0-4-1 0,-1-4-3 16,1-6 0-16,0 0-11 0,-1-6-15 15,-1-6 3-15,-1-8 3 0,0-11-5 16,-5-12-1-16,0-3-6 0,-6 3-2 16,-7 12 1-16,0 12 0 0,0 11 0 15,-5 8 0-15,3 5 2 0,-4 1 2 16,1 1-8-16,-3-2-1 0,-2 6-6 15,0 2-8-15,2 1-8 0,-2 1-20 16,-1 2-36-16,6 5-42 0,0 0-29 16,2 0-49-16,6 6-57 0,2-1-50 15</inkml:trace>
  <inkml:trace contextRef="#ctx0" brushRef="#br0" timeOffset="112438.79">17571 15241 746 0,'0'0'207'0,"0"0"-207"0,0 0-13 0,0 0-12 15,0 0-184-15,20-7-174 0</inkml:trace>
  <inkml:trace contextRef="#ctx0" brushRef="#br0" timeOffset="113189.64">17999 14993 437 0,'0'0'99'0,"0"0"-43"0,0 0 56 0,0 0-25 16,0 0-38-16,0 0 1 0,0 0-7 15,-2-34-6-15,2 32-4 0,0-1 1 16,0 0 1-16,0 1 4 0,0 0 1 16,0-1 2-16,0-1 0 0,0 2-2 15,0-1-8-15,0-2-4 0,0-2-4 16,0 1-1-16,-3-2-5 0,3 0-9 15,-5 1-1-15,3-1 5 0,-4-1 1 16,-1 2-4-16,-1 2-1 0,3-3-1 16,-6 3-4-16,1-1-2 15,2 1-2-15,-2 0 0 0,0 1-1 16,2 1 1-16,-2 0-4 0,-3 3-5 16,0 0-8-16,-3 7-4 0,1 3 1 15,-6 3-5-15,0 3 5 0,-2 3-7 16,0 4-9-16,2 2 12 0,-5 8 18 15,6-2 6-15,4 1 0 0,3 1 1 16,8-6 0-16,2 2 4 0,3-3-2 16,6-2-1-16,7-3-2 0,2-5-2 15,3-3-1-15,0-3 3 0,3-4 1 16,0-4 1-16,-3-2 1 16,-3-4 11-16,1-2 11 0,2-5 0 0,-5 0 3 15,0-4 1-15,-3-3-17 16,0 0 0-16,1-2-8 0,-1-1-3 15,-2 0 1-15,-1 1-2 0,-1 0 1 16,-4 4-1-16,3 0 2 0,-5 3-2 16,3 3 5-16,-3 1 6 0,0 2-4 15,0 3-3-15,0 2-4 0,0 1 0 16,0 1-5-16,-3 3-10 0,3 5 11 16,-5 2 3-16,3 3 1 0,-1 2 0 15,0 5 0-15,1 5 0 0,-3 0-2 16,0 6 2-16,-1 6 0 0,-1 7-5 15,-1 2-7-15,0 3-3 0,3-13-10 16,5-8-9-16,-3-12-27 0,3 1-23 16,0 0-53-16,0 5-61 0,0-4-84 15,3-4-190-15</inkml:trace>
  <inkml:trace contextRef="#ctx0" brushRef="#br0" timeOffset="113908.77">18353 14970 414 0,'0'0'93'0,"0"-4"-37"0,0 0 24 0,0 1-48 15,0-2-6-15,0 2 19 0,0 1 3 16,0 0 8-16,0 1-5 0,0 0 0 16,-2-2-16-16,-1 1 10 0,1 0-8 15,-1 1-7-15,-2-3-3 16,-3 1-13-16,3-1-10 0,-3-3-1 0,1 3-2 15,-4-2-1-15,1 2 0 16,-3-2 0-16,0 4 0 0,-2-1-1 16,-1-2 1-16,3 4 0 0,-2-2-2 15,-4 2-3-15,4 1-2 0,-1 4-3 16,1 2-10-16,-1 4 1 0,1 1-1 16,2 4 4-16,3 1 12 0,5 4 3 15,2 0 2-15,3 1 1 0,5 3 7 16,5-3 9-16,3 0 0 0,5-3-2 15,3-2 0-15,0-3-5 0,5 0-1 16,-6-5-5-16,1-1 0 0,-3-5 5 16,0-2-1-16,-5-3 15 15,0-4 9-15,0-4-11 0,-3-2-14 16,1-2-7-16,-4-2 1 0,1-4-1 16,2 0-1-16,-4 0 2 0,-1 0-2 15,0 1 0-15,0 1 2 0,0 3-1 16,-2 1 0-16,-1 3-1 0,4 1 1 15,-6 2 0-15,2 6 1 0,1-1 7 16,-3 4-1-16,0 0-3 0,2 3-3 16,-2 1 3-16,0 4 5 0,-2 4-4 15,2 2-4-15,-5 5 1 0,-1 5-2 16,4 8 3-16,-6 9-1 0,-2 8-1 16,2 2 3-16,0-7 2 0,3-8 4 15,3-11 7-15,-4-6 0 0,1 0-7 16,3 3-5-16,-1 0-3 0,0 2-3 15,1-3 0-15,2-4-33 0,0-3-31 16,0-4-25-16,8-5-64 0,-1-2-111 16,1-3-129-16</inkml:trace>
  <inkml:trace contextRef="#ctx0" brushRef="#br0" timeOffset="114482.24">18707 14937 398 0,'0'0'146'0,"0"0"-79"0,3 0 43 0,-3-1-46 0,5-2-16 0,-2 0 9 16,5 0-18-16,-1-2 4 15,4 0 4-15,2-2-9 0,-1 3-8 16,4-1-12-16,2 0-1 0,0-2 7 15,0 4-1-15,3-2-4 0,0 1-9 16,-1 2-3-16,1 0-1 0,-3-1 1 16,0 3 3-16,-2-2-3 0,-1 2-3 15,-2 0 1-15,-3 0 1 0,1 0 4 16,-4 2 10-16,-1-2-4 0,-4 3 0 16,3-1-3-16,-2 0-5 0,0-2-3 15,-3 4-5-15,0 1 1 0,-6 3 6 16,1 2 1-16,-3 3 0 15,1 6-2-15,-6 4 3 0,0 2 0 16,-3 9 6-16,-4 7-4 0,-4 7-2 16,4-4-4-16,2-6-1 0,7-13-2 15,4-7-1-15,-1-1-1 0,3 0 0 16,-1 4-3-16,1 2-26 0,3-4-36 16,-1-3-33-16,6-4-65 15,7-8-72-15,3-2-91 0</inkml:trace>
  <inkml:trace contextRef="#ctx0" brushRef="#br0" timeOffset="115654.5">19607 14863 289 0,'0'0'170'0,"0"0"-115"0,7-9 24 15,-1 4-21-15,-1 0-38 0,-3 2 4 16,1-2 17-16,2 2-10 0,-5-1 20 15,3 1 14-15,-3 2 9 0,0-1 3 16,0 2-4-16,0 0-14 0,0 0-9 16,0 0-21-16,0 0-13 0,0 0-6 15,0 0 3-15,0 0 2 0,0 0 6 16,0 0-6-16,0 0 3 0,0 0 0 16,0 0-4-16,0 0 0 0,0 0-6 15,0 0 2-15,0 0-2 0,0 0 4 16,0 0-1-16,0 0 1 0,0 0 1 15,0 0-8-15,0 0-2 0,0 0-3 16,0 0-1-16,0 0-1 0,0 0-2 16,0 0 3-16,0 3 0 0,-3 5 1 15,0-1 0-15,1-1 2 0,-1 4-1 16,-2 3 0-16,-3 1 2 0,1 3-2 16,-4 1 2-16,-2 1 7 0,3 2-2 15,0-1 8-15,-3 1-2 0,2 0-1 16,-1-1-2-16,-1 0-2 0,0-1 2 15,0-1-2-15,0 0 3 0,3-4-1 16,-3 1 0-16,5-2-1 16,-2-1-4-16,2 0 0 0,3-3-3 15,-3 0-1-15,3-1-1 0,2-3 1 16,1 0-1-16,-1-2-1 0,3-1 1 16,-3-1 0-16,3-1 1 0,0 0-1 15,0 0 2-15,0 1 0 0,6 0 3 16,-4-1-2-16,3 1-1 0,3 0 1 15,0-1-3-15,5 2-1 0,-3-1 0 16,6-1 1-16,-1 1-1 0,6-1 0 16,-3 0 0-16,0 0 0 0,0 0 0 15,0 0 2-15,0 0-2 0,-2 0 0 16,-1 0 0-16,1-1 0 0,-1-2 1 16,-2 0-1-16,0 0 0 15,0-2 1-15,-3 1 0 0,-2 0-1 16,0-1 2-16,-3 2 0 0,-3 0-1 15,-2-2 1-15,6 3 2 0,-6-5 1 16,0 4 7-16,2-1-1 0,-2-1 1 16,0 4 0-16,0 0-5 0,0 1-5 15,0-1-1-15,0 1-1 0,0 0-4 16,0 1-1-16,0 4-4 0,0 4 8 16,-5 3 1-16,0 4 0 0,0 3 1 15,0 3-1-15,-3 1 1 0,3 4 2 16,2-3-2-16,-5 3 1 15,6-2-1-15,-3-2-1 0,2 1 0 16,0-2 0-16,-2-1 1 0,3-1-1 16,-4-2 1-16,6 0 0 0,-5-1-1 15,5-2 1-15,0-3-1 0,-2-2 0 16,2-4 0-16,0 0-2 0,0-4-2 16,0 0-3-16,0 0-7 0,0-1-5 15,0 1-3-15,0-2-12 0,0 0-11 16,0 1-6-16,0-1-19 0,2 1-26 15,-2 1-31-15,0-1-37 0,5-1-76 16,-5 1-72-16,6-1-191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7T14:57:19.048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6935 15339 109 0,'0'0'70'0,"0"0"-12"0,0 0 0 0,0 0-9 15,0 0-14-15,0 0 7 0,0 0 9 16,0 0-2-16,0 0-4 0,0 0 2 15,0 0-8-15,0 0-4 0,0 0 0 16,0 0-8-16,-2 0-1 0,2 0-4 16,0 0-2-16,0 0-8 0,0 0-4 15,0 0-2-15,0 0 1 0,2 0 7 16,1 0 5-16,-1 0 7 0,4 0-7 16,-4 0-6-16,3 0-5 15,0 0 1-15,3 0-1 0,-3 0 0 16,3 0 1-16,0-2-1 0,2 1-1 15,1 0 1-15,1 0-7 0,1 0 2 16,0 1-1-16,0-1-1 0,3 0-1 16,2 1 2-16,2-2-1 0,1 2 4 15,0 0 0-15,2-1 4 0,3 0 0 16,-3 1-1-16,6-1 1 0,2 0-2 16,2 1-3-16,9-1-1 0,7 1-2 15,0-2 1-15,-3 1-1 0,-4 1-1 16,1-2 1-16,-4 1 0 0,5 0 0 15,-2-1 0-15,4 1 4 0,-2-1 5 16,2 1-3-16,4-2 1 0,-1 2-3 16,2-3-3-16,4-1 4 0,1 0-4 15,1-2 1-15,0 1 0 0,5 2-2 16,-5 0 0-16,2-2 2 0,1 3-3 16,-1-4 1-16,-2 3 1 0,3-1-1 15,2 1 0-15,-6-1 0 0,6 1 0 16,-5 2-1-16,0 0 4 0,3-2 1 15,-4 1 3-15,4 0-2 0,-3 0 0 16,2-2 0-16,1 2-1 0,-1-2-1 16,0 1 1-16,1 2-1 15,-3-1 2-15,2 0 0 0,-2 2 1 0,0-3-3 16,2-1-4-16,1 2 9 16,2-2-5-16,0 1 1 0,0 0 1 15,2-1 0-15,-4 4-1 0,-1-1-1 16,3 1-1-16,-2-2-1 0,2 3-1 15,2 0 0-15,1 0 0 0,2 0-1 16,0 0 1-16,0-1 0 0,-2-1-1 16,2 1-1-16,0 1 0 0,3-1 2 15,0-2 1-15,2 0-2 0,-2 0 0 16,5 2 1-16,-3 0-1 0,-2-1 1 16,2-1-1-16,-2 0-1 0,5 2 1 15,0 0 1-15,0 0-1 0,-3 0 0 16,1-1 1-16,2 1 1 15,-1 0-2-15,1-2 0 0,3 3 2 16,-1 0-2-16,4 0 1 0,-4 0-1 16,1 0 1-16,-1 0-2 0,1 1 1 15,2 1 0-15,2-2 0 0,1 0 1 16,-3 0-1-16,3 2 0 0,-3-1 0 16,0 0-1-16,-2 0 1 0,2 0 1 15,-3-1-1-15,-2 1 0 16,0-1-2-16,-5 1-5 0,0 1-7 15,-8 2-7-15,-3-3-11 0,0 1-6 0,-4-1-14 16,-4 4-18-16,-4-2-14 0,-3-1-32 16,-5-1-48-16,-14 2-61 0,-4-1-152 15</inkml:trace>
  <inkml:trace contextRef="#ctx0" brushRef="#br0" timeOffset="3275.12">7005 14959 24 0,'0'0'70'0,"0"0"-30"0,-3 0 5 16,3 0-2-1,0 0-5-15,0 0-11 0,0 0 0 0,0 0 8 0,0 0 0 16,0 0 11-16,0 0 3 0,0 0 1 16,0 0-5-16,0 0-6 0,0 0-3 15,0 0 1-15,0 0-4 0,0 0-4 16,0 0-9-16,0 0-12 0,0 0-6 15,0 0 0-15,0 0-1 0,0 0 1 16,0 1 3-16,3 1 7 0,0-1 2 16,-3 1 9-16,5-1-3 0,-5 0 4 15,2 0 0-15,3-1-1 0,-2 0 0 16,2 0-4-16,0 0-6 0,-2 0-3 16,5 0 0-16,-3-2-5 0,3-3 1 15,-1 3-3-15,4-1-1 0,-4-2 0 16,1-1 1-16,0 1 4 15,2 1 1-15,-2-2 4 0,0 1 1 16,0-2-4-16,2 0-1 0,-2 0 0 16,-1 0 0-16,4-2-1 0,-1 2 0 15,0-1 3-15,1-2 0 0,-1-1-3 16,0 2 4-16,3-3-6 0,-2-1-2 16,2 0 2-16,-3 1-2 0,3-2 1 15,0-2 0-15,-3 2 3 0,0-1 0 16,3-2-1-16,0-1 0 0,0 2 1 15,-2-2-3-15,1-1-2 0,1-2-1 16,3 2 0-16,-3-2 0 16,0 2-1-16,2-4 0 0,-2 3 1 15,0-2-1-15,3 1 5 0,-4-2 4 16,4 2 0-16,-3 0 5 0,2 0-2 16,1 0-2-16,-3 0 0 0,0-2-5 15,2 2-3-15,-2-2 2 0,3 0-3 16,-3-1-1-16,0 2 0 0,2 0 0 15,-2-2 2-15,0-1-1 0,2 1 0 16,-2 1-1-16,0-3 0 0,0 2 1 16,3 1-1-16,-3-4 0 15,-1 3 1-15,-1 0-1 0,2-3 0 0,0 3 0 16,0 0 0-16,-3-3 1 16,0 2-1-16,3-1 0 0,0 2 1 15,-3 0-1-15,1-2 0 0,2 2 0 16,-3-3 0-16,0 3 1 0,1-1-1 15,2-2 1-15,-3-1 1 0,3 2-2 16,-3-2 0-16,3 1 0 0,0-2 1 16,0-1-1-16,0 1 0 0,0 4 0 15,0-4 1-15,0 3-1 0,0-2 1 16,-3-1 2-16,3 2 0 0,0-1 1 16,-3-2 1-16,3 2 0 0,0 2 1 15,0-4-3-15,0 3-1 0,0-1-1 16,0-1 2-16,-3 2-1 0,3 0 0 15,0 0 0-15,-3 1 2 0,0-2 0 16,1 3 0-16,-1-3 0 0,3 4-2 16,-3-5 1-16,3 2-3 0,-2 0 0 15,2 0 1-15,-1 1-2 0,1 0 2 16,-2 0-1-16,2 1 1 0,0 0-1 16,-1 1 0-16,1-1 0 0,-2 1 1 15,4 1-1-15,1 1 0 0,-6-3 0 16,6 3 0-16,-1-3 1 0,-2 3-1 15,2-1 0-15,1-1-1 0,-1 2 1 16,1-2 0-16,-1 2 0 16,1 1 0-16,-1-1 0 0,1-1 0 15,-1 1 0-15,1 0 0 0,-1 0 0 16,1 1 0-16,2-1 0 0,-2 1 0 16,-1 0 0-16,1 1 2 0,2 0-3 15,0 0 1-15,-3 1 0 0,1 0 0 16,-1 1 0-16,1 0 0 0,2 1 0 15,-3-3 0-15,1 3 0 0,-1 0 0 16,1 0 0-16,2 0 0 0,0 0-1 16,-2 0 1-1,2 2 0-15,-3-2 0 0,3 2 0 0,-2 0 0 0,2-1 2 16,-3 2-2-16,6-2-1 0,-5 2 1 16,2 0 0-16,0-1 0 15,0 1 0-15,0-1 0 0,-3 2 0 16,6-1 0-16,-3 2 0 0,0-3 0 15,0 3 1-15,0-1-2 0,3 1 1 16,-3 2 0-16,0-1 0 0,3 2 0 16,-3-1 0-16,3 1 0 0,-6 1 0 15,6 0-1-15,-3 0 1 0,-3 1 1 16,4-1-1-16,-4 3 0 0,6-1 0 16,-3 1 1-16,0-1-1 0,0 2 0 15,3 0 0-15,-1-2 0 0,4 5 0 16,-1-4 0-16,-3 3 2 0,1 0 0 15,5 2 1-15,-5 0 0 16,4 0-3-16,-1 0 2 0,-1 0-2 16,0 0 0-16,3 2 0 0,-3 0 0 15,3 3 0-15,-3-1 0 16,1 1 0-16,-1 0 0 16,0 2 0-16,0 0-1 0,3 0 1 15,-5 1 0-15,2 2 0 0,0-1 0 16,-2 1-1-16,2 0 2 0,-2 0-1 15,2 0 1-15,1 3-1 0,-1-2 1 16,0 2-1-16,-2-2 0 0,2 2 0 16,0 0 1-16,-2 0-1 0,2 0 0 15,-2-1 0-15,0 2 1 0,-1 0-1 16,3 1 1-16,-4 0 0 0,-1-1 0 16,2 3 0-16,-2-2-1 0,3 1 2 15,-5 0-2-15,2 2 1 0,0-3-1 16,0 4 0-16,-3-1 1 15,1 0-1-15,-1 1 3 0,1-1-1 0,2 1 1 16,-3 0-2-16,1 1 3 16,-1 0-2-16,1 1 0 0,2 0 1 15,0 0 0-15,-2 2 0 0,2-1-2 16,0 1 2-16,2 0 0 0,-1 0-2 16,-1 2 3-16,2-1-3 0,1 0 2 15,0 2-2-15,-1-2 2 0,1 3-3 16,-3 0 0-16,3-1 2 0,-1 0-1 15,1 0-1-15,0 0 1 0,-1 1 0 16,-1-1 0-16,1 1 1 0,1 0-1 16,-3 0-1-16,3-2 1 0,-3 4-1 15,2-4 3-15,-2 4-2 0,3-2 2 16,0 0-1-16,0 2 3 0,-1-2-3 16,1 1 1-16,0 1-1 0,-3 1-2 15,2-2 1-15,-2 0 0 0,3 0-1 16,-3-1 0-16,3 0 1 0,-1 1 0 15,-1-2-1-15,1 0 2 0,-2 0 1 16,0-1-2-16,3 1 2 0,-3-3-1 16,0 2 1-16,0 1 1 0,0-4-2 15,3 3 0-15,0-2 0 0,-6 0-1 16,6 0-1-16,0 0 0 0,-3-1 1 16,2 3 1-16,-2-2-2 0,1 0 0 15,1-2 2-15,-2 2-2 0,3 0 1 16,0 0-1-16,-3-2 1 15,2 0-1-15,1 0 1 0,0 0-1 16,-3-1 1-16,0 0-1 0,3-1 1 16,-1 1 1-16,1 0-1 0,-3 0 2 15,3-1 0-15,-1-3-1 0,-2 4 0 16,1-1-1-16,1 0 0 0,1 0-1 16,-3-2 1-16,3 2-1 0,-3-2 0 15,2 0 1-15,1 1-1 0,-3 1 0 16,0-1 2-16,0-2-2 0,0 3 1 15,1-4 0-15,-4 2 0 0,3-2 0 16,0 2 0-16,0 0-1 0,0-2 0 16,-2 1 2-16,2-1-2 0,-3-1 0 15,4 3 2-15,-1-4-1 0,0 3 0 16,-3-2 3-16,3 2 1 16,-2-2-4-16,2-1 2 0,0 1 2 15,0 0-4-15,0-2 2 0,-2 0 0 16,2 0 1-16,0 0-1 0,-3 1-2 15,3-1 4-15,-2-1-5 0,2 0 3 16,-2 0-1-16,2 0 1 0,0-1-1 16,-3 0 0-16,3 0 1 0,-2 1 0 15,2-2-1-15,0 1 3 0,0 0-2 16,0 0 0-16,-2-3-1 0,-1 2-2 16,3 0 2-16,-2-1 2 0,2-2-2 15,-3 2-1-15,3-1 2 0,-2-1-3 16,-1 2 3-16,1-1 3 0,-1-3-5 15,1 2 4-15,-3-1-2 16,2 1 0-16,-2-2 0 0,0 2 0 16,3-2-2-16,-3-2 6 0,0 3-4 15,-1-2 0-15,-1 0 2 0,-1 1 1 16,3-1 1-16,-5-1-1 0,5 1 1 16,-6 0-2-16,4-2-2 0,-1 1 0 15,-2 0 0-15,2 2-3 0,-5 0 2 16,3-2-2-16,-3 3 1 0,3-3-1 15,-5 1 0-15,-1-2-1 0,1 3 1 16,-1-2 0-16,-2 0 0 0,3-1-1 16,0 0 0-16,-3 0-3 0,2 3-10 15,-2-3-19-15,3 0-23 0,-3 0-26 16,2 1-39-16,3 0-74 0,-2-1-148 16,-3-1-179-16</inkml:trace>
  <inkml:trace contextRef="#ctx0" brushRef="#br0" timeOffset="19556.84">12475 14857 61 0,'0'-1'67'0,"0"-1"-34"0,0 0 19 0,0-1 29 16,0 0-5-16,3 1-25 15,-3 0 2-15,2-2-2 0,1 2-1 16,-3 1-7-16,2-2-5 0,1 1-5 15,-3 0-3-15,3 0 3 0,-3 1 3 16,0 1 9-16,0 0 5 0,0 0-2 16,0-1-10-16,0 1-9 0,0 0-2 15,0 0-8-15,0 0-3 0,0 0-3 16,0 0-5-16,0 0-6 0,0 1-2 16,0 5 1-16,0-1-1 0,-3 5 1 15,3 1 0-15,-3 5-1 0,3-1 1 16,0 2-1-16,-2 3 1 0,2-4 0 15,0 4 5-15,0 0 5 0,0 0 5 16,0 0 0-16,0 0 0 0,0 0-3 16,0 0-3-16,0 0-3 0,0-2-1 15,0 2-3-15,0-1 0 0,0-2-2 16,0 0 2-16,0 0 1 0,0-3-1 16,0-3-1-16,2 0 0 0,-2 0 1 15,3-1 1-15,-3-3 2 0,3-1 1 16,-3 1 0-16,2-3-3 0,1 0-1 15,-3-1 0-15,0-2 1 0,0 1-1 16,0-1 0-16,0 1 0 16,2 0 0-16,-2-1 0 0,0 0 2 0,0-1-2 15,3 1 0-15,-3-1-1 16,2 0-2-16,-2 2 0 16,0-2 0-16,3 0-12 0,-3 0-19 0,0 0-32 15,5 0-51-15,-5 0-55 0,3 0-90 16,-1 0-116-16</inkml:trace>
  <inkml:trace contextRef="#ctx0" brushRef="#br0" timeOffset="21967.51">12312 15784 101 0,'0'0'68'0,"0"0"-27"0,0 0 29 0,0 0 5 0,0 0-17 15,0 0-11-15,0 0 2 16,0 0-5-16,0 0-8 0,0 0 0 16,0 0-10-16,0 0-2 0,0 0 0 15,0 0 1-15,0 0-1 0,3-1 1 16,-3 0-2-16,5-1-10 0,-2 0 0 15,-1-2 7-15,1 0 7 0,2 0-4 16,0-3 1-16,3 4-3 0,-3-3 2 16,0 3-1-16,6 0 2 0,-4-1 2 15,-2 0 3-15,3 0 3 0,0 0-2 16,0 2-3-16,-1-1-6 0,1 1-6 16,0 1-4-16,0 0 7 0,-1 1-4 15,-1 0-5-15,-1 0-2 0,0 2 0 16,0 0-4-16,0 2 1 0,0 1 1 15,-2 1-2-15,0 2 0 0,-1 2-2 16,1 1-1-16,-3 1 2 0,0 2 2 16,-5 3 1-16,-1-2-1 0,-1 5 2 15,-1-1-4-15,-5 0 5 0,3 1 5 16,-3-3-2-16,0 2 1 0,0-4-3 16,0-1 1-16,0-1-4 0,5-3-1 15,-2 1-1-15,5-6-1 0,0 0 1 16,0-2-3-16,5-1 2 0,0-1 0 15,0-1 1-15,0-1-1 0,0-3 11 16,0-1-5-16,7-4-2 16,1-2 0-16,2-3-5 0,3 0 0 15,3-5 0-15,4-2-1 0,1 3 0 16,0-3 0-16,5 2 0 0,-3 0 0 16,0 1-1-16,3 3 1 0,-5-2-2 15,-1 4 2-15,1 2 0 0,-5 0 1 16,-4 2-1-16,1 1 0 0,-5 2 0 15,-3 1 0-15,-2 2 0 0,-3-1 1 16,2 3-2-16,-2 0-1 0,-2 1-7 16,-1 0-4-16,-2 0 8 0,0 1 3 15,-3 3 2-15,-2 0 0 0,2 2 0 16,0 0 0-16,-2 0 2 16,0 3-2-16,-1 0 0 0,1 2 1 15,-3-1-1-15,3 1 0 0,-3 2-1 16,3 0-1-16,-1 0-3 0,-2 1 2 15,3-1 0-15,-3 0 3 0,3 2 0 16,2-1 0-16,0-1 0 0,3-1-1 16,2 1-1-16,1-2 1 0,2 1 1 15,0-2 8-15,8 1 13 0,-3-4 2 16,8 0 4-16,-3 0 1 16,5-2-1-16,1-1 2 0,0 0-2 0,-1-4-4 15,3 0-6-15,-2 0-11 16,-1 0-4-16,1-4-2 0,-3-1-4 15,-1 1-24-15,1-2-23 0,-2 2-29 16,-4-1-42-16,1 2-48 0,0-2-73 16,-5 1-77-16,2 3-185 0</inkml:trace>
  <inkml:trace contextRef="#ctx0" brushRef="#br0" timeOffset="22335.65">12842 15957 459 0,'3'0'140'0,"-1"0"-47"0,1 0 41 0,-1-1-20 16,1 1-32-16,-1 0 3 0,-2 0-3 15,3 1-20-15,-3 3-12 0,0 1 3 16,0 0-11-16,0 3-6 0,0 1 0 16,-3 2-3-16,1 2-7 0,-1-1-5 15,1 2-11-15,-3 0-5 0,-1-1-1 16,4 2-4-16,-1-2 0 0,-2 1-9 15,2-3-26-15,1 3-28 16,-3-1-44-16,2-1-55 0,1 5-100 16,-1-3-98-16</inkml:trace>
  <inkml:trace contextRef="#ctx0" brushRef="#br0" timeOffset="24958.79">7434 15046 129 0,'0'0'75'0,"0"0"-16"0,0-2 5 0,0 2 9 16,0 0-23-16,0 0-12 0,0 0 6 15,0 0-7-15,0 0-2 0,0 0-2 16,2 0 8-16,-2 0-1 0,0-1 7 15,3 1 2-15,0 0-1 0,-3 0-4 16,0 0-17-16,0 0-7 16,0 0-4-16,0 1-6 0,2 2-2 15,-2 4 8 1,0-1 1-16,3 4 1 0,-3 5-5 0,2 2-6 0,1 4-3 16,-3 2 3-16,3 2-3 0,-1 9 9 15,-2-4 8-15,0 1 4 0,0 1-1 16,0-5 0-16,0 1 0 0,0-1-2 15,-2-5-9-15,-1 1 0 0,3-5-3 16,0 1 2-16,0-5 4 0,0-1 3 16,0-1 4-16,0-2 0 0,0-2-2 15,0-1-4-15,0-2-6 0,0-1-6 32,0-2-3-32,0-1 0 0,0-1-1 0,0 0-2 0,0 0 0 15,0 0-18-15,0 0-25 0,3 0-20 16,-1-1-37-16,-2-1-61 0,5-2-63 15,3 1-46-15,-5 2-200 0</inkml:trace>
  <inkml:trace contextRef="#ctx0" brushRef="#br0" timeOffset="26350.3">7067 16245 68 0,'0'0'296'0,"0"-2"-215"0,0-1-5 0,3-1 2 0,-3 1-18 16,5-5 6-16,0 3 1 0,0-2-4 16,0 0-5-16,3 2-8 0,2-3-11 15,-2 2 0-15,2 0 0 0,1 1-12 16,-1-1-1-16,0 2-6 0,-2 0-1 15,5 1-3-15,-3 3-4 0,1-2-1 16,-4 2-4-16,4 0-3 0,-3 4 0 31,-1 4-3-31,1-1-1 0,-3 5 0 0,0 2 0 0,-2 4 0 0,0 1-1 16,-3 2 1-16,-3 1 1 0,-2 2-1 16,0-1 1-16,-3 1-1 0,0 0 0 15,-2-1 2-15,-1-1-2 0,1-1 1 16,-3 0 0-16,3-1-1 15,0-3 0-15,-1-2 0 0,3-2 1 16,1-2-1-16,-1 0 0 0,3-3 0 16,2-3-1-16,1-1 1 0,2-4-1 15,0 0-1-15,0-2 2 0,2-5 2 16,3-4-1-16,6-1-2 0,2-5 1 16,2-1 0-16,1-1-2 0,2 0-1 15,0-1-2-15,3-1-2 0,-3 3 7 16,0 0 0-16,2 2 0 15,-2 2-1-15,-2-1 1 0,-1 2 0 16,-2 1-1-16,0-1 0 0,0 3-1 16,-5 0 0-16,-3 2 1 0,-2 2-1 15,2 1-8 1,-5 1 5-16,0-1 2 0,0 4-2 0,-3 1-8 0,-2 0-13 16,-3 3 12-16,-2 4 6 0,0 0 6 15,-3 2 2-15,-3 1 3 0,1 2-3 16,2 2 0-16,-3-1 0 0,1 2 0 15,2 1 0-15,0 0 2 0,3 0-2 16,-1 1 0-16,4 0-1 0,1 0 1 16,4 0 1-16,-1 0 13 0,3 1 13 15,0-4 7-15,3 1-10 16,-1-1 1-16,6-3 3 0,3 0 3 16,-4-3-2-16,4-1-5 0,-1-2-6 15,3-1-3-15,-3-2-11 0,1-1-3 16,1-1-1-16,4-2-19 0,-1-2-39 15,4-2-32-15,-4 0-61 0,11-3-74 16,-5 2-46-16,-3-1-181 0</inkml:trace>
  <inkml:trace contextRef="#ctx0" brushRef="#br0" timeOffset="26930.31">7612 16617 355 0,'0'0'154'0,"3"0"-96"0,-3-2 52 16,0-2-7-16,5 2-14 0,-5-1-15 15,3-2-22-15,-3 0-20 0,5 1-14 16,-3 0-4-16,3-2 8 0,1 4-2 15,1-3-5-15,1 4 1 0,2-1-2 16,-2 2-2-16,-3 0 1 0,3 3-3 16,-3 2-4-16,0 2-2 0,1 2-3 15,-6 3-2-15,0 2 1 0,0 2-3 16,-8 4 3-16,3 0 3 0,-6 2 0 16,1 1 0-16,-3-1-2 0,3-2 3 15,-1-3-3-15,4 1 2 0,2-5 4 16,2-2 19-16,0-2 10 0,3 0 6 15,3-3 7-15,2-1 3 0,3-3-7 16,0 1-8-16,5-3 0 16,-1 0-4-16,4-4-12 0,5 0-9 15,-3-3-7-15,2 0-3 0,1 0 0 16,2-1-2-16,-2-1-7 0,2 2-26 16,0 1-30-16,-2-1-36 0,0 2-47 15,5 0-54-15,-3 2-143 0,-5 2-200 16</inkml:trace>
  <inkml:trace contextRef="#ctx0" brushRef="#br0" timeOffset="28778.25">12423 13881 112 0,'0'0'69'0,"0"0"19"0,8 0 22 0,-5 0-28 0,-1 0-25 16,-2-1 5-16,3 1-3 0,-1 0 2 16,-2 0-1-16,0 0 8 0,0-1-4 15,0 0-9-15,0 0-19 0,0-1-10 16,3 2 0-16,-3-4 7 0,0 3 6 16,0 0-3-16,0 1-9 0,0-1 3 15,0 1 2-15,3-2-7 0,-3 1-4 16,2-3-1-16,-2 3-3 0,0 1-7 15,0-1-1-15,0 1-6 16,0 0-3-16,0 0 0 0,0 0-5 16,0 0-17-16,0 0-24 0,0 0-18 15,0 2-18-15,0 3-6 0,-2-2-46 16,2 5-31-16,0 4-8 0,0-1-86 16,0-1 32-16</inkml:trace>
  <inkml:trace contextRef="#ctx0" brushRef="#br0" timeOffset="28919.09">12460 14069 267 0,'0'0'143'0,"0"0"-24"16,0 0 18-16,0 0-22 15,0 0-28-15,-8 39-16 0,8-35-28 16,-3 1-28-16,-2-2-15 0,2-2-1 16,1 2-52-16,-1 0-42 0,1-1-21 15,2 1-30-15,0 2-64 0,0-1-67 0</inkml:trace>
  <inkml:trace contextRef="#ctx0" brushRef="#br0" timeOffset="29043.97">12491 14297 336 0,'0'0'104'16,"0"0"-61"-16,0 0 23 0,0 0-40 16,0 0-26-16,15 35-23 0,-15-30-50 15,0-3-94-15,0-1-64 0</inkml:trace>
  <inkml:trace contextRef="#ctx0" brushRef="#br0" timeOffset="29185.9">12483 14456 194 0,'0'0'258'0,"0"0"-170"16,0 0-10-16,-3 33-34 0,1-24-33 16,2-2-11-16,-3-2-1 0,3 2-54 15,-3-3-50-15,1-1-76 0,2 1-55 16</inkml:trace>
  <inkml:trace contextRef="#ctx0" brushRef="#br0" timeOffset="29310.9">12475 14637 397 0,'0'0'72'0,"0"0"-50"0,0 0 21 15,0 0-43-15,0 0-19 0,0 0-53 16,0 0-77-16,0 0-59 0</inkml:trace>
  <inkml:trace contextRef="#ctx0" brushRef="#br0" timeOffset="29499.52">12457 14850 80 0,'0'0'119'0,"0"0"-80"0,0 0 27 15,0 0 4-15,0 0-28 0,0 0-24 16,3 35-18-16,-1-32-8 0,-2 0-43 0,3 1-26 16,-3-1 5-16,0 3-7 15,0-2 13-15</inkml:trace>
  <inkml:trace contextRef="#ctx0" brushRef="#br0" timeOffset="30047.15">12454 13945 627 0,'0'0'160'0,"0"0"-10"0,0 0-16 0,0-11-71 0,0 7-44 0,0-2-16 16,0 4-1-16,0-2-2 16,-2 2-15-16,2-2-27 0,-3 2-41 15,3 1-56-15,0-5-50 0,0 4-88 16</inkml:trace>
  <inkml:trace contextRef="#ctx0" brushRef="#br0" timeOffset="31033.14">12907 13160 135 0,'0'0'136'0,"0"0"-33"0,0 0-12 15,13-8-24-15,-8 2-25 0,0 2-3 16,-3-3 22-16,1 4 3 0,0-4-4 16,-1 5 4-16,-2-3-5 0,3 0-19 15,-3 2-12-15,0-2-3 0,2 2-1 16,-2-1 5-16,0 0-3 0,0 2-3 16,0-1-7-16,0 0 1 0,0 0 6 15,0 2-1-15,0 0-2 0,0-1-3 16,-2 1-7-16,-1-1-4 0,3-1 3 15,-2 1-4-15,-1 1 5 0,3-3 2 16,-3 1-7-16,-2 0 5 16,3-2 2-16,-3 0-3 0,-1-1 4 15,1 1 1-15,-3 0-1 0,3-1-1 16,0-1 2-16,-3 2-5 0,1-1-3 16,1 3 0-16,-1-1-1 0,1 1 0 15,-1 1 3-15,2 2 0 0,-3 0-1 16,3 0-2-16,-1 1-1 0,-1 3 0 15,2 2-1-15,-6 2 2 0,3 2-1 16,-2 2-1-16,2 0-1 0,1 5-2 16,-4-1 0-16,4 4 1 0,-1 1-1 15,5 1 0-15,-5 4 0 0,3-2 1 16,0 0-1-16,0 4 0 0,0-2 0 16,2 2 0-1,-2 2 1-15,2-1-1 0,1-3 0 0,-3 4 0 16,5-2 0-16,-3-3 0 0,1 3-1 15,2-4 1-15,0 2 0 0,0-3-11 16,0 0-11-16,2-2-4 0,1-1-8 16,-3-1-5-16,0-3-4 0,0 1-15 15,2-3-25-15,-2-2-27 0,3 2-41 16,-3-6-12-16,0 1-10 0,0-2-83 16,0-5-16-16</inkml:trace>
  <inkml:trace contextRef="#ctx0" brushRef="#br0" timeOffset="31377.22">12558 13430 219 0,'0'0'218'0,"0"0"-129"0,-3-2 27 0,3 2-9 0,0-1-29 0,5 1-13 15,3 0 25-15,5-2 1 0,5 2-12 16,3-1-7-16,2-3-10 0,5 2-10 15,9 2-24-15,1-1-17 0,-1 0-10 16,-4 1-1-16,1-1-11 0,2 1-27 16,5 0-25-16,1 0-34 0,-9 0-65 15,1-1-90-15,-14 0-62 0</inkml:trace>
  <inkml:trace contextRef="#ctx0" brushRef="#br0" timeOffset="31971.97">13385 13155 109 0,'0'0'126'16,"0"0"-72"-16,0 0 3 0,0 0 1 15,0 0-28-15,10-27-6 0,-7 23 10 16,-1 1 8-16,-2-2 0 0,3 3 9 16,-3 1 16-16,0 0 4 15,2 1-1-15,-2 0-11 0,0 0-4 16,0 0-10-16,0 0-17 0,0 0-10 16,0 0-7-16,0 0 4 0,-2 0 4 15,2 0-3-15,-5 0-3 0,-3 1 4 16,0 4-8-16,-5 1-4 0,-2 4-2 15,-3 1-2-15,-1 4 1 0,-1 4 0 16,-1 6-2-16,0 1 1 0,1 6 0 16,-4 9 0-1,6 11-1-15,-2 5 0 0,7 1 0 0,5-5-1 0,3-6 2 16,5-10 0-16,0-6-1 0,2-9 10 16,4-3 16-1,-1-3 2-15,3 2-4 0,2 2-12 0,0 1-8 0,3-2-4 16,0-6-4-16,3 0-42 0,-1-5-48 15,6-1-67-15,-1-6-95 0,-4-1-108 16</inkml:trace>
  <inkml:trace contextRef="#ctx0" brushRef="#br0" timeOffset="33025.25">13478 13422 186 0,'0'0'100'0,"0"0"1"0,0 0 5 16,0-3-33-16,2 2-30 0,-2 0 18 16,3-2 3-16,-1-1-9 0,1 1-14 15,2 0 6-15,0-3 4 0,0 2 4 16,1-2-13-16,-1 2-5 0,5-4 2 15,-2-1-13-15,2 3-3 0,1-4-8 16,1 0-6-16,1 0-3 0,-2 2-3 16,2-1-1-16,-3 2 3 0,0 2 3 15,3-1 7-15,-2 1-1 0,-1 3-7 16,-2-4-4-16,-1 5-2 16,-1 1-1-16,-1 0-1 0,-3 0-2 15,-2 4-1-15,3 3 4 0,-3 2 5 16,0 1 11-16,-3 3-5 0,1 5-4 15,-3 2-2-15,-3 1-1 0,0 0-2 16,0 2-1-16,-5 1-1 0,0 2 2 16,1-2-2-16,-1 0 0 0,0 2 0 15,-3-4 0-15,3 0 0 0,0-2 0 16,0-2 0-16,6-3 0 0,-1-2 0 16,3-4 0-16,0 0 0 0,2-6-1 15,3 1-3-15,3-4-11 16,2-1 15-16,5-5 6 0,0-3-1 15,3-2-2-15,0-1-1 0,5-4-1 16,-2-1 1-16,2-2-2 0,3-1 1 16,-1-1 0-16,1 0-1 0,0 1 0 15,-1-1 0-15,1 1-1 0,-3 3 1 16,0 0 0-16,-2 2 1 0,-1-1 0 16,-4 5 0-16,-1 0-1 0,-2 2 0 15,-1 0 1-15,-1 4-1 0,-6-2 0 16,2 2 0-16,-2 1 4 0,0 1 10 15,-5 2-5-15,0 1-8 0,-3 0-1 16,0 0 0-16,-2 0 1 0,-3 4-1 16,3 3 0-16,-3 1 0 0,-3 2 0 15,3 2-1-15,-2 2 1 0,2 4 0 16,-3-2 0-16,4 4 2 0,-1 1 7 16,2-1 15-16,3 1-1 0,3-1 6 15,5 0 0-15,0-1 0 0,3-4-5 16,5 1-3-16,2-4-5 0,3-3-4 15,0-2-3-15,2-2 0 0,1-3-5 16,5-2 1-16,-3 0-5 0,5-4-14 16,-2-3-44-16,-1-1-26 0,1 1-32 15,2-2-34-15,3-3-73 0,-5 2-74 16,-3 2-149-16</inkml:trace>
  <inkml:trace contextRef="#ctx0" brushRef="#br0" timeOffset="33400.25">14129 13555 514 0,'0'0'72'0,"2"0"7"0,-2-1 24 0,0 1-20 15,0-1-42-15,0 0-12 0,0 0 2 16,0 1-8-16,0 0-8 0,0 3-10 15,0 4 34-15,-2 3 5 0,-1 1-8 16,1 3-15-16,-4 1-16 0,4 1-3 16,-3-2-2-16,2 2 0 0,1-2-25 15,-1 1-28-15,3-2-29 0,-3-1-43 16,3 1-26-16,3-2-22 0,0-2-131 16</inkml:trace>
  <inkml:trace contextRef="#ctx0" brushRef="#br0" timeOffset="33908.68">14219 13174 395 0,'0'0'92'0,"0"0"6"0,0 0 19 0,0 0 1 0,0 0-35 0,11-29-14 16,-4 26 3-16,-2-2-17 0,6 2-17 16,-3 3-4-16,2 0 2 0,0 1-17 15,3 8-8-15,-3 2-2 16,9 8-7-16,-7 4 2 0,4 7-4 16,2 8 0-16,3 11 0 0,-3 11 0 15,-3 3 0-15,-4-6-1 0,-1-4 2 16,-7-5 0-16,-1-6 0 0,-2-1 0 15,0-3 0-15,-2-2 3 16,-1-1 9-16,0-5-5 0,1-6-1 0,-1-5-4 0,1-2 3 16,-1 3-5-16,0 1-1 0,1 2 0 15,-1-2-3-15,1-3-12 0,-1-2-21 16,3 1-51-16,0-4-60 0,0 7-78 16,5-7-62-1</inkml:trace>
  <inkml:trace contextRef="#ctx0" brushRef="#br0" timeOffset="40825.43">7457 14912 18 0,'0'0'21'0,"0"0"0"0,0 0-1 15,0 6-12-15,0-5-5 0,0 3-3 16,0-2-4-16,3 1-9 0,-1-1-2 15,-2-1-7-15,3 3 5 0,-3-2 11 16,5-1 5-16,-5 1-2 0,0 0 2 16,3 1 1-16,-3-1 13 0,0 0 4 15,0 0-5-15,0-2-3 0,0 1 0 16,0 1-3-16,0 1-6 0,-3-1 1 16,-2 0-1-16,2 2 0 0,1-1 3 15,-1 1 0-15,-2-1-1 0,2 1-2 16,-2-1 0-16,3-1-2 0,-1 0-2 15,0 1-11-15,1-3-17 0</inkml:trace>
  <inkml:trace contextRef="#ctx0" brushRef="#br0" timeOffset="41090.86">7444 14973 38 0,'0'0'62'0,"0"0"0"15,0 0 25-15,0 0-13 0,0 0-13 16,0 0-9-16,0 0-7 0,5-2-2 15,-5 2-1-15,0 0 0 0,0-1 5 16,0 1 6-16,0 0 9 0,0 0 2 16,0 0 2-16,0 0-3 0,0 0-7 15,0 0-11-15,0 0-11 0,0 0-12 16,0 0-4-16,0-1-3 0,0 0-3 16,0 0-7-16,0 0-4 0,-2 0 0 15,2-1-1-15,0 0 0 16,0 1-12-16,0 0-11 0,0-4-20 15,0 2-36-15,0-3-66 0,0-1-25 16,2-3-25-16,-2 1-90 0</inkml:trace>
  <inkml:trace contextRef="#ctx0" brushRef="#br0" timeOffset="41247.33">7470 14823 226 0,'0'0'253'0,"0"0"-169"16,0 0 13-16,0 0-7 0,0 0-37 15,0 0-40-15,0 0-12 0,-23-34-1 16,18 27-42-16,2-1-55 16,-2-3-28-16,2 2-97 0,1 3-68 0</inkml:trace>
  <inkml:trace contextRef="#ctx0" brushRef="#br0" timeOffset="41340.94">7483 14683 281 0,'0'0'0'16,"0"0"-13"-16,0 0-25 0,0 0-95 0</inkml:trace>
  <inkml:trace contextRef="#ctx0" brushRef="#br0" timeOffset="41481.69">7473 14563 551 0,'0'0'73'0,"0"0"-66"0,0 0 13 16,0 0-20-16,0 0-30 0,0 0-96 16,25-33-130-16</inkml:trace>
  <inkml:trace contextRef="#ctx0" brushRef="#br0" timeOffset="42683.73">6385 13856 160 0,'0'0'56'0,"0"0"5"0,0 0 58 15,0 0-28-15,13-15-34 0,-11 12-7 16,3-1-8-16,1-1-7 0,-4 3 6 15,1 0 11-15,-3 1 0 0,5-1 0 16,-5 0-2-16,0 0-2 0,3 1-13 16,-3 1-7-16,0-2-13 0,0 1-1 15,0-4-2-15,0 3-2 0,-3-2-2 16,3-2-1-16,0 2-2 0,0-3 1 16,-3 1 5-16,3-1-1 0,-2-1 0 15,2 0 1-15,0 3-2 0,-3-4 2 16,3 1 2-16,-5 3 1 15,0-3 2-15,2 2 4 0,-2 2 1 16,-3-3-3-16,3 3-1 0,-3 1-8 16,1-3 0-16,-1 5-1 0,3-1-2 15,-3 1-5-15,3 0 0 0,-3 1-1 16,0 1-1-16,1 2 1 0,-4 4-1 16,4-3 1-16,-1 6 0 0,0-1-1 15,-2 2 1-15,2 2 1 0,0 4-1 16,0 2 1-16,-2 4-1 0,2 0 0 15,-2 11 0-15,2 8 0 0,3 9 0 16,-3 3 0-16,6-2 0 0,2-2 0 16,0-8 0-16,5-2 0 0,-2-4 1 15,-1-5-1-15,1-6 0 0,-3-6-3 16,0-1-24-16,5 4-24 0,-5 1-17 16,2 4-4-16,-2-3-43 0,0 6-60 15,-2-9-218-15,2-3 224 0</inkml:trace>
  <inkml:trace contextRef="#ctx0" brushRef="#br0" timeOffset="42966.62">6095 14138 498 0,'0'0'99'0,"0"0"-9"0,0 0 11 0,0 0-30 15,29-9-32-15,-19 7 6 0,6-1-5 16,-1 3-25-16,3-1-10 16,0 1-1-16,6 0-1 0,-4 0 3 15,6 4-5-15,0-3-1 16,-5 0-4-16,2 1-39 0,0-2-49 0,6 0-53 15,-9-2-69-15,-2-3-183 0</inkml:trace>
  <inkml:trace contextRef="#ctx0" brushRef="#br0" timeOffset="43482.85">6643 13677 277 0,'0'0'82'0,"0"0"-6"15,0 0-3-15,0 0-15 0,0 0-18 16,0 0 0-16,29-24 13 0,-29 24-4 16,0 0-8-16,0 0 5 0,0 0-12 15,0 0-11-15,0 4-2 0,-6 1-5 16,-1 3-4-16,-1 2-2 0,-2 1-5 15,-3 6-5-15,-3-2 2 0,3 6-1 16,-2 1 0-16,-3 5-1 0,2 7 0 16,-2 7-4-16,0 11-7 0,0 1 3 15,5-3 6-15,5-7 0 0,6-6 4 16,-1-2-2-16,3-9 2 0,5-5 2 16,-2-5-2-16,2-1-2 0,0-2 0 15,3 5-7-15,0-1-27 0,-1-4-29 16,4-1-24-16,-3-3-28 0,4-4-34 15,-1 0-104-15</inkml:trace>
  <inkml:trace contextRef="#ctx0" brushRef="#br0" timeOffset="44206.16">6666 13911 447 0,'0'0'52'0,"0"0"-3"0,0 0 44 0,0-33-23 16,3 23-34-16,0-2-15 0,2 2 11 15,0-1-3-15,5 2 3 0,-2 0-5 16,0 0 2-16,2 4 0 0,0-2 0 16,3 4-7-16,0-4 0 0,0 5-4 15,0-1-8-15,0 0-3 0,3 1-3 16,-4 1 6-16,-1 2 1 16,2 0-3-16,-5 5 2 0,-1 2-5 15,-2 0-3-15,1 7 3 0,-4-2 0 16,-2 6 0-16,-2 0 2 15,-6-2-3-15,-2 4-4 0,-1-1 2 16,1 1-1-16,-6-1-1 0,3 0-12 0,-2 0-9 0,2-2 2 16,0-2-4-16,0-1 6 0,3-3 7 15,2-1 8-15,0-5 2 0,1 1 0 16,1-5 0-16,4-1 2 0,-1-1 2 16,3-2 2-16,0-2-4 0,5-5-2 15,3-2 8-15,2-2 3 0,3-3 1 16,3-2-2-16,2 3-1 0,0-5-2 15,0 2-2-15,5 2 0 16,-2-3-3-16,0 4-1 0,-3 0 0 16,0 2 0-16,-5 1 3 0,2 1 2 15,-4 1-3-15,-1 0-2 0,-5 1-2 16,0 0 2-16,-2 4-1 0,-3 0 0 16,0 3 0-16,-3 1-6 0,-2 1 0 15,0 0 3-15,-5 4 3 0,-1 5 0 16,-2 1 0-16,3 1 0 0,-3 5 1 15,0-1 0-15,3 2-1 0,0-1 0 16,2 4-1-16,0 0 2 0,3-1-1 16,2 1 1-16,1-3 4 0,2 2 6 15,0 0 8-15,0-5 7 16,2 4 2-16,4-5-5 0,-1-1-9 16,2-1-9-16,4-3-3 0,2-1-2 15,-3-4 0-15,3-1-21 0,0-2-27 16,0 0-27-16,2 0-35 0,6-7-78 15,-3 0-40-15,-5-2-115 0</inkml:trace>
  <inkml:trace contextRef="#ctx0" brushRef="#br0" timeOffset="44691.41">7008 14016 283 0,'0'0'160'0,"0"0"-77"0,0-8 22 0,2 5-21 0,1-4-34 16,-1 1-18-16,6-2 0 0,-3 0-1 15,3 3-16-15,-3-2-6 0,3 3-4 16,2-2 0-16,1 3 4 0,-4 1 1 15,4 1 3-15,-4 1-3 0,1 0-5 16,-3 0-3-16,-2 2-2 0,-3 2 0 16,0 5 0-16,0 1 3 0,-3 1-1 15,-2 2-2-15,-3 2 0 16,3-1-5-16,-5 0-10 0,2 1-5 16,-2-1-9-16,2-3-7 0,0 1 6 15,-2-3 19-15,2 2 10 0,3-3 1 16,0 0 0-16,0-2 2 0,5 1 7 15,-3-3 10-15,3 3 10 0,0-4 7 16,5 2-4-16,0-3-11 0,3-1-4 16,3-1-4-16,-1 0 0 0,3 0-2 15,0-2-4-15,0-4-1 0,2 3-3 16,3-1-3-16,-2-2 0 0,4 3-10 16,-2-3-21-16,3 2-18 15,-5-2-19-15,2 3-46 0,5-6-26 16,-2 1-75-16,-6 3-91 0</inkml:trace>
  <inkml:trace contextRef="#ctx0" brushRef="#br0" timeOffset="45101.85">7139 13707 355 0,'0'0'34'0,"0"0"17"0,0 0 49 16,0 0-26-16,3-27-16 0,-1 25 0 15,-2 1 15-15,0 1 1 0,3 0-19 16,0 0-24-16,-1 0-4 0,3 4-2 15,1 6 2-15,1 0 1 0,6 5-9 16,-2 3-5-16,1 4-5 0,1 8-5 16,6 10-1-16,-4 3 1 0,-2 4-2 15,-5-4-2-15,-3-5 1 0,-5-1-1 16,0-2-3-16,-8-1 0 16,-2-3 0-16,2-4-2 0,0-4 0 15,1-6 3-15,-4-2 2 0,-2 4 0 16,-2 1 0-16,-6 2 0 0,0-2 1 15,1 0-2-15,-1-4-17 0,0 3-35 16,1-5-51-16,-1 4-38 0,6-6-69 16,4-1-202-16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7T14:59:04.144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26188 7120 19 0,'0'0'34'0,"0"0"4"0,0 0 13 0,8-16 8 15,-8 14 8-15,0-2-9 0,5 1-3 16,-5 1-15-16,0-1-20 0,0 0-1 16,0 1-5-16,0 0-5 0,2 0-1 15,-2 0 0-15,0-2 5 16,6 1 9-16,-6 0 0 0,0-1-1 15,0 1 1-15,0 2 4 0,0-1 2 16,0 1-9-16,0-3-7 0,-6 2-3 16,4-2-7-16,-11 0-2 0,5 1 0 15,-10 1-2-15,2 1-1 0,-4 0 3 16,2 1 0-16,-3 0 0 0,0 0-1 16,1 3 0-16,-1 1 0 0,-5 2 0 15,6 2 1-15,-1-1 0 0,0 0 0 16,6 3-1-16,-3 0 1 15,2 0 0-15,3 1-1 0,0 1 1 16,6 0-11-16,-1-1-10 0,3 1 4 16,5-2 7-16,5 1 7 0,-3-2 3 15,9 1 0-15,-1 0 1 0,3-1-1 16,5 0 2-16,-2-1 2 0,2 2-1 16,-3-3 1-16,6 3-2 0,-3-2 1 15,-3 3-2-15,-2-2 2 0,3 3 2 16,2 0 1-16,-5-1 2 0,2 2 0 15,1 2 0-15,2-2 1 0,-3 3 3 16,-2-3-5-16,0 2-5 0,0-3 5 16,-10 2 6-16,-3 0 7 0,0-3 9 0,-3 2 4 0,-10 0 0 15,-2-3-1-15,-3 0-7 0,-3 0-10 16,-7 0-7-16,-1-2-6 0,-4 2-1 16,-14-3-1-16,1-3-1 15,-4-2-18-15,9-2 1 0,2 0-3 16,11-2-18-16,2 1-5 0,11 1-16 15,-6-3-2-15,3 2-26 0,-5 0-21 16,2-1-47-16,8 2-44 0</inkml:trace>
  <inkml:trace contextRef="#ctx0" brushRef="#br0" timeOffset="1766.15">26617 7283 130 0,'2'-3'40'0,"1"0"7"0,0 0 9 0,2-1-9 0,-5 0-22 0,2 1 0 15,3-1 7-15,-5 0-5 0,0 1 5 16,6 0 3-16,-6 1 2 0,0-2-7 16,0 3-5-16,2-3-10 0,-2 2-4 15,0-1 3-15,0 1-1 16,-2 0-5-16,2 0 1 0,0 0-4 15,0-1-1-15,0 2 0 0,0-3 0 16,-6 2 3-16,6-3 11 0,0 1 6 16,0-2-1-16,-5 1-3 0,5 0 0 15,-2 2-2-15,2-3-1 0,-5 2-6 16,2 0-6-16,-2-2 0 0,0 1-4 16,-3-1-1-16,3 4 0 0,-6-2 0 15,1 3 0-15,0 1-1 0,-3 0 0 16,0 5-2-16,0 1 3 15,-3 4 0-15,3 3-1 0,-5 1 0 16,3 2 1-16,-3 2 0 0,7 0 0 16,-1 1 0-16,-1-1 0 0,0 0 0 15,5 0 0-15,3-1 1 0,2 1 1 16,3-2 2-16,0-1 2 0,0 2-1 16,8-2 2-16,0-3 3 0,-1-1-2 15,1-1 2-15,5-4-2 0,-3-3-3 16,6-3 0-16,-3 0-1 0,0-3 2 15,0-4-2-15,2-4 0 0,-2 0-2 16,-5-2 1-16,5 2-2 0,0-2-1 16,-6 1 1-16,6 1-1 15,-5-1 0-15,0 1 0 0,0 0 0 16,2 0 0-16,-2 1-3 0,-3-1-3 16,3 2 1-16,-6 4 1 0,3-2 0 15,1 4 3-15,-6 1-1 0,2 1-1 16,-2 1-5-16,0 0-15 0,0 3 23 15,0 2 0-15,-2 4 1 0,-4 0-1 16,1 0 0-16,3 3 2 0,-6 1-2 16,3-1 1-16,5 1 1 0,-5 0 4 15,5-2 2-15,0 2 0 0,0-3 3 16,5 1 5-16,-5-3 3 0,5 0 5 16,3-1 2-16,-6-2-2 0,3-1 0 15,3-4-3-15,0 0-3 0,2-5-6 16,1-2-7-1,-1-2 0-15,0-2-2 0,3-2-2 0,-2 0 0 0,-1 2 0 16,0-1-1-16,1-1 0 0,1 4 0 16,-4-1 0-16,3 0-1 0,1 3 1 15,-4 0 0-15,0-1-3 0,0 2-2 16,-1 1 3-16,4 1 1 0,-9 2-1 16,4 2 1-16,-6 0-1 0,0 0-6 15,2 0-8-15,-2 4 8 0,0-1 6 16,0 5 0-16,-2 2 2 0,-4-2-2 15,4 2 0-15,-3 1-4 0,-1-1 3 16,4 1 3-16,-3 0-2 16,5-1 2-16,-3-2-2 0,3-1 2 15,0 1 1-15,0-4-1 0,0-1 0 16,3-2 1-16,2-1 1 0,-5-1 2 16,2-4 3-16,4-2-3 0,-1-3 0 15,3 0 0-15,-6-1-1 0,8-3 0 16,-2 3 0-16,0-1-3 0,0-3 0 15,2 1 1-15,0 1-1 0,1 1 0 16,-1 0 0-16,0 2 0 0,3 2 0 16,-5-1 0-16,0 3-1 0,0 0 0 15,-1 1-1-15,-1 1 1 16,-1 1 1-16,-3 1 0 0,-2 1 0 16,0 0-1-16,5 1-7 0,-5 0-7 15,-5 0 2-15,5 4 5 0,-2 2 4 16,-3 2 4-16,-1 2-4 0,4 0 4 15,-3 1 2-15,2 1-2 0,3-1-3 16,0 1 3-16,-5 0 0 0,5-1-2 16,0-1 2-16,0-1 1 0,0-4-1 15,5 1 0-15,-5-4 1 0,3 1 0 16,2-3 2-16,-3 0 2 0,9-3-2 16,-4-2 3-16,-1-1 7 0,4-4-3 15,0 0-3-15,1-2-4 16,2 0-2-16,-1-2 2 0,1 2 1 15,0-3-1-15,0 1-3 0,3 1 1 16,-3-1 0-16,0 1-1 0,-1 0 0 16,-1 2 0-16,2 0 0 0,-6 0 0 15,6 1 0-15,-5 2-1 0,2 1 1 16,-7-1 0-16,2 2 0 0,0 1-1 16,-2 2 1-16,-3-1-1 0,0 3 1 15,5-1-2-15,-5 2 1 0,0 0-2 16,0 0 1-16,0 0-3 0,0 0 1 15,3 2 3-15,2 0 1 0,0 3 0 16,-2 0-3-16,2 2 2 0,-3 1-1 16,4 0-1-16,-1 4 2 0,-5 0-1 15,2 2 2-15,3 1-9 0,-5 1 9 16,0 3 2-16,3 0-1 0,-3-1 3 16,0 2-1-16,0 0 0 0,0-1-2 15,0 1-1-15,-3-3 1 0,-2 0-1 16,5-3 0-16,-2 0-1 0,2-1 0 15,0-2-18-15,0-1-40 0,0-4-39 16,2-4-58-16,3-2-47 0,3-3-168 16</inkml:trace>
  <inkml:trace contextRef="#ctx0" brushRef="#br0" timeOffset="2210.42">27490 7263 224 0,'5'0'55'0,"3"0"4"0,5-3-6 0,-5 0-47 0,5 1-2 16,0-1 1-16,2 0 9 0,-2-2-1 15,5 1 6-15,-2-2 20 0,-4 0 10 16,4-1 6-16,-3 1-9 15,0 0-2-15,0-1-4 0,-6 0-3 16,-1-2-6-16,1 0-4 0,-4-1-2 16,-3-2 1-16,0 2 6 15,0-1-5-15,-8-1-8 0,6 4-6 16,-11 0-6-16,0 5-3 0,-3 1 2 16,-10 2 1-16,6 5 8 15,-6 3 2-15,0 5 0 0,3 0-2 16,2 2-9-16,1 1 2 0,1 1 3 15,4 0 9-15,7-1 12 0,3-1 7 16,0-1-8-16,5 0-8 0,5 0-3 16,3-1-1-16,0-1-1 0,2 0-4 15,5-3-3-15,-2-1-4 0,8-2-3 16,-6 0-2-16,11-4-2 0,-5-1-11 16,5-1-16-16,-3 0-17 0,3 0-19 15,0 0-11-15,-3 0-30 0,8 1-49 16,-8 1-54-16,-5 1-95 15</inkml:trace>
  <inkml:trace contextRef="#ctx0" brushRef="#br0" timeOffset="3319.49">28774 7107 206 0,'0'-3'60'0,"0"0"42"0,0-1 28 0,0 0-43 0,3 0-20 16,2 1-9-16,-2 0 9 0,7 0-5 15,-7-2-8-15,7 2-1 0,-2-1-13 16,5-2-6-16,-3 4-8 0,8 0-2 16,-2-2-3-16,2 2 0 0,-3 2-5 15,6-2-9-15,-3 2-2 16,3 0 0-16,-1 2-4 0,-7 4-1 16,3 1-1-16,-3 3-2 0,-6 4 3 15,1 1-2-15,-3 5 1 0,-5 1-1 16,0 1 2-16,0 2-1 0,-8 2-1 15,-4 0 2-15,4 0 0 0,-5-1-3 16,0 1-1-16,0-2 4 0,0-3 0 16,-2 0 0-16,2-3 1 0,-3-1 0 15,3-1-1-15,-5-2 2 0,3-4-1 16,2-3-1-16,-8-2 2 0,6-5 0 16,-4 0 0-16,4-3-1 0,-6-5 2 15,3-2-3-15,3-5 3 0,2-2 1 16,0-4 3-16,5-3 3 15,0-1 0-15,8-4 0 0,0-1-1 16,0 0-2-16,8 0-1 0,5 1 1 16,8 2 5-16,-6 2-1 0,11 0-1 15,0 1 2-15,2 3 2 0,9-3 5 16,9 2 6-16,13-1 3 0,-2 2-7 16,-2 7-6-16,-1 2-6 0,-8 3-4 15,3 2-2-15,-2-4-2 0,-6 3 0 16,-5 3 0-16,-5 2-1 0,-7-1 0 15,-6 2 1-15,-5 0 0 0,2-2-1 16,3-2 0-16,3 3 0 0,-11-2-1 16,3 3 0-16,0-1-20 0,-5 2-21 15,5 0-14-15,-8 0-15 0,3 1-31 16,-1 0-30-16,-1 1-40 0,-4 5-20 16,3 0-69-16,-5-2-75 0</inkml:trace>
  <inkml:trace contextRef="#ctx0" brushRef="#br0" timeOffset="4008.5">25979 8879 55 0,'0'0'15'0,"0"0"28"0,0 0 25 0,0 0 7 16,20-41 20-16,-15 31 10 0,1 0-13 15,-6 1-18-15,2-1-8 0,3 1-1 16,-5 2-6-16,0 0-1 0,0 3-16 16,0 0-8-16,0 2-10 0,3 2-11 15,-3 1-13-15,0 7 0 0,0 2 11 16,-3 9 17-16,-2 4 8 0,-3 12 4 16,1 15-6-16,-6 6-6 0,0 4 1 15,0-5 3-15,5-7-10 0,0-7-6 16,-5-6-7-16,8-3-7 0,3-7 1 15,-3-9-3-15,2 2-17 0,-2-3-32 16,0 4-23-16,2-2-29 0,-5-4-54 16,-2-11-23-16,2-2-9 0,0-1-122 15</inkml:trace>
  <inkml:trace contextRef="#ctx0" brushRef="#br0" timeOffset="4384.02">25671 8792 521 0,'0'0'65'15,"0"0"57"-15,0 0 13 0,0 0-63 16,0 0-45-16,0 0-2 0,28-29 15 16,-15 27-7-16,0-2-4 0,3 4 4 15,2 0-4-15,3 4 4 0,-1-1-2 16,6 5-7-16,3 0-8 0,4 7-9 15,8 7-1-15,6 9-2 0,2 2-1 16,-2 5 3-16,-6-3 5 0,-8-1 7 16,-4 1-5-16,-3-1 12 0,-6-5-9 15,-7-6-5-15,-10-4-1 0,2-3-1 16,-5 4-3-16,-8 3-2 16,-2 4 2-16,-5-4-1 0,-6 0-2 15,-5-2-1-15,-10 0 0 0,-11-1-2 16,-7-3-17-16,-3-6-22 0,6-5-14 15,9-4-15-15,6-4-24 0,10-2-11 16,5 1-25-16,3-4 1 0,3 0-20 16,-1 1-64-16,3-2-108 0</inkml:trace>
  <inkml:trace contextRef="#ctx0" brushRef="#br0" timeOffset="4727.24">26488 9053 342 0,'0'0'95'0,"0"0"-8"0,0 0 9 0,0 0-32 0,0 0-15 16,15-9-29-16,-15 9 2 0,0 0-10 15,0 1-11-15,0 3 22 0,-3 3 9 16,-2 4 2-16,3 1 14 0,-9 6 0 16,4 1-1-16,-1 3-12 0,0 3-8 15,-2 3-12-15,7 1-2 0,-5 1-6 16,3 1-2-16,5-2 1 0,-5-2-3 16,3-2-1-16,2-4-1 0,0-1-1 15,-6-2 0-15,6-5-15 0,0-3-33 16,6-4-51-16,1-6-43 0,1-5-19 15,0-3-131-15</inkml:trace>
  <inkml:trace contextRef="#ctx0" brushRef="#br0" timeOffset="4867.87">26570 8902 678 0,'0'0'3'0,"0"0"25"0,0 0 46 15,0 0-74-15,0 0-46 0,0 0-111 16,0 0-25-16,18-37-137 0</inkml:trace>
  <inkml:trace contextRef="#ctx0" brushRef="#br0" timeOffset="5432.68">27162 8948 285 0,'0'0'100'0,"0"0"9"0,0 0-22 15,0 0-36-15,0 0-13 0,0 0 0 16,0 0 7-16,-5-15-4 0,5 12 4 16,0-2 8-16,0 1 12 0,0-3-1 15,-3 2-15-15,3-2-19 0,3 0-9 16,-3 0-3-16,0-2 0 0,0-1 6 16,0 1 0-16,0-2 0 0,-3 0-3 15,3 0-7-15,0 0 0 0,-5-2-4 16,2-1-5-16,3 1-1 0,-5 1 0 15,-2 2-1-15,1-1 5 0,1 3-3 16,-3 2-2-16,1-1-2 0,-1 4 0 16,0 0-2-16,-2 2-1 0,2 2 1 15,0 5 0-15,-5 4-3 0,-2 2 4 16,2 8-1-16,-5 2 0 0,2 12 1 16,-4 11-1-16,-1 10 2 0,0 6-1 15,8-1 1-15,1 1 0 0,4-4-1 16,3 0 0-16,2 1 1 0,3-4 1 15,0-6-1-15,0-2-1 0,0-5-1 16,3-5-13-16,2-4-35 0,-3-4-30 16,-2-8-44-16,0-7 20 0,6-4-37 15,-6-2 10-15,5 0-15 0,-3-6-182 16</inkml:trace>
  <inkml:trace contextRef="#ctx0" brushRef="#br0" timeOffset="5604.71">26780 9244 646 0,'0'0'87'0,"0"0"-14"0,0 0 104 0,0 0-109 0,0 0-30 0,28-18-21 0,-7 14-9 0,-1-2-2 0,6-2-1 0,3 3-5 15,-4-3-6-15,4 0-47 0,-3 2-39 16,2-1-42-16,13-3-47 15,-2 1-56-15,-10 3-134 0</inkml:trace>
  <inkml:trace contextRef="#ctx0" brushRef="#br0" timeOffset="6042.2">27531 8933 396 0,'0'0'67'0,"0"0"36"0,0 0 40 16,6-42-84-16,-6 28-6 0,0-1-17 15,5 1 16-15,-5 1-10 0,0 2 2 16,0-2 8-16,-5 1 0 0,5 3-7 16,-6 1-13-16,4-1-8 0,2 0-10 15,-5 1-8-15,2 3-2 0,-2-2-3 16,5 4 0-16,-5-1-1 0,-3 4-4 15,3 0 0-15,-3 3 0 0,0 1 4 16,1 4 0-16,-6 2 5 0,5 1 0 16,-5 2-3-16,5 4 0 0,-2 4-1 15,0 0 1-15,-1 6 1 0,4 2-1 16,-1 3-2-16,0 9 3 0,0 5-2 16,-2 10 1-16,7 2 1 0,3-5-3 15,-5-2 1-15,5-8-1 0,0-2 1 16,0 0 0-16,0-1 1 0,0-6-1 15,5-4 1-15,-2-7-2 0,2-6-1 16,0-2-6-16,3 3-21 0,-5 0-38 16,7-3-47-16,-7-5-73 0,9-7-2 15,-6-3-33-15,1-4-75 0</inkml:trace>
  <inkml:trace contextRef="#ctx0" brushRef="#br0" timeOffset="6230.22">27270 9185 637 0,'0'0'95'0,"0"0"9"0,0 0 50 0,42-5-115 16,-27 3-8-16,11 1-19 0,-5 1-9 15,5-1-3-15,-6 1-20 0,6 0-31 16,3 0-42-16,12 1-64 0,-7 2-39 15,-1-1-186-15</inkml:trace>
  <inkml:trace contextRef="#ctx0" brushRef="#br0" timeOffset="6370.94">27787 9322 679 0,'0'0'150'15,"0"0"14"-15,0 0-23 0,0 0-120 16,0 0-21-16,0 0-23 0,0 0-84 15,0 0-97-15,3-21-43 0,2 15-139 16</inkml:trace>
  <inkml:trace contextRef="#ctx0" brushRef="#br0" timeOffset="7381.51">28516 9286 314 0,'0'0'105'0,"0"0"0"0,0 0 21 15,0 0-22-15,0 0-14 0,15-36-21 16,-7 25 8-16,5-2-13 0,5 0-11 16,3-6-11-16,0-1-13 0,2-2-9 15,3-6-10-15,12-6-4 0,4-7-2 16,2-2-1-16,2 1 0 0,-12 11-2 15,-8 10 0-15,-13 8 4 0,-3-1 6 16,8-1 7-16,-3-4 0 0,6 2-6 16,-3-1-4-16,-2-1-6 0,-3 5 1 15,0-2 3-15,-6 3-4 0,-2 1-2 16,-2 2 1-16,-3 0-1 0,5 2-1 16,-5 4 0-16,0 1 0 0,0 3-5 15,-5 2-3-15,2 4 3 0,-4 7 3 16,2 2 3-16,-3 5-2 0,-5 2 0 15,5 2 0-15,-2 4 0 0,7-1 0 16,-2 0 1-16,2 2 1 0,3-1 0 16,3 0 0-16,2 0 0 0,-2-3 1 31,7 2 1-31,-2-4-1 0,0-1 1 16,5-2 1-16,-6-4 3 0,6-2 6 15,0-5 0-15,-5-1-3 0,5-3 4 16,0-4 10-16,2-1 4 0,3-9-6 15,-2-2-12-15,4-5-6 0,1-6 0 16,0-11-2-16,5-6 0 0,0-10-1 16,-6 1 2-16,-4 11-2 0,-3 8 0 15,-6 15 0-15,-1-2 1 0,1 3-1 16,-2-1 0-16,-2-4 1 0,2 6 0 16,-2 0 1-16,2 2 3 0,-5 1-1 15,0 2 2-15,0 4 0 0,0 1-1 16,0 1-5-16,0 1-1 15,0 4-9-15,0 3 2 0,-8 4 6 16,8 2 2-16,-8 5 1 0,3 3 0 16,5-1-1-16,-5 5 0 0,5-2 0 15,0 4 0-15,0-3 1 0,0 0 0 16,0 3 12-16,0-5 1 0,5 1-1 16,-5 0 1-16,8-3-2 0,-3-1 2 15,8-2 3-15,-5-3-1 0,5-2-3 16,0-1 0-16,2-2-7 0,1-3-1 15,4-3-3-15,4-2-2 0,-1-1-22 16,-2 0-33-16,10-2-32 0,-3 0-39 16,19-3-56-16,-11 2-149 0,2-4-215 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7T14:59:47.671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25501 7303 60 0,'0'-1'18'0,"5"-1"2"0,-3-1 6 0,3 3 3 0,-2-2-10 0,0 2-7 16,-1 0 2-16,3-1-4 16,-5 1-4-16,3 0-1 0,-3 0 5 0,0 0 6 15,0 0 3-15,5 0 0 0,-5-2-1 16,0 2 1-16,0-1-8 0,0 1-3 16,0 0-1-16,0 0 6 15,0 0 2-15,0 0-5 0,0 0 0 16,0 0 15-16,0 0 22 15,0 0-5-15,0 0-5 0,-5 0-13 0,2 0-14 16,3 0 1-16,-5 0 9 0,0 0 4 16,2 0 0-16,-2 3-1 0,3-1-1 15,-3 1-8-15,-3 1-7 0,0 0-5 16,-2 1 1-16,-3 1-3 0,2 1 0 16,-2 1 2-16,1 2-2 0,-4 0 0 15,3 1 0-15,-5 0 0 0,5 0 0 16,-2 0 0-16,2 1 0 0,5-1 0 15,-5 0 0-15,5 0 0 0,-5 1-1 16,8-3 1-16,3 1 0 16,-6-1 0-16,8 0-1 0,0-1 1 15,0-2-3-15,2-1 3 0,9 0 7 16,-1 0 6-16,3-3 9 0,0 1 1 16,8-1-10-16,-6 1-4 0,3 2-2 15,3-2 1-15,0 4-1 0,-1-3-2 16,-2 3-1-16,3 1-2 0,-5 1 0 15,2 2 0-15,0 0-2 0,0-1 0 16,-5 3 1-16,2-1 1 0,-2-1 4 16,0 0-2-16,-5 1-1 0,-3-1 2 15,-5 1 3-15,-5 0 9 0,-3-2 22 16,-7 1-1-16,-4-2-18 0,-1-1-10 16,-14 1-7-16,-7-2 0 0,-6-3-2 15,-2-2 1-15,0-1 3 16,5-1-5-16,8-2-1 0,0-2-6 15,0-2-9-15,5 4-5 0,0-2-8 16,7 2-6-16,12 0-7 0,-1 1-10 16,0 0-14-16,5 0-10 0,0 1-14 15,3 0-63-15,5-1-87 0</inkml:trace>
  <inkml:trace contextRef="#ctx0" brushRef="#br0" timeOffset="1614.45">26064 7580 250 0,'0'-5'63'0,"2"0"-29"0,-2 1 17 0,6-2-1 0,-6 2-18 16,0 2-24-16,0-3-2 0,-6 2 9 16,6 0-5-16,-2-3 13 0,-3 4 1 15,5-3 6-15,0 1 4 16,-6 2 2-16,6-2 0 0,-2 0-5 15,2 3-8-15,0-3 5 0,0 1-7 0,0-1-4 16,-5-1 0-16,2 0-3 0,1-4 4 16,-6 2 1-16,5-1-9 0,-7 2 0 15,2 0 1-15,0 0-2 16,-5 1-6-16,1 4-1 0,-1-1-1 16,2 2-1-16,-2 3 0 0,-7 4 1 15,2 2-1-15,2 2 0 0,-5 5-1 16,3 0 1-16,3 3 0 0,-3 2 0 15,7-1-1-15,1-1-2 0,2 0 3 16,8-2-1-16,0-1 0 0,5-2 1 16,3-2-1-16,5-2 1 0,0 0 3 15,0-4 17-15,3-2-2 0,-1-4-5 16,3 0 5-16,-2-2-7 0,2-4-2 16,-5-4 0-16,2 1 3 0,1-3 1 15,-3 1-2-15,-1-1-4 0,1 0 1 16,0 1-5-16,-5 0-2 15,5 1 1-15,-5 1-1 0,-1 1-1 16,4 1 0-16,-3 2 0 0,-6 3 0 16,3 0 0-16,0 0-1 0,-5 2 0 0,0 0-1 15,0 0-7-15,0 0-2 16,0 4 11-16,0 3 1 0,-5 0 4 16,5 3-2-16,-5 0 0 0,3 0 0 15,2 1-2-15,-6 0-1 0,6-2 1 16,0 3-1-16,0-2 0 0,0-1 1 0,6 1-1 15,-4-3 1-15,3-1 3 0,0-1 6 16,-5-2 3-16,8-1 6 0,-5-1-5 16,2-1-5-16,0-1 1 0,3-3 5 15,0-2 1-15,-1-2-9 16,4-3-4-16,-1-1-3 0,0 1 0 16,1-1 0-16,-1 1 0 0,0 2 0 15,1-1 0-15,2 2 0 0,-6 0-1 16,6 0 1-16,-5 0-3 0,0 2 0 15,5 1-1-15,-5 3 2 0,-1-2 2 16,4 1 0-16,-9 3-1 0,3 0-2 16,-2 0-5-16,-3 0-1 0,0 5 6 15,0 0 3-15,0 3 1 0,0 2 0 16,0 1 0-16,-3-1-1 16,3 1 0-16,0 0 1 0,-5-1-1 15,5 0 0-15,0-1 0 0,0 0 0 16,5-3 1-16,-5 0-1 0,0-4 0 15,3 0 1-15,-3-2 0 0,5 0 2 16,0-2 9-16,-2-4-1 0,2-2-4 16,3 1-6-16,0-3 1 0,2-1-2 15,0 0 0-15,3 1-1 0,0-1 1 16,0 1-1-16,0 0 1 0,2 1 0 16,-2-1 0-16,3 2-1 0,-3 0-10 15,5 0 11-15,-5-1 0 0,-3 3-2 16,0 1 1-16,1 4-2 0,-1-2 2 15,-2 2-7-15,-6 0-3 0,4 1-6 16,-1 0-12-16,-5 0 15 16,0 5 1-16,0 1 6 0,0 1 5 15,0 3 2-15,0 2 0 0,0-1 0 16,-5 3 0-16,5-1 0 0,-3-2 0 16,0 1 0-16,3-2 1 0,0 0-1 15,0-4 1-15,0-1-1 16,0-2 0-16,0-2 2 0,3-1 3 15,0-1 14-15,2-3-2 0,-3-5-9 0,3-2 6 16,3 0-5-16,0-2-2 0,2 0 0 16,-2 0-4-16,0-1-1 0,5 3 0 15,-5-1 1-15,4 1 0 0,-4 1-1 16,5 0-2-16,-5-2 0 0,5 2 1 16,0 0-1-16,-6-1 0 0,6 0 0 15,0 1 0-15,-5-1 0 0,5 4 0 16,-5-3 1-16,-1 4-1 0,1-1 0 15,3 2-1-15,-9 2 0 0,3 2-2 16,0 1 3-16,-2 0-3 0,2 0 0 16,-2 3 0-16,-3 3-2 0,0 2 5 15,0 1 0-15,0 2 0 0,0 2 0 16,0 1 0-16,0-2 0 0,0 4-1 16,0-2 1-16,-3 1 0 0,3 1 1 15,-5 0-1-15,5-1 0 0,0-1-1 16,-3-1 1-16,3-5-13 0,0 3-27 15,0-2-31-15,0-1-59 0,8-3-35 16,0-1-8-16,5-2-70 0,-5-2-93 16</inkml:trace>
  <inkml:trace contextRef="#ctx0" brushRef="#br0" timeOffset="2067.59">27004 7578 182 0,'3'0'168'0,"2"-1"-133"0,0-4 36 0,3 0-27 16,0 1-24-16,0-2-8 0,4 0 4 16,1 0 8-16,0-3 1 0,-5 0 17 15,5 0 9-15,2 1 0 16,-2-1 1-16,0-3-15 0,0 2-7 15,0-2 3-15,-5-2-1 0,0 2-3 16,-3-2-3-16,-3 2-12 0,4-1-4 16,-6 1-6-16,0 1-2 0,-8 3-2 15,-3 2-1-15,-4 1 0 0,-1 4 0 16,-2 1 1-16,-2 6 0 0,-1 3 1 16,-5 3 0-16,3 3-1 0,2 4 4 15,-2-1-1-15,2 2 1 0,6 0 8 16,2-3 10-16,5 0 15 0,8-1 1 15,0-1-1-15,5-2-4 0,3 1-1 16,5-3 3-16,-3-2-9 16,8 1-6-16,3-2-1 0,0-4-1 15,5 2-7-15,-6-4-4 0,9-2-6 16,-3 0-1-16,-3-1-1 0,3-2-19 16,-1-1-17-16,-1 2-19 0,2 1-30 15,-6-2-30-15,9 3-73 0,-9 2-25 16,-2 1-90-16</inkml:trace>
  <inkml:trace contextRef="#ctx0" brushRef="#br0" timeOffset="3302.81">28366 7835 110 0,'0'0'102'0,"0"-4"-29"0,8-1 43 0,-3-5-23 16,3-1-21-16,5-4-4 0,2-2 9 16,6-4-8-16,-1-5-13 0,6-1-8 15,8-10 1-15,-6 5-1 0,1 0-4 16,4-2-11-16,1 3-6 0,-6 0-9 16,6-1-10-16,0 1-3 0,-9 3-2 15,4-3-3-15,-1 1 2 0,3 2-1 16,-10 1 2-16,2 2-1 0,-5 4 3 15,-2 1 3-15,-3 4 5 0,-6 3-9 16,4 3-1-16,-9 3 0 0,-2 3-2 16,0 0-1-16,0 3-2 0,-2 1 1 15,-3 0-4-15,-1 5-6 0,4 5-1 16,-3 1 8-16,-3 4 3 0,0 1 0 16,3 5 2-16,0 0-2 0,2 3 1 15,3 1 0-15,-5 1-1 0,5 1 0 16,0-1 1-16,0 1-2 0,0-1 2 15,5 0 0-15,3-2 0 0,-3-1 2 16,6-2-1-16,-1-3-1 0,5-4 1 16,-2-3 0-16,3-1 2 0,2-2 5 15,3-5 2-15,-1-3-3 16,1 0 4-16,0-6-5 0,4-4-6 16,-4-3 3-16,2-7 1 0,8-7-3 15,-2-14 6-15,-1-11 0 0,3-3-2 16,-10 11-2-16,-6 11-2 0,-2 16-1 15,-5 3 6-15,-3 0 2 0,3 1 3 16,-3 2-4-16,-2 1-2 0,-3 5-2 16,0 0-2-16,0 4-1 0,-8 1-1 15,0 1 0-15,0 6-1 0,-4 6 1 16,-1 2 1-16,0 6 4 0,0 3-2 16,-3 2-1-16,9 4 2 0,-4 0 1 15,9 2 10-15,-4-4 15 16,6-1 1-16,0 1-4 0,6-4-5 15,-4-2-3-15,11 2-7 0,-5-6 1 16,5 2-5-16,0-5-2 0,2 0-1 16,3-4-1-1,-5-1-3-15,8-2 2 0,0-5-2 0,-1 1-18 0,1-3-13 16,0-1-14-16,-1 0-11 0,-2 0-25 16,3 1-35-16,2 2-93 0,-5-2-55 15,-2 1-197-15</inkml:trace>
  <inkml:trace contextRef="#ctx0" brushRef="#br0" timeOffset="4012.37">25302 8835 200 0,'0'0'61'0,"0"0"16"0,0 0 14 16,0 0-18-16,10-39-31 0,-10 31 3 16,0 3 2-16,0-2-3 0,2 4 3 15,-2-3 3-15,0 3 2 0,0 2 12 16,0 0-8-16,0 1-28 0,3 2-22 16,-3 5 1-16,0 5 6 0,-3 1-2 15,1 7 2-15,-1 2-3 0,-2 4-3 16,3 2 0-16,-6 2 9 0,3 2-1 15,5 4-4-15,-8-3-5 16,8 0-4-16,-5-3-1 0,0-5-1 16,5 5 0-16,-3-5-6 0,3 0-31 15,0-4-25-15,0-6-27 0,0-1-34 16,3-5-14-16,2-2-45 0,-5-7-127 16</inkml:trace>
  <inkml:trace contextRef="#ctx0" brushRef="#br0" timeOffset="4437.22">25056 8742 487 0,'0'0'94'0,"0"0"-10"16,0 0 11-16,0 0-34 0,0 0-29 15,34-14 2-15,-19 14 1 0,6-1-9 16,-3 1-6-16,3 0 3 0,2 3 4 16,3 2 6-16,0 4-1 15,2 1-9-15,-2 3-9 0,2 3-5 16,1 0-2-16,-4 4 2 0,9 4-1 16,-6 1-1-16,-2 2-4 0,3 1 1 15,-9 3 0-15,1-2 0 0,-5 1 4 16,-3-2-1-16,-8 0 9 0,-3 2 10 15,-4-1 1-15,-6-2-4 0,-5 1-6 16,-5-4-5-16,-5 3-7 0,-8-2-1 16,-11 2-4-16,-4-2 0 0,-3-2-14 15,0-7-14-15,10-6-7 0,5-8-10 16,11-2-6-16,5 0-16 16,2-3-35-16,1-4-20 0,2-3-13 15,0-11-24-15,3 3-102 0,7 3-36 0</inkml:trace>
  <inkml:trace contextRef="#ctx0" brushRef="#br0" timeOffset="4749.6">25909 8977 540 0,'0'0'61'0,"0"0"10"0,0 0 19 0,0 0-41 0,0 0-34 0,5-9-12 15,-2 9 3-15,-3 4-5 0,0 3 1 16,0 2 24-16,0 5-18 0,-3 4 10 16,-2 3 25-16,-3 9-1 0,-2 9-10 15,2 10-11-15,0-1-6 0,0 0-8 16,8-14-4-16,-5-10 0 0,5-5-2 15,0-2-1-15,-2 3-4 0,2-2-27 16,0 3-23-16,0-3-25 0,0-6-30 16,7-6-42-16,1-6-67 15,0-2-152-15</inkml:trace>
  <inkml:trace contextRef="#ctx0" brushRef="#br0" timeOffset="4905.84">26064 8690 761 0,'0'0'23'0,"0"0"54"16,0 0 16-16,0 0-69 0,-21-36-24 15,19 30-20-15,2-1-56 0,0 3-69 16,5-3-54-16,2 4-63 16</inkml:trace>
  <inkml:trace contextRef="#ctx0" brushRef="#br0" timeOffset="5429.55">26544 8817 350 0,'0'0'84'0,"0"0"31"16,0 0-13-16,0 0-37 0,0-41-19 15,0 33 0-15,3 1-1 0,0-4-15 16,-3 1-3-16,5 0 0 0,-5-1 2 16,0-1-3-16,0-1 0 0,0 0-5 15,0 2-5-15,-5-1-4 0,2 0-5 16,0-1 3-16,1-1-1 0,-3 1-3 15,2 2-2-15,-2 0 2 0,0 1-5 16,2 1 0-16,3 0-1 0,0 2 1 0,-5 2-1 0,5 3 0 16,0-1 1-16,-3 2-2 15,3 1-1-15,-5 4-1 0,-3 0-1 16,1 8 4-16,-4 2-1 0,1 3 1 16,-3 3 1-16,0 6-1 0,0-1 0 15,-2 13 0-15,2 6 0 0,-5 7-1 16,2 4 1-16,3-2-4 0,0-2 3 15,6-8 0-15,-1 6 1 0,-5-3 1 16,0 4-1-16,5-1 2 0,1-2 2 16,1-1-3-16,1-4 0 0,5-1-1 15,0-1 0-15,0-7-4 0,0-4-27 16,0-9-146-16,0-8 126 0,5-1-83 16,-5-2 48-16,6-2 19 15,-4-7-22-15,3-5-62 0,-2-4-91 0</inkml:trace>
  <inkml:trace contextRef="#ctx0" brushRef="#br0" timeOffset="5632.9">26175 9056 467 0,'0'0'72'0,"0"0"26"0,0 0 40 0,0 0-66 0,0 0-14 0,28-21-18 31,-10 15 13-31,-2 4-20 0,10 0-11 0,-6-1 0 0,6-1-8 0,-5 1-8 16,0-1-6-16,-1 0-9 0,1 1-19 16,5-3-55-16,2 2-46 0,8-4-46 15,-2 1-64-15,-3 1-125 0</inkml:trace>
  <inkml:trace contextRef="#ctx0" brushRef="#br0" timeOffset="6054.74">26904 8757 549 0,'0'0'38'0,"0"0"50"0,0 0 57 16,0 0-75-16,-29-41-44 0,24 29-20 15,2 1 2-15,3-1-1 0,-5-1-6 16,0 1 2-16,5-3 8 0,-3 4 8 15,3 0 18-15,-5 0 3 0,0 2-7 16,3 1-3-16,-4 2-15 0,4-2-7 16,-3 4 1-16,-1-1-7 0,4 3-2 15,2 1-1-15,-5 1-3 0,2 5-1 16,-7 1 2-16,7 6 3 0,-5 4 0 16,-4 2-2-16,1 3 2 15,1 3 0-15,-3 4 1 0,0 5-1 16,-2 6 0-16,-4 12-1 0,4 10 0 15,2 1-13-15,0-4-14 0,0-6-1 16,5-5 12-16,1 0 4 0,7-1 6 16,-5-1 5-16,2-1 0 0,0-3 2 15,3-2 1-15,0-4-1 0,-2-6 0 16,4-9-14-16,-2-6-42 0,6-1-36 16,-1 0-23-16,-3-7-37 0,9 0-99 15</inkml:trace>
  <inkml:trace contextRef="#ctx0" brushRef="#br0" timeOffset="6243.26">26555 8995 664 0,'0'0'153'0,"0"0"-8"0,0 0-32 0,33-8-51 0,-17 7-30 0,10 0-6 15,-6 1-13-15,4 0-13 0,1 0-1 16,-4 0-20-16,5 0-52 0,-3 0-42 16,21 2-63-16,-13-1-57 0,3 0-146 0</inkml:trace>
  <inkml:trace contextRef="#ctx0" brushRef="#br0" timeOffset="6383.96">27208 9164 695 0,'0'0'122'0,"0"0"-122"16,0 0 126-16,0 0-83 0,0 0-43 16,0 0-25-16,0 0-89 0,0 0-99 15,0 0-120-15</inkml:trace>
  <inkml:trace contextRef="#ctx0" brushRef="#br0" timeOffset="7244.31">28074 8994 232 0,'0'0'63'0,"0"0"4"16,0 0 34-16,0 0-31 0,0 0-16 16,0 0-12-16,13-36 17 0,-5 28-5 15,-3-2 8-15,3 2-2 0,-1-2 0 16,1 1-15-16,5 4-2 0,-5-2-14 16,5 1-9-16,5 2-9 15,-8 1-5-15,8 1-4 0,-2 1-1 0,2 1-1 16,-5 0 1-16,2 4-1 15,1-1-1-15,-3 5 1 0,0 2-2 16,-6 0 2-16,4 2 1 0,-4 2 0 16,1 2-1-16,-3 1 1 0,-5 1-1 15,3 2 1-15,2 2-1 0,-5 1 1 16,0 1 0-16,0-1 0 0,-5-1 1 16,2 2 0-16,-2-1-2 0,-3 0 1 15,-4-1 1-15,-1-4-2 0,0 1 1 16,-3-1-1-16,-2-4 1 0,3 1 1 15,-6-3-1-15,3-2 8 0,-3 0 5 16,6-5-9-16,-6 1-3 0,3-4-1 16,2-2 0-16,1 0 1 0,-3-3 0 31,5-4-1-31,0 2 0 0,5-4 1 16,0-5 2-16,3 0 0 0,5-4 13 0,0 2 2 0,0-5-5 0,11 1-3 15,-9-3-3-15,6-2-5 0,2 1-1 16,-2 1-1-16,5-4-1 0,0 1 0 15,-3-1 0-15,8 2 1 0,-2-2 3 16,2 3 5-16,5 1 9 0,3 0 4 16,0 2-4-16,2 0-6 0,11 0 0 15,5-1-4-15,8-1-2 0,4 6-3 16,-9 0-3-16,0 7 0 16,-6 2 1-16,0 3 0 0,-5-4-1 15,3 5 0-15,-5-2 0 0,-1 4 0 16,1 0 0-16,-6 2 0 0,-4-2-1 15,-6 2 1-15,2 0-6 0,1 0-13 16,5 0-17-16,-3 4-22 0,3-2-37 16,-5 4-42-16,7 1-62 0,-7 0-19 15,-1-2-145-15</inkml:trace>
  <inkml:trace contextRef="#ctx0" brushRef="#br1" timeOffset="100153.24">2018 5949 26 0,'3'-1'106'0,"-3"0"-56"0,2 0-12 0,1 0 4 16,-1 1-12-16,-2 0-9 0,0 0 2 15,6 0-1-15,-6 0-8 0,0 0 3 16,2 2 8-16,-2-2 6 0,0 2 5 16,0 0-4-16,3 2-3 0,-3 0-5 15,2 0-5-15,-2 1-8 0,3-1 0 16,-3 5-3-16,2-2-1 0,1 1-1 16,-3-1 2-16,3 4-2 0,-3-1 1 15,2 1 2-15,-2 4 4 0,3-2 2 16,-3-1 0-16,5 4-2 15,-5-1-2-15,3 0 1 0,-1 2-3 16,1 1-5-16,-3-3 0 0,0 5-2 16,5-2 0-16,-5 1 1 0,2 1 0 15,-2-3 2-15,3 4-1 0,0-1-2 16,2 2 2-16,-5 1-2 0,2 1 2 16,-2-1-4-16,3 0 2 0,0 1 0 15,-1 2 0-15,3-3-1 0,-2 2-1 16,-1 0 0-16,1-1 0 0,2 0 0 15,-2 0 0-15,2 1 0 0,-2 0 1 16,2 1-1-16,-3-2 0 0,1 4 0 16,2-1 0-16,-2 1 3 0,-3-2-1 15,2 4 4-15,1 5-1 0,-1-3-2 16,4 1 1-16,-4-3 1 0,1-3-2 16,-1 5-1-16,3-2-1 0,-2 2 0 15,2-3 0-15,0 3 0 0,1-3 0 16,-1 1 1-16,0-1 0 0,0 1-2 15,-2 2 1-15,-1 4 0 0,1 7 1 16,-1-6 2-16,1 0-1 0,-3-2 1 16,3 1-1-16,-3 7 0 0,0 8 2 15,0-6-1-15,0-5 4 0,0-8 1 16,0-7 3-16,0 4-3 0,0 6 0 16,0 7-2-16,0 4-1 0,-3-4-4 15,3-5 1-15,0 2-2 16,-3 1 0-16,1-1 0 0,2 1 1 15,0 0-1-15,-3-1 0 0,3-1 0 16,0 2 1-16,0-2 1 0,0 0 1 16,0 2 0-16,0-3 6 0,-2 4-3 15,4-2 0-15,-2 1 5 0,0 1-2 16,0-4-4-16,3 3-2 0,-3 0-1 16,2-1 0-16,1-2 0 0,-3 2 0 15,0-1-1-15,0-2-1 0,0 0 2 16,0 0-2-16,-3-2 1 15,1 3 0-15,-3-2 2 0,2 2 1 16,0-2 0-16,1-4 8 0,-3-7 0 16,5 6-7-16,-3-7-2 0,3 0-2 15,-2 5 0-15,2-7 0 0,0 3-1 16,-3 4 0-16,3-1 0 0,0-1 0 16,-3-3 3-16,3 0-1 0,0 1 1 15,0-3 2-15,0 1 1 0,0-2-3 16,0 1-2-16,0-4 0 0,3 2-1 15,-3-2 1-15,0-1-1 0,3-1 0 16,-3-2 0-16,2-2-1 0,-2 0 1 16,0-3 0-16,0-2 0 0,0 1-2 15,0-3-2-15,3 0-38 16,-3-2-20-16,0-1-26 0,0-1-42 16,2 0-22-16,1-5-7 0,2-1-92 15</inkml:trace>
  <inkml:trace contextRef="#ctx0" brushRef="#br1" timeOffset="101531.2">1899 9203 74 0,'0'0'127'0,"0"0"-66"0,0 0-14 0,0 0-5 15,0 0-25-15,0 0-14 0,3 0 14 16,-3-1 12-16,5 0 6 0,0-1-1 16,-2 0 6-16,-1 0-3 0,3 1 0 15,1-1-3-15,-4 2-1 0,3-1-3 16,1 1-11-16,-1-2-6 0,2 2-4 16,1 0-3-16,3 0-2 0,-1 0 1 15,0 0 0-15,3 0 4 0,3 0 1 16,-1 3 2-16,3-2 0 0,0 1-1 15,6-1-2-15,-4 1 4 0,3-1-5 16,3 1-3-16,0-1-1 0,0-1-1 16,5 1 2-16,0 0 0 0,0-1 0 15,0 0 1-15,8 2 5 16,5-2-3-16,5 0 3 0,2 0-4 16,-1 0 7-16,-9 0-3 0,-2 0-5 15,2 0 2-15,0 0 0 0,6 0 2 0,-3 0-2 16,0 0-4-16,5 0 2 0,-3 0 2 15,-2 0 2-15,5 0-3 0,-2 0 3 16,-1-1-1-16,1 1-1 0,2 0-1 16,-3 0 3-16,6 0-6 0,0-1 3 15,2 1-2-15,-5-1-3 0,5 0 2 16,1-3-2-16,-1 2-2 0,0 0 0 16,0 0 1-16,6 1-1 0,-3-1 3 15,0-1-3-15,2 2 2 16,0 1-1-16,-2-1 1 0,0 0 0 15,0-1-2-15,-3 1 3 0,1-1-3 16,-4 1 1-16,3 0 1 0,-2 1-1 16,2 0 0-16,-2 0 2 0,0-2-2 15,-1 2 2-15,-1-1 4 16,1 0-1-16,1 1 2 0,0-4 0 0,-1 1 0 16,4 2-6-16,-1-1 6 0,0 2-5 15,0-1-1-15,3 1 0 0,0-1 0 16,0 0-1-16,-3 0-1 0,0-1 1 15,1 1 0-15,-1 1 0 16,3 0-1-16,0 0 4 0,-1 0-1 16,1-1 1-16,0 0 0 0,3 1-2 15,-4-1 0-15,1 0 1 0,3-1-2 16,-6-3-1-16,3 4 1 0,2-3 5 16,1-1 2-16,2 2 2 0,-6 2-2 15,4-5 1-15,-3 5-2 0,-3-1-4 16,5 0-1-16,-2-1-2 0,0 0 0 15,0 0 1-15,2 2-1 0,1-1 0 16,-3-1 0-16,2-1 1 16,-2 2-1-16,0-1 1 0,-3 3-1 0,0-3 0 15,1 2 1-15,1 0 3 16,-1 0 2-16,2-1 1 0,-3 1-3 16,-2-2 0-16,-1 1-2 0,-2 1 2 15,-2 0-2-15,-3 0 0 0,0 0 2 16,-3 0 0-16,0 1-1 0,-2-2 1 15,0 0-2-15,-6 1 0 0,-2 0-1 16,-7 0 1-16,-6 1-2 0,-3-1 0 16,6-1 1-16,-3-1-1 0,3 2-1 15,-3 0-5-15,-3 0-19 0,-2 1-14 16,-2 0-28-16,-4 0-30 0,4-2-54 16,-6 1-76-16,0-3-110 0</inkml:trace>
  <inkml:trace contextRef="#ctx0" brushRef="#br1" timeOffset="113487.68">2271 9122 12 0,'3'0'5'0,"-3"0"0"0,0 1 8 16,2-1-3-16,-2 0-2 0,3 0-1 15,-3 0 9-15,0 0 2 0,0 0 0 16,0 0 4-16,0 0 12 0,0 0-5 16,0 0-2-16,0 0-2 0,0 0-3 15,0 0 6-15,0 0 4 0,3 0-7 16,-3 0-5-16,0 0-5 0,0 0-5 16,0 0 0-16,0 0 6 0,0 0-3 15,0 0-1-15,0 0 8 0,0 0 7 16,0 0 2-16,0 0-4 0,0 0-1 15,0 0-4-15,0 0-2 0,0 0 2 16,0 0-2-16,2 0-2 0,-2 0-7 16,0-2-5-16,0 1-2 0,0-2 1 15,0-1-1-15,0 1 2 0,3 0-1 16,-3-3 4-16,2 2 4 0,1-3 2 16,-3 4 6-16,0-4-5 15,3 1-1-15,-3 1-3 0,2-2-2 16,1 1-2-16,-3-1-1 0,2 2-1 15,1-2 2-15,-1 2 0 16,-2-1 1-16,3-2 3 0,0 3 0 0,-3-2 0 16,2-2-2-16,3 1 0 15,-2-1 2-15,-3 0-1 0,5-2-2 16,-2 2-1-16,-1-2 0 0,1-1-3 16,-1 0 4-16,1-1 1 0,0 1 0 15,2 0 3-15,-5-2-1 0,2-1 1 16,1 2 0-16,0-4-5 0,2 3 1 15,-3-2-1-15,1 1 2 0,-1-3 0 16,4 3 1-16,-4-5 0 0,3 2 0 16,3 0-1-16,-3 0 0 0,-2-1 0 15,2 1-2-15,0 1 3 0,3-1-4 16,-3-3-1-16,0 4-1 0,0-3 1 16,3 3-1-16,-3-2 1 0,3-1-1 15,-3-1-1-15,3 2 1 0,0-2 1 16,-3 1 0-16,0 1 1 15,0 0 0-15,0-1-3 0,3-1-1 0,-3 1 0 16,1-2-1-16,-1 0 0 0,2-1 0 16,-1 0 1-16,1 0-1 0,1 0 0 15,0 1 0-15,-3 0 1 0,3-2-1 16,0 0 2-16,-1 1-1 0,-2 0 1 16,3-1 2-16,0 1-2 15,0 0-1-15,-3 0-1 0,3 2 2 16,-1-1-1-16,-1 0 1 0,-1 0 3 15,2 0 2-15,-1 1 1 0,1-1 3 16,-1 1-4-16,1-1-2 0,1 2-3 16,0-1 2-16,-3 0-2 0,3 1-1 15,0 0-1-15,-3-1 0 0,2 2 1 16,-1 0-1-16,1 2 0 0,-1-2 0 16,-1 1 1-16,0-1-1 0,3 1 0 15,-3-2 1-15,3 3-1 0,-3-3 0 16,0 2 0-16,3 0 0 0,-3 2-1 15,3-1 1-15,-1 0 0 0,-2 0 0 16,3 1 0-16,0 0 0 0,0 0 0 16,-3 0 0-16,5 1 0 0,-2-2 0 15,0 2 0-15,-1 0 1 0,1 0-1 16,0-1 0-16,0 1 0 0,2 0 0 16,-2-1 1-16,0 2-1 0,-1-2 0 15,-2 1 0-15,6 0 0 0,-3-1 0 16,-1 1 0-16,1-1 0 0,0 1 1 15,2-1-1-15,0 0 0 0,-2 1 1 16,3-1-1-16,-1 1 2 0,0 0 0 16,-2 0 0-16,0 1-1 0,0 0 0 15,4-1-1 1,-4 2-1-16,3-1 1 0,-1-1 0 0,0 1 1 16,-2-2-1-16,5 2 0 0,-5 0 0 15,2-1 0-15,0 3 0 0,3-2 1 16,-5 0-2-16,5 1 2 0,-3 0 0 15,1 1-1-15,1-1 0 0,-1 1 0 16,-1-1 0-16,3 2 0 0,-3-1 0 16,3 1 0-16,0-1-1 0,3-1 2 15,-3 3-2-15,0-2 1 0,2 1 0 16,1 1 0-16,-1-1-1 0,1-1 1 16,2 3-1-16,-3 0 1 0,6-2 0 15,-3 3-1-15,0-1 1 0,0 0 0 16,3-1 0-16,-3 2 0 15,0 0-1-15,0 2 1 0,0-3 0 16,3 2 0-16,-3 2-1 0,0-2 1 16,0 3 0-16,0 0 0 0,0 1-1 15,0 2 1-15,-2-1 0 0,2 0 0 16,0 0 0-16,0 2-1 0,-2 0 1 16,4 0 0-16,-2 0 0 0,0 0 0 15,1 0-1-15,1 3 1 0,-2-1 0 16,3 0 0-16,-6 0 0 0,6 3-1 15,0-3 1-15,-3 5 0 16,3-2 0-16,-1 3 1 0,3-1 1 16,1-1 1-16,2 3-3 0,-3 1 2 15,3-1-2-15,0 2 0 0,-3-2 2 16,3 2-2-16,-1-1 1 0,1 2-1 16,0 0 0-16,0-1 0 0,0 0 0 15,2 2 0-15,-2 1 1 0,2-1-1 16,-2-1 0-16,3 2 0 0,-3 0 0 15,2 0 0-15,-2 0 0 0,2 1 0 16,-2 0 0-16,3 1 1 0,-6-2-1 16,5 4 0-16,-2-2 0 0,0 2 0 15,0 0 0-15,-3 0-1 0,3 1 1 16,-6-1 1-16,6 3-1 0,-2-2 0 16,-1 0 2-16,0-1-2 0,-2 1-2 15,2 2 2-15,-5-2-1 16,5 2 1-16,-5-1 0 0,3 0 0 0,0 0 1 15,-3-1-1-15,0 1 0 0,3-1 0 16,-3 0 0-16,0 1 0 0,2 0 0 16,-1 0 0-16,-1-2 0 0,0 3 2 15,2-2-2-15,-1 2 1 0,1 0-1 16,1 0 0-16,-3 2 1 0,0-3-1 16,3 4 0-16,-3-1 0 0,2-1 0 15,1 2 1-15,0-1-1 0,-1 1 1 16,4-1-1-16,-1 1 0 0,0-3 2 15,0 2-1-15,3-1 1 0,-2 1 2 16,4 0 1-16,-2-1-3 0,-3 1 2 16,6-1-1-16,-4-1 0 15,4-1-3-15,-1 1 0 0,-2-3 0 16,5 3 1-16,-5 0 1 0,2-1-1 16,1 2 1-16,-1-2-1 0,3 2 1 15,-2-1 2-15,-4-1-4 0,4 1 2 16,-1-1-1-16,1 0-1 0,2 2 0 15,-3-2 1-15,3 0 0 0,-2 0-1 16,2 0 1-16,0-1 1 0,5 2 1 16,-8-4 5-16,6 0 1 0,-3 1-1 15,-3-5-2-15,3 5-2 16,0-4-2-16,0 3 0 0,3-4-2 16,-3 1 0-16,2 0 1 0,-2 0 3 15,3-2-1-15,2 2 0 0,-2-2 2 16,-3 1 1-16,2-2-1 0,-4-1 2 15,2 1-1-15,2 0 0 0,-2 0-2 16,0-1 1-16,0 1-1 0,0-2 2 16,0 1 3-16,0-2-7 0,-2 2-1 15,4 0 7-15,-2-2-4 0,0 1-1 16,0 1-2-16,-2-2 1 0,2 0 1 16,-3 2-2-16,6-2 2 0,-6 0-1 15,3 1 3-15,0 0-2 16,-2-3 4-16,-1 2 3 0,1 0-2 15,-4-1-2-15,4 0 2 0,-3 1-5 16,2 0 1-16,-2-3-1 0,0 3 0 16,0-2-3-16,-1 0 3 0,1-1-3 15,-2 0 1-15,-1 2 1 0,3-2-2 16,-3 1 2-16,0-1-1 0,0 2 3 16,1-4-1-16,-1 4 0 0,-2-1 0 15,-1 0-1-15,1-3-1 0,2 3 0 16,-2-2 0-16,0 1 0 0,-1-2-1 15,1 0 0-15,0 2 1 0,-1-2-1 16,1 0 1-16,-3 2 0 0,0-3 1 16,3-1 0-16,-1 1 1 0,1 0 1 15,-3-2-3-15,3 0 1 0,-3 2-2 16,0-2 1-16,3 1 0 0,-3-1-1 16,2 1 0-16,-1 0 0 0,1-1 0 15,-2 0 1-15,0 0-1 0,0 0 0 16,1 0-1-16,-1 0 1 0,-3 1 0 15,3-1 0-15,-2 0 1 0,-1 0 0 16,1 0-1-16,-3 1 0 0,2-1 0 16,-4 0 0-16,1 0 0 0,-1 0 0 15,2 1 0-15,-6 0 0 0,1-1 0 16,-3 2 0-16,1 0-1 0,-4-2 0 16,1 0 1-16,-1 0-1 15,-2 0 0-15,0 0 1 0,0 0-7 16,0 1-11-16,0-1-15 0,0 0-14 15,0 0-13-15,-2 2-14 0,-3-1-30 16,-1 3-50-16,1 2-83 0,-3-4-28 16,3 3-182-16</inkml:trace>
  <inkml:trace contextRef="#ctx0" brushRef="#br1" timeOffset="123072.01">8181 9069 55 0,'0'-1'11'0,"0"-2"-5"0,0-2 7 0,0 3 0 15,0 0-10 1,0 2 3-16,0-3 10 0,0 1-3 0,-3 0 5 0,3 2 6 16,-5-1-2-16,5 0 3 0,0 0 6 15,0 0-4-15,0 1-6 16,-3-1-5-16,3 1-6 0,0 0-6 15,0 0-1-15,0 0-3 0,0 0 1 16,0 0-1-16,0 0 1 0,0 0 4 16,0 0 9-16,0 0 9 0,0 0 2 15,0 0 2-15,0-2 5 0,0 1 3 16,0 1-6-16,0 0-2 0,0-1-1 16,0 0-5-16,0 0-1 0,0 0-4 15,-2 1 0-15,2 0 1 0,0-1 1 16,0 1 1-16,0-1 1 0,0 1-5 15,0-1-4-15,2-1-3 0,-2-1-2 16,3 2-3-16,2 0 2 0,-2 1-1 16,-3-1-2-16,5 1 0 0,-5 0-1 15,5 0 1-15,-2 0-1 0,-1 0 1 16,1 1-1-16,-1 0-1 0,3 0 0 16,-2-1 1-16,0 1 0 0,-1 1-1 15,3 0 2-15,1-1 2 0,-4-1-1 16,6 1 2-16,-3 0-2 0,0-1-1 15,0 0 2-15,1 1 3 0,1-1 2 16,-2 0 0-16,3 0-1 0,-3 0-2 16,3 0 1-16,2 0 0 15,-2 0-2-15,0 0 1 0,0 0 1 16,5 0 1-16,0-1-1 0,0 1-1 16,-1-1 1-16,4 0-2 0,-3 1-1 15,2-3 3-15,-2 0-1 0,5 2-1 16,-5 0 1-16,5-1 4 0,-2 1-1 15,2 0-4-15,0 0 3 0,0-1-5 16,0 1 4-16,0-1-1 0,3 1 3 16,0-1-1-16,-3-1 0 0,2 0 4 15,1 2 1-15,-3 0 1 0,3-1-2 16,-3 0 0-16,0-2-3 0,0 2-4 16,0 1-1-16,-2 0 0 0,-1 0 2 15,1 1-4-15,-1-1 2 16,-2 1-2-16,0 0 0 0,3 0 1 15,-4 0 0-15,1 0-1 0,0 1 1 16,0 0 0-16,3-1-1 0,-3 1-2 16,0-1 3-16,2 0-3 0,-2 0 1 15,2 0-1-15,1 0 2 0,-1 0-2 16,1 0 2-16,-1-1 1 0,4 1-2 16,-4 0 5-16,1 0 4 0,-1 0-2 15,-2 0 2-15,3 0-3 0,-4 0-2 16,1 0 0-16,0 0 1 0,3 0-3 15,-3 0-2-15,-3 0 4 0,0 0-4 16,-2 1 0-16,0 1 1 16,-3 0 1-16,-2 0-3 0,2-1-2 15,-5 1 2-15,2-1-1 0,-2 0 0 16,0-1 0-16,3 1-1 0,-3 0-3 16,-5 2-13-16,5-1-10 0,-5 0-21 15,2-1-40-15,-5 1-95 0,1 0-59 16,-1-2-192-16</inkml:trace>
  <inkml:trace contextRef="#ctx0" brushRef="#br1" timeOffset="126775.36">9648 8946 117 0,'0'0'75'0,"0"-1"-15"0,3 0-4 0,-3 1-5 15,0 0-21-15,0 0 1 0,0 0 9 16,0 0 8-16,0 0-8 0,2-1 4 15,1 1-6-15,-3-1 2 0,3 0 7 16,-3 0 4-16,0 1 9 0,0 0-6 16,0 0-3-16,0 0-15 0,0 0-20 15,0 0-7-15,0 0-7 16,0 0-2-16,-3 0 0 0,0 2 2 16,1-1-2-16,-1 2 3 0,-2 2-2 15,0-2 1-15,-3 3-2 0,3 0 0 16,-5 2 0-16,-1 2 0 0,1 1 1 15,-3 2-1-15,-5 4 1 0,3 2-1 16,-1 2 0-16,-2 4 1 0,2 1-1 16,1 2 1-16,-3 9 0 0,2 4 5 15,1 5 19-15,4-3 19 0,6-9 6 16,0-8 1-16,5-6-6 0,0 3-9 16,3 5-2-16,2 0 6 0,5 1-5 15,-2-4-3-15,5 1-2 16,2-2-2-16,-2-2-6 0,5-1-5 15,-2 0-6-15,2-2-6 0,0 0-1 16,0-4-4-16,-2 2-3 0,2-5-14 16,-5-1-47-16,2 0-28 0,1-2-30 15,-3 1-48-15,5 0-78 0,-5-6-80 16</inkml:trace>
  <inkml:trace contextRef="#ctx0" brushRef="#br1" timeOffset="127494.05">9971 9183 132 0,'3'-2'86'0,"-1"-1"4"0,1 1 8 16,0 0-29-16,-1 2-20 0,-2-1-7 15,3 1 1-15,-1 0-3 0,-2 0 4 16,3 0 0-16,-3 0 3 16,0 0 5-16,0 0 10 0,3 1-8 15,-1 1-13-15,-2 2-12 0,0 1-1 16,3 4-2-16,-3 3 0 0,0 2-9 16,0 3-5-16,0 4-1 0,0 0-3 15,-3 0-3-15,3 1-2 0,-2-1-3 16,-1-1 3-16,3 0-3 0,-3-3 0 15,3-1-9-15,-2-5-26 0,2-1-27 16,0-1-44-16,0-3-39 0,0-5-23 16,0-1-59-16,0-1-94 0</inkml:trace>
  <inkml:trace contextRef="#ctx0" brushRef="#br1" timeOffset="127651.43">10023 8983 595 0,'0'0'18'0,"0"0"25"15,0 0-11-15,0 0-32 0,0 0-14 16,0 0-58-16,0 0-18 0,-18-29-132 16,18 29-49-16</inkml:trace>
  <inkml:trace contextRef="#ctx0" brushRef="#br1" timeOffset="128542.39">10160 9186 193 0,'0'0'71'0,"0"0"43"31,0 0-14-31,0 0-27 0,0 0-23 0,0 0-6 0,23-39 5 0,-15 32-7 16,0-1-14-16,-1 0-6 0,1 4-2 15,0-3 3-15,-3 4 0 0,3 0-5 16,-6 0-9-16,4 1-2 0,-1 1-4 16,-3 1 1-16,1 0-4 0,0 2-3 15,-1 4-1-15,-2 1 1 0,3 1 3 16,-3 2 0-16,0 1 3 0,-3 5 0 16,3-3-1-16,-2 4 1 0,2-2 0 15,0 2 0-15,0-2-3 0,-3 1 1 16,0-1 0-16,3 2-1 0,-2-2 1 15,2 0 1-15,-3-2-1 0,1-1 0 16,2-2-1-16,0-1 1 0,-3-3 0 16,3 1 3-16,0-4 0 0,0 0-1 15,0-3 2-15,0 0 24 0,0-5 38 16,3-3-19-16,2 0-19 0,0-7-1 16,0 3-10-16,3-6-9 0,0 1-2 15,2-1-7-15,-2 0 1 0,-1 1 0 16,4 0 0-16,2-1-1 0,-3 4 2 15,0-3-1-15,-2 4-1 0,2 0 0 16,1 2 0-16,-3 2 0 0,-1 1 0 16,4 2 0-16,-6 0 0 0,0 3-1 15,0-1 1-15,0 3-1 0,-2 0 0 16,-3 1-4-16,2 0 2 0,-2 0 0 16,0 5 3-16,0-2 0 15,3 3 13-15,-3-1 3 0,0 5 0 16,0 0-1-16,0 2 0 0,3 1-1 15,-1 6-1-15,1-2-6 0,2 1 1 16,-2 1-3-16,-1 2 3 0,3 0-5 16,-2-1-2-16,-1 1 1 0,1-1-2 15,0-1 1-15,-1-4-1 0,3 1-1 16,1-3-31-16,-4-2-33 0,6-3-36 16,-6-3-59-16,6-5-41 0,-3-3-29 15,1-2-153-15</inkml:trace>
  <inkml:trace contextRef="#ctx0" brushRef="#br1" timeOffset="128948.71">10739 9158 217 0,'0'0'179'0,"0"0"-72"0,10-5 6 0,-5 3-41 16,-2 0-22-16,-3-3-19 0,2 4 1 16,-2-3-2-16,0 2-4 0,-5 2 0 15,0 0-10-15,-3 0-8 0,-2 4-2 16,0 0-2-16,-6 4-1 0,1 3 5 15,-1 1 2-15,1 3-3 0,-1 0 0 16,-2-1 2-16,5 1 4 0,3-2 7 16,-1 4 19-16,4-4 9 0,1 1 2 15,4 1 1-15,2-2 0 0,0-2-6 16,0 0-8-16,5-1-10 0,3-2-4 16,0-5-4-16,2 0-8 0,3 0-7 15,2-3-1-15,3-5-3 0,1 2-26 16,1-6-14-16,1 1-16 0,0 1-41 15,-1-1-40-15,9-4-61 0,-6 2-37 16,-2 0-146-16</inkml:trace>
  <inkml:trace contextRef="#ctx0" brushRef="#br1" timeOffset="129401.84">11059 9147 323 0,'0'0'109'16,"0"0"3"-16,0 0-34 0,0 0-34 16,0 0-26-16,-13-16-9 0,8 15 6 15,2 0 1-15,-2 0 5 0,0-1 15 16,3 2-1-16,-4 0-1 0,1 0-6 15,-3 0-10-15,6 0-2 0,-6 2-3 16,0 1-1-16,-2 6 5 0,2 0-3 16,-5 2-2-16,3 1 3 0,0 1 3 15,-3 0-1-15,5 3 6 16,-2-2-4-16,4 2-1 0,6-2-3 16,0 0-4-16,0 2 4 0,6-5 1 15,-1 0 2-15,8-2 6 0,0-5 5 16,2 1-1-16,3-4-7 0,-2-1 9 15,2-5-4-15,-3-1 1 0,3-4-7 16,1-3-11-16,-4-4-3 0,-2-2-4 16,-3-3-2-16,-2-1-3 0,0-2-25 15,-6 1-19-15,1 3-12 0,-3 3-25 16,0 3-24-16,-3 6-53 0,-2 4-17 16,0 3-43-16,0 2-113 0</inkml:trace>
  <inkml:trace contextRef="#ctx0" brushRef="#br1" timeOffset="130292.62">11168 9247 247 0,'0'0'106'0,"0"0"28"0,0 0-34 0,0 0-32 16,0 0-19-16,7-27-24 0,-4 21-1 15,2-1-6-15,0 3-2 0,0-2 17 16,-2 4 21-16,2-1-2 0,0 2-20 16,-2-3-11-16,5 2-15 0,-3 1-5 15,0-1 2-15,0 0-3 0,0 0 0 16,-2 2 0-16,0 0 0 0,-3 0-5 15,2 5 0-15,-2-3 0 0,0 7 4 16,0 1-4-16,0 1 0 0,-5 0 2 16,2 0 1-16,-2 2 2 15,3-2 1-15,-4 3 2 0,4-2 1 16,-1-2 5-16,1-4 5 0,2 1-2 16,0-1 0-16,0-4 0 0,0-2-3 15,0 0 22-15,0-5 22 0,0 0-23 16,2-4-9-16,1-1-5 0,2 0-3 15,0-1-4-15,0 1-6 0,3-1-1 16,2 1 0-16,1-1-2 0,-1 2 1 16,0-1 0-16,3 1 0 0,0 2 1 15,0-3 5-15,3 2-5 0,-6 0 1 16,3 2 0-16,-3 0-1 0,1 2 4 16,-1-1 0-16,-2 2-1 15,0-1-5-15,-3-1 0 0,0 4 0 16,0 1-1-16,-2 0-1 0,-1 1-5 15,1 6-4-15,-3-1 5 0,0 7 2 16,0 1 4-16,-3-1 3 0,1 6-1 16,2 0-2-16,-3-1 0 0,3 1 1 15,-3 2 0-15,3-2 0 0,0 1-1 16,0-5 1-16,0 0 0 0,0-3 1 16,0-5 5-16,3-3 2 0,0-2-3 15,2-2-2-15,0-2 5 0,3-5-5 16,-1-1 0-16,4-5 8 0,-1 0 5 15,0 1 0-15,1-5-9 0,-1 5-1 16,0 0 2-16,3 0-1 16,-5 2 0-16,5 0-1 0,-5 0-7 15,2-1 2-15,-2 1-2 0,2 0 0 16,1-1 0-16,-4 1 0 0,4 0 0 16,-4 0-1-16,1 3-2 0,2 0-7 15,-4 0 1-15,1 2-2 0,-1 1-4 16,-1 3-1-16,-3 1-1 0,1 1-2 15,-3 6 5-15,0 1 8 0,0 2 5 16,-3 3 1-16,-2 1 0 0,3 5 0 16,-4 1 0-16,-1 1 1 0,1 1-1 15,4 0 0-15,-3 0 0 0,2-1-7 16,1-2-13-16,2 0-21 0,0-4-27 16,5 0-45-16,0-4-58 0,8-6-38 15,-3 0-98-15</inkml:trace>
  <inkml:trace contextRef="#ctx0" brushRef="#br1" timeOffset="130700.13">11842 9197 385 0,'3'-2'76'0,"-3"2"45"0,5 0-36 0,-3-1-52 0,4 0-21 16,-1 0 0-16,0 1 14 0,3 0 10 15,-3-1 6-15,3 1 4 0,2-4-11 0,3 2-4 16,-3 2 1-16,6-2-11 16,-1-3-5-16,3 1-3 0,0-2-7 15,0 1-5-15,3-3 1 0,-3 0-1 16,0 0-1-16,-5 0 1 0,0-2 3 16,-3-1-2-16,-2 3 1 0,-5-2 0 15,-3 1 4-15,-3 2-1 0,-5 0-6 16,-7 5-3-16,-3 2 2 0,-5 1 1 15,-6 5 0-15,1 4-1 0,-6 4 0 16,6 0 1-16,-6 5 0 0,6 1 4 16,4 1 28-16,6-1 9 0,3 0-3 15,10-4-5-15,0 3-2 16,5-5-5-16,5 3-4 0,2-4-9 16,6 2-3-16,3-5-5 0,2-2 0 15,3-1-2-15,2-4-3 0,3 0-10 16,-3-2-31-16,0-1-29 0,3 0-26 15,8 3-57-15,-9-2-92 0,-1 0-105 16</inkml:trace>
  <inkml:trace contextRef="#ctx0" brushRef="#br1" timeOffset="131640.15">10659 10013 200 0,'0'0'104'0,"0"0"42"0,0 0-28 0,0 0-22 0,20-20-27 15,-15 15-10-15,-2-1-8 16,2-2-23-16,-5 4-17 0,0-2-10 16,0 4-1-16,-2-1-11 0,-4 1 0 15,-4 2-14-15,-3 0 8 0,-2 3 2 16,-6 0 4-16,0 5-1 0,1 1-5 16,-1 0-10-16,3-2 8 0,2 2 12 15,3 1 5-15,6-1 2 0,-1 2 5 16,8-2 19-16,0-1 9 0,8 2-1 15,5-4 16-15,2 3-10 0,3-2-6 16,3-1-5-16,0 2-7 0,-1-1-6 16,4-2-4-16,-4 4-1 0,3-2-5 15,-2 0 1-15,-3 0 4 0,0 3 1 16,-2 0 4-16,-3 0-1 0,-3 1 5 16,-2-1-2-16,-3 1-7 0,-5 0-2 15,0-1 7-15,-3 2 5 0,-7-2 3 16,-3 1 0-16,-5-1-8 15,-3 0-7-15,-4-2-5 0,-4-1-2 16,1-1-1-16,-6-1-17 0,3-1-5 16,0-2-16-16,0-2-21 0,0 0-26 15,5 0-23-15,3-3 2 0,2-4-8 16,6-2-31-16,4-1-79 0,6 1 10 0</inkml:trace>
  <inkml:trace contextRef="#ctx0" brushRef="#br1" timeOffset="132030.92">10646 9823 465 0,'0'0'74'0,"0"0"36"0,0 0 1 0,0 0-46 0,26-40-31 0,-21 33-1 15,0 3 18-15,-3 1-11 0,1 3-8 16,-3 0-20-16,0 3-4 16,0 5 11-16,-3 4 23 15,-2 2-8-15,0 6-8 0,3 6-6 0,-6 7-6 16,3 9-6-16,-6 8 0 0,6 4 3 15,-3-7 6-15,3-6 1 0,5-10-5 16,0-7 2-16,0-5-8 0,0 2-4 16,0 0-3-16,0 1-10 0,0 5-27 15,0-6-18-15,0-2-21 0,3-4-52 16,2-3-59-16,0-4-43 0,-2-6-180 16</inkml:trace>
  <inkml:trace contextRef="#ctx0" brushRef="#br1" timeOffset="132406.56">11137 9841 498 0,'0'0'56'0,"0"0"42"0,0 0 0 0,0 0-46 0,0 0-29 16,13 14-3-16,-13-3 16 0,-6 3 12 15,-1 5-5-15,-4 3 19 0,1 7-7 16,-6 5-15-16,-2 6-3 0,3 4-16 16,-1-4-16-16,3-8-3 0,6-11-2 15,4-4-1-15,1-1-39 0,-4 4-44 16,6 1-54-16,0-4-53 0,6-4-27 16,1-5-173-16</inkml:trace>
  <inkml:trace contextRef="#ctx0" brushRef="#br1" timeOffset="132860.2">11403 9935 268 0,'0'0'133'0,"0"0"10"16,0 0-27-16,0 0-31 0,0 0-19 15,0 0-14-15,10-36-2 0,-10 31-21 16,0-1-8-16,-2 3 7 0,-1-2-10 16,-2 3-7-16,-3 1 6 15,0 0 0-15,0 1-4 0,1 0-6 16,-4 1-2-16,4 3-4 0,-4 2-2 16,1 3 2-16,0 1-2 0,-1 1 1 15,-2 3 0-15,6 4 0 0,-6 1 1 16,5 1-1-16,0 0 0 0,0 1 0 15,6 2-2-15,-1-2-4 0,3 0-2 16,8-4 0-16,-3 2 7 0,6-3 1 16,-1-3 0-16,5-2 11 0,-2-3 5 15,3-5 12-15,-1-2-2 16,1-2 9-16,2-7 12 0,-3-2-8 16,1-2 0-16,-1-6 3 0,-4-3-10 15,-3-4-20-15,-1 0-12 0,-4-4-4 16,-3 4-24-16,0 1-11 0,-5 9-14 15,-6-2-11-15,1 7-28 0,-3 4-41 16,0 0-51-16,-5 4 0 0,5 1-105 16</inkml:trace>
  <inkml:trace contextRef="#ctx0" brushRef="#br1" timeOffset="133284.71">11666 10003 413 0,'0'0'83'0,"0"0"43"0,0 0-31 0,0 0-50 0,3-29-24 0,-3 24-16 15,0-2 0-15,0 2 8 0,0-1 3 16,-3 4 17-16,1-4-4 0,-1 4-8 16,-2 2-1-16,-3-1-9 0,0 1 0 15,-2 0 0-15,0 2-3 0,2 5-7 16,-5 1-1-16,3 3-1 0,-1 1-1 16,1 1-23-16,2 4-22 0,1-1 6 15,4 3 18-15,0-1 21 0,3-3 2 16,3 2 2-16,5-4 18 0,5-2 4 15,0-2-4-15,2-4-3 0,3-2-6 16,0-3-2-16,0-7 0 0,0-3 3 16,-2-3-4-16,2-4-8 0,-2-3 0 15,-4-4-6-15,-4 0-38 0,0-4-37 16,-3 4-36 0,-5 2 3-16,-5 2-21 0,-3 5-88 0</inkml:trace>
  <inkml:trace contextRef="#ctx0" brushRef="#br1" timeOffset="133762.79">11951 9941 384 0,'0'0'68'0,"0"0"46"0,0 0-28 0,0 0-43 0,0 0-24 16,10-30-2 0,-10 27 9-16,0 1 8 0,0-3-4 15,0 3 6-15,-3 0 3 0,1 1-14 16,-3 0 0-16,-1 1-5 0,1 1-7 15,-3 2-3-15,1 3-5 0,-4-1 2 16,1 5-5-16,-3 1-2 0,-2 7 0 16,2 0 1-16,0 3-1 0,5-1-1 15,-2 3-4-15,7-2 5 0,-2 0 0 16,5-2 3-16,5-2-2 0,3 0 10 16,2-4 9-16,3-2 7 0,3-2 11 15,-1-7-8-15,1-2-8 0,4 0 8 16,-4-5-7-16,2-5-13 0,0-5-1 15,-5 1-1-15,0-7-3 0,-3-4-5 16,-5-2-1-16,0-2-30 0,-5 4-24 16,0 2 2-16,-5 5 2 0,0 5-14 15,-5 5-42-15,-6 1-43 0,1 6-24 16,4 0-130-16</inkml:trace>
  <inkml:trace contextRef="#ctx0" brushRef="#br1" timeOffset="134214.31">12059 9649 686 0,'0'0'99'0,"0"0"47"0,0 0-11 0,0 0-108 16,13-13-27-16,-5 11-6 0,-1 0 5 15,1 2 1-15,0 0 4 16,0 4-4-16,2 7 0 0,3 4 11 15,-3 6 14-15,6 12-14 0,-1 11-10 16,1 16-1-16,-3 7-4 0,-5-2-9 16,-8-4 3-16,-6-8 8 0,-7-1 2 15,-5-3-2-15,0-2 2 0,3-5 3 16,-6-1 3-16,3-3 1 0,-3-10 3 16,6-3 11-16,2-9 19 0,-5-1-2 15,2 0-15-15,-4-1-18 0,-4 0-5 16,1-5-43-16,8-4-59 0,-3-5-56 15,7 0-69-15,3-2-118 0</inkml:trace>
  <inkml:trace contextRef="#ctx0" brushRef="#br1" timeOffset="139997.93">1284 5188 271 0,'3'0'18'0,"-3"-3"-7"0,2 1 39 16,1 1 6-16,-3-3-39 0,3 1-6 15,-3 0 14-15,0 1 16 0,2 1-2 16,-2-4-2-16,0 5-5 0,0-2-5 16,0 2-5-16,0 0-6 0,0 0 4 15,0-1 2-15,0 1 1 0,0 0 1 16,0-2-10-16,0 0-4 15,0-3 2-15,0 3 11 0,0 0 2 16,0 0 3-16,0-3 3 0,0 2-1 16,-2-3-3-16,2 1-3 0,-3-2-5 15,0 3-5-15,1-3 6 0,-1 2-3 16,-2-1-5-16,0-1 1 0,0 2 1 16,0-4-4-16,-3 2-1 0,0 3-2 15,3-3 0-15,-3 4 0 0,0 1 0 16,1-3-3-16,-4 4-2 0,4-1 1 15,-1 2-3-15,-3 0-1 0,1 3 0 16,0 5-1-16,-3 2 1 0,0 4 1 16,0 5 0-16,-3 3 1 0,1 9 0 15,2 9 6-15,0 11 9 0,3 3 0 16,2-2 0-16,8-3-2 0,0-5 2 16,0-2-1-16,0-1-2 0,3 1-2 15,-3-2-1-15,2-3-4 0,-2 5-4 16,0-5-1-16,0-9-1 0,0-3-2 15,0-8-2-15,0-1-34 0,0-1 4 16,0 2-16-16,0 0-54 0,0-4 15 16,0-6-104-16,-2-4-1 0,-1-3-56 15,0-3-60-15</inkml:trace>
  <inkml:trace contextRef="#ctx0" brushRef="#br1" timeOffset="140248.06">873 5513 501 0,'0'0'93'0,"0"0"-13"0,0 0 14 0,8 0-20 0,2-3-28 15,1 2 14-15,7 0 10 16,0-1-13-16,5 0-11 0,0 1-17 15,1-4-15-15,-1 5-7 0,-2-4-6 16,2 0-1-16,-2 1-2 0,-1 0-39 16,1 2-36-16,0-5-51 0,7 3-65 15,-5-2-20-15,-2 1-121 0</inkml:trace>
  <inkml:trace contextRef="#ctx0" brushRef="#br1" timeOffset="141156.82">1276 5399 81 0,'0'0'53'0,"0"0"4"0,0 0 9 16,0 0 19-16,0 0-4 0,0-4-16 15,0 4-6-15,0-1-7 0,0 0-10 16,0 0-4-16,0 0-9 0,3 0-6 15,-3 0-6-15,0 0-2 0,3-2-1 16,-1 2-3-16,1-1 4 0,-1 2 2 16,4 0-4-16,1-3-6 0,1 1 3 15,0-2 1-15,-3 2-2 0,5 2 2 16,-5-1 0-16,3 1-1 16,0 0 1-16,-3 3-4 0,3 5-3 15,0-1-2-15,2 4 0 16,-2 0 0-16,-3 3-1 0,5 3 3 0,-5-1-1 15,3 2 4-15,-5-1-3 0,-3-2 4 16,0 1-2-16,0-1 5 0,-3-3-1 16,-5-2 0-16,1 0 0 0,-4-2-4 15,4-3 1-15,-6 0 0 0,2-4 3 16,1-1 10-16,-3-5 7 0,3 0-1 16,-1-4-1-16,1-2-3 0,2-3-5 15,1 0-1-15,1 0-1 0,4 1-6 16,2-2-1-16,2 3 0 0,4 0 0 15,4 0-4-15,3 1-3 0,-3 0 0 16,3 3-1-16,3-2-2 16,-4 1 0-16,4 4-5 0,-3-2-45 15,5 3-36-15,0-2-34 0,-2 2-28 16,7-3-22-16,0 3-29 0,-7-2-102 0</inkml:trace>
  <inkml:trace contextRef="#ctx0" brushRef="#br1" timeOffset="141627.64">1628 5429 173 0,'0'0'72'0,"0"0"10"0,0 0 36 0,0 0-35 15,13 5-38-15,-8-5 4 0,0 0 3 16,3 0-4-16,0 0 7 0,-3-1-1 16,5-2-5-16,-2-1-10 0,0 1-4 15,2-4-6-15,-2 4-9 0,-1-1-6 16,4-3 8-16,-6 0 5 0,3 3-5 16,-3-3-3-16,0 2-4 0,0-3-2 15,0 0-2-15,-2 3-3 0,-3-3 0 16,0 0-5-16,0 2 1 15,-3-2-4-15,-2 0 0 0,-5 3-4 0,5-2-3 16,-6 5-3-16,1 0 0 0,0 2-2 16,-1 0-17-16,-2 3 26 0,-2 7 2 15,-3 1-2-15,0 4 2 0,0 3 0 16,2-1-2-16,3-1 2 16,3 2 0-16,0-4 1 0,7 3 1 15,-2-3 8-15,5 0 11 0,0-2 3 16,5-1 4-16,3-1-1 0,2-4 3 15,0 2 0-15,6-5-5 0,-1 1-5 16,1-4-8-16,5-4-5 0,-3 0-6 16,2-5-25-16,1-1-18 0,2-1-33 15,-2-1-15-15,0 0-79 0,7-6-39 16,-2 5-69-16</inkml:trace>
  <inkml:trace contextRef="#ctx0" brushRef="#br1" timeOffset="142551.53">2041 5310 337 0,'0'0'55'0,"0"0"9"0,0 0 4 0,0-4-37 0,0 2-12 0,-2-1 3 0,2 2 0 0,-3 0 1 0,3 0-1 0,-2 1 7 0,2 0 5 0,0-1-2 0,0 0-5 15,0 1-9-15,0-1-8 16,-3 0-6-16,0 1-3 0,3-1 1 16,-2-1 0-16,-1 0 4 0,3 1 9 0,-2 0 14 15,-4 1 7-15,4-1 2 0,-1 0-3 16,1-1-2-16,-3-2-10 0,-1 2-15 15,-1 0-6-15,-1 0-2 0,0 2 0 16,0-3-2-16,1 3 0 0,-4 0-1 16,4 5-2-16,-4-1 2 0,1 6-7 15,2 1-8-15,-2 1-1 0,5 3 11 16,-1 0 0-16,1 2 3 0,5-4 3 16,0 3 0-16,0-2 2 0,0-3-1 15,5 0 1-15,-2-1 1 0,5-1 6 16,-3-4 0-16,0 1 1 0,3-3 1 15,-3-2 2-15,0-1 0 0,3 0 4 16,-5 0 2-16,2-2 2 0,0-2-1 16,0-2-10-16,0 2-2 15,3-4-4-15,-3 1-1 0,-2 2-1 16,7-1 0-16,-5 2 0 0,-2 1 1 16,-3 3-1-16,2-4-1 0,1 4-3 15,-3 0-5-15,0 4-18 0,0 0-1 16,0 6 17-16,0 0 7 0,-5 2 2 15,5 5 1-15,-3-2 1 0,-2 4 0 16,5 1 0-16,-3-1-1 0,1-2 1 16,2 2 0-16,0-2 1 0,0-3 0 15,0-1-1-15,2-2 4 0,1-3 3 16,-3-2 3-16,5-4 8 0,-5-1 3 16,3-1 23-16,2-2 25 15,-2-5-14-15,2-4-26 0,0-2-18 16,3-6-5-16,-3-3-6 0,0-2 2 15,0-3-1-15,0 4 0 0,-2-1-1 16,2 4 1-16,0 0-1 0,0 3 0 16,1 2 0-16,-1 0-3 0,0 2-9 15,3 1-18-15,-3 1-21 0,0 1-13 16,0 1-19-16,0 5-26 0,0-1-29 16,-2 5-35-16,2 0-73 0,-2 0-115 15</inkml:trace>
  <inkml:trace contextRef="#ctx0" brushRef="#br1" timeOffset="142973.12">2258 5329 333 0,'0'-3'68'0,"3"-3"-6"0,-3 3 6 0,2-2-52 0,-2 2-12 16,0 1 7-16,0 1 27 0,0-1-10 16,-2 2-7-16,-1 0-11 0,-2 1-10 15,0 3 0-15,2 4-1 0,-2 2 1 16,3 3 0-16,2 1 0 0,0 2 1 15,0-1 3-15,0 2-1 0,2-3 5 16,1 1 12-16,2-2 7 0,5-2 9 16,-2-3-2-16,2 0 0 0,1-4 5 15,-3-2 25-15,-1-2 2 0,1 0 20 16,-3-1-12-16,0-7-17 0,1 2-29 16,-4-6-19-16,3-4-5 0,-2-3-4 15,-3-2-19-15,2-2-14 16,-4 0-13-16,2 2-12 0,0 1 5 15,0 6-17-15,2 4-50 0,1 0-67 16,0 3-49-16,2 2-107 0</inkml:trace>
  <inkml:trace contextRef="#ctx0" brushRef="#br1" timeOffset="143964.98">2496 5274 276 0,'0'0'41'0,"0"0"-6"0,0 0 14 0,0 0-40 0,0 0-5 0,16 3 9 16,-16-3 21-16,2 1 25 0,1-1 10 15,-1 1-3-15,-2-1-12 0,5 0-3 16,-2 0-15-16,-3 0-11 0,5 0 5 16,0-1 3-16,1 0-1 0,-1-2-1 15,2-3-1-15,-1 4 3 0,-1-5-2 16,0 1-2-16,3-2-5 0,-6 1-3 16,3 1-6-16,-2-2-9 15,0-1 0-15,-3 4 1 0,0-2 2 16,0 0-1-16,-3 4-8 0,-2 1-5 15,0-1-7-15,0 0 0 0,-3 2 7 16,0 1-2-16,-2 0 5 0,-1 0 0 16,1 5-1-16,0-3-10 0,-1 3-5 15,-2 3-1-15,3 2 4 0,0 1 8 16,2 2 1-16,0 2 0 0,3-2 3 16,3 4 0-16,2-3 1 0,0 0 0 15,2 2 0-15,3-3 2 0,3-1 2 16,-3-1 4-16,3 0 4 0,0-3 6 15,-1-1 0-15,1-3 16 0,-3-2-1 16,6-2 8-16,-6 0-1 0,0-3-4 16,3-1-18-16,-3-4-10 0,3-1-4 15,-1-1 0-15,1-1-2 0,0 2 0 16,0-3 1 0,-1 3 0-16,4-2-1 0,-3 1-1 15,-1-1 0-15,1 2-2 0,0 0-3 16,-3 2-1-16,3-2 2 0,-1 0-3 15,-1 5 0-15,1-3 1 0,-1 3-3 16,1-1-5-16,-4 4-6 16,2-2 0-16,0 1 5 0,-2 0 3 15,-1 2 2-15,-2 0-1 0,3 0-13 16,-3 4 7-16,0-1 8 0,3 0 2 16,-3 3 5-16,2 2 2 0,1-1 1 15,-3 4 0-15,2 0-1 0,1 3 1 16,-3-1-1-16,3-1 1 0,-3 1 0 15,2 1 3-15,1-2 5 0,-1-3 1 16,1-3 3-16,-1 1-2 0,-2-4 1 16,3-1 4-16,0-2 6 0,-3 0 9 15,0-4-6-15,2-4-7 0,1 2-3 16,-1-3 3-16,4-2 1 0,-4 0-10 16,3-1-4-16,-2-2 5 0,2 2-4 15,0 1-5-15,3-2 1 0,-3 1-1 16,3-2 0-16,-3 2 0 0,5 1 0 15,-2 1-1-15,2 1 1 0,-2 2-2 16,-3-2 2-16,3 0-1 0,0 2 0 16,-6 2-3-16,6 0-7 0,-5 2 3 15,-1 2-1-15,4 1-2 0,-6 0-3 16,2 0 3-16,-2 4 0 0,0 4 6 16,0 1 2-16,0 4 2 0,0-1 0 15,0 4 1-15,0-3 0 16,-2 3 0-16,2-3-11 0,0-1-24 15,0 1-19-15,0-2-27 0,0-1-41 16,0-2-38-16,0-1-65 0,0-5-179 16</inkml:trace>
  <inkml:trace contextRef="#ctx0" brushRef="#br1" timeOffset="144341.37">3116 5078 315 0,'3'-3'113'0,"2"-2"-9"0,-2 2-4 0,-3 0-54 16,2 1 7-16,-2-1 24 0,0 2-26 0,0 0-16 16,0 1-2-16,-2 0-6 15,-1 0-14-15,-2 0-5 0,0 2-5 16,-3 6-2-16,-2 2-1 0,-1 1-1 15,-2 5 0-15,0-1 1 0,-2 5 0 16,2 1 1-16,-3 1-1 0,6 1 0 16,0 2 0-16,2-4 1 0,0-2 0 15,3-2 12-15,5 1 21 0,0-6-5 16,0-1 1-16,3-2-10 0,4-5 1 16,1 1 2-16,2-5 2 15,6-3-5-15,2 0-9 0,-2-6-9 16,4-1-2-16,1 1-13 0,0 1-26 15,-3-6-34-15,2 2-43 0,1 0-34 16,5-7-45-16,-8 5-100 0</inkml:trace>
  <inkml:trace contextRef="#ctx0" brushRef="#br1" timeOffset="144560.12">3274 5075 553 0,'0'0'100'0,"0"0"-11"15,0 0 5-15,0 0-68 0,0 0-20 16,0 0 5-16,0 0 1 0,18 1 12 16,-13 2 12-16,0 3 5 0,0-1-5 15,3 3-6-15,0 3-19 0,2-1-8 16,1 0-2-16,-4 1-1 0,6-1-5 16,0 2-39-16,0-1-28 0,0-2-40 15,8 0-53-15,-6-2-95 0</inkml:trace>
  <inkml:trace contextRef="#ctx0" brushRef="#br1" timeOffset="144731.88">3568 5054 789 0,'0'0'136'0,"0"0"-86"0,0 0-28 15,0 0-21-15,0 0-1 0,-31 35 0 16,16-15 10-16,-1 0-10 0,-4 5 0 15,4 4 23-15,-4 0 8 0,1 2-9 16,4-1-16-16,-3-3-6 0,5 0-26 16,0-2-86-16,3 6-91 0,4-5-35 15,1-9-180-15</inkml:trace>
  <inkml:trace contextRef="#ctx0" brushRef="#br1" timeOffset="-197177.44">27702 12877 118 0,'0'0'61'0,"0"-3"-18"0,5 2 2 0,-5 0 9 15,0 1-6 1,0-1 0-16,0 0-3 0,0-1-4 0,0 0-11 15,-5 0-9-15,5 1-7 16,0 0-2-16,0 0 2 0,0 1-2 0,0 0 3 16,0 0-4-16,0 0-5 0,0 0-1 15,0 0-2-15,0 0 1 0,0 0 1 16,5 0 6-16,-5 1 4 0,5 0 3 16,3 2-2-16,-3-3-1 0,3 0-1 15,-5 0 0-15,7 0 0 0,-2 0-5 16,-1 0 8-16,6 0-4 0,-5 0-5 15,5 0 2-15,0-3 1 0,0 1 0 16,2 2-5-16,6-2 1 0,-3-1-1 16,3 0-2-16,-6 3 3 0,11-1 0 15,-5 1-1-15,2-1 2 0,3 1 2 16,0 0-2-16,2 0 0 0,1-1-1 16,2 1-2-16,5-1-3 15,5 1 4-15,11 0-3 0,-8 0 0 0,2 0 2 16,1 0-3-16,-11 0 0 0,3 0-2 15,-3 0 0-15,3 0 0 0,2 0 4 16,-5 0-3-16,5 0-1 16,3 0 2-16,-2 0 5 0,-1 0 0 15,6 0 0-15,-6 1-2 0,0-1 2 16,1 0-1-16,-1 0-2 0,0 0 1 16,-2 1-3-16,-3-1 4 0,6 0-3 15,-1 0 2-15,0 0 0 0,3 0-1 16,-2 0 3-16,-1 0 1 0,0 0 3 15,-5 0-1-15,8 0-4 0,-2 0-1 16,-6 0 0-16,3 0-1 0,-3 0-2 16,3 1 1-16,-3 0-2 0,5 4 5 15,-2-3-5 1,2 1 3-16,0-2 3 0,1 1-1 0,-3 1 2 0,2-1 2 16,5-1-6-16,-4 1 2 0,-1 3-5 15,3-3 4-15,0 0-2 0,-3 2-3 16,1-4 1-16,7 3-1 0,-3-1 1 15,1-1-1-15,2 0 0 0,0 0 0 16,5 4 2-16,-2-4-2 0,-3 0 1 16,0 2-1-16,3-2-1 0,-3 1 1 15,0 0-1-15,5 0 1 0,-7 0 3 16,7-2-3-16,-5 2 0 0,3 1-1 16,-3-1 2-16,0 0-2 0,5-1 2 15,-7 2-2-15,2 1-1 0,-3-3-1 16,1 1-1-16,-3-2-1 15,2 3 4-15,1 2 1 0,-1-2 0 16,-2 1 0-16,3 0-3 0,-6-2 1 16,0 0-2-16,1 2-1 0,-3 0-3 15,2-2-1-15,-8 1-3 0,4-2-6 16,1 2-7-16,-4-2-3 0,0-1-11 16,-11 1-14-16,-5-1-13 0,3 0-9 15,4 0-13-15,-1 0-10 0,22 0-31 16,-12-1-103-16,-8-2-29 0</inkml:trace>
  <inkml:trace contextRef="#ctx0" brushRef="#br1" timeOffset="-194374.78">27736 12504 111 0,'0'0'65'0,"5"0"-25"0,-5-1 17 16,0 0-4-16,5-1-19 0,-5 0-5 15,3 0 12-15,2-1-1 0,2 2-2 16,-1-1-4-16,-4 0-7 0,3-1 6 16,3 1-3-16,-3 1 0 0,-2-2-2 15,2 0-1-15,3 0 4 0,-3 1-1 16,3-5-7-16,5 4-6 0,-6-4-5 15,6-1-4-15,-5 1-4 0,10-2 0 16,-8-1 0-16,3 0-2 16,5-1-1-16,-2 1 2 0,-3-2-2 15,8 1 2-15,-9-1 6 0,9-1 2 16,-5 0 2-16,2 1-1 0,-3 0-4 16,3-1 4-16,3 0-4 0,-5-1 0 15,2 1 0-15,2-2-1 0,-4-1-3 16,2 1-3-16,-3 0 0 0,6-2 0 15,-8 1-1-15,8-2 0 0,-8 3 1 16,2-3-1-16,-2 1 2 0,5 1-2 16,-8-2 0-16,3 1 0 0,0 0 2 15,0-1-2-15,0 2 4 0,-5-2-1 16,5 2 4-16,-6-4-2 0,1 3 1 16,0 0-1-16,2 0 0 0,-2-1 4 15,0-2-6-15,0 0 1 0,4 1 3 16,-6-1-3-16,1 0-1 0,6-1 2 15,-5 0-1-15,0 1 0 0,5-1 1 16,-5 0 0-16,2 1 0 0,-2 1 0 16,5-2-2-16,-6 0 0 0,1 0 0 31,5 1 2-31,-5-1-3 0,-1 0-2 16,6 0 1-16,-5 0 1 0,2 3 0 15,-2-3 1-15,0 1 0 0,0 0 1 16,5 0-1-16,-6 0 0 0,4 0 3 15,-4-1-1-15,1 0 0 0,5 0-3 16,-5 0 2-16,5 0-4 0,-5-1 1 16,-1 2 0-16,6-2-1 0,-5 0 1 15,2 1 0-15,1 0 1 0,-1 1-1 16,-2-1 3-16,5 1-1 0,-6-1 3 16,1 0-4-16,0 1 1 0,2 0-2 15,1 1-1-15,-1-2 0 0,-2 4 1 16,-1-4 0-16,6 2 0 0,-5 2-1 15,0-1 0-15,-3 0 0 0,8 1 1 16,-5-1 0-16,-3 2 1 0,3-2 3 16,5 2-2-16,-6-3-2 0,1 4 0 15,5-4 1-15,-5 1-2 16,5 3 0-16,-6-2 0 0,6-1 0 16,-5 3 0-16,5-3 0 0,-5 4 1 15,5-2-1-15,-6 1 1 0,4 0-1 16,2 0 1-16,-6 1 0 0,6-2-1 15,-5 3 2-15,5-1-1 0,-3-1-1 16,1 2 1-16,2 0 1 0,-3-2-2 16,3 2 1-16,0 0-1 0,0 1 2 15,-6-1-1-15,6 1 2 0,0 1-1 16,3-1-1-16,-3 1 0 0,0 1 1 16,0-2-1-16,2 3 1 15,3-2-2-15,-8 1 1 0,9-1-1 16,-4 2 0-16,3-1 0 0,-2 1 0 15,2 1 0-15,-3 0 0 0,3-1 0 16,-2-1 0-16,4 2-1 0,-1 2 1 16,-4-2 0-16,6-1 0 0,-6 2-1 15,3 1 1-15,3-2 0 0,-5 4 2 16,2-3-1-16,2 3-1 0,1-3 0 16,0 4 0-16,-6-2 0 0,8 3 0 15,-2-1 0-15,-5 0 0 0,4 0 0 16,1 2-1-16,0 0 2 15,-3 1-2-15,2 0 2 0,1 0-2 16,0 1 1-16,-1 3 0 0,6 0 0 16,-5-1 1-16,0 5-1 0,-1-2 0 15,3 0-1-15,3 2 1 0,-5 0-1 16,5-1 1-16,-6 3 0 0,1-1 0 16,8 3 0-16,-9-2 0 0,6 3 0 15,0 0 0-15,-3 0 0 0,3 0 0 16,0 2 1-16,-3-1-1 0,3 2 1 15,0 0 1-15,-3 0 0 0,-2 1-1 16,5 1 2-16,-6-2-1 0,1 2-1 16,0 1 0-16,-1 1 1 0,1-4 0 15,0 4-1-15,-3-1-1 0,2 1 2 16,-4-1-2-16,2 0 0 0,-3-1 2 16,3 3-1-16,-2 0 4 0,-3-1 0 15,2 1 0-15,4 0 0 0,-7 0-3 16,4 0 7-16,-3 0-8 0,0 1 1 15,2-1-1-15,-2-1-1 0,0 4 2 16,0-3-1-16,-5 3-1 0,5-3 0 16,0 1 0-16,-3 1 4 0,3-2-2 15,0 1 4-15,-5-1 3 0,4 0 0 16,1 0-2-16,3 0 1 0,-3 0 0 16,0 0-5-16,0 0 2 0,0 0-4 15,-1 1 1-15,-1-1 1 0,2-1-3 16,0 1 3-16,0 0-3 15,0 0 1-15,-1 0 1 0,-4 2-2 16,5-1 1-16,0-1 0 0,-3 0-1 16,3-1 1-16,0 1 0 0,0 0-1 15,-5 0 1-15,5 0 1 0,2 1 0 16,-2 0 2-16,0-1-2 0,0 0 3 16,0 0-2-16,0 2 0 0,2-2 2 15,-7 0 0-15,5 0-1 0,0-2-1 16,2 1 0-16,-2 0-2 0,0 0 1 15,0 1 1-15,0-2-1 0,3 1-2 16,-3 1 2-16,-1-4 0 0,1 3-1 16,3-2-1-16,-3 1 2 15,0-1-1-15,0-1-1 0,-3 1 2 16,3-1 0-16,0 0 0 0,0 0 0 16,0-1-1-16,2 1 0 0,-2-1 0 15,0 2 0-15,0-3 1 0,0 2 1 16,-3 0 0-16,3-2 0 0,0 3 3 15,0-1-1-15,0 0-2 0,0-2 0 16,-3 1 2-16,3 1-4 0,0-1 2 16,0 0 1-16,0-1-3 0,0 3 0 15,-3-5 2-15,8 3-1 0,-5-1 0 16,3-2 0-16,-3 4 0 0,2-4-2 16,-2 2 3-16,5 1-2 15,-2-4 1-15,-4 4-1 0,4-2 4 16,-3-2-2-16,5 2 0 0,-3 0-2 15,-2-2 1-15,3-1-1 0,2 1 1 16,-3-1-1-16,4 0 0 0,-7 1 1 16,4-1-2-16,-1 0 3 0,4 0-3 15,-4-2 1-15,6 2 2 0,-3-1-2 16,-3-1 1-16,6 0 1 0,-3 1 0 16,-2 0-2-16,2-2 1 0,-3-1 0 15,3 1-2-15,-7 1 2 0,7-1-1 16,-5-2-1-16,2 0 0 0,-2-1 2 15,0 0-1-15,0 1-1 0,-3-1 2 16,3-2 0-16,0 2-1 0,-5-3 0 16,5 3 2-16,-6-4-2 0,6 2-1 15,-5-1 1-15,5-1-1 0,-3 0 0 16,-2 2 0-16,0 0 0 0,-3-2 0 16,3 0 0-16,-6 0 0 0,4 1 0 15,1 1 0-15,-2-3 0 0,-2 3 0 16,2-1 0-16,0-1 0 0,-2 0-1 15,2 2 1-15,0 1-1 0,-2-3-1 16,-3 1 0-16,5 2-11 0,-5 1-17 16,3 0-19-16,-3 0-26 15,5 1-33-15,-5 4-63 0,0-4-138 16,-5 1-148-16</inkml:trace>
  <inkml:trace contextRef="#ctx0" brushRef="#br1" timeOffset="-187284.57">25513 9925 74 0,'0'0'38'0,"0"0"22"0,0 0-7 15,3-6 1-15,-3 5 5 0,0 0-8 16,3-1 21-16,-1 2 1 0,-2-3-17 15,0 2-7-15,0 0-4 0,5 0-10 16,-5 1 0-16,0 0-2 0,0 0-2 16,0-1-5-16,0-1-4 0,0-3 0 15,3 3-5-15,-3 0-2 0,0-1 0 16,0-2 1-16,0 3 7 0,0-2 5 16,0-1-3-16,0 1-2 0,0-2-1 15,0 3-1-15,0-4-3 0,0 2-3 16,-3-2-3-16,3 2-2 0,0-1 0 15,-5-1 3-15,3 2 2 0,-1-3-2 16,0 3 0-16,-2-3-3 0,3-1-1 16,-3 1-1-16,-3 1-2 0,0 0-1 15,3-1 1-15,-3 3 0 0,3-2 0 16,-3 3 1-16,3 0 1 0,-3 2 2 16,3-1-2-16,-3 2 2 0,6 1-6 15,-3 0-4-15,-3 1 1 0,0 4-1 16,-2 3-2-16,-1 3 2 0,1 1 1 15,-3 6-1-15,3 1 3 0,-3 3 2 16,0 1-3-16,0 10 5 0,0 9-4 16,0 10 13-16,3 0 0 0,0-2-5 15,7-9 0-15,-2-7 3 16,2-5-7-16,3-5-6 0,-5-6 0 16,5 0 0-16,-5 2-2 0,2 5-12 15,-2-2-20-15,5-1-15 0,-2-3-17 16,-1-4-21-16,3 0-30 0,0-4-29 15,0-6-57-15,0-1 1 0,0-4-108 16</inkml:trace>
  <inkml:trace contextRef="#ctx0" brushRef="#br1" timeOffset="-187034.35">25214 10036 462 0,'0'0'73'0,"0"0"40"0,0 0-5 0,0 0-16 0,7-7-27 16,1 7-22-16,5 0 13 0,3 0-20 16,2 0-23-16,2 0-12 0,6 0 4 15,3 2-4-15,-4 0-1 0,9 0-3 16,-6 2-33-16,6 0-29 0,-5-2-42 15,9 4-43-15,6 0-22 16,-5 0-107-16</inkml:trace>
  <inkml:trace contextRef="#ctx0" brushRef="#br1" timeOffset="-186304.89">25630 10045 160 0,'0'0'72'0,"0"0"15"0,0 0 21 0,0 0-22 0,5-9-30 16,-3 6-7-16,4-1 7 16,-4-1-6-16,9 3-9 15,-9-4-6-15,8 2-4 0,1 0-2 0,-1-1-2 0,6 2-9 16,-3-3-11-16,-1 3-2 0,4 1-3 16,-1-3-1-16,4 4-1 0,-7 0 0 15,1 1-1-15,3 1 1 0,-3 1-2 16,0 5 0-16,-5 2-1 0,-1 1 1 15,1 3 0-15,-3 0 1 0,0 4 0 16,-5-3 1-16,0 3 0 16,-5-4 1-16,0 1 1 0,-3-1 0 15,1-3 0-15,-6-3 1 0,0 1 0 16,5-4-1-16,-5 1 3 0,0-4 0 16,5-1 0-16,-5 0-1 0,6-3 2 15,-1-3-2-15,0-3 4 0,3 2 13 16,2-3 4-16,1-4 1 0,2 1 0 15,0 0 1-15,5 0-1 0,3-1-6 16,2 4-4-16,6-1 4 0,-4 3-8 16,4 1-5-16,2-1-5 0,-2-1-2 15,2 5 0-15,2-3-5 16,-4 3-32-16,2-2-31 0,3 3-29 16,-1-1-25-16,1 0-20 0,-6 1-14 15,14 0-39-15,-8-1-12 0</inkml:trace>
  <inkml:trace contextRef="#ctx0" brushRef="#br1" timeOffset="-185874.94">26105 10017 49 0,'0'0'215'0,"0"0"-148"0,0 0 28 0,0 0-13 0,0 0-24 16,-10 16-22-16,10-14 8 0,0-1 4 15,0 0-15-15,5 3 4 0,-5-1 4 16,5-2-2-16,3-1 7 0,-6 2-4 15,4-2-8-15,1 1-7 0,4-1-5 16,-4 0-3-16,1 0-3 0,5-2-8 16,-5 1-1-16,5-1-2 0,-5 0-1 15,-1-3-2-15,4 2 4 0,-9-1-1 16,3-1 3-16,-2 1 6 0,2-2-1 16,-5 2-3-16,0-3-5 0,0 1-4 15,-5 1 0-15,2-3-1 0,-4 4-2 16,-6-1 1-16,2 2-1 0,1 1 2 15,-8 1-1-15,5 1 1 0,-2 1-1 16,2 2 0-16,-3 6 1 16,3 0-1-16,0 3 1 0,0-1 0 15,0 4 1 1,6 0 3-16,-1-2 6 0,0 4-4 16,8-3 1-16,-5 4 2 0,5-5 5 15,5 1 2-15,3 0 4 0,0-1-6 16,5-2-3-16,0-1-5 0,7-2-3 15,1-3-2-15,-6 2-1 0,11-6-16 16,-5 0-44-16,0-1-36 0,-1 0-31 16,6-3-23-16,0-5-18 15,-3 0-47-15,-2 2-105 0</inkml:trace>
  <inkml:trace contextRef="#ctx0" brushRef="#br1" timeOffset="-185185.01">26462 10045 95 0,'0'0'43'0,"0"0"42"0,0 0 6 0,0 0-5 0,0 0-21 0,-3-10 4 15,3 8-8-15,0 0-11 16,0-3-8-16,0 3-2 0,0-5-4 15,0 3 12-15,0-1-11 0,0 0-8 16,0 1-8-16,0-2-4 0,0 3 0 16,0-4-2-16,-5 4-3 0,5 0-4 15,-5-1-4-15,-3 4-2 0,5 0-1 16,-7 5 2-16,2 0 0 0,-5 5 1 16,1 0-3-16,1 2 1 0,-7 4 1 15,5-3-3-15,0 1 1 0,3 2 1 16,0-4 0-16,7 1-2 0,-5-2 2 15,8-2 6-15,0 2 7 0,0-3 9 16,8 0 0-16,-5-4-2 16,7-2-6-16,-2 0-6 0,-1-2-5 15,1 0 7-15,3-2 4 0,-1-3 6 16,0-1 0-16,-2 1-2 0,0-3-5 16,5-1-10-16,-8 0-1 0,3-1-3 15,-1 2 0-15,1-1 0 0,-3-1 0 16,3 2 0-16,-3 1-1 0,-5 3 0 15,3 0 1-15,-3 1-1 0,5 1 0 16,-5 2 0-16,0 0 0 0,0 0-5 16,0 1 0-16,-5 4 4 0,5 1 1 15,-3 2 1-15,-2 0-1 0,0 4 0 16,2-1 0-16,-5 1 0 0,3 5 0 16,0-2 1-16,3 4-1 0,-9 0 0 15,9 1 1-15,-4-1-1 0,4 2 1 16,-3-2 2-16,0 1 10 0,2-1 8 15,3-3 7-15,0 0 5 0,0-4 0 16,3-1 3-16,2-2-7 0,-5-3-6 16,5-2-7-16,3-4-2 0,-6 0-1 15,9-3-2-15,-9-4-6 0,8-2-2 16,-2-3-1-16,5-1-2 0,-5-3-1 16,5 1-10-16,0-3-8 0,2 3-11 15,-2-2-24-15,3 2-33 0,2-1-30 16,15-11-65-16,-4 5-106 0,-3 1-115 15</inkml:trace>
  <inkml:trace contextRef="#ctx0" brushRef="#br1" timeOffset="-185059.89">26803 10087 648 0,'0'0'93'0,"0"0"3"0,0 0 5 15,0-10-101-15,0 5-3 0,0-3-156 16,-3 0-73-16,3-3-283 0</inkml:trace>
  <inkml:trace contextRef="#ctx0" brushRef="#br1" timeOffset="-182923.93">32046 13704 185 0,'5'-2'53'0,"-5"-1"-8"0,0 1 40 0,2-4-32 0,-2 3-13 15,5-3 1-15,-5 3 5 0,0 1-8 16,6-4-8-16,-6 4 2 0,0 0 5 16,0-1 4-16,0 0-2 0,0 1-4 15,0 2-5-15,0-2-4 0,-6 2-3 16,6 0-5-16,0 0-7 0,0 0-10 15,0 4-1 1,0 4 0-16,-5 2 0 0,5 3 3 0,-2 6 3 0,2 0 5 16,-5 2 2-16,5 2 3 0,-3 0-3 15,-2 2 2-15,5-1 4 0,0-1-5 16,-5 0 0-16,5-2 5 0,-3 0-4 16,3-2-3-16,0-1-2 0,0-5-1 15,0-1-5-15,0-2 3 0,3-1 1 16,2-6 4-16,-5 2-1 0,5-5 6 15,-2 0 9-15,4-5 8 0,4-2-7 16,-4-7-14-16,9 0-8 0,-3-5-1 16,0 3-3-16,0-3 1 0,2 0-2 15,3 1 2-15,-2 2-2 0,-3 0 0 16,7 3 1-16,-2-1-3 0,-2 0 2 16,-1 2 0-16,4 2 0 0,-4 0 0 15,-2 6 0-15,-5-3 0 0,-3 5 0 16,3 2 1-16,-8 0 1 0,0 4-2 15,0 4 1-15,0 3 0 0,0 5 3 16,0-2 2-16,0 7-2 0,-3-1 0 16,-2 1 0-16,5 0-1 15,0 0-3-15,0-2 2 0,0 1-2 16,0-4 0-16,0 3-1 0,5-2-8 16,-2-3-17-16,2-1-15 0,-3-3-17 15,4 0-27-15,-1-3-56 0,8-5-51 16,-6-2-1-16,1-1-122 0</inkml:trace>
  <inkml:trace contextRef="#ctx0" brushRef="#br1" timeOffset="-182423.39">32487 13920 377 0,'0'0'70'0,"0"0"10"0,0 0 17 0,0-3-44 0,8 0-5 16,-8 0 10-16,5 1-14 0,0 0 4 15,3-2-3-15,-5 3-7 0,2 0-12 16,3-1-14-16,5 0-1 0,-6 1-2 16,1-3 0-16,5 2 1 0,0 2 1 15,0-1 4-15,-5-2 4 0,5-1-4 16,-6 2-4-16,1 0 2 0,2-1 2 15,-2-1 0-15,-3 2 0 16,-2 0-6-16,2 0-4 0,-2-2 6 16,-3 2 7-16,0 1-3 0,-3 0-8 15,-2-1-7-15,-3 2 1 0,0 0 0 16,-5 0 1-16,1 0 1 0,-1 0 0 16,-3 4-2-16,3 2 1 0,-5 0-1 15,3 4-1-15,2-1 0 0,0 2 1 16,2 1-1-16,1 2 2 0,2-1 5 15,3 1 2-15,3 2 2 0,2-2 6 16,0 4 0-16,2-4 3 0,3-1 1 16,3 2-2-16,5-3-2 0,-5-2 0 31,5 0-5-31,0-5-7 0,0 1-3 16,2-4-2-16,3-2-16 0,-2-2-39 0,4-5-9 0,-2-2-16 0,6-2-29 15,-4 0-49-15,14-4-55 0,-8-1-51 16,2 3-125-16</inkml:trace>
  <inkml:trace contextRef="#ctx0" brushRef="#br1" timeOffset="-182188.74">32903 13900 203 0,'0'0'250'0,"0"0"-209"0,0 0 27 0,0 0 22 0,0 0-35 15,-36-7-7-15,31 7-5 0,-3 0-6 16,3 4-16-16,-3 0-7 15,3 3 2 1,-3 1 3-16,6-1 11 0,-8 5 6 0,2 2 1 0,5 0-7 16,-2 0-12-16,0 3-9 0,2 0-8 15,-2 0-1-15,5 2-2 0,0-1-3 16,8-3-6-16,-3 0-39 0,0-1-29 16,3-2-38-16,7-1-26 0,-2-3-48 15,-5-5-122-15</inkml:trace>
  <inkml:trace contextRef="#ctx0" brushRef="#br1" timeOffset="-182048.12">32963 13829 632 0,'0'0'25'0,"0"0"-17"16,0 0 43-16,0 0-27 0,0 0-24 15,0 0-11-15,-34-30-31 0,29 29-32 16,5 1-33-16,0 4-81 0,0 0 6 15</inkml:trace>
  <inkml:trace contextRef="#ctx0" brushRef="#br1" timeOffset="-181328.59">33066 13987 218 0,'0'0'32'0,"0"0"6"15,0 0 10-15,0 0-33 0,0 0-8 16,0 0 10-16,0 0 8 0,0 8 18 15,0-6 15-15,0-1-1 0,0-1-2 16,0 0 1-16,0 0 6 0,0 0 8 16,0 0 6-16,5-3-6 0,-5-1-23 15,0-3 0-15,0 0-20 0,3 1-5 16,-3-3 1-16,0 0-8 0,0-1-4 16,0 1 0-16,0 3 0 0,-3-2-5 15,-2-1 4-15,0 4-5 0,-3-1-5 16,1 2-4-16,1-1 2 0,-4 4-1 15,0 1 2-15,-1 2 0 0,1 4-4 16,-3 2-4-16,5-1 0 0,1 2 1 16,1 0 3-16,-1 2 2 0,4-1 2 15,-2 2-1-15,5-1-1 0,0 5-1 16,0-3 0-16,8 0 4 16,-3 4 0-16,3-3 2 0,-1 3 0 15,6-2 1-15,0 0-3 0,-5-1 0 16,5-1 1-16,0 2-1 0,-5-2 1 15,4-1-1-15,-4 1 1 0,0 1-1 16,-3 0 1-16,-5 0 6 0,5 3 4 16,-5-3 2-16,0 2-7 0,-5-2 1 15,0-1 1-15,-3-1-8 0,0-2 0 16,-4 1 1-16,-1-2 0 0,0 0-1 16,-3-2-9-16,3-4 5 0,0-1 4 15,-2-2 2-15,2 0-2 0,5-2 1 16,3-7 4-16,-3-2 1 0,8-1-6 15,0-5 4-15,5-1-1 16,3-2-2-16,5 1-1 0,-3 0 4 16,11 4 2-16,-3-1 7 0,8 4 10 15,-5 0-7-15,2 1-13 0,3 1-3 16,-6 0-9-16,1 1-27 0,-3-2-29 16,-2 2-38-16,4-2-43 0,-4-3-28 15,-3 2-15-15,0-2-142 0</inkml:trace>
  <inkml:trace contextRef="#ctx0" brushRef="#br1" timeOffset="-180811.52">33255 13857 304 0,'0'0'133'0,"0"0"-104"0,0 0 46 0,2-13-6 0,-2 8-40 15,0 2-3-15,0 0 2 0,0-1 11 16,0 2 6-16,0 2-2 0,0 0-6 16,0 0-10-16,0 0-12 0,0 0-13 15,0 7 2-15,6-1-2 0,-6 3-1 16,0 3 0-16,0 5 0 0,0 2 7 16,-6 3 4-16,6 2-4 0,-2 3-3 15,-3-2-5-15,5 4 0 0,-6-2 0 16,6 1 3-16,0-1-3 0,0-3 1 15,0-2 0-15,0-1-1 0,6-5 2 16,-1-2-1-16,-3-2 1 0,-2-7-1 16,6-1 1-16,-6-2 2 0,0-2 15 15,2-2 47-15,-2-5-26 0,5 1-16 16,0-4-5-16,-2-2-8 0,5-2-7 16,-3 1-4-16,3 0 0 0,-3-2 0 15,3 1-3-15,-1-3-6 0,4 4-1 16,-9-1-5-16,6 2 3 0,2-2 1 15,-7 2-3-15,2 2 6 0,3 1 2 16,0 5-15-16,-3-3-6 0,0 4 2 16,3 3 2-16,-6 0 14 0,3 0 5 15,1 1 1-15,-4 6 0 16,3-1 2-16,-2 4-2 0,2 5-4 16,-5-1-12-16,0 4-4 0,0-2 4 15,0 3-5-15,0 0-6 0,0-1-16 16,0 2-34-16,-5 4-22 0,5-5-57 15,-3-4-104-15</inkml:trace>
  <inkml:trace contextRef="#ctx0" brushRef="#br1" timeOffset="-180421.02">33637 13808 374 0,'0'0'67'0,"0"0"-3"0,0 0-17 0,0 0-47 0,8 17 0 16,-16-6 17-16,0 3-1 0,-2 4-7 15,2 3 0-15,-5 0-3 0,3 1 3 16,0 4 11-16,-3 0 7 0,5 1 16 15,-5-1 9-15,5-3-3 0,6 2 3 16,-3-7-4-16,0 0-17 16,5-1-8-16,0-5-2 0,0-1 1 15,5-3-1-15,0-3-13 0,3 0-1 16,-1-5 7-16,9 0-2 0,-3-4-4 16,0 2-5-16,0-2-3 0,2-2-7 15,-2 3-7-15,0-2-4 0,5 2-15 16,-2 0-35-16,4-3-35 0,-4 3-29 15,7-7-7-15,-8 1-86 0,-2 1-91 0</inkml:trace>
  <inkml:trace contextRef="#ctx0" brushRef="#br1" timeOffset="-180217.89">33596 14006 791 0,'0'0'19'0,"0"0"69"0,49-14 33 16,-23 6-73-16,-3 0-30 0,11 3-5 15,-3-2-13-15,0 1-47 0,2-2-65 16,14 1-43-16,-47 1-48 0,0-1-154 16</inkml:trace>
  <inkml:trace contextRef="#ctx0" brushRef="#br1" timeOffset="-162247.2">32100 14736 19 0,'0'0'69'0,"0"0"-47"0,0 0 2 0,5-4 2 16,-5 3-2-16,0 0-1 0,3-1 12 16,-3 1 12-16,5 1 3 0,-5-3-5 15,5 2 14-15,-5-1 0 0,2 1-17 16,-2 0-12-16,0 0-3 16,0 0 3-16,6-1 5 0,-6 1 0 15,0-3-2 1,2 3 3-16,-2-2-4 0,5-1-3 0,-5 1-4 0,0 1 5 15,0 0-6-15,0 0 3 0,6 1-4 16,-6-1 0-16,0 2-1 0,0 0-22 16,0 4 4-16,0 6-4 0,0 3 11 15,-6 7 10-15,6 4 3 0,0 2-6 16,-5 3-2-16,3 1-2 0,2-1-1 16,-6 0-4-16,6-3-5 15,0 1-1-15,0-4-2 0,0 0-1 16,0-3 0-16,0-2-14 0,0-4-31 15,0-2-14-15,0-2-18 0,0-1-35 16,0-5-36-16,0-6-26 0,0-1-90 31</inkml:trace>
  <inkml:trace contextRef="#ctx0" brushRef="#br1" timeOffset="-161358.48">32126 14684 360 0,'0'0'62'0,"0"0"3"0,0 0 34 0,0 0-37 0,0 0-25 15,2-16-5-15,-2 14 6 0,0 1-6 16,5-1-13-16,-5 1-5 0,0-1-1 15,0 2-6-15,0 0-7 0,0 2-5 16,0 2-5-16,0 3 9 0,6 3 1 16,-4 1 1-16,-2 2-1 0,5 0 0 31,3 1 3-31,-3 0 0 0,3 0 1 0,0 0-1 0,-1 1-3 16,6-2 1-16,-2-2 0 0,-1 0 1 15,3-1-2-15,5 0 1 0,-8-2-1 16,3-3 2-16,5-1-2 0,-10 0 2 15,8-4-1-15,-6 0 2 0,-2 0 0 16,0 0 0-16,-3-2 2 0,-3-1 1 16,3-2 0-16,-5 0 0 0,0-1 1 15,6 1-5-15,-6-2 1 0,0-1 6 16,0 5 2-16,0-3-1 0,0 3 4 16,0 1-2-16,0-1 0 15,0 2-2-15,0-2-1 0,0 3-3 16,0-1 0-16,0 1-2 0,0 0 2 15,0 0-2-15,0 0-1 0,0 0-3 16,0 0 1-16,0 0-1 0,0-1 1 16,0 0-1-16,0 1 0 0,0-1 0 15,0 0 0-15,0 0 2 0,0-2-2 16,0 2 1-16,0 0-1 0,0 0 0 31,-6 1 0-31,6-1 0 0,0 1-1 0,0 0 1 0,0 0 0 0,0-1-2 16,0 1 2-16,0 0-1 0,0-2 1 15,6 0 0-15,-6-1 0 0,2 1 1 16,-2-1 2-16,5-3 0 0,-2 3 10 16,-3-4 3-16,5 1-1 15,3-3-5-15,-8 1-4 0,5-1 3 16,3 4 2-16,-8-2 2 0,5 2 0 16,-5-1 1-16,3 2-2 0,-3-1-4 31,0 2 0-31,5 1-3 0,-5-2 1 15,0 2-1-15,2 1-5 0,-2 0 1 16,5 0-1-16,-5 1-1 0,6 0-2 16,-4 0 3-16,3 3 0 0,1 4 3 15,-4 3 0-15,-2 2 2 0,0 1-2 16,5 4 1-16,-5-1-2 0,0 3 1 16,0 1 1-16,3 1 1 0,-3-1-2 15,0 0 0-15,0 0 6 0,5-4 1 16,-5 4 0-16,0-1 0 0,0-3-3 15,5 1-1-15,-5-2 1 0,0 0-2 16,0-3-3-16,0 2 2 0,0 0 0 16,0-6-4-16,0 2 0 0,0-2-5 15,3 1-28-15,-3-2-26 0,0-2-42 16,0 1-47-16,5-4-85 0,-5-1-76 16</inkml:trace>
  <inkml:trace contextRef="#ctx0" brushRef="#br1" timeOffset="-160844.14">32686 14898 381 0,'0'0'91'0,"0"-2"-51"0,0 0 38 16,0-1-2-16,0 3-49 0,0 0-11 15,0 0-14-15,0 5 2 0,0 0 27 16,0 6 16-16,0 2 0 0,-2 2-5 15,-3 4-5-15,5 0-11 16,0 2-4-16,-3-2-6 0,3 4-9 16,0-3-2-16,0 0-3 0,0-3-2 15,0 3 0-15,3-5-7 0,-3-1-32 16,7-3-15-16,-1-1-25 0,-1-3-12 16,-3-3-8-16,6-5-17 0,-3-6-51 15,3-1-83-15</inkml:trace>
  <inkml:trace contextRef="#ctx0" brushRef="#br1" timeOffset="-160686.2">32795 14782 547 0,'0'0'7'0,"0"0"12"0,0 0 44 16,0 0-49-16,0 0-14 0,0 0-29 15,0 0-31-15,-23 0-49 0,17 2-86 16,6 1-23-16</inkml:trace>
  <inkml:trace contextRef="#ctx0" brushRef="#br1" timeOffset="-160389.1">32937 14762 424 0,'0'0'15'0,"0"0"47"0,0 0 37 15,0 0-54-15,0 0-15 0,0 0 6 16,0 0 26-16,0 0 5 0,-8 42-19 16,3-23-8-16,5 1-12 0,-3 2-15 15,-2 1-2-15,0 3-5 0,5-1 0 16,-2 2-2-16,-4 0-2 0,6 0-2 15,-2-3 0-15,2-1 0 0,0-2-30 16,2 0-44-16,6-1-42 0,-3-2-16 16,8-4-8-16,0-1-124 0</inkml:trace>
  <inkml:trace contextRef="#ctx0" brushRef="#br1" timeOffset="-159998.16">33061 15090 311 0,'0'0'55'0,"0"0"35"0,0 0-39 15,0 0-46-15,0 0-1 0,0 0 15 16,0 0 7-16,23-4 14 0,-15 2 5 16,0 2-2-16,5-2 2 0,-6-2 2 15,6 2 3-15,3-1 3 0,-3-4-9 16,0 0-15-16,2-3-13 0,-2-1 1 15,0-3 1-15,-5 2-9 16,-3-3-7-16,3 0 1 0,-8 3 2 16,0-1-4-16,0 1-1 0,-3 5-1 15,-7 0-7-15,-6 5 4 0,-2 2 4 16,3 1 3-16,-6 5 16 0,0 0 2 16,3 6-7-16,3 2-5 0,2 0 1 15,-3 4 8-15,3 0 0 0,6-1 2 16,2 3 4-16,-1-2-5 0,6-3-11 15,0 3-7-15,6-5 2 0,1 0-3 16,-2-2-7-16,3-4-32 0,5 1-37 16,-5-5-32-16,13-2-46 0,-3-1-55 15,-8 0-119-15</inkml:trace>
  <inkml:trace contextRef="#ctx0" brushRef="#br1" timeOffset="-159575.36">33441 14993 461 0,'0'0'9'0,"0"0"67"0,0 0 15 0,0 0-66 16,0 0-3-16,-8-34-2 0,0 29-12 15,-2 2-6-15,-6 3-1 0,4 0-1 16,-4 5 0-16,-2 0 0 0,2 2 0 16,4-2 0-16,4 4 1 0,-5-1-1 15,8 1 1-15,2-3 6 0,-2 3 16 16,5 0-2-16,0 1-4 0,0-2 1 16,5 2-5-16,3-2-5 0,0 0-5 15,5 0 1-15,-1 0-1 0,9 0-1 16,-5-1-1-16,2 2 0 0,-3-1 0 15,-2-1 2-15,0 0 12 0,-5 1 12 16,-3 0 8-16,-2-2 3 0,-3 3 1 16,0 0 3-16,-8-1-13 0,-5-2-7 15,0 1-11-15,-3-4-7 16,-4 2-1-16,-1-1-3 0,-5-2-17 16,6 4-35-16,-6-4-62 0,3 2-34 15,-11-1-14-15,0-1-106 0</inkml:trace>
  <inkml:trace contextRef="#ctx0" brushRef="#br1" timeOffset="-158948.48">32567 15727 332 0,'0'0'46'0,"0"0"48"0,0 0 1 0,-20-31-51 0,15 23 10 16,-1-1-3-16,-1 0 0 0,4 2-7 15,-7 1 0-15,7 2-1 0,-5-2-23 16,-2 3-8-16,-3 1-4 0,3 2-5 15,-3 0-3-15,0 7 0 0,-2 0-1 16,-4 5 1-16,7 1 0 0,-4 2-2 16,3 3 2-16,5-3-1 0,1 4-1 15,7-2 2-15,0 0 2 0,2-2 11 16,6 1 24-16,5-4 14 0,0-1 5 16,2-2-10-16,3-5-1 15,-2-4-4-15,-3 0-8 0,5-9-4 16,-8-2 5-16,3-5-14 0,0-4-4 15,-5-2 5-15,5-5 4 0,-6-11-6 0,-1-14-10 16,-1-20-5-16,-3-6-4 16,-2 0 0-16,6 14-21 0,-6 21-13 15,0 13 0-15,0 14 5 0,2 6-8 16,3 2-31-16,-5 2-56 0,5 2-52 16,3 4-47-16,0 0-35 0,-3 7-89 15</inkml:trace>
  <inkml:trace contextRef="#ctx0" brushRef="#br1" timeOffset="-158494.81">32697 15710 276 0,'0'0'197'0,"0"0"-126"0,0 0 50 0,0 0-22 15,28-17-33-15,-20 12-8 0,5 3-36 16,-5-1-14-16,4 1 1 0,-4 2 4 16,-3-2 6-16,3 2 0 0,0 0-6 15,-3 3-8-15,3 1-3 16,-3 4 2-16,-2 0 4 0,2 4 6 15,0 0-6-15,-3 0 0 0,-2 1-6 16,0 1-1-16,0-2-1 0,0-1 0 16,-7 0-2-16,2-1 1 0,-6-3-6 15,1-1 2-15,2-4 5 0,-5-1 4 16,5-1 5-16,3-3-2 0,3-3 7 16,-3-2 35-16,2-3 10 0,3-2-15 15,0-2-11-15,3-1-13 0,2 1-10 16,2 4-4-16,6 0 1 0,3 2 3 15,2 2-6-15,-3 3-4 0,6 1 0 16,0 3-11-16,5-1-38 0,-11 1-40 16,8 0-42-16,6 0-46 0,-6 1-46 15,0 1-124-15</inkml:trace>
  <inkml:trace contextRef="#ctx0" brushRef="#br1" timeOffset="-158291.25">33095 15737 558 0,'0'0'27'0,"0"0"11"0,0 0 100 16,0 0-62-16,0 0-32 0,-3-35 12 15,-2 29-16-15,5 4-11 0,0 0-6 16,-3 2-14-16,3 0-9 0,-5 2-3 16,5 3 1-16,-5 5 2 15,5 2 0-15,-3 2 0 0,-2 2 0 16,0 3 0-16,2 1 0 0,3 0-13 15,-5 0-61-15,5 6-64 0,0-5-54 16,0-5-97-16</inkml:trace>
  <inkml:trace contextRef="#ctx0" brushRef="#br1" timeOffset="-158119.37">33149 15657 733 0,'0'0'4'0,"0"0"11"0,0 0 72 0,-13-43-76 16,10 33-11-16,-2 1-31 0,5 4-32 16,0 1-18-16,-2 4-21 0,2 2-107 15,0 3-63-15</inkml:trace>
  <inkml:trace contextRef="#ctx0" brushRef="#br1" timeOffset="-157179.85">33291 15892 280 0,'0'0'85'0,"0"0"52"0,0 0-45 0,0 0-52 16,0 0-7-16,0 0 1 0,0 0 15 16,0 0 37-16,0 5-26 0,0-9-27 15,0-3 13-15,0 0-2 0,0 1-13 16,0-1-10-16,0 0-6 15,0 0-11-15,0 0-3 0,0 1-1 16,0 1-3-16,5 2-6 0,-2 3-29 16,-3 0-30-16,5 0-3 0,0 3 15 15,-2 1 19-15,4 1 17 0,-1-2 18 16,1 2 2-16,1-4 1 0,-3 2 6 16,3-2 9-16,2-1 0 0,-2 0 7 15,0 0-3-15,0 0-1 0,4-1-5 16,1-3 5-16,-5-2-4 0,5 2-4 15,0 0 8-15,-5-2-1 0,5 3 6 16,-6-3-4-16,6-2-4 0,-5 1-4 16,0 0 1-16,-3-1 1 0,3 3 2 15,-8-2-3-15,5 4-9 0,-2-4-4 16,-3 4 0-16,0-2 1 0,-3 0-1 16,3 1-1-16,-5 0-1 0,-3 3-3 15,3-1 4-15,2 2-3 0,-7-1 1 16,2 1 0-16,0 0 2 0,3 0 1 15,-5 2 0-15,-3 1-1 0,0 3 1 16,5-1 0-16,-5 3 2 0,0-1 1 16,6 0 0-16,-1 0 2 0,-2 0 0 15,10 0 0-15,-8 2 1 0,8 0-3 16,0-1 0-16,0 0 0 0,0-1 5 16,5 0 5-16,-2 0 2 15,2 0-2-15,3-6-4 0,-3 3 0 16,-3-3-4-16,3-1 0 0,1 0 0 15,-4 0 8-15,6-2 10 0,-3-2-13 16,3 0-7-16,2-2-2 0,-2 0-1 16,0-1 1-16,5-1-1 0,-6 3 0 15,6-3-2-15,-5 1-4 0,5 0-2 16,3-1-4-16,-6 0-3 0,0 0-8 16,3 2-4-16,-5-2 12 0,2 3-5 15,-7-1 0-15,7 3 9 0,-7 2 3 16,-3 1 6-16,0 0-6 0,0 2-1 15,0 6 2-15,0 4 4 16,0 2 2-16,0 2 1 0,0 1-1 16,0 2 2-16,0 0 0 0,0-2 6 15,0 1 3-15,0-2 4 0,0-1 0 16,0-4-5-16,5-3 4 0,-5-1 1 16,0-6 5-16,0-1 6 0,0 0 26 15,0-5-16-15,2-4-26 0,4-6-7 16,7-5-2-16,-1-6 0 0,4-11-8 15,5-9-16-15,7-3-4 0,-2 7 16 16,-5 15 11-16,-3 13 1 0,-16 10 0 16,11-1 0-16,-5 2-2 15,0 0 2-15,2 2-3 0,-7 1 0 16,2 5-2-16,-5 3-4 0,5 5 4 16,-10 3 5-16,5 2-6 0,0 3-37 15,-5 2-16-15,2 2-23 0,-2 0-42 16,-3 6-30-16,3-5-25 0,-3-6-179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E9AF3-9EB3-7952-8B43-FEAE6788A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71F96C-B644-70EE-159A-881E35407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7FBAB-BD41-5348-DDBB-D3E59DCC1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0E3D9-8890-FE6B-5EEB-CF5D3648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59345-7EF2-DAF5-E77D-A45BAC4D9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9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F46FD-0552-C47A-2FDA-DB7EBCF72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B65569-DA1B-AFEE-EFA4-D0C75AA46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09E26-24A7-B65C-04F6-D2695F23B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797BF-690C-04E9-5518-DFB536174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D93185-9E40-9779-769C-B9C866532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1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841C37-90F7-6535-B8A3-D6B38FE67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A84B8E-90E8-A7D4-1292-C20538B1D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02AE4-F71E-FA10-D3F1-E065FFC88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1160A-7460-3388-3942-7348AD86E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AC3F6-D5BF-36D6-EE2D-59F6E109C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3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A2CBF-2570-45EA-4392-BE52CC6D2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00055-BD7F-1B26-57D7-055134AC4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4772F-805A-939D-5491-2655D202C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F966D-9818-2661-EAFF-E581A95D5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D8903-D137-3580-5654-AF1790EDD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14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4B6DB-DE6A-9239-EA96-17B91354C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D165C-3716-2F02-CD8C-576A4D5FC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11018-2050-C14A-56D2-5BEA9494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64AB9-D298-FE65-8FD1-25B59C8C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A1E81-E366-6905-5360-72B3F3535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34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00554-E398-238E-E690-3A802C334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42895-0551-D6F4-6166-20A6ED2F3B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8BD38B-55F4-6D54-EBCC-48419C997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EDD50F-762B-588A-4CF2-CA2F70412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FEDEE3-3F95-6F82-E436-70855A456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8CEB4-75C7-0F9C-9F83-F30910893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9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7815D-3275-28DF-7B60-A7BB16763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707E7-92CC-0B29-864A-45891E879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D10B54-611C-091E-FDE2-5771AD72E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D0C4C3-9932-7BDF-A2BB-BDCC2E788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45FB4A-C9C7-AF89-A48C-00FB93478E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018AF1-2B8C-9B4F-51B2-6E2624D2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23860C-20B9-15AE-C3D8-844211818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8168B-4EC1-2CBE-988A-FD6D86CBF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0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BB8D4-1AD6-8396-517B-033C69985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8E653B-F563-216C-3A53-095895D40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B860B0-542B-BB6A-5388-5ABE4E58E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4FCDF6-EECB-FB8A-34EF-2389B95E0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3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C5AC33-2FAF-6B18-22D8-C0ACCFD45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B0215A-4EF7-C9D9-18AC-AB24CDF23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026B4-7819-CB7A-0158-FD469F2F5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09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86BAE-01FA-389E-DEE5-31950C187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0CB2E-5DCA-F861-8991-AD0B23431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17538-3AC4-7D4D-4F5B-42F44B3B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033403-666F-56E4-FA9B-B59C19503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37E8E2-A52A-C970-2EFB-F466EF38F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83998-B071-C727-5CC9-31732233D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0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CC800-4254-4B69-3A07-2D777D090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83FC15-CDB8-F810-9828-81EDE172B6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2EC9A-1287-B461-1EB7-7C29ECCD0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CDA12-B551-952D-AC1C-E59EC993B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F6ADD-AC2F-E301-A916-81EAAF3E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8EB422-DCDB-341A-E8F8-DB1652C6C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1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F5799-9D43-43A1-9D24-CCC7BBE48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FD1FC-778B-AC29-7822-8DA6C4E30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C7900-33DC-FA7D-D576-6501C8E5B7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18E912-CC2A-471D-BA92-F48FCA30C957}" type="datetimeFigureOut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32568-78DF-C0E6-9E3A-FF394F958F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F6C41-9E52-E92A-4491-E7506948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2261CD-8D45-4DF5-AF37-C845DEECF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7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chemeClr val="tx2"/>
                </a:solidFill>
                <a:latin typeface="Arial" charset="0"/>
                <a:cs typeface="Arial" charset="0"/>
              </a:rPr>
              <a:t>Section 8.2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chemeClr val="tx2"/>
                </a:solidFill>
              </a:rPr>
              <a:t>The Normal Distribution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Distribution 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EE1"/>
              </a:clrFrom>
              <a:clrTo>
                <a:srgbClr val="EFEE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1" y="1752600"/>
            <a:ext cx="5787471" cy="267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80F189-9599-478F-813A-F3D78BC164BF}"/>
              </a:ext>
            </a:extLst>
          </p:cNvPr>
          <p:cNvSpPr/>
          <p:nvPr/>
        </p:nvSpPr>
        <p:spPr>
          <a:xfrm>
            <a:off x="1981200" y="5345668"/>
            <a:ext cx="67018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http://datacolada.org/98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2C90621-226A-6C3E-5642-26F4B620E7F5}"/>
                  </a:ext>
                </a:extLst>
              </p14:cNvPr>
              <p14:cNvContentPartPr/>
              <p14:nvPr/>
            </p14:nvContentPartPr>
            <p14:xfrm>
              <a:off x="616680" y="1498320"/>
              <a:ext cx="10640160" cy="32738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2C90621-226A-6C3E-5642-26F4B620E7F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7320" y="1488960"/>
                <a:ext cx="10658880" cy="3292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04079-61BD-48BA-945B-015DB3E40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Deviations Around the Mean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A0FAE-0C94-4BF2-8785-86A01DB1C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Probability of being within 1, 2, and 3 standard deviations of the mean.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776549D-26C9-E4D5-0761-C3139B7C7E6E}"/>
                  </a:ext>
                </a:extLst>
              </p14:cNvPr>
              <p14:cNvContentPartPr/>
              <p14:nvPr/>
            </p14:nvContentPartPr>
            <p14:xfrm>
              <a:off x="2472480" y="2810880"/>
              <a:ext cx="7643880" cy="38037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776549D-26C9-E4D5-0761-C3139B7C7E6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63120" y="2801520"/>
                <a:ext cx="7662600" cy="3822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6941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Normal Probability Density Function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4" name="Object 2"/>
              <p:cNvSpPr txBox="1"/>
              <p:nvPr/>
            </p:nvSpPr>
            <p:spPr bwMode="auto">
              <a:xfrm>
                <a:off x="4622800" y="1922229"/>
                <a:ext cx="3683000" cy="10414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en-US" sz="2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800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− </m:t>
                          </m:r>
                          <m:f>
                            <m:fPr>
                              <m:ctrlPr>
                                <a:rPr lang="en-US" sz="2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i="1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800" i="1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en-US" sz="2800" i="1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2800" i="1">
                                          <a:solidFill>
                                            <a:schemeClr val="tx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μ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8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800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sz="28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sz="2800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</m:oMath>
                  </m:oMathPara>
                </a14:m>
                <a:endParaRPr lang="en-US" sz="28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54274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22800" y="1922229"/>
                <a:ext cx="3683000" cy="10414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67D744FB-836B-4E3A-8B62-49AB4057FF3F}"/>
              </a:ext>
            </a:extLst>
          </p:cNvPr>
          <p:cNvSpPr txBox="1"/>
          <p:nvPr/>
        </p:nvSpPr>
        <p:spPr>
          <a:xfrm>
            <a:off x="1981200" y="1867895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Given by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B1546C4-A73B-2087-0BF2-89154B355BD7}"/>
                  </a:ext>
                </a:extLst>
              </p14:cNvPr>
              <p14:cNvContentPartPr/>
              <p14:nvPr/>
            </p14:nvContentPartPr>
            <p14:xfrm>
              <a:off x="2194200" y="4081320"/>
              <a:ext cx="3007800" cy="19879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B1546C4-A73B-2087-0BF2-89154B355BD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84840" y="4071960"/>
                <a:ext cx="3026520" cy="2006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Probability Density Function (cont.)</a:t>
            </a:r>
          </a:p>
        </p:txBody>
      </p:sp>
      <p:pic>
        <p:nvPicPr>
          <p:cNvPr id="7" name="Picture 6" descr="Chart, histogram&#10;&#10;Description automatically generated">
            <a:extLst>
              <a:ext uri="{FF2B5EF4-FFF2-40B4-BE49-F238E27FC236}">
                <a16:creationId xmlns:a16="http://schemas.microsoft.com/office/drawing/2014/main" id="{27D3E5BA-9CFD-49DA-B1F4-0C26FF8EF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420" y="1637142"/>
            <a:ext cx="8519160" cy="480822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A0DE9D7-122E-0F1B-56BD-648C9A763D6C}"/>
                  </a:ext>
                </a:extLst>
              </p14:cNvPr>
              <p14:cNvContentPartPr/>
              <p14:nvPr/>
            </p14:nvContentPartPr>
            <p14:xfrm>
              <a:off x="9223920" y="2479320"/>
              <a:ext cx="1463400" cy="9828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A0DE9D7-122E-0F1B-56BD-648C9A763D6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214560" y="2469960"/>
                <a:ext cx="1482120" cy="1001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34189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Probability Density Function (cont.) </a:t>
            </a:r>
          </a:p>
        </p:txBody>
      </p:sp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2E001367-64AB-470B-890A-E226735B63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870" y="1636644"/>
            <a:ext cx="8938260" cy="423672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B8CDD695-6BDC-AC25-240C-4FE63978C220}"/>
                  </a:ext>
                </a:extLst>
              </p14:cNvPr>
              <p14:cNvContentPartPr/>
              <p14:nvPr/>
            </p14:nvContentPartPr>
            <p14:xfrm>
              <a:off x="314280" y="1816560"/>
              <a:ext cx="11879280" cy="39276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B8CDD695-6BDC-AC25-240C-4FE63978C22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4920" y="1807200"/>
                <a:ext cx="11898000" cy="3946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72686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60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Office Theme</vt:lpstr>
      <vt:lpstr>Section 8.2</vt:lpstr>
      <vt:lpstr>Normal Distribution </vt:lpstr>
      <vt:lpstr>Standard Deviations Around the Mean</vt:lpstr>
      <vt:lpstr>Normal Probability Density Function </vt:lpstr>
      <vt:lpstr>Normal Probability Density Function (cont.)</vt:lpstr>
      <vt:lpstr>Normal Probability Density Function (cont.) 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Roy, Jayjit</cp:lastModifiedBy>
  <cp:revision>2</cp:revision>
  <dcterms:created xsi:type="dcterms:W3CDTF">2024-08-27T22:56:13Z</dcterms:created>
  <dcterms:modified xsi:type="dcterms:W3CDTF">2025-01-27T15:06:31Z</dcterms:modified>
</cp:coreProperties>
</file>