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335" r:id="rId4"/>
    <p:sldId id="340" r:id="rId5"/>
    <p:sldId id="342" r:id="rId6"/>
    <p:sldId id="344" r:id="rId7"/>
    <p:sldId id="34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15T15:24:19.33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6770 5049 41 0,'0'0'12'0,"0"0"4"0,0 0 12 0,-3-4 10 16,3 0-9-16,-2 1 5 0,2 0 12 15,-3 2-8-15,3-1-7 0,0 1 1 16,0-2 5-16,0 2 2 0,-3 1-2 16,3 0-4-16,-2-1-9 0,2 1 3 15,-3-1 5-15,3 1 4 0,0 0 0 16,-2 0-1-16,2 0 3 0,0-1 1 15,0 1 1-15,0-1-2 0,0 0-9 16,5-1-5-16,3 2 8 0,2-3 0 16,5 2 1-16,4 0-10 0,1 0 2 15,4-1-7-15,-1-2-1 0,3 1 0 16,-1 1-3-16,4 0-2 0,-1-3-4 16,1 3-6-16,7 1 1 0,3-2-3 15,2 0-2-15,-2 1-25 0,-11 2-32 16,-7 0-22-16,-11 0-44 0,1 4-25 15,-1 1 1-15,0 4-88 16,-7-2-24-16</inkml:trace>
  <inkml:trace contextRef="#ctx0" brushRef="#br0" timeOffset="296.86">6840 5226 453 0,'0'0'134'0,"0"0"-68"0,0 0 0 0,0 0 7 0,0 0 4 16,18 4-29-16,-3-4 6 0,3 0-7 15,8 0-15-15,8 0-20 0,7-3 4 16,3 2-7-16,8 0-1 0,-8 1-6 15,-6 0 0-15,-2 0-1 0,1 1-2 16,-1 5-9-16,-3-3-47 0,4 3-65 16,-4-2-93-16,-7 3-43 0,-8-5-132 15</inkml:trace>
  <inkml:trace contextRef="#ctx0" brushRef="#br0" timeOffset="1611.5">8315 5269 162 0,'0'0'41'0,"0"0"13"0,8-4 33 0,-6-2-5 0,1 3-27 16,-1-1 2-16,1-1 7 0,-3 3 6 15,3-2-3-15,-3 0 2 0,0 2-8 16,5-1-2-16,-3-4-10 16,1 2-13-16,2-3-9 0,3-1-2 15,0-2-15-15,2 1-2 0,-2-1-5 16,5 1 1-16,-3 0 3 0,0 5-2 16,1-1 12-16,-1 3-14 0,0 2 4 15,-2 1-7-15,0 0-7 0,5 4 7 16,-5 2 4-16,-1 0 1 0,1 6-2 15,0 2-3-15,-3 1 0 0,0 3 0 16,0 2 0-16,-2 1 0 0,2 1 2 16,-5 2-1-16,0 0-1 0,0 4 1 15,0 0 0-15,0-1 0 0,0 2 1 16,-3 0-1-16,1 0 1 16,2-3 0-16,-3 2 1 0,3-3-2 15,0-2 4-15,0-2 1 0,-2-1-3 16,2-1-1-16,0-5 0 0,0-3-1 15,0-2 0-15,0-2 0 0,0-5 1 16,0-2 1-16,2 0 11 0,1 0 29 16,2-9-13-16,0-4-6 0,3-4-1 15,2-7-15-15,1-2-2 0,2-3-1 16,-1-1-4-16,4 1-1 0,-1 5 5 16,1 1 12-16,-3 2-4 0,5 3 1 15,-5 3 1-15,0 1-7 0,-3 3-4 16,0 1 2-16,1 4-2 0,-3-1-3 15,-1 4-1-15,1-1-2 0,-3 4 0 16,0 0-1-16,1 4-1 0,-1 1 2 16,-3 4-1-16,4 0-1 0,-4 2 4 15,1 3-1-15,-1 5 1 0,-2 1 0 16,0 2 0-16,0 1 1 0,-2 3-1 16,-1-2 2-16,1 1-1 0,2 0-1 15,-6-4 0-15,6 0 0 0,0-2 1 16,0-5 1-16,0-3-2 0,0-3 0 15,0-5 2-15,6-2 7 0,-4-1 6 16,3-1 23-16,3-4 7 16,0-8-14-16,2-3-17 0,0-4-5 15,3-3-1-15,0-4-6 0,-2 2 1 16,-1-3-2-16,3 5 1 0,-3 0 2 16,1 2-2-16,1 0 1 0,-1 4 1 15,-1 2-4-15,-2 4 1 0,0 0-1 16,-1 3 0-16,-1 1-2 0,-1 6-1 15,0-1 2 1,0 2-4-16,-2 1 0 0,2 2-2 0,-3 7 4 0,4 2 3 16,-4 5 0-16,1 3 0 0,-1 0 3 15,-2 3-3-15,3-1 1 0,-3 3-2 16,0-1-11-16,2-1-35 16,1 1-33-16,0 1-40 0,-1 0-50 15,6 6-51-15,0-8-69 0,-1-2-132 16</inkml:trace>
  <inkml:trace contextRef="#ctx0" brushRef="#br0" timeOffset="2402.25">9633 5445 342 0,'2'-2'164'0,"1"-5"-64"0,-3 2 55 0,3-3-62 15,-1 1-17-15,1 3-19 0,-1-3-7 16,-2 4-9-16,0-4-12 0,3 4-1 16,-3-1-6-16,0-2-1 0,0 1 4 15,0-1-1-15,0 3 1 0,0-4 2 16,-3 5-4-16,3-5-4 0,-5 2-6 15,3-2-3-15,-4-1-2 0,1 3-6 16,0-3 1-16,0-2 1 0,0 1 1 16,0 2-4-16,-3-1 1 0,0-1 2 15,3 0-1-15,-3 1 5 0,0 1 1 16,1 0-3-16,-1-1-6 0,-2 4-1 16,-1 1-5-16,-2-2 1 0,-2 5 3 15,-1 0-3-15,-2 0 0 0,-3 1 3 16,-2 6-2-16,3 1-13 0,-6 3-2 15,2 3 3-15,1 0 0 0,0 6 3 16,2 1 0-16,3 4 0 0,3-1-5 16,2 1 2-16,2 3 5 0,4-3 6 15,4 4 4-15,3-2 0 16,0-2 1-16,5-2 5 0,3 0 18 16,0-2 2-16,5-4 0 0,-3 0-4 15,3-5 3-15,0-3 5 0,2-6 5 16,1-2 4-16,-1-2-3 0,6-8-13 15,-5-2-7-15,2-3-4 0,-3-6-1 16,3-2 1-16,-2-2 2 0,-3-2-3 16,0-3-6-16,2 3-1 0,-2-2-2 15,0 5 0-15,0 0-1 0,-5 3 0 16,2 2 0-16,0 4-1 0,-2 0 0 16,0 7-4-16,-3 0-6 0,0 3 2 15,-2 4-2 1,-1 0-7-16,-2 1-2 0,3 5-6 15,-3 5 7-15,0 4 10 0,0 1 8 16,0 5 1-16,-3 3 0 0,1 1-4 16,-1 2 1-16,-2-1 3 0,2 3 1 15,3-5 0-15,0 3 1 0,3-4 0 16,2-2 0-16,0-2 2 0,6-4-2 16,-1 1 0-16,3-4 2 0,2-3 1 15,1-5-1-15,5-3 0 0,2-1 1 16,3-9-5-16,2-3-21 0,0 0-37 15,3-5-28-15,0 2 0 0,-2-2-13 16,-1 3-7-16,11-10-64 0,-10 6-56 16,-4 0-111-16</inkml:trace>
  <inkml:trace contextRef="#ctx0" brushRef="#br0" timeOffset="2668.25">10046 5266 687 0,'0'0'36'0,"0"-15"30"0,5 6 107 15,-2 0-133-15,2 1-26 0,0 0-3 16,-2 2-6-16,-1 0 4 0,1 5-8 16,0 1 15-16,-1 0 8 0,1 7 7 15,5 3 12-15,-1 3-13 0,4 5-13 16,2 5 0-16,2 1-6 0,1 5-5 15,2 2-3-15,-3 0-3 0,1 1 0 16,-1 0 0-16,1-1 1 0,-3 1 2 16,2 0-3-16,-2-2-23 0,-3-2-52 15,1-1-44-15,2 4-56 16,-6-8-56-16,-1-4-95 0</inkml:trace>
  <inkml:trace contextRef="#ctx0" brushRef="#br0" timeOffset="2994.32">10364 5263 599 0,'0'0'117'16,"0"0"76"-16,0 0-98 0,0 0-42 15,0 0-16-15,0 0-33 0,-5-1-1 16,0 5 6-16,-3 5 19 0,-5 2 17 16,0 3-9-16,-2 5-2 0,-1 2-13 15,-7 2-8-15,0 4-5 0,-3 2-5 16,-8 5-2-16,-2 7-1 0,-5 3-1 16,2-3-14-16,10-11-9 0,9-9-8 15,7-6-25-15,-3 2-46 0,-2 7-94 16,5-5-83-16,3-6-192 0</inkml:trace>
  <inkml:trace contextRef="#ctx0" brushRef="#br0" timeOffset="3143.36">10762 5718 602 0,'0'0'0'0,"0"0"-253"0</inkml:trace>
  <inkml:trace contextRef="#ctx0" brushRef="#br0" timeOffset="4644.09">11692 5383 357 0,'3'-1'113'0,"-1"-2"6"0,1-2-8 0,-1 1-34 16,4-2-6-16,-6 3 1 0,2-1 11 15,1-3-11-15,-3 4-12 0,0-3-4 16,0 0-11-16,2 0-8 0,-2 3-7 16,0-2-12-16,3 4-8 0,0 1-10 15,-3 5-2-15,2 1-7 0,3 9 4 16,0 1 2-16,-2 10 2 0,2-1 1 16,0 9 0-16,3 6 2 0,5 9 0 15,0-4-1-15,0-6-1 16,-3-13 1-16,-2-7 8 0,2-5 11 15,1 3 5-15,2 0 6 16,2-1 1-16,1-5 4 0,2-2 1 0,0-8 3 16,0-1 5-16,3-5-4 0,-1-9 9 15,-2-4-4-15,0-8-3 0,3-14-5 16,0-15-21-16,-1-11-12 0,1-3-5 16,-5 14-3-16,-6 14-16 0,-2 19-9 15,-3 4-9-15,3 5-25 0,-1 1-27 16,1-1-25-16,5 3-32 0,0 3-5 15,8 4-17-15,7 7-77 0,-2 6 33 16,0 0-104-16</inkml:trace>
  <inkml:trace contextRef="#ctx0" brushRef="#br0" timeOffset="5254.35">12638 5517 439 0,'0'0'120'0,"0"0"-56"15,0 0 69-15,0 0-71 0,33-21-24 16,-27 12 3-16,1 4 0 0,-1-2 15 16,-1-1 4-1,-3 3-3-15,3-2 7 0,-2 0-7 16,0 3-7-16,-1-3-10 0,1 4-15 16,-1-2-11-16,1-1 2 0,0 3 2 0,-1-3-1 0,-2 3-2 15,3-2-3-15,-3 1 0 16,0 1 3-16,0-2 3 0,0 0 5 15,-3-2-4-15,1 3-5 0,-4-3-7 16,-1-2-6-16,-1 3-1 0,0-1-2 16,-2 0-1-16,2 4-2 0,-5 0 0 15,0 0 1-15,0 3 0 0,-2 5-1 16,-3 4-1-16,0 2 2 0,0 4-1 16,2 3 1-16,-2 3-2 0,2 1 3 15,3 1-1-15,1 4 4 0,-1-3 0 16,5 4-1-16,0-4 0 15,3 0 1-15,0 0 0 0,5-2-1 16,0-2 1-16,2-4 0 0,4-3 0 16,4 0 5-16,-2-8 2 0,2 0 8 15,0-5 4-15,6-4 2 0,-3-6-7 16,2-3-5-16,1-6-6 0,-1 0 1 16,-2-4 1-16,3 2-4 0,-3-1 0 15,0-1-1-15,-1 0 0 0,1 2-3 16,0 1 1-16,-5 4 0 0,0 5 1 15,0 2-1-15,-3 5 1 0,-5 2-3 16,5 1-3-16,-5 1-8 0,0 2-3 16,0 5-2-16,0 5 14 0,0 1 6 15,-3 5 1-15,1 2 3 16,2 0-1-16,2 5 1 0,1-2 1 16,2 0-4-16,0 3-1 0,6-3 2 15,-4-1-2-15,4 0-2 0,-1-3-11 16,3-4-26-16,2-1-26 0,1-4-38 15,2-7-15-15,8-9-66 0,-6-1-148 16,1-4-185-16</inkml:trace>
  <inkml:trace contextRef="#ctx0" brushRef="#br0" timeOffset="5457.59">13173 5109 905 0,'0'0'204'0,"0"0"-74"0,0 0-3 0,28-41-103 15,-18 29-17-15,-2 2-5 0,0 0-2 16,-3 2 0-16,-2 5 3 0,-3 2 20 16,0 1-1-16,0 1-20 0</inkml:trace>
  <inkml:trace contextRef="#ctx0" brushRef="#br0" timeOffset="6914.34">13049 5060 381 0,'0'0'67'0,"0"0"19"0,23-40-24 0,-10 20-8 16,0 1-25-16,5-2-6 0,-3 1 14 16,3-1-9-16,-2-1 0 0,-1 1 3 15,-2 0-17-15,0 2 8 0,0 0-5 16,-5 4 6-16,2 3 7 0,-2 1-4 16,-5 1 9-16,2 2-2 0,-5 0-9 15,2 3-3-15,1 0-9 0,0 3-7 16,-3 2-5-16,0 0-5 0,0 3-11 15,2 6 9-15,-2 6 5 0,0 4 2 16,0 9 13-16,0 9 5 0,-2 13 0 16,-4 19 0-16,4 3 4 0,-1 1-6 15,1-7 2-15,2-7-5 0,-3-2-3 16,0-5-1-16,1 0-2 16,-3-7-5-16,2-2 1 0,-2-4-1 15,2-5 0-15,3 2-1 0,0-10-1 16,0-5-4-16,3-4-30 0,-3-5-30 15,5-1-23-15,-2 0-32 0,4-1-28 16,6-9-17-16,-2-1-88 0,-1-5-83 16</inkml:trace>
  <inkml:trace contextRef="#ctx0" brushRef="#br0" timeOffset="7340.39">13622 5283 325 0,'0'0'156'0,"0"0"-122"0,0 0 17 0,0 0-2 0,18-37-13 16,-15 29-13-16,-3 1 2 0,3 0 1 15,-3 0-12-15,0 4-14 0,0 1-1 16,0 2-4-16,0 0 2 0,0 5-5 16,0 5-8-16,-3 6 7 15,0 3 9-15,1 2 0 0,-1 3-1 16,3 2-1-16,0 2 1 0,0 2 1 16,8 1 1-16,0-1 11 0,2 1 21 15,6-1 16 1,2-3 16-16,2 0 9 0,4-3-4 15,1-5-12-15,1-2-15 0,3-3 5 16,-3-5 5-16,2-5 1 0,-2-4-6 16,-3-2 4-16,-2-7-14 0,-1-5-19 15,1-6-11-15,-3-7-8 0,-2-10-1 16,-1-16-58-16,-2-15-26 0,-3 2-22 16,1 6 2-16,-1 13-20 0,-2 16-19 15,0 3 3-15,-1 8-21 16,-1 9-182-16</inkml:trace>
  <inkml:trace contextRef="#ctx0" brushRef="#br0" timeOffset="7746.09">14245 5280 570 0,'0'0'75'15,"0"0"33"-15,0 0 50 0,23 39-117 16,-18-30-23-16,1-1 1 0,-1-3-11 15,0 0 1-15,0-3 23 0,3-2 18 16,0 0 9-16,5-5-12 0,-1 0-14 16,7-5-16-16,-1-1-8 0,2-2-1 15,-2-3-1-15,3 1-4 0,-3-4-3 16,0-3-1-16,3-5 1 0,-6 2 0 16,1-1 3-16,-3 2-1 0,-3 3-2 15,-2 7-1-15,-3-3 1 0,-5 7 1 16,0 5-1-16,-8 2-13 0,-5 5-1 15,-7 4-6-15,-9 12 0 16,1 2 6-16,-3 3-8 0,-3 10 3 16,11-4 2-16,-8 2 2 0,5 0 15 15,6-7 1-15,-1 6 3 0,5-6 3 16,3 2 11-16,6-3 0 0,4-2 2 16,3-1 2-16,5-4-7 0,6 4-6 15,2-3-4-15,7-4-5 0,3-2-7 16,14-1-80-16,17-5-103 0,-8-3-137 15,-2-2-154-15</inkml:trace>
  <inkml:trace contextRef="#ctx0" brushRef="#br0" timeOffset="8558.76">15881 5394 603 0,'2'0'101'0,"9"-2"-69"0,4-1 46 0,6-1 26 16,5 1-40-16,7 2-4 0,11-5-9 15,10 1-23-15,1-2-5 16,-6 4-18-16,-3 0-3 0,-7 0 0 16,0 2-1-16,0 1-1 0,-3 0-9 15,0 4-52-15,3 0-48 0,-3 3-61 16,-8-5-53-16,-7-1-156 0</inkml:trace>
  <inkml:trace contextRef="#ctx0" brushRef="#br0" timeOffset="9497.7">17648 5477 492 0,'0'0'47'0,"0"0"-16"0,13-42 58 0,0 23 4 0,2 2-42 0,3-2-3 16,3 0 9-16,5 4-17 0,-3-2-14 15,6 3-8-15,-4 3-5 0,1 1-9 16,-2 2 5-16,1 5-5 15,-1 3-1-15,-4 3-3 0,1 7-3 16,-3 2 1-16,-2 7 1 0,-3 0 1 16,-3 4 0-16,-8 2-2 0,4 4 1 15,-6 0 1-15,0 2 2 0,-8-1-1 16,0-1-1-16,-2 1 0 0,2-2 1 16,0-5-1-16,1-3 2 0,-1-2-2 15,3-4 0-15,-1-5 2 0,6-5 0 16,0 0 0-16,0-7 8 15,8-3 16-15,0-9-6 0,7-6 1 0,1-4-1 16,5-10-8-16,7-12 2 16,6-1 1-16,2-2-5 0,-5 10 2 15,-5 12-3-15,-11 13 0 0,3-1-2 16,3 2-3-16,2 1-3 0,3-2-1 16,-3 5-1-16,1 5 0 0,-4-1 0 15,-4 5 0-15,2 2-1 0,-3 6-12 16,-2 5 1-16,0 4-3 0,-3 2 5 15,1 6 8-15,-3 1 3 0,-1 5-3 16,4 1 3-16,-4 1 0 0,-1-2-1 16,1 0 0-16,1-4 1 0,-3 1 0 15,3-4 0-15,-5-3 0 0,2-5 4 16,-3-3 8-16,3-3 3 0,-2-3-9 16,2-6-2-16,0 1 4 15,3-10 3-15,2-3-7 0,3-7-2 16,3-4 0-16,2-6-2 0,3-4 2 15,2 2-2-15,-2 0 1 0,4 6 0 16,-4 5 6-16,2 1 4 0,3 5-5 16,0 0-6-16,-3 9-2 0,3-1 2 15,0 4-1-15,-5 2-3 0,2 0-1 16,-2 7 2-16,-1-1-1 0,-2 4 1 16,-5 5 0-16,3 0 2 0,-3 6-2 15,-6 6 0-15,-1-1 3 0,-4 4-20 16,1 1-31-16,-3-1-21 0,0 1-57 15,-3 9-60-15,1-8-29 0,-4-6-141 0</inkml:trace>
  <inkml:trace contextRef="#ctx0" brushRef="#br0" timeOffset="9778.94">19366 5410 620 0,'0'0'12'0,"0"0"19"0,18-35 52 0,-10 22-19 0,-3 2-58 0,3 1-5 15,-5 1 1-15,-1 4 1 0,-2-1 0 16,0 6-3-16,0 0-8 0,0 6-12 16,0 3 20-16,-2 5 5 0,-3 4 12 15,-1 4-11-15,1 3-6 16,0 10 2-16,-3 5-2 0,-2 8-9 15,-3 1-24-15,3-3-2 0,-1-7 3 16,4-12 0-16,-1-2-23 0,3 0-15 16,-1-6-74-16,4-3-126 0</inkml:trace>
  <inkml:trace contextRef="#ctx0" brushRef="#br0" timeOffset="9950.83">19578 5062 820 0,'0'0'6'0,"0"0"3"15,0 0-6-15,0 0-3 0,0 0-102 16,0 0-37-16,0 0-95 0,0 0-128 16</inkml:trace>
  <inkml:trace contextRef="#ctx0" brushRef="#br0" timeOffset="10404.07">19857 5514 587 0,'0'0'88'0,"0"0"-67"0,21-39 50 15,-8 20-28-15,2-1-37 0,1 3-2 16,5-2-4-16,-6 1-2 0,3-1-7 16,3 5-5-16,-6-2 10 0,3 3 4 15,-2 2 0-15,2 2-12 0,-3 4-15 16,-2 3 7-16,-2 2-4 0,-1 6-10 16,-5 5-25-16,-2 6 6 0,-3 4 12 15,0 2 7-15,-5 7 0 0,-1 0 22 16,1 2 12-16,-2 0 1 0,1-1-1 15,-1 1 0-15,-4-3 0 0,4-3 0 16,-1 2 5-16,5-8 18 0,-2-5 35 16,2-3 11-16,3-3-1 0,0-8-23 15,0-1-10-15,6-3 16 0,-1-6-16 16,3-4-23-16,4-6-7 0,1 0 21 16,-2-3 8-16,2-5 4 0,5-9-1 15,2-5-2-15,1 5 2 0,0 4 7 16,-1 6-12-16,-1 10-8 15,4-3-4-15,3 0-11 0,-3 0-6 16,3 6-2-16,0 3-1 0,-6 2-1 16,1 5 0-16,0 2-1 0</inkml:trace>
  <inkml:trace contextRef="#ctx0" brushRef="#br0" timeOffset="12033.79">20457 5312 53 0,'0'0'29'0,"0"0"1"0,0 0 7 15,2-6-1-15,-2 1-11 0,0 4 4 16,0-1-1-16,0 0-3 0,0 0 0 16,0 1-4-16,0-1-3 0,0 1 3 15,0 1-11-15,0-1 4 0,0 1-5 16,3 0 3-16,2 0-1 0,-5 0 3 16,3 0 2-16,-1 0 2 0,1 0 2 15,2 0-2-15,-5 0-1 0,3-1 0 16,-1 0 0-16,1 1 3 0,2 0-3 15,3-1-2-15,-3 1-1 16,3 0-5-16,-1 1 1 0,-1 2-5 16,1 3 1-16,1-1 0 0,0 4 2 15,0 0-1-15,-3 1-2 0,2 2 2 16,-1-1 2-16,-1 0 2 0,0 3 0 16,0-3-5-16,-5-1-2 0,5 1 1 15,-5-4 0-15,0 1-2 0,0 2-2 16,-5-1 2-16,3-2 0 0,-1-1-2 15,0 1-1-15,1-2-5 0,-3 0-24 16,5-1-21-16,-6-4-25 0,6 5-16 16,-2-3-43-16,-3 0-30 0,2-1 0 15</inkml:trace>
  <inkml:trace contextRef="#ctx0" brushRef="#br0" timeOffset="12480.31">21087 5775 952 0,'0'0'73'0,"0"0"-16"0,0 0-45 0,3 0-12 0,-1 0-33 0,-2-3-25 15,3 1-13-15,-3 0-51 16,10-8-35-16,-7 2-37 0,5-2-185 15</inkml:trace>
  <inkml:trace contextRef="#ctx0" brushRef="#br0" timeOffset="13598.02">20663 5357 80 0,'0'0'134'0,"0"0"-107"0,0 0-12 0,3-9 5 15,2 8-6-15,-5 0 1 16,0-3 3-16,0 4 12 16,3-1-1-16,-3 1 5 0,2-1 2 0,-2 1 7 0,0 0 7 15,3 0-9-15,-3 0-6 0,3 0-5 16,-1 0-9-16,-2 0-7 0,0 0-3 16,0 0-5-16,0 0 2 15,0 0 6-15,-2 1-1 0,-1 4-5 16,0-1-4-16,1 3 0 0,-1 3-2 15,-5 0 0-15,3 2 3 0,0 2 2 16,3 3 2-16,-6-1 7 0,3 3-6 16,-1 1 2-16,-1-1-2 0,2 1 3 15,-3-1 2-15,0 2-1 0,3-2-5 16,-3 1 2-16,6 0-2 0,-4 0-5 16,4-2 0-16,-1-1-2 0,1 2 0 15,2-3-1-15,0-1 1 0,0 3 1 16,0-5 0-16,0 0 6 0,0 2 3 15,0-3 2-15,0-3 2 16,2 1-1-16,1-4 2 16,-1 2-2-16,-2-5-5 0,3 2-5 0,0-3-2 15,-3-1 1-15,0 0-3 0,0 1-1 16,0 0 1-16,0 0-1 0,0 1-6 16,0-1-16-16,0-1-29 0,0 5-37 15,0-5-23-15,2-1-43 0,3 0-90 16,3-3-120-16</inkml:trace>
  <inkml:trace contextRef="#ctx0" brushRef="#br0" timeOffset="15756.44">22056 5266 274 0,'0'0'76'0,"3"-7"-50"0,-3 4 54 15,2-1-18-15,-2-1-29 0,6 3-3 16,-4-2 4-16,3-1 6 0,-5 3-1 15,5 0 5-15,-2-4-1 0,2 4-3 16,-5-1-2-16,3 1-7 0,-3 0-9 16,0 2-10-16,0 5-12 0,5 5-11 15,-5 3 10-15,0 9 1 0,3 11 0 16,-1 13 0-16,1 6-5 0,2 0-6 16,-3-4-5-16,6-8 1 0,-3-12 7 15,3-3 6-15,-3-8 1 16,0-2 0-16,3 2-2 0,5-3-2 15,-3 3 5-15,3-6 0 0,5-6 24 16,-2-4 12-16,2-3 19 0,3-9 12 16,-6-6-1-16,6-4-11 0,0-9-5 15,2-14-5-15,3-11-8 0,-1-6-12 16,-4 4-15-16,2 6-7 0,-4 10-3 16,-1 7-12-16,-3 5-12 0,3 10-5 15,-10 7-12-15,5 1-33 0,2 1-30 16,3 1-49-16,8 6-49 15,-2 3-9-15,-6 2-104 0</inkml:trace>
  <inkml:trace contextRef="#ctx0" brushRef="#br0" timeOffset="16381.58">22942 5388 304 0,'0'0'91'0,"0"0"6"0,0 0 17 0,19-37-25 0,-14 26-12 15,-3 0-1-15,3-1 3 0,1 1-17 16,1-1-18-16,-4-2-9 0,2 3-8 16,0 0-15-16,-2-2 8 0,2 3-5 15,-5-2 0-15,0 0-3 0,0-3 2 16,0 3-3-16,0-1-5 0,-5 3 3 15,-3-1-5-15,3 1-2 0,-3 1-4 16,0 3 2-16,-4 1-4 0,-1 5 0 16,0 2-2-16,-3 7 0 0,-4 7-9 15,-6 1 1-15,2 7-4 0,-1 2-3 16,-1 7 0-16,2-1 7 0,4 1 4 16,2 1 4-16,5-10 2 0,0 4 3 15,5-3 0-15,3-4 1 16,2-1 0-16,3-1 0 15,0-4 1-15,6-3 9 0,1-1-1 0,4-3 14 16,-1-4 3-16,3-4 5 0,2-1 1 16,1-6 0-16,2-9 2 0,3 0-7 15,-1-6-4-15,1-6-10 0,5-6-4 16,-3-8-6-16,-2 4-1 0,-3 7-1 16,0 9-1-16,-8 11 2 0,3-1 1 15,0 3-1-15,0 3-2 0,-10 3-2 16,4 3-3-16,-1 0 0 0,-6 6-4 15,5 4-5-15,-5 5 10 0,0 2 3 16,-5 5 1-16,-1 1 1 16,4-1 0-16,-3 1 0 0,2-1-1 15,3-2 2-15,0-1-2 0,5-1 4 16,6-2 3-16,1 0-1 0,7-2 0 16,1-4-2-16,1 0-1 0,2-7 0 15,0-3-3-15,1 0-17 0,2-5-26 16,-6-5-35-16,3-2-54 0,8-16-84 15,-5 7-46-15,-2-2-129 0</inkml:trace>
  <inkml:trace contextRef="#ctx0" brushRef="#br0" timeOffset="16678.84">23694 4746 627 0,'0'0'74'0,"0"0"-74"16,16-45 170-16,-11 31-71 0,3 0-51 0,-6 3-10 0,1 3-8 0,0 0 13 0,-3 7-16 15,5 0-12-15,-5 1 2 0,0 0-14 16,0 4-3-16,-5 7 0 0,-1 6 5 16,-1 6 27-16,-6 9 2 0,-3 11-8 15,1 14-10-15,-3 3-7 0,5 6-5 16,2-6-1-16,6-3-2 0,-3-2-1 15,3 0-3-15,0 2-16 0,-3-4-16 16,6-6 4-16,-3-4-21 0,5-4-36 16,2-4-28-16,3-7-57 0,8-7-44 15,-5-10-90-15</inkml:trace>
  <inkml:trace contextRef="#ctx0" brushRef="#br0" timeOffset="17116.75">24023 5158 389 0,'0'0'84'0,"0"0"-21"15,0 0 22-15,0 0-57 0,0 0 1 16,0 0-13-16,5-36-10 0,-5 33 19 15,0 2-6-15,0 1-9 0,-3 1-4 16,-5 3-1-16,6 4 3 0,-11 4-2 16,5 6-4-16,0 1 1 15,-2 5-3-15,7 3-1 0,-7-1 1 16,8 4-2-16,2 1-2 0,0-1 3 16,0-4 1-16,2 2 2 0,3-1 5 15,8-2 9-15,-5-2 9 0,5-2 4 16,2-3 0-16,3-5 19 0,-2-3 5 15,2-4 17-15,3-5-11 0,-6-2 1 16,6-6-6-16,-3-6-16 0,3-4-3 16,-6-5-1-16,6-12-15 0,-1-16-14 15,6-6-5-15,-5-4-25 0,-6 15-4 16,-2 15-4-16,-2 13 2 0,-3 5-4 16,-1-1-18-16,1-3-16 0,2 3-45 15,-2 2-54-15,0 2-14 0,5 5-5 16,0 4 8-16,-6 0 1 0</inkml:trace>
  <inkml:trace contextRef="#ctx0" brushRef="#br0" timeOffset="17512.58">24542 5266 427 0,'0'0'122'0,"0"0"33"0,0 0-6 16,0 0-82-16,0 0-17 0,41 38-18 15,-28-34-9 1,0 0-9-16,5-2 1 0,-2-2 13 15,2 0 9-15,0-3 13 0,0-1 1 16,0-3-11-16,3 3-5 0,-3-5-9 16,0 1-10-16,3-1-2 0,-1-2-3 15,1-3-2-15,-3 1 1 0,3-5-2 16,-6 2-2-16,3 0 2 16,-7 2 8-16,1-2 1 0,-4 4 5 15,-3 1-6-15,-5 1-6 0,0 0-3 16,-2 5-5-16,-3-2-2 0,-8 1-7 15,-3 4-1-15,-4 2 0 0,-6 9 1 16,-8 10 2-16,-5 10 5 0,-10 15-2 16,0 1 2-16,8 3 1 0,7-10 0 15,14-9-1-15,7-6 2 0,5-4 11 16,8-1 2-16,2 2-8 0,6 4-1 16,5 0 7-16,8 2 11 0,18-5 4 15,10-5-6-15,13 0-13 0,10-6-9 16,-5-5 0-16,3 1-41 0,-11-5-41 15,6 1-56-15,7-1-83 0,-23-1-212 16</inkml:trace>
  <inkml:trace contextRef="#ctx0" brushRef="#br0" timeOffset="23767.23">8909 7477 130 0,'0'0'44'0,"0"0"0"0,0 0 12 16,0 0-28-16,5 5 0 0,-5-4-18 16,0 1 10-16,0-1 2 0,0 1-8 15,0-2 5-15,0 0 12 0,0 1 5 16,0-1 7-16,0 0-5 0,0 0-4 15,0 0 0-15,0 2 0 0,0-2-4 16,0 2-8-16,-2-1-5 0,-1-1-1 16,3 1-1-16,0-1-1 0,-2 1 1 15,-1 1 7-15,-2 0 0 0,-3 0 1 16,0 0-3-16,-2-1-8 0,0 1-2 16,-3 1 2-16,-3-1-5 0,3 1 2 15,-2 2 2-15,2 0 5 16,-2 0-1-16,2 1-7 0,0 0-2 0,2 0 0 15,1-1-1-15,0 0 0 16,2 3-5-16,0-1 0 0,3 0-1 16,2 1 1-16,3 0-4 0,0 0 4 15,0-1 3-15,8 3-1 0,2-1 3 16,1 1 5-16,2-1-1 0,5 1-2 16,-3 1 4-16,6-2-2 0,-3 3-2 15,5-2 0-15,-5 1 1 0,6 2-1 16,-4-3 0-16,4 2 8 0,-4 0 7 15,-2-1-2-15,0 1 1 0,1 0 0 16,-7-2-2-16,-1 1 3 0,-3-1-1 16,-3 0-1-16,-5 0 2 0,-5 1 0 15,-6-1 3-15,-4-1 2 0,-6 0-4 16,-7 0-7-16,-1 0-7 0,-7-3-4 16,-8 1-5-16,-2 2-4 0,4-2-29 15,9-3-6-15,12-1-11 16,5-3-28-16,1 1-20 0,-1-1-19 15,6-2-57-15,2-1-36 0,8-5-122 16</inkml:trace>
  <inkml:trace contextRef="#ctx0" brushRef="#br0" timeOffset="24861.21">9444 7666 511 0,'0'0'74'0,"0"0"26"0,-2 0-13 0,2 0-54 0,0 1-22 15,2 1 0-15,1 1 34 0,4-2 5 16,1 4 2-16,3-1 9 0,-1-1-14 16,0 1-10-16,6 0-1 0,-1-1-3 15,1 1-10-15,2-1-6 0,-3-2-7 16,6-1-1-16,-3 0 0 0,0 0-6 16,3 0 2-16,-3-4 2 0,3-1 9 15,-1 0 3-15,-4 0 11 0,4-1-6 16,-1 0-10-16,1 1-1 15,-4-1 5-15,-3 1-6 0,2-1-1 16,-2-2-3-16,-5-2-4 16,-3 3 6-16,0-2-3 0,-5 1 5 0,0-3 0 15,-5 3-5-15,-3 1 3 0,0-1-5 16,-4 1-5-16,-4 2 2 16,1 0 3-16,-4 3 4 0,1 0 0 15,0 1 0-15,0 1-3 0,-2-1-4 16,1 1 2-16,4 0-4 0,-3 0 1 15,2 0 0-15,-2 0-1 0,0 4-2 16,0-1 1-16,0 5 1 0,0 2-2 16,0 1 1-16,0 1 0 0,2 5-1 15,-2 1 2-15,8 1-1 0,-3 5-2 16,5-3 1-16,3 2 0 0,0 0 2 16,5-2-2-16,0 0 2 0,5-4 3 15,5 1-1-15,-2-3 5 0,2-2 5 0,1-1-2 16,2-3 2-16,2-3 2 0,-2-2-2 15,0-3-2-15,3-1-3 0,-4-3-1 16,1-2 2-16,3-1 6 16,-3-2-12-16,0-2 2 0,0 0 2 15,0-1-1-15,-1-3 1 0,1 0-3 16,0 0-2-16,0-4 2 0,-2 3-3 16,-1-3 4-16,3 2-4 0,-3 1 1 15,0 1-1-15,-2 2 0 0,3 1 0 16,-1 2 0-16,-5 2-1 0,3 2 1 15,-6 1-1-15,1 2 1 0,-3 2-1 16,0 0-1-16,0 0-7 0,3 5 2 16,-3 1 3-16,2 4 2 15,1 3 0-15,-1 1 2 0,1 1-1 16,-1 3 2-16,4 0-1 0,-1 1 0 16,0 0 0-16,0 0 0 0,0-1 1 15,0-4 0-15,-2 2-1 0,2-5 0 16,-2-1 1-16,2-5-1 0,-2-2 1 15,-1-3 1-15,1-1 3 0,2-6 3 16,0-3-5-16,3-5-1 0,0 0-1 16,-1-3 1-16,1-2-1 0,2 0 0 15,1 2 3-15,-1-2 2 0,0 1 1 16,3-1-4-16,-2 1-2 0,2-1 0 16,0 3-1-16,-3-1-2 0,3 0 2 15,0 3 0-15,-3 4-2 0,-2 1 0 16,2 4 2-16,-5 5-2 0,3 1-3 15,-5 0 4-15,2 2-1 0,3 7 0 16,-1 1 0-16,1 3 1 0,-3 5-3 16,3 1 4-16,-3 5-3 0,0 0 3 15,0 4-1-15,3-2-1 0,-5 2-7 16,2 0-12-16,0-2-11 0,0 0-12 16,-2-1-19-16,-1-2-27 0,4-3-26 15,-4-1-14-15,3-8-44 0,3-8-42 16,0-3-13-16,0-2-165 0</inkml:trace>
  <inkml:trace contextRef="#ctx0" brushRef="#br0" timeOffset="25361.24">10550 7601 420 0,'0'-2'106'0,"3"-1"45"0,-1-3-51 0,-2 1-8 0,3-1-15 15,-1 0 6-15,1 0-12 0,-3 2-15 16,0 0-7-16,0 1-16 16,-5 1-13-16,2 0-12 0,-5-1-2 15,-4 3-4-15,-1 0-1 0,-5 3-1 16,-3 2 2-16,0 4-2 0,-2 0-5 15,2 4 0-15,1-1 1 0,2 3 3 16,2-2-4-16,6 2-4 0,5-1 3 16,2-1-5-16,0 0-4 0,3-1-4 15,6 1 2-15,1-4 6 0,4 1 4 16,4-1 7-16,1-2 2 0,2 0 0 16,0-3 1-16,5-1-2 15,0 1 3-15,1 1 5 0,-1-2 1 16,0 2 9-16,3 1 6 0,-5 2 1 15,4-1-3-15,-4 1-6 0,0-1 4 16,-1 2-1-16,-7-1 3 0,0 1 5 16,-5 1-3-16,-5 0 0 0,-3 2-13 15,-8-2-3-15,-5 2-2 0,-5-2-2 16,-5 1-1-16,-6-2-3 0,-10 2-1 16,-2 0-23-16,-8 1-16 0,8-3-18 15,7-3-16-15,13 0-18 0,6-4-26 16,-1-1-57-16,1-1-56 0,2 0-81 15</inkml:trace>
  <inkml:trace contextRef="#ctx0" brushRef="#br0" timeOffset="25704.6">11007 7683 696 0,'0'0'82'0,"0"0"118"0,0 0-105 16,0 0-50-16,24-37-23 0,-22 28-11 0,-2 0 1 16,0 0-8-16,0 2 5 0,0 3 18 15,-2 0-4-15,-1 1-2 0,3 3-8 16,-2 0-7-16,-4 3-6 0,4 4 0 15,-3 4-2-15,-3 5 2 0,0 4-2 16,0 1 2-16,1 4 0 0,-1 2-18 16,0 0-19-16,3 3-9 0,0-2-10 15,0 2-30-15,2-2-49 0,0 7-41 16,1-8-77-16,-1-7-177 16</inkml:trace>
  <inkml:trace contextRef="#ctx0" brushRef="#br0" timeOffset="25845.23">11126 7364 1145 0,'0'0'43'16,"0"0"53"-16,11-37-3 0,-11 25-93 16,2-2-48-16,1 3-98 0,-3 2-18 15,2-3-132-15,1 4-51 0,-3 1-22 16</inkml:trace>
  <inkml:trace contextRef="#ctx0" brushRef="#br0" timeOffset="26251.68">11504 7145 791 0,'0'0'12'0,"0"0"92"15,0 0-40-15,0 0-64 0,0 0-7 16,0 0-5-16,0 0 8 0,0 49 4 16,-8-26 1-16,0 12 0 0,-5 10 2 15,0 15 0-15,-5 3 1 0,3-3-4 16,-1-4 0-16,3-7 0 0,0-2-2 15,0-1 2-15,6-7 3 0,-4-8 2 16,6-5 7-16,0-10 17 0,5-1 21 16,0-1 0-16,5 0-20 0,-2-1-4 15,4-5-4-15,6-2 2 0,0-5-3 16,5-1-11-16,3-7-3 0,0 2 0 16,2-3-7-16,3 0 0 0,-6 1-2 15,6 0-21-15,-5-2-32 16,2 2-43-16,-5 1-42 0,6-6-49 15,-9 4-30-15,-5-2-197 0</inkml:trace>
  <inkml:trace contextRef="#ctx0" brushRef="#br0" timeOffset="26470.52">11429 7659 805 0,'0'0'131'0,"0"0"15"0,0 0-25 16,0 0-92-16,0 0-17 0,13-36-5 16,-6 25 6-16,1 1 7 0,0-1-13 15,2 3 2-15,3-3-5 0,0 2-4 16,2 0-6-16,1 0-39 0,5 0-57 16,10 1-91-16,-8 2-94 0,0 2-66 15</inkml:trace>
  <inkml:trace contextRef="#ctx0" brushRef="#br0" timeOffset="26673.74">11811 7622 824 0,'0'0'89'0,"0"0"63"0,0 0-60 15,0 0-52-15,0 0-27 0,0 0-13 16,0 0-10-16,0 0 1 0,0-14 4 15,-3 14 0-15,-2 1 2 0,3 5 1 16,-3 1 2-16,2 2 1 0,0 2 2 16,3 3-3-16,0 0-18 0,0 1-78 15,0-1-55-15,6 7-60 0,-1-6-18 16,-5-3-159-16</inkml:trace>
  <inkml:trace contextRef="#ctx0" brushRef="#br0" timeOffset="26845.6">12007 7324 1100 0,'0'0'11'16,"0"0"27"-16,8-38-24 0,-3 25-14 16,0-3-125-16,3 1-164 0,0 0-11 15,-3 3-148-15</inkml:trace>
  <inkml:trace contextRef="#ctx0" brushRef="#br0" timeOffset="27277.88">12310 7400 574 0,'0'0'11'0,"0"0"63"0,0 0 71 16,0 0-89-16,18-42-27 15,-13 34-8-15,-5 3-15 0,0-2-6 16,3 5-5-16,-3 0-9 0,0 2-4 15,-3 7 14-15,-2 4 3 0,0 6 1 16,-1 6 0-16,1 5 1 0,5 6 2 16,-2 8-2-16,4 8 0 0,3-5-1 15,6-6-3-15,-3-11 1 0,2-12 2 16,-2 1 3-16,5 1 38 0,-3-1 9 16,8 0 25-16,-5-4 17 0,2-7-19 15,-2-2-19-15,3-4-2 16,-3-7-31-16,2-5-18 0,1-2-3 15,-6-7-34-15,6-11-18 0,-1-12-32 16,1-12-31-16,4-2-34 0,-2 4-15 16,0 11 30-16,-5 17-69 0,-2 8-97 15</inkml:trace>
  <inkml:trace contextRef="#ctx0" brushRef="#br0" timeOffset="27684.14">12728 7452 513 0,'0'0'102'0,"0"0"92"0,0 0-107 16,18 43-42-16,-12-32-9 0,4-2-21 15,0 0 11-15,1-4-4 0,1 2 20 16,4-7 11-16,-1 0-6 0,1 0-11 16,2-4 0-16,0-3-13 0,3 0-5 15,-3-1 2-15,0 0-9 0,3-5-6 16,-6-1-1-16,1-1-1 15,-3-5-2-15,-3-2 0 0,0 1-1 16,-7 2 0-16,2 3-3 0,-5 2-7 16,-5 7-13-16,-3 3-2 0,-5 4 1 15,-7 5 11-15,-1 6 12 0,-5 7 0 16,-8 10 0-16,-4 9-1 0,-6 7 2 16,5 3 0-16,8-6 3 0,10-11 14 15,8-8 17-15,6-6 5 0,4-1 8 16,0 0 4-16,3 3-12 0,3-1-10 15,2-2-15-15,8-4-8 0,3-3 1 16,4-3-7-16,4-3-14 0,4-2-27 16,3-2-23-16,5-4-17 0,13-3-14 15,11-2-52-15,-11 0-133 16,-8-1-174-16</inkml:trace>
  <inkml:trace contextRef="#ctx0" brushRef="#br0" timeOffset="28387.62">15018 7270 540 0,'0'0'48'0,"7"-17"-48"0,-1 10 93 0,1-3-7 0,1 3-57 0,0 0 2 16,-3 6 20-16,3-1-13 15,-3 2-16-15,-3 6-10 0,-2 5 1 16,0 5 10-16,-2 3 11 0,-3 7-7 16,-3 11-8-16,-8 12-2 0,-2 11-7 15,0 3-6-15,0-5 1 0,0-5 2 16,3-12 5-16,-1 0 11 0,6-5 6 15,-3-8 2-15,8-4-7 0,2-8-7 16,-2 0-6-16,2 1-3 0,1 1-4 16,2-1-2-16,2-3 6 0,1-3 6 15,7-3-1-15,6-3 11 0,2-4 9 16,3-1-12-16,7-2-5 16,0-3-8-16,9-4-7 0,6-2-1 15,7-1-1-15,-1 2-14 0,-5 0-14 16,-13 1-16-16,-8 4-17 0,-8-1-45 15,1 1-52-15,5-7-60 0,-6-1-50 16,-2 1-189-16</inkml:trace>
  <inkml:trace contextRef="#ctx0" brushRef="#br0" timeOffset="28559.35">14904 7640 1006 0,'0'0'113'0,"0"0"-36"0,0 0-14 16,0 0-33-16,52-9-24 0,-16 3-3 16,10-1-2-16,3 0-1 0,3 2-22 15,-5 1-34-15,-3 3-13 0,-3 1-46 16,0 0-22-16,1 3-46 0,1-1-32 16,-14 1-92-16</inkml:trace>
  <inkml:trace contextRef="#ctx0" brushRef="#br0" timeOffset="28934.39">15612 7679 615 0,'0'0'33'0,"0"0"125"0,0 0-25 0,0 0-58 15,0 0-45-15,0 0-17 16,0 0-4-16,0 0-6 0,0 0-2 16,-36-6 4-16,25 8-4 0,1 6 5 15,-3 2 1-15,0 3-2 0,0 5 1 16,-2 4 1-16,4-1 3 0,1 7-8 15,0-1-1-15,-1 1 4 0,6 3 0 16,5-2 14-16,0-2 8 0,0 1 4 16,8-6-2-16,2-1 0 0,3-3 3 15,5-4 5-15,3-5 0 0,5-7 1 16,2-3-5-16,3-9-6 0,0-1-17 16,0-7-6-16,-5 0 1 15,-3-7 3-15,3-8 11 0,-5-11-2 16,-8-10-14-16,-8 0-3 0,-5 11-6 15,-10 15-22-15,2 11 5 0,-5 6 9 16,-5-1-2-16,-3 2-19 0,-7 0-8 16,5 4-21-16,-3 3-16 0,0 3-26 15,5 0-17-15,1 8-36 0,4 0 7 16,8 12-5-16,-2 0-111 0</inkml:trace>
  <inkml:trace contextRef="#ctx0" brushRef="#br0" timeOffset="29702.03">17521 7811 733 0,'0'0'31'0,"0"0"97"0,0 0 0 0,-5-2-48 15,5 2-60-15,5 1 13 0,3 3 22 16,5 0-20-16,3-2 8 16,2 2 2-16,5 1-3 0,3-5 2 0,0 2 0 15,10-1-7-15,5-1-10 0,8-5-12 16,3-2-8-16,-8-3-1 15,-5 0-4-15,-11 1 0 0,-5 0 1 16,-7-1 1-16,-1-1 0 0,1-3 1 16,2-4 6-16,-3-7 5 0,-2-6 6 15,-8 2-21-15,-5-1 0 0,0 1-1 16,-7 6-3-16,-6-2-5 0,-8 4 0 16,-2 4 0-16,-11 4-4 0,6 5 1 15,-3 3 7-15,-3 5 1 0,6 0 2 16,-3 2-2-16,-3 6 1 0,6 3-1 15,-1-1-6-15,4 3-1 0,1 5 2 16,6-1 2-16,0 3 1 0,3 2 0 16,2 1 0-16,5 0 3 0,0 1-2 15,0 1 0-15,6 0 3 0,-1-2-1 16,3 1 2-16,0-1 0 0,8 1 3 16,0-3 1-16,5-3 3 15,2 1 0-15,3-2 3 0,6-1 1 16,-1-1-1-16,-3-4 4 0,6-1-2 15,-2-3-5-15,1-4 0 0,-1-1-2 16,-1-2-3-16,0-1-2 0,0-3-4 16,1-2-21-16,-1 1-16 0,-2-2-19 15,2-3-22-15,-5 0-27 0,0-2-35 16,8-5-84-16,-11 3-85 0,1 0-177 16</inkml:trace>
  <inkml:trace contextRef="#ctx0" brushRef="#br0" timeOffset="29920.68">18149 7666 718 0,'0'0'160'0,"0"0"-31"0,0 0-7 0,5-4-71 0,6 10-43 0,2 3 22 15,2 3 8-15,6 4-17 0,5 4 18 16,2 2-13-16,8 9 1 0,8 6-1 15,5 6-16-15,-5-4-5 0,-8-7-5 16,-12-9-17-16,-6-7-23 0,2 5-3 16,6 2-6-16,-2 1-35 0,1 0-41 15,-4-2-84-15,-3-5-53 0,-5-7-213 16</inkml:trace>
  <inkml:trace contextRef="#ctx0" brushRef="#br0" timeOffset="30170.7">18609 7747 795 0,'0'0'138'16,"0"0"-12"-16,0 0-45 0,0 0-23 16,0 0-44-16,-46 27 25 0,25-12-8 15,-2 5-9-15,-6 2 7 16,1 5-9-16,-6 6-10 0,-10 6-6 15,-2 3-3-15,-3 3 6 0,10-7-7 16,8-9-2-16,13-9 2 0,5-2-22 16,3-6-58-16,-3 7-106 0,5-4-105 15,0-1-138-15</inkml:trace>
  <inkml:trace contextRef="#ctx0" brushRef="#br0" timeOffset="30671.82">19198 7474 773 0,'0'0'113'0,"0"0"7"16,0 0 1-16,37-41-72 0,-30 34-43 0,-2 1 4 16,-2 4-3-16,-3 2-7 0,0 0-1 15,-5 8-9-15,-3 2 10 16,0 6 1-16,-2 5 6 0,-3 5-4 15,0 11 0-15,-7 10-3 0,1 13 0 16,-1 2 3-16,4-3-3 0,3-8-12 16,6-5 0-16,-1-3 8 0,3-2 4 15,2-2 1-15,-2-3 4 0,5-7 11 16,0-7-3-16,0-5-1 0,3-4-4 16,2 0 2-16,5-1-2 0,0-1-1 15,8-3-2-15,-2-5 3 0,7-3-1 16,0-2-3-16,6-4 1 0,-3-5 0 15,2-2-5-15,1 0 0 0,-1-3-10 16,-2-2-46-16,0-4-21 0,-3-1-24 16,-5-1-68-16,-2-7-21 0,-6 7-58 15,-8 0-181-15</inkml:trace>
  <inkml:trace contextRef="#ctx0" brushRef="#br0" timeOffset="30859.43">19038 7758 1056 0,'0'0'139'16,"0"0"-36"-16,0 0-16 0,44-6-47 15,-15 1-34-15,12 0 3 16,11-2-4-16,-1 1-3 0,-4 1-2 16,-3 1-25-16,-8 1-23 0,3 2-38 15,-1 1-20-15,1 0-93 0,-13 0-100 16,-3 0-122-16</inkml:trace>
  <inkml:trace contextRef="#ctx0" brushRef="#br0" timeOffset="31281.22">19643 7767 723 0,'0'0'93'15,"0"0"3"-15,0 0 30 0,54-20-77 16,-38 13-46-16,9 2 1 0,-6-1-1 16,1 1 2-16,1-3 19 0,0 3 7 15,-3 0 5-15,0 2-4 0,0 1-4 16,0 2-11-16,0 2-8 0,-5 3-9 16,2 1 0-16,-4 5 0 0,-1 2-4 15,0 5 0-15,-2 3-8 0,0 3-6 16,-3 5 4-16,3 3 3 0,-8-2 9 15,0 2 0-15,0-4-4 0,-5 1 2 16,-3-3-2-16,-5-4-14 16,-3-4-3-16,4-4 6 0,-9-8 10 15,3-3 7-15,-3-3 3 0,6-4-1 16,2-7 2-16,0-4 0 0,2-1 4 16,6-3 31-16,0-3 11 0,5-3-15 15,5 1-14-15,3-7-9 0,5-1-5 16,2 3-4-16,6 1-1 0,2 4-1 15,14-3 1-15,1 0-2 0,11 3-4 16,6 5-24-16,-6 8-31 0,-3 2-33 16,-4 6-30-16,2 1-56 0,-6 2-60 15,-7 0-86-15</inkml:trace>
  <inkml:trace contextRef="#ctx0" brushRef="#br0" timeOffset="32340.49">20454 7733 655 0,'0'0'89'0,"0"0"-62"0,0 0 149 16,0 0-80-16,0 0-67 0,0 0-7 15,41 14 7-15,-28-13-7 0,0 1-4 16,3 0 6-16,-1-2 2 0,1 0 0 16,-1 0-4-16,3 0-4 15,1 0-7-15,-1 0-4 0,2 0 5 16,1 0-6-16,-3 0-2 0,-2-1-4 15,2 0 1-15,-3-2 1 0,-7 2 2 16,0-3 5-16,2 0 5 0,-7 0 0 16,-1-1-4-16,-2 0-1 0,0-4-7 15,-2 2-2-15,-6-2-5 0,-3 0-4 16,1 1 4-16,-5-1 0 0,2 2 3 16,-5 0 2-16,2 1-1 0,-2 2 1 15,3 2-1-15,-6 2 0 0,3 1-3 16,2 5-11-16,-4 4-1 0,-1 5 3 15,3 2 3-15,-3 4 1 0,8 2-1 16,0 4-6-16,3 1 9 0,2 1 2 16,8 1 5-16,0 0 1 15,3 2 4-15,7-3 22 0,6 1-1 16,-3-5-4-16,7-1 0 0,1-7-1 16,0-3 5-16,4-6 7 0,-1-4-1 15,2-4 3-15,-3-3-10 0,0-2-11 16,0-7-6-16,3-2-5 0,-5 0-1 15,-1-6 0-15,-1 0 0 0,1-2-2 16,-4 0 2-16,4 1-1 0,-4 0 0 16,2 3 1-16,-5 3-2 0,2 0-1 15,1 2 1-15,-3 5 0 0,0 2-1 16,-3 2 0-16,0 2-1 0,-2 2-1 16,-3 0-1-16,1 2-3 15,-4 3-2-15,3 2-4 0,-5 6 2 16,0 2 6-16,-2 5 2 0,-1 2 3 15,1 5 0-15,-4-2 1 0,4 4 1 16,-3-3-2-16,-1 0 0 0,4-1 1 16,2-2-1-16,-3-3-2 0,3-2-2 15,0-4-1-15,0-6 5 0,3-2 0 16,-3-5 4-16,2-1 6 0,4-7-1 16,-1-1-3-16,3-5-3 0,-1-1 1 15,1-3 6-15,5-2-5 0,0-2-4 16,8-4 2-16,-3-2-3 0,2 0-1 15,1 3 0-15,2 1 0 0,-2 3-3 16,5 4 4-16,-6 4-1 0,-2 2 1 16,1 1 0-16,-6 5 0 0,-1 1 1 15,1 1 1-15,-5 2-2 0,0 0 0 16,-3 4-5-16,0 2-1 0,3 4-1 16,-8 6 0-16,3 2 1 0,-3 4-1 15,0 1-1-15,0 1 1 0,-3 2 5 16,3-1 2-16,-5-2 1 0,2-3-1 15,1-3 0-15,-1-3 1 0,3-4-1 16,0-5 1-16,0 0 3 0,0-5 2 16,0-2 8-16,5-4 0 0,3-2-12 15,2-4-2-15,1-1 1 16,2-5-1-16,2-3 1 0,3-3-1 16,3-11 1-16,5-6-1 0,-1 6 1 15,-1 8-1-15,-9 8-6 16,-2 12 2-16,3 1 4 0,-3 1 0 15,-1 2-1-15,-4 3-1 0,0 0 2 16,-3 6 2-16,3 1-2 0,-6 3 0 16,1 6-5-16,2 1 5 0,-5 6-2 15,0 2-1-15,0 2-3 0,0 1-20 16,0 3-32-16,0-3-28 16,3-1-28-16,-3 7-64 0,5-8-131 15,-5-4-93-15</inkml:trace>
  <inkml:trace contextRef="#ctx0" brushRef="#br0" timeOffset="32778.58">21777 7979 673 0,'5'-4'102'0,"0"-2"100"0,3 0-89 0,0-1-59 0,0-2-54 0,5 2 0 15,0 0 3-15,-1-2 4 0,4 0 6 16,2-1 12-16,-5-1 5 0,5 0-8 16,-2 1 4-16,2-2-5 0,0 0-6 15,-3-1-1-15,3-1-5 0,-5 2 0 16,3 1-6-16,-3 0 0 0,0 0-3 16,-6 3-2-16,-1 2 0 0,-6 2-3 15,0 1 5-15,-6 3-1 0,-9 0-3 16,-6 7 0-16,-5 3 4 0,-7 6 2 15,-14 10 3-15,-2 1 1 0,0 4-5 16,10-6 0-16,13-8 5 0,14-6 36 16,4 1 20-16,0 1 4 0,0 1-7 15,8 0-2-15,0 1-7 0,5-2-3 16,6-3-15-16,7-5-11 0,5 1-6 16,8-5-6-16,3-1-6 15,10 0-1-15,7 0-2 0,4-2-18 16,-6-3-20-16,-3 2-22 0,-10-1-37 15,3 1-27-15,2-1-32 0,-7-2-43 16,0-2-84-16,-11 1-52 0</inkml:trace>
  <inkml:trace contextRef="#ctx0" brushRef="#br0" timeOffset="33457.17">23493 7543 514 0,'0'0'59'0,"0"0"45"0,13-19 12 0,-6 12-49 0,1 5-26 0,-3-2 5 16,3 3-6-16,2 1-19 0,-7 2-14 15,5 7-7-15,-3 6 1 0,0 5 5 16,-5 13 22-16,3 9-4 0,2 12-7 16,-2-1-7-16,2-4 1 0,2-7-6 15,6-10-2-15,-2-4 5 16,4-5 8-16,-7-9 14 0,5 0 8 16,2 0 8-16,6-2 9 0,0-1-2 15,2-5-5-15,-2-3 1 0,-1-3-9 16,1-7-7-16,-6-4 0 0,4-3 4 15,1-7-8-15,-7-4-12 0,5-12-9 16,0-10-7-16,8-10-1 0,-5-1-19 16,-6 7-13-16,-2 14-10 0,0 14-5 15,-8 8-2-15,3 4-18 0,0-2-37 16,0 2-40-16,5-1-59 0,2 2-57 16,-2 4-30-16,0 1-113 0</inkml:trace>
  <inkml:trace contextRef="#ctx0" brushRef="#br0" timeOffset="34146.21">24532 7801 508 0,'0'0'50'0,"0"0"50"0,0 0-1 0,0 0-42 16,36-11 1-16,-31 9 8 15,3-4 15-15,-3 2-11 0,-3 0-6 16,4 2 3-16,1-3-14 0,-7 2-2 16,3-2-6-16,-1 0-17 0,6-2-8 15,-8 2-1-15,3-2-7 0,2 1-5 16,0-3-3-16,-5 1 5 0,3-1 1 16,-3-1-3-16,0 0-1 0,5-1-1 15,-5 1-4-15,0 0 2 0,-5 1-3 16,2 1 0-16,-7-1-3 0,2-1-1 15,-5 2-1-15,0-2 4 0,-2 2-1 16,-6 1-8-16,0 1-5 0,-4 2 0 16,1 1-14-16,-2 3-2 15,-2 2 9-15,-3 4-2 0,8 4 6 16,-6 3 3-16,6 1 7 0,2 3-8 16,6 2 9-16,-3 2 2 0,10 1 0 15,5 3 3-15,-2 1 2 0,5-1 2 16,5 3 0-16,3-4 10 0,0 1 7 15,5-1-1-15,-5-3-2 0,5-2 1 16,0-6 3-16,-1-1 1 0,1-4-2 16,3-7-3-16,-1-1 5 0,3 0-2 15,-5-7-8-15,8-2-1 0,-5-4 6 16,2 0-2-16,2-7-2 0,1-1-7 16,0-1-5-16,-6-4 1 0,6 0-1 15,-3 4-1-15,-8 2 0 16,1 5 0-16,-4 3 0 0,-2 3-3 15,-2 3-2-15,-3 5-3 0,0 1-6 16,0 0-7-16,0 7 1 0,-5 5 13 16,-3 6 8-16,0 3-1 0,1 2 2 15,-1 3 1-15,-2 0 0 0,2 0 0 16,5-3 5-16,3 0 2 0,-5-4 5 16,10-1 0-16,3-5 2 0,5 0-3 15,0-7-4-15,5-2-9 0,5-4-3 16,6 0-66-16,-4-4-35 15,4-5-39-15,-3-1-56 0,7-12-74 16,-4 2-40-16</inkml:trace>
  <inkml:trace contextRef="#ctx0" brushRef="#br0" timeOffset="34449.58">25085 7299 653 0,'0'0'96'0,"2"-12"107"0,3 7-70 0,0-1-92 16,-2 3-10-16,2-1-16 15,-5 1 9-15,0 3-7 0,3 0-1 16,-3 5-9-16,0 4 10 0,-3 6 8 15,-2 5 10-15,-5 12 0 0,-3 16-7 16,0 13-1-16,-5 7-13 0,7-4-8 16,-2-6-4-16,3-6 0 0,0-5 1 15,2-4-3-15,3-1 0 0,-3-3-2 16,3-8-19-16,5-7-44 0,-5-6-40 16,5-3-54-16,5 3-92 0,3-6-56 15,-1-3-174-15</inkml:trace>
  <inkml:trace contextRef="#ctx0" brushRef="#br0" timeOffset="34903.01">25418 7690 552 0,'0'0'68'0,"0"0"-52"0,0 0 166 0,0 0-110 16,8-33-30-16,-3 25-11 0,-3 0-11 15,3 3 6-15,-5 0-2 16,0 1 12-16,3 0-2 0,-3 1-18 16,0 2 2-16,0 1-18 0,0 2-3 15,-3 5-1-15,-2 3-1 0,-2 4 5 16,-1 6 3-16,0 1-3 0,-2 7 0 15,2 3 2-15,0-1 2 0,3 3 2 16,2-1 8-16,3-1 8 0,0-1 9 16,0-3 3-16,8-5 8 0,5-2 3 15,-5-7 12-15,5-4 7 0,2-5-8 16,3-4-6-16,-2-3-12 16,2-5-20-16,3-5-12 0,-1 0-2 15,-4-6-4-15,2-2-10 0,3-5-28 16,-6-8-18-16,3-8-24 0,-2 5-11 15,-1 2 1-15,-4 8-8 0,-1 6 13 16,3 0-122-16,0-1 49 0,0 1 5 16,7 3-49-16,-7 5-40 0</inkml:trace>
  <inkml:trace contextRef="#ctx0" brushRef="#br0" timeOffset="35293.61">25847 7665 555 0,'0'0'77'0,"0"0"129"16,0 0-71-16,0 0-71 0,0 0-11 16,33 34-34-16,-22-29 8 0,2-3 4 15,5 2 8-15,-5-3 10 0,7 0-5 16,-4-1-3-16,2 0-3 0,3-4-4 16,-1-1-11-16,-4-4-6 0,4 0-9 15,1-4-4-15,-3-1-2 0,-2-1-1 16,-3-1 2-16,-1 0-2 0,-9 3-1 15,2 0-1-15,-5 3 1 0,0 2-1 16,-8 0 1-16,-4 3-12 0,-7 0-15 16,-9 5 7-16,-8 7 5 0,-11 7 6 15,-7 12 6-15,5 8-1 0,-3 0 1 16,8 2 2-16,6 1 0 0,9-1 0 16,9-7 1-16,7-4 8 0,5-7 25 15,0 0 7-15,6 4-11 0,2 3-13 16,5 0-8-16,8-4-5 0,0-5 2 15,10-2 0-15,3-8-5 0,2-2-24 16,3-3-19-16,5-1-9 0,6-5-18 16,4-1-25-16,3-8-65 0,-10 3-136 15,-13 0-75-15</inkml:trace>
  <inkml:trace contextRef="#ctx0" brushRef="#br0" timeOffset="35731.41">26395 7690 494 0,'0'0'99'0,"0"0"10"0,0 0 57 0,33-18-95 15,-20 11-8-15,-5-1-41 16,2 0-3-16,-7 0 9 0,2 0-9 15,-5 3 11-15,0-1 3 0,-8 3-29 16,-2 2 10-16,-1 1-8 0,-7 1-1 16,-2 3 1-16,-1 3-2 0,-5 1-2 15,3 1 0-15,-3 2-2 0,5 1-1 16,3 0-2-16,3-1 3 0,7 2-1 16,3-2 1-16,2 3 4 0,3 0 5 15,11-1 7-15,2 3 8 0,5 0 0 16,2 2-1-16,9 0 0 0,-1 1 1 15,6-1-2-15,-6 1-10 0,3-1-5 16,-2-1 0-16,-4 0 17 0,-4-4 20 16,-8 1-7-16,-5-3-10 15,-6-1-10-15,-2-2-10 0,-2 0-7 16,-11-3-2-16,0-1-5 0,-8-3-40 16,-2-1-24-16,-3-1-27 0,-2-6-10 15,-3 3-13-15,2-5-35 0,-17-1-39 16,10-2-4-16,5 3-128 0</inkml:trace>
  <inkml:trace contextRef="#ctx0" brushRef="#br0" timeOffset="45880">8349 10172 119 0,'0'0'18'0,"0"-9"15"0,2 7 19 0,-2-2 25 0,0-1 8 16,0 2-16-16,0 0 11 0,0-3-4 16,0 4-1-16,0-3-2 0,0 0-5 15,0 0 0-15,0 1-13 0,3 0-9 16,-3-1-3-16,2 2-7 0,-2 2-15 15,0 1-6-15,0 0-11 0,0 4-3 16,0 7-1-16,0 8 7 0,0 14 5 16,0 13 5-16,-5 11 0 0,0 4-3 15,0-2-1-15,-3-7-2 0,5-7-4 16,1-3-4-16,-3-3-1 0,2-2-1 16,3-6-1-16,-2-8-14 15,-1-6-26-15,3-2-22 0,0 0-9 16,0 0-36-16,0 0-30 0,0-5-23 15,0-5-51-15,0-4-130 0</inkml:trace>
  <inkml:trace contextRef="#ctx0" brushRef="#br0" timeOffset="46239.54">8168 10104 600 0,'0'0'48'16,"0"0"-48"-16,0 0 94 0,0 0-5 15,0 0-29-15,0 0-41 0,18-33 3 16,-5 33 12-16,7 0-8 0,1 6-1 16,5 4-9-16,2 8-9 0,8 5-1 15,6 12 5-15,4 15-6 0,1 3 0 16,-3 2 4-16,-5-1 1 15,-11-5 5-15,-5 0 7 0,-5-4 8 0,-7-2 5 16,-9-2-11-16,-2-3-4 0,-8-7 8 16,1-8-3-16,-4-5-3 0,-4-2-8 15,-6 2-9-15,-2 3-1 0,-11 2-4 16,-7-2-7-16,-5-3-20 16,-4-5-17-16,6-6-28 0,11-5-33 15,4-2-60-15,11 0-27 0,0-7-6 16,8 4-98-16</inkml:trace>
  <inkml:trace contextRef="#ctx0" brushRef="#br0" timeOffset="46739.36">9093 10563 469 0,'0'0'43'0,"0"0"22"16,0 0 22-16,0 0-6 0,-3-39-30 15,3 30 13-15,-2-1 8 0,-1 0-10 16,3 2-10-16,0-2-3 0,0 4-15 16,-3-2-2-16,3 0-3 0,-2 1-4 15,2 1-3-15,-3-1-5 0,-2 3-1 16,2-3-2-16,-2 3 0 0,-5 1-3 15,0 0-8-15,-3 3-3 16,-3 5-1-16,-2 3-1 0,-3 7 0 16,1 4 2-16,-6 4 0 0,5 5 2 15,1 7-1-15,-1 5 1 0,5-5 1 16,9-4 1-16,2-7 4 0,5-3 2 16,5 0 2-16,0 3 1 0,8-1 3 15,0-5 8 1,5-2 8-16,2-5 5 0,1-2-1 0,5-7 19 0,2-2-6 15,-2 0 6-15,8-7-13 0,-6-3-17 16,3-4-10-16,-5-3-5 0,0-2-3 16,-5-7-3-16,-1-5-4 0,-7 1 0 15,0 1-25-15,-5 1-15 16,-3 7-18-16,-2 0-18 0,-3 5-18 16,-3 3-31-16,0 6-24 0,-4 2-32 15,-1 1-93-15,3 1-6 0,-3 3-133 16</inkml:trace>
  <inkml:trace contextRef="#ctx0" brushRef="#br0" timeOffset="47208.78">9444 10577 511 0,'0'0'106'0,"0"0"24"0,0 0-29 16,0 0-25-16,0 0-29 0,29-21-26 15,-27 14 11-15,3 3 1 0,-2-2-3 16,2 0 15-16,0 1-19 0,3-3-21 16,2 3 23-16,1-2-9 0,4 2 8 15,1-1-17-15,2 2-5 0,0-2-4 16,3 2 2-16,-3-2-2 0,2 3-1 16,1 2-1-16,-3-3 1 0,-2 2 0 15,-1 1 0-15,-2 0 1 0,0 0-1 16,-5 0 1-16,-1 0-1 0,-1 0 2 15,-4-1 0-15,-2-2 0 0,0 2 3 16,0-3 4-16,-2 1 2 0,-1-2-8 16,-5 0-3-16,-2-2-1 0,-3 3-1 15,0-1 0-15,-5 3-1 0,-3 1-1 16,1 2-1-16,-1 0 2 0,-2 5 2 16,2 5-1-16,-2 0 1 0,0 5-1 15,2 2 1-15,0 3 1 0,3 0 0 16,5 3 2-16,0-2-2 0,3 2 2 15,5 0 13-15,5-1 5 0,0-2 2 16,5-2-11-16,8-1 0 0,0-4-11 16,2-3 0-16,6-2-41 0,5-5-26 15,-3-2-39-15,8-1-58 16,5-8-72-16,-2 1-39 0,-6-1-152 16</inkml:trace>
  <inkml:trace contextRef="#ctx0" brushRef="#br0" timeOffset="47684.49">10173 10446 439 0,'0'0'129'0,"0"0"34"0,0 0-21 0,0 0-56 0,10-25-53 16,-10 17-23-16,0 0-4 0,0 2-2 15,-5-2-3-15,0 1-1 0,-6 3 2 16,1 2 3-16,-3 2 3 0,0 0-5 16,0 3-1-16,-2 1-2 0,-3 3 4 15,0 3-3-15,2 0-1 16,-2 0-4-16,0 2-6 0,5 0 0 15,0 1-1-15,0 1 0 0,8-1 4 16,0 0 1-16,2 3-1 0,3-4 4 16,6 0 3-16,-1 2 3 0,5 0 5 15,3 0 6-15,0-2 4 0,2 4 3 16,3-4-1-16,3 1 5 0,-3-2 2 16,5 0 3-16,-2 1 1 0,0-4 8 15,-1 1-9-15,-1-1-5 0,-4-1 6 16,-5-1 8-16,-2-1 0 0,-5 0-1 15,-3-2-13-15,0-1 1 0,-11 2-1 16,-2-3-8-16,-7 0-9 0,-3-1-6 16,-6 0-2-16,1 0-16 15,-6-1-36-15,3-1-15 0,3-1-27 16,-1 2-31-16,9 0-37 0,-4 0-86 16,6 0-69-16</inkml:trace>
  <inkml:trace contextRef="#ctx0" brushRef="#br0" timeOffset="48450.01">10475 10515 503 0,'0'0'106'0,"0"0"26"0,0 0 1 0,0 0-68 0,34-32-13 0,-27 23-28 16,1 1 0-16,0 1-5 0,-3 1-10 15,0-1 15-15,0 5 1 0,-2 0-14 16,2 0 2-16,-2 2-3 0,-3 0-8 15,2 0-2-15,1 4-7 0,-3 5-1 16,0 3 6-16,0 3 2 0,-3 3 2 16,1 3 8-16,-3 5 3 0,-1-2-1 15,1 0-2-15,3 3-2 0,-1-3-2 16,3-2 4-16,-2-1-2 0,2-2 6 16,0-4-2-16,0-1 13 0,0-4 0 15,2-6 2-15,1 0-1 0,-1-4 1 16,3 0 8-16,-2-1-3 0,2-5-3 15,3-1-2-15,-3-1-8 0,3-2-12 16,0-1 0-16,-1-2-4 16,-1-1-1-16,4-4-1 0,-2 3 0 15,-1-4 1-15,4 1 1 0,-1-2 4 16,0 2 1-16,3-1 1 0,0 0 1 16,0 0-6-16,3-1-3 0,2 4-1 15,-5 0-2-15,2 2 2 0,-7 2-2 16,2 4 1-16,-5 0 1 0,-2 5-1 15,0-1 0-15,-3 2 0 0,0 1-1 16,0 1-5-16,0 0-4 0,0 0-9 16,0 5 0-16,0 1 11 0,0 3 6 15,2 1 2-15,1-1 1 0,-3 4 0 16,5-2 0-16,-5 3 0 16,3 2 1-16,-1-1 0 0,3 3-2 15,0 0 1-15,1 0 0 0,-1-1-1 16,3 2-13-16,-1-1 4 0,1 0-4 15,0-1 4-15,-3 2-8 0,3-5-7 16,-3 2 1-16,-3-2 4 0,4 1-2 16,-4 1 5-16,1-4-9 0,-1 1-4 15,1-2-16-15,0-1-19 0,-1-4-22 16,-2-2-61-16,3-1-46 0,-1-3-4 16,-2-3-102-16</inkml:trace>
  <inkml:trace contextRef="#ctx0" brushRef="#br0" timeOffset="48746.96">11129 10362 634 0,'0'0'107'0,"0"0"73"0,8-4-77 0,-8 3-45 16,0 1-27-16,0 0-30 0,0 0 0 16,-6 3-2-16,1 5-4 0,-2-1 0 15,1 5-6-15,-4 0-14 0,5 1-5 16,0 4-11-16,0-1-13 0,2 3-46 15,0 4-63-15,3-3-89 0</inkml:trace>
  <inkml:trace contextRef="#ctx0" brushRef="#br0" timeOffset="49200.01">11591 10110 760 0,'0'0'99'0,"0"0"32"0,0 0-30 0,0 0-78 15,0 0-21-15,0 0-2 0,0 0-9 16,21-11 4-16,-24 23 5 15,-2 5 3-15,-2 6 5 0,-4 4-2 16,1 9 1-16,-3 7-3 0,-5 10-2 16,-3 3-2-16,3-3-1 0,0-6 1 15,3-6 1-15,-1-3 2 0,6-2-2 16,-3-6-1-16,5-7 2 0,3-4 24 16,0-3 10-16,2 0 9 0,1 1 1 15,2-1 5-15,0-6-11 0,5-1-9 16,2-4-4-16,4-1 4 0,2-2-1 15,2-1-5-15,3-1-10 0,3 0-3 16,2-1-5-16,0-1-3 0,3-1-4 16,0-1-1-16,0 0-5 15,2 0-24-15,1-1-26 0,2-2-22 16,-5 2-43-16,2-3-51 0,1-5-99 16,-9 2-62-16</inkml:trace>
  <inkml:trace contextRef="#ctx0" brushRef="#br0" timeOffset="49387.53">11454 10450 981 0,'0'0'133'0,"0"0"67"16,0 0-76-16,0 0-56 0,42-7-26 15,-19 5-22-15,5 1-2 0,3-1-10 16,8-1-8-16,10 2-10 0,11 1-43 15,4 0-38-15,1 1-55 0,0 4-73 16,-19-1-145-16,-7-3-178 0</inkml:trace>
  <inkml:trace contextRef="#ctx0" brushRef="#br0" timeOffset="49904.95">13041 10433 686 0,'0'0'90'0,"0"0"44"0,0 0-30 0,0 0-70 16,0 0-20-16,0 0-8 0,23-35-3 16,-23 28 8-16,-5 0 7 0,2 3 3 15,-4-1 0-15,2 1 1 0,-3 4-1 16,0 0-11-16,0 0-5 0,-2 6-2 16,0 1-2-16,-1 8-1 0,1-1-1 15,0 7 0-15,2 4-1 16,0 2 1-16,3 7 0 0,2 10 0 15,3 5 0-15,0-1 1 0,6-11 1 16,-1-9 0-16,2-12-1 0,4 0 2 16,-1 0 11-16,6 1 31 0,4 0 8 15,1-6 9-15,0-4-9 0,2-5-2 16,3-2 3-16,2-7-16 0,-2-4-3 16,2-5-8-16,-2-4 0 0,0-4-7 15,0-5-11-15,2-10-4 0,-2-11-4 16,3-7-6-16,-4 2-18 0,-6 12-7 15,-7 17 0-15,-4 8-6 0,0 4-25 16,2-2-35-16,-2 3-40 0,0-4-72 16,0 6-73-16,-3 6-74 0</inkml:trace>
  <inkml:trace contextRef="#ctx0" brushRef="#br0" timeOffset="50453.05">13759 10480 469 0,'0'0'90'0,"0"0"38"0,0 0-15 0,0 0-49 0,0 0 5 15,18-14-35-15,-18 11-20 0,0-1-3 16,0 1-1-16,3 0 2 0,-3 1 6 15,0-1 17-15,0 1 2 0,0 1-18 16,-3 0-10-16,-2 0-9 0,3 0 0 16,-4 1 0-16,-1 0-2 0,-1 0 0 15,-2 0-10-15,2 0-13 0,-2 3-2 16,-1-2-4-16,3 5 5 0,1-3 11 16,-4 2 4-16,4 1 1 0,-4 1 6 15,3 0-2-15,1 0 4 16,-1 1 2-16,0-2 0 0,3 1 0 15,0 3 0-15,2 0 0 0,1-1 0 16,2 2 0-16,0 0 1 0,0-1 0 16,2 2 5-16,3-1 10 0,3 0 9 15,0 0 2-15,2 1 7 0,1-1-1 16,2-1 2-16,2 1-5 0,-2 2-5 16,5-3-7-16,-2 1-2 0,2 0-5 15,-3-2 6-15,3 0 2 0,-5 1 5 16,-2-2 1-16,-4 2-1 0,-4-1 0 15,-3-1 1-15,0-1-4 0,-8-1-6 16,-2-1-5-16,-6 0-3 16,-4-3-3-16,-4 1-4 0,-4-2 0 15,-6 1-22-15,-4-2-34 0,-6 1-15 16,5-1-27-16,10 0-22 0,11 2-41 0,8-2-32 16,0 0 18-16,5 0-112 15</inkml:trace>
  <inkml:trace contextRef="#ctx0" brushRef="#br0" timeOffset="50937.55">14160 10746 558 0,'0'0'120'0,"0"0"8"0,0 0-34 16,41-7-66-16,-25 5-20 0,2-4 1 15,0 1 3-15,0-1 17 0,0 2 9 16,3-2 13-16,-1 0 2 0,4-1-5 16,-1-1-12-16,0-2-11 0,0 0-9 15,-2-1-5-15,-3-2 0 0,-2 0 1 16,-3 0-1-16,-3-3-2 0,-2 3 5 15,-3-1 5-15,0 1-2 0,-5 1-6 16,0 3 1-16,-10-1-5 0,-1 2-5 16,-4 0-2-16,-6 1 0 0,-2 5 0 15,-11 2-3-15,-5 2 1 0,-10 13-1 16,0 6 0-16,0 3 2 0,10 5-2 16,11-4 1-16,7-4 2 0,6 0 2 15,5-2 38-15,-3 2 30 0,5 5 0 16,3 1-16-16,5-4-14 0,0 4-11 15,10-8-1-15,6 0 1 0,2-3 5 16,5-4-7-16,10-1-10 0,9-3-7 16,12-5-8-16,5 0-2 0,-2-3-28 15,0 0-40-15,0 0-41 0,0-3-72 16,-11 0-103-16,-7-1-255 0</inkml:trace>
  <inkml:trace contextRef="#ctx0" brushRef="#br0" timeOffset="54099.78">16829 10475 73 0,'0'0'171'0,"0"0"-52"0,0 0-79 16,0 0 15-16,0 0-25 0,0 0-3 15,8-16 12-15,-8 12-1 0,2 1 6 16,1-3 0-16,-3 3 9 0,0 0 16 16,2-3 1-16,-2 4-14 0,0-3-18 15,3 2-2-15,0 0 6 0,-3 1 4 16,0-2-3-16,0 1-6 0,0 0-5 15,0-2-8-15,0 1 5 0,-6-3-4 16,4 3-8-16,-3-3-4 0,-3 3-5 16,3-3 0-16,-3 2-6 0,-2 0-1 15,-3 2-1-15,0 1 0 16,-5 0-2-16,-3 2 1 0,-5 4-1 16,-2 5 0-16,-6 7 0 0,-15 11 0 15,0 7 0-15,-5 4 1 0,7-1 1 16,16-7-14-16,11-7-3 0,4-4-1 15,6 0 7-15,-1 2 10 0,-1 3 0 16,4 0 0-16,3 1 1 0,5-3 1 16,0-5 2-16,5 0 1 0,3-3 4 15,-1-1-1-15,6-5-1 0,3-2-2 16,-1-6-1-16,1 0 2 0,-1-2 5 16,3-7 10-16,3-2 1 0,-6-2 3 15,6-5 1-15,0-2-4 0,-3-1-2 16,3-1-8-16,-1 0-5 0,1 1 13 15,-3 0-4-15,-3 2-3 0,-2 4 5 16,0-1 3-16,-2 5-12 0,-6 0-3 16,3 4-2-16,-8 2-1 0,2 3-1 15,-2 2-1-15,0 0-6 0,-2 2-8 16,-6 6-4-16,0 5 14 0,0 4 4 16,-5 1 0-16,6 3-5 0,-4 2-4 15,4 0 2-15,1-1 2 0,4-1 2 16,-1-1-2-16,3-4 5 0,3 2 1 15,-1-5 2-15,4 1 9 16,1-4 7-16,4-2 10 0,-1-2-6 16,5-5-4-16,4-1-11 0,-1-5-5 15,5-2-3-15,-2-3-26 0,4-4-22 16,4 0-14-16,-1-3-18 0,3 1-26 16,3-4-31-16,10-4-55 0,-8 3-78 15,-5 2-117-15</inkml:trace>
  <inkml:trace contextRef="#ctx0" brushRef="#br0" timeOffset="54416.96">17271 10133 631 0,'0'0'121'0,"2"-7"-47"0,-2 2 27 16,3 3-72-16,0 1-27 0,-3 0 2 16,0 1-4-16,0 0-12 0,-6 2-9 15,4 7 21-15,-3 2 32 0,-3 2 17 16,0 5-9-16,-2 3-18 0,-1 3-7 16,-1 10-4-16,-4 10 5 15,-2 9-1-15,-3 3-9 0,6-3-6 16,4-3 0-16,4-6-2 0,-1-3-21 15,5 2-13-15,1-4-7 0,2 0-15 16,5-2-6-16,-2-1-17 0,2-2-29 16,0-2-20-16,-3-8-47 0,4-5-137 0</inkml:trace>
  <inkml:trace contextRef="#ctx0" brushRef="#br0" timeOffset="54724.28">17527 10327 424 0,'0'0'142'16,"0"0"-30"-16,7-44 38 0,-4 27-38 16,0 3-33-16,2 4 2 0,-5 2-23 15,5 2-24-15,-5 2-5 0,0 3-7 16,0 1-9-16,0 1-10 0,0 8-2 15,0 3 1-15,-5 9 3 0,0 9 1 16,-3 11-2-16,-5 13-1 0,-3 7-2 16,3-4 0-16,1 2 0 0,1-8 1 0,1-2 1 15,2-3 5-15,0-3-2 16,1-3-3-16,4-4-2 0,0-5 0 16,3-9-1-16,0-4-8 0,0-3-30 15,3 2-47-15,12-1-75 0,-2 0-122 16,0-7-94-16</inkml:trace>
  <inkml:trace contextRef="#ctx0" brushRef="#br0" timeOffset="55458.75">19480 10715 339 0,'0'0'144'0,"0"0"-46"0,0 0-8 0,0 0 1 16,-8-20-36-16,3 15 9 0,3 0 7 15,-1 2-8-15,0-2-2 0,-2 2-16 16,3 0 2-16,-1 0-1 0,0 0-5 15,1-4-9-15,-3 2-8 0,0-1-4 16,-1-1-8-16,-1-1 1 0,-1 0-5 16,-2-2-3-16,-3 2-5 0,0 2-1 15,-5-1 1-15,2 4-2 0,-2 0 1 16,0 0-1-16,0 3-1 16,-3 3 3-16,-2 3-3 0,2 4-1 15,1 6-6-15,1 2-7 0,1 3-14 16,3 5-6-16,5-3-4 0,2 4 5 15,3-1 4-15,2 1 10 0,3-2 6 16,8-2 1-16,2 2-5 0,6-4 15 16,2-4 5-16,-3-1 4 0,6-3-1 15,2-5 1-15,0-5 1 0,-2-1 7 16,2-4 22-16,1-2 4 0,-4-6 4 16,1-4 1-16,0-3-1 0,-1-6-3 15,1-13-6-15,0-13-2 0,2-20-5 16,-2-12-4-16,-3-4-12 15,-3 2-10-15,-2 10 1 0,0 8-1 16,0 6-4-16,-5 11-4 0,-3 8 1 16,-3 10-11-16,4 8-6 0,-6 9 0 15,0 1-14-15,0-1-13 0,0 2-11 16,0 2-35-16,0 3-35 0,0 6-72 16,0 6-87-16,0 0-167 0</inkml:trace>
  <inkml:trace contextRef="#ctx0" brushRef="#br0" timeOffset="56193.75">19981 10653 474 0,'0'0'98'0,"0"0"-6"0,0 0 21 0,11-13-59 15,-11 7-32-15,5 1 17 16,-5-1-13-16,0 0 4 0,0-1 2 16,0 0 6-16,0 2 4 0,0-2 5 15,0 0 2-15,0 0-8 0,0-1-9 16,0 0-7-16,0 0-11 0,0 0-5 15,0-2-2-15,-5 1-2 0,2-1 2 16,-2 1 3-16,2-2 2 0,-2 2 5 16,0-1 4-16,0 2-5 15,0 0-6-15,-1 0-8 0,-1 1-2 16,2 3-3-16,-3-2 1 0,0 4-2 0,3 1-1 16,-8 1-1-16,3 0 2 15,-3 7-2-15,0 1-11 0,-3 6 0 16,1 1 0-16,-3 5 1 0,2 2 2 15,1 1-5-15,-1 3 2 0,1-3 10 16,2 4 5-16,2-4 1 0,4 0 1 16,1-3-2-16,1-2 1 0,5-2 1 15,0-3-2-15,0-2 2 0,5-1 2 16,3-4 3-16,3-2 5 0,2-2 2 16,2-2-4-16,1 0 0 0,2-2-5 15,-3-2 4-15,3-2 2 0,0 0 8 16,0-1 1-16,-2 0-3 0,-1-1-2 15,1-1-2-15,-8 1-5 0,5 1-1 16,-8 3-5-16,-3 1-1 0,3 2-1 16,-5-2-9-16,0 3-17 15,0 0-6-15,0 3 7 0,-2 0 24 16,-1 4 3-16,1-1 1 0,-3 4 0 16,5 0 1-16,-6 1 0 0,4 3 7 15,-1-1 6-15,1-2 7 0,2 0-2 16,0 1 4-16,0-3 0 0,2-2 1 15,3 0-2-15,1 0 1 0,4-2-4 16,0 0-11-16,6-4-9 0,-3-1-9 16,5-1-47-16,2-4-24 0,1 1-11 15,0-4-15-15,-1 1-18 0,9-8-58 16,-3 2-48-16,-3-1-129 0</inkml:trace>
  <inkml:trace contextRef="#ctx0" brushRef="#br0" timeOffset="56568.87">20377 10161 787 0,'0'0'100'0,"0"0"35"0,7-9-11 0,-7 8-76 0,0 1-48 0,0 1-5 16,-2 7-13-16,-3 5 17 0,-1 5 1 15,-6 5 2-15,-1 10 2 16,-3 13-4-16,-5 11 1 0,3 4 0 16,3-1 2-16,-3-7-1 0,7-7 0 15,1 0 5-15,2-4 9 0,1-3 2 16,1-4 0-16,1-7-1 0,3-8-3 16,-1-2 6-16,3-5-4 0,0-1 7 15,3 4 2-15,2-4 1 0,3-3 3 16,-1-5-2-16,6-3-11 0,0-1-14 15,0-2-2-15,3-5-24 0,2 0-15 16,-3-3-15-16,6-1-22 0,-3-1-25 16,0 0-31-16,0-1-21 0,3-5-9 15,-6 2-23-15,-4-2-159 16</inkml:trace>
  <inkml:trace contextRef="#ctx0" brushRef="#br0" timeOffset="56740.96">20237 10570 860 0,'0'0'169'16,"0"0"-47"-16,0 0-30 0,0 0-48 15,0 0-37-15,49-31 5 0,-28 25-11 16,2-1-1-16,0 0-1 0,3 3-14 16,0 0-20-16,2 1-21 0,1 2-44 15,4 0-59-15,14 1-81 16,-13 1-34-16,-1 0-141 0</inkml:trace>
  <inkml:trace contextRef="#ctx0" brushRef="#br0" timeOffset="57403.23">20924 10619 442 0,'0'0'59'16,"0"0"36"-16,0 0-24 0,0 0-24 15,0 0-7-15,0 0 22 0,0 0 5 16,0 0 17-16,0 0 16 0,26-30-9 16,-26 28-20-16,3-1-19 0,-3 1-5 15,0-1-16-15,0 0-9 0,0-3-2 16,-3 4-3-16,3-5 1 0,0 2-2 16,-5-2-4-16,5 1-4 0,-2 0-2 15,-4-1 1-15,4 3-2 0,-3-3 2 16,-1 3 0-16,1-2-1 0,3 3 3 15,-9-2-3-15,4 1-6 0,-1 1 1 16,-3-3-1-16,1 5-1 0,-3 1-3 16,-2 0 1-16,-1 4-6 0,-4 3-1 15,-1 3 1-15,-2 6-11 16,2 0-5-16,0 4-1 0,6 0 11 16,2 2 5-16,0 0 2 0,5 1 2 15,0 1 2-15,3-3 4 0,5 0 0 16,0-2 0-16,3-2 0 0,-1 0 0 15,6-5 2-15,-3-2 6 0,6-4 20 16,-1-2 4-16,-2-4-6 0,5 0-4 16,0-7-7-16,2-4-5 0,1-1-3 15,2-4-4-15,-3-2-1 0,3-4-2 16,-2-1 0-16,2-2 0 0,-8 2 0 16,3 1-3-16,-5 5 3 0,-3 5-1 15,-5 3 1 1,3 5 9-16,-3-1-1 0,0 5-5 15,-3 0-3-15,0 0-3 0,-2 6 0 16,-2 0 1-16,1 2 2 0,1 2 4 16,3 0 7-16,-4-1 6 0,6 0 7 15,0 1 0-15,0-3-4 0,6 1-3 16,-4 1-4-16,9-2-1 0,-4-1-1 16,6 1-4-16,3-2-2 15,-1-1-1-15,1 0-3 0,2-2 0 16,0 2-1-16,-3-2-14 0,6-1-28 15,2 0-17-15,1-1-20 0,1 0-26 16,4 0-39-16,10 1-38 0,12 1-95 16,-7-2-65-16</inkml:trace>
  <inkml:trace contextRef="#ctx0" brushRef="#br0" timeOffset="58168.98">22421 10475 353 0,'2'-2'122'0,"3"-4"-20"0,-2 4 1 0,2-4-23 0,0 0-27 0,3-1 16 16,-5 3 2-16,2-3-3 0,0 3-8 16,-3-3-9-16,4 2-5 0,-4-1 1 15,1 1-7-15,-1 0-8 0,4 2-9 16,-4 2-4-16,-2-2-10 0,3 1-9 16,-3 2-4-16,2 5-8 0,-2 1-1 15,0 8 4-15,0 1-2 0,0 8 6 16,0 5 4-16,0 6 1 15,5 7 1-15,-2-4 2 0,2-4-3 16,3-7 1-16,0-5-1 0,5 1 1 16,0 3 0-16,-1-7 2 0,1-1 10 15,3-6 20-15,-3-1 9 0,2-3 5 16,3-6 3-16,-2-1-7 0,2-3-12 16,-3-4-6-16,4-4 3 0,-1-3 7 15,0-4 0-15,0-3-6 0,0-9-16 16,5-10-13-16,6-7-11 0,-1-1-35 15,-2 11-17-15,-13 12-1 16,-3 9-8-16,0 4-15 0,1-1-38 16,2 2-37-16,5 0-75 0,2 4-14 15,-4 2-37-15</inkml:trace>
  <inkml:trace contextRef="#ctx0" brushRef="#br0" timeOffset="58810.05">23335 10567 368 0,'0'0'34'0,"0"0"67"0,0 0-19 0,0 0-29 0,34-6-2 15,-29 4 28-15,3-1-4 0,-6 1-1 16,1-1-8-16,-1 1 4 0,4 0-19 15,-4-3-17-15,-2 1 1 0,5-1-13 16,-5 0-8-16,3-3-10 0,0 3 2 16,-1-3 5-16,-2-1 5 0,5 2 3 15,-5-1 4-15,0-1 1 0,3 0 1 16,-3 0-8-16,0-1-8 0,0 2-3 16,-3-1-6-16,-2-1 0 0,3 3-3 15,-4-2-2-15,-7 2-2 0,6 3 3 16,-6 1 0-16,-5 1-1 0,0 2 2 15,-3 2-3-15,-2 5-6 0,-1 5-7 16,-7 3 3-16,3 5 9 0,2 2 7 16,3 4-1-16,-3 2 1 0,5 2-4 15,6 0 4-15,5 0-4 0,2-2 2 16,5-2-1-16,3-3 3 0,3-3 2 16,5-5 5-16,2-3 22 0,3-6 10 15,-3-4-2-15,8-2 7 0,-2-5-9 16,2-4-7-16,3-3-9 0,-1-3-6 15,1-1-9-15,0-3-2 0,-1-2-1 16,-4 1-1-16,2-2-5 0,-3 1-4 16,3 1 1-16,-7 1 3 0,-1 3 2 15,-2 2-2-15,-3 0 1 0,-2 4-1 16,2 5-5-16,-5-1-1 16,0 5-8-16,-5 1-5 0,-1 4 15 15,-1 3 9-15,4 5 1 0,-5 4-1 16,3-1 0-16,5 6 0 0,-5-1 0 15,2 2 2-15,3 2-1 0,-5-4 0 16,5 1-1-16,0-3 0 0,5-2 0 16,-2-3 2-16,7-2 0 0,-2-1-2 15,5-5-1-15,2-2-34 0,4-3-45 16,-1-1-54-16,13-8-80 0,-8 1-75 16,0-2-124-16</inkml:trace>
  <inkml:trace contextRef="#ctx0" brushRef="#br0" timeOffset="59138.17">23782 10173 825 0,'0'0'80'0,"0"0"90"0,21-24-88 0,-13 15-57 16,-1-1-21-16,-1 5-4 0,-4-1 0 16,3 4 0-16,-5 2-5 0,0 0 5 15,-5 6 0-15,3 4 28 0,-6 8 22 16,-3 5-18-16,-1 12-17 0,-4 12-3 16,1 12-11-16,-4 1 3 0,4-2-3 15,5-8-1-15,7-7-6 0,-5-5-23 16,3 0-9-16,5-9-19 0,-5-6-24 15,5-6-31-15,5-2-64 0,-5 1-68 16,8-6-152-16</inkml:trace>
  <inkml:trace contextRef="#ctx0" brushRef="#br0" timeOffset="59515.92">24048 10442 583 0,'0'0'90'0,"0"0"79"0,0 0-118 16,0 0-38-16,0 0-13 0,0 0-4 16,13-30-14-16,-13 30 17 0,-5 0 1 15,-3 5-2-15,1 7 2 0,1 2 9 16,-6 5 13-16,4 4 1 0,0 3-8 15,3 3-1-15,0 1 0 16,2 1 1-16,3-1 13 0,3 0 12 16,2-2 9-16,3-2-1 0,5-4 2 15,-1-3-4-15,1-5 14 0,3-4 11 16,2-2-16-16,3-6-7 0,-1-2-18 0,1-2-13 16,0-6-9-16,-1-3-6 15,1-3-2-15,-6-6-12 0,4-4-34 16,1-11-37-16,1-9-33 0,-6-6-18 15,4 3-8-15,-7 9-23 0,-1 15-3 16,-1 3-16-16,-7 7-98 0</inkml:trace>
  <inkml:trace contextRef="#ctx0" brushRef="#br0" timeOffset="59922.23">24433 10426 270 0,'0'0'139'0,"0"0"27"0,0 0-47 0,0 0-48 16,0 0 2-16,0 0-36 15,21 35 0-15,-16-29-7 0,0 1 5 16,3 1 16-16,5 0 4 0,-5-1-2 16,5 1-3-16,2-2-8 0,-2 1-13 15,5-1-7-15,3-2-14 0,0 1-6 16,-6-3 1-16,6 0 1 0,-3-2-3 16,-3 0 2-16,1-1-1 0,-3-6 1 15,0 0 1-15,-6-3-1 0,4-3-2 16,-9 1-1-16,-2-2-1 0,0-2 1 15,-2 3 0-15,-6 0-5 0,-5 3 3 16,0 1 2-16,-8 2 0 0,1 5 0 16,-14 2-1-16,-5 10 0 15,-10 10 0-15,0 3-1 0,3 7-1 16,12-1 1-16,8-8 0 0,11-2 2 16,2 1 0-16,0 2 3 0,0 4 18 15,0 2-2-15,5-3-13 0,8-3-1 16,0-2-4-16,6-2 1 0,7-5-2 15,-1-2-8-15,4-4 0 0,10-4-23 16,-6-3-25-16,9 0-34 0,4 0-33 16,14-3-64-16,-11-4-45 0,3 0-142 0</inkml:trace>
  <inkml:trace contextRef="#ctx0" brushRef="#br0" timeOffset="60439.42">25144 10433 503 0,'0'0'49'0,"0"0"66"0,0 0-67 0,0 0-41 16,-13-14-7-16,0 10 4 16,-8 3 2-16,1 1-1 0,-6 1 4 15,-3 5 15-15,4 0 7 0,-4 3 4 16,3 5 11-16,6-3-2 0,-1 2-8 16,8 0-13-16,0-2 0 0,5 3 3 15,3-1 0-15,5-2-1 0,0 1 3 16,5-2-4-16,3 1-3 0,10-2-4 15,-2 2-5-15,4-1-7 0,6 1-3 16,3 0 3-16,-1 1-2 0,3-1-2 16,3 6 1-16,-6-3 0 15,1 3-1-15,-1-2 4 0,-2 4 9 16,0 0 6-16,-6-1 4 0,-7 0 9 16,-5 2-2-16,-8 0-2 0,0-2-10 15,-13-3-2-15,0-1-4 0,-7-1 3 16,-6-5 0-16,-5-1-6 0,-13-3 0 15,-5-2-7-15,0-2-1 0,-1-3-2 16,9-1-2-16,15 0-25 16,6-1-30-16,7 2-25 0,5-2-20 0,0 1-40 15,3-5-71-15,0 2-57 0,5 1-199 16</inkml:trace>
  <inkml:trace contextRef="#ctx0" brushRef="#br0" timeOffset="60595.59">25609 10978 1112 0,'0'0'78'0,"0"0"-2"0,0 0-71 16,0 0-5-16,0 0-151 0,-8-30-144 15,3 19 11-15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15T15:26:28.20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5002 6133 25 0,'0'-2'24'0,"0"-2"7"16,0 2 20-16,0-5-1 0,3 4 2 15,-3-1-6-15,3-1-8 0,-1 3-4 16,-2 1 0-16,3-3 2 0,-3 2-2 16,5 1-3-16,-5-2-3 0,0 1 2 15,3 0-6-15,-3-2-2 0,2 1 4 16,-2 0 1-16,3 0-5 0,-3 1-1 16,2 0-1-16,1 1-1 0,-3 0 0 15,0-1 0-15,2-1-1 0,-2 2 3 16,0 0-4-16,3 0-1 0,-3-3-1 15,3 1 1-15,-3 1 6 0,0-1 0 16,0-3 3-16,0 5 0 0,0-2-1 16,-6 0-13-16,1 1-8 0,-2 2 11 15,-4 0-5-15,-2 0-9 0,0 5-1 16,-5 0 1-16,-2 6-1 0,-1-1 1 16,-2 5-2-16,2 0 3 0,-5 3-2 15,5 1 2-15,-2 0-2 0,5-1 1 16,0 2-1-16,3-3 0 0,4-1 0 15,1 0 1-15,5-3-2 0,2-1-1 16,3-2 2-16,3-1-2 0,2 2-4 16,5-2 6-16,1 2 1 15,4-2 13-15,3-2 2 0,0 2-5 16,5 0-3-16,1 0-6 0,2-1 2 16,-1 2-3-16,4-2 1 0,-1 2 0 15,-2-1 1-15,3 3-1 0,-6-1-1 16,-3 2 1-16,-4-3 2 0,-1 1 9 15,-4 0 9-15,-3-2 6 0,-6 2-3 16,-2-1 6-16,-2 2 5 0,-11-1-6 16,-3 1-11-16,-5 0-5 0,-4-1-3 15,-9-1-1-15,-7 1-5 0,-11-1-2 16,-2-1-1-16,2-4-1 0,6 0-15 16,4-3-17-16,3 2-16 0,3 0-11 15,5-1-13-15,8 1-11 16,5 0-39-16,2 1-44 0,-7 3-5 15,5-1-84-15</inkml:trace>
  <inkml:trace contextRef="#ctx0" brushRef="#br0" timeOffset="1454.75">5816 6435 184 0,'3'-5'57'0,"0"-2"8"0,-1 2 29 0,-2-4-11 0,0 1-26 15,0 1-8-15,0 0 15 0,0-1 4 16,-2 1-8-16,-1 2-4 0,0-3 5 15,1 3-5-15,-3-1-9 0,-1-3-9 16,4 6-6-16,-3-3-12 0,2 3 0 16,-2-2-10-16,2-1 3 0,1-1-1 15,-1 2 0-15,3-2-4 0,-2 3-3 16,-1-1 5-16,0 2-7 0,-2 0 3 16,0-2 2-16,0 2-1 15,-3-1-7-15,0 1-2 0,-4 1-1 16,1 1 0-16,-7 1 0 0,3 3 1 15,-6 2 0-15,0 2-2 0,-2 5 0 16,0 2-2-16,-3 4 4 0,5 1 0 16,-2 4 0-16,5 1 1 0,0-2 0 15,2 5-1-15,3-3 2 0,6-1 0 16,-1-2 0-16,3 3 0 0,5-3 0 16,0-3 1-16,2 2 4 0,3-5 5 15,3 1-1-15,0-4 0 0,2 0 3 16,-2-3 3-16,2-1-3 0,1-4-3 15,2-2-5-15,0-2-1 0,-1 0 1 16,1-5 3-16,0-4-1 0,0 0 1 16,-2-3-3-16,1 1 2 0,-4-2 1 15,5-1-1-15,-5-1 6 0,2 3 2 16,-2-1-4-16,0-1 3 0,-3 1-4 16,3 1-2-16,-6 3 1 0,3 1-4 15,-5 2 4-15,6 0-2 16,-6 1-6-16,2 3 2 0,-2 0-2 15,0 2 0-15,0 0-3 0,0 0-6 16,0 4-2-16,0 2 6 0,0 2 4 16,-2 3 1-16,2 6 0 0,0-3 0 15,2 3-1-15,1-2 1 0,2 4 0 16,0-3 2-16,3 1 0 0,0-1 1 16,2-3 2-16,-2 0 5 0,-1-3 1 15,-1 0 0-15,1-5 3 0,1 0 2 16,2-4 3-16,-2-1-3 0,0-1 4 15,0-6 4-15,-1-3-8 16,4-3-8-16,-1-2-6 0,0-2 1 16,1-3-1-16,-1 2-2 0,0-2 0 15,3 1 0-15,-2-5 0 0,-1 3-5 16,0 3 2-16,-2-1 0 0,0 4 0 16,0 1 2-16,-1 3-1 0,-1 2-1 15,-1 4-1-15,-3-1 0 0,1 5-1 16,-1 0 0-16,-2 1 1 0,0 0-3 15,3 1-4-15,0 5-2 0,-3-1 4 16,2 4 4-16,1 3 0 0,-1-1 3 16,-2 4-1-16,3 0 2 0,-3 1 1 15,3 0-1-15,-3 2 2 0,2 0 0 16,-2-2-1-16,3-1 1 0,-1-1 1 16,-2-3-2-16,3-2 1 0,-1-4 2 15,1 0-1-15,2-3 1 0,-2-2 5 16,-1 0 1-16,4-7 9 0,1-1-3 15,1-4-11-15,2-1-3 0,-2 0 3 16,2-2-4-16,-2 1 0 0,3 0 1 16,-1-2 0-16,-2 1-1 0,-1-1 1 15,4 0-1-15,-3-1 0 0,-1 3 0 16,1 0 0-16,0 0-2 0,0 3-4 16,-3 1 2-16,0 1-2 0,0 4 2 15,-2-1 2-15,-1 5-1 16,1 1 2-16,-3 0-2 0,0 0-6 15,0 0-7-15,2 3-10 0,1 3 6 16,2 4 10-16,-2 2 3 0,2 2 1 16,-3 3 6-16,4 2 0 0,-1-2 0 15,0 4 0-15,0-3 1 0,-2 1 0 16,2-4-1-16,-3 0 1 0,4-2-1 16,-4-5 0-16,1-1 1 0,-1-2 1 15,1-4-1-15,0-1 6 0,-3-2 11 16,5-6 2-16,0-3-12 0,0-3-6 15,5-3-1-15,-2 0 0 16,0-2 0-16,2 0 0 0,1-1 1 16,1 0-1-16,-4 0-1 0,3 2 0 15,-1 4 0-15,0 2-1 0,-2 2-1 16,0 0 2-16,-1 4 0 0,1 2-3 16,-3 1 1-16,1 1-3 0,-4 2-3 15</inkml:trace>
  <inkml:trace contextRef="#ctx0" brushRef="#br0" timeOffset="3969.47">6488 6297 270 0,'0'0'112'0,"0"0"-34"0,-2 0-9 0,2 0-1 16,0 0-27-16,-3 0-15 15,3 0 2-15,0 0 5 0,0 0-2 16,0 0 0-16,0 0-2 0,0 0-3 16,0 3-3-16,0 2-8 0,5 4-6 15,-2 2 0-15,-1 6 3 0,1 3-3 16,2 4-3-16,0 4-5 0,-2 1 0 15,-1 0 0-15,-2 1-1 0,3-5 1 16,0 3 0-16,-3-4-1 0,2-3 1 16,-2 0-1-16,3-3 0 0,-3-1 0 15,0-3 0-15,2 0-7 0,-2-4-15 16,3 0-15-16,0-1-28 0,-3-4-36 16,7-4-37-16,-2-1-112 15</inkml:trace>
  <inkml:trace contextRef="#ctx0" brushRef="#br0" timeOffset="9641.07">6723 6328 95 0,'0'0'83'0,"0"0"-56"0,0 0 45 0,0 0 10 0,13-21-14 16,-13 16-39-16,3-1-2 0,-3 3-2 16,0-1-13-16,0 1-6 0,0 0-4 15,0-2-2-15,0 1-1 0,0-2 1 16,0 2 0-16,0 0 0 0,0-2 0 16,0 5 0-16,0-3 1 15,-3 1 9-15,3 0 14 0,0 3 0 16,0-1-4-16,0 1-5 0,0-1-2 15,0 1-2-15,0 0 2 0,0 0 2 16,0 0 7-16,0-1-1 0,0 1-4 16,0-2-4-16,0 2-5 0,0-3 0 15,0 3 2-15,3 0 2 0,-3 0 1 16,0 0-1-16,0 0-1 0,0-1-2 16,0 1-3-16,0 0-6 0,0 0-13 15,0 5 0-15,2 0 2 0,-2 5 11 16,3 4 3-16,0 3 1 0,-1 6-1 15,1 12 2-15,-1 10 7 16,-2 11 2-16,0 6 6 0,0-2-6 16,-2-5 5-16,-1-4-5 0,-2 2-4 15,-3-3-5-15,0 2 0 0,1 0-1 16,-4-3 4-16,1-1 4 0,2-4 1 16,-2 0-2-16,0-4-3 0,-1-4-4 15,6-8-4-15,0-6 1 0,2-6-1 16,3-1-8-16,0-2-40 0,0 2-37 15,6-3-44-15,-1-4-29 0,-3-7-138 16</inkml:trace>
  <inkml:trace contextRef="#ctx0" brushRef="#br0" timeOffset="10015.94">6876 6411 576 0,'0'0'14'0,"0"0"46"0,0 0 86 0,8-43-59 0,-3 31-37 16,2-2-23-16,-1 0 7 0,4 2 4 15,-2 1-14-15,-1 1-8 0,4 6 6 16,-1-1-4-16,-2 4-2 0,2 1-13 16,-2 1-3-16,2 6-4 0,1 2 3 15,-4 3 1-15,4 1 4 0,-9 4 6 16,3-1 6-16,-5 3-4 0,0-1-5 16,-5 3 3-16,-5-3 5 0,-3-1-3 15,-5 2-6-15,-3-3-4 0,-2 0-2 16,0-3-3-16,-3-1-33 0,3-1-14 15,-3-4-9-15,5 0-32 0,0-3-51 16,6-4-35-16,-3 0-33 0,10 0-105 16</inkml:trace>
  <inkml:trace contextRef="#ctx0" brushRef="#br0" timeOffset="10422.23">7382 5866 522 0,'0'0'96'0,"0"0"31"15,0 0-52-15,16-34-36 0,-14 24-11 16,1 1 10-16,2 4-5 0,-5-1-11 16,0 3-4-16,0 2 4 0,0 1-22 15,0 2-14-15,0 7 14 0,-5 3 13 16,0 6 16-16,-3 6-5 0,-2 5-7 16,-6 9-5-16,-2 14 3 15,-5 10 1-15,2 6 1 0,3-2 2 16,3-4-2-16,4-11-2 0,1 1-4 15,5-4-5-15,2-1-3 0,1-4-3 16,2-5-9-16,0-7-35 0,2-6-27 16,1-11-21-16,2 0-11 0,5 0-13 15,6-2-21-15,2-1-68 0,-3-8-122 0</inkml:trace>
  <inkml:trace contextRef="#ctx0" brushRef="#br0" timeOffset="10907.74">7690 6417 204 0,'0'0'193'16,"0"0"-115"-16,0 0 70 0,0 0-70 16,0 0-14-16,0 0-8 0,0 0 9 15,-29-19 13-15,29 17-11 0,5-3-31 16,1 4-17-16,1-2 1 0,6 0 8 15,3 0-4-15,-1 0-10 0,3 2-9 16,-2-3 0-16,5 1-5 0,-3 1 3 16,2-2-2-16,-4-2 0 0,-1 0 2 15,3 0 5-15,-5-3 13 0,0 2 4 16,-2-2-15-16,1 0-8 0,-4-1 4 16,3-4-1-16,-9 1-2 0,3 2 12 15,-5-2-1-15,0 1 0 0,-5 1-5 16,-3 1-9-16,-5 3 0 0,-2 5-4 15,-8 2-4-15,-6 4 4 16,-4 9 0-16,-9 5 2 0,-4 12-4 16,7-2-1-16,6-3 1 0,12-3 4 15,3-3 1-15,2 2 1 0,-2 2-1 16,3 6 1-16,4-5 0 0,4-1 1 16,7-3-1-16,5-1 2 0,8-3 2 15,5-2 5-15,2-3 0 0,6-3 2 16,8-3-5-16,10-3-2 0,10-2-4 15,0 0-3-15,-2-2-36 0,-6 0-30 16,-2 2-59-16,0 0-91 0,-15 0-84 16,-3 0-241-16</inkml:trace>
  <inkml:trace contextRef="#ctx0" brushRef="#br0" timeOffset="24724.64">4344 11706 141 0,'0'0'198'0,"0"0"-143"16,-3-9 11-16,0 7 1 0,3-2-13 16,-2 0-29-16,2 2 13 0,0-1 18 15,-3 0-4-15,1 0-9 16,2 1 18-16,0 1 18 0,0 0-2 16,0 0-25-16,0 1-17 0,-3 0-17 15,3 3-18-15,-3 4-5 0,3 6 5 16,-2 6 5-16,-1 5 6 0,1 13-6 15,-3 12-1-15,-3 13-1 0,0 8 1 16,0-2-3-16,3-4 1 0,-3-4 2 16,3-3 0-16,-3-4-1 0,1 0 0 15,-1-6-3-15,3-3-18 0,-3-5-21 16,3-11-28-16,5-7-53 0,-3-6-10 16,3 0-12-16,0-1-27 0,0-3-123 0</inkml:trace>
  <inkml:trace contextRef="#ctx0" brushRef="#br0" timeOffset="25083.92">4266 11701 512 0,'0'0'34'0,"0"0"19"16,0 0 55-16,18-41-43 0,-8 28-32 16,1 0 2-16,2 2-5 15,5 0-13-15,0 3 2 0,0 1 12 16,3 1-4-16,4 2-2 0,-4 3-2 16,5 1-7-16,-3 6-11 0,3 5 1 15,-5 4-1-15,2 4 3 0,-5 2-1 16,0 1 10-16,-5 2 14 0,-3 0-1 15,-4 1 4-15,-6-2-2 0,-6-1 2 16,-6 1-4-16,-4-4-10 0,-5 0-9 16,-7-2-4-16,-6-1-6 15,-7 0-1-15,-6-2-40 0,1-3-35 16,5-1-35-16,7-6-51 0,6-3-58 16,7-1-37-16,5 0-132 0</inkml:trace>
  <inkml:trace contextRef="#ctx0" brushRef="#br0" timeOffset="25602.62">4956 12096 503 0,'0'0'73'0,"0"0"21"0,0 0 3 0,0 0-45 16,0 0-24-16,15-26 3 0,-15 20 3 16,0 2-13-16,0-1-3 0,-2 2 6 15,-6 0 4-15,3 2-6 0,-5 1-9 16,2 0-8-16,-5 4-5 0,3 3 0 15,-3 6-1-15,0 4-2 16,0 6 3-16,-3 11 0 0,3 8 2 16,3 6 4-16,2 3 1 0,8-7 0 15,3-9 15-15,5-12 14 0,-3-2 8 16,5-5 3-16,3 3-16 0,3 0 9 16,4 0-12-16,3-6 3 0,1-4 3 15,4-7 7-15,-2-2 3 0,-3-3-7 16,1-8-1-16,-4-4-6 0,-4-2 3 15,-3-8 1-15,-6-10-4 0,-7-14-16 16,-5-9-12-16,-8-4-2 0,-5 14-20 16,3 14-6-16,2 17 4 0,0 9-8 15,0 1-1-15,-5 5 10 0,-3 0-23 16,-2 2-8-16,2 1-19 0,1 4-13 16,1 2-48-16,4 4-82 0,5-1-89 15,2-1-98-15</inkml:trace>
  <inkml:trace contextRef="#ctx0" brushRef="#br0" timeOffset="25977.62">5604 12175 680 0,'0'0'126'0,"0"0"-31"0,0 0 45 0,16-34-97 16,-11 26-24-16,0 3-1 15,-5 3 11-15,0 2-10 0,0 0-19 16,0 7 0-16,-5 6 3 0,-3 7 3 15,1 13 11-15,-6 15 5 0,0 15-5 16,5 5-5-16,-2 1-4 0,5-4-4 16,-1-7-4-16,-1 2 1 0,-4 1 2 15,4-5-2-15,-1-3-1 0,0-2-42 16,3-8-48-16,5-5-38 0,-3-12-14 16,3-8 13-16,3-7-7 0,-1-8-12 15,4-3-44-15</inkml:trace>
  <inkml:trace contextRef="#ctx0" brushRef="#br0" timeOffset="26321.67">5589 12154 521 0,'0'0'138'0,"0"0"-8"16,0 0 19-16,28-43-90 0,-15 29-14 16,0 2-19-16,-2 2-6 0,4-1-7 15,1 2-7-15,-1 3 10 0,1 1 11 16,2 2 3-16,-3 3 0 0,6 0-6 16,-3 4-1-16,3 5 0 0,-6 3-4 15,1 3 0-15,-1 3 2 0,-2 3 4 16,-5 3-6-16,-3 0-6 0,-5 2-1 15,0 0 4-15,-5-2-4 0,-3 0-2 16,-7-1 1-16,-1-2-2 0,-5-5-2 16,-2 2-6-16,-5-7-1 0,-8 1-38 15,-6-4-35-15,-2-3-43 0,0-3-44 16,8-2-37-16,13-4-52 0,10 1-109 16</inkml:trace>
  <inkml:trace contextRef="#ctx0" brushRef="#br0" timeOffset="26837.31">6297 12175 549 0,'0'0'104'0,"0"0"5"0,0 0-35 0,0 0-28 0,0 0-30 16,0 0-4-16,0-21 16 0,-3 19-14 15,-2 2 8-15,0 0-3 0,0 0-9 16,0 0-4-16,0 5 1 0,-3 0-7 15,0 4 0-15,3 1-2 0,0 5 1 16,-3 3 1-16,3 2 0 0,0 5-3 16,2 1 1-16,3 3 1 0,0-1 1 15,3 0 0-15,4-1 1 0,4-4 1 16,-1-2 14-16,3-2 9 16,2-6 7-16,1-2 5 0,-1-3 12 15,1-6 11-15,-1-2 0 0,1-2 4 16,-1-7-8-16,1-5-6 0,-3-4-2 15,-3-3 1-15,3-13-10 0,0-13-12 16,-3-11-17-16,1-1-10 0,-3 6-10 16,-3 18-8-16,-3 13 3 0,1 8 5 15,2 5-14-15,-2 0-22 0,-1 1-11 16,1 0-27-16,2 3-24 0,3 0-35 16,5 3-68-16,-3 2-67 0,0 0-176 0</inkml:trace>
  <inkml:trace contextRef="#ctx0" brushRef="#br0" timeOffset="27197.02">6884 11779 618 0,'0'0'124'0,"0"0"34"0,15-38-71 0,-10 24-40 0,-2 3-7 0,-3 3-25 16,0 6 11-16,0 0-26 15,-3 4-2-15,-2 6-1 0,-3 7 3 16,-5 12 22-16,-2 17 4 0,-3 17-8 15,-3 10-1-15,3 3-7 0,2-4-9 16,1 1 0-16,2 1 1 0,-2 0 0 16,-1 0-2-16,1-4-3 0,2-5-20 15,2-3-35-15,9-7-41 0,2-8-43 16,0-13-77-16,2-11-119 16</inkml:trace>
  <inkml:trace contextRef="#ctx0" brushRef="#br0" timeOffset="27853.7">7261 12262 515 0,'0'0'121'0,"0"0"34"0,0 0-52 16,0 0-34-16,0 0-24 0,0 0-7 16,13-37 7-16,-13 29-1 15,0-1-13-15,0 0 8 0,0 1-6 16,-3-2-2-16,1 2-11 0,-1-1-4 16,-5 2-8-16,3-2-8 0,-5 2 0 15,-1 3-1-15,-4 3-2 0,-1 1-2 16,-2 2 2-16,-2 7 1 0,-1 1 0 15,0 3 1-15,-2 5-11 0,2 2-14 16,1 3 8-16,2 3 10 0,-1 7 7 16,1 7 1-16,8-3 4 0,0-5 7 15,7-5 6-15,3-6-5 0,0 1-3 16,3 2-5-16,2-3-2 0,5-3-1 16,1-4-1-16,1-3-4 0,1-5-1 15,0-3 4-15,-2-6 1 0,4-4 6 16,1-5 20-16,-6-4 28 0,8-2 10 15,-5-4-17-15,0-4-18 0,2-3-19 16,-2-1-6-16,-2-1-2 0,-1 1-1 16,-2 3 0-16,-1 6 3 0,1 5 2 15,-3 3 0-15,3 6 5 0,-5 2-6 16,-1 4-4-16,1 1-1 16,0 2-2-16,-3 6-3 0,0 5 5 0,-3 5 1 15,0 1 4-15,-2 4-2 0,3 1 1 16,-1 0-1-16,0 3 3 15,3-4 1-15,0 1 0 0,0-3 11 16,0-3-1-16,6 0-4 0,1-4-5 16,4-2 1-16,2-3-3 0,2-4-3 15,6-5-3-15,-1-2-27 0,4-5-20 16,2-4-12-16,-1-2-25 0,4-1-16 16,2-1-16-16,5-5-50 0,5-10-101 15,-7 6-49-15,-6 1-162 0</inkml:trace>
  <inkml:trace contextRef="#ctx0" brushRef="#br0" timeOffset="28244.71">7788 11796 821 0,'0'0'129'0,"0"0"26"0,10-41-97 0,-5 28-24 0,-5 3-20 16,3 3 2-16,-3 4-1 0,0 3-4 16,-3 3-7-16,-2 6 3 0,-3 6 7 15,1 7 6-15,-4 13 1 0,-2 11-5 16,-2 14 0-16,-1 3-5 0,1-1-9 16,-1-5 1-16,6-7-2 15,0-3 0-15,-1 2 7 0,4-6 20 0,2-2 4 16,-1-10-6-16,4-8-12 15,2-7-5-15,0-4-3 0,0 1 0 16,2-1-3-16,6 0 2 0,2-5 0 16,1-3 0-16,4-4-1 0,1 0-4 15,-1-2-10-15,3-3-9 0,-2-1-5 16,2-2-5-16,0 4-16 0,0-4-17 16,-2 3-9-16,2-1 1 0,-3-1-35 15,-2 2-41-15,3-4-31 0,-3-2-9 16,-1 1-54-16,-4-2-28 0</inkml:trace>
  <inkml:trace contextRef="#ctx0" brushRef="#br0" timeOffset="28453.32">7641 12156 775 0,'0'0'193'0,"0"0"-12"0,0 0-60 15,0 0-15-15,0 0-35 0,0 0-17 16,20-5-4-16,-4 2-13 0,2 1-13 16,3-3-15-16,-1 1-9 0,3-2-3 15,3 3-18-15,3 1-27 0,-1 0-17 16,1 1-25-16,2 1-43 0,0 0-57 16,10 3-93-16,-10 1-37 0,-3 1-116 0</inkml:trace>
  <inkml:trace contextRef="#ctx0" brushRef="#br0" timeOffset="28672.12">8173 12180 492 0,'0'0'81'0,"0"0"53"16,0 0-70-16,0 0-15 0,0 0-16 16,0 0-6-16,0 0 12 0,-34 25-8 15,24-10 27-15,0 5 4 0,-3 4-15 16,2 8-8-16,-2 10-4 0,3 4-6 15,0-4-14-15,5-10-12 0,5-9-2 16,-3-8-1-16,3 3-22 0,0 3-27 16,0-2-32-16,5-1-85 0,6-3-26 15,-4-8-36-15,4-3-114 16</inkml:trace>
  <inkml:trace contextRef="#ctx0" brushRef="#br0" timeOffset="28828.31">8330 11964 1117 0,'0'0'45'0,"0"0"-39"15,0 0 106-15,0 0-112 0,0 0-37 16,0 0-139-16,0 0-78 0,-18-32-24 16,18 31-226-16</inkml:trace>
  <inkml:trace contextRef="#ctx0" brushRef="#br0" timeOffset="29687.83">8718 12219 507 0,'0'0'90'16,"0"0"19"-16,0 0 44 0,0 0-87 15,0 0-23-15,0 0-21 0,0 0 9 16,0-34 10-16,0 32-2 0,0-1 12 16,-3 1-7-16,3 2-13 0,-2 0-4 15,-1 0-10-15,-2 0-6 0,-3 0-9 16,1 2-1-16,-4 3-1 0,-2 1-2 15,-2 2-1-15,-3 4 3 0,0 2-7 16,0 2 1-16,0 4 2 0,2 2 1 16,1 2 2-16,7 4-1 0,0 0 2 15,3 0-1-15,5 0 0 0,0-3 0 16,5-1 2-16,3-1 0 16,2-4-1-16,3-4 3 0,0 0 1 15,2-3 8-15,1-5 5 0,-1-3 3 16,-2-2 9-16,3-4-1 0,-3-4-2 15,0-3-6-15,-3-3-1 0,0-3-5 16,-2-3-8-16,-3-7-3 0,3-2 1 16,-5-3-3-16,2 0 1 0,-5 2-1 15,5 1 1-15,-5 5 6 0,5 2-3 16,-2 2-3-16,2 3-1 0,0-1 6 16,0 3 6-16,0 1-8 0,6 3-5 15,-3 2 0-15,-1 1 0 0,1 2 3 16,-3 0 0-16,0 3-1 15,1 1 0-15,-4 0-2 0,1 2-3 16,2 5 1-16,-3 3 1 0,1 2 1 16,0 7 1-16,2 1 1 0,-5 4-1 15,2 2 2-15,4 0 1 0,-6 2 0 16,5 0-1-16,-5 0-2 0,2-4 0 16,1-1 0-16,-3-4-1 0,2-1 1 15,-2-7 0-15,3-1-1 0,-3-6 2 16,3 0 1-16,-1-4 5 0,3-1 7 15,3-5 9-15,0-5-4 0,2-1 1 16,1-7 0-16,4-2-5 0,3-11-7 16,3-14-6-16,7-3 0 15,-2 5-3-15,-8 12 0 0,-5 14 2 16,-3 10 1-16,3 0 8 0,0 2 0 16,3-1-5-16,-1 5-6 0,-2 0 0 15,0 2 0-15,-3 0-1 0,1 4-1 16,-3 6-2-16,-3 4 2 0,0 3 2 15,-3 4 2-15,4 5-1 0,-6 0 1 16,5 2-1-16,-5-2-1 0,2 2 0 16,1-5-6-16,0 0-19 0,-1-1-21 15,1-2-13-15,2-2-26 0,0 1-30 16,5-5-54-16,14 1-98 0,-6-4-109 16</inkml:trace>
  <inkml:trace contextRef="#ctx0" brushRef="#br0" timeOffset="35194.28">10209 11528 109 0,'0'0'80'0,"0"0"-37"0,8-11 18 15,-3 7 5-15,3-1-19 0,-3 0-17 16,0 1 7-16,0 1 5 0,0-1-9 16,-2 0 4-16,0 2 3 0,-1 1-2 15,1-2 0-15,-1 2 2 0,-2 0-5 16,0 0 0-16,0-2-2 0,3 3-3 15,-3-1-4-15,2 1 2 0,-2-2 1 16,0 1-3-16,0 0 3 0,0 0-4 16,3 0-3-16,-3 1 3 0,0-2-2 15,0 2 2-15,0 0 0 0,-3 0-5 16,-2 0-7-16,-2 0-9 0,-1 2-4 16,-5 2-2-16,0 2 2 0,0 1-1 15,-3 4 1-15,-4 2-2 0,2 4 1 16,-3 4 0-16,-2 2-1 0,0 6 1 15,-3 8 1-15,-3 8-1 0,-4 12 1 16,2 4 2-16,5-4-2 0,5-3 0 16,3-7 1-16,3 1-1 0,2-2-1 15,5-1 0-15,3 1 0 0,2-2 0 16,3 0 0 0,5-2 0-16,3-1 1 0,2-2 2 0,3-2 1 0,0-1 10 15,0-8 18-15,-5-4 3 0,5-8 3 16,-5 1 1-16,5 0-2 15,-1 2-9-15,1 2-7 0,0-1-7 16,-2-3-6-16,-1-3-2 0,0-2-5 16,-5-2 0-16,1-2-10 0,-4-3-34 15,-2 1-30-15,3-4-27 0,-3 0-49 16,2 0-121-16,-2-2-111 0</inkml:trace>
  <inkml:trace contextRef="#ctx0" brushRef="#br0" timeOffset="36414.17">10672 12083 189 0,'0'0'69'0,"0"1"13"0,0-1 1 0,-3 1-27 16,3-1-4-16,0 0 6 0,0 0 11 15,0 0-4-15,3-1-15 16,-3 0 11-16,2-1-3 0,3-1-10 16,0-1 4-16,-2 0-5 0,5-1-4 15,0 0-7-15,-1 0-8 0,4 1-5 16,-4-2-2-16,4 2-1 0,-1 1-3 15,0-1-2-15,3 1-6 0,-2 0-1 16,-1 2-2-16,0 1 1 0,1 0 4 16,-1 1 0-16,0 5-3 0,-2 1-5 15,2 4-2-15,1 0 0 0,-4 4-1 16,1 2 0-16,-3 2 0 0,3 0 2 16,-3 2-2-16,-2 3 1 0,-1-2-1 15,-2 3 2-15,0-3-2 0,0 2 0 16,0-1 0-16,-7-3 1 0,2 1 1 15,-6 0-2-15,3-2 1 16,-4 0 1-16,1-3-1 0,-2 0 2 16,0-2-1-16,0-2 0 0,1-2 0 15,1-1-1-15,-2-2 3 0,0-3-2 16,3-2 1-16,0-1-2 0,-3-1 0 16,0-2-2-16,0-3 1 0,0-2 0 15,0-2 1-15,3-2 1 0,-1 1-1 16,4-2-1-16,-4-2 0 0,6 0 0 15,0 0 0-15,0-3 4 0,2 2 2 16,3-3-2-16,0 2-2 0,0-1-1 16,3-2 2-16,-1 0 0 0,1 0 3 15,2 1 0-15,-2-3 2 16,2 2 0-16,3-2 0 0,-3 2 0 16,3-1 2-16,-1 2 0 0,4 1 0 15,2-1 1-15,2 0-3 0,3 1-1 16,0 0 1-16,6 2-2 0,1-2 4 15,9-2-2-15,7 0-2 0,8-2-2 16,3 4-1-16,-5 1 1 0,-9 3 1 16,-9 5 9-16,-6 2 0 0,-5 2-1 15,0-1-1-15,3 1-3 0,2-2-4 16,3 2-1-16,-3-1-1 0,-2 2-1 16,-3-1-2-16,-3 1 2 0,-2 0-2 15,0 2 0-15,-8-1 0 0,3 2 0 16,-5-2-7-16,-1 2-14 0,1-3-13 15,0 2-24-15,-1 0-19 0,1 0-33 16,2-3-25-16,5-3-52 0,1 0-88 16,-1 1-211-16</inkml:trace>
  <inkml:trace contextRef="#ctx0" brushRef="#br0" timeOffset="37914.35">11568 11548 233 0,'0'-2'61'0,"0"0"42"0,3-1-24 16,-3 1-10-16,2-2-21 0,-2-1-11 16,0 2 6-16,3-1 10 0,-3-1-14 15,0 4-2-15,0-3-4 0,0 1 6 16,0 1 6-16,0 0-5 0,2-1-7 16,-2 1-8-16,6-2-5 0,-4 1-5 15,1 0-1-15,2 0-1 0,0 0-1 16,0-1 3-16,3-1-1 0,-3 2 0 15,3 0-1-15,-3 0-6 16,3 0-4-16,0 1 4 0,-1 2 2 16,-1-2 1-16,1 2-3 0,-2 0-2 15,-2 0 0-15,2 0-1 0,-2 0-2 16,2 1-2-16,-5 0 0 0,5 1 0 16,-2 1-1-16,-1 1 1 0,1 1-1 15,-1 1 0-15,1 0 1 0,0 3 4 16,-3 1 4-16,2 1 6 0,-2 1 1 15,0-1-3-15,0 1-2 0,-2 0-2 16,-1 0 0-16,0-1 1 0,1 1-4 16,-3-2 1-16,-3 2-2 0,3-2 2 15,-3 1-6-15,0-1 2 0,1 1 0 16,-1-2 3-16,-3-1-3 0,4 1 1 16,-4-1 0-16,1 1-1 0,0-2 2 15,-1 0 0-15,4 0-1 0,-1-1 2 16,0-2 0-16,3-1-3 0,2 0 0 15,1-2 0-15,2-1 0 0,0 0 2 16,2 0 11-16,4 0 5 0,1 0-6 16,4 0-2-16,-1-2-4 0,3 2-2 15,5-1 5-15,0 1-3 0,0 0-1 16,5 0 0-16,1 0 3 0,-4-1 3 16,4 1 0-16,-1 0 2 0,-2-1-4 15,-3 0-2-15,0 1-6 16,-5 0-1-16,0 0-1 0,-3-1-1 15,-2 0 0-15,2 1-20 0,-2-2-27 16,-3 2-35-16,3-1-34 0,5-3-66 16,-6 2-131-16,4 1-129 0</inkml:trace>
  <inkml:trace contextRef="#ctx0" brushRef="#br0" timeOffset="38625.68">11987 11434 433 0,'2'0'83'0,"-2"-1"15"15,3-1 15-15,-3 0-21 0,0 1-31 16,2 0-17-16,-2-1 2 0,3 1 1 16,0 1-19-16,-1 0 6 0,3 1 2 15,1 5 4-15,1 2-1 0,4 5-16 16,2 4-5-16,2 6-2 0,3 12-4 16,8 10 0-16,5 15 2 0,-3 6-7 15,-2 0-2-15,-8-3 4 0,-7-4 1 16,-9 4 7-16,-2 1 6 0,0 3-7 15,-7 0 1-15,-6-2-8 0,0-2-4 16,0-3-1-16,-3-6 0 16,-2-2 1-16,0-5 1 0,-5-4 6 15,0-5 9-15,-3-2 1 0,5-8 4 16,0-7 1-16,6-4 0 0,-3-5-6 16,-3 3-6-16,-2 1-8 0,-3-3-2 15,5 0-3-15,1-4-2 0,2-2-12 16,7-1-25-16,1-2-30 0,7-2-44 15,6-1-75-15,5-1-141 0,2 0-186 0</inkml:trace>
  <inkml:trace contextRef="#ctx0" brushRef="#br0" timeOffset="43593.32">9194 5611 194 0,'0'0'73'0,"0"0"32"0,7-10-24 16,-4 5-26-16,-1 1-9 0,1 0-3 15,0 0 4-15,-1 1 3 0,-2 2 5 16,3 0 7-16,-3 0-4 0,0 1-11 16,0 0-9-16,0-1-1 15,2-1-1-15,-2 0-8 0,0 2-5 16,0-1-6-16,0 0 0 0,0 1-1 16,0 0 2-16,0 0-2 0,0 0 0 15,0 0 1-15,0 0-4 16,0 0 0-16,-2 0-5 0,-3 0-4 0,-1 0 2 0,1 0-6 0,-5 4 0 31,0 1 1-31,-3 4-1 0,-3 2 0 16,1 6-1-16,-3 7 0 0,-3 10 0 0,-5 17 1 0,-8 14 0 31,6 7 0-31,0-5 1 0,4-5 1 16,9-9-2-16,-1-1-1 0,6 1 1 15,2-2 1-15,3 2 0 0,0-5 0 16,2-3 0-16,1-2-1 0,2-2 2 15,0-1-2-15,5-5 3 0,0-4 9 16,0-9 6-16,0-5 2 0,3-1 6 0,0 2 1 0,5 3-12 0,0 1-6 16,0-1-6-16,2 0-2 0,1-2-1 15,-1 0-16-15,1-1-26 0,2-1-31 16,-3 1-50-16,6 4-83 0,-6-5-89 16,4-4-195-16</inkml:trace>
  <inkml:trace contextRef="#ctx0" brushRef="#br0" timeOffset="44491.82">9860 5926 32 0,'0'0'143'0,"0"0"-124"0,3 0 34 0,-1 0-8 0,1 0 32 16,-1-1-5-16,-2-1-10 15,3-1-3-15,0 0-10 0,-3 2 9 16,2-1 6-16,1 1-6 0,-3-4 7 16,2 4-2-16,-2-1-24 0,0-1-7 15,0 0-8-15,0 1 7 0,-2 1-8 16,-3-1-17-16,-3 1-4 0,0 0-2 15,3 1 3-15,-5 0-3 0,-1 0-1 16,-2 2-1-16,0 1 0 0,-2 4 0 16,-3 2 1-16,-3-1 0 0,1 5 1 15,-1 1 0-15,-2-1-1 16,-1 5 2-16,1-5-1 0,2 3 0 16,1-2 0-16,4 3 0 0,3-2 0 15,0 0-2-15,8 0-1 0,0-3-8 16,5 2-3-16,8-3 3 0,2-1 8 15,3 0 3-15,3-2 1 0,2 1 2 16,2-4 0-16,1 1-1 0,0-2 6 0,-1 2-3 0,-4 1-2 16,2-3-2-16,-3 2 0 0,-2-1 0 15,-5 4 2-15,5 0 7 0,-5 0-3 16,2 2 4-16,0 0 0 16,1 1-4-16,-3 1 4 0,-1 0 7 15,1 1 10-15,-3 0 6 0,0 0 5 16,-2 1-2-16,-3-2 0 0,0 1 3 15,-8-2 3-15,0 0-1 0,-4-4 1 16,-7-1-17-16,1-1-13 0,-5-5-6 16,0-1 0-16,-3 0-5 15,0-1 2-15,-2-5-2 0,-1 1-2 16,4-1-9-16,-1-1-11 0,0 3-11 16,3-1-11-16,2 0-18 0,5 4-14 15,1 0-34-15,5 0-37 0,-1 0-78 16,3-1-47-16,6 1-168 0</inkml:trace>
  <inkml:trace contextRef="#ctx0" brushRef="#br0" timeOffset="45699.71">10160 5517 226 0,'0'0'68'0,"0"0"33"0,0-1-53 0,0 0-10 0,0-1 6 16,0-1-3-16,0 1 14 0,2 0 1 16,-2 0-10-16,6-4-7 0,-6 4 1 15,2-4 5-15,1 3-11 0,-1 0-12 16,1-3-5-16,0 3-7 0,-1-1-4 16,1-1-4-16,-1 2 2 15,3-3 2-15,-2 3 3 0,2 0 9 16,-2-1 9-16,-1 2-7 0,1 2-1 15,2-1 2-15,-2 1-4 0,2 0-6 16,-3 0 1-16,1 0-5 0,0 0 0 16,2 0-4-16,-3 0-1 0,1 1-1 15,0 1-1-15,-1 2 1 0,1 1-1 16,-3 1 9-16,2-1-2 0,-2 5-3 16,0-1 0-16,0 3 0 15,0-2-3-15,0 1 2 0,-2 3-1 16,-3 1-1-16,-1-2 3 0,-1 3 1 0,-1-3 0 15,0-1-1-15,-2 0-2 16,2 1 2-16,-5-3 0 0,5 1 4 16,-2-2 6-16,2-1 2 0,-2 0-6 15,5-2-3-15,-3-1 0 0,3-2-5 16,2-1-1-16,1 1 1 0,2-1 0 16,0-1-2-16,2-1 8 0,6 0 7 15,0 0 11-15,7 0-9 0,1 0-6 16,4 0-1-16,1 0-1 0,0-1 1 15,2 1 9-15,3-1 3 0,-3 0-7 16,0 1-10-16,-2-3-3 0,-3 2-2 16,-2 1 0-16,-3-1-2 0,-3 1-22 15,0 0-31-15,-2-1-31 0,-5 1-37 16,7-2-62-16,-7 1-121 0,4-3-199 16</inkml:trace>
  <inkml:trace contextRef="#ctx0" brushRef="#br0" timeOffset="46543.48">10609 5312 339 0,'0'0'120'0,"0"0"-50"0,0 0-26 0,0 2-30 16,3 0 8-16,2 1 1 0,0 0 5 15,3 4 0-15,0 4 8 0,2 0 10 16,3 5-2-16,0 1 1 0,8 4-4 16,-1 7-8-16,6 7-6 0,5 14-1 15,3 12-6-15,-3 5-4 0,-3 3 8 16,-10-3 24-16,-10-2 5 0,-3 0-10 15,-7-1-5-15,-6 0-7 0,-2-5 3 16,-3 0-5-16,-3 1 6 0,-2-5-3 16,0 0-4-16,0-5 2 0,0-3 1 15,-3-1-2-15,-2-6-2 0,-3-1 1 16,5-13-1-16,3-4 1 16,5-6 2-16,1-2-6 0,-4 1-8 0,0 0-2 15,-2 3-11-15,3-4 0 0,-1-1-2 16,6-2-1-16,-3-2-12 0,5 1-26 15,3-2-24-15,5-2-26 16,0 0-45-16,5-3-57 0,3 0-112 16,2-2-157-16</inkml:trace>
  <inkml:trace contextRef="#ctx0" brushRef="#br0" timeOffset="51599.21">14746 5492 403 0,'0'0'67'0,"0"0"2"0,0 0 23 0,0 0-29 0,0-3-38 16,3 3 2-16,2-1 23 0,3 0-2 15,2 1 20-15,0 0-1 0,3 0-4 16,0 0-6-16,5 0-11 15,-2 0-16-15,-1 2-10 0,4 1-4 16,-4 0-8-16,1 0-3 0,-1-3-2 16,1 2-2-16,-4 2 0 0,1-3-1 15,0 1 0-15,0-1-1 0,0-1-20 16,-3 0-26-16,3 2-33 0,-2-2-44 16,-1 3-70-16,-5-1-44 0,-2-1-149 15</inkml:trace>
  <inkml:trace contextRef="#ctx0" brushRef="#br0" timeOffset="51911.61">14780 5707 454 0,'0'0'97'0,"0"0"-48"16,0 0 13-16,0 0-29 0,0 0 25 16,46-3 16-16,-25-1 2 0,2 2-26 15,3 1-8-15,0 0-16 0,0 0-13 16,-3 1-4-16,6 0-5 0,-6 0 0 15,0 0-2-15,-2 0-2 0,-3 0-19 16,0 0-52-16,-5 0-45 0,2 0-41 16,-4 0-55-16,-1 1-161 0</inkml:trace>
  <inkml:trace contextRef="#ctx0" brushRef="#br0" timeOffset="52959.18">15857 11606 62 0,'0'0'97'0,"0"0"-11"0,0 0-7 0,0 0-9 0,0 0-40 16,0 0-13-16,0-5-5 0,0 2-7 15,0 3-1-15,0 0 0 0,0 0 2 16,0 0 5-16,0 0 6 15,0-1-1-15,0 1 0 0,0 0-2 16,0 0-1-16,0 0 0 0,0 0 5 16,0 0 12-16,0-1 9 0,0 0 6 15,0-2 3-15,0 3 6 0,0-1 5 16,-2 0 1-16,2-2 0 0,0 1-3 16,0 0-15-16,2 0-10 0,4 1-4 15,-1 0-3-15,5-1-1 0,0-1 3 16,6 0-1-16,-1 2 1 0,3 0-3 15,3-2-5-15,0 3-8 0,0 0-3 16,-1 0-3-16,1 0-2 16,-3 0 0-16,-3 0-1 0,4 1-2 15,-7 1 0-15,-1-1-7 0,2 0-36 16,-8 2-27-16,0-1-44 0,-2 1-38 16,-6 1-57-16,-2 3-13 0,-3-5-71 15</inkml:trace>
  <inkml:trace contextRef="#ctx0" brushRef="#br0" timeOffset="53194.33">15821 11755 672 0,'0'0'117'15,"0"0"-71"-15,0 0 46 0,0 0 13 16,0 0-64-16,0 0-4 0,42 21 17 15,-24-21-15-15,5 1-10 0,0-1-5 16,6 0-5-16,2 0-7 0,0 0-11 16,2 0-1-16,9 0-2 0,1 0-27 15,9 2-35-15,2 0-71 0,-10-1-109 16,-13-1-90-16</inkml:trace>
  <inkml:trace contextRef="#ctx0" brushRef="#br0" timeOffset="56963.93">18209 4006 93 0,'0'0'55'0,"0"0"10"16,-5 0 3-16,5 0-10 0,-6 0-7 15,4 0 2-15,-1 0-7 0,1 0-2 16,-4 0 6-16,4 0-4 0,-1 0-1 16,3 0 4-16,-2 0-4 0,2 0-5 15,0 0-3-15,5 0-1 0,5 0 12 16,3 0 20-16,5 0 5 0,11 0-11 15,12 0-4-15,13 0-8 0,3 0-7 16,0 0-7-16,-5 0-8 0,-6 0-16 16,-2 0-5-16,-5 0-5 0,0-1 0 15,-14 1-1-15,-1-1 0 0,-11-1-1 16,0 2-40-16,2 0-44 0,-2 0-52 16,2 0-85-16,-4 0-76 0,-3 0-168 15</inkml:trace>
  <inkml:trace contextRef="#ctx0" brushRef="#br0" timeOffset="58324.25">18219 4050 212 0,'0'0'83'0,"0"0"13"0,0 0-8 0,0-2-41 15,0 2-24-15,0-1 3 0,0 0-6 16,0 1 3-16,0-2 12 0,0 2 4 15,0-3-6-15,0 1-5 0,0 1-5 16,0 0-7-16,0 0 1 0,0-2 9 16,0 2 0-16,-3-1 2 0,3 0 8 15,-2 1 2-15,2-1 3 0,0-2-15 16,-3 1-6-16,3 1-3 0,-5 0-1 16,5-1-3-16,-2 0 3 15,-1 1 1-15,0 1 2 0,3 0 11 16,-2-1-2-16,-1 0-2 0,3 0-1 15,0 2-4-15,0 0-1 0,0-1-5 16,0 1-7-16,0 0-2 0,0 0-6 16,0 0-1-16,0 0-1 0,0 0-2 15,0 0 1-15,0 1 2 0,0 1 1 16,0-1-1-16,0 0 1 0,0 2 0 16,0-3 1-16,0 0 2 0,0 1 1 15,3-1-2-15,-3 1 3 0,0-1 2 16,0 2 2-16,0-2 3 0,0 2 2 15,0-1-3-15,2-1-1 0,-2 0-3 16,0 0 1-16,0 0 0 0,0 0 2 16,0 0 0-16,3 0 3 0,-3 0 3 15,0 0 1-15,0 0 0 0,0 0 1 16,0 0 1-16,0 0-5 0,0 0-4 16,0 0-3-16,0 0-5 0,0 0-1 15,0 0-1-15,3 2 0 0,-3-2-2 16,0 2 1-16,0-1 1 0,2 0 0 15,1 6 2-15,2-5-1 0,0 3 0 16,3 1 1-16,0-1-2 16,5 1 1-16,-1 4 0 0,7 2-1 15,-4 0 0-15,6 4 2 0,-1-2-1 16,6 3 0-16,-3-2 1 0,3 3 2 16,0-2 1-16,-3 0 1 0,6 0-4 15,-3 0 2-15,-1 1-1 0,1-3 1 16,-2 1-1-16,-4 0 1 0,1-3 1 15,-3 0 1-15,-2 1 0 0,-4 1 0 16,1-2-1-16,-2 0-1 0,-1-1-1 16,-5 1-3-16,3-1 1 0,-3 0 0 15,-2 2 0-15,2-2 1 0,-3 2 0 16,4-1 0-16,-6 0 0 0,2 2 2 16,1 2-2-16,-3-4-2 0,0 5 3 15,-5-3 0-15,2 0-1 16,-2 1-1-16,-3-1 3 0,3 0-2 15,-5 0-1-15,-1 0 2 0,4 2-1 16,-6-1 0-16,2 1-1 0,-4-2 0 16,2 2 1-16,-3 0-1 0,-2 2 0 15,-2-1 1-15,-1 1-1 0,0-1 0 16,-2 1 0-16,-3-1 0 0,0 3 0 16,0-1 1-16,3 1 0 0,-3-5-2 15,3 4 0-15,2-4 0 0,1 2 0 16,2-5 1-16,5 1-2 0,0 1 1 15,5-5 0-15,3 0-2 0,0-2-2 16,5-1-2-16,0-2 0 16,8-1 2-16,-1 2 4 0,9-2 0 15,4 0 2-15,11 0 0 0,11-1-1 16,15-2 1-16,2 0-2 0,3-2 1 16,-2-3 1-16,-1 3 1 0,0 1 0 15,3-1-1-15,-2-1 0 0,-1 3-2 16,-7 0 0-16,2 0 0 0,-7 0-2 15,-1 5 2-15,-2-3-1 0,-5 1 1 16,-8 2-1-16,-8-2-11 0,-7-1-28 16,-6-1-29-16,0 3-30 0,1-1-35 15,-4 3-31-15,-1 0-69 0,-6 1-98 16,0-3-184-16</inkml:trace>
  <inkml:trace contextRef="#ctx0" brushRef="#br0" timeOffset="59422.36">18289 5633 106 0,'0'-2'131'0,"2"-2"-44"0,-2 1 19 16,0 1-24-16,3 0-21 0,0-1 7 15,-1 0 3-15,1 2 4 0,-1 1-14 16,1-2-4-16,-3 0-1 0,3 1 0 16,-3 0-5-16,2 1-10 0,1 0-7 15,-3 0-7-15,2 3-4 0,1 0-4 16,-1 4 2-16,-2 3-2 0,0 2-7 16,0 1-3-16,0 4-2 0,0-1-4 15,-2 2-1-15,-1 1 0 0,1-2-1 16,-3 2 2-16,2 1-3 0,-2-2 2 15,0 0 4-15,-1-2 0 0,4 1 0 16,-3-4 0-16,0-2 2 0,5 0 8 16,-3-4 1-16,0-3-1 0,3-2-4 15,0 0-4-15,0-2 3 0,0 0 10 16,3 0 6-16,2-1-1 16,5-2-9-16,3 0-4 0,3-3-6 15,-1 3-4-15,6-4-1 0,0 4-2 16,2 0 2-16,0-2-4 0,-5 2 1 15,6 1-15-15,-6-3-8 0,0 2-10 16,0 0-17-16,-3-2-30 0,-2 1-22 16,-2-1-51-16,-4 1-83 0,-4-3-62 15,2 5-205-15</inkml:trace>
  <inkml:trace contextRef="#ctx0" brushRef="#br0" timeOffset="59641.01">18356 5410 808 0,'0'0'55'0,"0"0"-55"0,0 0 54 0,0 0-35 0,0 0-19 16,-34-30-24-16,34 25-26 0,-2 2-45 15,2 1-45-15,2 0-71 0,1 1-142 16</inkml:trace>
  <inkml:trace contextRef="#ctx0" brushRef="#br0" timeOffset="60266.63">18702 5551 353 0,'0'0'132'0,"0"0"-63"0,0 0 27 0,-5-9-5 16,5 7-24-16,0 0 8 0,5 0-10 15,0-2 3-15,1 1-15 16,1 1-19-16,4 0 2 0,2 0 5 16,2 0-8-16,3 2-12 0,0 0-11 15,0 0-4-15,3 4-4 0,-3-1-2 16,-2 0-1-16,2 1-14 0,-3-1-27 15,-2-2-37-15,0 2-22 0,0 2-35 16,-5-2-24-16,-1 4 3 0,-1-3-109 16,-4 1-28-16</inkml:trace>
  <inkml:trace contextRef="#ctx0" brushRef="#br0" timeOffset="60611.62">18741 5695 205 0,'0'0'261'0,"0"0"-152"16,0 0-12-16,0 0-13 0,0 0-38 16,0 0 8-16,16-1 28 0,-4 1 10 15,1 0-22-15,5 0-36 0,1 0-13 16,1 1-3-16,1-1-14 0,0 2-3 16,2 0-1-16,3 4-12 0,-1-2-47 15,1 3-55-15,13 1-71 0,-8-3-48 16,-2 2-141-16</inkml:trace>
  <inkml:trace contextRef="#ctx0" brushRef="#br0" timeOffset="60970.88">19418 5579 533 0,'0'0'124'0,"0"0"-24"16,0 0 26-16,0 0-61 0,0 0-53 16,0 0-3-16,0 0-9 0,8-32-1 15,-8 35-22-15,0 4 23 0,0 2 7 16,0 4 31-16,-3 0 1 0,1 8-16 15,-1 1-8-15,-2 9-4 0,0-1-3 16,0 2-3-16,-1 6-2 16,1-1-2-16,3 6-1 0,2-3 3 15,0-9-2-15,2-10 0 0,1-8-1 16,-1 4-10-16,4-1-36 0,-4 2-31 16,3-6-42-16,6-2-43 0,-6-2-74 15,3-7-213-15</inkml:trace>
  <inkml:trace contextRef="#ctx0" brushRef="#br0" timeOffset="62222.15">18289 3497 134 0,'0'0'145'0,"2"0"-50"16,-2 0-6-16,0-3-23 0,3 1-19 15,-3-2-1-15,3 0 10 0,-3 1 5 16,2-2-7-16,-2 0-1 0,3 0 11 16,-1 0-4-16,1 3-5 0,-3-4-10 15,3 2-12-15,2-4-16 0,0 2-12 16,0-2-5-16,0 0 2 0,6 2 1 16,-6 0-1-16,2-3-1 0,-4 4-1 15,5-1-1-15,-3 2 0 0,3 0 0 16,-3 3 0-16,0 1-2 0,0 0-3 15,0 0-1-15,-2 0-4 0,0 3 9 16,-1 1 0-16,3 0 0 0,-5 1 2 16,5-1 4-16,-5 2-2 0,3-2-2 15,2 0 0-15,-5 2-1 16,3 1 1-16,-1 3-2 0,-2 1 2 16,0 2 2-16,0 1-2 0,-2 3 2 15,-1 0 9-15,1 4-3 0,-1 0-2 16,3 1-6-16,0 0 2 0,0-3-2 15,0-1 0-15,0 1 1 0,5-4 1 16,-5 0-2-16,3-3 1 0,-3 0 0 16,2-3-1-16,-2 2 0 0,0-5 1 15,0 0 0-15,0-1 0 0,-2 0 10 16,2-2 4-16,0-2-1 0,0 0 4 16,0-1 15-16,0-1 17 0,2-4-5 15,1-4-23-15,5-2-15 0,-3-1-2 16,5-4-2-16,-2 0-1 0,2 0 7 15,1 1 10-15,-4 1 1 0,6 0 0 16,-2 1-7-16,-1 1-7 0,0-2-4 16,3 0 0-16,-2 4-2 0,-1 0 0 15,0 2 0-15,1 1 2 0,-4-2-1 16,1 4-1-16,2-1 0 0,-4 5-1 16,1 0-2-16,-1 1-3 15,-4 6-4-15,3 5 4 0,-2 4 6 0,-1 3 0 16,-2 3 3-16,3 3-1 0,-3-1 3 15,0 0 1 1,3 0-3-16,-1-2 0 0,-2-3-1 0,3 0 0 16,-1-4-1-16,1-1 1 0,0-3-1 15,-1-2 0-15,1-3-1 0,2-1-14 16,0-3-18-16,0 0-16 0,6-1-17 16,-4 0-25-16,9 0-56 0,-1 0-123 15,1 0-118-15</inkml:trace>
  <inkml:trace contextRef="#ctx0" brushRef="#br0" timeOffset="63019.68">20333 3840 230 0,'5'-6'49'0,"3"0"12"0,-3-1 9 0,3 0 0 16,-3 0-4-16,-3 5 6 0,3-4 21 15,-5 3 4-15,3 0-7 0,-3-2-14 16,0 3-18-16,0 1-20 0,0 0-6 16,0-1-6-16,0 1-3 0,0 1-5 15,0 0-6-15,-3 1-11 16,-4 3 4-16,-1-1-3 0,-2 4 1 16,-3 2 0-16,0 0-2 0,-5 4 0 15,-3 3 0-15,-5 5 0 0,-7 9 2 16,-6 13-3-16,-10 18 1 0,2 9 0 15,6 4 0-15,5 0-1 0,7-9-1 16,6 4 1-16,8-4 0 0,-1 2 26 16,11 0 19-16,0-9-1 0,5 1-3 15,5-8 10-15,3-7-12 0,5-3-17 16,-3-7-7-16,0-6 8 0,3-7-3 16,-5-8 2-16,5-3-3 0,-3 1-7 15,3 0-7-15,0 0-4 16,0 0-1-16,0-1-32 0,0-1-23 15,-3-1-38-15,0-2-52 0,6-1-71 16,-1-2-152-16,-2-3-242 0</inkml:trace>
  <inkml:trace contextRef="#ctx0" brushRef="#br0" timeOffset="64080.09">20643 4395 239 0,'0'-5'214'0,"2"-1"-125"0,4-4 20 0,-1 0-28 0,0-2-28 16,0 2 8-16,8 0 0 16,-5-2-1-16,5 2-8 0,0 0-11 15,-1 0-12-15,1 1-3 0,0 2-8 16,3 2-3-16,-6 1-8 0,0-1-2 16,3 3-1-16,-2 1-3 0,-1 1-1 15,3 0-1-15,-5 1-1 0,-1 4-7 16,1 1 4-16,-3 3 5 0,1 3 8 15,-4 1-3-15,3 5-2 0,-5 3-1 16,0 3 1-16,-5 6-1 0,-3 3 4 16,1 7 4-16,-11 11-4 0,-3 4-3 15,-2 2 0-15,-3-8 0 16,5-7-2-16,0-12-1 0,3-8-1 16,8-4-4-16,-3-5 3 0,0 4 0 15,0-4 2-15,0 4-2 0,0-6 1 16,6-5-3-16,4 0-1 0,3-5 5 15,0-1 2-15,5-7-2 0,6-3 7 16,2-2 6-16,2-2-2 0,6-5-1 16,2-1 3-16,0-2 3 0,3-1-1 15,2-2-5-15,-2 0-7 0,3 1-2 16,-1-2 0-16,1 3-1 0,-4 2 0 16,1 0 0-16,-2 2 0 0,-1 4 0 15,-3-2 0-15,-4 4 1 0,-1-1 0 16,-4 2 0-16,-1 0 4 0,0 2 3 15,-7 4 2-15,0-1 5 0,-1 5-3 16,-2 1-9-16,0 0-3 0,-5 1-6 16,-3 2-1-16,-5 7 2 0,-2 3 4 15,-1 6 0-15,-7 3 1 0,2 4 0 16,-2 8 0-16,-3 7 0 0,-2 6 5 16,5-4 9-16,5-9 17 0,7-11 19 15,9-6 8-15,-4 4 0 0,4 1-14 16,-1-1 2-16,3 0-15 0,5-6-7 15,3-4 2-15,10-2 4 0,-5-5 0 16,8-3-6-16,2 0-6 16,6-3-12-16,2-5-3 0,-3 2-3 15,3-4-20-15,0-1-29 0,0 1-34 16,0 0-30-16,0 1-32 0,5-2-51 16,-5 2-125-16,-2 1-121 0</inkml:trace>
  <inkml:trace contextRef="#ctx0" brushRef="#br0" timeOffset="64678.86">21563 4874 287 0,'0'0'199'0,"2"0"-113"0,3 1 4 0,-5 1-22 0,0 2-6 15,3 3-6-15,-3 0-10 0,0 3-2 16,0 1-8-16,-3 3 2 15,-2 2-6-15,0 0-3 0,0 5 1 16,0 0-4-16,-6 0-7 0,6 0 3 0,-5-2 0 16,5-1 4-16,0-4 3 0,-1-2 2 15,6-2-3-15,-5 0 2 0,5-3-3 16,-2-3 1-16,2-1 1 0,0-3 1 16,0 0 1-16,7 0 6 0,-4 0 3 15,7-2-9-15,3-2-15 16,3-2-10-16,-1 3-2 0,6-3-4 15,-3 4 1-15,3 1-1 0,-1-1-4 16,1 2-26-16,0 0-20 0,2 0-15 16,0 0-21-16,-2 0-30 0,0 2-46 15,-1-2-102-15,-7 0-40 0,0 0-230 0</inkml:trace>
  <inkml:trace contextRef="#ctx0" brushRef="#br0" timeOffset="65069.51">21651 4648 1067 0,'0'0'104'0,"0"0"-104"0,0 0-3 0,2-4-30 0,-2-4-129 16,0 0-78-16,0 0-119 0</inkml:trace>
  <inkml:trace contextRef="#ctx0" brushRef="#br0" timeOffset="68048.16">22389 4704 99 0,'0'0'234'0,"0"-4"-185"0,0 3 12 0,0-2-2 15,0 0-22-15,0 2-2 0,0-1 9 16,0 2 13-16,0 0-11 0,6 0-11 16,-6 0-4-16,0 0-2 0,0 0-6 15,5 0 11-15,3 0 18 0,-1 0 2 16,9 2 2-16,2 2-5 0,3-1-3 16,4-2-9-16,-1 1-9 15,7 2-2-15,0-3-3 0,0 0 2 0,-3-1-6 16,1 0-5-16,-1 0-7 0,-2-1-3 15,0-6-3-15,-6 4 0 0,-4-4-3 16,2 3-6-16,3-4-44 16,-8 1-27-16,2 1-46 0,6-10-51 15,-3 5-98-15,-3-2-214 0</inkml:trace>
  <inkml:trace contextRef="#ctx0" brushRef="#br0" timeOffset="69235.84">23552 4439 233 0,'0'0'92'0,"0"0"-21"0,0-11-11 0,0 8-23 15,0-3-14-15,0 1-7 0,0-2 12 16,0 3-1-16,0-2 1 0,0 3 10 16,0-1 8-16,0 0 7 0,3 2-5 15,-3-2-9-15,2 0-7 0,-2 1-3 16,3 3 1-16,-3-4 2 0,5 1-1 15,-5 1-3-15,3 0 4 0,2 0 3 16,3-2-12-16,-1 1-9 0,4 1-5 16,2-3-5-16,-3 1 2 0,3 2 2 15,2-1 2-15,-2 3 1 0,0 0-2 16,-2 0-5-16,-1 3-2 16,3 1-1-16,-5 4-1 0,-1 1 1 15,-1 3 0-15,-1 2 7 0,-3 6 10 16,-2 4 4-16,0 3-3 0,0 3-3 15,-7 5 2-15,-6 8-1 0,5-4-7 16,-5-5-5-16,3 0-3 0,-1-10-1 16,-4 2 2-16,2 4-2 0,0-8 0 15,-3 5 0-15,-2-5 2 0,3-1-1 16,-6-2-1-16,8-3 1 0,-2-1-1 16,4-3 0-16,1-4-1 0,5-4-2 15,0-2 0-15,5-1 2 16,0-1 5-16,0-2-3 0,5-1 1 15,3-6 1-15,5-2-1 0,2-2-1 16,3-4-1-16,5 2 0 0,3-4-1 16,3-1 1-16,2-1-1 0,-3-1-1 15,1 0 0-15,2-1 2 16,0-2 1-16,0 2-2 0,-3-1 0 0,0-1 0 16,-2 2 1-16,-2 2-1 0,-1 1 0 15,-3 5 0-15,-7-2 1 0,3 5 0 16,-8 1-1-16,-1 2 1 0,-1 0 0 15,-4 4-1-15,1 0-2 0,-3 3 2 16,0 0 6-16,-5 2-6 16,-1 0-5-16,4 3 3 0,-11 4 0 15,5-2 1-15,-5 3 1 0,-5 2 0 16,3 1-1-16,-1 2 1 0,-2 5 0 16,-3 1-1-16,6 4 1 0,-6 0 0 15,3 4 0-15,3-2 7 0,2 3 10 16,0-5 9-16,5 0 1 0,3-3 0 15,2 0-5-15,1-6 0 0,2 2 2 16,2-5 1-16,6-2-1 0,0-3 1 16,5 0 1-16,0-4 5 0,2-2-4 15,3 0-13-15,0-1-9 0,5-2-2 16,-2-4-3-16,2 3-1 0,1-1-19 16,4 1-22-16,-5-1-21 0,3 2-26 15,3-1-37-15,-4-1-49 0,12-1-63 16,-6 0-97-16,-8-1-183 0</inkml:trace>
  <inkml:trace contextRef="#ctx0" brushRef="#br0" timeOffset="69985.83">23643 4041 249 0,'0'2'143'0,"0"-2"-93"0,0 1-1 0,0-1 4 0,5 0 5 16,0 2 7-16,3-2 47 0,5 0 16 15,2 0-40-15,3 0-3 0,6 0-10 16,1-3-9-16,1 0-3 0,10 2-4 16,-2 0-17-16,-6 0-13 0,6-1-10 15,-8 0-5-15,7 0-5 0,-4-1-3 16,-3 1-3-16,-3-1-3 0,-2 2 0 16,-1-2-3-16,-2 2-26 0,-5 0-21 15,0 1-26-15,-2-1-24 0,-1-1-62 16,5 0-98-16,-7-1-76 0</inkml:trace>
  <inkml:trace contextRef="#ctx0" brushRef="#br0" timeOffset="70768.48">24382 3631 369 0,'0'0'125'0,"0"0"-38"0,2-5-4 0,3 2-37 0,-5 1-17 0,3 0 9 15,2 0 6-15,0 2 1 0,-2 0 1 16,2 0 9-16,0 3-6 0,3 5-12 16,0 2-5-16,5 2-4 0,-3 8-6 15,0 2-4-15,6 11 1 0,2 13-6 16,3 12-2-16,-1 10 2 0,-4-1 0 16,2 0 0-16,-8-5-1 0,1-2 2 15,-11 2 6-15,0-3 3 0,-6 1 13 16,-1 0 10-16,-6 3-4 0,-3-2-12 15,3-2-1-15,-5 0 1 0,3-4-1 16,-3-2 1-16,-3-4-8 0,5-5 1 16,-4-1-4-16,-1-1 1 0,0-3-1 15,1-8 1-15,7-8 2 0,-3-4 2 16,6-6-10-16,-5 5-1 0,2-2-8 16,-8 1 2-16,5-4-5 0,3-1 0 15,3-4-2-15,2 1 0 0,3-3-30 16,3-2-37-16,-4-3-35 0,6-1-42 15,6-3-73-15,-1-5-152 0,3-2-323 16</inkml:trace>
  <inkml:trace contextRef="#ctx0" brushRef="#br0" timeOffset="94319.62">24927 3194 101 0,'0'0'29'0,"0"0"0"0,0 0 26 0,0-1 4 15,0 0 0-15,0-1-4 0,-5 1 7 16,5 1-6-16,0 0-17 0,0 0-14 15,-3 0 10-15,3 0-7 0,0 0-5 16,0 0-3-16,0 0 5 0,0-1 2 16,3 0-7-16,-3 1 1 0,5-3-1 15,-5 0-5-15,2 1-1 0,4-1 2 16,-6 1 1-16,2-1-1 0,1-2 1 16,5 2-7-16,-8 1-2 15,2-1 1-15,3 0 5 0,0 1-5 16,-2 2 3-16,2-2-5 0,-5 1-1 15,3 1-2-15,2-2 3 0,0 2-2 16,-2 0 2-16,4 0-4 0,-1 0-2 16,-1 2-1-16,3 0 1 0,-6 1-1 15,8 1 4-15,-7 1-1 0,2 0 5 16,0 0-3-16,3 1 4 0,-5 1 0 16,2-1-2-16,0 0 3 15,-2 2 0-15,2-1-4 0,-5-1 4 0,0 2-1 16,0-1-1-16,0-1-2 0,0 2 0 15,0-1 1-15,0 0 2 16,0 1-3-16,0-3-3 0,-5 1 2 16,2 0-3-16,3 0 0 0,-5 0 1 15,5 0-2-15,-8 0 1 0,8-2 1 16,-8 3 1-16,3-3-1 0,0 3 1 16,2-2 0-16,-4 0 2 0,2 3-2 15,-1-2 1-15,4 1-2 0,-6-3 2 16,3 2 0-16,0-4 0 0,2 2-1 15,-2 1 1-15,0-1 2 0,2 0-1 16,3 0 1-16,-5 0-2 0,2-1 0 16,1 0-2-16,-1 0-1 0,3 1 0 15,-5-1 0-15,3-2-1 0,2 1 0 16,-6 2 0-16,4-1 1 0,-1 0 0 16,3 0 2-16,0-1 1 0,-2 0-1 15,2-1 4-15,0-1 0 0,0 0 1 16,0 1-1-16,0-1-1 0,-6 0-1 15,6 0 0-15,0 0-1 0,0 0-1 16,0 0-4-16,6 0 1 0,-4 0 4 16,9 0 2-16,1-1 2 0,9-3-1 15,0 0-3-15,7 1 2 0,-2 0-4 16,5 1-1-16,0 0 1 0,-2 0 5 16,-4 2-1-16,4 0-2 0,-9 0 0 15,1 0-1-15,-5-1 1 0,-3 0-2 16,-1-1-2-16,-4 1 0 15,3-1 0-15,-9 2 1 0,3-1-2 16,-2-1 1-16,2 1-1 0,0 1 0 0,-5 0 0 16,3-1-1-16,2 1-7 0,0 0-23 15,-2 0-32-15,4 0-34 0,4 0-85 16,-1-2-138-16,0-3-199 0</inkml:trace>
  <inkml:trace contextRef="#ctx0" brushRef="#br0" timeOffset="103470.03">18718 10870 129 0,'0'0'59'0,"0"0"-27"0,0 0 29 15,0 0-16-15,0-2-26 0,0 2 4 16,0-1 19-16,0-1 4 0,0 2-3 16,0 0-4-16,0-1-4 0,-3 1 2 15,3 0 3-15,0 0 2 0,0-1-4 16,-2 1-3-16,2-1 1 0,0 1 1 16,0 0-3-16,0 0 3 0,2-1-14 15,3 0-4-15,6-2 16 16,7 0 14-16,2 2 9 0,17-1-8 15,4-2-6-15,13-1-6 0,6 0-10 16,-3 0-7-16,-3 0-7 0,-3 0-7 16,-4-1-1-16,-1 2-2 0,-4-2-3 15,-3 1-1-15,-6 4-2 0,-4-2-25 16,-6 0-44-16,-8 3-59 0,6 0-84 16,-8 0-73-16,0 0-159 0</inkml:trace>
  <inkml:trace contextRef="#ctx0" brushRef="#br0" timeOffset="104927.15">18741 10916 95 0,'0'0'67'0,"0"-1"-25"0,0 0 2 0,0 1 14 0,0 0-21 0,0 0-9 15,0 0 9-15,0 0-8 0,0 0-6 16,0 1 2-16,-3 0 9 0,3 0-1 16,0 1-15-16,0 0-5 0,-2 1-4 15,2-1-4-15,-5 0-1 0,2 0 2 16,3 1 0-16,-5-2 4 0,5 0-2 16,-3 0 9-16,1-1 8 0,2 0-2 15,-3 1 5-15,3-1 2 0,0 0-1 16,0 0-1-16,0 0 3 0,0 0-4 15,0-1-2-15,0 0 7 0,0-1-6 16,0 0-1-16,0 1 0 0,0-1-7 16,0 1 1-16,-2 0-2 0,2 0 0 15,0 0-2-15,0 1 1 0,0-1-2 16,0-1-4-16,0 1 0 0,-3 0 0 16,3 1 0-16,0-2 2 0,0 2-1 15,0 0-4-15,0 0 0 16,0 0 1-16,0 0-2 0,0 0-1 15,0 0 0-15,0-1-2 0,0 1 1 16,0 0-1-16,0-1-2 0,0 0 2 0,0 0 3 16,0-2 2-16,0 3 3 0,-3-3-1 15,3 2 0-15,0-2 1 0,-2 2 1 16,-1-1 2-16,3 0-1 0,0 0 3 16,0 2 2-16,0 0-2 15,-2-1-1-15,2-1 0 0,0 2-2 16,0-1-3-16,0 1-3 0,0 0 0 15,0 0-4-15,0 0-3 0,0 0-1 16,0 0-4-16,0 0 3 0,2 1 0 16,3 2 1-16,3 1 0 0,3 2 1 15,1 2-1-15,7 2 1 0,1 1 0 16,1 2 0-16,5 1 0 0,2 2 0 16,-2 1 1-16,5 2-1 0,-3-1 0 15,1 1 0-15,-1-3 0 0,-2 2 0 16,-3-1 2-16,1-2-1 0,-6 2 4 15,0-3-3-15,-3 0 0 0,-2 0 1 16,-2-1-1-16,-4-2 2 16,1 0 1-16,-5 0 0 0,2-1 0 15,-3 0-2-15,-2-1 0 0,0 0-1 16,0-1 1-16,-2 1 1 0,-1 0 1 16,-2 0 2-16,-3 1-1 0,1 1 0 15,-4 1-3-15,1-1 2 0,-3 1-1 16,0 2-3-16,-2-2 2 0,-1 0-2 15,1 1 0-15,-4-1 0 0,4 2-1 16,-1-3 1-16,-2 1 1 0,0-1-1 16,3-1-1-16,-1 0 0 0,-2-1 1 15,3-1 1-15,2 0-1 16,0 0 1-16,0-3-2 0,0 2 0 16,5-2 1-16,-2 0-1 0,2-1 1 15,0 1-1-15,1-1 0 0,-1 0 1 16,3 0-1-16,0-2 0 0,-1 2 0 15,1-1 1-15,0 0-1 0,5-2 0 16,-3 2 0-16,3-2-5 0,0 0-1 16,3 1 6-16,7-1 0 0,1-1 2 15,7 2 1-15,13-1-1 0,8-1-1 16,15 0 0-16,3 0 0 0,2 0-2 16,-5-2 2-16,1 0 0 0,-1 0-1 15,5-3 1-15,-2 3 0 0,3-1 9 16,-6 1 5-16,-5 0 1 0,-3 2-2 15,-4 0-4-15,-11 0-5 0,-5 0-4 16,-8 2-1-16,-3-1-23 0,3 3-52 16,-2-3-71-16,10 6-82 0,-8-3-157 15,-3 1-208-15</inkml:trace>
  <inkml:trace contextRef="#ctx0" brushRef="#br0" timeOffset="106713.43">18955 12307 189 0,'0'-1'86'0,"3"-1"-15"0,-3 1 10 15,0-2-22-15,3 3-23 0,-3-1 3 16,0 1-4-16,0 0-9 0,0 0 3 16,0 0 10-16,0-3 10 0,0 3 4 15,0-2-3-15,0 2-9 0,0-1-5 16,0-1-8-16,0 0-1 0,0 1 3 16,0-1 0-16,0 1 0 0,0 0-6 15,0 1-6-15,0 0-3 0,0 0-6 16,0 1-9-16,0 5-2 0,0 2 2 15,0 3 3-15,0 3 2 16,0 3 4-16,0 1 2 0,0 2 1 0,0 0 4 16,0 1-4-16,0-4-2 0,-3 3-1 15,0-5 1-15,3-2 0 16,-2 0-3-16,2-4 4 0,0-1-4 16,0 0-2-16,0-6 2 0,0 1 3 15,0 0 2-15,0-3 6 0,0 0 5 16,2-3 8-16,4 0-8 0,1-5-11 15,1 2-5-15,8-2-7 0,-1-1 2 16,1 0-1-16,-1 2-1 0,3 0-1 16,0 0-11-16,3 0-13 0,-3 1-21 15,3 0-12-15,-3 1-15 0,-3-2-40 16,1 4-51-16,-1-5-62 0,-4 2-20 16,-4 0-198-16</inkml:trace>
  <inkml:trace contextRef="#ctx0" brushRef="#br0" timeOffset="107025.93">18927 12053 819 0,'0'0'190'0,"0"0"-106"0,0 0-6 0,0 0-78 15,-3-16-9-15,3 10-4 0,3 1-25 16,0 0-22-16,2-2-49 0,8 2-55 15,0-1-41-15,0 3-133 0</inkml:trace>
  <inkml:trace contextRef="#ctx0" brushRef="#br0" timeOffset="107448.58">19289 12130 442 0,'0'0'131'16,"0"0"-55"-16,0 0 40 0,0 0-39 15,0 0-54-15,0 0 8 0,18-7-5 16,-10 6 9-16,7 1 16 0,1 0-4 15,2 0-7-15,0 0-14 0,3 3-14 16,-1-1-11-16,1 2 0 0,0 1-1 16,-1 0-14-16,1-1-38 15,0 0-31-15,-6 0-37 0,3 1-52 16,-2 0-13-16,-3-2-126 0</inkml:trace>
  <inkml:trace contextRef="#ctx0" brushRef="#br0" timeOffset="107698.4">19338 12253 395 0,'0'0'129'0,"0"0"-60"15,0 0-2-15,0 0 31 0,0 0-36 16,0 0-10-16,0 0 24 0,0 13-9 15,10-12 8-15,1 0-26 0,2 0-21 16,5 1-21-16,-3 0-5 0,3-2-2 16,3 2-2-16,0 1-34 0,2-1-45 15,3 1-46-15,5-1-74 0,-3-1-49 16,-5-1-178-16</inkml:trace>
  <inkml:trace contextRef="#ctx0" brushRef="#br0" timeOffset="107995.33">19912 12076 689 0,'0'0'133'16,"0"0"-38"-16,0 0 14 0,0 0-39 15,0 0-53-15,0 0-10 0,0 0 9 16,23-33-1-16,-23 34-14 0,0 7 2 16,0 2 7-16,0 8 19 0,0 3 5 15,-3 5-10-15,1 7-9 16,-1 0-7-16,-2-1-3 0,5 2-5 16,-5-6 0-16,5 5 1 0,0-4-1 15,0 0-4-15,0-2-33 0,5-2-30 16,0-2-64-16,3 3-57 0,0-8-62 15,2-4-126-15</inkml:trace>
  <inkml:trace contextRef="#ctx0" brushRef="#br0" timeOffset="108751.18">18976 10276 84 0,'0'0'69'0,"0"0"-12"0,0-8 16 16,0 5-28-16,0 0-17 0,0-3 5 16,0 6 2-16,0-2 3 0,0 0 3 15,0 2 9-15,0 0-3 0,0-1-12 16,0 1-7-16,0 0-5 0,0 0-1 16,0 0-3-16,0 0 0 0,0 0 0 15,0 0 9-15,0 0 10 0,0 0 8 16,0 0 2-16,0 0-1 0,0 0-4 15,0 0-11-15,0 0 4 0,0 0-15 16,0 2-13-16,0 1-8 0,0 3 0 16,-2 4 1-16,-1 2 6 0,0 6 0 15,-4 1-1-15,1 9 0 0,-1 4-3 16,-1 8-1-16,0 5 0 0,-2-3-1 16,7-10 0-16,-2-9-1 0,5-5-8 15,0 3-6-15,0 0-13 0,0 1-16 16,3-2-15-16,-1 0-23 0,6-7-45 15,2-1-28-15,1-6-33 0,-4-4-125 16</inkml:trace>
  <inkml:trace contextRef="#ctx0" brushRef="#br0" timeOffset="109344.87">18981 10286 468 0,'0'0'128'0,"0"0"-31"0,0 0 15 0,0 0-33 0,0 0-42 0,0 0 10 16,0-18-10-16,0 16-17 0,0 2-10 15,0 0-5-15,0 0 6 0,0 0 2 16,0 0-3-16,0 0-6 15,0 0-4-15,3 0 0 0,2 1 2 16,-2 2 0-16,2 2 3 0,0-3-2 16,0 5-2-16,3-3 1 0,0 4-2 15,-3-1 1-15,3 0-1 0,-3 2 1 16,3 1 1-16,-1 1 1 0,1 1-1 16,-5 3 1-16,2-1 6 0,3 1 0 15,-3 1 1-15,2 1-1 0,4-1-1 16,-3 2 0-16,-1-3 0 0,4 3-2 15,-1-2 0-15,-2 0 0 0,2-2-2 16,0 2-2-16,1-3-1 0,-4 0 1 16,4-1 0-16,-1-3-1 15,-2-1 2-15,0-2 0 0,2-2-1 16,-5-3 1-16,0 1 2 0,-2-2 4 16,2-2 7-16,0-2 10 0,0-4 5 15,-2-2 4-15,2-5-2 0,-5-3-5 16,3-5-7-16,-3-4 2 0,0-8-4 15,0-11-5-15,0 4-4 0,0 6-7 16,2 9-2-16,1 9 0 0,-1-3-1 16,1 0 0-16,0 1 0 0,-3 2-2 15,5 6 1-15,-5-1-8 0,0 3-29 16,5-1-17-16,3 2-70 0,7-4-40 16,-2 0-168-16,0 1-264 0</inkml:trace>
  <inkml:trace contextRef="#ctx0" brushRef="#br0" timeOffset="113798.27">20986 10632 116 0,'0'0'29'0,"0"0"8"15,0 0 22-15,13-9 15 0,-7 7-38 16,-6-2 2-16,2 0 13 0,3 2 3 16,-2 1-4-16,-3-1 0 0,2-1 4 15,-2 1 4-15,0 1-1 0,0 0 2 16,0 0-15-16,0 0-8 0,0 0-3 15,0 0-1-15,0 0 9 16,0-2-7-16,0 1-5 0,0 2-7 16,0-1-4-16,-2 1-2 0,-1 0-11 15,-4 1-2-15,-1 6 0 0,-3 1 4 16,-4 5 4-16,-3 2 3 0,-3 5-7 16,-2 2-2-16,-3 4-3 0,0 0-1 15,3 6 1-15,0-1-1 0,-1 8 1 16,-1 6 4-16,-1 8 8 0,0 3 8 15,8-3-3-15,-3-4-2 0,8-4-1 16,6 0-2-16,-4-1 0 0,3-2 1 16,6-2 2-16,2-1 0 0,0-1 1 15,2-1 6-15,6 1 3 0,3-3 0 16,1 1-7-16,4-2-4 0,-3-1-2 16,2-3-3-16,3-7 0 0,-10-4-2 15,5-3-5-15,0 5-1 0,0 2-1 16,2 1-1-16,-2-2-1 0,-2-2 0 15,-1-2 0-15,-5-3-12 0,3-1-20 16,-5-3-31-16,-3-2-37 0,5-2-44 16,-5 0-64-16,0-4-111 0,0-3-173 15</inkml:trace>
  <inkml:trace contextRef="#ctx0" brushRef="#br0" timeOffset="115067.27">21400 11012 220 0,'0'0'56'0,"0"0"-9"0,0 0-6 16,0 0-20-16,0 0-16 0,0 0 9 15,0 0 14-15,0 0 8 0,0 0 7 16,0 0 4-16,0 0 2 0,0 0-3 16,0 0 3-16,0 0 4 0,0 0 3 15,0 0-4-15,0 0 0 0,0-3-7 16,0-1-3-16,5-1-6 0,-2-2 0 16,2 1-1-16,3-3 3 0,-3 1-2 15,2 1-6-15,1 0-5 0,5-1-8 16,-5 1-6-16,5 2 0 0,-5-1-4 15,4 3-3-15,-4 0-2 0,3 3 0 16,-1 0 0-16,0 0 1 0,-2 3 0 16,0 5 0-16,-1 1 1 0,-1 2 1 15,1 2 2-15,-7 4-1 0,6 0 2 16,-6 6 5-16,0 1-3 0,-6 1-1 16,1 4 0-16,0-2-4 0,-3 1 0 15,1 0-4-15,-4-3 0 0,-2 1 2 16,0-1-2-16,0-3 0 0,-2-2 2 15,-1-2-2-15,1-3 1 0,-1 0 0 16,4-1-1-16,-4-4 0 0,6-3-1 16,-1-1-1-16,1-3-4 15,7-2 5-15,-2-1 2 0,5-1 0 16,0-4-2-16,0-2-5 0,5-3-3 16,3-2 8-16,5 0-1 0,5-3 1 15,0-1 0-15,8-1-1 0,-3 0 1 16,3-1-1-16,5-2 1 0,-2 0 1 15,-1 0-1-15,6 2 0 0,-6-2 0 16,-2 2 1-16,0-1-1 0,-3 3 1 16,-2-1-1-16,-3 3 1 0,-3-2 5 15,3 4-1-15,-7-2-1 0,-4 3 4 16,-1 2 3-16,-1 0-1 16,-3 1 8-16,-2 4 3 0,0-1-6 15,0 2-6-15,-2 1-6 0,-6 0-3 16,-2 2-3-16,-1 0 0 0,-2 4 0 15,1 4 3-15,-7-1-1 0,1 6 0 16,0 0 0-16,0 2 1 0,0 4-3 16,0 2 3-16,0 2 0 0,2 3 0 15,3-3 0-15,3 1 6 0,5-2 6 16,-3-1-1-16,8-2-4 0,0-2 1 16,3-4-1-16,2 1 4 0,5-3 1 15,3-2 8-15,0-2 2 0,8-3 0 16,0-1-7-16,2-3-7 15,0-2-5-15,3-2-2 0,2 0-1 16,-2-3-16-16,3 1-20 0,-4 2-18 16,4 0-25-16,-3-2-25 0,-3 2-41 15,8-1-59-15,-8 2-113 0,-5 0-151 0</inkml:trace>
  <inkml:trace contextRef="#ctx0" brushRef="#br0" timeOffset="115899.97">22157 11302 157 0,'0'0'104'0,"0"0"4"0,0 0-19 0,0 0-19 16,0 0-17-16,0 0-10 0,0 1-7 16,0 1 0-16,0 2 5 0,0 1-5 15,0 1-4-15,0 2-6 16,0 1 3-16,-3 4 1 0,-2 2-4 16,5 1-2-16,-8 3-1 0,3 1 3 15,-2 1 4-15,1 0 6 0,1-1-2 16,-3 0 2-16,6-3-1 0,-3 1-9 15,0-4 1-15,2-1-3 0,-2-2 0 16,5-3 0-16,0-1-6 0,0-2-2 16,0-3-2-16,5-1 4 0,3-1 2 15,2 0 2-15,0 0-1 0,8-3-6 16,-2-1-5-16,-1 1-3 0,4 0-6 16,-1-1-1-16,2 2 0 15,-4 0-3-15,4-1-20 0,-1 0-18 16,-4 2-18-16,1 0-23 0,2-3-29 15,-5 1-42-15,2-3-73 0,-2 0-47 16,-8 0-200-16</inkml:trace>
  <inkml:trace contextRef="#ctx0" brushRef="#br0" timeOffset="116228.22">22250 11051 870 0,'0'0'135'0,"0"0"-69"0,0 0 11 15,0 0-44-15,3-23-33 0,-3 18-1 16,0 3-3-16,0 0 0 0,0-2-31 16,0 3-14-16,0-1-29 0,0 2-49 15,5 0-34-15,-3 3-46 0,3 1-142 16</inkml:trace>
  <inkml:trace contextRef="#ctx0" brushRef="#br0" timeOffset="117024.79">23255 11140 78 0,'0'0'107'0,"0"0"-25"0,-15 2 23 0,9-2-23 16,4 1-7-16,2 0-18 0,0-1-1 15,0 0 2-15,0 1-12 0,5-1 30 16,3 0 10-16,5 0-10 0,2 0 2 16,3 0-9-16,6 0-11 0,4-1-6 15,6-1-5-15,-1 1-13 0,-2 0-14 16,5 1-5-16,-10 0-6 0,3 0 4 16,-1 0 0-16,-2 0-6 0,-5 0-4 15,-1 0-1-15,-4-2-2 0,2 2 0 16,-5 0-15-16,-3-1-19 15,0 1-23-15,-2 0-16 0,5 0-31 16,-5 0-37-16,0-1-47 0,2 0-35 16,0-1-127-16</inkml:trace>
  <inkml:trace contextRef="#ctx0" brushRef="#br0" timeOffset="118307.38">24201 11502 442 0,'0'0'98'0,"0"-1"-1"0,0-3 6 0,5 1-18 0,-2-3-28 15,2-1 20-15,8-1 8 0,-6-3-11 16,11 0-16-16,-2-3-12 0,2-2-7 16,3-4-5-16,2-3 2 0,8-9-12 15,10-13-13-15,8-11-7 0,6 0-4 16,-9 7 1-16,-10 9 0 16,-7 13 0-16,-9 5 2 0,-1 4 8 15,-7 1 2-15,9-1-4 0,-5-3 5 16,4-6 3-16,-2 5 5 0,-5-1-15 15,-2 2 0-15,2 1-2 0,-3 0-1 16,-2 4-4-16,-1 0 3 0,-1 4-2 16,-4 0 0-16,3 2-1 0,-2 1 2 15,-3 2 0-15,5 3 4 0,-5-1 1 16,0 5-2-16,0-1-5 0,0 1-3 16,0 1-11-16,-5 6 4 15,2 4 7-15,-4 5 2 0,1 1-1 16,-1 5-1-16,-6 5 0 0,5 6 1 15,-5 9 1-15,0 7 0 0,0 0 2 16,6-2-1-16,1-6 1 0,6-7-1 16,0-6 0-16,0-6 0 0,0-3 0 15,6-4 0-15,-1 4 1 0,2 1-1 16,1 0 0-16,5-6 2 0,0-1 2 16,3-5-1-16,-1-1 5 0,3-7 2 15,0 0 3-15,3-5-4 0,2-4-3 16,-2-5-2-16,-1-6-2 0,6-12 5 15,3-11-5-15,-1-13 0 0,3-6 0 16,-8 3-2-16,-2 10-4 0,-3 9 2 16,-10 6-4-16,0 7 5 0,2 6 0 15,-10 5-2-15,3 3-1 0,2 1 2 16,-5-3 0-16,0 0 2 0,0 4 2 16,2 4-2-16,-2 2 3 0,0 4 4 15,0 1-7-15,-2 3-14 0,-3 7 2 16,2 4 10-16,-2 6 2 0,-3 5 0 15,0 1 0-15,3 2 1 0,0 0 0 16,-3 1-1-16,6-1 0 0,-1-1 1 16,1 0 0-16,2-3 0 0,0-1 7 15,0-2 5-15,0-2-3 0,0-2 2 16,2-3 2-16,1-2-1 0,4-1 0 16,1-2-3-16,0-2-2 15,5 0-3-15,0-3 1 0,2 0-3 16,3 2-1-16,3-2-2 0,0 1 0 15,-6-1-2-15,6 3 0 0,0-5-11 16,-1 5-11-16,-2-3-21 0,3 2-30 16,-8-3-39-16,2 2-48 0,3 2-67 15,-7-1-74-15,-1-2-111 0</inkml:trace>
  <inkml:trace contextRef="#ctx0" brushRef="#br0" timeOffset="119094.93">25516 10339 299 0,'0'-2'140'0,"0"2"-71"0,3-1 19 15,4 1-21-15,-7 0-1 0,8 0-24 16,0 0 9-16,0 3 9 0,2 3-13 16,-2 0 7-16,5 5 3 0,-6 5-6 15,6 0-7-15,-2 7-13 0,-1 11-7 16,5 10-7-16,-2 16-10 0,3 6-5 16,2-1 0-16,-5 1-1 0,0-6 0 15,-5 3-1-15,-1 0 1 0,-7 0 2 16,0-2-3-16,-13-2 1 0,-2-5-1 15,-6-7 1-15,1-4 2 0,-6-3-1 16,0-4 3-16,3-7 16 0,2-5 8 16,3-6 5-16,2-1 3 0,-4 2-10 15,-1 3-10-15,-5 0-9 0,0-1 0 16,3-4-5-16,0 1-3 0,2-4-19 16,6 2-43-16,-1-3-41 0,3 0-40 15,0 6-58-15,6-4-66 0,1-2-177 16</inkml:trace>
  <inkml:trace contextRef="#ctx0" brushRef="#br0" timeOffset="120832.36">25942 10031 185 0,'0'0'50'0,"0"0"21"0,0 0-17 0,0 0-19 0,0-5 4 0,0 5 3 16,0 0 11-16,0 0-10 0,0 0-12 15,0 0 9-15,0 0 9 16,0 0-3-16,-5 3-1 0,5-3 1 16,0 0-3-16,0 0 2 0,0 0 4 15,0 0-7-15,0 0 0 0,0-3-4 16,0 1-4-16,5 2-3 0,-5-4-7 16,3 0-7-16,2 1-1 0,0 0-1 15,3-3-5-15,-5 5-1 0,7-3-1 16,-2 1-1-16,-3 2 1 0,3 0-1 15,-1 0 0-15,-1 1-2 0,1 0 0 16,1 0-2-16,-3 0 3 0,3 1-1 16,0 4 2-16,-3-1-6 0,3 1 3 15,-8 1-2-15,5 2 0 16,-3 2 0-16,-2 1 0 0,6 2 2 0,-6 0-1 16,-6 3 0-16,4-2 1 0,-3 2-1 15,-1-1-1-15,-1 1 2 0,-1-2-3 16,0 1 2-16,-2-1-1 15,0 0-1-15,-3 0 2 0,0-1-3 16,0-1 2-16,5 0-1 0,-5-2 2 16,5-1-2-16,1 1 0 0,-4-6 0 15,9 2 0-15,-3-3 1 0,5-2-1 16,-3 0 0-16,3 0 3 0,0-1 10 16,0 0 11-16,8-1-2 0,-1-1-5 15,1 0-5-15,10-3-1 0,-2 2-2 16,4 0 0-16,1-3 0 0,5 4-1 15,0 0 1-15,-3 1-6 0,3-1-2 16,0 0 0-16,-6 2-1 16,1-1-1-16,0 0 0 0,-1 0-1 15,-4-1-6-15,2 1-20 0,3-2-23 16,-8 0-28-16,2 0-38 0,6-1-29 16,5-1-68-16,-6 2-78 0,-4-3-203 0</inkml:trace>
  <inkml:trace contextRef="#ctx0" brushRef="#br0" timeOffset="127189.72">18728 13042 137 0,'0'0'127'0,"0"0"-53"0,0 0 4 0,0 0-11 15,0 0-10-15,0 0-9 0,0 0 0 16,0 0-2-16,0 0-7 0,0-1-8 16,0 1-10-16,0 0-5 0,0 0-4 15,0 0 3-15,0 0 3 0,8 0-6 16,-3 0-2-16,3 0 2 0,2 0-5 16,3 0-3-16,0 0-2 0,5 0-1 15,0 2-1-15,0 0 0 0,5 2 1 16,1-2-1-16,-1 2 1 0,8-1 7 15,-3-1 10-15,11 0 5 0,10-1-4 16,13 1 3-16,8-2-7 0,0 0-6 16,0 0 1-16,-3-1 3 0,3-1-2 15,-1 0 3-15,4 0 1 0,-1 0 2 16,3-2-5-16,2 2-5 0,6 1 1 16,0 0-4-16,-3 1 2 0,-3 0 5 15,4 0 1-15,1 1-1 0,-2 0-4 16,6 1 12-16,-1-1-9 0,0 1 3 15,3-1 4-15,0-1-3 16,0 0-1-16,5 0 0 0,2 0 1 16,1-4 4-16,0 2-1 0,-1-1 4 15,3-1-8-15,0 0-4 0,6 0 5 16,-1-1-10-16,-2 1 1 0,2-2-3 16,-2 2-1-16,2-3-1 0,6 3 1 15,-3-3 0-15,2 2 3 0,1-1 2 16,5-2 0-16,-3 4-5 0,2-3 13 15,1 4-10-15,0-4-2 0,0 4-1 16,2-1-1-16,0 1 1 16,0 1-1-16,1 1 0 0,1 1 0 15,-1 0 1-15,4 0 0 0,-2 0 1 16,3 0 0-16,-1 0 3 0,-2 0 0 16,2 0 5-16,1 1-1 0,-6 0-3 15,-2 1-2-15,2-1-3 0,-10 0 7 16,2 2-5-16,-7-2-1 0,-8-1-1 15,-2 1-1-15,-9 1 0 0,1-2-3 16,-8 0 3-16,-3 2-16 0,-15-1-19 16,3 0-21-16,-14 1-39 0,-2-1-40 15,-5 0-74-15,-19 1-101 0,-4-2-158 16</inkml:trace>
  <inkml:trace contextRef="#ctx0" brushRef="#br0" timeOffset="128127.86">21787 14163 170 0,'0'-1'164'0,"0"-1"-83"16,0 0-21-16,3-3-22 0,2 2-10 16,-5 1-1-16,3-3 4 0,-1 3 5 15,1 0 6-15,2-3 4 0,-5 3 11 16,0 1 13-16,3 0 6 0,-3 0-7 16,0-1-6-16,0 2-11 0,0 0-14 15,0 0-10-15,0 0-6 0,0 0-6 16,0 1-12-16,2 3-2 0,1 4 5 15,-3 3 2-15,2 4 2 0,1 6-1 16,0 6-1-16,-3 8 7 0,0 11 6 16,0 8 5-16,0 0 2 0,-3-3 3 15,-2-9-5-15,0-8-5 0,2-2-4 16,-5-10-1-16,3-2-3 0,5-3-5 16,-5 1-5-16,2 2-3 0,1 0-1 15,-1-3-14-15,3-4-27 0,0-3-25 16,0-3-25-16,0-5-34 0,5-6-92 15,-2-4-69-15,2-2-114 0</inkml:trace>
  <inkml:trace contextRef="#ctx0" brushRef="#br0" timeOffset="129017.19">21860 14102 150 0,'0'0'82'0,"0"0"-7"0,0 0 31 0,0 0-36 0,2 0-12 15,-2 0 4-15,0 0 2 16,0 0-6-16,3 0 8 0,-3 0 2 16,0 0 2-16,5 0-6 0,-5 0-7 15,0 0-16-15,3 0-9 0,-1 0-11 16,1 0-5-16,2 0-5 0,-2 0-5 16,2 5-1-16,3-2-2 0,2 4-3 15,0-1 0-15,3 5 1 0,0 3 0 16,3 0-1-16,2 3 4 0,2-1 8 15,-4 2 3-15,2 1 2 0,3-1-1 16,-6 1-4-16,6 1-2 0,-3 2-2 16,-3-1-5-16,3-1 2 0,-2 1-3 15,-1 1-1-15,1-2 0 0,-1 1-1 16,-2-1 2-16,3-1-2 0,-3-5 2 16,0 5-2-16,-6-7 0 0,6 1 1 15,-5 2-1-15,-3-4 1 0,3-1 1 16,-3-2 2-16,-2-1 1 0,2 1-1 15,3-4-1-15,-8 1-2 0,5-2 1 16,-3-3 0-16,4 1-1 0,-4 0 3 16,1 1 6-16,-1-2 15 0,4 0 3 15,-4 0 0-15,3-4 4 16,-5 1 1-16,3-4-3 0,-1-3-5 16,1-1-8-16,-3-4-7 0,0-4-7 15,3-6-1-15,-1-9-1 0,6-10-1 16,-3-7 1-16,3-1 0 0,-6 10 0 15,4 13 4-15,-4 10 9 0,1 2 3 16,-3-4 4-16,0 0-3 0,2-2 0 16,-2 1 0-16,0 1-6 0,0 2 0 15,0 0-1-15,0 5-3 0,-2-1 0 16,2 2-4-16,0 2 1 0,0 2-1 16,0 2-1-16,0 0-1 0,0 0 0 15,0 2-2-15,0-1-1 0,0 4 1 16,2 1-2-16,-2 1-10 0,0 0-27 15,6 0-34-15,-6 0-36 16,2 0-54-16,11-2-58 0,0 1-79 16,0-2-209-16</inkml:trace>
  <inkml:trace contextRef="#ctx0" brushRef="#br0" timeOffset="131614.76">17749 6520 198 0,'0'0'77'0,"0"-1"-35"0,0 1 20 0,2-3-2 0,-2 3-20 15,3-1 8-15,-3-1-1 0,0 2-7 16,3-1 6-16,-3 1 2 0,0-1 1 16,0-1-4-16,0 2-2 0,2 0-1 15,-2 0-8-15,3 0-14 16,-1 0-10-16,3 0-4 0,1 0 1 15,1 0 3-15,6 0-1 0,-2 0 2 16,2 0 0-16,5 0-4 0,0 0-1 16,0 0 3-16,3-1 1 0,2-1 1 15,0 2 0-15,5 0 5 0,6 0 2 16,10 0-7-16,10-1-3 0,6 1-1 16,-1-1-3-16,1 1 2 0,-1-2-4 15,0 1 0-15,9 0 0 0,-1-1 1 16,3 0 1-16,2 1-3 0,3 0 2 15,2 1 0-15,3-1 0 0,-2 1 0 16,2 0 2-16,0 0-2 16,0 0-2-16,3 0 7 0,2 0 0 15,0 1 1-15,-2 0 0 0,2 3 1 16,-2-1 1-16,2 0-1 0,1-2-4 16,4 5 0-16,-5-5 0 0,3 2 2 15,-3 0 4-15,3-2 2 0,3 2-5 16,4-1 7-16,1 0-4 0,0-2 0 15,-1 3-2-15,6-2-7 0,0-1-2 16,5 0 1-16,7 2 0 0,-2-2-1 16,3 0 1-16,2 0-2 15,3 0 1-15,0 0 4 0,0 1 1 16,0-1 3-16,-3 3-4 0,3 0-2 16,-3-2 0-16,3 2-3 0,-8 0 1 15,5-3-1-15,1 4 0 0,4-1 2 16,1-3-1-16,-3 0 1 0,2 0-2 15,0 0 0-15,1 0 5 0,-1-3 6 16,-4 0 6-16,-1 1-1 0,0-1-4 16,-7 0 8-16,-1-1-8 0,-12 1-1 15,-6-3-2-15,-2 4-5 0,-5-3-2 16,-3 1-1-16,-10 0 0 0,-3-2-1 16,-5 3-11-16,-8 0-30 0,-2 1-46 15,-8-2-72-15,-13 2-129 0,-8-4-195 0</inkml:trace>
  <inkml:trace contextRef="#ctx0" brushRef="#br0" timeOffset="133084.69">19984 7619 180 0,'0'0'36'0,"0"0"-22"0,0 0 24 15,0 0-2-15,0 0-27 0,2-8 20 16,1 5 23-16,0-1 10 0,-3 1 16 16,5 0-5-16,-5 0 9 0,0-1-2 15,0 1-13-15,0-2-17 0,5-1-8 16,-2-1-2-16,2 3-11 0,2-4-5 15,1 2-4-15,3-3-1 0,1 2-5 16,1-2-3-16,-2 3-1 0,-1 0 2 16,0 6 1-16,-4-3 0 15,-1 3-6-15,0 3-1 0,0 4-1 16,-2 3 2-16,-1 6 3 0,-2 3 0 16,0 5-3-16,0 8 2 0,-5 8 4 15,0 7-2-15,-3 2 1 0,6-5-1 16,-4-6-5-16,6-7-5 0,-5-5 4 15,5-6-4-15,0-5 3 0,0-3-2 16,0 1 1-16,0 0-1 0,0-2-1 16,0-4 0-16,0-3 0 15,5-4 1-15,-5-5 24 0,6-6 10 16,-4-5-24-16,6-5-4 0,2-5-1 16,3-6 0-16,5-9-3 0,6-6-2 0,-1-1 1 15,-3 11-2-15,1 10 1 16,-8 8 2-16,0 3 0 0,5-4 6 15,5-2 6-15,-2 0 3 0,5 1-3 16,-3 4-6-16,-2 0-1 0,-1 4-3 16,-2 3-1-16,3 3-2 0,-8 3-1 15,3 0 0-15,-6 4-2 0,3 3-1 16,-5 3-3-16,-1 7 0 0,1 3 2 16,-3 5 1-16,-2 11 1 0,-3 7 7 15,0 9 8-15,-3 0-5 0,3-3-3 16,-2-7 2-16,-1-5 7 0,3-4 5 15,0-7 0-15,0-3-8 0,0-4-7 16,0 2-4-16,0-1-1 0,0 0 1 16,0-4-2-16,0-3-2 0,0-4-32 15,0-4-30-15,0-1-31 0,8-6-37 16,5-9-70-16,0 1-146 0,5-2-160 16</inkml:trace>
  <inkml:trace contextRef="#ctx0" brushRef="#br0" timeOffset="133610.41">21309 7601 141 0,'0'0'67'0,"-2"0"-1"0,-1 0 6 0,3 0-12 15,-7 0 4-15,1 3 7 0,6-1-6 0,-7 1 2 0,1-1 9 0,1-1 2 31,3 3 3-31,-3-2-2 0,5-1-15 0,0-1-25 0,5 0-6 0,0 0 1 32,5 0 3-32,8-3 3 0,3-1 4 15,7 1 1-15,1-1-4 0,4-1-9 16,11-1-7-16,5-1-13 0,-7-2-9 16,-14 4-3-16,-2-1 0 0,-11 5-23 15,6-3-44-15,0-1-42 0,2 4-40 16,6-1-73-16,-9 0-35 0,-4 1-94 15</inkml:trace>
  <inkml:trace contextRef="#ctx0" brushRef="#br0" timeOffset="134111.79">22141 7250 656 0,'0'0'125'0,"0"0"3"0,0 0-30 0,0 0-50 0,0-13-27 0,0 13-19 15,-2 3-2-15,2 6-5 0,-3 6 5 16,3 8 37-16,-2 15-5 0,2 15 6 15,0 12 1-15,-3 7-2 0,3-7-5 16,0-5-8-16,3-12-9 16,-1-1-3-16,1-6 0 0,-1-2-2 15,-2-5-1-15,3-4-7 0,-3-6 0 16,0-8-1-16,5 0 1 0,-5 1-2 16,0 2-5-16,3-3-8 0,-1 0-12 15,1-7-22-15,2-1-38 0,-2-1-53 16,7-2-71-16,-2-1-80 0,2-1-193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15T15:37:23.39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4705 6377 63 0,'0'-4'4'0,"0"1"5"0,0-1 13 0,0-2 6 15,3 3-6-15,-3-3 2 0,0 3 5 16,2 0-2-16,-2 0 1 0,0 0 1 15,0 1-5-15,0 1-2 0,3 0 5 16,-3-1 7-16,0-1 8 0,0 1-3 16,3 1-7-16,-1-2-1 0,-2-1-4 15,0 0-4-15,0 2 2 0,0-3 2 16,0 2 4-16,0 0-1 0,3-1-3 16,-3 0-3-16,0 1 2 0,2-3 1 15,1 3 6-15,0-1 6 0,-1 0 3 16,-2 1-2-16,0-1 0 0,0 1 3 15,0 2-1-15,0 1-8 0,0 0-17 16,0 0-17-16,0 4-3 0,0 6-7 16,0 7 10-16,0 8 7 0,0 13 3 15,0 13-2-15,0 10-2 0,0 3 1 16,3-3 4-16,-1-5 1 0,1-3-3 16,-1-1-2-16,-2-2-2 0,3 0-3 15,-3-2 1-15,0-3-1 0,0-4-1 16,0-2 2-16,0-7-2 0,0-6 0 15,0-7-2-15,0-5-3 0,0-3-35 16,0-2-33-16,0 0-38 0,3-2-48 16,-1-8-41-16,1-5-45 15,-3-5-105-15</inkml:trace>
  <inkml:trace contextRef="#ctx0" brushRef="#br0" timeOffset="438.91">4752 6337 212 0,'0'0'148'0,"0"0"-124"0,0 0 42 0,-5-33 2 0,5 21-24 16,0-2-10-16,0 0 15 0,2 0 10 16,3-2-16-16,3 1-10 0,2 0 4 15,3 2 0-15,3 1-1 0,2 3-9 16,3 4-2-16,-1-1 2 0,4 5-2 16,4 1-10-16,-2 1-2 0,5 7 2 15,-3 4 1-15,6 3 4 0,-6 4-3 16,1 3-3-16,-9 4 7 0,1-3 4 15,-8 2 5-15,-5 1 4 0,-3-2 0 16,-5 1-2-16,-8 1-7 0,-7-3-4 16,-3 3-9-16,-8-4-4 15,-8 2-5-15,-7-2-3 0,-3 2-12 16,2-6-21-16,11-5-15 0,8-5-23 16,10-1-25-16,-5-2-23 0,3 2-34 15,-3 2-16-15,5-4-40 0,5 1-156 0</inkml:trace>
  <inkml:trace contextRef="#ctx0" brushRef="#br0" timeOffset="970.13">5555 6711 333 0,'0'0'67'0,"0"0"-13"0,0 0 24 0,0 0-24 0,0 0-22 0,13-34 12 16,-13 29 11-16,0-2-9 15,3 3 0-15,-3-2 8 0,0 0-6 0,0-1-6 16,0 1-3-16,-3-1-10 15,1 1-7-15,-1 0-3 0,-2-1-1 16,2 3-5-16,-2-1-2 0,0 3 4 16,0 1-5-16,0 1-10 0,-6 3-3 15,4 6-3-15,-6 5 5 0,2 4-2 16,-2 6 3-16,1 4 1 0,1 1-1 16,1 1 0-16,5 3 0 0,0-3 1 15,2 0 4-15,3-2 18 0,8 0 17 16,-3-2-1-16,8-4-3 0,0-1-6 15,2-2-8-15,6-3-2 0,2-5-1 16,0-4 0-16,3-3 7 0,0-4 9 16,0-5 4-16,-3-7-4 0,0-2-4 15,-2-6-9-15,-3-4-7 16,-2-13-5-16,-9-9-4 0,-4-11-6 16,-3 2-7-16,-5 12-21 0,-5 14-1 15,2 13-1-15,3 2-5 0,-6 0-13 16,-2 2-3-16,0 2-18 0,-2 1-18 15,-1 8-29-15,1 1-42 0,-3 10-59 16,7-1-25-16,1 1-150 0</inkml:trace>
  <inkml:trace contextRef="#ctx0" brushRef="#br0" timeOffset="1485.66">6584 6701 514 0,'0'0'106'0,"0"0"-9"0,0 0-8 0,13-27-33 0,-13 20-12 16,0 3-1-16,0 2-5 0,0 0-4 15,0 2 0-15,0 0-11 0,0 2-19 16,0 4-2-16,0 7 8 0,0 4 13 16,-3 7 11-16,1 10-1 15,-1 13-4-15,0 16-1 0,1 7 0 16,-3-1-2-16,2-2-6 0,0-9-10 16,3 0-5-16,-2-2 0 0,-6-2-2 15,3-3-1-15,-5 0-1 0,2-3-1 16,-2-6-35-16,2-2-25 0,3-10-18 15,-1-8-10-15,4-7-21 0,-3-5-19 16,5 1-19-16,-5-9 5 0,5-1-101 16</inkml:trace>
  <inkml:trace contextRef="#ctx0" brushRef="#br0" timeOffset="1876.29">6465 6848 396 0,'0'0'104'15,"0"0"9"-15,5-38-5 0,0 23-13 16,0-2-13-16,3 1-8 16,-3-1-7-16,3 2-17 0,0 1-11 0,0 0-6 15,-1 0-11-15,4 0-7 0,-1 3-1 16,-2 1-6-16,5 1 0 15,2 0-4-15,1 3-2 0,-1 0-1 16,3 3-1-16,0 2 3 0,3 1 1 16,-3 2 8-16,3 5 5 0,-1 1 4 15,-1 5-4-15,-1 0-1 0,-3 5 3 16,1-1 0-16,-3 4-3 0,-6-1 1 16,1 0-4-16,-3 0-2 0,-5-3 1 15,0 0 2-15,-5-2-2 0,-3-1 0 16,-5-1-4-16,-2-2-1 0,-8-1-3 15,-1 0-4-15,1-1-14 0,-3-1-22 16,0-2-16-16,1-1-6 0,4-2-27 16,0-2-15-16,3 0-31 0,3-1-43 15,4 0-52-15,6-3-132 0</inkml:trace>
  <inkml:trace contextRef="#ctx0" brushRef="#br0" timeOffset="2189.46">7457 7041 1316 0,'0'0'77'0,"0"0"-25"0,0 0-1 0,0 0-51 16,-5-6-58-16,2 0-68 0,3-9-37 15,-2 0-174-15,2 2-295 0</inkml:trace>
  <inkml:trace contextRef="#ctx0" brushRef="#br0" timeOffset="4384.78">8442 6160 1 0,'0'-1'218'0,"2"1"-195"16,-2-1 55-16,3 0-9 0,-1-1-12 16,-2-1-11-16,0 0 3 0,3 0-11 15,-3 1-17-15,0-3-3 0,0 4 17 16,0-1-4-16,0 0 2 0,0-1 6 16,0 0-4-16,3 2-4 0,-3-1-6 15,0 1-1-15,0 1 1 0,2-1 0 16,-2 1-4-16,0 0-9 0,0 0-12 15,-2 1-1-15,-1 0-1 0,-5 5 2 16,0 1 5-16,-2 3 1 0,0 5 0 16,-6 3-3-16,1 8 0 0,-6 8 0 15,0 11-1-15,-4 15 5 0,1 4 10 16,6-1-1-16,5-3-2 0,3-7-1 16,5 0 5-16,2-2 4 0,1 3 9 15,2-3 4-15,2 0 3 0,6-3-7 16,2-2-5-16,3-2 1 0,0-4-5 15,5-3-1-15,-2-3-3 0,2-7-1 16,-5-6-4-16,-3-6-5 0,0-3-5 16,3 2-3-16,3 0 0 0,-1 1-16 15,-2-1-45-15,3-5-31 0,2-2-69 16,-3-1-87-16,-2-6-94 0</inkml:trace>
  <inkml:trace contextRef="#ctx0" brushRef="#br0" timeOffset="5354.09">9098 6648 334 0,'0'0'44'0,"2"-10"43"0,4 3-13 0,1-1-18 15,1 1-15-15,3-2 10 0,1 0 8 16,4 0-12-16,-3-1 2 0,2 3 5 16,3 0-10-16,-2 0-6 0,2 1-3 15,-2 1-8-15,2 1-9 0,-3 1-4 16,1 1-4-16,2 2-6 0,0 2-2 15,0 2 0-15,0 4-2 0,-3 1 1 16,4 5-1-16,-4 0 3 0,-2 5-1 16,0 1 1-16,-3 2 0 0,1 1-2 15,-6 1 3-15,0 4 3 0,-3 0-2 16,-2-1 1-16,0 2-1 0,0-1 2 16,-7-3 2-16,-1 3-2 0,-2-4-2 15,-3-1 1-15,0-3-3 0,-3 0-1 16,-2 0 2-16,-2-5-2 0,-1 0 1 15,3-4 2-15,-5-1-5 16,2-4 3-16,-2-1-1 0,-1-4-2 16,4-1 1-16,-4-6 1 0,4-3 1 15,-1-3 0-15,3-3 2 0,0-5-2 16,2-3 1-16,3-3 2 0,3-1 8 16,2 0 0-16,3-1-1 0,5-2-5 15,0 0-3-15,3 1 0 0,7-2 5 16,0 0 6-16,9 2 5 0,1-2 1 15,1 3 0-15,5-3-2 0,2 2 1 16,6-3-4-16,7-2-2 0,11-1-1 16,-1 3-6-16,-4 6 0 15,-1 6 0-15,-9 3-1 0,-1 3-2 16,-5 4 0-16,-8-1-2 0,-5 9-2 16,0-3 1-16,3 2-1 0,0-1-1 15,-1-1 0-15,1 3-1 0,-6-2 0 16,1 1 1-16,-6 1-17 0,1 1-26 15,-4 1-21-15,4 0-40 0,-4 2-23 16,6 2-39-16,8-2-89 0,-3 0-34 16</inkml:trace>
  <inkml:trace contextRef="#ctx0" brushRef="#br0" timeOffset="5933.59">10204 5947 453 0,'0'-2'88'0,"0"1"5"0,0-1 2 0,5 1-61 0,-2 1-33 0,4 0 20 16,4 1 20-16,2 5 1 0,2 3-4 15,3 4-8-15,3 5-14 0,0 5-1 16,7 9-1-16,6 14-5 0,9 13-3 16,1 7 1-16,0 2-4 0,-5-1-1 15,-11-6-1-15,-7-1 0 0,-5-3 2 16,-6-1 0-16,-5 0 24 15,-5-5 12-15,0-1 15 0,-5-1-13 16,-5-5-13-16,-1-1-8 0,-4-4-7 16,-3-1 3-16,0-7-5 0,0-6-5 15,2-5 0-15,-2-2-3 0,-3 0 0 16,-5 4-3-16,-2 1 0 0,0-4-1 16,2-2-15-16,0-3-16 0,3-1-26 15,5-3-25-15,2-1-59 0,6-1-62 16,5-1-22-16,5-4-196 0</inkml:trace>
  <inkml:trace contextRef="#ctx0" brushRef="#br0" timeOffset="7342.81">13038 6222 103 0,'0'0'70'0,"-2"0"-4"0,2 0 33 0,-5 0-23 16,5 0-15-16,-3 1 8 0,3-1-6 15,0 0 4-15,0 0 6 0,0 0-3 16,0 0 6-16,5 0-23 0,3 0 3 16,0-1-1-16,2-2-5 0,6-1-7 15,2 1-11-15,0 1-12 0,2 1-9 16,4-1-4-16,-1 1 0 16,0 0-3-16,3 1-4 0,0 0 1 15,-3 0-1-15,3 0 0 0,-5 0-11 16,2 0-29-16,-2 1-38 0,-3 2-30 15,-5 0-28-15,2 2-50 0,-7-1-22 16,-3-2-125-16</inkml:trace>
  <inkml:trace contextRef="#ctx0" brushRef="#br0" timeOffset="7608.42">13095 6409 592 0,'0'0'130'16,"0"0"-36"-16,0 0 53 0,0 0-75 16,0 0-16-16,0 0 27 0,26 2-13 15,-10-2-17-15,4 0-20 0,3-2-17 16,6-3-7-16,-1 1-6 0,1 0-3 15,4-2-14-15,1 3-48 0,7 2-25 16,8 1-67-16,-12 0-106 16,-6 0-124-16</inkml:trace>
  <inkml:trace contextRef="#ctx0" brushRef="#br0" timeOffset="9969.44">16392 5274 126 0,'0'0'80'0,"0"0"-53"0,0 0 8 15,0 0 5 1,0 0-8-16,0 0 6 0,0 0 13 0,-2 0 3 0,-1 0 1 15,3 0-13-15,-2-1 1 0,-1 1 11 16,0 0 11-16,1 0-4 16,-1 0 2-16,3 0 6 0,3-3-31 15,2 3-17-15,8-1 15 0,8-2 7 16,10 1-1-16,18-6-6 0,10-1-1 16,6 3-6-16,-3-1-9 0,-3 0-11 15,-10 5-6-15,5-3 4 0,-2-1-7 16,-5 3 2-16,-1-2-2 0,-5 3-4 15,-2 2-29-15,-5 1-46 0,-8 4-51 16,0-1-64-16,-11-2-29 0,-7 2-89 16</inkml:trace>
  <inkml:trace contextRef="#ctx0" brushRef="#br0" timeOffset="10927.78">16426 5275 70 0,'0'0'37'0,"0"0"-26"0,0 0 15 0,0 0 4 0,-3 0-17 0,1 0 17 15,-1 0 23-15,1 0 24 0,2 0 2 16,-3 0-14-16,3 0-10 0,0 0-8 16,-3 0-1-16,3 0-1 0,-2 0-5 15,2 0-7-15,0 0-5 0,-3-1-1 16,3 0 4-16,0 1 1 0,-2 0 3 15,2-3-2-15,-3 3-3 0,3 0 1 16,0 0-4-16,0 0-5 0,-3 0-3 16,3-1 3-16,0 1-3 0,-2 0-2 15,2-1-2-15,0 1-3 0,0 0 5 16,-3 0-3-16,3 0-5 0,0 0 0 16,-2 0 0-16,-1 0 1 0,3 0-5 15,0 0-1-15,0 1 0 0,0 0-1 16,0 2 0-16,0 1-1 15,5 2 0-15,-2-2 3 0,7 5-1 16,1 1-1-16,7 0 3 0,2 2 5 16,1 1 3-16,7 3 4 0,3 2 0 15,6 2 3-15,6 8-5 0,-1-6 3 16,-6-1-4-16,-2 1-3 0,-11-5-4 16,3 3-4-16,2 0-1 0,-5-2-1 15,1 3-2-15,-6 3 1 0,-5-1 1 16,-3-2-1-16,-5 2 0 0,-2-2 1 15,-6 2-1-15,-5 0 1 0,-5 3 3 16,-5-2-1-16,-2 3 1 0,-4-2-4 16,-1-3 0-16,-6 5 2 15,-3-3-1-15,-7 4 0 0,-3-1 0 16,-5 1-2-16,10-6 2 0,5-7-1 16,14-2 0-16,4-6 0 0,1 0 1 15,-1 1-2-15,3-1 1 0,0 1-1 16,6-1-1-16,4-4-2 0,3 0-8 15,10 0 11-15,8-2 1 0,11-1 8 16,17 1 7-16,14-1-4 0,2 0 2 16,2 0-7-16,-2-2-5 0,-7-1 2 15,1-1-4-15,1 2-1 0,-2-1 0 16,-1 2-23-16,-8 0-24 16,-2 1-22-16,-5 2-41 0,-11 1-51 15,3 0-79-15,-12 3-75 0,-9-4-182 0</inkml:trace>
  <inkml:trace contextRef="#ctx0" brushRef="#br0" timeOffset="11724.21">16651 6586 3 0,'0'-5'248'0,"2"2"-127"0,-2-3-17 0,3 1-4 0,-3-1-30 15,2 3-10-15,-2 0 7 0,3 0-5 16,0 1-5-16,-1 0-6 0,-2 2-9 16,0 0-13-16,0 6-19 0,0-2-3 15,3 6 8-15,-3 5 8 0,0 2-4 16,-3 4 5-16,3 2-8 0,-2 0-2 16,-1 4-6-16,3-3-2 15,-3 3 1-15,1-4-2 0,-1 2 3 16,1-2 0-16,-4-5 2 0,1 2 1 15,3-3-3-15,-3-2 4 0,2-4 5 16,0-1 1-16,1-2 0 0,2-5-6 16,0 1-1-16,0-4 0 0,0 0 6 15,5 0 8-15,5 0 0 0,3 0-2 16,5-4-7-16,3 1-5 0,2-1 1 16,3-3-3-16,3 3-3 0,-1-1-5 15,-2 2 0-15,0-1-1 0,-1 1-3 16,-1 0-12-16,-4 2-18 0,1-1-14 15,-3-1-22-15,-5 1-18 0,0 0-39 16,-5-1-46-16,-1-4-64 0,-1 4-59 16</inkml:trace>
  <inkml:trace contextRef="#ctx0" brushRef="#br0" timeOffset="11977.99">16651 6375 907 0,'0'0'35'0,"0"0"-27"0,0 0-7 0,0 0-1 0,-8-6-113 15,8 6 2-15,0-7-19 0,0 1-144 16</inkml:trace>
  <inkml:trace contextRef="#ctx0" brushRef="#br0" timeOffset="12683.01">17976 5095 292 0,'0'0'73'0,"0"0"-4"0,0 0 53 0,18-36-37 15,-15 26-26-15,-1 2 22 16,1-1 2-16,-3 1-17 0,0 0-7 16,0 4-15-16,-3-2-11 0,3 3-9 15,-5 0-1-15,3 3-7 0,-1 0-14 16,-5 3-2-16,3 6-3 0,-5 3 1 16,-3 7 2-16,-3 7 3 0,-9 15-1 15,-6 16-1-15,0 8 0 0,0 2 1 16,0 5-1-16,7 2 2 0,1 1-2 15,5 6-1-15,5 1 4 0,3-4-4 16,-1 0 10-16,9-4 14 0,-3-6 11 16,5-6-6-16,0-6 6 0,7-5-1 15,4-3 1-15,-1-7-4 0,6-9-10 16,-1-8-15-16,-2-6-3 0,0-4-3 16,5-2-27-16,3 1-35 0,4-3-49 15,12-12-88-15,-6-2-156 0,-3-8-250 16</inkml:trace>
  <inkml:trace contextRef="#ctx0" brushRef="#br0" timeOffset="13525.95">18415 5538 340 0,'0'0'82'0,"0"0"-16"0,0 0 38 0,8-38-32 16,0 26-28-16,0 1 11 0,2-1 6 16,0 1-14-16,6 0-9 0,-1 2-15 15,1 0-4-15,5 4 3 0,-3-2 12 16,0 4-2-16,2 2-6 0,-1-2-8 15,-1 3 2-15,2 3 0 0,-4 1-6 16,2 5-4-16,-3 0-5 0,-2 4-3 16,-2 4 6-16,-1 0 3 15,-5 5 6-15,-2 5 4 0,-3 3-1 16,-5 5-7-16,-8 9 1 0,-5 8-5 16,-8-1-5-16,2-6 2 0,1-10-3 15,8-12 0-15,2-6 0 0,2-1 0 16,1 3-2-16,-3 0 0 0,0-2 0 15,5 0 0-15,1-7-1 0,2-4 0 16,2-1-1-16,3-5 1 0,0-3 1 16,8-5 0-16,-1-2 3 0,4-7 0 15,2 1 0-15,5-3 5 0,0-2 0 16,3-2-2-16,2-4-4 0,0 3-2 16,3-1 0-16,0 0 0 0,0 0-1 15,-1 0 2-15,1 3 0 0,0 0 0 16,-3 2 2-16,-2 4-1 0,0-3 1 15,-6 2-3-15,-2 3 2 0,0 1-1 16,-5 0 0-16,-3 2-1 0,0 3-1 16,-2 1 0-16,-3 5-3 15,0 2-7-15,-5 1 6 0,-6 8-10 0,1 4 10 16,-6 8 4-16,-2 5 0 0,-2 3 0 16,-1 10 0-16,5-6 2 15,-4 3-1-15,2 2-1 0,2 1 2 16,3-4 13-16,3-4 13 0,5-9 6 15,5-5-2-15,0-1-3 0,0 2-5 16,2-6-5-16,6-2-5 0,5-2-4 16,5-7 1-16,5-1-5 0,3-4-6 15,8-8-25-15,7-2-40 0,11-2-36 16,2-1-51-16,-2 3-97 0,-16 5-114 16,-10 0-171-16</inkml:trace>
  <inkml:trace contextRef="#ctx0" brushRef="#br0" timeOffset="14057.13">19462 5843 307 0,'3'0'95'0,"-1"0"-48"0,1 1 10 0,-1 3-24 0,1 3-20 15,-3 4 4-15,0 2 10 0,-8 4 5 16,0 4 9-16,1 2-13 0,-6 2 4 16,0-1-5-16,0 1 1 0,3 1-3 15,-1-2 1-15,1-1 8 0,2 1 5 16,3-2 0-16,0-3 0 0,0-2 0 15,5-2 0-15,0-1 6 0,7-5 2 16,1-1-6-16,2-1-5 0,6-3-2 16,2-3-7-16,3-1-9 0,-1-1-9 15,6-3-3-15,-3-1-4 0,6 0 1 16,-3 0-2-16,0-1-1 0,-1 3 0 16,-4-3-1-16,0 2-22 0,-1-3-16 15,1 4-21-15,-5-3-33 0,-4 3-39 16,1-7-67-16,-2 3-19 0,-3 0-166 15</inkml:trace>
  <inkml:trace contextRef="#ctx0" brushRef="#br0" timeOffset="14260.33">19560 5636 884 0,'0'0'15'0,"0"0"-8"0,0 0 54 16,0 0-61-16,0 0-58 0,3-34-56 15,4 25-74-15,-1 5-75 0,-1-1-55 16</inkml:trace>
  <inkml:trace contextRef="#ctx0" brushRef="#br0" timeOffset="14588.29">20232 5767 600 0,'0'0'123'0,"0"0"-52"0,0 0 13 16,0 0-3-16,0 0-20 0,52-16 13 16,-29 12-2-16,10-2-2 0,6 1-7 15,13-4-23-15,0-2-19 0,2 2-14 16,-2 2-7-16,-1 4 0 0,1 1-25 15,2 1-56-15,0-4-46 0,1 3-90 16,-14 1-93-16,-13-2-137 0</inkml:trace>
  <inkml:trace contextRef="#ctx0" brushRef="#br0" timeOffset="15386.68">21183 6008 613 0,'0'0'211'0,"0"0"-82"15,0 0 6-15,0 0-66 0,0 0-20 16,0 0-14-16,0 0-20 0,18-34-6 15,-8 18-3-15,8-4-6 0,3-2 1 16,-5-2 4-16,9-3 11 0,1-3 1 16,3-1-5-16,7-5-4 0,-5 2-1 15,2-2 9-15,4 0 1 0,1-2-6 16,4-7-10-16,-1 5-1 0,-13 9-1 16,-7 9 1-16,-8 7 3 0,5-5-3 15,3 0-1-15,-3-2-1 16,-3 2 2-16,1 3 0 0,-11 4 2 15,3 0 1-15,-6 2-3 0,-2 3-1 16,0 1-1-16,0 5-3 0,0 1-15 16,-2 1 10-16,-3 3-5 0,-1 8 5 15,-4 5 6-15,0 4 3 0,-1 3 0 16,-7 11 1-16,3 10-4 0,-6 9 0 16,3 4 0-16,5-6 3 0,5-5 1 15,3-6 1-15,5-5-1 0,0-6-1 16,0-7 1-16,3-5 2 0,2-3-1 15,0 4 3-15,6-3-2 0,-4-2-1 16,9-3 2-16,-3-5 11 16,5-5 3-16,-3-1 3 0,6-9 3 15,-3-6-4-15,3-2 6 0,-1-7-6 16,9-11-11-16,-3-12-5 0,5-9-3 16,2-1-1-16,-7 7 1 0,-3 9 0 15,-7 15 0-15,-6 2-2 0,-5 10-1 16,3 1 3-16,-3 0-5 0,-2 1-5 15,2 0-8-15,0 5-4 0,-5 1-11 16,0 4 14-16,0 3 8 0,-5 3-5 16,0 6-2-16,-3 7 12 0,0 5 5 15,1 3 1-15,-6 4 0 0,5 0 0 16,-5 3 1-16,5 1-1 0,-2-3 0 16,7 1 0-16,-4-5 4 0,4 1 8 15,0-5 5-15,3-2 1 0,3-3 0 16,2-4-1-16,3-2-1 0,5-1-4 15,2-3-1-15,3-4-5 0,8-2-6 16,-2 0-5-16,1 0-29 0,9-5-20 16,2 1-17-16,5-6-51 0,6 3-60 15,2 0-65-15,-18 0-43 0,-8 3-136 16</inkml:trace>
  <inkml:trace contextRef="#ctx0" brushRef="#br0" timeOffset="15824.2">22397 4970 512 0,'11'5'60'0,"4"5"21"0,3 6 36 0,5 6-81 0,3 10-8 16,3 14 7-16,9 17-3 0,-1 11-3 15,-4 3 1-15,1-3-12 0,-8-5-1 16,-3 2 0-16,-10-1 10 0,-5-1 10 16,-8-1-1-16,-11-4 0 0,-7-1 3 15,-5-9 6-15,-3-1-8 0,0-7-14 16,-2-4-11-16,-3-4-3 0,2-9-4 16,-2 0-1-16,0-8-4 0,11-8-4 15,-1-1-26-15,6-10-17 16,-4 2-6-16,4-4-24 0,-6-1-44 15,8-17-58-15,3 0-51 0,7-3-153 0</inkml:trace>
  <inkml:trace contextRef="#ctx0" brushRef="#br0" timeOffset="16607.2">23012 4524 235 0,'0'0'180'0,"0"0"-95"0,0 0 2 0,5-4-26 0,-2 1-25 0,-3-1 5 15,3 1-3-15,2 1 7 16,-5-4 0-16,2 3 1 0,1-2 5 15,5 0 3-15,-6-1-11 0,6 1-11 16,2-2-10-16,-2 3-9 0,5-1-8 16,0 1-4-16,0 1 1 0,2 0-1 15,-2 0-1-15,0 3-1 0,-2 0 1 16,1 3 0-16,-4 2 0 0,3-1-2 16,-4 4-1-16,-2 3-5 0,-2 4 3 15,2 1 5-15,-5 5 9 0,-8 2 10 16,3 3-2-16,-2-2 0 0,-6 0 1 15,-5 0 0-15,2-1 5 0,-2-2 3 16,0-4 6-16,5 0-1 0,-5-2-1 16,5-1-11-16,5-4-7 0,0-1-2 15,3-5-2-15,5 2-4 0,0-3 0 16,5-1 5-16,1-1 14 0,9-1 16 16,3 0-14-16,11 0-10 15,-6 0-8-15,8 0-5 0,2 0 0 16,-4 0-1-16,4 0-1 0,4 1 0 15,4 0-10-15,5 3-15 0,4-3-13 16,-9 1-19-16,-10-1-25 0,-8 0-30 16,8 3-63-16,-10-3-120 0,0-1-164 0</inkml:trace>
  <inkml:trace contextRef="#ctx0" brushRef="#br0" timeOffset="19811.09">16669 7402 210 0,'0'0'101'0,"0"0"-1"0,0 0 15 0,0 0-20 16,0 0-23-16,0 0-5 0,-11-10-2 15,11 9-19-15,0 0-4 16,3 0-6-16,-3 0 4 0,5 1 3 15,-5-2 0-15,3 2-3 0,-1-1-6 16,1-1-11-16,2-2-12 0,3 4-7 16,0-1-2-16,2-2-2 0,0 1 0 15,8 0 0-15,0-2 0 0,8 2 1 16,0-3 0-16,13 2 0 0,7-2 1 16,16-1 1-16,0-2 6 0,6 1 9 15,-6 1 2-15,0 1 0 0,2 1-2 16,3-1-5-16,8 0-5 0,5 0-4 15,8 0 3-15,3 0-4 16,2 1-1-16,2 2 1 0,9 1 0 16,-4-1 7-16,6 0-2 0,6 1 10 15,-4-1-11-15,6 1 2 0,2 1-2 16,3-1-4-16,2 0 2 0,3 1-3 16,6-1-1-16,1 1-1 0,4 0 1 15,4 0 3-15,3-2 1 0,6 1 6 16,1-1 4-16,1-2 7 0,5 3 1 15,3-2-4-15,0 0-9 0,4 2 4 16,1 0-7-16,-5 1-5 0,-1-2-2 16,-7 2 2-16,-5-1 0 0,2 1-4 15,-10 0 5-15,-5 0-3 0,-11 0 0 16,-4 0 0-16,-11 1-2 0,-8-1 0 16,-10 2-8-16,-8 0-4 0,-10 1-9 15,-11 1-18-15,-7 3-23 0,-8 1-26 16,-11-1-30-16,-10 2-78 0,-10-1-78 15,-5-3-86-15</inkml:trace>
  <inkml:trace contextRef="#ctx0" brushRef="#br0" timeOffset="20441.12">19069 8248 178 0,'0'0'74'0,"3"-11"-6"0,-3 4 16 0,2 1-29 0,1 1-21 0,2 0 4 16,-2-2-4-16,2-1 0 0,3 2 3 15,-1 0 11-15,-1 0 6 0,1 0 10 16,-2-3-2-16,3 0-1 0,-5 3-14 16,2 0-1-16,0 4 2 15,-5 0-11-15,0 1-6 0,0 1-15 16,0 2-16-16,0 5-6 0,0 7 6 15,-5 7 22-15,0 13 8 0,0 13-10 16,-3 16 4-16,0 6 10 0,3-5 5 16,2-3-9-16,3-11-10 0,0-2-10 15,0-1-5 1,-2-4-1-16,2-2-2 0,0-7-2 0,0-5-3 16,0-8-23-16,2-8-25 0,-2-3-16 0,6 1-19 15,-6-2-48-15,7-8-74 0,-4-1-24 16,-1-2-102-16</inkml:trace>
  <inkml:trace contextRef="#ctx0" brushRef="#br0" timeOffset="21160.02">19165 8184 228 0,'0'0'84'0,"0"0"20"0,0 0 5 0,0 0-39 0,0-18-12 0,0 14 11 16,0 0-6-16,0 2-3 0,0 1-7 16,0 0-20-16,2-2-11 0,1 3-5 15,0 0 0-15,2 0 3 0,-3 4 3 16,6-1-2-16,-3 5-2 0,3 2 6 16,0 1-4-16,2 2-1 0,0 4-1 15,3 0-2-15,0 0 1 16,0 3-8-16,8 1-2 0,-6-1 0 15,3 1 5-15,3 0 3 0,0 1 5 16,-1 0 2-16,1 0 1 0,0-2-1 16,-1 2 0-16,1-2-4 0,0 0 4 15,-1 0-4-15,4-3-6 0,-4 2-5 16,1-2-1-16,-3 2-4 0,0-4 0 16,0 2 1-16,-2-3 0 0,-3 3 2 15,0-4 3-15,0-1 0 0,2 1-6 16,-7-1 2-16,5-2 1 15,-6 0-3-15,1-3 0 0,3 0-2 16,-4-4 0-16,1 1 1 0,-3-2 1 16,3-1-2-16,-3-1 1 0,0 0 2 15,1-5 0-15,-1 1 2 0,0-5 8 16,0-4 1-16,0-7-5 0,0-11-3 16,1-15-5-16,-4-18 0 0,3-6-2 15,0-3 0-15,-2 7-1 0,0 14 0 16,2 5 0-16,3 8 1 0,-1 2 1 15,-2 4 1-15,1 4 4 0,-1 8 0 16,-3 6-3-16,-2 1-1 0,3 0 0 16,0-4-1-16,-3 1-1 15,2 2-1-15,1 3-24 0,-1 2-8 16,3 1-24-16,1 3-47 0,1 1-25 16,4 4-131-16,-1 1-72 0,0 0-145 0</inkml:trace>
  <inkml:trace contextRef="#ctx0" brushRef="#br0" timeOffset="23978.2">14188 9334 264 0,'0'0'125'0,"0"0"-22"0,-2 0 6 0,-1 0-28 16,0 0-13-16,1-2 7 0,-1 1-4 16,1-1-10-16,2 1-4 0,-3-5-4 15,1 2-8-15,2-4 0 0,0-1-2 16,5-2-10-16,0-1-8 0,3-5-5 15,2 3-8-15,3-6-6 0,5 0 0 16,-3 0-5-16,6 3 2 0,0-2 1 16,-1 0 2-16,4 5 2 15,-1-1 0-15,-2 2-3 0,2 2 4 16,0 1-2-16,-5 4-2 0,0 1-3 16,0 2-2-16,1 1-1 0,-4 2 1 15,1 2 0-15,2 1-2 0,-3 7 1 16,3 0 1-16,-2 3 0 0,2 4 0 15,-3-1 0-15,1 4 0 0,2 1 0 16,-5 1 1-16,0 3 0 0,0-1-1 16,-3-1 0-16,0 0 1 0,-2 4 0 15,0-3-1-15,-3 2 0 0,3-1 2 16,-3 1-1-16,0-1 0 16,0-2-1-16,0-1 0 0,-2-1 1 15,0 1-1-15,-1-2 1 0,1-1-1 16,-1-1 1-16,-2-4-1 0,3-2 0 15,-3-1 1-15,5-3 0 0,-2-1-1 16,-3-4 2-16,2-2-2 0,1-1 1 16,-3 0 5-16,5-4 3 0,-5-4 4 15,0-3 6-15,3-5-5 0,-3 0 1 16,0-4-5-16,2-1-2 0,-2-3-1 16,3-4-1-16,-3-2 0 0,2-5 3 15,1-12-1-15,0-7-6 0,2-1-1 16,-3-4 2-16,-2 6 0 0,5 5 0 15,-5-3-2-15,3 2 2 0,-3-3-1 16,3-1 6-16,-3-1 2 0,0-5 2 16,0 1-1-16,2-3 6 0,-2-2-7 15,3 2 1-15,-1-2-2 0,1 1-1 16,-3-3-4-16,0 1 0 0,3-4 0 16,-1 0-2-16,-2-1-1 0,0 0 1 15,0-2-2-15,0 1 1 0,0 1-1 16,0 1 2-16,0-3-1 0,0-1-1 15,0-1 1-15,0 1-1 0,3-2 1 16,-1 0-1-16,-2-1 1 0,3 0-1 16,-3 1-1-16,2-2 0 15,1 0 1-15,-3 0 0 0,3 1 1 16,-3 1 0-16,0 0-2 0,0 2 2 16,2 0-1-16,1-2 0 0,-3 0 0 15,0 2 1-15,0 1 0 0,0 2 0 16,0-2-1-16,-3 1 1 0,1 1-1 15,2-1-1-15,0 2 1 0,-3-1 0 16,3 2 1-16,0-1-1 0,-3 3 0 16,3 0 0-16,0 2-1 0,0-1 1 15,0 2-3-15,0-1 3 0,0 1 0 16,0 2-1-16,3 2 1 0,-3-1-3 16,0 4-1-16,3 0 2 0,-3-1-1 15,0 2 2-15,0 2 0 0,0-1 1 16,0 2 0-16,0-1 1 15,2 1-1-15,-2 3 0 0,3-3 0 16,-3 7 0-16,0-2 0 0,0 4 0 16,0 2 0-16,0 0 0 0,0 0 0 15,0 4 1-15,0 4-1 0,0 6 1 16,2-4-1-16,-2-2 0 0,0 1 1 16,0-2-1-16,0 12 0 0,0 2 0 31,-2 1 1-31,2-4-1 0,-3-2 1 0,1 3 0 15,-1 1-1-15,3 2 0 16,0 2 1-16,-3 0-1 0,3 2 1 16,0 2 1-16,0 2 0 0,0 0-2 15,0 3 0-15,0 1 0 0,0 0-2 16,3 2 0-16,-3 2 2 0,3-1-4 16,2 0 1-16,0 2 1 0,3 0-2 15,-1 1 1-15,1-1 2 0,0 1-1 16,5 0 1-16,0 0 0 0,0 1 0 15,5 1 1-15,0 1 0 0,5 0 0 16,0-1 0-16,6 2-1 0,4 0 1 16,11 0 0-16,8 0 0 0,5 0-1 15,0-3 1-15,-3 0 2 0,-2 1-2 16,-1-1 0-16,6-1-1 16,0 0 1-16,2 0 0 0,3 0 0 15,3 0 0-15,2 0 1 0,0-2-1 16,3 0 1-16,0 0-1 0,0-1 0 15,2 0 0-15,0 1 0 0,6 1 0 16,-1-2 1-16,4 0-1 0,-4 1 0 16,1 0-1-16,2 1 1 0,0-1 0 15,2 0 0-15,4-1 0 0,-1 2 0 16,0 0 1-16,1 0-1 0,1 0 1 16,-1 1-2-16,2 0 1 0,5 0-1 15,-3 0 2-15,0-2-1 0,1 2 0 16,-1 0 0-16,1 0 0 0,-1-1 0 15,3 1 0-15,0 0 0 0,-2 0 1 16,-4 0-1-16,1 0 0 0,0 0 0 16,3 0 0-16,-1 3 0 0,-2-3 0 15,2 2 1-15,-4-2-1 0,4 1 0 16,0-1 0-16,4 1 1 0,-1-1-1 16,-3 0 1-16,3 1 0 0,0 1 0 15,0-2-1-15,3 0 0 0,-1 0 1 16,6 0-1-16,-5 0 0 15,4-2 1-15,4 1-1 0,-1 1 0 16,6 0 6-16,-1 0 0 0,-5 0 1 16,3 0 2-16,-2 0-6 0,4 0-1 15,-2 0-1-15,0-1 0 0,-2 0-1 16,-1 0 0-16,3-2 1 0,0 2 1 16,0-2 5-16,2 0 0 0,-4 2-3 15,4-1-2-15,1-2-2 0,-3 1 4 16,0 1-3-16,-3-4-1 0,3 3 0 15,0 0 1-15,0-1-1 0,-3 2 1 16,-2-1-2-16,-6 1 3 0,1-2-1 16,-6 1 0-16,-4 2 4 15,-4-3-2-15,-4 0 0 0,-3 2-1 16,-8-2-2-16,0 0 1 0,-10 2 1 16,-3-2-2-16,-2 1 0 0,-11 1 1 15,1 1-2-15,-6-2-1 0,-5 1-9 16,-8-1-11-16,-5 1-19 0,3 2-18 15,0-1-35-15,-1 0-40 0,6-1-45 16,-3-2-107-16,-2 1-78 0</inkml:trace>
  <inkml:trace contextRef="#ctx0" brushRef="#br0" timeOffset="27343">3990 13889 268 0,'0'0'107'0,"0"0"-43"16,0 0 51-16,0 0-31 0,0 0-26 15,0 0-5-15,15 4 4 0,-12-4-6 16,-3 3-6-16,2-3 7 0,-2 0 14 16,0 0 5-16,0 0-11 0,-2 0-11 15,-1 0-6-15,-2 0-6 0,-5 0-22 16,-3 1-10-16,-3 3-5 0,-5 4 0 15,-4 4-1-15,-4 1 0 0,-2 6 0 16,3 1-2-16,-1 2 2 0,1 0 1 16,2 1-3-16,3 2-2 0,2-1-5 15,6-2-6-15,2-1-5 0,2-3-11 16,6-2-3-16,3 0-1 0,2-3-3 16,2 0 1-16,9 1 12 0,1-3 19 15,7-1 6-15,-1 0 1 0,7-3 1 16,6 3 5-16,11 0 4 0,4 5 2 15,6-3 2-15,-5 0 5 0,-9 0 8 16,-12-4 4-16,-8-2 6 0,-2 2 8 16,2 3-8-16,0 4-6 0,0-1 8 15,-8-1 4-15,-5 3 0 0,-5-2-8 16,-7 5-9-16,-9-4-3 16,-7 4-11-16,-13 1-6 0,-18 1-1 15,-14 3-2-15,-7-1-3 0,3-6-11 16,7-1-22-16,11-6-34 0,0-4-24 15,0 3-20-15,7-5-29 0,3 0-38 16,11-4-30-16,7 0-23 0,10 0-156 16</inkml:trace>
  <inkml:trace contextRef="#ctx0" brushRef="#br0" timeOffset="28649.9">4579 14386 473 0,'0'0'82'0,"0"0"6"0,0 0 9 0,2-16-39 0,-2 9-4 0,3 3 4 16,-3-3 9-16,0 4-5 0,0-3 6 16,0 3-2-16,0-3-12 15,0 3-1-15,-3-4-7 0,-2 1-12 16,-3-1-4-16,1 1-9 0,-4-1-9 16,-2 0-4-16,-2 3-4 0,-3-2-2 15,0 3-2-15,-6 2-3 0,1 1-7 16,-3 2-8-16,3 7-10 0,-3 1 1 15,-2 4-2-15,-8 12 1 0,-3 6 11 16,-2 10 7-16,2 3 7 0,8-1 2 16,7-3 2-16,14-5-1 0,0-3 1 15,7-6 9-15,1-6 12 0,2-4 3 16,2-5 2-16,3 4-7 0,1-3 1 16,4 0-3-16,0-4-2 0,6-6 1 15,-3-3 5-15,2-1 1 0,1-6 0 16,4-7-1-16,-2 1-13 0,3-6-5 15,0-1 1-15,-1-1 7 0,1 0-1 16,0-1-2-16,-3 0-1 0,-3 0 0 16,1 2-1-16,-3 1 1 0,0 4-4 15,-6 0 3-15,1 4-1 0,-3 1 3 16,-2 6 0-16,0 1 1 0,-3 0-4 16,0 3-6-16,0 0 0 0,0 5-8 15,0-1 3-15,0 5 3 0,0 3 0 16,2 4 2-16,-2 0 1 0,5 3 0 15,-5 3-1-15,5-1 0 16,-2-1 0-16,5 1 1 0,-3-3 1 16,3-2-2-16,-1-1 0 0,1-3 0 15,0-2 1-15,-3-4 0 0,3-2 0 16,2-4 2-16,-2 0 0 0,0-8 4 16,5-4-2-16,0-1-3 0,-3-3-2 15,0-2 3-15,3 0-2 0,0-4-1 16,3 1 0-16,-3-3 0 0,-1 3 0 15,4 2 2-15,-6 1-1 0,1 1 1 16,2 3-1-16,-6 1-1 0,4 0-1 16,-4 2 1-16,1 4-2 15,-3 0 2-15,0 3-1 0,-2 1-1 16,2 3-2-16,-2 0-7 0,-1 7 4 16,1 5 2-16,0 3 5 0,2 4-1 15,-5 7 1-15,2-1 1 16,1 6-1-16,-1 6 1 0,4-4-1 15,-4 0 0-15,3-1 0 0,-2-9-5 16,0 6-2-16,-1-6 2 0,1-3-1 16,-3-5 2-16,2-6 3 0,1-3 1 15,-3-4 3-15,2-2 2 0,-2-8 2 16,3-4-4-16,0-2-1 0,2-5 3 16,3-3 0-16,-1-1 1 0,1-4-5 15,2 2 1-15,-2 0 0 0,0 0-2 16,5 5 4-16,-5 0-4 0,2 1 1 15,0 4 0-15,1 2-1 0,-1 2 0 16,0 0 0-16,1 3 1 0,-1 0-1 16,0 4 0-16,1-1-2 0,-4 4 0 15,4 1 0-15,-1 0-2 16,-2 8 0-16,0 2-1 0,-1 3 2 16,1 7-2-16,0 1 2 0,-3 4 1 15,3 1 1-15,-1-1-1 0,1 1-2 16,0-4-1-16,5-2-5 0,-5-5 6 15,2 0 4-15,-2-6 0 0,-1-4 1 16,1-4 1-16,0-3 1 0,-3-6 1 16,0-5-2-16,0-4 1 0,1-4-3 15,-1-2 3-15,0-2-3 0,3-3 1 16,-3-1-1-16,5 2 0 0,3 0 0 16,0 5 1-16,-3 2-1 0,3 7 1 15,0 2 1-15,-2 3 0 16,-1 6-2-16,0 2-1 0,-2 0-3 15,2 7 1-15,1 5 3 0,-4 3-2 16,1 6 2-16,3 12 0 0,-4-3 0 16,4 3-1-16,-1 7-3 0,3 0-24 15,2 9-22-15,1-2-19 0,-3-9-17 16,0-12-39-16,-3-1-58 0,-2-8-115 16,0 0-99-16</inkml:trace>
  <inkml:trace contextRef="#ctx0" brushRef="#br0" timeOffset="28979.62">5695 14348 846 0,'3'-6'111'0,"-1"1"62"0,-2-1-103 0,3-2-58 0,-3 4-8 0,0 3 1 15,0 1-5-15,-3 8-6 0,-5 7 6 16,3 13 0-16,-5 14 27 0,-1 14 10 16,4 7-5-16,2 1-15 0,-1-1-7 15,4-6-2-15,-1-3-5 0,3 0-3 16,-5-3 0-16,5-4 3 0,0 0-3 15,0-3-13-15,0-6-37 0,0-2-28 16,8-7-5-16,-3-10-20 0,-2-5-20 16,7-10-40-16,-2 2-32 0,-1-6-182 15</inkml:trace>
  <inkml:trace contextRef="#ctx0" brushRef="#br0" timeOffset="29325.98">5729 14475 678 0,'0'0'125'0,"0"0"53"0,15-39-75 0,-7 20-48 15,2 2-21-15,0-3-12 16,1 0 18-16,2 2-24 0,0 0 25 15,0 4 8-15,-1 2-14 0,1 1-6 16,-2 2 1-16,2 6-11 0,0-1-11 16,2 4-5-16,-2 6-2 0,0 2-1 15,-3 5 0-15,1 7-2 0,-6 1 2 16,-3 6 3-16,-2 8 7 0,-5 7 3 16,-5-6-6-16,-3-4-2 0,-3-5-1 15,3-8-4-15,-7-1-1 0,-3 1-35 16,-1-2-39-16,-2-6-53 0,-5-10-72 15,6-1-132-15,4-8-134 0</inkml:trace>
  <inkml:trace contextRef="#ctx0" brushRef="#br0" timeOffset="29638.6">6238 13911 787 0,'0'0'104'0,"0"0"49"0,0 0-57 16,0 0-65-16,0 0-8 0,0 0-2 15,12-29-11-15,-14 29-10 16,-1 8 0-16,-4 5 7 0,1 8 38 15,-1 7-1-15,-1 13-26 0,-5 13-13 16,0 15 1-16,0 2 0 0,3-1-5 16,-1-8-1-16,4-8-4 0,-1-1-13 15,3 1-14-15,0-4-13 0,2-2-20 16,3-4-49-16,0-7-50 0,5-4-72 16,-2-11-41-16</inkml:trace>
  <inkml:trace contextRef="#ctx0" brushRef="#br0" timeOffset="30140.68">6542 14400 460 0,'0'0'91'0,"0"0"33"16,0 0-41-16,34 0-28 0,-21 0 16 16,0 1-10-16,2 1 2 0,-2 0-14 15,3-1 3-15,-1 0-11 16,1-1-18-16,2 0-2 0,-3 0-1 16,1-1-6-16,-1 0-7 0,3-3-1 15,-2-1-3-15,-1 2 6 0,-2-4 9 16,0 1 5-16,0-2 7 0,-2-3-2 15,-4-1-3-15,-1-3-3 0,-1 2-6 16,-5-2-1-16,0 0 1 0,0 4 2 16,-8 0-8-16,0 4-7 0,-5 2-3 15,-5 3 0-15,0 2-4 0,-5 3 1 16,0 9 1-16,-8 7 0 0,2 4 1 16,-4 13 1-16,-1 8-1 0,-2 7 1 15,2 1 1-15,11-4 12 16,7-9 27-16,9-13 12 0,2-7-13 0,2-3-16 15,3-7-18-15,3 3 0 0,2-1-3 16,5-2-1-16,3-5 1 0,5-4-2 16,3 0-7-16,-1-5-24 0,6-2-16 15,5-1-9-15,5 2-19 16,8 0-34-16,11-2-43 0,4 4-101 16,-15-1-113-16</inkml:trace>
  <inkml:trace contextRef="#ctx0" brushRef="#br0" timeOffset="30812.87">8444 13746 397 0,'0'0'121'0,"0"0"0"0,5 0-23 0,-5 0-37 16,0-2-29-16,0 0-12 0,0-1-9 16,0-1-4-16,-5 2 7 0,3 1 13 15,-1 1 0-15,-5 0 3 0,1 1-10 16,-6 7-1-16,-3 2 5 16,-5 3-2-16,-4 5-6 0,-1 4-9 15,-10 12-3-15,-6 14-2 0,-4 18-1 16,-3 9-1-16,5 8 1 0,8-3 0 15,7-4-1-15,1 0 1 0,4-1 6 16,9-1 20-16,-3-2 10 0,7-3 10 16,6-9 3-16,0-4-7 0,3-5-18 15,2-7-3-15,0-10 5 0,0-4 2 16,2-11-12-16,3-7-12 0,3-3-5 16,0 1-46-16,5-4-58 0,5 3-50 15,13-9-102-15,-8 0-56 0,0 0-211 16</inkml:trace>
  <inkml:trace contextRef="#ctx0" brushRef="#br0" timeOffset="31531.64">9005 14280 211 0,'0'0'159'0,"0"0"-37"0,0 0-5 0,0 0-39 16,5-2-18-16,0 1-5 0,0 0 5 15,1-4-11-15,1 3 4 0,1 1 12 16,0-2-7-16,-3 0 1 0,0-2-1 15,0 3-9-15,0-3-1 0,-2 0-11 16,2-1-16-16,-5 2-11 0,3-3-6 16,-3 2-3-16,0-2-1 0,-3 4-1 15,-2-4-5-15,-3 5-14 0,1 1-10 16,-6 1 2-16,0 0 4 0,-5 3 12 16,0 6 7-16,-3 0 4 0,-2 3 0 15,2-1 1-15,-2 6 0 16,2-3 0-16,0 3 0 0,3-1-1 15,5 0 1-15,6-2-2 0,1-1 0 16,6 1 2-16,3-2 0 0,5-2 3 16,5-3 4-16,0 1 3 0,5-3-2 15,0-1-2-15,2-3 1 0,1 1-5 16,2 2 2-16,-5 0-3 0,3-2 1 16,-8 5 3-16,0-3 4 0,-3 5 1 15,1-1 2-15,-6 4 4 16,3-2-4-16,-6 2 1 0,-2 2-3 15,0 0 1-15,-2-1 0 0,-6 0 6 0,-3 1-2 16,-4-1-3-16,-3-2-4 16,-3-1-4-16,-5-2-3 0,-2-3-2 15,-6-1-18-15,-10-2-31 0,-2-2-28 16,2-2-15-16,8-2-48 0,7-4-68 16,14 3-25-16,5-2-112 0</inkml:trace>
  <inkml:trace contextRef="#ctx0" brushRef="#br0" timeOffset="31953.51">9330 13846 690 0,'0'0'118'0,"0"0"5"0,47 10-22 0,-26-2-82 15,2 3-19-15,3 4-5 0,-3 6 4 16,5 10-2-16,3 11 0 0,3 14-2 15,-3 7 5-15,-5 2 3 0,-5-6 29 16,-6-2 1-16,1-3-9 0,-9-2-8 16,4 0 8-16,-9-5 13 0,-2 2 0 15,-2-5-7-15,-9-1-11 0,-4-1-13 16,-6-3-1-16,-2-4 1 0,0-8-6 16,2-6-3-16,3-7-12 0,0-2-6 15,-5 2-15-15,-1-1-13 0,-4 1-35 16,5-3-37-16,-1-1-75 0,6-1-25 15,5-6-152-15</inkml:trace>
  <inkml:trace contextRef="#ctx0" brushRef="#br0" timeOffset="32908.68">12317 14424 111 0,'0'0'118'0,"0"0"-11"0,3 0 4 0,-3 0-7 0,5 1-5 16,0 0 5-16,1-1-7 0,4 0-2 15,-2 0 2-15,5 0-21 0,-3 0-23 16,5 0-5-16,3 1-11 0,1-1-5 15,1 4 1-15,1-1-13 0,0-1-6 16,2 0-6-16,-2 3-3 0,2-3-3 16,0 1-2-16,0 2 0 15,1-1-1-15,-1 1-17 0,-3 1-31 16,-1-2-27-16,-1 1-40 0,-5-2-35 16,-1 2-40-16,-4-1-34 0,-5-4-189 15</inkml:trace>
  <inkml:trace contextRef="#ctx0" brushRef="#br0" timeOffset="33095.68">12361 14611 828 0,'0'0'114'0,"0"0"-31"0,0 0 27 16,0 0-58-16,0 0 3 0,49 4-16 15,-30-4-27-15,4 0-12 16,3-1-2-16,-1 1-11 0,-1 0-26 15,7 0-20-15,-3 1-50 0,8 6-53 16,8 3-47-16,-5-1-35 0,-8-4-162 0</inkml:trace>
  <inkml:trace contextRef="#ctx0" brushRef="#br0" timeOffset="34728.01">16630 13156 314 0,'0'0'110'0,"0"0"-42"15,-5-3 27-15,5 2-33 0,0 1-17 16,0-2 14-16,-3 2-2 0,3 0-13 16,0 0-17-16,3 2 8 0,5 0 19 15,-1 0 22-15,6 0 16 0,8 0-6 16,13 1-13-16,9-3-16 0,17 0-14 16,7 0-14-16,5 1-4 0,-7-1-11 15,0 0-12-15,-1 0 0 16,-2 0 0-16,-2 1-2 0,-1 1-3 15,-2 2-13-15,-5 1-23 0,-3-1-24 16,-8 2-33-16,-5-1-11 0,-7-1-54 16,-6-1-56-16,-10 0-24 0,-5-2-157 0</inkml:trace>
  <inkml:trace contextRef="#ctx0" brushRef="#br0" timeOffset="35745.53">16850 13209 73 0,'0'0'37'0,"0"0"17"0,0 0-1 0,0 0-51 0,0 0-1 16,-37-2-1-16,30 2-1 16,2 0 1-16,-1 0 0 0,1 0 0 15,3 0 4-15,-4 0 4 0,4 0 6 16,2 0 10-16,-5 1 15 0,5 0 10 15,-3-1 21-15,1 1 15 0,2-1-10 16,-3 0-14-16,3 0-7 0,0 0-4 16,0 0-9-16,0 0-8 0,0 0-6 15,0 0-2-15,-3 0 6 0,3 0 5 16,0-1 1-16,0 1-1 0,-2-1 1 16,2 0-4-16,0 1-4 0,-3-1-2 15,1-1 1-15,2 0 0 0,0-1-1 16,-3 1 0-16,0 0-2 15,1 0 1-15,-1 0-2 0,1-2-4 16,-1 3-6-16,-2-1 1 0,2-1 1 16,-2 1 3-16,3 0 4 0,-1 1 5 15,0 1-5-15,-2 0-9 0,5 0-6 16,-2 0 0-16,2 0 5 0,-3 0-4 16,3 0-1-16,-2 0-3 0,2 0-5 15,0 0 0-15,0 3 1 0,0 2-1 16,5-2 0-16,-3 4 4 0,6-1 5 15,2 3 5-15,3 1 2 0,3 0-2 16,2 2-5-16,5 4-3 16,3-2 0-16,0 4-4 0,2-2 4 0,3 3-3 15,0 1 3-15,0 0 2 16,-2 0-1-16,-4-1 2 0,-1-2-3 0,-1 2 1 16,-5-1 0-16,-2-3 1 0,-3 3-1 15,-1-3-3-15,-6 1-3 0,1-1 2 16,-4 1 0-16,0-1 1 15,-3 3 3-15,0-1-2 0,-3-1 1 16,0 4-1-16,-2-1-2 0,3 0-2 16,-4 0 2-16,-1-1-2 0,-1 3 1 15,-2 0 0-15,-1 0 0 0,-2-1 0 16,-5 1 0-16,0-1-1 0,-3 0 2 16,-2-2 0-16,0 0-2 0,-3 0 0 15,0 1 0-15,0-6 1 0,1 3 0 16,-1-2-2-16,0-2 1 0,0 1-1 15,3 0 0-15,0 0 2 0,2-3-1 16,0 1-1-16,3-3 0 0,3-2 0 16,4 1 1-16,1-4 0 0,7 2-1 15,1-1-2-15,2-2 0 0,5-2 2 16,5 2 0-16,11 2 14 0,7-3 7 16,19 1-8-16,12-2-8 0,11 1-2 15,2 0-1-15,-2 0-2 0,-3-1 1 16,-2 0-1-16,2 0-1 0,-5 1-10 15,-5 1-13-15,-3 0-6 0,1 0-9 16,-9 0-18-16,-5 3-24 0,-2 0-23 16,-10 2-37-16,-9-3-51 0,1 5-89 15,-8-6-62-15</inkml:trace>
  <inkml:trace contextRef="#ctx0" brushRef="#br0" timeOffset="36450.21">17077 14549 197 0,'0'0'292'0,"0"-1"-173"0,0 0-15 0,3-3-4 0,-3 3-33 0,0 0-11 16,2-2 10-16,-2 1 2 0,0-1-9 16,0 2-15-16,0 1-11 0,3 0-16 15,-3 5-3-15,0 0 4 0,0 3 0 16,0 0-1-16,-3 3-7 0,3 2-3 16,-2-1-4-16,-1 5-2 0,0-3 2 15,1 3-2-15,-1-2 0 0,1 1-1 16,2-3 2-16,-3 1 1 0,0 1-2 15,3-3 1-15,-2-2 1 0,2 1-2 16,-3-4 0-16,3-1 1 0,0 1 1 16,0-3 1-16,3-3 1 0,2 1 3 15,0 1 2-15,3-3-1 0,2 1 1 16,3 0-6-16,-2 0-1 0,2 0-3 16,5-1 0-16,-3 0-3 0,1 1-17 15,-3 0-18-15,5 2-12 0,-5-1-11 16,2-2-24-16,-2 0-19 0,-3 0-40 15,3 0-31-15,-2 0-38 0,-4 0-156 16</inkml:trace>
  <inkml:trace contextRef="#ctx0" brushRef="#br0" timeOffset="36684.51">17082 14415 833 0,'0'0'157'0,"0"0"-126"0,0 0 38 0,0 0-69 0,0 0-6 0,0 0 0 16,0-21-13-16,0 20-20 0,0 1-59 15,3 0-64-15,-1 0-43 16,1 1-111-16</inkml:trace>
  <inkml:trace contextRef="#ctx0" brushRef="#br0" timeOffset="37434.82">18449 13065 55 0,'0'0'129'0,"0"0"-74"0,0 0 48 0,21-26-6 0,-14 18-35 15,-1 3 3-15,-1-3 6 0,0 4 7 16,0-1-5-16,-2 3-10 0,-1-2-5 16,1 4-6-16,-3-3-3 0,2 3-5 15,-2 0-15-15,0 0-19 0,-2 3-9 16,-6 1 6-16,0 3 5 0,-5 2 1 16,1 5-7-16,-4 2-3 0,-5 5-1 15,1 5-1-15,-6 9 3 16,-3 13 1-16,-4 13-3 0,-1 7-2 0,3 4 1 15,8-5 1-15,2-5 1 0,8 0 10 16,-2-5 12-16,10-1 4 0,-3-3-1 16,5-2 4-16,3-4 1 15,0 1-7-15,6-7-10 0,1-7-4 16,4-9-8-16,-6-6-2 0,3 1 0 16,2 0-2-16,3 0-26 0,0 0-20 15,2-4-13-15,3-1-27 0,-2-5-43 16,7-3-71-16,-5-2-52 0,0-3-185 15</inkml:trace>
  <inkml:trace contextRef="#ctx0" brushRef="#br0" timeOffset="38275.94">18961 13562 465 0,'0'0'96'0,"0"0"-56"0,0 0 67 0,0 0-51 0,28-32-7 16,-20 24 26-16,2 1-20 0,-5 3-17 15,3 0-3-15,0-2-3 0,0 5-11 16,-1-2-8-16,1 0-8 0,0 2-1 16,5 1 3-16,-3 0-3 15,0 0-1-15,3 1 1 0,0 4 1 0,-2-2 8 16,-1 3 0-16,0-2-2 0,-2 4 5 15,0-2 7-15,0 2-5 0,-3 3-7 16,2-1 3-16,-4 2-7 0,2 3-3 16,0-1-3-16,-2 5 1 15,-3-2 1-15,0 2-2 0,0 4 3 16,-8 0-3-16,0-1 5 0,1 0-3 16,-6-1-1-16,0-2-1 0,0-3 2 15,0 1-2-15,0-4-1 0,3-4 1 16,-1-1-1-16,4-4 0 0,2-4-5 15,-1 0 5-15,4-1 3 0,-1-7 3 16,3-1-3-16,0-1 1 0,3-3 3 16,7 0 3-16,0-5 12 0,3 2 2 15,3-4-2-15,2 0-4 0,3-2-5 16,-1 2-13-16,6-1 2 0,-3 2 1 16,1-1 9-16,-1 1 4 15,0 3 3-15,0-2-10 0,-2 4 2 16,0-3-1-16,-3 4-5 0,-3-1 0 15,-2 1 0-15,-5 2-3 0,-3 5-2 16,-2-1 0-16,-3 4 0 0,0 2 0 16,-5 1-7-16,-6 0 0 0,1 5-1 15,-6 6 4-15,1 7 2 0,-3 2 1 16,-3 3-3-16,3-1-11 0,0 5-3 16,0-3-3-16,2 0 10 15,3 2 9-15,1-4 2 0,4 1 0 16,3-4 1-16,2 0 1 0,3-4 3 15,0-4 7-15,5 0 5 0,3-4 8 16,2-5 6-16,6-1 6 0,2-1-7 16,5-1-17-16,0-3-12 0,6-2-1 15,-1-3-36-15,3 0-34 0,5 2-21 16,-5 0-40-16,11-3-54 0,-6 2-125 16,-15 4-159-16</inkml:trace>
  <inkml:trace contextRef="#ctx0" brushRef="#br0" timeOffset="38824.94">19762 13819 469 0,'2'0'126'0,"1"-1"-61"0,-3 0 21 0,5-1-47 0,-5 1-27 15,0 0-3-15,0 1 10 16,0 0-7-16,0 0-4 0,0 3 1 16,0 1 37-16,-5 3 18 0,2 0-10 15,-2 4-19-15,3 0-8 0,-6 1 0 16,3 0-4-16,-1 0-5 0,-1 3-8 16,1 0 1-16,1 2 0 0,3-1-2 15,-3 2 1-15,2 0 2 0,3-1 1 16,0 0-1-16,0-2 3 0,0 3 3 15,3-5 7-15,2 2 0 0,0-1-4 16,-3-4-4-16,6 0-3 0,0-3-5 16,-3 0 1-16,6-1-3 15,-4-4 2-15,4-1 2 0,-1 1-1 16,3-2-3-16,2 0-4 0,-2 0-3 16,0-1-1-16,0-1-13 0,-3 1-11 15,3-1-11-15,-2-3-26 0,-4 3-18 0,1-3-43 16,3-6-54-16,-6 1-83 0,2-3-141 15</inkml:trace>
  <inkml:trace contextRef="#ctx0" brushRef="#br0" timeOffset="38981.21">19883 13670 959 0,'0'0'121'15,"0"0"-48"-15,0 0 4 0,0 0-72 16,0 0-5-16,0 0-45 0,0-17-47 16,0 13-64-16,0 1-28 0,0-2-42 15,0 2-153-15</inkml:trace>
  <inkml:trace contextRef="#ctx0" brushRef="#br0" timeOffset="39377.82">20392 13720 630 0,'0'0'156'0,"0"0"-30"15,0 0 32-15,0 0-81 0,41-30-28 16,-20 21 7-16,2 2-3 0,3 0-1 15,3-1-11-15,-1 2-20 0,3 1-14 16,0 1-7-16,3 1-4 0,2 1-23 16,5 2-49-16,8 2-46 15,-2 4-81-15,-8-3-97 0,-11 3-117 0</inkml:trace>
  <inkml:trace contextRef="#ctx0" brushRef="#br0" timeOffset="40145.65">21216 13491 562 0,'0'0'125'0,"0"0"-44"15,0 0 51-15,47-18-60 0,-32 12-25 16,4-2-10-16,-1 0-12 0,0 2-9 16,0-3-7-16,-3 1-8 0,1 5 1 15,-3-3 1-15,0 4 1 0,-6 0 0 16,4 1-4-16,-4 1-4 0,-4 1-1 15,0 2 3-15,-1 3-5 16,-2 0 0-16,0 3 3 0,-5 3 3 16,2 4-2-16,-4 0 3 0,-4 5 0 15,1 5 1-15,0-1-1 0,-1 3 0 16,-2 2 0-16,1-2 1 0,-1 1-1 16,0 0 1-16,-3-3 2 0,3 1 5 15,0-4-2-15,-2-1 0 0,2-1 2 16,0-3-2-16,0-5-1 0,5-1-3 15,-2-4 2-15,2-2-2 0,6-3 2 16,2-3 1-16,0-2 15 0,2-5-1 16,9-3-14-16,1-3-2 0,4-6 5 15,0-1 3-15,9-2 1 16,-4-6-7-16,7 1-4 0,-2-3-1 16,8 0 5-16,-6-1 9 0,3 1-6 15,0 3 2-15,0-1 2 0,-2 4 0 16,-3 2 4-16,-3 4 3 0,-5 5 6 15,-3 0 0-15,-2 5-2 0,-7 1 2 16,-4 3 2-16,-2 2-7 0,0 2-20 16,-8 5-11-16,-5 6 6 0,-2 3 5 15,-6 6 3-15,-5 7-3 0,1-1 1 16,-1 3-1-16,-3 2 1 0,1 0 0 16,2-4-1-16,3 0 0 0,5-5 8 15,2 1 3-15,-2-2 3 0,8-4 7 16,5 0 6-16,-3-5 3 0,5-2-13 15,3-5-6-15,3 0-2 0,5-3 2 16,5 0-2-16,2-2-7 0,3 0-2 16,5 0-28-16,3 0-15 0,8 0-15 15,10 0-30-15,7-1-33 0,4 0-53 16,-6-2-94-16,-10-2-64 0,-16 2-181 16</inkml:trace>
  <inkml:trace contextRef="#ctx0" brushRef="#br0" timeOffset="40550.18">21074 13317 558 0,'0'-1'156'0,"0"-1"3"0,0 0 21 0,5 1-65 0,6-1-33 0,2-3 26 16,7 4-27-16,4 0-14 0,9-2-9 16,9-1-11-16,9 0-21 0,1 1-17 15,-8-2-7-15,0 4-2 0,-3 1-14 16,0 0-26-16,-2 4-15 0,3-1-29 16,-1 0-35-16,0 1-37 0,1-1-82 15,-14-2-69-15,-2 0-105 0</inkml:trace>
  <inkml:trace contextRef="#ctx0" brushRef="#br0" timeOffset="40925.18">21834 13095 604 0,'0'0'117'0,"0"0"-53"0,0 0 34 15,0 0-40-15,0 0-22 0,36 6 14 16,-23 0 19-16,3 5-3 0,4 5-7 16,6 4-16-16,-5 12-6 15,5 11-2-15,-3 17-9 0,0 4-17 16,-7-1-7-16,-6-3-1 0,-5-8 2 15,-5 1-3-15,0-6 0 0,-8 1 0 16,1-3 0-16,-11-2 3 0,2-1 8 16,-2-1 7-16,-3-3-8 0,-2-1-7 15,-5-5-3-15,7-5-10 0,-2-6-45 16,7-8-23-16,1-3 12 0,-3 1-38 16,-1 0-27-16,-4 1-52 0,8-1-45 15,2-3-183-15</inkml:trace>
  <inkml:trace contextRef="#ctx0" brushRef="#br0" timeOffset="42347.82">22211 12652 110 0,'0'0'101'0,"0"0"-24"0,0-1 30 0,0 0-48 16,0-1-20-16,0-1-4 0,0-1 13 15,0 1-2-15,0-2 18 0,0 0 26 16,0-1-20-16,0 4 0 0,0-3 3 15,0 2-17-15,0 0-11 0,0-2-12 16,5 1-13-16,-2 0-12 16,2-3-3-16,3 2 3 0,0-1 3 15,2 1 1-15,-2 0-1 0,5 3 2 16,0-3-3-16,2 3 3 0,-2 2 0 16,-3-1 0-16,1 1-4 0,-1 0 5 15,0 1-3-15,-5 2 1 0,3 1-2 16,-5-2-7-16,2 3-1 0,0 1-2 15,-2 2 0-15,-3 3 0 0,0-2 1 16,0 4 0-16,0-2 0 0,-5 4 3 16,-3 0 3-1,0 0 2-15,0 2 3 0,-5-1-3 0,0-1-3 0,-2 2 0 16,2-1-2-16,-2-3 0 16,2 1 3-16,0 0 2 0,2-4-1 15,1 1-3-15,2-2-2 0,3 0 2 16,0-4-1-16,5 1 2 0,0-2-1 15,0 0 6-15,10 1 9 0,1 0 11 16,7-2 7-16,5-1-12 0,8-1-9 16,10-1-7-16,1 0-2 0,-9 0-1 15,1 0-1-15,-3 1 0 0,0-1-2 16,2 0 0-16,-12 0 0 0,0 0-4 16,-1-1 4-16,-1 1-4 15,1-2 0-15,-4 1-14 0,-3 0-15 16,0-1-17-16,-3 0-19 0,-2 1-20 15,-3 1-30-15,0 0-45 0,-5 0-77 16,0 3-66-16,-8-1-160 0</inkml:trace>
  <inkml:trace contextRef="#ctx0" brushRef="#br0" timeOffset="43353.59">16498 15150 285 0,'11'0'163'0,"7"0"-95"0,5-3 16 15,8 1-28-15,13-3-28 0,5 2-2 16,10-4 3-16,1 3-5 0,4-2-8 16,-2 2 2-16,6-3 4 0,9 4 9 31,3-2 10-31,5 0 3 0,8 0 1 0,8 0 8 15,8 1-8-15,7-1-20 16,5 4-14-16,6 0-5 0,7-2-5 16,11 1 0-16,5 0 2 0,8 2 1 15,2 0 0-15,3 0-2 0,5 0-1 16,5 0 8-16,2 0 13 0,1 0-4 16,2 0 13-16,1 0-4 0,-1 1-6 15,-2-1-1-15,2 4 3 0,-2-2 5 16,-6 0 2-16,-2 4-4 0,-2-1-9 15,-11 1-10-15,-3-2-4 0,-7 2-3 16,-6-3-8-16,-12-1-34 0,-8 4-35 16,-11-3-28-16,-12-2-54 0,-29 2-107 15,-15-3-50-15</inkml:trace>
  <inkml:trace contextRef="#ctx0" brushRef="#br0" timeOffset="44447.56">18010 16067 205 0,'0'0'163'0,"0"-2"-77"0,0 1 8 0,0-1-36 16,0-3-19-16,5 3 1 0,0-3 4 15,-2 0-5-15,4 2 4 0,4-1 1 16,-3 0-3-16,4-1 1 0,-4 2-11 16,5 0 5-16,-3 0 3 0,1 0-9 15,2 0-2-15,-3 1-15 0,0 0 0 16,3 2-5-16,-5 0 2 0,0 0-7 15,0 0-2-15,-1 3-1 0,-2 2 0 16,3 0 1-16,-3 5 2 0,-5 0 6 16,3 3 0-16,-3 4 2 0,0 3 5 15,-3 5-4-15,3-2-6 0,-5 5-1 16,3-2-1-16,-4 1 0 16,4-1-2-16,-1-2-1 0,-2-2 0 0,0-2 2 15,0-5-2-15,2 0 0 0,1-4 2 16,-1-4-1-16,0-2 6 0,3-3 6 15,0-2 11-15,3-5 7 16,0-4 2-16,7-7-6 0,0-4-7 16,6-3-7-16,2-7-2 0,8-7-6 15,7-11 2-15,9-6 5 0,-1-3-1 16,-5 9 0-16,-5 12 3 0,-10 12 0 16,-6 9 1-16,6 1 4 0,0-3 0 15,2 3-6-15,0-2-10 0,-2 6-1 16,0 4 0-16,-3 2 0 0,-3 4 0 15,-2 4-2-15,-3 3 2 0,1 9 9 16,-3 4 0-16,-3 6-7 0,0 8-2 16,-5 11-3-16,2 10 3 0,-2 3-3 15,0-3 2-15,0-6-1 0,0-7 2 16,-2-2-3-16,2-1 1 16,0-5-1-16,0-5-12 0,0-6-15 15,2-8-15-15,4-1-29 0,1 1-26 16,-1 0-40-16,9 0-47 0,1-4-106 15,-4-8-82-15</inkml:trace>
  <inkml:trace contextRef="#ctx0" brushRef="#br0" timeOffset="44931.95">19304 16327 506 0,'-2'0'101'0,"-1"0"-48"0,1 0 75 0,2-2-52 0,0 1 3 0,2 0 13 0,3 0-6 0,6-2 9 0,2 1-12 0,7-1-5 0,4 0-16 16,12-1-7-16,8-1 0 0,10-2-8 15,0 0-19-15,0 4-20 0,-5-1-8 16,-7 3-5-16,2-3-39 16,0 3-30-16,2-5-28 0,-4 1-46 15,1-2-70-15,-12 3-159 0,-7-3-150 16</inkml:trace>
  <inkml:trace contextRef="#ctx0" brushRef="#br0" timeOffset="45213.18">20359 15967 884 0,'0'0'120'16,"0"0"-99"-16,0 0 75 0,0 0-69 16,0 0-14-16,33 43 17 0,-33-24-7 15,0 13-7-15,-5 11 1 0,-3 12 0 16,0 7 3-16,1-2-3 0,2-4 2 16,2-7-2-16,0-3-2 0,3-3-6 15,0-1-3-15,0-4-5 0,3-3-1 16,0-4-14-16,-1-9-35 0,1-3-18 15,-1-3-37-15,3 5-48 0,1 6-73 16,1-2-74-16</inkml:trace>
  <inkml:trace contextRef="#ctx0" brushRef="#br0" timeOffset="47216.63">14338 17187 494 0,'0'0'112'0,"0"0"-48"0,0-5-4 16,0 1-21-16,5-1 18 0,0-2 19 15,-2-2-11-15,5-1-6 0,5-1-6 16,0 1-5-16,-1-2-7 0,7-2 2 15,-1 2-8-15,2-1 1 0,4 2-4 16,-1-1-6-16,3 3-4 0,-6 2-3 16,4 2-2-16,-1 0-8 0,-2 2-1 15,-1 2-3-15,-2 1 2 0,0 4 2 16,0 1-3-16,-2 5 1 0,-1 1-3 16,1 2-2-16,-1 4 0 0,1 0-1 15,-3 4-1-15,0 1 2 0,2 2-2 16,-2 0 0-16,-2 3-2 0,-1-2-3 15,0 3 3-15,-2-1 1 0,0 1 2 16,0 2-2-16,-3 0 1 0,2-2-1 16,-1-1-1-16,-1 2-4 0,0-4 0 15,0 2-1-15,0-6 1 0,0 0 1 16,1-6 4-16,-4 0 1 0,3-4 0 16,-2-4 0-16,0 0 0 0,-1-4 1 15,-2-2 2-15,3-1 6 16,-3-3 20-16,0-5-4 0,2-4-9 15,-2-3-4-15,3-6-6 0,-3-6 0 16,2-6 0-16,-2-9 4 0,3-6-1 16,0-4-5-16,-3 3-1 0,0 0 2 15,0 6-1-15,0-7 1 0,0 0 2 16,-3-5-2-16,0 0 2 0,1-1-1 16,-3-4-1-16,0-2 3 0,2 2 4 15,-5-1 0-15,3-1-3 0,-3-1 0 16,1-3 5-16,-1-3-2 0,3-1-3 15,-3-2 8-15,0-2-7 0,3 3 0 16,0-4 1-16,0 1-1 0,2 0-2 16,0 0-1-16,3-1-4 0,0-2 13 15,0 1-3-15,0 0 4 0,0 2 2 16,3 0 3-16,0-2-2 16,-1-2-3-16,3-1-2 0,-2-1 3 15,2-1-10-15,0 0 1 0,-2 0-4 16,2 2-2-16,0-3-3 0,0-3 0 15,-2 2 1-15,2 0 0 0,0-1-1 16,-2 1 0-16,-1-1 0 0,1 4 0 16,0-2 0-16,-1 1 0 0,-2 3 2 15,0-1-2-15,3 4 2 0,-3 0-1 16,0 3-1-16,2-1 0 0,1 0 0 16,-3 2 3-16,3 3 2 0,-3 0 0 15,5 3 2-15,-5 2-3 0,5 2 0 16,-3 0-1-16,1 2-1 0,2-2-2 15,0 3 3-15,1 1-3 16,-1 2 0-16,0 2-2 0,0 0 1 16,-2 3-9-16,-1 6 0 0,1-1 2 15,-3 4 1-15,0 2 5 0,-3 0 2 16,3 5 0-16,-5 5-1 0,2 7 1 16,1 5 0-16,2 1 0 0,-3-3 0 15,3 1 0-15,0-5 0 0,0 6-2 16,0 0 0-16,5 1-4 0,3 0 0 15,0 2 0-15,5 0 2 0,2 1-2 16,3 2 2-16,6 0 1 0,2 1 1 16,10-2 0-16,10 0 2 0,14 2-2 15,7 1 2-15,3-1 0 0,-1 4 1 16,-1 2 0-16,4-1-1 0,8-1 1 16,5 2 4-16,8-1-2 0,0 0 1 15,8 0-2-15,0 1 3 0,2-2-2 16,6 3-2-16,2-2 7 0,5 1 0 15,3 1-1-15,2-1-4 0,6 2-2 16,2-1 9-16,3 0-7 0,2-2-2 16,6 0-1-16,5-1 1 0,-1-1 1 15,9-2-1-15,2 2-1 0,5-3 0 16,-2 2 5-16,4 0-4 16,4-1-1-16,2 0 1 0,2 2 1 15,3 1-2-15,1 1 0 0,1 0 1 16,4 1 1-16,1 0-2 0,-1 2-1 15,2-2 1-15,2 2 0 0,-5 2-2 16,1 0 2-16,-1 0 0 0,-5 0 0 16,-5 0 2-16,0 0-2 0,-5 0 0 15,-6 0 2-15,-2 1 3 0,-5 1-2 16,-8 2 0-16,-5-3-3 0,-8 1-1 16,-10-2-1-16,-2 0-5 0,-6 0-16 15,-8 0 15-15,-7 0-16 0,-14 0-7 16,-2 0-10-16,-12-3-15 15,-6-4-24-15,-6-1-40 0,-9-3-52 16,-13 3-104-16,-14-2-236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2T14:43:43.856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4594 7406 85 0,'0'0'34'0,"0"0"-9"0,0-1 15 0,0 0-6 15,0-2-10-15,0 1 3 0,0 2 0 16,0-3 4-16,0 2-6 16,0-1 0-16,0 0-5 0,0 1 4 15,-2-1-4-15,-1 2 2 0,3-2 0 16,0 2-5-16,-3 0-4 0,3 0-4 15,-2 0 1-15,2 0 3 0,0 0 6 16,0 0 1-16,0 0 1 0,0 0-3 16,0 0-1-16,0 0-4 0,0 0-1 15,0 0-1-15,0 0-3 0,0 0-2 16,0 0-3-16,0 0-3 16,2 0 2-16,1 0 2 0,0 0 4 15,2 0 2-15,0 0-2 0,0 0 2 16,3 0 0-16,0 0 1 0,2 0 3 15,0 0-3-15,3 0-2 0,0 0-3 16,-3 0 2-16,9 0-2 0,-4 0 1 16,3-1-1-16,0 0-3 0,0 0-2 15,3-2 1-15,0 2 0 0,2 0 0 16,0-1-1-16,3 0 3 0,2-1 2 16,1 0 1-16,-1 0 2 0,6 0-2 15,7-1-2-15,6 0 0 0,4 0-4 16,-7 1 0-16,-2-1 0 0,-4 0 0 31,1 1 0-31,3-1-1 0,-4-1 3 0,1 2-2 0,2 1 2 16,3-2 2-16,0 2-2 0,3-1 0 15,-1 0 0-15,3-4-1 0,-2 1-1 16,2 3 0-16,-3-4-1 0,4 3 0 16,-1 0 1-16,2-1 0 0,-7 1 3 15,3-2-2-15,2 2 0 0,-3-1 4 16,6 2-1-16,-3 0 1 0,0 1-1 15,3-2 2-15,0 3-2 0,-1-2 2 16,-2 2-1-16,3-1 1 0,-3 0 1 16,3 1 1-16,-1 0-3 0,1-2 4 15,2 2-3-15,3-1-3 0,-2-1 3 16,4 2-1-16,-2 0-1 0,2 1 4 16,-2-2 1-16,0 1-5 0,0 0-2 15,2 1-1-15,3 0 3 0,0-1-4 16,3 1 1-16,-3-1 0 0,5 1 3 15,0-2-1-15,-2 0 2 0,2 1 0 16,-2 0-1-16,4-1-1 0,-1 1 1 16,1 0-2-16,-2 0 0 0,3-1-1 15,-3 2-1-15,-2 0 0 0,0 0-1 16,2 0 1-16,0 0-1 0,0 0 0 16,0 0 0-16,3 0 0 0,-3 0 2 15,0 2-2-15,3-2 3 0,-3 1-3 16,3-1 1-16,0 1 0 0,5-1 1 15,-3 1-2-15,3-1 2 0,-2 0 2 32,-1 0-2-32,3 0 1 0,0 0 0 15,2 0 3-15,1 0 1 0,-1 0-2 16,3 0 0-16,-2 0-3 0,-3 0 1 16,2 0 0-16,1 0 0 0,2 0 4 15,-3 0-2-15,1 1 3 0,-3-1-2 16,-3 1-4-16,-2 0-1 0,-3 0-1 15,-2 0 0-15,-1 0 1 16,1 1-1-16,-8 0-12 0,-3 0-22 16,-5 1-30-16,-2 2-28 0,-9-1-35 15,-1-1-62-15,-17 0-44 0,-2-3-104 16</inkml:trace>
  <inkml:trace contextRef="#ctx0" brushRef="#br0" timeOffset="2774.63">4576 7106 107 0,'0'0'63'0,"3"-2"-1"0,-3 1 6 0,2-2-10 16,-2 1-10-16,0 0 4 0,3-1 1 16,-3 3-5-16,0-1-10 15,0 0 1-15,0 0-3 0,0 0-6 16,0-1 0-16,0 2 2 0,0-1-2 16,0 1-7-16,2-1-5 0,-2-1-3 15,3 2-3-15,-3-1 0 0,5 0 4 16,0 0 2-16,1-2 2 0,1-2-1 15,-2 3-4-15,3-3-2 0,0 0-2 16,0 0 4-16,-1 0-1 0,4-1 2 16,-3-1 0-16,2-1 1 0,0-2-1 15,1 1-5-15,1-3-2 0,-1 0-3 16,2-1-1-16,0-3-3 0,0 2 1 16,2-4-1-16,1 2-1 0,-1-3 0 15,1 0 0-15,-4-1 1 16,4-1 2-16,2 0 1 0,-2-1 0 0,-1 1 4 15,1 0 0-15,-1-2 1 0,6 1-3 16,-3-1 1-16,0-2-4 16,0 2 0-16,3 0 0 0,-3-3 1 15,2 1 4-15,-1 0-2 0,1-1-1 16,-2-1 1-16,3-1-1 0,-3-2 1 16,3 1-4-16,-1-2 0 0,1 0-3 15,0 0 0-15,5-4 1 0,-1-6 0 16,-1 4-1-16,-4 5 1 0,1 3-1 15,-5 3 0-15,2-3 0 0,5-4 2 16,-5 0-2-16,8-1 1 0,-3-7-2 16,3 2 1-16,-8 7 0 0,0 5 1 15,0-3-1-15,8-9 1 0,-5 2-1 16,2 2 0-16,-2 1 1 0,-1 1-1 16,4-9 1-16,1-6-1 0,-1 5 0 15,-4 6 1-15,-2 2-1 0,0 1 0 16,1 1 1-16,-4 3-1 0,-2 2 1 15,2-1 2-15,1-8-1 0,2-4 4 16,5-3 5-16,-5 3-4 0,0 5-2 16,-2-1-1-16,2 2-3 0,-2-3-1 15,2 3 0-15,-3-2 2 0,3 2-1 16,-2 1 1-16,2-3-1 0,-5 3 4 16,2 0 2-16,1-4 2 0,-1 5-1 15,1-1-1-15,-3-2-2 0,2 1-1 16,-2-1-1-16,3-1-2 0,-3 2 0 15,2-1-1-15,-2 3 1 0,0 4-1 16,-3 4 0-16,-2 5 1 0,0 0-1 16,2-4 0-16,0-3 1 0,3-5-1 15,-2 1 0-15,2 1 0 0,-3 0 0 16,3 0 1-16,-3-1-1 0,3 2 0 16,-3-1 0-16,3 1 0 0,-2 1 0 15,2-1 2-15,0 1 1 16,-1 3 0-16,1-2 0 0,-2 1 2 15,2 0-2-15,0 1 0 0,-1 0-1 16,-1 0-1-16,2 2-1 0,0-1 0 16,0 1 0-16,-1-2 0 0,-1 2 0 15,2 1 0-15,-3-2 0 0,0 2 0 16,3 0 0-16,0-1 0 0,0 4 0 16,0-2 0-16,0 1 0 0,0 0 0 15,0 2-1-15,2-1 2 0,-2 2-1 16,3 1 2-16,-3-1 0 0,2 0 0 15,3 1 2-15,-2 1-2 16,-1-2 0-16,1 2-2 0,-1 0 1 16,3 1-1-16,0 1 0 0,-2 0 0 15,2-1 0-15,0 2 0 0,0 1 0 16,0-1-1-16,0 1 1 0,3 1 0 16,-3 1-1-16,3-2 0 0,-3 4 1 15,3-3-2-15,-1 4 2 0,1-1-1 16,2 2 0-16,-2-1-1 0,0 0 2 15,-1 1 2-15,3 0-2 0,-2 0-2 16,5 1 2-16,-3 2-1 0,0-2 1 16,1 1-1-16,2 1 0 0,-1 2 1 15,4-1-1-15,-3 1 1 0,2 0-1 16,-2 0 1-16,2 2 0 0,-2 1-2 16,3-1 2-16,-4 2 1 15,4 1-1-15,-1-1 0 0,-2 0 0 16,3 3 0-16,-1-1 1 0,3 1-1 15,-3-1 0-15,1 2 0 0,-1-1 0 16,3 2-1-16,3-1 1 0,-6 4-1 16,3-3 1-16,-2 3-2 0,2 0 2 15,0 1-1-15,-3 0 1 0,1 2-1 16,-1 0 1-16,-2 1 0 0,2 0 0 16,-2 1 0-16,2 0 0 0,-2 2 0 15,0 2 0-15,3-3 0 0,-4 3 2 16,1 0-1-16,0 0 1 0,3 1-1 15,-1 0 2-15,0 2-1 0,1-1 3 16,-1 3-2-16,3-4-2 0,-2 4 2 16,-1 0-2-16,3-3-1 0,-2 5 1 15,-4-3-1-15,4 3 1 0,-3-1-1 16,2 1 2-16,-2 3-1 0,0-1 4 16,2 4 0-16,-2 0 1 0,-3-1-2 15,6 5 2-15,2 2 0 0,-3 0-2 16,1-6 2-16,-6 0-2 15,8 3 1-15,0 7-2 0,8 3 0 16,-11-8-1-16,-5-9-1 0,0 2 1 0,3 1-2 16,3 7 0-16,4 7 2 0,-4-7-1 15,-9-1 1-15,1-7-1 16,-3-4-1-16,0 4 1 0,6 5-1 16,-1 5 0-16,3 5 0 0,-6-6 2 15,4-7-2-15,-4 0-1 0,3 2 1 16,-2-2 0-16,0 0 1 0,2 0 0 15,0 2 2-15,-2-2 1 0,2-1 2 16,3-1-1-16,-5-2 0 0,-3-7 0 16,3 6 0-16,-6-4-2 0,3 1 0 15,0 3 1-15,0-7-3 0,3 4 3 16,0 4-3-16,2 1 2 0,0-2-1 16,-2-2 1-16,2 2-2 0,-2 1 1 15,-1-1-1-15,1-3-1 16,-3 4 0-16,3-1 2 0,-1-3-2 15,-1 3 0-15,1-1 0 0,-2-2 0 16,0 2 1-16,3-3-1 0,-3 3 0 16,0-3 1-16,0 2-1 0,0-4 0 15,3 3 1-15,0-1-1 0,-3-2 1 16,3-2-1-16,-1 2 1 0,-2 1 0 16,3-3 2-16,-3-1-1 0,3 3 0 15,-3-4 1-15,2 2-2 0,-1-3 1 16,-1 3 0-16,2-1-2 0,-2 0 3 15,1-2-2-15,-1-1 1 16,2 2 0-16,-2 1 3 0,3-3 0 16,-3 2 2-16,0-3 0 0,3 2-1 15,0-3 1-15,-1 4 0 0,1-4 0 16,0 3-2-16,-3-3-3 0,2 0-2 16,1 0 2-16,0 0-1 0,-1-1 0 15,1 2 1-15,-3-3 0 0,5 0-2 16,-5 2 1-16,3-2 0 0,2-1 1 15,-2 0-2-15,-3-1 2 0,5 2 0 16,-2-1 0-16,0 0 1 0,-3-2-1 16,2 2 0-16,1-2-1 0,-3 0 0 15,0 0-1-15,0-1 1 0,0 0 0 16,1-1 0-16,-4 1 0 0,1-1 1 16,-1-2-2-16,-2 2 2 0,-3-2 1 15,3-1-3-15,-2 1 2 0,-4-1 0 16,-1 0-1-16,1-1 1 0,-2-3-1 15,1 3 1-15,-4-3-1 0,1 0 0 16,-1 1 0-16,-2-2 0 0,0 0 0 16,3 1 1-16,-3-1 0 0,0 0 0 15,0 0-2-15,0 0-6 0,0 0-23 16,0 0-23-16,-3 0-23 0,3 0-34 16,-7 0-51-16,-6-2-98 0,2-1-145 15</inkml:trace>
  <inkml:trace contextRef="#ctx0" brushRef="#br0" timeOffset="6957.72">7294 2469 105 0,'0'0'45'0,"0"0"17"0,0 0 5 0,8 0-20 16,-8 0-10-16,5 0 1 0,-5 0 1 15,0 0 8-15,3 0 4 16,-1 0 1-16,-2 0-1 0,0 0 1 16,0 0-1-16,0 0 5 0,0 0-5 15,0 0-12-15,0 0-9 0,0 1-3 16,0 0-8-16,0-1-8 0,0 0-4 16,0 0-4-16,3 0 0 0,-3 0-1 15,0 0-2-15,0 0-3 0,0 1-35 16,3 1-49-16,-1 0-27 0,-2 0 2 15,3 3-25-15,-1 2-17 16,1-2-18-16,0 2-2 0</inkml:trace>
  <inkml:trace contextRef="#ctx0" brushRef="#br0" timeOffset="7098.56">7369 2716 292 0,'0'0'50'0,"0"0"63"16,0 0 5-16,5 46-71 0,-5-33-28 15,0 0-3-15,0-1-12 0,0-1-3 16,3 0-1-16,-3-1-35 0,0 1-46 16,0-1-41-16,0 1-13 0,0-2-38 15</inkml:trace>
  <inkml:trace contextRef="#ctx0" brushRef="#br0" timeOffset="7239.56">7452 3150 117 0,'0'0'106'16,"0"0"-80"-16,13 37 42 0,-5-19-46 16,-3-3-22-16,0 6-6 0,-2-4-76 15,2-4-132-15</inkml:trace>
  <inkml:trace contextRef="#ctx0" brushRef="#br0" timeOffset="7364.57">7573 3666 82 0,'0'0'0'15,"0"0"-26"-15</inkml:trace>
  <inkml:trace contextRef="#ctx0" brushRef="#br0" timeOffset="7520.82">7666 4069 283 0,'0'0'41'0,"0"0"7"15,16 42-11-15,-8-24-37 0,-3-2-2 16,3 4-59-16,-3-2-77 0</inkml:trace>
  <inkml:trace contextRef="#ctx0" brushRef="#br0" timeOffset="7663.19">7749 4678 267 0,'0'0'27'0,"0"0"3"16,8 42 11-16,-3-24-41 0,-2-1-3 15,-1 7-74-15,1-8-76 0</inkml:trace>
  <inkml:trace contextRef="#ctx0" brushRef="#br0" timeOffset="7850.63">7816 5149 66 0,'0'0'121'16,"0"0"-70"-16,8 42 25 0,-5-23-50 15,-1-2-26-15,1 8-3 0,2-4-72 16,-5-7-96-16</inkml:trace>
  <inkml:trace contextRef="#ctx0" brushRef="#br0" timeOffset="7928.76">7852 5783 229 0,'0'0'23'0,"0"0"-6"0,6 51-3 15,-4-20-14-15,1-10-91 0</inkml:trace>
  <inkml:trace contextRef="#ctx0" brushRef="#br0" timeOffset="8085.01">7914 6345 110 0,'0'0'94'0,"0"0"-79"15,13 41 16-15,-7-23-31 0,-1 1-6 16,0-2-100-16</inkml:trace>
  <inkml:trace contextRef="#ctx0" brushRef="#br0" timeOffset="8225.64">8002 6762 136 0,'0'0'21'0,"0"0"-15"16,0 0-6-16,0 40 0 0,0-29-39 16,0-2-65-16</inkml:trace>
  <inkml:trace contextRef="#ctx0" brushRef="#br0" timeOffset="8350.65">7997 7016 95 0,'0'0'102'16,"0"0"-83"0,0 0 3-16,0 0-22 0,0 0-19 0,18 37-64 0</inkml:trace>
  <inkml:trace contextRef="#ctx0" brushRef="#br0" timeOffset="8491.28">8028 7174 155 0,'0'0'113'0,"0"0"-57"16,0 0 20-16,0 0-41 0,0 0-16 16,0 0-11-16,0 0-5 0,11 34-3 15,-11-31-74-15,-3 1-170 0</inkml:trace>
  <inkml:trace contextRef="#ctx0" brushRef="#br0" timeOffset="19062.64">7630 7818 66 0,'3'0'35'0,"-1"0"6"0,1-3 14 16,0 0-5-16,2 1-10 0,0 0 4 15,0 0 2-15,-2-1-3 0,-1 1 2 16,3 0 2-16,-5 0-10 0,3 0-7 15,-3 0-5-15,3 0 1 0,-1 0 1 16,-2 1-3-16,3 0-4 0,-3-2-4 16,2 1-2-16,1-1-1 0,0 1 7 15,-1-1 3-15,-2 2 0 0,3-3 3 16,-3 2-2-16,0-1-6 16,2 0 2-16,-2 0-6 0,0 1 0 15,0-2-2-15,0 2-3 0,0-2 0 16,0 3-1-16,0-4 3 0,-2 3 1 15,2-1 2-15,-3 1 0 0,-2-1-1 16,5 0 1-16,-3 1 1 0,1-2 1 16,2 3 0-16,-3-3-3 0,1 2 0 15,-1 0-5-15,0 0 1 0,3 1 2 16,-2-2-4-16,-1 3 4 0,-2-2 0 16,3 1-1-16,-4-1-2 0,1 1-1 15,0 0-1-15,0-2 0 16,-3 3-2-16,3 0-1 0,-3 0-3 15,-2 0 5-15,2 4-2 0,0 0-2 16,-5-2 3-16,3 4 1 0,0 2 2 16,-3-1 0-16,0 6-3 0,-3 0-1 15,1 1-1-15,2 3-2 0,0-1 0 16,0 3 0-16,0-1 0 0,3 1 0 16,0-1 1-16,2 0-1 0,0 1-1 15,5-4 1-15,1 1 0 0,-1-1 0 16,3-1 0-16,3-3 0 0,-1-1 1 15,4-3-1-15,1 1 2 0,-1-3 0 16,4 0 0-16,0-3 4 0,3-2 1 16,0 0 0-16,0-7 2 0,0 1-1 15,-3-2 5-15,3-4 0 0,0-2-3 16,3-1-6-16,-6 0 2 0,3-3-3 16,-3 2-2-16,0-1 0 0,-2-1 1 15,0 1 0-15,0 2-1 0,-3-1 1 16,3 1 0-16,-3 2 0 0,0 3 0 15,-2-1 1-15,2 3 4 0,-3 2 3 16,-2 2 0-16,0 2 1 0,0 2 1 16,0 0-4-16,0 0-8 15,0 3-2-15,0 5 2 0,-2 2 1 16,-1 1 3-16,1 4-2 0,-1 2 0 16,0 0 1-16,3 2-2 0,0-2 0 15,0 2 1-15,0-1-2 0,0-2 1 16,0 3 7-1,0-4 14-15,6 1 2 0,-4-2-4 0,3 0 1 0,1-1-4 0,-4-3-3 16,6-2-2-16,-3-1 0 0,0 0-1 16,3-6 0-16,0 0-1 0,5-1-4 15,-3-5 0-15,5-1-4 0,-2-3-1 16,3-1-1-16,-3 1 0 0,2 0-21 16,-2-1-27-16,0 3-24 0,0 0-27 15,-3 1-29-15,-2 4-37 0,2-3-47 16,-4 4-58-16,-4-2-66 0</inkml:trace>
  <inkml:trace contextRef="#ctx0" brushRef="#br0" timeOffset="19637.5">7896 7851 125 0,'3'-2'49'0,"0"-2"33"0,-3 1-7 16,2 1-14-16,1-2-10 0,-3-1 9 15,0 3-9 1,2-1-11-16,-2-1-3 0,3 2 3 0,-3 1-7 0,2-3 0 16,-2 3 2-16,3-2 1 0,0 2 0 15,-3 1-10-15,0-1-4 0,0 1-6 16,2 0-7-16,-2 0-6 0,0 1 3 16,3 4 0-16,-1 0 3 0,-2 4 1 15,6-1 3-15,-6 2-5 0,2 1 2 16,1 2-2-16,-1 0 3 0,3 1 1 15,-2 2 3-15,5-4 4 16,-3 3 5-16,0-2 6 0,3-1-1 0,0 0 3 16,2-3 1-16,0 1-3 15,-2-4 0-15,2-1 4 0,1-3 1 16,-1 0 0-16,-2-2-1 0,5-1-2 0,-5-4-6 16,2-3-7-16,-2-3-6 0,2 0-2 15,-2-7-4-15,-3 0-3 16,3-2-3-16,-1-2 1 0,-1-1-2 15,-4 1 0 1,3 4-5-16,-2 1-10 0,-1 3-11 16,1 4-9-16,2 1-13 15,-2 4-21-15,-1 2-31 0,1 0-34 16,2 3-51-16,3 0-55 0,-3 0-20 16,3 3-65-16</inkml:trace>
  <inkml:trace contextRef="#ctx0" brushRef="#br0" timeOffset="20660.31">8442 7889 143 0,'0'0'77'0,"0"0"7"0,0 0 14 0,0 0-37 15,18-15 4-15,-16 12-5 0,1 2-4 16,-3-2-14-16,2-1-9 0,-2 3 6 16,3-3 3-16,-3 2 1 0,0-2-3 15,0 2 2-15,0 0-5 0,0 0-4 16,0-1-6-16,-3 2 1 0,1 0-11 15,2 0-3-15,-5-2 0 16,2 2 1-16,1-2 0 0,-1 1-2 16,0 0 1-16,-2 2 0 0,3-5-2 15,-4 1-1-15,4 2 2 0,-3-1 2 16,2-2-2-16,1 3-4 0,-4-1 3 16,4-1 2-16,-3 2-4 0,-1-2 0 15,4 0-4-15,-3 1-3 0,-3 2 2 16,3-3-4-16,-3 3 0 0,0 0-2 15,1 1 1-15,-4 0-2 0,3 4 2 16,-2 0 0-16,2 5-1 0,1-1 0 16,-1 1 1-16,0 3 1 0,3 1 0 15,0 0 0-15,0 2 1 0,5-1 1 16,-3-1 0-16,3 3 6 16,0-3-4-16,3 2 4 0,-1-2 4 15,1-2 0-15,2-2-2 0,0-2 1 16,0 1-2-16,3-3 1 0,-3-1 3 15,3-4 2-15,-3 0 1 0,3-3 3 16,-3-2-2-16,0-1-6 0,3 0-3 16,0-4-4-16,-3 1-3 0,0-3 1 15,0 2-1-15,-2-1-1 0,2 1 1 16,0-1 0-16,-2 0-1 0,-1 1 0 16,1 1 0-16,-1 0 0 0,1 1 1 15,0 2-2-15,-1 1 0 16,1 2 1-16,-3 1-1 0,2 1-1 15,-2-1 1-15,0 2-3 0,0 0-2 16,0 3 1-16,0 2 2 0,3 2 2 16,0 4 0-16,-3 3 4 0,0 2 2 15,0 5 0-15,2 1 6 0,3 3 0 16,-2 1 1-16,-1 4 3 0,4 0 2 16,-4 0 1-16,3 1-4 0,-2-2-1 15,2 2-4-15,-2-2 0 0,-1 2 0 16,1-1-3-16,-3-3 2 0,0 0-3 15,0-4 1-15,0 2 3 0,-5-6-3 16,2 0-2-16,-2-2-1 0,-3-3 0 16,3-4-3-16,-3-5 2 0,1-2 2 15,-1-3 1-15,-3-7-2 0,1-4-1 16,0-3-2-16,-3-4-1 0,3-4-1 16,-3-3-4-16,5-1 0 0,3 0 1 15,-1-1 3-15,6 1-1 0,0 4 2 16,0-1-2-16,6 7 2 0,1-2 0 15,1 3-1-15,3 1-1 0,-4 2 0 16,6 2 2-16,-2-2-2 0,1 3 1 16,1 0-1-16,5 1-26 0,-5 2-27 15,3-1-14-15,2 4-13 0,0 2-15 16,0 0-13-16,-2-1-26 16,2 2-28-16,-3 0-33 0,3 0-10 15,-2 2-68-15</inkml:trace>
  <inkml:trace contextRef="#ctx0" brushRef="#br0" timeOffset="21258.75">8796 8072 188 0,'2'0'93'0,"-2"-2"13"0,3-1-32 0,2-1-9 0,-2 2-22 15,-1-2 5-15,1-1-6 16,2 2-15-16,-3-3 5 0,1 3 14 0,0-2 4 15,2 1 8-15,-3 1 1 0,1 0-6 16,0-1-6-16,2 2-6 0,-3 0-7 16,-2 0-10-16,3 1-9 0,-1 1-7 15,-2 0-3-15,0 0 2 0,0 3-4 16,0 0 5-16,0-1 1 0,0 3-1 16,0-3 3-16,-2 2-4 0,-1-2 0 15,1 1 4-15,-1-1 2 16,1-2 3-16,-1 0 5 0,0 0 1 15,3 0 0-15,-2-1 2 0,-1-3-5 16,1-1-6-16,2 1-3 0,-3-2-5 16,3 0-4-16,0 0 0 0,-3 1-1 15,3 0-4-15,0 0-35 0,-2 1-51 16,-1 2-63-16,1-1-129 0,-3 1-201 0</inkml:trace>
  <inkml:trace contextRef="#ctx0" brushRef="#br0" timeOffset="27997.59">9909 5356 60 0,'0'0'19'0,"0"0"8"0,0 0-3 0,3-13-13 0,-3 11-7 0,0 0 1 15,0-1 5-15,0-2-1 16,0 2 2-16,0 1 3 0,0-3-2 16,0 4-2-16,0-1-2 0,0 1 0 15,0-1-4-15,0-1-2 0,0 3-1 16,-3 0 2-16,3 0 3 0,0-1 1 16,0 1 5-16,-2 0 7 0,2-1-3 15,0 1-1-15,0 0 4 0,0 0 1 16,0 0-4-16,0 0 0 0,0-1-7 15,0 0-3-15,0 1 0 0,0-1-2 16,0 0-1-16,0-1 4 0,0-2-1 16,0 4 0-16,0-1 4 0,0 1-1 15,0-1 0-15,0 1-2 16,0-1-1-16,0 1-1 0,0-1 1 16,0-1-2-16,2 1-1 0,-2-3 4 15,0 2 1-15,0 2 2 0,0-1 0 16,0 0 3-16,0 1-2 0,3-2-1 15,-3-1 0-15,0 2-1 0,2 0 1 16,-2 1-2-16,3-1-4 0,-3 0 0 16,3 0-1-16,-1 0 2 0,-2 0 1 15,0 1 0-15,3 0 1 0,-3 0-1 16,0-3-2-16,0 3-1 0,0-1-2 16,0 0 0-16,2-1-1 15,1 2 0-15,-3-2 0 0,3-1 0 16,-1-1 0-16,1 3 0 0,-3-2 0 15,2 1 0-15,1-3 1 0,-3 4-1 16,0 1 4-16,0 0 1 0,0 0 6 16,0 0-1-16,0 0 1 0,0 0 1 15,0 0 2-15,0 0-3 0,0-1-4 16,0 1 4-16,2-1 3 0,-2 1-3 16,3-2-2-16,-3 2 1 0,0-3 0 15,0 3 2-15,0-1 1 0,0 0 0 16,0 1 2-16,3 0 4 0,-3 0-2 15,0 0-4-15,0-1 0 16,0 1-1-16,0 0 1 0,0 0-2 0,0 0-4 16,0 1-5-16,0 4-2 0,-3 1 3 15,3 4 2-15,-3 2 1 0,1 4 3 16,-3-2-2-16,2 4 6 0,1-2 0 16,-1 3 0-16,-2-1 0 0,2 0-1 15,1-4-3-15,-1 3-6 0,0-3-1 16,3-2 0-16,0 0-1 0,0-1-1 15,0-2 0-15,0 1-4 0,0-2-33 16,0-3-25-16,0 2-20 0,0 1-36 16,0-4-12-16,0 5-33 0,0-2-47 15,3-3-55-15</inkml:trace>
  <inkml:trace contextRef="#ctx0" brushRef="#br0" timeOffset="28372.76">9943 5829 143 0,'0'3'127'0,"0"3"-52"0,0 0 38 0,0 2-35 0,0 1-18 0,0-1-5 15,0 2-6-15,-3-1-5 0,1 3-8 16,2 1-6-16,0-2-13 0,-3 0-10 15,3 1-5-15,-2 0 0 0,2-2-1 16,-3 2-1-16,3-2-18 0,0 1-48 16,0 1-41-16,0 4-54 15,0-3-89-15</inkml:trace>
  <inkml:trace contextRef="#ctx0" brushRef="#br0" timeOffset="28662.53">9958 6464 346 0,'0'0'89'0,"0"0"3"15,0 0 15-15,0 0-62 0,0 0-14 16,0 39-1-16,-2-31 2 0,-1-3-24 16,1 4-5-16,-1-4-1 0,-2 2-1 15,2 0-1-15,1-3 0 0,-1 5-19 16,1-4-40-16,-1 2-33 0,0 3-51 16,1-1-59-16,2-4-39 0</inkml:trace>
  <inkml:trace contextRef="#ctx0" brushRef="#br0" timeOffset="28811.7">9948 6867 318 0,'0'0'73'0,"0"0"24"0,-3 35-16 16,1-21-58-16,-1-1-21 0,1 0-2 15,-1-5-25-15,1 2-69 0,2-4-67 16,0-2-39-16</inkml:trace>
  <inkml:trace contextRef="#ctx0" brushRef="#br0" timeOffset="28953.86">10031 7072 317 0,'0'0'109'0,"0"0"7"16,2 34-37-16,-2-20-61 0,0 0-14 15,0-3-2-15,3 0-2 16,-3 1-8-1,0-3-41-15,0 3-30 0,0-1-52 0,0-1-30 0,0-2-55 0</inkml:trace>
  <inkml:trace contextRef="#ctx0" brushRef="#br0" timeOffset="30094.51">5925 5236 60 0,'0'0'52'0,"0"0"-11"0,5-3 22 0,-2 2-4 16,-3 1-11-16,2-1-3 0,-2 1 6 15,3 0 10-15,-3 0 4 0,0 0-4 16,0 0-1-16,0 0-5 0,0 0-7 15,0 0-7-15,0 0-8 0,2 0-6 16,-2 0 1-16,3 0 2 0,-3 0 2 16,0 2 0-16,0 3 3 0,0 2-1 15,0 2-4-15,0 1-7 0,0-1-3 16,0 3-4-16,-3-1-6 0,1 0-6 16,-1 1-2-16,1-3 0 0,-1 1-1 15,3 0-1-15,-3-2-3 0,1-1-23 16,2 1-25-16,0 1-30 0,0-1-24 15,0-1-46-15,0 7-15 0,-3-7-74 16,3 3-105-16</inkml:trace>
  <inkml:trace contextRef="#ctx0" brushRef="#br0" timeOffset="30282">5907 5766 237 0,'0'0'195'0,"0"0"-142"0,0 0 23 16,-16 38-44-16,14-28-26 0,-1-1-3 15,1-2-3-15,-1-3-6 0,3 2-22 16,0-2-27-16,0 0-10 0,0 1-27 16,0-2-27-16,3 0-43 0</inkml:trace>
  <inkml:trace contextRef="#ctx0" brushRef="#br0" timeOffset="30407.18">5925 6053 44 0,'0'0'208'0,"0"0"-168"0,0 34 38 16,0-18-37-16,0-2-33 0,0 0-8 16,0 0-9-16,0 0-71 0,0-3-66 15</inkml:trace>
  <inkml:trace contextRef="#ctx0" brushRef="#br0" timeOffset="30579.06">5992 6464 174 0,'0'0'75'0,"0"0"-25"15,0 34 30-15,0-19-57 0,0-1-19 16,0-3-4-16,-3 2 0 0,3-2-28 15,-2 5-70-15,2-5-45 0</inkml:trace>
  <inkml:trace contextRef="#ctx0" brushRef="#br0" timeOffset="30704.06">6005 6772 54 0,'0'0'87'16,"0"0"-16"-16,0 34 23 0,0-20-29 15,0 0-22-15,0 0-3 0,0-1-15 16,0-3-21-16,0 0-4 0,-3-1-15 15,1 3-58-15,2-5-40 0,0-1-62 16</inkml:trace>
  <inkml:trace contextRef="#ctx0" brushRef="#br0" timeOffset="32255.66">8620 8623 132 0,'0'0'46'0,"0"0"-1"0,0 0 2 0,2-3-9 0,-2 2-12 16,3-1 8-16,0 2-1 0,-3-1-8 15,0 1 2-15,2-1 6 0,-2 1-1 16,3-1 2-16,-1 1 1 0,-2 0-5 15,0 0-9-15,0 0-6 0,3 0-2 16,-3 0 3-16,0 0-1 0,0 0 6 16,0 0 2-16,0 0 1 0,0 0-1 15,-3 0-1-15,1 0-4 0,-3 2-3 16,-1-1-4-16,-1 2-4 0,-1 3-3 16,-2-4-1-16,-1 5-2 15,-2-2 0-15,3 2 0 0,-5 0 2 16,2-1-2-16,-3 3 2 0,3 2-3 15,-2-3 1-15,2 0 1 0,-3 0 0 16,3 2 2-16,0-2 0 0,1 2 3 16,1-2 0-16,1-2 4 0,2 2 3 15,0-1-2-15,3-3-2 0,0 2-5 16,5-2 0-16,0 3 0 0,0-3 1 16,8 4 7-16,-3-4 10 0,8 4-1 15,0-3-1-15,2 2-1 0,3 1-1 16,0 0 2-16,3-1-3 0,2 1-5 15,-2 1-4-15,0-2-5 16,-1 0-3-16,-4 0 0 0,2 3-1 16,0-4 0-16,-2 0-9 0,-1 1-23 15,-2-2-20-15,-3 1-23 0,1-1-35 16,-4 1-51-16,-1-2-13 0,-4 2-83 16</inkml:trace>
  <inkml:trace contextRef="#ctx0" brushRef="#br0" timeOffset="32695.97">8470 8804 148 0,'0'0'164'0,"0"0"-75"0,10-8 29 0,1 2-19 0,-1 2-16 16,8 1 4-16,0-4 13 0,5 5-18 15,-2-3-22-15,5 2-12 0,-3 0-17 16,0 1-19-16,1-3-3 0,-1 3-1 16,0 1-3-16,-2 0-5 0,0 0 0 15,-1 0 0-15,-4 1-36 0,2 0-65 16,3 0-59-16,-9 0-70 0,1 0-93 15</inkml:trace>
  <inkml:trace contextRef="#ctx0" brushRef="#br0" timeOffset="33321.12">9245 8764 364 0,'0'0'75'0,"0"0"15"0,0 0 10 0,0 0-37 15,0 0-30-15,0 0 3 0,11-29 16 16,-9 22-12-16,1-2-3 0,2-3 10 15,0-2-5-15,0 1-14 0,0-3-2 16,3 0 0-16,0 1-6 0,-3-3-9 16,3-1-5-16,-3 1-4 0,3-1 0 15,-3 1-1-15,0 0-1 0,0 0 1 16,-2 5-1-16,-1 2 0 0,4 2 1 16,-6 5-1-16,2-1 2 0,-2 4-2 15,0 0 0-15,0 1-1 0,0 0 0 16,0 5 1-16,-2 2 6 0,-4 6 5 15,4 3 1-15,-3 3 0 0,2 2-1 16,0 2 1-16,1 7-1 0,-1-2 3 16,3 7 0-16,-2-3-1 0,2-1 2 15,0-1-2-15,0-6 0 0,0 0-5 16,0 2-4-16,0-3-3 0,0-3 1 16,0-1-2-16,2-4 0 0,1 2-2 15,-1-4-20-15,4-2-27 0,-4 0-24 16,3-2-38-16,-2 0-39 15,0-4-67-15,-1 1-53 0,-2-3-92 16</inkml:trace>
  <inkml:trace contextRef="#ctx0" brushRef="#br0" timeOffset="33636.08">9245 9025 285 0,'0'0'97'0,"0"0"-1"0,0 0 29 0,0 0-39 0,31-9-7 16,-18 7 0-16,0-1 12 0,0 0-19 15,0 2-14-15,0 0-17 0,0-1-28 16,0 1-9-16,-3-1-2 0,3 0-2 16,-5 0-1-16,2 0-27 0,-2 2-42 15,-1-1-34-15,4 1-54 16,-3 0-40-16,-3-1-82 0</inkml:trace>
  <inkml:trace contextRef="#ctx0" brushRef="#br0" timeOffset="34328.75">9902 8704 137 0,'0'0'101'0,"0"0"-31"0,0 0 5 0,0 0-23 0,0 0 9 16,7-6-13-16,-4 2 16 0,-3 2-7 16,0 1-14-16,0-1 1 15,0 1-9-15,0-1-10 0,-3-1-9 16,-2 2-5-16,0 0 0 0,0 1-7 16,-3 0-4-16,-2 0 0 0,-1 0-1 15,1 0 1-15,-3 2-10 0,0 3-12 16,0-1 2-16,3 2 3 0,-3-1 2 15,3 3 2-15,2-2 4 0,-2 0 6 16,4 2 0-16,1-2 2 0,0 0 1 16,2 1 0-16,3-2 2 0,0 3 5 15,0-6 4-15,3 2 2 0,2 1 7 16,3-3 3-16,0 0-1 0,2 2 0 16,0-3-5-16,3 1-4 0,0 1-2 15,0 2 0-15,0-1 1 0,0 2-1 16,2-3 3-16,-2 4 3 0,0-2-2 15,0 3 1-15,0 1 1 0,-5-3-2 16,0 2 4-16,-3 1 2 0,-3 1-1 16,1-2-5-16,-3-1-2 0,-3 1-3 15,-4 0-4-15,-1-1 1 0,0-1-2 16,-5 0-2-16,-2-2-2 0,-3-2 0 16,0 0-1-16,-3 0-14 0,0 0-26 15,1-2-22-15,-1 1-20 16,0 0-23-16,1 0-26 0,-4-1-11 15,6 1-44-15,3 2-43 0</inkml:trace>
  <inkml:trace contextRef="#ctx0" brushRef="#br0" timeOffset="34923.51">10139 8814 178 0,'0'0'53'0,"0"0"33"0,0 0-21 0,8-15-12 16,-8 12 10-16,3-3-8 0,-3 2-5 15,0 1-17-15,0-2-5 0,-3 3 0 16,0 0-1-16,1 0 8 0,-1-1-8 16,-5 1-6-16,3 0-6 0,0 1-6 15,-3 1-5-15,1 0 1 0,-1 0-4 16,-2 0 0-16,-1 1-1 0,1 3-1 16,-3 3 1-16,5 2-1 0,-2 2 0 15,0 1 1-15,4 4 0 16,-1-2 5-1,4 5 12-15,3-2 7 0,0 0-4 0,0 3 2 0,5-6 4 16,3 3 3-16,2-5 0 0,1 1 0 16,-1-1 3-16,3-3-6 0,0-2-1 15,0 0-3-15,0-4 5 0,0-2 2 16,-3-1 1-16,0-4 4 0,1-3-2 16,1-2-5-16,-4-2-6 0,3-2-3 15,-6-5-8-15,2-4-4 0,-1-5-3 16,-1-10-1-16,-5-12-1 0,0-9 0 15,0-2-1-15,-3 9-1 0,1 16-1 16,-1 11 2-16,3 8 0 0,-3 4 1 16,1-4-2-16,-1 2 0 0,-2-2-7 15,3 2-4-15,-4 4-4 0,4 3-12 16,-1 1-15-16,1-1-6 0,2 4-23 16,-3 2-37-16,0 0-21 0,3 1-66 15,0 2-57-15,6-1-130 0</inkml:trace>
  <inkml:trace contextRef="#ctx0" brushRef="#br0" timeOffset="36769.23">9969 8256 62 0,'0'2'29'0,"0"-2"22"0,0 0-27 0,0 0 3 16,0 0-4-16,2 0 11 0,-2 0-2 31,0 0-1-31,0 0 0 0,3 0 7 0,-1 0-3 16,-2 0 11-16,0 0-2 15,0 0-4-15,0 0-1 0,3-2-4 16,-3 2-1-16,3-1-7 0,-1-2 1 16,3 1-6-16,1 0-1 0,1-1-3 15,4-1 4-15,-1 2 3 0,5 1 5 16,-2 0 2-16,3-2 3 0,5 2 0 15,-3-1 1-15,2 1-2 0,1 0-3 16,0 1-6-16,-3 0 0 0,0 0-5 16,2 0-3-16,-1 0-6 0,-4 0-2 15,3 0-1-15,-2 0-3 16,-3 1-1-16,0 0-2 0,-1-1 1 16,-4 2 0-16,0-1-1 0,-3-1 1 15,0 0 1-15,-2 1 1 0,-1-1-2 16,1 0 0-16,-3 0-1 0,0 0-1 15,0 0 1-15,3 0-1 0,-3 0 0 16,0 0-1-16,0 0 2 0,0 0-2 16,0 0 2-16,0 0 0 0,0 0-1 15,0 0 4-15,0 0 5 0,0 0 2 16,0-1 0-16,0-2-5 0,0 2 2 16,0 0-1-16,0-2-1 0,-3 0-1 15,3-2-3-15,-5 3 1 0,2-4-1 16,-2 1-2-16,3-3 1 0,-4 2 2 15,1 0-4-15,0-2 3 0,2 3-1 16,-4-1-2-16,4-2 1 0,-5 4 0 16,6-4-1-16,-3 4 0 0,-1-2 1 15,4 2-1-15,-3-2 0 0,2 3 2 16,-2-1 0-16,2 0 1 0,1 2 1 16,2 0 1-16,-3 0 2 0,3 1 2 15,0 1-1-15,0-2-2 0,0 2 0 16,0-1 0-16,0 1 0 15,0 0 2-15,0 0-1 0,0 0-3 16,0 0-1-16,0 0 1 0,0 0-3 16,0 0 1-16,0 0-1 0,0 0 1 15,0 0-2-15,0 0 0 0,0 0 0 16,3 1 0-16,-1 1 0 0,6 2 1 16,-3-2-1-16,0 3 1 0,6 0-1 15,-3 0 0-15,2 0 1 0,0 1 0 16,1-2-1-16,-1 2 2 0,-2 0 1 15,-1 1 1-15,4-1 0 0,-9 1 2 16,3-4-2-16,-2 4 3 0,0-2 0 16,-3 1 2-16,0 0 0 0,0-1 0 15,0-1-3-15,-6 1-2 16,6-1-1-16,-5 1-1 0,3-2-1 16,-3 2 1-16,-1 0 2 0,1 0-2 15,0 0 1-15,0-3-1 0,0 0-2 16,-3 3 2-16,5-3-2 0,-4 1 0 15,1-1 0-15,1 3-1 0,3-3-6 16,-3 3-7-16,2 0-7 0,0 1-14 16,3-1-14-16,0 3-16 15,0-1-13-15,0 0-16 0,3 2-36 0,0 0-23 16,2 5-42-16,-3-3-21 0,1-1-100 16</inkml:trace>
  <inkml:trace contextRef="#ctx0" brushRef="#br0" timeOffset="37942.98">6163 8753 169 0,'0'-2'62'0,"2"-3"14"15,-2 3 13-15,3 0-35 0,-3-2-16 16,2 1-7-16,-2 1 4 0,3-1-6 15,0 1-5-15,-1-1 6 0,1 1 3 16,-1 1 5-16,1-2 3 0,-1-1 6 16,1 1-6-16,0 0-7 0,-1-2-13 15,1 2-5-15,-3 3-4 0,2-2 1 16,1 1 1-16,-3-2-2 0,0 3-1 16,0 0-3-16,0 0-1 0,0 0-1 15,0 0-3-15,0 3-1 0,0 0 5 16,-5 0 0-16,-3 4-2 0,0 1-1 15,-2-3-4-15,0 3 1 0,-6 1 0 16,3-1 2-16,-2-1-3 0,-1 1 0 16,6 1 1-16,-6 0-1 0,3-3 0 15,3 2 0-15,-3-1 0 0,5-2 1 16,1 1-1-16,-1-2 3 0,3 2 0 16,2-3 4-16,1 0-2 0,2 1 2 15,-3-1-2-15,3-1 1 0,0 0 0 16,0 1 0-16,3-1 1 0,2 0 0 15,0 1 3-15,3 2-1 0,2-3 2 16,3 4 2-16,0-1-7 0,0 2 0 16,5-2-1-16,-3 4 1 15,3-1 5-15,3-2-2 0,-3 2 1 16,0-1-4-16,-2-1-3 0,-1 1-1 16,1-2-1-16,-3-1-1 0,-3-1-1 15,3 1-4-15,-5-1-21 0,2-1-20 16,-2-1-22-16,0 0-28 0,-3 2-32 15,2-1-28-15,-1 0-34 0,-4-2-85 16</inkml:trace>
  <inkml:trace contextRef="#ctx0" brushRef="#br0" timeOffset="38865.31">6129 8824 130 0,'3'0'61'0,"-1"0"14"0,3-2 10 0,1-1-45 16,-1 2-9-16,0 0-1 0,-3 1 9 16,4 0-4-16,-6 0 1 0,2 0-11 15,1 0-5-15,-1 0 1 0,-2 0 0 16,3 0-4-16,0 0 1 0,-1 0-2 15,3 0 1-15,3 0-4 0,0-1 3 16,0-1 2-16,2 1-1 0,3-1-2 16,2 0 5-16,3 1-6 0,-2 0-2 15,5 0-1-15,2-1-1 16,-3 1-2-16,4-3-1 0,2 2 2 0,-3 1 3 16,0-1-1-16,0 0 6 15,1 0 2-15,-1 0-1 0,0 1-7 16,3 0-2-16,-3 0-2 0,0 1-2 15,1 0 1-15,2 0-2 0,-6 0 3 16,3 0 0-16,3 0-2 0,-2 0-1 16,-1 0 1-16,-3 0 0 0,1 0 3 15,0 0 3-15,-3 0 3 0,-5 0 1 16,2 0-2-16,-2 0-1 0,0 0-3 16,-2 1-1-16,-1 0-3 0,-2 0 1 15,-1 0-1-15,1 0-2 0,2-1 1 16,1 2-1-16,-3-2 2 15,2 1-1-15,0-1 3 0,1 0-1 0,1 0-1 16,-1 0 1-16,-1 0-1 16,0 0-1-16,1 0-1 0,-3 0 1 15,-1-1-2-15,-2-1 1 0,1 2-1 16,1-1 0-16,-4 0-1 0,2 1-1 16,-5 0 0-16,3 0 0 0,-3 0 0 15,0 0 0-15,0 0-1 0,0 0 1 16,0 0-2-16,0 0 2 0,0 0-1 15,0 0 0-15,0 0-6 0,0 1-11 16,0 0-18-16,0-1-26 0,0 3-19 16,0-1-33-16,-8-1-69 0,5 1-42 15,-4-2-132-15</inkml:trace>
  <inkml:trace contextRef="#ctx0" brushRef="#br0" timeOffset="39799.67">7049 8650 157 0,'2'0'82'0,"4"-1"19"0,-4 0-33 0,1 0 6 15,2-2-23-15,-5 0-2 16,3 0 3 0,-1 0-12-16,1-3 0 0,-3 2 2 0,2-4 3 0,1 3-2 0,-1-2-4 15,4-2 0-15,-1-1-2 0,0 1-7 16,0-2-12-16,0 1 2 0,3-2-5 16,0 1-2-16,-3 1 3 0,3-1-1 15,-3 2-5-15,0 0 0 0,0 4-2 16,0-2-2-16,-2 3-1 0,0-1-3 15,-1 2-2-15,1 3 0 0,-1 0-1 16,-2 0-2-16,3 5 1 0,-3 2 2 16,2 1 1-16,-2 4-1 0,0 1 0 15,3 4 3-15,-3 3-3 0,0 1 1 16,0 2 0-16,0 1 0 0,0 3-1 16,0-1 4-16,3 1-1 0,-1-2 2 15,-2 2 2-15,3-3-2 0,-3 3 3 16,0-5 2-16,2 0 3 0,1-2 0 15,-3-1 2-15,0-3-5 0,3 1-3 16,-1-6-3-16,1-1-1 0,-3 0-1 16,2-5 0-16,-2 2 0 15,3-4-2-15,-3 0 0 0,0-2-13 16,0 1-26-16,0-2-19 0,0 0-31 16,0-2-22-16,0-2-57 0,0 1-7 31,-5 0-44-31,2-1-59 0</inkml:trace>
  <inkml:trace contextRef="#ctx0" brushRef="#br0" timeOffset="40064.03">7039 9016 385 0,'0'0'95'0,"0"0"-10"0,0 0-6 0,0 0 1 15,2 0 7-15,3 0 5 0,0 0-1 16,1 0-30-16,4-1-11 0,-2 1-1 16,2-1-10-16,0-2-7 0,3 1-13 15,3 1-11-15,-3 0-6 16,0 1 0-16,0-1-2 0,-1 1-1 16,4 0-13-16,-3 0-29 0,0 0-30 15,-3 0-39-15,3 1-20 0,0 0-35 16,3-1-5-16,-6 1-78 0</inkml:trace>
  <inkml:trace contextRef="#ctx0" brushRef="#br0" timeOffset="40613.32">7457 8742 389 0,'0'0'71'0,"0"0"11"0,0 0 1 15,0 0-50-15,0 0-27 0,0 0-3 16,26-32 3-16,-23 26-1 0,-3 3-3 0,0 0 4 0,0-2 2 0,-3 3-2 15,-2 2-3-15,0-1-3 0,2 1 0 16,-5 1-3-16,-2 1-13 0,2 4-23 16,-2-2-9-16,2 4-9 0,0 0 10 15,1 0 24-15,1 0 20 0,-1 0 3 16,4 2 3-16,3 0 21 0,-2-4 14 31,2 1 2-31,0 0-8 16,2-2-11-16,1 2-5 0,2-3-4 15,0 1 4-15,0-2 0 0,3 0 1 16,0 1 2-16,-1-1 1 0,1-1 3 16,0 3 0-16,2-1 4 0,-2 2 2 15,0-2-2-15,2-1-1 0,-2 2-1 16,0-2-4-16,-1 4 0 0,1-5 2 16,0 4 4-16,-3-1 1 0,-2-2-3 15,-1 2-6-15,-2-3-5 0,0 1 1 16,-5 1-3-16,-3-1-4 15,1-1-4-15,-4-1-2 0,1 2 0 0,0 0-2 16,-3-2-13-16,2 1-33 0,-2-1-21 16,3 1-38-16,0 1-41 0,-8-3-13 15,7 0-71-15,1 0-71 16</inkml:trace>
  <inkml:trace contextRef="#ctx0" brushRef="#br0" timeOffset="41211.1">7772 8806 229 0,'0'0'69'0,"0"0"12"0,0 0-7 0,0 0-28 0,26-30-12 0,-21 26-14 16,-2-2 13-16,-3 3-1 0,0-4 8 15,0 3-2-15,0-2 5 0,0 3-1 16,0 0-5-16,0-2-12 0,-3 2-6 16,-2-1 2-16,3-1-11 15,-1 4-4-15,-2-5-2 0,0 3 1 16,0 1-3-16,-1 0 1 0,1 0 3 15,-3 1-3-15,1-1 0 0,-1 2-3 16,-2 3 1-16,-1 1-1 0,1 1 0 16,-3 4 0-16,3 1 0 0,-3 1-1 15,2 5 1-15,1-3 0 0,2 4 0 16,1-1 0-16,1 1-1 0,6-1 2 16,0 1-1-16,0-3 0 0,3 1 1 15,5-3 1-15,-3 0 7 0,5-3 3 16,-2-3 5-16,2 1 3 0,3-6 0 15,-2 2-6-15,2-3 4 0,-3-3 12 16,0-1 6-16,3-4-4 0,0-2-6 16,-3-2-6-16,1-3-6 0,-1-3 0 15,-2-5-4-15,-3-4-2 0,0-12-4 16,-2-7-3-16,-3-12-1 0,0 2 0 16,0 13-8-16,-3 14-10 0,3 14 6 15,0 4 6-15,0-2-9 0,0-1-16 16,-2 3-13-16,2 2-24 0,0 5-16 15,0 0-52-15,0 2-32 0,0 2-59 16,2 0-94-16</inkml:trace>
  <inkml:trace contextRef="#ctx0" brushRef="#br0" timeOffset="41821.39">7894 8824 187 0,'0'0'71'0,"0"0"8"0,0 0-21 0,0 0-4 16,-3 0-5-16,3 1-13 0,0-1 12 15,-2 1-10-15,2 0-7 0,-3-1-1 16,3 1-3-16,0 0 11 0,0 0-5 16,0 1 8-16,5-2-2 0,-2 3-6 15,-1-2-1-15,4 0-10 0,4-1-5 16,0 0 3-16,3 0 6 16,0 0 3-16,0-3 2 0,5-1-2 15,0 1-9-15,3 0-5 0,2-3 0 16,-2 4 4-16,-1-5-5 0,4 4-7 15,-4-4-4-15,1 4-2 0,0-1 0 16,-1-1 1-16,1 2 2 0,-3 2 0 16,0-2 2-16,3 1-2 0,-6 2-1 15,3 0 0-15,1 0-2 0,-7 0-1 16,1 0 1-16,0 4-1 0,-2-3 0 16,-4 1 0-16,1-1 0 0,-5 0-3 15,-3 0-19-15,2 1-41 0,-2 0-42 16,-2 1-26-16,-6-1-51 0,0 0-30 15,1 0-127-15</inkml:trace>
  <inkml:trace contextRef="#ctx0" brushRef="#br0" timeOffset="42447.21">8191 8682 131 0,'0'0'94'0,"0"0"-14"0,0 0 13 0,0 0-35 0,0-22-5 16,0 20-14-16,0-4 10 0,-5 3-3 15,5 1-10-15,0-4 10 0,-3 3 2 16,1 1 4-16,2-1-3 0,0 0-6 16,0 2-2-16,0 0-6 0,0 1-8 15,0 0-5-15,0 0-5 0,0 0-8 16,0 0-7-16,0 0-2 0,5 3 6 16,-3 3 5-16,4-3 0 15,1 4-5-15,1-2 0 0,0 3-4 16,2-1 2-16,-2 3-1 0,2-2 3 15,1 1 1-15,-1-1 1 0,0 2 1 16,1 0 0-16,-4-3 1 0,1-1 2 16,0 2 0-16,0 0 0 0,-3-4 0 15,2 2 2-15,-4-3-4 0,0-2-3 16,-3 1 1-16,2-1-2 0,-2 0-2 16,3-1 0-16,-3 0 0 0,0 0 2 15,0 0-2-15,0 2 1 0,0 0-4 16,-5 0 2-16,2 3-1 0,-2 2 0 15,0 2 0-15,-3 2 2 0,-2 0 1 16,-1 3 4-16,1 0-1 0,-3-1 1 16,0 2 2-16,3 0 5 15,-3-2-3-15,3-1-2 0,-1 2 3 16,3-2-4-16,1-1-3 0,-1-2 0 16,3 0-2-16,0-3-2 0,-1 2-1 15,4-4-1-15,-1 1 0 0,1-2-1 16,-1 0-1-16,3 2-17 0,0-2-25 15,-2-1-37-15,-1 1-42 0,3-1-102 16,0-2-143-16</inkml:trace>
  <inkml:trace contextRef="#ctx0" brushRef="#br0" timeOffset="46900.47">6421 5190 365 0,'0'0'89'0,"0"0"-42"0,0 0 3 0,0 0-19 15,18-19-7-15,-8 9 1 0,9-2 7 0,-1-8 8 16,5 0-1-16,5-1 6 0,11-11 10 16,10-5-8-16,13-9-6 0,5-4-1 15,3 3-2-15,2 0-6 0,-2 3-4 16,0-2-3-16,5-5-1 0,0 1-4 15,-3-3-6-15,6 0-3 0,-3 0-3 16,5-1 2-16,-3 1-5 0,-2 2-2 16,-2 6-2-16,-11 1 1 15,0 4-2-15,-8 1-1 0,-3 6-5 16,-1 2-28-16,-6 2-33 0,-6 8-29 16,-9 5-41-16,-3 1-46 0,-6 7-28 15,-9 1-69-15</inkml:trace>
  <inkml:trace contextRef="#ctx0" brushRef="#br0" timeOffset="47291.5">7132 5488 697 0,'0'0'99'0,"-34"37"-86"16,26-26 69-16,3-2-42 0,0 0-32 16,2-2-8-16,3-2-2 0,8-3-4 15,2-4 3-15,11-8 3 0,7-9 14 16,14-11-7-16,12-12-3 0,6-4 0 15,2-2-3-15,2-2 5 0,-4 6 4 16,4-6 0-16,6 4 4 0,-3-5 6 16,5 2-6-16,1 0-9 0,2 0-1 15,2 3-3-15,1 0-1 0,-1 5 0 16,-2 3 0-16,-2 1-15 0,-9 3-27 16,1 4-21-16,-11 5-31 0,-2 3-37 15,-6 3 0-15,-12 5-64 0,-11 5-56 16</inkml:trace>
  <inkml:trace contextRef="#ctx0" brushRef="#br0" timeOffset="47714.05">7488 6281 733 0,'0'0'92'0,"0"0"-6"0,57-27-6 16,-16 6-37-16,19-10-30 0,4-3 6 16,-2-3 3-16,3 1-11 0,-3 2-7 15,3-5 0-15,4 3-2 0,4-4-2 16,-1-1 0-16,0 0-10 0,1 0-11 16,-3 2-11-16,-1 4-4 0,1-1-4 15,-3 0-5-15,-2 6-15 16,2 4-16-16,-5 4-11 0,-3 2-8 15,-4 4-20-15,-9 5-32 0,-12 5-30 16</inkml:trace>
  <inkml:trace contextRef="#ctx0" brushRef="#br0" timeOffset="47979.29">8393 6379 879 0,'0'0'90'16,"0"0"-53"-16,-37 20 15 0,30-15-38 16,4-5-14-16,6 0-21 0,7-5 21 15,8-6-3-15,10-8 1 0,19-13 1 16,12-10-1-16,9-4-17 0,1-3-7 15,1 4-10-15,-3 2-19 0,3-1-22 16,2 0-30-16,-4 0-14 0,-14 11-52 16,-13 3-59-16</inkml:trace>
  <inkml:trace contextRef="#ctx0" brushRef="#br0" timeOffset="49235.02">8341 5120 834 0,'0'0'41'0,"0"0"-28"0,0 0 46 0,0 0-22 0,0 0-37 16,-26-32 0-16,26 14 2 0,8 0-2 16,-1-7 0-16,4 1 0 15,4-9 1-15,9-11-1 0,7-8 4 16,7-7-3-16,4 2 1 0,7 3 5 15,2 5 0-15,6-1 1 0,8 5 3 16,5-4 3-16,5 4 0 0,2 2 0 16,3-1-2-16,3 3-4 0,0 2-3 15,10 3-1-15,-6 1-2 0,4 3 0 16,-3 5-2-16,-6 0 1 0,4 5-1 16,-1 2 1-16,0 0 0 0,1 5 1 15,-4-1 1-15,-2 5-3 0,-5 0 0 16,0 2 0-16,-8 6 0 0,3 0-1 15,-8 2 1-15,0 1-2 0,-5 0 0 16,-5 0 2-16,-6 0 0 0,-4 1-1 16,-4 1 2-16,-7 2-2 0,0 1 2 15,-10-1-1-15,-6-1 0 0,-2-1 0 16,5 1 1-16,-2-1-1 0,-1 0 1 16,1-1 1-16,-6 2-2 0,-2-2 0 15,0-1 2-15,-6 2-1 0,1-2 1 16,-3 0 4-16,0 0 6 0,-3 0 6 15,-2-3-5-15,-3-1-11 0,-2 0-1 16,0-3-1-16,-3 1 2 0,0 0 1 16,-3-2 1-16,4 0 3 15,-9-1-2-15,3-1 1 0,2-1 1 16,-4-1-1-16,2 0 0 0,-3 0 0 16,0 0 3-16,-2-1-4 0,0 0 2 15,5 0 0-15,-6 2-1 0,6 0-2 16,0 1 2-16,0 2 1 0,3-1 4 15,-1 2 0-15,3-1-1 0,0 3 3 16,0-2 7-16,6 2 1 0,-1 1-5 16,0 1-1-16,3-1 0 0,0-1-4 15,2 3 1-15,1-2-4 0,2 2-4 16,0 1-2-16,0 0-2 0,0 0-4 16,0 1-2-16,0 0 1 0,2 0 0 15,3 0 3-15,0 2 1 16,3 1 1-16,3 3-1 15,1-1 1-15,-1 1 0 0,7 3 0 0,-3-1 0 0,6 2 0 16,0 0-1-16,2 4 1 0,0-3 0 16,3 2 0-16,3 1 1 0,-4-1-1 15,4-1 1-15,-3 0-1 0,2 2 1 16,0-2-1-16,3-1 0 0,-2 3 1 16,-1-3-1-16,-2 0 0 0,-3 0 1 15,1-1-1-15,-4 1 0 0,-4-1 0 16,-3 0 0-16,-5 0 1 0,-3 0-1 15,-5 1 0-15,0 0 1 0,-11 1 2 16,1 2 2-16,-8 2 8 0,-5 2 3 16,-3-1-1-16,-3 1-1 0,1 1-1 15,-3 0-5-15,3-3-6 16,-3 3 0-16,2 1-1 0,3-3-1 16,3 0-2-16,2 0-10 0,1-3-13 15,4 1-9-15,1-2-16 0,7 0-28 16,0-2-30-16,6 1-50 0,4 6-57 15,6-6-38-15,2-1-70 0</inkml:trace>
  <inkml:trace contextRef="#ctx0" brushRef="#br0" timeOffset="51757.94">12589 3946 197 0,'0'0'34'0,"0"0"5"0,0 0 33 0,0 0-18 16,0 0-22-16,0 0 9 0,8-23 16 16,-8 22-9-16,0 0-1 0,2-2-3 15,-2 2 2-15,0 0 3 0,0 0 3 16,0 0-8-16,0 0-8 0,0 0-7 15,0 0-7-15,0 1-4 0,0 0-1 16,0-1-3-16,0 0 1 0,0-1 0 16,0-1 2-16,0 1-1 0,0 1 2 15,0-1-2-15,0-1-2 0,0-3 3 16,0 2-4-16,0-2 6 0,-2 2-1 16,-1 0-10-16,0 1 0 0,-2-1-5 15,-3-2 0-15,1 2 2 16,-1 0-5-16,0 3 0 0,-2 1-3 15,-3 1 0-15,0 5 3 0,-3 1-1 16,-2 1 1-16,-2 3 0 0,2 6 0 16,0-1 0-16,-1 3 0 0,1 3-3 15,5 1 1-15,1 3 1 0,4-2 0 16,3 2-1-16,2-3-1 0,3-2 2 16,0 0 1-16,3-1 1 0,4-5 2 15,4 1 0-15,-1-4 2 0,3-1 0 16,2-4 1-16,4-2 2 0,-4-1 2 15,3-4 1-15,-2-1-3 0,2-4 1 16,-3-4 2-16,1-2 2 0,2-2 3 16,-3-4-3-16,-2-1-6 0,5-2-3 15,-7-2-3-15,2-3 3 0,-3 2-3 16,0 1 0-16,-2 1-1 0,-3 1 0 16,0 1 0-16,3 5 1 0,-3 0-1 15,-2 5 0-15,-1-1 0 0,1 3-1 16,0 4 1-16,-3-1-1 0,0 4-3 15,0 0-4-15,0 0-5 0,0 7 4 16,0 3 6-16,0 1 3 16,0 6 0-16,-3-1 0 0,3 3 1 15,0 1-1-15,0-3 1 0,0 1 4 16,3 1 3-16,-3-3 4 0,2 0 6 16,1-2 7-16,-1 2 6 0,1-5 2 15,0-1-1-15,-1 0-4 0,1-6-5 16,4 3-7-16,-1-6 0 0,1 1-2 15,1-2-3-15,2-1 0 0,3-2-3 16,0-4-4-16,3-2-1 0,-3-2-3 16,2 0-3-16,1 0-26 0,-3-2-27 15,2-1-18-15,1 0-21 0,-3 2-34 16,2 1-55-16,-2-2-48 0,0 1-46 16,-3 1-96-16</inkml:trace>
  <inkml:trace contextRef="#ctx0" brushRef="#br0" timeOffset="52273.76">13080 3659 333 0,'2'0'38'0,"-2"-1"24"0,0 1 13 0,3 0-63 0,-3 0-11 16,0 1 2-16,0 5 15 0,0 2 15 16,0 3 9-16,-3 5 0 0,1 1 7 15,-3 4 5-15,2 1-2 0,-5 5-10 16,6 6-12-16,-4 8-4 0,1 7-5 15,3-2 4-15,-3-7 1 0,5-12 4 16,0-9 4-16,0 2 1 0,0 1 2 16,5 1-2-16,0 3-2 0,3-4-2 15,-1-4 1-15,1-2 5 0,5-5 0 16,-3-4-6-16,6-1-5 0,-1-4-6 16,1-2-1-16,2-5-5 0,-3-5-5 15,4-1-3-15,-4-6 0 0,1-4 0 16,-4-2-4-16,-1-4-2 0,-3 0-1 15,-6 2-9-15,-2 2-3 0,0 3-4 16,-8 4-11-16,-2 3-25 0,-3 2 3 16,0 6-1-16,-5-1-4 0,-3 5-5 15,1 2-21-15,2 0-15 0,0 1-40 16,0 5-8-16,-3 5-12 0,5-2-77 16,6-1-41-16</inkml:trace>
  <inkml:trace contextRef="#ctx0" brushRef="#br0" timeOffset="52776.02">13547 4043 136 0,'0'0'132'0,"0"0"-85"0,0 0 33 0,0 0-33 16,0 0-8-16,18-31 7 0,-18 26-3 15,0 3-2-15,0-5 0 16,0 3-3-16,0-2 1 0,-2 2 0 16,-1-3-2-16,3 5-7 0,-5-1-13 15,3 1-9-15,-1 2-6 0,0-1-2 16,1-1 0-16,-3 2 2 0,-1 0 5 15,-1 2 0-15,-1 2 1 0,0 2-3 16,-2 5 0-16,2 1 2 0,-2 3 3 16,2 3 1-16,0 0-2 0,1 2 1 15,1 0 7-15,4 3 4 0,2-4 7 16,0 1 10-16,0 0 5 0,5-3-3 16,3-3-7-16,-1-2-4 0,4-1 0 15,-1-3 3-15,3-3-3 0,3-4 1 16,-1-1-3-16,3-6-4 15,0-3-9-15,-2-3-8 0,2-3 3 0,-3-4-2 16,-2-5-2-16,-5-2-3 0,2-4-2 16,-7 2-16-16,-1 2-12 0,-2 1-6 15,-2 6-22-15,-3 1-9 16,-3 5-27-16,-5 3-28 0,0 1-41 16,-13 1-50-16,6 5-51 0,2-1-79 0</inkml:trace>
  <inkml:trace contextRef="#ctx0" brushRef="#br0" timeOffset="53260.4">13819 4008 242 0,'0'0'75'0,"0"0"25"0,0 0 16 0,0 0-61 0,5-13-13 0,-5 9-10 15,0-1-15-15,0 3-10 0,0-1-1 16,2 1-2-16,-2 0 8 0,0 2 6 16,0 0 1-16,0 0-10 0,0 4-9 15,0 2 0-15,-2 3 6 16,2 0 3-16,-3 3-2 0,1 3-5 15,-1 3 1-15,1 1 0 0,2 2 4 16,0-1 12-16,0 0 9 0,0-2 3 16,2-1 5-16,1 0 5 0,2-4-12 15,3-1-3-15,-1-2 0 0,1-2 1 16,0-3 4-16,0-3 6 0,-1-2-1 16,1-2 4-16,2-4-12 0,1-3-11 15,-1-5 3-15,0-5 2 0,-2-10-11 16,5-10-6-16,-3-10-3 0,1 2-2 15,-3 9-11-15,-3 12-4 0,-3 14 5 16,3 1 0-16,-2 1-7 0,0-2-24 16,-1 0-20-16,3 5-33 15,-5 0-56-15,0 6-66 0,0 1-47 16,-2 0-148-16</inkml:trace>
  <inkml:trace contextRef="#ctx0" brushRef="#br0" timeOffset="53746.81">14162 3691 263 0,'0'0'43'0,"0"0"3"0,0 0 30 0,0 0-62 15,0 0-13-15,8 0 14 0,-8 7 29 16,0 3 12-16,0 5 7 0,0 6-4 16,-2 4-8-16,2 8-9 0,-3 10-5 15,3 6-9-15,-3 1-10 0,1-3 0 16,-1-6 13-16,1-6-1 0,-1-7-1 15,3-4 4-15,0-9-8 0,-3 1-5 16,3-1-2-16,-2 3 6 0,2 0 3 16,0-4 7-16,0-6-5 0,0-2-11 15,0-1-7-15,0-4-6 0,5-1 18 16,-2-3 1-16,4-1-14 0,-1 0-3 16,4-2 4-16,-2 3-7 0,5-3-2 15,-6 1-2-15,6-2 0 0,0 3 0 16,0-3-1-16,3 3-10 0,-4-3-16 15,1 4-11-15,0-4-14 0,3 4-18 16,-3-4-17-16,-3 2-16 0,3-1-26 16,-5 2 7-16,2-4-13 0,-7 3-56 15,2 0-51-15</inkml:trace>
  <inkml:trace contextRef="#ctx0" brushRef="#br0" timeOffset="54002">14121 4039 299 0,'0'0'220'0,"0"0"-149"0,0 0 69 0,0 0-45 0,0 0-47 15,44-33 16-15,-31 24-28 0,2 0-6 16,1 1 4-1,5 0 5-15,-3 0-13 0,0 0-13 0,2 3-11 0,-2-3-1 0,6 2-2 16,-4 2-21-16,1 1-67 0,7 1-72 16,-2 2-97-16,-5-3-174 0</inkml:trace>
  <inkml:trace contextRef="#ctx0" brushRef="#br0" timeOffset="54815.62">16149 3848 233 0,'0'0'105'0,"0"0"-61"0,0 0 69 0,0 0-54 0,0 0-23 0,-5-41 8 15,0 33-13-15,2 1-11 16,-2 1 1-16,0-3-4 0,0 3 4 15,0 0 8-15,0 0-6 0,-1 1-9 16,1 0-2-16,-2 1-3 0,1 3-6 16,-1-1-3-16,-1-1 2 0,-2 3-1 15,2 0-1-15,-5 3 0 0,5 1 0 16,-2 3 0-16,2 1 0 0,0 2 0 16,1 1 0-16,-4 3 3 0,1 0 7 15,5 4 2-15,-3 2 4 0,0 0 5 16,6 2 5-16,-4-1-3 0,6 1 6 15,0 1 0-15,0 0-2 0,0-1-15 16,6 0-3-16,-1-1 41 0,0-3-18 16,3 0-21-16,2 0 2 0,-2-5 1 15,2-2 5-15,0-1 4 0,3-5 3 16,0-1 2-16,0-3-5 0,-2-1-1 16,4-1-1-16,1-3 0 0,-4 0-1 15,1-2 9-15,0 0-1 0,-2-2-2 16,2-3-7-16,-6-1 0 0,1-1-4 15,0-5-5-15,-3-2-5 0,-2-2-2 16,-1-4-2-16,-2-2-1 0,0-3 1 16,-2 1-1-16,-4 3-2 15,1 0 2-15,0 6-2 0,-3 1-4 0,1 1-1 16,-1 5 2-16,-3 3-7 16,4 1-3-16,-4 2-11 0,4 5-10 15,-4 1-12-15,4 2-11 0,-1 4-27 16,3 3-25-16,-1 2-32 0,4 5-23 15,-1 6-8-15,3-4-31 0,0 1-82 16</inkml:trace>
  <inkml:trace contextRef="#ctx0" brushRef="#br0" timeOffset="55254.09">16488 4062 218 0,'0'0'103'0,"0"0"-9"0,5-4 13 0,-2 3-26 0,-1 0-11 0,1-1-13 16,-1 1-2-16,-2 1-4 15,6 0 6-15,-4 0-7 0,-2 3-10 16,3 0-9-16,-3-2-6 0,0 5-6 16,0-3-1-16,-3 0 1 0,1 0 4 15,-4 1-5-15,-1-3-11 0,1 0-3 16,1 0-1-16,0 0-2 0,3 1-1 15,-1-2 0-15,0 0-6 0,1 0 0 16,2 0-7-16,0-2-14 0,0 0-22 16,0 1-21-16,0 1-35 0,5-1-38 15,-2-1-8-15,2 0-41 0,0-1-84 0</inkml:trace>
  <inkml:trace contextRef="#ctx0" brushRef="#br0" timeOffset="55943.46">17224 3667 180 0,'0'0'138'0,"0"0"-100"0,0 0 26 0,0 0-34 16,0 0-25-16,0-2 5 0,0 2 5 15,0 0 5-15,0 1 6 0,-5 2 4 16,3-1 6-16,-1 0 1 0,-2 4-2 16,0-1-4-16,-1 2-7 0,-1 0-7 15,2-1-7-15,-6 2-4 0,6 2-3 16,-5 0-1-16,2 2-1 0,-2 0-1 16,-1 2 0-16,1 2 2 0,-3 0-2 15,3 2 1-15,-3 1-1 0,2 3 1 16,1 0-1-16,0 3 0 0,2-2 0 15,0 0 1-15,3 0 1 16,0 0 20-16,5-1 9 0,0 0 13 16,0-2 10-16,0-2 4 0,5 0-10 15,0-4-12-15,3 1-5 0,0-4-5 16,-1-3 3-16,4-2 3 0,-1-2 5 16,1-1 3-16,1-3-9 0,4-3-11 15,-3-2-8-15,2-2-6 0,-2 1 1 16,3-2 10-16,-3 0-1 0,-3-2-3 15,0-1-5-15,-2-1-4 0,-3 0-2 16,0-5-2-16,-5 3 2 0,0-2-2 16,0 1-2-16,-5 3-8 15,-2-2-1-15,-4 4-1 0,1 3 3 16,-3 0 1-16,-5 4-2 0,2 3 2 16,-2 0-4-16,3 0-5 0,-1 2-27 15,1 5-7-15,2-1 0 0,2 3-16 16,1 1-17-16,5 0-19 0,0 0-27 15,0 0-2-15,5 3 0 0,0-3-34 16,0-2-29-16</inkml:trace>
  <inkml:trace contextRef="#ctx0" brushRef="#br0" timeOffset="56897.92">17733 3761 283 0,'0'0'77'0,"0"0"-1"0,3-5 19 0,-3 3-41 16,0 1-8-16,0-3-14 0,0 1-9 15,-3 1-9-15,1 0 3 0,2-1-7 16,-3 2-3-16,-2-1 0 0,2 1 0 15,-2 1-3-15,-3 0-3 0,1 0-1 16,-4 0 1-16,1 3-1 0,-3 1-1 16,0 2 1-16,0 2 0 0,0 2 0 15,0 1 0-15,3 1 0 0,0 1-1 16,5 1-1-16,-1-3 2 0,4 3 0 16,-1 0 8-16,3-1 15 0,3-1-4 15,2 0-3-15,3 0-2 16,2 0 6-16,-2-3 0 0,5 3-1 15,2-3 2-15,1 0 5 0,-3 0-6 16,5 0-5-16,-3-1-2 0,3 2-3 16,-2-1-3-16,5 2-4 0,-6-1-2 15,1 2 0-15,-1 1-1 0,1 0 1 16,-4 1-1-16,-1 2 0 0,-1-2 9 16,-2 4 16-16,0-4-1 0,-3 4-5 15,0-4 1-15,-5 1-2 0,0-2 2 16,0-3-1-16,0 1-4 15,-5-1 4-15,0-4-8 0,-3-1-5 16,-2-3-1-16,-1-2 4 0,-4 0-4 16,-1-2-4-16,-2-1 1 0,3-4 1 15,-1 1-2-15,1-4 0 0,-1 1 1 16,3-1 0-16,0-3-1 0,3-1-1 16,5 2-1-16,-3-1 1 0,3 0-1 15,2-1 1-15,1 2 0 0,2 1 0 16,0 1 0-16,0-1 0 0,5 1 1 15,-3 1 0-15,4 0-1 0,1 0 1 16,4 2-1-16,-4-2 1 0,4 0 1 16,-1 2 0-16,3 0 0 0,0-1 0 15,0 0 1-15,2 3-1 0,-2-3 2 16,-2 0-1-16,2-2 3 0,-1 2 2 16,-1-2 0-16,-1 0-5 0,-2 0 3 15,2-2-2-15,-7-2 1 0,2 1 1 16,-2-1 2-16,-3 0-2 0,0 2 1 15,-3 2-2-15,-2-1-3 0,2 3-2 16,-4 0 0-16,-1 2-1 0,0 0 0 16,0 1 1-16,-2 2-1 0,0 1-3 15,2-1-8-15,-5 2-19 0,3 1-28 16,-1 0-34-16,-7 0-71 0,5 0-81 16,0 0-114-16</inkml:trace>
  <inkml:trace contextRef="#ctx0" brushRef="#br0" timeOffset="63150.64">13224 6239 178 0,'0'0'50'0,"0"0"4"16,0 0 1-16,0 0-15 0,0 0-15 15,6-9 3-15,-6 8 10 0,0-1-1 16,0 1-4-16,0-2 1 0,0 2 2 16,0 0 0-16,0 0-2 0,0-2-3 15,0 0 0-15,0 1-3 0,0-1-4 16,2 1-7-16,-2-3-9 0,3 3-3 15,2-5 1-15,0 2 1 0,0-3 1 16,3-1 0-16,0 1 2 0,2-1 3 16,0 0-3-16,3-1 0 0,3 0 3 15,-3 1-1-15,2-1-1 16,3 1-1-16,-2 1-1 0,2 1-2 16,-3-2-1-16,1 0 2 0,-1 3-1 15,1 0-2-15,2-2-1 0,-2 5 0 16,-1-2-3-16,1 4 0 0,-4 1-1 15,1 0-1-15,0 5 0 0,0 2 1 16,0 3-1-16,0 3 1 0,-3 1 2 16,3-1-1-16,0 4 1 0,-2-4 1 15,-1 1 5-15,3 0 7 0,0-2 7 16,-5 0 3-16,4-2 9 0,-4-1 3 16,5-5 2-16,-5 3-6 0,2-4-1 15,1-2-2-15,-4-1 0 0,4-1-2 16,-4-4-1-16,4-2-9 0,-1-2 0 15,0-2-6-15,1-2-3 0,2 0-4 16,-6-3-1-16,6-1-3 0,-5 1 0 16,0 0 0-16,2 1-1 0,0-1-4 15,-2 5-14-15,0-1-18 0,2 6-22 16,-2-1-38-16,0 1-47 0,2 2-58 16,-2 3-84-16,0-1-86 0</inkml:trace>
  <inkml:trace contextRef="#ctx0" brushRef="#br0" timeOffset="64454">14315 5791 110 0,'0'0'98'0,"2"-9"-51"0,1 6 35 0,0-3-13 15,2 2-29-15,-3-2-6 0,1 1 2 16,-1-2 1-16,1 5-1 0,2-2-3 15,0 0 5-15,-2 1 3 0,0 1 2 16,-1-4 1-16,1 4-3 0,-3-2-1 16,5-2-1-16,-5 3-4 0,5-3-7 15,-5 3-7-15,3 0-3 0,-3-1-4 16,5 2 3-16,-5 2-2 0,0-1-2 16,0 1 0-16,0 0-5 0,2 0-1 15,-2 0-5-15,0 0-2 0,0 3 2 16,-2 5 6-16,2 2 3 0,-5 2 2 15,-1 7-1-15,-1 1-4 0,2 3-1 16,-1 3 2-16,-1 1 2 0,1 6-6 16,1-3-2-16,3 2 0 0,2-1 0 15,0-4 2-15,2 2 9 0,6-1 2 16,0 2 5-16,2-4 7 0,3 0 1 16,0-3 2-16,2-2-4 0,4 0-3 15,-1-4-3-15,2-4-1 0,1-2 1 16,2-2-5-16,-2-6-4 0,0 2 1 15,2-5-4-15,0-3-1 0,0-1-2 16,-2-4-2-16,0 4-2 0,-3-4 3 16,0-2-3-16,-3 1 0 0,1 0 0 15,-3-3-1-15,-5 1 2 0,-1 0-1 16,1-1-1-16,0 0-1 0,-3 1 0 16,-2-1 0-16,-1 1 0 0,3 1 0 15,-2 0 0-15,-3 2-1 0,2 0 1 16,1 2 0-1,-3 1 0-15,0 1 0 0,3 1 0 0,-3 0-1 0,0 2 0 16,0 1-1-16,0 0-5 0,0 2-4 16,0 3 5-16,0 2 4 0,0 0 1 15,0 3 1-15,0 1 0 0,0 0 0 16,0 3 0-16,5 0 0 0,-3-1-1 16,4 2 1-16,-1-2 0 0,3-1 1 15,-3 0-1-15,2-2 1 0,1-1-1 16,0-3 2-16,-3-1 0 0,3-3 1 15,-3-2 8-15,0 0 7 0,3-4-3 16,0-3-6-16,-1-2-4 0,1-1-3 16,0 0-2-16,2-2 1 0,-2 1 0 15,-3-2 0-15,3-1 0 0,-3 0-1 16,-2 1 0-16,2 1 1 0,-3-2-1 16,4 2 0-16,-6 0 0 15,2 2 0-15,-2 2 0 0,3 1-2 16,-1 0 0-16,-2 4-1 0,3 0 3 15,-3 0-2-15,0 2-2 0,0 1 1 16,0 1-2-16,0 5-3 0,0 1 5 16,0 6 2-16,0 1-1 0,0 6 2 15,3 2 0-15,-3 5 0 0,2 2 2 16,-2 0 2-16,5 2 0 0,-2 1-3 16,2-2 1-16,0 1-1 0,-2-2-1 15,2-1 0-15,0 0 2 0,-2 0-2 16,2-4 1-16,-5-2 0 15,0-1-1-15,0-3 2 0,0-6-2 16,0-3 2-16,-3-3 1 0,-2-5 2 16,0 1 1-16,-3-2-1 0,-2-3 2 15,-3-3-5-15,0-1 3 0,-2 0-3 16,2 0-1-16,-3 0-1 0,3 2 0 16,-2-1 0-16,2 2-2 0,-3-2 0 15,1 2-5-15,2 0-16 0,3 1-12 16,-3 1-20-16,5 0-19 0,0-1-37 15,-7 0-64-15,4-1-119 16,1-2-200-16</inkml:trace>
  <inkml:trace contextRef="#ctx0" brushRef="#br0" timeOffset="67226.8">16434 5863 174 0,'0'0'39'0,"0"0"-2"0,13-8 39 0,-6 3-5 15,1-1-23-15,-3-2 9 0,3 4 1 16,0-3-15-16,-1 3-2 0,1 0-8 16,0-2 6-16,-3 3 7 0,3-3 8 15,-3 0-4-15,3 1-5 0,-3 2-5 16,0-3-10-16,-2 4-2 0,-3-1-4 16,2-4 2-16,-2 2 10 0,0-2-6 15,-2-1-4-15,2 2-6 0,-3-1-8 16,-2-1-6-16,2-1-1 0,-2 2-4 15,0-1-1-15,0 1 0 16,-3 3 0-16,0-3-1 0,1 4 1 16,-6 1-1-16,0-1 1 0,-3 3 0 15,1 3 0-15,-1 3-1 0,-2 3 1 16,3 2 0-16,-3 2 0 0,0 5 0 16,2 2 2-16,-2 3 3 0,5 6 9 15,-3 8-1-15,1 13-9 0,-1 13 5 16,4 5 27-16,1-4-14 0,3-3-8 15,3-7 25-15,0 0-10 0,3 0 3 16,-4-2-17-16,6-2 5 0,0-4-14 16,0-5-1-16,-2-5-1 0,2-5-4 15,0-8 2-15,0-7-2 16,0 1 0-16,0-3-8 0,2 0-16 16,-2 0-23-16,6-5-19 0,-6-4-45 15,5-5-20-15,-5 0-17 0,2-14-50 16,3 2-10-16,-5-4-63 0</inkml:trace>
  <inkml:trace contextRef="#ctx0" brushRef="#br0" timeOffset="67379.95">16170 6142 562 0,'0'0'77'0,"0"0"31"0,0 0 28 0,0 0-84 0,13-7-23 0,2 3 24 0,4 0-22 0,1-2-23 16,6 0-7-16,0-1-1 0,10 3-27 15,5-4-36-15,9 3-27 0,1-2-66 16,-12 1-43-16,-11 3-80 0</inkml:trace>
  <inkml:trace contextRef="#ctx0" brushRef="#br0" timeOffset="67833.77">16948 6118 164 0,'0'0'61'0,"0"0"-16"15,0 0 31-15,0 0-14 0,0 0-12 16,0 0 19-16,0 0-9 0,0 0-10 15,13-29-7-15,-13 24-2 0,2-3 1 16,1 3-9-16,-3-1-5 0,0 2-4 16,-3-2-2-16,1 2-10 0,-3 0-5 15,-1 0-3-15,-1 4 0 0,-4 0-3 16,4 0 0-16,-4 4-1 0,-2 3 1 16,-2 2-1-16,-1 3 2 15,3 4 1-15,0 0 9 0,1 5-3 16,1 1 0-16,1 0-3 0,7 2 1 15,1-1 3-15,2-4 12 0,5-1 4 16,5-2 8-16,1-3 9 0,4-3 5 16,3 1-8-16,0-5-8 0,3-4-2 15,0-2-5-15,-1-8-4 0,-2-3 0 16,0 1-6-16,-2-5-3 0,-1-2-5 16,-4-3-4-16,-4-2-3 0,-4-1-6 15,0 0-23-15,-3 0-19 16,-3 4-8-16,-2 1-3 0,0 6-27 15,-3 2-14-15,0 2-33 0,-5 3-17 0,0 3-31 16,6-1-97-16</inkml:trace>
  <inkml:trace contextRef="#ctx0" brushRef="#br0" timeOffset="68427.53">17170 6074 17 0,'0'0'234'0,"0"0"-186"0,0 0 10 0,0 0-17 0,18-16-29 0,-15 12 1 15,2 0 17-15,0-1 11 0,0 2 14 16,0 1 3-16,3-3-5 0,-3 3-4 16,3 1-9-16,0-1-6 0,-3 1-9 15,3-2-7-15,-1 0-4 0,-1 3 0 16,1-1-5-16,-1 1-2 0,-1 0 1 16,0 1 4-16,0 5-2 0,0-3-3 15,3 4 4-15,-3 1 3 0,-2 2 0 16,4 3 3-16,-1 2 4 0,-1 2 4 15,-3-1-1-15,4 4-2 16,-6 1-3-16,5-2-2 0,-5-1-5 16,0-1-2-16,0 0-3 0,0-4-1 15,0 0-2-15,-5-4-1 0,2 0 0 16,-2-4-1-16,0-3 3 0,2-2 0 16,-2 0-1-16,-3-7-1 0,0-3 0 15,3 0-1-15,-3-5 0 0,3-3-1 16,0-3-1-16,3 0 1 0,-4-2-1 15,6 0 0-15,0 2 1 0,6 2-1 16,-1 0 2-16,2 1 4 0,6 2 9 16,-2-1 2-16,4 5-1 15,1 0 2-15,2 1-1 0,0 2-7 16,0 0-7-16,-3 4-2 0,1 0-1 16,-3 1-1-16,2 2-17 0,-2-1-37 15,-2 3-43-15,4 3-61 0,-2 1-91 16,-5-2-76-16</inkml:trace>
  <inkml:trace contextRef="#ctx0" brushRef="#br0" timeOffset="69267.07">18570 5932 281 0,'0'0'56'0,"0"0"-11"0,-5-5 38 0,5-1-37 0,-2 2-28 15,-1-2 32-15,3 0-8 0,0-3-6 16,0 1 11-16,0 2-12 0,3-2 9 15,2-1 6-15,0-1-2 0,3 1-8 16,2 1-11-16,1-1-11 0,1-1-6 16,1 2-6-16,0-3-3 0,3 2 1 15,-3-1-4-15,2-1 1 0,1 2 1 16,-1 3-1-16,1-1-1 16,-3 1 1-16,2 3-1 0,-2 1 0 15,3 0 0-15,-6 1 0 0,3 1 3 16,-5 0 2-16,-1 1 8 15,1 3-1-15,-3 6-1 0,0 1 8 0,-5 4 6 0,3 2-2 16,-3 5-3-16,-3 0-3 0,-2 3-3 16,0 0-1-16,-5 2 1 0,-1-1-1 15,-2 0 1-15,-2-2-3 0,-3-1-1 16,-3 1 1-16,3-2 0 0,-3 2-3 16,-2-4-2-16,3-2-3 0,-1 0 1 15,0-4-1-15,6 0-1 0,-3-5 0 16,5-3 0-16,0 1-1 0,2-4 0 15,6-2 1-15,0 0-1 0,2-1 0 16,3 0 1-16,0-2-2 0,3-1-1 16,2-1 1-16,6 0 0 0,1 1 0 15,4-1 1-15,0 1-1 0,2 1 1 16,2 0-1-16,1-5 0 0,2 5 1 16,6-3-1-16,-4 1 0 0,6 2 4 15,-2 1 2-15,2 1 2 0,0 0 2 16,-3 0-3-16,3 0-2 0,-2 0-3 15,-3 0-2-15,-3 3 1 0,0-1-1 16,-5 4 0-16,0-3-1 0,-5 3 0 16,0-3-14-16,0-1-21 0,-3 3-29 15,-2 0-41-15,2 1-69 0,-7 0-94 16,2-1-84-16</inkml:trace>
  <inkml:trace contextRef="#ctx0" brushRef="#br0" timeOffset="69986.08">19666 5863 55 0,'3'-4'101'0,"-1"-2"-56"0,3-1 39 0,-2 2-6 16,0-2-37-16,-1 4-3 0,1-3 8 0,-1 2-6 16,1 0 2-16,-3-1-5 0,5 2-10 15,-5-2-3-15,0 2-3 16,0 0 2-16,0 1 4 0,-5-1-15 16,2 2-11-16,-7 1-1 0,0 0 0 15,-3 4 0-15,0 0 0 0,-8 0 0 16,3 3 0-16,-3-3 2 0,1 3-2 15,-1 0 0-15,0-1 0 0,3 3 0 16,3-1 0-16,-1 3 0 0,3-2 0 16,6 0 0-16,-1-2 0 0,5 3 2 15,3-1 8-15,3 1 26 16,2 0 18-16,3-1 2 0,2 0-5 16,3-3-12-16,5 3-5 0,-2-1-12 15,2-4-8-15,0 3-2 0,0 0-3 16,3-2 1-16,-9 0 0 0,4 1-2 15,-1 0-4-15,1-2 2 0,-6 5 3 16,1-1 7-16,-4 0 6 0,1 2-5 16,-3 1-3-16,-2-1-4 0,-3 1-4 15,0 1-2-15,-3 0 4 0,-4-2-3 0,-4 1 5 0,-2-2 3 0,-2-1-5 16,-3 0-2-16,0 1 0 0,0-4-3 16,-3 0 0-16,0-3-2 0,1 0-1 15,1 1 0-15,4-3-8 0,-3 1-12 16,2-1-18-16,6 0-10 0,0 0-18 15,5 0-20-15,-1-1-21 16,6-2-47-16,6-1-22 0,1-1-83 0,4-1-44 16</inkml:trace>
  <inkml:trace contextRef="#ctx0" brushRef="#br0" timeOffset="70597.17">20162 5954 286 0,'0'0'60'0,"0"0"17"0,0 0 6 0,5-15-51 16,-5 10-7-16,-5-2 18 0,3 1-4 16,-1 1-18-16,-2 0-5 0,0 1-2 15,0 0 13-15,2-1-2 0,-5 2 0 32,3-2-9-32,-3 1-5 0,0 3-5 15,-2 0 1-15,2 1-2 0,-5 0-2 0,6 2 0 0,-9 4-2 0,3 0 1 16,0 3-2-16,0 1 1 0,3 3-1 15,0 4 1-15,2-3 3 0,0 5 0 16,3-1 4-16,5-2-1 0,0 2 6 16,0 0 11-16,0-4 4 15,8 3 3-15,-3-2 0 0,5-4-4 16,1 2-7-16,-1-5-1 0,3-1-2 16,0-4 1-1,0-3-2-15,0 0-2 16,0-5 4-16,2-1 1 0,-2-1 7 15,0-1-1-15,0-1-2 0,0-4 0 16,-3-3-4-16,3-4-9 0,-5-4-2 16,2-10-6-16,-5-15-2 0,1-10 0 15,-4-4 3-15,-2 7-3 0,0 5 1 16,0 10 0-16,0 5-1 0,0 7 4 16,0 8 5-16,0 5 6 0,0 4-2 15,-2-2-5-15,-1-2-4 0,0 1-2 16,1 1 2-16,2 0-4 0,-3 3 1 15,3 3-2-15,-2 0 1 0,2 2-6 16,0 2-22-16,0 2-54 0,0 2-77 16,-3 0-120-16,0 1-169 0</inkml:trace>
  <inkml:trace contextRef="#ctx0" brushRef="#br0" timeOffset="73170.81">21005 5895 155 0,'0'0'64'0,"0"0"-28"0,0 0 20 0,0-1-15 15,0 0-18-15,0 1 5 0,2-3 4 16,6 0 3-16,2 2 6 0,3-2 2 16,3-2 13-16,4 2 3 0,6 0 2 15,8-2 6-15,7 3 6 16,13-2-10-16,8-2-15 0,-7 3-14 15,-1-4-11-15,0 5-6 0,0-1-5 16,-5 2-3-16,8 0-3 0,-2-2-2 16,-4 3-3-16,-2 0-1 0,0 0 2 15,-5 3-2-15,-2 0-1 0,-9 0-12 16,-4 3-44-16,-11-3-42 0,-3-1-55 16,-2 2-2-16,-5-2-74 0,5 0-62 0</inkml:trace>
  <inkml:trace contextRef="#ctx0" brushRef="#br0" timeOffset="73840.19">21834 5716 261 0,'0'0'67'0,"0"0"7"0,0 0 12 0,0 0-35 0,0 0-17 0,-13-16 13 16,13 15 5 0,-5 0-7-16,5 1 2 0,-3-1 13 15,1 1-7-15,2-2-5 0,-3 2 1 16,3-1-9-16,0 0-11 0,0 0-2 0,0 1-6 0,0-3-6 15,3 3-5-15,2 0 1 16,3 0 2-16,2 0 7 0,0 0 0 16,6 4 0-16,-1-2 2 0,6 0-3 15,0 0-5 1,2 3 2-16,-2-1 1 0,2 4-7 16,0-3-1-16,-2 3 1 0,-3-3-2 15,0 0 2-15,-3-2 4 0,1 3-1 16,-8-3-3-16,-1 5 0 0,-4-1 0 15,0-1-2-15,-3 3 1 0,-6 1 1 16,-1-1 0-16,-1 3 3 0,-5 0 0 16,-2 2-4-16,2 2 1 0,-5 1 1 15,2-2 2-15,0 2 1 0,-4-1-1 16,2 2-3-16,0-2 1 0,0-1-5 16,-1-2 3-16,4-1-4 15,-3 3-1-15,5-5-3 0,3-1-1 16,-1 0 1-16,4-1-1 0,1 1-14 15,4-1-30-15,-6-1-36 0,5 1-39 16,-2 5-61-16,0-3-128 0,0-2-159 16</inkml:trace>
  <inkml:trace contextRef="#ctx0" brushRef="#br1" timeOffset="79860.78">5250 6337 137 0,'0'0'61'0,"0"-1"3"0,3 0 11 0,-3-1-12 15,3-1-11-15,-3 1 3 0,0 2 3 31,0-1-2-31,0 1-4 0,0 0-2 16,0 0-1-16,0 0 16 0,0 0-8 16,0 0-9-16,0 0-11 0,0 0-10 0,0 0-3 0,0 0-1 15,0-1-7-15,0 1-3 0,-3-1-1 16,3 1-4-16,-3-1-4 0,3 0 0 16,0 1-4-16,0 0 1 0,0-1-2 31,-2 1-5-31,2 0-22 0,0 0-22 15,0 0-25-15,0 1-36 0,2 2-3 16,-2 2 31-16,3 3-2 0,-3 3-12 16,3 8-45-16,-1-1-41 0</inkml:trace>
  <inkml:trace contextRef="#ctx0" brushRef="#br1" timeOffset="79954.56">5276 6506 75 0,'0'0'47'16,"0"0"3"-16,0 0 34 0,0 35-27 15,0-26-14-15,0-1-16 0,-2-1-15 16,-1-3-9-16,1 3-3 0,2-2-7 15,-6 1-45-15,4-3-61 0,-1 1-79 16</inkml:trace>
  <inkml:trace contextRef="#ctx0" brushRef="#br1" timeOffset="80110.81">5271 6728 315 0,'0'0'74'0,"0"0"-10"15,0 0 29-15,0 0-79 0,0 0-14 16,0 0-2-16,0 0-40 0,0 0-68 16,0 0-46-16,-8 27-22 0</inkml:trace>
  <inkml:trace contextRef="#ctx0" brushRef="#br1" timeOffset="80251.44">5266 6907 24 0,'0'0'190'0,"0"0"-150"0,0 0 34 16,0 0-24-16,0 0-38 0,-3 35-10 16,3-29-2-16,-2-4-11 0,2 3-52 15,-3-3-64-15,3-2-29 0</inkml:trace>
  <inkml:trace contextRef="#ctx0" brushRef="#br1" timeOffset="80392.14">5292 7065 185 0,'0'0'71'16,"0"0"-2"-16,0 0-17 0,0 0-40 0,0 0-12 0,13 35-4 15,-8-29-50-15,-3 0-59 0,4-4-27 16</inkml:trace>
  <inkml:trace contextRef="#ctx0" brushRef="#br1" timeOffset="80517.14">5315 7240 117 0,'0'0'1'16,"0"0"-1"-16,0 0-8 0,0 0-22 16,0 0-21-16</inkml:trace>
  <inkml:trace contextRef="#ctx0" brushRef="#br1" timeOffset="80657.98">5315 7240 163 0,'34'43'97'0,"-34"-40"-20"0,0 1-10 15,0 0-29-15,-3 1-13 0,1 0-22 16,-1 2 0-16,0-3-3 0,1 3-26 16,-1-1-56-16,3-1-96 0</inkml:trace>
  <inkml:trace contextRef="#ctx0" brushRef="#br1" timeOffset="82713.1">10796 6325 97 0,'0'0'145'0,"0"-2"-80"0,0 0 16 0,0-3-23 16,0 4-8-16,0-2-12 0,0-1-2 16,2 2 2-16,-2 0-16 0,3 1-2 15,-3 0 2-15,0-1 2 16,0-2 4-16,2 3 3 0,-2 1 3 15,0 0 4-15,0-1-11 0,0 0-10 16,0 0-2-16,0 0-2 0,0 1-2 16,0 0-2-16,0-2 0 0,0 2 2 15,0 0 3-15,0 0 1 0,0-1-2 16,0 1 1-16,3-2-3 0,-3 1-1 16,2 1-5-16,-2-2 3 0,0 1 0 15,0 0 0-15,0-1 2 0,0 0 1 16,3 0 4-16,-3 1 4 0,0 0-2 15,0 0 0-15,0-1-2 0,0 0-1 16,0 2-4-16,-3-3 0 0,3 2-3 16,0 1-3-16,0-1 0 0,-2 0 0 15,-1 0-4-15,3 1 1 0,0 0-1 16,0 0 0-16,0 0-3 0,0 0 3 16,-2 0-2-16,2 0-6 0,0 0-26 15,0 0-31-15,0 1-18 0,0 1-14 16,0 4-36-16,0-1 6 15,-3 1-19-15,3 6-21 0,0-2 1 0,0 1-5 16</inkml:trace>
  <inkml:trace contextRef="#ctx0" brushRef="#br1" timeOffset="82854.16">10865 6516 270 0,'0'0'53'0,"0"0"14"0,0 0 43 0,0 0-63 16,0 0-34-16,0 0-10 0,-2 31-3 15,-3-27-35-15,2-1-82 0,3-2-30 16,-3 0-72 0</inkml:trace>
  <inkml:trace contextRef="#ctx0" brushRef="#br1" timeOffset="82979.16">10891 6725 220 0,'0'0'125'0,"0"0"-114"0,0 0 15 16,0 0-26-16,0 0-6 0,0 0-109 16,0 0-110-16</inkml:trace>
  <inkml:trace contextRef="#ctx0" brushRef="#br1" timeOffset="83088.53">10917 6904 269 0,'0'0'44'0,"0"0"-1"0,0 0-8 16,0 0-35-16,-3 33-22 0,1-28-79 16,-1-2-57-16</inkml:trace>
  <inkml:trace contextRef="#ctx0" brushRef="#br1" timeOffset="83245">10904 7143 226 0,'0'0'22'16,"0"0"-22"-16,0 0-17 0,0 0-127 15</inkml:trace>
  <inkml:trace contextRef="#ctx0" brushRef="#br1" timeOffset="90407.42">5739 9834 76 0,'0'0'30'0,"0"0"-13"0,0 0 5 15,5-8 0-15,-2 7 4 0,-1-1 3 16,-2-1 4-16,5 0-2 16,-5 1-5-16,3 1 5 0,-3 0 0 15,0 0 2-15,0-1 5 0,0-2 0 16,0 3-3-16,0 0-7 0,0 0-5 16,0 1-3-16,0 0-5 0,-3 0-6 15,3 0-7-15,-5 3-1 0,3 3 1 16,-4-1 0-16,-1 3 0 0,-4 1 1 15,1 2 1-15,-3 0 1 0,0 1-1 16,-2 3 2-16,2-1 2 0,-3-2 3 16,1 4-3-16,-1-3 2 0,3-1-2 15,3 1 2-15,-3-1-2 0,0 1-1 16,5-2-2-16,-2-2 1 0,5 0 0 16,2-1 0-16,1 1-2 0,2-2 2 15,0-2 5-15,0 1 7 0,7-1 3 16,-1 0 3-16,4-2-2 0,0 0-5 15,1 4-2-15,4-4-1 0,-2 4-2 16,0-3-5-16,2 3-4 0,1-3-1 16,-3 3 2-16,2-2-4 0,-2 2-2 15,3-1-5-15,-3-1-21 0,-5 1-28 16,4-1-24-16,-4 3-11 0,5-3-28 16,0 1-71-16,-5-5-95 0</inkml:trace>
  <inkml:trace contextRef="#ctx0" brushRef="#br1" timeOffset="90840.7">5641 10042 256 0,'0'0'44'0,"0"0"6"0,0 0 17 0,0 0-26 16,2-1 3-16,3 1 15 0,3 0-6 15,5 0-11-15,5 0-1 0,0 0 4 16,3 0-7-16,2 0-2 0,6 0-6 16,-1 0 1-16,0 0 0 0,3 0-6 15,0 1-1-15,3-1-6 0,-3 1-1 16,-3-1-4-16,3 0-3 16,-2 0-1-16,-1 0-1 0,-2 0-2 15,0 1-2-15,0-1-2 0,-5 0-1 16,-1 0 0-16,-4 1-1 0,-3-1-2 15,0 2-13-15,-6 1-33 0,1 0-51 16,2-2-75-16,-2 0-46 0,-5-1-131 0</inkml:trace>
  <inkml:trace contextRef="#ctx0" brushRef="#br1" timeOffset="91839.48">6462 9896 193 0,'0'0'44'0,"-10"-7"20"0,5 3 18 0,-3-3-20 15,0-3-8-15,3 4 6 0,0-2-6 16,2 1-15-16,3 1-4 0,0-1 1 16,0-1 2-16,3 4 2 0,0-4-1 15,2 1-10-15,2 1-5 0,4-2-2 0,-3 0-6 0,5 3-2 16,-3-2-7-16,3 5-5 0,0-4 0 15,0 3-1-15,0 2-1 0,-1 1 0 16,-1 1 0-16,-1 5 0 16,0 1 0-16,-2 3 0 0,-3 6 1 15,1 0-1-15,-1 3 0 0,-5 2 2 16,-3 2-1-16,-2 1-1 0,-3 0 2 16,-2 1-1-16,-3 3-1 0,0-4 2 15,-2 3 0-15,-1-2-2 0,1-3 1 16,-4 3-1-16,4-8 1 0,-3 2-1 15,2 0 1-15,1-5-1 0,4 0 1 16,1-2 0-16,2-3-1 0,6-2 1 16,-1-1 9-16,3-3 7 0,0 2 6 15,5-3 4-15,6 0 3 16,-1-2 1-16,3 0-4 0,5 0-5 16,0-2-2-16,0-3-3 0,3 2-5 15,2 0-8-15,-2-3-2 0,0 2-2 16,2-2-1-16,-5 3-10 0,3-2-32 15,-3 1-43-15,0 0-32 0,2-2-60 16,1-1-6-16,0 1-69 0,-6-2-66 0</inkml:trace>
  <inkml:trace contextRef="#ctx0" brushRef="#br1" timeOffset="92308.21">6951 9959 88 0,'0'0'168'0,"0"0"-110"0,0 0 5 0,-3-17-26 0,1 16-28 0,-4-3-9 15,-4 0-4-15,0 2-13 0,-1 2-22 16,-2 0 7-16,1 4 12 0,-4 1 3 15,3-3 11-15,0 6 5 0,3-1 1 16,-1-1 0-16,1 3 1 16,2 2 3-16,3-1-2 0,3-1 5 15,-1 0 4-15,0 1 1 0,3-4 3 16,0 2 1-16,6 0 7 0,-1-5 18 16,3 3 5-16,-1-2 8 0,4-2-6 15,-1 4-2-15,0-4-9 0,1 3-6 16,2 1-9-16,-3-4-1 0,0 5-1 15,3-3-1-15,-5 2 5 0,0-3 2 16,-3 2 1-16,0-2-1 0,-2 0-1 16,-3 2-4-16,0-2-4 0,-6-2-3 15,-1 5-4-15,-6-3-6 0,0-1-2 16,-3 1-2-16,-2 1-2 16,0-1-35-16,5-1-47 0,-5 2-45 15,5-3-3-15,-5 0-36 0,5-1-21 16</inkml:trace>
  <inkml:trace contextRef="#ctx0" brushRef="#br1" timeOffset="92809.97">7222 10005 76 0,'0'0'152'0,"0"0"-72"0,0 0 16 0,0 0-24 0,0 0-12 0,5-35-19 16,-5 27-9-16,0 0-7 0,0 2-13 16,-2-1-3-16,-4 1-4 0,1 0 0 15,-3 2-4-15,3-1-1 0,-2 4 0 16,-4 0-2-16,1 1-3 0,-3 0-6 15,3 3 1-15,-3 4 6 0,0 3 2 16,5 1 1-16,-5 2 1 0,5 5 7 16,1-2 6-16,1 3 0 0,1 1-2 15,5-1 1-15,0-4 0 0,3 2 7 16,2-4 10-16,0-3 12 0,3 0 5 16,2-2 0-16,-2-4-5 0,0 0-6 15,5-4 2-15,-3-2-4 0,0-3-1 16,3-4-4-16,-5-3-1 0,5-1-6 15,-5-5 1-15,-1-2-5 0,1-5-7 16,-3-3-3-16,-5-12-4 0,3-8-3 16,-3-12 1-16,0-1-1 0,-3 10-1 15,3 16-2-15,0 14-3 0,0 7-2 16,0 1-5-16,0 2-16 0,0-1-27 16,3 1-26-16,0 3-32 0,4 5-67 15,-1 0-24-15,1 1-106 16</inkml:trace>
  <inkml:trace contextRef="#ctx0" brushRef="#br1" timeOffset="93827.17">7628 10056 163 0,'0'0'37'0,"0"0"33"0,0 0-16 0,-21 6-28 16,16-5 2-16,0 0 8 0,-1-1 5 15,4 0-3-15,-1 0 0 0,3 0 6 16,0-1-2-16,0-2 1 0,0 1-7 16,0 1-2-16,5 0 4 0,3 0-9 15,3-1-4-15,4-1-2 0,3-1-7 16,3 2 3-16,2-1 6 0,3-2 11 16,2 2 8-16,1-1 3 0,-1-1-8 15,1 3-10-15,-1-3-9 0,3 2-7 16,-3-1-2-16,3-1-4 0,-2 3-6 15,-3-2 2-15,2 0-1 0,-5 2 2 16,-2 0-2-16,2 1 1 0,-7-4 1 16,-1 4 2-16,-4 1 0 0,-1-1-1 15,-5 1 0-15,0 0-2 0,-2-1 0 16,-3 0-1-16,0 0 2 0,0-1 0 16,0-1-2-16,-3 1-1 0,-2 1 0 15,0-2-1-15,2 1 1 0,-2-3 1 16,3 2-2-16,-3-3 0 0,-1 2 2 15,1-3-2-15,0 3 0 0,0-3 2 16,-3 2-2-16,3-1 2 0,-3-2 1 16,3 3-2-16,-3-3 0 0,3 0 1 15,-3 3 1-15,3-4-1 16,-3 0 2-16,6 4 0 0,-3-3-1 16,2 0 1-16,1 2 2 0,-1-1-2 15,0 1 4-15,1 3 0 0,2 0 2 16,-3-1 1-16,3 1 4 0,0 2 1 15,-2-1-3-15,2 1 0 0,-3-3-3 16,3 4-3-16,0-1-2 0,0 1-1 16,0 0-4-16,0 0-1 0,0 0 0 15,0 0 0-15,0 4-1 0,0-2 2 16,5 1-1-16,-2 2 1 0,2 0 0 16,3 2 1-16,-3-2-1 0,3 4 0 15,-1 0 0-15,4 1-1 0,-1 0 1 16,-2 2 0-16,2-1 0 0,-5-1 0 15,3 2 0-15,-5-2 0 0,-1 1 0 16,-2 1 0-16,0-2 1 16,-2 2 0-16,-4-2 0 0,-1 2 0 15,-1-1 0-15,-2-1 0 0,-3 1-1 16,0-3 0-16,0 2-1 0,0 0-10 16,3-1-19-16,-1 2-18 0,4-3-12 15,-4-1-16-15,9 0-30 0,2 0-24 16,0-3-54-16,13 2 7 0,2-3-26 15,-2-3-64-15</inkml:trace>
  <inkml:trace contextRef="#ctx0" brushRef="#br1" timeOffset="94564.03">8457 9837 201 0,'-2'-2'85'0,"-1"0"-3"0,3 0-2 0,0-3-27 0,0 3-2 16,0-1-15-16,0-1 4 16,0 1-16-16,0 1-6 0,0-3 4 15,0 2 0-15,0 0 8 0,0-1 6 16,3 1 3-16,-1 1 2 0,-2 0-9 15,3-3-5-15,-3 4-3 0,2-1-3 16,1 0-2-16,-3 0 2 0,2-1-1 16,1 1-6-16,-3 1-1 0,3-2 1 15,-1-1 1-15,1 2-1 0,-1 0 2 16,-2-1 1-16,3 0 2 0,-3 0-1 16,3 2-2-16,-3 0-4 0,0-1-2 15,0 2-3-15,-6 0-5 0,4 0-2 16,-6 3 0-16,-2 0-1 15,-1 5 1-15,-7 0 1 0,3 0-1 16,-1 4 0-16,-2-1 0 0,0 1-1 16,3 0 1-16,-4 0 0 0,4 0 0 15,2 1 0-15,-2-1 1 0,2 0-1 16,0-2 0-16,0-1 1 0,5-2-1 16,-2 1 0-16,5-1-1 0,-1-2 1 15,1 1-1-15,5-2 1 0,0 2 0 16,3-2 0-16,2 3 0 0,3-2 1 15,2 3 0-15,0-1-1 0,3-3 0 16,0 4 0-16,3 0 0 16,-1-3 2-16,1 3-1 0,4 0 0 15,-1-2 5-15,-4 3 1 0,3-2-4 16,0-2 0-16,-2 4 0 0,-1-2-3 16,-2-2 1-16,-3 2-1 0,1-1-1 15,-1 0-15-15,-2 2-28 0,2-3-41 16,-2 2-46-16,5 0-58 0,-3-2-35 15,1-4-90-15</inkml:trace>
  <inkml:trace contextRef="#ctx0" brushRef="#br1" timeOffset="95251.18">8302 10026 19 0,'0'-2'15'0,"0"-2"14"0,0-1 19 0,0 1-16 16,0-2 4-16,0 3 17 0,-3-3 2 15,3 2-6-15,-5 0 3 0,0-1 0 16,3 0-7-16,-4-1-2 0,1 1 1 15,3-1-10-15,-1 2-1 0,0-1-2 16,1 2 1-16,-1 1 5 0,3-2 1 16,-2 3 3-16,2 0-6 0,0 0-7 15,0-1-8-15,2 0-8 16,3-1-3-16,8 2 2 0,0 0 13 16,3 0 10-16,4 1 6 0,1 0 3 15,5 0-1-15,2 0-2 0,1 0-13 16,-1 0-7-16,1 1-9 0,-3-1-4 15,-1 0-3-15,-1 0-3 0,-1 0 1 16,-2 0-2-16,-1-1-4 0,-2-1-30 16,-2 2-46-16,-1-1-46 0,1 1-38 15,-1-2-41-15,1-2-47 0,-6 3-89 0</inkml:trace>
  <inkml:trace contextRef="#ctx0" brushRef="#br1" timeOffset="95908.6">8896 9821 130 0,'0'0'39'0,"0"0"18"0,0 0 26 0,0 0-32 16,6-20-8-16,-4 13-3 0,1 3 2 15,4-3-14-15,-1 0-12 16,-1 2 9-16,0-2 1 0,5 1 4 0,1-1 4 16,-1 0-7-16,5 4-2 0,-2 0 6 15,3-2-3-15,-1 3 3 0,3 2 10 16,-2 0-2-16,-1 0-6 0,-4 0-10 16,2 6-3-16,-6-2-6 0,-1 5-4 15,-1-1 1-15,-3 2 1 16,-2 0 2-16,-2 4 0 0,-6-3-2 15,0 1-2-15,-2 1-2 0,-3 2-1 16,0-2-3-16,-2 1-2 0,-1 1 0 16,1-1 0-16,-1-1-1 0,1 3-1 15,2-3 1-15,0-1 0 0,0 2 0 16,0-4 0-16,5-3 2 0,3 2 13 16,2-3 1-16,1-2-1 0,2-2 2 15,0 1-3-15,2 0-1 0,6-2 6 16,0-1 0-16,2 0-1 15,1 0-5-15,2 0 1 0,5 0-3 16,-3 0-3-16,3-1-5 0,-2 0-4 16,4 1 1-16,-2 0-1 0,3 0-3 15,-3 0-16-15,0 0-23 0,3 0-20 16,0 1-22-16,-1 1-25 0,1-1-40 16,10 3-19-16,-10 0-12 0,-3-2-74 0</inkml:trace>
  <inkml:trace contextRef="#ctx0" brushRef="#br1" timeOffset="96503.56">9602 9849 198 0,'0'0'70'0,"0"0"51"0,0 0-17 0,0 0-31 0,10-23-21 15,-7 21 0-15,-1-2-12 0,-2-1-13 16,0 2 0-16,0-2 1 0,3 3-2 16,-3 0 10-16,0-1-2 0,0-1-12 15,0 2-8-15,0 1-10 0,-3 0-4 16,1 1 0-16,-3-1 0 0,-1 0-1 15,-1 1 0-15,-1 1-4 0,-2 1 2 16,-1 1-5-16,-2 4-2 0,0-3 3 16,-2 4 2-16,2 1 3 0,3-1-1 15,-1-2 2-15,3 2 1 0,3 0-1 16,0-3-1-16,3 2 1 16,2-3 0-16,0 2-2 0,0-1 2 15,2 1 1-15,3-2 0 0,0 2 0 16,1-3 1-16,1 2 0 0,4-2 4 15,-3-1 2-15,2 3-2 0,-2-3 5 16,-1 1 1-16,1-2 5 0,2 5 1 16,-2-3 0-16,0 2-1 0,0 0-3 15,-3-2 0-15,3 3-3 0,-3-1-1 16,-3 2-3-16,4-1 4 0,-4-2 3 16,-2 2 4-16,0-1 6 15,0 1-2-15,0-2-1 0,-2 1-2 16,-1 0-3-16,-2-3-5 0,0 4-2 15,-3-4-6-15,3 0 0 0,-6 1-2 16,4 1-4-16,-4-2-10 0,1-1-13 16,0 0-10-16,-1 1-12 0,1 0-14 15,-3 0-19-15,3-1-48 0,-1 0-12 16,-2-1-17-16,0 0-50 0,3 0-63 16</inkml:trace>
  <inkml:trace contextRef="#ctx0" brushRef="#br1" timeOffset="97081.79">9889 9916 317 0,'0'0'45'0,"0"0"56"0,0 0-25 0,23-15-50 0,-18 10-10 0,-2-3 5 15,-1 3 20-15,-2-2-6 0,0 0 13 16,0 4 9-16,0-3-14 0,-2 1-1 16,-1-1-9-16,0 3-8 0,-2-2-14 15,0-1-7-15,-3 4-4 0,1-3 1 16,-1 3-2-16,-3 1 0 0,-1 1 1 15,-1 0-2-15,-3 2 1 0,1 6-1 16,2 1 2-16,-3 3-2 0,3 2 2 16,0 4-1-16,0 2 0 0,3 1 0 15,2 1 1-15,3 0-1 0,0 0 0 16,5-1 1-16,0-2 0 0,0 0 1 16,3-6 1-16,2 3 7 15,0-7 10-15,3-2 6 0,-1 0 7 16,1-5-4-16,3-2-1 0,-4-2 2 15,4-6-3-15,-1-3-4 0,-2 1-2 16,2-5-4-16,-2-4-3 0,2-4 0 16,-2-12-7-16,0-9-2 0,-3-13 2 15,3-7-3-15,-3 6-2 0,-5 11-1 16,2 15-1-16,-2 12 1 0,0 6 2 16,0 4-2-16,0-1 0 0,0 1-1 15,0 3 0-15,0 0-10 0,-2 3-14 16,2 0-23-16,0 4-29 0,0 0-18 15,0 1-53-15,10 6-52 0,0-1-2 16,3-1-82-16</inkml:trace>
  <inkml:trace contextRef="#ctx0" brushRef="#br1" timeOffset="98301.95">10299 9917 111 0,'0'0'51'0,"0"0"17"0,0 0-11 0,0 0-25 15,-2 0-5-15,2 0 1 0,0 0 13 16,0 0 14-16,0-2 3 0,0-2 1 16,0 2-12-16,0 1-1 0,0 0-4 15,0 0-9-15,0 1-3 0,2-1 1 16,6-3-2-16,0 2 5 0,2 0-1 16,8-4 1-16,-2 3-5 0,7-2 1 15,8 0-3-15,10-5 3 0,9 1 2 16,4-1-6-16,3 0-7 0,-6 2 0 15,-4 2-1-15,-1-2-2 0,-2 4-1 16,5-2-3-16,0 3-7 16,-2 0 2-16,2-1-3 0,-2 2-4 15,-3 0 1-15,-3 1-1 0,0 0 1 16,-5-4 0-16,-7 4 0 0,-6-2-1 16,-7 1 1-16,-4 2 1 0,4 0 0 15,-1-1 2-15,-4 0-1 0,-1-1 0 16,-2 1-2-16,-6 0 2 0,1 0 0 15,-3 1 4-15,0-1-2 0,0 1-4 16,-5 0 0-16,2-1-1 0,1 1 0 16,2 0 0-16,-3 0 0 0,3-1 0 15,0 1 2-15,0 0-2 0,-2 0 1 16,2-1-1-16,0 1 0 0,-3 0 1 16,3-1-1-16,-5-2 0 0,2 2 1 15,1-1 1-15,-1 1 2 16,-2-1 2-16,0-2-1 0,0 0 1 15,-1 2-2-15,1-5 1 0,0 3-3 16,0-3 2-16,0 1-3 0,-3-2 1 16,3-1-1-16,-3 0 1 0,3 0-2 15,-3-1 3-15,3-1-2 0,-3 2 1 16,0 2 0-16,6-1-1 0,-3-2-1 16,-3 3 3-16,5 1-1 0,-2-1-2 15,0 3 2-15,0-2 0 0,2 2 2 16,-2 0-1-16,0 1 3 0,2 3-1 15,-2-1 2-15,3 0-1 0,-1-1-2 16,0 2 3-16,-2-3 1 16,3 3-1-16,-1 0-1 0,1 0-2 15,-1 0-1-15,3 0-2 0,-3 0 0 16,1 3-1-16,2-1 0 0,0 0 0 16,0 1 2-16,0 3 1 0,0-1 1 15,2 2 0-15,1 2-1 0,2 1 1 16,0 1 0-16,3-1-1 0,0 1-2 15,2 0 4-15,0 1-2 0,1-2 0 16,2 1 1-16,0 0 1 0,0-1 1 16,2 0 4-16,-2 0-3 0,2 0 0 15,-2-1 1-15,0-4-2 0,0 3 0 16,-2-2 1-16,-4-2 0 0,1-1-2 16,-5 2-1-16,2-2 2 0,-5-1-5 15,0 4 2-15,2-3 1 0,-4 4 0 16,-3-3 1-16,-3 5-1 0,0 0-1 15,-2 0 2-15,-6 3-2 0,3-1-2 16,-2 1 0-16,-3 1 1 0,2 1 1 16,-2-1 3-16,3 0 2 0,-1-2-1 15,-2 0 2-15,3 4-4 0,2-3-5 16,2-2 1-16,1 1 1 0,2-1-1 16,1-2-1-16,1-1-2 0,-1 1-1 15,4 0-20-15,0 0-34 0,1 1-42 16,2 8-58-16,2-5-93 0,1-2-179 15</inkml:trace>
  <inkml:trace contextRef="#ctx0" brushRef="#br1" timeOffset="102061.32">23594 5791 129 0,'0'0'56'0,"0"0"35"0,0 0-8 0,0 0-1 0,0 0-18 16,20-36-21-16,-15 26-6 0,3 2-8 15,-3-1-1-15,3-1 2 0,-5 2 1 16,2 3 8-16,0-2 5 0,-2 4-4 15,-3-4-1-15,0 3-6 0,0-2-5 16,0 3-1-16,-3-5-6 0,-2 2-1 16,-3 0-2-16,0 3-5 0,-2-2-7 15,0 2 0-15,-3 2-4 0,0 1 0 16,-5 0 1-16,2 1 1 0,-4 3 3 16,-1 4-2-16,3 7-4 0,-3 0-1 15,6 4 0-15,-6 4 0 0,8 1 1 16,-2 11-1-16,2-3 2 0,5 1 0 15,3 0 0-15,5-5-1 0,2 3 9 16,3-3 5-16,8 1 30 0,0-4 0 16,0-1-20-16,8-3 11 15,0-3-2-15,7-2-7 0,-5-3-6 16,3-4-9-16,0-2 2 0,2-4-2 16,1-3 0-16,-3-3 2 0,2-4-5 15,-5-4-3-15,1-2-3 0,-6-5-1 16,-5-3 1-16,-3-3 0 0,-2-8-3 15,-6-10 0-15,-4-8 0 0,-6 0-1 16,0 14 1-16,0 8-4 0,1 13 1 16,-4 1 2-16,1 1-1 0,-3-1-4 15,0-1-5-15,-2 4-9 0,2 5-2 16,0 0-8-16,-5 6-10 0,7 0-7 16,1 0-25-16,7 6-46 0,3-1-40 15,0 6-39-15,8 6 20 16,5-4-58-16</inkml:trace>
  <inkml:trace contextRef="#ctx0" brushRef="#br1" timeOffset="102217.81">24017 6005 848 0,'0'0'82'0,"0"0"33"0,0 0-15 0,0 0-89 0,26 0-11 0,-21 3-11 15,-2-2-78-15,2-1-80 0,0-4-67 16,3 0-11-16,-8-4-122 0</inkml:trace>
  <inkml:trace contextRef="#ctx0" brushRef="#br1" timeOffset="103063.56">24506 5784 317 0,'0'0'58'0,"0"0"-7"15,0 0 36-15,0 0-42 0,0 0-17 16,0 0-8-16,13-34-2 0,-11 30-1 16,-2-2 1-16,5 2 12 0,-5-3 0 15,0-3 5-15,0 4-2 0,0-1-3 16,0-1-4-16,0 4-5 0,-5-4-2 16,3-1-4-16,-6 0-4 0,3 2 0 15,0-2 6-15,-3 1 2 16,3-1-1-16,-3 3-2 0,5-2-8 15,-7 1-2-15,2 3-2 0,0-3-2 16,1 3 0-16,-1-3 0 0,-2 4-2 16,-1 0-1-16,1 1 1 0,-6 2 0 15,4 0 0-15,-4 2 0 0,3 3 0 16,-5 3-4-16,-3-3 3 0,1 4 1 16,-1 0 0-16,0 3 0 0,-5-1 0 15,6 5 0-15,-1-1 2 0,6 4 2 16,-3-4 0-16,2 4-3 0,8 0 1 15,3-1-1-15,0-3 1 0,5 0 0 16,5 0 2-16,3-3 5 0,2-2 11 16,1 1 10-16,1-3 2 0,4-5-4 15,-1-1-1-15,1-2-6 0,5-3-4 16,-8-1-4-16,2-5-5 0,-2 0 2 16,0-3 3-16,0 2-1 15,-5-2 1-15,5 1 2 0,-11 1 0 16,8 0-6-16,-7 0-4 0,2-1-4 15,-2 1 0-15,2 1-2 0,0-2 1 16,-2 3-1-16,2 0 0 0,0 3-1 16,-5-3 1-16,3 4 1 0,2-2-4 15,-5 4 4-15,0-1 0 0,0 2-1 16,0-2-1-16,0 3-4 0,0 0-4 16,-5 0-1-16,5 3 7 0,-3 1 2 15,-2 0 0-15,5 4 1 0,-5 3 0 16,2 4 1-16,3 1 1 0,-5 5 0 15,5 2 1-15,-3 6 1 0,1 0 2 16,2 2 3-16,0 0-1 0,0 2 7 16,-3-3 0-16,3 0 10 0,0-4-7 15,0 2-9-15,0-5-6 0,3-1 0 16,-3-3-2-16,0-2-2 0,0-3-16 16,2-3-39-16,1-2-40 0,2-5-25 15,-2 0-15-15,4-4-41 0,4-5-13 16,2-4-71-16</inkml:trace>
  <inkml:trace contextRef="#ctx0" brushRef="#br1" timeOffset="103676.36">24663 5675 149 0,'5'0'56'0,"-5"-2"35"0,3-3-22 0,2 2-17 0,-2-4 9 15,-1 3 0-15,1-2 11 0,2 2-9 16,-5 2-12-16,0 1-7 0,3-3-20 16,-3 3-8-16,0 0-6 0,0 1-7 15,0 0-3-15,-3 0-2 0,-2 6-4 16,-3-2 4-16,3 5 2 0,-3 2 0 16,1 1 0-16,1 5-1 0,4-3 2 15,-6 3-1-15,5-2 1 0,1 2 0 16,2-2 2-16,-5 2 1 15,5-4 11-15,0 0 9 0,5 1-4 16,3-3 1-16,-1-3 8 0,1-2 2 16,2 0-8-16,-2-4-3 0,5-2-7 15,-5 0 0-15,5-2-5 0,0-2-6 16,-3 0 1 0,3-2-2-16,0 4-1 0,0-1 2 15,2 2 0-15,-2 1 11 0,0 0 11 0,0 4 4 16,-5 2-8-16,0 1 0 0,2 3 2 0,-7 2-4 15,2 4-2-15,-5-3-3 0,0 5-5 16,0-2 0-16,-5 0 0 0,-6-2 3 16,1 2 1-16,-3-2 0 0,-3 0-4 31,4-3-3-31,-4 1-2 0,-2-1-3 16,2-4-2-16,4 0-25 0,-7-3-23 15,4-1-42-15,-1-3-48 0,6 0-29 16,0-6-25-16,-1 2-29 0,9-3-60 0</inkml:trace>
  <inkml:trace contextRef="#ctx0" brushRef="#br1" timeOffset="104016.87">24710 5654 514 0,'0'0'114'0,"0"0"3"0,0 0 37 0,41-34-101 0,-23 24-26 15,0 0-11-15,6-1-5 0,-4 1-8 0,1 1 0 0,0-1-2 16,2 2-1-16,-2 2 0 0,4-1-1 16,1 5 1-16,0-2-15 15,2 3-40-15,14-2-90 0,-9 2-76 16,-4-2-233-16</inkml:trace>
  <inkml:trace contextRef="#ctx0" brushRef="#br1" timeOffset="108052.87">18351 7274 80 0,'0'0'32'0,"0"0"-1"0,0 0 23 0,0 0-10 15,2-11-6-15,-2 8-3 0,0 0-2 16,0 1-2-16,-2 1-2 0,-1 0 9 16,3 0 2-16,-2-2-1 0,2 2-3 15,-3-4-2-15,3 4 0 0,0-2-2 16,0 1-3-16,3 1 0 0,-1-3-1 16,3 1 1-16,1 0 7 0,-1-1 0 15,5-1-3-15,-2 1-1 0,2 1-3 16,1-1-9-16,4 0 1 0,-2 0 0 15,2 1-5-15,-2 2 3 0,5 1-7 16,-2 1-8-16,2 2 8 0,-2 5-5 16,-4 1-2-16,1 3-4 0,-5 1 1 15,-3 3-1-15,-2 2-1 0,-3 2 2 16,-8 1-2-16,0 0 2 0,-5-3-1 16,-2 3 0-16,-3-2 0 0,-3 0 0 15,1-1-1-15,-1-3-2 0,5-2 0 16,-2 0-1-16,3-3 0 0,2-3-2 15,5-1 3-15,0 1-3 0,6-5 2 16,-1-2-3-16,3 1 0 16,8-1 4-16,0 0 2 0,5 0 0 15,2 0 1-15,6 0-1 0,2 0 1 16,0 0 1-16,3 0-1 0,3 0-1 16,2 2 1-16,-3 2 0 0,0 2-1 15,1 2 0-15,-3 3 3 0,-3-1 4 16,-2 1 4-16,-3 2-1 0,-5 0 5 15,-6 1 3-15,-4-2 2 0,-3 1-1 16,-5 1 3-16,-8-3-1 0,-5 0-4 16,-3 1-2-16,-2-3-4 0,2-1-2 15,-5-1-6-15,1 2-1 0,1-6-2 16,-2 1-4-16,1-1-11 0,1-2-11 16,-2-1-16-16,6 0-15 15,4 0-17-15,3 0-15 0,3-2-38 16,5-2-29-16,2 1-30 0,3-2-102 15</inkml:trace>
  <inkml:trace contextRef="#ctx0" brushRef="#br1" timeOffset="109018.15">19521 7332 144 0,'0'-1'78'0,"0"-3"-19"0,3 2 26 16,0-2 16-16,-3 0-19 0,2-1-8 15,1 1-8-15,-1 0-11 0,-2 1-4 16,0-1-1-16,0 1-11 15,0 0-11-15,0 2-10 0,-2-2-10 16,-9 1-3-16,4 2-2 0,-9-1-1 16,3 1-2-16,-5 0 1 0,0 0-1 15,0 3 0-15,0 1 0 0,0 2 0 16,0 0 1-16,5 2-1 0,-3-1 0 16,1 0-1-16,4 2 1 0,4 0-1 15,1 0 0-15,4 1 1 0,2-1 0 16,0 0 0-16,8 2 0 0,-1-1 3 15,6 0 1-15,3 0 5 0,-1 1 2 16,1-1 4-16,-1 2-1 0,1-1-4 16,5-1-2-16,-6 4-1 15,3 0 2-15,0-2-1 0,-2 3 4 16,2 0 0-16,-5-2 3 0,-3 1 6 16,-2 1 5-16,-3-4 5 0,-5 1-5 15,0 0-7-15,-3-1-2 0,-4 1-5 16,-4-1-5-16,-2-2-2 0,0-2 0 15,-2 0-3-15,-8-3 0 0,2-1-1 0,-2-1-1 0,0-2-7 0,-8 0-11 16,5 0-26-16,-3-1-12 0,3-1-15 16,3 0-8-16,0 1-16 0,5-2-36 15,0 2 8-15,7-4-19 0,1 4-46 16,7-5-34-16</inkml:trace>
  <inkml:trace contextRef="#ctx0" brushRef="#br1" timeOffset="109582.39">19922 7435 180 0,'0'0'82'0,"0"0"-19"0,0 0 15 0,0-20-15 0,-5 14-31 15,2-1 4-15,-2 1 0 0,0 1-13 16,0 0-3-16,-1 2-6 0,-1-1 5 16,2 0 8-16,-6 1 1 0,1 0-8 15,2 2-7-15,-5 1-3 0,0 3-2 16,0 4 2-16,0 1 1 0,-2 3 0 15,2 2-3-15,0 4 0 0,3-1-2 16,-1 5 1-16,6-1-4 0,0 0 0 16,2 1 2-16,3-1 1 15,6-2 10-15,-4-1 16 0,9-1 2 16,-4-3 1-16,4-2-4 0,2-3-2 16,0-3-3-16,2-1-2 0,1-4-1 15,-1-2 3-15,1-3 2 0,2-5-1 16,-5-2 0-16,-1-5-1 0,1-1-6 15,-2-6-8-15,2-10-2 0,-6-12-3 16,-1-16-4-16,-1-4 1 0,-5 0-2 16,0 10-1-16,0 11 0 0,0 6-1 15,2 8 1-15,-2 6-1 0,0 5 0 32,0 6 2-32,0 1-2 0,-2 0 0 15,2-2-2-15,-5 0 1 0,5 3-5 0,-6 3-9 0,4 4-20 0,2-1-22 16,0 5-32-16,0 1-29 0,2-1-56 31,9 1-45-31,-6 0-118 0</inkml:trace>
  <inkml:trace contextRef="#ctx0" brushRef="#br1" timeOffset="110534.09">20924 7520 200 0,'-2'0'66'0,"-3"0"-12"0,0 0 22 0,-1 1-19 0,4-1-30 0,-1 0 12 31,-2 0 5-31,5-1-7 0,0-1-3 0,0 1-8 0,0 1 1 0,0 0 3 16,5 0 20-16,0 0 7 0,6 0-4 16,4 0-1-16,3 0-8 0,8 0-7 15,10-1-6-15,13 0 1 16,16-2-1-16,10-1-1 0,-5 1-4 16,-1-1-8-16,-4-2-1 0,-3 2-6 15,0 1-10-15,-5 3 2 0,-3-2-3 16,0 1 0-16,-7 1-1 0,-3 0-5 15,-5 0-7-15,-6 0-8 0,-4 3-11 16,-11-2-16-16,-3 1-10 0,-4 1-13 16,-4-2-12-16,1 2-19 0,0 1 11 15,-3-2 11-15,-5 0 1 0,0 0 6 16,-5-2 6-16,-3 0 5 0,0-2-1 16,1 0-10-16,-6-3 15 15,5 0-14-15</inkml:trace>
  <inkml:trace contextRef="#ctx0" brushRef="#br1" timeOffset="111019.88">21733 7303 255 0,'0'0'56'0,"0"0"21"0,0 0 27 0,0 0-33 15,0 0-19-15,-23-38-1 16,20 34 2-16,1 0-5 0,2 1-5 16,-5 2 0-16,5 0-6 0,-6 1-2 15,6-2-10-15,-2 1-5 0,2 1-7 16,0 0-5-16,0 0-3 0,0 3 2 16,2 0 0-16,4 3 1 0,1 2-2 15,1-1-3-15,5 2 1 0,3 1-2 16,-1 1 4-16,3 0 2 0,0 0 6 15,3 0 5-15,0 0 1 0,2 1 2 16,0-1 0-16,-2 0-2 0,-6-1-8 31,6 0-4-31,-3-1-1 0,-5 0-2 16,0 2-1-16,-5-1 3 0,-1 0-2 16,-7 1 0-16,0 2 4 0,0 0 4 15,-5 1 3-15,-3-1 7 0,1 3 1 16,-11-1 3-16,5 0-3 0,-5 0 0 15,-1 0-3-15,4 0-2 0,-6-3-5 16,3 1-5-16,3-1-4 0,-3 1-2 16,5-2-2-16,0-1-1 0,2 0 0 15,1 0-7-15,2-3-14 0,3 2-25 16,3 0-26-16,-1 0-26 0,3 1-46 16,3 3-82-16,2-2-65 0,3-5-169 15</inkml:trace>
  <inkml:trace contextRef="#ctx0" brushRef="#br1" timeOffset="113554.92">23661 7179 156 0,'0'0'16'0,"0"0"20"0,0 0 35 0,36-23-14 16,-26 15-10-16,1 1-1 0,-1-2 20 16,-2 0 4-16,-1 0-11 0,-1 1 1 15,1 0-6-15,-7 3-4 0,3 2-4 16,-3-1-16-16,0 1-4 0,0 0-8 15,0 2 1-15,-3-3-3 0,3 1-1 16,-7 2-2-16,1-1-3 0,-1 2-4 16,-4 0-1-16,1 2 5 0,-3 1-3 15,-5 3-2-15,3 1 0 0,-4 4-4 16,1 4-1-16,-2-1 1 0,-1 5-1 16,3 3 0-16,-3 1 1 0,6 3 2 15,2 0 0-15,0 2-1 0,8 0 0 16,0 0 3-16,5 2-1 0,0-2 10 15,10-2 10-15,-2-1 8 0,5-2 2 16,7-2-9-16,1-5 16 0,0 2-2 16,7-7-7-16,-2 0-1 0,7-4-12 15,-4-3 12-15,-1-4-7 0,3-1-5 16,-2-7 1-16,-3-2-2 0,-3-3-5 16,3-1-5-16,-6-6-1 15,-2-3-1-15,-2-4 3 0,-3-9-1 16,-5-9-5-16,-6-6 1 0,-2-1-4 15,-8 6 1-15,-2 13-1 0,0 10-1 16,2 6 0-16,0 3-1 0,-5-2 0 16,-2 0 1-16,-3-1-3 0,-3 3-7 15,6 3-7-15,-6 2-9 0,3 4-1 16,5 2-13-16,3 2-7 0,-1 1-10 16,3 5-21-16,3 5-33 0,5 1-10 15,0 3-25-15,11 3-6 0,4 5-16 16,-2-4-47-16</inkml:trace>
  <inkml:trace contextRef="#ctx0" brushRef="#br1" timeOffset="113730.27">24283 7414 847 0,'0'0'69'0,"0"0"41"0,0 0-53 15,19 0-56-15,-14 0-1 0,-3 0-46 16,4 0-55-16,-4-2-89 0,8-4-3 16,-7-1-46-16</inkml:trace>
  <inkml:trace contextRef="#ctx0" brushRef="#br1" timeOffset="114480.32">24785 7212 317 0,'0'0'41'0,"0"0"11"16,0 0 51-16,0 0-39 0,26-37-4 15,-24 31 0-15,3 1 5 0,-5 1-11 16,0 0-5-16,0 1 6 0,0-1-8 15,0 1-12-15,0 0-8 16,0-1-9-16,0 0-1 0,0 2-2 16,-5-3-3-16,5 1 2 0,0-2 4 15,-2 1-2-15,-1-2 1 0,0 0-1 16,-2 0-4-16,3-2-4 0,-3 1 0 16,-1-1-1-16,-1 2-4 0,-1-2 0 15,0 0-3-15,-5 2 0 0,5 0 0 0,-4 0 0 16,-1 4-46-16,-3-2 45 0,-2 3 1 15,2 2-2-15,-2 0 1 0,-2 6 1 16,4 2-2-16,-2 6-16 0,3 1-4 16,2 4-158-16,-3 2 180 0,3 0 0 15,0 0-1-15,6 0 1 0,1 0 1 16,4 0-1-16,2-2 1 0,2 0 18 16,6-3 3-16,3-2 13 0,-1-2 6 15,3-3-11-15,5 1-1 0,-5-4-9 16,-3-3-3-16,3-3-3 15,0 0 4-15,0-1 5 0,-5-2-2 16,-1-3 4-16,4 0 0 0,-4-2-5 16,1 0-8-16,0-2-3 0,0 1-4 15,2-2-5-15,-2 1 0 0,-6-2 2 16,9 1-1-16,-3 1-1 0,-6 0-1 16,3 0 1-16,0 3 3 0,-2-1-3 15,2 1-1-15,-5 1 1 0,5 1-4 16,-5 3 3-16,0 1 1 0,0 1-3 15,0 0-5-15,0 3 4 0,0 3 0 16,-5 2 1-16,5 3 2 0,-5 1 0 16,2 5 0-16,-4 2 1 0,2 2 0 15,-1 3 0-15,4 4 0 0,-3 0 1 16,-1 2 0-16,4-1-1 0,-3 1 1 16,5-2 0-16,-3-3 0 0,3 0 0 15,0-4-1-15,0 0 0 16,0-4 0-16,0-2-24 0,0-3-39 15,3-4-30-15,2-3-56 0,3-5-46 16,5-8-15-16,-1-2-31 0,1 0-34 16</inkml:trace>
  <inkml:trace contextRef="#ctx0" brushRef="#br1" timeOffset="115105.51">25059 7211 244 0,'0'0'89'0,"0"0"6"0,5-23 4 0,-5 12-57 0,2 1 2 15,-2-1-6-15,0 2-2 0,0 1 0 16,0 1 5-16,0 0 8 0,-2 0-7 16,2 2 1-16,0-2-5 0,0 4-8 15,-5-2-4-15,5 2-2 0,-3 0 0 16,3 1-6-16,0-2-7 0,-5 1-6 15,5 0 0-15,-5-1-2 0,2-1-2 16,-2 0-1-16,0 1 0 0,-3 1 0 16,0-1-1-16,1 1 0 0,-1 1 1 15,-5 2-1-15,5 0-7 0,-5 2-9 16,0 5-7-16,0-1 5 0,6 5 2 16,-6 0 2-16,5 3 3 0,3-1-6 15,-3 2 0-15,8 0 13 0,0 0 2 16,0 0-46-16,0 0 49 0,5-2 5 15,-2 0 27-15,2 1 16 0,-2-3-5 16,7 1-11-16,-8-4-9 0,4-2-3 16,-4-2-5-16,3-1-9 0,1-3 4 15,-4 0-2-15,3-3 6 0,3-4 0 16,0 1-3-16,2-2-6 0,-2-2-1 16,0 0-2-16,-1-2-2 0,4 1 1 15,-1 0-1-15,-2-3 0 16,2 2 0-16,-2-1-3 0,-3 3-6 15,3 1 4-15,-6 3-1 0,1 0 0 16,0 1 6-16,2 1-2 0,-5 2 0 16,2 2-1-16,-2 0-1 0,0 3-8 15,0 4 5-15,0 3 2 0,0 2 5 16,-2 6 1-16,2 1 0 0,0 2 5 16,-5 4-1-16,-1-1-2 0,4 2-1 15,2 0 2-15,-5 2 0 0,2-2-2 16,3 1 1-16,0-1-1 0,0-2-2 15,-5-2-1-15,5-5-16 16,5 1-31-16,-5-8-32 0,3-3-30 16,2-2-57-16,-3-5 25 0,11-8-39 15,-5 0-17-15</inkml:trace>
  <inkml:trace contextRef="#ctx0" brushRef="#br1" timeOffset="115607.75">25183 7013 433 0,'0'0'108'0,"0"0"-1"0,18-3-13 0,-10 2-72 15,10 0-13-15,-5 1-6 0,5-1-1 16,0 0-1-16,2 0-1 0,1 0 1 16,5-1 2-16,-5 1 41 0,-1-1 22 15,1 1-7-15,0 0-14 0,-1-1-14 16,1-1-9-16,0 1-8 0,-3 0-8 16,-3 0-4-16,1 0-1 0,-3 2-1 15,0-3 1-15,-1 0 0 0,-6 3-1 16,1 0 3-16,-7 0 4 0,3 7 4 15,-3-2 4-15,0 6 0 0,-3 4-2 16,-2 3 2-16,-3 7-3 0,1 3-2 16,-1 3-1-16,-5 6-6 0,0 5 0 15,0 3-1-15,0-4 10 0,6-8 5 16,1-11 5-16,4-3-3 0,-3-1-5 16,2 4-5-16,-2 1 0 0,5-3-3 15,-5-4-4-15,5-4 1 0,-3-2-2 16,3-5-1-16,0 0-7 0,0-2-29 15,8 0-16-15,-3-3-27 0,-2 0-53 16,4 0-38-16,6 0-33 0,-5-3-56 16,-3 1-109-16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2T14:47:32.9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10429 11249 122 0,'0'0'25'0,"0"0"9"0,0 0 15 16,0 0-4-16,0 0-15 0,0-3 1 15,-3 2 8-15,3-1-6 0,0 1-1 16,0-2-2-16,-3 1 9 15,3 1-1-15,0 0-4 0,0 1-2 16,0 0-2-16,0-1-1 0,-2 1-6 16,2-2-4-16,0 2-1 0,0-2-2 15,0 0 0-15,0-3-1 0,2 1 1 16,1-4 2-16,0 4 3 0,2-4 0 16,0-1 2-16,0 2 0 0,0-1 1 15,0 0-2-15,3 0 2 0,0 0-6 16,0 1 0-16,-1-1-4 0,4 0-3 15,-3 1 2-15,2 1-2 0,-2-1 1 16,-1 2 0-16,4-2 2 0,-1 4-5 16,-2-1 1-16,2 1-1 0,0 2-2 15,-2 1-1-15,0 0 1 0,-3 0-2 16,5 2 0-16,-2 4 1 0,-3-1 0 16,1 4-1-16,-1-1 0 0,3 2-1 15,-3 1 1-15,0 1 0 0,-3 4-1 16,4 0-1-16,-1 0 2 0,-3 2 1 15,-2 0-1-15,0 3-1 0,0-2-1 16,0 1-1-16,-2 1-1 0,-3 0 2 16,-3-1-1-16,0 0-1 0,-5 1 1 15,0-2-1-15,0 2 0 0,-2-1-1 16,-6 0 1-16,3-1-1 0,-3 0 2 16,-4 1-2-16,4-2 0 0,-2 1 0 15,2-2 0-15,0 0 0 16,1-2-1-16,2-1 1 0,-1 1-2 15,4-3 0-15,2-1-1 0,5-1 2 0,1-1-2 0,1-2 2 16,4 2-2-16,2-5 2 16,2 0-1-16,9 0 2 0,-1-1 0 15,6 0 0-15,4-2 1 0,3 1-1 16,6-1 1-16,7-1 0 0,8 0 1 16,8 0 2-16,-1 0 1 0,-2 0-2 15,-5 0-1-15,-10 1-2 0,-6-1 1 16,-4 1-2-16,-6 1-3 0,0-1-18 15,2 1-54-15,4-2-64 0,7 2-80 16,-5-2-74-16</inkml:trace>
  <inkml:trace contextRef="#ctx0" brushRef="#br0" timeOffset="533.17">11157 11650 178 0,'0'0'50'0,"0"0"7"0,0 0 18 0,3 0-11 15,-1 0-3-15,4 2 2 0,-4-1-1 16,3 4-5-16,-2-2-2 0,0 2 3 15,-1 0-5-15,1-1-16 0,-1 1-4 16,-2 0-7-16,0-3-3 0,0 3-5 16,0-2-4-16,-2-2-7 15,-1 0-3-15,3 0-1 0,-2-1 2 16,2 0-1-16,0-3-2 0,0-2 4 16,2-3-3-16,3-1 4 0,-2 0 5 15,5-2 3-15,-1 1 2 0,4-2 5 16,-4 0 6-16,1 5-2 0,3-3-3 15,-1 4-3-15,0 1-11 0,-2-1-4 16,0 2-5-16,-3 2 0 0,3 1-16 16,-3 0-42-16,3 1-53 0,4 0-49 15,-4 1-56-15,0 0-76 0</inkml:trace>
  <inkml:trace contextRef="#ctx0" brushRef="#br0" timeOffset="1281.49">11586 11188 129 0,'0'0'30'0,"0"0"24"0,0 0 19 0,0 0-17 0,-8-30-4 0,6 23-4 15,-1 0 5-15,1-1-1 0,2 2-7 16,0 1-2-16,0-1 4 0,0 1 5 16,0-1-8-16,2 2-3 15,1-2 2-15,-1 2-2 0,1 1-3 16,0-2-7-16,-1 4-10 0,1-1-7 16,-1 2-7-16,-2 0-5 0,0 0-2 15,0 4 0-15,0 3 0 0,-5 3 2 16,0 2-1-16,0 3 0 0,-3 2-1 15,0 1 0-15,1 1 1 0,1 0-1 16,1-1 0-16,0 2 0 0,3-4 0 16,-1 0 0-16,0-2 1 0,3-1 1 15,0-2 4-15,6-3 9 0,-1 0 8 16,2-3 16-16,4-1-1 16,2-2-3-16,0 0-6 0,0-2-4 15,2 0-2-15,1-2-5 0,2-3-2 16,2-1-8-16,-2 1-3 0,0-2-2 15,3 3-1-15,0 0-2 0,-3 1 1 16,3 3-1-16,-1 0 0 0,-2 7 4 16,3 1 4-1,-3 5 9-15,0 1 5 0,0 6-4 0,-2 0-2 0,-3 3-4 16,-6 1 1-16,1 1-5 0,-8-2-1 16,0 2 4-16,0 0-1 0,-10-4 1 15,-3 0-4-15,-3-3-4 0,-2 0-1 31,-2-3-2-31,-6-1-4 0,3-3-12 16,-1-3-25-16,-2-2-19 0,3-3-30 0,0-3-20 0,2 0-38 16,3-3-26-16,0-11-31 0,3 3-29 15,4-1-82-15</inkml:trace>
  <inkml:trace contextRef="#ctx0" brushRef="#br0" timeOffset="1625.4">11584 11102 332 0,'0'0'85'0,"0"0"13"0,0 0 32 0,23-10-39 15,-8 4-19-15,3 3-5 0,1-5-3 16,4 4-17-16,-3-3-5 0,6 1 1 16,-2 1-15-16,-1-2-12 15,0 4-1-15,0-1-10 0,1-2-3 16,1 5-2-16,-4-1-18 0,0 2-54 15,2 0-43-15,8 3-69 0,-5 1-17 16,-5 0-71-16</inkml:trace>
  <inkml:trace contextRef="#ctx0" brushRef="#br0" timeOffset="2940.41">12338 11092 101 0,'0'-4'34'0,"0"1"7"0,0 0 19 0,0-1-26 0,0 0-15 16,0 2-2-16,-2-3 9 0,2 2 2 15,-3 0 6-15,3-1 13 0,-5 0 0 16,5 1 0-16,-3-1-8 0,3 1-12 16,0 1-6-16,0 0-7 15,0 0 0-15,3 0 5 0,-3 0 6 16,0 1 7-16,0-1 11 0,2 2 0 16,-2 0-8-16,0 0-12 0,0 0-12 15,0 0-5-15,-2 2 0 0,2-1 1 16,-3 5-1-16,-2-2 0 0,0 4-1 15,-3 1-2-15,3 1 1 0,-5 2-2 16,-1 1-1-16,4 4 2 0,-6-2-2 16,5 2 1-16,-2 0 0 0,4 1 4 15,-1 0 4-15,1-1 5 0,4 0 2 16,-1-1 5-16,3 1 6 16,3-3 5-16,2 1-5 0,0-1-5 15,3-2 3-15,2 2 1 0,1-4-14 16,2-1 16-16,2-1 3 0,-2-1 2 15,5-2-5-15,-2-1-8 0,2-1-7 16,0-1-2-16,0 0-7 0,2 1 1 16,-1-2-1-16,1 1-4 0,1 0 2 15,-3 2-1-15,0 2 0 0,3 1 0 16,-3-1 8-16,3 4 1 0,-6 1-3 16,3 3-2-16,-2 1-1 0,-3 2-3 15,-1-1 2-15,1 4 3 0,-5-1 1 16,-3 2-1-16,-2-2-1 0,-3 1-2 15,-3-2-3-15,-7 1 3 0,0 0-3 16,-3 0 0-16,-5-3 2 0,-3 0-3 16,0 0 1-16,1-2-1 0,-4-2 0 15,1-1-9-15,0-1-22 0,-3-2-16 16,3-3-28-16,-1 0-18 0,1-3-30 16,3-1-27-16,1-1-43 0,4 0-3 15,5-2-82-15</inkml:trace>
  <inkml:trace contextRef="#ctx0" brushRef="#br0" timeOffset="3377.92">12253 11020 384 0,'8'-2'65'0,"5"-4"56"0,7 3 23 0,1-2-55 15,10 0-23-15,2-3-2 0,11-3-12 16,11 3-21-16,-4-1-14 0,1 3-3 15,-3-1-1-15,-2 3 0 16,4 2-3-16,4-2-9 0,-1 4-1 16,0 0-33-16,0-4-118 0,-12-2-176 15</inkml:trace>
  <inkml:trace contextRef="#ctx0" brushRef="#br0" timeOffset="6849.76">14131 10862 51 0,'0'-1'143'0,"0"-2"-64"16,-2 0-5-16,-1 1 8 0,1-2-19 15,2-1-9-15,0 3 8 0,0-3-6 16,0 3-9-16,0 0-3 0,0 0 10 16,0 1-6-16,0-1-5 0,0 0-2 15,0 2-8-15,0-1-1 0,0 1-6 16,0 0-12-16,0 3-9 0,0 2 5 15,0 5 11-15,0 4 3 0,-3 5-2 16,0 1-3-16,1 8-1 0,-1-3-2 16,1 6-1-16,-3 5 0 0,2-3 1 15,3-1-1-15,-3 0-7 0,1-9-3 16,2 5-4-16,0-3-1 0,0-3-1 16,0 2-7-16,0-4-18 0,0-2-20 15,2-3-19-15,1 1-23 0,0-4-10 16,2-2-43-16,-3 0-18 0,3-6-55 15,1 0-99-15</inkml:trace>
  <inkml:trace contextRef="#ctx0" brushRef="#br0" timeOffset="7303.9">13860 11130 239 0,'0'0'107'0,"0"0"-21"0,0 0 17 0,0 0-4 0,-15-11-44 16,15 9-6-16,2 0 11 0,11 0 12 16,0-2 0-16,8 2 2 0,4-1 3 15,9-1-17-15,10-1-6 0,10 3-6 16,1-3-14-16,-4 2-11 0,-4 1-7 15,-9 0-6-15,1 1 1 0,-3 1-1 16,-2-1-3-16,-3 1-7 0,-8-1 5 16,-5 0-4-16,3 1-1 0,-5 0-2 15,4 0-21-15,1 0-41 0,-3 0-38 16,-5 3-50-16,-3 2-71 0,1-1-69 16,-9 1-154-16</inkml:trace>
  <inkml:trace contextRef="#ctx0" brushRef="#br0" timeOffset="7866.54">13757 11844 327 0,'0'0'76'0,"0"0"-9"0,0-1 37 0,10 1-9 0,6-1-3 15,4 1 20-15,9 0-8 0,7-2-12 16,13 0-15-16,10-1-17 0,1 0-18 16,-3 1-15-16,-3-1-5 0,-8 0 0 15,1 2-3-15,-6 1-7 0,1 0-9 16,-6 0-3-16,2 0-4 15,-4 6-19-15,-5-1-63 0,-1 1-79 16,-7-1-124-16,-8-1-146 0</inkml:trace>
  <inkml:trace contextRef="#ctx0" brushRef="#br0" timeOffset="10534.75">15604 10935 119 0,'0'0'38'0,"0"0"-1"0,0 0 48 16,0 0-21-16,0-18-11 0,0 15 4 16,3-1 4-16,-1 0-3 0,1 1-15 15,0 0-5-15,-1-1-1 0,1 3-5 16,-1-1-4-16,-2 0 0 0,0 0 7 31,0-1 3-31,0 2-3 0,0 1-5 0,0-2 1 0,0 2 3 0,0 0-5 16,0 0-6-16,0 0-11 0,0 2-7 15,0 2-2-15,-2 6 6 0,2 4 15 16,-3 4-3-16,3 7 1 0,-5 9-3 16,5 9 1-16,-3 11-1 0,1 2-1 15,2-5-5-15,-3-6-2 0,3-10-5 16,0-4-4-16,-2-8-1 15,2-4 2 1,0 1-3-16,-3 0 0 0,0 3-8 16,1 2-27-16,-1-2-40 0,1-5-44 15,2 2-51-15,0-7-61 16,2-4-103-16</inkml:trace>
  <inkml:trace contextRef="#ctx0" brushRef="#br0" timeOffset="11027.54">15984 11440 78 0,'0'0'141'0,"0"0"-46"0,0 0-18 0,0 0 5 0,-5-12-17 15,5 8 0-15,0 2-1 0,0-2-2 16,2 2 11-16,1 0 2 0,2 2-4 16,0 0-5-16,1 0-10 0,-1 4-12 15,2 0-14-15,-1 2-16 0,-1-1-8 16,-3 3-2-16,1-3-1 0,-3 3-1 16,0-1-1-16,0-1 2 0,-5 0 0 15,0 0 0-15,-1-3 4 0,1 1 1 16,-2-1-3-16,4-2-3 0,-5-1 0 15,3 0-2-15,0 0 0 0,-3-4-8 16,3 1-20-16,2-1-30 16,3 0-29-16,0-2-37 0,3-1-67 15,2 1-40-15,3 2-138 0</inkml:trace>
  <inkml:trace contextRef="#ctx0" brushRef="#br0" timeOffset="11761.84">16692 11057 189 0,'0'0'77'0,"0"0"-9"0,0 0 35 15,0 0-31-15,-8-35-19 0,6 29-4 16,-1 1-7-16,0-1-1 0,-2 2 1 16,0 2-9-16,-3-2 2 0,3 3 0 15,-3 0-2-15,1 1-8 0,-6 0-6 16,2 4-5-16,1-1-3 0,-3 2 1 15,0 4-6-15,0 0-3 0,3 3-1 16,-3 3-2-16,0 2 2 16,3 2 1-16,2 4 1 0,0 3 4 15,3-2-2-15,3 4 0 0,-1-1-1 16,3 0 3-16,0-3 3 0,3 2 3 16,4-5-1-16,-1 0-2 0,1-2-2 15,4-1-3-15,-1-2 2 0,0-1-2 16,1-4 9-16,2-1 4 0,-1-1 2 15,1-5 2-15,0 0-2 0,3-4-2 16,-1 0 4-16,1-4 3 0,-1-3 7 16,1-2-5-16,2-2-1 0,-3-2-2 15,-2-4-4-15,0-4-4 0,-2-6-7 16,-1-9-4-16,-7-7-3 16,2-7-3-16,-5 6 2 0,0 14-2 15,-5 10 0-15,2 8-1 0,-2-1 1 16,0 1-3-16,-3-2-6 0,-2 4-17 15,-1 3-7-15,-2 3-15 0,3 2-13 16,-3 2-9-16,3 4-38 0,2 3-39 16,0 5-84-16,3-1-35 0,5-4-136 15</inkml:trace>
  <inkml:trace contextRef="#ctx0" brushRef="#br0" timeOffset="12567.27">17253 11115 247 0,'0'0'99'0,"0"0"-29"0,0 0 21 0,7-26-31 0,-4 20-37 0,0 0 10 16,-3 1 4-16,0 0-7 0,0 0 14 15,0-1 5-15,0 3 4 0,-3-1-2 16,0-1-12-16,1 2-12 0,-3-1-9 16,2 0-4-16,1-1-3 0,-1 0-1 15,0 2 4-15,1-2 0 0,-1 1 8 16,-2-2-2-16,2 1 4 0,3-2 2 15,-2 3-2-15,-1-1-1 0,1 0-5 16,-1 1-3-16,1-1-6 0,-1 3-4 16,0-1-1-16,-2 0 2 0,3 0-3 15,-6 2 4-15,3 1-1 0,-3 0-4 16,0 0 2-16,-2 0-2 0,2 0-1 16,-2 2-1-16,-1 3 1 0,-1-1-1 15,4 2 0-15,-5-1 0 0,3 3-1 16,-1 2 1-16,3 1 0 0,1 2 0 15,1-2 0-15,1 6 0 0,3-3 0 16,2 3 0-16,0 0 1 16,0 0-1-16,2 1 1 0,6-3 0 15,-3-1-1-15,6 0 0 0,-4-2 1 16,6-1 0-16,-5-2 4 0,5-3 3 16,-3-1 4-16,3-4-1 0,0-1 5 15,-3-2 6-15,1-3 2 0,-1-1-5 16,3-4-4-16,-3 1-7 0,-2-3-5 15,2 1 0-15,-2 0-3 0,-5-1 0 16,5 3 1-16,-3-1-1 16,-3 1 0-16,1 2 1 0,-1 2-1 0,-2 2 0 15,0 0 1-15,0 3-1 16,0 0-2-16,0 2-1 0,0 4 1 16,-2 4 2-16,-3 3 0 0,2 4 1 15,-2 6 0-15,5 3 1 0,-5 9 4 16,5 8 5-16,-3 5 0 0,3 3-1 15,0-2-7-15,0-6 2 0,0-7-1 16,0 1 1-16,0-2-1 0,0-1 2 16,0-7-2-16,0-4-3 0,-2-6 0 15,-1-2-1-15,3 2 0 0,-3 2 0 16,1 0 0-16,2-4-16 0,-3-2-27 16,3-6-36-16,0-2-53 0,3-1-73 15,2-2-94-15,0-2-97 0</inkml:trace>
  <inkml:trace contextRef="#ctx0" brushRef="#br0" timeOffset="16533.25">8524 14448 286 0,'0'0'59'0,"0"0"-4"0,0 0 20 16,0 0 12-16,0 0-33 0,0 0-3 15,-18-3 13-15,16 3-10 0,-1 0 4 16,3 0-3-16,-3 0-8 0,3 0-12 16,0 1-6-16,6 0 6 0,1-1 7 15,9 1 0-15,2 0-2 0,8 2-4 16,10-2-7-16,10-1-3 0,16 0 2 16,3-5-6-16,0 4-6 0,-8-2-4 15,-6 0-3-15,1 0-4 0,-3 2-3 16,0 0-1-16,0 0-1 0,-2 0 0 15,-6-1 0-15,-2 2-21 0,-3 0-38 16,-8 0-27-16,-7 0-40 0,-3 0-35 16,0 0-58-16,0 0-2 0,-2-1-49 15</inkml:trace>
  <inkml:trace contextRef="#ctx0" brushRef="#br0" timeOffset="17033.8">9217 14291 193 0,'0'0'58'15,"0"0"19"-15,0 0-5 0,0 0-12 16,0 0-6-16,0-34-2 0,-3 27 0 15,1 3-3-15,-1-3-1 0,0 4 4 16,-2 0 1-16,3-1 0 0,-3 1-5 16,-1 1-3-16,4 1-6 15,-3 1-1-15,2-3-2 0,0 3-6 16,1-2-3-16,-3 2-1 0,5 0-3 16,-3 0-5-16,3 0-3 0,0 0-7 15,0 0-4-15,3 5-1 0,4-1 0 16,4 3 3-16,2 0 2 0,2 2-3 31,3-1 0-31,6 3-1 0,1-1-1 0,1 3-1 16,3 1 2-16,-6 0 2 0,3 3 0 0,-3-2-1 0,-2-1 2 15,-3 2 0-15,-3-2 2 0,-4 3 2 16,-6-4-1-16,-3 0 4 0,-2 3-1 31,-5-3-3-31,-3 0-3 0,-2 2-4 16,-3-2-1-16,-2-2-1 0,-3 0 1 15,-3 1-2-15,0-1-8 16,1-1-11-16,-4-1-13 0,4 1-13 16,-1-2-10-16,0-3-14 0,1 3-17 15,4-1-17-15,1-3-38 0,4 3-22 16,6-4-19-16,3-2-81 0</inkml:trace>
  <inkml:trace contextRef="#ctx0" brushRef="#br0" timeOffset="17658.84">10664 14141 191 0,'0'0'88'0,"0"-7"-12"0,0 4 16 16,0-4 9-16,0 4-26 0,0 0-21 15,2-2 15-15,-2 3-6 0,6 1-29 16,-6 1 12-16,2 1-22 0,1 6-2 16,-1 3 11-16,3 4 5 0,1 7 3 15,1 11-2-15,-1 9 1 0,-1 13-5 16,0 5-4-16,0-3 1 0,0-2-5 15,0-4-5-15,-2-3-1 0,0-1 3 16,2-3-6-16,-5-5-6 0,0-6-10 16,0-6-1-16,0 2-1 0,-5-4-10 15,5-3-34-15,-6 1-27 0,6-8-42 16,0 1-51-16,0 3-70 16,3-8-67-16</inkml:trace>
  <inkml:trace contextRef="#ctx0" brushRef="#br0" timeOffset="18159.48">11139 14720 257 0,'0'0'105'0,"0"0"-15"0,0 0 38 0,0 0-33 0,0 0-9 15,-5-22 16-15,5 18-1 0,0-1-21 16,0 3-9-16,3 0-11 0,-1 0-15 16,1 0-8-16,-3 0-10 15,5 2-7-15,-5 0-3 0,3 5-5 16,-3-2-1-16,0 2-1 0,0 1-3 16,-3 0-3-16,0-1-1 0,-2 0-1 15,0-1 0-15,0-2-1 0,0 1 1 16,2 0-1-16,-2-2 0 0,2-1 1 15,1 0 0-15,-3-4-1 0,2 0 0 16,-2-4-1-16,2 3 0 0,1-3-4 16,-3-2-7-16,2 1-11 0,0 4-13 15,3-2-16-15,0 2-18 0,0 0-44 16,13 2-57-16,-5 1-81 0,2 2-62 16</inkml:trace>
  <inkml:trace contextRef="#ctx0" brushRef="#br0" timeOffset="19206.99">11633 14195 260 0,'0'0'74'0,"0"0"-12"0,0 0 20 0,0 0-22 0,0-20-22 16,0 16 3-16,0-1-6 0,0 2-12 16,0 0 1-16,0-2-1 0,0 3 1 15,0 1 7-15,0-1 5 0,0 0 1 16,0 2-6-16,0 0-3 0,0 0 1 15,0-3 2-15,0 3-4 0,0-1-10 16,0 0-4-16,0 1 1 0,0-1 1 16,-3 1-2-16,1-1-1 0,2 1 1 15,-3-2-1-15,0 0 6 0,1-1-2 16,2 3 0-16,-3-2 2 0,1 1 0 16,-1-2 3-16,0 2 0 0,1-2-4 15,2 2-2-15,-3 0 1 0,3 1 0 16,0 0 1-16,0 0-5 0,0 0-8 15,0 5-3-15,0 0 1 16,0 3 2-16,0 2 5 0,0 2 3 16,-2 5 5-16,-1-1 3 0,-2 4 1 15,-3 1-1-15,0 0 0 0,-4 0 0 16,-1 0 1-16,-3 2-3 0,1-1-1 16,-1-1-2-16,1-1-5 0,-3 0 0 15,2-3-3-15,1-2-2 0,2 1 0 16,0-4 0-16,5-1-2 0,-2-2-1 15,4-3 1-15,1 1 0 0,0-3-1 16,5 0 1-16,0-2-2 0,0-2 1 16,0 1 1-16,5-1 3 0,3 0 2 15,0 0 1-15,5 0-6 16,-3 0-1-16,6-1-1 0,-1-1-1 16,3-1 0-16,0 0 0 0,0 1 1 15,0-1-1-15,3-2 0 0,0 4 1 16,-1-2-1-16,-4 1 0 0,5-1 0 15,-6 1 0-15,1 1 0 0,-4 0 0 16,1 1 0-16,-2-1-1 0,-1 0 1 16,-2 1 0-16,0 0 0 0,-3 0 0 15,0 0 0-15,0 0 0 0,-2 0 0 16,2 0 0-16,-3 0-1 0,1 0 1 16,0 0-1-16,-1 0 1 0,1 1-1 15,2 1 1-15,-5 5-2 16,5-2 2-16,-5 5-1 0,3 2 1 15,-3 4 0-15,0 1 1 0,0 4-1 16,-3 4 1-16,3 0-1 0,-5 4 2 16,2 0 0-16,1 1 0 0,-1-2 1 15,-2 1-2-15,5-1 0 0,-3-3-1 16,3-3 0-16,-2-1-4 0,2-1-20 16,-3-3-35-16,3-2-28 0,0-5-12 15,5 0-23-15,-2-4-28 0,10-6-37 16,0 0-83-16,-3-5-42 0</inkml:trace>
  <inkml:trace contextRef="#ctx0" brushRef="#br0" timeOffset="19859.43">12328 14163 364 0,'5'-2'62'0,"-2"-1"46"0,2-2-22 0,0 3-55 16,-3-1-5-16,4-1 1 0,-6 2 0 15,2 1 0-15,-2 0 23 0,0 0 16 16,0-1-2-16,0 2-10 0,-2 0-19 16,-4 0-10-16,1 0-2 15,-2 1-3-15,-1 2-4 0,0 1-6 0,-5 4-4 16,3 0-2-16,-3 4-3 16,0 0 0-16,-3 6 1 0,1 2-2 15,-1 2 1-15,-2 2 0 0,-2 10-1 16,2 10 1-16,-3 5 0 0,3 4-1 15,2-3 4-15,6-6 8 0,5-5 8 16,2-4 4-16,3-7 1 0,0-6-2 16,0-3-3-16,5-5-5 0,-2 5-7 15,5-1-1-15,2 2 1 0,3-5 3 16,0 0 2-16,2-6 2 0,4-2 2 16,-1-5-3-16,2-2-7 0,-2-1-2 15,3-4 3-15,0-3 1 0,-1-1 4 16,1-2 1-16,-3 1 0 0,-2-3-3 15,-1-1-3-15,-2-2-1 16,0-3-1-16,-3-1-1 0,-5-1-4 16,1-1 0-16,-6 1 1 0,0 1-2 15,-6 5 1-15,1-1 0 0,-5 6 0 16,-3 4 0-16,-2 1 0 0,-6 3-1 16,0 2 1-16,-5 0 0 0,3 2-1 15,-3 5 0-15,0 0-1 0,3 2 0 16,0 2-6-16,2-1-19 0,6 1-33 15,2-3-43-15,10 6-66 0,3-5-113 0,3-2-134 0</inkml:trace>
  <inkml:trace contextRef="#ctx0" brushRef="#br0" timeOffset="23601.8">13599 14166 154 0,'0'0'52'0,"0"0"22"0,0 0 8 0,0 0-22 0,0 0 7 15,3-25-4-15,-3 21-12 0,0-1-2 16,-3 1-11-16,3-2-3 0,0 3-6 16,0-3-5-16,0 0 6 0,0-1 13 15,-3 2-2-15,1-1-1 0,2-1-2 16,0 2-4-16,0-1-5 0,0 1-1 16,0 3 0-16,0-2-1 0,0 3-4 15,0 0-5-15,0 1-4 16,0 0-11-16,0 2-2 0,0 7 0 15,0 2 6-15,0 8 1 0,-3 3-2 16,1 11 2-16,-1 8-3 0,-5 11-1 16,1 0-1-16,-4-3 0 0,4-4 6 15,-4-7 6-15,1-2 1 0,2-5 2 16,3-8-5-16,0-4-3 0,2-2-1 16,1 1-3-16,-4 1-1 0,4 2-1 15,-1-3-2-15,3-5 1 0,0-2-1 16,0-2 0-16,5-4 1 0,-2-3 3 15,5-1 8-15,2-1 1 0,0-5 0 16,6 2 0-16,-1-5-4 0,4 0 0 16,-1 1-6-16,2-2 0 15,4 0-4-15,-1-1 0 0,3 0-1 16,-3 1 0-16,0 0-3 0,0 2-9 0,-2-2-16 16,0 1-17-16,-3-2-20 15,-5 2-6-15,0 1-24 0,-3-1-32 16,-2-2-42-16,-3 2-41 0,-2 2-83 15</inkml:trace>
  <inkml:trace contextRef="#ctx0" brushRef="#br0" timeOffset="23789.4">13576 14392 493 0,'0'0'96'0,"0"0"-21"0,0 0 53 0,39-12-60 0,-19 5-45 16,3 0-9-16,3 0-14 0,0-2-4 15,0 0-53-15,0 0-47 0,13 0-25 16,-8 4-66-16,0-2-56 0</inkml:trace>
  <inkml:trace contextRef="#ctx0" brushRef="#br0" timeOffset="24274.25">14211 14421 286 0,'0'0'53'15,"0"0"6"-15,0 0 43 0,0 0-35 16,0 0-20-16,6-32 18 0,-6 26-7 15,0-2-2-15,0 5-5 0,-3-4-6 16,0 3-9-16,1-2-10 0,-1 3-7 16,-2 2-3-16,3 0-8 0,2 1-7 15,-6 0-1-15,1 3 0 0,0 5 0 16,0 1 1-16,-3 1 0 0,0 3 0 16,1 0-1-16,1 3 3 15,1-1-3-15,0 3 0 0,3 1 0 16,-1-4 1-16,3 2-1 0,0-1 0 15,5-1 1-15,0-1 5 0,0-2 18 16,3-2 9-16,3 1-6 0,-1-2 0 16,0-4-3-16,6-2-1 0,-3-3-3 15,2 0-3-15,1-6-9 0,-1 0-2 16,-2-5-3-16,0 1 2 0,0-5 0 16,-5 0 0-16,-1-3-3 0,-4-4-1 15,0-1-1-15,-3-4 0 0,-6 5-11 16,1 0-6-16,-3 4 0 0,1 5-5 15,-4 3-7-15,1 5-12 0,0-1-4 16,-3 6 0-16,0 0-11 16,3 2-35-16,-1 3-44 0,1 2-35 15,5 0-94-15</inkml:trace>
  <inkml:trace contextRef="#ctx0" brushRef="#br0" timeOffset="25312.82">15395 14181 43 0,'0'0'93'0,"-3"0"-61"0,3-2 20 0,0-2 7 0,3 2-24 0,-3 0 2 15,0-1 6-15,0-1-7 0,0 3 2 16,0-1 1-16,0 0 7 0,0-2 0 16,0 3-6-16,0 0-8 0,0-2-7 15,2 1-7-15,-2 2-7 0,0-3-2 16,0 1 5-16,0 1-1 0,0 1-4 16,0 0 1-16,0-1 1 0,0 0-2 15,0 0 5-15,0-1 8 0,0-1-6 31,3 1-13-31,-3 0-2 0,5-1 3 0,-2 0 8 0,2 0 0 0,0 1 2 16,3-1 4-16,-3-1 5 0,3 2-1 16,0 1-3-16,-1 0-2 0,6 1-6 15,-5 0-10-15,5 0 11 0,-5 0 2 16,2 0 9-16,0 3 16 0,1 2-6 16,-1 0-7-16,0 3-2 0,1 1-6 15,2 1-12-15,0 2-3 0,-8-2 9 16,0 2-3-16,-3 1 6 0,-2 0-6 15,0 2-5-15,0-2-1 0,-7 0-1 16,-1 2 1-16,-2-3-2 0,-3-1-1 16,-3 1 2-16,3-1-2 0,-5-1-2 15,3 1-3-15,-1-3-4 0,3 0-3 16,-2-3-7-16,2 2-4 16,2-2-4-16,1-1-3 0,2-1 1 15,3-2 3-15,3 0 9 0,-1-1 9 16,3 0 7-16,3 0 1 0,2-1 0 15,5 0 0-15,0-1 0 0,6 1 0 16,-1-1 3-16,1 2 0 0,5 0 4 16,-3 0-1-16,2 3 2 0,1 1-4 15,0 3-1-15,-1-1 1 0,1 5 0 16,-3-1 4-16,-2 6 2 0,-1-3 4 31,-4 3-2-31,-1 0 3 0,-8-2-4 0,1 2 3 0,-3-2 3 0,-8 3 6 16,-2-4-2-16,-6 1 1 15,-4-1 1-15,-1-2-2 0,-5 0-6 16,3-1-6-16,-5-1-8 0,2-3 0 16,-3 2-1-16,3-3-5 0,-2-2-24 15,2-2-13-15,6-1-9 0,-4-4-18 16,6 0-27-16,5-1-20 0,3-1-62 16,5-2-11-16,2 4-75 0</inkml:trace>
  <inkml:trace contextRef="#ctx0" brushRef="#br0" timeOffset="25767.82">15963 14653 174 0,'0'0'121'0,"0"0"-46"0,0-1 38 0,0 1-9 0,0-2-21 0,0-1 4 16,0 2 7-16,0 1-6 0,0-1-18 16,0 1-18-16,0 0-11 0,3 0-16 15,-3 0-15-15,0 0-3 0,0 0-6 16,0 0 1-16,0 0 2 0,-5 1-1 16,-3-1-1-16,0 1-1 0,0-1-1 15,1 0-1-15,2 0 1 0,-1 0 0 16,-1 0-7-16,4-1-7 0,-2-2-7 15,2-2-9-15,1 2-11 0,-1 0-19 16,3-2-36-16,0 3-50 0,8-3-18 16,-3 0-94-16</inkml:trace>
  <inkml:trace contextRef="#ctx0" brushRef="#br0" timeOffset="26502.6">16770 14032 267 0,'0'0'58'0,"0"0"-28"0,0 0 58 0,0 0-12 0,0 0-33 15,5-17 3-15,-5 14-1 0,0 0-8 16,0 1 0-16,-5 1-22 16,5 1 7-16,-3 0 7 0,-2 0 7 15,0 1 8-15,2 3-4 0,-2-2-4 16,-3 1-7-16,3 0-11 0,-3 3-6 31,0-1-5-31,1 2-3 0,-1 2-1 0,-2-2 1 0,-1 4-2 0,1-1 0 16,-3 2 0-16,3 2-2 0,-3 4 2 31,-3-2-2-31,1 4 0 0,-1 1 0 16,1 6 1-16,2-2-1 0,-3 4 0 15,1 0 2-15,4 3-2 0,-1-1 0 16,4 1 1-16,-3 1 3 0,9-2 19 16,-1 0 11-16,3-3-14 0,3 0-10 15,5-2-4-15,2-2 1 0,3-2 2 16,0-3 6-16,2 0 3 0,1-5 5 15,2-2 5-15,0-3 2 0,0-2 0 16,-2-5-3-16,2-2-7 0,-3 0-6 16,1-7 2-16,-6-2-3 0,0-1 1 15,-4-4-5-15,-1-5-5 0,-3-2-3 16,-2 0-1-16,0-4-5 0,-5-1-9 16,-3 3-2-16,1 2-1 0,-6 4-1 15,2 1-2-15,-2 5-6 0,-5 2-6 16,0 5-3-16,-2-1 0 0,-1 4 1 15,-2 1-4-15,2 0-13 0,0 1-23 16,3 6-24-16,0 0-70 16,5-1-19-16,3 0-83 0</inkml:trace>
  <inkml:trace contextRef="#ctx0" brushRef="#br0" timeOffset="27769.79">17279 14040 274 0,'0'0'75'0,"2"0"-29"0,-2-1 42 0,5-1-58 0,-5 1-11 0,3-1 21 15,-1-2-12-15,-2 3 16 0,3-1 9 16,-3 1 4-16,0 1 2 0,0-1-6 15,0 1-14-15,0-1-9 0,3 0-7 16,-3 1-4-16,0-1-2 0,0-2 4 16,0 3-2-16,0-1 0 0,0 1 0 15,0 0-4-15,0 0-2 0,0 0 1 16,0 0-2-16,0 0-3 0,0 0-1 16,0 0 1-16,0 0-5 0,0 0 0 15,0 0 0-15,0 0 3 0,-3 0 3 16,3 5-2-16,-3-2 0 0,-2 5 5 15,3 3 5-15,-1 1 1 0,-2 1-4 16,0 6-4-16,0-1 5 0,-3 4-1 16,0 1 2-16,-2 0-1 0,-1 4 0 15,1-3 2-15,-3 0-4 0,3 0-4 16,-3-1-4-16,0-2-2 0,0 0-2 16,0-5 2-16,3 2 3 0,0 1 3 15,2-4 6-15,0 1-1 0,3-3-7 16,2-2-1-16,-4-1-1 15,4-1-4-15,0-5 1 0,-2 1-1 16,5-2-1-16,-2-2 0 0,2 0 1 16,-3 0 0-16,3-1 0 0,0 1 2 15,0-1-4-15,0 0 3 0,0 0 1 16,0 0 1-16,0-1 0 0,3 0-2 16,-1 0-1-16,3 0 0 0,-2 1-2 15,2 0 0-15,3-1 0 0,0 1 0 16,2-1 0-16,3 1-2 0,0 0 2 15,2 0 2-15,1 0-2 0,2 0-2 16,-3 0 2-16,3 0 0 0,1 0 2 16,-1 0-2-16,0 0 0 15,0 0-2-15,0 1 2 0,-3-1 0 16,3 0 0-16,-2 0 0 0,-1 0 0 16,-2 0 0-16,-2-1 2 0,-1-1-2 15,-5-4 1-15,3 2-1 0,-3-1 1 16,-2 1-1-16,-1-3 1 0,1 2-1 15,-1-2 1-15,-2-1 0 0,3 2-1 16,-3-2 0-16,0 0 0 0,0 2 1 16,3-1-1-16,-3 0 1 0,2 3 2 15,-2-3 5-15,0 3 7 0,0-2 4 16,0 1-2-16,0-1-2 0,0 4 1 16,0-1-4-16,0-1-4 15,3 2-1-15,-3 2 0 0,0-1-1 16,0 1-6-16,0 1 0 0,2 6-3 15,1 2 3-15,-3 4 1 0,3 1-1 16,-1 6 1-16,1 1 2 0,-1 5-1 16,1-2 1-16,0 2 1 0,2 1 3 15,-3 0 1-15,3 0 0 0,-5 0 0 16,6-3-3-16,-6-1-1 0,2 0 0 16,-2-2-2-16,3-2 1 0,-3 1 2 15,0-2-3-15,0-5 1 0,0 2-1 16,0-3-2-16,-3-3 0 0,3-2 0 15,0 1-2-15,0-2-6 0,3 0-21 16,-1 0-23-16,1-2-24 0,2 1-23 16,3 1-38-16,7-3-73 0,1 1-157 15,-1-4-204-15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494F-4599-FEBF-3050-C6B8989A8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4FE651-797C-1182-D599-D5F497CA2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CB245-4DE4-9EB0-3970-A232A96BA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5214-0264-E296-47AC-257D98DB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A920D-D6FD-E839-6900-C6EF685B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64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E92E-2820-4987-10B4-398CDE0E9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62A0D-C4A1-6DF9-0C14-6E5C7E9DA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AAEF5-0630-A456-051D-6200E5C9B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064AB-881A-9AE1-8B03-C51B1B0E0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3C1F0-8CEB-F61A-A143-E7EA238D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BF6030-962E-E861-A582-24E4780A26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901D9-B869-3E6E-AEE5-94B730F37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1E328-52B7-6A42-2D24-C967F47FC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2D66-3F83-F630-A8F2-4FF272EB4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C9023-105D-985D-C056-02DDA6AB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5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B2A2-0657-04F0-0BAB-80C84A62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73A1B-00AD-53D9-1F14-FC1878FED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4570A-30B7-B6DA-1070-A9E5E75BD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6CE81-E68F-3AAA-F60E-86CC46FE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6365F-E981-E5BB-34A9-B4674807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9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98123-87DB-9348-1B8C-229A42510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F09F3-EB1E-4098-1675-BD2128B9E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E5C7B-0971-DDE5-8273-5C5CC2FA7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89C6E-C70B-5D50-0E51-F91D5FEB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C8D0A-3318-1D58-56C2-6E968D4B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7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8CA1-EE5E-8CA4-DBD4-69327EA9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39D45-9985-57EB-4E06-CD1FBAE7A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14E87-B993-EC48-8D35-4CC90FD87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29D5F-D862-BD46-DAC3-4110358F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74449-74CA-EE23-4675-5095CA67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309BC-400B-0D5C-75E0-D12865CF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6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22FF-982E-3747-D99F-CA342E760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B20D2-7877-C62D-0CCB-B32C3729B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19103-A1C4-0FC2-6CC9-0AAF8751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76E889-FB14-0811-0D5B-7A4958406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C03F8-3ED8-A321-1186-0D2060194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A5CA7E-F132-8572-397C-AB908495F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FB4CDB-5DA2-1FB2-89C2-1AE3C7CF2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64DAD-8422-463F-80C3-562723766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149B0-DD0E-C709-792B-891F39BB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763943-6EA6-F7B5-256C-E8C41AACC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F9EFF-A930-1E95-BE96-6929E7BE9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6B757-743D-EA93-19B9-D3553DC9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6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7603F2-A0C3-04B8-9EDC-543981232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EF1FD-230F-37D1-EEC1-E95A3B79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5D890-84AF-4774-52B3-5272202C7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A7D8C-EC80-035F-EBC5-3AD40E25A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B9637-7EAF-0388-3F5D-8F12A410F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FA601-CDD3-D63C-B59F-797DCCD8D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224E3-5ACE-DAE6-721A-9E834C5B4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A66A2-8783-EA13-D516-4CA0D255C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5D139-42B5-00EC-DD95-EE2A08C9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5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2D7E9-2555-B26C-BEF1-949B65AE2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65335E-CF69-EC6D-AE8B-8476B94DF1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9552E-83E7-FA77-109E-643C60222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A5F5C-846C-EF1B-B80B-DAE2BEA6A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09C40-E904-5D38-D24C-2545F7CA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4909D-CDA9-2EB2-2EB2-61FAE40A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65D96C-0D39-F437-B1B8-63DCF107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87810-5F69-90ED-0F88-2D9E9D37C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84C30-460E-0FB7-2ACC-8A75D2DDE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124A89-68BC-4A38-BA5B-152FD6DFEB2A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9B2A0-2734-AF1E-0CC0-95BAA2F025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72029-57E1-F821-E513-097984B86E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6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algn="ctr" eaLnBrk="1" hangingPunct="1"/>
            <a:r>
              <a:rPr lang="en-US" b="1" dirty="0"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Measures of Dispersion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4FE586D-E0C6-DA80-6914-16535D14A51D}"/>
                  </a:ext>
                </a:extLst>
              </p14:cNvPr>
              <p14:cNvContentPartPr/>
              <p14:nvPr/>
            </p14:nvContentPartPr>
            <p14:xfrm>
              <a:off x="2430720" y="1671840"/>
              <a:ext cx="7125480" cy="2280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4FE586D-E0C6-DA80-6914-16535D14A5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21360" y="1662480"/>
                <a:ext cx="7144200" cy="2299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9B02D0-7A28-4229-8D68-1D2CC74E20AB}"/>
              </a:ext>
            </a:extLst>
          </p:cNvPr>
          <p:cNvSpPr txBox="1"/>
          <p:nvPr/>
        </p:nvSpPr>
        <p:spPr>
          <a:xfrm>
            <a:off x="1981200" y="1219202"/>
            <a:ext cx="82296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FB9621D-E256-1747-F9F2-B9A74627289C}"/>
                  </a:ext>
                </a:extLst>
              </p14:cNvPr>
              <p14:cNvContentPartPr/>
              <p14:nvPr/>
            </p14:nvContentPartPr>
            <p14:xfrm>
              <a:off x="1521720" y="1133280"/>
              <a:ext cx="7977960" cy="41691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FB9621D-E256-1747-F9F2-B9A74627289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12360" y="1123920"/>
                <a:ext cx="7996680" cy="4187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Deviation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4947B91-82D0-A3ED-299D-6CC10DAC6E3B}"/>
                  </a:ext>
                </a:extLst>
              </p14:cNvPr>
              <p14:cNvContentPartPr/>
              <p14:nvPr/>
            </p14:nvContentPartPr>
            <p14:xfrm>
              <a:off x="1217520" y="1268280"/>
              <a:ext cx="7563960" cy="5076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4947B91-82D0-A3ED-299D-6CC10DAC6E3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8160" y="1258920"/>
                <a:ext cx="7582680" cy="5094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Rule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81200" y="2203705"/>
            <a:ext cx="8229600" cy="20307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 distribution of the data is bell-shaped, then</a:t>
            </a:r>
          </a:p>
          <a:p>
            <a:pPr marL="461963" indent="-461963"/>
            <a:r>
              <a:rPr lang="en-US" dirty="0">
                <a:solidFill>
                  <a:srgbClr val="000000"/>
                </a:solidFill>
              </a:rPr>
              <a:t>About 68% of the data should lie within ...</a:t>
            </a:r>
          </a:p>
          <a:p>
            <a:pPr marL="461963" indent="-461963"/>
            <a:r>
              <a:rPr lang="en-US" dirty="0">
                <a:solidFill>
                  <a:srgbClr val="000000"/>
                </a:solidFill>
              </a:rPr>
              <a:t>About 95% of the data should lie within ...</a:t>
            </a:r>
          </a:p>
          <a:p>
            <a:pPr marL="461963" indent="-461963"/>
            <a:r>
              <a:rPr lang="en-US" dirty="0">
                <a:solidFill>
                  <a:srgbClr val="000000"/>
                </a:solidFill>
              </a:rPr>
              <a:t>About 99.7% of the data should lie within 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8D25C3D-DFD7-036F-4D5C-02EADCEEA21D}"/>
                  </a:ext>
                </a:extLst>
              </p14:cNvPr>
              <p14:cNvContentPartPr/>
              <p14:nvPr/>
            </p14:nvContentPartPr>
            <p14:xfrm>
              <a:off x="1647360" y="888840"/>
              <a:ext cx="7565760" cy="279540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8D25C3D-DFD7-036F-4D5C-02EADCEEA2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8000" y="879480"/>
                <a:ext cx="7584480" cy="281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70318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group of breakfast cereals has an average protein content of 2.55 grams, with a standard deviation of 1.09 grams. If the data possesses a bell-shaped distribution, which interval contains 68% of the protein contents?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1D9C2A7-619B-AA50-8175-6EC432F6952D}"/>
                  </a:ext>
                </a:extLst>
              </p14:cNvPr>
              <p14:cNvContentPartPr/>
              <p14:nvPr/>
            </p14:nvContentPartPr>
            <p14:xfrm>
              <a:off x="3059280" y="3897000"/>
              <a:ext cx="3264480" cy="14799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1D9C2A7-619B-AA50-8175-6EC432F6952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49920" y="3887640"/>
                <a:ext cx="3283200" cy="1498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93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Section 4.2</vt:lpstr>
      <vt:lpstr>Range</vt:lpstr>
      <vt:lpstr>Variance</vt:lpstr>
      <vt:lpstr>Standard Deviation</vt:lpstr>
      <vt:lpstr>Empirical Rule </vt:lpstr>
      <vt:lpstr>PowerPoint Presentation</vt:lpstr>
      <vt:lpstr>Example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5</cp:revision>
  <dcterms:created xsi:type="dcterms:W3CDTF">2024-08-21T02:14:28Z</dcterms:created>
  <dcterms:modified xsi:type="dcterms:W3CDTF">2025-01-22T15:47:03Z</dcterms:modified>
</cp:coreProperties>
</file>